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3T11:55:37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1376 0,'22'-148'78,"-22"127"-63,0-1-15,0 1 16,0 42 31,0 1-32,0-1-15,0 0 0,0 21 0,0-21 16,0 22-16,0-1 0,0 0 16,0 1-16,0-1 0,0 0 0,0 22 15,0-22-15,0 1 16,0 20-16,0-21 0,0 22 0,0-22 16,0 1-16,-22-22 0,22 21 15,0-21-15,0 22 0,0-22 0,0 0 16,0 0-16,0 0 15,0-42 48,0 0-63,0 0 16,0 0-16,0-1 0,0 1 15</inkml:trace>
  <inkml:trace contextRef="#ctx0" brushRef="#br0" timeOffset="543.39">1291 1820 0,'0'0'0,"0"22"16,0-1-1,0 0 1,21-21 0,0 0-1,-21-21 1,0 0-16,0-1 0,0 1 15,0 0 1,0 0-16,0 0 16,-21 21 15,0 21-31,21 0 16,-21-21-16,21 21 0,0 0 15,0 1-15,0-1 31,0-42 1,21-1-32,-21 1 15,0 42 48,0 1-48</inkml:trace>
  <inkml:trace contextRef="#ctx0" brushRef="#br0" timeOffset="9425.65">2984 1461 0,'0'-22'0,"0"1"15,0 0-15,0 0 16,0 0-16,0 0 16,0-1-16,-21 1 15,0 0-15,0 21 16,0 0-16,0 0 0,-1 0 15,1 0-15,0 0 0,0 0 16,0 0-16,-22 21 0,22 0 0,0 1 16,-21 20-16,21-21 0,-1 21 15,-20-20-15,21 20 0,0 21 0,0-20 16,-1-1-16,1 0 0,21 22 16,-21-22-16,21-21 0,0 22 15,0-1-15,0-21 0,21 0 16,0 1-16,1-1 0,-1 0 15,0-21-15,0 0 0,0 0 0,0 0 16,1 0-16,20 0 0,-21 0 16,0-21-16,22 0 0,-22-1 0,21-20 15,-21 0-15,22-1 0,-22 1 16,21-21-16,-21-1 0,22 22 0,-22-22 16,21 1-16,-21-1 0,0 1 15,1 20-15,-1-20 0,0-1 0,0 1 16,-21-1-16,0 1 0,21-22 15,-21 43 1,0 0-16,0 20 0,0 1 0,0 0 16,0 0-16,0 42 31,-21 21-31,21 1 0,0-1 16,0 22-16,-21-22 0,21 21 15,0 1-15,-21-1 0,21 1 0,0-1 16,-21 1-16,21-1 0,0 1 15,0-1-15,0 1 0,0-1 16,0 1-16,0-22 0,0 1 0,21-1 16,0 0-16,0-21 0,0 1 15,0-1-15,22 0 0,-22-21 16,21 0-16,-21 0 0,22 0 0,-1 0 16,-21-21-16,22 0 0,-1-1 15,-21-20-15,21 21 0,-20-21 0,20-1 16,-21 1-16,0 0 0,0-1 15,1 1-15,-22 0 0,0-1 0,21 1 16,-21 21-16,21-22 0,-21 22 16,0 0-16,0 0 0,0 42 47,0 0-47,-21 0 0,0 22 15,21-22-15,0 21 0,0 1 0,-22-1 16,22 0-16,0 1 0,0-1 15,0-21-15,0 21 0,0 1 0,0-22 16,22 0-16,-22 0 0,21 0 16,0-21-16,21 0 0,-21 0 0,22 0 15,-22 0-15,21-21 0,1 21 16,-1-21-16,0-21 0,-21 21 0,22-22 16,-1 22-16,0-21 0,-20-1 15,-1 1-15,21 0 0,-21-1 0,-21 22 16,21-21-16,-21 0 15,22 20-15,-22 1 0,0 0 0,0 0 16,0 0-16,0 0 0,0-1 16,-22 44 15,22-1-31,-21 0 0,21 0 0,0 0 16,0 22-16,0-1 0,-21 0 15,21 1-15,-21 20 0,21 1 0,0-1 16,0 1-16,-21-1 0,21 1 15,-21-1-15,-1 1 0,22 20 0,0-20 16,0 20-16,0 1 0,-21 0 16,21-22-16,0 22 0,0-22 15,0 22-15,0-21 0,0-1 0,0 1 16,0-1-16,0 1 0,0-1 16,0 1-16,0-1 0,0-21 0,0 1 15,0 20-15,0-42 0,-21 22 16,21-22-16,-21 21 0,0-21 0,-22-21 15,22 0-15,0 0 16,-21 0-16,-1 0 0,1-21 0,0 0 16,-22 0-16,1-21 0,20-1 0,-20 1 15,-1 0-15,1-1 0,21 1 16,-1-22-16,1 22 0,0 0 16,20-1-16,1 1 0,0-21 15,21 20-15,0 1 0,0 0 0,0-1 16,0 1-16,0-22 0,0 1 15,21 21-15,0-22 0,22 1 0,-22-1 16,42 22-16</inkml:trace>
  <inkml:trace contextRef="#ctx0" brushRef="#br0" timeOffset="11835.33">4657 1439 0,'-22'0'31,"1"22"-31,21-1 0,0 0 16,-21 21-16,0 1 0,21-1 16,-21 0-16,21 1 0,-21-1 0,21 0 15,0 1-15,0-1 0,0-21 16,0 21-16,0-20 0,0-1 0,0 0 15,0 0-15,21-21 47,-21-21-47,0 0 0,21-22 16,-21 22-16,21 0 0,-21-21 0,0-1 16,0 1-16,21 0 0,0-1 15,-21 1-15,22 21 0,-22-21 0,21 20 16,0 1-16,0 21 0,0-21 15,0 21-15,1 0 0,-1 0 0,0 21 16,0-21-16,0 21 0,0 1 16,1 20-16,-1-21 0,0 21 0,0-20 15,0-1-15,0 21 0,1-21 16,-1 0-16,-21 1 0,21-1 16,0 0-16,0-21 31,0 0-31,-21-21 15,22 0-15,-22-1 0,0 1 0,21-21 16,-21 21-16,21-22 0,0 1 16,-21 0-16,21-1 0,0 1 0,1 0 15,-1 21-15,0-22 0,0 22 16,21 0-16,-20 0 0,-1 21 0,0 0 16,0 0-16,0 0 0,0 0 15,1 0-15,-1 21 0,-21 0 0,0 0 16,21 0-16,-21 1 0,21-1 15,-21 0-15,0 0 0,0 0 16,0 0-16,0 1 0,0-1 0,21-21 16,-21 21-16,0 0 15,21-21 1,-21-21 0,0 0-16,0 0 0,0-1 15,0 1-15,-21 0 0,0 0 16,21 0-16,-21 21 0,0-21 0,21-1 15,-21 1-15,-1 21 0,1-21 16,0 21-16,0 0 16,0 0-1,0 21-15,21 0 0,-22 1 0,1-1 16,0 0-16,0 21 0,0 1 16,0-1-16,-1 0 0,22 1 0,0-1 15,-21-21-15,21 21 0,0 1 16,0-22-16,0 0 0,0 21 0,0-20 15,0-1-15,21-21 16,1 0-16,-1 0 0,0 0 0,0 0 16,0 0-16,0 0 0,1-21 15,-1-1-15,0 1 0,0 0 0,0 0 16,0 0-16,1-22 0,-1 22 16,-21-21-16,0 0 0,21-1 15,-21 1-15,0 21 0,21-22 0,-21 22 16,0 0-16,0 0 0,0 0 15,0 42 17,0 0-32,0 0 0,0 0 0,0 1 15,0 20-15,0-21 0,0 21 16,0-20-16,0 20 0,0-21 0,0 21 16,0-20-16,0-1 0,0 0 15,21 0-15,0-21 0,1 21 0,-1-21 16,0 0-16,0 0 15,0 0-15,0 0 0,22 0 0,-22-21 16,21 21-16,1-21 0,-22 0 0,21-22 16,-21 22-16,22-21 0,-22 21 15,0-22-15,0 1 0,0 0 0,0-1 16,-21 22-16,0 0 0,0-21 16,0 21-16,0-1 0,0 44 31,0-1-16,0 0-15,0 0 0,0 21 16,0-20-16,-21 20 0,21-21 16,0 21-16,0 1 0,0-22 15,0 0-15,0 21 0,0-20 0,0-1 16,0 0-16,0 0 0,0-42 47,0 0-32,0 0-15,0-1 0,0-20 0,0 0 16,0 21-16,0-22 0,0 1 16,0 21-16,0-22 0,0 22 0,21 0 15,-21-21-15,0 21 16,0-1-16,22 22 0,-1 0 16,-21 22-1,21-1-15,0 0 0,-21 0 16,0 21-16,0-20 0,21 20 0,-21-21 15,21 21-15,1-20 0,-22-1 16,21 0-16,-21 21 0,21-42 0,0 21 16,0 1-16,0-22 15,1 0-15,-1 0 0,0 0 0,21 0 16,-21 0-16,1-22 0,20 22 16,-21-21-16,21 0 0,-20-21 0,-1 21 15,0-22-15,21 22 0,-21-21 16,1-1-16,-22 22 0,21-21 15,-21 21-15,21 0 0,-21-1 16,0 1-16,0 0 0,0 42 31,0 0-31,0 1 0,0-1 16,0 0-16,0 0 0,0 21 0,0-20 16,0 20-16,0-21 0,0 21 15,0-20-15,0-1 0,0 0 0,0 0 16,21 0-16,-21 0 0,21-21 15,0 0-15,1 22 0,-1-22 0,0 0 16,0 0-16,0 0 0,0 0 16,1-22-16,-1 1 0,0 21 15,0-21-15,0-21 0,0 21 16,1-1-16,-1-20 0,0 21 0,-21-21 16,0 20-16,21 1 0,-21 0 15,21 0-15,-21 0 0,0 42 31,0 0-31,0 21 0,0-20 16,0 20-16,0-21 0,0 21 0,0-20 16,0 20-16,0-21 0,0 0 15,21 0-15,1 1 0,-1-1 0,-21 0 16,21-21-16,0 0 16,0 21-16,0-21 0,1 0 0,-1 0 15,0 0-15,0-21 0,0 21 16,22-21-16,-22 0 0,0-1 0,21-20 15,-21 21-15,1-21 0,-1-1 16,0 22-16,21-21 0,-21-1 0,1 1 16,-1 0-16,0 21 0,0-1 15,0 1-15,0 0 0,1 0 16,-1 21-16,0 0 16,-21 21-16,0 0 15,0 0-15,0 1 16,0-1-16,0 0 15,21-21 32,0-21-47,-21 0 16,0-1-16,0 1 16,0 0-16,0 0 0,0 0 15,0 0 1,-21 21-16,0 0 0,0 0 15,0 21-15,-1 0 16,1 0-16,0 21 0,0-20 16,-21 20-16,20 0 0,1-21 15,0 22-15,21-1 0,0 0 0,0 1 16,0-22-16,0 21 0,0-21 16,0 1-16,0-1 0,21 0 0,0 0 15,1-21-15,-1 0 0,21 21 0,-21-21 16,22 0-16,-22 0 0,21 0 15,-21-21-15,22 0 0,-1 0 0,-21 0 16,21-1-16,-20 1 0,20-21 16,-21 21-16,0-22 0,0 1 0,1 0 15,-1-1-15,0 1 0</inkml:trace>
  <inkml:trace contextRef="#ctx0" brushRef="#br0" timeOffset="12034.21">7366 1122 0,'0'0'15,"-21"21"-15,0-21 0,-1 0 0,22 21 16,-21 0-16,21 1 0,0-1 16,21-21 15,1 0-16,-1 0-15,0 0 0</inkml:trace>
  <inkml:trace contextRef="#ctx0" brushRef="#br0" timeOffset="14410.14">9102 1270 0,'0'0'0,"21"0"0,21-42 16,-21 21-16,0 21 0,1-22 16,-1 1-16,0 0 0,0 0 15,0 0-15,0 0 0,-21-1 16,0 1-16,-21 21 31,0 0-31,0 0 0,0 21 0,-22 1 16,22 20-16,-21-21 0,21 21 15,-22 1-15,22-1 0,-21 0 16,21 1-16,0 20 0,-1-20 0,1-1 16,0 21-16,21-20 0,0-1 0,0 22 15,0-43-15,21 21 0,0 0 16,1-20-16,20-1 0,0 0 0,1 0 16,-1-21-16,0 0 0,1 0 15,-1 0-15,21 0 0,-20 0 16,-1-21-16,0 0 0,22 0 0,-22-1 15,22-20-15,-22 0 0,22-1 16,-1-20-16,-21 21 0,22-22 0,-22 1 16,1-1-16,-22 1 0,21-1 15,-21 1-15,-21-1 0,0-21 0,0 22 16,0 21-16,0-1 0,0 1 16,0 21-16,0 0 0,-21 21 0,0 0 15,0 0-15,0 21 0,-1 0 16,1 21-16,21 1 0,-21 20 0,0-21 15,0 22-15,0-1 0,21-20 16,0 20-16,-22-20 0,1 20 16,21-21-16,-21 22 0,21-22 15,0 1-15,0-1 0,0 0 0,0-21 16,0 22-16,0-22 0,0 0 0,0 0 16,0 0-16,21-21 15,0 0 1,1-21-16,-1 0 0,0 0 15,0 0-15,0 0 0,0-22 0,1 1 16,-1 21-16,0 0 0,0-22 16,0 22-16,0 0 0,1 21 0,-1-21 15,0 21-15,0 0 16,-21 21-16,21-21 16,0 21-16,-21 0 0,0 0 0,22 22 15,-22-22-15,21 0 0,-21 21 16,21-20-16,0-1 0,0 0 0,0 0 15,1 0-15,-1 0 0,0-21 16,0 22-16,21-22 0,-20 0 16,20 0-16,0 0 0,1 0 0,-1 0 15,0-22-15,22 1 0,-22 0 16,0 0-16,1 0 0,-1-22 0,0 22 16,1-21-16,-22 21 0,0-22 0,0 22 15,0-21-15,-21 0 0,0 20 0,0-20 16,0 21-16,0 0 15,-21 0-15,0-1 0,0 22 0,-21 0 16,20-21-16,-20 21 0,21 0 16,-21 0-16,-1 21 0,1-21 0,21 22 15,-22-1-15,1 0 0,21 21 16,-21-21-16,20 22 0,1-22 0,0 21 16,0 1-16,21-1 0,0 0 0,0 1 15,0-22-15,0 21 0,0-21 16,0 0-16,21 1 0,-21-1 0,21-21 15,22 0-15,-22 0 0,21 0 16,-21 0-16,22 0 0,-1 0 0,0-21 16,1-1-16,-1 1 0,0 0 15,-21-21-15,22 21 0,-1-22 16,-21 1-16,0 21 0,1-22 0,-1 1 16,0 0-16,-21 21 0,0-1 15,0 1-15,0 0 0,0 0 0,0 0 16,-21 21-1,0 0-15,-1 21 0,1 0 16,0 0-16,21 0 0,0 1 16,0 20-16,-21-21 0,21 21 0,0-20 15,0-1-15,0 21 0,0-21 16,21 0-16,-21 1 0,21-1 16,0 0-16,22-21 0,-22 0 0,0 0 15,21 0-15,1 0 0,-22 0 16,21 0-16,1 0 0,-22-21 0,21 0 15,-21-1-15,22 1 0,-22-21 16,0 21-16,0-22 0,0 22 0,0 0 16,-21-21-16,22 21 0,-22-1 0,0 1 15,0 0-15,0 0 0,0 42 32,-22 0-32,22 0 15,-21 1-15,0 20 0,21-21 0,0 0 16,0 22-16,-21-22 15,21 21-15,-21-21 0,21 22 0,0-22 16,-21 0-16,21 0 0,0 0 16,0 0-16,21-21 31,0-21-31,0 0 16,-21 0-16,21 0 0,0-22 0,-21 22 15,22 0-15,-1-21 0,0 21 16,0-1-16,-21-20 0,21 21 0,0 0 15,-21 0-15,22 21 0,-1-22 16,-21 44 0,21-1-16,-21 0 15,0 0-15,0 21 16,0-20-16,0-1 0,0 21 0,0-21 16,21 0-16,-21 1 0,21-1 15,-21 0-15,21 0 0,1 0 0,-1 0 16,21-21-16,-21 0 0,22 22 0,-1-22 15,0 0-15,1 0 0,-1 0 16,21 0-16,-20-22 0,-1 1 0,22 21 16,-22-42-16,0 21 0,1 0 15,-1-1-15,-21-20 0,21 0 0,-20 21 16,-1-22-16,0 1 0,-21 21 16,0-22-16,0 22 0,0 0 0,0 0 15,0 0-15,-21 0 0,0 21 16,-1 0-16,1 0 0,0 0 15,0 0-15,-21 21 0,20-21 16,-20 21-16,21 0 0,0 0 0,-22 22 16,22-22-16,0 0 0,0 21 15,0-21-15,0 22 0,-1-22 0,22 0 16,0 0-16,0 0 0,0 22 16,0-22-16,22-21 15,-1 0-15,0 0 16,0 0-16,0 0 0,0-21 0,22 21 15,-22-21-15,0-1 0,0 1 16,0 0-16,1 0 0,-1 0 0,0 0 16,0 21-16,0-22 0,-21 1 0,21 21 15,-21 21 17,0 1-17,0-1-15,0 0 0,0 21 0,0 1 16,0-1-16,0 0 0,0 22 15,0-22-15,0 22 0,0-1 0,0-21 16,0 22-16,0-1 0,0 22 0,0-21 16,0 20-16,0-20 15,0 20-15,-21 1 0,21 0 0,-21-22 16,21 22-16,0 0 0,0-22 0,-21 22 16,0-22-16,21 1 0,-21-1 15,-1 1-15,1-1 0,0-20 0,-21-1 16,21 0-16,-1-21 0,-20 1 0,21-1 15,-21-21-15,20 0 0,1 0 16,-21 0-16,21-21 0,0-22 0,-1 22 16,1-21-16,-21-1 0,42-20 0,-21-1 15,0 1-15,21-1 0,-22 1 16,22-1-16,0 1 0,0-1 16,0-20-16,0 20 0,0 1 0,22-1 15,-1 22-15,0-22 0,0 1 16,0 21-16,-21-22 0,21 22 0,1-1 15,-1 1-15,-21 0 0</inkml:trace>
  <inkml:trace contextRef="#ctx0" brushRef="#br0" timeOffset="15894.68">13017 1672 0,'0'0'0,"0"21"15,0-42 16,0 0-31,22 21 16,-1-21-16,0 0 0,0 0 0,-21-1 16,21 22-16,0-21 15,-21 0-15,22 0 0,-22 0 0,0 0 16,0-1-16,0 1 0,0 0 0,0 0 16,-22 21-16,1 0 0,0 0 15,0 0-15,0 0 0,0 0 0,-22 0 16,22 21-16,-21 0 0,21 0 15,-1 1-15,-20-1 0,21 21 0,0-21 16,0 22-16,21-22 0,0 21 16,0-21-16,0 22 0,0-22 0,0 0 15,0 0-15,21 0 0,0 0 0,0 1 16,0-22-16,22 0 16,-22 21-16,21-21 0,0 0 0,1 0 15,20 0-15,-20 0 0,-1-21 16,21 21-16,-20-22 0,-1 1 0,0 0 15,1 0-15,-1-21 0,-21 20 0,22-20 16,-22 0-16,0 21 0,0-22 16,0 22-16,0 0 0,1 0 0,-22 0 15,0-1-15,0 1 0,0 42 47,-22 1-47,22-1 16,0 21-16,-21-21 0,21 0 0,0 1 15,0 20-15,0-21 16,0 0-16,0 0 0,0 1 0,21-1 16,1 0-16,-1-21 15,0 0-15,0 0 0,0 0 0,22 0 16,-22 0-16,21 0 0,-21-21 16,22 21-16,-1-21 0,0-1 0,1 1 15,-1 0-15,-21-21 0,21 21 0,-20-1 16,-1-20-16,0 21 0,-21 0 15,0 0-15,0-1 0,-21 44 32,0-1-17,-1 0-15,1 0 0,21 0 0,-21 22 16,0-22-16,0 0 0,21 21 16,0-21-16,-21 1 0,21-1 0,0 0 15,-22 0-15,44-21 47,-1-21-47,0 21 0,0-21 0,0 0 16,0-1-16,1 1 0,20-21 15,-21 21-15,0 0 0,0-22 0,22 22 16,-22-21-16,0 21 0,0-1 16,0 1-16,1 21 0,-1-21 15,-21 42 1,0 0-16,0 1 15,0-1-15,0 0 0,0 21 0,-21-21 16,21 1-16,0 20 0,0-21 0,0 0 16,0 22-16,0-22 0,0 0 15,21 0-15,0 0 0,0-21 16,0 0-16,22 0 0,-22 0 16,21 0-16,-21 0 0,22 0 0,-1 0 15,0 0-15,1-21 0,-1 0 16,0 0-16,1 0 0,-1-22 15,0 22-15,-21 0 0,22-21 0,-22-1 16,21 22-16,-42-21 0,0 21 16,0-1-16,0 1 0,0 0 0,0 0 15,-21 0-15,0 21 0,0 0 16,-22 0-16,22 0 0,-21 0 0,0 21 16,-1-21-16,22 21 0,-21 0 15,21 0-15,-22 1 0,22-1 0,21 21 16,-21-21-16,21 0 0,0 1 0,0-1 15,0 21-15,0-21 0,0 0 16,0 22-16,21-22 0,0 21 0,0 1 16,1-22-16,20 21 15,-21 0-15,0 1 0,22-1 0,-22 0 16,0 1-16,21-1 0,-21 0 0,1 1 16,-1 20-16,-21-20 0,0 20 15,0-21-15,0 22 0,0-1 0,0-20 16,0-1-16,-21 22 0,-1-22 0,1 0 15,-21 1-15,21-22 0,-22 21 16,22 0-16,-21-20 0,0-1 0,-1 0 16,1 0-16,0 0 0,-1 0 0,22-21 15,-21 0-15,-1 0 0,22 0 16,-21 0-16,0-21 0,20 0 16,-20 0-16,21-21 0,-21-1 0,20 1 15,1-22-15,0 1 0,21-1 16,0-20-16,0-1 0</inkml:trace>
  <inkml:trace contextRef="#ctx0" brushRef="#br0" timeOffset="16078.67">14012 1080 0,'0'0'0,"-21"0"0,0 0 16,21 21-1,0 0-15,0 0 16,21-21-16,-21 21 0,21-21 0,0 21 16,1-21-16,-1 0 15,21 0-15</inkml:trace>
  <inkml:trace contextRef="#ctx0" brushRef="#br0" timeOffset="16762.3">15854 1355 0,'21'0'16,"0"0"-16,0 0 15,0-21-15,1-1 0,20 22 0,-21-21 16,0 0-16,22 0 0,-22 0 16,0 0-16,0-1 0,-21 1 15,0-21-15,0 21 0,0-22 16,0 22-16,-21 0 0,0 0 0,-22 0 15,22 21-15,-21 0 0,21 0 16,-22 0-16,22 21 0,-21 0 0,0 0 16,20 0-16,-20 22 0,21-22 15,0 21-15,0-21 0,21 22 0,0-1 16,0-21-16,0 0 0,0 1 0,0-1 16,0 0-16,0 0 15,21 0-15,0-21 0,0 21 0,21-21 0,-20 0 16,20 0-16,-21 0 15,21 0-15,1 0 0,-22 0 0,0 0 16,0 0-16,0 0 0,-21-21 16,-21 21-1,0 0-15,0 0 0,-21 0 0,-1 0 16,1 0-16,0 21 0,-1 1 16,1-1-16,-22 0 0,22 21 0,0 1 15,-1-1-15,22 0 0,-21 1 16,21-1-16,0 0 0,21 1 0,0-1 15,0 0-15,0-21 0,0 1 0,21-1 16,21 0-16,-21 0 16,22-21-16,-1 0 0,0 0 0,1 0 15,-1 0-15,21 0 0,1-21 16,-22 0-16,22 0 0,-1-1 0,22-20 16,-22 0-16,1-1 0,21 1 15,-22-21-15,-21-1 0,22 22 0,-1-22 16</inkml:trace>
  <inkml:trace contextRef="#ctx0" brushRef="#br0" timeOffset="17026.64">16827 656 0,'0'-42'15,"0"84"-15,0-105 0,-21 63 16,0 0-16,0 21 0,0 0 16,0 0-16,-1 43 0,1-1 0,0 1 15,0 20-15,0-20 0,0 21 16,-1-22-16,1 22 0,0-22 0,0 22 15,0-22-15,0 1 0,21 21 16,-22-22-16,22-21 0,-21 22 0,21-22 16,-21 1-16,21-1 0,0 0 15,0-21-15,0 1 0,0-1 0,0 0 16,21-21 0,0 0-16,22 0 0,-22-21 15,0 0-15,21-1 0,-20 1 0,-1-21 16,0 0-16,21-1 15</inkml:trace>
  <inkml:trace contextRef="#ctx0" brushRef="#br0" timeOffset="18942.21">16700 1566 0,'0'0'0,"-21"43"32,21-22-32,0 0 15,21-21 1,1 0-16,-1 0 0,0 0 15,0 0-15,21 0 0,-20 0 16,-1-21-16,21 21 0,-21-21 16,0 0-16,22 21 0,-22-22 0,0 1 15,-21 0-15,21 0 0,-21 0 16,-21 21 0,0 0-1,0 0-15,0 0 0,-22 0 0,22 21 16,0 0-16,-21 0 0,20 0 15,1 22-15,0-22 0,0 0 0,0 21 16,21-20-16,0-1 0,0 21 16,0-21-16,0 0 0,0 1 0,0-1 15,21 0-15,0-21 0,0 21 0,0-21 16,22 0-16,-22 0 16,21 0-16,1 0 0,-1 0 0,0 0 15,1-21-15,20 0 0,-21 0 16,22-1-16,-22 1 0,1 0 0,-1-21 15,0-1-15,1 22 0,-22-21 16,0 21-16,0-22 0,0 22 0,-21 0 16,0 0-16,-21 21 31,0 0-31,21 21 0,-21 0 0,0 0 16,-1 22-16,22-22 0,0 0 15,-21 0-15,21 22 0,-21-22 16,21 0-16,0 0 0,0 0 15,0 0-15,0 1 0,0-1 16,0-42 15,0-1-15,0 1-16,21-21 0,0 21 16,-21-22-16,22 22 0,-1-21 0,0 0 15,0 20-15,-21 1 0,21-21 16,0 21-16,1 0 0,-1 21 0,-21-22 15,21 22-15,0 0 16,-21 22-16,21-1 16,-21 0-16,0 0 0,0 0 15,21 22-15,-21-22 0,0 21 16,0 0-16,0-20 0,0 20 0,0-21 16,0 0-16,0 0 0,0 1 15,0-1-15,0 0 0,0 0 16,22-21-16,-1 0 15,0 0 1,0 0-16,0-21 0,0 0 16,-21 0-16,22-1 0,20 1 0,-21 0 15,0-21-15,0-1 0,22 1 16,-22 21-16,0-21 0,21-1 0,-20 22 16,-1-21-16,0 21 0,0-1 15,0 1-15,0 21 16,-21 21-1,0 1-15,0-1 0,-21 21 16,0-21-16,0 22 0,21-22 0,-21 21 16,21-21-16,-21 22 0,21-22 15,0 0-15,0 21 0,0-21 16,0 1-16,21-1 0,0-21 16,0 0-16,21 0 0,-20 21 15,20-21-15,0 0 0,1 0 16,-1 0-16,0-21 0,1 21 0,20-21 15,-21-1-15,-20 1 0,20 0 0,-21 0 16,21-21-16,-42 20 0,22-20 16,-22 21-16,0-21 0,0 20 0,0 1 15,0 0-15,0 0 0,-22 21 16,1 0-16,0 0 0,-21 0 16,21 0-16,-1 0 0,1 42 15,0-21-15,0 1 0,0 20 0,21-21 16,-21 21-16,21-20 0,0 20 15,0-21-15,0 21 0,0-20 0,21-1 16,0 0-16,0-21 0,0 21 16,0-21-16,1 0 0,-1 0 15,21 0-15,-21 0 0,22 0 0,-22 0 16,21-21-16,-21 0 0,22 0 16,-22-1-16,21 1 0,-21 0 0,0-21 15,1-1-15,-1 22 0,0-21 16,0 21-16,0 0 0,-21-1 0,0 1 15,21 0-15,-21 42 16,0 0 0,0 1-16,0-1 0,-21 0 0,21 0 15,0 0-15,0 22 0,-21-22 16,21 0-16,0 0 0,0 0 0,0 0 16,0 1-1,21-22 1,0 0-16,1 0 15,-1 0-15,0-22 0,0 1 16,0 0-16,0 0 0,1 0 16,-1-22-16,0 1 0,0 0 0,0-1 15,0 1-15,1-21 0,-1 20 16,0-20-16,0 20 0,-21 1 0,21 0 16,-21-1-16,21 22 0,-21 0 0,0 0 15,-21 42 1,0 0-1,0 22-15,0-22 0,21 21 16,-21 0-16,-1 1 0,1-22 0,21 21 16,0 1-16,0-22 0,0 21 15,0 0-15,0-20 0,0-1 0,0 0 16,21 0-16,1 0 0,-1 0 16,0 1-16,0-22 0,0 0 0,0 0 15,1 0-15,-1 0 0,21 0 0,-21-22 16,0 1-16,22-21 0,-22 21 15,21-22-15,-21 1 0,22 0 16,-22-1-16,0-20 0,21-1 16,-20-20-16,-1 20 0,0-20 0,0-1 15,0 21-15,-21 1 0,0-1 16,0 22-16,0 0 0,0 21 0,0-1 16,0 1-16,0 0 0,-21 21 15,0 21 1,0 0-16,0 22 0,-1-1 15,-20 0-15,21 22 0,0-1 0,0 1 16,-1-1-16,1 1 0,0-1 16,0 22-16,0-21 0,21-22 0,-21 21 15,21 1-15,0-22 16,0 1-16,0-1 0,0 0 0,21-21 16,0 22-16,0-22 0,-21 0 15,21-21-15,0 21 0,1-21 0,-1 0 16,0 0-16,0 0 0,0 0 15,22-21-15,-22 21 0,0-21 16,0 0-16,21-22 0,-20 22 0,-1 0 16,0-21-16,0-1 0</inkml:trace>
  <inkml:trace contextRef="#ctx0" brushRef="#br0" timeOffset="19135.49">19643 1164 0,'0'0'0,"-22"0"0,-20 0 0,42 21 0,0 1 32,42-1-32,-20-21 0,20 0 15,0 0-15,22 0 0,-1 0 16,1 21-16,-22-21 0,43 0 0,-22 0 16,1 0-16,-1 0 0,22-21 15,-22 0-15,1 21 0,-1-22 0</inkml:trace>
  <inkml:trace contextRef="#ctx0" brushRef="#br0" timeOffset="20413.63">1397 4043 0,'0'0'0,"-21"0"0,0-21 16,-1 0-16,22-1 0,0 1 16,-21 0-16,21 0 0,-21 0 15,21 0-15,0-22 0,0 22 0,0 0 16,0 0-16,0 0 0,0-1 15,0 1-15,21 21 0,-21-21 16,21 0-16,1 21 0,20 0 16,-21 0-16,0 0 0,22 21 0,-1 21 15,-21-20-15,21 20 0,-20 0 16,20 1-16,-42 20 0,0 1 0,0-1 16,0 1-16,0-1 0,0 1 15,-21-1-15,0-21 0,-22 22 0,1-22 16,0 1-16,-1-1 0,-20 0 15,20-21-15,1 1 0,0-1 16,-1 0-16,1-21 0,21 0 16,-21 0-16,20 0 0,1 0 15,0 0-15,0-21 0,0 0 0,0-1 16,-1 1-16,1 0 0,21 0 16,0-21-16,-21-1 0,21 1 0,0 0 15,0-1-15,0 22 0,0-21 16,0 21-16,21-22 0,0 22 0,1 21 15,-1 0-15,21 0 16,-21 21-16,22 0 0,-1 1 16,-21 20-16,21-21 0,1 21 0,-1 1 15,-21-1-15,22-21 0,-22 22 16,0-22-16,0 21 0,0-21 16,0 0-16,1 1 0,-22-1 15,0 0-15,0 0 0,21 0 0,-21 0 16</inkml:trace>
  <inkml:trace contextRef="#ctx0" brushRef="#br0" timeOffset="20610.61">1905 4487 0,'0'0'0,"21"-21"0,43-21 31,-64 21-31,0 0 32,0-1-1,21 1-15</inkml:trace>
  <inkml:trace contextRef="#ctx0" brushRef="#br0" timeOffset="22738.08">3895 4297 0,'-22'21'31,"22"-42"-15,22 0-1,-1 21-15,-21-21 0,21-1 0,0 1 16,-21 0-16,21 0 0,0-21 0,-21 20 16,0 1-16,0-21 0,22 21 15,-22-22-15,0 22 0,0 0 16,0-21-16,0 21 0,-22-22 15,1 22-15,0 0 0,0 0 0,0 0 16,-22 21-16,22 0 0,-21 0 16,0 0-16,-1 0 0,1 0 0,0 21 15,-22 0-15,22 0 0,-1 21 16,-20 1-16,21-1 0,20 0 0,-20 22 16,21-1-16,0-20 0,21 20 15,0-20-15,0 20 0,0-21 0,0 1 16,21-22-16,0 21 0,0-21 15,0 1-15,1-22 0,20 21 0,0-21 16,1 0-16,-1 0 0,0 0 0,1 0 16,-1 0-16,0-21 15,-21-1-15,22 1 0,-1 0 0,0 0 16,1-21-16,-22 20 0,0-20 16,21 21-16,-20-21 0,-1-1 0,-21 1 15,0-22-15,21 22 0,-21 0 16,0-1-16,0 22 0,0-21 0,0 21 15,0 0-15,0 42 32,0 0-32,0 21 0,0 1 15,0-1-15,0 0 0,0 1 16,0-1-16,0 0 0,0-21 16,21 22-16,-21-22 0,21 21 15,0-21-15,-21 1 0,22-22 0,-1 21 16,0-21-16,21 0 0,-21 0 15,22 0-15,-22 0 0,21 0 0,1-21 16,-1-1-16,0 1 0,1 0 0,-22 0 16,21-21-16,0 20 15,-20-20-15,-1 0 0,0-1 0,0 1 16,-21 0-16,0-1 0,0 22 0,0-21 16,0 21-16,0 0 0,-21 42 31,21 0-31,-21 21 0,21-21 15,0 22-15,-21-1 16,21 0-16,-22 1 0,22-1 0,0 0 16,0 1-16,0-22 0,0 21 0,0-21 15,0 1-15,0-1 0,0 0 16,22-21-16,-1 21 0,0-21 16,0 0-1,0-21-15,0 0 0,1 0 16,-1-22-16,-21 22 0,0-21 15,21 21-15,-21-22 0,21 1 16,-21 0-16,21-1 0,-21 1 0,0 0 16,21 20-16,1 1 0,-22 0 15,21 21-15,0 0 0,0 0 16,-21 21-16,21 0 0,0 22 16,1-22-16,-22 0 0,21 21 0,0 1 15,0-22-15,0 0 0,-21 21 16,21-20-16,1-1 0,-1 0 0,0 0 15,0-21-15,0 0 0,22 21 0,-22-21 16,0 0-16,21 0 0,-21 0 16,1-21-16,20 0 0,-21 21 0,0-21 15,22-22-15,-22 22 16,0 0-16,21-21 0,-21-1 0,1 1 16,-22 0-16,21-1 0,-21 1 0,21 21 15,-21-21-15,0 20 0,0 1 16,0 0-16,21 0 0,0 21 15,-21 21 1,0 0-16,0 0 16,0 1-16,0-1 15,0 0-15,0 0 16,21-21 15,-21-21-15,0 0-1,0 0-15,0-1 16,0 1 0,0 0-16,-21 21 0,-21 0 31,21 21-31,0 0 16,21 1-16,-22-1 0,1 21 0,21-21 15,0 22-15,0-22 0,-21 21 0,21 0 16,0 1-16,0-1 0,0-21 15,0 22-15,0-22 0,0 0 0,21 21 16,0-21-16,1-21 0,-1 22 16,0-1-16,0-21 0,0 0 15,0 0-15,22 0 0,-22 0 0,21 0 16,1 0-16,-1 0 0,-21 0 16,21-21-16,1-1 0,-1 1 0,-21 0 15,22-21-15,-22 21 0,21-22 16,-21 1-16,0 21 0,1-22 0,-1 1 15,0 0-15,-21-1 0,0 22 16,0-21-16,21 21 0,-21 0 0,0-1 16,0 1-16,-21 21 31,21 21-15,0 1-16,-21-1 0,21 0 15,-21 21-15,21-21 0,-22 22 0,22-22 16,0 21-16,0-21 0,0 22 0,0-22 15,0 21-15,0-21 0,0 1 16,0-1-16,22 0 0,-1-21 0,0 21 16,0-21-16,0 0 0,0 0 15,1 0-15,20 0 0,-21 0 0,21 0 16,1-21-16,-1 0 0,22 0 0,-22-1 16,0 1-16,22-21 15,-22 21-15,0-22 0,1 1 0,-1 21 16,-21-21-16,0-1 0,1 22 15,-1-21-15,-21 21 0,0-1 0,-21 22 16,-1 0-16,1 0 16,0 0-16,0 22 0,-21-1 15,20 0-15,1 0 0,0 21 0,21-20 16,0 20-16,0 0 0,0-21 16,0 22-16,0-22 0,0 0 0,0 0 15,21 0-15,-21 1 0,0-1 0,21 0 16,1 0-16,-22 0 15,-22-21 17,1-21-17,0 0-15,21 0 0,0 0 16,0-1-16,0 1 0,0-21 16,0 0-16,21-1 0</inkml:trace>
  <inkml:trace contextRef="#ctx0" brushRef="#br0" timeOffset="23026.64">7429 3387 0,'22'-43'0,"-44"86"0,65-107 0,-22 43 15,-21 0-15,0 0 0,0 42 16,0 0-16,0 0 16,0 22-16,0-1 0,0 0 15,-21 1-15,0 20 0,21-21 16,-22 22-16,22-22 0,-21 22 0,21-22 15,0 22-15,-21-22 0,21 21 0,-21-20 16,21-1-16,0 0 0,-21-20 16,21 20-16,0-21 0,0 0 0,0 0 15,0 1-15,0-1 0,21-21 16,0 0-16,0 0 16,0 0-16,22 0 0,-22-21 0,21-1 15,1 1-15,-22-21 0,21 21 16,0-22-16,-20 1 0,20 21 15</inkml:trace>
  <inkml:trace contextRef="#ctx0" brushRef="#br0" timeOffset="23798.16">7980 3768 0,'0'0'0,"-21"21"31,-1-21-15,1 21-16,0 0 0,0 0 15,0 1-15,21-1 0,-21 21 0,-1-21 16,1 22-16,21-22 0,0 21 0,0-21 15,0 22-15,0-22 16,0 0-16,0 21 0,21-21 0,1-21 0,-1 22 16,0-1-16,0-21 0,21 0 15,-20 0-15,20 0 0,0 0 16,1 0-16,-1-21 0,0-1 0,1 22 16,-1-21-16,-21 0 0,21-21 15,-20 21-15,-1-22 0,0 1 0,0 0 16,-21 20-16,0-20 0,0 0 15,0-1-15,0 1 0,0 21 0,-21-21 16,0 20-16,0 1 0,-1 0 16,-20 21-16,21 0 0,-21 0 0,20 0 15,-20 21-15,0 0 0,21 1 0,-22-1 16,22 0-16,0 0 0,0 21 16,21-20-16,0-1 0,0 21 15,0-21-15,0 0 0,0 22 16,21-22-16,0 0 0,0 0 0,22-21 15,-22 21-15,21 1 0,-21-22 0,22 0 16,-22 0-16,21 0 0,-21 0 16,22 0-16,-22 0 0,21-22 0,-21 1 15,22 0-15,-22 0 0,0 0 16,0 0-16,0-1 0,0 1 16,1 0-16,-22 0 0,0 0 0,21 0 0,-21-1 15,21 1-15,0 0 0,-21 0 16,21 0-16,-21 0 0,21-1 0,1 22 15,-1-21-15,0 21 16,21 0-16,1 0 0,-1 0 0,0 0 16,1 0-16,-1 0 0,0 21 0,22-21 15,-43 22-15,21 20 0,1-21 16,-1 21-16,-21 1 0,-21-22 16,0 21-16,0 1 0,0-22 15,0 21-15,0-21 0,0 0 0,-21 22 16,0-22-16,0 0 0,-1-21 0,1 21 15,0 0-15,0-21 16,21-21 0,0 0-16,0 0 15,0 0-15,0 0 0,21-1 16,0-20-16,-21 0 0,21 21 0,1-22 16,-1 1-16,0 0 0,0-1 15,0 1-15,0 0 0,1 20 0,-1-20 16,0 21-16,-21 0 0,0 0 0,21-1 15,-21 1-15,0 0 0,0 0 16</inkml:trace>
  <inkml:trace contextRef="#ctx0" brushRef="#br0" timeOffset="24074.35">7366 3556 0,'0'0'0,"-42"0"0,20 0 16,44 0-1,-1 0-15,21-21 16,0 21-16,1-21 0,20 21 0,1-21 16,20 21-16,-20-22 0,21 1 15,-1 21-15,1-21 0,0 21 0,-1-21 16,-20 21-16,-1 0 15,1-21-15,-1 21 0,-20 0 0,-1 0 16,0 0-16,-21 0 0,1 0 16,-1 0-16,-21 21 15</inkml:trace>
  <inkml:trace contextRef="#ctx0" brushRef="#br0" timeOffset="24994.64">974 6075 0,'0'0'0,"-22"0"0,1 0 15,21-21-15,-21 21 0,21-21 16,0-1-16,0 1 0,0 0 15,21 0 1,0 0-16,1 0 0,-1-1 0,21 1 16,0 0-16,-20 0 0,20 21 15,0 0-15,1 0 0,-1 0 16,0 0-16,1 0 0,-1 21 0,0 21 16,-21-20-16,1 20 0,-22 0 15,0-21-15,0 22 0,-22-1 0,1 0 16,-21 1-16,0-1 0,20-21 15,-20 22-15,0-1 0,-1 0 0,1-21 16,21 1-16,-21-1 0,20 0 16,1 0-16,0-21 0,0 0 15,0 0-15,0 0 16,21-21-16,0 0 16,0 0-16,0-1 0,0 1 15,21 0-15,0 0 16,0 21-16,0-21 0,0 21 0,22 0 15,-1 0-15,0 0 0,1 0 16,-1 21-16,22 0 0,-22 0 0,0 0 16,-21 1-16,22 20 0,-22-21 15,-21 21-15,0-20 0,0 20 16,0 0-16,-21 1 0,0-22 0,-22 21 16,1-21-16,0 22 0,-1-22 15,-20 0-15,20-21 0,1 21 16,0-21-16,-1 0 0,1 0 0,0 0 15,-1 0-15,1 0 0,0 0 16,-1 0-16,22-21 0,-21 0 16,21 21-16,-22-21 0,22 21 15,21-22-15,0 1 0,-21 21 0,21-21 16,0 0-16,21 0 0,0 0 16,1-22-16,20 22 0</inkml:trace>
  <inkml:trace contextRef="#ctx0" brushRef="#br0" timeOffset="25186.22">1672 6371 0,'0'0'0,"21"0"0,22 0 32,-22 0-32,0 0 15,0 0-15,0 0 16</inkml:trace>
  <inkml:trace contextRef="#ctx0" brushRef="#br0" timeOffset="25882.24">4043 5990 0,'0'0'0,"0"-63"16,0 42-16,0-1 15,21-20-15,0 21 0,-21-21 16,21-1-16,0 22 0,1-21 0,-1-1 16,0 1-16,0 21 0,-21-21 0,0 20 15,0-20-15,0 21 0,0 0 16,-21 0-16,-21 21 0,20 0 15,-20 0-15,0 0 0,-22 21 16,22-21-16,-22 21 0,1 0 16,21 0-16,-22 22 0,22-22 0,21 21 15,-22-21-15,22 22 0,21-1 16,0-21-16,0 21 0,21 1 0,0-22 16,22 21-16,-1-21 0,0 22 15,1-22-15,-1 0 0,0 21 0,1-20 16,20-1-16,-20 0 0,-1 21 15,0-21-15,-21 1 0,22 20 0,-22-21 16,0 21-16,-21-20 0,0 20 0,0 0 16,0-21-16,-21 22 15,0-1-15,-22-21 0,1 0 0,-21 1 16,20-1-16,-20 0 0,-1 0 0,1-21 16,-1 0-16,1 0 0,-1 0 15,1 0-15,-1-21 0,22 0 0,0 0 16,-1-1-16,1-20 0,0 0 15,20 21-15,1-22 0,0 1 0,21 0 16,0-1-16,0 1 0,0 0 16,0-1-16,21 1 0,0 0 0,1 20 15,20-20-15,0 21 0,1 0 16,20 0-16,1-1 0,-22 22 0,21 0 16,1-21-16,-22 21 15,22 0-15,-22 0 0,22 0 0</inkml:trace>
  <inkml:trace contextRef="#ctx0" brushRef="#br0" timeOffset="26098.63">4466 6033 0,'0'0'0,"0"21"0,0 0 0,0 0 16,0 0-16,0 0 0,0 1 15,0-1-15,0 0 0,0 0 16,0 0-16,-21 0 0,21 1 0,-21-22 15,21 21-15,0 0 0,-21 0 16,21-42 15,0 0-31,0 0 16,0-1-16,21 1 0</inkml:trace>
  <inkml:trace contextRef="#ctx0" brushRef="#br0" timeOffset="26462.2">4466 5652 0,'0'0'0,"0"-22"0,-21 22 16,0 0-16,0 0 0,-1 0 15,1 22-15,0-1 0,0 0 0,21 0 16,-21 0-16,21 0 0,-21 1 16,21-1-16,0 0 0,0 0 0,0 0 15,21 0-15,0-21 0,0 0 16,21 0-16,-20 0 0,20 0 15,-21 0-15,21-21 0,1 0 0,-22 0 16,21 0-16,-21 0 0,1-1 16,-1 1-16,-21-21 0,0 21 0,0 0 15,0-22-15,-21 22 0,-1 0 16,-20 0-16,21 0 0,-21-1 16,-1 22-16,22 0 0,-21 0 0,-1 0 15,22 22-15,-21-1 0,21 0 16,0 0-16,-1 0 0,1 0 0,0 22 15,21-22-15,0 0 0,0 0 16,0 0-16,0 1 0,0-1 0,0 0 16,21 0-16,0-21 0,22 0 15,-1 0-15,0 0 0,1-21 0</inkml:trace>
  <inkml:trace contextRef="#ctx0" brushRef="#br0" timeOffset="27581.62">5080 5376 0,'0'0'0,"0"-21"0,0 42 31,0 1-31,0-1 0,0 0 16,0 21-16,0-21 0,0 22 0,0-1 16,-21 22-16,21-22 0,0 0 15,0 1-15,0-1 0,0 21 0,0-20 16,0-1-16,-21-21 0,21 22 0,0-1 15,0-21-15,0 0 0,0 0 16,0 1-16,-22-1 0,22 0 16,0-42 15,0 0-31,0-1 0,0 1 16,22 0-16,-22 0 0,21 0 15,0 0-15,-21-22 0,21 22 0,0 0 16,0-21-16,1 20 0,-1 1 0,0 0 15,0 0-15,0 0 0,0 21 16,1 0-16,20 0 0,-21 0 0,0 0 16,0 21-16,22 0 0,-22-21 15,0 21-15,0 0 0,-21 22 0,0-22 16,0 0-16,0 0 0,0 0 0,0 22 16,-21-22-16,0 0 15,0 0-15,-22 0 0,22 1 0,-21-1 16,21 0-16,-22 0 0,22-21 0,0 0 15,-21 0-15,-43 0 16,64 0-16,0-21 16,0 21-16,-1-21 0,1 0 15,21-22-15,0 22 0,-21 0 0,0-21 16,21 20-16,0 1 0,0 0 0,0 0 16,0 0-16,0 42 31,0 0-31,21 0 0,-21 0 15,21 1-15,0-1 0,-21 0 16,22 0-16,-1 0 0,0 0 0,0 1 16,0-1-16,0 0 0,1 0 15,-1-21-15,0 21 0,21-21 0,1 0 16,-22 0-16,21 0 0,0 0 0,22 0 16,-1-21-16,-20 21 0,20-21 15,22 0-15,-22 0 0,-20-1 0,20-20 16,1 21-16,-22-21 0,0-1 15,1-20-15,-1 20 0,-21-20 0,0-1 16,1 22-16,-1-21 0,0-1 16,-21 22-16,0-1 0,0 1 15,0 21-15,0 0 0,0 0 0,0-1 16,-21 22-16,0 22 16,-1-1-16,1 0 15,0 21-15,0-21 0,0 22 0,0 20 16,-1-20-16,22-1 0,0 21 15,-21-20-15,21-1 0,0 0 0,0 1 16,0-1-16,0 0 0,0-20 0,21 20 16,-21-21-16,22 0 0,-1 0 15,21-21-15,-21 0 0,0 0 0,22 0 16,-22 0-16,21 0 0,1 0 16,-1 0-16,0-21 0,1 0 15,-1 0-15,0 0 0,1-22 0,-1 22 16,0-21-16,1 0 0,-22 20 15,0-20-15,0 21 0,0-21 0,-21 20 16,0 1-16,-21 42 31,0-21-31,0 22 0,0-1 0,-1 0 16,1 21-16,21-21 0,0 1 16,-21-1-16,21 0 0,0 0 0,0 0 15,0 0-15,0 1 0,0-1 16,21 0-16,0-21 0,1 21 15,20-21-15,-21 0 0,0 0 16,22 0-16,-22 0 0,21 0 0,0 0 16,-20-21-16,20 0 0,-21 0 15,21-1-15,-20 1 0</inkml:trace>
  <inkml:trace contextRef="#ctx0" brushRef="#br0" timeOffset="27930.41">7112 5376 0,'0'0'0,"-42"-21"15,-107-21 1,107 42-16,0 0 0,-1 21 16,22 0-16,-21-21 0,21 21 15,21 1-15,0-1 16,0 0-16,21-21 16,0 21-16,21-21 0,-20 0 15,-1 0-15,21 0 0,0 0 0,-20 0 16,20 0-16,-21-21 0,0 0 0,0 21 15,1-21-15,-1-1 0,-21 1 16,0 0-16,0 0 0,0 0 0,0 0 16,-21-1-16,-1 22 0,1 0 15,-21 0-15,21 0 0,-22 0 16,1 0-16,21 22 0,-21-1 0,-1 0 16,22 0-16,0 0 0,0 22 15,0-22-15,21 21 0,0-21 16,0 22-16,0-1 0,0-21 0,21 21 15,0-20-15,21-1 0,1 0 16,-1 0-16,0 0 0,1-21 0</inkml:trace>
  <inkml:trace contextRef="#ctx0" brushRef="#br0" timeOffset="29282.6">7578 5715 0,'0'42'31,"0"-20"-31,-22-1 0,22 0 16,0 0-16,-21 0 0,21 0 16,0 1-16,0-1 0,0 0 0,0 0 15,0 0-15,-21 0 0,21 1 16,-21-1-16,21 0 16,0-42 15,0 0-31,0-1 0,0 1 15,0 0-15,21-21 0,0 21 16,0-22-16,1 1 0,-1 0 0,0-1 16,21 1-16,-21 0 0,1-1 15,20 1-15,-21 21 0,21 0 16,-20-1-16,-1 22 0,21 0 0,-21 0 16,0 0-16,1 22 0,-22-1 0,21 0 15,0 0-15,-21 21 0,0-20 16,0 20-16,21 0 0,-21-21 0,42 64 15,-42-64-15,22 0 16,-1 22-16,0-22 0,0 0 0,0 0 16,22 0-16,-22 1 0,21-1 0,0-21 15,-20 0-15,20 0 16,0 0-16,1 0 0,-1 0 0,0 0 16,1 0-16,20-21 0,-21 21 0,1-22 15,-1 1-15,-21 0 0,22 0 16,-1 0-16,-21-22 0,0 22 0,-21-21 15,0 0-15,0 20 0,0-20 0,0 0 16,0-1-16,0 22 0,-21-21 16,0 21-16,0 0 0,-22 21 0,22-22 15,-21 22-15,21 0 0,-22 0 0,1 22 16,21-22-16,0 42 0,-22-21 16,22 0-16,0 22 0,0-1 0,0-21 15,0 21-15,21-20 0,0 20 16,0-21-16,0 21 0,0-20 15,0-1-15,21 0 0,0-21 0,0 21 16,0-21-16,0 0 0,22 0 0,-22 0 16,21 0-16,1 0 0,-22 0 15,21-21-15,-21 0 0,0 21 0,22-21 16,-22-1-16,0 1 0,0 0 0,-21 0 16,21 0-16,-21 0 0,22-1 15,-22 1-15,0 0 0,0 42 47,0 0-47,0 1 16,-22-1-16,1 21 15,21 0-15,-21-20 0,0 20 0,21 21 16,-21-20-16,21-1 0,0 22 0,0-1 16,0 1-16,0 20 0,0 1 0,0 0 15,0-22-15,0 22 0,0-1 16,21 1-16,0 21 0,0-21 0,-21-1 15,0 22-15,21 0 0,1-21 0,-22 20 16,0-20-16,0 0 0,0 21 0,0-22 16,0 22-16,0-21 0,-22-1 15,1 1-15,0-21 0,0 20 16,-21-20-16,20-1 0,1 1 0,-21-22 0,21 0 16,-22 1-16,1-1 0,21-21 15,-21 0-15,20-21 0,1 0 16,-21 0-16,21-21 0,0 0 0,21 0 15,0-21-15,-22-1 0,22-20 0,0-1 16,0 1-16,0-22 0,0 0 0,0 1 16,0-22-16,22 21 0,-1-21 15,21-21-15,0 22 0,1-1 16,20-21-16,1 21 0,-1 0 0,1 0 0,-1 0 16,22 1-16,-22-22 0,22 21 15,-21 0-15,20 0 0,1 21 16,-22-20-16,22 20 0,0 0 0,-22 1 0,22-1 15,-22 0-15,1 1 16,-22 20-16,1 1 0,-1-1 0,-21 22 16,-21-1-16,0 22 0,0 0 0,-21 0 15,0 21-15,-22 0 0,1 0 16,-21 0-16,20 21 0,1 0 0,-22 0 16,22 1-16,0 20 0,-1 0 0,1-21 15,21 22-15,0-22 0,21 0 16,0 21-16,0-20 0,0-1 0,0 0 15,0 0-15,0 0 0,21-21 16,21 21-16,-21-21 0,22 0 0,-1 0 16,0 22-16,1-22 0,-22 0 15,21 21-15,1-21 0,-22 21 16,0-21-16,0 21 0,-21 0 0,0 0 16,0 1-16,-21-1 0,-21 0 15,20 0-15,1-21 0,-21 21 16,21-21-16,-22 0 0,22 21 0,0-21 15,0 0-15</inkml:trace>
  <inkml:trace contextRef="#ctx0" brushRef="#br0" timeOffset="29430.62">10096 6160 0,'0'0'0,"22"0"0,20 21 15,-42 0 1,0 0-1,-21-21-15,0 0 16,-1 0-16,-20 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3T13:08:06.96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466 0,'0'0'0,"22"0"16,-1 0 15,0 0-31,0-21 16,0 21-16,-21-22 15,21 1-15,1 21 0,-1-21 0,-21 0 16,0 0-16,21 21 16,-21-21-16,0-1 0,0 1 0,0 0 15,0 0-15,-21 21 16,0 0-16,-1-21 0,-20 21 0,0 0 15,-1 0-15,1 21 0,-21 0 16,20 0-16,-20 0 0,-1 22 0,22-22 16,0 21-16,-1-21 15,22 22-15,-21-22 0,21 21 0,-1-21 16,22 1-16,0-1 0,0 0 0,0 0 16,0 0-16,0 0 0,0 1 15,22-22-15,-1 21 0,0 0 16,0-21-16,21 21 0,-20-21 0,20 21 15,0-21-15,1 0 0,-1 21 16,0-21-16,1 22 0,-1-22 16,0 21-16,-21-21 0,22 21 0,-22 0 15,0-21-15,-21 21 0,0 0 16,0 1-16,-21-1 0,-21 21 16,-22-21-16,1 0 0,-1 22 0</inkml:trace>
  <inkml:trace contextRef="#ctx0" brushRef="#br0" timeOffset="149.13">1037 1185 0,'-63'22'0,"126"-44"0,-169 44 0,64-22 15,0 0-15,-1 0 0,1 0 0,21 0 16,-22-22-16,22 1 0,-21 21 16,21-21-16,21 0 0,-21 0 15,21 0-15,0-1 0,0 1 0,0 0 16,21 0-16,0 21 16,0-21-16,21 21 0,-20 0 0,-1-21 15,21 21-15,-21 0 0,22-22 16,-22 22-16</inkml:trace>
  <inkml:trace contextRef="#ctx0" brushRef="#br0" timeOffset="816.71">1397 889 0,'42'0'16,"-21"0"-16,1 0 0,-22 21 0,21-21 15,0 21-15,0-21 0,-21 22 16,0-1-16,0 0 16,-21 0-16,0 0 15,-22 0-15,1 1 0,-21-1 0,-1 0 16,22 0-16,-22 0 0,22 0 16,-22 1-16,22-22 0,21 21 15,-21-21-15,20 0 0,1 0 16,0 0-16,0 0 0,0 0 15,21-21 1,21-1-16,21 1 0,-21 21 16</inkml:trace>
  <inkml:trace contextRef="#ctx0" brushRef="#br0" timeOffset="1544.97">1884 741 0,'0'21'15,"-21"-21"1,21 21-16,0 0 0,-22 1 0,22-1 15,0 21-15,0-21 0,0 0 16,0 1-16,-21 20 0,21-21 16,0 0-16,0 0 0,0 1 15,0-1-15,21 0 0,1-21 16,-1 0-16,0 0 0,0 0 16,0 0-16,0 0 0,1 0 15,20-21-15,0 0 0,-21-1 0,22 1 16,-1 0-16,-21-21 0,22 21 15,-22-1-15,0-20 0,0 21 0,0 0 16,-21-22-16,0 22 0,0 0 16,0 0-16,0 0 0,0 0 15,-21 21 17,21 21-32,-21 0 15,21 21-15,-21-21 0,21 22 16,0-22-16,0 21 0,0 1 15,0-1-15,0 0 0,0 1 0,-21-1 16,21 21-16,0-20 0,0-1 16,0 0-16,0 22 0,0-22 0,0 22 15,0-22-15,0 0 0,21 22 16,0-22-16,-21 22 0,0-22 0,0 0 16,21 22-16,-21-22 0,0-21 15,0 22-15,0-1 0,0-21 0,0 0 16,0 1-16,-21-1 0,21 0 15,-21-21-15,0 0 0,-1 21 16,1-21-16,0 0 0,0 0 0,-21 0 16,20-21-16,-20 0 0,0 0 15,21-22-15,-22 22 0,22 0 0,-21-21 16,21-1-16,-1 22 0,1-21 16,0 21-16,21-22 0,0 22 0,0 0 15,0-21-15,0 20 0,0-20 16,42 21-16,-20-21 0,-1 20 0,0-20 15,21 0-15</inkml:trace>
  <inkml:trace contextRef="#ctx0" brushRef="#br0" timeOffset="2072.57">2582 868 0,'0'0'0,"0"-21"0,21 0 15,-21-1-15,0 1 0,0 42 47,0 1-31,0-1-16,0 0 0,0 0 15,0 0-15,0 0 0,0 22 0,0-22 16,0 0-16,0 21 0,-21-20 16,21-1-16,0 0 0,0 0 15,0 0-15,0 0 0,0 1 31,0-44 1,0 1-32,0 0 0,0-21 15,0 21-15,0-1 0,0-20 16,0 21-16,0-21 0,0 20 16,0-20-16,21 0 0,1 21 0,-1-22 15,0 22-15,0 0 0,21 0 16,-20 0-16,20-1 0,-21 22 15,21 0-15,-20 0 0,-1 0 0,21 0 16,-21 0-16,0 0 0,1 22 16,-22-1-16,0 0 0,21 21 0,-21-21 15,0 22-15,0-1 0,0 0 16,0-20-16,0 20 0,-21-21 0,21 0 16,-22 0-16,22 1 0,0-1 15,0 0-15,22-42 47,-22 0-47,0-1 0,21 1 16,0-21-16</inkml:trace>
  <inkml:trace contextRef="#ctx0" brushRef="#br0" timeOffset="2348.42">3429 381 0,'-21'21'32,"21"0"-32,-21 1 15,21-1-15,-22 0 0,22 21 0,0-21 16,0 22-16,-21-22 0,21 21 16,0 1-16,0-22 0,-21 21 15,21 0-15,-21-20 0,21 20 16,-21-21-16,21 21 0,0-20 0,0-1 15,0 0-15,0 0 0,21-21 32,0 0-17,0-21-15,-21 0 0,21 0 0,1-22 16</inkml:trace>
  <inkml:trace contextRef="#ctx0" brushRef="#br0" timeOffset="2552.3">3217 656 0,'0'0'0,"-21"43"31,42-43-15,0 0-16,1 0 0,-1 0 15,0 0-15,0 0 0,21 0 16,-20 0-16,-1 0 0,21 0 0,-21-22 15,0 22-15,1-21 16,20 21-16</inkml:trace>
  <inkml:trace contextRef="#ctx0" brushRef="#br0" timeOffset="3088.5">4043 529 0,'0'0'16,"0"-21"-16,0 0 15,0 0-15,0 0 16,-21 21-16,-1 0 16,1 0-16,0 0 0,0 21 15,0 0-15,0 0 0,-1 0 16,-20 0-16,21 1 0,0 20 0,0-21 15,-1 21-15,1-20 0,0 20 16,0-21-16,21 21 0,0-20 0,0-1 16,0 21-16,0-21 0,0 0 15,0 1-15,21-22 0,0 0 16,0 0-16,1 0 0,-1 0 16,0 0-16,0-22 0,0 22 0,0-21 15,1 0-15,-1 0 0,0-21 16,0 20-16,0 1 0,-21-21 0,0 21 15,21 0-15,-21-22 16,22 22-16,-22 0 0,0 0 0,0 0 16,0-1-16,0 44 31,0-1-31,0 0 0,0 0 16,0 21-16,0-20 0,0-1 15,0 21-15,0-21 0,0 0 0,0 22 16,0-22-16,0 0 0,0 0 15,0 0-15,0 1 0,21-22 16,0 0-16,0 0 16,0 0-16,0-22 0,22 22 15,-22-21-15</inkml:trace>
  <inkml:trace contextRef="#ctx0" brushRef="#br0" timeOffset="3600.21">4381 572 0,'0'0'0,"0"-22"16,-21 22-16,42 0 31,1 0-31,-22-21 16,21 21-16,0 0 0,0 0 0,0 0 16,0 21-16,1-21 0,-1 22 15,0-1-15,0-21 0,0 21 16,0 0-16,-21 0 0,0 22 15,0-22-15,0 0 0,0 0 0,-21 21 16,0-20-16,0-1 0,-21 0 16,20 0-16,1 0 0,0 0 0,0 1 15,21-44 17,0 1-32,21 0 0,-21 0 15,21-21-15,0 20 16,1 1-16,-1-21 0,0 21 0,21-43 15,-21 43-15,1 0 16,-1-21-16,0 42 0,0-22 0,-21 1 16,0 42 15,0 1-31,0-1 16,0 0-16,0 0 0,-21 0 0,21 0 15,-21 1-15,21 20 0,0-21 0,-21 0 16,21 22-16,-22-22 0,22 0 15,0 0-15,0 21 0,0-20 16,0-1-16,0 0 16,22-21-16,-1 0 0,0 0 0,0 0 15,0 0-15,0-21 0,22 0 16,-22-1-16</inkml:trace>
  <inkml:trace contextRef="#ctx0" brushRef="#br0" timeOffset="4332.79">6350 635 0,'0'0'0,"0"-21"0,21 0 0,-21 0 0,21 21 16,-21-22-16,0 1 0,0 0 15,0 0-15,0 0 16,0 0-16,-21 21 16,0 0-1,0 21-15,21 0 0,-21 0 16,-1 0-16,22 0 0,-21 22 16,21-22-16,0 21 0,-21-21 0,0 22 15,21-1-15,-21 0 0,21-20 16,0 20-16,0-21 0,0 21 0,0-20 15,0-1-15,0 0 0,0 0 16,0 0-16,21-21 16,0 0-16,0 0 0,0 0 0,1 0 15,20 0-15,-21-21 0,0 0 16,22 21-16,-1-42 0,-21 20 0,21 1 16,1 0-16,-22-21 0,21-1 15,-21 22-15,22-21 0,-22 21 0,-21-22 16,0 22-16,0-21 0,0 0 0,0 20 15,0 1-15,-21-21 0,0 21 16,-22 21-16,22-21 0,-21 21 0,-1 0 16,22 0-16,-21 0 0,0 0 15,20 0-15,1 21 0,-21-21 0,21 21 16,0 0-16,-1-21 16,22 21-16,0 0 0,-21 1 0,21-1 15,0 0-15,0 0 16,21-21-16,1 0 15,-1 0-15,0 0 0,21 0 0,1 0 16,20 0-16,-21-21 0,22 21 16,-1-21-16,1 0 0,-22-1 0,22 1 15</inkml:trace>
  <inkml:trace contextRef="#ctx0" brushRef="#br0" timeOffset="4756.55">7112 360 0,'0'0'0,"21"-21"0,0-22 15,-42 43 16,0 0-15,0 22-16,21-1 0,-21 21 0,-1-21 16,1 22-16,21-1 0,0 0 15,-21 22-15,0-22 0,21 22 0,-21-1 16,21 1-16,0-1 0,-21 1 16,21 20-16,-22-20 0,22-1 0,0 1 15,0-1-15,0 22 0,0-22 0,0 1 16,0-1-16,0 1 0,0-22 15,22 22-15,-1-1 0,-21-20 0,0-1 16,21-21-16,0 21 0,-21-20 16,21-1-16,-21 0 0,-21-42 31,0 0-15,-21-1-16,20 1 0,-20 0 15,21-21-15,-21-1 0,-1 1 0,1 0 16,0-1-16,20 1 0,-20 21 0,0-21 15,21-1-15,-1 1 0,1 21 16,21 0-16,0-22 0,0 22 0,0 0 16,0-21-16,0 20 0,0 1 15,21 0-15,1 0 0,-1 0 0,0 0 16,21-22-16,1 22 0,-1 0 0,0-21 16,1 20-16,-1 1 15,0-21-15</inkml:trace>
  <inkml:trace contextRef="#ctx0" brushRef="#br0" timeOffset="6023.85">8551 593 0,'0'0'0,"-21"-21"31,42 21 0,0 0-31,1-22 16,-1 22-16,21-21 15,0 21-15,-20-21 0,20 21 0,21-21 16,-20 0-16,-1 0 0,0-1 0,1 1 16,-1 0-16,0 0 0,1 0 15,-22 0-15,0-22 0,0 22 0,-21 0 16,0 0-16,0 0 0,0-1 15,-21 1-15,-21 21 0,21-21 0,-22 21 16,22 0-16,-21 0 16,-1 0-16,1 0 0,0 21 0,-1 0 0,1 1 15,21-1-15,-21 21 0,20 0 16,1 22-16,0-22 0,21 22 16,0-22-16,0 22 0,0 20 0,-21-20 15,21-1-15,0 22 0,0-22 16,0 22-16,0-21 0,0-1 0,-21 22 15,21-22-15,0 1 0,0-1 0,0 1 16,-21-1-16,21 1 0,-22-1 16,22-20-16,0 20 0,-21 1 0,21-22 15,-21 21-15,21-20 0,-21-1 0,21 0 16,0-20-16,0-1 0,0 0 16,0 0-16,21-21 0,0 0 15,0-21-15,1 0 0,-1 0 16,21-22-16,-21 1 0,22 0 15,-1-1-15,0-20 0,1-1 0,-1 22 16,0-22-16,1 1 0,-22-1 0,0 1 16,21 21-16,-42-22 0,0 1 15,0 20-15,0 1 0,0-22 0,-21 22 16,0 21-16,0-21 0,-22 20 16,1 1-16,0 0 0,21 0 0,-22 21 15,1 0-15,21 0 0,0 0 16,-22 0-16,22 0 0,0 0 0,21-21 47,21 21-47,0 0 0,0-21 15,22 21-15,-1-22 0,0 1 16,1 0-16,-1 21 0,0-21 0,22 0 16,-22 0-16,1-1 0,-1 1 15,0 21-15,1-21 0,-22 0 0,0 0 16,0 0-16,0-1 0,0 22 0,-21-21 15,22 0-15,-22 0 16,-22 21 15,1 0-31,0 21 0,21 0 16,-21 0-16,0 1 0,0-1 16,-1 0-16,22 21 0,-21-21 15,21 22-15,-21-22 0,21 0 0,0 21 16,0-20-16,0-1 0,0 0 15,0 0-15,21-21 16,0 0-16,22 0 16,-22 0-16,0 0 0,0-21 15,0 21-15,1-21 0,20 0 0,-21-1 16,0 1-16,0-21 0,1 21 16,-1 0-16,0-22 0,0 22 0,-21-21 15,0 21-15,0-1 0,0 1 16,0-21-16,0 21 15,0 0-15,-21 21 0,0 0 16,0 0-16,-1 0 0,-20 0 16,21 21-16,0 0 0,0-21 0,-22 21 15,22 0-15,0 0 0,0-21 16,21 22-16,0-1 0,0 0 0,0 0 16,21-21-1,0 0 1,21 0-16</inkml:trace>
  <inkml:trace contextRef="#ctx0" brushRef="#br0" timeOffset="6288.7">9885 445 0,'0'0'0,"21"-22"0,0 1 16,-21 0-16,0 0 0,0 0 16,0 42-1,-21 0 1,21 0-16,-21 22 0,0-22 15,-1 21-15,1 0 0,0 1 0,0-1 16,21 0-16,-21 1 0,0 20 0,-1-20 16,22-1-16,0-21 0,0 21 15,0 1-15,0-22 0,0 0 0,0 0 16,0 0-16,0 1 16,22-22-1,-1-22-15,0 1 16,21 0-16,-21-21 0,1 21 15,20-22-15</inkml:trace>
  <inkml:trace contextRef="#ctx0" brushRef="#br0" timeOffset="6536.56">10329 254 0,'0'0'16,"0"-21"-16,-21 21 15,21 21-15,-21 0 0,0 0 16,0 1-16,-1-1 0,1 21 15,21-21-15,-21 22 0,0-22 16,0 21-16,0 0 0,21-20 16,-22 20-16,1 0 0,21-21 0,0 22 15,-21-1-15,0-21 0,21 0 0,-21 22 16,21-22-16,0 0 16,0 0-16,21-21 15,0 0 1,0 0-16,0-21 0,22 0 0,-22 0 15</inkml:trace>
  <inkml:trace contextRef="#ctx0" brushRef="#br0" timeOffset="6972.31">10372 614 0,'0'0'0,"0"-21"0,0 42 31,0 0-15,0 0-16,-22 0 0,1 1 0,21-1 15,-21 0-15,0 21 0,21-21 16,0 22-16,0-22 0,0 0 0,0 21 16,0-20-16,0-1 0,0 0 0,0 0 15,0 0-15,21 0 16,0-21-16,0 0 0,22 0 0,-22 0 16,0 0-16,21-21 15,-20 21-15,20-21 0,0 0 0,-21 0 16,22 0-16,-22-1 0,0-20 0,21 21 15,-42-21-15,22 20 0,-22-20 16,0 21-16,0-21 0,0-1 0,-22 22 16,1-21-16,0 21 0,0-1 15,0 1-15,-22 0 0,22 21 0,-21 0 16,21 0-16,-22 0 0,22 0 0,0 21 16,-21 0-16,21 1 0,-1-1 15,-20 21-15,42-21 0,-21 22 16,0-1-16,21 0 0,0-21 15,0 22-15,0-1 0,0-21 0,0 0 16,0 1-16,21-1 0,0 0 0,0 0 16,0-21-16,1 0 0,20 0 15,-21 0-15,21 0 0,-20-21 0,20 0 16</inkml:trace>
  <inkml:trace contextRef="#ctx0" brushRef="#br0" timeOffset="7576.5">11134 572 0,'0'0'0,"0"21"16,0 0-1,-22 0-15,1 0 0,0 0 0,0 22 16,21-22-16,-21 21 0,0-21 16,21 22-16,0-22 0,0 21 0,-22-21 15,22 22-15,0-22 0,0 0 0,0 0 16,22-21 15,-1 0-15,0-21-16,-21 0 0,21 0 0,0 0 15,0-1-15,1 1 0,-1-21 16,0 21-16,-21 0 0,21-22 16,0 22-16,-21 0 0,0 0 0,21 0 15,1 21-15,-22 21 31,0 0-31,21 0 0,-21 21 16,0-20-16,0-1 0,21 0 16,-21 0-16,0 21 0,0-20 0,21-1 15,0 0-15,0 0 16,1-21-16,-1 0 0,0 0 16,0 0-16,0 0 0,0 0 0,22 0 15,-22 0-15,0 0 16,0-21-16,0 0 0,22 0 0,-22-1 15,-21-20-15,21 21 0,-21-21 16,21-1-16,-21 22 0,0-21 0,0-1 16,0 1-16,0 21 0,0-21 0,0 20 15,0 1-15,0 0 0,-21 0 16,0 0-16,0 21 0,0 0 0,-1 0 16,1 0-16,0 0 0,0 21 15,0 0-15,0 0 0,-1 0 0,22 1 16,-21-1-16,21 0 0,0 0 15,0 0-15,0 0 0,0 1 16,21-22-16,1 0 0,-1 0 16,0 0-16,0 0 0</inkml:trace>
  <inkml:trace contextRef="#ctx0" brushRef="#br0" timeOffset="7812.37">12065 572 0,'0'0'15,"0"21"1,0 0-16,-21-21 0,21 21 16,0 0-16,0 0 0,-21 1 0,21-1 15,-22 21-15,22-21 0,0 0 16,-21 1-16,21 20 0,0-21 0,0 0 16,0 0-16,0 1 15,0-1-15,0 0 16,0-42-1,0 0 1,0-1-16,21 1 0</inkml:trace>
  <inkml:trace contextRef="#ctx0" brushRef="#br0" timeOffset="7996.26">12086 423 0,'0'0'0,"-21"-21"31,0 21-31,21 21 32,0 1-17,0-1-15,21 0 32,0-21-32</inkml:trace>
  <inkml:trace contextRef="#ctx0" brushRef="#br0" timeOffset="8495.77">12509 635 0,'0'0'16,"0"21"-16,0 0 0,0 1 16,0-1-16,0 0 0,0 0 0,0 0 15,0 0-15,0 1 0,-21-1 0,21 0 16,0 21-16,0-21 0,0 1 15,0-1-15,-21 0 0,0 0 16,21 0-16,0 0 16,0-42 31,0 0-47,0 0 0,0 0 15,0 0-15,0-1 0,0 1 16,0-21-16,0 21 0,0 0 0,21-22 15,0 22-15,0 0 0,-21-21 0,22 20 16,-1 1-16,0 0 0,0 21 16,0-21-16,0 0 0,1 21 0,20 0 15,-21 0-15,0 0 0,0 0 16,1 0-16,-22 21 0,21 0 0,0 0 16,-21 0-16,0 1 0,0-1 0,0 21 15,0-21-15,0 0 16,0 1-16,0 20 0,0-21 0,-21 0 15,21 0-15,-21-21 0,21 22 0,-22-1 16,22 0 0,22-42 15,-1 0-15,0-1-16,0 1 0</inkml:trace>
  <inkml:trace contextRef="#ctx0" brushRef="#br0" timeOffset="9140.91">13462 614 0,'0'0'0,"0"-21"0,0 0 16,0-1-16,0 1 16,-21 21-16,0 0 0,-1 0 15,1 0-15,0 0 0,-21 21 0,21-21 16,-22 22-16,22-1 0,-21 0 15,21 0-15,-1 21 0,-20-20 0,21-1 16,0 21-16,0-21 0,21 0 16,0 22-16,0-22 0,0 0 0,0 0 15,0 0-15,21-21 16,0 0-16,0 0 16,0 0-16,0 0 0,1 0 0,20 0 15,-21 0-15,21-21 0,-20 0 16,-1 0-16,21 0 0,-21 0 0,0-1 15,1 1-15,-22 0 0,21 0 0,-21-21 16,21 20-16,-21 1 16,0 0-16,0 42 31,0 0-31,-21 1 16,21 20-16,-21-21 0,-1 21 0,22 1 15,-21-1-15,0 22 16,21-22-16,0 21 0,-21 1 0,21-22 0,-21 22 15,21-1-15,0-20 0,0 20 16,0 1-16,0-1 0,0-21 16,0 22-16,0-1 0,0 1 0,0-1 15,21 1-15,-21-1 0,21-20 0,-21 20 16,0-20-16,0 20 0,0-21 16,0 1-16,0-1 0,0 0 0,0 1 15,0-1-15,-21 0 0,0-20 0,0-1 16,-1 0-16,-20 0 0,21 0 0,-21-21 15,-1 0-15,1 0 0,0 0 16,-1 0-16,1 0 0,0-21 16,-1 0-16,1 0 0,0 0 0,20-22 15,1 22-15,0 0 0,0 0 0,21 0 16,-21-1-16,21-20 0,0 21 16,0 0-16,0 0 0,0-1 0,0-20 15,21 0-15,0 21 0,0-22 0</inkml:trace>
  <inkml:trace contextRef="#ctx0" brushRef="#br0" timeOffset="9972.96">14795 529 0,'0'0'0,"64"-42"31,-43 42-31,0 0 0,-21-21 15,21 0-15,1 21 0,-1-22 0,0 1 16,0 21-16,21-21 0,-20 0 16,-1 0-16,-21 0 0,21 21 15,-21-22-15,0 1 0,0 0 16,0 0-16,-21 21 16,0 0-16,-1 0 0,-20 0 0,0 0 15,21 0-15,-22 0 0,1 21 0,0 0 16,20-21-16,-20 21 0,21 1 15,0-1-15,-22 0 0,22 0 16,21 0-16,-21 0 0,21 1 16,0-1-16,0 0 0,0 0 15,21 0-15,0-21 0,1 21 16,-1 1-16,0-1 0,0 0 0,0 0 16,22 0-16,-22 0 0,0 1 15,0-1-15,0 0 0,0 0 16,1 0-16,-22 0 0,0 1 0,0-1 15,0 0-15,-43 0 16,22 0-16,-21-21 0,21 21 0,-22-21 16,1 0-16,0 0 0,-1 0 0,1 0 15,0 0-15,-1 0 0,22 0 16,-21 0-16,21 0 0,-1-21 0,1 0 16,0 21-16,0-21 15,21 0-15,0 0 0,-21-1 0,21 1 0,0 0 16,0 0-16,0 0 0,0 0 15,0-1 1,0 1-16,21 21 0,0 0 0,0-21 16,0 21-16,22 0 0,-22 0 15,0-21-15,21 21 0,1 0 0,-22 0 16</inkml:trace>
  <inkml:trace contextRef="#ctx0" brushRef="#br0" timeOffset="10196.29">15113 614 0,'0'0'0,"21"0"0,0 0 0,-21 21 16,0 0 0,0 0-16,0 1 15,0-1-15,-21 0 0,21 0 16,-21-21-16,21 21 0,0 0 16,-21-21-16,21 22 0,-21-22 0,21 21 15,0-42 48,21 21-63</inkml:trace>
  <inkml:trace contextRef="#ctx0" brushRef="#br0" timeOffset="10568.24">15282 445 0,'0'-22'0,"-21"22"32,21 22-32,-21-22 0,21 21 0,0 0 15,0 0-15,0 0 32,21-21-32,0 0 15,0 0-15,1 0 16,-1 0-16,0-21 0,0 21 0,0-21 15,0 21-15,1-21 0,-1 0 16,0 21-16,-21-22 0,21 1 16,-21 0-16,0 0 0,-21 21 15,-21 0-15,20 0 16,-20 0-16,21 0 0,-21 0 0,-1 0 16,1 0-16,0 21 0,-1 0 0,22-21 15,0 21-15,0 1 0,0-22 16,21 21-16,0 0 0,21-21 31,0 0-31,0 0 0,21 0 0,-20 0 16,20 0-16</inkml:trace>
  <inkml:trace contextRef="#ctx0" brushRef="#br0" timeOffset="11073.28">15833 275 0,'-22'21'0,"22"1"16,-21-1-16,0 0 0,0 0 16,0 0-16,0 22 0,-1-22 0,22 21 15,-21-21-15,0 22 0,21-22 0,-21 21 16,21 0-16,0-20 16,0 20-16,-21-21 0,21 21 0,-21-20 0,21 20 15,0-21-15,-22 0 16,22 0-16,0 1 0,0-1 15,-21-42 17,21-1-32,0 1 15,0 0-15,0 0 0,0-21 16,0 20-16,0 1 0,0 0 0,0-21 16,21 21-16,1-1 0,20 1 15,-21 0-15,21 0 0,-20 0 0,20 0 16,0 21-16,-21 0 0,64 0 15,-64 0-15,22 0 16,-22 21-16,0 0 0,0-21 0,0 21 16,0 0-16,-21 0 0,22 1 0,-22-1 15,0 0-15,0 0 0,-22 0 16,1 0-16,0 1 0,-21-1 0,21 0 16,-22-21-16,1 21 0,0-21 15,-1 21-15,1-21 0,0 0 0,-1 0 16,22 0-16,0 0 0,0 0 0,0 0 15,21-21 1,0 0-16,21 0 0,0 0 16,0-1-16,0 1 0</inkml:trace>
  <inkml:trace contextRef="#ctx0" brushRef="#br0" timeOffset="11536.57">16341 254 0,'0'0'0,"21"-21"0,0 21 32,-21 21-17,0 21-15,-21-20 0,21-1 16,-21 0-16,-1 21 0,1 1 16,0-22-16,0 21 0,0 0 15,0-20-15,-1 20 0,22 0 0,-21-21 16,0 22-16,21-22 0,-21 21 15,21-21-15,0 1 0,0-1 0,0 0 16,0 0-16,21 0 16,0-21-16,22 0 0,-22 0 15,21 0-15,-21-21 0,22 21 16,-1-21-16,-21 0 0,21 0 0,1-1 16,-22 1-16,0 0 0,0 0 0,0-21 15,1 20-15,-1 1 16,-21 0-16,0 0 0,0 42 31,0 0-15,-21 0-16,21 1 0,-22-1 0,22 0 15,-21 0-15,21 0 16,0 0-16,-21 1 0,21-1 16,0-42 15,21 21-31,0-22 15</inkml:trace>
  <inkml:trace contextRef="#ctx0" brushRef="#br0" timeOffset="11716.97">16700 381 0,'-21'21'31,"21"0"-31,-21-21 0,21 22 0,0-1 15,0 0-15,0 0 16,21-21 15,0 0-31</inkml:trace>
  <inkml:trace contextRef="#ctx0" brushRef="#br0" timeOffset="12192.62">16849 677 0,'0'0'16,"0"22"-16,-22-1 0,22 0 0,0 0 0,0 0 16,-21 0-16,21 1 15,0-1-15,-21-42 47,21-1-31,0 1-16,0 0 15,0 0-15,0 0 0,0 0 0,0-22 16,21 22-16,0 0 0,-21 0 16,22 0-16,-1-1 0,0 1 0,0 0 15,0 0-15,22 21 0,-22 0 16,21-21-16,-21 21 0,22 0 0,-1 0 15,0 0-15,-21 21 0,22 0 16,-22 0-16,21 0 0,-21 1 16,1-1-16,-22 0 0,0 0 0,0 21 15,0-20-15,0-1 0,0 0 16,-22 0-16,1 0 0,0 0 0,0 1 16,21-1-16,-21-21 0,0 21 15,-1 0-15,22-42 47,22 0-47,-1 0 0,0-1 0,21 22 16</inkml:trace>
  <inkml:trace contextRef="#ctx0" brushRef="#br0" timeOffset="12848.66">18161 550 0,'0'0'0,"0"-21"0,21 0 15,-21 0-15,0 0 16,-21 0 0,0 21-16,0 0 0,-1 0 0,1 0 15,0 0-15,0 21 0,-21-21 16,-1 21-16,22 0 0,-21 0 0,-1 0 16,1 1-16,21-1 0,-21 0 15,20 0-15,1 0 0,0 0 16,21 1-16,0-1 0,0 0 0,0 0 15,0 0-15,21 0 0,0 1 16,1-22-16,-1 0 0,21 21 0,-21-21 16,22 0-16,-1 0 0,-21 0 15,21 0-15,1-21 0,-22-1 0,21 22 16,-21-21-16,1 0 0,-1 0 16,0-21-16,-21 20 0,21 1 0,-21 0 15,21 0-15,-21 0 0,0 0 16,0-1-16,0 1 0,0 0 0,0 42 47,-21 0-47,0 1 0,0-1 15,0 21-15,21 0 0,-22 1 16,1-1-16,0 0 0,21 22 0,0-22 16,-21 22-16,21-1 0,0 1 0,0-22 15,0 22-15,0-1 0,0 1 16,0-22-16,0 21 0,0 1 0,0-22 15,21 22-15,-21-1 0,0 1 16,0-22-16,21 22 0,-21-22 0,21 21 16,-21-20-16,0 20 0,0-20 0,0-1 15,0 0-15,0 1 16,0-1-16,0 0 0,-21 1 0,0-1 0,0-21 16,0 21-16,0-20 0,-22 20 15,22-21-15,-21 0 0,21 0 0,-22-21 16,22 22-16,-21-22 0,21 0 15,-1 0-15,-20 0 0,21 0 16,0 0-16,0-22 0,21 1 16,0 0-1,0 0-15,-22 0 0,22 0 16</inkml:trace>
  <inkml:trace contextRef="#ctx0" brushRef="#br0" timeOffset="14020.62">1122 1693 0,'0'0'0,"-21"0"0,-1 0 16,1 0-16,0 0 16,0 0-1,42 0 16,21 22-31,1-22 16,-1 0-16,22 21 0,20-21 0,1 0 16,21 0-16,0 0 0,-1 21 15,22-21-15,0 0 0,0 0 16,22 0-16,-1 0 0,-21 0 0,21 0 16,0 0-16,-21 0 0,21 0 15,-21-21-15,21 21 0,-21-21 0,-21 21 16,0 0-16,0-22 0,-21 22 0,-1 0 15,-20 0-15,-1-21 0,1 21 16,-22 0-16,0 0 0,-20 0 16,-1 0-16,0-21 0,0 21 0,0 0 47,-21-21-47,21 21 15,-21-21-15,0 0 0,22 21 16</inkml:trace>
  <inkml:trace contextRef="#ctx0" brushRef="#br0" timeOffset="14611.92">6667 1228 0,'0'0'0,"-21"0"0,-21 0 0,21 21 16,-22-21-16,22 21 0,0-21 0,0 0 16,0 0-16,21 21 0,-21-21 15,42 0 1,0 0-16,21 0 0,1 0 16,-1 0-16,21 0 0,1 0 0,21 0 15,-22 0-15,1 0 0,20 0 16,-20 0-16,-1 0 0,1-21 0,-22 21 15,0 0-15,1 0 0,-1 0 16,-21 0-16,0 0 0,1-21 0,-1 0 63</inkml:trace>
  <inkml:trace contextRef="#ctx0" brushRef="#br0" timeOffset="15296.7">9652 1418 0,'0'0'0,"-21"0"15,0 0-15,-22 0 0,22 0 0,0 0 16,-21 0-16,-1 0 0,22 0 0,-21 21 16,-1-21-16,-20 0 0,21 0 15,-1 0-15,1 0 0,-22 0 0,22 22 16,21-22-16,-21 0 0,20 0 15,1 0-15,0 0 0,63 0 32,-20 0-17,41 0-15,-21 0 0,22 0 0,21 0 16,-1 0-16,22 0 0,0 0 16,21 0-16,0 0 0,21 0 0,-21 0 15,21 0-15,-21 0 0,0 0 0,21 0 16,-21 0-16,0 0 0,-21-22 15,21 22-15,-21 0 0,-21 0 0,-1 0 16,-20 0-16,-1 0 0,1-21 16,-22 21-16,1 0 0,-22 0 0,21 0 15,-21 0-15,0 0 0,1 0 0,-1 0 16,0 0 0,-21-21-1,21 21 1,-21-21-1</inkml:trace>
  <inkml:trace contextRef="#ctx0" brushRef="#br0" timeOffset="16104.24">14499 1291 0,'0'0'0,"-21"0"0,0 0 0,0 21 15,-1-21-15,1 0 0,-21 0 0,21 22 16,0-22-16,-1 0 0,1 0 16,0 0-16,0 21 0,0-21 15,42 0 17,0 0-32,21 0 0,1 0 0,-1 0 15,22 0-15,-1 0 0,22 0 16,-1 0-16,22 0 0,21 0 15,0 0-15,21 0 0,1-21 0,-1 21 16,0 0-16,0 0 0,0 0 16,0 0-16,1 0 0,-1-22 0,-21 22 15,0 0-15,0-21 0,-43 21 16,22 0-16,-21-21 0,0 0 0,-43 21 16,21 0-16,-20 0 0,-1-21 15,-21 21-15,0 0 0,1 0 0,-1 0 16,-21-21-16,0-1 62,0 1-62,0 0 16</inkml:trace>
  <inkml:trace contextRef="#ctx0" brushRef="#br0" timeOffset="16236.79">17293 1207 0,'0'0'16,"-21"21"-16,21 0 15,-21-21 1,21 21-16,-21-21 0,-1 21 0</inkml:trace>
  <inkml:trace contextRef="#ctx0" brushRef="#br0" timeOffset="17916.72">635 3344 0,'0'-21'93,"0"0"-77,0 0-16,21 0 16,-21 0-16,21 21 0,-21-22 15,0 1-15,21 0 16,-21 0-16,0 0 0,0 0 16,22 21-16,-22-22 15,-22 44 32,22-1-31,-21 0-16,0 21 0,-21 1 15,21-1-15,-22 0 0,22 22 0,-21-22 16,-1 22-16,1-22 0,0 0 16,-1 1-16,1 20 0,0-42 15,21 22-15,-22-1 0,22-21 16,0 21-16,-21-20 0,20-1 0,22 0 15,-21 0-15,0 0 0,0 0 16,21-42 31,0 0-47,0 0 16,0 0-16,0 0 15,21-1-15,21 1 0,-20 0 0,-1 0 16,0 0-16,21-22 15,1 22-15,-1-21 0</inkml:trace>
  <inkml:trace contextRef="#ctx0" brushRef="#br0" timeOffset="18464.37">804 3154 0,'0'0'0,"21"0"0,-21-21 15,22 0-15,-22-1 16,0 44 46,0 20-62,-22-21 0,22 21 16,-21 1-16,0-1 0,0 0 16,-21 1-16,20 20 0,-20-20 0,21-1 15,-21 21-15,20-20 0,-20-1 16,21 0-16,-21 1 0,20-22 15,1 21-15,0-21 0,0 1 0,0-1 16,0 0-16,21 0 0,-22 0 16,22 0-16,0 1 15,0-44 63,0 1-46,0 0 93,0 0-125,22 21 15,-1-21-15</inkml:trace>
  <inkml:trace contextRef="#ctx0" brushRef="#br0" timeOffset="19020.61">1333 3175 0,'0'-21'0,"0"42"0,22-42 0,-22 0 0,0 0 16,-22 21 31,1 21-47,0 21 0,0-21 15,0 22-15,-22 20 0,22-21 16,0 1-16,0 20 0,0-20 15,0 20-15,-1-21 0,1 1 16,0-1-16,21 0 0,0-20 16,0-1-16,0 0 0,0 0 0,0 0 15,0 0-15,21-21 16,0 0-16,1 0 16,-1 0-16,0-21 0,0 21 15,0-21-15,0 0 0,22 0 0,-22 0 16</inkml:trace>
  <inkml:trace contextRef="#ctx0" brushRef="#br0" timeOffset="19216.72">1037 3514 0,'0'0'0,"-21"0"31,42 0-31,0 0 15,0 0-15,22 0 16,-22 0-16,21 0 0,-21 0 0,22-21 16,-1-1-16,0 22 0,1-21 15,-1 21-15,0-21 0</inkml:trace>
  <inkml:trace contextRef="#ctx0" brushRef="#br0" timeOffset="20284.65">1799 3620 0,'0'0'0,"21"0"16,0 0-16,1-22 16,-1 22-16,-21-21 0,21 0 15,-21 0-15,21 0 16,-21 0-16,0-1 0,0 1 15,0 0-15,0-21 0,0 21 0,0-1 16,-21 1-16,0 21 16,0 0-16,-22 0 0,22 0 0,0 0 15,-21 21-15,-1-21 0,22 22 16,-21-1-16,21 21 0,-22-21 0,22 22 16,0-22-16,0 21 0,0-21 15,-1 0-15,22 22 0,-21-22 0,21 0 16,0 0-16,0 0 0,0 1 15,21-22-15,1 0 0,-1 0 16,0 0-16,0 0 16,0 0-16,22 0 0,-22 0 0,21-22 15,-21 1-15,22 21 0,-22-21 16,21 0-16,-21 0 0,22 0 0,-22-22 16,0 22-16,0 0 0,0 0 15,-21 0-15,0-22 0,21 22 0,-21 0 16,0 0-16,0 0 15,0-1-15,0 44 32,-21-1-32,21 0 15,0 0-15,0 21 0,0-20 16,0-1-16,0 21 0,0-21 0,0 0 16,0 22-16,0-22 0,0 0 15,0 0-15,0 0 0,0 1 16,0-1-16,0 0 0,21-21 15,1 0-15,-1 0 0,0 0 16,21 0-16,-21 0 0,22 0 0,-22-21 16,21 21-16,1-21 0,-1-1 15,0 1-15,-21 0 0,22 0 0,-1 0 16,-21 0-16,22-22 0,-22 22 16,0-21-16,0 21 0,-21-1 15,0-20-15,0 21 0,0 0 0,0 0 0,-21-1 16,0 22-16,0 0 0,-22 0 15,22 0-15,-21 0 0,21 0 16,-22 0-16,22 0 0,-21 22 16,21-1-16,-22 0 0,22 0 0,0 0 15,0 0-15,0 22 0,21-22 16,-22 0-16,22 0 0,0 0 0,0 1 16,0-1-16,0 0 15,22 0-15,-1 0 0,0-21 0,0 21 16,0 1-16,0-1 0,1-21 15,-1 21-15,21 0 0,-21 0 0,0 0 16,22 22-16,-1-22 0,-21 0 16,22 21-16,-22-20 0,0 20 0,21 0 15,-21 1-15,-21-1 0,22 0 16,-22 1-16,0-1 0,0 21 16,0-20-16,-22-1 0,1 0 0,0 1 15,-21-1-15,-1 22 0,1-22 16,0 0-16,-22 1 0,22-1 0,-22-21 15,22 0-15,-21 0 0,20 1 16,1-1-16,-22-21 0,22 0 0,0 0 16,-1 0-16,1-21 0,-21-1 0,41-20 15,-20 21-15,0-21 16,21 20-16,-1-20 0,1 0 0,21-1 16,0 1-16,0 0 0,0-22 15,0 22-15,21 0 0,1-1 0,20-20 16,0 20-16,1-20 0,-1 21 15</inkml:trace>
  <inkml:trace contextRef="#ctx0" brushRef="#br0" timeOffset="20796.59">2836 3344 0,'-21'22'31,"0"-1"-15,21 21-16,0-21 0,0 0 0,0 1 15,-21 20-15,0-21 0,21 0 0,-22 22 16,22-22-16,0 0 0,-21 0 16,0 0-16,21 0 0,-21-21 0,21 22 15,0-44 32,0 1-47,0 0 16,0 0-16,0 0 0,0 0 0,0-1 15,0-20-15,21 21 0,-21 0 16,21-22-16,0 22 0,1-21 0,20 21 16,-21 0-16,21-1 0,-20 1 15,20 0-15,-21 21 0,21 0 0,-20 0 16,-1 0-16,21 0 0,-21 21 0,0 0 15,1 1-15,-1-1 0,0 21 16,-21-21-16,0 22 0,0-22 0,0 0 16,0 21-16,0-21 0,0 1 15,-21-1-15,0 0 0,-1 0 0,1 0 16,21 0 0,-21-21-16,21 22 15,0-44 16,21 1-31,0 21 0,-21-21 0</inkml:trace>
  <inkml:trace contextRef="#ctx0" brushRef="#br0" timeOffset="21324.96">3683 3366 0,'0'0'0,"0"-22"0,0 1 15,0 0-15,-21 0 16,0 21-16,-22-21 0,22 0 0,0 21 16,0 0-16,0 0 0,-22 0 15,22 0-15,0 0 0,-21 0 0,20 21 16,1 0-16,-21 0 0,21 0 16,0 22-16,-1-1 0,1-21 0,0 21 15,0-20-15,21 20 0,0-21 16,0 21-16,0-20 0,0-1 0,0 0 15,0 0-15,0 0 0,0 0 16,21-21-16,21 0 16,-20 0-16,-1 0 0,21 0 15,-21-21-15,22 0 0,-22 21 16,21-21-16,-21 0 0,22 0 0,-22-1 16,0-20-16,0 21 0,0 0 15,0 0-15,1-22 0,-22 22 0,0 0 16,0 0-16,21 0 0,-21-1 0,0 44 47,0-1-47,-21 0 0,21 0 15,0 0-15,0 22 0,0-22 16,0 0-16,0 21 0,0-21 0,0 1 16,0-1-16,0 0 0,0 0 15,0 0-15,21 0 16,0-21-16,0 0 15,0 0-15,0 0 0,1 0 16,20-21-16,-21 0 0,0 0 16,0 0-16,22 0 0</inkml:trace>
  <inkml:trace contextRef="#ctx0" brushRef="#br0" timeOffset="22031.94">4106 3302 0,'0'0'0,"0"-21"0,-21 42 31,21 0-15,-21 0-16,21 1 0,0-1 16,0 0-16,-21 0 0,21 21 0,0-20 15,0-1-15,-21 0 0,21 0 0,0 0 16,0 0-16,0 1 0,0-1 16,0 0-1,0-42 32,0 0-31,0-1-16,0 1 0,0 0 0,0 0 0,0 0 15,0 0-15,0-22 0,0 22 16,0 0-16,21 0 0,0 0 16,-21-1-16,21 1 0,-21 0 0,21 0 15,0 21-15,1 0 16,-1 0-16,0 21 15,-21 0-15,21 0 0,-21 1 0,21-1 16,-21 0-16,0 21 0,0-21 16,21 1-16,-21-1 0,0 0 0,0 0 15,0 0-15,0 0 0,0 1 16,0-1-16,0 0 16,0 0-1,0-42 16,0 0-31,0 0 16,0-1-16,22 1 0,-22 0 0,0-21 16,21 21-16,0-22 0,0 22 15,-21-21-15,21 21 0,22-22 0,-22 22 16,0 0-16,0 0 0,0 21 16,0-21-16,22 21 0,-22 0 15,0 0-15,0 0 0,0 21 0,1-21 0,-1 21 16,-21 21-16,0-21 15,21 1-15,-21 20 0,0-21 0,0 0 16,0 22-16,0-22 0,0 0 16,0 0-16,-21 0 0,21 0 0,0 1 15,-21-1-15,-1-21 16,22 21-16,0-42 31,22 0-31,-1-1 16,0 1-16,0 0 0</inkml:trace>
  <inkml:trace contextRef="#ctx0" brushRef="#br0" timeOffset="22440.94">5038 3281 0,'0'0'16,"0"21"-16,21-21 31,0 0-31,0-21 16,0 0-16,0 0 0,1 21 15,-1-22-15,0 1 0,0 21 16,-21-21-16,0 0 0,21 21 16,-21-21-16,0 0 15,-21 21 1,0 0-16,0 21 15,0-21-15,-1 21 0,1 0 16,0 0-16,0 22 0,0-22 0,21 0 16,0 21-16,-21-21 0,21 22 0,-22-22 15,22 0-15,0 21 0,0-20 16,0-1-16,0 0 0,0 0 0,0 0 16,22-21-16,-1 0 15,0 0-15,0 0 0,0 0 16,0 0-16,1 0 0,-1 0 15,21-21-15,0 0 16,-42 0-16,22 0 0,-1-22 0,0 22 16</inkml:trace>
  <inkml:trace contextRef="#ctx0" brushRef="#br0" timeOffset="22928.53">6096 2646 0,'0'0'0,"-21"-21"16,21 0 0,21 21-1,0 0-15,21 0 0,-20 0 0,-1-22 16,21 22-16,0 0 0,1 0 0,-1-21 16,0 21-16,-20 0 0,20 0 15,-21 0-15,21 0 0,-63 0 31,0 0-31,-21 0 16,-1 0-16</inkml:trace>
  <inkml:trace contextRef="#ctx0" brushRef="#br0" timeOffset="23308.09">5969 2604 0,'0'21'0,"-21"0"15,21 0 1,-21 0-16,21 22 16,0-22-16,-22 0 0,1 21 0,21-21 15,-21 22-15,0-1 0,21 0 16,-21 1-16,0-1 0,-1 0 0,22 22 16,-21-22-16,0 22 0,21-1 0,-21 1 15,0-22-15,0 22 0,21-1 16,0-21-16,-22 22 0,22-22 0,-21 22 15,21-22-15,0 0 0,0 22 0,0-22 16,0 1-16,0-1 0,0 21 16,0-41-16,0 20 0,0 0 0,0 1 15,0-22-15,0 0 0,21 21 16,1-42-16,-22 21 0,21 1 0,0-22 16,0 0-16,0 0 0,0 0 15,1 0-15,20 0 0,-21 0 0,0-22 16,22 1-16,-1 21 0,0-42 0,-21 21 15,22 0-15,-1-22 0,0 22 16,22-21-16,-22-1 0</inkml:trace>
  <inkml:trace contextRef="#ctx0" brushRef="#br0" timeOffset="24136.5">6879 3366 0,'0'0'0,"-21"-22"16,21 1-16,-21 21 0,0-21 0,-1 0 16,1 21-16,0-21 0,0 21 15,-21 0-15,20 0 0,1 0 0,-21 0 16,21 0-16,0 0 0,-1 21 0,-20-21 16,21 21-16,0 0 0,0 22 15,-1-22-15,1 21 0,0-21 0,21 22 16,0-22-16,-21 21 0,21-21 15,-21 0-15,21 1 0,0-1 0,0 0 16,0 0-16,0 0 0,21-21 16,0 0-16,0 0 0,0 0 15,1 0-15,-1 0 0,0 0 16,21-21-16,-21 21 0,1-21 0,20 0 16,0 0-16,-21-1 0,22 1 0,-22 0 15,0 0-15,0-21 0,22 20 16,-43-20-16,21 21 0,0 0 0,0 0 15,-21-1-15,0 1 0,0 0 16,0 42 15,0 0-31,-21 1 16,0 20-16,21-21 0,-21 0 16,21 0-16,0 1 0,0-1 0,0 0 15,0 0-15,0 0 0,0 0 16,0 1-16,21-22 0,0 0 15,-21 21-15,21-21 0,0 0 0,0 0 16,1 0-16,-1 0 0,0 0 16,21 0-16,-21-21 0,1-1 0,-1 22 15,0-21-15,0 0 0,0 0 0,0 0 16,-21 0-16,0-22 0,22 22 16,-22 0-16,0-21 0,0-1 0,0 1 15,0 21-15,0-22 0,-22 1 0,1 21 16,0-21-16,0 20 15,0 1-15,-22 0 0,1 0 0,0 0 16,-1 0-16,-20 21 0,21 0 0,-22 0 16,1 0-16,-1 0 0,22 0 15,-22 21-15,22 0 0,0 0 0,-1 21 16,1 1-16,0-1 0,20 0 0,1 22 16,0-22-16,0 22 0,0-1 15,21-20-15,0-1 0,0 21 0,0-20 16,0-1-16,0 0 0,0-20 0,0 20 15,0-21-15,0 21 0,21-20 16,0-1-16,0 0 0,-21 0 16,21-21-16,1 21 0,-1-21 0,0 0 0,0 0 15,21 0-15,-20 0 16,20 0-16,0 0 0,-21-21 0,22 0 16,-1 21-16,0-21 0,1-22 0,-22 22 15,21 0-15,1-21 0</inkml:trace>
  <inkml:trace contextRef="#ctx0" brushRef="#br0" timeOffset="24663.94">7662 3069 0,'0'0'0,"-21"0"31,0 0-31,0 0 16,21 21-16,0 1 0,-21 20 0,-1-21 15,1 21-15,21 1 0,-21-22 0,0 21 16,0 1-16,21-1 16,-21 0-16,-1 1 0,1-22 0,21 21 15,-21-21-15,0 0 0,0 22 0,21-22 16,0 0-16,-21 0 16,21 0-16,0-42 31,0 0-16</inkml:trace>
  <inkml:trace contextRef="#ctx0" brushRef="#br0" timeOffset="24963.94">7429 3196 0,'0'-21'15,"0"42"-15,22-63 0,-1 42 0,0-21 16,0 21-16,0-21 0,0 21 0,1-22 15,-1 22-15,0 0 0,21 0 0,-21 0 16,1 0-16,-1 0 0,21 0 16,-21 0-16,0 22 0,1-1 0,20 0 15,-21 0-15,0 21 0,-21 1 0,0-22 16,0 21-16,0 1 0,0-1 16,0 0-16,0-21 0,0 22 0,-21-22 15,21 0-15,-21 21 0,0-20 16,0-1-16,-1-21 0,22 21 15,0 0-15,-21-21 0,0 0 16,21-21 0,-21 21-1,21-21-15</inkml:trace>
  <inkml:trace contextRef="#ctx0" brushRef="#br0" timeOffset="25173.5">7345 3471 0,'21'0'31,"0"0"-31,0 0 0,0 0 16,1 0-16,-1 0 0,21 0 16,0 0-16,1-21 0,-1 21 0,0-21 15,1 21-15,20-21 0,-20 21 16,-1-21-16,0 21 0,1-21 0,-1-1 15,-21 22-15,21-21 0,-20 0 0</inkml:trace>
  <inkml:trace contextRef="#ctx0" brushRef="#br0" timeOffset="25452.65">8403 3090 0,'0'22'16,"0"-1"-16,0 0 0,0 21 16,-21-21-16,21 1 0,-21 20 0,21 0 15,0-21-15,0 22 0,-21-22 16,-1 21-16,22-21 0,-21 1 0,21 20 16,0-21-16,-21 0 0,21 0 15,-21-21-15,21 22 0,0-1 0,-21-21 16,21 21-1,0-42 1,21 0 0,0-1-16,0 1 0</inkml:trace>
  <inkml:trace contextRef="#ctx0" brushRef="#br0" timeOffset="25720.95">8340 3112 0,'0'0'15,"21"0"-15,0 0 16,0 0 0,0 21-16,-21 0 0,21 0 15,1 0-15,-22 22 0,21-22 16,0 21-16,0 0 0,-21-20 0,21 20 16,0-21-16,-21 0 0,0 22 0,22-22 15,-1 0-15,-21 0 0,0 0 16,21 0-16,-21 1 0,21-22 47,-21-22-47,21 1 15,-21 0-15,21 0 0</inkml:trace>
  <inkml:trace contextRef="#ctx0" brushRef="#br0" timeOffset="25968.94">8932 3006 0,'-21'21'0,"0"0"15,0 0-15,21 22 0,-21-22 0,-1 21 16,1 0-16,0 1 0,0-22 16,0 21-16,21 1 0,-21-1 15,-1 0-15,1-21 0,0 22 0,21-22 16,-21 0-16,21 0 0,0 0 0,0 1 15,21-22 17,0 0-32,0 0 0,1-22 15,20 1-15,-21 0 0</inkml:trace>
  <inkml:trace contextRef="#ctx0" brushRef="#br0" timeOffset="26283.96">9440 3090 0,'0'0'0,"-21"22"16,42-22 31,0 0-32,1 0-15,-1 0 0,0 0 16,0 0-16,0 0 0,0 0 0,1 0 16,-1 0-16,0 0 15,-21-22 1</inkml:trace>
  <inkml:trace contextRef="#ctx0" brushRef="#br0" timeOffset="26489.12">9377 3281 0,'0'0'0,"0"21"0,0 0 0,0 0 31,21-21 1,0 0-32,0 0 15,0 0-15,1 0 0,-1 0 16,0-21-16,0 0 0,21 0 16</inkml:trace>
  <inkml:trace contextRef="#ctx0" brushRef="#br0" timeOffset="27186.27">10308 2815 0,'0'0'15,"0"21"1,21-21 31,0 0-47,-21-21 0,0 0 15,22 21-15,-22-21 0,0 0 16,0 0-16,0-1 16,0 1-16,0 0 15,-22 21 1,1 0-16,0 0 15,0 0-15,21 21 0,-21-21 16,0 21-16,-1 1 0,22-1 0,-21 0 16,21 0-16,0 0 15,0 0-15,21-21 32,1 0-17,-1 0-15,-21-21 0,21 21 0,-21-21 16,21 21-16,-21-21 0,0 0 15,0 0-15,0-1 16,0 44 15,-21-1-15,0 0-16,21 0 0,-21 0 16,21 0-16,0 1 0,-22-1 0,22 0 15,0 0-15,-21 0 0,21 0 0,0 1 16,0-1-16,0 0 15</inkml:trace>
  <inkml:trace contextRef="#ctx0" brushRef="#br0" timeOffset="28060.59">10985 2985 0,'0'-22'31,"0"1"-31,-21 21 31,0 21-15,0 1-16,0-1 0,0 0 0,-1 0 15,1 0-15,0 0 0,0 22 16,0-22-16,0 21 0,-1-21 0,1 22 16,0-1-16,0-21 0,0 22 15,-22-22-15,43 0 0,-21 0 16,0 0-16,0 0 0,21 1 0,0-1 16,-21-21-1,21-21 1,0-1-1,0 1-15,0 0 0,21 0 16,0-21-16,-21 20 0,21-20 0,0 0 16,1-1-16,-1 1 0,0 0 0,21-1 15,-21 1-15,22 21 0,-22-21 16,0 20-16,21-20 0,-20 21 16,-1 0-16,0 21 0,0-21 0,0 21 15,0 21 1,-21 0-16,0 0 0,0 0 15,0 0-15,0 22 0,0-22 0,0 21 16,0 1-16,0-22 0,0 21 16,0 0-16,0 1 0,0-1 0,0-21 15,0 22-15,0-22 0,0 0 0,0 0 16,0 0-16,0 0 0,0 1 16,0-1-1,0-42 16,0-1-15,0 1-16</inkml:trace>
  <inkml:trace contextRef="#ctx0" brushRef="#br0" timeOffset="28289.14">10583 3323 0,'-21'0'31,"42"0"-15,0 0-16,1 0 0,-1 0 16,0 0-16,0 0 0,0 0 15,22 0-15,-22-21 0,21 21 0,-21-21 16,22 21-16,-22 0 0,21-21 16,-21 21-16,0 0 0,1 0 15,-22-21-15,21 21 0,0 0 16,-21-22-16,21 1 0</inkml:trace>
  <inkml:trace contextRef="#ctx0" brushRef="#br0" timeOffset="28604.7">11366 2985 0,'0'0'0,"0"-22"0,22 22 15,-1 0 17,0 0-32,-21 22 15,21-1-15,-21 0 0,0 0 16,21 0-16,-21 0 0,0 1 0,0-1 16,0 0-16,0 0 0,21 0 15,-21 22-15,0-22 0,0 0 0,0 0 16,0 0-16,0 0 0,0 1 0,0-1 15,0 0-15,0 0 16,0-42 15,0 0-15,22 0-16</inkml:trace>
  <inkml:trace contextRef="#ctx0" brushRef="#br0" timeOffset="28876.71">11853 2900 0,'0'0'0,"-21"21"47,0 0-47,0-21 0,0 21 0,21 1 15,-22 20-15,1-21 0,21 0 16,-21 22-16,0-22 0,21 0 0,-21 21 15,21-21-15,-21 1 0,-1 20 0,22-21 16,0 0-16,-21 0 16,21 1-16,0-1 15,0-42 17,21-1-32,1 1 0,-22 0 15</inkml:trace>
  <inkml:trace contextRef="#ctx0" brushRef="#br0" timeOffset="29473.35">12277 2900 0,'0'21'16,"-22"0"-16,1-21 15,0 0-15,21 21 16,0-42 31,0 0-31,0 0-1,0 0 1,21 21-16,0 0 0,1 0 15,-1 0 1,0 0-16,-21 21 31,0 0-15,0 0-16,-21-21 0,0 0 16,-1 21-16,1-21 15,0 0 1,0 0-16,21-21 31,0 0-15,0 0-16,21 21 15,-21-21-15,21 21 0,0 0 16,1 0 0,-1 0-16,-21 21 15,0 0-15,0 0 16,0 0-16,0 1 0,0-1 15,0 0-15,0 0 0,0 0 0,-21 0 16,-1 1-16,-20-1 0,21 0 0,0 0 16,0 0-16,-1-21 15,1 0-15</inkml:trace>
  <inkml:trace contextRef="#ctx0" brushRef="#br0" timeOffset="30115.93">12658 2604 0,'0'0'0,"-22"21"15,44-21 1,-1 0-16,0 0 16,0 0-16,0 0 0,0 0 15,22 0-15,-22 0 0,0 0 0,21 0 16,-20 0-16,20-21 0,-21 21 16,21 0-16,-20 0 0,20-22 0,-21 22 15,21 0-15,-20 0 0,-1 0 16,0 0-16,-21 22 15,0-1 1,0 0-16,0 0 0,0 0 16,-21 0-16,21 1 0,-21-1 0,-1 0 15,1 21-15,21-21 0,-21 1 16,0 20-16,21-21 0,0 21 0,-21-20 16,21 20-16,-21-21 0,21 21 15,0 1-15,0-22 0,0 21 16,0 1-16,0-1 0,0-21 0,0 21 15,0-20-15,0 20 0,0-21 0,0 21 16,0-20-16,0-1 0,0 0 0,0 0 16,0 0-16,0 0 0,-22 1 15,22-1-15,-21-21 0,0 21 16,0-21-16,0 21 0,0-21 0,-1 0 16,1 0-16,-21 0 0,21 0 15,-22 0-15,22 0 0,-21 0 0,21 0 16,-22 0-16,1 0 0,21 0 0,0 0 15,-22 0-15,22-21 0,0 21 16,0 0-16,21-21 0,-21 21 16,21-21-16,0-1 15,0 1-15,0 0 0,21 21 16,0-21-16,-21 0 0,42 0 16,-20-22-16</inkml:trace>
  <inkml:trace contextRef="#ctx0" brushRef="#br0" timeOffset="30574.89">14012 2434 0,'0'0'0,"0"-21"0,0 0 15,0 0 1,0 42 0,0 0-16,-21 0 15,0 22-15,0-1 0,0 0 16,-1 1-16,1 20 0,0 1 0,0-22 16,-21 21-16,20 1 0,-20-1 15,21 1-15,-21-1 0,-1 1 16,1 21-16,0-22 0,-1 22 0,1-22 15,-22 1-15,22-1 0,0 1 0,-1-1 16,22 1-16,-21-22 0,21 22 0,-22-1 16,22-21-16,0 22 0,0-22 15,0 1-15,21-1 0,-21 0 0,21 1 16,-22-22-16,22 21 0,-21-21 0,21 0 16,0 1-16,0-1 0,0 0 15,0-42 16,0 0-15,21-1-16,1 1 16,-1 0-16,0 0 0</inkml:trace>
  <inkml:trace contextRef="#ctx0" brushRef="#br0" timeOffset="32093.02">14118 3493 0,'0'0'15,"-21"0"-15,0 21 0,42-21 63,0-21-47,0 21-16,0-22 0,1 22 0,20-21 15,-21 0-15,21 21 0,-20-21 16,20 0-16,-21 0 0,0 21 15,0-22-15,22 1 0,-43 0 0,21 0 16,-21 0-16,21 0 0,-21-1 0,0 1 16,0 0-16,0 0 0,0 0 0,0 0 15,0-1-15,-21 22 16,0-21-16,21 42 31,-21-21-31,21 22 0,-22 20 16,22 0-16,-21-21 0,0 43 0,0-22 15,0 1-15,0 20 0,-1-21 16,1 22-16,0-22 0,0 1 0,0 20 16,0 1-16,-1-22 0,1 21 0,0 1 15,0 21-15,0-22 0,0 1 16,-1 20-16,1-20 0,21-1 0,0 1 16,-21-1-16,21 1 0,-21-1 15,21 1-15,0-1 0,0 1 0,0-1 16,0 1-16,0-22 0,0 0 15,21 1-15,-21-1 0,21 0 0,-21 1 16,21-22-16,-21 0 0,22 0 0,-22 0 16,21-21-16,0 0 0,0 0 15,0 0-15,0 0 0,22-21 16,-22 0-16,21-21 0,-21 21 0,22-22 16,-1 1-16,0-22 0,1 22 0,-1-21 15,0-1-15,-20 1 0,20-1 16,-21 1-16,0-22 0,0 21 0,-21 1 15,0-22-15,0 1 0,0 20 16,-21 1-16,0-1 0,-21 1 16,21 20-16,-22 1 0,1 0 0,21-1 15,-22 22-15,1 0 0,21 0 0,-21 21 16,20 0-16,1-21 0,0 21 16,21-22-1,21 22 1,0 0-16,1-21 0,20 0 15,0 21-15,1-21 0,-1 21 0,0-21 16,1 0-16,-1-1 0,0 1 16,1 0-16,-1 0 0,0 0 15,1 0-15,-1-1 0,0 1 0,-21-21 16,22 21-16,-22 21 0,0-21 16,-21-1-16,21 1 0,0 21 15,-21-21-15,0 42 31,0 0-15,-21 1-16,0 20 0,0-21 16,0 0-16,0 0 0,21 22 0,-22-22 15,22 0-15,-21 0 0,21 0 16,0 1-16,0-1 0,0 0 16,21-21-16,1 0 0,20 0 15,-21 0-15,0 0 0,22 0 16,-22 0-16,21 0 0,0 0 15,-20-21-15,20 0 0,0 21 0,-21-22 16,22 1-16,-22 0 0,0 0 16,0 0-16,0-22 0,-21 22 0,0-21 15,0 0-15,0 20 0,0-20 0,-21 0 16,0 21-16,0-1 0,0 1 16,-22 0-16,22 0 0,-21 21 0,0 0 15,20 0-15,-20 0 0,21 0 0,-21 21 16,20 0-16,1 0 0,0 1 15,0-1-15,21 0 0,-21 0 0,21 0 16,0 0-16,0 1 16,0-1-16,0 0 0,21-21 15,0 0-15,0 0 0,22 0 0</inkml:trace>
  <inkml:trace contextRef="#ctx0" brushRef="#br0" timeOffset="32385.05">15748 2985 0,'0'0'0,"0"-22"0,0 1 15,0 42 17,0 1-32,0-1 0,0 0 0,-21 0 15,0 21-15,21-20 0,-22 20 16,1 0-16,0 1 0,21-1 0,-21 0 15,0 1-15,0-1 0,21-21 16,0 21-16,-22-20 0,22 20 0,-21-21 16,21 0-16,0 0 0,0 1 15,21-22 1,1 0-16,-1 0 0,0-22 16,0 1-16,0 0 0,0 0 15,1 0-15</inkml:trace>
  <inkml:trace contextRef="#ctx0" brushRef="#br0" timeOffset="32656.95">16129 2900 0,'0'0'0,"0"-21"0,0 0 32,0 42-32,-21 0 15,0 0-15,-1 0 0,1 22 16,0-22-16,0 21 0,0 0 0,0 1 15,21-1-15,-22 0 0,1 1 16,0-1-16,0 0 0,21 1 16,0-1-16,-21-21 0,21 22 0,-21-22 0,21 0 15,0 0-15,0 0 16,0 0-16,21-21 31,0 0-31,0-21 16,0 0-16,0 0 0,22 0 0</inkml:trace>
  <inkml:trace contextRef="#ctx0" brushRef="#br0" timeOffset="33095.82">16277 3175 0,'-42'42'31,"21"-42"-31,21 22 0,-22-1 0,1 21 15,0-21-15,21 0 0,0 1 0,-21 20 16,21-21-16,0 0 0,-21 0 16,21 22-16,0-22 0,0 0 0,0 0 15,21 0-15,0-21 0,0 0 16,0 22-16,1-22 0,-1 0 16,0 0-16,21 0 0,-21 0 15,1 0-15,20-22 0,0 22 0,-21-21 16,1 0-16,20 0 0,-21 0 15,0 0-15,0-22 0,1 1 0,-1 21 16,-21-22-16,0 1 0,0 0 16,0-1-16,0 22 0,0-21 0,0 21 15,0 0-15,0-1 0,-21 1 0,-1 21 16,1 0-16,0 0 0,0 0 16,-21 0-16,20 0 0,-20 0 0,0 21 15,21 1-15,-22-1 0,1 0 16,21 21-16,-22-21 0,22 1 0,-21 20 15,42-21-15,-21 0 0,21 0 0,0 1 16,0-1-16,0 0 0,0 0 16,21-21-16,0 0 0,0 0 15,0 0-15,22 0 0,-1 0 0,0 0 16</inkml:trace>
  <inkml:trace contextRef="#ctx0" brushRef="#br0" timeOffset="33708.61">16912 3175 0,'0'21'15,"-21"0"1,0 1-16,0-1 0,-1 0 16,22 0-16,0 21 0,-21-20 15,0-1-15,21 21 0,-21-21 0,21 0 16,0 1-16,0-1 0,0 0 15,-21 0-15,21 0 0,21-21 47,0-21-47,0 0 16,0 0-16,-21 0 0,22-1 16,-1 1-16,0 0 0,-21 0 15,21-21-15,0 20 0,-21 1 0,0 0 16,21 21-16,-21-21 0,22 21 15,-22 21 1,0 0-16,0 0 0,0 1 16,0-1-16,0 0 0,0 0 15,0 0-15,0 0 0,0 1 0,0-1 16,0 0-16,21 0 0,0 0 16,0 0-16,0-21 0,0 0 15,1 0-15,-1 0 0,0 0 0,21 0 16,-21 0-16,22 0 0,-22-21 15,0 21-15,21-21 0,-20 0 0,-1 0 16,0 0-16,0-22 0,0 22 16,-21-21-16,0 21 0,0-22 15,0 1-15,0 21 0,0 0 0,0-22 16,0 22-16,-21 0 16,0 0-16,0 21 0,0 0 15,-1 0-15,1 0 16,0 0-1,21 21-15,0 0 16,0 0-16,21 0 16,0-21-1</inkml:trace>
  <inkml:trace contextRef="#ctx0" brushRef="#br0" timeOffset="33964.94">17653 3217 0,'0'22'16,"0"-1"-16,0 0 0,0 0 15,0 0-15,-21 0 0,21 1 0,-21 20 16,21-21-16,-22 0 0,22 0 16,0 1-16,0-1 0,-21 0 0,21 0 15,-21 0-15,21 0 16,0-42 31,0 0-47,0 0 0,0-21 15,21 20-15</inkml:trace>
  <inkml:trace contextRef="#ctx0" brushRef="#br0" timeOffset="34164.8">17632 3048 0,'-64'0'31,"64"21"1,21-21-1,1 0-16,-22 21-15</inkml:trace>
  <inkml:trace contextRef="#ctx0" brushRef="#br0" timeOffset="34701.31">17949 3217 0,'0'0'0,"0"22"0,-21 20 32,21-21-32,-21 0 0,21 0 0,0 1 15,0-1-15,0 0 0,0 0 16,-21 0-16,21 0 16,-21 1-16,21-1 15,0 0 1,-22-21-1,1 0 1,21-21 0,-21 0-16,21-1 15,0 1-15,0 0 16,0 0-16,0 0 0,0 0 16,21-1-16,0 1 0,-21 0 0,22 0 15,-1 0-15,0 0 0,0-1 16,0 1-16,22 0 0,-22 21 0,0-21 15,21 21-15,-21 0 0,1 0 16,-1 0-16,0 0 0,0 0 16,0 0-16,-21 21 0,0 0 0,0 22 15,0-22-15,0 0 16,0 0-16,0 0 0,0 0 0,-21 1 16,21-1-16,-21 0 0,21 0 0,0 0 15,-21-21-15,21 21 0,-21-21 16,21 22-16,0-44 47</inkml:trace>
  <inkml:trace contextRef="#ctx0" brushRef="#br0" timeOffset="35464.62">18711 3239 0,'0'0'0,"0"-85"31,-21 85-15,0 0-16,0 0 0,0 0 16,-1 0-16,1 21 0,-21 0 0,21 0 15,0 1-15,-1-1 0,1-21 16,0 21-16,0 0 0,0 0 15,21 0-15,-21 1 0,21-1 16,0 0-16,0 0 16,21-21-16,0 0 0,0 0 15,0 0-15,0 0 0,1 0 16,-1 0-16,0 0 0,0 0 0,0 0 16,0-21-16,1 0 0,-1 21 15,0-21-15,-21-1 0,21 22 0,-21-21 16,21 0-16,-21 0 0,0 0 31,0 42 0,0 0-15,-21 0-16,21 0 0,0 1 16,-21-1-16,21 21 0,-21-21 15,21 0-15,0 1 0,0 20 0,-21-21 16,21 0-16,-22 22 0,22-22 15,0 21-15,0-21 0,0 22 0,0-22 16,-21 21-16,21 0 0,0-20 0,0 20 16,-21 0-16,21 1 15,0 20-15,0-21 0,0 1 0,0-1 0,0 0 16,0 22-16,0-22 0,0 1 16,0-1-16,0 0 0,0 1 15,0-22-15,0 21 0,0 0 0,0-20 16,0 20-16,0 0 0,-21-21 0,21 1 15,-21 20-15,21-21 0,-21 0 16,21 0-16,-22 1 0,1-1 0,0-21 16,0 21-16,21 0 0,-42-21 15,20 0-15,1 0 0,0 0 0,0 0 0,0 0 16,0 0-16,-1 0 0,1 0 16,-21 0-16,21-21 0,0 21 0,21-21 15,-22 21-15,1 0 0,21-21 16,0-1-16,0 1 0,0 0 15,0 0 1,0 0-16,0 0 0,0-1 16,0 1-16,0 0 0,0 0 15,21 0-15,1-22 0</inkml:trace>
  <inkml:trace contextRef="#ctx0" brushRef="#br0" timeOffset="36104.94">19113 3344 0,'0'0'0,"-21"0"0,0 0 16,42 0 15,-21-21-31,21 21 16,1 0-16,-1 0 0,0 0 15,0 0-15,0 0 0,0 0 16,1 0-16,-1 0 0,-21-21 15,21 21-15,-21-21 63,21 21-63</inkml:trace>
  <inkml:trace contextRef="#ctx0" brushRef="#br0" timeOffset="36660.67">20066 3069 0,'0'0'0,"21"0"0,-21-21 15,21 0-15,-21 0 0,21 21 16,-21-21-16,0-1 0,0 1 15,0 0 1,-42 21 0,21 0-16,0 0 15,0 0-15,-1 0 0,-20 0 0,21 21 16,0-21-16,0 21 0,-1-21 0,1 22 16,0-22-16,21 21 0,-21-21 15,21 21-15,0 0 16,0 0-16,0 0 15,21-21-15,0 22 0,0-22 16,1 21-16,-1 0 0,0 0 0,0 0 16,0 0-16,0 1 0,1-1 15,-1 0-15,0 0 0,-21 0 16,21 0-16,-21 1 0,0-1 0,0 0 16,0 0-16,-21 0 15,0-21-15,0 21 0,-1-21 16,-20 0-16,21 0 0,-21 0 15,-1 0-15,1 0 0,0 0 0,-1 0 16,22 0-16,-21 0 0,21-21 0,-1 21 16,1-21-16,0 21 15,21-21-15,-21 0 0,21 0 16,0-1-16,21 22 16,0-21-16,0 21 15,1-21-15,-1 21 0,21 0 0,-21 0 16,0-21-16,22 21 0,-1 0 15</inkml:trace>
  <inkml:trace contextRef="#ctx0" brushRef="#br0" timeOffset="36944.78">20468 3196 0,'-21'0'16,"0"21"-16,0 1 16,-1-22-16,22 21 0,0 0 15,-21 0-15,0-21 0,21 21 16,-21 0-16,21 1 0,-21-22 0,21 21 16,0 0-16,-21 0 15,-1 0 1,22-42 15,22 0-15,-1 21-16</inkml:trace>
  <inkml:trace contextRef="#ctx0" brushRef="#br0" timeOffset="37284.28">20489 2963 0,'0'0'15,"-21"0"17,0 0-32,21 22 0,0-1 15,21-21 17,0 0-32,0 0 15,1 0-15,-1 0 16,0 0-16,-21-21 15,0-1-15,0 1 16,0 0 0,-21 21-16,0 0 15,-1 0-15,1 0 16,0 0-16,0 0 16,21 21-1,21-21 1,0 0-1</inkml:trace>
  <inkml:trace contextRef="#ctx0" brushRef="#br0" timeOffset="37848.06">21082 2815 0,'0'0'0,"-21"0"31,0 21-15,-1 1-16,1-1 0,21 0 0,-21 0 16,0 0-16,0 0 0,0 22 15,-1-22-15,1 0 0,0 21 0,0-20 16,0 20-16,21 0 0,-21-21 0,21 1 16,-22 20-16,1-21 0,21 0 15,0 0-15,0 1 0,0-1 0,0 0 16,0-42 46,0 0-62,0-1 0,0 1 16,0 0-16,21 0 0,-21 0 0,22-22 16,-1 22-16,21 0 0,-21 0 15,0 21-15,1-21 0,20 0 0,-21 21 16,0 0-16,22-22 0,-22 22 15,0 0-15,0 0 0,21 0 0,-20 0 16,-1 0-16,0 22 0,0-1 0,-21 21 16,0-21-1,0 0-15,0 1 0,0-1 0,0 0 0,0 21 16,-21-21-16,0 1 0,0-1 16,-1-21-16,-20 21 0,21 0 15,-21-21-15,20 21 0,-20-21 0,0 0 16,21 0-16,-22 0 0,22 0 0,0 0 15,0 0-15,0 0 0,-1 0 16,22-21 0,0 0-1,22 0-15,-1 0 0,21-1 16</inkml:trace>
  <inkml:trace contextRef="#ctx0" brushRef="#br0" timeOffset="38388.58">21590 2858 0,'0'0'0,"0"-22"15,21 22-15,-21 22 63,0-1-63,-21 0 0,0 0 15,21 0-15,-21 0 0,-1 22 0,1-22 16,21 0-16,-21 21 0,0-20 0,0 20 16,21-21-16,-21 21 15,21-20-15,-22 20 0,22-21 0,-21 0 16,21 0-16,0 1 0,0-1 0,0 0 16,0 0-16,21-21 15,1 21-15,-1-21 0,0 0 16,0 0-16,0 0 0,0 0 15,1 0-15,-1-21 0,0 21 0,0-21 16,21 0-16,-20 21 0,-1-21 0,21-1 16,-21 1-16,0-21 0,1 21 15,-1 0-15,0-1 0,0 1 16,0 0-16,-21 0 0,0 42 31,-21 0-31,21 0 16,-21 1-16,0-1 0,0 0 15,-1 0-15,22 0 0,-21 0 0,21 1 16,-21-1-16,21 0 0,0 0 16,0-42 31,0 0-47,21 21 15,-21-21-15,21-1 0</inkml:trace>
  <inkml:trace contextRef="#ctx0" brushRef="#br0" timeOffset="38564.29">22013 2985 0,'0'0'0,"0"-22"0,0 1 16,0 0-16,21 21 78</inkml:trace>
  <inkml:trace contextRef="#ctx0" brushRef="#br0" timeOffset="39104.44">22331 3069 0,'0'0'0,"-21"43"16,-1-22-1,1 0-15,0 0 0,21 0 16,-21 0-16,21 1 16,0-1-16,0 0 0,-21 0 0,21 0 15,-21-21-15,21 21 0,-22 1 16,22-1-16,0 0 0,-21-21 15,21 21-15,0-42 47,0 0-31,0 0-16,0-1 0,0 1 16,0 0-16,21 0 0,-21 0 0,22 0 15,-1-1-15,-21-20 16,21 21-16,0 0 0,0 0 0,0-1 15,1 22-15,20-21 0,-21 0 0,0 0 16,22 21-16,-22 0 0,21 0 16,-21 0-16,0 0 0,1 0 0,-1 0 15,0 0-15,-21 21 0,21 0 16,-21 0-16,0 1 0,0-1 0,0 21 16,-21-21-16,0 22 0,21-22 0,-21 21 15,-1-21-15,22 22 0,-21-22 16,0 0-16,21 0 0,-21 0 0,21 0 15,-21 1-15,42-22 47,0 0-31,21-22-16,-20 22 0</inkml:trace>
  <inkml:trace contextRef="#ctx0" brushRef="#br0" timeOffset="39861.73">23220 3175 0,'0'0'0,"0"-21"0,21-43 15,-21 43-15,-21 21 32,0 0-32,-1 0 15,1 0-15,0 0 0,-21 21 0,21 1 16,-1-1-16,-20 0 0,21 0 15,-21 0-15,20 0 0,1 1 0,0 20 16,21-21-16,0 0 16,0 0-16,0 1 0,0-1 15,21-21 1,0 0-16,1 0 0,20 0 16,-21 0-16,21-21 0,-20-1 15,-1 22-15,0-21 0,0 0 16,0 0-16,-21 0 0,21 21 15,-21-21-15,22-1 0,-22 1 0,21 0 16,-21 0-16,0 0 16,0 42 15,0 0-31,0 0 0,0 0 0,0 1 16,-21 20-16,21-21 0,-22 21 15,1 1-15,21-1 0,-21 0 0,0 1 16,21 20-16,-21-20 0,0-1 0,21 0 15,-22 1-15,1 20 0,21-21 16,0 1-16,-21 20 0,21 1 0,-21-22 16,21 22-16,0-22 0,0 21 15,0 1-15,0-22 0,0 1 16,0 20-16,0-21 0,0 1 0,0-1 16,-21 0-16,21 1 0,0-1 0,-21 0 15,21-20-15,0 20 0,0-21 16,0 21-16,-22-20 0,22-1 0,-21 0 15,0 0-15,0-21 0,0 0 16,0 0-16,-1 0 0,1 0 0,0 0 16,-21 0-16,21 0 0,-1 0 15,1-21-15,-21 0 0,21-22 0,0 22 16,21-21-16,-22 0 0,22-1 0,0 1 16,0 0-16,0-1 15,0 1-15,22-22 0,-1 1 0,0 21 16,21-22-16,1-21 0,-1 22 0,0-1 15,1 22-15,20-21 0,-21 20 16,1-20-16,-1 20 0,0 1 0,-20 21 16,20-21-16,-21 20 0,0-20 0,0 21 15,1 0-15,-22-22 16,0 22-16,21-21 0,-21-22 0</inkml:trace>
  <inkml:trace contextRef="#ctx0" brushRef="#br0" timeOffset="40900.68">23897 2858 0,'-21'21'63,"21"0"-48,-21-21 1,21 21-16,21-21 62,-21-21-46,0 0-16,0 0 31,-21 21-15,0 0 0,-1 0-1,1 21-15,0-21 16,21 21-1,0-42 79,0 0-63,21 21 48,-21 21-64,0 0 1</inkml:trace>
  <inkml:trace contextRef="#ctx0" brushRef="#br0" timeOffset="41473.04">23728 3196 0,'0'0'0,"-21"0"16,21 21-16,21-21 47,-21-21-47,21 21 15,-21-21 1,-21 21 15,0 21-15,21 0-1,0 1-15,21-22 47,0 0-31,0 0-16,-21-22 15,0 1-15,0 0 16,0 0 0,-21 21 31,0 0-32,21 21 1,21-42 46,0 21-62,0-21 16</inkml:trace>
  <inkml:trace contextRef="#ctx0" brushRef="#br0" timeOffset="42091.76">24426 2879 0,'21'0'31,"1"0"-15,-22-21-1,0-1 16,-22 22 1,1 22-32,21-1 15,0 0 1,21-21 31,1 0-47,-1 0 31,-21-21-15,0 0-16,-21 21 31,-1 0-15,1 0 15,21 21 31</inkml:trace>
  <inkml:trace contextRef="#ctx0" brushRef="#br0" timeOffset="43008.46">24405 3239 0,'-21'21'16,"21"0"0,21-21 30,-21-21-30,-21 21 31,21 21-31,-21 0-16,0 0 15,21 0 1,0 1-16,21-22 31,0 0-15,0 0-16,0-22 15,-21 1-15,21 0 16,1 0-16,-22 0 16,0 0-16,-22 21 46,1 0-46,0 21 16,21 0-16,0 0 16,-21-21-1,42 0 17,-21-21-17</inkml:trace>
  <inkml:trace contextRef="#ctx0" brushRef="#br0" timeOffset="43632.14">23855 2879 0,'0'0'15,"-21"0"-15,-1 0 16,22 21-16,-21-21 0,42 0 78,-21-21-62,0 0-1,-21 21 32,21 21-31,-21-21-16,21 21 15</inkml:trace>
  <inkml:trace contextRef="#ctx0" brushRef="#br0" timeOffset="44253.92">23685 3133 0,'0'0'0,"-21"21"31,21 0-31,0 0 16,0 0-16,0 1 15,21-22 1,1 0-1,-1 0-15,0 0 16,0 0-16,-21-22 16,0 1-1,0 0 1,-21 21 15,0 0-31,0 0 16,-1 0-1,22 21-15,22-21 47,-1 0-31,0 0-16,0 0 0,0 0 16,0-21-1,-21 0-15,0 0 16,0 0-1,-21 21 17,0 0-17</inkml:trace>
  <inkml:trace contextRef="#ctx0" brushRef="#br0" timeOffset="46580.56">25506 2836 0,'0'0'0,"21"0"0,64 0 31,-43 0-31,-21 0 0,0-21 16,22 21-16,-22 0 0,21-21 15,0 21-15,-20-21 0,20 21 0,-21-21 16,0 21-16,0-21 0,1 21 15,-1-22-15,-21 1 0,0 0 16,0 0-16,-21 21 0,-1 0 16,-20 0-16,21-21 0,-21 21 15,-1 0-15,1 0 0,21 0 0,-22 0 16,1 0-16,0 0 16,-1 21-16,22-21 0,-21 21 0,21 0 15,0 0-15,-1-21 0,1 22 16,21-1-16,0 0 0,0 0 0,0 0 15,0 0-15,0 1 16,0-1-16,21 0 16,1-21-16,-1 21 0,0-21 0,0 21 15,0 0-15,0-21 0,1 22 16,-1-1-16,0-21 0,0 21 0,0 0 16,0 0-16,-21 0 0,0 1 15,0-1 1,0 0-16,0 0 0,-21 0 0,0 0 15,-21-21-15,21 0 16,-22 22-16,22-22 0,-21 0 0,-1 0 16,1 0-16,21 0 0,-21-22 0,20 1 15,-20 21-15,21-21 0,0 0 16,0 0-16,-1 21 0,1-21 0,21-1 16,-21 1-16,21 0 15,0 0-15,0 0 0,0 0 16,0-1-16,0 1 15,21 21-15,0 0 16,1 0-16,-22-21 0,21 21 0,0 0 16,21 0-16,-21 0 15</inkml:trace>
  <inkml:trace contextRef="#ctx0" brushRef="#br0" timeOffset="46824.21">25993 2921 0,'0'0'0,"0"21"0,0 0 32,0 1-32,0-1 0,0 0 15,-22-21-15,22 21 0,-21 0 0,0-21 0,0 21 16,21 1-16,-21-22 0,21 21 16,-21 0-16,21 0 15,-22-21-15,22 21 0,-21-21 16,0 0-16,21-21 47,0 0-47,21 21 0</inkml:trace>
  <inkml:trace contextRef="#ctx0" brushRef="#br0" timeOffset="47144.68">26141 2836 0,'0'0'0,"0"22"16,-21-22 0,21 21-1,21-21 17,0 0-17,-21-21 16,0-1-31,0 1 16,-21 21 0,0 0-16,-1 0 15,1 0 1,42 0 15,1 0-15</inkml:trace>
  <inkml:trace contextRef="#ctx0" brushRef="#br0" timeOffset="47708.93">26606 2582 0,'0'0'0,"0"-21"31,-21 21-16,21 21-15,0 1 0,-21-1 16,0 0-16,21 0 0,-21 21 16,21-20-16,0-1 0,-21 21 0,-1-21 15,1 22-15,21-22 0,-21 21 16,0-21-16,0 22 0,21-22 0,-21 0 16,-1 0-16,22 21 0,0-20 0,-21-1 15,21 0-15,-21 0 0,21 0 16,0 0-16,-21-21 15,21-21 17,0 0-32,0 0 15,0 0-15,0 0 16,0-1-16,0 1 0,21 0 0,0 0 16,0 0-16,1 0 0,-22-1 15,42 1-15,-21 0 0,0 21 0,22-21 16,-22 0-16,21 21 0,0 0 0,1 0 15,-22 0-15,21 0 0,1 0 16,-22 0-16,0 21 0,0 0 0,0 0 16,-21 0-16,0 1 15,0-1-15,0 0 0,-21 0 16,0 0-16,-21 0 0,20 1 0,-20-1 16,0 0-16,-1-21 0,1 21 15,21-21-15,-21 21 0,-1-21 0,22 0 16,-21 0-16,21 0 0,-1 0 0,1 0 15,21-21 1,0 0 0,21 21-16,1-21 0,-1 0 15</inkml:trace>
  <inkml:trace contextRef="#ctx0" brushRef="#br0" timeOffset="48188.71">27241 2561 0,'0'0'16,"0"21"15,-21 1-31,21-1 0,-21 0 16,0 0-16,21 21 0,-21-20 0,0 20 15,-1 0-15,22-21 0,-21 22 0,0-22 16,0 21-16,21-21 15,-21 22-15,0-22 0,21 21 0,-22-21 16,22 1-16,0 20 0,0-21 16,0 0-16,0 0 0,0 1 0,0-1 15,22-21-15,-1 0 16,0 0-16,0 0 0,21-21 16,-20-1-16,20 1 0,-21 21 0,21-21 15,1 0-15,-22 0 0,21 0 16,-21-1-16,1 1 0,-1 0 0,0 0 15,0 0-15,-21 0 0,0 42 47,0 0-47,-21 0 16,0 0-16,21 0 0,-21 1 16,21-1-16,-22 0 0,22 0 15,22-42 32,-1 0-47,0 21 0</inkml:trace>
  <inkml:trace contextRef="#ctx0" brushRef="#br0" timeOffset="48357.26">27601 2815 0,'0'0'0,"-42"-21"31,21 21-31,21 21 32,0 0-17,0 1 1,21-22-16</inkml:trace>
  <inkml:trace contextRef="#ctx0" brushRef="#br0" timeOffset="48795.93">27834 2942 0,'0'0'0,"-21"21"15,0-21-15,21 22 0,0-1 0,-21-21 16,-1 21-16,22 0 0,-21-21 16,21 21-16,0 0 0,-21 1 15,21-1-15,-21 0 0,21 0 16,0 0-16,-21-21 15,21-21 32,0 0-47,0 0 16,21 0-16,0-1 16,0 1-16,0 0 0,1 0 0,-1 0 15,0 0-15,21 21 0,-21-22 16,1 1-16,20 21 0,-21 0 0,0 0 15,0 0-15,1 0 0,-1 0 0,-21 21 16,0 1-16,0-1 16,0 0-16,0 0 0,0 0 15,0 0-15,-21 1 16,21-1-16,-22-21 0,1 21 16,21 0-16,-21-21 0,21 21 0,-21-21 15,21 21 1,21-21-1,0 0-15,0 0 0,22 0 0</inkml:trace>
  <inkml:trace contextRef="#ctx0" brushRef="#br0" timeOffset="49384.64">28596 2963 0,'0'0'15,"0"-21"-15,0 0 0,-21 0 16,0 21-1,0 0-15,-1 0 0,1 0 16,0 0-16,0 21 0,0 0 16,-22-21-16,22 21 0,0 1 0,0-1 15,0 0-15,0 0 0,-1 0 0,22 0 16,0 1-16,0-1 16,0 0-16,22-21 0,-1 0 15,0 0-15,0 0 0,0 0 16,0 0-16,1 0 0,20 0 0,-21 0 15,0-21-15,0 0 0,1 21 16,-1-22-16,0 22 0,0-21 16,-21 0-16,21 0 0,-21 42 47,0 0-47,-21 0 0,0 1 15,21 20-15,-21-21 0,0 21 16,-1 1-16,1-1 0,0 0 0,0 1 15,0-1-15,21 0 0,-21 22 16,-1-22-16,22 1 0,-21-1 0,21 0 16,0 1-16,-21-1 0,21 0 0,-21 22 15,21-22-15,0 0 0,0 1 16,-21 20-16,0-20 0,21-1 0,-22 0 16,22 1-16,-21-22 0,0 21 15,0-21-15,0 0 0,0 22 16,-1-22-16,-20-21 0,21 21 0,-21 0 15,20-21-15,-20 0 0,0 0 0,-1 0 16,22 0-16,-21 0 0,21 0 16,-22 0-16,22 0 0,0-21 0,0 0 15,21 0-15,0 0 0,0-1 16,0 1-16,0-21 0,21 21 16,0 0-16,0-22 0,22 1 0,-1 0 15,0-1-15</inkml:trace>
  <inkml:trace contextRef="#ctx0" brushRef="#br0" timeOffset="49716.74">29146 2646 0,'0'0'0,"0"-21"0,0 0 16,0-1-16,0 1 15,-21 21 1,0 21-16,0-21 16,0 43-16,0-22 0,21 0 0,-22 21 15,1-20-15,-21 20 0,21 0 16,0 1-16,-1-1 0,1 0 0,0 1 16,0-1-16,0-21 0,21 21 0,-21 1 15,21-22-15,-22 21 16,22-21-16,0 1 0,0-1 0,0 0 15,0 0-15,22-21 16,-1 0-16,0 0 0,0 0 16,0-21-16,22 0 0,-22 21 15,0-21-15,21-1 0</inkml:trace>
  <inkml:trace contextRef="#ctx0" brushRef="#br0" timeOffset="49900.57">28765 2942 0,'0'0'16,"-21"0"-16,-21 0 15,63 0 1,0 0-16,0 0 16,1 0-16,20 0 0,-21 0 15,21 0-15,-20 0 0,20 0 0,0 0 16,1 0-16</inkml:trace>
  <inkml:trace contextRef="#ctx0" brushRef="#br0" timeOffset="50468.68">29464 3069 0,'21'0'16,"-21"-21"-16,21 21 0,-21-21 16,21 0-16,1 21 0,-22-21 15,0-1-15,21 22 0,-21-21 16,0 0-16,-21 21 16,-1 0-1,1 0-15,0 0 0,0 0 0,-21 21 16,20-21-16,-20 21 0,21 1 15,-21-1-15,-1-21 0,22 21 16,-21 0-16,21 0 0,-1-21 0,22 21 0,0 1 16,-21-1-16,21 0 15,21-21 1,1 0-16,-1 0 16,0 0-16,21 0 0,-21 0 0,1 0 15,20-21-15,-21 21 0,0-21 16,0-1-16,1 22 0,-1-21 0,0 0 15,0 0-15,0 21 0,0-21 0,-21 0 16,0-1 0,22 22-16,-22 22 31,-22-1-31,22 0 0,-21 0 16,21 0-16,-21 0 15,21 1-15,-21-1 0,21 0 16,0 0-16,0 0 0,0 0 15,21 1 1,0-22-16,0 0 0,1 0 16,-1 0-16,0 0 0,21 0 15,-21 0-15,22-22 0,-1 1 0</inkml:trace>
  <inkml:trace contextRef="#ctx0" brushRef="#br0" timeOffset="50973.52">30120 3006 0,'0'0'0,"21"-85"31,-42 85-31,0 0 16,0 0-16,0 0 0,-1 0 0,1 0 16,-21 0-16,0 21 0,20-21 15,-20 21-15,21 1 0,-21-1 16,20 0-16,1 0 0,0-21 0,21 21 16,0 0-16,0 1 0,0-1 31,21-21-31,0 0 0,22 0 15,-22 0-15,21 0 0,-21 0 16,1 0-16,20-21 0,-21 21 0,0 0 16,0-22-16,1 22 0,-44 22 47,1-1-32,0 0-15,0 21 0,0-21 0,0 22 16,-1-1-16,1 0 0,-21 22 15,21-22-15,0 22 0,-1-22 0,1 22 16,0-22-16,0 0 0,21 22 16,0-22-16,-21 22 0,21-22 0,-21 0 15,21 1-15,-22 20 0,22-21 0,0 1 16,-21-1-16,0 0 0,21-20 16,-21 20-16,0-21 0,0 21 0,-1-20 15,1-1-15,0-21 0,0 21 16,0-21-16,0 0 0,-1 0 0,1 0 15,-21 0-15,21-21 0,0 0 16,-1 21-16,1-22 0,0 1 0,21 0 16,0-21-16,0 21 0,0-22 15,0 22-15,0-21 0,0-1 0,0 1 16</inkml:trace>
  <inkml:trace contextRef="#ctx0" brushRef="#br0" timeOffset="51532.87">30734 2223 0,'0'0'16,"-21"0"-16,21-22 0,-21 22 15,-1 0 1,44 0 15,-1 0-31,0 0 0,21 0 0,1 0 16,-22 0-16,21 0 0,0 0 15,1 0-15,-1 22 0,-21-22 0,22 0 16,-22 0-16,-21 21 16,-21-21-1,-1 0-15,1 0 16,-21 0-16,0 0 0,-1 0 0</inkml:trace>
  <inkml:trace contextRef="#ctx0" brushRef="#br0" timeOffset="51876.56">30670 2244 0,'-42'0'16,"21"0"0,21 21-1,0 0-15,-21 0 0,21 0 16,0 1-16,-21-1 0,21 21 15,-22-21-15,22 22 0,0-1 0,-21-21 16,0 21-16,21 1 0,-21 20 16,21-20-16,-21-1 0,0 0 0,21 1 15,-22-1-15,1 0 0,21 1 16,-21-1-16,0 21 0,21-20 16,0-1-16,-21 0 0,0 1 0,21-1 15,0 0-15,0 1 0,0-22 16,-22 0-16,22 0 0,0 22 0,0-22 15,0 0-15,22-21 16,-1 21-16,21-21 16,-21 0-16,0 0 0,1 0 15,20 0-15,-21 0 0,21-21 0,-20 21 16,20-21-16,-21 21 0,0-21 0,22-1 16,-1 1-16,-21-21 0</inkml:trace>
  <inkml:trace contextRef="#ctx0" brushRef="#br0" timeOffset="52596.73">31157 2879 0,'0'0'0,"0"-21"0,0-1 16,0 1-16,-21 21 15,0 0 1,0 0-16,0 0 0,-1 0 15,1 0-15,21 21 0,-21 1 16,21-1-16,-21-21 0,21 21 0,-21 0 16,21 0-1,0 0-15,21-21 47,0 0-47,0 0 0,0 0 16,1-21-16,-1 0 0,0 21 15,-21-21-15,21 21 0,0-21 0,0 0 16,-21-1-16,22 22 16,-22 22 15,0-1-15,0 0-16,0 0 15,0 0-15,0 0 0,0 1 16,0-1-1,0 0-15,21-21 16,0 0-16,0 0 16,0 0-16,0 0 15,1 0-15,-1-21 0,0 0 0,-21-1 16,21 22-16,-21-21 0,21 0 16,-21 0-16,0-21 0,0 20 0,0 1 15,0-21-15,0 21 0,-21 0 16,-21-1-16,21-20 0,-1 21 15,-20 21-15,0-21 0,-1 21 16,1 0-16,0 0 0,-22 0 0,22 0 16,0 0-16,-22 21 0,22 0 15,-1 0-15,1 0 0,0 22 0,-1-22 16,22 21-16,-21 1 0,21-22 0,0 21 16,21-21-16,0 22 0,0-22 15,0 0-15,0 21 0,0-21 0,0 1 16,21-1-16,0 0 15,0 0-15,0-21 0,22 0 0,-22 21 16,21-21-16,0 0 0,-20 0 16,20 0-16,0 0 0,1 0 15,-1-21-15,0 0 0,1 21 16</inkml:trace>
  <inkml:trace contextRef="#ctx0" brushRef="#br0" timeOffset="52860.84">31686 2625 0,'0'84'16,"-21"-62"-1,0-1-15,21 0 0,-21 21 16,0-21-16,21 1 0,-21 20 0,-1-21 15,1 0-15,21 0 0,0 1 0,-21-1 16,21 0-16,-21-21 0,21 21 16</inkml:trace>
  <inkml:trace contextRef="#ctx0" brushRef="#br0" timeOffset="53140.85">31602 2646 0,'0'0'0,"21"-21"15,0 21 1,0 0-16,0 0 16,1 0-16,-1 0 0,0 0 15,-21 21-15,21 0 0,0 0 16,-21 0-16,0 1 0,21 20 0,-21-21 15,0 0-15,0 22 0,0-22 16,0 0-16,0 0 0,0 0 0,-21 0 16,21 1-16,0-1 0,-21-21 15,21 21-15,-21 0 0,0-21 16</inkml:trace>
  <inkml:trace contextRef="#ctx0" brushRef="#br0" timeOffset="53324.07">31559 2921 0,'22'0'31,"-1"0"-31,0 0 15,0 0-15,0 0 0,0 0 0,1 0 16,-1-21-16,21 21 0,-21-21 16,0 21-16,22-21 0</inkml:trace>
  <inkml:trace contextRef="#ctx0" brushRef="#br0" timeOffset="53557.39">32089 2688 0,'0'43'16,"0"-22"0,-22 0-16,22 0 0,0 0 15,0 0-15,-21 1 0,21 20 0,-21-21 16,21 0-16,-21 0 0,21 1 16,0-1-16,-21 0 0,21 0 15,-21-21-15,42 0 47</inkml:trace>
  <inkml:trace contextRef="#ctx0" brushRef="#br0" timeOffset="53792.32">32046 2731 0,'0'0'0,"0"-22"15,0 1 1,21 21-16,1 0 15,-22 21 1,0 1-16,0-1 0,21 21 0,-21-21 16,0 0-16,21 1 0,-21-1 15,0 0-15,0 0 0,0 0 16,21 0-16,-21 1 16,21-1-16,0-21 31,1 0-31,-22-21 15,21 21-15</inkml:trace>
  <inkml:trace contextRef="#ctx0" brushRef="#br0" timeOffset="54027.73">32427 2625 0,'-21'21'16,"0"-21"-16,21 21 15,-21 0-15,0 0 0,-1 22 0,22-22 16,-21 0-16,0 0 0,0 0 16,21 1-16,0-1 0,-21 0 0,21 0 15,-21 0-15,21 0 16,0 1-16,21-22 47</inkml:trace>
  <inkml:trace contextRef="#ctx0" brushRef="#br0" timeOffset="54263.91">32533 2794 0,'21'0'16,"0"0"0,1 0-16,-1 0 15,0 0-15,0 0 0,0 0 16,0 0 0,1 0-16</inkml:trace>
  <inkml:trace contextRef="#ctx0" brushRef="#br0" timeOffset="54436.68">32512 2900 0,'0'0'0,"-21"42"32,42-42-1,0 0-31,0 0 15,0 0-15,1 0 16,-1 0-16,0-21 0</inkml:trace>
  <inkml:trace contextRef="#ctx0" brushRef="#br0" timeOffset="54811.88">32893 2477 0,'0'0'0,"-21"0"31,0 0-31,21 21 16,21-21 30,0 0-46,-21-21 16,0-1-16,21 22 0,-21-21 16,0 0-16,-21 21 31,0 0-15,0 21-16,21 0 0,-22 1 15,1-1-15,21 0 0,0 0 16,-21 0-16,0 0 0,21 22 0,-21-43 15,21 21-15,0 0 0,0 0 16,0 0-16</inkml:trace>
  <inkml:trace contextRef="#ctx0" brushRef="#br0" timeOffset="55132.06">33105 2731 0,'-22'0'16,"1"0"-16,21 21 15,0 0-15,-21 0 16,21 0-16,-21 0 0,0-21 0,21 22 15,-21-1-15,21 0 0,-22 0 16,1 0-16,21 0 0,-21 1 16,21-1-16,-21 0 15</inkml:trace>
  <inkml:trace contextRef="#ctx0" brushRef="#br0" timeOffset="55380.73">33020 2794 0,'21'-21'32,"0"21"-17,-21 21-15,0 0 0,0 0 16,0 1-16,0-1 15,0 0-15,0 0 0,0 0 16,0 0-16,0 1 16,-21-1-16,21 0 0,0 0 31</inkml:trace>
  <inkml:trace contextRef="#ctx0" brushRef="#br0" timeOffset="55576.9">32872 2963 0,'0'0'0,"21"0"47,0 0-47,0 0 0,0 0 15,1 0-15,-1 0 16,0-21-16,0 21 0,0 0 0,0-21 16,1 21-16</inkml:trace>
  <inkml:trace contextRef="#ctx0" brushRef="#br0" timeOffset="55867.34">33189 2731 0,'0'21'0,"0"0"16,0 0-16,0 0 15,0 0-15,0 1 0,0-1 16,0 0-16,0 0 0,0 0 15,0 0-15,0 1 16,0-1 0,21-21 15,1-21-15</inkml:trace>
  <inkml:trace contextRef="#ctx0" brushRef="#br0" timeOffset="56132.69">33507 2773 0,'-21'0'31,"-1"0"-31,22 21 0,-21-21 0,0 21 16,0 0-16,0 1 0,0-22 15,-1 21-15,1 0 0,0 0 0,0 0 16,0-21-16,21 21 0,-21-21 16,21 22-16,-22-22 0,1 21 15</inkml:trace>
  <inkml:trace contextRef="#ctx0" brushRef="#br0" timeOffset="56736.47">33464 2455 0,'-21'0'31,"0"0"0,21-21 0,21 21 16,-21 21-15,0 1-17,0-1-15,0 0 31,-21-21-15,21-21 15,0 0-15,0-1 0,21 22-16,-21-21 15,21 21-15,1 0 16,-22 21-1,0 1-15,0-1 16,0 0-16,0 0 16,0 0-16,-22-21 0,22 21 15,-21-21-15,0 0 16</inkml:trace>
  <inkml:trace contextRef="#ctx0" brushRef="#br0" timeOffset="57528.9">33486 2159 0,'21'0'32,"0"0"-32,21 0 15,-21 0-15,1 0 16,-1 0-16,0 0 0,0 0 16,0 0-16,0 0 0,1 0 15,-1 0-15,0 0 0,0 0 16,0 0-1,0 0 1,-21 21 0,0 0-16,0 1 15,0-1-15,0 0 16,0 0-16,0 0 16,0 0-16,0 1 0,0 20 0,0-21 15,0 21-15,0-20 0,0 20 16,0-21-16,0 21 0,0 1 15,0-22-15,0 21 0,0-21 0,-21 22 16,21-22-16,0 21 0,-21-21 16,21 1-16,0 20 0,0-21 0,0 0 15,0 0-15,0 22 16,0-22-16,0 0 0,0 0 0,0 22 16,0-22-16,0 0 0,0 21 15,0-21-15,0 22 0,0-22 0,0 0 16,0 21-16,0-20 0,0-1 15,-21 0-15,21 0 0,-21 0 16,21 0-16,-21 1 0,21-1 0,0 0 16,-22-21-16,1 21 0,0 0 15,0-21-15,21 21 0,-21-21 0,0 0 16,-1 0-16,1 22 0,0-22 16,-21 0-16,21 0 0,-1 0 0,-20 0 15,21 0-15,-21 0 0,20 0 16,1 0-16,-21 0 0,21 0 15,0 0-15,-1 0 0,1 0 16,0 0-16,0 0 0,42-22 78,0 1-62,0 21-16,-21-21 0</inkml:trace>
  <inkml:trace contextRef="#ctx0" brushRef="#br0" timeOffset="60496.54">508 6117 0,'0'0'0,"21"-21"0,-21 0 16,21 0-16,-21 0 0,21 21 16,-21-22-16,0 1 15,22 21-15,-22-21 0,0 0 16,-22 21 15,22 21-31,-21 0 16,0 0-16,0 1 0,0-1 15,0 21-15,-1 0 0,1-20 16,-21 20-16,0 21 0,20-20 0,-20-1 16,0 22-16,-1-22 0,1 21 15,0-20-15,-1-1 0,1-21 0,21 22 16,21-22-16,0 21 15,0-21-15,0 0 0,0-42 47,0 0-31,0 0-16,0-21 0,0 20 16,21 1-16,0-21 0</inkml:trace>
  <inkml:trace contextRef="#ctx0" brushRef="#br0" timeOffset="60837.71">910 5969 0,'0'0'16,"-21"21"-16,0 0 0,0 1 0,-1-1 15,-20 0-15,21 21 0,-21 1 16,20-1-16,-20 0 0,0 1 0,-1 20 16,-20 1-16,21-1 15,-1-21-15,-20 22 0,20-22 0,1 22 16,21-22-16,-21 0 0,20-20 16,1-1-16,0 0 0,0 0 15,21 0-15,-21 0 0,21-42 47,21 21-47,0-21 16,0 0-16,0 0 0,1 0 15,-1-1-15</inkml:trace>
  <inkml:trace contextRef="#ctx0" brushRef="#br0" timeOffset="61124.48">1037 6117 0,'0'64'32,"0"-43"-32,-21 0 0,21 0 15,-21 0-15,0 1 0,21 20 0,0-21 16,-22 21-16,22 1 0,-21-22 15,0 21-15,21-21 0,0 22 16,0-22-16,-21 0 0,21 0 16,0 0-16,0 1 0,0-1 0,0 0 15,21-21 1,0 0 0,-21-21-16,21 21 0,1-21 0</inkml:trace>
  <inkml:trace contextRef="#ctx0" brushRef="#br0" timeOffset="61352.67">825 6498 0,'-21'0'31,"42"0"-31,1-21 15,-1 21-15,0-21 16,0 21-16,0-21 0,0 21 16,1-21-16,-1-1 0,21 22 0,-21-21 15,22 21-15,-22-21 0,0 21 16,0-21-16</inkml:trace>
  <inkml:trace contextRef="#ctx0" brushRef="#br0" timeOffset="62456.23">1460 6477 0,'0'0'16,"22"0"-16,-1 0 16,0 0-16,0-21 0,-21 0 15,21 0-15,0-1 0,1 1 16,-22 0-16,21 0 0,-21 0 15,0 0-15,0-1 0,0 1 16,0 0-16,-21 21 0,-1 0 16,1-21-16,0 21 15,0 0-15,-21 0 0,20 0 0,1 21 16,-21-21-16,21 21 0,-22 0 16,22 22-16,-21-22 0,21 21 0,0-21 15,-1 22-15,22-1 0,0-21 16,0 22-16,0-22 0,0 0 15,0 0-15,0 0 0,22-21 16,-1 0-16,0 0 16,0 0-16,21 0 0,-20 0 0,-1-21 15,21 0-15,-21 0 0,22 0 16,-22-1-16,21-20 0,-21 21 16,0 0-16,1 0 0,-1-22 15,-21 22-15,0 0 0,21 0 0,-21 0 16,0-1-16,0 1 15,0 42 17,-21-21-17,21 22-15,0-1 0,0 0 0,0 0 16,0 21-16,0-20 0,0-1 16,0 0-16,0 21 0,0-21 0,0 1 15,0-1-15,0 0 16,21 0-16,0-21 0,0 0 15,0 0-15,1 0 16,-1 0-16,0 0 0,21 0 0,-21 0 16,1-21-16,20 0 0,-21 0 15,0-1-15,0 1 0,1 0 0,-1-21 16,0 21-16,0-1 0,-21 1 16,0-21-16,0 21 0,21 0 0,-21-1 15,0 1-15,0 0 0,0 0 16,-21 21-16,0-21 15,0 21-15,0 0 0,-1 21 16,1 0-16,0-21 16,0 21-16,21 0 0,-21 1 0,0-1 15,21 0-15,-22 21 16,22-21-16,0 1 0,0-1 0,0 0 16,0 0-16,0 0 0,0 0 15,22 1-15,-1-22 16,0 21-16,0 0 15,0-21-15,-21 21 0,0 0 0,21-21 16,1 21-16,-22 1 0,21-1 16,0 0-16,0 0 0,-21 21 15,21-20-15,0-1 16,-21 0-16,0 0 0,0 21 0,22-20 16,-22 20-16,0 0 0,0 1 0,0-1 15,0 0-15,0 22 0,0-22 16,-22 22-16,1-22 0,0 21 0,0-20 15,0-1-15,0 0 0,-1 1 16,1-22-16,-21 0 0,21 0 0,0 0 16,-22 1-16,22-22 0,-21 0 15,-1 0-15,1 0 0,0 0 0,-1-22 16,1 1-16,0 0 0,-1 0 16,1 0-16,21-22 0,-21 1 0,20 0 15,1-1-15,0 1 16,0 0-16,21-1 0,0 1 0,0 0 15,0-1-15,0 1 0,42 21 16,-21-21-16,1-1 0,20 22 0,0-21 16,1 21-16,-1-22 0,0 1 15</inkml:trace>
  <inkml:trace contextRef="#ctx0" brushRef="#br0" timeOffset="63012.05">2265 6202 0,'0'0'0,"0"21"47,-21-21-47,21 21 0,-22 0 15,22 1-15,0-1 0,0 0 16,0 0-16,-21 0 0,21 0 15,-21 1-15,21-1 0,0 0 0,0 0 16,0 0-16,-21-21 16,21 21-16,0-42 47,0 0-47,0 0 15,0 0-15,0 0 0,0-1 16,0 1-16,0-21 0,0 21 15,0 0-15,21-1 0,-21 1 0,21 0 16,0 0-16,1 0 0,-1 21 16,0-21-16,21-1 0,-21 22 0,1 0 15,20 0-15,-21 0 0,21 0 16,-20 0-16,-1 0 0,21 0 0,-21 22 16,0-1-16,1 0 0,-1 0 15,-21 0-15,0 0 0,0 1 0,0 20 16,0-21-16,0 21 15,0-20-15,0 20 0,-21-21 0,-1 0 16,1 0-16,21 1 0,0-1 16,-21-21-16,21 21 0,-21-21 15,21-21 1,21 0 0,0-1-16,-21 1 0,21 21 15,1-21-15,-22 0 0</inkml:trace>
  <inkml:trace contextRef="#ctx0" brushRef="#br0" timeOffset="63552.01">3006 6223 0,'0'-63'31,"0"41"-31,0 1 15,-22 0-15,1 21 16,0 0-16,0 0 16,0 0-16,0 0 0,-1 21 15,22 0-15,-21 1 0,0-22 16,0 21-16,0 0 0,0 0 16,21 0-16,-22 22 0,22-22 15,-21 0-15,21 21 0,0-21 0,0 1 16,0-1-16,0 0 0,0 0 15,0 0-15,21-21 0,1 0 16,-1 0-16,0 0 0,0 0 0,0 0 16,0-21-16,1 21 0,-1-21 15,0 0-15,0 0 0,0-1 0,-21 1 16,21 0-16,1 0 0,-1 0 16,-21 0-16,0-1 0,0 1 0,0 0 15,0 0-15,0 0 0,0 0 16,0 42 15,0 0-15,0 0-16,0 0 0,0 0 15,0 1-15,0-1 0,0 0 0,0 0 16,0 0-16,0 22 0,0-22 0,0 0 16,0 0-16,0 0 15,21-21-15,0 0 0,0 0 16,0 0-16,1 0 15,-1-21-15,0 21 0,-21-21 0,21 0 16</inkml:trace>
  <inkml:trace contextRef="#ctx0" brushRef="#br0" timeOffset="64256.13">3323 6117 0,'0'0'0,"0"21"31,0 1-16,0-1 1,0 0-16,0 0 0,0 0 0,0 0 16,0 1-16,-21-1 0,21 0 15,0 0-15,0 0 0,0 0 0,0 1 16,0-1-16,0 0 16,0 0-16,0-42 31,0 0-16,0 0-15,0-1 0,0 1 16,0 0-16,0 0 0,0 0 16,0 0-16,21-1 0,-21 1 0,0 0 15,21-21-15,0 21 0,1-1 16,-1 1-16,0 0 0,0 21 16,0 0-16,22 0 0,-22 0 15,0 0-15,0 0 0,0 0 16,0 0-16,-21 21 0,22 0 0,-22 1 15,0-1-15,0 0 0,0 0 16,0 0-16,0 0 0,0 1 0,0-1 16,0 0-16,0 0 0,0 0 15,0 0-15,21-42 47,-21 0-47,21 0 16,-21 0-16,0 0 0,21-1 0,0 1 15,0 0-15,1 0 0,-1 0 16,0 0-16,0-22 0,0 22 16,0 0-16,22 0 0,-22 0 0,0-1 15,0 1-15,0 21 0,1 0 16,-1 0-16,0 0 0,-21 21 16,0 1-16,21-1 0,-21 0 15,0 21-15,0-21 0,0 1 0,0-1 16,0 0-16,0 21 0,0-21 0,-21 1 15,0-1-15,21 0 16,0 0-16,0-42 63,0 0-63,21 0 0,-21-1 15,21 1-15</inkml:trace>
  <inkml:trace contextRef="#ctx0" brushRef="#br0" timeOffset="64696.48">4297 6054 0,'0'0'0,"0"21"16,0 0-1,21-21 16,0 0-31,0 0 0,0 0 0,1-21 16,-1 21-16,0-21 0,21 0 16,-21 21-16,1-22 0,20 1 15,-21 0-15,-21 0 0,21 0 16,-21 0-16,0-1 16,0 1-1,-21 21-15,0 0 0,0 0 16,0 0-16,-1 0 0,1 21 0,0 1 15,0-1-15,0 0 0,0 0 16,21 0-16,0 22 0,-22-22 16,22 0-16,-21 0 0,21 21 0,0-20 15,0-1-15,0 0 0,0 0 16,0 0-16,0 0 0,0 1 0,0-1 16,21-21-16,-21 21 0,22-21 15,-1 0-15,0 0 0,0 0 16,0 0-16,0 0 0,22 0 0,-22 0 15,0 0-15,0-21 0,22 0 16,-22 21-16,0-22 0,21 1 0,-21 0 16,1 0-16</inkml:trace>
  <inkml:trace contextRef="#ctx0" brushRef="#br0" timeOffset="65368.62">5207 5482 0,'0'0'16,"0"-21"-16,0 0 31,21 21-31,0-21 15,0 21-15,1 0 16,-1 0-16,0-21 0,0 21 0,0 0 16,0 0-16,1 0 0,-1-22 0,0 22 15,0 0-15,0 0 0,-42 0 47,0 0-31,0 0-16,0 0 0,-1 0 15,1 0-15,0 0 0,0 0 0,0 0 16,0 0-16,-1 0 16,1 0-16,0 22 15,21-1-15,-21-21 16,21 21-16,-21 0 0,21 0 16,-21 0-16,21 1 0,0-1 15,0 21-15,0-21 0,0 0 16,0 22-16,0-22 0,-22 21 0,22 1 15,-21-1-15,21-21 0,0 43 16,-21-22-16,0 0 0,21 1 0,-21-1 16,0 0-16,-1 22 0,1-22 15,0 0-15,0 1 0,0 20 0,0-20 16,-1-1-16,22 0 0,0 1 0,-21-1 16,21 0-16,0-21 0,0 22 15,0-22-15,0 0 0,21 0 16,1 0-16,-1 1 0,0-22 0,0 21 15,21-21-15,-20 0 0,20 0 16,0 0-16,-21 0 0,22 0 0,-1 0 16,-21-21-16,22 21 0,-1-22 0,-21 1 15,21 0-15,-20 0 0,20 0 16,-21 0-16,21-1 0,-20 1 0,-1-21 16,0 21-16</inkml:trace>
  <inkml:trace contextRef="#ctx0" brushRef="#br0" timeOffset="66048.92">5990 5927 0,'0'-21'32,"-21"21"-32,0 0 15,0 0-15,-1 21 0,1 0 16,0 0-16,0 0 0,0 0 15,21 22-15,-21-22 0,-1 0 16,22 21-16,0-20 0,-21-1 0,21 21 16,-21-21-16,21 0 0,0 22 0,0-22 15,0 0-15,0 0 0,0 0 16,21 1-16,0-22 0,1 21 16,-1-21-16,0 0 0,0 0 15,0 0-15,0-21 0,1-1 16,-1 22-16,-21-21 0,0 0 15,21 0-15,-21 0 0,0 0 0</inkml:trace>
  <inkml:trace contextRef="#ctx0" brushRef="#br0" timeOffset="66240.42">5524 6117 0,'0'0'0,"-21"21"0,21 22 16,21-22 15,1-21-31,-1 0 0,0 0 0,0 0 16,0 0-16,0 0 0,22 0 0,-22 0 15,21-21-15,-21 21 0,22-21 16,-22-1-16,21 22 0,-21-21 16,1 21-16</inkml:trace>
  <inkml:trace contextRef="#ctx0" brushRef="#br0" timeOffset="66628.21">6075 6160 0,'0'21'16,"21"0"0,0-21-16,0 0 15,0 0-15,1 0 0,-1 0 16,0 0-16,0-21 0,0 21 15,0-21-15,1-1 16,-1 1-16,0 0 0,-21 0 16,0 0-1,-21 21-15,0 0 16,-1 0-16,1 0 0,0 0 16,0 0-16,0 0 0,0 21 15,-1 0-15,22 0 0,0 0 0,0 1 16,0-1-16,0 0 0,0 0 15,0 0-15,0 0 0,0 1 16,0-1-16,0 0 16,22-21-16,-1 0 15,0 0-15,0 0 0,21 0 16,1 0-16,-22-21 16,0 21-16,0-21 0,0-1 0,1 22 15</inkml:trace>
  <inkml:trace contextRef="#ctx0" brushRef="#br0" timeOffset="67160.12">6540 5969 0,'106'-21'31,"-85"21"-31,1 0 0,20 0 16,-21 21-16,0-21 0,0 21 0,1 0 15,-1 1-15,-21-1 0,0 0 0,0 0 16,0 0-16,0 0 0,0 1 16,0-1-16,-21 0 0,-1 0 0,1 0 15,0 0-15,0 1 0,0-22 0,0 21 16,-1 0-16,1-21 0,42-21 47,-21 0-47,22 21 15,-1-22-15,0 1 0,21 0 0,-21 0 16,1 21-16,-1-21 0,0 0 16,0-1-16,0 1 0,0 0 0,1 0 15,-1 0-15,0 0 0,0-1 16,-42 22 15,0 22-31,0-22 0,-1 21 16,1 0-16,21 0 0,-21 0 15,0 0-15,21 1 0,-21-1 0,21 0 16,0 0-16,0 0 0,0 0 16,0 1-16,0-1 15,0 0-15,21-21 16,0 0-16,0 0 0,0 0 0,1 0 16,20 0-16,-21 0 0,0 0 15,0-21-15,1 0 0,20 21 0,-21-22 16,0 1-16,0 0 0,1 0 0,-1 0 15</inkml:trace>
  <inkml:trace contextRef="#ctx0" brushRef="#br0" timeOffset="67412.49">7429 5673 0,'0'0'16,"-21"0"-1,0 0-15,21 21 0,-21 0 16,21 21-16,-21-20 0,0-1 0,21 21 15,0 0-15,-22 1 0,1-22 16,21 21-16,-21 1 0,21-22 0,0 21 16,-21-21-16,21 0 0,0 1 0,-21 20 15,21-21-15,0 0 16,0 0-16,0 1 16,21-22-16,0 0 0,0 0 15,0 0-15,1-22 16,-1 22-16,-21-21 0,21 0 15</inkml:trace>
  <inkml:trace contextRef="#ctx0" brushRef="#br0" timeOffset="67598.35">7133 5969 0,'21'0'31,"0"0"-15,1 0-16,-1 0 0,21 0 16,-21 0-16,0-21 0,1 21 15,-1-21-15,21 21 0,-21-21 0,22-1 16</inkml:trace>
  <inkml:trace contextRef="#ctx0" brushRef="#br0" timeOffset="67868.91">7747 5736 0,'-42'43'16,"20"-22"-16,1 0 16,21 0-16,-21 0 0,0 22 0,0-22 15,21 0-15,0 0 0,-21 21 16,-1-20-16,22-1 0,0 0 0,0 0 15,0 0-15,0 0 0,-21 1 0,21-1 16,0 0-16,0 0 16,21-21-16,1 0 15,-1 0-15,0 0 0,0 0 0,0 0 16,0 0-16,1 0 0,-1-21 16,21 21-16</inkml:trace>
  <inkml:trace contextRef="#ctx0" brushRef="#br0" timeOffset="68198.92">8064 5694 0,'106'0'31,"-85"21"-31,-21 0 0,22-21 15,-1 21-15,0 1 16,0 20-16,0-21 0,-21 0 0,21 0 16,-21 22-16,22-22 0,-22 21 0,0-21 15,0 1-15,0-1 0,0 21 16,0-21-16,-22 0 0,-20 1 0,21-1 16,0 0-16,0 0 0,-22-21 0,22 21 15,0-21-15,0 0 0,0 21 16,-1-21-16,22-21 31,0 0-31,0 0 16,22 21-16</inkml:trace>
  <inkml:trace contextRef="#ctx0" brushRef="#br0" timeOffset="68461.25">8721 5863 0,'21'0'31,"0"0"-31,0 0 15,0 0-15,0 0 16,1 0-16,-1 0 0,0 0 0,0 0 16</inkml:trace>
  <inkml:trace contextRef="#ctx0" brushRef="#br0" timeOffset="68649.39">8636 6033 0,'0'0'0,"0"21"31,21-21-31,0 0 16,0 0-16,1 0 0,-1 0 16,0 0-16,0 0 0,0 0 15,0 0-15,1 0 0,-1-21 0,0 21 16</inkml:trace>
  <inkml:trace contextRef="#ctx0" brushRef="#br0" timeOffset="69498.87">9483 5546 0,'0'0'0,"-22"0"47,22 21-31,22-21 46,-1 0-62,-21-21 0,21 0 16,0 21-16,-21-22 0,0 1 15,0 0-15,0 0 16,-21 21 0,0 0-16,0 0 15,-1 21 1,1 0-16,0 0 16,21 1-16,0-1 15,0 0 1,21-21-1,0 0 1,1 0-16,-1 0 0,0-21 16,0 0-16,0 21 15,-21-22-15,0 1 16,0 0 0,-21 21-1,0 0-15,0 0 0,0 0 16,-1 21-1,22 0-15,-21 1 0,21-1 0,0 0 16,-21 0-16,21 21 0,-21-20 0,21-1 16,-21 21-16,21-21 0,0 0 15,0 1-15,0-1 0,0 0 0,0 0 16,21-21 0,0 0-16,0 0 0</inkml:trace>
  <inkml:trace contextRef="#ctx0" brushRef="#br0" timeOffset="69809.32">10245 5419 0,'0'0'0,"0"-21"0,-22 21 15,1 21 1,0 0-16,0-21 0,0 21 15,0 21-15,-1-20 0,1 20 0,0-21 16,21 21-16,-21 1 0,-21-1 16,42 0-16,-22 1 0,1-1 0,0 0 15,0 1-15,0-1 0,21-21 16,0 0-16,0 22 0,0-22 16,0 0-16,0 0 0,21-21 15,0 0-15,0 0 0,0 0 16,1 0-16,-1 0 0,0 0 15,0 0-15,0 0 0,0-21 0,1 0 16,-1 21-16,-21-21 0</inkml:trace>
  <inkml:trace contextRef="#ctx0" brushRef="#br0" timeOffset="70007.89">9737 5884 0,'0'22'15,"21"-22"1,0 0 0,0 0-16,0 0 0,22 0 0,-1 0 15,0 0-15,1 0 0,-1-22 0,0 22 16,1 0-16,-1-21 0,0 0 16,1 21-16,-1-21 0,-21 0 0,21 0 15,-20-1-15</inkml:trace>
  <inkml:trace contextRef="#ctx0" brushRef="#br0" timeOffset="70232.32">10477 5588 0,'0'42'16,"0"-20"0,0 20-16,0-21 0,22 0 0,-22 0 15,0 1-15,0 20 0,0-21 16,0 0-16,0 0 0,0 1 0,0-1 15,0 0-15,0 0 0,0 0 16,21-21 0,0 0-1,-21-21 1,21 0-16,0 21 0</inkml:trace>
  <inkml:trace contextRef="#ctx0" brushRef="#br0" timeOffset="70452.56">10774 5503 0,'-21'0'15,"-1"22"-15,22-1 0,-21 0 0,0 0 16,0 21-16,0-20 0,0 20 16,21 0-16,-22-21 0,1 22 0,0-1 15,0-21-15,0 0 0,21 1 0,-21 20 16,-1-21-16,22 0 15,22-21 1,-1 0 0,-21-21-16,21 0 0</inkml:trace>
  <inkml:trace contextRef="#ctx0" brushRef="#br0" timeOffset="71016.46">11176 5440 0,'-21'0'31,"21"-21"16,21 21-32,0 0 1,-21 21 0,0 0-1,0 0-15,0 0 16,0 1-16,-21-1 15,0-21-15,0 21 16,-1-21 0,1 0-1,21-21-15,0 0 16,0-1-16,0 1 16,21 21-16,1-21 0,-22 0 0,21 21 15,-21-21-15,21 21 16,-21-21-16,21 21 0,0 0 15,-21 21-15,0 0 16,0 0-16,0 0 16,0 0-16,0 1 0,0 20 0,0-21 15,-21 0-15,0 0 0,0 22 16,0-22-16,-1 0 0,1 0 16,21 0-16,-21-21 0</inkml:trace>
  <inkml:trace contextRef="#ctx0" brushRef="#br0" timeOffset="71560">11578 5186 0,'0'0'0,"-21"0"0,42 0 32,0 0-32,0 0 15,1 0-15,-1 0 16,0 0-16,0 0 0,0 0 16,0 0-16,1 0 0,-1 0 0,0 0 15,0 0-15,0 0 16,0 21-16,-21 0 15,0 0 1,0 1-16,0-1 0,0 0 0,0 0 16,0 0-16,-21 0 0,0 1 15,0 20-15,21-21 0,-21 21 0,21 1 16,-21-1-16,21 0 0,-22-20 0,22 20 16,0 0-16,0 1 0,0-1 15,0-21-15,-21 21 0,21-20 0,0-1 16,0 21-16,0-21 0,0 0 15,0 1-15,0-1 0,0 0 16,-21-21-16,21 21 0,0 0 0,-21-21 16,0 0-16,21 21 0,-21-21 15,-1 0-15,1 0 0,0 0 0,0 0 16,0 0-16,-22 0 0,22 0 16,0 0-16,0 0 15,0-21-15,21 0 0,0 0 16,0 0-1,0 0-15,0-1 16,21 1-16</inkml:trace>
  <inkml:trace contextRef="#ctx0" brushRef="#br0" timeOffset="72000">12467 5207 0,'0'0'16,"0"-21"-1,0 0-15,0 42 47,0 0-47,-21 0 16,0 0-16,21 22 0,-21-22 15,-1 21-15,1 1 0,0-1 0,0 0 16,0 22-16,0-22 0,-22 22 0,22-1 16,0 1-16,-21-22 0,20 21 15,1 1-15,-21-22 0,21 22 0,0-22 16,-1 0-16,1 1 0,0 20 0,0-20 16,21-1-16,-21 0 0,21 1 15,-21-1-15,-1 0 0,22 1 16,-21-22-16,21 21 0,-21-21 0,21 22 15,-21-22-15,21 0 0,0 0 16,-21 0-16,21 0 0,-21-21 16,42-21 15,0 0-31,-21 0 16,21 0-16,0 0 0,0-1 0</inkml:trace>
  <inkml:trace contextRef="#ctx0" brushRef="#br0" timeOffset="73391.89">12996 5863 0,'0'21'31,"21"-21"-15,1 0-16,-1 0 0,0 0 0,0 0 16,0 0-16,0-21 0,22 0 0,-1 21 15,0-21-15,1 0 0,-1 0 16,0-1-16,-20 1 0,20 0 0,-21 0 16,21 0-16,-42 0 0,22-1 15,-22 1-15,0 0 0,0 0 0,0 0 16,0 0-16,-22-1 0,22 1 0,-21 0 15,0 21-15,0 0 0,-21 0 16,20 0-16,1 0 0,0 0 0,-21 0 16,21 21-16,-1-21 15,-20 43-15,21-22 0,0 21 0,0 0 16,-22 1-16,22 20 0,0-20 0,0 20 16,0-21-16,-22 22 0,22-1 15,-21-20-15,21 20 0,-1 1 0,1-1 16,0 1-16,0 20 0,0 1 15,0-21-15,21 20 0,-22 1 0,1-22 16,0 22-16,21-21 0,0 20 0,-21 1 16,21-22-16,0 1 0,0-1 15,0 1-15,0-1 0,0-20 16,0-1-16,0 0 0,0-20 0,21 20 16,0-42-16,0 21 0,1-21 0,-1 0 15,0 0-15,0 0 0,0 0 16,22-21-16,-1 21 0,0-42 0,1 20 15,-1-20-15,0 0 0,22-1 0,-1 1 16,-20-21-16,-1 20 0,0-20 16,1-1-16,-1 22 0,-21-22 0,0 1 15,-21-22-15,0 22 0,0-1 0,-42-20 16,21 20-16,-22 1 0,-20-1 16,21 1-16,-22 20 0,-21 1 0,22 0 15,-1-1-15,1 22 0,-1 0 16,22 0-16,0 21 0,-1 0 15,22-21-15,-21 21 0,21 0 16,21-22 0,21 22-1,0-21-15,21 21 0,1-21 16,-1 21-16,0-21 0,1 0 0,20 21 16,-20-21-16,20-1 0,1 1 15,-22 0-15,21 0 0,-20 0 0,-1 0 16,0-1-16,-20 22 0,20-21 15,-21 0-15,-21 0 0,21 21 0,-21-21 16,21 21-16,-21-21 16,0 42 15,0 0-31,-21 0 0,21 0 0,-21 0 16,21 1-16,0-1 0,0 0 15,0 0-15,-21 0 0,21 0 0,0 1 16,0-1-16,0 0 15,21-21-15,0 0 16,0 0-16,1 0 0,-1 0 16,0 0-16,21-21 0,-21 21 15,1-21-15,-1 21 0,0-22 16,0 1-16,0 0 0,0 0 0,1 0 16,-22 0-16,0-1 0,0 1 15,0 0-15,0 0 0,0 0 0,0 0 16,-22-1-16,1 1 0,0 21 15,0 0-15,0 0 0,0 0 0,-1 0 16,1 0-16,0 0 0,0 0 0,0 0 16,21 21-16,-21 1 0,21-1 15,-22 0-15,22 0 0,0 0 16,0 0-16,22-21 16,-1 0-1,0 0-15,0 0 0,0 0 0</inkml:trace>
  <inkml:trace contextRef="#ctx0" brushRef="#br0" timeOffset="73659.91">14203 5419 0,'0'0'0,"-21"0"16,-1 21-16,1 0 0,21 0 15,-21 0-15,0 1 0,0-1 0,0 0 16,-1 21-16,1-21 0,21 22 16,-21-1-16,0-21 0,0 22 15,0-22-15,21 0 0,-22 0 0,22 21 16,-21-42-16,21 22 0,0-1 16,0 0-16,21-21 31,1-21-31,-1 0 0,0-1 15</inkml:trace>
  <inkml:trace contextRef="#ctx0" brushRef="#br0" timeOffset="73904.73">14414 5419 0,'0'21'16,"-21"0"-16,0 0 15,0 22-15,21-22 0,-21 21 16,0 0-16,-1-20 0,1 20 0,0 0 16,0-21-16,0 22 0,0-22 15,-1 21-15,1-21 0,21 1 0,0-1 16,-21 0-16,21 0 0,21-21 31,0 0-15,1-21-16,20 21 0</inkml:trace>
  <inkml:trace contextRef="#ctx0" brushRef="#br0" timeOffset="74324.82">14499 5652 0,'0'0'0,"-21"0"15,0 21 1,21 0-16,0 0 0,-21 0 0,-1-21 15,22 43-15,-21-22 0,21 0 16,0 0-16,0 0 0,0 0 0,0 1 16,0-1-16,0 0 15,21 0-15,1-21 16,-1 0-16,0 0 0,0 0 0,0 0 16,0 0-16,1 0 0,-1 0 0,0 0 15,0 0-15,0-21 0,0 0 16,1 21-16,-22-21 0,21-1 0,0 1 15,-21 0-15,0-21 0,0 21 16,0-22-16,0 22 0,0-21 0,0 21 16,0-22-16,0 22 0,-21 0 0,0 0 15,-1 21-15,1 0 0,0 0 16,-21 0-16,21 0 16,-1 21-16,1 0 0,0 0 0,0 0 15,21 22-15,-21-22 0,0 0 16,21 21-16,-22-20 0,22-1 0,0 0 15,0 0-15,0 0 0,0 0 16,22-21-16,-1 0 0,0 0 16,0 0-16,0 0 0</inkml:trace>
  <inkml:trace contextRef="#ctx0" brushRef="#br0" timeOffset="74904.48">15113 5546 0,'0'0'0,"-21"21"0,21 0 15,-21 0-15,-1 0 0,1 1 0,0-1 16,21 0-16,-21 21 0,0-21 16,21 1-16,0-1 0,-21 0 0,21 0 15,-22-21-15,22 21 0,0 0 16,-21-21-16,42 0 31,1-21-31,-1 0 16,0 0-16,0 21 15,0-21-15,0 0 0,1-1 0,-1 1 16,0 0-16,0 0 0,0 0 16,0 21-16,-21-21 0,22 21 15,-22 21 1,0 0-16,0 0 0,0 0 15,0 0-15,0 1 0,0-1 0,0 0 16,0 0-16,21 0 0,0 0 16,0-21-16,0 0 15,0 0-15,1 0 0,-1 0 16,0 0-16,0 0 0,0 0 0,0 0 16,1 0-16,-1-21 0,21 0 15,-21 0-15,-21 0 0,21 0 16,1-1-16,-22 1 0,21-21 0,-21 21 15,0 0-15,0-22 0,0 22 0,0 0 16,0 0-16,0 0 0,-21-1 16,-1 22-16,1 0 0,0 0 15,0 0-15,0 0 16,0 0-16,21 22 0,-22-22 16,22 21-16,0 0 0,0 0 0,0 0 15,0 0-15,22-21 16</inkml:trace>
  <inkml:trace contextRef="#ctx0" brushRef="#br0" timeOffset="75159.89">15854 5525 0,'0'0'0,"0"21"16,0 0-16,-21 0 15,21 0-15,-22 0 0,22 1 0,0-1 16,0 0-16,-21 0 0,21 0 16,-21 0-16,21 1 0,-21-1 0,21 0 15,0 0-15,0-42 63,0 0-63,0 0 0,21 21 0,-21-22 15</inkml:trace>
  <inkml:trace contextRef="#ctx0" brushRef="#br0" timeOffset="75344.37">15854 5334 0,'0'0'0,"0"-21"16,-21 21 15,-1 21-31,22 0 15,0 0-15,0 1 16,0-1 0,22-21-1,-1 0-15</inkml:trace>
  <inkml:trace contextRef="#ctx0" brushRef="#br0" timeOffset="75856.35">16171 5588 0,'0'0'0,"-21"0"0,21 21 0,-21 0 0,21 1 15,0-1-15,-21 0 16,21 0-16,-21 0 15,21 0 1,-22-21 15,22-21 1,0 0-32,0 0 0,0 0 15,0 0-15,22-1 16,-22 1-16,21 0 0,0 0 0,0 0 15,0 0-15,0-1 0,22 1 0,-22 0 16,21 21-16,1-21 0,-1 0 16,-21 21-16,21 0 0,1 0 0,-22 0 15,0 0-15,0 21 0,0 0 16,-21 0-16,0 0 0,0 1 0,0 20 16,0-21-16,0 0 0,-21 22 15,0-22-15,0 0 0,0 0 16,0 0-16,-1 0 0,22 1 0,-21-1 15,0-21-15,0 21 0,0-21 16,21 21-16,0-42 47,21 0-47</inkml:trace>
  <inkml:trace contextRef="#ctx0" brushRef="#br0" timeOffset="76508.49">16954 5461 0,'0'0'0,"-84"0"31,63 0-31,-1 0 0,1 0 16,0 21-16,0-21 0,0 21 0,0 1 15,-1-1-15,1 0 0,0 21 16,21-21-16,-21 1 0,0-1 0,21 0 16,-21 0-16,21 0 0,0 0 15,0 1-15,0-1 16,21-21-16,0 0 0,0 0 0,0 0 16,0 0-16,1 0 0,-1 0 15,0 0-15,0 0 0,0-21 0,0 21 16,-21-22-16,22 22 0,-1-21 0,-21 0 15,21 21-15,-21-21 0,0 0 16,0 0-16,0-1 0,0 1 16,0 42 15,-21 1-15,21-1-16,-21 21 0,-1-21 0,22 0 15,-21 22-15,0-1 0,0 0 0,0-20 16,21 20-16,-21 0 0,-1 1 15,22-1-15,0 0 0,0 1 0,0 20 16,0-21-16,0 1 0,0 20 0,0-20 16,0 20-16,0-21 0,0 22 15,0-22-15,0 1 0,0-1 0,0 0 16,-21 1-16,0-1 0,21 0 0,-21-21 16,0 22-16,0-22 0,-1 0 15,1 21-15,-21-20 0,21-1 0,0 0 16,-43 0-16,43-21 0,-21 0 15,20 21-15,-20-21 0,21 0 16,-21 0-16,20 0 0,1 0 16,0 0-16,0-21 0,0 21 0,0-21 15,21 0-15,0 0 0,0-1 16,0 1-16,0 0 0,0 0 16,0 0-16,21 0 0,0-1 15,0-20-15</inkml:trace>
  <inkml:trace contextRef="#ctx0" brushRef="#br0" timeOffset="77071.89">17166 5673 0,'0'0'0,"-21"0"0,0 0 32,21 21-32,21-21 31,0 0-31,0 0 0,22 0 16,-22 0-16,21 0 0,-21 0 15,0 0-15,22 0 0,-22 0 0,0 0 16,-21-21-16,21 21 15,-21-21 1</inkml:trace>
  <inkml:trace contextRef="#ctx0" brushRef="#br0" timeOffset="77572.86">17992 5525 0,'0'0'0,"21"0"0,21-22 31,-42 1-15,0 0 0,-21 21-1,0 0-15,0 0 0,-1 0 0,1 0 16,0 0-16,0 0 0,0 0 0,0 0 15,-1 21-15,1-21 16,21 21-16,-21-21 0,21 22 16,0-1-16,0 0 15,0 0-15,0 0 0,21 0 16,0 1-16,1-22 0,-1 21 16,-21 0-16,21 0 0,0 0 0,0 0 15,0 1-15,1-1 0,-22 0 16,0 0-16,21-21 0,-21 21 0,0 0 15,-21 1 1,-1-22-16,1 0 16,0 0-16,-21 0 0,-1 0 0,22 0 15,-21 0-15,0 0 0,20 0 16,-20 0-16,0 0 0,21 0 0,-1-22 16,1 22-16,0-21 0,21 0 15,0 0-15,0 0 16,0 0-16,21 21 15,0 0-15,1 0 0,-1-22 16,21 22-16,-21 0 0,0-21 0,1 0 16,20 21-16</inkml:trace>
  <inkml:trace contextRef="#ctx0" brushRef="#br0" timeOffset="77864.55">18267 5609 0,'-21'0'31,"-1"21"-31,22 1 16,-21-22-16,21 21 0,0 0 16,0 0-16,-21 0 0,0 0 15,21 1-15,-21-1 0,21 0 16,-21-21-1,21 21-15,0-42 47,0 0-47,0 0 16,0-1-16,0 1 16</inkml:trace>
  <inkml:trace contextRef="#ctx0" brushRef="#br0" timeOffset="78196.86">18288 5461 0,'0'0'0,"21"0"46,-21-21-46,21 21 16,-21-21 15,-21 21-15,0 0 0,0 0-1,0 0-15,-1 0 16,44 0 31</inkml:trace>
  <inkml:trace contextRef="#ctx0" brushRef="#br0" timeOffset="78776.59">18690 5355 0,'0'21'31,"0"1"-31,0-1 16,0 0-16,0 0 16,-21 0-16,0 22 0,21-22 0,-21 0 15,-1 21-15,22 1 0,-21-22 16,0 0-16,21 21 0,-21-21 0,21 1 15,0-1-15,-21 0 0,21 0 16,-21 0-16,21 0 16,-22-21-16,22-21 47,0 0-47,0 0 15,0 0-15,0 0 16,22-1-16,-1 1 0,-21 0 0,42 0 15,-21 0-15,0 0 0,22-1 16,-1 1-16,-21 0 0,22 21 0,-1-21 16,-21 21-16,21 0 15,-20 0-15,-1 0 0,21 0 0,-21 0 16,0 0-16,1 21 0,-1 0 16,-21 0-16,0 1 0,0-1 0,0 0 15,0 0-15,0 21 0,0-20 0,0-1 16,-21 0-16,-1 0 0,-20 0 15,21-21-15,-21 21 0,20 1 0,-20-22 16,0 21-16,-1-21 0,22 0 16,-21 0-16,21 0 0,-22 0 0,22 0 15,0 0-15,0 0 16,21-21 0,21-1-1,0 22-15,0-21 0,-21 0 16,43 0-16,-22 21 0</inkml:trace>
  <inkml:trace contextRef="#ctx0" brushRef="#br0" timeOffset="79268.78">19198 5376 0,'0'0'15,"21"0"-15,-21 22 47,-21-1-47,0 0 16,21 0-16,-21 21 0,21-20 0,0-1 15,-21 21-15,-1 0 0,1-20 0,21 20 16,0-21-16,-21 21 0,21-20 16,-21 20-16,21-21 0,0 0 0,0 0 15,0 1-15,0-1 0,0 0 16,21-21-16,0 0 15,0 0-15,1 0 16,-1 0-16,0 0 0,0 0 0,0-21 16,0 0-16,1 21 0,-1-22 15,0 1-15,0 0 0,0-21 16,0 21-16,1-1 0,-1 1 0,0-21 16,-21 21-16,21 0 15,-21-1-15,0 44 16,0-1-1,0 0-15,0 0 0,-21 0 0,0 0 16,21 1-16,0-1 0,0 0 0,-21 0 16,21 0-16,-22-21 15,22 21-15,22-21 32,-22-21-17,21 21-15,-21-21 0,21 0 16</inkml:trace>
  <inkml:trace contextRef="#ctx0" brushRef="#br0" timeOffset="79460.05">19537 5461 0,'-21'0'47,"21"21"-32,0 0 1,21-21 0,0 0-1</inkml:trace>
  <inkml:trace contextRef="#ctx0" brushRef="#br0" timeOffset="79948.31">19791 5673 0,'0'0'0,"0"21"0,-21-21 15,21 21-15,-22 0 0,22 0 0,0 1 16,-21-1-16,21 0 0,-21 0 16,21 0-16,-21 0 15,21 1-15,0-1 31,-21-21-15,21-21 0,0-1-16,0 1 15,0 0-15,0 0 0,21 21 16,-21-21-16,21 0 16,0-1-16,0 1 0,1-21 0,-1 21 15,0 0-15,21-1 0,-21 1 16,22 0-16,-22 0 0,0 21 0,21 0 15,-20 0-15,-1 0 0,0 0 16,0 0-16,-21 21 0,21 0 0,-21 0 16,0 1-16,0-1 0,0 0 0,0 21 15,0-21-15,0 1 0,0-1 16,-21 0-16,21 0 0,-21 0 0,0 0 16,21 1-16,-21-1 0,-1 0 15,1-21 1,42 0 15,1-21-15,-1 0-16</inkml:trace>
  <inkml:trace contextRef="#ctx0" brushRef="#br0" timeOffset="80644">20616 5673 0,'0'-43'16,"0"22"-1,-21 0-15,0 21 0,0 0 16,0 0-16,-1 0 16,1 0-16,0 21 0,0 0 0,0 1 15,0-1-15,-1 0 0,1 0 16,0 0-16,21 0 0,-21 1 0,21-1 15,-21 0-15,21 0 0,0 0 16,0 0-16,21-21 31,0 0-31,0 0 0,0 0 16,1 0-16,-1-21 16,0 21-16,0-21 0,0 0 0,0 21 15,-21-21-15,22 0 0,-1-1 16,-21 1-16,21 0 0,0 0 15,-21 0-15,0 0 16,0 42 15,0 0-31,0 0 0,-21 0 16,0 22-16,0-22 0,-1 21 0,1-21 16,0 22-16,0-1 0,21 0 15,-21 1-15,0-22 0,21 21 0,0 0 16,0 1-16,0-1 0,0 0 15,0 1-15,0-1 0,0 0 16,0 1-16,0-1 0,0 0 0,0 1 16,0-1-16,0 0 0,0 1 15,21-1-15,-21-21 0,0 22 0,0-22 16,0 21-16,0-21 0,0 0 0,0 1 16,-21-1-16,-1 0 0,1 0 0,0-21 15,0 21-15,-21-21 0,20 0 16,1 21-16,-21-21 0,21 0 0,0 0 15,-1 0-15,1 0 0,0 0 0,21-21 16,-21 0 0,0 0-16,21 0 15,0 0-15,0-1 0,0 1 16,0 0 0,-21 21-16,21-21 0,0 0 0,0 0 15,0-1-15,0 1 0,0 0 16</inkml:trace>
  <inkml:trace contextRef="#ctx0" brushRef="#br0" timeOffset="81503.23">21082 5461 0,'0'21'16,"0"0"-1,0 1 1,0-44 47,0 1-48,0 0 1,0 42 62,0 0-62</inkml:trace>
  <inkml:trace contextRef="#ctx0" brushRef="#br0" timeOffset="81904.62">20997 5884 0,'0'0'0,"0"22"0,21-22 63,-21-22-47,0 1-1,0 0 1,-21 21 15,0 21-31,21 0 16,0 1-1,0-44 32,0 1-47,21 21 16,0-21-16,1 21 0</inkml:trace>
  <inkml:trace contextRef="#ctx0" brushRef="#br0" timeOffset="82263.89">21505 5525 0,'0'0'0,"0"-22"79,-21 22-33,0 0-30,0 0-16,21 22 16</inkml:trace>
  <inkml:trace contextRef="#ctx0" brushRef="#br0" timeOffset="82571.73">21421 5842 0,'0'0'0,"0"21"16,0 0-1,21-21 17,-21-21-1,0 0-31,-21 21 62,21-21-46,0 0 0</inkml:trace>
  <inkml:trace contextRef="#ctx0" brushRef="#br0" timeOffset="83501.02">22394 5482 0,'0'0'0,"0"-21"0,21 21 16,1 0-16,-1-21 0,-21 0 16,21 21-16,0-21 0,0 21 0,0-22 15,-21 1-15,0 0 16,-21 21-16,0-21 15,0 21-15,-21 0 0,-1 0 0,22 0 16,-21 0-16,-1 0 0,1 0 16,0 0-16,21 21 0,-22-21 0,22 21 15,0-21-15,0 21 0,21 1 16,0-1-16,0 0 0,0 0 16,0 0-16,21 0 15,0-21-15,0 22 0,0-1 16,1 0-16,-1-21 0,0 21 0,21 0 15,-21 0-15,1-21 0,20 22 16,-21-1-16,0 0 0,0 0 16,-21 0-16,0 0 15,0 1-15,-21-22 0,0 21 16,0-21-16,0 0 0,-22 0 0,22 21 16,-21-21-16,0 0 0,-1 0 15,22 0-15,-21 0 0,21 0 0,-22 0 16,22 0-16,0-21 0,0 21 15,21-21-15,-21 21 16,21-22-16,0 1 16,0 0-16,21 0 15,0 21 1,0 0-16,0-21 16,0 21-16,1 0 0,-22-21 0</inkml:trace>
  <inkml:trace contextRef="#ctx0" brushRef="#br0" timeOffset="83752.21">22733 5503 0,'0'0'0,"0"22"31,-21-1-31,0-21 16,21 21-16,-22 0 0,1-21 0,21 21 15,0 0-15,-21 1 0,0-22 16,21 21-16,-21-21 0,21 21 16,0-42 31,21 0-32</inkml:trace>
  <inkml:trace contextRef="#ctx0" brushRef="#br0" timeOffset="84063.89">22881 5292 0,'21'0'62,"0"0"-30,-21-21-32,-21-1 31,0 22-31,0 0 16,0 0-16,0 0 0,-1 0 0,1 0 15,0 22 1,21-1-1,21-21 1,0 0-16,1 0 0</inkml:trace>
  <inkml:trace contextRef="#ctx0" brushRef="#br0" timeOffset="84604.88">23220 5207 0,'-21'21'32,"-1"-21"-32,22 21 0,0 1 0,-21-1 0,0 0 15,21 0-15,-21 0 0,21 22 16,-21-22-16,21 21 0,-21-21 16,-1 22-16,22-22 0,0 21 15,-21 0-15,0-20 0,0-1 0,21 21 16,0-21-16,0 0 0,-21 1 0,21-1 15,-21-21 1,21-21 15,0-1-31,0 1 16,0 0-16,0 0 0,0 0 16,21 0-16,0-1 0,0-20 0,0 21 15,0 0-15,1 0 0,20-1 0,-21 1 16,21 21-16,-20-21 15,20 21-15,0 0 0,-21 0 0,22 0 16,-22 0-16,0 0 0,0 0 0,22 21 16,-43 0-16,21 1 0,-21-1 15,21 0-15,-21 0 0,0 0 0,0 0 16,0 22-16,-21-22 0,0 0 16,-1 0-16,1 0 0,-63 1 15,62-1-15,-20 0 0,0-21 16,-1 21-16,1-21 0,0 0 0,-1 0 15,22 0-15,0 0 0,0 0 0,0 0 16,21-21 0,21 0-1,0 0-15,0-1 0,0 1 16,1 0-16</inkml:trace>
  <inkml:trace contextRef="#ctx0" brushRef="#br0" timeOffset="85089.19">23728 5249 0,'0'0'15,"0"-21"-15,-21 21 16,-1 0 0,1 21-16,21 1 0,-21-1 15,21 0-15,-21 0 0,21 0 16,-21 0-16,21 1 0,-21 20 0,-1-21 15,22 21-15,-21-20 0,21 20 16,0-21-16,0 0 0,0 22 0,-21-22 16,21 0-16,0 0 0,0 0 0,0 0 15,21-21 1,0 0-16,1 0 0,-1 0 0,0 0 16,0 0-16,0 0 0,22-21 15,-22 0-15,0 21 0,21-21 0,-21 0 16,1 0-16,-1-1 0,21 1 15,-21 0-15,-21 0 0,21 0 16,-21 0-16,22-1 0,-22 1 16,0 42 15,-22 1-31,22-1 0,-21-21 16,0 42-16,21-21 0,-21 0 0,21 1 15,-21-1-15,21 0 0,0 0 16,0 0-1,21-42 17,0 0-32,0 0 15,0 0-15</inkml:trace>
  <inkml:trace contextRef="#ctx0" brushRef="#br0" timeOffset="85285.93">24066 5313 0,'0'0'16,"-21"0"0,21 21 46,21-21-46,1 0-1</inkml:trace>
  <inkml:trace contextRef="#ctx0" brushRef="#br0" timeOffset="85816.57">24384 5419 0,'0'0'16,"0"21"-16,0 0 0,-21 0 15,0 0-15,21 1 16,0-1-16,0 0 16,-22 0-16,22 0 0,-21 0 15,21 1-15,0-1 0,0 0 16,0 0-16,-21 0 16,0-21 15,21-21-16,0 0 1,0 0-16,0 0 0,0-1 16,0-20-1,0 21-15,21 0 0,0 0 0,0-1 16,1 1-16,-1 0 0,0 0 16,21 0-16,-21 0 0,1 21 0,20-22 15,-21 22-15,21 0 0,1 0 0,-22 0 16,21 0-16,-21 0 0,1 0 15,-1 0-15,0 22 0,-21-1 0,0 0 16,0 0-16,0 0 0,0 22 16,-21-22-16,21 0 0,-21 0 0,-1 21 15,1-20-15,0-1 0,21 0 16,-21 0-16,0-21 16,21 21-16,0 0 0,-21-21 15,-1 0-15,1 0 16,21-21 15,21 0-31,1 21 0,-1-21 16</inkml:trace>
  <inkml:trace contextRef="#ctx0" brushRef="#br0" timeOffset="86495.94">25231 5440 0,'0'0'0,"-22"-21"32,1 21-32,0 0 0,0 0 15,0 0-15,0 0 0,-1 0 0,1 0 16,0 21-16,0 0 0,-21 0 16,20 0-16,1 1 0,0-1 0,0 0 15,0 0-15,0 0 0,-1 0 16,22 1-16,0-1 0,0 0 15,0 0 1,22-21-16,-1 0 0,0 0 0,0 0 16,0 0-16,22 0 0,-22 0 0,0 0 15,0-21-15,0 21 16,0-21-16,1 0 0,-1-1 0,0 22 16,0-21-16,-21 0 0,21 0 15,-21 0-15,21 0 0,-21-1 0,0 1 16,0 42 31,-21 1-47,21-1 0,-21 0 15,0 0-15,21 0 0,-21 0 16,0 1-16,21-1 0,-22 21 0,22-21 16,-21 22-16,0-1 0,21-21 15,0 21-15,0-20 0,0 20 0,-21 0 16,21-21-16,0 22 0,0-22 15,0 21-15,0-21 0,0 22 0,0-22 16,0 21-16,0-21 0,0 22 0,0-22 16,-21 21-16,21 1 0,0-22 15,0 21-15,0-21 0,-21 22 0,-1-22 16,1 0-16,0 0 0,0 0 0,0 0 16,0 1-16,-22-1 0,22-21 15,-21 21-15,21-21 0,-1 0 0,-20 0 16,21 0-16,0 0 0,0 0 15,-1 0-15,1-21 16,0 0-16,21-1 0,0 1 16,0 0-16,0 0 0,0 0 15,0 0-15,0-22 0,21 22 16,0 0-16,1-21 0,-1 20 0,0-20 16,0 0-16,21 21 0</inkml:trace>
  <inkml:trace contextRef="#ctx0" brushRef="#br0" timeOffset="86819.86">25590 5101 0,'22'-21'16,"-22"42"-1,0 0 1,0 1-16,0-1 0,0 0 0,-22 21 16,1-21-16,21 22 0,-21-22 15,0 21-15,21 1 0,0-22 16,0 21-16,-21-21 0,21 22 0,-21-1 16,21-21-16,0 0 0,0 0 15,0 1-15,0-1 0,0 0 0,21-21 31,0 0-31,0-21 16,0 21-16,0-21 16,-21-1-16</inkml:trace>
  <inkml:trace contextRef="#ctx0" brushRef="#br0" timeOffset="87028.93">25358 5419 0,'0'0'0,"-22"0"16,44 0 15,-1 0-31,0 0 0,0 0 16,0 0-16,0 0 0,1 0 16,20 0-16,-21 0 0,0 0 0,22-21 15,-22 21-15,21 0 0,-21 0 0,22 0 16,-22 0-16</inkml:trace>
  <inkml:trace contextRef="#ctx0" brushRef="#br0" timeOffset="88164.14">26204 5503 0,'0'0'0,"43"0"15,-22-21 1,0 0-16,-21 0 16,0 0-16,0 0 15,0-1-15,0 1 0,0 0 16,-21 0 0,0 21-16,-1 0 15,1 0-15,0 0 0,0 0 16,-21 0-16,20 21 0,-20-21 0,21 21 15,0 0-15,-22 1 0,22-1 0,0 0 16,0 0-16,0 0 0,21 0 16,0 1-16,-21 20 0,21-21 0,0 0 15,0 0-15,0 1 16,0-1-16,21-21 16,0 0-16,0 0 0,0 0 15,0 0-15,1 0 0,-1 0 0,0-21 16,21-1-16,-21 22 0,1-21 15,-1 0-15,21 0 0,-21 0 16,0 21-16,1-21 0,-1-1 0,-21 1 16,21 0-16,0 0 15,-21 0-15,0 42 32,-21 0-17,0-21-15,21 21 0,0 0 0,-21 1 16,21-1-16,-22 0 0,22 0 15,0 0-15,-21 0 0,21 1 0,0-1 16,0 0-16,0 0 0,0 0 16,21-21-16,1 21 0,-1-21 15,0 0-15,0 22 0,0-22 0,22 0 16,-22 0-16,21 0 0,-21 0 16,22 0-16,-22 0 0,21 0 0,0-22 15,-20 22-15,20-21 0,-21 0 16,21 0-16,-20 0 0,-1 0 0,0-1 15,0-20-15,-21 21 0,0 0 16,0 0-16,0-1 0,0 1 0,0 0 16,-21 0-16,0 21 15,0 0-15,-1 0 0,1 0 16,0 0-16,0 21 0,0-21 16,0 21-16,-1 0 0,1 1 15,0-1-15,0 0 0,0-21 0,21 21 16,-21 0-16,21 0 0,0 1 0,0-1 15,0 0 1,21-21-16,0 0 0,0 0 16,0 0-16,0 0 15,1 0-15,-1 0 0,0-21 0,0 21 16,-21-21-16,21 21 0,0-22 16,1 1-16,-1 0 15,-21 42 16,0 0-31,0 1 16,-21-1-16,-1 21 0,22-21 16,-21 0-16,0 22 0,21-1 0,-21-21 15,0 22-15,0-1 0,21-21 16,0 21-16,0 1 0,-22-22 0,22 21 16,-21 1-16,21-22 0,-21 21 0,21-21 15,0 22-15,-21-1 0,0-21 16,21 21-16,-21 1 0,21-22 0,0 21 15,-22-21-15,1 1 0,0 20 0,0-21 16,0-21-16,0 21 0,-1 0 16,1 1-16,0-22 0,-21 0 15,21 21-15,-22-21 0,22 0 0,-21 0 16,-1 0-16,22 0 0,0 0 16,-21 0-16,21 0 0,-1 0 0,22-21 15,-21 21-15,21-22 0,-21 1 0,21 0 16,0 0-16,0-21 0,0 20 15,21 1-15</inkml:trace>
  <inkml:trace contextRef="#ctx0" brushRef="#br0" timeOffset="88972.67">27432 4974 0,'-21'0'32,"42"-21"-17,0 21-15,0 0 16,0 0-16,1 0 0,20 0 16,-21 0-16,21 0 0,-20 0 0,20 0 15,-21 0-15,0 0 0,0 0 16,-42 0-1,-21 0 1,21 0-16,0 0 0,-22 0 0,22 0 16,0 0-16,-21 0 0,20 0 15,1 0-15,0 0 16,0 0-16,0 0 16,0 21-1,-1 0-15,22 22 16,-21-22-16,21 0 0,-21 21 15,21-20-15,0 20 0,-21-21 0,0 21 16,0 1-16,21-1 0,-22 0 16,1 1-16,21-1 0,-21 0 0,0 22 15,21-22-15,-21 22 0,0-1 16,21-20-16,-22 20 0,22-21 0,-21 22 16,21-22-16,0 1 0,0-22 0,0 21 15,0-21-15,0 22 0,0-22 16,0 0-16,21-21 0,1 21 15,-1 0-15,0-21 0,0 0 16,0 0-16,0 0 0,1 0 0,20 0 16,-21-21-16,21 0 0,-20 21 0,20-21 15,0 0-15,-21-22 0,22 22 16</inkml:trace>
  <inkml:trace contextRef="#ctx0" brushRef="#br0" timeOffset="89248.66">27940 5186 0,'0'0'0,"-21"0"0,0 21 16,-1 0-16,1 0 0,0 1 16,21-1-16,-21 0 0,0 21 15,0-21-15,-1 22 0,1-22 0,0 21 16,0-21-16,0 22 0,21-22 15,-21 21-15,21-21 0,-22 22 0,22-22 16,0 0-16,0 0 0,0 0 0,0 1 16,22-22-1,-1 0-15,0 0 0,0 0 16,0 0-16,0-22 16,1 1-16,20 0 0,-21 0 0</inkml:trace>
  <inkml:trace contextRef="#ctx0" brushRef="#br0" timeOffset="89440.35">27517 5440 0,'-22'0'16,"44"0"-1,-1 0 1,0 0-16,0 0 0,0 0 15,0 0-15,22 0 0,-22 0 0,21 0 16,-21 0-16,22 0 0,-22 0 16</inkml:trace>
  <inkml:trace contextRef="#ctx0" brushRef="#br0" timeOffset="89808.48">28025 5440 0,'-43'21'31,"64"-21"-15,1 0-1,-1 0-15,21 0 0,-21 0 16,0 0-16,1 0 0,20 0 16,-21-21-16,0 0 0,0 21 0,1 0 15,-1-21-15,-21-1 16,-21 22-1,-22 0-15,22 0 16,0 0-16,0 0 0,-22 22 16,22-22-16,-21 21 0,21 0 0,0 0 15,-1 21-15,1-20 0,0-1 16,21 0-16,0 0 0,0 0 0,0 0 16,0 1-16,0-1 15,0 0-15,21-21 0,0 0 0,1 21 16,-1-21-16,21 0 0,-21 0 0,22 0 15,-22 0-15,21 0 0,-21-21 16,22 0-16,-22 21 0</inkml:trace>
  <inkml:trace contextRef="#ctx0" brushRef="#br0" timeOffset="90320.4">28490 5334 0,'0'0'0,"0"-21"0,21 21 0,1-21 15,-1 21-15,0 0 16,0 0-16,0 0 0,0 0 16,1 21-16,-22 0 0,21 0 15,-21 0-15,21 1 0,-21-1 0,0 0 16,0 0-16,0 0 0,0 0 0,-21 1 16,0 20-16,-1-21 0,1 0 15,0 0-15,0 1 0,0-22 0,0 21 16,-1-21-16,1 0 0,21 21 15,-21-21-15,42-21 32,-21 0-32,21 21 15,1-22-15,-1 1 16,0 0-16,0 0 0,0 0 0,0 0 16,22-22-16,-22 22 0,0 0 0,0 0 15,0 0-15,1 21 0,-1-22 16,0 1-16,-42 21 31,0 21-31,-1-21 16,1 22-16,21-1 0,-21 0 15,0 0-15,0 0 0,21 22 0,-21-22 16,21 0-16,0 0 0,0 0 16,0 0-16,0 1 0,0-1 15,0 0-15,0 0 0,21-21 16,0 0-1,0 0-15,0 0 0,0 0 16,1-21-16,20 0 0,-21 21 16,21-21-16</inkml:trace>
  <inkml:trace contextRef="#ctx0" brushRef="#br0" timeOffset="90576.31">29231 5165 0,'0'0'0,"0"-21"0,0-1 0,-21 22 31,0 22-31,21-1 16,-21 0-16,-1 0 0,1 0 15,0 0-15,21 22 0,-21-22 0,0 0 16,0 21-16,21-20 0,0-1 0,-22 21 16,22-21-16,-21 0 0,21 1 15,0 20-15,-21-21 0,21 0 16,0 0-16,0 1 0,21-22 31,0 0-31,1-22 16,-1 22-16,-21-21 0</inkml:trace>
  <inkml:trace contextRef="#ctx0" brushRef="#br0" timeOffset="90796.38">28977 5334 0,'0'0'0,"21"0"47,0 0-31,22 0-16,-22 0 0,0 0 16,21 0-16,-20 0 0,20 0 0,-21 0 0,0 0 15,22 0-15,-22 0 16,0 0-16,0 0 0,0 0 0,0 0 15</inkml:trace>
  <inkml:trace contextRef="#ctx0" brushRef="#br0" timeOffset="91080.45">29676 5249 0,'-22'0'31,"1"0"-15,0 22-16,0-1 0,0-21 15,21 21-15,-21 0 0,-1 0 16,1 0-16,0 1 0,21-1 16,-21 0-16,21 0 0,0 0 15,0 0-15,-21 1 0,21-1 16,0 0-16,0 0 0,0 0 15,21-21-15,0 21 16,0-21-16,0 0 16,1 0-16,-1 0 15</inkml:trace>
  <inkml:trace contextRef="#ctx0" brushRef="#br0" timeOffset="91460.4">29887 5207 0,'0'21'31,"0"0"-15,21-21-16,-21 22 0,0-1 0,0 0 15,0 0-15,0 0 0,0 0 16,0 1-16,0-1 0,-21 0 0,0 0 16,0 21-16,21-20 0,-21-1 15,0 0-15,-1 0 0,1 0 0,21 0 16,-21 1-16,0-22 0,21 21 16,-21 0-16,0 0 15,-1-21-15,22-21 63,0 0-63,22 0 0,-1-1 0,0 1 15,0 0-15</inkml:trace>
  <inkml:trace contextRef="#ctx0" brushRef="#br0" timeOffset="91756.38">30205 5398 0,'0'0'0,"-21"0"0,-1 0 16,44 0 15,-1 0-16,0 0-15,0 0 16,0 0-16,0 0 0,1 0 16,-1 0-1</inkml:trace>
  <inkml:trace contextRef="#ctx0" brushRef="#br0" timeOffset="91940.34">30057 5503 0,'0'0'0,"-22"0"0,22 22 16,22-22 15,-1 0-31,0 0 16,0 0-16,0 0 0,0 0 15,1 0-15,-1 0 16,0 0-16,0-22 0,0 22 0,0-21 16</inkml:trace>
  <inkml:trace contextRef="#ctx0" brushRef="#br0" timeOffset="92394.8">30755 4932 0,'0'0'15,"-21"0"-15,0 0 16,0 0-16,21 21 0,0 0 15,0 0 1,0 1 0,21-22-1,0 0-15,0-22 32,0 1-32,-21 0 15,0 0-15,0 0 16,-21 42 15,0 0-31,0 0 16,0 0-16,-1 1 0,1-1 15,0 0-15,21 21 0,-21-21 0,0 1 16,21-1-16,-21 0 0,21 0 16,0 0-16,21 0 15,0-21-15</inkml:trace>
  <inkml:trace contextRef="#ctx0" brushRef="#br0" timeOffset="92716.53">31305 5165 0,'0'0'0,"-21"0"31,0 0-31,0 21 0,0 0 0,0 0 16,-1 0-16,1 1 15,0-1-15,-21 0 0,21 0 0,-1 21 16,1-20-16,-21-1 0,21 0 16,0 21-16,-1-21 0,1 22 0,0-22 15,21 0-15,0 21 0,-21-20 16,21-1-16,0 0 0,0 0 0,0 0 15,0 0-15,0 1 0,21-22 16,0 21-16,0-21 0,1 0 0,-1 0 16,21 0-16,-21 0 0,22 0 15,-22 0-15,21-21 0</inkml:trace>
  <inkml:trace contextRef="#ctx0" brushRef="#br0" timeOffset="92916.5">30946 5482 0,'0'0'16,"-43"0"-16,22 0 0,0 0 15,42 0 1,0 0 0,0 0-16,22 0 0,-22 0 15,0 0-15,21 0 0,-20 0 16,20-21-16,-21 21 0,21 0 0,1 0 15,-22-21-15</inkml:trace>
  <inkml:trace contextRef="#ctx0" brushRef="#br0" timeOffset="93188.81">31475 5292 0,'0'0'0,"21"0"16,0 0-16,-21 21 15,21 0 1,0 0-16,-21 0 0,22 1 16,-22-1-16,0 0 0,21 0 15,-21 0-15,21 22 0,-21-22 16,0 0-16,0 0 0,0 0 0,0 0 16,0 1-16,0-1 0,0 0 15,0 0-15,21-21 47,0-21-47,-21 0 0,21 21 0</inkml:trace>
  <inkml:trace contextRef="#ctx0" brushRef="#br0" timeOffset="93424.9">31898 5355 0,'0'0'0,"0"-21"0,0 0 16,-21 21 15,21 21-31,-21 0 16,0 0-16,-1 1 0,22-1 0,-21 0 15,0 0-15,-21 0 0,21 0 16,-1 1-16,1-1 0,0 0 0,-21 0 16,21 0-16,21 0 0,-22-21 15,22 22-15,-21-1 0,42-21 31,1 0-31,-1 0 16</inkml:trace>
  <inkml:trace contextRef="#ctx0" brushRef="#br0" timeOffset="94016.35">32385 5292 0,'0'0'0,"-21"0"0,0 0 16,-1 0 0,22-21 30,0-1-30,0 1-16,0 0 16,22 21-1,-22 21 17,0 0-17,0 1-15,0-1 16,0 0-1,-22-21 17,1 0-17,21-21 17,0 0-32,0-1 15,0 1 1,21 21-16,1 0 0,-1 0 15,0 0-15,0 0 16,0 0-16,0 21 16,-21 1-16,0-1 15,0 0-15,-21 0 16,0 0-16,0 0 16,-21-21-16,20 0 0,1 0 0,0 22 15,0-22-15</inkml:trace>
  <inkml:trace contextRef="#ctx0" brushRef="#br0" timeOffset="94779.65">32575 4868 0,'0'0'0,"-21"-21"31,42 21-16,1 0-15,20 0 16,-21 0-16,0-21 0,0 21 16,22 0-16,-22 0 0,0 0 15,21 0-15,-20 0 0,-1 0 0,0 0 16,0 0-16,0 0 16,-21 21 30,0 0-46,0 1 16,0-1-16,0 0 0,0 0 16,0 21-16,0-20 0,0-1 0,0 21 15,0-21-15,0 22 0,-21-22 16,0 21-16,0-21 0,0 22 0,21-1 16,-22-21-16,1 21 0,21 1 15,0-1-15,-21 0 0,0 1 0,21 20 16,-21-20-16,0-1 0,-1 21 15,22-20-15,-21-1 0,0 0 16,21 22-16,-21-43 0,0 21 0,21 1 16,-21-22-16,-1 21 15,1-21-15,0 1 0,0 20 0,0-21 16,0-21-16,-1 21 0,-20 0 16,21-21-16,0 22 0,-22-22 0,1 0 15,21 0-15,-21 0 0,-1 0 16,22 0-16,-21 0 0,21 0 0,-22 0 15,22 0-15,0 0 0,0 0 16,0 0-16,-1 0 0,1 0 31,21-22-15,21 22 15,1 0-15,-1 0-16</inkml:trace>
  <inkml:trace contextRef="#ctx0" brushRef="#br0" timeOffset="94936.26">32089 6287 0,'21'0'63,"-21"-22"-32,0 1-31</inkml:trace>
  <inkml:trace contextRef="#ctx0" brushRef="#br1" timeOffset="103334.37">571 9186 0,'0'0'0,"-21"0"15,21 22 1,0-1 0,0 0-1,0 0 1,21-21-16,22 0 0,-22 0 0,0 0 16,21 0-16,1 0 0,-22 0 15,21 0-15,1-21 0,-1 0 0,0 21 16,-21-21-16,22-1 15,-1 22-15,-21-21 0,0 0 0,1 21 16,-22-21-16,0 0 0,0 0 16,0-1-16,-22 22 0,1-21 15,0 21-15,-21 0 0,21 0 16,-22 0-16,22 0 0,-21 21 0,-1 1 16,1-1-16,0 0 0,-1 0 15,1 0-15,0 22 0,-1-22 0,1 21 16,0-21-16,-1 0 0,22 22 15,0-22-15,0 0 0,21 21 0,0-20 16,0-1-16,21 0 0,0 0 16,22 0-16,-22-21 0,21 21 15,0 1-15,1-22 0,20 0 0,-20 21 16,-22-21-16,21 0 0,0 0 16,-20 0-16,20 0 0,-21 0 0,0 0 15,0-21-15,1-1 0,-22 1 16,0 0-1,-22 21-15,1 0 16,-21 0-16,21 0 0,-22 0 0,1 0 16,0 21-16,-22 0 0,22 1 15,0-1-15,-22 0 0,22 0 16,-1 21-16,1-20 0,0-1 0,21 21 16,-22-21-16,22 0 0,21 22 0,0-22 15,0 0-15,0 0 0,0 0 16,0 1-16,21-22 15,22 0-15,-22 21 0,0-21 0,21 0 16,1 0-16,-1 0 0,-21 0 16,21 0-16,1 0 0,-1-21 0,-21-1 15</inkml:trace>
  <inkml:trace contextRef="#ctx0" brushRef="#br1" timeOffset="104028.7">1566 9462 0,'0'0'0,"-127"0"31,106 0-31,-21 0 0,-1 21 16,1 0-16,21 0 0,-21 0 15,-1 0-15,1 22 0,0-22 16,-1 0-16,22 21 0,0-20 0,0-1 15,0 21-15,21-21 0,0 0 16,0 1-16,21-22 16,0 0-16,0 0 0,21 0 15,-20 0-15,20-22 16,0 1-16,1 21 0,-1-21 0,0 0 16,1 0-16,-1 0 0,-21-22 0,21 22 15,-20 0-15,-1 0 0,0 21 16,0-21-16,-21-1 0,21 22 15,-21-21-15,0 42 32,0 1-17,-21 20-15,21-21 0,0 0 16,-21 22-16,0-1 0,0 0 16,21 1-16,0-1 0,0 21 0,-22-20 15,22 20-15,-21 1 16,21 20-16,0 1 0,-21 0 0,21-1 15,0 1-15,0 0 0,0-1 0,0 22 16,0-21-16,0 0 0,0-1 16,0 1-16,0 0 0,0-1 0,0 1 15,0-22-15,-21 1 0,0-1 16,0 1-16,-1-1 0,1-20 0,0-1 16,-21 0-16,21 1 0,-22-1 0,1 0 15,0-20-15,-1-1 0,1 0 16,0 0-16,-22-21 0,1 0 15,-1 0-15,1-21 0,-1 0 0,1-22 16,-22 22-16,21-21 0,1-22 16,21 22-16,-22-21 0,22-1 0,21-21 15,-22 1-15,43-1 0,0 0 16,0 1-16,0 20 0,21-20 0,1 20 16,20 1-16,0-22 0,1 21 15,-1 1-15,0-22 0,22 22 16,-22-22-16,22 22 0,-1-22 0</inkml:trace>
  <inkml:trace contextRef="#ctx0" brushRef="#br1" timeOffset="104380.33">1905 9483 0,'-21'0'16,"0"21"-16,21-42 63,0 0-48,0-1 16,-22 22-15,1 22 0,0-1-16,21 0 15,0 0-15,0 0 16,21 0 0,0-21-1</inkml:trace>
  <inkml:trace contextRef="#ctx0" brushRef="#br1" timeOffset="104653.21">1820 9906 0,'0'0'0,"0"42"15,0-63 16,21 21-15,-21-21-16,0 0 0,0 0 16,0 0-1,-21 21 1,21 21 15,0 0-31</inkml:trace>
  <inkml:trace contextRef="#ctx0" brushRef="#br1" timeOffset="129596.86">720 12467 0,'0'0'0,"21"-21"16,0 21-16,-21-21 15,0 0-15,21 0 16,-21-1 0,-21 22 15,0 22-15,21-1-16,-21 0 0,-1 0 15,1 0-15,-21 0 0,21 22 0,0-22 16,-1 21-16,-20-21 15,21 22-15,0-1 0,-22 0 0,22 1 16,0-1-16,-21-21 0,21 22 16,-1-1-16,1-21 0,0 0 0,21 0 15,0 1-15,-21-1 0,0 0 16,0-21 46,21-21-46,0 0-16,0-1 16,0 1-16,0 0 0,0 0 15,0 0-15,21 0 0,0-1 16</inkml:trace>
  <inkml:trace contextRef="#ctx0" brushRef="#br1" timeOffset="130664.04">1079 12319 0,'0'0'0,"22"0"0,-22-21 16,0 0-1,0 42 32,0 0-47,-22 0 0,1 22 16,0-22-16,21 0 0,-21 21 0,-21 1 16,20-22-16,1 21 0,0 0 15,-21 1-15,21-1 0,-22 22 16,22-22-16,-21 0 0,21 1 15,-22-22-15,22 21 0,0-21 16,0 0-16,0 1 0,-1-1 0,22 0 16,-21-21-16,21 21 0,0 0 31,21-21 531,1 0-468,-22-21-78,21 21-16,-21-21 15,21 21-15</inkml:trace>
  <inkml:trace contextRef="#ctx0" brushRef="#br1" timeOffset="135752.32">1376 12573 0,'-21'0'0,"21"-21"0,-22 21 32,1 21-1,21 0-31,-21-21 0,21 21 16,0 1-16,0-1 0,-21 0 15,21 21-15,-21-21 0,0 1 16,21 20-16,0-21 0,-22 0 0,22 0 15,-21 1-15,21-1 0,-21 0 16,21 0-16,0-42 47,0-21-47,0 20 0,0 1 16,21-21-16,0 21 15</inkml:trace>
  <inkml:trace contextRef="#ctx0" brushRef="#br1" timeOffset="136172.1">1418 12256 0,'-63'63'16,"63"-42"-1,-22-21-15,22 21 0,0 1 0,0-1 16,0 0 0,22-21-1,-1 0 1,0 0-16,0 0 0,0-21 16,0 0-16,1-1 0,-1 1 15,-21 0-15,0 0 0,0 0 16,0 0-16,0-1 0,0 1 15,-21 0-15,-1 21 16,1 0-16,0 0 0,0 0 0,0 0 16,0 21-16,-1 0 15,1 1-15,0-1 0,21 0 0,-21 0 16,21 0-16,0 0 0,0 1 16,0-1-16,0 0 15,0 0-15,21 0 0,0-21 0,0 21 16,22 1-16,-22-22 0,0 0 15,21 21-15,-20-21 0,20 0 0</inkml:trace>
  <inkml:trace contextRef="#ctx0" brushRef="#br1" timeOffset="136919.84">1841 12531 0,'0'21'31,"0"0"-31,0 0 0,0 0 16,0 1-16,0-1 15,0 0-15,0 0 0,-21 0 16,21 0-16,0 1 0,0-1 16,0 0-16,0 0 0,0 0 15,-21-21 1,0 0-1,21-21 1,0 0-16,0 0 16,0 0-16,0-1 0,0 1 0,0 0 15,0 0-15,0 0 0,0 0 16,0-1-16,0 1 0,0 0 0,21 0 16,0 0-16,22 0 0,-22-1 15,0 1-15,21 21 0,-21-21 0,1 21 16,20 0-16,-21 0 0,21 0 15,-20 0-15,-1 21 0,21-21 0,-21 21 16,0 1-16,-21-1 0,22 0 16,-22 0-16,0 0 0,0 0 15,0 1-15,0-1 0,0 0 16,0 0-16,0 0 0,-22 0 0,1 1 16,21-1-16,-21 0 0,0-21 15,21 21-15,-21-21 0,21-21 31,0 0-15,0 0-16,0-1 0,0-20 16,0 21-16,0 0 0,21-22 15,0 22-15,0-21 0,0 21 0,1 0 16,20-1-16,-21 1 0,21 0 16,1 0-16,-22 21 0,21 0 15,1 0-15,-22 0 0,21 0 0,-21 0 16,22 0-16,-22 21 0,0 0 15,0 0-15,-21 1 0,0-1 0,0 0 16,0 0-16,0 0 0,0 0 16,0 1-16,0-1 0,-21-21 0,0 21 15,21 0-15,-21 0 0,-1-21 16,1 21-16,21 1 0,-21-22 16,0 21-1,21-42 16,21-1-31,0 22 0</inkml:trace>
  <inkml:trace contextRef="#ctx0" brushRef="#br1" timeOffset="137740.68">3323 12383 0,'0'0'0,"0"-22"0,-21 1 16,0 0-16,0 21 16,-1-21-16,1 21 15,0 0-15,0 0 0,0 0 16,0 0-16,-1 0 0,22 21 0,-21-21 16,0 21-16,0 0 0,0 1 15,0-1-15,-1 0 0,1 21 0,0-21 16,0 22-16,21-22 0,0 21 15,-21-21-15,21 1 0,0 20 0,0-21 16,0 0-16,0 0 0,21 1 16,0-22-16,0 0 0,0 0 15,1 0-15,-1 0 0,21 0 16,-21-22-16,22 1 0,-22 0 0,21 0 16,-21 21-16,0-42 0,1 20 15,-1 1-15,0 0 0,0 0 16,0 0-16,-21 0 0,0-1 0,0 1 15,0 0-15,21 21 0,-21-21 16,0 42 15,0 0-31,0 0 16,0 1-16,0 20 0,0-21 16,0 21-16,0-20 0,0 20 15,0 0-15,0 22 0,0-22 0,0 22 16,0-22-16,0 21 15,22 1-15,-22-22 0,0 22 0,0-1 16,0 1-16,0-22 0,21 22 0,-21-1 16,0 1-16,0-1 0,0 1 15,21-1-15,0 1 0,-21-1 0,21 1 16,-21-1-16,0-21 0,21 22 16,-21-22-16,0 1 0,0 20 0,0-21 15,0-20-15,0 20 0,0 0 0,0-21 16,-21 1-16,21-1 0,-21 0 15,0 0-15,0 0 0,0-21 0,-1 21 16,1-21-16,0 22 0,-21-22 16,21 0-16,-22 0 0,22 0 15,-21 0-15,-1-22 0,22 1 0,-21 0 16,0 0-16,20 0 0,-20 0 16,21-1-16,0 1 0,-22-21 0,22 21 15,0 0-15,0-22 0,0 22 16,0 0-16,21 0 0,0 0 0,-22-1 15,22 1-15,0 0 16,0 0-16,0 0 0,0 0 16,22-1-1,-1 1-15,0 0 16,-21 0-16,21 0 0,0 0 0,-21-1 16</inkml:trace>
  <inkml:trace contextRef="#ctx0" brushRef="#br1" timeOffset="138864.04">3895 11769 0,'0'0'0,"-22"0"0,1 0 31,42 0 16,1 0-47,-1 0 0,0 0 0,0 0 16,21 0-16,-20-21 0,-1 21 15,0 0-15,0 0 0,21 0 0,-20 0 16,-1-22-16,0 22 0,0 0 16,-42 0 31,0 0-47,0 0 15,-1 0-15,1 0 0,0 22 0,0-22 16,0 0-16,0 0 0,-1 0 15,1 21-15,0-21 0,0 0 16,0 0 0,0 0-1,21 21 1,-22-21 0,1 0-16,21 21 15,0 0 1,-21-21-16,21 21 0,-21 1 0,21-1 15,0 21-15,0-21 16,0 0-16,-21 22 0,21-22 0,0 21 16,-21-21-16,21 22 15,0-1-15,0-21 0,0 22 0,0-1 16,-22-21-16,22 21 0,0 1 16,0-1-16,0-21 0,0 22 0,-21-1 15,21-21-15,0 21 0,0 1 0,-21-1 16,21 0-16,0 1 0,0-1 15,0 0-15,0 1 0,0-22 0,0 21 16,0-21-16,0 22 0,0-22 16,0 0-16,0 0 0,0 0 0,21 1 15,0-1-15,1 0 16,-1-21-16,0 0 0,0 0 0,0 0 16,0 0-16,1 0 0,20 0 15,-21 0-15,0 0 0,0-21 16,1 21-16,-1-21 0,0 21 0,0-22 15,0 1-15,0 21 0,-21-21 16,0 0-16,22 21 0,-22-21 16,0 0-1,0-1-15,-22 1 16</inkml:trace>
  <inkml:trace contextRef="#ctx0" brushRef="#br1" timeOffset="139076.95">4106 12996 0,'0'22'0,"0"-44"94,0 1-94</inkml:trace>
  <inkml:trace contextRef="#ctx0" brushRef="#br1" timeOffset="145820.37">4466 12531 0,'21'0'0,"22"0"15,-22 0 1,0-21-16,0-1 16,-21 1-16,21 21 15,-21-21-15,0 0 0,0 0 16,0 0-16,0-1 0,0 1 16,0 0-16,0 0 0,-21 21 15,0-21-15,0 21 0,0 0 16,-1 0-16,1 0 15,0 21-15,0 0 0,0-21 0,0 21 16,-1 0-16,22 1 0,-21 20 0,0-21 16,0 0-16,21 0 0,-21 1 15,21-1-15,0 0 0,0 0 16,0 0-16,0 0 16,21-21-16,0 0 15,0 0-15,0 0 0,1-21 16,-1 21-16,0-21 0,0 0 15,0 21-15,0-21 0,1 0 0,-1-1 16,0 1-16,-21 0 0,21 0 16,-21-21-16,21 20 0,-21 1 15,0 0-15,0 42 47,0 0-47,0 1 0,0-1 16,0 0-16,0 0 15,0 0-15,0 0 0,0 1 0,0-1 16,0 0-16,0 0 0,0 0 16,21-21-1,1 21-15,-1-21 0,0 0 16,0 0-16,0-21 0,0 21 16,1-21-16,-1 0 0,0 0 0,0 21 15,0-43-15,0 22 0,1 0 16,-22 0-16,0-21 0,0-1 0,0 22 15,0-21-15,0-1 0,0 1 0,0 0 16,-22 21-16,1-22 16,0 22-16,0-21 0,-21 21 0,-1-1 15,1 1-15,0 21 0,-1 0 16,-20 0-16,20 0 0,-20 21 0,-1 1 16,22-1-16,-21 0 0,20 21 0,1 1 15,0-1-15,-1 0 0,1 1 16,0-1-16,20 21 0,1-20 0,0 41 15,0-20-15,21-22 16,0 1-16,0-1 0,21 0 0,0 1 16,0-1-16,1-21 0,-1 21 15,0-20-15,21-1 0,-21 0 16,1 0-16,-1-21 0,0 21 0,0-21 16,21 0-16,-20 0 0,-1 0 15,0 0-15,0 0 0,0 0 0,0 0 16,1-21-16,-1 0 0,0 21 0,0-21 15,0 0-15,0-1 0,1-20 16,-1 21-16,0-21 0,0 20 0,21-20 16,-20 21-16</inkml:trace>
  <inkml:trace contextRef="#ctx0" brushRef="#br1" timeOffset="146372.64">5376 12107 0,'0'0'0,"0"-63"31,0 42-31,-21 21 16,0 0-16,0 0 15,0 0-15,-1 0 0,1 0 0,0 0 16,0 21-16,0 0 0,21 0 15,-21 0-15,-1 1 0,22-1 0,-21 21 16,21-21-16,0 0 0,0 1 16,0-1-16,0 0 0,0 0 15,0 0-15,0 0 0,21 1 16,1-1-16,-1-21 16,0 21-16,0-21 0,-21 21 15,21-21-15,0 21 0,1 0 16,-1 1-1,0-1-15,-21 0 16,0 0-16,-21 0 16,0-21-16,-1 21 0,1-21 15,0 0-15,0 22 0,-21-22 16,20 0-16,1 21 0,-21-21 16,21 0-16,0 0 0,-22 0 0,22 0 15,0 0-15,0 0 0,0 0 0,-1 0 16,44 0 46,-1 0-46,0 0-16,0 0 0,-21-21 16,21 21-16,0 0 0</inkml:trace>
  <inkml:trace contextRef="#ctx0" brushRef="#br1" timeOffset="146867.85">5440 12383 0,'0'0'0,"0"-22"0,0 1 31,0 0-31,21 21 0,0 0 16,0 0-16,0 0 0,1 0 16,-1 0-16,0 0 15,0 21-15,0-21 16,0 21-16,-21 1 0,22-1 0,-22 0 16,21-21-16,-21 21 0,0 0 15,0 0-15,0 1 0,0-1 0,0 0 16,0 0-16,0 0 0,-21-21 15,21 21-15,-22-21 16,1 0 15,21-21-31,0 0 0,0 0 16,0 0-16,0 0 0,0-1 0,0 1 16,0 0-16,0 0 15,0 0-15,21 0 0,1-1 0,-1 1 16,0 21-16,-21-21 0,21 0 0,0 21 15,0-21-15,1 21 16,-1 0-16,0 0 16,0 0-16,0 0 31,0 0-15</inkml:trace>
  <inkml:trace contextRef="#ctx0" brushRef="#br1" timeOffset="147264.99">6350 12171 0,'0'0'0,"0"-21"0,0 0 15,0-1 1,-21 22-1,0 0-15,-1 0 0,1 22 16,0-1-16,0 0 16,0 0-16,21 0 0,-21 0 15,21 22-15,-22-22 0,1 0 16,21 0-16,0 22 0,-21-22 0,21 0 16,0 0-16,-21 0 0,21 0 0,0 1 15,0-1-15,0 0 16,21 0-16,0-21 15,0 0-15,1 0 0,-1 0 16,0 0-16,0 0 16,0 0-16,0 0 0,1 0 15,-1 0-15,0-21 0,0 21 16,-21-21-16,21 21 0,0-21 16,1 21-16,-1-22 0,0 22 15,0-21-15,0 0 0</inkml:trace>
  <inkml:trace contextRef="#ctx0" brushRef="#br1" timeOffset="147563.78">7133 12192 0,'0'0'0,"-21"0"16,42 0 15,0 0-15,0 0-16,1 0 16,-1 0-16,0 0 0,0 0 15,0 0-15,-42 0 47</inkml:trace>
  <inkml:trace contextRef="#ctx0" brushRef="#br1" timeOffset="147752.65">7006 12361 0,'0'0'16,"0"22"-16,0-1 15,21-21-15,0 0 0,1 0 16,-1 0-16,0 0 16,0 0-16,0 0 0,0 0 15,-21-21-15,22 21 0,-1 0 16,-21-22-16,21 22 0,0 0 0,-21-21 16,0 0-16,21 21 0,-21-21 15</inkml:trace>
  <inkml:trace contextRef="#ctx0" brushRef="#br1" timeOffset="148152.17">7620 11896 0,'-21'0'0,"0"0"16,21 21 15,21-21 1,0-21-17,-21 0-15,0-1 16,0 1-1,0 0-15,-21 21 32,0 0-17,21 21-15,-22 0 0,22 1 16,0-1-16,-21 0 0,0 21 0,21-21 16,-21 1-16,21-1 0,0 0 15,0 0-15,0 0 0,21-21 16</inkml:trace>
  <inkml:trace contextRef="#ctx0" brushRef="#br1" timeOffset="148720.9">8064 12234 0,'-21'0'47,"0"0"-47,0 22 0,21-1 16,-21 0-16,0 0 0,-1 0 0,22 0 16,-21-21-16,0 22 0,0-1 0,21 0 15,0 0-15,-21-21 0,21 21 16,-21-21-16,21 21 0,0-42 47,0 0-32,21 0-15</inkml:trace>
  <inkml:trace contextRef="#ctx0" brushRef="#br1" timeOffset="149100.09">8022 11917 0,'0'0'0,"0"-21"0,-42 21 31,21 0-31,42 0 47,0 0-32,0 0-15,0-21 16,0-1-16,1 22 0,-22-21 0,21 21 16,-21-21-16,21 21 0,-21-21 0,0 0 15,-21 0 1,0 21-16,-1 0 16,1 0-16,0 0 15,0 0-15,0 21 0,0-21 0,-1 21 16,22 0-16,-21 0 0,21 0 15,0 1-15,0-1 16,0 0-16,0 0 0,0 0 16,0 0-16,0 1 0,21-1 0,-21 0 15,22-21-15,-1 21 0,0-21 16,0 21-16</inkml:trace>
  <inkml:trace contextRef="#ctx0" brushRef="#br1" timeOffset="150128.64">8445 12150 0,'0'-21'16,"0"-1"-1,0 1 17,0 42-1,0 1-31,0-1 15,0 0-15,0 0 0,0 0 16,0 0-16,0 1 0,0-1 16,0 0-16,0 0 0,0 0 0,0 0 15,-21-21-15,21 22 0,0-1 16,-21-21-16,21 21 16,0-42 15,0 0-16,0-1-15,0 1 0,0 0 16,0 0-16,0 0 0,0 0 0,0-1 16,0-20-16,21 21 0,0 0 15,1 0-15,-22-22 0,21 22 0,0 21 16,0-21-16,0 0 0,0 21 16,1 0-16,20 0 0,-21 0 15,0 0-15,0 21 0,1 0 0,-1 0 16,0 0-16,0 1 0,-21-1 15,0 0-15,21 21 0,-21-21 0,0 1 16,0-1-16,0 0 0,0 0 0,0 0 16,0 0-16,0 1 15,-21-22-15,21 21 16,-21-21 0,21-21-1,0-1-15,0 1 0,0 0 16,0 0-1,0 0-15,0-22 0,21 22 0,0 0 16,0-21-16,1 21 0,-1-22 0,0 22 16,21 0-16,1 0 0,-22 0 15,21-1-15,-21 22 0,22 0 0,-22 0 16,0 0-16,0 0 0,0 22 16,0-1-16,1 0 0,-22 0 0,0 21 15,0-20-15,0 20 0,0-21 0,0 0 16,0 22-16,0-22 0,-22 0 15,22 21-15,0-21 0,-21-21 0,21 22 16,-21-1-16,21 0 0,0 0 16,21-21 15,-21-21-15,21 0-16,1 0 0,-1-1 15</inkml:trace>
  <inkml:trace contextRef="#ctx0" brushRef="#br1" timeOffset="151364.63">9694 12044 0,'0'0'16,"0"-21"-16,0 0 0,0-1 16,-21 1-16,21 0 0,-21 21 15,0 0-15,0 0 16,-1 0-16,1 0 15,0 0-15,21 21 0,-21 0 0,0 1 16,0-1-16,21 21 0,-22-21 16,1 0-16,21 22 0,0-22 0,-21 0 15,21 21-15,-21-20 0,21-1 16,0 0-16,0 0 0,0 0 16,0 0-16,21-21 15,0 0 1,0 0-16,1 0 0,-1-21 15,0 21-15,-21-21 0,21 0 16,0 0-16,0 21 0,-21-21 16,22-1-16,-22-20 0,0 21 0,21 0 15,0 0-15,-21-1 0,21-20 0,-21 21 16,0 0-16,0 0 16,21-1-16,-21 1 15,0 42 48,0 1-63,0-1 15,0 0-15,0 0 16,0 0-16,-21 0 0,21 1 16,0-1-16,0 0 0,0 21 0,-21-21 15,21 1-15,0-1 0,0 0 16,0 0-16,0 0 0,0 0 15,21-21 1,0 0-16,0 0 16,1 0-16,-1 0 0,0 0 0,0 0 15,0 0-15,0 0 0,1-21 0,20 21 16,-21-21-16,21 21 16,-20-21-16,20 0 0,-21 21 0,0-21 15,22-1-15,-22 1 0,0 21 0,21-21 16,-21 0-16,1 0 0,-1 0 15,0-1-15,0 1 0,0-21 0,-21 21 16,0 0-16,0-1 0,0 1 16,0 0-16,0 0 0,-21 21 15,0 0-15,0 0 0,0 0 16,-1 0-16,1 0 16,0 0-16,0 0 0,0 21 0,0 0 15,-1-21-15,1 21 0,21 1 16,-21-1-16,0 0 0,0 0 15,21 0-15,0 0 0,0 1 0,0-1 16,0 0-16,0 0 16,21-21-16,0 0 15,0 0-15,0 0 0,1 0 0,-1 0 16,0 0-16,0-21 0,0 21 16,0-21-16,1 0 0,-1 21 0,-21-22 15,21 1-15,0 0 0,-21 0 16,0 42 31,0 0-47,0 0 15,0 1-15,0-1 0,0 0 0,-21 21 16,21-21-16,-21 22 0,21-1 16,0-21-16,0 22 0,0-1 0,0 0 15,0 1-15,0-1 0,0 21 0,0-20 16,0 20-16,0 1 0,-21-22 15,21 22-15,-22-1 0,1-21 0,21 22 16,-21-1-16,0-20 0,0-1 0,0 22 16,-1-22-16,-20 0 0,21 1 15,-21-1-15,20-21 0,1 0 0,-21 0 16,21 1-16,0-1 0,-1-21 16,1 0-16,0 0 0,0 0 15,-21 0-15,20-21 0,1-1 0,0 1 16,-21-21-16,21 21 0,-1 0 0,1-22 15,0 22-15,21-21 0,-21 21 16,21-22-16,0 22 0,0-21 0,0 21 16,0-22-16,0 22 0,0-21 0,21-1 15,0 22-15,0-21 0,1-22 16,-1 22-16,0 0 0,21-22 16,-21 22-16</inkml:trace>
  <inkml:trace contextRef="#ctx0" brushRef="#br1" timeOffset="151732.81">10456 12044 0,'21'0'31,"-21"-21"-31,22 21 0,-22-21 16,21-1-16,0 22 0,-21-21 15,21 0-15,-21 0 0,21 21 0,-21-21 16,21 0-16,1-1 0,-22 1 31,-22 21-15,1 0-16,0 0 0,0 21 0,0-21 16,21 22-16,-21-1 0,-1 0 15,1 21-15,0-21 0,0 1 0,21 20 16,0-21-16,0 21 0,0-20 0,0-1 15,0 0-15,0 0 0,0 0 16,0 0-16,0 1 0,21-22 16,0 0-16,0 0 15,1 0-15,-1-22 16,0 1-16,0 0 0</inkml:trace>
  <inkml:trace contextRef="#ctx0" brushRef="#br1" timeOffset="152296.56">11028 11811 0,'0'0'0,"0"-42"16,0 21 0,21 21-16,0-22 0,-21 1 0,21 21 15,0-21-15,-21 0 0,22 0 0,-1 0 16,-21 42 31,0 0-32,0 0-15,-21 0 0,21 0 0,-22 22 16,1-22-16,21 0 0,-21 21 0,21-20 16,0 20-16,-21-21 0,21 0 15,-21 22-15,21-22 0,0 21 0,0-21 16,0 0-16,0 1 0,0-1 15,0 0-15,0 0 0,0 0 16,0 0 0,-21-21-1,-1 0 1,1 0-16,0 0 0,0 0 0,-21 0 16,20 0-16,1 0 0,-21 0 15,21 0-15,0 0 0,-1 0 16,1 0-16,42 0 31,1 0-31,-1 0 0,21 22 0,-21-22 16,22 0-16,-1 0 0,0 0 0,1 0 15,-1 0-15,0 0 0,1 0 16,-1 0-16,0 0 0,-21 0 0,1 0 16,-1 0-16,0 0 0,0 0 15,0 0-15,-21-22 31,-21 22-31,0 0 0</inkml:trace>
  <inkml:trace contextRef="#ctx0" brushRef="#br1" timeOffset="157479.74">11536 11938 0,'0'-21'93,"21"0"-77,0 21-16,-21-21 16,0-1 15,-21 22 0,0 0-31,0 0 0,21 22 16,0-1-1,21-21 32,0 0-47,-21-21 16,0-1 0,-21 22 46,21 22-46,21-22-1,0 0 1,0 0-16</inkml:trace>
  <inkml:trace contextRef="#ctx0" brushRef="#br1" timeOffset="157880.45">12150 11705 0,'0'0'0,"-22"0"0,1 0 0,21-21 16,-21 21-16,0 0 0,0 0 16,0 0-1,-1 21-15,22 0 16,0 1-16,0-1 0,0 21 15,0-21-15,0 22 0,0-1 16,0 0-16,0 22 0,0-22 0,0 22 16,0-1-16,0-21 0,0 22 0,-21-1 15,21 1-15,0-1 0,-21-20 16,0 20-16,21 1 0,-21-1 16,0 1-16,21-22 0,0 0 0,-22 1 15,22-1-15,-21 0 0,21-20 16,-21-1-16,21 0 0,0 0 0,0 0 15,0-42 17,0 0-32,0 0 0,0 0 0,0-1 15,21 1-15,-21-21 0,21 21 0,1-22 16,-1 1-16,-21 0 0,21-1 16,0 1-16,-21 0 0,21-1 15,0 1-15</inkml:trace>
  <inkml:trace contextRef="#ctx0" brushRef="#br1" timeOffset="158216.63">12023 11959 0,'-22'-21'15,"44"42"-15,-44-63 0,22 21 16,0 0-16,0-1 0,0 1 16,22 0-16,-1 21 0,0-21 0,0 0 15,21 21-15,-20-21 0,20 21 16,0 0-16,-21 0 0,22 0 0,-1 0 15,-21 0-15,0 0 0,22 0 0,-22 0 16,0 21-16,0 0 0,-21 0 16,0 0-16,0 22 0,0-22 15,0 21-15,-21-21 0,0 22 0,-21-22 16,20 0-16,-20 21 0,0-21 16,-1 1-16,22-1 0,-21 0 0,0-21 15,20 21-15,1-21 0,0 0 16,0 21-16,42-21 47,0-21-47,0 21 0,1-21 0,-1 0 15,0 0-15,21-1 0</inkml:trace>
  <inkml:trace contextRef="#ctx0" brushRef="#br1" timeOffset="158731.91">12763 11769 0,'-21'0'15,"0"0"-15,0 0 16,21 21-16,0 0 16,0 0-16,-21 0 15,21 1-15,0 20 0,0-21 0,0 0 0,-21 0 16,21 22-16,0-22 15,0 0-15,0 0 0,0 0 0,0 1 16,-22-22-16,22 21 0,0 0 16,0-42 15,0 0-31,0-1 16,0 1-16,0 0 0,0 0 0,0 0 15,0 0-15,0-22 0,22 22 0,-22-21 16,21 21-16,0-22 0,0 22 15,0 0-15,0 0 0,22 0 0,-22-1 16,21 22-16,1 0 0,-22 0 0,21 0 16,-21 0-16,22 0 15,-22 0-15,0 22 0,0-1 0,0 0 16,-21 0-16,21 0 0,-21 22 0,0-22 16,0 21-16,0-21 0,0 0 15,-21 22-15,0-22 0,0 0 0,0 0 16,0 0-16,-1 1 0,1-1 15,0 0-15,0-21 16,21 21-16,-21-21 0,21-21 31,0 0-31,21 0 16,0-1-16,0 1 0</inkml:trace>
  <inkml:trace contextRef="#ctx0" brushRef="#br1" timeOffset="159552.49">13779 11748 0,'0'-22'16,"0"1"-16,-21 0 16,0 21-16,0 0 15,0 0-15,0 0 0,-1 0 16,1 0-16,0 0 15,0 21-15,-21-21 0,20 21 0,1 1 16,0-1-16,-21 0 0,21 0 0,-1 0 16,1 0-16,21 1 0,0 20 15,-21-21-15,21 0 0,0 0 0,0 1 16,0-1-16,21 0 0,0-21 16,1 0-16,-1 21 0,0-21 0,21 0 15,-21 0-15,22 0 0,-22 0 0,21-21 16,-21 0-16,22 0 0,-22 21 15,0-22-15,0 1 0,0 0 0,-21 0 16,22 0-16,-22 0 0,21-1 16,-21 1-16,0 0 0,0 0 15,0 0-15,0 42 32,0 0-17,0 0-15,-21 0 0,21 1 16,-22 20-16,22 0 0,0-21 15,0 22-15,-21 20 0,21-20 0,-21-1 16,21 21-16,0-20 0,0-1 0,0 22 16,0-22-16,0 21 0,0-20 15,0 20-15,0 1 0,0-22 0,0 22 16,0-1-16,-21 1 0,21-1 16,0 1-16,-21-22 0,0 21 15,21 1-15,0-22 0,-22 22 0,1-1 16,0 1-16,0-22 0,0 22 0,21-22 15,-21 0-15,-1 22 0,1-43 16,0 21-16,21-21 0,0 1 0,-21-1 16,21 0-16,-21-21 0,21-21 15,0 0 1,0-1-16,-21-20 0,21 21 16,0-21-16,-22-1 0,22 1 15,-21 0-15,21-1 0,0 1 0,-21-22 16,21 22-16,0-21 0,0-1 15,0 1-15,0-1 0,0 1 0,21-1 16,0 1-16,-21-1 0,22 1 0,-1 20 16,0-20-16,0 20 0,0 1 15,0 0-15,1-1 0,-22 22 0,21 0 16,0-21-16,0 21 0,-21-1 16,21 22-16,-21-21 15,21 21-15,-21-21 0,0 0 16,0 0-1,0 0-15,0-1 16</inkml:trace>
  <inkml:trace contextRef="#ctx0" brushRef="#br1" timeOffset="160627.92">14224 11070 0,'0'0'0,"-21"0"31,0 0-15,-1 0 31,44 0-16,-1 21-31,21-21 15,-21 0-15,0 22 0,22-22 16,-22 0-16,21 0 0,1 0 0,-1 0 16,-21 0-16,21 0 0,-20 0 15,20 0-15,-21 0 0,0 0 0,0 0 16,1 0-16,-1 0 0,0 0 31,-21 21 0,0 0-31,0 0 16,0 0-16,0 0 0,0 1 16,0-1-16,0 21 0,0-21 0,0 0 15,-21 1-15,21 20 0,0-21 0,0 0 16,-21 22-16,21-22 0,0 21 16,-22-21-16,22 22 0,0-22 15,0 21-15,0-21 0,0 0 0,0 22 16,0-22-16,0 0 0,0 21 15,0-20-15,0 20 0,0-21 0,-21 0 16,21 0-16,0 22 0,-21-22 16,21 0-16,0 0 0,-21 0 15,0-21-15,21 22 0,-21-22 0,-1 21 16,1-21-16,0 0 0,0 0 16,-21 0-16,20 0 0,-20 0 0,0 0 15,21 0-15,-22 0 0,22 0 0,-21 0 16,21 0-16,-1-21 0,1 21 15,0 0-15,0 0 16,21-22-16,0 1 31,0 0-31,0 0 0,21 21 16,0-21-16,22 0 0,-22-1 16,0 1-16,21 0 0,-21 0 0,22 0 15</inkml:trace>
  <inkml:trace contextRef="#ctx0" brushRef="#br1" timeOffset="161070.82">15642 10943 0,'0'-21'0,"0"42"0,0-63 0,21 42 15,-21-21-15,21 0 16,-21-1 0,-21 44-1,0-22 1,0 21-16,0 0 0,0 0 16,-1 21-16,-20-20 0,21 20 0,-21 21 15,-1-20-15,1 20 0,0 1 16,-1 20-16,1-20 0,0-1 15,-1 1-15,-20-1 0,20 1 0,1-1 16,21 22-16,-21-21 0,-1-1 16,22 1-16,0-1 0,0 1 0,0-1 15,-1-21-15,1 1 0,0-1 0,21 0 16,0-20-16,-21-1 0,21 21 16,-21-21-16,21 0 0,0 1 15,-21-22-15,21 21 0,-22-21 16,22-21-1,0-1 1,22 1-16,-22 0 0,21-21 0,0 21 16</inkml:trace>
  <inkml:trace contextRef="#ctx0" brushRef="#br1" timeOffset="161264.64">15621 11642 0,'0'0'0,"0"-21"0,-21 21 15</inkml:trace>
  <inkml:trace contextRef="#ctx0" brushRef="#br1" timeOffset="162477.65">15579 11684 0,'0'21'31,"0"0"-31,0 1 16,21-22 15,0 0-31,0-22 0,0 1 0,0 21 15,22-21-15,-22 0 0,21 21 0,1-21 16,-22 0-16,21-1 0,0 1 16,-20-21-16,20 21 0,-21 0 0,0-22 15,0 22-15,1-21 16,-22 21-16,0-1 0,0-20 0,0 21 16,0 0-16,0 0 0,0-1 0,-22 22 15,1 0-15,0-21 0,0 21 16,0 0-16,0 21 0,-1-21 15,22 22-15,-21-1 0,0 21 16,0 0-16,21 1 0,-21-1 0,0 0 16,-1 1-16,22-1 0,-21 22 0,0-22 15,0 21-15,0 1 0,0-1 16,-1 1-16,1 21 0,-21-22 16,21 22-16,0-1 0,-22-20 0,22 21 15,-21-22-15,21 22 0,-1-1 16,-20 1-16,21 0 0,0-1 0,0 1 15,-1-21-15,1-1 0,0 1 0,0-1 16,21-21-16,-21 22 0,21-22 0,0-21 16,0 22-16,0-22 0,0 0 15,21-21-15,0 0 0,0 0 16,22 0-16,-1-21 0,-21 0 0,21 0 16,1-22-16,-1 22 15,22-21-15,-22 21 0,0-22 0,22-20 0,-22 20 16,0 1-16,1-21 0,-1-1 15,-21 1-15,0-1 0,1-63 16,-22 64-16,0-1 0,-22 1 16,-20-1-16,21 1 0,-21 20 0,-1-20 15,1 20-15,0-20 0,20 42 16,-20-22-16,0 22 0,-1 0 0,22 0 16,0 21-16,0 0 0,0-21 15,42 21 1,0 0-1,0-21-15,22-1 0,-22 22 16,21-21-16,-21 0 0,22 0 0,-1 21 16,0-21-16,1 0 0,-1-1 0,0-20 15,1 21-15,-1 0 16,0 0-16,1-1 0,-22 1 0,21 0 16,-21 21-16,0-21 0,1 0 0,-22 0 15,-22 21 16,1 0-31,0 21 16,0 0-16,0-21 0,0 21 16,21 0-16,0 0 0,-22 1 0,22-1 15,0 0-15,0 0 0,0 0 16,0 0-16,0 1 0,0-1 0,0 0 16,22 0-16,-1 0 0,0-21 15,0 0-15,0 0 0,0 0 16,1 0-16,20 0 0,-21 0 0,21 0 15,-20-21-15,20 0 0,-21 21 0,0-21 16,22 0-16,-22-1 0,0 1 16,0 0-16,0 0 0,-21-21 0,0 20 15,0 1-15,0 0 0,0 0 16,0 0-16,0 0 0,-21-1 0,0 22 16,0 0-16,-22 0 0,22 0 0,0 0 15,-21 0-15,21 0 0,-22 0 16,22 22-16,0-22 0,0 21 15,0-21-15,-1 21 0,22 0 16,0 0 0,22-21-16,-1 0 15,0 0-15,0 0 0,0 0 0,22 0 16</inkml:trace>
  <inkml:trace contextRef="#ctx0" brushRef="#br1" timeOffset="162772.32">16827 11261 0,'-21'0'0,"0"21"16,21 0-16,0 0 0,0 22 15,-21-22-15,21 21 0,-21-21 0,21 22 16,0-22-16,-21 21 0,21-21 15,-22 22-15,1-22 0,21 21 0,-21-21 16,0 22-16,0-22 0,21 0 0,0 0 16,0 0-16,-21 0 0,21 1 15,0-1-15,21-42 32,0 21-17,0-22-15,0 1 0,0 0 0,1 0 16,-1 0-16</inkml:trace>
  <inkml:trace contextRef="#ctx0" brushRef="#br1" timeOffset="163028.68">17018 11261 0,'0'0'16,"0"-21"-16,0 42 31,-21 0-31,0 21 0,21-21 0,0 22 16,-22-22-16,22 21 0,-21 1 0,21-1 15,0-21-15,-21 21 16,0 1-16,21-22 0,-21 21 0,0-21 16,21 1-16,-22-1 0,22 0 0,0 0 15,0 0-15,0 0 0,0 1 16,22-22 0,-22-22-1,21 22-15,0-21 0,0 0 16,0 0-16,-21 0 0</inkml:trace>
  <inkml:trace contextRef="#ctx0" brushRef="#br1" timeOffset="163403.91">17166 11515 0,'0'21'0,"0"0"0,-21-21 15,0 21-15,21 0 0,-21 1 0,21-1 16,0 0-16,-22 0 0,22 0 0,-21 0 15,21 1-15,0-1 0,0 0 16,0 0-16,0 0 0,0 0 16,21-21-16,1 0 0,-1 0 0,0 0 15,0 0-15,0 0 0,0 0 16,1 0-16,-1-21 0,0 21 0,21-21 16,-21 0-16,1 0 0,-1 0 15,0-1-15,0 1 0,0 0 16,-21 0-16,0 0 0,0-22 0,0 22 15,0 0-15,-21-21 0,0 21 0,0-1 16,0 22-16,-1-21 0,-20 21 16,21 0-16,0 0 0,-22 0 0,22 21 15,0 1-15,-21-22 0,21 21 0,-1 0 16,22 21-16,0-21 0,-21 1 16,21-1-16,0 0 0,0 0 15,0 0-15,21-21 0,1 0 16,-1 0-16,0 0 0</inkml:trace>
  <inkml:trace contextRef="#ctx0" brushRef="#br1" timeOffset="163999.79">17780 11451 0,'-21'43'16,"0"-22"-16,21 21 15,-22-21-15,1 0 0,21 1 0,0-1 16,-21 21-16,0-21 0,21 0 16,-21 1-16,21-1 0,-21 0 15,21 0-15,0 0 16,0-42 15,21 21-31,0-21 0,0 0 16,0 0-16,-21-1 0,21 1 15,1 0-15,-1 0 0,0 0 0,0 0 16,-21-1-16,21 1 0,-21 0 0,21 21 16,-21 21-1,0 0 1,0 1-16,0-1 0,0 0 16,0 0-16,0 0 0,0 0 15,0 1-15,0-1 0,0 0 16,22 0-16,-1-21 15,0 0-15,0 0 16,0 0-16,0 0 0,1 0 0,-1 0 16,0-21-16,0 21 0,0-21 0,0 0 15,1 21-15,-1-22 0,0-20 16,-21 21-16,21 0 0,0 0 0,-21-22 16,0 22-16,0-21 0,0 21 15,0-1-15,0 1 0,0 0 16,0 42 15,0 0-31,0 1 0,-21-1 16,21 0-16,0 0 0,-21-21 0,21 21 15,0 0-15,0 1 16,21-22 0</inkml:trace>
  <inkml:trace contextRef="#ctx0" brushRef="#br1" timeOffset="164212.68">18415 11451 0,'0'64'16,"-21"-64"0,21 21-16,0 0 0,-21 0 15,-1 0-15,22 1 0,-21-1 0,21 0 16,0 0-16,-21 0 0,0 0 15,21 1-15,-21-22 16,42 0 0,0-22-1,0 22-15</inkml:trace>
  <inkml:trace contextRef="#ctx0" brushRef="#br1" timeOffset="164392.45">18563 11218 0,'0'0'0,"-21"0"0,0 0 16,0 0-16,-1 22 15,1-22-15,21 21 0,-21-21 16,21 21-16,0 0 0,0 0 16,0 0-1,21-21 1</inkml:trace>
  <inkml:trace contextRef="#ctx0" brushRef="#br1" timeOffset="164844.1">18796 11451 0,'0'0'16,"0"21"-16,-21 1 15,0-1-15,21 0 0,-22-21 0,22 21 16,0 0-16,-21 0 0,21 1 0,-21-1 15,0 0-15,21 0 16,0 0-16,-21 0 0,21 1 16,-21-22-16,-1 21 0,22-42 47,0-1-32,0 1-15,0 0 16,22 21-16,-1-42 0,0 21 0,0-1 15,21-20-15,-20 21 0,-1-21 0,0 20 16,21 1-16,-21 0 0,1 0 16,20 0-16,-21 21 0,0 0 0,0 0 15,1 0-15,-1 0 16,-21 21-16,0 0 0,0 0 0,0 0 16,0 1-16,0-1 0,0 0 0,0 21 15,0-21-15,0 1 0,0-1 16,0 0-16,-21-21 0,-1 21 0,22 0 15,-21 0-15,0-21 0,21 22 16,21-22 15,0-22-31</inkml:trace>
  <inkml:trace contextRef="#ctx0" brushRef="#br1" timeOffset="165468.24">19727 11409 0,'0'0'15,"-21"-21"-15,0 21 0,0-21 0,0 21 0,-1 0 16,1 0-16,0 0 0,-21 0 0,21 0 16,-22 21-16,22 0 0,-21 0 15,21 0-15,-22 0 0,22 1 0,0 20 16,-21-21-16,20 0 0,1 0 0,21 1 15,0-1-15,0 0 0,0 0 16,0 0-16,0 0 0,21-21 16,1 0-16,-1 0 15,21 0-15,-21 0 0,0 0 16,22 0-16,-22-21 0,21 21 0,-21-21 16,22 0-16,-22 21 0,0-21 0,0 0 15,0-1-15,-21 1 0,0 0 16,22 0-16,-22 0 0,0 0 0,0-1 15,0 44 17,-22-22-32,22 21 0,0 0 0,-21 0 15,0 0-15,21 0 0,-21 22 16,0-22-16,0 0 0,21 21 0,-22 1 16,1-22-16,0 42 0,0-20 15,21 20-15,0-20 0,0 20 0,-21 1 16,21-1-16,0 1 0,0-1 15,-21 1-15,21-1 0,-22 1 0,22-1 16,0 1-16,0-1 0,0-21 0,-21 22 16,21-1-16,-21-20 0,0-1 15,21 22-15,-42-43 0,20 21 0,1 0 16,0-20-16,-21-1 0,-1 0 0,22 0 16,-21 0-16,0-21 0,-1 0 15,1 0-15,21 0 0,-22 0 0,1 0 16,21-21-16,-21 21 0,20-21 15,1 0-15,21 0 0,0-1 0,-21-20 16,21 21-16,0 0 0,0-22 16,0 1-16,21 0 0,0-1 0,22-20 15,-22 21-15,21-22 0,1 22 0</inkml:trace>
  <inkml:trace contextRef="#ctx0" brushRef="#br1" timeOffset="165736.54">20002 11515 0,'0'0'0,"-21"0"15,21-21 16,21 21-31,1 0 16,-1 0-16,0 0 0,0 0 16,0 0-16,-21-22 15,21 22-15</inkml:trace>
  <inkml:trace contextRef="#ctx0" brushRef="#br1" timeOffset="166435.76">20934 11218 0,'0'0'0,"42"0"16,-21 0-16,0-21 15,1 21-15,-1-21 0,-21 0 16,21 21-16,0-21 0,0 0 16,-21-1-16,0 1 15,-21 21 1,0 0-16,0 0 0,-22 0 15,1 0-15,21 21 0,-21 1 0,-1-1 16,1-21-16,0 21 0,20 0 16,1 0-16,0 0 0,0 1 0,21-1 15,0 0-15,0 0 0,21 0 16,-21 0-16,42 1 0,-20-1 16,-1-21-16,21 21 0,-21 0 15,0 0-15,22 0 0,-22-21 0,0 22 16,-21-1-16,21 0 0,-21 0 15,0 0-15,0 0 0,-21 1 16,0-22-16,0 0 0,-22 21 16,1-21-16,0 0 0,-1 0 15,-20 0-15,21 0 0,-1 0 0,1 0 16,0 0-16,20 0 0,1-21 0,0 21 16,0 0-16,21-22 0,0 1 15,0 0-15,0 0 16,21 0-16,0 0 15,0 21-15,22-22 0,-22 22 16,21-21-16,1 0 0,-22 21 0</inkml:trace>
  <inkml:trace contextRef="#ctx0" brushRef="#br1" timeOffset="166652.79">21209 11282 0,'0'0'15,"0"42"1,0-21-1,-21 1-15,0-1 0,21 0 0,-22 0 16,22 0-16,-21 0 16,21 1-16,-21-1 0,21 0 15,21-42 32,-21 0-31,21-1-16,1 22 0</inkml:trace>
  <inkml:trace contextRef="#ctx0" brushRef="#br1" timeOffset="166960.82">21315 11049 0,'0'0'0,"-21"0"16,-1 0-1,1 0-15,21 21 16,21-21-1,1 0 1,-1 0-16,0 0 0,0 0 16,0 0-16,-21-21 0,0 0 15,0 0 1,-21 0-16,0 21 16,0 0-16,0 0 0,-1 0 15,1 0-15,0 0 16,0 0-16,21 21 15,0 0-15,0 0 16,0 0-16,21-21 16,0 0-16,0 0 15,1 0-15</inkml:trace>
  <inkml:trace contextRef="#ctx0" brushRef="#br1" timeOffset="167476.66">21865 10964 0,'-21'0'16,"0"0"-16,0 0 15,-1 22-15,1-1 16,21 0-16,-21 0 0,21 0 0,-21 22 16,0-22-16,21 21 0,-21 0 15,-1 1-15,22-1 0,-21-21 0,0 22 16,21-1-16,0 0 0,-21-21 0,0 22 15,21-22-15,0 0 0,0 0 16,-21 0-16,21 1 0,-22-22 16,1 0 15,21-22-31,0 1 0,0 0 16,0 0-16,0 0 15,21 0-15,-21-22 0,22 22 16,20 0-16,-21-21 0,21 20 0,-20 1 15,20 0-15,0 0 0,1 0 0,-1 0 16,-21 21-16,21 0 0,1 0 16,-22 0-16,0 21 0,0-21 0,0 21 15,1 0-15,-22 21 0,0-20 16,0-1-16,0 0 0,0 21 0,0-21 16,-22 1-16,-20-1 0,21 0 0,0 0 15,-22 0-15,1-21 16,21 21-16,-21-21 0,-1 22 0,1-22 15,0 0-15,20 0 0,-20 0 0,21 0 16,0 0-16,0 0 0,-1 0 16,22-22-1,22 1-15,20 0 0,-21 21 16,0-42-16</inkml:trace>
  <inkml:trace contextRef="#ctx0" brushRef="#br1" timeOffset="167940.29">22415 10964 0,'-21'0'31,"0"0"-31,0 0 16,21 22-16,-21-1 0,0 0 15,21 0-15,-22 21 0,1-20 0,21 20 16,-21 0-16,21-21 0,-21 22 0,0-1 15,21 0-15,0-20 0,0 20 16,-21-21-16,21 0 0,0 0 0,0 1 16,0-1-16,0 0 0,21-21 15,0 0-15,0 0 16,0 0-16,0 0 0,1 0 0,-1 0 16,0-21-16,0 21 0,0-21 15,0-1-15,1 22 0,-1-21 16,0 0-16,-21 0 0,21 0 0,0 0 15,-42 42 17,0 0-32,21 0 15,-21 0-15,0 0 16,-1 1-16,22-1 0,0 0 16,0 0-16,22-21 46,-1-21-46,0 0 16,-21 0-16,21-1 16</inkml:trace>
  <inkml:trace contextRef="#ctx0" brushRef="#br1" timeOffset="168128.33">22669 11134 0,'-63'0'31,"42"0"-31,0 0 16,21 21 15,21-21-15,0 21-16,0-21 16,0 0-16,0 0 15</inkml:trace>
  <inkml:trace contextRef="#ctx0" brushRef="#br1" timeOffset="168624.79">23093 11197 0,'-21'0'16,"-1"21"-16,1-21 0,21 22 15,-21-1 1,21 0-16,-21-21 0,21 21 0,-21 0 15,21 0-15,0 1 0,-21-1 16,-1 0-16,1 0 0,21 0 16,0 0-16,0 1 0,-21-22 0,21 21 15,0 0-15,-21-21 0,21 21 16,-21-21 0,0 0-1,21-21 1,0 0-16,0 0 15,0-1-15,0 1 0,0 0 0,21 0 16,0-21-16,0 20 0,21-20 16,-20 21-16,20-21 0,-21 20 0,21 1 15,-20 0-15,20 0 0,-21 0 16,0 21-16,0 0 0,1 0 0,-1 0 16,-21 21-16,0 0 0,0 0 15,0 0-15,0 22 0,0-22 16,0 0-16,0 21 0,-21-20 0,-1-1 15,22 0-15,-21 0 0,0 0 16,21 0-16,0 1 0,-21-22 0,0 21 16,0-21-1,42 0 17,0 0-32,0-21 0,0-1 0</inkml:trace>
  <inkml:trace contextRef="#ctx0" brushRef="#br1" timeOffset="169287.81">23685 11218 0,'0'0'0,"-63"-63"32,42 63-32,0 0 15,-1 0-15,1 0 0,0 0 16,0 0-16,0 21 0,0 0 0,-1 0 15,1 1-15,0-1 0,0 21 16,21-21-16,-21 0 0,21 1 0,-21-1 16,21 0-16,0 0 0,0 0 15,0 0-15,0 1 0,21-1 16,0-21-16,0 0 0,0 0 16,0 0-16,1 0 0,-1 0 0,0 0 15,0-21-15,0-1 16,0 22-16,1-21 0,-1 0 0,0 0 15,-21 0-15,21 0 0,-21-1 0,21 1 16,-21 0-16,21 0 16,-42 42 15,21 0-31,-21 0 16,0 1-16,21-1 0,0 0 0,-21 0 15,0 0-15,21 0 0,-22 22 16,1-22-16,0 21 0,21-21 0,-21 22 15,0-22-15,0 21 0,21-21 0,-22 22 16,22-22-16,-21 21 16,21 1-16,0-1 0,-21-21 0,0 21 15,21 1-15,-21-1 0,0-21 0,21 22 16,-22-1-16,1 0 0,21-21 16,-21 22-16,0-22 0,0 0 0,0 0 15,-1 0-15,1 1 0,0-1 0,0 0 16,0-21-16,-22 21 0,22-21 15,0 0-15,0 0 0,0 0 16,0 0-16,-1 0 0,1 0 0,0 0 16,-21 0-16,21-21 0,-1 0 15,1 21-15,0-21 0,-21-1 0,21 22 16,-1-21-16,1 0 0,0 21 0,21-21 16,0 0-16,0 0 15,0-1-15,0 1 0,21 0 0,0 0 16,1-21-16,20 20 0,0-20 0,1 0 15,-1-1-15</inkml:trace>
  <inkml:trace contextRef="#ctx0" brushRef="#br1" timeOffset="169902.8">24193 11091 0,'22'0'63,"-1"0"-47,-21-21-16,0 0 15,0 0 16,-21 21-15,-1 0 0,22 21-1,0 0 1,0 0 0,0 1-1,22-22 1,-22 21-16</inkml:trace>
  <inkml:trace contextRef="#ctx0" brushRef="#br1" timeOffset="170353.78">24236 11430 0,'0'0'0,"0"21"0,-21-21 0,21 21 15,-22-21-15,22 22 32,22-22-1,-1 0-15,-21-22-1,0 1 1,-21 21 15,-1 0-15,22 21-1,-21-21-15,21 22 16,21-44 62,-21 1-62,0 0-1,22 0 1</inkml:trace>
  <inkml:trace contextRef="#ctx0" brushRef="#br1" timeOffset="170796.53">24807 11049 0,'0'0'0,"21"0"78,1 0-62,-22-21-1,0 0 1,-22 21 15,1 0-15,0 0-1,21 21-15,-21 0 16,21 0 15,21-21-15,0 0-16,0 0 15,-21 21-15,22-21 0</inkml:trace>
  <inkml:trace contextRef="#ctx0" brushRef="#br1" timeOffset="171220.38">24786 11409 0,'0'0'0,"0"21"0,0 0 16,-21-21-16,21 21 0,0 1 15,21-22 17,0 0-17,0 0-15,1 0 16,-22-22-16,0 1 15,21 21-15,-21-21 0,-21 21 47,-1 0-47,22 21 16,-21-21-16,21 21 16,-21-21-16,21 22 15,21-22 16,0 0-31,1 0 16</inkml:trace>
  <inkml:trace contextRef="#ctx0" brushRef="#br1" timeOffset="-210020.27">25400 11070 0,'0'0'16,"0"-21"-16,0 42 31,0 0-15,0 1-16,0-1 0,0 0 16,0 0-16,-21 0 0,21 0 0,-21 1 15,21-1-15,0 0 0,0 0 0,0 0 16,-22 0-16,22 1 15,-21-1-15,21-42 47,0-1-31,0 1-16</inkml:trace>
  <inkml:trace contextRef="#ctx0" brushRef="#br1" timeOffset="-209836.44">25506 10816 0,'0'0'0,"0"-21"0,-21 21 0,-1 0 31,22 21 0,22 0-15,-1-21-16</inkml:trace>
  <inkml:trace contextRef="#ctx0" brushRef="#br1" timeOffset="-209344.28">25781 11007 0,'0'0'0,"0"21"16,0 0-16,-21 0 0,0 0 15,21 1-15,-22-1 16,22 0-16,0 0 0,0 0 0,-21 0 16,21 1-16,-21-1 15,21 0-15,0 0 0,0 0 16,0 0 0,-21-21 15,21-21-31,0 0 15,0 0 1,0 0-16,0-22 0,0 22 0,0 0 16,21 0-16,0-21 0,0 20 0,1 1 15,-1 0-15,21 0 0,-21 0 16,22 0-16,-1-1 0,-21 22 0,21 0 16,1 0-16,-22 0 0,0 0 0,21 0 15,-42 22-15,22-1 0,-1 0 16,-21 0-16,0 0 0,0 0 0,0 22 15,0-22-15,0 21 0,0-21 0,0 1 16,-21 20-16,21-21 0,-22 0 16,1 0-16,21 1 0,-21-1 15,0-21-15,21 21 16,21-42 15,0 0-31,0 21 16,1-22-16,-1 1 0</inkml:trace>
  <inkml:trace contextRef="#ctx0" brushRef="#br1" timeOffset="-209017.06">26543 10986 0,'0'0'0,"0"-22"16,0 44 15,0-1-31,-21 0 0,21 0 15,-21 21-15,-1 1 0,22-1 16,0 0-16,0 22 0,-21-22 0,21 1 16,-21 20-16,21 1 0,-21-22 0,21 21 15,0 1-15,-21-22 0,0 22 16,-1-1-16,1 1 0,0-1 0,0 1 16,0-1-16,0-20 0,-1 20 0,1-21 15,0 1-15,0-1 0,0 0 16,-22-20-16,22 20 0,0-21 15,0 0-15,21 0 0,-21-21 16,21-21 0,0 0-16,0 0 0,21 0 15,0-22-15,0 1 0,22 0 0,-22-1 16,21-20-16,-21 21 0</inkml:trace>
  <inkml:trace contextRef="#ctx0" brushRef="#br1" timeOffset="-208700.47">26458 11007 0,'0'0'15,"0"-21"-15,0-1 0,0 1 0,0 0 16,0 0-16,21 0 0,1 21 0,-1 0 16,0-21-16,0 21 0,21 0 0,-20 0 15,20 0-15,-21 0 0,21 0 16,-20 21-16,20 0 0,-21 0 0,0 0 15,0 0-15,-21 22 0,0-22 0,0 21 16,-21-21-16,0 22 0,0-22 16,-21 0-16,20 0 0,-20 0 0,0 1 15,-1-1-15,22 0 0,-21-21 16,21 0-16,0 21 0,-1-21 0,1 0 16,21-21 15,43 0-31,-22 0 15,0-1-15,0 1 0,21 0 0</inkml:trace>
  <inkml:trace contextRef="#ctx0" brushRef="#br1" timeOffset="-208016.03">27051 10943 0,'0'0'0,"21"-21"0,-21 42 46,-21 0-46,0 1 0,0-1 16,21 0-16,-22 0 0,22 21 0,-21-20 16,21-1-16,-21 0 0,21 21 15,-21-21-15,21 1 0,0-1 0,0 0 16,0 0-16,21-21 16,0 0-16,0 0 15,1 0-15,-1 0 0,0 0 0,21-21 16,-21 0-16,1 0 0,-1-1 0,21 1 15,-21 0-15,0-21 16,1 21-16,-1-22 0,0 22 0,0 0 0,0 0 16,-21 0-16,21 21 0,-21 21 31,-21 0-15,0 0-16,0 0 0,21 22 15,0-22-15,-21 0 0,21 21 0,-21-21 16,21 1-16,0-1 0,0 0 0,0 0 15,0 0-15,21 0 16,0-21-16,0 0 0,0 0 16,0 0-16,1 0 0,-1 0 15,0-21-15,0 0 0,0 21 0,0-21 16,1-21-16,-1 20 0,0-20 0,0 21 16,0-21-16,0-1 0,1 1 15,20 0-15,-21-1 0,0 1 16,0 0-16,1-1 0,-1 1 0,-21 0 15,21 20-15,0 1 0,-21 0 16,0 0-16,0 42 31,0 0-31,0 22 0,-21-22 16,0 0-16,0 21 0,-1 1 0,22-22 16,-21 21-16,0-21 0,21 22 0,-21-22 15,21 21-15,0-21 0,-21 0 16,21 22-16,-21-22 0,21 0 15,0 0-15,0 0 0,0 1 16,0-1 0,21-42-1,0 21 1,0-22-16</inkml:trace>
  <inkml:trace contextRef="#ctx0" brushRef="#br1" timeOffset="-207771.99">27771 10774 0,'0'0'0,"-22"0"0,1 0 16,0 0-16,42 0 46,0 0-46,1 0 16,-1 0-16,0 0 0,0-21 16,0 21-16,0 0 0,1 0 0,-1 0 15,0-21-15,-21-1 0,21 22 0,0 0 16</inkml:trace>
  <inkml:trace contextRef="#ctx0" brushRef="#br1" timeOffset="-207020.69">28469 10266 0,'0'0'0,"0"-21"16,21 0-1,0 21-15,1 0 16,-1 0-16,0 0 0,21 0 0,-21 0 16,1 0-16,20 0 0,0 0 15,1 0-15,-22 0 0,21 0 0,0 0 16,1 0-16,-1 0 0,0 0 15,-20 0-15,20 0 0,-21 0 0,0 0 16,-21-22 0,-21 22-1,0-21-15,0 21 16,0 0-16,-22 0 0,22 0 16,-21 0-16,21 0 0,-22-21 0,22 21 15,0 0-15,-21 0 0,20 0 0,1 0 16,-21 0-16,21 0 0,0 0 15,-1-21-15,1 21 0,0 0 0,0 0 16,0 0-16,0 0 16,-1 0-16,22 21 0,-21-21 15,21 21-15,0 0 0,-21-21 16,21 22-16,-21-1 0,0 0 16,21 0-16,0 0 0,-21 22 0,-1-1 15,1-21-15,0 43 0,0-22 16,21 0-16,-21 1 0,0 20 15,-1-21-15,1 1 0,0 20 0,0-20 16,0-1-16,0 0 0,-1 22 0,22-22 16,-21 0-16,0 22 0,21-22 15,0 1-15,-21-1 0,0 0 0,21 1 16,-21-1-16,21-21 0,0 21 16,0-20-16,0-1 0,0 0 0,0 0 15,0 0-15,0 0 16,0 1-16,21-22 0,0 21 15,0-21-15,0 0 0,0 0 16,1 0-16,-1 0 0,21 0 16,-21-21-16,0-1 0,22 22 15,-22-21-15,21 0 0,1-21 0,-1 21 16,0-1-16</inkml:trace>
  <inkml:trace contextRef="#ctx0" brushRef="#br1" timeOffset="-206264.78">28998 10837 0,'0'0'0,"0"-42"31,0 21-31,0 0 0,0 0 16,-21 21-1,0 0-15,0 0 0,0 0 16,-22 21-16,22 0 0,-21 0 16,21 0-16,-1 0 0,1 22 0,-21-22 15,21 21-15,0-21 0,-1 22 0,1-22 16,0 21-16,21 1 0,0-22 15,0 0-15,0 21 0,0-21 0,0 1 16,0-1-16,0 0 16,21-21-16,0 0 0,1 21 0,-1-21 15,0 0-15,0 0 0,21-21 16,1 21-16</inkml:trace>
  <inkml:trace contextRef="#ctx0" brushRef="#br1" timeOffset="-205632.18">29252 10986 0,'0'0'0,"-21"0"31,0 21-31,0 0 0,0-21 0,-1 21 16,-20 0-16,21 0 0,0 1 16,0-1-16,-1 0 0,1 0 0,21 0 15,0 0-15,0 1 0,21-22 31,1 0-31,-1 0 16,0 0-16,-21-22 16,0 1-16,0 0 15,0 0-15,0 0 0,0 0 0,0-1 16,0 1-16,0 0 0,0 0 16,21 0-16,0 0 0,0-1 15,1 22-15,-1 0 0,0 0 16,0 0-16,0 0 0,0 0 15,1 0-15,-1 0 0,-21 22 0,21-22 16,0 21-16,-21 0 0,21 0 16,-21 0-16,0 0 0,0 1 15,0-1-15,0 0 0,0 0 0,0 0 16,0 0-16,0 1 16,0-44 30,0 1-46,0 0 0,0 0 16,21 0-16,1 0 0,-1-1 16,0 1-16,0 0 0,0 0 0,0 0 15,1 0-15,-1 21 0,0 0 16,0 0-16,0 0 0,0 0 16,1 0-16,-22 21 15,0 0-15,0 0 0,0 0 0,0 22 16,0-22-16,0 0 0,-22 0 15,1 0-15,21 0 0,-21 1 0,0-1 16,21 0-16,-21-21 0,21 21 16,-21-21-16,21-21 31,0 0-31,0 0 0,0-1 16</inkml:trace>
  <inkml:trace contextRef="#ctx0" brushRef="#br1" timeOffset="-205412.77">29930 10668 0,'0'0'0,"0"42"31,-22-20-31,1 20 0,21-21 0,-21 21 16,21-20-16,-21 20 0,0-21 15,21 21-15,0-20 0,0-1 0,-21 21 16,21-21-16,0 0 0,-22 1 0,22-1 15,0 0-15,0 0 16,0 0-16,22-21 31</inkml:trace>
  <inkml:trace contextRef="#ctx0" brushRef="#br1" timeOffset="-205244.47">29654 10922 0,'22'0'15,"-1"21"1,0-21-16,0 0 0,0 0 0,0 0 16,1 0-16,20 0 0,-21 0 0</inkml:trace>
  <inkml:trace contextRef="#ctx0" brushRef="#br1" timeOffset="-204540.35">30268 10986 0,'0'-22'31,"0"1"-31,0 0 15,0 0 1,-21 21 0,0 0-16,0 0 15,0 0-15,-1 0 0,1 21 16,-21 0-16,21 0 0,0 1 0,-1-1 16,1 0-16,0 0 0,0 0 15,0 22-15,21-22 0,0 0 0,0 0 16,0 0-16,0 0 0,0 1 15,21-22 1,0 0-16,0 0 16,0 0-16,1 0 0,-1-22 15,21 1-15,-21 0 0,0 0 16,1 0-16,-1 0 0,0-1 0,0 1 16,0 0-16,-21 0 0,21 0 15,1 21-15,-22-21 0,0-1 16,0 44-1,0-1 1,0 0-16,0 0 0,0 0 16,0 0-16,0 1 15,0-1-15,0 0 0,21-21 16,0 0 0,0 0-16,0 0 15,0 0-15,1 0 0,-1-21 0,0 0 16,0 21-16,-21-22 0,21 1 15,0 0-15,1 0 0,-22 0 16,0 0-16,21 21 0,-21 21 31,-21-21-15,-1 21-16,22 0 0,-21 0 16,0 0-16,21 1 0,0-1 0,0 0 15,-21 0-15,0 0 16,21 0-16,0-42 47,0 0-47,21 0 15</inkml:trace>
  <inkml:trace contextRef="#ctx0" brushRef="#br1" timeOffset="-204360.39">30586 10859 0,'0'-22'31,"-21"22"-31,-1 0 0,1 0 16,21 22 15,0-1-15,21-21-16,1 0 0,-1 21 15</inkml:trace>
  <inkml:trace contextRef="#ctx0" brushRef="#br1" timeOffset="-203931.52">30861 10986 0,'-42'42'32,"42"-21"-32,-22 0 0,1 0 15,21 1-15,0-1 16,0 0-16,-21 0 0,21 0 15,0 0-15,-21-21 0,21-21 63,0 0-63,0 0 0,0 0 16,21 0-16,0-1 15,0 1-15,1 0 0,-1 0 0,0 0 16,0 0-16,0 21 15,0-22-15,1 22 0,-1 0 16,0 0-16,0 0 0,-21 22 16,0-1-16,0 0 15,0 0-15,0 0 0,0 0 16,-21 1-16,0-1 0,21 0 0,-21 0 16,21 0-16,-22 0 0,1 1 15,21-1-15,0 0 16,21-21-1,1-21 1,-1 21-16,0-21 16</inkml:trace>
  <inkml:trace contextRef="#ctx0" brushRef="#br1" timeOffset="-203584.73">31432 11007 0,'0'0'15,"0"-21"1,-21 21-1,0 0-15,0 0 0,0 0 16,-22 0-16,22 0 0,0 0 0,-21 21 16,21-21-16,-1 21 0,1 0 0,0-21 15,0 21-15,21 0 16,0 1-16,0-1 16,21-21-16,0 0 15,0 21-15,1-21 0,-1 0 0,0 21 16,0 0-16,0-21 0,0 0 15,-21 21-15,22 1 0,-22-1 16,0 0 0,0 0-16,-22-21 15,1 0-15,0 0 16,0 0-16,0 0 0,-22 0 0,22 0 16,0 0-16,0 0 0,0 0 0,0 0 15,21-21 1,0 0-1,0 0-15</inkml:trace>
  <inkml:trace contextRef="#ctx0" brushRef="#br1" timeOffset="-202528.86">32237 10372 0,'0'0'0,"0"-21"16,0-1-16,21 22 31,-21-21-31,0 0 47,-21 21-31,0 0-1,-1 0-15,1 0 16,0 0-1,0 0-15,0 21 0,0 0 16,-1 1-16,1-1 0,-21 0 16,21 0-16,0 21 0,-1-20 15,-20 20-15,21-21 0,0 21 0,-22 1 16,22-1-16,-21 0 0,0 1 16,-1 20-16,1-20 0,0-1 15,-1 21-15,1-20 0,21 20 0,-22 1 16,1-22-16,21 22 0,0-1 15,0-21-15,21 1 0,0-1 0,0 0 16,0 1-16,0-1 0,21-21 16,0 0-16,0 1 0,0-1 0,0 0 15,22 0-15,-22 0 0,21-21 16,-21 0-16,22 21 0,-22-21 0,0 0 16,0 0-16,0 0 0,1 0 15,-1 0-15,0 0 0,0 0 16,-21-21-16,21 21 31,-21 21 0</inkml:trace>
  <inkml:trace contextRef="#ctx0" brushRef="#br1" timeOffset="-199868.93">27220 12637 0,'0'-22'32,"21"22"-17,-21-21-15,0 0 16,0 0-16,0 0 16,0 0 15,-21 21-31,0 0 0,0 0 15,0 21-15,0-21 16,-1 21-16,22 0 0,-21 0 0,0-21 16,0 21-16,0 1 0,0 20 15,21-21-15,-22 0 0,22 0 16,0 1-16,0-1 0,0 0 16,22-21-1,-1 0-15,0 0 0,0 0 16,0-21-16,0 21 15,1-21-15,20 21 0,-21-22 0,0 1 16,0 21-16,1-21 0,-22 0 0,21 0 16,0 0-16,0 21 0,-21-22 15,21 1-15,-42 42 47,21 1-47,-21-1 16,21 0-16,-21 0 0,21 0 15,0 0-15,0 1 0,0-1 16,21 0 0,0-21-16,0 0 15,0 0-15,1 0 0,20 0 16,-21 0-16,0-21 0,0 21 0,1-21 16,-1-1-16,0 22 0,0-21 15,-21 0-15,0 0 0,21 0 0,-21-22 16,0 22-16,0 0 0,0-21 0,0 21 15,0-1-15,0-20 0,-21 21 16,0-21-16,0 20 0,0 1 0,-22 0 16,22 21-16,-21-21 0,21 21 15,-22 0-15,1 0 0,0 0 0,-1 0 16,1 21-16,-22-21 0,22 21 16,0 0-16,-22 22 0,22-22 15,0 21-15,-1 1 0,1-22 0,21 21 16,-22 0-16,22 22 0,0-22 0,0 1 15,21-1-15,0 0 0,0 1 16,0-1-16,0-21 0,0 21 0,21-20 16,0-1-16,0 0 0,1 0 0,-1 0 15,21 0-15,-21-21 0,22 0 16,-1 22-16,0-22 0,1 0 0,-1 0 16,21 0-16,-20 0 0,-1 0 0,0 0 15,-20 0-15,20-22 0,0 22 16,-21 0-16,1-21 0,-1 21 0,0 0 15,-21-21-15,21 21 16,-21-21-16,21 21 0,-21-21 31,0 0 110,0-1-125,0 1-16,0 0 0,0 0 15</inkml:trace>
  <inkml:trace contextRef="#ctx0" brushRef="#br1" timeOffset="-198743.12">27940 12319 0,'-21'-21'15,"0"21"1,21-21-16,0 0 0,0-1 31,0 44-15,0-1-1,0 0-15,0 21 0,0-21 16,0 22-16,0-22 0,0 21 16,0 1-16,0-1 0,0-21 0,0 21 15,0 1-15,0-22 0,0 0 0,0 21 16,0-20-16,0-1 0,0 0 15,0 0-15,0 0 0,0 0 16,0-42 31,0 0-47,0 0 16,21 0-16,0 0 0,0-1 0,0 1 15</inkml:trace>
  <inkml:trace contextRef="#ctx0" brushRef="#br1" timeOffset="-198492.4">28236 12361 0,'0'0'0,"43"-42"31,-65 63 1,1 0-32,0 1 0,0-1 0,0 0 15,-22 0-15,22 21 0,0-20 16,0 20-16,0-21 0,0 21 15,-1-20-15,1-1 0,0 21 0,21-21 16,0 0-16,-21 1 0,21-1 16,0 0-16,0 0 0,0 0 15,21-21 1,0 0 0,0-21-16,1 21 0,-1-21 0,0 21 15</inkml:trace>
  <inkml:trace contextRef="#ctx0" brushRef="#br1" timeOffset="-197052.37">28511 12658 0,'22'0'0,"-44"0"0,44-21 16,-22-1-16,0 1 0,0 0 16,0 0-16,0 0 15,0 0-15,0-1 0,0 1 16,-22 21-1,1 0-15,0 0 16,0 0-16,21 21 0,-21 1 0,0-1 16,-1 0-16,1 0 0,0 0 15,0 22-15,0-22 0,21 0 16,0 0-16,-21 0 0,21 0 0,0 1 16,0-1-16,0 0 0,0 0 15,21 0-15,0-21 16,0 0-16,0 0 15,0 0-15,1-21 0,-1 0 16,0 0-16,0 0 0,0-1 0,-21 1 16,21 0-16,1 0 0,-1 0 15,-21-22-15,0 22 0,0 0 0,21 0 16,-21 0-16,0 42 31,0 0-31,0 0 16,0 0-16,0 1 15,-21 20-15,21-21 0,0 0 0,0 0 16,0 1-16,0-1 0,0 0 0,0 0 16,21 0-16,0-21 15,0 0-15,0 0 0,1 0 0,-1 0 16,0 0-16,21 0 0,-21 0 16,1 0-16,20-21 0,-21 0 0,0 0 15,0-22-15,22 22 0,-22 0 0,0-21 16,0-1-16,0 22 0,1-21 15,-22 0-15,0-1 0,21 1 0,-21 0 16,21 20-16,-21-20 0,0 21 16,0 0-16,-21 21 31,0 21-31,-1 0 0,22 21 16,-21-20-16,0 20 0,21-21 0,-21 21 15,21-20-15,-21 20 0,21 0 0,-21-21 16,21 22-16,0-22 0,0 0 15,0 0-15,0 0 0,0 1 0,0-1 16,0 0-16,0 0 16,21-21-16,0 0 15,0 0-15,0 0 0,0-21 16,1 21-16,-1-21 0,0 0 16,0-1-16,0 1 0,0 0 15,1 0-15,-1 0 0,0 0 16,0-1-16,0 1 0,0 0 0,1 0 15,-1 21-15,-21 21 32,0 0-32,0 0 0,-21 1 15,21-1-15,0 0 0,0 0 16,-22 0-16,22 0 0,0 1 0,0-1 16,0 0-16,22-21 31,-1 0-31,0 0 15,0 0-15,0 0 0,0-21 16,1 21-16,-1-21 0,0-1 0,0 1 16,0 0-16,22 0 0,-22 0 0,-21 0 15,21 21-15,0-22 0,-21 1 16,21 21-16,-21 21 31,0 1-31,0-1 0,-21 0 16,0 0-16,21 0 0,0 0 15,0 1-15,0-1 16,0 0 0,21-21-16,0 0 15,0 0-15,1 0 16,-1 0-16,0 0 0,0 0 0,0 0 16,0-21-16,1 0 0,-1 21 15,0-22-15,0 1 0,0 0 0,0 0 16,-21 0-16,0 0 0,22-1 15,-22 1-15,0 0 0,0 0 16,-22 21-16,1 0 16,0 0-16,0 0 15,0 0-15,0 21 0,-1 0 16,1-21-16,21 21 0,0 1 16,0-1-16,-21 0 0,21 0 15,0 0-15,0 0 0,0 1 16,0-1-16,0 0 15,21-21 1,-21 21 0,21-21-16,1 0 15,-1 0-15,0 0 16,0 0-16,0 0 0,-21-21 16,21 21-16,1 0 15,-22-21-15,21 21 0,0-21 16,-21-1-1,21 22-15,-21-21 16,21 21 0,-21-21-16</inkml:trace>
  <inkml:trace contextRef="#ctx0" brushRef="#br1" timeOffset="-190471.97">30459 12658 0,'0'21'15,"0"0"95,0 0-79</inkml:trace>
  <inkml:trace contextRef="#ctx0" brushRef="#br1" timeOffset="-189663.35">30522 12764 0,'-21'0'16,"0"0"-16,0 0 15,21-22 17,0 1-1,21 21-15,0 0-1,0 0 1,0 0-1,-21 21-15,0 1 0,0-1 16,0 0-16,0 0 16,0 0-16,0 0 15,0 1-15,-21-22 16,0 0 0,0 0-1,21-22 1,-21 22-16,21-21 0,0 0 15,0 0 1,0 0-16,0 0 16,0-1-16,0 1 0,21 21 15,0-21 1,0 21 0,0 0-16,-21 21 0,0 0 15,22-21-15,-22 22 0,21-1 16,-21 0-16,0 0 15,0 0-15,0 0 16,0 1 0,-21-22-16,-1 21 0,1-21 15,0 0 1,0 0-16,21-21 16,0-1-1,0 1-15,0 0 16,0 0-1,21 21-15,0 0 0,0-21 0,1 21 16,-1 0-16,0 0 0,0 0 16,0 0-1,-21 21-15,0 0 0,0 0 0,0 0 16,0 1-16,0-1 0,0 0 16,0 0-16,-21 21 0,0-20 0,0-1 15,-22 0-15,22 0 0,-21 0 16,0 0-16,-1 1 0,22-22 15,-21 21-15,-1-21 0,22 0 0,0 21 16,0-21-16,0 0 0,0 0 16,-1 0-16,22-21 0</inkml:trace>
  <inkml:trace contextRef="#ctx0" brushRef="#br1" timeOffset="-188871.8">31136 12298 0,'0'-21'94,"21"0"-94,-21-1 15,21 22-15,-21-21 16,0 0-16,-21 21 47,0 21-31,0 0-16,21 1 0,-21-1 15,0 0-15,21 0 16,0 0-16,0 0 15,21-21 1,0 0 0,0 0-16,0 0 0,0 0 15,-21-21-15,22 21 16,-22-21-16,21 21 0,-21-21 0,0 0 16,0 0-16,0-1 15,-21 22 1,-1 22-1,1-1-15,21 0 0,-21 0 0,21 0 16,0 0-16,-21 1 0,21-1 16,-21 0-16,21 0 0,0 0 15,0 0-15,0 1 0,21-1 16,0-21-16,0 0 16,0 0-16,1 0 0</inkml:trace>
  <inkml:trace contextRef="#ctx0" brushRef="#br1" timeOffset="-188580.16">31644 12298 0,'0'0'0,"0"-21"0,-21 42 31,0 0-31,21 0 0,0 0 15,-21 1-15,-1 20 0,22-21 0,-21 21 16,21-20-16,-21 20 0,0-21 16,0 21-16,21 1 0,-21-22 0,21 21 15,-22-21-15,22 22 0,0-22 16,-21 0-16,21 0 0,0 0 0,0 1 16,0-1-16,21-42 46,-21-1-46</inkml:trace>
  <inkml:trace contextRef="#ctx0" brushRef="#br1" timeOffset="-188088.34">31644 12361 0,'0'0'0,"0"-21"0,0-42 31,21 63-31,0-21 0,1-1 0,-1 22 16,21 0-16,-21 0 16,0 0-16,1 0 0,20 0 15,-21 0-15,0 0 0,22 0 0,-22 22 16,0-1-16,0 0 0,-21 0 16,0 0-16,0 0 0,0 1 0,0-1 15,-21-21-15,0 21 0,0 0 16,-22-21-16,22 21 0,-21-21 0,21 0 15,-22 0-15,22 21 0,0-21 16,-21 0-16,20 0 0,1 0 0,0 0 16,0 0-1,21 22 17,0-1-32,0 0 0,0 0 15,0 0 1,0 0-16,21 1 0,-21-1 0,21 0 15,-21 0-15,0 0 16,21 0-16,1 1 0,-22-1 0,21-21 16,-21 21-16,21 0 15,0-21 1,0 0 0,0 0-1,-21-21-15,22 0 16,-1 21-16,0-21 15</inkml:trace>
  <inkml:trace contextRef="#ctx0" brushRef="#br1" timeOffset="-187640.01">32385 12573 0,'0'0'0,"0"-21"31,21 21-31,-21-21 0,-21 21 31,0 0-31,0 0 16,-1 0-16,1 0 0,0 0 15,-21 21-15,21-21 0,-1 21 16,22 0-16,-21-21 0,21 21 16,-21-21-16,21 22 0,0-1 15,0 0-15,21 0 16,0-21-16,1 0 0,-1 21 15,0-21-15,0 0 0,0 21 16,0-21-16,1 0 0,-1 22 0,0-22 16,0 0-16,-21 21 15,21-21-15,-21 21 16,0 0-16,-21 0 16,0-21-1,0 21-15,0-21 0,-1 0 16,1 0-16,0 0 0,-21 0 0,21 0 15,-1 0-15,1 0 0,0 0 16,0 0-16,0 0 0,21-21 16,0 0-1,0 0-15,21 0 16,0 21-16</inkml:trace>
  <inkml:trace contextRef="#ctx0" brushRef="#br1" timeOffset="-187200.26">32639 12129 0,'0'0'15,"0"-22"-15,0 1 16,21 21 15,-21 21-31,21 1 0,0-22 16,1 21-16,-1 21 15,-21-21-15,21 0 0,0 1 0,0 20 16,0-21-16,1 21 0,-22-20 16,0 20-16,0-21 0,0 21 0,0-20 15,0 20-15,0-21 0,0 21 16,-22 1-16,1-22 0,0 21 0,0 1 15,-21-22-15,20 21 0,1-21 16,0 0-16,-21 22 0,21-22 0,-22 0 16,22 0-16,0 0 0,-21 1 15,20-22-15,1 21 0,0-21 0,0 21 16,0-21 0,21-21 15,0 0-31,21-1 15,-21 1-15,21 0 0</inkml:trace>
  <inkml:trace contextRef="#ctx0" brushRef="#br1" timeOffset="-186428.16">32829 11663 0,'0'0'0,"-21"0"0,21-21 0,0 0 16,0-1-16,21 22 31,1 0-31,20 0 15,-21 0-15,21 0 0,1 0 16,-1 0-16,0 0 0,1 0 16,-1 22-16,0-22 0,1 21 0,-1-21 15,0 0-15,-20 0 16,20 0-16,-21 0 0,21 0 0,-20 21 16,-1-21-16,0 21 0,-21 0 15,21-21-15,-21 21 0,21-21 16,-21 22-16,0-1 0,0 0 15,0 0-15,0 0 0,0 0 16,0 1-16,0 20 0,0-21 0,0 21 16,0 1-16,0-22 0,0 21 15,-21 1-15,21-1 0,-21 0 16,21 22-16,-21-22 0,21 0 0,0 1 16,0-1-16,-21 0 15,21 1-15,0-1 0,0 0 0,0 22 16,-22-22-16,22 22 0,0-22 15,-21 0-15,21 1 0,-21 20 0,21-20 16,0-22-16,0 21 0,-21 0 16,21-20-16,-21 20 0,21-21 0,-21 0 15,21 0-15,-22 1 0,22-1 16,-21 0-16,0 0 0,0-21 16,21 21-16,-21-21 0,0 21 0,-1-21 15,1 22-15,-21-22 0,21 0 16,0 0-16,-1 21 0,1-21 0,-21 0 15,21 0-15,0 0 0,-1 0 16,-20 0-16,21 0 0,0 0 16,0 0-16,-1 0 0,1 0 15,0 0-15,0 0 0,0 0 0,0 0 16,-1 0-16,1 0 16,21-21-16,-21 21 31</inkml:trace>
  <inkml:trace contextRef="#ctx0" brushRef="#br1" timeOffset="-186236.1">32956 13631 0,'0'0'0,"-21"0"0,21 22 0,-21-22 16,0 0-1,21 21-15,0-42 47</inkml:trace>
  <inkml:trace contextRef="#ctx0" brushRef="#br1" timeOffset="-164487.72">10033 11853 0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3T13:21:26.22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5884 4572 0,'0'0'0,"-21"0"125,0 0-110</inkml:trace>
  <inkml:trace contextRef="#ctx0" brushRef="#br0" timeOffset="1068.49">2794 3450 0,'0'0'0,"-21"0"16,0 0-16,-1 0 31,44 0 16,-1 0-47,21 0 16,0 0-16,1 0 0,-1 0 0,0 0 15,22 0-15,-1 0 0,22 0 16,0-21-16,-1 21 0,1 0 0,0 0 15,21 0-15,-22 0 0,1-21 0,0 21 16,-22 0-16,1 0 0,-1 0 16,-21 0-16,22 0 0,-22-21 0,-21 21 15,22 0-15,-22 0 16,0 0-16,0 0 0,-42 0 62,0 0-62,0 0 0,0 0 0,-1 0 16,-20 0-16,21 0 0,-21 0 0,-1 21 16,1-21-16,0 0 0</inkml:trace>
  <inkml:trace contextRef="#ctx0" brushRef="#br0" timeOffset="1825.05">3027 3577 0,'0'0'0,"-43"21"15,22-21-15,0 0 0,0 0 0,0 0 0,42 0 32,0 0-17,0 0-15,22 0 0,20 0 16,1 0-16,20 0 0,1 0 0,0 0 16,20 0-16,1-21 0,0 21 0,-21 0 15,21 0-15,-22 0 0,22 0 16,-21 0-16,-1 0 0,1 0 0,-21 0 15,20 0-15,-41 0 0,20 0 16,-21 0-16,1 0 0,-22 0 0,0 0 16,0 0-16,-63 0 15,21 0 1,-22 0-16,-20 0 0,-1 0 16,1 0-16,-1 0 0,-20 0 15,-1 0-15,0 0 0,1 21 0,-22-21 16,21 0-16,1 22 0,-1-22 15,0 0-15,22 21 0,20-21 0,1 0 16,0 0-16,21 21 0,-1-21 16,65 0-1,-22 21-15,21-21 0,22 0 16,-1 0-16,1 0 0,20 0 16,1 0-16,0 0 0,-1 0 0,1 0 15,0-21-15,21 21 0,-1 0 0,-20-21 16,21 21-16,-21-21 0,-22-1 15,22 22-15,-22-21 0,1 0 16,-22 0-16,0 21 0,-20-21 0,-1 0 16,-21-1-16,0 1 0,-21 0 15,-22 0-15,1 21 0,-43 0 16,1-21-16,-1 21 0,-21 0 16,0 0-16,0 0 0,-21 0 0,22 0 15,-1 0-15,21 0 0,0 0 0,1 0 16,41 0-16,1 0 0,0 0 15,21 0-15,63 0 16,0 0-16,1 0 16,20 0-16,1 0 0,20 0 0,1 0 15,0 0-15,20 0 0,1 0 16,0 0-16,0 0 0,0 0 0,-22 0 16,-20 0-16,-1 0 0,-20 0 15,-1 0-15,-21 0 0,0 0 16,-42 0-16,0 0 15,0 21-15,-21-21 16,-1 21-16,1-21 0,-22 21 0,22 0 16,-21-21-16,-1 22 0,22 20 15</inkml:trace>
  <inkml:trace contextRef="#ctx0" brushRef="#br0" timeOffset="3307.15">3111 6160 0,'0'0'0,"-42"21"32,63-21-1,22 0-31,-1 0 0,21 0 0,22 0 15,0 0-15,-1 0 0,22 0 16,0-21-16,21 21 0,-21 0 0,0-22 16,21 22-16,-21 0 0,-1 0 15,1-21-15,-21 21 0,0 0 0,-22 0 16,-21 0-16,1 0 0,-22 0 16,-42 0-1,0 0-15,-22 0 0,1 0 16,-22 0-16,1 0 0,-22 0 0,22 21 15,-22-21-15,0 22 0,1-22 16,-1 21-16,-21-21 0,22 0 0,-22 21 16,21-21-16,0 21 0,22-21 15,-1 0-15,22 21 0,0-21 0,-1 0 16,22 21-16,0-21 0,0 0 16,21 22-1,21-22-15,21 0 0,1 0 0,-1 0 16,22 0-16,-1 0 15,1 0-15,20 0 0,-20 0 0,-1 0 16,22 0-16,-22-22 0,1 22 16,-1-21-16,-20 21 0,20 0 0,-20 0 15,20 0-15,-42-21 0,22 21 0,-22 0 16,0 0-16,-42 0 16,0 0-1,-22 0-15,-20 0 0,20 21 16,-20 0-16,-1-21 0,-20 22 0,-1-22 15,0 21-15,1-21 0,-1 21 0,-21 0 16,43-21-16,-22 21 16,22 0-16,-22 1 0,43-22 0,-22 21 15,22-21-15,-1 21 0,22-21 16,0 0-16,0 0 0,0 21 16,42-21-1,0 0-15,0 0 16,22 0-16,20 0 0,1 0 15,-1-21-15,22 21 0,21-21 16,-22 21-16,22-21 0,-21 21 0,-1-22 16,1 22-16,0-21 0,-1 21 15,-20-21-15,-1 21 0,1 0 0,-22 0 16,-21 0-16,1 0 0,-1 0 16,-42 0-1,-22 0-15,22 0 0,-21 0 16,-22 0-16,22 0 0,-22 21 0,-20-21 15,20 21-15,-20-21 0,-1 22 0,0-22 16,-21 21-16,22-21 0,-1 21 16,22-21-16,-1 0 0,1 21 15,20-21-15,22 0 0,-21 0 0,84 0 47,-21 0-47,22 0 0,-1-21 16,21 21-16,-20-21 0,20 0 15,1 21-15,20-22 0,-20 22 0,-1-21 16,1 21-16,-1-21 0,1 0 0,-1 21 16,-20-21-16,-1 21 0,0-21 15,-20 21-15,-1-22 0,0 22 16,-21-21-16,0 0 16,-21 21-16,0 0 0,-1 0 0,-20 0 15,-21 0-15,-1 0 0,1 0 0,-22 0 16,21 0-16,-20 0 0,-1 0 15,22 0-15,-1 0 0,1 0 16,20 0-16,1 0 0,21 21 0,0-21 16,-1 0-16,1 0 0,42 0 31,1 0-31,-1 0 0,21 0 16,-21 0-16,43 0 0,-22 0 15,0 0-15,22 0 0,-22 0 0,22 0 16,-1 0-16,-20-21 0,20 21 0,-21 0 15,1-21-15,-1 21 16,-21 0-16,0 0 0,1 0 0,-1-21 0</inkml:trace>
  <inkml:trace contextRef="#ctx0" brushRef="#br0" timeOffset="6961.1">1016 2434 0,'0'0'0,"21"-21"16,-21 0-1,0 0 1,0 0-16,0-1 15,-21 22-15,0 0 0,0 0 16,-1-21-16,1 21 0,0 0 16,0 0-16,-21 0 0,20 0 15,1 0-15,-21 0 0,21 0 0,0 21 16,-22 1-16,22-1 0,0 0 16,0 0-16,0 21 0,-1-20 15,1 20-15,0-21 0,0 21 0,21 1 16,0-22-16,0 21 15,0-21-15,0 1 0,0-1 0,0 0 16,21 0-16,0 0 0,0 0 16,1-21-16,-1 0 0,0 22 0,21-22 15,-21 0-15,1 0 0,41 0 16,-42-22-16,0 1 16,22 0-16,-22 21 0,0-21 0,0 0 15,22 0-15,-22-22 0,0 22 16,0 0-16,0 0 0,0 0 0,1-1 15,-1 1-15,0 0 0,0 0 16,-21 0-16,0 0 16,21 21-16,-21 21 31,-21 0-31,21 0 16,-21 0-16,21 0 0,0 1 15,-21-1-15,21 0 0,-21 0 16,21 21-16,-22-20 0,22-1 15,0 0-15,0 0 0,0 0 16,22-21 0,-1 0-16,0 0 0,0 0 15,0-21-15,22 0 0,-22 0 16,0 21-16,0-21 0,21-1 0,-20 1 16,-1-21-16,0 21 0,21 0 15,-21-1-15,1 1 0,-1 0 16,0 0-16,0 0 0,-21 0 15,21 21-15,-21-22 0,21 22 16,-21 22 0,0-1-1,0 0-15,-21 0 0,21 0 16,-21 0-16,21 22 0,0-22 16,0 0-16,0 0 0,0 0 0,0 1 15,0-1-15,0 0 16,21-21-1,0 0-15,1 0 0,20 0 0,-21 0 16,21 0-16,-20 0 0,20-21 16,-21 0-16,21-1 0,1-20 15,-22 21-15,21 0 0,-21-22 0,1 22 16,-1-21-16,0 21 0,-21 0 16,0-1-16,0 1 0,0 0 15,-21 21 1,0 0-16,-1 0 15,1 21-15,21 0 16,0 1-16,0-1 16,0 0-16,21-21 0,1 21 15,-1 0-15,-21 0 0,21-21 16,0 22-16,-21-1 0,0 0 0,21 0 16,-21 0-16,0 0 0,21 1 15,-21-1-15,0 0 16,0 0-16,0 0 15,22-21 1,-1 0-16,0 0 0,0 0 16,0 0-16,0-21 15,22 21-15,-22-21 0,0 0 0,21 0 16,-20-1-16,20 1 0,-21 0 16,0-21-16,22 21 0,-22-1 15,0 1-15,-21-21 0,0 21 0,21 0 16,-21-1-16,-21 22 15,0 0 1,0 0-16,-1 0 0,1 0 16,0 22-16,-21-1 0,21 0 15,-1 0-15,1 0 0,21 0 0,0 1 16,0-1-16,0 0 0,0 0 16,0 0-16,0 0 0,0 1 0,21-22 15,1 21-15,-1-21 16,21 21-16,0-21 0,-20 0 15,-1 0-15,0 0 16,21 0-16,-21 0 0,22-21 0,-1 21 16,-21-21-16,22 21 0,-1-22 0,0 1 15,1 0-15,-1 0 0,-21 21 16,0-21-16,22 0 0,-43-1 16,21 1-16,0 0 0,-42 21 46,0 21-46,21 0 16,-22-21-16,1 22 0,21-1 0,-21 0 16,21 0-16,0 0 0,-21 0 0,0 1 15,21-1-15,0 0 16,21-42 15,0 0-15,0-1-16,0 22 0,1-21 15,-22 0-15,21 0 0,0 0 0,0 0 16,0-1-16,-21 1 0,21 0 16,1 21-16,-22-21 0,21 21 15,-21 21 1,0 0 0,0 0-16,0 1 0,0-1 15,0 0-15,0 0 0,0 0 16,21 0-16,0 1 15,0-22-15,0 0 0,1 0 16,-1 0-16,21 0 0,-21 0 16,0 0-16,22-22 0,-1 1 15,-21 21-15,22-21 0,-1 0 0,-21 0 16,21-22-16,-20 22 0,-1 0 16,21-21-16,-21-1 0,0 1 0,-21 21 15,22-21-15,-22-1 0,21 1 16,-21 21-16,0-22 0,0 22 0,0 0 15,0 0-15,0 0 0,0 0 16,-21 42 0,-1 0-16,1 0 0,0 21 15,21 1-15,-21-1 16,0 0-16,0 1 0,-1 20 16,1-20-16,0-1 0,0 0 0,21 22 15,0-22-15,0-21 0,0 0 16,0 1-16,0-1 0,0 0 15,21-21-15,0 0 0,0 0 0,1 0 16,-1 0-16,0 0 0,0 0 16,0 0-16,22-21 0,-22 21 0,0-21 15,21-1-15,-21 1 0,1 0 0</inkml:trace>
  <inkml:trace contextRef="#ctx0" brushRef="#br0" timeOffset="7180.11">3641 2392 0,'-22'0'0,"44"0"0,-22 0 16,21 0-16,21 0 16,-21 0-16,22 0 0,-1-21 0,21 21 15,-20 0-15,-1-21 0,0 21 16,1-22-16,-1 22 0,0 0 15,43-21-15,-64 21 0,22 0 16,-43-21-16,21 21 0</inkml:trace>
  <inkml:trace contextRef="#ctx0" brushRef="#br0" timeOffset="9456.6">677 5165 0,'0'0'0,"21"-21"0,-21-1 0,0 1 0,0 0 16,0 0-16,0 0 15,-21 21 1,0 0-16,0 0 0,-21 21 0,20-21 16,-20 21-16,0 21 15,-1-20-15,1 20 0,0-21 0,-1 21 16,22 1-16,-21-1 0,-22 43 16,43-43-16,0 0 15,0 1-15,0-1 0,21 0 0,0 1 16,0-22-16,0 0 0,0 0 15,21 0-15,21 1 0,-21-1 0,22-21 16,-1 0-16,0 0 0,1 0 16,-1 0-16,22-21 0,-22-1 15,0 1-15,22 0 0,-22 0 0,0-21 16,-20 20-16,20 1 0,-21-21 16,21 21-16,-20 0 0,-22-1 15,0 1-15,21 0 0,-21 0 16,0 0-16,0 0 15,0 42 1,-21 0-16,21 0 16,0 21-16,-22-20 15,22-1-15,-21 0 0,21 21 0,-21-21 16,21 1-16,0 20 0,0-21 16,0 0-16,0 0 0,0 1 15,0-1-15,21-21 16,0 0-16,1 0 15,-1-21-15,0 21 0,0-22 0,0 1 16,0 0-16,1 0 16,-1 0-16,0-22 0,0 22 0,0 0 15,-21 0-15,21 0 0,1 0 16,-22-1-16,0 1 0,0 0 0,21 21 16,-21 21 15,0 0-31,0 1 15,0-1-15,0 0 0,0 0 16,0 21-16,0-20 0,0-1 16,0 0-16,0 0 0,0 0 0,0 0 15,0 1-15,0-1 16,21 0-16,0-21 0,0 0 16,0 0-16,22 0 0,-22 0 15,21-21-15,-21 0 0,22-1 0,-1 1 16,0 0-16,-20 0 0,20 0 15,0 0-15,-21-22 0,1 22 0,-1 0 16,0 0-16,-21 0 0,0-1 16,0 1-16,0 0 15,-21 21-15,0 0 16,-1 0-16,1 0 0,21 21 0,-21 0 16,21 1-1,0-1-15,0 0 0,0 0 16,0 0-16,21-21 0,-21 21 15,21 1-15,1-1 0,-22 0 0,0 0 16,21-21-16,0 21 0,0 0 16,-21 1-16,21-1 0,0-21 15,-21 21-15,22-21 16,-1 0-16,0 0 0,0 0 0,0 0 16,0 0-16,1-21 0,-1 0 15,0-1-15,21 1 0,-21 0 16,22-21-16,-22 21 0,0-1 15,-21-20-15,21 21 0,-21 0 16,0 0-16,0-1 0,0 1 16,0 0-16,-21 21 15,0 0 1,0 21-16,0 0 0,-1 1 16,22-1-16,0 0 0,-21 0 15,21 21-15,0-20 0,0-1 0,0 0 16,0 0-16,0 0 0,0 0 15,21 1-15,1-22 16,-1 0-16,0 0 0,0 0 0,0 0 16,22 0-16,-22 0 0,21 0 15,-21 0-15,22 0 0,-1-22 16,-21 1-16,21 21 0,1-21 0,-22 0 16,21 0-16,-21 0 0,1-1 15,-1 1-15,0 0 0,0 0 0,0 0 16,-21 0-16,0 42 31,0 0-31,0 0 16,0 0-16,-21-21 0,21 21 15,0 1-15,0-1 0,-21 0 0,21 0 16,0 0 0,21-21-1,0 0 1,0 0-16,1 0 0,-1-21 15,0 21-15,0-21 0,0 0 16,0 0-16,1-1 0,-22 1 0,21 0 16,0 21-16,0-21 0,-21 0 15,21 21 1,-21 21 0,0 0-16,0 0 15,0 0-15,0 1 0,0-1 16,0 0-16,21 0 15,1-21-15,-1 0 16,0 0-16,0 0 0,0 0 16,22 0-16,-1 0 15,-21-21-15,0 21 0,22-21 0,-22 0 16,0-1-16,21 1 0,-21-21 16,1 21-16,-1 0 0,0-22 15,-21 1-15,21 0 0,0-1 0,-21 1 16,0 0-16,21 20 0,-21-20 0,0 0 15,22 21-15,-22-1 0,0 1 16,-22 42 0,1 1-16,21-1 0,-21 0 0,0 21 15,0 1-15,0-1 16,-1-21-16,1 21 0,21 1 0,-21 41 16,0-41-16,21-22 15,0 21-15,0-21 0,0 22 0,0-22 16,0 0-16,0 0 0,0 0 15,21-21-15,0 0 16,0 0-16,1 0 0,-1 0 0,0 0 16,0 0-16,0-21 0,0 0 15,22 0-15,-22 0 0</inkml:trace>
  <inkml:trace contextRef="#ctx0" brushRef="#br0" timeOffset="9672.14">3302 5398 0,'0'0'15,"42"0"1,-21 0-16,1 0 16,-1 0-16,21 0 0,-21-22 15,22 22-15,-22 0 0,21 0 0,-21-21 16,22 21-16,-22 0 0,0 0 15,0 0-15,-21-21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3T13:12:55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4403 2942 0,'0'0'0,"0"-21"15,-64-42 1,43 41-16,0 1 0,0 0 0,-1 21 16,1 0-16,0 0 0,0 0 0,0 21 15,0 0-15,21 1 16,0 20-16,-22 0 0,1-21 0,21 22 15,0-1-15,0 0 0,0-20 16,0 20-16,0 0 0,0-21 0,0 22 16,21-22-16,1 0 0,-1-21 15,21 21-15,0-21 0,1 0 0,-1 0 16,22 0-16,-22-21 0,21 0 16,1 0-16,-1 0 0,-20-22 15,20 22-15,-20 0 0,-1-21 16,0 20-16,1 1 0,-22-21 0,0 21 15,0-22-15,-21 22 0,0 0 16,0 0-16,0 0 0,0 0 0,-21 21 16,0 0-1,0 21-15,-1 0 0,1 0 0,0 0 16,0 22-16,0-22 0,0 21 0,-1 22 16,-20-22-16,21 21 0,0 1 15,0-1-15,21-20 0,-22 20 0,22 1 16,0-22-16,0 22 0,0-22 15,0 0-15,0 22 0,0-22 16,0 0-16,22 1 0,-22-1 16,0 0-16,21-20 0,-21 20 0,21 0 15,-21-21-15,0 22 0,0-22 16,0 0-16,0 0 0,-21 0 0,0-21 16,-1 22-16,-20-1 0,0-21 0,-1 0 15,-20 0-15,21 0 0,-22 0 16,1 0-16,20-21 0,1-1 0,0 22 15,-1-21-15,1 0 0,0 0 16,20 0-16,1 21 0,0-21 0,0-1 16,21 1-1,0 0-15,21 0 16,0 0-16,0 0 16,1 21-16,-1-22 0,21 1 0</inkml:trace>
  <inkml:trace contextRef="#ctx0" brushRef="#br0" timeOffset="485.1">4699 3662 0,'0'0'0,"21"0"15,0 0-15,0 21 16,-21 0-16,22 0 0,-22 1 16,0-1-16,0 0 0,0 0 15,0 21-15,0-20 0,0 20 16,0-21-16,0 21 0,0-20 0,0 20 15,0-21-15,0 21 0,0-20 0,0-1 16,-22 0-16,22 0 0,0 0 16,-21-21-16,21 21 0,-21-21 15,21-21 1,0 0-16,0 0 16,0 0-16,0-22 0,0 22 15,0-21-15,0 0 0,0 20 0,21-20 16,-21 0-16,43 21 0,-22-1 15,0-20-15,0 21 0,21 0 16,-20 21-16,20-21 0,0 21 0,-21 0 16,22 0-16,-22 0 0,21 21 15,-21-21-15,1 21 0,-1 0 0,0 0 16,0 22-16,0-22 0,-21 21 16,0-21-16,0 22 0,0-1 0,0-21 15,0 21-15,0-20 0,-21 20 0,0-21 16,0 0-16,0 0 0,21 1 15,0-1-15,-22-21 0,1 0 16,21-21 0,0-1-1,21 1-15,1-21 0,-22 0 0,21-1 16,0 1-16,0 0 0</inkml:trace>
  <inkml:trace contextRef="#ctx0" brushRef="#br0" timeOffset="996.04">5567 3302 0,'0'0'0,"0"-21"0,0-85 32,-21 106-32,21 21 0,-22 0 15,22 22-15,-21-1 0,21 0 16,0 1-16,-21 20 0,0-20 16,21 20-16,-21 1 0,21-22 15,-21 21-15,21-20 0,0 20 0,0-20 16,0 20-16,0-21 0,0 1 0,0-22 15,0 21-15,0-21 0,0 1 16,0-1-16,0 0 0,0-42 47,0 0-47,0-1 16,0-20-16,0 21 0,0 0 0,0-22 15,0 22-15,0-21 0,21 21 16,-21 0-16,21-1 0,0 1 0,0 0 15,0 0-15,22 0 0,-22 21 16,21 0-16,1 0 0,-22 0 16,21 0-16,-21 0 0,22 0 0,-22 21 15,21 0-15,-21 0 0,0 0 16,1 1-16,-22 20 0,0-21 0,0 0 16,0 22-16,-22-22 0,1 21 0,-21-21 15,21 22-15,-22-22 0,1 0 16,0 0-16,-1 0 0,1 0 0,0 1 15,21-22-15,-1 0 0,1 0 16,0 0-16,21-22 16,0 1-16,0 0 15,21 0-15,0 0 16,1 0-16,20-1 0,-21 1 0,21 0 16,-20 0-16</inkml:trace>
  <inkml:trace contextRef="#ctx0" brushRef="#br0" timeOffset="1739.99">6244 3768 0,'0'0'0,"21"-21"0,-21-1 0,-21 22 31,0 0-15,0 0-16,0 22 0,-1-1 0,1-21 16,0 21-16,0 0 0,0 0 15,0 22-15,-1-22 0,1 0 16,0 21-16,21 1 0,0-22 15,-21 21-15,21-21 0,0 0 0,0 1 16,0-1-16,21 0 0,0-21 16,0 21-16,1-21 0,-1 0 15,21 0-15,-21 0 0,0 0 0,1 0 16,-1-21-16,0 21 0,0-21 16,-21 0-16,0-1 0,0 1 15,0 0-15,0 0 0,0 0 16,0 0-16,0-1 0,0 1 0,0 0 15,0 0-15,0 0 0,-21 0 0,21-1 16,0 1-16,0 0 16,0 0-16,21 0 0,0 21 0,0-21 15,22 21-15,-22 0 0,0 0 0,21 0 16,-20 0-16,20 0 0,-21 0 16,21 0-16,-20 21 0,-1-21 0,0 21 15,-21 0-15,0 21 0,0-20 16,0-1-16,0 0 0,0 21 0,0-21 15,-21 1-15,0-1 0,-1 21 16,1-21-16,0 0 0,0-21 0,0 22 16,0-1-16,-1-21 0,22-21 47,22 21-47,-1-22 0,21 1 15,-21-21-15,22 21 0,-22 0 0,21-22 16,0 22-16,1-21 0,-1 21 0,0-22 15,-20 22-15,20 0 0,0-21 16,-21 20-16,1 1 0,-1 21 0,-21-21 16,-21 42 15,-1 0-31,22 1 0,-21-1 0,-21 0 0,21 21 16,0-21-16,21 22 0,-22-1 15,1-21-15,21 22 0,0-22 16,0 21-16,0-21 0,0 0 15,0 1-15,0-1 0,0 0 0,21-21 16,1 21-16,-1 0 0,0-21 0,0 0 16,0 0-16,22 0 0,-22 0 15,0 0-15,21 0 0,-21-21 0,22 0 16,-22 0-16,21 0 0,-21-1 16</inkml:trace>
  <inkml:trace contextRef="#ctx0" brushRef="#br0" timeOffset="2304.11">8318 3471 0,'-63'-21'16,"42"21"-16,21-21 15,0 0-15,0 0 16,0 0-16,0-1 0,0 1 16,0 0-16,0 0 15,21 0-15,0 21 0,21-21 0,-20-1 16,-1 22-16,0 0 0,0 0 16,0 0-16,22 22 0,-22-1 0,0 0 15,0 0-15,0 21 0,-21 1 0,0-22 16,21 21-16,-21 1 0,0-1 15,0 21-15,-21-20 0,0-1 0,0-21 16,0 22-16,-22-1 0,1 0 16,0-21-16,-1 22 0,1-22 0,0 0 15,-22 21-15,22-20 0,0-1 16,-1-21-16,1 21 0,0-21 0,20 0 16,1 0-16,0 21 0,42-21 31,0 0-31,22 0 15,-1 0-15,0 0 0,1-21 16,-1 21-16,22 0 0,-22 0 0,0 0 16,22 0-16,-22-21 0,0 21 0,22 0 15,-22 0-15,1 0 0,-1 0 16,-21 0-16,21-21 0,-20 21 16,-1 0-16,0 0 0,0 0 15,-21-22-15,0 1 0,0 0 16,21 21-16,0-21 15,-21 0 1,22 21-16</inkml:trace>
  <inkml:trace contextRef="#ctx0" brushRef="#br0" timeOffset="3123.83">9440 3429 0,'0'0'16,"0"-21"-16,0 0 0,0 0 0,0-1 0,0 1 15,0 0-15,-21 21 32,21 21-32,-21 0 0,0 1 15,0 20-15,-1 0 0,1 1 16,0-1-16,-21 0 0,21 1 0,-1-1 16,1 0-16,0-21 0,0 22 15,0-1-15,21-21 0,0 22 0,0-22 16,0 0-16,0 0 0,0 0 15,21 0-15,0 1 0,0-1 0,0-21 16,1 0-16,-1 0 0,0 0 16,21 0-16,-21 0 0,1 0 0,-1-21 15,21-1-15,-21 22 0,0-21 0,22 0 16,-22 0-16,0-21 0,0 20 16,-21 1-16,21-21 0,-21 0 15,0 20-15,0-20 0,0 0 0,0 21 16,0-22-16,-21 1 0,0 21 15,21-22-15,-21 22 0,0 0 0,0 0 16,-1 0-16,1 21 0,21-21 16,0-1-1,21 22 1,1-21-16,20 21 0,0 0 16,1-21-16,-1 21 0,21-21 15,1 21-15,-22 0 0,22 0 0,-22 0 16,0 0-16,1 21 0,-1 0 15,-21 0-15,22 1 0,-22-1 16,-21 0-16,21 0 0,-21 21 0,0-20 16,0 20-16,0-21 0,0 21 15,0 1-15,-21-22 0,21 21 0,-21-21 16,-1 1-16,1 20 0,0-21 0,21 0 16,0 0-16,-21 1 0,21-1 15,0 0-15,0 0 0,0 0 0,21 0 16,0-21-16,22 0 15,-22 0-15,21 0 0,0 0 0,1 0 16,-1 0-16,0 0 0,1 0 16,-22 0-16,21-21 0,1 0 15,-1 0-15,0 0 0,-21 0 0,22-22 16,-22 22-16,21-21 0,-21-22 0,1 22 16,-1 0-16,-21-22 0,0 1 15,0-1-15,-21 22 0,-1-22 0,1 22 16,-21 21-16,0-22 0,-1 22 15,1 0-15,0 21 0,-22 0 0,22 0 16,-22 0-16,22 0 0,-22 21 0,22-21 16,-21 21-16,20 1 0,1-1 15,-22-21-15,22 21 0,0-21 16,-1 21-16,1-21 0,0 0 16,-1 0-16,1 0 0,-21 0 0</inkml:trace>
  <inkml:trace contextRef="#ctx0" brushRef="#br0" timeOffset="3686.25">3704 2392 0,'0'0'0,"-21"-21"0,-21-22 31,20 43-31,1 0 0,-21 0 0,21 0 0,0 0 16,-22 0-16,22 0 0,-21 22 15,-1-1-15,22 21 0,-21 0 16,21 1-16,0 20 0,-1 1 16,1 20-16,0 1 0,0 21 0,0 0 15,21 0-15,0 21 0,-21 0 16,21 0-16,-22-22 0,22 22 0,0 0 15,0 0-15,0 0 0,0-21 16,0 0-16,0 0 0,0 0 0,0-22 16,0 1-16,0 0 0,-21-1 0,21-20 15,-21-1-15,21 1 16,-21-22-16,21 1 0,0-1 0,0-21 0,0 0 16,0 0-16,0 1 15,0-44 1,0-20-16,0 21 15,0-43-15,0 22 0,0-21 0,0-22 16,21 21-16,-21-20 0</inkml:trace>
  <inkml:trace contextRef="#ctx0" brushRef="#br0" timeOffset="4608.03">3344 2836 0,'0'0'0,"0"-21"16,-42-42 0,42 42-16,-21-1 0,21 1 15,0 0-15,0 0 16,42 21-16,-21-21 0,22 21 16,20-21-16,22-1 0,-22 1 15,43 0-15,0 0 0,0 0 16,21 0-16,0 21 0,42-22 0,22 1 15,-1 0-15,1 0 0,20 21 16,22-21-16,-21 21 0,21-21 16,21 21-16,-22 0 0,22 0 0,0 0 15,0 0-15,0 0 0,0 0 16,0 21-16,0-21 0,0 0 0,-21 21 16,0 0-16,0-21 0,-21 0 15,20 0-15,-41 0 0,21 21 0,-43-21 16,0 0-16,-21 0 0,-21 0 15,22 0-15,-44 0 0,22 0 0,-42 0 16,21 0-16,-43 0 0,22 0 16,-43 0-16,22 0 0,-22 0 15,-21 0-15,22 0 0,-22 0 0,0 0 16,0 0-16,0 0 0,1 21 16,-1 1-16,0-1 0,-21 0 15,0 0-15,0 0 0,0 22 0,0-1 16,21 0-16,-21-21 0,0 43 15,0-22-15,0 1 0,0 20 0,0-21 16,0 43-16,0-21 0,0 20 16,0 1-16,0 0 0,0-22 0,0 22 15,0-1-15,0 1 0,0-21 0,0 20 16,0-20-16,0 20 0,0 1 16,-21-21-16,21-1 0,0 1 0,0-1 15,-21-21-15,21 1 0,0 20 16,0-20-16,0-1 0,0-21 15,0 21-15,-21-20 0,21 20 0,0-21 16,-22 21-16,22-20 0,0-1 16,0 21-16,-21-21 0,0 0 0,0 1 15,21-1-15,-21-21 0,0 21 0,-1 0 16,-20-21-16,21 21 0,-21-21 16,-22 0-16,22 21 0,-22-21 0,1 0 15,-22 0-15,0 0 0,1 0 0,-43 0 16,0 0-16,0 0 0,-43 0 15,1 0-15,-21 0 0,-1 0 16,-21-21-16,-20 21 0,-1 0 0,-42 0 0,-1 0 16,1 0-16,-21 0 0,0 0 15,-22 0-15,22 0 0,-1 21 16,1 1-16,0-1 0,-1 0 16,1 0-16,0 0 0,42 0 0,0-21 15,21 22-15,21-1 0,22 0 0,20-21 16,22 0-16,42 0 0,1 0 15,41 0-15,1 0 0,20 0 0,1 0 16,21-21-16,0 21 0,21-21 16,0-1-16,21-20 0,0 21 15,21 0-15,1-22 16,41 1-16,-20 0 0,20-22 0</inkml:trace>
  <inkml:trace contextRef="#ctx0" brushRef="#br0" timeOffset="5163.97">8890 2858 0,'0'0'0,"-21"-22"0,0-20 0,-1 21 16,-20 0-16,21-22 0,0 22 15,-22 0-15,22 0 0,0 0 0,0 21 16,0-21-16,0 21 0,42 21 31,21 21-31,22-21 16,-1 22-16,22-1 0,21 21 0,-22 1 16,22-1-16,-21 22 0,21 0 15,-22 21-15,22-22 0,-21 22 0,-1 0 16,1-21-16,0 20 0,-1-20 0,1 21 15,-21-21-15,-1-1 0,-21 1 16,1-22-16,-1-20 0,-21 20 0,0-20 16,1-1-16,-22-21 0,21 0 0,-21 0 15,0 1-15,0-1 0,-21-42 32,-1-1-17,1-20-15,0 21 0,0-21 16,0-1-16,0-20 0,-1-1 0,22 1 15,0-1-15</inkml:trace>
  <inkml:trace contextRef="#ctx0" brushRef="#br0" timeOffset="5448.26">10880 2646 0,'0'0'15,"21"-42"-15,-21 20 0,0 1 0,0 0 16,-21 21-16,-22 0 15,22 21-15,-21 22 0,-1-1 0,-20 0 16,-22 22-16,1 20 0,-43 1 16,0 21-16,-22 0 0,1 21 0,-21 0 15,0 0-15,-22 0 0,1 0 16,-1 0-16,1 0 0,20-21 0,1-1 16,21-20-16,0-21 0,42-1 0,0 1 15,21-22-15,1-21 0,20 0 16,22 22-16,-1-43 0,1 21 0,21 0 15,-21-21-15,20 0 0,1 0 0,0 0 16,0-21-16,-21 0 0,-1-1 16,1 1-16</inkml:trace>
  <inkml:trace contextRef="#ctx0" brushRef="#br0" timeOffset="6132.41">3958 4657 0,'0'0'0,"0"21"16,0 0-16,21 0 15,-21 22-15,0-22 0,0 21 0,0 0 16,0 22-16,0-22 0,0 1 15,0-1-15,0-21 0,0 21 0,0-20 16,0-1-16,21 0 0,1-21 16,-1 0-16,0 0 15,0-21-15,0 0 16,22-1-16,-22-20 0,21 21 0,-21-21 16,22-1-16,20 1 0,-21 0 15,1-1-15,20 1 0,1 0 0,-22 20 16,22 1-16,-22 21 0,0 0 15,64 21-15,-85-21 0,22 43 16,-1-22-16,-21 21 0,21-21 0,-20 22 16,-1-1-16,0-21 0,0 22 15,0-22-15,-21 0 0,21 0 16,1 0-16,-1-21 0,0 0 0,0 0 16,0 0-16,22 0 0,-1-21 15,0 0-15,1 0 0,-1 0 0,21-22 16,1 22-16,-22-21 0,22-1 15,-1 22-15,1-21 0,-1 21 0,-20 0 16,20 21-16,-21 0 0,22 0 0,-22 21 16,1 0-16,-1 0 0,0 0 15,1 22-15,-1-22 0,0 0 0,22 0 16,-22 0-16,0-21 16,22 0-16,-1-21 0,1 0 0,21 0 15,-1-22-15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3T13:13:59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593 0,'-21'-43'16,"21"22"-16,-21 0 15,21 0 1,-22 21-16,1 21 16,21 0-16,0 0 15,0 1-15,0 20 0,0-21 0,0 21 16,0 1-16,-21 20 0,21-20 16,0 20-16,0-21 0,-21 22 15,21-22-15,0 1 0,0 20 0,0-21 16,-21-20-16,21 20 0,0-21 15,0 0-15,0 0 0,0 1 16,0-1-16,0-42 31,0-1-31,0 1 0</inkml:trace>
  <inkml:trace contextRef="#ctx0" brushRef="#br0" timeOffset="263.79">1164 508 0,'0'0'0,"21"21"16,-21 0-1,21 1-15,1 20 16,-1 0-16,0 1 0,0-1 0,0 0 16,0 22-16,1-22 0,-1 22 15,0-22-15,0 0 0,-21 1 16,0-1-16,0-21 0,21 21 0,-21-20 15,21-1-15,-21 0 0,0 0 16,22-21-16,-1 0 16,-21-21-1,0 0-15,21-22 0,-21 22 0,21-21 16</inkml:trace>
  <inkml:trace contextRef="#ctx0" brushRef="#br0" timeOffset="507.43">1587 360 0,'0'0'0,"0"21"0,0 43 16,-21-22-16,21 0 0,0 22 0,-21-1 16,21-20-16,0 20 0,-21 1 15,21-22-15,0 21 0,0-20 0,-21-1 16,21 0-16,0 1 0,0-22 15,0 0-15,0 0 0,0 0 16,0 1-16,21-22 16,0-22-1,0 1-15,-21 0 0,21-21 16</inkml:trace>
  <inkml:trace contextRef="#ctx0" brushRef="#br0" timeOffset="887.88">1757 783 0,'0'0'0,"0"21"0,0 22 0,0-1 15,0-21-15,0 22 0,0-1 16,-21 0-16,21-21 0,0 22 16,0-22-16,0 0 0,0 21 0,0-20 15,21-1-15,0-21 0,0 21 16,0-21-16,0 0 0,22 0 0,-22 0 15,21-21-15,-21 21 0,22-21 16,-1-1-16,-21 1 0,22-21 0,-22 21 16,0-22-16,0 22 0,0-21 15,-21 0-15,0-1 0,0 1 16,0 0-16,-21-1 0,-21 22 0,21-21 16,-22 21-16,22-1 0,-21 1 15,-1 21-15,1 0 0,21 0 16,-21 0-16,-1 21 0,22 1 15,-21-1-15,21 0 0,-1 0 0,22 0 16,0 0-16,0 22 0,0-22 16,0 0-16,22 0 15,-1-21-15,0 0 0,21 0 0,1-21 16,-1 21-16</inkml:trace>
  <inkml:trace contextRef="#ctx0" brushRef="#br0" timeOffset="1151.79">2603 275 0,'-63'85'31,"63"-43"-31,-21 1 0,0-1 16,-1 0-16,1 22 0,21-22 15,-21 22-15,0-22 0,21 21 0,-21-20 16,21-1-16,0 22 0,-21-43 15,21 21-15,0-21 0,0 0 16,0 1-16,0-1 0,21-21 16,0 0-16,0 0 0,0 0 15,0 0-15,1-21 0,-1-1 16,0 1-16,0 0 0,0-21 0,-21 21 16</inkml:trace>
  <inkml:trace contextRef="#ctx0" brushRef="#br0" timeOffset="1331.38">2201 741 0,'0'0'15,"0"21"-15,21-21 16,1 0-16,-1 0 16,21 0-16,-21 0 0,0 0 15,22 0-15,-22 0 0,21 0 16,1-21-16,-22 0 0,21 0 15,0-1-15,1 22 0,-22-21 0</inkml:trace>
  <inkml:trace contextRef="#ctx0" brushRef="#br0" timeOffset="1707.12">2815 720 0,'0'0'0,"0"21"0,21-21 31,0 0-31,1 0 0,-1 0 0,0 0 16,0 0-16,0-21 0,0 21 15,1-21-15,-1 21 0,0-22 0,0 1 16,0 0-16,-21 0 16,0 0-16,0 0 0,0-1 15,-21 22 1,-21 0-16,21 0 0,-1 22 15,1-1-15,-21 0 0,21 21 16,0-21-16,-22 22 0,22-1 16,0-21-16,21 22 0,0-1 15,0 0-15,0-21 0,0 22 0,0-22 16,0 0-16,0 0 0,21 0 16,0-21-16,22 22 0,-22-22 15,21 0-15,0 0 0,-20 0 0,20 0 16,0 0-16,1-22 0,-1 1 15,-21 21-15,21-21 0,-20 0 0</inkml:trace>
  <inkml:trace contextRef="#ctx0" brushRef="#br0" timeOffset="2080.3">974 1397 0,'-43'0'15,"86"0"-15,-128 21 0,64 0 0,0-21 16,-1 0-16,22 22 0,22-22 16,-1 0-16,0 0 0,42 0 15,-20 0-15,41 0 0,1 0 0,42-22 16,0 22-16,0-21 0,0 0 15,21 21-15,0-21 0,1 21 16,20-21-16,-21 0 0,0 21 16,0-22-16,-21 22 0,0-21 0,0 21 15,0 0-15,-21-21 0,-21 21 16,21-21-16,-43 21 0,22 0 0,-43 0 16,1 0-16,-1 0 0,-21 0 15,0 0-15,-21 21 16,-21 0-16,-21-21 15,21 21-15,-22-21 0</inkml:trace>
  <inkml:trace contextRef="#ctx0" brushRef="#br0" timeOffset="2784.98">169 2646 0,'0'0'0,"-42"0"31,42 21-31,21-21 16,0 0-16,43 0 0,-22 0 0,22 0 16,20 0-16,-20 0 0,20 0 15,1 0-15,0 0 0,-22 0 16,22 0-16,-22-21 0,1 21 0,-1-21 16,1 21-16,-22 0 0,22 0 15,-43-21-15,0 21 0,0 0 0,-42-22 31,0 22-31,0 0 0,-22 0 0,1 0 16,0 0-16,-1 0 0,1-21 16,21 21-16,-21 0 0,20 0 15,1 0-15,21-21 0,43 0 32,-22 21-32,0 0 15,0 0-15,21 0 0,1 0 16,-22 0-16,21 21 0,-21 0 0,1-21 15,-22 21-15,0 1 0,0-1 16,0 0-16,-22 21 0,-20-21 16,21 1-16,-21-1 0,-1 21 0,22-21 15,-21 0-15,-1 1 0,1-1 16,21 0-16,0-21 0,0 0 16</inkml:trace>
  <inkml:trace contextRef="#ctx0" brushRef="#br0" timeOffset="3991.93">1799 2836 0,'0'0'16,"-21"0"-16,0 0 0,42 0 31,21-21-15,-21 21-16,1-21 0,20 0 15,0 0-15,-21 0 0,22-22 0,20 22 16,-20 0-16,-1-21 16,0 20-16,1-20 0,-1 21 0,-21-21 15,0 20-15,0-20 0,1 21 16,-22 0-16,0-22 0,0 22 0,0 0 16,0 0-16,-22 0 0,1 0 15,0-1-15,0 22 0,0 0 16,0 0-16,-22 0 0,22 0 0,0 0 15,0 0-15,0 22 0,-1-1 16,1 21-16,21 0 0,0 1 0,-21 20 16,0 1-16,21 20 0,-21-20 15,0 21-15,21-22 0,0 22 16,0-1-16,-22 1 0,22 21 0,0 0 16,0-22-16,0 22 0,0-21 15,0 21-15,0 0 0,0-1 16,0 1-16,0-21 0,0 21 0,0-22 15,0 1-15,22-21 0,-22-1 0,21 1 16,0-1-16,0-21 0,-21 1 16,21-22-16,0 21 0,1-21 0,-1-21 15,0 0-15,21 0 0,-21 0 16,1-21-16,20-21 0,-21 21 0,21-22 16,1 1-16,-22-21 0,21-1 15,1 1-15,-22-1 0,21-21 0,-21 1 16,0-1-16,-21 0 0,0 1 15,0-1-15,-21 22 0,0-22 16,-21 0-16,-22 22 0,22-22 0,-22 22 16,1 20-16,21 1 0,-22 0 15,22-1-15,-1 22 0,1 0 0,21 0 16,0 0-16,0 21 0,-1 0 16,22-22-16,0 1 15,22 0-15,20 21 16,-21-21-16,21 21 0,1-21 15,20 0-15,-20-1 0,20 1 16,1 0-16,-1 0 0,1-21 0,-1 20 16,-21-20-16,22 21 0,-22-21 0,1 20 15,-22 1-15,21-21 0,-21 21 16,-21 0-16,0-1 0,0 1 16,-21 42 15,0 1-31,0 20 0,0-21 0,-1 21 15,1-20-15,0 20 0,0 0 16,21 1-16,0-22 0,0 21 16,0-21-16,0 0 0,0 22 0,0-22 15,21-21-15,0 21 0,0 0 0,1-21 16,-1 0-16,21 0 0,-21 0 16,22 0-16,-22 0 0,21-21 15,-21 0-15,22 0 0,-22 0 16,0-1-16,0 1 0,0 0 0,0-21 15,-21 21-15,0-22 0,0 1 0,0 0 16,0-1-16,0 22 0,-21-21 16,0-1-16,-21 22 0,21 0 0,-22 0 15,1 21-15,0 0 0,-1 0 16,1 0-16,21 21 0,-22 0 0,1 0 16,21 1-16,-21 20 0,20-21 15,1 21-15,21-20 0,0 20 0,0-21 16,0 0-16,0 22 0,21-22 15,1 0-15,-1-21 16,21 0-16,0 0 0,1 0 16,-1-21-16,0 0 0,1 21 0,-1-43 15</inkml:trace>
  <inkml:trace contextRef="#ctx0" brushRef="#br0" timeOffset="4243.06">3450 2265 0,'0'0'0,"0"-21"0,0 0 0,0-1 15,-21 44 1,21-1-16,-21 21 16,21-21-16,0 22 15,-21-1-15,21 21 0,-22-20 0,22-1 16,-21 22-16,21-22 0,0 21 16,0-20-16,0-1 0,0 0 0,0 1 15,0-22-15,0 21 0,0-21 16,0 1-16,0-1 0,21 0 15,1-21-15,-1 0 0,0-21 16,21 0-16,-21 21 16,1-43-16,-1 22 0,0-21 0,0 21 15</inkml:trace>
  <inkml:trace contextRef="#ctx0" brushRef="#br0" timeOffset="4472.04">3831 2244 0,'0'0'0,"0"-21"16,21-22-16,-21 22 0,0 42 31,0 22-31,-21-22 16,0 21-16,21 0 0,-21 1 15,0 20-15,21-20 0,-22 20 0,1-21 16,0 22-16,21-22 0,-21 1 16,0-1-16,21 0 0,-21-21 0,21 22 15,0-22-15,0 0 0,0 0 16,21-21-16,21 0 15,-21 0-15,0 0 0,1-21 16,-1 0-16,21 0 0</inkml:trace>
  <inkml:trace contextRef="#ctx0" brushRef="#br0" timeOffset="4891.88">4106 2519 0,'0'0'0,"0"-21"0,0 42 31,0 0-31,-21 0 15,21 0-15,-21 1 0,0 20 16,0-21-16,21 21 0,0 1 0,-22-22 16,22 21-16,-21-21 0,21 22 15,0-22-15,0 0 0,0 0 16,0 0-16,0 1 0,21-22 0,1 0 16,-1 21-16,0-21 0,0 0 15,21 0-15,1 0 0,-22-21 0,21-1 16,1 1-16,-1 0 0,0 0 0,-21 0 15,22 0-15,-22-22 0,0 1 16,0 21-16,-21-22 0,0 1 0,0 0 16,0-1-16,-21 1 0,0 0 15,-21-1-15,20 22 0,-20 0 0,0 21 16,21 0-16,-22 0 0,1 0 16,0 0-16,20 21 0,-20 0 15,0 22-15,21-22 0,-1 21 0,1 1 16,0-1-16,0 0 0,21-21 15,0 22-15,0-1 0,0-21 0,21 0 16,0 1-16,0-1 0,1 0 16,-1 0-16,21-21 0,-21 0 0,22 0 15,-1 0-15,0 0 0,1-21 0,-1 0 16,21 21-16</inkml:trace>
  <inkml:trace contextRef="#ctx0" brushRef="#br0" timeOffset="5451.74">4826 2455 0,'0'0'0,"21"-21"0,-21 0 32,0 42-32,-21 0 0,0 1 15,21-1-15,-21 0 0,-1 21 16,22 1-16,0-22 0,-21 21 0,0 0 16,21-20-16,-21 20 0,21-21 15,0 0-15,0 0 0,0 1 0,0-1 16,0 0-16,21-21 15,0 0-15,0 0 0,1 0 16,20-21-16,-21 0 0,0 21 16,0-43-16,1 22 15,-1 0-15,0-21 0,0 20 0,0-20 16,0 0-16,1 21 0,-1-22 16,-21 22-16,21-21 0,-21 21 0,21-1 15,-21 44 1,0-1-1,0 21-15,0-21 0,0 0 0,0 22 16,0-22-16,0 21 0,0-21 16,0 1-16,0 20 0,21-21 0,-21 0 15,21 0-15,1-21 0,-1 22 16,0-22-16,0 0 0,0 0 16,22 0-16,-22 0 0,21 0 0,-21 0 15,22 0-15,-22-22 0,0 1 16,21 0-16,-21-21 0,-21 21 0,22-22 15,-22 22-15,21-21 0,-21-1 16,0 1-16,0 0 0,0 21 0,0-22 16,-21 22-16,-1 0 0,22 0 0,-21 21 15,0 0-15,0 0 16,21 21-16,0 0 16,-21 0-16,21 0 0,0 1 15,0-1-15,0 0 0,0 0 0,21 0 16,0-21-16,0 0 0,0 0 15,1 0-15</inkml:trace>
  <inkml:trace contextRef="#ctx0" brushRef="#br0" timeOffset="5672.27">5969 2392 0,'-21'0'31,"0"0"-31,21 21 0,0 0 0,-22 22 15,22-22-15,-21 0 0,0 21 16,21-21-16,0 22 0,-21-22 0,21 21 16,-21-21-16,0 1 0,21-1 15,0 0-15,0 0 0,0 0 16,21-21 15,0 0-31,-21-21 0</inkml:trace>
  <inkml:trace contextRef="#ctx0" brushRef="#br0" timeOffset="5844.13">5969 2138 0,'0'0'0,"-21"-21"0,0 0 16,-1 21-16,1-22 16,0 22-1,21 22 1,0-1-1,0 0-15,0 0 16,21-21-16,-21 21 0</inkml:trace>
  <inkml:trace contextRef="#ctx0" brushRef="#br0" timeOffset="6327.2">6286 2328 0,'0'-21'0,"0"42"0,-21-21 0,21 22 16,-21-1-16,0 0 0,21 21 15,0-21-15,0 1 0,0 20 0,0-21 16,-21 21-16,21-20 0,0-1 16,0 21-16,0-21 0,0 0 0,0 1 15,0-1-15,0 0 0,-21 0 16,21 0-16,0-42 31,0 0-15,0 0-16,0 0 0,0-22 0,0 22 15,21-21-15,-21-1 16,21 1-16,0 21 0,0-21 0,0-1 16,1 1-16,20 21 0,-21-22 0,0 22 15,0 0-15,22 21 0,-22 0 16,0 0-16,21 0 0,-20 0 0,20 0 15,-21 21-15,0 0 0,22 1 16,-22-1-16,0 21 0,-21-21 0,0 22 16,21-1-16,-21-21 0,0 21 0,0-20 15,0 20-15,0-21 0,0 21 16,-21-20-16,0-1 0,0 0 0,-1-21 16,22 21-16,-21 0 0,0-21 15,42 0 16,0 0-31,1-21 0</inkml:trace>
  <inkml:trace contextRef="#ctx0" brushRef="#br0" timeOffset="7120.3">7620 2307 0,'0'0'0,"0"-21"0,-64 0 31,43 21-31,-21 0 0,21 0 0,-22 0 16,1 21-16,21 0 0,-21 22 0,-1-22 15,1 21-15,0 0 0,-1-20 16,22 20-16,-21 0 0,21 1 0,-1-22 16,1 21-16,21-21 0,0 0 15,0 1-15,0-1 0,21-21 0,1 0 16,-1 21-16,0-21 0,21 0 0,1 0 15,-22 0-15,21-21 0,0 0 16,1-1-16,-22 1 0,21 0 0,-21 0 16,22 0-16,-22-22 0,0 1 15,0 21-15,0-21 0,1 20 16,-22-20-16,0 21 0,0-21 0,0 20 16,0 1-16,0 42 31,0 22-16,-22-22-15,1 21 0,0 1 16,21-1-16,-21 0 0,0 22 0,0-22 16,21 22-16,0-22 0,0 21 15,0 1-15,0-1 0,0 22 0,0-21 16,0 20-16,0 1 0,0-22 0,21 22 16,0 0-16,0-1 0,-21 1 15,21 0-15,0-1 0,-21 22 16,22-21-16,-1 0 0,0-1 0,-21-20 15,21 20-15,-21-20 0,21 21 0,-21-22 16,0 1-16,0-1 0,0 1 16,0-22-16,0 21 0,0-20 0,0-1 15,0 0-15,0 1 0,0-1 0,-21-21 16,21 0-16,-21 1 0,0-22 0,0 0 16,-1 0-16,-20 0 0,21 0 15,0-22-15,-22 1 0,1-21 0,0 0 16,-1-22-16,1 22 0,0-22 0,-1-20 15,1 20-15,0-21 0,21 1 16,-22-1-16,22-21 0,0 22 16,21-22-16,0 0 0,0 21 0,0-21 15,21 22-15,21-22 0,-20 21 16,20 1-16,0-1 0,1 0 0,-1 1 16,0 20-16,1 22 0,-22-22 0,21 22 15,0 0-15,1 20 0,-22-20 16,0 21-16,0 0 0,0 0 0,1 21 15,-1-22-15,-21 1 16,21 0 0,0 21-16,0-21 0,0 0 15</inkml:trace>
  <inkml:trace contextRef="#ctx0" brushRef="#br0" timeOffset="7779.87">9546 2286 0,'0'0'0,"21"-21"0,0 21 16,-21-21-16,22 21 0,-22-21 15,21 21-15,0-22 0,0 1 16,0 0-16,0 0 0,1 0 15,-22 0-15,0-1 16,0 1-16,0 0 16,-22 0-16,1 21 0,0 0 0,-21 0 15,-1 0-15,1 0 0,21 0 0,-21 0 16,-1 21-16,1 0 0,0-21 16,20 21-16,-20 1 0,21-1 0,0-21 15,21 21-15,0 0 0,0 0 16,0 0-16,21-21 0,21 22 15,-21-1-15,22 0 0,-1-21 0,0 21 16,1 0-16,20 0 0,-20 1 16,-1-1-16,0 0 0,1 0 0,-22 0 15,0 0-15,-21 1 16,0-1-16,0 0 0,-21 0 0,0 0 16,-22 0-16,1-21 0,-22 22 0,22-22 15,-21 0-15,20 0 0,1 0 16,-22 0-16,22 0 0,21 0 0,-21-22 15,20 1-15,-20 21 0,21-21 16,21 0-16,0 0 0,-21 21 0,21-21 16,0-1-16,0 1 0,0 0 0,21 0 15,0 0-15,21 0 0,-20 21 16,20-22-16,0 1 0,1 0 0,-1 0 16,0 0-16</inkml:trace>
  <inkml:trace contextRef="#ctx0" brushRef="#br0" timeOffset="7991.7">10181 2138 0,'0'0'16,"0"21"-16,0 0 0,0 0 0,-21 1 15,0-1-15,0 0 0,-1 0 16,22 0-16,-21 0 0,0 1 16,0-1-16,0 0 0,0 0 0,21 0 15,0 0-15,-22 1 0,1-1 16,21-42 31,0-1-47,21 1 0,1 0 15</inkml:trace>
  <inkml:trace contextRef="#ctx0" brushRef="#br0" timeOffset="8163.75">10160 1926 0,'0'0'0,"0"-21"0,0 0 0,-64 0 31,43 21-15,0 0-16,21 21 15,21 0 1,0-21-16,1 0 16,-1 0-16,0 0 0,0 0 15</inkml:trace>
  <inkml:trace contextRef="#ctx0" brushRef="#br0" timeOffset="8675.69">10668 1651 0,'0'0'0,"0"-21"15,0 0-15,-21 42 32,0 0-32,21 21 0,-22-20 15,22 20-15,0 0 0,-21 22 0,21-22 16,-21 0-16,0 22 0,21-22 15,-21 1-15,21 20 0,0-21 0,-21 1 16,-1-1-16,22-21 0,-21 22 0,0-1 16,21-21-16,0 21 0,0-20 15,0-1-15,-21-21 0,21 21 0,0-42 32,0 0-17,-21-1-15,21 1 0,0-21 16,0 21-16,0 0 0,0-22 15,0 22-15,21-21 0,0 21 16,21-22-16,-20 22 0,20-21 16,-21 21-16,21-1 0,22 22 0,-22-21 15,1 21-15,-1 0 0,21 0 0,-20 21 16,-1 1-16,0-1 0,1 0 16,-22 0-16,21 0 0,-21 22 0,1-22 15,-22 0-15,0 21 0,0-21 16,-22 22-16,-20-22 0,0 21 0,-1-21 15,1 1-15,-21-1 0,20 0 0,-20 0 16,20 0-16,-20 0 0,21-21 16,-1 0-16,1 0 0,0 0 0,20 0 15,1 0-15,0-21 0,21 0 16,0 0-16,0 0 16,21-22-16,0 22 0,22-21 0,-22 21 15,21-22-15,1 22 0,-1-21 0</inkml:trace>
  <inkml:trace contextRef="#ctx0" brushRef="#br0" timeOffset="9095.84">11345 1799 0,'0'0'0,"43"-42"0,-1-22 31,-42 86-15,0-1-16,0 0 0,-21 21 0,21 1 15,-21-1-15,-1 0 16,1 1-16,21-1 0,-21 0 0,0 1 15,0-1-15,0 0 0,21 1 0,0-1 16,0 0-16,0-21 0,0 22 16,0-22-16,0 0 0,0 0 0,21 0 15,0-21-15,0 0 16,0 0-16,22 0 0,-22 0 0,21-21 16,-21 21-16,22-21 0,-22 0 0,21 0 15,-21 0-15,22-22 16,-22 22-16,0 0 0,-21 0 0,0 0 0,21-1 15,-21 1-15,-21 21 32,21 21-32,-21 1 15,21-1-15,-21 0 16,-1 0-16,22 0 0,0 0 16,0 1-16,0-1 0,0 0 15,22-42 32,-1 0-47</inkml:trace>
  <inkml:trace contextRef="#ctx0" brushRef="#br0" timeOffset="9271.73">11769 1990 0,'-43'-43'31,"22"43"-16,21 22 1,0-1 0,0 0-16,21-21 15,0 21-15,1-21 16,-1 0-16,0 0 16</inkml:trace>
  <inkml:trace contextRef="#ctx0" brushRef="#br0" timeOffset="9739.46">12213 2096 0,'0'0'0,"-42"63"31,21-42-31,21 0 16,0 1-16,-22-1 0,22 0 16,0 0-16,-21-21 0,21 21 15,0 0-15,0 1 0,0-1 0,0 0 16,0 0-16,-21-21 15,21 21-15,0 0 16,0-42 15,0 0-31,0 0 16,0 0-16,0-22 0,21 22 16,-21 0-16,21-21 0,1 21 15,-1-22-15,21 22 0,-21-21 0,0 21 16,22-1-16,-1 1 0,-21 0 15,22 0-15,-22 0 0,21 21 0,-21 0 16,22 0-16,-22 0 0,0 21 16,0-21-16,0 21 0,0 21 15,-21-20-15,0 20 0,0-21 0,0 21 16,0-20-16,0 20 0,0-21 16,-21 21-16,0-20 0,0 20 0,0-21 15,0 0-15,-1 0 0,22 1 0,-21-1 16,21 0-1,21-21 1,1 0-16,-1-21 0,0 0 16,21 21-16,-21-22 0,22 1 0</inkml:trace>
  <inkml:trace contextRef="#ctx0" brushRef="#br0" timeOffset="10372.1">13293 2117 0,'0'0'0,"21"-21"0,-21-1 16,0 1-16,0 0 0,0 0 15,-21 21-15,-1 0 0,1 0 16,0 0-16,-21 0 0,21 0 16,-22 0-16,22 21 0,-21 0 0,-1 0 15,22 1-15,-21 20 0,21-21 0,-22 0 16,22 22-16,0-22 0,21 0 16,0 21-16,0-21 0,0 1 0,0-1 15,0 0-15,0 0 0,21-21 16,0 21-16,1-21 0,-1 0 15,21 0-15,-21 0 0,22 0 0,-22 0 16,21 0-16,0-21 0,-20 0 16,20 21-16,-21-21 0,0 0 0,22-1 15,-22 1-15,0 0 0,-21 0 0,21 0 16,0 0-16,-21-1 0,21 1 16,-21 0-16,0 42 31,0 0-31,-21 1 0,0-1 15,0 21-15,0-21 0,0 22 0,21-1 16,-22 21-16,1-20 0,21 20 16,-21 1-16,21-1 0,0 1 15,0-1-15,0 1 0,0-1 0,0 1 16,0 20-16,0-20 0,0 21 16,0-1-16,21 1 0,-21 0 0,21-1 15,-21-20-15,22 20 0,-22 1 0,0 0 16,0-1-16,0 1 0,0-21 15,0 20-15,0 1 0,0-22 0,0 1 16,-22-1-16,1 1 0,0-1 0,-21-20 16,21-1-16,-22 0 0,1 1 0,0-22 15,-1 0-15,1-21 0,0 0 16,-22 0-16,1 0 0,20 0 0,-20-42 16,-1 21-16,1-22 0,-1 1 15,22 0-15,-22-1 0,22 1 0,0-22 16,21 22-16,-1-21 0,1 20 15,21-20-15,0 20 0,0-20 0,0 21 16,0-22-16,21 22 0,1-1 0,-1-20 16,21 21-16,0-22 0,-20 22 15,41-22-15</inkml:trace>
  <inkml:trace contextRef="#ctx0" brushRef="#br0" timeOffset="10820.85">15367 1651 0,'0'0'0,"0"-21"0,-42-43 31,42 43-31,-22 21 0,1 0 0,0 0 15,0 21-15,0 1 16,0 20-16,-1 0 0,22 22 0,-21-22 16,0 22-16,0-1 0,21 1 0,-21-1 15,0-21-15,-1 1 0,1 20 16,21-20-16,-21-1 0,0-21 0,21 21 16,0-20-16,-21-1 0,21 0 15,0 0-15,21-21 16,0 0-16,0-21 15</inkml:trace>
  <inkml:trace contextRef="#ctx0" brushRef="#br0" timeOffset="11200.14">15621 1799 0,'0'0'0,"21"-21"0,0 0 16,-21 0-16,0 0 0,0-1 0,-21 22 15,-21 0 1,21 22-16,-22-1 0,1 0 0,-22 0 15,1-21-15,21 21 0,-22 0 16,1 1-16,20-1 0,1 0 16,0 0-16,-1-21 0,1 21 0,21-21 15,0 0-15,21 21 16,21-42 15,0 21-31,0 0 0,0 0 0,0 0 16,22 0-16,-22 0 0,0 0 0,21 21 15,-20 1-15,-1-1 0,0 21 16,0-21-16,0 0 0,0 22 0,1-22 16,-22 21-16,0-21 15,21 1-15,-21-1 0,21 0 0,-21 0 16,21-21-16,-21 21 0,21-21 0,0 0 16,1 0-16,-1 0 15,0 0-15,21 0 0,-21 0 0,1 0 16,20-21-16,-21 0 0,0 0 0,0 21 15</inkml:trace>
  <inkml:trace contextRef="#ctx0" brushRef="#br0" timeOffset="11555.94">15706 2096 0,'0'0'0,"21"0"62,0 0-62,0 0 0,0 0 16,22 0-16,-22 0 0,0-22 0,0 1 16,0 21-16,0-21 0,1 21 15,-1-21-15,-21 0 0,0 0 16,-21 21 0,-1 0-16,-20 0 0,21 0 0,-21 21 15,20 0-15,-20 0 0,21 0 0,-21 0 16,20 22-16,1-22 0,-21 0 15,21 21-15,21-20 0,-21-1 16,21 21-16,0-21 0,0 0 16,0 1-16,0-1 0,21-21 15,0 0-15,0 0 0,0 0 0,0 0 16,22 0-16,-1 0 0,0 0 16,1-21-16,-1-1 0,0 22 0,1-21 15,-1 0-15,22-21 0,-22 21 16</inkml:trace>
  <inkml:trace contextRef="#ctx0" brushRef="#br0" timeOffset="12136.12">16489 1905 0,'0'0'0,"-21"21"31,-1 0-31,1 1 0,0-1 16,21 21-16,-21-21 0,0 0 0,0 22 15,21-22-15,0 0 0,-22 21 16,22-20-16,0-1 0,0 0 0,0 0 15,0 0-15,22-21 16,-1 0-16,0 0 0,0 0 0,0 0 16,0 0-16,22 0 0,-1 0 0,0-21 15,-20 0-15,20 21 0,0-21 16,1 0-16,-1-1 0,0 1 0,-21-21 16,1 21-16,-1 0 0,0-22 15,-21 22-15,0 0 0,21 0 16,-21 0-16,0-1 0,0 1 0,0 0 15,0 42 1,0 0-16,-21 1 16,0 20-16,21-21 0,-21 21 15,21 1-15,0 20 0,-22-20 0,1 20 16,21 1-16,0-1 0,0 22 0,0-22 16,0 22-16,0-22 0,0 1 15,0 21-15,0-1 0,0-20 0,0 20 16,0 1-16,0 0 0,-21-22 0,21 22 15,-21 0-15,0-22 0,0 1 16,-22-1-16,22 1 0,-21-22 16,-1 21-16,1-20 0,0-1 0,-1 0 15,1-20-15,0-1 0,-22 0 16,22 0-16,0-21 0,-22 0 0,22 0 16,-1 0-16,1-21 0,0 0 0,-1-22 15,1 22-15,-21-21 0,41 0 0,-20-22 16,0 22-16,-1-22 0,22 1 15,0-1-15,21 1 0,0-1 0,0 22 16,0-22-16,0 1 0,21-1 0,0 22 16,22-21-16,-22 20 0,21 1 15,1-22-15,20 22 0,-21-21 16,22 20-16</inkml:trace>
  <inkml:trace contextRef="#ctx0" brushRef="#br0" timeOffset="12725.78">17060 1926 0,'0'0'0,"21"-21"0,-21 0 0,0 42 31,-21 0-31,0 0 16,0 1-16,21 20 0,-21-21 0,0 0 15,21 22-15,0-22 16,0 0-16,-22 21 0,22-21 0,-21 1 15,21-1-15,0 0 16,21-21 15,1-21-31,-1 0 16,0-1-16,0 1 0,0 0 16,-21 0-16,21 0 0,1 21 15,-22-21-15,0-1 0,21 22 0,0-21 16,0 21-1,-21 21-15,0 1 16,0-1-16,0 0 0,0 0 16,0 0-16,21 0 0,-21 1 0,21-1 15,-21 0-15,22 0 16,-1 0-16,0-21 0,-21 21 0,21-21 16,0 0-16,22 0 0,-22 0 15,0 0-15,21 0 0,-21 0 0,22 0 16,-22-21-16,21 21 0,-21-21 0,1 0 15,-1 0-15,0 0 0,0-1 16,-21 1-16,0 0 0,0-21 0,0 21 16,0-1-16,0-20 0,0 21 15,0 0-15,0 0 0,-21-1 16,0 22-16,21-21 0,-21 21 16,-1 0-16,22 21 15,-21 1-15,21-1 16,0 0-16,0 0 15,0 0-15,0 0 0,21-21 0,1 22 16,-1-22-16,0 0 0</inkml:trace>
  <inkml:trace contextRef="#ctx0" brushRef="#br0" timeOffset="13144.06">18034 1990 0,'0'0'0,"21"-21"0,-21-1 0,0 1 16,0 0-16,0 0 15,0 0-15,-21 21 32,0 0-32,0 21 0,-1 0 0,1 0 15,0 0-15,0 1 0,0-1 16,0 21-16,-1-21 0,22 0 0,-21 22 16,21-22-16,0 0 0,0 0 0,0 0 15,0 1-15,0-1 0,0 0 16,21-21-16,1 21 0,-1-21 0,0 0 15,0 0-15,0 0 16,0 0-16,1 0 0,20 0 0,-21 0 16,0-21-16,22 21 0,-22-21 0,0 0 15,0-1-15,0 1 0,0 0 16,1 0-16,-22 0 0,0-22 0,0 22 16,0-21-16,0 21 0,0 0 15,-22-1-15,1 1 0,0 0 0,-21 21 16,21 0-16,-1 0 0,1 0 15,-21 0-15,21 0 0,0 0 0,-1 21 16,1 0-16,21 1 16,-21-1-16,21 0 0,0 0 0,0 0 15,0 0-15,21-21 16,0 0-16</inkml:trace>
  <inkml:trace contextRef="#ctx0" brushRef="#br0" timeOffset="13559.33">18500 1969 0,'0'0'0,"0"-22"16,0 1 0,21 21-1,0 0 1,0 0-16,0 21 0,0 1 15,1-1-15,-22 0 0,21 0 0,0 0 16,-21 0-16,0 1 0,0 20 16,21-21-16,-21 0 0,0 0 0,0 1 15,0-1-15,0 0 0,0 0 0,0 0 16,0 0-16,-21-21 16,0 0-1,0-21 1,21 0-16,0 0 15,0 0-15,0 0 0,0-1 0,0 1 16,0-21-16,21 21 0,0-22 16,0 22-16,0 0 0,0-21 0,1 21 15,-1-1-15,0 1 0,0 0 16,0 21-16,0 0 0,1 0 0,-1 0 16,0 0-16,0 0 0,0 0 0,0 0 15,1 21-15,-1-21 16,-21 21-16</inkml:trace>
  <inkml:trace contextRef="#ctx0" brushRef="#br0" timeOffset="14108.02">19537 2096 0,'0'0'0,"21"-22"0,0 1 0,-21 0 15,0 0-15,0 0 0,0 0 16,0-1-16,-21 1 0,0 0 0,0 0 15,-1 0-15,1 0 0,0 21 16,-21 0-16,21 0 0,-1 0 0,1 0 16,-21 0-16,21 0 0,-22 21 15,22 0-15,0 0 0,0 21 0,-21-20 16,20 20-16,1-21 0,21 21 16,0-20-16,-21 20 0,21-21 15,0 0-15,0 0 0,0 1 0,0-1 16,0 0-16,21 0 0,0-21 15,1 21-15,-1-21 0,0 0 16,0 0-16,0 0 0,0 0 0,1-21 16,-1 0-16,0 0 0,21 0 15,-21-1-15,22 1 0,-1 0 0,-21-21 16,22-1-16,-1 1 0,0-21 16,1 20-16,-22-20 0,21-1 0,-21 1 15,22-1-15,-22 22 0,-21 0 16,21-22-16,-21 43 0,0-21 0,21 20 15,-21 1-15,0 0 0,-21 21 32,0 21-32,0 22 0,-1-22 0,1 21 15,0 0-15,0 22 0,0-22 16,21 1-16,0 20 0,-21-21 0,21 22 16,0-22-16,0 1 0,0-1 15,0-21-15,21 21 0,0-20 0,0-1 16,0 0-16,0 0 0,1 0 0,-1 0 15,21-21-15,-21 0 0,0 0 16,1 0-16,20 0 0,-21-21 0,0 0 16,22 21-16</inkml:trace>
  <inkml:trace contextRef="#ctx0" brushRef="#br0" timeOffset="14531.29">20976 1693 0,'0'0'0,"21"-42"15,-21 63 17,0 0-17,0 22-15,0-22 0,0 21 0,-21-21 16,21 22-16,0-22 0,0 21 15,-21 1-15,0-22 0,21 0 0,-21 0 16,-1 21-16,22-20 16,0-1-16,-21 0 0,21 0 15,21-21 1,1 0-16,-1 0 16,21-21-16,0 0 0</inkml:trace>
  <inkml:trace contextRef="#ctx0" brushRef="#br0" timeOffset="14887.08">21717 1757 0,'21'-21'16,"-42"42"-16,42-63 0,-21 20 0,-21 22 31,0 0-31,0 0 0,-22 0 0,22 0 16,-21 22-16,-1-1 0,1-21 15,21 21-15,-21 0 0,-1 0 0,22-21 16,0 21-16,0 1 0,21-1 15,0 0-15,21 0 16,0-21-16,21 21 0,1-21 16,-1 21-16,0-21 0,1 22 15,-1-22-15,0 21 0,1 0 0,-1-21 16,-21 21-16,0 0 0,1 0 16,-22 1-16,21-22 0,-21 21 15,0 0-15,-21-21 0,-1 21 0,1-21 16,-21 0-16,0 0 0,-1 0 15,1 0-15,-22 0 0,22 0 0,0 0 16,-22 0-16,22 0 0,21 0 16,-22 0-16,22 0 0,0-21 0,0 21 15,0-21-15,21 0 0,0-1 16,0 1-16</inkml:trace>
  <inkml:trace contextRef="#ctx0" brushRef="#br0" timeOffset="15071.98">21272 1376 0,'0'0'0,"-21"-21"15,0 21 1,42 0 31,0 0-47,1 0 0,-1 0 15</inkml:trace>
  <inkml:trace contextRef="#ctx0" brushRef="#br0" timeOffset="15715.85">23008 1418 0,'0'0'0,"21"-21"16,0-64-1,-21 64-15,0-21 0,0 21 16,0 42 0,-21 0-16,0 0 15,0 0-15,0 22 0,0-1 16,-1 22-16,1-22 0,0 21 0,0-20 16,21 20-16,-21-20 0,0 20 0,21-21 15,-22 1-15,22-1 0,0 0 16,0-20-16,0-1 0,0 0 0,22 0 15,-1 0-15,0 0 16,0-21-16,21 0 0,-20 0 0,-1 0 16,21 0-16,-21 0 0,22-21 15,-1 0-15,-21 0 0,21 0 0,-20 0 16,20-22-16,-21 22 0,21-21 16,-20-22-16,-1 22 0,0 0 0,0-22 15,0 22-15,-21-22 0,0 22 0,21 0 16,-21-1-16,0 22 0,0 0 15,0 0-15,0 0 0,0-1 0,0 44 32,0-1-32,-21 21 0,21-21 15,-21 22-15,0-1 16,21 21-16,-21-20 0,0 20 0,-1-20 16,1-1-16,21 0 0,0 1 15,-21-1-15,21 0 0,0-21 0,0 1 16,0-1-16,0 0 0,21-21 15,0 0-15,1 0 0,-1 0 16,21 0-16</inkml:trace>
  <inkml:trace contextRef="#ctx0" brushRef="#br0" timeOffset="16063.94">23834 1693 0,'0'0'0,"21"-42"0,0-43 31,-42 85-16,0 0-15,-1 0 0,-20 0 16,21 22-16,0-1 0,-22-21 16,22 21-16,0 0 0,0 0 0,21 0 15,0 1-15,0-1 0,0 0 16,0 0-16,21 0 16,21 0-16,-20 1 0,20-1 0,-21 0 15,21-21-15,1 21 0,-1 0 0,0 0 16,-20 1-16,-1-22 0,0 21 15,0-21-15,-21 21 16,-21-21-16,-21 0 16,20 0-16,-20 0 0,0 0 15,-22 0-15,22 0 0,-22 0 0,22 0 16,0 0-16,21 0 0,-22 0 16,22-21-16,21 0 15,21-1-15,0 22 16,1-21-16</inkml:trace>
  <inkml:trace contextRef="#ctx0" brushRef="#br0" timeOffset="16372.48">24109 1884 0,'0'0'0,"127"-21"31,-106 21-31,0 0 0,0-21 16,0-1-16,1 22 0,-1-21 0,0 21 15,0-21-15,-21 0 0,0 0 0,21 0 16,-21-1-16,0 1 0,0 0 16,0 0-16,-21 21 0,0 0 15,-21 0-15,20 0 16,1 21-16,0-21 0,0 21 0,-21 0 16,20 22-16,1-22 0,0 0 15,0 21-15,0-20 0,21-1 16,0 0-16,0 0 0,0 0 15,0 0-15,0 1 0,0-1 0,21-21 16,21 21-16,-21-21 0,1 21 16,20-21-16,0 0 0,1 0 0,-1 0 15,21 0-15</inkml:trace>
  <inkml:trace contextRef="#ctx0" brushRef="#br0" timeOffset="16852.9">25273 1799 0,'0'0'0,"21"-42"15,-21 0-15,0-1 16,0 22-16,0 0 0,-21 21 0,0-21 16,0 21-16,-1 0 0,-20 0 15,0 0-15,-1 21 0,1 0 0,0 0 16,-22 0-16,22 1 0,0 20 0,-1 0 16,1-21-16,0 22 0,20-22 15,-20 21-15,21-21 0,21 1 0,0 20 16,0-21-16,0 0 0,0 0 15,0 1-15,21-22 0,0 21 0,0-21 16,22 0-16,-1 0 0,0 0 16,1 0-16,-1 0 0,0 0 15,1-21-15,-1 21 0,-21-22 0,22-20 16,-1 21-16,-21-21 0,21-1 16,-20 1-16,20 0 0,-21-22 0,0 1 15,0-1-15,1 22 0,-1-22 16,0 1-16,0 20 0,-21 1 0,0 21 15,0-21-15,0 20 0,-21 44 32,21-1-32,-21 21 15,0 0-15,-1 1 0,1-1 0,0 22 16,21-22-16,-21 21 0,21-20 16,-21-1-16,21 0 0,0 1 0,0-1 15,0 0-15,0-20 0,0-1 16,0 0-16,0 0 0,21 0 15,0-21-15,0 0 0,22 0 0,-1 0 16,-21 0-16,43 0 0,-22 0 16</inkml:trace>
  <inkml:trace contextRef="#ctx0" brushRef="#br0" timeOffset="17095.91">26437 1439 0,'0'0'16,"21"-42"-16,-21 21 0,0 0 0,0 42 31,-21 0-15,0 0-16,0 22 0,0-1 15,21 0-15,-22 1 0,1-1 0,0 0 16,0 1-16,0-1 0,21 0 16,-21 1-16,21-1 0,0-21 0,0 21 15,0-20-15,0-1 0,0 0 16,0 0-16,21-21 15,0 0-15,0-21 16,-21 0-16</inkml:trace>
  <inkml:trace contextRef="#ctx0" brushRef="#br0" timeOffset="17539.93">26183 1757 0,'-42'-21'16,"84"42"-16,-105-42 0,63 0 15,21 21 1,0 0-16,0 0 0,21 0 15,1 0-15,-1 0 0,0 0 16,1 0-16,-1 0 0,0 0 0,22 0 16,-22 0-16,22-22 0,-22 22 15,0 0-15,1 0 0,-1-21 0,-21 21 16,0 0-16,1 0 0,-44 21 31,1 1-31,0-1 16,0 0-16,-21 0 0,20 21 0,1-20 15,0-1-15,0 21 0,0-21 16,21 0-16,0 22 0,0-22 0,0 0 16,0 0-16,0 0 0,21 1 15,0-22-15,21 0 0,-20 0 16,20 0-16,0 0 0,22 0 16,-22 0-16,0 0 0,22 0 0,-22-22 15,-21 1-15,22-21 0,-22 21 16,21-22-16,-21 1 0,-21 0 0,0-1 15,0 1-15,0 0 0,0 21 16,0-1-16,-21 1 0,0 0 16,-21 21-16,-1 0 0,1 0 0,0 0 15,-1 0-15,-20 21 0,21-21 16,-1 21-16,1 1 0,21-1 0,0-21 16,-1 21-16</inkml:trace>
  <inkml:trace contextRef="#ctx0" brushRef="#br0" timeOffset="17983.82">28384 1503 0,'0'0'0,"-42"-21"32,63 21-17,22 0-15,-22 0 0,21 0 0,22 0 16,-22 0-16,43 0 0,-22 0 16,22 0-16,-1 0 0,1 0 0,0 0 15,-1 0-15,-20 0 0,-1 0 16,-20 0-16,-1 0 0,-21 0 0,0 21 15,-63-21 1,0 0 0,-1 0-16,1 0 0</inkml:trace>
  <inkml:trace contextRef="#ctx0" brushRef="#br0" timeOffset="18219.75">28787 1524 0,'0'0'16,"0"21"-16,-22 0 0,22 1 0,-21-1 15,0 21-15,21 0 0,0 1 0,-21-1 16,0 0-16,21 22 0,-21-22 16,-1 22-16,22-22 0,-21 0 0,0 1 15,0-1-15,0 0 16,0 1-16,21-1 0,-22 0 0,1-20 16,0-1-16,0 21 0,0-21 15,21 0-15,0 1 0,21-22 31,-21-22-31,42 1 16,-21 0-16,1 0 0</inkml:trace>
  <inkml:trace contextRef="#ctx0" brushRef="#br0" timeOffset="18616.22">28892 2074 0,'0'0'0,"-42"-42"15,42 21 1,0 0-16,21 21 16,0-21-16,1 21 0,-1 0 15,0 0-15,21 0 0,-21 0 0,1 0 16,20 0-16,-21 21 0,21 0 16,-20 0-16,-1 21 0,0-20 0,0 20 15,-21-21-15,0 21 0,0-20 16,0 20-16,0-21 0,0 21 0,0-20 15,0-1-15,0 0 0,-21 0 16,0 0-16,21 0 0,-21-21 16,-1 0-16,1 0 0,0 0 0,0 0 15,21-21 1,0 0-16,0 0 0,0 0 0,0 0 16,21-1-16,0 1 0,0-21 15,1 21-15,-1 0 0,0-22 0,21 22 16,-21 0-16,22-21 0,-22 20 15,21 1-15,-21 21 0,1-21 16,20 21-16,-21 0 0,0 0 0,0 0 16,1 0-16,-1 0 0,0 0 15</inkml:trace>
  <inkml:trace contextRef="#ctx0" brushRef="#br0" timeOffset="19163.68">30057 2159 0,'0'0'0,"0"-106"32,0 85-32,-22 0 15,22-21-15,-21 20 0,0 1 16,0 0-16,21 0 0,-21 21 0,0-21 16,-1 21-16,1 0 0,0 0 0,0 0 15,-21 21-15,20 0 16,1 0-16,0 22 0,-21-1 0,21-21 15,-1 21-15,1 1 0,0-1 16,0-21-16,0 22 0,21-22 0,0 21 16,0-21-16,0 22 0,0-22 15,0 0-15,21 0 0,0-21 16,0 0-16,0 0 0,22 0 16,-22 0-16,0 0 0,0-21 0,22 21 15,-22-21-15,0 0 0,0-1 16,0 1-16,22 0 0,-22 0 0,0 0 15,0-22-15,0 22 0,-21-21 16,21 21-16,1 0 0,-1-22 16,-21 22-16,0 0 0,0 42 31,0 0-31,0 0 0,-21 1 16,21 20-16,0-21 0,-22 0 15,22 22-15,0-22 0,-21 0 0,21 21 16,0-21-16,0 1 0,0-1 15,0 0-15,0 0 0,21-21 0,1 21 16,-1-21-16,0 0 16,0 0-16,0 0 0,0 0 0,1 0 15,20-21-15,-21 0 0,0 21 16,0-21-16,1 0 0,-1-1 16,0 1-16,0 0 0,0-21 0,0 21 15</inkml:trace>
  <inkml:trace contextRef="#ctx0" brushRef="#br0" timeOffset="19484.7">30501 2096 0,'0'0'0,"0"-22"0,0 1 0,21 0 15,-21 0-15,21 21 16,-21 21 0,0 0-16,0 0 15,0 1-15,0-1 0,0 0 0,0 0 16,0 0-16,0 0 0,-21 22 16,21-22-16,0 0 0,0 0 0,0 0 15,0 1-15,0-1 16,0 0-1,21-21 1,1 0-16,-22-21 0,21 21 16,0-21-16,-21-1 0,21 1 15,-21 0-15,21 0 0,0 0 0,-21 0 16,22-22-16,-1 22 0,0-21 16,-21 21-16,21-1 0,-21 1 0,0 0 15,21 0-15,0 21 16,1 21 15,-22 0-31,0 0 16,21-21-16</inkml:trace>
  <inkml:trace contextRef="#ctx0" brushRef="#br0" timeOffset="19820.25">31051 2180 0,'0'-21'31,"22"0"-15,-1 21-16,0 0 15,0-21-15,0 0 16,22-1-16,-22 22 0,0-21 16,0 0-16,0 21 0,-21-21 15,21 21-15,-42 0 16,0 21-1,0 0-15,0 0 0,-22 1 16,22-1-16,-21 0 0,21 21 0,-22-21 16,22 1-16,0-1 0,0 0 15,21 0-15,0 0 0,0 0 0,0 1 16,0-1-16,21-21 16,0 21-16,0-21 15,1 0-15,-1 0 0,21 0 16,0 0-16,1 0 0,-22 0 0,21 0 15</inkml:trace>
  <inkml:trace contextRef="#ctx0" brushRef="#br0" timeOffset="20195.71">31538 2138 0,'0'-21'0,"0"42"0,0-63 0,0 20 16,0 1-16,0 0 15,0 0 1,21 21-16,1 0 0,-1 0 0,0 0 15,0 0-15,0 0 16,0 0-16,1 0 0,-1 21 16,-21 0-16,21 0 15,-21 1-15,0-1 0,0 0 0,0 0 16,0 21-16,0-20 0,0-1 16,0 21-16,-21-21 0,0 0 15,21 1-15,-22-1 0,1 0 16,0-21-16,21-21 47,0 0-47,0-1 0,21 1 15,0 0-15,1 0 0,-22 0 16,21-22-16,0 22 0,0 0 0,0 0 16,22 0-16,-22 0 0,0-1 15,0 1-15,0 21 0,0-21 0,1 21 16,-1-21-16,0 21 0,0 0 15</inkml:trace>
  <inkml:trace contextRef="#ctx0" brushRef="#br0" timeOffset="20531.58">32279 2011 0,'0'0'16,"0"-21"-16,0 0 16,-21 21-16,0 0 15,0 0-15,-1 0 16,1 0-16,0 0 0,-21 0 0,21 0 15,-1 0-15,-20 21 0,21-21 16,0 21-16,21 0 0,0 0 16,0 0-16,0 1 0,0-1 15,21 0-15,0 0 0,0 0 16,0 0-16,1-21 0,-22 22 16,21-1-16,0 0 0,0-21 0,-21 21 15,0 0 1,-21 0-1,0-21-15,-22 0 16,22 0-16,0 0 0,-21 0 0,21 0 16,-1 0-16,-20 0 0,21 0 15,0 0 1,21-21 0,21 0-16,21 21 0</inkml:trace>
  <inkml:trace contextRef="#ctx0" brushRef="#br0" timeOffset="20903.41">32491 2180 0,'42'-21'16,"-21"21"0,0-21-16,1 21 0,-1-21 15,0 21-15,0 0 0,0-21 16,0 21-16,-21-22 0,22 1 0,-1 0 15,-21 0 1,-21 21 0,-22 0-16,22 0 0,0 21 15,-21 0-15,20-21 0,-20 21 16,21 22-16,-21-22 0,20 0 16,1 0-16,21 0 0,0 1 0,0-1 15,0 0-15,0 0 16,21 0-16,1 0 0,-1 1 0,0-22 15,21 21-15,22-21 0,-22 0 16,22 21-16,-1-21 0,1 0 0,-1 0 16,1 0-16,-22 0 0,21 0 15,-20-21-15,-1 0 0,-21 21 16,0-22-16,-21 1 0,-21 21 16</inkml:trace>
  <inkml:trace contextRef="#ctx0" brushRef="#br0" timeOffset="22364.6">1503 5482 0,'0'0'0,"-43"0"0,-41-21 32,63 21-32,21-21 47,21 21-32,0-21-15,0 0 0,21-1 0,1 1 16,20 0-16,-20-21 0,20 21 15,-21-22-15,22 1 0,-1-22 0,-20 22 16,-1 0-16,0-22 0,1 1 16,-22 20-16,0 1 0,0-21 0,-21 20 15,0 1-15,0 0 0,0 20 16,0-20-16,-21 21 0,0-21 0,0 20 16,0 1-16,-1 21 0,-20 0 15,0 0-15,21 0 0,-22 0 16,1 0-16,0 21 0,-1 22 0,1-1 15,0 22-15,-1-1 16,1 22-16,0-1 0,-1 22 0,1 0 16,21 21-16,-22-21 0,22 21 15,-21 0-15,21-21 0,0 21 0,-1 0 16,22-21-16,-21 21 0,21 0 16,0 0-16,0-22 0,0 22 0,0-21 15,21 21-15,-21-21 0,22 21 16,-1-21-16,-21 0 0,0 0 0,21-22 15,0 1-15,0 0 0,-21-22 16,21-21-16,1 1 0,-1-1 16,0-21-16,0 0 0,0-21 15,0 0-15,1 0 0,-1-21 0,0 0 16,0-21-16,21-1 0,-20-20 0,20-1 16,-21 1-16,21-22 0,-20 1 15,20-22-15,-21 21 0,21-21 0,-20 22 16,-1-22-16,-21 0 0,0 0 15,0 21-15,0-20 0,-43 20 0,22 21 16,-21-20-16,-22 20 0,22-20 16,-21 41-16,-1-20 0,1 20 0,-1 1 15,1 0-15,20-1 0,-20 22 16,20 0-16,22 21 0,0-21 16,0 21-16,0 0 0,42 0 31,0 0-16,21-21-15,-20 21 0,20-21 16,0 21-16,22-22 0,-22 1 0,0 0 16,22 0-16,-22 0 0</inkml:trace>
  <inkml:trace contextRef="#ctx0" brushRef="#br0" timeOffset="22739.27">1947 5419 0,'0'0'0,"0"-64"31,0 43-31,0 0 16,0 0-16,0 0 0,0-1 0,21 1 15,-21 0-15,22 21 16,-1-21-16,0 21 0,0 0 0,0 0 16,0 0-16,22 0 0,-22 0 15,0 21-15,21 0 0,-20 0 16,-22 1-16,21-1 0,-21 0 0,0 0 15,0 0-15,0 22 0,-21-22 0,-1 0 16,1 0-16,0 0 16,0-21-16,0 0 0,21 21 15,-21-21 1,21-21-16,0 0 16,0 0-16,0 0 15,21 0-15,-21-1 0,21 1 16,0 0-16,0 0 0,22 0 15,-22 0-15,21-1 0,-21 1 0,22 0 16,-1 0-16,0 0 0,1 0 16,-1-1-16,0 1 0,22 21 0</inkml:trace>
  <inkml:trace contextRef="#ctx0" brushRef="#br0" timeOffset="23579.75">2921 5017 0,'-21'105'16,"0"-83"-16,-1 20 15,1-21-15,0 21 0,0-20 16,0 20-16,0-21 0,-1 21 0,22-20 16,-21-1-16,21 0 0,0 0 15,0 0-15,0 0 0,21-21 16,1 0-16,-1 0 0,21 0 16,-21 0-16,0 0 0,1 0 0,-1 0 15,0-21-15,0 0 0,0 21 16,-21-21-16,0 0 0,0 0 0,0-1 15,0 1-15,0 0 0,0 0 16,0 0-16,0 0 0,0-1 16,0-20-16,0 21 0,0 0 0,0 0 15,0-1-15,0 1 0,0 0 16,21 0-16,1 21 0,-1 0 16,0 0-16,21 0 0,-21 0 15,1 21-15,20 0 0,-21 0 0,21 1 16,-20 20-16,-1-21 0,0 21 15,0-20-15,-21-1 0,21 21 0,-21-21 16,0 0-16,0 1 0,0-1 16,0 0-16,0 0 0,-21 0 0,0-21 15,21 21-15,-21-21 0,0 0 32,-1 0-32,22-21 0,0 0 15,0 0-15,0 0 16,0 0-16,0-1 0,0-20 0,0 21 15,22-21-15,-1 20 0,-21-20 16,42 21-16,-21-21 0,0 20 0,22 1 16,-22 0-16,21 21 0,1 0 15,-1 0-15,0 0 0,-21 0 0,22 21 16,-1 0-16,-21 1 0,0-1 0,1 0 16,-1 0-16,-21 21 15,0-20-15,0-1 0,0 0 0,0 0 16,0 0-16,0 0 0,0 1 15,0-1-15,-21-21 0,21 21 0,-22-21 16,1 0 0,21-21-1,0 0-15,0-1 16,0-20-16,0 21 0,21 0 16,1-22-16,-1 22 0,0-21 0,0 0 15,0-1-15,22 1 0,-1 0 16,0 20-16,1 1 0,-1 0 0,21 0 15,-20 21-15,-1 0 0,0 21 0,1 0 16,-22 0-16,21 1 16,-42 20-16,0-21 0,0 21 0,0-20 15,0 20-15,0 0 0,0-21 16,-42 22-16,21-22 0,0 0 0,-1 0 16,1 0-16,0 1 0,0-1 0,21 0 15,-21-21-15,21 21 16,0-42-1,0 0-15</inkml:trace>
  <inkml:trace contextRef="#ctx0" brushRef="#br0" timeOffset="25932.9">6075 4699 0,'0'0'0,"21"-21"0,-21 0 0,21 21 16,-21-21-16,0-1 0,0 1 15,0 0-15,0 0 0,0-21 0,0 20 16,0 1-16,-21 0 0,0 0 16,0 0-16,-1 0 0,-20-1 0,21 1 15,-21 21-15,20 0 0,-20 0 0,0 0 16,-1 0-16,1 21 0,0 1 15,-1 20-15,1-21 0,0 21 16,-1 1-16,1 20 0,21 1 16,-21-1-16,20 1 0,1 20 0,0-20 15,21-1-15,0 22 0,0-43 16,0 22-16,0-1 0,21-20 0,0-1 16,1-21-16,20 22 0,0-22 0,-21 0 15,22-21-15,20 0 0,-20 0 16,-1 0-16,0 0 0,22 0 0,-22 0 15,0-21-15,22 0 0,-22-1 0,1 1 16,-1-21-16,0 21 0,-21-22 16,22 1-16,-22 0 0,0-1 15,-21 1-15,0 0 0,21-1 16,-21 1-16,0 0 0,0-1 0,0 22 16,0 0-16,0 0 0,0 0 0,0 0 15,-21 42 1,21 0-16,0 21 0,-21-21 15,21 22-15,-21-1 0,21 0 0,0 1 16,0-1-16,-21 0 0,21 1 16,0-1-16,0-21 0,0 22 0,0-22 15,0 0-15,0 0 0,0 0 16,0 0-16,21-21 0,0 0 16,0 0-16,0 0 0,0 0 0,1 0 15,20-21-15,-21 0 16,0 0-16,22 0 0,-22 0 0,0-1 15,21-20-15,-21 21 0,1-21 0,-1-1 16,0 1-16,-21 0 0,0-1 16,21 1-16,-21 21 0,0-22 0,21 22 15,-21 0-15,0 0 0,0 42 32,0 0-32,0 22 15,0-22-15,0 21 0,0 0 16,0 1-16,0-1 0,0-21 15,0 22-15,0-1 0,0-21 16,0 21-16,0-20 0,21-1 0,1 0 16,-1 0-16,0-21 0,0 21 0,0-21 15,0 0-15,1 0 0,20 0 16,-21 0-16,21 0 0,-20-21 0,20 21 16,-21-21-16,0 0 0,22 0 0,-22-1 15,21 1-15,-21 0 16,0-21-16,1 21 0,-1-22 0,-21 1 15,0 21-15,21-22 0,-21 22 0,0-21 0,0 21 16,0 0-16,-21 21 16,0 0-1,-1 21-15,22 0 0,-21 0 16,21 21-16,0-20 0,0-1 16,0 0-16,0 0 0,0 0 0,0 22 15,21-22-15,1 0 0,-1 0 16,0 0-16,-21 0 0,21 1 0,0-1 15,0-21-15,-21 21 0,22 0 0,-1-21 16,0 0-16,0 21 16,0-21-16,0 0 0,1 0 15,-1 0-15,0-21 0,0 0 0,0 21 16,0-21-16,22 0 16,-22-1-16,0 1 0,21-21 0,-20 21 15,-1-22-15,0 1 0,0 21 0,0-21 16,0 20-16,-21-20 0,0 21 15,0 0-15,0 0 0,0-1 0,0 1 16,-21 21 0,0 0-16,0 21 15,21 1-15,0-1 0,0 0 0,0 0 16,0 0-16,21 0 0,-21 1 16,21-1-16,0 0 0,1 0 0,-22 21 15,21-20-15,0-1 0,0 0 16,0 0-16,-21 0 0,21 0 0,1 1 15,-1-22-15,-21 21 0,21 0 16,0-21-16,0 0 0,-21 21 0,21-21 16,1 0-16,-1 0 0,21 0 15,-21 0-15,0 0 0,22 0 0,-22 0 16,21-21-16,-21 21 0,22-21 16,-22 0-16,0 21 0,21-22 0,-20 1 15,-1-21-15,0 21 0,0 0 0,0-22 16,0 1-16,1 0 0,-22 20 15,0-20-15,0 0 0,0 21 0,0-1 16,0 1-16,0 0 0,0 0 16,-22 21-16,1 21 15,0 0-15,0 0 0,0 1 0,0-1 16,21 21-16,0-21 16,-22 22-16,22-1 0,0-21 0,0 0 15,0 22-15,0-22 0,0 0 0,22 0 16,-1 0-16,0-21 0,0 21 15,0-21-15,22 22 0,-22-22 0,21 0 16,0 0-16,1 0 0,-1 0 0,0 0 16,1-22-16,-1 1 0,0 21 15,1-21-15,-1 0 0,-21 0 0,0 0 16,22-1-16,-22 1 0,0 0 0,-21-21 16,0 21-16,21-1 15,-21 1-15,-21 21 16,0 21-1,21 1-15,-21 20 16,0-21-16,-1 0 0,22 0 0,0 1 16,-21-1-16,21 0 0,-21 0 0,21 0 15,0 0-15,0 1 16,21-44 15,0 22-31,-21-21 16,22 0-16,-1 0 0,0 0 0,-21 0 15,21-1-15,0 1 0,0-21 16,1 21-16,-1-22 0,0 22 0,-21-21 16,21 21-16,0 0 0,0 21 0,-21 21 31,0 0-31,0 0 0,0 21 16,0-20-16,0-1 0,0 21 0,0-21 15,0 0-15,0 22 0,0-22 16,0 0-16,0 0 0,22 0 15,-1 1-15,0-22 0,0 0 16,0 0-16,0 0 0,1 0 16,20 0-16,-21-22 0,0 22 15,22-21-15,-1 0 0,-21 0 0,21 0 16,1 0-16,-22-1 0,21-20 16,-21 0-16,22-1 0,-22 1 0,0 0 15,0-22-15,22 22 0,-22-22 16,0 22-16,0 0 0,0-22 0,0 22 15,-21-22-15,22 22 0,-22 21 16,-22 42 0,1 0-1,21 22-15,-21-22 0,0 21 16,0 0-16,0 1 0,21-1 16,-22 22-16,22-22 0,-21 0 0,21 22 15,0-22-15,0 0 0,0 1 0,0-1 16,-21 0-16,21-20 0,0-1 15,0 0-15,0 0 0,0 0 0,0 0 16,0 1-16,21-22 0,0 0 16,1 0-16,-1 0 15,0 0-15,0 0 0,0 0 16,0-22-16,1 1 0,-1 21 16,0-21-16,0 0 0,-21 0 15,21-22-15,0 22 0,-21 0 16,0-21-16</inkml:trace>
  <inkml:trace contextRef="#ctx0" brushRef="#br0" timeOffset="26175.11">9758 4699 0,'0'0'15,"-21"0"-15,21 21 0,21-21 16,0 0-16,21 0 15,1 0-15,-1 0 0,0 0 0,1 0 16,-1 0-16,0 0 0,1 0 0,-1 0 16,0 0-16,1-21 0,-1 21 15,-21-21-15,21 21 0,-20 0 16,-1-21-16,0 21 0,-21-21 16,0-1-1,-21 1-15</inkml:trace>
  <inkml:trace contextRef="#ctx0" brushRef="#br0" timeOffset="27152.13">12023 4636 0,'0'-22'0,"0"44"0,0-65 0,0 1 0,0 21 15,0 0-15,-22-22 0,22 22 16,-21 0-16,0-21 0,21 20 0,0-20 16,-21 21-16,21 0 0,-21 21 0,21-21 15,-21 21-15,21 21 16,0 0-16,0 0 0,0 21 15,0 1-15,0-1 16,0 22-16,0-22 0,0 21 0,0 1 0,-22-22 16,22 22-16,0-1 0,-21-20 15,21-1-15,0 21 0,0-41 16,0 20-16,0 0 0,0-21 0,0 1 16,0-1-16,0-42 31,0-1-31,0 1 15,0 0-15,21 0 0,-21-21 16,0-1-16,22 1 0,-22 0 0,21-1 16,0 1-16,-21 0 0,21 20 0,0-20 15,0 0-15,-21 21 0,22-1 16,-22 1-16,21 21 0,0 0 16,0 21-16,0 1 15,-21-1-15,21 0 16,1 0-16,-1 21 0,0 1 0,0-22 15,0 21-15,0 1 0,1-22 16,-1 21-16,0-21 0,0 0 0,0 1 16,0-1-16,1 0 0,-1 0 0,0-21 15,0 0-15,0 0 0,0 0 16,1 0-16,-1-21 0,0 0 0,0 0 16,0-1-16,0 1 0,1-21 0,-1 21 15,0-22-15,0 1 0,0 0 16,-21-1-16,0 1 0,21 21 0,-21-21 15,0-1-15,22 1 0,-22 0 16,0-1-16,0 1 0,0 21 16,0 0-16,0-1 0,0 1 0,0 42 15,0 1 1,0-1-16,0 0 0,0 21 0,-22 1 16,22-1-16,-21 0 0,21 22 0,-21-22 15,21 22-15,0-22 0,-21 0 16,21 22-16,0-22 0,0-21 0,0 22 15,0-22-15,0 21 0,0-21 16,21-21-16,0 21 0,0-21 16,1 0-16,-1 0 0,21 0 0,-21 0 15,0 0-15,1-21 16,-1 0-16,0 0 0,0 0 0,-21 0 16,0-1-16</inkml:trace>
  <inkml:trace contextRef="#ctx0" brushRef="#br0" timeOffset="27932.05">12615 4763 0,'0'0'0,"-21"0"0,42 0 31,0 0-31,1 0 0,20 0 0,-21 0 16,21 0-16,1 0 0,-1 0 15,0-22-15,1 22 0,-1 0 16,22-21-16,-22 21 0,21 0 0,-20-21 15,20 21-15,-20 0 0,-1-21 0,-21 21 16,0 0-16,0 0 0,1 0 16,-22 21-1,0 21-15,0-20 0,0-1 16,-22 21-16,22 0 0,-21 1 16,21-22-16,-21 21 0,0 1 0,21-22 15,0 21-15,0-21 0,-21 0 16,21 1-16,0-1 0,0 0 15,0 0-15,0-42 47,0 0-47,0 0 0,0-1 16,0 1-16,21-21 0,-21 0 16,21 20-16,0-20 0,0 0 0,-21-1 15,22 1-15,-1 0 0,0-1 0,0 22 16,0 0-16,0 0 0,1 0 15,-1 21-15,0 0 0,0 0 0,0 0 16,0 21-16,1 0 0,-22 0 16,0 22-16,0-1 0,21 0 15,-21 1-15,0-22 0,21 21 0,-21 0 16,0 1-16,0-22 0,0 0 16,0 0-16,0 0 0,0 1 0,0-1 15,0-42 16,0-1-31,0 1 16,0 0-16,21 0 0,0 0 16,0-22-16,1 1 0,-22 21 0,21-21 15,21-1-15,-21 1 0,0 0 0,1-1 16,-1 22-16,21 0 0,-21 0 16,0 0-16,1-1 0,-1 22 0,0 0 15,0 0-15,-21 22 0,21-1 16,-21 0-16,0 0 0,0 21 15,0 1-15,0-22 0,0 21 0,-21 1 16,21-22-16,-21 21 0,0-21 0,21 0 16,0 22-16,0-22 0,-21 0 15,21 0-15,0 0 0,21-21 32,0 0-17,0-21-15,0 0 0,0 0 16,1 0-16</inkml:trace>
  <inkml:trace contextRef="#ctx0" brushRef="#br0" timeOffset="28203.27">14626 4424 0,'0'0'16,"21"-42"-16,-21 20 0,0 1 0,0 0 0,0 42 31,0 0-31,-21 22 0,21-22 16,-21 21-16,0 1 0,21-1 0,-21 0 15,-1 22-15,1-22 0,0 22 16,0-22-16,0 0 0,0 22 16,-1-22-16,22 0 0,0 1 0,0-1 15,0-21-15,0 0 0,0 22 16,0-22-16,0 0 0,22-21 16,-1 0-16,0 0 0,0 0 0,0 0 15,22 0-15,-22 0 0,21 0 16,-21-21-16,0 0 0,1 0 0,20-22 15,-21 22-15,0-21 0</inkml:trace>
  <inkml:trace contextRef="#ctx0" brushRef="#br0" timeOffset="28687.8">16214 4297 0,'0'0'0,"0"-148"31,0 127-31,0-1 0,0 1 16,-22 42 0,1 1-16,21-1 15,-21 21-15,0 0 0,0 1 0,0-1 16,21 0-16,-22 22 0,1-22 15,0 1-15,21-1 0,0 0 0,-21 1 16,0-1-16,21 0 0,0 1 0,0-1 16,0-21-16,0 0 0,0 22 15,0-22-15,21 0 16,0-21-16,0 0 0,0 0 16,1 0-16,-1-21 0,0 0 15,0-1-15,0 1 0,0 0 0,1 0 16,-1-21-16,0 20 0</inkml:trace>
  <inkml:trace contextRef="#ctx0" brushRef="#br0" timeOffset="28884.76">16044 4551 0,'-21'0'0,"42"0"0,-63 0 0,63 0 31,0 0-15,0 0-16,22 0 0,-22 0 0,21 0 15,1 0-15,-1 0 0,0-21 0,22 0 16,-1 21-16,-20-22 0,20 22 16,1 0-16,-22-21 0,21 21 0,-20-21 15,-1 21-15,0 0 0,-20 0 16</inkml:trace>
  <inkml:trace contextRef="#ctx0" brushRef="#br0" timeOffset="29903.87">17081 4509 0,'0'0'0,"0"21"0,22-21 31,-22-21-15,0-1-16,21 22 0,-21-21 15,0 0-15,0 0 16,0 0-16,0 0 0,0-1 0,-21 1 16,-1 0-16,1 21 0,0 0 15,0 0-15,0 0 0,0 0 16,-1 0-16,-20 0 0,21 21 0,0 0 15,-22 1-15,22 20 0,0-21 16,-21 0-16,21 22 0,-1-1 16,1-21-16,0 0 0,21 22 0,0-22 15,0 21-15,0-21 0,0 0 16,0 1-16,0-1 0,21 0 0,0-21 16,22 0-16,-22 0 0,0 0 0,21 0 15,-20 0-15,20 0 0,0-21 16,-21 0-16,22 21 0,-1-22 0,-21 1 15,22 0-15,-22 0 0,21 0 16,-21-22-16,0 22 0,1 0 0,-1-21 16,-21 21-16,0-22 0,0 22 0,0 0 15,0 0-15,0 0 0,0-1 16,0 44 15,0-1-31,0 0 0,-21 0 0,21 0 16,-22 0-16,1 22 0,21-22 0,0 0 15,0 21-15,0-20 0,0-1 16,0 21-16,0-21 0,21 0 0,1 1 16,-1-1-16,0-21 0,0 21 0,21-21 15,1 0-15,-1 0 0,0 0 16,1 0-16,-1 0 0,22-21 0,-22 21 16,0-21-16,1-1 0,-1 1 15,-21 0-15,21 0 0,-20 0 0,-1-22 16,0 22-16,0-21 0,-21 21 15,0-22-15,0 1 0,0 21 0,0-21 16,-21 20-16,0 1 0,0 21 16,-1 0-16,-20 0 0,21 0 15,-21 0-15,-1 21 0,1 1 0,0-1 16,-1 21-16,1-21 0,21 22 16,-22-1-16,22-21 0,0 0 0,21 22 15,0-22-15,0 0 0,0 21 0,0-21 16,21 1-16,0-22 0,22 21 15,-22 0-15,21-21 0,-21 0 0,22 21 16,-22-21-16,0 0 0,21 0 16,-20 0-16,-1 21 0,0-21 0,0 21 15,0 1-15,-21-1 0,21 0 16,1 0-16,-1 21 0,-21 1 16,0-1-16,21 0 0,-21 1 0,21-1 15,-21 22-15,0-22 0,0 21 0,0 1 16,0-22-16,-21 22 0,0-1 15,0 1-15,-1-1 0,-20 1 0,0-1 16,-1 1-16,1-22 0,-21 22 0,20-22 16,-20 0-16,20 1 0,-20-1 15,21 0-15,-1-21 0,-20 1 16,20 20-16,1-21 0,21-21 0,-21 21 0,20-21 16,-20 0-16,21 0 0,0-21 0,0 0 15,-1 0-15,1 0 16,0-1-16,0-20 0,0 0 0,21-1 15,-21 1-15,21 0 0,0-1 0,0-20 16,0 21-16,0-1 0,0 1 16,21 0-16,0-1 0,0 22 0,-21-21 15,21-1-15,0 22 0,1-21 0,-1 21 16,0-22-16,0 1 0,21 21 16,1-21-16</inkml:trace>
  <inkml:trace contextRef="#ctx0" brushRef="#br0" timeOffset="30255.88">19156 3979 0,'0'0'0,"0"-42"16,-64-21 0,43 63-1,0 0-15,0 42 16,21-21-16,-21 21 0,21 22 16,0-22-16,-22 22 0,1-1 15,21-20-15,-21 20 0,21-21 0,0 1 16,-21-1-16,21 0 0,-21 1 0,21-1 15,0-21-15,0 0 0,0 1 16,0-1-16,0 0 0,21-21 16,0 0-1</inkml:trace>
  <inkml:trace contextRef="#ctx0" brushRef="#br0" timeOffset="30748.22">18944 4318 0,'0'-42'32,"21"42"-32,0 0 15,22 0-15,-22-21 0,21 21 0,1-22 16,-1 22-16,21-21 0,-20 21 16,20-21-16,1 21 0,-22 0 0,22-21 15,-22 21-15,0 0 0,-21 0 16,22 0-16,-22 0 0,0 0 0,-21 21 31,0 0-31,0 0 0,-21 1 16,0 20-16,0-21 0,-1 21 0,1-20 15,0 20-15,0-21 0,0 21 16,21-20-16,-21-1 0,21 21 0,0-21 16,0 0-16,0 1 0,21-1 15,21-21-15,-21 0 0,0 21 16,22-21-16,-1 0 0,0 0 0,1 0 15,-1 0-15,-21 0 0,22-21 0,-1 21 16,0-21-16,-21-1 0,22 1 16,-22 0-16,0 0 0,0-21 0,0 20 15,1-20-15,-22 0 16,0-1-16,0-20 0,0 21 0,0-22 16,-22 22-16,1-1 0,0 22 0,-21-21 15,21 21-15,-22 21 0,22 0 16,-21 0-16,-1 0 0,22 0 0,-21 0 15,21 21-15,-22 0 0,22 0 16,0-21-16,0 21 0,21 1 0,-21-1 16,21 0-16,0 0 0,21 0 15</inkml:trace>
  <inkml:trace contextRef="#ctx0" brushRef="#br0" timeOffset="31448.27">21167 4128 0,'0'-43'16,"21"22"-1,-21 0-15,21 21 0,-21-21 0,21 0 16,0-1-16,-21 1 0,21 21 16,1-21-16,-1 0 0,0 0 15,0 21-15,21-21 0,-20 21 0,-1 0 16,0 0-16,21 0 0,-21 0 15,22 21-15,-22 0 0,0 0 0,21 0 16,-20 22-16,-1-1 0,0 0 16,-21 1-16,0-1 0,0 0 15,0 1-15,0-1 0,0 0 0,0 1 16,0-22-16,-21 21 0,0-21 16,-1 0-16,22 1 0,-21-1 0,0 0 15,0-21 1,0 0-16,21-21 15,0 0-15,0-1 16,0 1-16,0-21 0,0 21 16,0-22-16,42 1 0,-21 0 0,0-1 15,22-20-15,-1 21 0,-21-1 16,22-20-16,-1 20 0,0 22 0,1 0 16,-1 0-16,-21 0 0,21 21 15,-20 0-15,-1 0 0,0 0 16,0 21-16,-21 21 0,21-21 0,-21 22 15,0-1-15,0 0 0,0 1 16,0 20-16,-21-20 0,0-22 0,21 21 16,0 0-16,-21 1 0,0-22 0,21 0 15,0 0-15,0 0 0,0 1 16,0-1-16,0 0 16,21-21-16,0 0 15,0 0-15,0 0 0,0-21 16,1 0-16,-1-1 0,0 1 0,0 0 15</inkml:trace>
  <inkml:trace contextRef="#ctx0" brushRef="#br0" timeOffset="31853.05">22394 4191 0,'0'0'0,"21"0"31,1 0-31,-1 0 0,0 0 16,0 0-16,0 0 0,0 0 0,22-21 16,-22 21-16,0-21 0,21 0 15,-20 21-15,-1-22 0,0 1 16,0 0-16,0 0 0,0 0 16,-21 0-16,0-1 0,0 1 0,0 0 15,-21 0-15,0 21 0,0 0 16,0 0-16,0 0 0,-22 21 15,22 21-15,-21-20 0,21 20 0,-22-21 16,22 21-16,0 1 0,0-1 16,0 0-16,21-20 0,0 20 0,0-21 15,0 0-15,0 0 0,0 1 0,21-1 16,0 0-16,0-21 0,0 0 16,0 0-16,1 0 0,20 0 15,-21 0-15,21 0 0,-20 0 16,20 0-16,0-21 0,-21 21 0,22-21 15,-1-1-15,-21 22 0,22-21 0,-22 0 16,0-21-16,0 21 0,0-1 16</inkml:trace>
  <inkml:trace contextRef="#ctx0" brushRef="#br0" timeOffset="32644.24">23093 4085 0,'0'0'0,"0"-21"16,0 0-16,0 0 0,21 0 16,-21-1-16,21 22 15,-21-21-15,21 21 0,0 0 0,1 0 16,-1 0-16,0 0 0,0 0 15,0 0-15,0 0 0,22 21 16,-22-21-16,0 22 0,0 20 0,0-21 16,-21 21-16,0-20 0,0 20 15,0-21-15,0 21 0,0-20 0,0 20 16,0-21-16,-21 0 0,-21 0 0,21 1 16,0-1-16,-1 0 0,-20 0 15,21-21-15,0 21 0,0-21 16,42-21 15,0 0-31,0 21 16,0-21-16,0 0 0,1-22 0,20 22 15,-21-21-15,0 21 0,22-22 16,-22 1-16,21 0 0,-21-1 16,22 22-16,-22-21 0,0 21 0,21-1 15,-42 1-15,21 0 0,-21 42 31,-21 0-31,0 1 0,21-1 0,-21 21 16,-21-21-16,20 22 0,1-1 16,21-21-16,-21 21 0,21 1 0,0-22 15,-21 21-15,21-21 0,0 1 0,0-1 16,0 0-16,0 0 0,21-21 16,0 21-16,0 0 0,22-21 0,-22 0 15,21 0-15,1 0 0,-22 0 16,21 0-16,0 0 0,1 0 15,-1-21-15,0 0 0,1 0 0,-22 0 16,21 0-16,1-1 0,-1-20 16,0 0-16,-21-1 0,22 1 0,-22 0 15,21-1-15,-21-20 0,1 21 0,-1-1 16,0-20-16,0 20 0,0 22 16,0-21-16,1 0 0,-22 20 0,0 1 15,0 0-15,-22 42 31,1 0-31,0 1 0,0-1 16,0 21-16,0-21 0,-1 22 16,1 20-16,0-21 0,21 1 0,-21-1 15,21 22-15,-21-22 0,21 0 16,-21 1-16,21-1 0,0 0 0,0-21 16,0 22-16,0-22 0,0 0 0,0 0 15,0 0-15,0 1 16,21-22-16,0 0 0,0 0 0,0 0 15,0 0-15,1 0 16,-1 0-16,0 0 0,0-22 0,0 22 16,0-21-16,1 0 0,-1 0 15,0 0-15,0-22 0,0 22 16,0-21-16,1 0 0,-22 20 0</inkml:trace>
  <inkml:trace contextRef="#ctx0" brushRef="#br0" timeOffset="32872.11">24257 3937 0,'0'0'0,"-21"0"0,21-21 31,21 21-31,0 0 0,0 0 0,0 0 16,1 0-16,20 0 0,0 0 16,1 0-16,-22 0 0,42-21 15,-20 21-15,-1 0 0,21 0 16,1 0-16,-1 0 0,1-21 0,-1 21 15,1 0-15,-22 0 0,22-22 0,-1 22 16,-20 0-16,-1 0 0,-21 0 16,21 0-16</inkml:trace>
  <inkml:trace contextRef="#ctx0" brushRef="#br0" timeOffset="33647.67">5355 6689 0,'-42'21'31,"42"0"-31,-21 0 16,21 0-16,0 1 0,0-1 0,0 0 15,-22 21-15,22-21 0,0 1 16,0 20-16,0-21 0,0 0 0,0 22 15,-21-22-15,21 0 0,0 0 0,0 0 16,-21 0-16,21 1 16,0-1-16,0-42 31,0-1-31,0 1 0,0 0 16</inkml:trace>
  <inkml:trace contextRef="#ctx0" brushRef="#br0" timeOffset="33991.47">5334 6477 0,'0'0'16,"0"-21"-16,0 0 0,-21 21 0,0 0 0,-1 0 15,1 0-15,0 0 16,0 0-16,0 21 0,21 0 16,-21 0-16,-1 0 0,22 1 15,0-1-15,22-21 31,-1 0-15,0 0-16,0-21 0,-21-1 16,21 1-16,-21 0 0,0 0 15,0 0-15,0 0 16,-21 21-16,0 0 16,0 0-16,0 0 0,-1 0 15,1 0-15,0 21 0,0 0 0,0 0 16,21 21-16,0-20 0,0-1 15,0 21-15,0-21 0,0 22 16,0-22-16,21 0 0,0 0 0,0 21 16,0-20-16,22-22 0,-22 21 15</inkml:trace>
  <inkml:trace contextRef="#ctx0" brushRef="#br0" timeOffset="36147.73">5821 6795 0,'-21'0'0,"-1"0"16,22 21-16,-21 0 0,0-21 16,21 21-16,0 0 0,-21 0 15,21 22-15,-21-22 0,21 0 0,-21 0 16,21 0-16,0 1 0,0-1 16,-22 21-16,22-21 0,-21 0 15,21 1-15,0-1 16,0-42-1,21-1 1,1 1-16,-1 0 0,-21 0 0,21 0 16,0 0-16,0-22 0,-21 22 15,21-21-15,1 21 0,-1-22 0,-21 22 16,21-21-16,0 21 0,-21-1 16,0 1-16,21 0 0,0 21 15,1 0-15,-1 21 16,0 0-16,0 1 15,-21-1-15,0 21 0,0-21 0,21 22 16,-21-22-16,0 0 0,21 21 0,-21-21 16,0 1-16,0-1 0,0 0 15,22 0-15,-22 0 0,21-21 0,-21 21 16,21-21-16,0 0 0,0 0 16,0-21-16,1 21 15,-1-21-15,0 21 0,0-21 0,-21 0 16,21 0-16,0-1 0,1 1 0,-1 0 15,-21-21-15,0 21 16,21-22-16,0 22 0,-21-21 0,0 21 16,21-1-16,-21-20 0,0 21 15,0 42 1,21 0-16,-21 0 16,0 1-16,0-1 0,0 21 0,0-21 15,0 22-15,22-1 0,-22-21 16,21 0-16,-21 22 0,21-22 0,0 0 15,-21 0-15,21 0 0,0 0 0,1 1 16,20-22-16,-21 0 16,21 0-16,-20 0 0,20 0 0,0-22 15,1 1-15,-1 0 0,0 0 0,-21 21 16,22-42-16,-22 20 0,0 1 16,0 0-16,0-21 0,1 21 0,-22-1 15,0-20-15,0 21 0,0 0 0,0 0 16,0-1-16,0 1 0,-22 21 15,1 21 1,21 1-16,-21-1 16,21 21-16,-21-21 0,21 0 15,0 1-15,0-1 0,0 21 0,0-21 16,0 0-16,0 1 16,0-1-16,0 0 0,0 0 0,0 0 15,0 0-15,21-42 47,-21 0-47,21 0 0,-21 0 0,21 0 16,-21-1-16,0 1 0,0 0 15,22-21-15,-22 21 0,21-1 0,0-20 16,-21 21-16,21 0 0,-21 0 16,21-1-16,0 1 0,1 21 15,-1 21-15,-21 1 16,0-1-16,0 0 0,0 21 15,21-21-15,-21 1 0,0 20 16,21-21-16,-21 0 0,0 0 0,0 22 16,0-22-16,21 0 0,-21 0 0,21-21 15,-21 21-15,22 1 0,-1-22 16,0 0-16,0 0 0,0-22 16,0 1-16,1 0 0,-1 21 0,21-21 15,-21-21-15,0 20 0,1 1 16,20 0-16,-21-21 0,0 21 0,0-22 15,1 1-15,-22 21 0,21 0 0,0-22 16,-21 22-16,0 0 16,0 42-1,0 0 1,0 0-16,0 22 0,0-22 16,0 0-16,0 0 0,0 22 0,0-22 15,0 0-15,0 0 0,0 21 0,0-20 16,0-1-16,21 0 0,0 0 15,0 0-15,1 0 0,-1-21 0,21 22 16,-21-22-16,22 0 0,-1 0 0,0 0 16,-21 0-16,22 0 0,-1 0 15,0-22-15,1 1 0,-1 21 0,0-21 16,1 0-16,-1 0 0,-21 0 0,22-1 16,-22 1-16,0-21 15,0 21-15,-21 0 0,0-22 0,0 22 16,0-21-16,0 21 0,0-22 0,0 22 15,0 0-15,0 0 0,0 0 16,-21 21-16,0 0 16,21 21-16,-21 0 0,21 0 15,-22 21-15,1-20 0,21 20 0,0 0 16,0-21-16,0 22 0,0-22 0,0 21 16,0-21-16,0 22 0,0-22 0,21 0 15,1 0-15,-1 0 0,21 1 16,-21-1-16,22-21 0,-1 0 0,0 0 15,1 0-15,-1 0 0,21 0 16,-20 0-16,20-21 0,-20 21 16,-1-22-16,21 1 0,-20 0 0,-1 0 15,0 0-15,1 0 0,-22-1 0,0-20 16,0 21-16,0 0 0,1-22 16,-22 22-16,0-21 0,0 21 0,0 0 15,0-1-15,0 1 0,0 0 0,0 0 16,-22 21-16,1 0 0,0 0 15,-21 0-15,21 0 0,-1 21 0,-20-21 16,21 21-16,0 0 0,-22 22 16,22-22-16,0 0 0,0 21 15,0-20-15,21 20 0,0-21 0,-21 21 16,21-20-16,0-1 0,0 21 0,0-21 16,0 0-16,0 1 0,21-1 15,-21 0-15,21-21 0,0 0 0,0 0 16,0 0-16,1 0 0,-1 0 0,0 0 15,0-21-15,0 0 0,0-1 16,1 1-16,-22 0 0,21 0 0,0 0 16,0-22-16,-21 22 0,21-21 0,0 0 15,-21-22-15,0 22 0,22-22 0,-1 22 16,-21-22-16,0 1 0,21 21 16,-21-1-16,21-41 0,-21 62 15,0 1-15,0 0 0,0 42 31,0 0-31,0 22 0,0-1 0,0-21 16,0 43-16,0-22 0,0 0 16,0 1-16,0-1 0,-21 22 0,21-22 15,0 0-15,0-21 0,0 22 0,0-1 16,0-21-16,0 0 0,0 1 0,0-1 16,0 0-16,21 0 0,0-21 15,0 0-15,1 0 16,-1 0-16,0 0 0,0 0 15,0-21-15,0 0 0,1 0 0,-1-1 16,0 1-16,0 0 0,0 0 16,0 0-16,-21 0 0,22-1 0,-22 1 15,21 0-15,-21 0 16,0 42 0,0 0-16,0 0 15,0 1-15,0-1 0,-21 0 16,21 0-16,0 0 0,-22 0 15,22 1-15,0-1 0,0 0 0,0 0 16,22-42 31,-1 0-47,-21 0 0,0-1 16</inkml:trace>
  <inkml:trace contextRef="#ctx0" brushRef="#br0" timeOffset="36324.22">9800 6583 0,'0'0'0,"0"-21"16,-21 21-16,0 0 15,21 21 17,0 0-17,0 0 1,21-21-16,-21 21 15,21-21-15</inkml:trace>
  <inkml:trace contextRef="#ctx0" brushRef="#br0" timeOffset="37367.81">10456 6900 0,'0'-84'31,"0"63"-31,0-1 16,0-20-16,0 21 15,-21 0-15,0 0 0,0-1 16,0 22-16,-1 0 16,1 0-16,0 0 0,0 0 0,0 22 15,0-1-15,-22 0 0,22 21 0,0-21 16,0 1-16,-22 20 0,22-21 15,0 21-15,0-20 0,21 20 16,0-21-16,-21 0 0,21 0 0,0 1 16,0-1-16,0 0 0,21-21 15,-21 21-15,21-21 0,0 0 16,0 0-16,22 0 0,-22 0 0,0-21 16,0 21-16,22-21 0,-22 0 0,0-1 15,21 1-15,-21 0 0,1 0 16,-1 0-16,0-22 0,0 22 0,0 0 15,0-21-15,-21 21 0,0-1 0,22 1 16,-22 0-16,0 42 31,0 0-31,0 1 0,0-1 0,0 0 16,-22 21-16,22-21 0,0 1 16,0 20-16,0-21 0,0 0 0,0 0 15,0 1-15,0-1 0,22 0 16,-1 0-16,-21 0 0,21 0 15,0-21-15,0 0 0,0 0 0,1 0 16,-1 0-16,0 0 0,21 0 0,-21 0 16,1-21-16,20 0 0,-21 21 0,0-21 15,22 0-15,-22 0 0,21-22 16,-21 22-16,0-21 0,1 21 0,20-22 16,-21 1-16,0-22 0,0 22 0,22 0 15,-22-1-15,0-20 16,0 42-16,0-22 0,1 1 0,-22 21 15,0 0-15,21 21 0,-21 21 32,0 21-32,0-21 0,-21 22 15,-1-1-15,22 0 0,0 1 16,0-1-16,-21 0 0,21 1 0,0-22 16,0 21-16,0 1 0,0-1 0,0-21 15,0 21-15,0-20 0,0-1 0,0 21 16,21-21-16,1 0 0,-22 1 15,21-22-15,0 21 0,0-21 0,0 0 16,0 0-16,22 0 0,-22 0 16,0 0-16,0 0 0,22-21 15,-22-1-15,0 1 0,0 21 0,0-21 16,0 0-16,1-21 0,-1 20 0,0 1 16,0-21-16,0 21 0,-21 0 15,0-22-15,0 22 0,0 0 0,0 0 16,-21 21-1,0 0-15,0 0 16,0 21-16,-1 21 0,1-21 0,21 1 16,-21-1-16,21 21 0,-21-21 0,21 0 15,0 1-15,0-1 0,0 0 16,0 0-16,0 0 0,0 0 0,21 1 16,0-22-16,0 0 0,1 0 0,-1 0 15,0 0-15,0 0 16,0 0-16,0 0 0,1 0 0,20-22 15,-21 1-15,0 21 0,22-21 0,-22 0 16,0 0-16,0 0 0,0-1 0,0-20 16,1 21-16,-1 0 0,0-22 15</inkml:trace>
  <inkml:trace contextRef="#ctx0" brushRef="#br0" timeOffset="37559.41">11176 6477 0,'0'0'0,"-21"0"0,0 21 16,42-21-1,0 0-15,21 0 16,1 0-16,-22 0 0,21 0 0,0 0 16,1 0-16,-1 0 0,0-21 0,-20 0 15,20 21-15,-21-21 0,21 0 16,-20-1-16</inkml:trace>
  <inkml:trace contextRef="#ctx0" brushRef="#br0" timeOffset="38260">14076 6371 0,'21'0'16,"-21"-21"0,21 21-16,0 0 0,0-21 0,1 0 15,20 0-15,-21-1 16,0 22-16,0-21 0,1 0 0,-1 0 16,0 21-16,0-21 0,-21 0 0,0-1 15,0 1-15,0 0 16,-21 0-16,0 21 0,0 0 15,-1 0-15,1-21 0,-21 21 0,21 0 16,-22 0-16,22 21 0,-21-21 16,0 21-16,20 0 0,1 0 0,0 1 15,0-1-15,0 21 0,21-21 16,0 0-16,0 22 0,0-22 0,0 21 16,0-21-16,21 1 0,0-1 0,0 21 15,0-21-15,22 0 0,-1 1 16,0-1-16,-20 0 0,20 0 0,0 0 15,1 0-15,-22 22 0,0-22 16,0 0-16,0 0 0,-21 0 16,0 1-16,-21-1 0,-21-21 0,21 21 15,-22-21-15,-20 0 0,-1 21 16,22-21-16,-22 0 0,1 0 16,-1 0-16,1 0 0,-1 0 0,22-21 15,0 21-15,-1-21 0,22 0 0,-21-1 16,21 22-16,0-21 0,21 0 15,0 0-15,0 0 0,0 0 0,0-1 16,0 1-16,21 21 0,0-21 16,0 21-16,0-21 0,22 21 15,-22-21-15,21 0 0,0 21 0,1-22 16</inkml:trace>
  <inkml:trace contextRef="#ctx0" brushRef="#br0" timeOffset="38496.23">14605 6350 0,'0'0'16,"21"21"-16,-21 0 0,0 1 16,0-1-16,0 0 0,0 21 0,-21-21 15,0 1-15,21 20 0,0-21 0,-21 21 16,-1-20-16,22 20 0,-21-21 16,21 0-16,0 0 0,0 1 0,0-1 15,-21 0-15,21 0 0,-21-21 16,21-21 31,0 0-47,0 0 0,0-1 15,0 1-15</inkml:trace>
  <inkml:trace contextRef="#ctx0" brushRef="#br0" timeOffset="38651.86">14605 6265 0,'0'0'0,"21"-21"0,-21 0 0,21 21 78,0 0-78,22 0 16</inkml:trace>
  <inkml:trace contextRef="#ctx0" brushRef="#br0" timeOffset="40655.79">15113 6138 0,'-21'-21'31,"0"21"-31,-1 21 16,1-21-16,21 22 0,0-1 16,0 0-16,0 0 0,-21 21 15,21 1-15,0-1 0,0 0 16,0 1-16,-21-1 0,21 0 0,0 1 15,0-1-15,0 0 0,-21 1 16,21-22-16,-21 21 0,21-21 0,0 1 16,0-1-16,0 0 0,-22-21 15,22-21 1,0 0 0,0-1-16,0 1 0,22 0 15,-22-21-15,21 21 0,0-22 16,0 22-16,0-21 0,0-1 0,1 22 15,20 0-15,-21-21 0,0 21 16,22-1-16,-22 22 0,21-21 16,-21 21-16,22 0 0,-22 0 0,21 0 15,-21 0-15,0 21 0,1 1 16,-1-1-16,0 21 0,-21-21 0,21 22 16,-21-1-16,0-21 0,0 21 0,0 1 15,-21-22-15,0 0 0,-22 21 16,22-20-16,-21-1 0,21 0 0,-22-21 15,1 21-15,21-21 0,-21 0 0,20 0 16,1 0-16,-21 0 0,21 0 16,0 0-16,-1 0 15,1-21-15,21 0 0,0 0 16,0-1-16,0 1 0,0 0 16,0 0-16,0 0 15,0 42 1,21 0-1,1-21-15,-1 21 0,-21 0 16,21 1-16,0-22 0,0 21 0,0 0 16,1-21-16,20 21 0,-21-21 15,21 0-15,-20 0 0,20 0 0,-21 0 16,21 0-16,1 0 0,-1 0 0,0 0 16,1 0-16,-1-21 0,0 0 15,1 0-15,-1-1 0,-21 1 16,22 0-16,-22-21 0,0-1 0,21 22 15,-21-42-15,1 20 0,-22 1 16,21-21-16,-21 20 0,21 1 0,-21 0 16,0 20-16,0-20 0,0 21 0,0 0 15,0 0-15,0 42 32,0 0-32,0 0 0,-21 0 0,0 22 15,21-1-15,-22 0 0,1 1 16,0 20-16,21-21 0,0 1 0,0-1 15,0 0-15,0 1 0,0-22 16,0 0-16,0 21 0,0-20 16,0-1-16,21 0 0,0 0 15,1-21-15,-1 0 0,21 0 0,-21 0 16,22 0-16,-22 0 0,0-21 16,21 0-16,-21 21 0,1-21 0,20-1 15,-21-20-15,0 21 0,0 0 0,1-22 16,-1 22-16,0-21 0,0 0 15,0 20-15,-21 1 0,0 0 0,0 0 16,0 42 0,0 0-1,0 0-15,0 1 0,-21-1 16,0 0-16,21 21 0,-21-21 0,21 1 16,0-1-16,0 0 0,0 0 15,0 0-15,0 0 0,0 1 0,21-1 16,21-21-16,-21 21 0,22-21 0,-1 0 15,0 0-15,1 0 0,-22 0 16,21 0-16,-21 0 0,22-21 0,-22 0 16,21-1-16,-21 1 0,1 0 0,-1 0 15,0 0-15,0-22 0,-21 1 16,0 21-16,21-21 0,-21-1 0,0 1 16,0 21-16,0 0 15,0-1-15,0 1 0,0 42 16,0 1-16,0-1 15,-21 21-15,0 0 0,21-20 16,-21 20-16,21 0 0,-21 1 0,21-22 16,-22 21-16,1-21 0,21 0 0,0 1 15,0-1-15,0 0 0,0 0 16,-21-21-16,42 0 31,-21-21-31,21 21 0,-21-21 16,22 0-16,-1-1 0,0 1 0,0-21 15,0 21-15,0-22 0,1 1 16,-1 21-16,0-21 0,0 20 16,0-20-16,0 21 0,1 0 0,-1 21 15,0 0-15,-21 21 16,0 0-16,0 21 16,0-20-16,0-1 0,0 21 0,0-21 15,0 0-15,0 1 0,0 20 0,21-21 16,0 0-16,0 0 0,1 1 15,-1-22-15,0 21 0,0-21 0,21 0 16,1 0-16,-22 0 0,21 0 0,1 0 16,-1 0-16,0 0 0,1 0 15,-1-21-15,0 21 0,1-22 16,-1 1-16,0 0 0,-21-21 0,22 21 16,-22-22-16,21 1 0,-21 0 15,1-1-15,-1 1 0,0 21 0,-21-22 16,0 22-16,0 0 0,-21 21 15,0 0-15,-1 0 16,-20 0-16,21 0 0,-21 42 0,20-20 16,-20-1-16,0 21 0,21-21 15,-22 22-15,22-22 0,21 21 0,0-21 16,-21 0-16,21 1 0,0-1 0,0 0 16,21 0-1,0-21-15,0 0 0,1 0 16,-1 0-16,0 0 0,0 0 0,0 0 15,0-21-15,22 21 0,-22-21 16,0 21-16,0-21 0,0-1 0,1 22 16,-22-21-16,21 21 0,0 0 0,-21 21 31,0 1-15,-21-1-16,0 0 0,-1 21 15,1 1-15,0-22 0,-21 21 0,42 0 16,-21 1-16,-1-1 0,22 22 15,-21-22-15,21 21 0,0-20 0,0 20 16,0 1-16,0-1 0,0-20 16,0 20-16,0 1 0,0-22 0,0 21 15,0-20-15,0 20 0,0-20 0,-21 20 16,21-21-16,-21 1 0,0 20 16,21-20-16,-21-1 0,-1 0 0,1 1 15,0-1-15,0 0 0,-21-21 0,-1 1 16,1-1-16,0 0 0,-1 0 15,1-21-15,0 0 0,-22 0 0,22 0 16,21 0-16,-22 0 0,1-21 16,21 0-16,0 0 0,-1-1 0,22-20 15,0 0-15,0 21 0,0-43 0,0 22 16,0-22-16,0 22 0,0-22 16,0 1-16,22-22 0</inkml:trace>
  <inkml:trace contextRef="#ctx0" brushRef="#br0" timeOffset="40844.21">16743 6223 0,'0'0'0,"-43"0"31,43 21-16,0 0 1,22-21-16</inkml:trace>
  <inkml:trace contextRef="#ctx0" brushRef="#br0" timeOffset="41712.03">19664 5821 0,'0'0'0,"0"-21"15,21 0 1,0 21-16,-21 21 16,0 0-16,0 21 0,0-21 0,0 22 15,21-1-15,-21 0 0,0 1 16,0-1-16,0 0 0,0 1 0,0 20 15,0-20-15,0-1 0,-21 0 16,21 1-16,-21-22 0,21 21 0,-21-21 16,21 0-16,-21 1 0,21-1 0,0-42 47,0-1-47,0 1 0,0-21 15,0 21-15,21-22 0,0 1 16,0 0-16,0 21 0,22-22 0,-22 1 15,0 0-15,0 20 0,21-20 16,-20 21-16,-1 0 0,0 21 16,0 0-16,-21 21 15,0 0-15,0 0 0,0 22 16,0-22-16,0 21 0,0 0 0,0 1 16,0-22-16,21 21 0,-21 1 0,0-22 15,21 21-15,-21-21 0,22 0 16,-22 1-16,21-22 0,0 21 0,0-21 15,0 0 1,0 0-16,22 0 0,-22-21 0,0-1 16,0 22-16,22-21 0,-22-21 0,0 21 15,21-22-15,-21 1 0,22 21 16,-22-21-16,0-22 0,0 22 0,0-1 16,1 1-16,-1 0 0,-21-22 0,0 22 15,0 0-15,0 20 0,0 1 16,0 0-16,0 42 15,-21 0-15,21 1 16,0 20-16,-22 0 0,1 1 0,21-1 16,-21-21-16,21 21 0,-21 1 15,21-1-15,0-21 0,0 22 16,0-22-16,0 21 0,0-21 0,21 0 16,0 1-16,0-1 0,1-21 15,-1 0-15,-21 21 0,21-21 0,0 0 16,0 0-16,0 0 0,1-21 0,-1 0 15,-21-1-15,21 1 0,-21 0 16</inkml:trace>
  <inkml:trace contextRef="#ctx0" brushRef="#br0" timeOffset="41891.74">20256 6096 0,'-21'0'0,"42"0"0,-21 0 47,22 0-47,20 0 0,-21 0 0,21 0 16,1 0-16,20 0 0,-20 0 15,20 0-15,-21 0 0,22 0 0,-22 0 16,1 0-16,-1 0 0</inkml:trace>
  <inkml:trace contextRef="#ctx0" brushRef="#br0" timeOffset="42535.09">21103 6075 0,'0'0'0,"0"21"31,0 0-31,0 0 0,-21 1 16,21-1-16,-21 0 0,21 0 0,-21 0 15,21 0-15,0 22 0,-22-22 16,22 0-16,-21 0 0,21 22 0,-21-22 16,21 0-16,0 0 0,0 0 15,-21 0-15,0-21 31,21-21-15,0 0-16,0 0 0,0 0 16,0-22-16,0 22 0,21 0 15,0-21-15,-21 21 0,21-22 16,0 1-16,1 21 0,-1-22 0,0 22 16,21-21-16,-21 21 0,1 21 15,-1-21-15,0 21 0,0 0 0,0 0 16,0 0-16,1 0 0,-1 21 0,-21 0 15,0 0-15,21 0 0,-21 22 16,21-22-16,-21 0 0,0 21 0,21-21 16,-21 1-16,0 20 0,0-21 0,0 0 15,0 0-15,0 1 0,0-1 16,-21 0-16,0-21 16,0 0-1,21-21 1,0 0-16,0-1 0,0 1 15,0-21-15,0 21 0,21 0 0,-21-1 16,21-20-16,0 21 0,22-21 16,-22 20-16,0-20 0,21 21 0,-21-21 15,22 20-15,-22 1 0,21 0 16,-21 21-16,22 0 0,-22 0 0,21 0 16,-21 0-16,1 21 0,-22 22 0,0-22 15,21 21-15,-21-21 0,0 22 16,0-1-16,0-21 0,0 21 0,0 1 15,-21-22-15,21 21 0,-22-21 16,1 1-16,21-1 0,-21 0 16,0 0-16,21-42 31,21 21-15,0-21-16,0 0 0</inkml:trace>
  <inkml:trace contextRef="#ctx0" brushRef="#br0" timeOffset="42895.63">21950 6392 0,'21'0'15,"0"0"1,0 0-16,-21-21 0,21 21 0,1-21 16,-1 0-16,-21 0 0,21 0 0,0-1 15,0 1-15,0-21 0,1 21 16,-1-22-16,0 1 0,0 0 0,0-1 15,0 1-15,1 0 0,-22-1 16,0 22-16,0 0 0,0-21 0,0 21 16,-22 42-1,1 0-15,0 0 0,0 0 16,0 0-16,0 22 0,21-1 0,-22-21 16,22 22-16,-21-1 0,21 0 15,0-21-15,0 22 0,0-22 0,0 21 16,0-21-16,0 1 0,0 20 15,0-21-15,21 0 0,1 0 16,-1 1-16,0-22 0,21 0 16,-21 0-16,1 0 0,-1 0 0,21 0 15,-21 0-15,0-22 0,22 1 16,-22 0-16,21 0 0,1 0 0</inkml:trace>
  <inkml:trace contextRef="#ctx0" brushRef="#br0" timeOffset="45505.7">23643 6265 0,'21'-21'31,"0"21"-31,1-21 16,-1 0-16,0 0 0,21 21 0,1-43 16,-22 22-16,21 0 0,0 0 15,-20-21-15,20-1 0,-21 1 0,21 0 16,-20-1-16,-1 1 0,-21 0 16,0 20-16,0-20 0,0 21 15,0 0-15,0 0 0,-21 21 0,-1 0 16,1 0-16,0 0 0,0 0 15,0 21-15,-22 21 0,22-21 0,-21 22 16,21-1-16,-22 0 0,22 1 16,0-1-16,21 0 0,0 22 0,0-43 15,0 21-15,0 1 0,42-22 0,-20 21 16,20-21-16,-21 0 0,21 1 16,1-22-16,-1 21 0,22-21 0,-22 0 15,0 0-15,1 0 0,-1 0 0,0-21 16,1 21-16,-1-22 15,21 1-15,-20 0 0,-22 0 0,21-21 0,1 20 16,-1-20-16,-21 0 0,0-1 16,22-20-16,-22 21 0,0-22 15,0 1-15,0-1 0,0 22 0,-21-22 16,0 22-16,0 0 0,0-1 16,0 22-16,0 0 0,0 0 0,0 0 15,-21 21-15,0 0 16,0 21-16,0 0 0,0 0 0,-1 0 15,1 22-15,21-1 0,-21 21 0,21-20 16,-21 20-16,21-20 16,0 20-16,0-21 0,0 1 0,0-1 15,0 0-15,0 1 0,0-22 0,21 21 16,-21-21-16,21 1 0,0-1 16,1 0-16,-1 0 0,0-21 0,0 0 15,0 0-15,0 0 0,22 0 0,-22 0 16,0 0-16,21 0 0,-20 0 15,-1-21-15,21 21 0,-21-21 0,22 0 16,-22-1-16,0 1 0,0 0 16,0 0-16,0-21 0,1 20 0,-22-20 15,21 0-15,-21 21 0,0-1 0,0-20 16,0 21-16,-21 21 0,-1-21 16,1 21-16,0 0 0,0 21 15,0 0-15,0 0 16,-1 0-16,1 1 0,21 20 0,-21-21 15,21 21-15,0-20 0,0-1 0,0 21 16,0-21-16,21 0 0,0 1 16,1-1-16,-1-21 0,-21 21 0,42-21 15,-21 0-15,0 0 0,1 0 0,20 0 16,-21 0-16,21 0 0,-20 0 16,20 0-16,-21 0 0,21-21 0,-20 0 15,20-1-15,-21 1 0,0 0 16,22 0-16,-22-21 0,0-1 0,0 1 15,-21 21-15,21-22 0,-21 1 16,0 21-16,21 0 0,-21 0 16,0 42-1,-21 0-15,0 0 0,0 21 0,0-20 16,0 20-16,21-21 0,0 0 16,-22 22-16,22-22 0,0 0 0,-21 0 15,21 0-15,0 0 0,0 1 16,21-22 15,1-22-15,-1 1-16,-21 0 0,21 0 15,0 0-15,-21 0 0,21-1 16,0-20-16,-21 21 0,22-21 16,-1-1-16,21 1 0,-21 0 0,0 20 15,22-20-15,-22 21 0,0 0 0,0 21 16,0 0-16,1 0 0,-1 0 15,0 0-15,0 21 0,-21 0 0,0 0 16,0 22-16,0-1 0,0 0 16,21 1-16,-21-1 0,21-21 0,-21 21 15,0 1-15,0-22 0,22 21 0,-22-21 16,21 1-16,-21-1 0,0 0 16,21 0-16,0-21 31,-21-21-16,21 0-15,0 0 16,-21-1-16,22 1 0,-1 0 16,0-21-16,0-1 0,21 22 0,-20-21 15,-1 0-15,21-1 0,-21 1 0,0 21 16,22 0-16,-22-22 0,0 43 16,-21-21-16,21 21 0,0 0 15,-21 21-15,0 0 0,0 1 16,0-1-16,0 21 0,0-21 0,0 22 15,-21-22-15,21 0 0,-21 21 16,21-21-16,-21 1 0,21-1 16,0 21-16,0-21 0,0 0 15,0 1-15,0-1 16,21-21-16,0 0 0,0 0 0,1 0 16,20 0-16,-21 0 0,0 0 0,22 0 15,-22 0-15,21 0 0,-21-21 16,22 21-16,-1-22 0,-21 1 0,21 0 15,1 0-15,-22 0 0,21-22 0,-21 22 16,22-21-16,-22 0 0,0-1 16,-21 22-16,0-21 0,0 21 15,0-1-15,0 1 0,-21 21 16,0 0-16,0 21 16,-22 1-16,22-1 0,0 21 15,0-21-15,0 22 0,-1-1 0,1-21 16,21 21-16,0-20 0,0-1 0,0 21 15,0-21-15,0 0 0,0 1 16,21-22-16,22 21 0,-22 0 0,0-21 16,21 0-16,-20 0 0,-1 0 15,21 0-15,-21 0 0,22 0 0,-1-21 16,-21 21-16,21-21 0,-20 21 0,20-22 16,0 1-16,-21 0 15,22-21-15,-1 21 0,-21-22 0,22 22 16,-22-21-16,21 21 0,-21-22 0,0 22 15,-21 0-15,-21 42 32,0 0-32,21 0 0,-21 22 15,0-22-15,0 0 0,-1 21 0,22-20 16,0-1-16,-21 0 0,21 0 0,-21 0 16,21 0-16,0 1 15,-21-22-15,21-22 47,0 1-47,21 0 0,0 0 0,0 0 16,1 0-16,-1-1 0,0-20 15,0 21-15,0-21 0,0 20 0,1-20 16,-1 21-16,0 0 0,0 0 16,0 21-16,0 0 0,1 0 15,-22 21-15,0 0 0,0 0 0,0 21 16,0-20-16,0 20 0,0-21 15,0 21-15,0-20 0,0-1 0,0 21 16,0-21-16,21 0 16,0 1-16,0-1 0,0-21 0,0 21 15,1 0-15,-1-21 0,0 0 0,21 0 16,-21 0-16,1 0 0,-1 0 16,0 0-16,0 0 0,0 0 0,0-21 15,1 21-15,20-21 0,-21 0 16,0-1-16,0-20 0,1 21 0,-1-21 15,0-1-15,0 1 0,0-22 16,0 22-16,1-21 0,-1-1 16,0 1-16,-21 20 0,0-20 0,21 20 0,0 1 15,-21 0-15,21-1 0,-21 22 16,0 0-16,0 0 0,0 0 16,0 0-16,0 42 15,-21 0 1,21 0-16,-21 21 0,0 1 0,0-1 15,0 0-15,-1 1 0,1 20 16,0-20-16,0 20 0,0 1 0,0-22 16,21 0-16,0 22 0,0-22 15,0-21-15,0 22 0,0-22 0,0 21 16,0-21-16,0 0 0,0 1 16,21-22-16,0 0 15,0 0-15,0 0 0,0 0 16,1 0-16,-1 0 0,0 0 15,0-22-15,0 22 0,0-21 0,22 0 16,-22 0-16,0 0 0,0-22 16,22 22-16,-22-21 0,0 21 0,0-22 15,0 22-15,0-21 0,1 0 0</inkml:trace>
  <inkml:trace contextRef="#ctx0" brushRef="#br0" timeOffset="45739.24">28406 5525 0,'0'0'0,"-22"0"16,1 21-1,42-21-15,1 0 16,-1 0-16,21 0 0,-21 0 0,22 0 16,-22 0-16,21 0 0,-21 0 15,22 0-15,-22 0 0,0 0 0,21 0 16,-21 0-16,1 0 0,-1 0 15,0 0-15,0 0 0,0 0 0,-21-21 16,21 21-16,1 0 16</inkml:trace>
  <inkml:trace contextRef="#ctx0" brushRef="#br0" timeOffset="45955.44">29612 6181 0,'0'0'0,"0"21"0,-21-21 78</inkml:trace>
  <inkml:trace contextRef="#ctx0" brushRef="#br0" timeOffset="47339.94">550 9948 0,'0'0'0,"-21"0"0,0 0 16,0 0-16,0 0 0,-1 0 15,1 0-15,0 0 0,0 0 16,0 0-16,0-21 0,-1 21 16,1 0-1,0-21-15,0 21 16,21-21-1,21 21 17,0 0-32,22 0 0,-1 0 0,21 0 15,1 0-15,21-21 0,-1 21 16,22 0-16,-21-21 0,21-1 0,-22 22 16,22 0-16,-21 0 0,-1-21 15,1 21-15,0 0 0,-22 0 0,22 0 16,-43 0-16,22 0 15,-22 0-15,-21 0 0,0 0 0,1 0 16,-1 0-16,-21-21 16,-21 21-1,-1-21-15,-20 0 16,21 21-16,-21-21 0,20 21 16,-20-22-16,0 22 0,-1-21 0,22 0 15,-21 21-15,0-21 0,-1 21 16,1-21-16,21 0 0,-22 21 0,22 0 15,0-22-15,0 22 0,0 0 16,42 0 15,0 0-15,21 0-16,-20 0 0,20 0 0,0 0 16,1 0-16,-1 0 0,0 0 15,-21 0-15,22 0 0,-22 0 0,0 0 16,0 0-16,0 22 0,1-22 15,-1 21-15,-21 0 0,21-21 0,-21 21 16,0 0-16,0 0 0,0 22 16,-21-22-16,0 21 0,-22 1 0,22-1 15,-42 0-15,20 1 0,-20-1 16,20 0-16,-20 1 0,-1-1 0,22-21 16,-21 21-16,20-20 0,22-1 15,-21 0-15,21 0 0,21 0 16,21-42-1,0 21 1,0-21-16</inkml:trace>
  <inkml:trace contextRef="#ctx0" brushRef="#br0" timeOffset="47852.23">2646 9271 0,'0'-42'0,"0"84"0,0-105 0,0 20 15,0 22-15,0 0 0,0 0 16,-21 0-16,21-1 0,-22 22 16,1 0-16,0 0 0,21 22 15,-21 20-15,21-21 16,0 43-16,0-22 0,0 21 0,0 1 15,0-1-15,0 22 0,0-21 16,0 20-16,0 1 0,-21 0 0,0-22 16,21 22-16,-22-22 0,1 22 0,0-22 15,-21 22-15,21-21 0,-1-1 16,1 1-16,0-22 0,21 0 0,0 1 16,-21-22-16,21 0 0,0 0 15,0-42 1,21 0-16,0 0 15,0-22-15,-21 1 0,22 0 16,-1-1-16,0 1 0,0-22 0,-21 22 16</inkml:trace>
  <inkml:trace contextRef="#ctx0" brushRef="#br0" timeOffset="48235.92">2434 9483 0,'0'0'0,"-21"-43"0,-85-105 31,106 106-31,0 21 0,0-22 16,0 22-16,0 0 0,0-21 0,21 21 16,0-1-16,22 1 0,-1 0 15,0 0-15,1 21 0,-1 0 0,0 0 16,22 0-16,-22 21 0,1 0 16,20 22-16,-42-1 0,22 0 0,-1 1 15,-21-1-15,-21 21 0,0-20 16,0 20-16,0 1 0,0-22 0,-21 0 15,0 1-15,-22 20 0,22-42 0,-21 22 16,21-22-16,-22 21 16,22-21-16,0-21 0,0 22 0,0-1 15,0-21-15,-1 0 0,1 21 16,21-42 31,0 0-47,21-1 15,1 22 1,-1-21-16,0 21 16</inkml:trace>
  <inkml:trace contextRef="#ctx0" brushRef="#br0" timeOffset="48732.83">2879 9821 0,'0'-21'32,"0"0"-32,0 0 15,0 0-15,21 0 0,0 21 16,0-22-16,-21 1 0,21 21 15,0 0-15,1 0 0,-1 0 0,0 0 16,0 0-16,0 21 0,0 1 16,22-1-16,-22 0 0,0 21 15,-21-21-15,21 1 0,-21 20 0,21-21 16,-21 21-16,0-20 0,0 20 0,0-21 16,0 0-16,0 0 0,-21 1 15,21-1-15,-21 0 0,0 0 16,21-42 15,0 0-31,0 0 16,0-1-16,0 1 0,0-21 0,0 21 15,21-22-15,-21 22 0,21-21 16,0 0-16,1-1 0,-1 22 0,0-21 16,0 21-16,0-1 0,0-20 15,1 42-15,-1-21 0,0 0 0,0 0 16,0 21-16,0 0 0,1 0 15,-1 0-15,0 0 16,0 0 0</inkml:trace>
  <inkml:trace contextRef="#ctx0" brushRef="#br0" timeOffset="49095.64">3619 9843 0,'0'0'0,"22"42"31,-1-42-15,0 0-16,0 0 0,0-21 0,0 0 16,1-1-16,20 1 15,-21 0-15,0 0 0,0 0 0,1 0 16,-22-1-16,21 1 0,0 0 16,-21 0-16,21 0 0,-21 0 0,0-1 15,0 1-15,-21 21 16,0 0-16,0 0 15,-1 21-15,1 1 0,0-1 16,0 0-16,0 21 0,0-21 0,-1 22 16,1-1-16,21-21 0,0 22 15,-21-22-15,21 21 0,0-21 0,0 0 16,0 1-16,0-1 0,21 0 16,-21 0-16,21-21 0,1 0 0,-1 21 15,0-21-15,0 0 0,0 0 0,0 0 16,22 0-16,-22 0 0,21-21 15,1 0-15,-22 21 0,21-21 0,-21 0 16,22-1-16,-22 1 0</inkml:trace>
  <inkml:trace contextRef="#ctx0" brushRef="#br0" timeOffset="51180.56">4487 9504 0,'0'0'0,"0"-21"0,0 0 15,0-1 1,-21 22-16,0 0 15,0 0-15,0 22 16,-1-1-16,1 21 0,0-21 0,0 22 16,0-22-16,0 21 0,-1 0 15,22 1-15,0-1 0,-21-21 0,21 22 16,0-1-16,0-21 0,0 0 16,0 22-16,0-22 0,0 0 0,0 0 15,21-21-15,1 21 0,-1-21 16,0 0-16,0 0 0,21 0 0,-20 0 15,20 0-15,0 0 0,-21 0 16,22-21-16,-1 0 0,0 0 0,1 0 16,-22-1-16,21 1 0,-21 0 0,1-21 15,-1 21-15,0-22 0,0 22 16,-21-21-16,0-1 0,0 22 0,0-21 16,0 21-16,0 0 0,0-1 0,0 1 15,-21 21-15,0 0 16,0 0-16,-1 0 0,1 21 0,0 1 15,21-1-15,0 0 0,-21 21 16,21-21-16,0 22 0,-21-22 16,21 21-16,0-21 0,0 22 0,0-22 15,0 21-15,0-21 0,0 1 0,21-1 16,0 0-16,0 0 0,22-21 16,-22 21-16,21-21 0,0 0 0,1 0 15,-1 0-15,0 0 0,1 0 0,20 0 16,-20 0-16,20-21 0,-21 0 15,22 21-15,-1-21 0,1 0 0,-22-22 16,22 22-16,-22 0 0,22-21 16,-22 20-16,-21-20 0,21 21 15,-20-21-15,-22-1 0,0 1 0,21 21 16,-21-22-16,0 22 0,0 0 0,0 0 16,-21 21-16,-1-21 0,1 21 15,0 0-15,0 0 0,-21 0 0,-1 0 16,22 21-16,-21 0 0,-1 0 0,1 0 15,21 22-15,-21-22 0,20 21 16,1 1-16,0-1 0,0-21 0,0 21 16,21 1-16,0-22 0,0 21 0,0-21 15,0 1-15,0-1 0,0 0 16,21 0-16,0-21 0,0 0 0,0 0 16,1 0-16,20 0 0,-21 0 0,21 0 15,-20 0-15,20-21 0,-21 0 16,0 0-16,22-1 0,-22 1 15,0 0-15,21-21 0,-21-1 0,1 1 16,-1 0-16,0-22 0,0 22 16,-21-22-16,21 22 0,0-21 0,-21-1 15,0 22-15,0-1 0,0-20 0,0 21 16,0-1-16,0 22 0,0 0 0,0 0 16,0 0-16,0-1 0,0 44 15,-21-1-15,0 0 16,21 0-16,-21 21 0,21 1 15,0-1-15,-21 0 0,21 1 16,0-1-16,0 22 0,0-22 0,0 0 16,0 22-16,0-22 0,0 0 0,21 1 15,0-1-15,0 0 0,0-20 16,1-1-16,-1 0 0,21 0 0,-21 0 16,0-21-16,1 0 0,20 0 0,-21 0 15,0 0-15,22 0 0,-22 0 16,0-21-16,21 0 0,-21 0 0,1 0 15,-1-1-15,0-20 0,0 21 0,0-21 16,0 20-16,-21-20 0,0 21 16,0-21-16,0 20 0,0 1 15,0 0-15,0 0 0,0 42 32,-21-21-32,21 21 0,0 0 15,0 1-15,0 20 0,0-21 0,0 0 16,0 22-16,0-22 0,0 0 0,0 0 15,0 0-15,0 0 0,21 1 16,1-1-16,-1-21 0,0 0 0,0 21 16,0-21-16,0 0 0,22 0 0,-22 0 15,0 0-15,21-21 0,-20 21 16,-1-21-16,0-1 0,0 1 0,0 0 16,0-21-16,1 21 0,-1-22 15,-21 22-15,0-21 0,0-1 16,0 22-16,21 0 0,-21 0 0,0 0 15,0 0-15,0 42 16,0 0 0,-21 0-16,0 0 0,21 0 0,-22 1 15,22 20-15,0-21 0,-21 21 0,21-20 16,-21-1-16,21 0 0,-21 0 16,21 0-16,0 0 0,0 1 15,0-44 16,0 1-31,0 0 16,21 0-16,0 0 0,0-22 0,1 22 16,-1-21-16,0 21 0,0-22 0,0 1 15,22 0-15,-1 21 0,-21-22 16,21 22-16,1 0 0,-22 0 0,42 0 16,-41 21-16,-1 0 0,0 0 15,-21 21-15,0 0 16,0 0-16,0 0 0,0 0 0,0 22 15,0-1-15,0 0 0,0-20 0,0 20 16,0 0-16,0-21 0,0 22 16,0-22-16,0 0 0,0 0 15,21 0-15,0 1 0,0-1 0,1-21 16,-1 0-16,21 0 0,-21 0 0,0 0 16,22 0-16,-1 0 0,-21 0 15,22-21-15,-1-1 0,0 1 0,-21 0 16,22 0-16,-22 0 0,21 0 0,-21-1 15,1-20-15,-22 0 0,0 21 16,21-22-16,-21 22 0,0-21 0,0 21 16,0-1-16,0 1 0,0 0 0,-21 0 15,-1 21-15,1 0 0,0 0 16,0 0-16,0 21 0,-22 0 0,22 0 16,0 1-16,-21-1 0,21 21 15,-1-21-15,1 22 0,21-1 16,-21-21-16,21 21 0,0-20 0,0-1 15,0 0-15,0 0 0,0 0 0,21 0 16,0-21 0,1 0-16,-1 0 0,0 0 15,0 0-15,0-21 0,0 0 0,1 21 16,-22-21-16,21 0 0,0 0 0,-21-1 16,0 1-16,21 21 0,-21-21 15,21 0-15,-21 42 31,-21 0-15,0 0-16,21 22 0,-21-22 0,0 21 16,-1-21-16,1 22 0,21-1 0,0 0 15,-21 1-15,21-1 0,-21 0 0,21 1 16,-21 20-16,21-20 0,0 20 16,0-21-16,0 22 0,0-1 0,0-20 15,0 20-15,0 1 0,0-22 0,0 22 16,0-22-16,0 0 0,0 22 0,0-22 15,0 0-15,0 1 0,0-1 16,0 0-16,0 1 0,0-1 16,0 0-16,-21-20 0,21-1 0,-22 0 15,22 0-15,-21-21 0,21-21 16,0-21 0,0 20-16,0-20 15,0 0-15,-21-1 0,21 1 0,0-21 16</inkml:trace>
  <inkml:trace contextRef="#ctx0" brushRef="#br0" timeOffset="51376.05">6921 9292 0,'0'0'15,"-42"0"-15,21 0 0,0-21 0,0 21 16,21-21-1,21 21 17,0 0-17,0-21-15</inkml:trace>
  <inkml:trace contextRef="#ctx0" brushRef="#br0" timeOffset="52076.08">9271 9271 0,'21'-21'15,"0"21"1,0-21-16,1 21 0,-22-21 0,21-1 15,0 1-15,0 0 0,21-21 16,-20 21-16,-22-1 0,21 1 16,-21-21-16,0 21 0,0 0 15,0-1-15,0 1 0,0 0 0,-21 0 16,-1 0-16,1 21 0,-21 0 0,21 0 16,0 0-16,-22 0 15,1 21-15,21 0 0,-22 0 0,22 0 16,0 22-16,0-22 0,0 21 0,21-21 15,0 22-15,0-1 0,0-21 16,21 0-16,0 22 0,21-22 0,-20 0 16,20 0-16,0 0 0,1 1 0,-22-1 15,21 0-15,0 0 0,-20 0 16,20 0-16,-21 1 0,0-1 0,0 0 16,-21 0-16,0 0 0,0 0 15,0 1-15,-42-22 0,21 21 16,-21-21-16,-1 21 0,1-21 0,-22 0 15,22 0-15,-21 0 0,-1 0 16,1 0-16,-1 0 0,22-21 16,-22 21-16,22-21 0,0-1 0,20 1 15,-20 0-15,21 0 0,0 0 0,21 0 16,0-1-16,0 1 16,0 0-16,21 0 0,21 21 0,-21-21 15,22 0-15,-1 21 0,0-22 0,22 1 16,-22 21-16,22-21 0,-22 0 15,22 21-15</inkml:trace>
  <inkml:trace contextRef="#ctx0" brushRef="#br0" timeOffset="52296.13">9800 9102 0,'0'0'0,"-21"63"31,21-42-31,-21 1 0,0-1 0,21 0 16,-22 0-16,22 0 0,-21 22 0,0-22 15,21 0-15,0 0 0,-21 0 16,21 0-16,0 1 16,21-22 15,-21-22-15,21 1-16,0 21 0,1-21 15,-22 0-15,21 0 0</inkml:trace>
  <inkml:trace contextRef="#ctx0" brushRef="#br0" timeOffset="52619.24">9906 8932 0,'0'0'0,"0"-21"0,-21 21 31,0 0-31,21 21 16,-22-21-16,22 22 0,0-1 15,22-21 1,-1 0-16,0 0 15,0 0-15,0 0 16,0 0-16,1-21 0,-1 21 16,0-22-16,0 1 0,-21 0 15,0 0-15,0 0 16,0 0-16,0-1 0,-21 22 16,0 0-16,0 0 0,-1 0 15,1 0-15,0 0 0,0 0 16,0 22-16,0-1 0,21 0 15,0 0-15,0 0 0,0 0 16,21-21-16,0 22 16,0-22-16,0 0 0,22 0 15,-22 0-15</inkml:trace>
  <inkml:trace contextRef="#ctx0" brushRef="#br0" timeOffset="53728.92">10520 8721 0,'-43'21'16,"22"0"-16,0 0 15,21 22-15,0-22 0,-21 21 16,0-21-16,21 22 0,0-1 0,-21 0 16,21 1-16,-22-1 0,22 0 15,-21-21-15,21 22 0,-21-22 16,21 21-16,0-21 0,0 1 0,0 20 15,-21-42-15,21 21 0,0 0 0,0 0 16,-21-21 0,21-21-1,0 0 1,0 0-16,0 0 0,21-22 16,0 22-16,-21 0 0,21 0 15,0-21-15,1 20 0,-1 1 0,0-21 16,0 21-16,21 0 0,-20-1 0,-1 1 15,21 0-15,-21 21 0,22 0 16,-22 0-16,0 0 0,0 21 16,0 0-16,0 1 0,1-1 0,-22 0 15,21 0-15,-21 0 0,0 0 16,0 22-16,0-22 0,0 0 0,-21 0 16,-1 0-16,1 1 0,-21-1 0,21 0 15,0 0-15,-1 0 0,-20-21 16,21 21-16,0-21 0,0 0 0,-1 0 15,1 0-15,0 0 0,0 0 16,0 0-16,21-21 0,-21 0 16,21 0-16,0 0 0,0 0 15,-22-1-15,22 1 0,0 0 16,0 0-16,0 0 16,0 42-1,0 0 1,22 0-16,-22 0 15,0 1-15,21-1 0,0-21 16,0 21-16,-21 0 0,21-21 0,0 0 16,1 21-16,-1-21 0,0 0 0,21 0 15,-21 0-15,1 0 0,20 0 16,0 0-16,-21 0 0,43-21 0,-22 0 16,1 0-16,20 21 0,-21-21 0,22-1 15,-22-20-15,1 21 16,-1-21-16,-21 20 0,21-20 0,-20 0 15,-1-22-15,0 22 0,0 0 0,-21-22 16,0 22-16,21-1 0,-21 1 16,21 21-16,-21 0 0,0 0 0,0-1 15,0 1-15,0 42 16,0 1-16,0-1 16,0 21-16,-21 0 0,21 1 0,-21-1 15,21 0-15,0 1 0,-21-1 0,21 0 16,-21 1-16,21-1 15,0-21-15,0 22 0,0-22 0,0 21 0,0-21 16,0 0-16,21 1 16,0-22-16,0 0 0,0 0 0,1 0 15,20 0-15,-21 0 0,0 0 16,0 0-16,22 0 0,-22-22 0,0 1 16,0 21-16,0-21 0,1 0 0,-1-21 15,-21 20-15,21 1 0,-21-21 16,21 21-16,-21 0 0,0-1 0,0 1 15,0 0-15,0 42 32,0 0-32,0 1 0,0-1 0,0 21 15,0-21-15,-21 0 0,21 1 0,0 20 16,0-21-16,0 0 16,0 0-16,0 1 15,21-22-15,0 0 0,22 0 16,-22-22-16,0 22 0,0-21 15,21 0-15,-20 21 0,-1-21 16,0-21-16,0 20 0,0 1 0,-21-21 16</inkml:trace>
  <inkml:trace contextRef="#ctx0" brushRef="#br0" timeOffset="53905.05">11917 8700 0,'-21'0'16,"42"0"-16,-64 0 0,22 0 15,21 21-15,0 0 16,0 0-16,0 0 16,0 0-16,0 1 15,21-1 1,1-21-16,-1 0 0,0 0 16</inkml:trace>
  <inkml:trace contextRef="#ctx0" brushRef="#br0" timeOffset="54350.15">12255 8890 0,'0'106'15,"0"-85"-15,0 0 16,0 22-16,-21-22 0,0 0 16,0 0-16,21 0 0,0 0 0,-21 1 15,21-1-15,-21 0 0,21 0 0,-22 0 16,22 0-16,0 1 15,0-44 17,0 1-32,0 0 15,0 0-15,0 0 16,22 0-16,-1-22 0,0 22 0,0-21 16,21-1-16,-20 1 0,20 0 15,0-1-15,-21 1 0,22 21 0,-1 0 16,0 0-16,-20 21 0,-1 0 0,21 0 15,-21 0-15,0 21 0,1 0 16,-1 21-16,-21-21 0,0 22 0,0-1 16,0-21-16,0 22 0,0-1 0,0-21 15,0 21-15,0-20 0,-21-1 16,-1 0-16,22 0 0,-21 0 0,21 0 16,0 1-16,0-1 15,-21-21-15,21-21 31,21-1-15,0 1-16,1 21 0,20-21 0</inkml:trace>
  <inkml:trace contextRef="#ctx0" brushRef="#br0" timeOffset="55011.9">13420 8890 0,'0'0'0,"0"-21"0,0 0 0,0 0 0,0-1 15,0 1-15,-22 21 0,1 0 16,0 0-16,-21 0 16,21 0-16,-22 0 0,22 21 0,-21 22 15,-1-22-15,22 21 0,-21-21 0,0 22 16,20-1-16,-20 0 0,21-20 16,0 20-16,0-21 0,21 0 0,0 22 15,0-22-15,0 0 0,0 0 16,21-21-16,0 0 0,21 0 15,-21 0-15,1 0 0,20 0 0,-21 0 16,21 0-16,-20-21 0,20 0 0,-21 0 16,21-1-16,-20 1 0,-1 0 15,0-21-15,0 21 0,0-22 16,0 1-16,-21 21 0,22 0 0,-22-1 16,0 1-16,0 0 0,0 0 15,0 42 1,0 0-16,0 0 0,0 1 15,-22-1-15,22 0 0,0 21 16,-21-21-16,21 22 0,-21-1 0,21 0 16,0 1-16,0-1 0,0 0 0,0 1 15,0 20-15,0 1 0,0-22 0,0 22 16,0-1-16,0 1 0,0-1 16,0 22-16,0-22 0,0 1 0,0-1 15,0 1-15,0-1 0,0 1 16,0 20-16,0-20 0,0 21 0,0-22 15,0 1-15,0-1 0,0 22 16,0-22-16,0 1 0,0-22 0,0 22 16,-21-1-16,0 1 0,0-22 0,-1 0 15,1 1-15,-21-1 0,21-21 0,-22 0 16,22 0-16,-21 1 0,0-22 16,-1 0-16,22 0 0,-21 0 0,-1 0 15,22 0-15,-21 0 0,21-22 0,0 1 16,-22 21-16,22-21 0,0 0 0,-21 0 15,20 0-15,1-1 0,0 1 16,0 0-16,0-21 0,0 21 16,-1-22-16,1 22 0,21-21 0,0-1 15,0 1-15,0 0 0,0-22 0,0 22 16,0-22-16</inkml:trace>
  <inkml:trace contextRef="#ctx0" brushRef="#br0" timeOffset="55464.13">15282 8573 0,'0'0'0,"21"-22"0,1 1 0,-22 0 0,0 0 16,0 0-16,-22 42 31,1 0-31,21 0 0,-21 22 16,0-22-16,0 21 0,0 0 15,-22 22-15,43-22 0,-42 1 0,42-1 16,-21 21-16,0-41 0,-1 20 0,1 0 16,21-21-16,0 22 0,0-22 15,0 0-15,-21-21 0,21 21 0,21-21 31,0 0-31,1-21 16,-1 0-16</inkml:trace>
  <inkml:trace contextRef="#ctx0" brushRef="#br0" timeOffset="55835.2">15811 8488 0,'22'-42'0,"-44"84"0,44-106 15,-22 22-15,0 21 0,-22 21 16,1 0-16,0 0 15,-21 0-15,21 0 0,-22 21 0,1-21 16,-22 21-16,22 0 0,0-21 16,-1 22-16,1-1 0,0-21 0,-1 21 15,1-21-15,21 0 0,0 21 16,0-21-16,-1 0 0,44 0 31,-1 0-31,0 21 16,0 0-16,0-21 0,0 22 0,1-1 15,-1 0-15,0 0 0,0 21 16,-21-20-16,0 20 0,0 0 0,21 1 16,-21-22-16,0 21 0,0 0 0,0-20 15,0 20-15,0-21 0,0 0 16,0 0-16,0 1 0,0-1 16,21-21-16,1 0 15,-1 0-15,0 0 16,0 0-16,0-21 0,0-1 15,1 22-15,-1-21 0,0 0 0,0 0 16</inkml:trace>
  <inkml:trace contextRef="#ctx0" brushRef="#br0" timeOffset="56211.95">15811 8784 0,'0'21'31,"0"1"-31,22-1 15,-1-21 1,0 0-16,0 0 0,0 0 16,0-21-16,1 21 0,20-22 15,-21 1-15,21 0 0,-20 21 0,20-21 16,-21 0-16,0 0 0,0-1 0,1 22 16,-22-21-16,0 0 0,0 0 15,0 0-15,-22 0 16,1 21-16,-21 0 0,21 0 0,0 21 15,-22-21-15,22 21 0,-21 21 16,21-21-16,-22 22 0,22-22 16,0 21-16,0 1 0,21-1 0,0-21 15,0 21-15,0-20 0,0 20 16,0-21-16,0 0 0,21 0 0,0 1 16,0-1-16,22-21 0,-22 0 0,42 0 15,-20 0-15,-1 0 0,21 0 16,1 0-16,-22 0 0,22-21 0,-1-1 15,1 22-15,-22-21 0,0 0 16</inkml:trace>
  <inkml:trace contextRef="#ctx0" brushRef="#br0" timeOffset="56815.89">16870 8742 0,'0'0'16,"0"-21"-16,0 0 0,-21 21 31,-1 21-31,1 0 16,21 0-16,0 0 0,-21 22 0,0-22 15,21 0-15,-21 21 0,21 1 0,0-22 16,0 0-16,0 21 0,-21-21 16,21 1-16,0-1 0,0 0 0,0 0 15,21-21-15,0 21 0,0-21 16,21 0-16,-20 0 0,20 0 16,-21 0-16,21-21 0,1 0 0,-1 0 15,-21 0-15,22-1 0,-1 1 16,-21 0-16,0 0 0,0-21 15,1-1-15,-1 22 0,0-21 0,-21 21 0,0-1 16,0 1-16,0 0 0,0 0 16,0 42-1,0 0 1,0 22-16,-21-22 0,0 21 0,21 0 16,-22 1-16,22-1 0,0 0 15,-21 1-15,21-1 0,-21 0 0,21 22 16,0-22-16,0 1 0,0-1 0,0 21 15,0-20-15,-21 20 0,21 1 16,0-22-16,0 22 0,0-1 0,0-21 16,0 22-16,0-1 0,-21-20 15,21 20-15,-21-20 0,-1 20 0,22-21 16,-21 22-16,0-22 0,21 22 16,-21-22-16,0 0 0,-22 1 0,22-1 15,0 0-15,-21 1 0,21-22 0,-22 0 16,1 0-16,21-21 0,-22 0 0,22 0 15,0 0-15,-21-21 16,21 0-16,-22 0 0,22-22 0,-21 1 0,21 0 16,-1-1-16,-20 1 0,21 0 0,-21-22 15,42 22-15,-22 0 0,22-1 0,0 22 16,0-21-16,0-1 0,22 22 16,-22-21-16,21 21 0,21-22 0,-21 22 15,0-21-15,22 0 0,-1-1 16,0 1-16,1 0 0</inkml:trace>
  <inkml:trace contextRef="#ctx0" brushRef="#br0" timeOffset="57371.89">17589 8827 0,'0'0'0,"0"-22"15,-21 22 1,0 0-16,0 0 0,0 22 0,0-1 15,-1 0-15,1 0 0,0 0 0,0 22 16,0-22-16,21 0 0,0 0 16,0 21-16,-21-20 0,21-1 15,0 0-15,21-21 32,0 0-17,0-21-15,0 0 0,0 21 16,1-22-16,-1 1 0,0 0 0,21 0 0,-21-21 15,1 20-15,-1 1 0,0 21 16,0-21-16,0 21 0,0 0 16,-21 21-16,0 0 15,0 1-15,0 20 16,0-21-16,0 0 0,0 0 0,22 1 16,-22-1-16,21 0 0,-21 0 0,21-21 15,-21 21-15,21-21 0,0 0 16,0 0-16,1 0 0,-1 0 0,0 0 15,0 0-15,0 0 0,0-21 0,1 0 16,-1 0-16,0 0 0,0-1 16,0 1-16,0 0 0,1-21 0,-1 21 15,-21-22-15,0 1 0,0 0 0,0 20 16,0-20-16,0 21 0,0 0 16,0-22-16,-21 43 0,21-21 15,-22 0-15,1 21 0,0 0 0,0 0 16,0 0-16,0 0 0,-1 0 15,22 21-15,0 0 0,-21 1 0,21-1 16,-21 0-16,21 0 0,0 0 16,0 0-16,21-21 0,0 22 15,1-22-15</inkml:trace>
  <inkml:trace contextRef="#ctx0" brushRef="#br0" timeOffset="57767.7">18542 8657 0,'0'0'0,"0"-21"0,0 0 16,-21 21 0,0 21-1,-22 0-15,22 0 0,0 1 0,-21-1 16,20 0-16,-20 21 0,21-21 16,0 22-16,0-1 0,-1-21 0,22 22 15,0-22-15,0 0 0,0 0 0,0 0 16,22 0-16,-1 1 0,0-1 15,0-21-15,0 0 0,0 0 0,1 0 16,20 0-16,-21 0 0,0 0 0,0-21 16,22 21-16,-22-22 0,0 1 15,0 0-15,0 0 0,1 0 0,-1-22 16,-21 22-16,0-21 0,0 21 16,0-22-16,0 1 0,0 21 15,0 0-15,0-22 0,-21 22 0,-1 0 16,1 21-16,0-21 0,0 21 0,0 0 15,-22 0-15,22 0 0,0 0 16,0 0-16,0 21 0,0-21 0,21 21 16,0 0-16,0 1 0,0-1 15,0 0-15,0 0 0,21-21 16,0 21-16,0-21 0</inkml:trace>
  <inkml:trace contextRef="#ctx0" brushRef="#br0" timeOffset="58171.72">19008 8678 0,'0'0'0,"-22"-63"16,22 42-16,22 21 31,-1 0-31,0 0 0,0 21 16,-21 0-16,21 0 0,0 0 15,-21 1-15,22 20 0,-22-21 16,0 21-16,0-20 0,0 20 0,0-21 16,0 21-16,0-20 0,0-1 15,0 21-15,-22-42 0,22 21 0,0 0 16,-21-21-16,0 22 16,21-44-1,0 1 1,0 0-16,0 0 0,0 0 0,0 0 15,0-22-15,21 22 0,0-21 16,-21-1-16,22 22 0,-1-21 0,0 21 16,0 0-16,0-1 0,0 1 15,1 0-15,-1 0 0,0 21 16,0 0-16,0 0 0,0 0 16,1 0-16,-1 21 15,-21 0-15,21-21 0</inkml:trace>
  <inkml:trace contextRef="#ctx0" brushRef="#br0" timeOffset="58748.16">20002 8848 0,'0'0'0,"43"-64"16,-43 22-1,21 21-15,-21 0 0,0-1 16,0 1-16,0 0 0,0 0 0,0 0 15,0 0-15,-21 21 16,0-22-16,-1 22 0,-20 0 0,21 0 16,-21 22-16,-1-22 0,1 21 0,0 0 15,20 21-15,-20-21 0,0 22 16,21-1-16,-1-21 0,1 22 0,0-1 16,21 0-16,0-21 0,0 22 0,0-22 15,0 0-15,21 0 0,0 0 16,1 1-16,-1-22 0,0 0 0,0 21 15,21-21-15,-20 0 0,-1 0 16,0 0-16,0-21 0,21-1 16,-20 22-16,-1-21 0,0 0 0,0-21 15,21 21-15,-20-22 0,-1 1 0,0 0 16,0-1-16,0 1 0,0-22 16,1 22-16,20 0 0,-42-22 0,21 22 15,0-22-15,0 22 0,1 0 0,-22-1 16,0 1-16,21 21 0,-21 0 15,0 0-15,0-1 0,-21 22 16,21 22-16,-22 20 16,1-21-16,0 21 0,0 1 15,0-1-15,0 0 0,21 1 0,0-1 16,-22 22-16,22-22 0,-21 0 16,21 22-16,0-22 0,0 0 0,0 1 15,0-1-15,21 0 0,1-20 0,-1-1 16,0 0-16,21 0 0,-21 0 15,1-21-15,20 0 0,0 0 0,1 0 16,-1 0-16,0-21 0,1 21 0,-1-21 16,21 0-16,-20 0 0,20-1 15,-20-20-15</inkml:trace>
  <inkml:trace contextRef="#ctx0" brushRef="#br0" timeOffset="59467.58">15388 8149 0,'0'0'16,"21"0"-16,-21 21 31,0 1-31,0-1 0,0 0 16,0 0-16,0 21 0,0-20 0,0 20 16,0-21-16,0 21 0,-21-20 0,21 20 15,-21-21-15,21 0 0,0 0 16,0 1-16,0-1 0,0 0 15,0 0-15</inkml:trace>
  <inkml:trace contextRef="#ctx0" brushRef="#br0" timeOffset="60399.92">22056 8488 0,'0'-21'15,"0"0"1,-22 21 15,22 21-15,0 0-16,-21 0 0,0 0 16,21 0-16,-21 1 0,21-1 0,0 0 15,-21 21-15,0-21 16,21 1-16,-22 20 0,22-21 0,0 0 15,0 0-15,0 1 0,-21-1 16,21-42 31,0-1-47,0 1 0,21 0 16</inkml:trace>
  <inkml:trace contextRef="#ctx0" brushRef="#br0" timeOffset="60764.2">22034 8128 0,'0'21'31,"0"0"-31,0 1 16,0-1-1,22-21 1,-1 0 0,0 0-16,-21-21 15,21-1-15,0 1 16,-21 0-16,0 0 16,0 0-16,0 0 0,0-1 15,-21 22 1,0 0-16,0 0 15,21 22-15,-21-1 16,21 0-16,0 0 0,0 0 16,0 0-16,0 1 0,0-1 0,21 0 15,0 0-15,0 0 0,0 0 16</inkml:trace>
  <inkml:trace contextRef="#ctx0" brushRef="#br0" timeOffset="61167.29">22754 8382 0,'21'0'0,"-42"0"0,63-21 15,-42 0 1,0 0-16,-21 21 16,0-22-16,0 22 0,0 0 15,0 0-15,-22 0 0,22 0 0,-21 22 16,21-1-16,-22-21 0,22 21 0,-21 0 15,21 0-15,-1 0 16,22 1-16,0-1 0,0 0 16,0 0-16,0 0 0,22-21 15,20 21-15,-21-21 0,21 0 16,1 0-16,-1 22 0,22-22 0,-22 0 16,0 21-16,1-21 0,-22 21 0,21-21 15,-21 21-15,0-21 0,-21 21 16,0 0-16,-21-21 15,-21 0-15,0 22 0,-22-1 16,1-21-16,-1 0 0,-21 0 16,22 0-16,-1 0 0,1 21 0,-1-21 15,22 0-15,0 0 0,-1 0 16,22 0-16,0 0 0,21-21 16,21 0-1,0 21-15</inkml:trace>
  <inkml:trace contextRef="#ctx0" brushRef="#br0" timeOffset="62524.71">24066 8234 0,'0'0'0,"0"-21"0,0 0 0,22-1 16,-22 1-16,0 0 0,21 0 0,-21 0 15,0 0-15,0-1 0,0 1 16,0 0-16,0 0 0,0 42 31,-21 0-15,-1 0-16,1 22 0,21-1 0,-21-21 15,0 22-15,0-1 0,21 0 16,-21 1-16,21-1 0,-22-21 0,22 21 16,0-20-16,0 20 0,0-21 0,0 0 15,0 0-15,0 1 0,0-1 16,22-21-16,-1 0 0,0 21 16,21-21-16,-21 0 0,1 0 0,-1 0 15,21 0-15,-21-21 0,22 21 16,-22-21-16,0-1 0,21 1 0,-21 0 15,22 0-15,-22-21 0,21-1 0,-21 1 16,1 0-16,-1-1 0,0 1 16,0 0-16,0-22 0,0 22 0,-21-1 15,22 22-15,-22-21 0,0 21 0,0 0 16,-22 42 15,22 0-31,0 21 0,-21 1 16,0-1-16,21-21 0,-21 43 15,21-22-15,0 0 0,0-21 0,0 22 16,0-1-16,0-21 0,0 22 0,0-22 16,0 0-16,0 0 0,0 0 15,21 0-15,0-21 0,0 0 16,1 0-16,20 0 0,-21 0 0,21 0 16,1 0-16,-22 0 0,21-21 15,1 21-15,-1-21 0,0 0 0,-21 0 16,22 0-16,-1-1 0,-21 1 0,22-21 15,-22 21-15,0-22 16,0 22-16,-21 0 0,0-21 0,0 21 16,0-1-16,-21 22 15,0 22-15,0-22 16,-1 21-16,1 21 0,0-21 0,0 0 16,21 22-16,0-22 0,-21 0 15,21 0-15,0 22 0,0-22 0,0 0 16,0 0-16,0 0 0,0 0 15,0 1-15,0-44 63,-21 1-63,-1 0 16,1 0-16,0 0 0,21 0 0,-21 21 15,21-22-15,-21 22 0,0 0 16,-1 0-1,22 22 1,0-1-16,22 0 16,-1-21-16,21 0 0,0 0 15,-20 0-15,20 0 0,21 0 0,-20 0 16,-1 0-16,0 0 0,22 0 16,-22 0-16,1-21 0,20 21 15,-21-21-15,1 21 0,20-22 0,-42 1 16,22 0-16,-1 0 0,-21 0 15,0-22-15,1 1 0,-22 21 0,0-21 16,0-1-16,0 1 0,0 21 0,0 0 16,0-1-16,0 1 0,-22 21 15,1 0-15,0 21 0,0 1 16,0-1-16,0 21 0,-1 0 16,1-20-16,0 20 0,0 0 0,21-21 15,0 22-15,0-22 0,0 0 0,0 21 16,0-20-16,0-1 15,0 0-15,21 0 0,0-21 0,0 0 16,22 21-16,-22-21 0,21 0 16,1 0-16,-1 0 0,21 0 0,-20 0 15,20 0-15,1 0 0,-1-21 16,1 21-16,-1-21 0,1 0 0,-1 0 16</inkml:trace>
  <inkml:trace contextRef="#ctx0" brushRef="#br0" timeOffset="62999.23">26712 8170 0,'0'0'0,"21"-42"0,-21-43 15,0 43 1,0 21-16,-21 21 0,0-21 0,0 21 16,0 0-16,0 0 0,-22 0 0,22 21 15,-21 0-15,21 0 16,-22 0-16,1 1 0,21 20 0,-22 0 16,1 1-16,21-22 0,-21 21 15,20 0-15,1-20 0,0 20 0,0-21 16,21 21-16,0-20 0,0-1 0,0 0 15,21 0-15,0 0 16,0-21-16,1 0 0,-1 0 0,0 0 16,21 0-16,-21 0 0,1 0 0,20-21 15,-21 21-15,21-21 0,-20 0 16,-1 0-16,0-1 0,0-20 0,0 0 16,22-1-16,-43 1 0,21 0 15,0-22-15,0 22 0,0-22 16,0 1-16,1 21 0,-1-1 0,0-20 15,0 20-15,-21 22 0,21-21 0,-21 21 16,21 0-16,-42 42 16,0 21-1,0-21-15,0 22 0,0-1 0,-1 0 16,1 22-16,0-1 0,21-20 16,-21 20-16,0-21 0,21 1 0,0-1 15,0 0-15,0 1 0,0-22 16,0 0-16,0 21 0,21-20 15,0-1-15,0-21 0,0 0 16,1 0-16,-1 0 0,21 0 16,0 0-16,1 0 0,-1 0 15,0-21-15,1-1 0</inkml:trace>
  <inkml:trace contextRef="#ctx0" brushRef="#br0" timeOffset="63255.3">28067 7853 0,'0'0'0,"42"-42"0,-21 20 0,1-20 16,-1 21-16,0 21 0,-21-21 0,21 21 16,-21 21-1,0 0-15,-21 0 16,0 22-16,0-1 0,-1 0 0,1 1 16,0-1-16,0 0 0,0 22 15,0-22-15,21 0 0,-22 1 0,1-1 16,21-21-16,-21 22 0,21-22 0,0 0 15,0 0-15,0 0 16,0-42 15,0 0-31</inkml:trace>
  <inkml:trace contextRef="#ctx0" brushRef="#br0" timeOffset="63735.03">27728 8065 0,'0'0'0,"21"0"31,22 0-31,-22 0 0,21 0 16,1 0-16,-1 0 0,21 0 15,-20 0-15,20 0 0,1 0 0,-22 0 16,22 0-16,-1 0 0,1-22 0,-22 1 16,21 21-16,-20-21 0,-1 21 15,0 0-15,-20 0 0,-1-21 16,0 21-16,-21 21 15,-21 0-15,0 0 16,-1 1-16,1 20 0,0-21 16,0 21-16,-21 1 0,20-22 15,1 21-15,0-21 0,21 22 0,0-22 16,0 0-16,0 0 0,0 0 0,0 1 16,0-1-16,21 0 0,0 0 15,22-21-15,-22 0 0,21 0 0,1 0 16,-22 0-16,21 0 0,0 0 15,1 0-15,-22 0 0,21-21 0,-21 0 16,22 0-16,-22-1 0,21-20 0,-21 0 16,1-1-16,-1 1 0,-21 0 15,0-1-15,0 1 0,0-21 16,0 41-16,-21-20 0,-1 21 16,1 0-16,-21 0 0,21-1 0,-22 22 15,22 0-15,-21 0 0,21 0 0,-22 0 16,1 22-16,21-1 0,-21-21 15,20 21-15,-20 21 0,0-21 0,-1 1 16,1-1-16,0 0 0,-22 21 16,1-21-16,-1 1 0</inkml:trace>
  <inkml:trace contextRef="#ctx0" brushRef="#br0" timeOffset="64632.05">762 11345 0,'0'0'0,"-21"0"0,-43-42 15,22 21 1,21 21-16,0 0 0,21-21 0,-22 0 16,22-1-1,22 22-15,-1-21 0,21 21 16,0-21-16,1 21 0,20-21 16,1 21-16,-1 0 0,22-21 0,-22 21 15,22 0-15,-21-21 0,-1 21 16,1 0-16,-1 0 0,1 0 0,-22-22 15,0 22-15,1 0 0,-22 0 16,0 0-16,-42 0 16,0 0-1,-22 0-15,1 0 0,21 0 16</inkml:trace>
  <inkml:trace contextRef="#ctx0" brushRef="#br0" timeOffset="64891.9">995 11176 0,'0'0'0,"-21"21"0,-1 22 32,22-22-32,0 0 0,0 21 0,0-21 0,0 22 15,0-1-15,0 0 16,0 1-16,0 20 0,-21-20 0,21-1 16,-21 21-16,21-20 0,0-1 0,-21 22 15,0-22-15,0 0 0,-1 22 16,1-22-16,0 0 0,21-20 15,-21 20-15,0-21 0,21 0 0,-21 0 16,21 1-16,21-44 16,0 1-1,0 0-15,0 0 0,0 0 16,1 0-16,-1-22 0</inkml:trace>
  <inkml:trace contextRef="#ctx0" brushRef="#br0" timeOffset="65283.76">1185 11748 0,'0'0'0,"-21"0"0,0 0 16,0-22-16,0 22 0,-1-21 0,22 0 15,0 0 1,0 0-16,0 0 16,43 21-16,-22 0 0,0 0 15,21 0-15,1 0 0,-1 0 0,0 0 16,1 0-16,-1 21 0,0 0 15,1 0-15,-1 0 0,0 0 0,1 1 16,-22 20-16,0-21 0,0 0 0,-21 22 16,0-22-16,0 0 0,0 21 15,-42-21-15,21 1 0,0-1 16,-1 0-16,1 0 0,0-21 16,0 0-16,0 0 0,0 0 0,21-21 15,0 0-15,0 0 16,0-1-16,0 1 0,0-21 0,21 21 15,-21-22-15,21 1 0,21 21 16,-21-21-16,1-1 0,-1 1 0,0 21 16,21-22-16,-21 22 0,1-21 0,20 21 15,-21 0-15,0-1 0,0 1 16,1 21-16,20-21 0,-21 21 16,0-21-16,0 21 0</inkml:trace>
  <inkml:trace contextRef="#ctx0" brushRef="#br0" timeOffset="67423.38">2434 11811 0,'0'-21'31,"0"0"-31,0 0 16,21-1-16,-21 1 15,0 0-15,0 0 16,0 0-16,0 0 0,0-1 0,0 1 16,0-21-16,-21 21 0,0 0 15,0-1-15,0-20 0,-22 42 0,22-21 16,-21 0-16,21 21 0,-22 0 16,1 0-16,21 21 0,-22 0 15,22 0-15,-21 22 0,21-1 0,-22-21 16,22 21-16,0 1 0,0-1 15,21 22-15,0-22 0,-21-21 0,21 21 16,0 1-16,0-1 0,0-21 0,0 0 16,21 1-16,0-1 0,0 0 15,0-21-15,1 0 0,-1 0 16,21 0-16,-21-21 16,0 0-16,22-1 0,-22 1 0,0 0 15,21 0-15,-20-21 0,-1 20 16,21-20-16,-21 21 0,0-21 0,-21-1 15,0 1-15,22 0 0,-22 20 0,0-20 16,0 21-16,0 0 0,0 0 16,0-1-16,0 44 15,0-1 1,0 0-16,0 21 0,0-21 0,0 22 16,0-22-16,0 21 0,0 1 15,21-22-15,-21 21 0,0-21 0,21 22 16,-21-22-16,21 21 0,0-21 0,-21 0 15,21-21-15,1 22 0,-1-22 16,0 0-16,0 0 0,0 0 16,0-22-16,1 22 0,-1-21 15,0 0-15,21 0 0,-21 0 0,1-22 16,-1 22-16,0-21 0,0 21 0,0-22 16,0 22-16,-21-21 0,22 0 15,-22 20-15,0-20 0,0 21 0,0 0 16,0 0-16,0-1 0,0 44 31,0-1-31,0 0 0,0 0 16,0 21-16,0-20 15,0 20-15,0-21 0,0 21 0,0-20 16,0-1-16,0 21 0,0-21 0,0 0 16,21 1-16,-21-1 0,21-21 15,0 0-15,-21 21 0,21-21 0,0 0 16,1 0-16,-1-21 0,0 21 15,0-21-15,0-1 0,0 1 0,1 0 16,20 0-16,-21 0 0,0-22 0,0 22 16,1-21-16,-22 21 0,21-22 15,0 22-15,-21-21 0,21 0 0,-21 20 16,0 1-16,0 0 0,0 42 47,0 0-47,-21 1 0,21 20 15,0-21-15,-21 0 0,21 22 0,0-22 16,0 21-16,0-21 0,0 22 0,0-22 16,0 0-16,0 0 0,21 0 15,0 0-15,0-21 0,0 22 0,1-22 16,20 0-16,-21 0 0,21 0 0,1 0 16,-22 0-16,21-22 0,1 1 15,-1 21-15,0-21 0,1 0 0,-22 0 16,21 0-16,-21-1 0,0 1 15,1 0-15,-22-21 0,0 21 16,0-1-16,0-20 0,0 21 0,0 0 16,0 0-16,0-1 0,-22 22 0,1 0 15,0 0-15,0 0 0,0 0 16,0 22-16,21-1 0,-22 0 16,22 0-16,-21 0 0,21 0 15,-21 22-15,21-22 0,0 0 0,0 21 16,0-20-16,0-1 0,0 0 0,0 0 15,0 0-15,0 0 0,0 1 16,21-22-16,0 21 0,1-21 0,-1 0 16,0 0-16,0 0 0,21 0 0,-20 0 15,20-21-15,-21-1 16,0 22-16,22-21 0,-22 0 0,0 0 16,0 0-16,21 0 0,-20-22 0,-1 22 15,0 0-15,0-21 0,-21 20 16,21-20-16,0 21 0,1 0 0,-22 0 15,0-1-15,0 44 32,0-1-32,0 0 0,0 0 0,0 0 15,0 0-15,0 1 0,0-1 0,0 0 16,0 0-16,0 0 0,0 0 16,0 1-16,0-1 0,0 0 15,0 0-15,21-21 0,0 0 16,0 0-16,21 0 15,-20 0-15,-1 0 0,21 0 0,-21-21 16,22 21-16,-1-21 0,0 0 0,-21-1 16,22 22-16,-22-42 0,21 21 15,-21 0-15,22 0 0,-22-22 16,0 22-16,0 0 0,0-21 0,1-1 16,-22 22-16,-22 42 31,1 0-31,0 1 0,21 20 15,0-21-15,-21 0 0,21 0 16,-21 1-16,21 20 0,0-21 16,0 0-16,0 0 0,0 1 15,0-1-15,21-21 32,-21-21-17,0-1 1,0 1-1,0 0-15,-21 21 16,0 0-16,-1 0 16,22 21-1,0 0 1,0 1-16,0-1 16,22-21-16,-1 0 15,0 21-15,0-21 0,0 0 0,0 0 16,22 0-16,-22 0 0,21 0 0,1 0 15,-22 0-15,21 0 0,0-21 0,1 21 16,-1-21-16,0-1 16,-20 22-16,20-21 0,0 0 0,-21 0 0,22 0 15,-22-22-15,0 22 0,0 0 0,0-21 16,-21 21-16,0-1 0,0 1 16,0 0-16,0 0 0,0 0 15,-21 21-15,0 0 16,0 21-16,0 0 0,0 0 0,21 0 15,0 1-15,0 20 0,0-21 16,0 0-16,0 22 0,0-22 0,0 0 16,0 0-16,0 0 0,0 0 15,21-21 1,0 0-16,0 0 0,0 0 0,0 0 16,1 0-16,20 0 0,-21-21 15,0 0-15,0 0 0</inkml:trace>
  <inkml:trace contextRef="#ctx0" brushRef="#br0" timeOffset="68291.92">6181 11599 0,'0'0'0,"-22"0"0,1 22 0,0-22 0,21 21 16,21-21 0,0 0-16,1 0 0,20 0 15,-21 0-15,21 0 0,-20-21 0,20 21 16,0-22-16,1 1 0,-1 0 0,-21 0 15,21 0-15,1-22 0,-1 22 16,0-21-16,1 0 0,-1-1 0,0 1 16,1 0-16,-22-1 0,0 1 0,0 0 15,0-22-15,-21 22 0,0-1 0,0 22 16,0-21-16,0 0 0,0 20 16,0 1-16,-21 0 0,21 0 0,-21 0 15,0 21-15,0 0 0,0 0 16,-1 0-16,1 21 0,0 0 15,0 21-15,21 1 0,-21-1 0,0 0 16,-1 22-16,22-1 0,-21 1 0,21-1 16,-21 22-16,0-21 0,21-1 15,0 22-15,0-22 0,-21 1 0,21-1 16,0 22-16,-21-22 0,21 22 0,0 0 16,0-1-16,0 1 0,0 0 15,0-1-15,-22 1 0,1 0 0,21-1 16,-21 1-16,0 0 0,21-1 0,0 1 15,-21-21-15,0-1 0,21 1 16,0-1-16,0-21 0,0 1 0,0-1 16,0-21-16,0 0 0,0 1 15,21-22-15,0 0 16,0-22-16,21-20 0,-20 21 16,-1-21-16,21-1 0,0 1 0,1 0 15,-1-22-15,0 1 0,22-22 16,-22 0-16,1 22 0,-1-22 0,-21 0 15,0 1-15,0-1 0,-21 0 0,0 1 16,0-1-16,0 0 0,-21 22 16,0-1-16,-21 1 0,-1 21 0,1-1 15,0 1-15,-1 21 0,1 0 16,0 21-16,-1-22 0,1 22 0,21 0 16,-21 0-16,20 0 0,1 0 15,0 0-15,63 0 31,-20 0-31,-1 0 16,0 0-16,0-21 0,21 21 0,-20 0 16,-1 0-16,21-21 0,-21 21 0,0 0 15,22-21-15,-22 0 0,0 21 16,0-21-16,0 21 0,22-22 0,-22 22 16,0-21-16,0 21 0,0-21 0,1 0 15</inkml:trace>
  <inkml:trace contextRef="#ctx0" brushRef="#br0" timeOffset="68676.44">7197 11409 0,'0'-42'16,"0"20"0,0 1-16,21 0 0,0 0 15,0 0-15,0 0 16,0-1-16,1 22 15,-1 0-15,0 0 0,0 0 0,0 0 16,0 0-16,1 0 0,-1 22 16,-21-1-16,21 0 0,0 21 0,-21-21 15,21 22-15,-21-22 0,0 21 0,0-21 16,0 1-16,0 20 0,0-21 16,0 0-16,0 0 0,-21 1 15,21-44 16,0 1-31,0 0 16,0 0-16,0 0 0,0 0 0,21-1 16,-21 1-16,0-21 0,0 21 15,21 0-15,-21-22 0,22 22 16,-22 0-16,21 0 0,0 0 0,0-1 16,0 22-16,0-21 0,1 21 0,-1-21 15,0 21-15</inkml:trace>
  <inkml:trace contextRef="#ctx0" brushRef="#br0" timeOffset="69532.42">8191 11091 0,'-21'0'0,"0"0"0,0 0 16,0 0-16,0 22 0,-1-22 0,1 21 15,0 0-15,0 0 16,0 0-16,0 22 0,-1-22 0,22 0 15,-21 21-15,21-21 0,-21 1 0,21 20 16,0-21-16,0 0 0,0 0 16,0 1-16,21-1 0,0-21 15,1 0-15,-1 0 0,0 0 0,0 0 16,21 0-16,-20 0 0,-1-21 16,0 21-16,0-22 0,-21 1 0,21 0 15,-21 0-15,21 0 0,-21 0 0,0-1 16,0-20-16,0 0 0,0 21 15,0-22-15,0 22 0,0-21 16,22 21-16,-22-1 0,21 1 0,0 0 16,0 21-16,0 0 0,0 0 15,-21 21-15,22 0 0,-1 1 16,0-1-16,-21 21 0,0-21 0,21 22 16,-21-22-16,21 21 0,-21-21 0,0 22 15,0-22-15,0 21 0,0-21 16,0 0-16,0 1 0,0-1 0,0 0 15,0 0-15,0 0 16,0-42 15,0 0-31,0 0 0,0-22 16,0 22-16,0 0 16,0 0-16,0-21 0,0-1 0,21 1 15,1 21-15,-22-22 0,21 1 0,0 21 16,0-21-16,0 20 0,0 22 15,1-21-15,20 21 0,-21 0 16,0 0-16,0 21 0,1 1 0,-22-1 16,0 0-16,0 21 0,0-21 0,0 22 15,0-22-15,0 21 0,0 1 16,0-1-16,0-21 16,0 21-16,0-20 0,0-1 15,0-42 16,0-1-15,0 1-16,0 0 0,0 0 16,21 0-16,0-22 0,0 22 0,0-21 15,0 0-15,22-1 0,-1 1 0,-21 21 16,22-22-16,-1 22 0,0 0 0,1 0 16,-1 21-16,-21 0 0,0 0 15,0 0-15,1 21 0,-22 0 0,21 22 16,-21-22-16,0 21 0,0-21 15,0 22-15,0-22 0,0 21 16,0-21-16,-21 22 0,21-22 0,-22 0 16,1 0-16,21 0 0,0 0 15,-21-21-15</inkml:trace>
  <inkml:trace contextRef="#ctx0" brushRef="#br0" timeOffset="71836.14">10689 10816 0,'0'0'0,"0"-21"0,0 0 16,0-21-16,0 20 0,0 1 15,-21 0-15,0-21 0,0 21 16,-22-22-16,22 22 0,0 21 0,0-21 15,-22 21-15,22 0 0,-21 0 0,21 0 16,-22 21-16,1 21 0,21-20 16,-21 20-16,20 0 0,1 1 0,0 20 15,0 1-15,0-22 0,0 21 16,21 1-16,-22-1 0,22 1 0,0-22 16,0 22-16,0-22 0,0 0 0,0 1 15,22-1-15,20-21 0,-21 22 0,21-22 16,-20-21-16,20 21 0,0-21 15,1 0-15,-1 0 0,0 0 16,1 0-16,-22-21 0,21 0 0,0-1 16,1 1-16,-1 0 0,-21 0 15,22-21-15,-1-1 0,-21 1 0,0 0 16,0-1-16,1 1 0,-1 0 0,0-1 16,-21 22-16,0-21 0,0 21 0,0-1 15,0 1-15,0 42 31,0 1-31,-21-1 0,21 0 16,-21 21-16,21-21 0,-22 22 16,22-22-16,0 21 0,0-21 0,0 22 15,-21-1-15,21-21 0,0 0 16,0 1-16,0-1 0,0 0 0,0 0 16,21-21-16,1 0 0,-22 21 15,21-21-15,0 0 0,21 0 0,-21 0 16,1-21-16,20 21 0,-21-21 0,21 0 15,-20 0-15,-1-1 0,21-20 16,-21 21-16,0-21 0,1-1 0,-1 22 16,21-21-16,-42-1 0,21 22 0,0-21 15,1 21-15,-22 0 0,0-1 16,21 1-16,-21 0 0,21 21 16,-21 21-1,0 0 1,0 1-16,0-1 0,0 0 15,0 21-15,0-21 0,0 22 0,0-22 16,0 21-16,0-21 0,0 22 0,0-22 16,0 21-16,0-21 0,0 1 15,0-1-15,0 0 0,0 0 16,21-21-16,0 0 0,0 0 16,1 0-16,-1 0 0,21 0 15,-21 0-15,22-21 0,-22 0 0,21 21 16,-21-21-16,22-22 0,-22 22 15,21 0-15,-21-21 0,0 20 0,1-20 16,-1 21-16,0-21 0,-21 20 16,21 1-16,-21 0 0,0 0 0,0 0 15,-21 21 1,0 0-16,0 0 16,21 21-16,0 0 0,0 0 15,0 0-15,0 1 0,0-1 16,0 0-16,0 0 0,0 0 15,21 0-15,-21 22 0,21-22 0,-21 0 16,0 0-16,21 0 0,-21 1 16,0-1-16,21-21 0,-21 21 15,21-21 1,1 0-16,-1 0 0,0 0 16,0 0-16,21 0 0,-20 0 0,-1-21 15,0 0-15,21-1 0,-21 22 16,1-21-16,20-21 0,-21 21 0,0 0 15,0-22-15,1 22 0,-1-21 0,0 21 16,0-22-16,-21 22 0,21 0 0,-21 0 16,0 0-16,0-1 0,-21 22 31,0 0-31,21 22 31,0-1-31,0 0 0,0 0 16,0 0-16,21 0 0,0 1 15,0-1-15,-21 0 0,0 0 16,0 0-16,22 0 0,-22 1 16,21-1-16,-21 0 0,0 0 0,0 0 15,21-21-15,-21 21 0,21-21 16,0 0-16,-21 22 0,21-22 0,1 0 16,-1 0-16,0 0 0,0 0 15,0 0-15,0 0 0,22 0 0,-22-22 0,0 22 16,21-21-16,-20 0 0,-1 0 15,21 0-15,-21 0 0,0-1 16,1-20-16,-22 21 0,42-64 16,-42 43-16,0 21 0,0 0 15,0-1-15,0 1 16,-21 21 0,0 0-16,-1 21 0,1-21 0,0 22 15,0-1-15,21 0 0,-21 21 16,0-21-16,21 1 0,-22 20 0,22-21 15,0 21-15,0-20 0,0-1 0,0 0 16,0 0-16,0 0 0,0 0 0,0 1 16,22-22-16,-1 21 15,0-21-15,0 0 0,0 0 16,22 0-16,-1 0 0,-21-21 0,21 21 16,-20-22-16,20 1 0,0 0 15,-21 0-15,22 0 0,-22 0 0,0-1 16,0-20-16,0 21 0,1-21 0,-22 20 15,0 1-15,21-21 0,-21 21 16,0 0-16,0-1 0,0 44 31,0-1-31,-21 0 0,21 0 16,-22 0-16,22 0 0,0 22 16,-21-22-16,21 0 0,-21 21 0,0-20 15,21-1-15,0 0 0,0 0 16,0 0-16,-21 0 0,21 1 15,0-44 17,0 1-32,21 0 15,0 0-15,-21 0 0,21 0 16,0-22-16,1 22 0,-1-21 0,21 21 16,-21-22-16,0 22 0,1-21 0,-1 21 15,0-1-15,0 1 16,0 21-16,0 0 0,1 0 0,-1 0 0,-21 21 15,0 1-15,0-1 16,0 0-16,0 0 0,0 21 16,0-20-16,0 20 0,0-21 15,0 0-15,0 22 0,0-22 0,0 0 16,0 0-16,21 0 0,0 0 0,0-21 16,-21 22-16,21-22 0,1 0 15,-1 0-15,0 0 0,0 0 0,0 0 16,22 0-16,-22 0 0,0-22 0,0 1 15,21 0-15,-20 0 0,-1 0 16,0 0-16,21-1 0,-21-20 16,1 0-16,41-22 0,-42 22 15,0 0-15,22-22 0,-22 22 0,0-22 16,0 22-16,0 0 0,1-1 16,-1 1-16,-21 0 0,0 20 15,0 1-15,0 42 16,0 1-16,-21 20 0,-1-21 15,1 21-15,0 1 0,0-1 0,0 0 16,0 22-16,-1-22 0,1 1 16,0-1-16,21 0 0,-21 1 0,21-1 15,0-21-15,0 21 0,0-20 0,0 20 16,0-21-16,0 0 0,0 0 16,21-21-16,0 0 15,0 0-15,1 0 0,-1 0 16,0 0-16,0-21 0,0 0 0,0 21 15,-21-21-15,0 0 0,22-22 16</inkml:trace>
  <inkml:trace contextRef="#ctx0" brushRef="#br0" timeOffset="72004.03">14160 10943 0,'0'0'0,"22"21"31,-1-21-31,0 0 0,0 0 15,21 0-15,-20 0 0,20 0 16,0 0-16,1 0 0,-22 0 0,21 0 16,0 0-16,1-21 0,-22 0 15,21 21-15,-21-21 0,22 21 0</inkml:trace>
  <inkml:trace contextRef="#ctx0" brushRef="#br0" timeOffset="73388.25">15854 10541 0,'21'-63'15,"-21"41"1,0 1-16,0 0 15,-21 0-15,0 0 16,21 0-16,0-1 0,0 1 0,-22 0 16,22 0-1,0 42 17,0 0-32,-21 22 0,21-1 0,0 0 15,0 22-15,0-1 0,-21-20 0,0 20 16,21 1-16,-21-22 0,0 21 15,-1-20-15,1-1 0,0 22 0,21-22 16,-21 0-16,0-21 0,21 22 0,-21-22 16,21 0-16,0 0 0,0 0 15,0-42 17,21 0-32,0 0 0,0 0 15,-21 0-15,21-1 0,0-20 0,-21 21 16,22 0-16,-1-22 0,-21 22 15,21-21-15,-21 21 0,21-22 16,0 1-16,0 21 0,-21-21 0,22 20 16,-1 1-16,-21 0 0,0 0 0,21 21 15,0 0-15,-21 21 16,21 0-16,-21 0 0,21 1 16,-21-1-16,22 21 0,-22-21 0,0 0 15,0 22-15,0-22 0,0 0 16,21 21-16,-21-20 0,0-1 0,0 0 15,0 0-15,0 0 0,21 0 0,-21 1 16,21-1-16,0-21 0,0 0 16,1 0-16,-1 0 15,0 0-15,21 0 0,-21-21 0,22-1 16,-1 1-16,-21 21 0,22-21 16,-1 0-16,0-21 0,1 20 0,-1-20 15,-21 21-15,21-21 0,1-1 0,-22-20 16,0 20-16,0-20 0,-21 21 15,0-22-15,0 1 0,0 20 0,0 1 16,0 0-16,0 20 0,0 1 0,0 0 16,-21 21-16,0 0 0,0 21 15,0 0-15,-1 22 0,22 20 16,0-20-16,-21-1 0,0 21 0,21 1 16,-21-22-16,21 1 15,0-1-15,0 0 0,0 1 0,0-1 16,0 0-16,0-21 0,0 1 0,0-1 15,0 0-15,0 0 0,21-21 16,0 0-16,0 0 0,1 0 0,-1 0 16,0 0-16,0 0 0,21 0 0,-20-21 15,-1 21-15,0-21 0,0 0 16,-21-1-16</inkml:trace>
  <inkml:trace contextRef="#ctx0" brushRef="#br0" timeOffset="73567.14">16341 10732 0,'0'0'0,"-22"21"16,44-21-1,-1 0 1,0 0-16,0 0 0,21 0 0,1 0 16,-1 0-16,0 0 0,1 0 15,20 0-15,1-21 0,-22 21 0,22-22 16,-1 1-16,-21 21 0,22-21 0</inkml:trace>
  <inkml:trace contextRef="#ctx0" brushRef="#br0" timeOffset="74183.31">17357 10626 0,'0'0'0,"0"21"0,-22 0 16,-105 170 0,106-149-16,0-21 15,21 21-15,-21-20 0,21-1 16,-21 0-16,21 0 0,0 0 0,-21 0 15,21 1-15,0-1 0,0-42 47,0-1-47,0 1 0,21 0 16,0 0-16,-21 0 16,21 0-16,0-22 0,0 22 0,1-21 15,-1-1-15,0 22 0,0-21 0,0 0 16,0 20-16,22-20 0,-22 21 15,0 21-15,0 0 0,0 0 0,22 0 16,-22 0-16,-21 21 0,21 0 0,0 22 16,-21-22-16,21 21 0,-21 0 15,0-20-15,0 20 0,0 0 0,0-21 16,0 1-16,0 20 0,0-21 0,0 0 16,0 0-16,0 1 15,22-44 16,-22 1-15,21 0-16,0 0 0,0 0 0,0 0 16,22-1-16,-22-20 0,0 21 0,21-21 15,-21 20-15,22-20 0,-22 21 16,21-21-16,-21 20 0,22 1 0,-22 0 16,0 21-16,0 0 0,0 21 15,-21 0-15,0 22 16,0-22-16,0 0 0,0 21 0,0-20 15,0 20-15,-21-21 0,21 0 0,-21 0 16,21 1-16,0-1 0,0 0 16,0 0-16,-21 0 0,21 0 15,21-21 1,0 0 0,0-21-16,22 0 0,-22 21 15,21-21-15,1 0 0,-1-22 0,0 22 16,1 0-16</inkml:trace>
  <inkml:trace contextRef="#ctx0" brushRef="#br0" timeOffset="74447.14">18775 10499 0,'0'0'0,"21"-43"0,0 1 0,0 0 15,0 21-15,-21-1 0,0 1 0,0 0 16,-21 42 0,0 0-16,-21 22 15,21-1-15,-22 0 0,22 1 16,-21 20-16,21-20 0,-22 20 0,22-21 15,0 22-15,0-22 0,0 1 0,-1-1 16,22-21-16,-21 21 0,21-20 16,0-1-16,0 0 0,0 0 0,0 0 15,0 0-15,21-21 0,1 0 16,-1 0-16,0 0 0,0 0 16,21 0-16,-20-21 0,20 0 0,0 0 15,1 0-15,20 0 0,-21-1 0,22-20 16,-22 21-16,22-21 0,-1 20 15</inkml:trace>
  <inkml:trace contextRef="#ctx0" brushRef="#br0" timeOffset="74720">20024 10308 0,'0'0'0,"0"-21"0,0 0 31,0 42-31,0 0 15,0 22-15,0-22 0,0 21 0,0 0 16,-22 1-16,1-1 0,21 0 0,-21 1 16,0-1-16,21 0 0,-21 1 15,0-1-15,21 0 0,-22-20 16,22 20-16,0-21 0,0 0 0,-21 0 16,21 1-16,0-1 0,0 0 15,21-21 1,1 0-16,-1 0 0,0 0 15,0 0-15,0-21 0,0 0 16,1 21-16,-1-22 0</inkml:trace>
  <inkml:trace contextRef="#ctx0" brushRef="#br0" timeOffset="74919.89">19854 10732 0,'0'0'0,"-21"0"0,42 0 31,0 0-31,1 0 16,-1 0-16,21 0 0,-21 0 16,0 0-16,22-22 0,-1 22 0,-21 0 15,22 0-15,-1-21 0,0 0 0,1 21 16,-22 0-16,21-21 0,-21 21 16,22-21-16,-22 21 0,21-21 0,-21 21 15,0-22-15</inkml:trace>
  <inkml:trace contextRef="#ctx0" brushRef="#br0" timeOffset="75883.61">20870 10647 0,'0'0'0,"21"0"0,1 0 16,62 0-1,-84-21 1,21 0-16,1 21 0,-22-22 0,0 1 15,0 0-15,0 0 0,0 0 16,-22 21 0,-20 0-16,21 0 0,0 21 15,-22 0-15,1-21 0,0 21 0,-1 22 16,1-22-16,0 0 16,-22 21-16,22-21 0,21 22 0,-22-22 15,22 21-15,-21-21 0,21 1 0,21-1 16,0 21-16,0-21 15,0 0-15,0 1 0,21-22 0,0 0 16,0 0-16,22 0 0,-1 0 0,-21 0 16,21 0-16,1 0 0,-1-22 15,-21 1-15,22 21 0,-22-21 0,21 0 16,-21-21-16,0 20 0,22 1 0,-22-21 16,0 21-16,0-22 15,0 22-15,-21 0 0,0 0 0,22 0 0,-22 0 16,0 42-1,-22 0 1,1 0-16,21 0 0,-21 22 16,0-22-16,21 0 0,-21 0 0,21 0 15,0 0-15,0 1 0,0-1 16,0 0-16,0 0 0,0 0 16,42 0-16,-21-21 0,0 0 0,1 22 15,20-22-15,-21 0 0,21 0 0,-20 0 16,20 0-16,-21 0 0,21 0 15,1-22-15,-22 1 0,21 21 0,1-21 16,-1 0-16,-21-21 0,21 20 16,1 1-16,-1-21 0,-21 0 0,0 20 15,1-20-15,-1 0 0,-21 21 0,0-22 16,0 22-16,0 0 0,-21 21 16,-43 0-16,22 0 0,-1 0 15,22 21-15,-21 0 0,0 0 0,-1 1 16,22 20-16,0-21 0,0 21 15,0-20-15,-1-1 0,22 0 16,0 21-16,0-21 0,0 1 16,0-1-16,22 0 15,-1-21-15,0 21 0,0 0 16,-21 0-16,0 1 0,21-1 16,-21 21-16,0-21 0,0 22 0,0-1 15,0 21-15,0-20 0,0 20 16,0-20-16,-21 20 0,0 1 0,21-22 15,-21 21-15,0-20 0,-1-1 0,22 22 16,-21-22-16,0 0 0,0 1 16,0 20-16,0-21 0,-1 1 0,1-1 15,0 0-15,-21 1 0,21-22 16,-22 21-16,1-21 0,21 1 0,-22-1 16,1 0-16,0 0 0,-22-21 15,22 0-15,21 0 0,-22 0 0,1 0 16,0-21-16,21 0 0,-1-22 0,1 22 15,21-21-15,0 0 0,0-1 16,0 1-16,0 0 0,43-22 0,-22 22 16,21-22-16,0 22 0,1-22 0,20 1 15,-20 21-15,20-22 0,-21 1 0,22 20 16</inkml:trace>
  <inkml:trace contextRef="#ctx0" brushRef="#br0" timeOffset="76547.87">23961 10181 0,'0'0'0,"0"-42"31,-22 42-31,1 0 0,0 0 16,0 21-16,0 0 15,0 22-15,-1-22 0,1 21 0,0 0 16,-21 1-16,21-1 0,-1 0 0,-20 1 15,21-1-15,0 0 16,0 1-16,-1-22 0,1 0 0,21 0 16,0 0-16,0 1 0,0-1 0,0 0 15,21-21 1,1 0-16,-1 0 16,0 0-16,0-21 0,0 21 0,0-21 15,1-1-15,-22 1 0</inkml:trace>
  <inkml:trace contextRef="#ctx0" brushRef="#br0" timeOffset="76983.32">23643 10499 0,'-21'0'0,"42"0"0,-42-21 31,42 21-15,0-22-16,22 22 0,-22 0 15,21-21-15,0 0 0,1 21 0,-1-21 16,22 21-16,-22-21 0,21 21 0,-20-21 15,-1 21-15,0 0 0,-20 0 16,20 0-16,-21 0 0,-21 21 16,0 0-16,0 0 15,0 0-15,-21 0 0,0 1 0,0 20 16,-1-21-16,1 21 0,0-20 0,0-1 16,0 21-16,21-21 0,0 0 15,0 1-15,0-1 0,0 0 16,0 0-16,21-21 0,0 21 15,21-21-15,-20 0 0,20 0 0,0 0 16,1 0-16,-1 0 0,0-21 16,22 0-16,-22 0 0,0 0 0,1-1 15,-1 1-15,0-21 0,-20 21 0,-1-22 16,-21 1-16,0 0 0,0 21 16,0-22-16,-21 1 0,-1 21 0,1 0 15,-21-1-15,0 1 0,-1 21 0,22 0 16,-21 0-16,-1 0 0,22 0 15,-21 0-15,21 21 0,0 1 16,-1-1-16,1-21 0,21 21 0,0 0 16,0 0-16</inkml:trace>
  <inkml:trace contextRef="#ctx0" brushRef="#br0" timeOffset="77419.55">26585 10202 0,'0'0'0,"-21"0"0,-21 0 31,21 0-31,-1 0 0,22 22 0,0-1 16,-21 21-16,21 0 0,-21 1 0,0-1 16,21 0-16,0 22 0,0-22 15,-21 22-15,21-1 0,-21 1 0,-1-22 16,22 22-16,-21 20 0,21-20 0,-21 20 16,0-20-16,0 21 0,0-1 15,-1 1-15,-20 0 0,21-1 16,0-20-16,-22 20 0,22 1 0,0-21 15,-21 20-15,21-20 0,-1-22 0,1 22 16,0-22-16,0 0 0,21 1 16,0-22-16,-21 0 0,21 0 0,0-42 31,0 0-31,21-22 0,0 1 0,0 0 16,22-1-16,-22 1 0,21-21 15,-21-1-15</inkml:trace>
  <inkml:trace contextRef="#ctx0" brushRef="#br0" timeOffset="77751.74">26416 10774 0,'0'0'0,"-21"-42"0,21-22 0,-21 22 0,21-1 16,0 1-16,0 0 0,0-1 0,0 1 16,21 0-16,0 21 0,0-22 15,21 22-15,-20 0 0,20-21 0,-21 42 16,21-22-16,22 1 0,-22 21 0,1 0 15,-1 0-15,21 21 0,-20 1 16,-1-1-16,-21 0 0,22 21 0,-43 1 16,0-22-16,0 21 0,0 0 15,-22 1-15,1-1 0,-21 0 16,0-20-16,-1-1 0,-20 21 0,20-21 16,1 0-16,0-21 0,-1 22 0,1-22 15,0 0-15,21 21 0,-1-21 16,1 0-16,0 0 0,42-21 31,0 21-15,1 0-16,-1-22 0,0 1 0,21 21 15,-21-21-15,22 21 0</inkml:trace>
  <inkml:trace contextRef="#ctx0" brushRef="#br0" timeOffset="78943.72">27178 10668 0,'0'0'16,"0"21"0,21-21-16,0-21 15,0 21-15,-21-21 0,22 0 16,-1 21-16,0-21 0,21-1 16,-21 1-16,1-21 0,20 21 0,-21-22 15,21 22-15,-20-21 0,20 0 16,-21 20-16,0-20 0,0 21 15,-21 0-15,0 0 0,0-1 16,-21 22-16,0 0 16,0 0-16,-21 0 0,20 22 15,1-1-15,0 0 0,0 0 0,21 0 16,0 0-16,0 1 0,0-1 0,0 0 16,0 0-16,21 0 0,0 22 15,0-22-15,-21 0 0,22 0 0,-1 0 16,0 0-16,0 1 0,-21-1 0,21 0 15,-21 0-15,21-21 0,-21 21 16,22 0-16,-1-21 16,0 0-16,0 0 15,0 0-15,0 0 0,1-21 16,20 21-16,-21-21 0,21 0 16,1 21-16,-22-21 0,42 0 0,-20-1 15,-1-20-15,0 21 0,-20 0 16,20-22-16,-21 1 0,0 21 0,0-21 15,1 20-15,-22 1 0,0 0 0,0 0 16,0 0-16,0 0 0,-22 21 16,1 0-16,0 0 15,0 0-15,0 21 16,0 0-16,-1 0 0,1 0 0,0 22 16,0-22-16,21 21 0,0-21 0,0 22 15,0-22-15,-21 21 16,21-21-16,0 0 0,0 1 0,0-1 15,0 0-15,21 0 0,0 0 0,21-21 16,-20 0-16,-1 0 16,0 0-16,0 0 0,21 0 0,-20 0 15,20 0-15,21-42 16,-20 42-16,-22-21 0,21-22 16,-21 22-16,1-21 0,-1 21 0,0-22 0,0 1 15,0 0-15,0-1 0,1 1 0,-1 21 16,-21-21-16,0 20 15,21 22-15,-21-21 0,0 42 16,0 1 0,0-1-16,0 0 15,-21 21-15,21-21 0,0 22 0,0-22 16,0 21-16,0-21 0,0 1 16,0-1-16,0 0 0,0 0 0,0 0 15,0 0-15,21-21 16,0 0-16,0 0 15,0 0-15,1 0 0,-1 0 0,21-21 16,-21 21-16,0-21 0,1 0 16,-1 0-16,0 0 0,0-22 0,0 22 15,-21-21-15,0 21 0,21-22 16,-21 22-16,0 0 0,0 0 0,0 0 16,0-1-16,0 1 15,22 42 16,-1-21-15,0 0-16,0 0 0,0 0 0,0 0 16,1 0-16,-1 0 0,21 0 15,-21 0-15,22 0 0,-22 0 16,21 0-16,-21 0 0,22-21 0,-22 21 0,0 0 16,0 0-16,0 0 15,-21 21 1,-21 1-16,0-1 0,0 0 15,0 0-15,-22 0 0,22 22 16,0-22-16,0 0 0,0 0 0,-1 0 16,22 0-16,-21 1 0,21-1 15,-21-21-15,21 21 0,0 0 16,21-21 15,0 0-31,-21-21 0,22 21 16,-1-21-16,-21 0 0,21-1 15</inkml:trace>
  <inkml:trace contextRef="#ctx0" brushRef="#br0" timeOffset="79131.73">29422 9970 0,'0'0'0,"0"-22"15,0 44 48,21-22-63,0 0 0,0 21 15,0-21-15</inkml:trace>
  <inkml:trace contextRef="#ctx0" brushRef="#br0" timeOffset="80283.72">30035 10033 0,'0'-21'16,"-21"21"-1,0 21-15,0-21 16,0 21-16,0 0 0,-22 1 0,22-1 0,0 0 16,0 0-16,-22 21 0,22-20 0,0 20 15,0-21-15,0 21 16,21-20-16,0 20 0,0-21 0,0 21 15,0-20-15,0-1 0,0 0 0,21 0 16,0-21-16,0 0 16,22 0-16,-22 0 0,0 0 15,0 0-15,21 0 0,-20-21 16,20 0-16,0 0 0,-21-1 0,22 1 16,-22-21-16,21 21 0,-21-22 15,1 22-15,-1-21 0,0 0 0,-21 20 16,0-20-16,0 21 0,0 0 0,0 0 15,-21-1-15,0 1 16,-22 21-16,22 0 0,-21 0 0,-1 0 16,1 21-16,0-21 0,-1 22 0,1-1 15,0 21-15,21-21 0,-1 0 16,1 22-16,0-22 0,21 21 0,0-21 16,0 22-16,0-22 0,0 0 0,0 0 15,0 0-15,21 1 0,0-1 16,1-21-16,-1 0 0,0 0 0,0 0 15,21 0-15,-20 0 0,20 0 16,-21 0-16,21-21 0,1-1 16,-1 22-16,0-42 0,22 21 0,-22 0 15,1 0-15,-22-22 0,21 22 16,-21-21-16,22 21 0,-22-1 0,0 1 16,-21 0-16,0 0 0,-21 21 31,21 21-31,-21 0 15,-1 0-15,22 1 0,0-1 16,-21 0-16,21 21 0,-21-21 0,21 1 16,0-1-16,0 0 0,0 0 15,0 0-15,21-21 16,0 0-16,1 0 16,-1 0-16,0 0 15,0-21-15,21 0 0,-20 0 0,-1 0 16,0-1-16,0 1 0,21 0 15,-20 0-15,-1-21 0,0 20 0,0 1 16,0 0-16,0 0 0,1 0 16,-1 0-16,0 21 15,-21 21 1,0 0-16,-21 0 16,21 0-16,-21 0 0,-1 1 15,22-1-15,0 0 0,-21 0 16,21 0-16,0 22 0,-21-22 0,21 0 15,0 0-15,0 0 0,0 0 16,21 1-16,0-22 0,1 21 16,-1-21-16,0 0 0,21 0 0,-21 0 15,1 0-15,20 0 0,-21 0 16,0-21-16,22-1 0,-22 22 0,21-42 16,-21 21-16,22 0 0,-1 0 15,-21-22-15,21 22 0,1-21 0,-22 21 16,21-1-16,-21-20 0,1 21 0,-1 0 15,-21 0-15,0-1 0,-21 22 16,-22 0-16,22 0 16,-21 22-16,-1-1 0,22 0 15,-21 0-15,21 0 0,0 22 16,-1-22-16,22 21 0,0-21 16,0 22-16,0-22 0,0 21 0,0-21 15,22 22-15,-1-22 0,21 0 16,-21 21-16,0-21 0,1-21 0,-1 22 15,0-1-15,-42-21 32,0 0-32,-22 0 0,22 0 15,-21 21-15,-22-21 0,22 0 16,-22 0-16,1 21 0,21-21 0,-43 21 16,21 0-16,-20-21 0</inkml:trace>
  <inkml:trace contextRef="#ctx0" brushRef="#br0" timeOffset="81131.89">7726 12933 0,'0'0'0,"0"-21"16,0 0-16,0-1 16,0 44 15,0-1-31,0 0 0,0 21 16,-21-21-16,21 1 0,-22 20 0,22-21 15,-21 0-15,21 0 0,0 1 16,0-1-16,0 0 0,0 0 0,0 0 15,0-42 32,0 0-47,0 0 0,0 0 0,21-22 16</inkml:trace>
  <inkml:trace contextRef="#ctx0" brushRef="#br0" timeOffset="81459.99">7747 12488 0,'-21'0'0,"42"0"0,-63 0 0,20 0 16,1 0-16,21 22 0,-21-22 15,21 21-15,0 0 16,21-21 0,0 0-16,1 0 0,-1 0 15,0 0-15,0 0 0,0-21 16,22 21-16,-22-21 0,0 21 0,0-22 15,-21 1-15,0 0 0,0 0 16,0 0-16,-21 0 16,0 21-16,0 0 0,-22 0 0,22 0 15,0 0-15,-21 0 0,20 21 0,1 0 16,0 0-16,0 0 0,21 0 16,0 22-16,0-22 0,0 0 15,0 21-15,0-20 0,0 20 0,21 0 16,0-21-16,0 1 0,1 20 0,-1-21 15,0-21-15,21 21 0,-21-21 16</inkml:trace>
  <inkml:trace contextRef="#ctx0" brushRef="#br0" timeOffset="84503.97">8213 12742 0,'0'85'16,"0"-64"-1,0 0-15,0 1 0,0-1 16,-22 21-16,22-21 0,-21 0 0,21 1 16,-21-1-16,21 21 0,0-21 0,0 0 15,0 1 1,0-1-16,0-42 31,0-1-15,0 1-16,0 0 0,0 0 0,21-21 15,-21 20-15,21-20 0,1 0 0,-1-1 16,0 1-16,0 21 0,0-21 16,0 20-16,1 1 0,-1 0 0,0 21 15,0 0-15,0 0 0,0 0 16,-21 21-16,22 0 0,-22 1 16,0-1-16,0 0 0,0 21 15,0-21-15,0 22 0,0-22 0,0 0 16,0 0-16,0 22 0,0-22 15,0 0-15,0 0 0,0 0 16,21-21-16,0 0 16,0 0-1,-21-21-15,21 0 0,0 0 0,-21 0 16,22-1-16,-1-20 0,0 21 0,0-21 16,0-1-16,0 1 15,1 0-15,-1 20 0,0-20 0,21 0 16,-21 21-16,1-1 0,-1 1 0,0 21 15,0 0-15,0 0 0,-21 21 16,0 1 0,0-1-16,0 0 0,0 21 0,0-21 15,0 22-15,0-22 0,-21 21 16,21-21-16,0 1 0,0 20 0,0-21 16,0 0-16,0 0 0,21 1 15,0-1-15,1 0 0,-1-21 0,21 0 16,-21 0-16,22 0 0,-1 0 0,0 0 15,-21 0-15,22 0 0,-1-21 16,-21 0-16,22-1 0,-1 1 0,-21 0 16,21-21-16,-20 21 0,-1-22 15,0 1-15,0 21 0,0-22 16,-21 1-16,0 0 0,0 21 0,0-22 16,0 22-16,0 0 0,0 42 31,0 0-31,0 0 0,-21 1 15,21 20-15,-21 0 0,21-21 0,-21 22 16,0-1-16,21-21 0,0 22 16,-22-1-16,1-21 0,21 0 0,0 0 15,0 1-15,0-1 0,0 0 0,0-42 47,0 0-47,0-1 0,21 1 16,1 0-16,-22 0 0,21-21 15,0-1-15,0 22 0,0-21 0,-21-1 16,21 22-16,1-21 0,-1 21 0,0 0 16,0 21-16,0 0 15,0 0-15,-21 21 16,0 0-16,0 0 0,0 21 16,0-20-16,0-1 0,0 0 15,0 21-15,0-21 0,0 1 0,0-1 16,0 0-16,22 0 0,-1-21 15,-21 21-15,21 0 0,0-21 16,0 0-16,0 0 0,1 0 0,-1 0 16,21 0-16,-21 0 0,22-21 0,-22 21 15,0-21-15,21 0 0,-21 0 16,1 0-16,20-1 0,-21-20 0,0 21 16,0 0-16,-21-22 0,22 22 15,-1-21-15,-21 21 0,0 0 0,21-1 16,-21 1-16,21 0 0,-21 42 31,0 0-31,0 1 0,0-1 16,0 0-16,0 0 0,0 21 0,0-20 15,0 20-15,0-21 0,0 0 16,0 22-16,0-22 0,0 0 16,0 0-16,21 0 0,0 0 0,1-21 15,-1 22-15,21-22 0,-21 0 16,0 0-16,22 0 0,-22 0 0,21 0 15,-21-22-15,22 22 0,-1-21 0,-21 0 16,22 0-16,-1 0 0,0 0 16,-21-22-16,1 22 0,20-21 0,-21 21 15,0-22-15,-21 22 0,0 0 0,0 0 16,0 0-16,0-1 0,0 1 16,-21 21-1,0 0-15,0 0 0,0 21 0,-1 1 16,1-1-16,0 0 0,21 0 0,0 0 15,-21 22-15,21-22 0,0 0 16,0 21-16,0-21 0,0 1 0,21 20 16,0-21-16,0 0 0,1 0 0,20 1 15,0-1-15,1-21 0,-1 21 16,0-21-16,1 0 0,20 0 16,-21 0-16,22 0 0,-22 0 0,1 0 15,20 0-15,-21-21 0,1 0 16,-1-1-16,0 1 0,1 0 0,-1 0 15,0-21-15,-20 20 0,20-20 0,-21 0 16,0-1-16,0 22 0,1-21 16,-22 0-16,0-1 0,0 22 0,0 0 15,0 0-15,0 0 0,-22-1 0,1 22 16,0 0-16,0 0 0,0 0 16,0 0-16,-22 0 0,22 22 0,0-1 15,-21-21-15,20 42 0,1-21 0,0 0 16,0 22-16,21-1 0,0-21 15,-21 22-15,21-1 0,0-21 0,0 21 16,0-20-16,0 20 0,0-21 0,0 0 16,21-21-16,0 21 15,0-21-15,0 0 0,1 0 16,-1 0-16,0 0 0,0-21 0,0 0 16,0 0-16,1 0 0,-1 0 15,0-22-15,0 1 0,0 0 0,-21-1 16,21 1-16,1 0 0,-22-1 0,21-20 15,0 20-15,-21-20 0,0 21 16,0-22-16,21 22 0,-21-22 0,0 43 16,21-21-16,-21 21 0,-21 42 31,0 0-31,21 21 0,-21-21 16,0 22-16,21-1 0,0 0 0,0 1 15,0-1-15,0 0 0,0 1 16,0-1-16,0 0 0,0 1 0,0-22 15,0 21-15,21 1 0,0-22 0,-21 21 16,21-21-16,0 0 0,0-21 16,1 22-16,-1-22 0,0 0 0,21 0 15,-21 0-15,22 0 0,-22-22 0,21 1 16,1 0-16,-22 0 0,21 0 16,-21 0-16,22-22 0,-22 22 15,0 0-15,0-21 0,21 20 0,-42 1 16,22 0-16,-1 0 0,-21 0 15,0 0-15,-21 21 16,-1 0 0,1 21-16,21 0 0,-21 0 15,0 0-15,21 0 0,0 1 0,0 20 16,0-21-16,0 21 0,0-20 0,0-1 16,0 21-16,0-21 0,21 0 15,0 1-15,22-1 0,-22 0 0,21 0 16,0 0-16,1-21 0,-1 0 0,0 0 15,1 0-15,-1 0 0,0 0 16,1 0-16,-1-21 0,0 0 0,1 0 16,-1 0-16,0-1 0,1-20 0,-22 0 15,0 21-15,21-22 16,-20 1-16,-22 21 0,0-22 0,0 1 16,0 21-16,0 0 0,0 0 0,0-1 15,-43 1-15,22 21 0,-21 0 16,21 0-16,-22 0 0,1 0 0,0 21 15,20 1-15,-20-1 0,21 0 16,0 0-16,0 0 0,-1 22 0,1-1 16,0-21-16,21 21 0,0-20 0,0 20 15,0-21-15,0 0 0,0 0 0,0 1 16,0-1-16,0 0 0,21-21 16,0 0-16,1 0 0,-1 0 15,0 0-15,0 0 0,0-21 0,0 21 16,1-21-16,-1-1 0,0 1 15,0 0-15,0 0 0,0-21 0,1 20 16,-1-20-16,0 21 0,0-21 0,0 20 16,0 1-16,-21 0 0,0 0 15,0 0-15,0 42 16,-21 0 0,0 0-16,21 0 0,0 1 15,-21-1-15,21 21 0,-21-21 0,21 22 16,0-22-16,0 0 0,0 21 15,0-21-15,0 1 0,21-1 16,0 0-16,0-21 0,0 21 0,22-21 16,-22 0-16,0 0 0,0 0 15,22 0-15,-22-21 0,21 21 16,0-21-16,-20 0 0,20-1 0,-21-20 16,21 21-16,1-21 0,-22 20 15,21-20-15,-21 0 0,22-1 0,-22 1 16,21 0-16,-21-22 0,1 22 15,-1 0-15,0-43 0,-21 43 16,0 20-16,0 1 0,0 0 0,-21 42 16,0 0-1,-1 1-15,1 20 16,0-21-16,0 21 0,0-20 0,0 20 16,-1 0-16,22 1 0,0-1 0,0 0 15,0-21-15,0 22 0,0-1 16,0 0-16,0-20 0,0 20 0,0-21 15,22 0-15,-1 0 0,-21 1 0,21-1 16,0-21-16,0 0 0,0 0 16,1 0-16,-1 0 0,0 0 0,0 0 15,0 0-15,0-21 0,1-1 0,20 1 16,-21 0-16,0 0 16,0 0-16,1-22 0,-1 22 0,0 0 0,0 0 15,0-21-15,-21 20 0,0 1 16,0 0-16,0 0 15,-21 21-15,0 0 0,-21 0 16,20 21-16,1 0 0,0 0 0,0 1 16,0-1-16,21 0 0,0 21 15,0-21-15,0 1 0,0 20 0,0-21 16,0 0-16,0 0 0,0 1 16,21-1-16,0-21 0,0 0 0,22 21 15,-22-21-15,0 0 0,21 0 16,-21 0-16,22 0 0,-22 0 0,21-21 15,-21 21-15,22-21 0,-1-1 16,-21 1-16,22 0 0,-22 0 0,21 0 16,-21 0-16,0-1 0,22 1 15,-43 0-15,21 0 0,-21 0 0</inkml:trace>
  <inkml:trace contextRef="#ctx0" brushRef="#br0" timeOffset="84724.22">13885 12340 0,'0'0'0,"0"21"0,21 1 16,1-22 0,-1 0-16,0 0 0,0 0 0,0 0 15,0 0-15,1 0 0,20 0 16,-21-22-16,0 22 0,0-21 0,1 21 15,-1-21-15,0 0 0,0 21 16,-21-21-16,0 0 0,0-1 0</inkml:trace>
  <inkml:trace contextRef="#ctx0" brushRef="#br0" timeOffset="84909.76">13017 12107 0,'0'0'0,"-21"22"0,21-1 16,21-21-1,1 0 1,-22-21-16,21-1 16,0 1-16</inkml:trace>
  <inkml:trace contextRef="#ctx0" brushRef="#br0" timeOffset="85607.61">16404 12319 0,'21'0'31,"0"0"-31,1-21 0,-1 0 16,0 21-16,0-21 0,21-1 15,-20 1-15,20 0 0,-21 0 16,0 0-16,0 0 0,1-1 0,-1 1 0,-21 0 16,0-21-16,0 21 15,-21-1-15,-1 1 0,1 21 16,-21 0-16,0 0 0,-1 0 0,1 0 15,0 21-15,-1 1 0,1-22 16,0 21-16,-1 0 0,22 0 0,0 0 16,0 0-16,21 1 0,0 20 15,0-21-15,0 21 0,21-20 0,0-1 16,21 21-16,1-21 0,-1 0 0,0 1 16,22 20-16,-22-21 0,22 0 15,-22 0-15,0 1 0,22-1 0,-43 21 16,21-21-16,1 0 0,-22 1 0,-21-1 15,0 0-15,0 0 16,-21 0-16,0 0 0,-22 1 16,1-22-16,-22 21 0,1-21 0,-1 0 15,1 0-15,-22 0 0,22 0 16,-1-21-16,1 21 0,20-22 0,1 1 16,0 0-16,21 21 0,-1-21 15,1 0-15,21 0 0,0-1 0,0 1 16,21 0-16,1 0 0,20 21 15,0-21-15,1 21 0,20-21 16,-21 21-16,22-22 0,-1 1 0,1 21 16,-1-21-16</inkml:trace>
  <inkml:trace contextRef="#ctx0" brushRef="#br0" timeOffset="85823.56">17293 12340 0,'-21'85'31,"0"-64"-31,0 0 0,-1 0 16,22 1-16,-21-1 0,0 0 0,0 0 16,21 0-16,-21 0 0,0 1 15,-1-1-15,22 0 0,0 0 16,-21-21 0,21-21 15,0 0-31,21 0 0,1-1 15,-1 1-15</inkml:trace>
  <inkml:trace contextRef="#ctx0" brushRef="#br0" timeOffset="85991.86">17251 12298 0,'0'0'0,"0"-42"32,0 63-1,0 0 0,21-21-31,0 0 16,0 0-16,0 0 0,1 0 15</inkml:trace>
  <inkml:trace contextRef="#ctx0" brushRef="#br0" timeOffset="87753.18">17865 12129 0,'0'0'0,"21"-22"0,-21 44 32,-21-1-32,21 0 0,-22 0 15,22 0-15,-21 22 16,21-22-16,0 0 0,-21 21 0,0-21 16,21 22-16,-21-22 0,21 0 0,-21 21 15,21-20-15,-22-1 0,1 21 16,21-21-16,0 0 0,-21 1 0,0-1 15,21 0-15,-21 0 0,21 0 0,-21-21 47,21-21-47,0 0 16,0 0-16,0 0 0,0-1 16,21 1-16,0-21 0,0 21 0,0 0 0,0-1 15,22-20-15,-1 42 16,-21-21-16,22 0 0,-1 21 0,-21 0 15,21 0-15,1 0 0,-22 0 0,0 0 16,0 21-16,0 0 0,1 0 16,-1 0-16,-21 1 0,21-1 0,-21 0 15,0 0-15,0 0 0,0 0 0,-21 1 16,0-22-16,-1 21 0,1 0 16,-21 0-16,21-21 0,0 21 0,-22-21 15,22 0-15,-21 0 0,-1 0 0,22 0 16,-21 0-16,21 0 0,-22 0 15,22-21-15,0 21 0,0-21 16,0 0-16,0 0 0,21-1 16,0 1-16,21 21 15,0 0-15,0 0 16,0 0-16,0 0 0,1 21 16,-22 1-16,21-22 0,0 21 15,0 0-15,-21 0 0,21-21 0,0 21 16,1 0-16,-1-21 0,0 0 0,0 22 15,0-22-15,0 0 0,22 0 16,-22 0-16,21 0 0,1 0 0,-1-22 16,0 1-16,1 21 0,-1-21 15,0 0-15,1 0 0,-1 0 16,-21-22-16,21 22 0,1-21 0,-22 21 16,0-22-16,21 1 0,-20 0 15,-1-22-15,0 22 0,0-1 0,0 1 16,0 0-16,-21-1 0,22 1 0,-22 21 15,-22 42 1,1 21 0,0-20-16,0 20 0,0 0 0,-22 1 15,22-22-15,0 21 0,0 0 16,21 1-16,-21-1 0,0 0 16,21-20-16,-22 20 0,22-21 0,0 0 15,0 0-15,0 1 0,0-1 16,22 0-16,-1-21 0,21 0 0,-21 0 15,22 0-15,-22 0 0,21 0 16,0 0-16,1 0 0,-22-21 0,21 21 16,1-21-16,-22-1 0,21 1 0,0 0 15,-20 0-15,-1 0 0,21 0 16,-21-1-16,0 1 0,-21 0 16,22 0-16,-22 42 31,-22-21-31,22 21 15,0 0-15,-21 1 0,21-1 16,-21-21-16,21 21 0,0 0 16,0 0-16,0 0 0,0 1 0,21-1 15,0 0-15,1-21 0,-1 0 16,0 0-16,0 0 16,0 0-16,0 0 0,1 0 0,-1 0 15,0-21-15,0 0 0,0-1 16,0 1-16,1 0 0,-1 0 15,0 0-15,-21 0 0,21-1 0,0 1 16,-21 0-16,0 0 0,0 0 16,21 21-16,-21 21 31,0 0-31,-21-21 0,0 21 0,21 0 16,0 1-16,-21-1 15,0 0-15,42-21 47,0 0-47,0 0 0,0-21 16,1 0-16,-1 21 0,-21-22 0,21 1 15,0 21-15,0-21 0,0 21 16,1 0-16,-1-21 0,0 21 0,0 0 16,-21 21-1,0 0 1,0 0-16,0 1 0,0-1 15,0 0-15,0 0 0,0 0 16,0 0-16,21 1 16,0-22-16,1 0 0,-1 0 15,21 0-15,-21 0 0,22 0 0,-22 0 16,21 0-16,0 0 0,-20 0 16,20 0-16,-21-22 0,0 1 0,22 21 15,-22-21-15,0 0 0,0 0 16,0 0-16,0-22 0,-21 22 0,0-21 15,22 21-15,-22-1 0,0-20 16,0 21-16,0 0 0,0 0 0,-22 21 16,1 0-16,0 0 0,0 0 15,-21 21-15,20 0 0,1 0 0,0 0 16,0 22-16,0-22 0,0 21 16,-1 0-16,22-20 0,0 20 0,0-21 15,0 21-15,0 1 0,0-1 0,0 0 16,22 1-16,-1-1 0,-21 0 15,21 1-15,0-1 0,-21 0 0,0 1 16,21-1-16,-21 0 0,21 1 0,-21 20 16,0-42-16,0 22 0,0-1 15,0 0-15,0 22 0,-42-22 0,21 1 16,0-1-16,-22 0 0,1-21 16,0 22-16,-1-22 0,-20 0 0,21 0 15,-22 0-15,1-21 0,20 0 16,1 0-16,-22 0 0,22 0 0,21-21 15,0 21-15,0-21 0,21-21 0,0 21 16,0-22-16,0 22 0,0-21 16,0-22-16,42 22 0,-21 0 0,21-22 15,-20 1-15,41-1 0</inkml:trace>
  <inkml:trace contextRef="#ctx0" brushRef="#br0" timeOffset="87920.12">20087 12171 0,'0'0'0,"-21"-21"0,-43 21 32,43 0-32,0 0 0,0 0 15,0 0-15,0 0 0,-1 0 16,1 0-16,0 0 16,0 0-16,21-21 15</inkml:trace>
  <inkml:trace contextRef="#ctx0" brushRef="#br0" timeOffset="88675.78">22564 11769 0,'0'0'0,"0"-43"32,-22 43-17,1 0 1,0 0-16,0 0 0,-21 22 0,20-1 16,1 21-16,21-21 0,-21 22 0,21-1 15,-21 21-15,21-20 0,-21 20 16,21-20-16,0 20 0,0-21 0,0 1 15,0-22-15,-21 21 0,21-21 0,0 22 16,-22-43-16,22 21 0,0 0 16,0-42-1,0 0 1,0-22-16,0 22 16,22 0-16,-1-21 0,0-1 15,0 1-15,0 0 0,22-1 0,-22 1 16,0 0-16,21-1 0,-21 22 15,1-21-15,-1 21 0,0 21 0,0 0 16,-21 21 0,0 21-16,0-21 0,0 22 15,0-1-15,0 0 0,0 1 0,0-1 16,0 0-16,0 1 0,0-22 16,0 21-16,0-21 0,21 1 0,0-1 15,1-21-15,20 21 0,0-21 0,-21 0 16,22 0-16,-1 0 15,22 0-15,-22 0 0,0-21 0,1 0 16,-1-1-16,0 1 0,1 0 0,-1 0 16,-21-21-16,21-1 0,-20 1 15,-1 0-15,0-1 0,0-20 0,0 20 16,0-20-16,-21 21 0,0-1 0,0 22 16,0-21-16,0 21 0,-21 42 31,0 0-31,0 0 0,0 21 0,0 1 15,-1-1-15,1 0 0,0 1 16,0-1-16,21 0 0,0 1 0,0-22 16,0 21-16,0-21 15,0 1-15,0-1 0,0 0 0,21 0 16,0-21-16,0 0 0,1 0 16,-1 0-16,21 0 0,-21-21 15,0 21-15,1-21 0,-1 0 0</inkml:trace>
  <inkml:trace contextRef="#ctx0" brushRef="#br0" timeOffset="88867.87">23199 12002 0,'0'0'0,"0"21"0,21 0 15,0-21-15,0 0 16,0 0-16,0 0 0,22 0 0,-22 0 15,21 0-15,1 0 0,-1 0 0,21 0 16,-20-21-16,20 0 0,-20 21 16,20-22-16,1 22 0,-1-21 0,-21 21 15</inkml:trace>
  <inkml:trace contextRef="#ctx0" brushRef="#br0" timeOffset="89639.32">24066 11938 0,'-21'21'16,"42"-42"-16,-63 63 0,21-20 15,0 20-15,0-21 0,-1 21 16,1-20-16,0 20 0,0 0 15,0-21-15,0 1 0,-1 20 0,1-21 16,21 0-16,0 0 0,-21 1 16,21-1-16,-21-21 0,21-21 47,0-1-47,0 1 0,21 0 15,-21-21-15,21 21 0,0-22 16,1 1-16,20 0 0,-21-1 0,0 1 15,0 21-15,22-22 0,-22 22 0,0 0 16,0 0-16,0 21 16,1 0-16,-22 21 0,21 0 0,-21 22 15,0-22-15,0 21 0,0 0 16,0-20-16,0 20 0,0-21 16,0 21-16,0-20 0,0-1 0,0 21 15,0-21-15,0 0 16,21-21-16,0 0 15,0 0-15,0 0 16,1-21-16,-1 21 0,-21-21 16,21 0-16,0 0 0,0 0 0,0-1 15,1-20-15,20 21 0,-21-21 16,0-1-16,22 1 0,-22 21 0,21-22 16,-21 22-16,22 0 0,-22 0 0,0 21 15,-21 21 1,0 0-16,-21 22 15,0-22-15,-1 21 0,22 0 0,-21-20 16,0 20-16,21 0 0,-21-21 0,21 1 16,0 20-16,0-21 0,0 0 15,0 0-15,21-21 0,0 22 0,22-22 16,-22 0-16,0 0 0,21 0 0,-21 0 16,1 0-16,20 0 0,0-22 15,-21 1-15,22 0 0,-1 0 16,0-21-16,1 20 0,-1-20 0,-21 0 15,22-1-15,-1-20 0,-21 21 16,21-22-16,-20 22 0,-1-22 0,0 22 16,0 0-16,-21 20 0,0-20 15,0 21-15,-21 21 16,0 21-16,0 0 0,-1 0 0,-20 22 16,21-1-16,0 0 0,0 22 15,-1-22-15,1 22 0,21-22 0,0 22 16,0-22-16,0-21 0,0 21 15,21 1-15,1-22 0,-1 0 0,21 0 16,-21 0-16,0-21 0,22 0 0,-22 0 16,0 0-16,21 0 15,-20 0-15,20-21 0,-21 0 0,21 0 16,1 0-16,-22 0 0</inkml:trace>
  <inkml:trace contextRef="#ctx0" brushRef="#br0" timeOffset="91879.79">26628 11790 0,'0'0'0,"-43"0"0,-20 21 31,63 0-31,0 0 16,21-21-1,0 0-15,0 0 0,0 0 16,22 0-16,-22 0 0,21 0 0,1 0 16,-1-21-16,0 21 0,1-21 0,-1 0 15,0 0-15,1 0 0,-1-1 16,-21 1-16,21 0 0,-20 21 15,-22-21-15,0 0 0,-22 21 16,1 0-16,-21 0 16,0 0-16,-1 0 0,1 21 0,-22 0 15,22 0-15,-21 0 0,20 1 0,22-1 16,-21 0-16,21 0 0,-1 0 16,1 0-16,21 1 0,0-1 15,0 0-15,21-21 0,1 21 0,20-21 16,-21 0-16,21 0 0,22 0 15,-22 0-15,1 0 0,-1 0 0,0 0 16,1 0-16,-1 0 0,-21 0 16,0 0-16,0 0 0,-21-21 0,-21 21 15,-21 0 1,0 21-16,-1 0 0,1 0 16,-22 1-16,22-1 0,0 0 0,-22 21 15,22 1-15,0-22 0,20 21 0,-20-21 16,21 0-16,0 22 0,21-22 15,0 0-15,0 0 0,0 0 16,42-21-16,-21 0 0,0 0 0,22 0 16,20 0-16,-20 0 0,20-21 15,1 0-15,-1 0 0,22 0 0,-22 0 16,22-1-16,-22-20 0,1 21 0,-1-21 16,-20-1-16,20-20 0,-20 20 15,-1-20-15,-21 21 0,21-22 16,-20 1-16,-1 20 0,0-20 15,-21 20-15,0 1 0,0 21 0,0 0 16,0 0-16,0 42 16,-42 0-16,20 0 0,1 21 15,0 1-15,-21-22 0,21 21 0,-22 1 16,22 20-16,-21-21 0,21 1 0,21-1 16,0 0-16,0 1 0,0-1 15,0 0-15,0-20 0,0 20 0,21-21 16,0 0-16,0 0 0,0-21 15,22 22-15,-22-22 0,0 0 16,21 0-16,1 0 0,-1 0 0,0 0 16,1-22-16,-1 1 0,0 0 15,1 0-15,-1 0 0,-21-22 0,21 22 16,1-21-16,-22 0 0,0-1 16,0 22-16,-21-21 0,0 21 0,0-1 15,-21 22 1,0 0-16,0 0 0,0 22 15,-1-1-15,1 0 0,0 21 0,0-21 16,0 1-16,21 20 0,0-21 16,0 0-16,0 0 0,0 1 0,0-1 15,0 0-15,0 0 0,21 0 16,0-21-16,0 0 0,0 21 16,1-21-16,-1 0 0,21 0 0,0 0 15,1 0-15,-1 0 0,0 0 0,1-21 16,-1 0-16,0 0 0,-20 0 15,20 0-15,-21-1 0,0-20 0,0 21 16,1-21-16,-1 20 0,0 1 16,-21 0-16,0 0 0,0 42 31,0 0-31,-21 0 0,0 1 0,-1-1 16,1 0-16,21 0 0,-21 21 15,0-20-15,21-1 0,0 0 16,0 0-16,0 0 0,0 0 15,0-42 17,21 21-17,0-21-15,-21 0 0,21 21 0,1-21 16,-1 0-16,0-1 0,0-20 0,0 21 16,0 0-16,1 0 15,-1-1-15,0 22 0,-21-21 0,21 21 16,-21 21-1,0 1-15,0-1 0,0 0 16,0 0-16,0 0 0,0 0 16,0 1-16,0-1 15,0 0-15,21-21 16,0 0-16,1 0 16,-1 0-16,0 0 0,0 0 0,0 0 15,0 0-15,1 0 0,-1-21 16,21 21-16,-21-21 0,0-1 0,22 1 15,-22-21-15,0 21 0,21 0 0,-20-22 16,-1 22-16,0 0 0,0 0 16,0 0-16,-21-1 0,-21 22 31,0 22-15,0-1-16,0 21 0,-1-21 15,22 0-15,0 22 0,-21-22 0,21 0 16,0 0-16,0 0 0,0 1 0,0-1 15,0 0-15,21 0 16,1-21-16,20 0 0,-21 21 0,21-21 16,1 0-16,-22 0 0,21 0 15,-21 0-15,22-21 0,-1 21 0,-21-21 16,0 0-16,22 0 0,-22-1 16,0-20-16,0 21 0,-21-21 15,21 20-15,-21-20 0,22 21 0,-22 0 16,0 0-16,-22 21 15,1 0-15,21 21 16,-21 0-16,0 0 0,0 0 16,21 0-16,0 22 0,-21-22 0,21 0 15,0 21-15,0-20 0,0-1 16,0 0-16,21-21 0,0 21 16,0-21-16,0 0 15,0 0-15,1 0 0,-1 0 16,0-21-16,0 0 0,0 0 15,0-1-15,1-20 16,-1 21-16,0 0 0,-21-22 0,21 22 16,0 0-16,0 0 0,1 21 15,-22 21 1,0 21 0,0-20-16,0-1 0,0 0 0,0 0 15,21 21-15,0-20 0,0-1 0,-21 0 16,21 0-16,0-21 0,22 21 15,-22-21-15,0 0 0,21 0 0,1 0 16,-22 0-16,21 0 0,1 0 16,-1 0-16,0 0 0,-21-21 0,22-21 15,-1 21-15,-21-22 16,22 1-16,-22 0 0,0-1 0,21 1 16,-21-22-16,1 22 0,-1-21 15,0-1-15,0 1 0,0 20 0,-21-20 16,0-1-16,0 43 0,0-21 15,0 21-15,0-1 0,-21 22 16,0 0-16,0 22 0,0-1 16,-1 21-16,-20 0 0,21-20 0,0 20 15,-22 0-15,43 1 0,-21-1 16,21 0-16,0 22 0,0-22 0,0 0 16,0 1-16,0-1 0,0 0 15,21 1-15,1-22 0,-1 21 16,0-21-16,0 1 0,0-1 0,0-21 15,1 0-15,-1 0 0,0 0 16,0 0-16,0 0 0,0-21 0,1 21 16,-1-22-16,0 1 0,21-21 15,-21 21-15,-21 0 0,22-22 0</inkml:trace>
  <inkml:trace contextRef="#ctx0" brushRef="#br0" timeOffset="92095.77">30459 11726 0,'0'0'0,"84"43"31,-41-43-31,-22 0 0,21 21 16,-21-21-16,22 0 0,-22 0 16,21 0-16,-21 0 0,22 0 0,-1 0 15,-21 0-15,22 0 0,-1 0 0,0 21 16,1-21-16,-1 0 0,0 0 15,-21 0-15,22 0 0,-22 0 0,0 0 16,0 0-16</inkml:trace>
  <inkml:trace contextRef="#ctx0" brushRef="#br0" timeOffset="92259.9">32004 12086 0,'0'0'0,"0"21"47,-21-21-32,0 0-15,-1 0 0,1 0 0,0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3T13:16:31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1058 0,'0'0'0,"21"0"15,43-63 1,-43 42-16,0-22 0,0 22 0,0 0 16,1 0-16,-1-21 0,0 20 15,0 1-15,0 0 0,0 0 16,-21 0-16,0 0 0,0-1 0,0 1 16,-21 21-1,-21 0-15,21 0 0,-22 0 0,1 21 16,0 1-16,-22-22 0,22 21 15,0 21-15,-1-21 0,1 0 16,0 22-16,20-22 0,1 21 0,0-21 16,0 22-16,21-22 0,0 21 15,0-21-15,0 1 0,21 20 16,0-21-16,0 0 0,1 0 16,20 1-16,0-1 0,1 0 15,-1 0-15,0-21 0,22 21 0,-22 0 16,0 1-16,1-22 0,-1 21 15,-21 0-15,0 0 0,-21 0 0,0 0 16,-21 1-16,-21-1 0,0 0 16,-1 0-16,-20 0 0,20-21 15,-20 21-15,-1 1 0,1-22 0,21 0 16,-22 0-16,22 0 0,-1 0 16,-20 0-16,21 0 0,20 0 15,-20-22-15,21 1 0,0 21 16,0-21-16,21 0 15,0 0-15,21 0 0,21 21 16,-21-22-16,22 1 0,-1 0 16,21 0-16,-20 21 0</inkml:trace>
  <inkml:trace contextRef="#ctx0" brushRef="#br0" timeOffset="620.32">1714 1058 0,'-42'43'32,"42"-22"-32,-21 0 0,21 0 15,-21 0-15,0 22 0,21-22 16,0 0-16,0 21 0,-22-20 0,22-1 16,0 0-16,0 0 0,0 0 15,0 0-15,0 1 0,22-22 0,-1 21 16,0-21-16,0 0 0,21 0 15,1 0-15,-22 0 0,21 0 16,1-21-16,-1-1 0,0 1 0,-21 0 16,22 0-16,-1 0 0,-21 0 15,22-1-15,-22 1 0,0-21 16,0 21-16,0-22 0,-21 22 16,0 0-16,0 0 0,0 0 0,0 0 15,0-1-15,0 44 31,0-1-31,0 21 0,0-21 16,0 22-16,-21-22 0,21 21 0,-21 0 16,21 1-16,0-1 0,0 0 15,0 1-15,-21 20 0,21 1 16,0-22-16,0 22 0,0-1 0,0 1 16,0-1-16,0 1 15,0-22-15,0 21 0,0-20 0,0 20 16,0-20-16,0-1 0,0 0 15,0 1-15,0-1 0,0 0 0,0 1 16,-21-22-16,-1 0 0,1 0 16,0 0-16,0 0 0,0-21 0,0 0 15,-22 0-15,22 0 0,-21 0 16,-1-21-16,1 0 0,0 0 0,-22 0 16,22 0-16,0-1 0,-1-20 15,22 21-15,-21 0 0,42-22 0,-21 22 16,21-21-16,0 21 15,0-22-15,21 1 0,0 21 0,21-21 16,1-1-16,-1-20 0,0 20 16,1-20-16</inkml:trace>
  <inkml:trace contextRef="#ctx0" brushRef="#br0" timeOffset="1108.96">2603 1122 0,'0'0'0,"-21"21"16,21 0 0,-21 0-16,21 1 0,-21 20 15,21-21-15,0 0 0,0 22 16,0-22-16,0 21 0,0-21 16,0 0-16,0 1 0,0-1 15,0 0-15,0 0 0,-21 0 0,21 0 16,0-42 31,0 0-47,0 0 0,0-21 15,0 20-15,21 1 0,0-21 16,0 21-16,0-22 0,22 1 0,-22 0 16,21 21-16,1-22 15,-1 1-15,0 21 0,-21 0 0,22-1 16,-1 1-16,0 21 0,-20 0 15,-1 21-15,21 1 0,-21-1 0,-21 21 16,0-21-16,0 22 0,0-22 16,0 21-16,0 0 0,0-20 0,0 20 15,0-21-15,-21 21 0,21-20 16,-21-1-16,0 0 0,21 0 16,0 0-1,21-42 1,0 0-1,0 0-15,0 0 16,1-22-16</inkml:trace>
  <inkml:trace contextRef="#ctx0" brushRef="#br0" timeOffset="1359.96">3619 741 0,'0'21'15,"-21"21"-15,21-20 0,0-1 16,-21 21-16,0 0 0,21 1 16,-21 20-16,0-20 0,-1-1 0,22 0 15,-21 22-15,0-43 16,21 21-16,0 1 0,-21-1 0,21-21 16,-21 0-16,21 0 0,0 1 15,0-1-15,0 0 16,21-21-16,0 0 15,0 0-15,0 0 0,1-21 0,-1 0 16,21-1-16,-21 1 0</inkml:trace>
  <inkml:trace contextRef="#ctx0" brushRef="#br0" timeOffset="1561.8">3471 1080 0,'0'0'0,"-63"0"31,84 0-15,0 0-1,0 0-15,22 0 0,-22-22 16,0 22-16,21 0 0,1-21 0,-22 0 16,21 21-16,0-21 0,-20 0 15,20 21-15</inkml:trace>
  <inkml:trace contextRef="#ctx0" brushRef="#br0" timeOffset="1892.96">4318 847 0,'0'0'15,"-21"-43"1,0 43-16,21-21 0,-22 21 0,1 0 15,0 0-15,0 0 16,0 21-16,0 1 0,-1-1 16,1 0-16,21 21 0,-21-21 15,0 22-15,0-1 0,21 0 16,-21 1-16,21-1 0,-22-21 16,22 22-16,0-22 0,0 21 0,0-21 15,0 0-15,0 1 0,22-1 16,-1 0-16,0-21 0,0 0 15,0 0-15,0 0 0,1 0 0,20 0 16,-21-21-16,21 0 0,-20 21 16,-1-22-16,0 1 0,0 0 0,0 0 15,0-21-15</inkml:trace>
  <inkml:trace contextRef="#ctx0" brushRef="#br0" timeOffset="2529.63">4403 1122 0,'0'-42'0,"0"84"0,0-127 0,0 64 16,0-21-16,0 21 15,0-1-15,0 1 0,0 0 0,0 42 31,0 22-31,0-22 16,0 21-16,0-21 0,0 22 16,0-1-16,0-21 0,-22 21 0,22-20 15,0 20-15,0-21 0,0 0 16,0 0-16,0 1 0,0-1 16,22-21-1,-1 0-15,0 0 0,0 0 16,0 0-16,0 0 0,1 0 15,-1-21-15,0-1 0,0 1 0,-21 0 16,21 0-16,0 0 16,1 0-16,-1-22 0,0 22 0,0-21 15,0-1-15,0 22 0,1-21 16,-1 21-16,0 0 0,0-1 0,0 1 16,22 0-16,-22 0 0,0 21 15,0 0-15,0 0 0,0 21 0,1 0 16,-1 0-16,0 1 0,0-1 15,-21 21-15,0-21 0,0 22 0,0-1 16,0-21-16,0 21 0,0-20 16,0-1-16,-21 0 0,0 0 15,0 0-15,21 0 0,0 1 0,-22-22 16,22 21-16,-21-21 0,42-21 47,1-1-47,-22 1 0,21-21 15,0 21-15,0-22 0,21 1 16,-20 0-16,-1-1 0,-21 1 0,21 21 16,0-21-16,0 20 0,-21-20 15,0 21-15,0 42 16,0 0 0,0 0-16,0 1 0,0 20 15,-21 0-15,21-21 0,0 22 0,-21-1 16,21-21-16,-21 22 0,21-22 15,0 0-15,0 0 0,0 0 0,0 0 16,0 1-16,21-22 16,0 0-16,0 0 0,0 0 0,1 0 15,20 0-15,-21-22 0,21 22 16,-20-21-16</inkml:trace>
  <inkml:trace contextRef="#ctx0" brushRef="#br0" timeOffset="3764.57">6159 1101 0,'0'0'0,"-21"21"0,0-21 16,21-21-1,0 0-15,21-1 16,0 1-16,22 0 0,-22-21 0,21 21 15,1-22-15,-1 1 0,0 21 16,1-22-16,-1 1 0,-21 0 0,21 21 16,-20-22-16,-1 22 0,-21-21 15,0 21-15,0-1 0,0 1 0,0-21 16,-21 21-16,-1 0 16,-20-1-16,21 22 0,0 0 0,0 0 15,-1 0-15,1 0 16,0 0-16,0 22 0,0-1 0,0 0 15,21 21-15,0 22 0,0-22 16,0 22-16,0 20 0,0 1 0,0 0 16,0-1-16,0 1 0,0 0 15,0-1-15,0 1 0,-22 0 0,22 20 16,0 1-16,0 0 0,0 0 0,0-21 16,-21 42-16,21-22 0,-21 1 15,0 0-15,0 0 0,21 0 0,-21 0 16,-1-22-16,1 1 0,21 0 0,0-1 15,0-20-15,0-1 0,0 1 16,0-22-16,0 22 0,0-43 16,0 21-16,21-21 0,1-21 15,-1 0-15,0 0 0,0 0 16,0-42-16,0 21 0,22-22 0,-1-20 16,0 21-16,1-22 0,-1-21 0,22 22 15,-22-22-15,0 1 0,22-1 16,-22-21-16,0 21 0,-20 1 0,-1-1 15,-21 0-15,0 1 0,0 20 16,-21 1-16,-1-22 0,-20 22 0,0 20 16,-1-20-16,-20-1 0,21 22 0,-22 0 15,22-1-15,-1 22 16,1 0-16,0 0 0,21 0 0,-1-1 16,1 22-16,0-21 15,21 0 1,21 21-1,0-21-15,1 21 0,-1-21 0,21 0 16,0 21-16,1-22 0,-1 1 0,0 0 16,1-21-16,20 21 0,-20-1 15,-1-20-15,0 21 0,1 0 0,-22-22 16,21 22-16,-21 0 0,0 0 16,-21 0-16,0 0 0,0-1 15,0 44 16,0-1-31,0 0 16,-21 0-16,21 21 0,0-20 0,0 20 16,0-21-16,0 21 0,0-20 15,0-1-15,0 0 0,0 0 0,0 0 16,0 0-16,0 1 0,21-22 0,1 21 16,-1-21-16,0 0 15,0 0-15,0 0 0,0 0 0,1 0 16,-1 0-16,0-21 15,0-1-15,0 22 0,0-21 0,1 0 16,-1 0-16,-21 0 0,0 0 16,21-22-16,-21 22 0,0-21 0,0 21 15,0-1-15,0-20 0,0 21 0,0 0 16,-21 0-16,0-1 16,-1 22-16,1 0 0,0 0 15,0 0-15,0 22 16,21-1-16,-21 0 0,21 0 15,0 0-15,0 0 16,0 1-16,0-1 0,21-21 16,0 0-16,0 0 15,0 0-15</inkml:trace>
  <inkml:trace contextRef="#ctx0" brushRef="#br0" timeOffset="4136.47">7472 1122 0,'0'-42'32,"0"20"-32,0 1 15,21 0 1,0 21-16,0 0 0,0 0 16,1 0-16,-1 0 0,0 0 15,0 21-15,0 0 0,0 1 16,1-1-16,-1 0 0,0 0 0,-21 21 15,0-20-15,0-1 0,0 0 16,0 0-16,0 21 0,0-20 16,0-1-16,0 0 15,-21-21 1,21-21-16,-21 0 16,21-1-16,0 1 15,0 0-15,0 0 0,0-21 0,0 20 16,0 1-16,0-21 0,0 21 15,21-22-15,-21 22 0,21-21 0,-21 21 16,0 0-16,21-1 0,0 1 16,0 0-16,-21 0 0,22 0 15,-1 21-15</inkml:trace>
  <inkml:trace contextRef="#ctx0" brushRef="#br0" timeOffset="4616.64">9461 529 0,'0'0'0,"-21"-21"0,0-42 32,0 63-17,0 0 1,21 21-16,0 0 0,0 21 15,0-21-15,0 22 0,-21 20 0,21-20 16,0 20-16,-22 1 0,22-1 16,-21 22-16,21-22 0,-21-20 0,21 20 15,-21 1-15,21-22 0,0 0 16,-21 1-16,21-1 0,-21 0 0,21-21 16,-22 1-16,22-1 0,0 0 0,0 0 15,22-42 16,-1 0-31,-21 0 16,0-22-16,0 22 0,21-21 16</inkml:trace>
  <inkml:trace contextRef="#ctx0" brushRef="#br0" timeOffset="4972.02">9250 741 0,'0'0'0,"0"-21"0,-43-127 31,43 126-31,0 1 0,0 0 15,0-21-15,0 21 0,0-1 0,0 1 16,22 0-16,-1 0 0,0 0 0,21 21 16,-21-21-16,22-1 0,-1 22 15,-21 0-15,43 0 0,-22 0 16,0 0-16,1 0 0,20 22 16,-20 20-16,-1-21 0,-21 21 0,21-20 15,-20 20-15,-22 0 0,0 1 16,0-1-16,-22 0 0,1 1 0,-21-1 15,0 0-15,-1-21 0,1 22 16,-22-1-16,22-21 0,0 0 0,-1 22 16,1-43-16,21 21 0,0 0 0,-22-21 15,43 21-15,-21-21 16,42 0 15,1 0-31,-1 0 16,0 0-16,0 0 0,0-21 15,0 21-15,1 0 0,-1 0 0</inkml:trace>
  <inkml:trace contextRef="#ctx0" brushRef="#br0" timeOffset="5908.69">9694 1143 0,'-21'0'15,"0"0"1,21-21-16,0 0 16,0 0-16,0-1 15,0 1-15,0 0 0,21 0 0,0 0 16,0 21-16,1-21 0,-1 21 16,21 0-16,-21 0 0,0 0 0,22 0 15,-22 0-15,0 0 0,21 0 16,-20 21-16,-1 0 0,0 0 0,0 0 15,0 0-15,0 1 0,-21 20 0,0-21 16,0 0-16,0 22 0,0-22 16,0 0-16,0 0 0,0 0 0,0 0 15,0 1 1,-21-22 15,0 0 0,21 21 298,0 0-314,-21-21 1,21 21-1,-21-21-15,0 0 47,-1-21-31,22 0-16,0 0 16,0-1-16,0 1 0,0 0 15,0-21-15,0 21 0,0-1 16,0-20-16,22 21 0,-1 0 0,-21-22 15,21 22-15,0 0 0,0 0 16,0 0-16,1 0 0,-1-1 0,21 1 16,-21 21-16,0 0 0,1 0 15,-1 0-15,0 0 0,0 0 16,-21 21-16</inkml:trace>
  <inkml:trace contextRef="#ctx0" brushRef="#br0" timeOffset="6295.99">10350 1122 0,'22'0'47,"-1"0"-47,0 0 0,0 0 0,0 0 16,-21-21-16,21 0 0,1 21 15,-1-22-15,0 22 0,0-21 16,-21 0-16,0 0 0,21 21 16,-21-21-16,0 0 0,0-1 15,0 1-15,-21 21 16,0 0-16,0 21 16,0 1-16,-1-1 0,1 0 15,0 0-15,0 0 0,0 22 0,21-22 16,-21 0-16,-1 21 0,22-21 15,0 1-15,0-1 0,0 0 0,0 0 16,0 0-16,0 0 0,22 1 16,-1-22-1,0 0-15,0 0 0,0 0 16,22 0-16,-22-22 0,0 22 0,21-21 16,-21 0-16</inkml:trace>
  <inkml:trace contextRef="#ctx0" brushRef="#br0" timeOffset="6528.4">10795 1122 0,'-21'21'31,"42"-21"-16,0 0 1,0 0-16,0 0 16,1 0-16,-1-21 0,0 0 15,0 21-15,0-21 0,0-1 16</inkml:trace>
  <inkml:trace contextRef="#ctx0" brushRef="#br0" timeOffset="7088.98">11451 826 0,'-21'-64'16,"0"64"-16,0-21 0,-1 21 15,1 0-15,0 0 16,0 0-16,0 0 0,0 21 0,-1 0 15,-20 0-15,21 22 0,0-22 16,0 21-16,-1 1 0,1-22 0,0 21 16,21 0-16,-21-20 0,21-1 15,0 21-15,0-21 0,0 0 16,0 1-16,42-1 0,-21 0 0,1-21 16,-1 21-16,0-21 0,21 0 15,1 0-15,-22 0 0,21 0 0,0 0 16,1 0-16,-1 0 0,-21 0 15,22-21-15,-1 0 0,-21 21 0,21-21 16,-20-1-16,20 1 0,-21-21 0,0 21 16,0 0-16,-21-22 0,0 22 15,22 0-15,-22 0 0,0 0 0,0-1 16,0 1-16,-22 21 16,1 0-16,0 0 15,0 21-15,0-21 16,21 22-16,-21 20 0,-1-21 0,1 0 15,21 22-15,0-22 0,0 0 0,0 21 16,0-21-16,0 1 0,0-1 16,0 0-16,0 0 0,0 0 0,21-21 15,1 21-15,-1 1 0,0-22 16,0 0-16,21 0 0,-20 0 0,20 0 16,0 0-16,22 0 0,-22 0 0,0 0 15,1-22-15,20 22 0,-20-21 16,-1 0-16,0 0 0,1 21 0,-1-21 15</inkml:trace>
  <inkml:trace contextRef="#ctx0" brushRef="#br0" timeOffset="7812.44">12615 953 0,'0'0'0,"0"-22"0,-21-62 31,0 84-31,0 0 0,0 0 0,-1 0 16,1 0-16,0 0 0,0 0 15,0 21-15,0 0 0,-1 0 0,1 0 16,-21 1-16,21 20 0,0-21 16,-1 21-16,1-20 0,0 20 15,21-21-15,0 0 0,0 22 0,0-22 16,0 0-16,0 0 0,0 0 16,21 0-16,0-21 0,1 0 15,-1 22-15,0-22 0,0 0 16,0 0-16,0 0 0,1 0 0,-1 0 15,21-22-15,-21 1 0,0 21 0,1-21 16,-1-21-16,0 21 0,0-22 16,0 1-16,0 0 0,-21-1 0,22-20 15,-1 20-15,-21-20 0,21-1 16,-21 22-16,0 0 0,21-22 0,-21 22 16,21 0-16,-21-1 0,0 22 15,0-21-15,21 21 0,-21-1 16,0 44-1,0-1 1,0 21-16,0-21 0,0 22 0,0-1 16,-21 21-16,21-20 0,-21 20 15,21-20-15,-21 20 0,21 1 0,0-22 16,0 0-16,0 1 0,0-1 16,0 0-16,0-21 0,0 22 0,21-22 15,0 0-15,0 0 0,1-21 16,-1 21-16,21-21 0,-21 0 0,0 0 15,22 0-15,-22 0 0,21 0 16,-21-21-16,22 0 0,-1 0 0,0 0 16,-20 0-16,20-22 0,-21 22 15,0-21-15,0-1 0,1 1 0,-1 21 16,0-21-16,-21-1 0,21 22 16,-21 0-16,0 42 15,0 0 1,-21 0-16,21 22 0,-21-22 15,21 21-15,-21-21 0,21 1 0,0 20 0,0-21 16,0 0-16,0 0 0,0 1 16,0-1-16,0 0 0,21-21 31,0 0-31,0 0 16,0-21-16,0 0 0,-21-1 15,22 1-15</inkml:trace>
  <inkml:trace contextRef="#ctx0" brushRef="#br0" timeOffset="7976.51">13462 699 0,'0'0'0,"-21"-22"0,0 1 0,-1 21 15,1 0 1,21 21 15,0 1-15,0-1-16,21-21 15,1 21 1</inkml:trace>
  <inkml:trace contextRef="#ctx0" brushRef="#br0" timeOffset="8408.5">13610 804 0,'0'0'0,"0"22"15,0 20-15,0-21 0,0 21 0,0-20 16,0-1-16,0 21 0,-21-21 15,21 0-15,-21 1 0,21-1 16,-21 0-16,21 0 0,0 0 0,0 0 16,0 1-1,0-44 17,0 1-32,0 0 15,0 0-15,0 0 0,0 0 0,21-22 16,0 1-16,0 21 0,0-22 15,0 1-15,22 0 0,-22 21 0,0-22 16,21 22-16,-20 0 0,20 0 16,-21 21-16,21 0 0,1 0 0,-22 0 15,21 0-15,-21 21 0,1 0 0,-1 0 16,0 22-16,-21-1 16,0 0-16,0 1 0,0-1 0,0-21 15,0 21-15,0-20 0,-21 20 16,21-21-16,-21 0 0,-1 0 0,22 1 15,0-1-15,-21-21 0,21 21 0,-21-21 16,21-21 15,21 21-31,0-21 16,22-1-16,-22 1 0</inkml:trace>
  <inkml:trace contextRef="#ctx0" brushRef="#br0" timeOffset="9056.73">14795 804 0,'0'0'0,"0"-21"16,0 0-16,-21 0 15,0 21-15,0 0 0,0-21 16,0 21-16,-1 0 0,1 0 16,0 0-16,0 0 0,0 21 0,-22 0 15,22 0-15,0 22 0,-21-22 16,21 21-16,-1 0 0,-20 1 0,21-1 15,0-21-15,0 22 0,21-22 16,0 21-16,0-21 0,0 0 16,0 1-16,21-1 0,0-21 15,0 0-15,21 0 0,-20 0 16,-1 0-16,21 0 0,-21 0 0,22 0 16,-22-21-16,0-1 0,21 1 0,-21 0 15,1-21-15,-1 21 0,0-22 16,0 22-16,0-21 0,0-1 0,-21 22 15,0-21-15,22 21 0,-1 0 16,-21-1-16,0 1 0,0 42 47,0 1-47,-21-1 0,-1 21 0,1-21 16,21 22-16,-21-1 0,21 0 15,0 22-15,0-22 0,0 22 0,0-1 16,0 1-16,0-1 0,0 1 15,0-1-15,0 22 0,21-22 0,-21 22 16,0-22-16,21 22 0,-21-21 0,22-1 16,-22 22-16,0-22 0,21 1 15,-21-1-15,21 22 0,-21-22 0,21 1 16,-21-1-16,0 1 0,0-1 0,0 1 16,0-22-16,0 22 0,0-22 0,0 0 15,0 1-15,-21-22 16,0 21-16,-22-21 0,22-21 0,0 22 15,0-22-15,-21 0 0,20 0 0,-20 0 16,21 0-16,0 0 0,-22-22 16,22 22-16,0-21 0,0 0 0,0 0 15,21 0-15,0 0 0,0-1 0,0-20 16,0 0-16,0-1 0,0 1 0,0 0 16,0-22-16,21 1 0,21-1 15</inkml:trace>
  <inkml:trace contextRef="#ctx0" brushRef="#br0" timeOffset="9810.54">16023 656 0,'0'0'0,"64"-21"15,-64 0 1,21 0-16,0 0 15,-21-1-15,0 1 0,0 0 16,0 0-16,-21 0 16,0 21-16,-22 0 0,22 0 15,-21 0-15,21 0 0,-22 0 16,1 0-16,0 21 0,-1 0 0,22 0 16,-21 0-16,-1 1 0,22-1 0,0 0 15,0 0-15,21 0 0,0 0 16,0 1-16,0-1 0,0 0 0,21 0 15,0 0-15,22 0 0,-22 1 16,21 20-16,0-21 0,1 0 16,-1 0-16,-21 1 0,22-1 0,-1 0 15,-21 0-15,0 0 0,0 0 16,-21 1-16,0-1 0,0 0 16,-21-21-16,0 0 0,-21 21 15,-1-21-15,1 0 0,0 0 0,-1 0 16,-20 0-16,21 0 0,-22 0 0,22-21 15,-1 21-15,22-21 0,-21 0 16,21 21-16,0-22 0,-1 1 16,1 0-16,0 0 0,21 0 15,0 0-15,0-1 0,21 22 16,0-21-16,1 21 16,20-21-16,-21 0 0,21 21 0,1-21 15,-1 0-15</inkml:trace>
  <inkml:trace contextRef="#ctx0" brushRef="#br0" timeOffset="10036.68">16277 783 0,'0'0'0,"0"21"16,0 1-16,0-1 16,0 21-16,0-21 0,-21 0 15,0 1-15,0-1 0,21 0 0,0 0 16,0 0-16,-22 0 0,1 1 15,21-1 1,0-42 15,0-1-31,0 1 16,21 0-16,1 0 0</inkml:trace>
  <inkml:trace contextRef="#ctx0" brushRef="#br0" timeOffset="10192.49">16277 550 0,'0'0'0,"0"-21"16,21 21 31,0 0-32,1 0-15,-1 0 0</inkml:trace>
  <inkml:trace contextRef="#ctx0" brushRef="#br0" timeOffset="10697.41">16764 402 0,'0'0'0,"0"21"16,0 1-1,-21-1-15,21 21 16,-21-21-16,21 0 0,-22 22 0,22-1 15,0-21-15,0 22 0,-21-1 16,21 0-16,-21 1 0,21-1 0,-21 0 16,21-21-16,0 22 0,0-22 0,0 0 15,0 0-15,0 0 0,0 1 16,0-1-16,0-42 47,0-1-47,0 1 15,0 0-15,0-21 0,0 21 0,0-1 16,21-20-16,0 21 0,0-21 0,22 20 16,-22 1-16,21 0 0,-21 0 15,22 0-15,-1 0 0,-21 21 0,22 0 16,-1 0-16,0 0 0,-21 21 16,22 0-16,-22 0 0,0 0 0,-21 0 15,0 22-15,0-22 0,0 21 16,0-21-16,-21 1 0,21 20 15,-42-21-15,20 0 0,1 0 0,-21 1 16,0-22-16,20 21 0,-20-21 16,0 0-16,21 21 0,-22-21 0,22 0 15,-21 0-15,21 0 0,-1 0 16,1-21-16,21 0 16,0-1-16,0 1 15,0 0-15,21-21 0,1-1 16,-1 22-16</inkml:trace>
  <inkml:trace contextRef="#ctx0" brushRef="#br0" timeOffset="11112.4">17335 402 0,'0'21'0,"0"43"15,0-43-15,0 21 16,-21-20-16,0 20 0,0 0 0,21-21 15,-21 22-15,21-1 0,-21-21 16,-1 64-16,22-64 0,0 0 16,0 0-16,0 1 0,0-1 15,0 0-15,0 0 0,22-21 16,-1 0-16,0 0 0,0 0 16,0 0-16,0 0 0,1 0 15,20-21-15,-21 0 0,21 21 0,-20-21 16,20-22-16,-21 22 0,21 0 15,-20 0-15,-1 0 0,0-22 16,0 22-16,-21 0 0,0 42 31,0 0-31,0 0 0,0 1 16,0 20-16,-21-21 0,0 0 0,21 0 16,-21 1-16,21-1 0,0 0 15,0 0-15,0 0 0,21-21 47,0-21-47,0 0 0,-21 0 0</inkml:trace>
  <inkml:trace contextRef="#ctx0" brushRef="#br0" timeOffset="11284.55">17822 550 0,'-42'0'16,"21"0"-16,0 0 15,21 22 1,-22-22-16,22 21 0,0 0 16,22 0-1,-1-21 1,0 0-16,0 0 0,0 0 0</inkml:trace>
  <inkml:trace contextRef="#ctx0" brushRef="#br0" timeOffset="11712.4">18182 720 0,'0'0'0,"0"21"0,-63 106 31,63-85-31,-22-21 0,22 1 16,-21-1-16,21 0 0,0 0 15,0 0-15,0 0 0,-21-21 16,21 22-16,-21-22 0,0 0 15,0 0 1,21-22 0,0 1-16,0 0 0,0 0 0,0 0 15,0-22-15,0 22 0,21-21 16,0 0-16,21 20 0,-21-20 0,22 0 16,-1 21-16,0-1 0,1 1 15,-1 0-15,22 21 0,-22 0 16,0 0-16,22 0 0,-22 21 0,0 0 15,1 1-15,-22-1 0,0 21 16,0-21-16,-21 22 0,0-1 0,0 0 16,0 1-16,0-1 0,-21-21 15,0 21-15,0-20 0,0-1 0,-1 0 16,22 0-16,-21 0 0,0 0 16,21-42 15,21 21-31,0-21 0,1 0 15</inkml:trace>
  <inkml:trace contextRef="#ctx0" brushRef="#br0" timeOffset="12324.61">19367 804 0,'0'0'15,"22"-21"-15,-22 0 0,0 0 0,0 0 16,0 0-16,0-1 0,0 1 0,-22 0 15,1 21-15,0 0 0,0 0 0,0 0 16,0 0-16,-22 0 0,22 21 16,-21-21-16,21 21 0,-22 22 0,22-22 15,0 21-15,-21-21 0,20 22 16,1-1-16,0-21 0,0 22 0,21-1 16,-21-21-16,21 0 0,0 22 15,0-22-15,0 0 0,21 0 0,0-21 16,0 21-16,43-21 15,-43 0-15,21 0 0,-21 0 16,22 0-16,-22 0 0,21-21 0,1 21 16,-22-21-16,21-21 0,0 20 15,-20 1-15,-1-21 0,21 0 0,-21 20 16,0-20-16,1 0 0,-22 21 16,0-1-16,21 1 0,-21 0 0,0 0 15,0 42 16,0 21-31,-21-20 0,-1 20 0,22 21 16,-21-20-16,0 20 0,0 1 0,21-1 16,-21 1-16,21 20 0,-21-20 15,-1-1-15,22 22 0,0-21 16,0 20-16,0 1 0,0 0 0,0-1 16,0-20-16,0 20 0,22 1 0,-22 0 15,21-22-15,-21 22 0,0 0 16,21-1-16,-21 1 0,21-22 0,-21 22 15,0-21-15,0-1 0,0 1 0,0-22 16,0 21-16,0-20 0,0-1 16,0-21-16,0 22 0,0-22 15,-21 0-15,21 0 0,-21 0 0,0-21 16,-1 0-16,1 0 16,0 0-16,0-21 0,0 0 0,0 0 15,-1 0-15,1-1 0,-21 1 0,21 0 16,0-21-16</inkml:trace>
  <inkml:trace contextRef="#ctx0" brushRef="#br0" timeOffset="13776.54">1291 1969 0,'0'0'0,"-127"-64"15,85 43-15,21 21 16,-1-21-1,1 21-15,21-21 0,0-1 32,21 22-17,1 0-15,20 0 0,0 0 0,1 0 16,20 0-16,1 0 0,20 0 16,-20 0-16,-1 0 0,22 0 0,-22 0 15,22 0-15,-21 0 0,20 0 16,-20 0-16,20 0 0,1 0 0,21 0 15,-21 0-15,20 0 0,1 0 16,0 0-16,21 0 0,-21 0 0,0 0 16,21 0-16,21 0 15,-21 0-15,21 0 0,0-21 0,0 21 16,1 0-16,-1 0 0,21 0 16,0 0-16,-20-21 0,20 21 0,-21 0 15,21 0-15,-20 0 0,20-21 16,0 21-16,-21 0 0,1 0 0,20 0 15,-21-21-15,21 21 0,1-21 16,-1 21-16,0 0 0,1 0 0,-1-22 16,22 22-16,-1 0 0,-21 0 15,1-21-15,20 21 0,1 0 0,-22 0 16,22 0-16,-1-21 0,-21 21 16,22 0-16,-1 0 0,22 0 0,-21 0 15,-1 0-15,1 0 0,-1 0 16,22 0-16,-22 0 0,1 0 15,20 0-15,-20 0 0,21 0 0,-1 0 16,-20 0-16,20 0 0,1 0 16,-21 0-16,20 0 0,-20-21 0,20 21 15,-20 0-15,-1 0 0,1 0 16,-1 0-16,1 0 0,-1 0 0,1 0 16,-1 0-16,1 0 0,-1 0 15,-20 0-15,20 0 0,1 0 0,-22 0 16,22 0-16,-1 0 15,-21 0-15,1 0 0,20 0 0,-20 0 16,-1 0-16,0 0 0,1 0 16,-22 0-16,0 0 0,0 0 0,0 0 15,-21 0-15,21 0 0,-21 0 16,-21 0-16,0 0 0,-21 0 0,-1 0 16,-20 0-16,-1 0 0,-20 0 15,-1 0-15,-21 0 0,0 0 16,1 0-16,-44 0 47,1 0-32,0 0-15,0 0 16,-21 0-16</inkml:trace>
  <inkml:trace contextRef="#ctx0" brushRef="#br0" timeOffset="15392.41">339 4255 0,'0'0'0,"0"-22"16,0 1-1,0 0-15,21 0 0,-21 0 16,21 21-16,-21-21 16,0-1-16,0 1 0,21 0 0,-21 0 15,0 0-15,21 21 0,-21-21 16,0 42 15,0 0-31,-21 0 16,0 21-16,0-20 0,0 20 15,-1 0-15,1 1 0,0-1 0,-21 21 16,21-20-16,-1-1 16,-20 0-16,21 1 0,0-1 0,-22 22 15,22-22-15,0 0 0,0 1 16,21-1-16,0 0 0,0 1 0,0-1 16,0-21-16,0 21 0,0-20 15,0-1-15,0 0 0,0 0 16,0-42-1,0 0 1,0 0-16,0-1 16,0-20-16,0 21 0,0-21 0,0 20 15,0-20-15,0 0 0</inkml:trace>
  <inkml:trace contextRef="#ctx0" brushRef="#br0" timeOffset="15785.59">677 4001 0,'0'0'0,"21"0"0,1-22 0,-1 1 16,0 0 0,-21 42 15,0 22-31,0-22 0,0 21 15,-21 0-15,0 1 0,-1-1 16,1 22-16,-21-22 0,21 21 16,-22 1-16,22-22 0,-21 22 0,0-1 15,-1 1-15,1-1 0,21 1 16,-22-1-16,1-20 0,21 20 16,0-21-16,0 1 0,-1-1 0,1 0 15,0-20-15,21-1 0,-21 0 16,21 0-16,0 0 0,0 0 15,0-42 32,0 0-47,0 0 0,0 0 16,0 0-16</inkml:trace>
  <inkml:trace contextRef="#ctx0" brushRef="#br0" timeOffset="16356.78">1291 4339 0,'0'0'0,"0"-21"16,0-21-16,21 21 0,-21-1 16,0 1-16,-21 42 31,0 1-31,0 20 0,0-21 15,21 21-15,-22 1 0,1-1 16,0 0-16,0 22 0,0-22 16,0 22-16,-1-22 0,22 0 0,-21 22 15,21-22-15,-21 1 0,21-22 16,0 21-16,0-21 0,0 0 16,0 1-16,21-22 15,0 0-15,1 0 0,-1-22 16,21 1-16,-21 0 0,22 0 0,-22 0 15,0-22-15,0 22 0,0-21 16,0 21-16</inkml:trace>
  <inkml:trace contextRef="#ctx0" brushRef="#br0" timeOffset="16547.98">974 4636 0,'-22'21'0,"44"-42"0,-65 42 0,22-21 16,21 21-16,21-21 31,0 0-31,1 0 0,-1 0 16,0 0-16,21 0 0,-21 0 15,22 0-15,-1-21 0,0 0 0,1 21 16,-1-22-16,0 1 0,1 21 16,-1-21-16,0 21 0</inkml:trace>
  <inkml:trace contextRef="#ctx0" brushRef="#br0" timeOffset="17540.66">1926 4657 0,'0'0'0,"21"0"32,0-21-17,-21-1-15,0 1 16,0 0-16,0 0 15,0 0-15,0 0 0,0-1 0,0 1 16,0 0-16,-21 0 0,0 21 16,-21-21-16,21 21 0,-1 0 15,1 0-15,-21 0 0,21 21 0,0-21 16,-22 21-16,22 0 0,0 0 16,0 22-16,-22-22 0,22 0 15,21 21-15,-21 1 0,21-22 0,-21 21 16,21 1-16,0-22 0,0 21 15,0-21-15,0 22 0,0-22 0,21-21 16,0 21-16,0-21 0,1 0 16,-1 0-16,21 0 0,-21 0 0,22 0 15,-22-21-15,0 0 0,21-1 16,-21 1-16,22 0 0,-22 0 16,0-21-16,0 20 0,0 1 15,-21 0-15,0 0 0,0 0 0,0-22 16,0 22-16,0 0 0,0 0 15,0 0-15,0 0 0,-21 42 32,21 0-17,0 0-15,0 0 0,0 0 16,0 1-16,0-1 0,0 21 0,0-21 16,0 22-16,0-22 0,0 0 15,0 21-15,21-21 0,-21 1 0,0-1 16,22 0-16,-22 0 0,21 0 15,0-21-15,0 0 0,0 0 16,0 0-16,1 0 0,20 0 16,-21-21-16,21 0 0,1 0 0,-1-22 15,-21 22-15,22 0 0,-1-21 16,-21 21-16,0-22 0,0 22 0,1 0 16,-22-21-16,0 20 0,0 1 15,0 0-15,0 0 0,-22 0 0,1 0 16,0 21-16,0 0 0,-21 0 15,20 0-15,1 0 0,-21 0 0,21 21 16,-22 0-16,22 0 0,0 0 0,0 0 16,0 22-16,0-22 15,21 21-15,0 1 0,0-1 0,0 0 16,0 1-16,0-22 0,0 21 16,21 0-16,0 1 0,0-1 0,0 0 15,0 1-15,22-1 0,-22-21 16,0 22-16,21-1 0,-20 0 0,-1 1 15,21-1-15,-21 0 0,0 1 16,1-1-16,-1 0 0,-21 1 0,0-1 16,0 0-16,0 22 0,-21-22 0,-22 0 15,22 1-15,-21-1 0,-22 0 16,22 1-16,-22-22 0,22 21 0,-21-21 16,-1 1-16,22-1 0,-22 0 15,1-21-15,-1 0 0,1 0 16,-1 0-16,1-21 0,-1 0 15,22-1-15,0-20 0,-1 0 0,22 21 16,0-43-16,0 22 0,21-1 16,0 1-16,0-21 0,21 20 0,0 1 15,21-22-15,-20 22 0,20 0 16,21-22-16,-20 22 0,-1 0 0,22-22 16</inkml:trace>
  <inkml:trace contextRef="#ctx0" brushRef="#br0" timeOffset="18044.84">2625 4487 0,'0'0'0,"0"22"16,0-1-1,0 0-15,0 0 0,0 0 16,-22 0-16,22 1 0,0 20 15,0-21-15,-21 0 0,21 0 0,0 22 16,0-22-16,0 0 0,-21 0 16,21 0-16,0-42 47,0 0-32,0 0-15,0 0 0,0-22 0,0 22 16,0 0-16,0-21 0,0 21 15,21-1-15,0-20 0,1 21 0,20-21 16,-21 20-16,21 1 0,-20 0 0,20 0 16,0 21-16,1 0 0,-22 0 15,21 0-15,-21 0 0,22 21 0,-22 0 16,0 0-16,0 1 0,0-1 16,-21 21-16,21-21 0,-21 0 15,0 22-15,0-22 0,0 21 0,-21-21 16,0 1-16,0 20 0,0-21 15,0 0-15,-1 0 0,22 1 0,-21-1 16,0-21-16,0 0 16,21-21-1,21 21 1,0-22-16,0 1 0,1 0 0,-1 0 16,0 0-16</inkml:trace>
  <inkml:trace contextRef="#ctx0" brushRef="#br0" timeOffset="18548.43">3641 4445 0,'0'0'0,"0"-21"0,0 0 16,0 0-16,-22 21 0,1-22 16,0 22-16,0 0 0,0 0 15,0 0-15,-1 0 0,1 0 0,0 22 16,0-1-16,0-21 0,-22 42 0,22-21 15,-21 0-15,21 22 0,-43 20 16,43-42-16,0 22 16,0-1-16,21-21 0,0 22 0,0-22 15,0 0-15,0 0 0,0 0 16,21-21-16,0 0 0,0 0 16,0 0-16,1 0 0,20 0 0,-21 0 15,21-21-15,1 0 0,-22 0 0,21 0 16,-21-1-16,1 1 0,20 0 15,-21 0-15,-21 0 0,21-22 0,-21 22 16,0 0-16,0 0 0,0-21 16,0 20-16,0 1 0,0 0 15,-21 21 1,21 21 0,0 0-16,0 1 0,-21-1 0,21 0 15,0 0-15,0 0 16,0 0-16,0 22 0,0-22 0,0 0 15,0 0-15,0 0 0,0 1 0,0-1 16,0 0-16,21 0 0,0-21 16,0 0-16,1 0 15,-1 0-15,0 0 0,21 0 16,-21-21-16,1 0 0,-1 0 0,21-1 16,-21 1-16,0 0 0</inkml:trace>
  <inkml:trace contextRef="#ctx0" brushRef="#br0" timeOffset="19240.96">4022 4424 0,'-22'0'31,"1"21"-31,21 0 16,0 0-16,0 1 0,0-1 0,0 0 16,0 0-16,0 0 0,0 22 15,0-22-15,-21 0 0,21 0 0,0 0 16,0 0-16,0 1 0,0-1 0,0 0 15,0 0-15,-21-21 32,21-21-17,0 0-15,0 0 16,0-1-16,0 1 0,0 0 16,0 0-16,0-21 0,0-1 15,0 22-15,0-21 0,21 21 16,-21-1-16,21 1 0,0 0 0,1 0 15,-1 0-15,0 0 0,0 21 16,0 0-16,0 0 0,1 0 0,-1 21 16,0 0-16,0 0 0,0 0 15,0 0-15,1 1 0,-1-1 0,-21 0 16,0 21-16,0-21 0,0 1 0,0-1 16,0 0-16,0 0 15,0 0-15,0 0 0,0 1 0,0-1 16,-21 0-1,-1-21-15,22-21 32,0 0-32,0-1 0,0 1 15,0 0-15,0-21 0,0 21 16,0-1-16,0 1 0,22-21 16,-1 21-16,0-22 0,21 22 0,-21 0 15,1 0-15,20 0 0,-21 0 16,21-1-16,-20 22 0,20 0 0,-21 0 15,0 22-15,0-1 0,1-21 16,-22 21-16,0 21 0,21-21 16,-21 1-16,0 20 0,0-21 0,0 0 15,0 0-15,0 22 0,0-22 0,-21 0 16,21 0-16,0 0 0,-22 1 16,1-1-16,21 0 15,0-42 16,21 21-31,-21-21 0,22-1 16,-1 1-16,0 0 0</inkml:trace>
  <inkml:trace contextRef="#ctx0" brushRef="#br0" timeOffset="19664.66">4995 4509 0,'0'0'0,"-21"0"0,21 21 0,0 0 16,21-21 15,0 0-31,1 0 16,-1 0-16,0-21 0,0 21 0,0-21 15,0-1-15,1 22 0,-1-21 16,0 0-16,0 0 0,0 21 0,-21-21 15,0 0-15,21-1 0,-21 1 16,0 0-16,0 0 0,0 0 16,-21 21-16,0 0 15,0 0-15,0 0 0,0 21 16,-1 0-16,1 0 0,0 0 0,0 22 16,0-22-16,21 21 0,-21-21 15,21 22-15,-22-22 0,22 21 0,0-21 16,0 1-16,0-1 0,0 0 15,0 0-15,0 0 0,22 0 0,-1 1 16,0-22-16,0 0 16,0 0-16,0 0 0,1 0 15,-1 0-15,21 0 0,-21-22 0,0 1 16,1 0-16,-1 21 0,0-21 0,0 0 16</inkml:trace>
  <inkml:trace contextRef="#ctx0" brushRef="#br0" timeOffset="20496.36">5905 3831 0,'22'0'16,"-1"0"0,0 0-16,0-21 0,0 21 0,0 0 15,22 0-15,-1 0 0,-21 0 16,22-21-16,-1 21 0,-21 0 15,21 0-15,-20 0 0,20 0 0,-21-21 16,0 21-16,0 0 0,-42 0 31,0 0-31,0 0 16,-21 0-16,-1 0 0,1 0 0,0 0 16,-1 0-16,1 0 0,0 0 15,20 21-15,-20-21 0,21 0 0,0 0 16,0 0-16,-22 0 15,22 21 1,21 0 0,0 0-16,-21-21 0,21 22 15,0-1-15,0 0 0,0 0 0,0 21 16,0-20-16,0 20 0,-21 0 0,21 1 16,0 20-16,-21-21 0,21 22 15,0-22-15,-22 22 0,1-1 0,0-20 16,0 20-16,0 1 0,0 20 0,-1-20 15,-20-1-15,21 22 0,0-22 16,0 1-16,-1-1 0,1 1 0,21-1 16,0-20-16,0-1 0,0 0 15,0 1-15,21-22 0,1 21 0,-1-21 16,21 22-16,-21-22 0,22 0 0,-1 0 16,0 0-16,-21-21 0,22 0 15,-1 0-15,0 0 0,1 0 0,-1 0 16,0 0-16,1-21 0,-1 0 15,0 0-15,-20 0 0,20 0 0,0-1 16,-21-20-16,22 0 0,-1-1 16,0 1-16</inkml:trace>
  <inkml:trace contextRef="#ctx0" brushRef="#br0" timeOffset="21296.38">6900 4339 0,'0'0'0,"-21"0"0,-127-21 31,127 21-31,-22 0 0,22 0 0,0 21 16,0 0-16,-21 1 0,20-1 15,1 0-15,0 0 0,0 21 0,21-20 16,0-1-16,-21 21 0,21-21 0,0 0 15,-21 1-15,21-1 0,0 0 16,0 0-16,0 0 16,21-21-16,0 21 0,0-21 15,0 0-15,0 0 0,1 0 0,-1 0 16,21-21-16,-21 0 0,0 21 16,1-21-16,-1 0 0,0 0 0,0-1 15,0 1-15,0 0 0,1 0 16,-1 0-16,-21 0 0,0-1 0,21 1 15,-21 0-15,0 0 16,0 0-16,0 42 31,0 0-31,-21 0 16,21 0-16,0 1 0,0-1 0,0 0 16,0 0-16,0 0 0,0 0 15,0 1-15,0-1 16,0 0-16,21-21 0,-21 21 0,21-21 15,0 0-15,0 0 0,1 0 0,20 0 16,-21 0-16,0 0 0,0 0 16,1-21-16,20 0 0,-21 21 0,0-21 15,0-1-15,-21 1 0,22 0 0,-22 0 16,21-21-16,-21 20 0,0-20 16,0 0-16,0-1 0,0 1 0,0 0 15,-21-1-15,-1 1 0,1 0 16,0-1-16,0 1 0,-21 21 15,20 0-15,-20 0 0,0-1 0,-1 22 16,-20 0-16,21 0 0,-22 0 16,1 22-16,20-1 0,-20 0 0,-1 21 15,22 1-15,0-1 0,-1 0 0,1 22 16,0-1-16,20-20 0,-20 20 16,21-21-16,21 22 0,0-22 0,-21 22 15,21-22-15,0 22 0,0-22 0,0 0 16,21-21-16,0 22 0,21-22 15,-20 0-15,20 0 0,0 0 16,1-21-16,-1 0 0,0 0 0,22 0 16,-22 0-16,0 0 0,1 0 15,-1-21-15,0 0 0,1 21 0,-22-21 16,0 0-16,0 0 0,0-22 0,-21 22 16,22 0-16</inkml:trace>
  <inkml:trace contextRef="#ctx0" brushRef="#br0" timeOffset="21952.89">7578 4233 0,'-22'-21'31,"1"42"-15,0-21-16,0 22 0,0 20 15,0-21-15,-1 0 0,22 22 16,-21-22-16,0 21 0,21 0 0,-21-20 15,21 20-15,0 0 0,-21-21 0,21 1 16,0 20-16,0-21 0,0 0 16,0 0-16,0 1 0,0-1 0,0 0 15,21-21 17,-21-21-32,21 0 15,-21-1-15,0 1 0,0 0 0,21 0 16,-21 0-16</inkml:trace>
  <inkml:trace contextRef="#ctx0" brushRef="#br0" timeOffset="22236.73">7535 4212 0,'0'0'0,"21"0"0,1 0 0,-1 0 15,0 0-15,21 0 0,-21 0 16,22 0-16,-22 21 0,0 1 0,21-1 15,-20 0-15,-1 0 0,0 0 16,0 22-16,0-22 0,-21 21 16,0-21-16,0 0 0,0 22 0,0-22 15,0 0-15,-21 0 0,0 22 0,21-22 16,-21 0-16,0-21 0,-1 21 16,1 0-16,21 0 0,-21-21 15,0 0-15,21-21 31,0 0-15,-21 0-16,21 0 0</inkml:trace>
  <inkml:trace contextRef="#ctx0" brushRef="#br0" timeOffset="22444.7">7514 4487 0,'0'22'15,"21"-22"17,0 0-32,1 0 0,-1 0 15,21 0-15,-21 0 0,0-22 0,1 22 16,-1 0-16,21 0 0,-21-21 16,0 21-16,1-21 0,-1 21 0,-21-21 15,21 21-15,0 0 0,0-21 16</inkml:trace>
  <inkml:trace contextRef="#ctx0" brushRef="#br0" timeOffset="22718.61">8297 4170 0,'0'0'0,"0"21"16,0 0-1,0 0-15,-21 1 0,21-1 16,0 0-16,0 21 0,0-21 0,0 22 16,-21-22-16,21 0 0,0 21 15,0-20-15,-21-1 0,21 0 0,0 21 16,0-21-16,0 1 0,0-1 16,0 0-16,0 0 15,0-42 1,0 0-1</inkml:trace>
  <inkml:trace contextRef="#ctx0" brushRef="#br0" timeOffset="22976.47">8276 4212 0,'0'0'0,"0"-21"0,0 0 15,21 21-15,-21 21 16,21 0-1,1 0-15,-22 1 0,21 20 0,0-21 16,-21 0-16,21 22 0,0-22 16,-21 21-16,21-21 0,-21 0 0,22 1 15,-1 20-15,-21-21 0,0 0 0,0 0 16,0 1-16,0-1 16,0 0-16,21-21 15,-21-21 16,21 0-31,-21-1 0,21 22 16</inkml:trace>
  <inkml:trace contextRef="#ctx0" brushRef="#br0" timeOffset="23228.48">8699 4043 0,'0'0'0,"-21"0"16,21 21-1,-21 0-15,21 22 0,0-22 16,-21 21-16,0 0 0,21 1 16,-21-1-16,21 0 0,0 1 15,-22-22-15,22 21 0,-21 1 0,21-22 16,-21 0-16,21 0 0,0 0 0,0 0 16,0 1-16,0-1 0,21-21 31,0-21-16,1-1-15,-1 1 0,0 0 16</inkml:trace>
  <inkml:trace contextRef="#ctx0" brushRef="#br0" timeOffset="23501.14">9102 4255 0,'0'0'0,"-22"0"16,22 21-1,22-21 17,-1 0-32,0 0 0,0 0 15,0 0-15,0 0 16,1 0-16,-1 0 0</inkml:trace>
  <inkml:trace contextRef="#ctx0" brushRef="#br0" timeOffset="23680.97">8975 4445 0,'0'0'0,"0"42"31,21-42-15,0 0-1,0 0-15,0 0 0,0 0 0,1 0 16,-1-21-16,0 21 0,0-21 0,0 0 16,0 21-16,1-21 15</inkml:trace>
  <inkml:trace contextRef="#ctx0" brushRef="#br0" timeOffset="24109.06">9715 3937 0,'0'0'0,"-21"0"0,0 0 15,0 0 1,0 0-16,21 21 16,21-21 15,0 0-15,0 0-16,0 0 15,1 0-15,-1-21 16,0 21-16,-21-21 0,0 0 15,0 0-15,0-1 16,-21 22 0,0 0-16,-1 0 15,1 0-15,21 22 16,-21-1-16,0 0 0,21 0 0,0 21 16,-21-20-16,0 20 0,21 0 15,-22-21-15,22 22 0,0-22 0,0 0 16,0 21-16,0-20 0,0-1 15,0 0-15,22-21 16,-1 0-16,21 0 0</inkml:trace>
  <inkml:trace contextRef="#ctx0" brushRef="#br0" timeOffset="24740.54">10287 4043 0,'0'21'31,"0"0"-31,0 0 0,0 1 16,0-1-16,-21 21 0,21-21 0,0 22 16,0-22-16,-21 21 0,-1-21 15,1 0-15,21 22 0,-21-22 0,0 0 16,21 21-16,-21-20 0,0-22 0,-1 21 16,22 0-16,0 0 15,-21-21-15,42-21 31,1 0-15,-1 0-16,-21-1 0,21 1 16,0 0-16,0-21 0,-21 21 0,21-22 15,1 1-15,-1 0 0,-21 20 16,21-20-16,0 0 0,0-1 0,-21 22 16,21 0-16,1-21 0,-1 21 15,0 21 1,-21 21-16,0 0 15,21 0-15,-21 21 16,0-20-16,21 20 0,-21 0 0,0-21 16,0 22-16,0-1 0,0-21 0,0 22 15,0-22-15,0 21 0,0-21 16,0 0-16,0 1 0,0-1 0,0 0 16,21-21-16,-21 21 0,22-21 31,-22-21-16,0 0 1,0 0 0</inkml:trace>
  <inkml:trace contextRef="#ctx0" brushRef="#br0" timeOffset="24940.64">10160 4339 0,'0'0'0,"21"0"31,0 0-15,22 0-16,-22 0 0,0 0 16,0 0-16,21 0 0,-20 0 15,-1 0-15,0 0 0,21 0 0,-21 0 16,1-21-16,-1 0 0,0 21 0,0-21 16,0 21-16,0-21 0,1-1 15,-1 22-15,0-21 0</inkml:trace>
  <inkml:trace contextRef="#ctx0" brushRef="#br0" timeOffset="25246.74">10816 3979 0,'0'22'31,"21"-1"-16,-21 0-15,21 0 0,-21 0 16,22 0-16,-22 1 0,0 20 16,0-21-16,0 21 0,21-20 0,-21 20 15,0-21-15,0 0 0,21 22 0,-21-22 16,0 0-16,0 0 0,0 0 16,0 0-16,0 1 0,0-1 15,21-21 1,0-21-1,0-1 1,1 1-16,-1 0 0,0-21 16</inkml:trace>
  <inkml:trace contextRef="#ctx0" brushRef="#br0" timeOffset="25488.7">11218 4001 0,'0'0'0,"21"-22"0,-21 1 16,-21 42 15,0 1-31,0-1 0,21 0 16,-21 21-16,0-21 0,-1 22 15,1-1-15,21-21 0,-21 22 0,0-1 16,0-21-16,0 21 0,21-20 0,0-1 16,-22 0-16,22 0 0,-21 0 15,21 0-15,21-21 31,1 0-15,-1-21-16,0 21 0,0-21 0</inkml:trace>
  <inkml:trace contextRef="#ctx0" brushRef="#br0" timeOffset="25985.57">11515 3979 0,'21'0'32,"-21"-21"-17,0 0 1,0 0 15,0 42 32,0-42-1,0 0-46,21 21-1,-21 21 1,0 0 0,0 0-16,0 0 0,0 1 0,0-1 15,0 0-15,0 0 0,0 0 16,-21 0-16,0-21 0,21 22 15,0-1-15,-22 0 0,1-21 16</inkml:trace>
  <inkml:trace contextRef="#ctx0" brushRef="#br0" timeOffset="26651.96">11769 3620 0,'0'0'0,"21"0"31,0 0-31,0-22 16,0 22-16,22 0 0,-22 0 16,0 0-16,0-21 0,0 21 0,0-21 15,1 21-15,20 0 0,-21 0 16,0 0-16,0 0 0,1 0 16,-22 21 15,0 0-31,0 1 15,0-1-15,0 0 16,0 0-16,0 0 0,0 0 0,0 22 16,0-22-16,0 0 0,0 21 15,0-20-15,0 20 0,0-21 0,0 21 16,0 1-16,0-1 0,-22 0 0,22 1 16,0-1-16,0 0 0,0-20 15,0 20-15,0-21 0,0 21 16,0-20-16,0-1 0,0 0 0,0 0 15,0 0-15,0 0 0,-21 1 16,21-1-16,-21-21 0,0 21 0,0-21 16,0 21-16,-1-21 0,1 0 0,0 0 15,0 21-15,0-21 0,0 0 16,-22 0-16,22 0 0,0 0 0,0 0 16,0 0-16,-1 0 0,1 0 15,0 0-15,0 0 16,0 0-16,21-21 31,0 0 0,0 0-31,0 0 16,0-1-16</inkml:trace>
  <inkml:trace contextRef="#ctx0" brushRef="#br0" timeOffset="27428.1">13017 3535 0,'0'0'0,"22"0"0,-1-21 0,0 21 0,0-21 16,0-1-16,0 1 16,-21 0-16,22 21 0,-22-21 15,0 0-15,21 0 0,-21-1 16,0 1-16,0 0 16,-21 21-1,-1 21-15,1 0 16,0 22-16,0-1 0,-21 0 0,20 1 15,-20 20-15,0-20 0,21 20 0,-22 1 16,1-1-16,0 1 0,-22 20 16,22-20-16,-1 20 0,-20-20 15,21-1-15,-22 22 0,22-21 0,-22-1 16,22-21-16,-22 22 0,22-1 16,0-20-16,-1 20 0,1-20 0,21 20 15,-21-21-15,20-20 0,1 20 0,0-21 16,0 0-16,21 0 0,0 1 15,0-44 17,0 1-32,0 0 15,0 0-15,21 0 0,-21 0 0,21-1 16,0 1-16,1 0 0,20-21 0,-21 21 16,0-22-16,22 22 15</inkml:trace>
  <inkml:trace contextRef="#ctx0" brushRef="#br0" timeOffset="27759.83">13102 3789 0,'0'-21'0,"0"42"0,0-63 15,0 20 1,0 44-1,0-1-15,0 0 16,0 0-16,0 21 0,0 1 16,0-1-16,0 0 0,-21 1 15,21 20-15,-21-20 0,21-1 0,-21 21 16,21-20-16,-22-1 0,1 0 16,21 1-16,-21-22 0,21 21 0,-21-21 15,21 1-15,0-1 0,-21 0 0,21 0 16,0-42 15,0 0-15,0 0-16,0-1 0,0 1 15</inkml:trace>
  <inkml:trace contextRef="#ctx0" brushRef="#br0" timeOffset="28100.18">12975 3916 0,'0'0'15,"0"-21"-15,-21 0 0,21-1 0,-21 1 0,21 0 16,0 0-16,0 0 16,0 0-16,21-1 0,0 22 15,0-21-15,22 21 0,-22 0 16,21-21-16,0 21 0,1 0 0,-1 0 16,-21 0-16,22 21 0,-22-21 0,0 21 15,21 1-15,-42 20 16,21-21-16,-21 21 0,0-20 0,0 20 15,0 0-15,-21-21 0,-21 22 0,21-1 16,-22-21-16,1 22 0,21-22 16,-21 0-16,-1 0 0,1 0 0,21 0 15,-22-21-15,22 22 0,0-22 16,0 0 0,42 0 15,0 0-31,0 0 0,1 0 15,-22-22-15,21 22 0,0-21 0,0 21 16</inkml:trace>
  <inkml:trace contextRef="#ctx0" brushRef="#br0" timeOffset="28588.85">13398 4255 0,'0'-22'31,"0"1"-15,22 0-16,-1 0 16,0 21-16,0 0 15,-21-21-15,21 21 0,0 0 0,1 0 16,-1 0-16,0 21 15,0-21-15,0 21 0,-21 0 0,21 0 16,1 1-16,-1-1 0,-21 0 0,0 21 16,0-21-16,0 1 0,0-1 15,0 0-15,0 0 0,0 0 0,0 0 16,-21 1-16,-1-22 0,22 21 16,-21-21-16,0 0 15,21-21 16,0-1-31,21 1 16,-21 0-16,21 0 0,1 0 0,-22 0 16,21-1-16,0-20 0,-21 21 15,21 0-15,0-22 0,0 22 0,-21 0 16,22 0-16,-1 0 0,0 21 0,0-21 16,0 21-16,0-22 15,1 22-15,-1 0 31</inkml:trace>
  <inkml:trace contextRef="#ctx0" brushRef="#br0" timeOffset="28964.54">14055 4276 0,'42'0'15,"-21"0"1,0-21-16,0-1 16,1 1-16,-1 21 15,-21-21-15,21 0 0,0 21 0,0-21 16,-21 0-16,0-1 16,-21 22-1,0 0 1,0 0-16,0 0 0,-1 22 15,1-1-15,-21 0 0,21 0 0,0 21 16,-1-20-16,1-1 0,0 0 16,21 21-16,0-21 0,-21 1 0,21-1 15,0 0-15,0 0 0,0 0 16,0 0 0,21-21-16,0 0 0,0 0 0,1 0 15,-1 0-15,0 0 0,0 0 16,0-21-16,22 0 0,-22 21 15,21-21-15</inkml:trace>
  <inkml:trace contextRef="#ctx0" brushRef="#br0" timeOffset="29489.5">14711 4064 0,'0'0'15,"0"-21"-15,-21 21 16,-1 0-16,1 0 15,0 21 1,0 0-16,0 0 0,21 1 0,-21-1 16,-1 0-16,1 0 0,21 0 0,-21 22 15,0-22-15,21 0 0,-21 0 16,21 0-16,0 0 0,0 1 0,0-1 16,0 0-16,0 0 0,0 0 0,0 0 15,42-21-15,-42 22 0,42-22 16,-20 0-16,-1 0 0,0 0 15,21 0-15,-21 0 0,22 0 0,-22 0 16,21 0-16,1-22 0,-22 22 16,21-21-16,0 0 0,1 0 0,-1 0 15,0 0-15,-20-1 0,20 1 16,-21 0-16,0-21 0,0 21 0,1-1 16,-22-20-16,0 21 0,0 0 0,0 0 15,0-1-15,-22 1 16,1 21-16,0 0 0,0 0 15,0 21-15,0 1 0,-1-22 16,1 42-16,0-21 0,21 0 0,-21 0 16,0 22-16,21-22 0,-21 0 0,21 0 15,0 0-15,0 1 0,0-1 16,0 0-16,0 0 0,0 0 0,0 0 16,21-21-16,0 0 0,0 0 15,0 0-15,0 0 16,1 0-16,20 0 0,0 0 0,-21 0 15,22 0-15,-1 0 0,0-21 0,1 21 16,-1-21-16,0 0 0</inkml:trace>
  <inkml:trace contextRef="#ctx0" brushRef="#br0" timeOffset="30195.87">15854 4128 0,'0'0'0,"0"-22"0,21-41 31,-21 42-31,0 0 15,-21 21-15,0 0 0,-1 0 16,1 0-16,0 21 16,0 0-16,0 0 0,0 0 0,-22 0 15,22 1-15,0-1 0,0 21 16,0-21-16,-1 0 0,1 1 0,0 20 16,21-21-16,0 0 0,-21 0 0,21 1 15,0-1-15,0 0 16,0 0-16,21-21 15,0 0-15,0 0 16,1 0-16,-1 0 0,0 0 0,0 0 16,0-21-16,0 0 0,-21 0 15,22-1-15,-1 1 0,-21-21 16,21 21-16,0-22 0,0 1 0,0 0 16,-21-1-16,22-20 0,-1 21 0,-21-1 15,0 1-15,21 21 0,-21-22 16,0 22-16,21 0 0,-21 0 0,0 0 15,0 42 17,0 0-32,0 0 0,-21 0 0,21 1 15,-21 20-15,21 0 0,0-21 16,-21 22-16,21-1 0,0 0 16,-22 1-16,22-22 0,0 21 0,0-21 15,0 1-15,0-1 0,0 21 16,22-21-16,-1 0 0,0-21 15,0 22-15,0-22 16,0 0-16,1 0 0,-1 0 16,0 0-16,-21-22 0,21 22 0,0-21 15,0 0-15,-21 0 0,22 0 16,-1 0-16,-21-1 0,0-20 0,21 21 16,-21 0-16,21 0 0,-21-1 15,0 44 1,0-1-1,-21 0-15,21 0 0,-21 0 0,21 0 16,0 1-16,-21 20 0,21-21 16,-22 0-16,22 0 0,0 1 15,0-1-15,0 0 16,22-21 0,-22-21-1,21 21-15,0-21 0,-21-1 16</inkml:trace>
  <inkml:trace contextRef="#ctx0" brushRef="#br0" timeOffset="30373.09">16277 3937 0,'0'0'0,"-21"0"0,21-21 0,-21 21 0,0 0 31,-1 0-31,22 21 16,0 0-1,0 0-15,0 1 16,22-22-16,-1 0 0</inkml:trace>
  <inkml:trace contextRef="#ctx0" brushRef="#br0" timeOffset="30836.56">16531 4043 0,'0'21'0,"0"-42"0,0 63 15,0-21-15,-21 1 0,21-1 16,0 0-16,-21 0 0,21 21 16,-21-20-16,21-1 0,0 0 15,0 0-15,0 0 0,0 0 16,0 1-16,-22-22 0,22 21 16,-21-21 15,21-21-16,0-1-15,0 1 16,0 0-16,0 0 0,0-21 0,21 20 16,1-20-16,-1 21 0,0-21 15,0-1-15,21 1 0,1 0 0,-1 20 16,0-20-16,1 21 0,-1 0 16,0 0-16,1 21 0,-1 0 0,-21 0 15,22 0-15,-22 0 0,0 21 0,-21 0 16,0 21-16,0 1 0,0-22 15,0 21-15,0 0 0,-21 1 16,21-1-16,-21 0 0,-1 1 0,1-22 16,0 21-16,0-21 0,0 1 15,0-1-15,-1-21 0,22 21 0,0 0 16,22-21 15,-1 0-31,0-21 0,0 0 16,21 21-16,-20-21 0,20-1 15</inkml:trace>
  <inkml:trace contextRef="#ctx0" brushRef="#br0" timeOffset="31480.48">17716 4001 0,'0'0'0,"0"-22"0,0 1 16,0 0-16,-21 0 15,0 21-15,0 0 0,0 0 0,0 0 16,-22 21-16,22 0 15,-21 0-15,-1 1 0,22-1 0,-21 21 16,0-21-16,-1 22 0,22-22 0,0 21 16,-21 0-16,42-20 0,-22-1 15,22 21-15,0-21 0,0 0 0,0 1 16,0-1-16,22-21 16,-1 0-16,0 0 0,21 0 0,-21 0 15,1 0-15,20 0 0,-21 0 0,0 0 16,0-21-16,1-1 0,-1 22 15,0-21-15,0 0 0,0-21 0,0 21 16,1-1-16,-1-20 16,-21 21-16,21-21 0,-21 20 0,21 1 15,-21 0-15,0 0 0,0 42 32,-21 0-32,21 0 15,-21 1-15,0 20 0,-1-21 16,22 21-16,0 1 0,-21-1 0,21 0 15,0 1-15,0-1 0,0 0 0,0 22 16,21-22-16,-21 22 0,22-1 16,-1 1-16,-21-1 0,21 1 15,0-1-15,0 1 0,-21-1 0,0 1 16,21 20-16,-21-20 0,0-1 16,0-20-16,0 20 0,0 1 0,0-1 15,0 1-15,0-1 0,-21 1 0,0-22 16,0 0-16,0 22 0,0-22 15,-1 1-15,-20-22 0,21 21 0,-21-21 16,20 0-16,-20 1 0,21-1 0,0 0 16,-22-21-16,22 0 0,-21 0 0,21 0 15,0 0-15,-22 0 0,22 0 16,-21 0-16,21-21 0,-1 0 16,1-1-16,0 1 0,0 0 0,0 0 0,0 0 15,-1 0-15,22-22 0,0 22 16,0-21-16,0 21 0,0-22 15,0 1-15,0-22 0,0 22 0,0 0 16,22-1-16</inkml:trace>
  <inkml:trace contextRef="#ctx0" brushRef="#br0" timeOffset="32161.2">18097 4106 0,'0'0'0,"-21"0"15,42 0 32,1-21-47,-1 21 0,0 0 16,21 0-16,-21 0 0,1 0 0,-1 0 15,0 0-15,0 0 16,-42 0 15,0 0-31,0 0 16,-1 0-16,1 0 0,0 0 0,0 0 16,0 0-16,0 0 15,21 21-15,-22-21 0,44 0 63,-1-21-48,0 21-15,0-21 0,21 21 16,1-21-16,-22 0 0,21 21 0</inkml:trace>
  <inkml:trace contextRef="#ctx0" brushRef="#br0" timeOffset="32659.95">19219 3831 0,'0'0'0,"21"0"0,1 0 0,-22-21 16,0 0-16,0 0 15,-22 21 16,1 0-31,0 0 0,0 0 16,0 0-16,0 0 0,-1 0 16,-20 0-16,21 21 0,0 0 0,0-21 15,-1 21-15,1 0 0,0-21 0,0 22 16,21-1-16,-21-21 0,21 21 16,0 0-16,0 0 0,0 0 15,21-21-15,0 22 16,0-1-16,0 0 0,22 0 0,-22 0 15,21-21-15,1 21 0,-22 1 0,21-1 16,-21 0-16,0 0 0,1 0 16,-1 0-16,-21 1 0,0-1 0,0 0 15,-21 0-15,-1-21 16,1 0-16,-21 21 0,0-21 0,20 0 16,-20 0-16,0 0 0,-1 0 0,1 0 15,0 0-15,21 0 0,-1 0 16,-20-21-16,21 21 0,0-21 15,21 0-15,-21 21 16,21-21-16,0-1 0,0 1 16,0 0-16,21 0 15,0 21-15,-21-21 0,21 0 16,0 21-16,0-22 0,22 1 0</inkml:trace>
  <inkml:trace contextRef="#ctx0" brushRef="#br0" timeOffset="32890.81">19537 3916 0,'0'85'31,"-21"-64"-31,-1 21 0,1-21 0,21 22 16,0-22-16,-21 0 0,0 21 15,21-21-15,0 1 0,0-1 0,-21-21 16,21 21-16,0 0 0,-21-21 15,21-21 17,21 21-32,-21-21 15,21 0-15</inkml:trace>
  <inkml:trace contextRef="#ctx0" brushRef="#br0" timeOffset="33076.14">19664 3789 0,'0'0'16,"0"-21"-16,-21 21 0,-1 0 0,1 0 16,42 0 46,1 0-62,-1-21 0,0 21 16,0 0-16</inkml:trace>
  <inkml:trace contextRef="#ctx0" brushRef="#br0" timeOffset="33624.08">20151 3641 0,'0'0'0,"-22"0"31,1 0-31,21 21 15,-21 0-15,0 0 0,0 0 16,21 1-16,-21-1 0,21 21 16,0-21-16,-22 22 0,1-22 15,21 21-15,0 0 0,-21 1 0,21-22 16,-21 21-16,0 1 0,21-22 16,0 21-16,0-21 0,-21 0 0,21 1 15,-22-1-15,22-42 47,0-1-47,0 1 16,0 0-16,0 0 0,22 0 0,-1 0 15,0-22-15,0 22 0,0-21 16,22 21-16,-22-22 0,21 22 0,0 0 16,1 0-16,-1 0 0,0-1 0,1 22 15,-1 0-15,0 0 16,1 0-16,-22 0 0,21 0 0,-21 0 15,1 22-15,-22 20 0,0-21 0,0 0 16,0 22-16,0-1 0,0-21 16,-22 21-16,1 1 0,-21-22 0,21 0 15,-22 0-15,1 0 0,21 1 16,-21-1-16,-1 0 0,1-21 0,0 0 16,20 21-16,-20-21 0,21 0 0,0 0 15,0 0-15,-1 0 0,22-21 16,0 0-1,0 0 1,0-1-16,22 1 0,-1 0 0,0-21 16,0 21-16,0-22 0</inkml:trace>
  <inkml:trace contextRef="#ctx0" brushRef="#br0" timeOffset="34112.15">20743 3620 0,'0'0'0,"21"0"0,-21-22 0,0 1 16,0 42 15,0 1-31,0 20 0,0-21 16,0 21-16,-21-20 0,21 20 15,-21 0-15,0-21 0,0 22 0,0-1 16,-1 0-16,22 1 0,-21-1 15,0-21-15,21 22 0,-21-22 0,21 0 16,0 0-16,0 0 0,0 0 0,0 1 16,21-22-16,0 0 15,0 0-15,22 0 0,-22 0 0,0 0 16,21 0-16,-20 0 0,20-22 16,-21 1-16,0 0 0,22 0 15,-22 0-15,0 0 0,0-22 0,0 22 16,0-21-16,1 21 0,-22-1 15,21 1-15,-21 0 0,0 42 32,-21 0-32,-1 1 15,22-1-15,0 0 0,-21 0 16,0 0-16,21 0 0,-21 1 0,21-1 16,0 0-16,0 0 0,0-42 46,21 21-46,-21-21 0,0 0 16,21-1-16,0 1 0</inkml:trace>
  <inkml:trace contextRef="#ctx0" brushRef="#br0" timeOffset="34305.04">21188 3747 0,'-43'0'31,"22"0"-31,21 21 47,21-21-15,1 0-32,-1 0 15</inkml:trace>
  <inkml:trace contextRef="#ctx0" brushRef="#br0" timeOffset="34812.01">21421 3831 0,'0'64'32,"0"-43"-32,0 0 0,0 0 15,-22 0-15,1 1 0,21-1 16,0 0-16,0 0 0,-21 0 0,21 0 15,-21 1-15,0-1 0,21 0 16,0 0 0,-21-21 15,21-21-15,0 0-16,0 0 0,0-1 0,0 1 15,21 0-15,-21 0 16,21 0-16,0-22 0,0 22 0,0 0 0,1 0 15,20 0-15,-21 0 0,21-1 16,1 1-16,-22 0 0,21 21 16,1 0-16,-1 0 0,-21 0 0,21 0 15,1 0-15,-22 0 0,0 21 16,0 0-16,0 1 0,-21-1 0,0 21 16,0-21-16,0 22 0,0-1 15,-21-21-15,0 21 0,21-20 0,-21 20 16,0-21-16,-22 0 0,22 0 15,0 1-15,21-1 0,-21-21 0,0 21 16,0 0-16,21-42 63,21 0-63,0 0 0,0-1 15,21 1-15,-20 0 0</inkml:trace>
  <inkml:trace contextRef="#ctx0" brushRef="#br0" timeOffset="35624.94">22415 3874 0,'0'0'0,"22"-22"0,-1 22 16,-21-21-16,0 0 16,0 0-1,-21 21-15,-1 0 0,1 0 16,0 0-16,0 0 0,0 0 15,0 0-15,-1 0 0,1 21 0,-21 0 16,21 0-16,-22 1 0,22-1 16,-21 21-16,21-21 0,-22 0 0,22 22 15,0-22-15,21 21 0,0-21 16,0 1-16,0-1 0,0 0 0,0 0 16,0 0-16,21-21 0,0 21 15,1-21-15,-1 0 0,21 0 0,-21 0 16,0 0-16,1 0 0,20-21 0,-21 0 15,0 21-15,0-21 0,1 0 16,-1 0-16,-21-1 0,21 1 16,0 0-16,0-21 0,-21 21 0,0-1 15,0 1-15,21 0 0,-21 0 16,0 42 31,-21 0-47,0 0 0,21 1 15,0-1-15,-21 21 0,0-21 0,0 22 16,21-1-16,-22 0 0,1 1 0,21-22 16,0 42-16,-21-20 0,21-1 15,-21 0-15,21 1 0,0-1 16,0-21-16,0 43 0,-21-22 0,21 0 16,-21 1-16,21-1 0,0 0 15,0 22-15,-22-22 0,22 0 0,-21 64 16,21-63-16,0-1 15,0 0-15,0 1 0,-21-1 0,21-21 16,0 21-16,-21 1 0,21-1 0,0-21 16,0 22-16,-21-22 0,21 21 0,0-21 15,0 22-15,0-22 0,0 0 16,-21 0-16,21 21 0,-22-20 16,22-1-16,0 0 0,-21 0 15,0-21-15,0 21 16,0-21-16,0 0 0,-1 0 0,1 0 15,0 0-15,-21 0 0,21-21 0,-1 0 16,1 0-16,0 0 0,0-1 0,0 1 16,21-21-16,0 21 0,0-22 15,-21 1-15,21 21 0,0-21 0,0 20 16,0-20-16,0 21 0,0 0 0,0 0 16,0-1-16,0 1 0,0 0 15,0 0-15,0 0 16,0 0-1,-22-1 1,22 1-16,0 0 0,0 0 16,0 0-16,0 0 0</inkml:trace>
  <inkml:trace contextRef="#ctx0" brushRef="#br0" timeOffset="36723.83">23135 3768 0,'21'0'31,"-21"-21"110,0-1-126,-21 44 32,21-1-47,0 0 16,0 0-1,21-21 17,0 0-17,1 0 1,-22-21-16,0 0 15,0 0 1,-22 21 0,1 0 15,0 21-15,21 0-1,0 0 1,0 0-1</inkml:trace>
  <inkml:trace contextRef="#ctx0" brushRef="#br0" timeOffset="37068.55">23156 4064 0,'0'0'16,"0"21"-16,-21 0 0,21 1 0,0-1 15,0 0 1,21-21 15,0 0-15,-21-21-16,0 0 16,0-1-1,0 1-15,-21 0 16,0 21-1,0 0-15,0 0 16,0 0 0,21 21-16,0 0 15,21-21 17,0-21-17,0 0 1</inkml:trace>
  <inkml:trace contextRef="#ctx0" brushRef="#br0" timeOffset="37440.64">23707 3704 0,'0'0'15,"0"21"48,21-21-32,0 0 0,-21-21-31,0 0 31,-21 21-15,0 0-16,21 21 31,-22-21-31,22 21 0,0 1 32,-21-22-17,21 21-15</inkml:trace>
  <inkml:trace contextRef="#ctx0" brushRef="#br0" timeOffset="37780.87">23622 4064 0,'0'0'0,"0"21"0,0 0 0,0 1 15,0-1 1,21-21-1,0 0 1,-21-21-16,21 21 16,-21-22-16,0 1 15,0 0-15,0 0 16,-21 21 0,0 0-1,21 21 1,-21 0-16,21 0 15,0-42 48,21 21-63,-21-21 0</inkml:trace>
  <inkml:trace contextRef="#ctx0" brushRef="#br0" timeOffset="38608.4">24659 3641 0,'0'0'16,"42"0"-16,-20-21 0,20 21 0,0 0 16,1-22-16,-1 22 0,-21-21 0,0 21 15,0-21-15,1 21 0,-22-21 16,-22 21 0,1 0-16,0 0 0,-21 0 0,-1 0 15,1 0-15,0 0 0,-1 0 16,1 0-16,0 21 0,-1-21 0,1 21 15,21-21-15,-21 21 0,20 1 0,22-1 16,0 0-16,-21 0 0,21 0 16,0 0-16,0 1 0,21-1 15,1 0-15,-1 0 0,0 0 16,0 0-16,0 1 0,0-1 0,22 0 16,-22-21-16,0 21 0,0 0 15,0 0-15,1 1 0,-1-1 0,-21 0 16,0 0-16,0 0 0,0 0 15,0 1-15,-21-22 0,-22 21 16,22-21-16,-21 0 0,21 21 0,-22-21 16,1 0-16,0 0 0,20 0 0,-20 0 15,21 0-15,0 0 0,0-21 16,-1 21-16,1-21 0,21-1 0,-21 22 16,21-21-16,0 0 0,0 0 15,0 0-15,0 0 0,0-1 16,0 1-1,21 21-15,0-21 0,1 21 0,20-21 16</inkml:trace>
  <inkml:trace contextRef="#ctx0" brushRef="#br0" timeOffset="38872.24">25104 3747 0,'0'0'15,"0"21"1,0 0-16,0 0 16,-22-21-16,22 21 0,0 0 15,-21 1-15,0-1 0,0 0 0,21 0 16,-21 0-16,0 0 0,-1 1 16,22-1-16,-21 0 15,0-21 1,21-21 15,21 0-31,0-1 16,1 1-16</inkml:trace>
  <inkml:trace contextRef="#ctx0" brushRef="#br0" timeOffset="39221.05">25231 3535 0,'-22'42'16,"1"-42"-16,21 21 16,0 1-16,0-1 0,0 0 15,21-21 1,1 0-16,-1 0 16,0 0-16,0 0 0,-21-21 15,21 21-15,-21-21 16,21-1-16,-21 1 0,0 0 15,0 0 1,0 0-16,0 0 0,-21 21 16,0 0-16,21-22 0,-21 22 0,0 0 15,0 0-15,-1 22 16,1-22-16,21 21 0,0 0 16,0 0-16,0 0 15,0 0-15,0 1 0,0-1 16,21-21-1,1 0-15,-1 0 0</inkml:trace>
  <inkml:trace contextRef="#ctx0" brushRef="#br0" timeOffset="39805.24">25675 3429 0,'0'0'0,"0"-63"31,0 84 0,0 21-31,0-21 0,-21 22 16,21-22-16,0 21 0,0 0 15,-21-20-15,0 20 0,21 0 0,-22-21 16,22 22-16,0-22 0,0 21 16,-21-21-16,0 1 0,21 20 15,-21-21-15,21 0 0,0 0 0,0 1 16,0-1-16,-21-21 0,21 21 15,-21 0 1,21-42 15,-22 21-31,22-21 0,0 0 0,0-1 16,0 1-16,0 0 16,0 0-16,0 0 0,22 0 0,-1-1 15,0 1-15,0 21 0,0-21 0,22 0 16,-1 21-16,-21 0 0,21 0 15,1 0-15,-1 0 0,-21 0 16,22 0-16,-22 21 0,21-21 0,-21 21 16,-21 0-16,21 1 0,-21-1 15,0 0-15,0 0 0,0 0 0,0 0 16,0 1-16,-21-1 0,0 21 16,0-21-16,-21-21 0,20 21 0,-20 1 15,0-22-15,21 21 0,-22 0 0,1-21 16,21 0-16,0 0 0,-22 21 15,22-21-15,0 0 0,0 0 0,0 0 16,21-21 0,0 0-1,0 0-15,0-1 16,21 22-16,0-21 0,-21 0 16,21 21-16,0-21 0,22 0 0,-22 0 15</inkml:trace>
  <inkml:trace contextRef="#ctx0" brushRef="#br0" timeOffset="40324.94">26310 3471 0,'0'0'0,"0"-21"0,0 0 0,21 0 0,-21 0 16,21 0-16,-21-1 15,0 44 16,0-1-31,0 0 0,0 0 16,0 21-16,0-20 0,0 20 0,0-21 16,-21 21-16,0 1 0,0-1 15,0-21-15,0 22 0,21-22 0,-22 21 16,1-21-16,0 22 0,21-22 0,0 21 16,-21-21-16,21 0 0,0 1 15,0-1-15,0 0 0,0 0 0,21-21 16,0 21-16,0-21 0,1 0 15,-1 0-15,0 0 0,0 0 16,0 0-16,0 0 0,1-21 0,-1 0 16,0 0-16,0 0 0,0 21 15,-21-22-15,21 1 0,1 0 0,-22 0 16,0 0-16,0 0 0,21-1 0,-21 1 16,0 0-16,0 42 46,-21 0-46,-1 1 0,22-1 0,0 0 16,-21 0-16,21 0 0,0 0 0,-21 1 16,21-1-16,0 0 15,0-42 32,21 0-47,0-1 16,-21 1-16</inkml:trace>
  <inkml:trace contextRef="#ctx0" brushRef="#br0" timeOffset="40508.35">26628 3620 0,'0'0'0,"0"-22"0,-22 22 0,1 0 31,0 0-15,21 22-16,0-1 15,0 0 1,0 0 0,21-21-16,0 0 0</inkml:trace>
  <inkml:trace contextRef="#ctx0" brushRef="#br0" timeOffset="40985.07">26966 3747 0,'0'0'0,"-42"42"32,21-42-32,21 21 0,0 0 0,-21-21 15,21 21-15,-22 1 0,22-1 0,-21 0 16,21 0-16,0 0 0,-21 0 16,0 1-16,21-1 0,-21 0 15,0 0-15,21-42 63,0 0-63,0 0 0,0-1 15,0-20-15,21 21 0,0 0 16,0 0-16,0-1 0,0 1 16,22-21-16,-22 21 0,21 0 0,-21-1 15,22 22-15,-22-21 0,0 21 16,21 0-16,-20 0 0,-1 0 0,0 0 15,0 21-15,-21 1 0,21-1 16,-21 0-16,0 21 0,0-21 16,0 1-16,0-1 0,0 0 0,-21 21 15,0-21-15,21 1 0,0-1 16,-21 0-16,0 0 0,21 0 0,-22-21 16,22 21-16,-21-21 15,21 22-15,-21-22 0,21-22 31,0 1-15,21 21-16,0-21 0</inkml:trace>
  <inkml:trace contextRef="#ctx0" brushRef="#br0" timeOffset="41641.5">27707 3747 0,'0'0'0,"0"-22"16,-21 22-16,0 0 0,0 0 16,-1 0-16,1 0 0,0 0 15,0 0-15,0 22 0,0-1 16,-1 0-16,-20 0 0,21 0 0,0 0 16,0 1-16,21-1 0,-22 0 15,22 0-15,-21 21 0,21-20 0,0-1 16,0 0-16,0 0 0,21 0 15,1-21-15,-1 0 0,0 21 16,0-21-16,0 0 0,0 0 0,1 0 16,-1 0-16,0-21 15,0 21-15,0-21 0,0 0 0,1 21 16,-1-21-16,-21 0 0,21-1 16,0 1-16,-21 0 0,0 0 0,0 0 15,21 0-15,-21-1 0,21 22 0,-21-21 16,0 0-16,0 42 31,0 0-31,0 1 0,0-1 16,-21 0-16,0 21 0,0 1 0,21-1 15,-21 0-15,21 1 0,-21-1 0,21 21 16,0-20-16,0 20 0,0-20 16,0-1-16,0 0 0,0 22 0,0-22 15,0 0-15,0 1 0,0 20 16,0-20-16,0-1 0,0 21 15,0-20-15,0-1 0,0 22 0,-22-22 16,1 0-16,0 1 0,0-1 0,0 0 16,0 1-16,-22-1 0,22 0 15,-21 1-15,21-22 0,-22 21 0,1-21 16,0 0-16,-1 1 0,1-1 0,0 0 16,-1-21-16,1 0 0,0 0 15,20 0-15,-20 0 0,0 0 0,-1-21 16,22 0-16,0-22 0,0 22 0,0-21 15,0-1-15,21 1 0,0 0 16,0-1-16,0 1 0,0-21 16,21-1-16,0 1 0,21-1 0,-21 1 15,22-1-15,-1 1 0</inkml:trace>
  <inkml:trace contextRef="#ctx0" brushRef="#br0" timeOffset="42408.79">28279 3302 0,'0'0'0,"0"-21"0,-22 21 15,1 0 1,21 21-16,-21 21 15,21-20-15,-21 20 0,0 0 0,21 1 16,0-1-16,-21 21 0,-1-20 16,1-1-16,0 0 0,21 1 0,-21-1 15,0-21-15,0 22 0,21-22 16,-22 21-16,22-21 0,-21 0 0,21 1 16,-21-22-16,21-22 31,0 1-16,21 0-15,0 0 0,1 0 16,-1 0-16,0-1 0,0 1 0,0-21 16,22 21-16,-22 0 0,0-1 15,0 1-15,21 0 0,-20 21 0,-1 0 16,0 0-16,0 0 0,0 0 16,0 21-16,-21 0 15,0 1-15,0-1 0,0 0 0,0 21 16,0-21-16,0 1 0,0-1 15,0 21-15,0-21 0,0 0 16,0 1-16,0-1 16,22 0-16,-1-21 0,0 0 15,0 0-15,0 0 0,0 0 16,1 0-16,-1 0 0,0-21 16,0 0-16,0-1 0,0 1 0,1 0 15,-1-21-15,0 21 0,0-22 16,0 1-16,0 21 0,1-22 0,-1 1 15,0 0-15,0-1 0,-21 1 16,0 21-16,0 0 0,21 0 0,-21-1 16,0 44-1,-21-1 1,0 21-16,0-21 0,0 22 0,21-22 16,-22 21-16,1 0 0,0-20 15,0 20-15,21-21 0,0 21 0,-21-20 16,21 20-16,-21-21 0,21 0 15,0 0-15,0 1 0,0-1 0,0 0 16,0 0-16,21-21 16,0 0-16,0 0 15,0 0-15,0 0 0,-21-21 16,0 0-16</inkml:trace>
  <inkml:trace contextRef="#ctx0" brushRef="#br0" timeOffset="42599.91">28702 3810 0,'0'0'0,"-21"0"16,42 0 15,0 0-31,0-21 16,0 21-16,1 0 0,-1 0 15,21 0-15,-21 0 0,22 0 0,-22 0 16,21 0-16,0 0 0,1-21 15,-22 21-15,21 0 0,-21 0 16</inkml:trace>
  <inkml:trace contextRef="#ctx0" brushRef="#br0" timeOffset="43265.05">29252 3747 0,'0'21'31,"-21"-21"-15,21 21-16,-21 0 0,0 0 0,21 0 15,-21 1-15,-1-1 0,1 0 16,0 0-16,21 0 0,0 0 0,-21 1 15,21-1-15,-21 0 0,21 0 16,-21-21-16,21 21 0,-22-21 47,22-21-47,0 0 16,0 0-16,0 0 15,22-1-15,-22-20 0,21 21 0,0 0 16,0 0-16,0-1 0,0-20 15,22 21-15,-22 0 0,0 21 0,0-21 16,0-1-16,1 22 0,-1 0 16,0 0-16,0 0 0,-21 22 15,0-1-15,0 0 0,0 0 16,0 0-16,0 0 0,0 1 16,0-1-16,0 21 0,0-21 15,0 0-15,-21-21 0,0 22 16,21-1-16,-21 0 0,21 0 15,-22-21 1,22-21 15,0 0-31,0 0 16,0-1-16,22 1 0,-1-21 0,0 21 16,0 0-16,0-1 0,22-20 15,-22 21-15,0 0 0,21 0 0,-21-1 16,1 1-16,20 0 0,-21 21 15,0 0-15,0 0 16,1 21-16,-22 0 16,0 1-16,0-1 0,0 0 0,0 0 15,0 21-15,0-20 0,0-1 16,-22 0-16,1 0 0,21 21 0,0-20 16,0-1-16,-21-21 0,21 21 0,-21 0 15,21 0 1,0-42 15,0 0-31,0 0 16,21 21-16,0-21 15,0-1-15,1 1 0</inkml:trace>
  <inkml:trace contextRef="#ctx0" brushRef="#br0" timeOffset="43576.1">30205 3408 0,'0'-21'0,"0"42"0,0-63 16,0 20 0,-21 22-1,-1 22-15,1-1 16,0 21-16,21-21 0,-21 0 0,0 22 16,0-22-16,-1 21 0,-20 1 15,21-1-15,0-21 0,0 21 0,-1 1 16,1-22-16,0 21 0,0-21 15,0 22-15,0-22 0,21 21 16,-22-21-16,22 1 0,0-1 0,0 0 16,0 0-16,0 0 0,0 0 15,0 1-15,22-1 16,-1-21-16,0 0 0,0 0 16,0 0-16,0 0 0,1-21 0,-1-1 15,0 22-15,21-21 0,-21 0 0,22 0 16</inkml:trace>
  <inkml:trace contextRef="#ctx0" brushRef="#br0" timeOffset="43904.94">30649 3471 0,'0'0'15,"0"-21"-15,0 0 0,0 0 16,0 42 15,-21 0-31,0 0 0,0 22 16,0-22-16,-1 21 0,1 1 15,0-1-15,0-21 0,-21 21 0,20 1 16,1-22-16,0 21 16,21-21-16,-21 22 0,0-22 0,21 0 15,0 0-15,0 0 0,0 1 16,0-1-16,0 0 0,0 0 15,21-21 1,0 0-16,21 0 16,-20 0-16,-1-21 0,0 0 15,0 21-15,21-21 0,-20-1 0,-1 22 16,0-21-16</inkml:trace>
  <inkml:trace contextRef="#ctx0" brushRef="#br0" timeOffset="44140.58">30459 3768 0,'0'0'16,"-21"0"-16,-1 0 0,1 0 0,0 0 15,42 0 17,0 0-32,1 0 0,-1 0 15,0-21-15,0 21 0,0 0 16,0 0-16,1 0 0,-1 0 0,0 0 15,0 0-15,0-22 16,0 22-16,1 0 16,-1 0-16,0-21 15,0 21-15</inkml:trace>
  <inkml:trace contextRef="#ctx0" brushRef="#br0" timeOffset="45516.53">31242 3768 0,'21'-21'16,"-21"-1"0,21 22-16,-21-21 0,0 0 15,0 0 1,-21 21-16,0 0 15,0 0-15,0 0 0,-22 0 0,22 21 16,0-21-16,-21 21 0,20 0 16,-20 1-16,21-1 0,0 0 0,0 0 15,-22 0-15,22 0 0,21 1 16,-21-1-16,21 0 0,-21 0 0,21 0 16,0 0-16,0 1 0,0-1 15,0 0 1,21-21-16,0 0 15,0 0-15,0 0 0,1 0 16,-1-21-16,0 0 0,0 21 16,0-22-16,0 1 0,22 0 0,-22 0 15,0 0-15,0 0 0,0-1 16,1 1-16,-1 0 0,-21 0 0,21 21 16,-21-21-16,-21 42 46,0 0-46,-1 0 0,1-21 0,21 21 16,-21 1-16,21-1 16,-21-21-16,21 21 0,0 0 0,0 0 15,0 0-15,0 1 16,0-1-16,21-21 16,0 21-16,22-21 0,-1 0 15,0 21-15,1-21 0,-1 0 0,0 0 16,1 0-16,-1 0 0,-21 0 15,21-21-15,1 21 0,-22-21 16,21 0-16,-21-1 0,1 1 0,-1 0 16,0-21-16,0 21 0,-21-1 15,0 1-15,0 0 0,0 0 16,0 0-16,0 0 0,0-1 16,-21 22-1,0 0-15,0 0 16,-22 22-16,22-22 0,0 21 0,0 0 15,0 0-15,-1-21 0,1 21 16,0 0-16,0 1 0,21-1 0,0 0 16,0 0-1,0 0-15,0 0 16,21-21 0,0 0-16,0 0 0,1 0 0,-1 0 15,0 0-15,0-21 16,0 0-16,0 21 0,1-21 15,-1 0-15,0 0 16,-21-1 15,0 44 1,-21-22-32,0 21 15,-1 0-15,1 0 0,0-21 0,21 42 16,-21-20-16,0-1 0,0 0 15,-1 0-15,1 21 0,0-20 16,0 20-16,0-21 0,0 21 16,-1 1-16,1-22 0,0 21 0,0 1 15,21-1-15,-21 0 0,0-21 16,21 22-16,-22-22 0,22 21 0,-21 1 16,0-22-16,0 21 0,0-21 15,0 22-15,-1-1 0,22-21 0,-21 21 16,0-20-16,0 20 0,0-21 0,0 0 15,21 0-15,0 1 0,-22-1 16,1-21-16,21 21 0,-21-21 0,21 21 16,-21-21-16,0 0 15,0 0-15,-1 0 0,1 0 16,0 0-16,0 0 0,-21 0 16,20 0-16,1-21 0,0 21 15,0 0-15,0 0 16,21-21-16,-21 21 15,21-21 17,0-1-1,0 1 31,21 21-46,-21-21-16,21 21 16,0-21-16,0 21 15</inkml:trace>
  <inkml:trace contextRef="#ctx0" brushRef="#br0" timeOffset="47864.69">22712 5652 0,'0'0'15,"-21"0"1,42 0-1,0 0-15,0 0 0,21 0 16,1 0-16,-1 0 0,22 0 16,-22 0-16,21 0 0,1 0 0,-22 0 15,1 0-15,-1 0 0,0 0 16,1 0-16,-22 0 0,0 0 0,-21 21 31,-21-21-31,0 0 0,-1 0 16,1 0-16,-21 0 0,21 0 0,-22 0 15,22 0-15,-21 0 0,21-21 16,-22 21-16,22 0 0,0 0 16,-21 0-16,21 0 0,-1 0 15,1 0-15,0 0 0,0 0 16,0 21-16,21 0 16,-21 0-16,-1 0 0,1 0 0,0 1 15,0 20-15,0 0 0,0 1 0,-1-1 16,1 0-16,0 22 0,0-22 15,0 0-15,0 22 0,-22-1 0,43 1 16,-21-1-16,0 22 0,0-21 16,0-1-16,-1 1 0,1-1 0,0 1 15,0-1-15,0-21 0,0 22 16,21-22-16,0 22 0,0-22 16,0 0-16,0 1 0,0-22 0,0 21 15,0-21-15,21 1 0,0-1 0,21-21 16,-21 0-16,22 0 0,-22 0 15,21 0-15,1-21 0,20-1 0,-21 1 16,1 0-16,20 0 0,-20-21 0</inkml:trace>
  <inkml:trace contextRef="#ctx0" brushRef="#br0" timeOffset="48584.44">23601 6392 0,'0'0'0,"-21"-21"0,-1 0 0,1 0 16,0 0-16,0 0 0,0 21 0,0 0 16,-1 0-16,1 0 15,0 21-15,0-21 0,0 21 0,0 21 16,-1-21-16,1 1 0,21-1 0,0 21 16,-21-21-16,0 0 0,21 1 15,0-1-15,0 0 0,0 0 0,0 0 16,21-21 15,0 0-31,0 0 0,1-21 0,-1 21 16,0-21-16,0 0 15,0 0-15,-21-1 0,21 1 0,1 0 16,-1 0-16,-21 0 0,0 0 0,21-1 16,0 1-16,-21 0 15,0 42 1,0 0-16,0 1 15,0-1-15,0 0 0,0 0 16,0 0-16,0 0 0,0 22 0,0-22 16,0 0-16,0 0 0,0 0 15,0 1-15,0-1 16,21 0-16,0-21 0,1 21 16,-1-21-16,0 0 0,0 0 15,0 0-15,0 0 0,22 0 0,-22-21 16,21 0-16,-21 21 0,22-21 0,-22-1 15,0 1-15,21-21 0,-20 21 16,-1-22-16,-21 1 0,0 21 0,0-21 16,0-1-16,0 1 0,0 0 15,0-1-15,-43 1 0,22 21 0,-21-22 16,0 22-16,-1 0 0,1 0 16,-22 0-16,1 21 0,21 0 0,-22 0 15,1 21-15,-1 0 0,22 0 0,-1 0 16,-20 22-16,21-1 0,20 0 15,-20 22-15,21-22 0,0 22 16,0-22-16,-1 22 0,22-22 0,0 0 16,0 1-16,0-1 0,22-21 15,-1 21-15,0-20 0,0-1 0,0 0 16,22 0-16,-22-21 0,21 21 0,-21-21 16,22 0-16,-1 0 0,0 0 15,1 0-15,-22 0 0,21-21 0,0 0 16,1 21-16,-1-21 0,0 0 15</inkml:trace>
  <inkml:trace contextRef="#ctx0" brushRef="#br0" timeOffset="48856.44">24469 6181 0,'0'21'16,"0"0"-16,-22 0 15,1 0-15,0 1 0,21 20 16,-21-21-16,0 21 0,0 1 0,-1-22 16,22 21-16,-21 1 0,0-22 15,0 0-15,21 21 0,-21-21 16,0 1-16,21-1 0,-22 0 0,22 0 16,-21 0-1,21-42 16,0 0-31,21 0 0,1 0 16,-22-1-16</inkml:trace>
  <inkml:trace contextRef="#ctx0" brushRef="#br0" timeOffset="49120.76">24342 6287 0,'0'0'0,"21"-22"0,21-41 16,-21 63-1,0-21-15,1 21 16,-1 0-16,0 0 0,21 0 0,-21 0 15,1 21-15,-1-21 0,0 21 16,0 0-16,0 22 0,0-22 16,-21 21-16,0 0 0,0-20 0,0 20 0,0 0 15,0 1-15,0-22 0,-21 21 16,0-21-16,0 0 0,21 22 0,-21-22 16,0-21-16,21 21 0,-22 0 15,1-21-15,0 21 0,0-21 31,0 0-15,21-21-16,0 0 16</inkml:trace>
  <inkml:trace contextRef="#ctx0" brushRef="#br0" timeOffset="49308.68">24278 6498 0,'21'0'31,"0"0"-15,1 0-16,20 0 0,-21 0 16,0 0-16,0 0 0,22 0 15,-22 0-15,21 0 0,-21 0 16,22 0-16,-22 0 0,21 0 0,1-21 16,-22 21-16,21-21 0,-21 21 15,22 0-15</inkml:trace>
  <inkml:trace contextRef="#ctx0" brushRef="#br0" timeOffset="49550.59">25188 6308 0,'-21'0'31,"21"21"-31,-21 0 16,0 0-16,21 0 0,-21 22 0,-1-22 15,1 21-15,21-21 16,-21 22-16,21-22 0,0 21 0,-21-21 15,0 1-15,21-1 0,-21 0 16,21 0-16,-22 0 0,22 0 0,0 1 16,22-22 15,-1-22-31,0 1 16,-21 0-16,21 0 0</inkml:trace>
  <inkml:trace contextRef="#ctx0" brushRef="#br0" timeOffset="49792.72">25146 6414 0,'0'0'0,"21"-43"0,-21 22 16,21 0-16,-21 0 0,0 0 16,21-1-16,1 22 0,-1 0 15,-21 22 1,0-1-16,21 0 0,-21 21 0,0 1 16,0-22-16,0 21 0,0 0 0,0 1 15,21-22-15,-21 21 0,0 1 16,0-22-16,0 0 0,0 0 0,0 0 15,21 0-15,-21 1 0,0-1 16,21-21 0,1 0-16,-1 0 15,-21-21 1,21-1-16,0 22 0,-21-21 16,21 0-16</inkml:trace>
  <inkml:trace contextRef="#ctx0" brushRef="#br0" timeOffset="50035.99">25696 6223 0,'0'0'0,"0"-21"0,0 0 0,0 42 31,-21 0-31,0 0 16,21 0-16,-21 22 0,0-1 0,-1-21 16,1 22-16,0-1 0,0 0 0,21 1 15,-21-22-15,0 21 16,21-21-16,0 22 0,-22-22 0,22 0 15,-21 0-15,21 0 0,-21 0 16,42-21 15,0 0-31,1 0 0,-1-21 16,0 0-16,0 21 0</inkml:trace>
  <inkml:trace contextRef="#ctx0" brushRef="#br0" timeOffset="50300.98">26183 6414 0,'-21'0'0,"21"21"0,21-21 31,0 0-15,0 0-16,1 0 0,-1 0 15,0 0-15,0 0 0,0 0 16,0 0 0,1 0-16</inkml:trace>
  <inkml:trace contextRef="#ctx0" brushRef="#br0" timeOffset="50490.43">26120 6562 0,'0'0'0,"-22"42"31,44-42-15,-1 0-16,0 0 15,0 0 1,0 0-16,0 0 0,1 0 0,-1 0 15,0-21-15,0 0 0,0 0 16,0 21-16,1-22 0</inkml:trace>
  <inkml:trace contextRef="#ctx0" brushRef="#br0" timeOffset="50944.31">27136 6138 0,'0'-21'32,"-22"21"-32,1 0 15,0 0-15,21 21 16,-21 1-16,0-22 15,21 21-15,0 0 16,21-21 15,0 0-31,0 0 0,0-21 16,1 0-16,-1 21 0,-21-22 16,21 22-16,-21-21 0,21 0 0,-21 0 15,0 0 1,-21 21-1,0 21 1,0-21-16,-1 21 0,-20 0 0,21 0 16,0 1-16,0-1 0,-1 0 0,1 0 15,0 0-15,0 0 0,21 1 16,-21-22-16,21 21 0,0 0 0,0 0 16,0 0-16,21-21 15,0 0-15,21 0 16</inkml:trace>
  <inkml:trace contextRef="#ctx0" brushRef="#br0" timeOffset="51244.6">27749 6181 0,'-42'-21'16,"21"21"-16,0 0 15,0 21 1,-1-21-16,22 21 0,-21 0 16,0 0-16,21 0 0,-21 1 0,0 20 15,0-21-15,-1 0 0,22 22 16,-21-22-16,0 21 0,0-21 0,0 0 16,21 1-16,0-1 0,-21 0 0,-1 0 15,22 0-15,0 0 16,22-21 15,-1 0-31,-21-21 16,21 0-16</inkml:trace>
  <inkml:trace contextRef="#ctx0" brushRef="#br0" timeOffset="51519.59">27580 6308 0,'0'0'15,"0"-21"-15,0-1 0,0 1 0,21 0 0,-21 0 16,0 0-16,21 21 0,1 0 15,-1 0-15,0 0 16,0 0 0,-21 21-16,0 0 0,0 0 15,0 0-15,0 1 0,0-1 0,0 21 16,0 0-16,0-20 0,0 20 0,-21-21 16,21 21-16,-21-20 0,0-1 15,21 0-15,0 0 0,0 0 16,-22 0-16,22 1 0,0-1 15,-21-21-15,21 21 0,0-42 47,0 0-47</inkml:trace>
  <inkml:trace contextRef="#ctx0" brushRef="#br0" timeOffset="51724.36">27474 6477 0,'-21'0'0,"42"0"0,-42-21 31,42 21 0,0 0-31,1 0 0,-22-21 16,21 21-16,0 0 0,0 0 16,0 0-16,0-21 0,1 21 15,-1 0-15,0-22 16,0 22-16,0-21 0,0 21 15,-21-21-15,22 21 0</inkml:trace>
  <inkml:trace contextRef="#ctx0" brushRef="#br0" timeOffset="52007.95">28152 6160 0,'0'0'0,"0"-22"15,0 44 17,0-1-17,0 0-15,0 0 0,0 0 16,0 22-16,21-22 0,-21 0 0,0 21 16,0-21-16,0 22 15,0-22-15,0 0 0,0 21 0,0-20 16,0-1-16,0 0 0,0 0 15,21 0-15,0-21 16,0 0-16,0 0 16,1 0-16,-1-21 0</inkml:trace>
  <inkml:trace contextRef="#ctx0" brushRef="#br0" timeOffset="52256.18">28660 6117 0,'0'0'0,"0"-21"0,0 42 32,-22 0-17,1 1-15,0-1 0,0 0 0,21 0 16,-42 21-16,20 1 0,1-22 16,0 21-16,0-21 0,0 22 0,-22-22 15,22 21-15,0-21 0,0 1 0,21-1 16,-21 0-16,21 0 0,-21-21 15,21 21-15,21-21 32,0-21-32,0 21 15</inkml:trace>
  <inkml:trace contextRef="#ctx0" brushRef="#br0" timeOffset="52616.59">29146 6138 0,'-21'0'16,"21"-21"31,0 0-47,0 0 15,21 21 1,1-21-16,-1 21 0,0 0 16,-21 21-1,0 0 1,0 0-16,0 0 0,-21 1 16,0-1-16,-1 0 15,1 0-15,0 0 0,0-21 0,0 21 16,0-21-16,-1 0 0,1 22 15,0-22-15,0 0 0</inkml:trace>
  <inkml:trace contextRef="#ctx0" brushRef="#br0" timeOffset="53147.94">29443 5694 0,'0'0'0,"21"0"32,0 0-32,0 0 0,0 0 15,1 0-15,20-21 0,-21 21 16,0 0-16,22 0 0,-22-21 0,0 21 15,0 0-15,0 0 0,0-22 0,1 22 16,-1 0-16,0 0 16,0 0-16,-21 22 15,0-1-15,0 0 16,0 0-16,0 0 0,0 0 0,0 22 16,0-22-16,0 21 0,-21-21 15,21 22-15,0-1 0,-21 0 16,21 1-16,-21-1 0,21 0 15,0 1-15,0-1 0,0 22 0,0-1 16,-22-21-16,22 22 0,-21-22 0,21 22 16,-21-22-16,0 22 0,21-22 15,-21 0-15,0-21 0,-1 22 0,1-1 16,0-21-16,0 0 0,-21 1 16,20-1-16,-20 0 0,0 0 0,21-21 15,-22 21-15,1-21 0,0 0 16,20 0-16,-20 0 0,21 0 0,0 0 15,0 0-15,-1 0 0,1 0 16,42-21 15,1 21-31,-1-21 0,0 21 0,21-21 16</inkml:trace>
  <inkml:trace contextRef="#ctx0" brushRef="#br0" timeOffset="53360.1">30289 7049 0,'0'0'0,"-21"0"0,0 0 31,0 0 16</inkml:trace>
  <inkml:trace contextRef="#ctx0" brushRef="#br0" timeOffset="57915.9">1037 7641 0,'0'0'0,"0"-21"0,0 0 0,0 0 15,0 0 1,-21 42 15,21 0-31,-21 0 0,0 0 16,21 22-16,0-22 0,-22 21 16,22 0-16,-21 1 0,0-1 0,21 0 15,0 1-15,-21-1 0,21 0 16,-21 1-16,21-1 0,0-21 15,0 0-15,-21 1 0,21-1 0,0 0 16,21-42 15,-21 0-31,21-1 16,0-20-16,0 21 0,0-21 0,1-1 16,-1 1-16,0 0 0,0 20 15,0-20-15,22 0 0,-22 21 0,0-1 16,0 1-16,-21 0 0,21 0 15,0 21-15,1 0 0,-1 21 16,0 0 0,-21 0-16,21 1 0,-21-1 0,0 21 15,21-21-15,-21 22 0,21-22 16,-21 21-16,22-21 0,-1 22 0,0-22 16,0 0-16,0 21 0,0-42 15,22 21-15,-22-21 0,21 0 0,-21 0 16,22 0-16,-1 0 0,0 0 15,1-21-15,-22 0 0,21 0 0,1 0 16,-22 0-16,21-22 0,-21 22 16,0-21-16,1-1 0,-1 22 0,-21-21 15,0 0-15,0-1 0,0 22 16,0-21-16,-21-1 0,-1 1 16,1 0-16,0 21 0,-21-22 15,-1 22-15,22 0 0,-21 0 0,21 0 16,0 21-16,-22 0 0,22 0 15,0 0-15,0 0 0,0 21 0,-1 0 16,22 0-16,0 0 0,0 0 16,0 1-16,0-1 0,0 0 0,0 0 15,0 0-15,22-21 0,-1 0 16,0 21-16,21-21 0,1 0 0,-1 0 16</inkml:trace>
  <inkml:trace contextRef="#ctx0" brushRef="#br0" timeOffset="58396.39">2222 7345 0,'0'0'0,"0"-21"0,-21 0 0,0-1 15,0 22-15,21 22 16,0-1-16,0 0 16,-21 21-16,21 1 0,0-1 15,0 0-15,0 1 0,0-1 0,0 0 16,0 1-16,-21-1 15,21 0-15,0-21 0,0 22 0,-22-1 16,22 0-16,0-20 0,0 20 16,-21-21-16,21 0 0,0 0 0,0 1 15,0-44 17,0 1-32,0 0 15,0 0-15,0 0 0,0-22 0,0 22 16,0-21-16,0 21 0,0-22 15,21 22-15,22-21 0,-22 21 0,21 0 16,-21-1-16,22 1 0,-1 0 16,-21 21-16,22 0 0,-22 0 0,21 0 15,0 21-15,-20 0 0,-1 1 16,0-1-16,0 0 0,0 21 16,-21-21-16,0 1 0,0 20 0,0-21 15,0 21-15,-21-20 0,0-1 16,21 21-16,-21-21 0,21 0 0,-21-21 15,21 22-15,-22-1 0,22-42 32,22-1-32,-1 1 0,0 0 15,21 0-15,-21 0 0</inkml:trace>
  <inkml:trace contextRef="#ctx0" brushRef="#br0" timeOffset="59181.56">2730 7768 0,'0'0'0,"-21"21"32,42-21-1,1 0-31,-1 0 0,0 0 0,0 0 16,0-21-16,0 21 0,1-21 0,-1 0 15,0 21-15,0-21 0,0 0 16,0-1-16,-21 1 0,22 21 0,-22-21 15,21 0-15,-21 0 16,-21 42 0,-1 0-1,1 0-15,0 0 0,0 22 16,0-22-16,0 21 0,-1-21 0,1 22 16,21-22-16,0 21 0,0-21 15,0 22-15,0-22 0,0 0 0,0 0 16,0 0-16,21 1 0,1-22 15,-1 0-15,0 0 0,0 0 0,21 0 16,-20 0-16,20 0 0,0 0 16,1-22-16,-1 1 0,0-21 0,1 21 15,-1 0-15,0-1 0,1-20 16,-22 21-16,21 0 0,-21-22 0,0 22 16,-21 0-16,0-21 0,0 21 15,0-1-15,0 1 0,0 42 31,0 1-31,-21-1 16,21 0-16,0 0 0,-21 0 0,21 0 16,0 22-16,-21-22 0,21 0 15,0 0-15,0 0 0,0 22 0,0-22 16,-21 0-16,21 0 0,0 0 16,0 1-16,-21-22 15,21-22 16,0 1-31,0 0 0,0 0 16,0 0-16,0-22 0,0 22 0,21-21 16,0 0-16,0-1 0,0 22 15,0-21-15,1-1 0,20 1 0,-21 0 16,21 21-16,1-1 0,-1 1 16,0 21-16,1 0 0,-1 0 0,0 21 15,1 1-15,-22-1 0,21 21 0,-21-21 16,1 22-16,-1-22 15,-21 21-15,0 0 0,0 1 0,0-1 0,0 0 16,0-20-16,-21 20 0,-1 0 16,1-21-16,0 1 0,21-1 15,-21 0-15,21 0 0,-21 0 0,42-42 47</inkml:trace>
  <inkml:trace contextRef="#ctx0" brushRef="#br0" timeOffset="59572.74">5969 7430 0,'0'-64'15,"0"43"-15,21 0 16,0 0-16,-21-1 16,0 1-16,-21 21 31,0 21-31,0 1 16,0-1-16,-1 21 0,1-21 0,0 22 0,0-1 15,-21 21-15,20-20 16,1-1-16,0 22 0,0-22 0,0 0 15,0 1-15,-1 20 0,1-21 0,0 1 16,0-1-16,0-21 0,0 22 16,21-22-16,0 0 0,0 0 0,0 0 15,21-21 1,0 0-16,0 0 0,0 0 16,22-21-16,-22 0 0,0 0 15,21 0-15,-21-22 0,1 22 0,20-21 16,-21 21-16</inkml:trace>
  <inkml:trace contextRef="#ctx0" brushRef="#br0" timeOffset="60060.23">5715 7747 0,'0'0'0,"-42"0"0,-1 0 15,1 0-15,21 0 0,-22 0 16,22 0-16,0 0 0,42 0 31,22 0-31,-22-21 16,21 21-16,0-21 0,1 21 0,20-21 15,-20-1-15,20 22 0,-21-21 0,1 21 16,20-21-16,-20 21 0,-1 0 16,0-21-16,-21 21 0,22 0 0,-22 0 15,0 0-15,-21 21 16,0 0 0,0 0-16,0 1 0,0-1 0,0 0 15,0 0-15,-21 21 0,0-20 0,21 20 16,-21-21-16,21 21 0,-22-20 15,22-1-15,0 21 0,0-21 0,0 0 16,0 1-16,22-1 0,-1-21 16,21 0-16,-21 0 0,22 0 15,-1 0-15,0-21 0,1 21 0,-1-22 16,0 1-16,22 0 0,-22-21 0,0 21 16,1-1-16,-1-20 15,-21 21-15,22 0 0,-22-22 0,-21 1 16,0 21-16,0-21 0,0-1 0,-21 22 15,-1-21-15,-20 21 0,21-1 16,-21 1-16,-1 0 0,1 21 0,0 0 16,20 0-16,-20 0 0,0 21 0,-1 0 15,22 1-15,-21-1 0,21 0 16,-22 0-16,22 0 0,21 0 16,0 1-16,21-22 0,1 0 15,20 0-15</inkml:trace>
  <inkml:trace contextRef="#ctx0" brushRef="#br0" timeOffset="60964.83">8699 7705 0,'22'0'0,"-1"0"0,0 0 15,0 0-15,0-21 16,0-1-16,1 22 0,-22-21 16,21 21-16,0-21 0,0 0 0,0 0 15,0 0-15,1 21 0,-1-22 0,-21 1 16,21 0-16,-21 0 0,0 0 16,0 0-16,-42-1 15,20 1-15,1 0 0,-21 21 0,0 0 16,-1 0-16,-20 0 0,20 0 15,1 0-15,-21 21 0,20 0 0,1 1 16,0 20-16,-1-21 0,1 0 16,0 22-16,20-1 0,1-21 0,0 21 15,0-20-15,21 20 0,0-21 0,0 0 16,0 22-16,0-22 16,21 0-16,0-21 0,22 0 0,-22 0 15,21 0-15,-21 0 0,22 0 0,-1 0 16,21-21-16,-20 0 15,-1-1-15,22 1 0,-22 21 0,0-21 16,1-21-16,-22 21 0,0-1 0,0 1 16,-21 0-16,0 0 0,0 0 15,0 0-15,0-1 0,-21 22 16,0 0-16,0 0 0,-1 0 16,1 0-16,21 22 0,-21-1 15,0 0-15,21 21 0,-21-21 0,21 22 16,0-1-16,0 22 0,0-22 0,0 21 15,0 1-15,0-1 0,0 1 16,0-1-16,21 1 0,0-1 0,-21 1 16,21-1-16,-21 22 0,0-21 0,21-1 15,-21 22-15,0-22 0,0 22 0,0-22 16,0 1-16,0-1 16,-21-20-16,21 20 0,-21-20 0,0-1 15,0 0-15,0-21 0,-1 22 0,1-43 16,0 21-16,-21 0 0,21-21 0,-22 0 15,1 0-15,0-21 0,-1 0 0,-20 0 16,20-1-16,-20 1 0,21-21 16,-1 0-16,-20-1 0,20-20 0,22 20 15,-21-20-15,21 21 0,0-22 0,21 1 16,0-1-16,0 22 0,0-22 0,21 22 16,21-22-16,0 22 15,1-21-15,20-1 0,1 22 0,-1-22 16,22 1-16,-22 20 0,43-20 0,-21-1 15,21 22-15</inkml:trace>
  <inkml:trace contextRef="#ctx0" brushRef="#br0" timeOffset="61348.82">9504 7451 0,'0'0'0,"0"-21"31,-21 42-15,21 0-16,0 0 15,0 0-15,0 0 0,-22 22 0,22-22 16,0 0-16,-21 0 0,21 0 0,0 1 16,0-1-16,0 0 0,0 0 0,0 0 15,21-21-15,1 0 0,-1 0 16,0 0-16,0 0 0,21 0 0,-20 0 16,20 0-16,-21 0 0,21-21 0,1 0 15,-22 0-15,0 21 0,0-21 16,0-1-16,1-20 0,-22 21 0,0 0 15,0-22-15,0 22 0,-22-21 0,1 0 16,0 20-16,-21-20 0,21 0 0,-22 21 16,22-1-16,-21 1 0,-1 0 15,22 21-15,-21 0 0,21 0 16,0 21-16,-1 0 0,1 1 0,0-1 16,21 0-16,0 0 0,0 21 15,0-20-15,0 20 0,0-21 0,21 0 16,0 0-16,1 1 0,-1-1 0,21 0 15,-21 0-15,22-21 0,20 0 0</inkml:trace>
  <inkml:trace contextRef="#ctx0" brushRef="#br0" timeOffset="62396.03">10668 7641 0,'21'0'15,"0"-21"1,0 21-16,1-21 0,-1 0 16,-21 0-16,21-1 0,21 1 0,-21 0 15,1 0-15,-1-21 0,0-1 0,0 1 16,0 0-16,0-1 0,1 1 16,-1 0-16,0-1 0,-21 1 0,21 0 15,-21-1-15,0 22 0,0-21 16,0 21-16,0-1 0,0 1 0,0 0 15,-21 42 1,0 0 0,0 1-16,21 20 0,-22 0 15,1 1-15,0 20 0,21 1 0,-21-1 16,0 1-16,0 20 0,21-20 0,-22 20 16,1-20-16,21 21 0,-21-1 15,21-20-15,-21 20 0,0 1 0,21 0 16,-21-1-16,-1 1 0,1 0 0,21-22 15,-21 22-15,0 0 0,21-1 0,-21-20 16,0 20-16,-1 1 16,22-21-16,-21 20 0,0-20 0,21-1 15,-21 1-15,0-22 0,21 22 0,-21-22 16,21 0-16,0-21 0,0 22 0,0-22 16,0 0-16,21-21 15,21 0-15,-21-21 0,22 0 16,-1-22-16,-21 1 0,43 21 0,-22-21 15,0-22-15,1 22 0,-1-22 0,0 1 16,-21-22-16,22 22 0,-22-22 0,0 21 16,-21-20-16,0-1 0,0 22 15,0-22-15,-21 0 0,-21 1 0,20 20 16,-20-21-16,0 22 0,21 21 16,-22-22-16,1 22 0,21-1 0,0 22 15,-1 0-15,1 0 0,21 0 0,0 0 16,0-1-16,21 22 15,1 0-15,-1-21 0,21 21 0,0-21 16,1 0-16,-1 21 0,0-21 0,22 0 16,-22-1-16,22 1 0,-1 0 15,-20 0-15,20-21 0,-21 20 0,22 1 16,-22 0-16,1 0 0,-22-21 16,21 20-16,-21 1 0,0 0 0,1 0 15,-1 0-15,-21 0 0,0-1 0,0 1 16,-21 21-1,-1 0 1,1 0-16,0 21 0,21 1 0,-21-1 16,0 21-16,0-21 0,-1 22 0,1-1 15,21 0-15,-21-21 0,21 22 16,0-1-16,0-21 0,0 22 0,0-22 16,21 0-16,0 0 0,1 0 0,-1-21 15,21 21-15,-21-21 0,0 0 16,1 0-16,20 0 0,-21 0 0,0 0 15,0 0-15,1 0 0,-1-21 16,0 0-16,21-21 0,-21 21 0,1-22 16,-22 22-16,0-21 15,0-1-15,0 1 0,0-21 0,0 20 16,0 1-16,-22 0 0,1-1 0,0 22 16,0 0-16,0 0 0,0 0 15,-1 21-15,1 0 0,0 0 0,-21 0 16,21 21-16,-1 0 0,1 0 0,0 0 15,0 0-15,21 1 0,0-1 16,0 0-16,0 0 0,0 0 0,0 0 16,21 1-16,21-22 0,-20 21 0,20-21 15,0 0-15,-21 0 0</inkml:trace>
  <inkml:trace contextRef="#ctx0" brushRef="#br0" timeOffset="62844.68">12107 7387 0,'0'-21'16,"0"0"-16,0 0 0,21 0 0,1-1 16,-1 22-16,-21-21 0,21 21 15,0 0-15,0 0 0,0 0 16,1 0-16,-1 0 0,0 21 0,-21 1 16,0-1-16,21 0 0,-21 0 0,0 21 15,0-20-15,0 20 0,0 0 16,0-21-16,-21 22 0,0-22 0,21 0 15,-21 0-15,-1 0 0,1 1 16,0-1-16,21 0 0,-21-21 16,0 21-16,42-42 31,0 0-31,0 0 16,0-1-16,1 1 0,-1 0 0,0 0 15,0-21-15,0 20 0,0-20 0,22 0 16,-22-1-16,0 1 0,0 0 0,0 21 15,1-22-15,-22 22 0,0 42 32,0 22-32,0-22 15,-22 21-15,1 0 0,0 1 16,21-1-16,0-21 0,-21 22 0,21-1 16,0-21-16,0 21 0,0-20 0,0-1 15,0 0-15,21 0 16,0-21-16,0 0 0,1 0 15,-1 0-15,0 0 0</inkml:trace>
  <inkml:trace contextRef="#ctx0" brushRef="#br0" timeOffset="63260.73">14139 6900 0,'0'0'0,"-21"-21"0,0 0 0,21 0 15,0 0-15,21 42 32,0 0-32,22 0 0,-22 22 15,21-1-15,0 0 0,1 22 0,-1-1 16,0-20-16,1 20 0,-22 1 0,21-22 16,-21 21-16,1-20 0,-1-1 15,-21 0-15,0-20 0,0 20 0,0-21 16,0 0-16,0 0 0,0 1 15,0-44 17,0 1-32,21 0 0,0-21 0,0 21 15</inkml:trace>
  <inkml:trace contextRef="#ctx0" brushRef="#br0" timeOffset="63512.81">14880 6879 0,'0'0'0,"21"-84"15,-42 84-15,0 0 16,0 0-16,-22 21 0,22 0 0,-21 21 16,-22-21-16,22 22 0,0-1 15,-22 0-15,22 1 0,-22 20 0,22-20 16,-21-1-16,20 21 0,-20-20 0,20-1 16,1 0-16,21 1 15,-21-22-15,20 21 0,1-21 0,0 1 16,21-1-16,0 0 0,0 0 0,21-21 15,0 0 1,22 0-16,-22 0 0,21 0 16,22-21-16,-22 0 0,0 21 0,22-21 15,-1-1-15</inkml:trace>
  <inkml:trace contextRef="#ctx0" brushRef="#br0" timeOffset="63814.74">14859 7239 0,'0'0'0,"21"-21"16,-21 0-16,0 0 15,0 42 1,0 0-16,0 0 0,0 21 16,0-20-16,0 20 0,0 21 15,0-20-15,-21-1 0,21 22 0,-21-22 16,21 21-16,0 1 0,0-1 0,-21 1 16,-1-1-16,22 1 0,-21 21 15,0-22-15,0 22 0,21-22 0,-21 1 16,0-1-16,-1 1 0,1-1 0,0 1 15,0-1-15,0 1 0,21-22 0,0 22 16,-21-22-16,21 0 0,0-21 0,-22 22 16,22-22-16,0-42 31,22 0-31,-1-22 0,0 22 16,0-21-16,0-22 0,22-42 15,-22 43-15,0-1 0</inkml:trace>
  <inkml:trace contextRef="#ctx0" brushRef="#br0" timeOffset="64092.36">14880 7493 0,'0'0'0,"0"-42"0,42-170 31,-20 170-31,-22 21 0,42-1 0,-21 1 16,0 0-16,22 21 0,-22 0 15,21-21-15,0 21 0,1 0 16,-22 0-16,21 21 0,1 0 0,-22 0 15,0 1-15,0 20 0,-21-21 16,0 21-16,0-20 0,0 20 0,-21-21 16,0 21-16,-22-20 0,1-1 0,21 0 15,-21 0-15,-1 0 0,1 0 0,0-21 16,-1 22-16,22-22 0,0 0 16,0 0-16,0 0 0,42 0 31,0 0-31,0-22 15,0 22-15,22-21 0</inkml:trace>
  <inkml:trace contextRef="#ctx0" brushRef="#br0" timeOffset="64512.66">15833 7133 0,'0'0'0,"0"-21"0,-43 0 31,22 21-31,0 0 0,-21 21 15,20 0-15,-20 0 0,0 1 0,21 20 16,-22 0-16,1-21 0,21 22 16,-22-22-16,22 21 0,0-21 0,0 22 15,0-22-15,21 0 0,0 0 0,0 0 16,0 1-16,21-22 16,0 0-16,0 0 0,0 0 15,1 0-15,-1 0 0,21-22 0,-21 1 16,22 0-16,-22 21 0,21-42 0,-21 21 15,0-1-15,1-20 0,-1 21 16,0-21-16,0-1 0,0 22 0,-21-21 16,21 21-16,-21-1 0,0 1 0,0 42 31,0 1-31,-21 20 16,0-21-16,0 21 0,21-20 0,0 20 0,-21 0 15,21-21-15,-21 22 16,21-22-16,0 0 0,0 0 0,0 0 15,0 1-15,0-1 0,21-21 16,0 0-16,0 0 0,0 0 16,0 0-16,1 0 0,-1-21 0,0-1 15,0 22-15</inkml:trace>
  <inkml:trace contextRef="#ctx0" brushRef="#br0" timeOffset="64740.71">16192 7006 0,'0'-42'0,"0"84"0,0-105 0,0 42 15,0-1-15,-21 22 32,21 22-32,-21 20 0,0-21 0,0 21 15,21-20-15,-21 41 0,-1-21 0,1 1 16,21-1-16,-21 0 0,0 1 16,21-1-16,-21 0 0,21 1 0,0-22 15,0 0-15,0 0 0,0 0 0,0 1 16,21-22-1,0 0-15,0 0 0,0-22 16,22 1-16,-22 0 0,0 0 0</inkml:trace>
  <inkml:trace contextRef="#ctx0" brushRef="#br0" timeOffset="65140.25">16531 6922 0,'0'0'0,"0"-22"0,0 1 16,0 42-1,0 1-15,-21-1 0,0 0 0,21 21 16,-21 1-16,-1-22 0,22 21 16,-21 0-16,0 22 0,0-22 0,0 22 15,0-22-15,21-21 0,-22 22 16,22-22-16,-21 0 0,0 0 16,21 0-16,0 0 15,-21-21-15,21-21 16,0 0-1,0 0-15,21 0 0,0-22 16,0 22-16,1-21 0,-1 0 0,0 20 16,21-20-16,-21 0 0,22 21 15,-22-1-15,21 1 0,-21 0 0,1 21 16,-1 0-16,21 0 0,-21 21 16,0 0-16,-21 22 0,0-22 15,0 21-15,0-21 0,0 22 0,0-22 16,0 21-16,0-21 0,-21 1 15,0-1-15,21 0 0,-21 0 0,0 0 16,0-21-16,-1 0 16,1 0-1,0-21-15</inkml:trace>
  <inkml:trace contextRef="#ctx0" brushRef="#br0" timeOffset="65308.01">15981 7027 0,'21'0'31,"0"0"-31,0 0 16,22 22-16,-22-22 0,21 0 0,22 0 16,-22 0-16,21 0 0,1 0 15,-1 0-15</inkml:trace>
  <inkml:trace contextRef="#ctx0" brushRef="#br0" timeOffset="65797.32">17759 6689 0,'-64'42'31,"43"-21"-31,0 0 0,0 22 0,0-1 16,21 0-16,-22 1 0,1-1 0,0 0 15,21 1-15,-21 20 0,0-20 16,21-1-16,-21 0 0,-1 1 0,22-1 16,0 0-16,-21 1 0,21-22 0,-21 0 15,21 0-15,0 0 0,-21 0 16,21 1-16,0-44 31,0 1-31,0 0 16,0 0-16,0 0 0,0-22 15,21 22-15,0-21 0,0 21 0,1-22 0,-1 1 16,21 21-16,-21-21 16,0 20-16,22 1 0,-22 21 0,21-21 15,-21 21-15,22 0 0,-22 0 0,0 0 16,0 21-16,0-21 0,1 21 16,-22 1-16,21-1 0,-21 21 0,0-21 15,0 0-15,0 1 0,-21 20 0,-1-21 16,1 0-16,0 0 0,0 1 15,-21-22-15,20 21 0,1 0 0,-21-21 16,21 21-16,0-21 0,-1 0 0,1 0 16,0 0-16,42 0 31,0-21-31,1 0 0,-1 21 16,21-21-16,0-1 0</inkml:trace>
  <inkml:trace contextRef="#ctx0" brushRef="#br0" timeOffset="66285.37">18076 7197 0,'0'0'0,"0"21"31,0 0-31,0 0 0,-21 0 0,0 1 0,21-1 16,-21 0-16,21 0 0,0 0 16,-21 0-16,21 1 0,0-1 15,0 0-15,0 0 0,0 0 16,21-21-16,0 0 15,0 0-15,0 0 0,22 0 0,-22 0 16,21 0-16,0 0 0,1-21 0,-22 0 16,21-21-16,1 20 0,-22 1 15,0-21-15,0 0 0,0 20 0,0-20 16,-21 0-16,0 21 0,22-22 0,-22 22 16,-22 21-1,1 21 1,0 22-16,0-1 0,0 0 0,0 1 15,-1 20-15,1-21 16,-21 22-16,21-1 0,0 1 0,-1-22 16,-20 22-16,21 20 0,0-20 0,21-1 15,-21 22-15,-1-21 0,22 20 0,0-20 16,0 20-16,0-20 0,0-1 16,0 22-16,0-21 0,0 20 0,0-20 15,0-1-15,0 1 0,22-1 0,-22 1 16,0-1-16,0 1 0,0-22 0,-22 0 15,1 1-15,0-22 0,0 21 0,-21-21 16,20-21-16,-20 0 0,-21 0 16,20 0-16,-20 0 0,20-21 0,-20 0 15,-1-21-15,22-1 0,-21 1 16,20 0-16,22-22 0,0 1 0</inkml:trace>
  <inkml:trace contextRef="#ctx0" brushRef="#br0" timeOffset="67037.28">19685 7027 0,'42'0'31,"-21"0"-31,1-21 0,-1 21 0,0-21 15,21 21-15,-21-21 0,1 0 0,-1 21 16,-21-21-16,0-1 16,0 1-16,-21 21 15,-1 0-15,-20 0 0,0 0 16,-22 0-16,22 0 0,-22 0 16,22 0-16,0 0 0,-1 21 0,1 1 15,21-1-15,0-21 0,0 21 16,21 0-16,0 0 0,0 0 0,0 1 15,21-1-15,21 21 0,-21-21 0,22 0 16,-22 1-16,21 20 0,0-21 16,1 0-16,-22 0 0,21 1 0,-21-1 15,1 0-15,-22 0 0,0 0 16,0 0-16,0 1 0,-22-22 16,1 21-16,-21-21 0,0 0 0,-1 0 15,1 0-15,0 0 0,-22 0 16,22 0-16,-1 0 0,1 0 0,0-21 15,21 21-15,-1 0 0,1-22 0,0 22 16,0-21-16,21 0 16,21 21-1,0-21-15,0 0 0,22 21 16,-1-21-16,0-1 0</inkml:trace>
  <inkml:trace contextRef="#ctx0" brushRef="#br0" timeOffset="67240.94">19981 7154 0,'0'43'31,"0"-22"-31,0 0 0,0 0 0,-21 0 0,21 1 16,0-1-16,0 0 0,-21 0 16,21 0-16,-21-21 0,21 21 0,-21-21 15,42 0 16,0-21-31,-21 0 0,21 0 16,0 0-16,0 0 0</inkml:trace>
  <inkml:trace contextRef="#ctx0" brushRef="#br0" timeOffset="67380.67">20066 6900 0,'0'0'0,"-21"0"16,0 0-1,42 0 17</inkml:trace>
  <inkml:trace contextRef="#ctx0" brushRef="#br0" timeOffset="67853.46">20405 6816 0,'-22'0'15,"1"21"1,0-21-16,0 21 0,21 0 0,-21 22 16,21-22-16,-21 0 0,21 21 0,0 1 15,-22-22-15,22 21 0,0 0 16,-21-20-16,21 20 0,0 0 0,0-21 16,0 22-16,-21-22 0,21 0 15,0 0-15,-21 0 0,21 1 16,-21-22 15,21-22-15,0 1-16,0 0 0,0 0 0,0 0 15,0 0-15,0-1 0,0-20 16,0 21-16,21 0 0,0-22 0,0 22 16,0 0-16,22 0 0,-22 21 15,21-21-15,1 21 0,-1 0 0,-21 0 16,21 0-16,-20 0 0,-1 21 0,0 0 15,0 0-15,-21 0 0,0 22 16,0-22-16,0 0 0,0 21 0,-21-20 16,0-1-16,-22 0 0,22 0 15,-21 0-15,0 0 0,-1-21 16,22 22-16,-21-22 0,21 21 0,-22-21 16,22 0-16,0 0 0,0 0 15,21-21 1,0-1-16,0 1 0,21 0 0,-21 0 15,42 0-15,-21-22 0,1 22 16</inkml:trace>
  <inkml:trace contextRef="#ctx0" brushRef="#br0" timeOffset="68244.92">20786 6795 0,'0'0'0,"0"21"16,0 0-16,-22 0 15,1 21-15,0-20 0,0-1 0,0 21 16,0-21-16,-1 22 0,22-1 16,-21 0-16,0-21 0,0 22 0,21-1 15,0-21-15,0 22 0,0-22 16,0 0-16,0 0 0,0 0 0,0 0 16,21 1-1,0-22-15,0 0 0,22 0 0,-22 0 16,0 0-16,21-22 0,-20 22 15,-1-21-15,21 0 0,-21 0 16,0 21-16,1-21 0,-1-22 0,0 22 16,-21 0-16,0 0 0,0 0 15,-21 21 17,21 21-32,-21 0 0,-1-21 15,22 21-15,0 0 0,-21 1 0,21-1 16,-21-21-16,21 21 15,21-42 1,0 0 0</inkml:trace>
  <inkml:trace contextRef="#ctx0" brushRef="#br0" timeOffset="68404.39">20997 7027 0,'-63'-21'15,"63"42"32,21-21-47,0 0 16,0 0-16</inkml:trace>
  <inkml:trace contextRef="#ctx0" brushRef="#br0" timeOffset="69121.49">21145 7091 0,'0'0'0,"0"42"16,0-21 0,0 1-16,0-1 0,-21 0 15,21 0-15,-21 0 0,0 0 16,21 1-16,0-1 16,-21 0-16,21-42 46,0 0-46,0-1 16,21 1-16,0 0 16,-21 0-16,21 0 0,0 21 0,-21-21 15,0-1-15,22 22 0,-1 0 16,-21 22 0,0-1-1,0 0-15,0 0 0,0 0 16,0 0-16,0 1 0,21-1 15,0-21 1,-21 21-16,21-21 0,0 0 16,1 0-16,-1 0 0,0 0 0,0 0 15,0 0-15,0 0 16,1-21-16,-22 0 0,21 21 0,0-22 16,0 1-16,-21 0 0,0 0 15,0 0-15,0 0 0,0-1 0,0 1 16,0 0-16,0 0 0,-21 21 15,0 0-15,0 0 0,-1 0 16,1 0-16,0 0 0,0 0 0,0 21 16,21 0-16,-21 0 0,-1 1 15,22-1-15,0 21 0,0-21 16,0 0-16,-21 22 0,21-22 0,0 21 16,0 1-16,0-22 0,0 21 15,0 0-15,0 1 0,0-1 16,0 0-16,21 1 0,-21 20 0,0-20 15,0 20-15,0-21 0,0 22 16,0-1-16,0 1 0,0-1 0,0-20 16,-21 20-16,0-20 0,0-1 0,0 0 15,0 1-15,-22-22 0,1 21 0,0-21 16,-1 0-16,1-21 0,0 22 16,-22-22-16,22 0 0,-1 0 0,1 0 15,0 0-15,-1-22 0,1 1 0,21 0 16,0 0-16,21 0 15,0 0-15,0-1 0,0-20 0,21 0 16,0-1-16,0 1 0,22 0 0,20-22 16,-21 1-16</inkml:trace>
  <inkml:trace contextRef="#ctx0" brushRef="#br0" timeOffset="69469.88">21696 7218 0,'0'0'0,"0"-21"0,0 0 0,0-1 16,0 1-16,-21 21 16,-1 0-16,1 0 0,0 0 15,0 0-15,0 0 0,-22 21 16,22 1-16,0-22 0,0 21 0,0 0 16,21 0-16,0 0 0,-21-21 15,21 21-15,0 1 0,0-1 16,21-21-16,0 0 15,0 0-15,0 21 0,0-21 0,1 0 16,-1 0-16,0 21 0,0-21 0,0 21 16,-21 0-16,0 1 15,0-1-15,-21 0 16,0 0-16,-21-21 0,20 21 16,-20-21-16,21 0 0,-21 21 15,20-21-15,-20 0 0,21 0 0,0 0 16,0 0-16,-1 0 0,1 0 15,-21 0-15,21 0 0</inkml:trace>
  <inkml:trace contextRef="#ctx0" brushRef="#br0" timeOffset="70895.94">1609 8784 0,'0'0'0,"-22"0"0,-20 0 0,21 0 0,0 0 15,0 0-15,-1 0 16,22-21 15,22 21-31,-1 0 16,21 0-16,-21 0 0,22 0 15,20-21-15,-21 21 0,22 0 0,-1 0 16,1 0-16,-1-21 0,1 21 16,21 0-16,-1 0 0,22 0 0,0 0 15,0 0-15,0-21 0,21 21 16,-22 0-16,22 0 0,0 0 16,22-22-16,-22 22 0,21 0 0,-21 0 15,21 0-15,0-21 0,0 21 0,0 0 16,1 0-16,-1 0 0,21-21 15,-21 21-15,0 0 0,22 0 0,-22 0 16,21-21-16,1 21 0,-22-21 0,21 21 16,0 0-16,-20 0 0,20-21 15,0 21-15,1 0 0,-1 0 0,-21 0 16,21-22-16,22 22 0,-22 0 0,1 0 16,-1-21-16,21 21 15,-20 0-15,-1 0 0,22-21 0,-22 21 16,21 0-16,-20 0 0,20-21 0,1 21 15,-1 0-15,-20-21 0,20 21 16,-21 0-16,22-21 0,-1-1 0,1 22 16,-1 0-16,-20-21 0,20 21 15,-20 0-15,20-21 0,-21 21 0,22-21 16,-22 21-16,1 0 0,-1 0 0,21-21 16,-20 21-16,-1-21 0,0 21 15,1 0-15,-1 0 0,-21 0 0,22 0 16,-1 0-16,-21 0 0,0 0 15,22-22-15,-22 22 0,0 0 0,21 0 16,-21 0-16,1 0 0,-1-21 16,0 21-16,0 0 0,0 0 15,22-21-15,-22 21 0,0 0 0,-21 0 16,21-21-16,-21 21 0,21 0 16,0 0-16,-21 0 0,22 0 0,-22 0 15,0 0-15,0 0 0,0 0 0,0 0 16,0 0-16,0 0 0,0 0 15,-22 0-15,1 0 0,0 0 0,-21 0 16,-1 0-16,22 0 0,-21 0 16,-22 0-16,22 0 0,0 0 0,-22 0 15,22 0-15,-22 0 0,1 0 16,-22 0-16,1 0 0,-1 0 16,0 0-16,1 0 0,-1 0 0,-21 0 15,21 0-15,1 0 0,-1 0 16,0 0-16,1 0 0,-1 0 0,0 0 15,1 0-15,-22 0 0,21 0 0,1 0 16,-22 0-16,0 0 0,21 0 16,-21 0-16,-42-21 15,-21 21-15</inkml:trace>
  <inkml:trace contextRef="#ctx0" brushRef="#br0" timeOffset="72220.58">1249 10245 0,'-21'0'0,"42"0"0,-64 0 0,22 0 16,0 0-16,-21 0 16,21 0-16,-1 0 0,1 0 0,0 0 15,-21 0-15,21 0 0,-1 0 16,1 0-16,0 0 0,0 0 0,0 0 16,42 0 15,0 0-31,0 0 0,22 0 15,20 0-15,1 0 0,-1 0 16,1 0-16,20 0 0,1 0 0,0 0 16,-1 0-16,1 0 15,-22 0-15,1-21 0,-1 21 0,-20 0 16,-1 0-16,0 0 0,-20 0 0,-1 0 16,0 0-16,0 0 0,-21-22 46,-21 22-46,0-21 0,0 21 16,-1-21-16,1 21 0,0-21 0,-21 21 16,21-21-16,-22 21 0,1-21 15,21 21-15,-22-22 0,1 1 16,0 21-16,-1-21 0,1 21 0,21 0 16,0 0-16,-22-21 0,22 21 15,0 0 1,42 0 15,0 21-31,22-21 0,-22 21 0,0-21 16,21 21-16,1-21 0,-1 0 0,0 22 15,-20-22-15,20 0 0,0 0 16,1 0-16,-22 21 0,21-21 0,-21 0 16,0 0-16,1 0 0,-1 21 15,-21 0-15,0 0 16,0 0-16,0 1 0,0-1 0,0 0 15,-21 0-15,-1 21 0,-20 1 16,0-22-16,21 21 0,-22 1 16,1-22-16,-22 21 0,22-21 15,0 22-15,-1-22 0,1 0 0,0 0 16,-1 0-16,22 0 0,-21-21 0,21 22 16,42-44 15,21 1-31,-21 0 15,22-21-15,-1 21 0</inkml:trace>
  <inkml:trace contextRef="#ctx0" brushRef="#br0" timeOffset="72840.02">2561 9970 0,'0'0'0,"0"-22"0,0 44 31,-21-22-31,0 21 16,0 0-16,21 0 0,-22 0 0,1 22 15,0-22-15,0 0 0,0 0 16,0 21-16,-1-20 0,1-1 0,0 21 16,0-21-16,0 0 15,21 1-15,0-1 0,-21 0 0,21 0 16,0-42 15,0 0-31,21 0 0,-21-1 0,21 1 16,21 0-16,-21 0 0,1 0 15,20 0-15,-21-1 0,21 1 0,-20 0 16,-1 0-16,21 0 0,-21 21 0,0 0 16,1 0-16,-1 0 0,0 0 15,-21 21-15,21 0 0,0 0 16,-21 0-16,0 1 0,0-1 0,0 0 15,0 0-15,21 0 0,-21 0 16,22 22-16,-22-22 0,21-21 16,0 21-16,-21 0 0,21-21 0,0 0 15,0 0-15,1 0 0,-1 0 16,21 0-16,-21 0 0,0-21 0,22 0 16,-22 0-16,21 0 0,-21-1 15,1 1-15,-1 0 0,0-21 0,0 21 16,-21-1-16,21-20 0,-21 21 0,0-21 15,0 20-15,-21-20 0,0 0 16,0 21-16,0-22 0,-1 22 0,-20 0 16,21 0-16,0 0 0,0 21 15,-1 0-15,-20 0 0,21 0 16,0 0-16,0 0 0,21 21 16,0 0-16,0 0 0,0 0 15,0 0-15,21-21 16,21 0-16,-21 0 0,0 0 0,22 0 15,-1 0-15</inkml:trace>
  <inkml:trace contextRef="#ctx0" brushRef="#br0" timeOffset="75148.91">3725 9567 0,'0'0'0,"0"-21"0,0 42 31,0 1-31,0-1 0,0 21 15,0-21-15,0 22 0,-21-1 0,21 0 16,-21 1-16,0-1 0,21 0 16,-21 1-16,21-1 0,-22 0 0,1-21 15,21 22-15,-21-22 0,0 0 0,21 21 16,0-20-16,-21-1 16,21-42 15,21-1-16,-21 1-15,21 0 0,0 0 16,0-21-16,1 20 0,-22 1 0,21 0 16,0 0-16,0 0 0,-21 0 15,0-1-15,21 22 0,0 0 0,1 0 16,-22 22-16,21-1 16,-21 0-16,21 0 0,-21 0 15,0 0-15,0 22 0,0-22 0,0 0 16,0 0-16,0 22 0,0-22 0,0 0 15,0 0-15,21 0 0,0-21 16,0 21-16,1-21 0,-1 0 0,0 0 16,0 0-16,21 0 0,-20 0 15,20-21-15,0 21 0,-21-21 0,22 0 16,-1 0-16,0 0 0,-20-1 16,20 1-16,-21 0 0,21 0 0,-20-21 15,-1 20-15,0 1 0,-21-21 16,0 21-16,0 0 0,0-1 0,0 1 15,0 0-15,0 0 0,-21 21 16,0 0-16,-1 0 16,1 21-16,0 0 0,0 0 15,0 1-15,0-1 0,-1 21 0,22-21 16,0 0-16,0 1 16,0-1-16,0 0 0,0 0 0,0 0 15,0 0-15,22 1 0,-1-22 16,0 0-16,0 0 0,0 0 15,22 0-15,-1 0 0,-21 0 0,21 0 16,1-22-16,-1 22 0,0-21 0,1 0 16,-1 0-16,-21 0 0,22 0 0,-22-1 15,0 1-15,0 0 0,-21 0 16,0-21-16,0 20 0,0 1 0,0 0 16,0 0-16,-21 21 15,21 21 1,-21-21-16,21 21 0,-21 22 15,21-22-15,0 0 0,-22 0 0,22 21 16,0-20-16,-21-1 0,21 0 16,0 0-16,0 0 0,0 0 0,0 1 15,0-1-15,21-42 47,1-1-47,-22 1 16,0 0-16,21 0 0,0 0 15,-21 0-15,21-22 0,0 22 0,0 0 16,-21-21-16,22 20 0,-1 1 0,0 0 16,0-21-16,0 42 0,0 0 15,-21 21 1,22-21-16,-22 21 0,21 0 16,-21 0-16,0 1 0,0 20 0,0-21 15,0 0-15,0 0 0,0 1 16,0-1-16,0 0 0,21 0 0,0 0 15,0-21-15,0 21 0,-21 1 0,22-22 16,-1 0-16,21 0 0,-21 0 16,0 0-16,22 0 0,-22 0 0,21 0 15,1-22-15,-22 22 0,21-21 0,0 21 16,-20-21-16,20 0 0,-21 0 16,0 0-16,22-1 0,-43 1 15,21 0-15,0 0 0,-21 0 0,0-22 16,0 22-16,0 0 0,0 0 0,0 0 15,0 0-15,0-1 0,-21 22 16,0 0-16,-1 0 16,1 22-16,0-1 0,0 0 0,0 0 15,21 0-15,0 0 0,-21 1 16,21-1-16,0 21 0,0-21 0,0 0 16,0 1-16,0-1 0,0 0 0,0 0 15,0 0-15,21 0 0,0-21 16,0 22-16,0-22 0,0 0 15,22 0-15,-22 0 0,21 0 16,-21 0-16,22 0 0,-22-22 0,21 22 16,-21-21-16,1 0 0,-1 0 15,21 0-15,-21 0 0,0-1 0,-21 1 16,22 0-16,-1 0 0,-21-21 0,21 20 16,-21 1-16,0 0 0,0 0 15,21 21-15,-21 21 31,0 0-31,0 0 0,0 22 16,0-22-16,0 0 0,0 0 0,0 0 16,0 1-16,0-1 0,0 0 0,0 0 15,0 0-15,0 0 16,21-21 0,0 0-16,1 0 15,-1 0-15,0 0 0,0 0 0,0-21 16,0 0-16,1 21 0,-22-21 15,21 0-15,0 0 0,0-1 0,-21 1 16,0 0-16,21 0 0,0 0 0,-21 0 16,0-1-16,22 1 0,-1 21 0,-21-21 15,0 42 17,0 0-32,0 1 0,0-1 15,0 0 1,0 0-16,0 0 0,0 0 0,0 1 15,0-1-15,0 0 0,21 0 16,0 0-16,0-21 16,0 0-16,1 0 15,-1 0-15,0 0 0,0 0 16,0-21-16,0 0 0,22 21 0,-22-21 16,0 0-16,0-1 0,0 1 15,1 0-15,-1 0 0,0 0 16,-21-22-16,21 22 0,-21 0 0,21 0 15,-21 0-15,0 0 0,0-1 16,0 44 0,0-1-1,0 0-15,0 0 16,0 0-16,0 0 0,0 1 0,0-1 16,0 0-16,0 0 0,21 0 0,-21 0 15,22-21-15,-22 22 0,21-1 0,0-21 16,0 21-16,0-21 15,0 0-15,1 0 0,-1 0 0,0 0 16,0 0-16,0 0 0,0 0 0,1 0 16,-1-21-16,0 21 15,0-21-15,0-1 0,0 1 0,1 21 16,-22-21-16,0 0 0,21 0 0,-21-22 16,0 22-16,0 0 0,0 0 15,0-21-15,0 20 0,0 1 0,0 0 16,-21 21 15,21 21-31,0 22 0,0-22 0,-22 0 16,22 0-16,-21 21 0,21-20 0,0-1 15,0 21-15,0-21 0,0 0 0,0 1 16,0-1-16,0 0 16,21-21-16,1 0 0,-1 0 15,0 0-15,0 0 0,0 0 16,0 0-16,1 0 0,-1-21 15,0 0-15,0-1 0,0 22 16,0-21-16,1 0 0,-1-21 0,0 21 16,21-1-16,-21 1 0,1-21 15,-22 21-15,21 0 0,0-1 0,0 22 16,-21 22 0,0-1-16,0 0 15,0 0-15,0 0 0,0 22 16,0-22-16,0 0 0,0 0 15,0 0-15,0 0 0,0 1 0,21-22 32,0 0-32,1 0 0,-1 0 15,0 0-15,0-22 0,0 1 16</inkml:trace>
  <inkml:trace contextRef="#ctx0" brushRef="#br0" timeOffset="77752.67">8975 9737 0,'-43'0'15,"22"0"-15,21 21 0,-21 0 16,0 0-16,0 0 16,21 1-16,0-1 0,0 0 15,21-21 1,0 0-16,0 0 16,21 0-16,1 0 0,-22-21 0,21 21 15,1-21-15,-1-1 0,0 1 16,1 0-16,-1 0 0,-21 0 15,21 0-15,-20-1 0,-1 1 0,-21-21 16,0 21-16,0 0 0,0-1 0,0-20 16,0 21-16,-21 0 0,-1 21 15,1-21-15,0 21 0,-21 0 0,21 0 16,-22 0-16,22 0 0,0 0 0,-21 0 16,20 21-16,1 0 0,0 0 15,-21 21-15,21 43 0,21-43 0,0 1 16,-22-22-16,22 21 0,0 1 15,0-1-15,0-21 0,0 0 0,22 22 16,-1-22-16,0 0 0,0 0 0,0-21 16,0 21-16,1-21 0,20 0 0,-21 0 15,21 0-15,-20 0 0,20 0 16,0 0-16,-21-21 0,22 0 16,-1 21-16,-21-21 0,22 0 0,-1-22 15,0 22-15,-21-21 0,22 21 0,-1-22 16,-21-20-16,22 20 0,-22 1 0,0-21 15,0 20-15,0 1 0,0 0 0,-21-22 16,0 22-16,0-1 0,0 1 16,0 21-16,0-21 0,0 20 0,0 1 15,0 0-15,0 0 0,-21 21 16,0 21 0,0 21-16,21-20 0,-21 20 0,0 0 15,21 1-15,-22-1 0,1 21 16,0-20-16,21-1 0,0 22 0,-21-22 15,21 0-15,0 1 0,0-1 0,0-21 16,0 21-16,0-20 0,21-1 0,-21 0 16,21 0-16,22 0 0,-22 0 0,0-21 15,21 0-15,1 22 0,20-22 0,-21 0 16,1 0-16,-1 0 0,0 0 0,-20 0 16,20-22-16,-21 1 0,21 0 0,-20 21 15,-1-21-15,21 0 0,-21 0 0,0-1 16,-21 1-16,22-21 15,-22 21-15,0 0 0,0-1 0,0 1 16,0 0-16,0 0 0,0 0 0,-22 0 16,1 21-16,0 0 0,0 0 15,0 0-15,0 0 0,-1 21 16,22 0-16,-21 0 0,0 0 0,21 22 16,0-22-16,0 0 0,0 21 0,0-21 15,0 1-15,0-1 0,0 0 0,0 0 16,21 0-16,0 0 0,1-21 0,-1 0 15,21 22-15,-21-22 0,0 0 0,22 0 16,-22 0-16,21 0 0,-21 0 0,22-22 16,-22 1-16,21 21 0,1-21 15,-22 0-15,21 0 0,-21 0 16,0-1-16,1 1 0,-1 0 0,-21-21 16,0 21-16,0-22 0,0 1 0,0 21 15,0 0-15,0-22 0,0 22 0,0 0 16,0 42-1,-21 0 1,-1 0-16,22 1 0,0-1 0,0 0 16,-21 0-16,21 21 0,0-20 0,-21-1 15,21 0-15,0 21 0,0-21 0,0 1 16,0-1-16,0 0 16,0 0-16,0 0 15,21-42 16,-21 0-31,21 0 0,1 0 16,-1-1-16,-21-20 0,21 21 0,0-21 16,0 20-16,-21-20 0,21 0 0,1 21 15,-1-22-15,0 22 0,0 0 0,0 0 16,0 0-16,1 21 0,-1 0 16,0 0-16,0 0 0,0 0 0,-21 21 15,21 0-15,-21 0 0,22 0 0,-1 22 16,-21-22-16,0 21 0,0-21 0,21 22 15,-21-22-15,21 21 0,-21-21 0,0 0 16,0 1-16,0-1 0,0 0 16,0 0-16,0 0 0,21-21 15,0 0 1,1-21 0,-1 21-16,0-21 0,-21 0 15,21 0-15,0-1 0,0 1 0,1-21 16,-1 0-16,0-1 0,0 22 0,21-21 15,-20-1-15,-1 1 0,0 21 16,21 0-16,-21 0 0,1-1 0,-1 1 16,0 0-16,0 21 0,0 0 15,-21 21 1,0 0-16,0 1 0,0-1 0,0 0 16,0 0-16,0 0 0,0 22 0,-21-22 15,21 0-15,-21 21 0,21-21 0,0 1 16,0 20-16,0-21 0,0 0 0,0 0 15,0 1-15,0-1 0,0 0 16,21-21-16,0 0 0,0 0 0,1 0 16,-1 0-16,0 0 0,0 0 0,0 0 15,22 0-15,-22-21 0,0 21 16,0-21-16,21-1 0,-20 1 0,-1 0 16,0 0-16,0 0 0,0-22 15,0 22-15,-21-21 0,0 0 0,22 20 16,-22-20-16,0 21 0,0 0 0,0 0 15,0-1-15,0 1 0,-22 21 16,1 0-16,0 0 0,0 0 16,0 21-16,0 1 0,21-1 0,-22 0 15,22 0-15,-21 21 0,21-20 0,0 20 16,0-21-16,0 0 0,0 22 0,0-22 16,0 0-16,0 0 0,0 0 15,21 0-15,1-21 0,-22 22 0,21-22 16,0 0-16,0 0 0,21 0 0,-20 0 15,20 0-15,0 0 0,1 0 16,-22-22-16,21 22 0,-21-21 0,22 0 16,-22 0-16,0 0 0,0 0 0,0-1 15,0 1-15,1-21 0,-22 21 0,0-22 16,0 1-16,0 21 16,0 42 15,-22 0-31,22 0 0,0 22 0,-21-22 15,21 0-15,-21 21 0,21-20 0,0-1 16,0 0-16,-21 0 0,21 0 0,-21 0 16,21 1-16,0-1 0,-21 0 15,21-42 17,21 0-17,0-1-15,0 1 0,-21 0 16,21 0-16,0 0 0,-21-22 0,22 22 15,-1-21-15,0 0 0,0-1 16,0 22-16,22 0 0,-22-21 0,0 20 16,0 22-16,21-21 0,-20 21 0,-1 0 15,0 0-15,0 21 0,0 1 0,-21-1 16,0 0-16,0 0 0,0 21 0,0 1 16,0-22-16,0 21 0,0-21 0,0 22 15,0-22-15,0 21 16,0-21-16,0 1 0,0-1 0,0 0 15,21 0-15,1 0 0,-1-21 16,0 0-16,0 0 0,0 0 0,0 0 16,22 0-16,-22 0 0,0 0 0,0-21 15,22 0-15,-22 0 0,0 0 16,0-1-16,0 1 0,0 0 16,1-21-16,-1-1 0,0 1 0,-21 0 0,21-1 15,0-20-15,0 21 0,1-1 16,-1 1-16,0 0 0,0-22 0,0 22 15,0 21-15,1-22 0,-22 22 16,21 0-16,-21 42 16,0 0-16,-21 0 0,-1 22 15,1-22-15,0 21 0,0 1 16,0-1-16,0 21 0,-1-20 0,-20-1 16,42 0-16,-21 22 0,0-22 0,21-21 15,-21 22-15,21-1 0,0-21 0,0 0 16,0 1-16,0-1 0,0 0 15,21-21 1,0 0-16,-21-21 16,0 0-16,21-1 0</inkml:trace>
  <inkml:trace contextRef="#ctx0" brushRef="#br0" timeOffset="77944.46">13166 9440 0,'0'0'0,"-22"0"16,22 43-16,22-22 16,-1-21-16,0 0 0,0 0 0,21 0 15,-20 0-15,20 0 0,-21 0 0,21 0 16,1 0-16,-1 0 0,0-21 16,1 21-16,-22-21 0,42 21 0,-41-22 15,-1 22-15,0-21 0</inkml:trace>
  <inkml:trace contextRef="#ctx0" brushRef="#br0" timeOffset="78428.32">14817 9313 0,'21'0'0,"-21"22"32,0-1-32,0 0 0,-21 0 15,21 0-15,-22 22 0,1-22 0,21 21 16,0-21-16,0 22 0,-21-22 0,0 21 15,21-21-15,-21 22 0,21-22 16,0 0-16,0 0 0,-21 0 0,21 0 16,0 1-16,21-22 15,0 0 1,0 0-16,0-22 16,22 1-16,-22 0 0,21 0 0,0 0 15</inkml:trace>
  <inkml:trace contextRef="#ctx0" brushRef="#br0" timeOffset="78780.34">15409 9419 0,'43'-21'0,"-86"42"0,107-63 0,-22 21 0,-42 0 16,21 21-16,-21-22 0,0 1 15,-21 21-15,0 0 16,-21 0-16,20 0 0,-20 21 16,0 1-16,-1-22 0,1 21 0,21 0 15,-21-21-15,20 21 0,1 0 0,0 0 16,0-21-16,21 22 0,0-1 15,0 0-15,21 0 16,0-21-16,0 21 0,22-21 16,-22 21-16,21-21 0,1 22 15,-1-22-15,-21 21 0,21-21 0,-20 21 16,-1 0-16,0 0 0,0-21 0,-21 21 16,0 1-16,0-1 0,0 0 15,-21 0-15,-21-21 0,20 0 16,-20 21-16,0-21 0,-1 0 0,22 0 15,-21 0-15,0 0 0,-1 0 16,22 0-16,-21 0 0,21 0 0,-1-21 16,22 0-16,-21 0 0,21 0 15,0-1-15,-21 1 0,21 0 16,0 0-16</inkml:trace>
  <inkml:trace contextRef="#ctx0" brushRef="#br0" timeOffset="78968.48">14901 9038 0,'0'0'0,"-21"0"0,0 0 15,0-21-15,0 21 16,21 21 31,21-21-47,0 0 15,0 0-15,21 0 0</inkml:trace>
  <inkml:trace contextRef="#ctx0" brushRef="#br0" timeOffset="79619.92">16404 9335 0,'0'0'0,"0"-22"0,0 1 15,0 0-15,0 0 0,0 0 16,21 21-16,0-21 0,1-1 0,-1 22 16,0 0-16,21 0 0,-21 0 15,22 0-15,-22 0 0,21 0 16,-21 22-16,1-1 0,-1 0 0,0 0 16,0 0-16,-21 0 0,0 22 15,0-22-15,0 0 0,0 21 0,0-20 16,0 20-16,0-21 0,0 21 0,0-20 15,0-1-15,-21 0 0,21 0 16,-21 0-16,21 0 16,0-42-1,0 0-15,0 0 16,0-21-16,0 20 0,0 1 16,0 0-16,21-21 0,0 21 15,0-22-15,0 22 0,1-21 16,20 21-16,-21-22 0,21 22 0,-20 0 15,20 0-15,-21 0 0,21 21 0,-20 0 16,-1 0-16,21 0 0,-21 21 16,0 0-16,-21 0 0,0 0 0,22 0 15,-22 1-15,0 20 0,0-21 0,0 21 16,0-20-16,0 20 0,-22 0 16,1-21-16,21 1 0,-21 20 0,0-21 15,21 0-15,-21 0 0,21 1 16,0-1-16,-21-21 15,21-21 1,21-1-16,0 1 16,0 0-16</inkml:trace>
  <inkml:trace contextRef="#ctx0" brushRef="#br0" timeOffset="80044.61">17738 9229 0,'0'0'0,"21"0"0,-42 0 31,-1 21-31,1 0 0,0 0 16,0 0-16,0 1 0,0-1 15,-22 0-15,22 0 0,0 21 16,0-20-16,0 20 0,-1-21 0,1 21 16,0-20-16,21 20 0,-21-21 15,21 21-15,0-20 0,0-1 0,21 0 16,0 0-16,22-21 0,-22 0 0,21 0 15,0 0-15,1 0 0,-1 0 16,0 0-16,1 0 0,-1-21 0,0 0 16,-20 0-16,20-1 0,-21-20 15,0 21-15,0-21 0,-21 20 0,0-20 16,0 0-16,0 21 0,0-22 0,0 1 16,0 21-16,-42 0 0,21-22 15,0 22-15,-22 21 0,22-21 16,-21 21-16,0 0 0,20 0 0,-20 0 15,0 0-15,-1 21 0,22-21 0,-21 21 16,21-21-16,0 21 0,-1 1 16,22-1-16,-21-21 0,21 21 0,21 0 15,22-21-15,-1 0 16,0 0-16,1 0 0,-1 0 16,0-21-16</inkml:trace>
  <inkml:trace contextRef="#ctx0" brushRef="#br0" timeOffset="80311.86">18351 9038 0,'0'0'0,"22"-21"0,-22 0 0,0 0 0,0 0 15,0 42 17,0 0-32,-22 21 0,1-21 15,21 22-15,-21-1 0,0 0 16,21-20-16,-21 20 0,0 0 0,21 1 15,-22-1-15,22 0 0,-21 1 16,21-1-16,-21-21 0,21 21 0,0 1 16,0-22-16,0 0 0,0 0 0,0 0 15,0 1-15,21-22 0,0 0 16,1 0-16,-1 0 16,0 0-16,0 0 0,0-22 0,0 1 15,1 0-15,-22 0 0</inkml:trace>
  <inkml:trace contextRef="#ctx0" brushRef="#br0" timeOffset="80487.81">18140 9271 0,'0'0'16,"21"0"15,0 0-31,21 0 0,-20 0 16,-1 0-16,21 0 0,-21 0 0,22 0 15,-1 0-15,0-21 0,1 21 16,-1-21-16,-21 0 0,21 21 0</inkml:trace>
  <inkml:trace contextRef="#ctx0" brushRef="#br0" timeOffset="81204.89">19685 9504 0,'0'-21'16,"0"0"-16,21 21 15,0-22-15,-21 1 0,21 21 16,1-21-16,-1 0 0,-21 0 0,0 0 16,21-1-16,-21 1 0,0 0 15,0 0-15,0 0 0,0-22 0,0 22 16,-21-21-16,0 21 0,-1 0 0,1-1 15,0 1-15,0 0 0,0 0 16,-22 21-16,1 0 0,21 0 0,-21 21 16,-1 0-16,1 0 0,0 1 15,-1 20-15,1-21 0,21 21 0,-22 1 16,22-1-16,0-21 0,0 22 0,0-1 16,21 0-16,-21-21 0,21 22 15,0-22-15,0 0 0,0 21 16,21-20-16,0-1 0,0-21 15,0 0-15,22 0 0,-22 0 16,21 0-16,-21-21 0,22 21 0,-1-22 16,0 1-16,-21 0 0,22 0 0,-1 0 15,-21-22-15,22 22 0,-22 0 16,0-21-16,0 21 0,0-22 0,0 1 16,1 21-16,-1-22 0,-21 22 0,0-21 15,0 21-15,0 42 31,-21 0-31,21 21 0,0-20 16,-22 20-16,1-21 0,21 21 16,0-20-16,0-1 0,0 21 0,0-21 15,0 0-15,0 1 0,0-1 16,0 0-16,21 0 0,-21 0 0,22-21 16,-1 0-16,0 0 0,21 0 0,-21 0 15,22 0-15,-22 0 0,21-21 16,1 0-16,-1 0 0</inkml:trace>
  <inkml:trace contextRef="#ctx0" brushRef="#br0" timeOffset="81672.31">20489 8911 0,'0'0'0,"0"-21"0,0 0 0,-21 21 16,0 0-16,0 21 15,0 0-15,-1 0 16,1 22-16,0-22 0,0 21 0,0 1 15,21-1-15,-21 0 0,-1-21 16,22 22-16,-21-1 0,21-21 0,0 22 16,-21-22-16,0 0 0,21 0 0,-21 0 15,21 0-15,0 1 16,0-44 15,0 1-31,0 0 0,0 0 16,0 0-16,21 0 0,0-1 15,0 1-15,22-21 0,-22 21 0,21 0 16,0-22-16,1 22 0,20 0 0,-20 21 16,20-21-16,-21 21 0,22 0 15,-22 0-15,1 21 0,-1-21 0,0 21 16,-21 0-16,22 22 0,-22-22 16,-21 0-16,0 0 0,0 21 0,0-20 15,-21-1-15,0 0 0,-22 21 16,1-21-16,-22 1 0,1-1 0,-1 0 15,1-21-15,-1 21 0,1 0 16,-1-21-16,22 0 0,0 0 0,-1 0 16,22 0-16,0 0 0,0 0 15,21-21-15,0 0 16,21 0-16,0 0 0,22-1 0,-1 1 16,0 0-16,1-21 0</inkml:trace>
  <inkml:trace contextRef="#ctx0" brushRef="#br0" timeOffset="81920.91">21315 8742 0,'0'0'0,"42"-21"0,-21 0 0,0 21 15,-21 21-15,0 0 0,0 0 16,0 21-16,-21 1 16,0-1-16,0 0 0,0 1 0,0 20 15,-1-20-15,1-1 0,0 0 0,0 1 16,0-1-16,0-21 0,21 21 0,-22-20 15,22-1-15,-21 0 0,21 0 16,0 0-16,-21 0 0,21 1 16,21-22-16,0 0 15,1 0-15,-1 0 0,0 0 16,0-22-16,21 22 0,-20-21 0,20 0 16,0 0-16</inkml:trace>
  <inkml:trace contextRef="#ctx0" brushRef="#br0" timeOffset="82268.06">21548 9208 0,'-22'0'0,"22"21"31,22-21-15,-1 0 0,0 0-16,0 0 0,21 0 0,-20-21 15,-1-1-15,0 22 0,0-21 16,21 21-16,-20-21 0,-1 0 15,-21 0-15,0 0 0,21-1 0,-21 1 16,0 0-16,-21 21 16,0 0-16,-1 0 0,1 0 15,-21 21-15,21 0 0,-22 1 0,1 20 16,21-21-16,-21 21 0,20-20 16,1-1-16,0 21 0,0-21 0,21 0 15,0 1-15,0-1 0,0 0 0,0 0 16,0 0-16,0 0 0,21-21 15,0 22-15,22-22 0,-22 0 0,0 0 16,21 0-16,1 0 0,-1 0 0,21 0 16,1 0-16,-22-22 0,22 1 15,-1 0-15,1 0 0</inkml:trace>
  <inkml:trace contextRef="#ctx0" brushRef="#br0" timeOffset="82512.52">22881 8784 0,'0'0'0,"21"-42"0,-21 21 0,21-22 0,-21 22 16,-21 42 0,0 1-16,0 20 15,0 0-15,0 1 0,-22-1 0,22 21 16,0-20-16,-21 20 0,20-20 0,-20-1 16,21 0-16,0 1 15,0-1-15,-1-21 0,1 21 0,21-20 16,0-1-16,0 0 0,0 0 0,0 0 15,21-21 1,1 0-16,-1 0 16,0-21-16,0 0 0,0 21 15,-21-21-15</inkml:trace>
  <inkml:trace contextRef="#ctx0" brushRef="#br0" timeOffset="82951.39">22564 9144 0,'0'0'0,"-22"0"0,1 0 16,21-21-16,21 21 31,1 0-31,-1 0 0,21-21 16,-21 21-16,22 0 0,-1 0 15,0-21-15,1 21 0,20 0 0,-21-22 16,-20 1-16,20 21 0,0 0 0,-21 0 16,1 0-16,-1 0 0,0 0 15,-21 21-15,0 1 16,0-1-16,-21 0 0,0 0 15,-1 0-15,1 0 0,0 22 16,0-22-16,0 0 0,21 0 0,0 0 16,0 1-16,0-1 0,0 0 15,0 0-15,21 0 16,0-21-16,0 0 0,0 0 16,22 0-16,-1 0 0,0 0 0,1 0 15,-1 0-15,-21 0 0,22-21 0,-1 0 16,0 0-16,-21 0 0,1-1 15,-1 1-15,-21-21 0,0 0 0,0-1 16,0 1-16,0 0 0,0-1 0,0 22 16,-43-21-16,22 21 0,0-1 15,-21 1-15,21 21 0,-22 0 0,1 0 16,21 0-16,-22 0 0,1 21 0,21 1 16,0-1-16,-22 0 0,22 0 15,21 0-15,-21 0 16,21 1-16</inkml:trace>
  <inkml:trace contextRef="#ctx0" brushRef="#br0" timeOffset="83328.67">24532 9102 0,'0'21'31,"0"0"-31,0 0 15,0 0-15,0 22 0,-21-22 0,21 0 16,0 0-16,-21 0 0,21 1 0,-21-22 16,-1 21-16,22 0 0,-21 0 15,0-21-15,21 21 16,-21-21-16,21-21 31,0 0-15,0 0-16</inkml:trace>
  <inkml:trace contextRef="#ctx0" brushRef="#br0" timeOffset="83507.89">24574 8827 0,'0'0'0,"0"-22"0,0 1 16,-21 21-1,0 0 1,0 21-1,21 1-15,0-1 16,0 0-16,21 0 16,0-21-16,0 21 15</inkml:trace>
  <inkml:trace contextRef="#ctx0" brushRef="#br0" timeOffset="84084.75">25252 9102 0,'0'0'0,"21"0"0,0 0 0,0 0 16,0 0-16,1 0 0,-1 0 0,-21-21 16,0-1-16,0 1 15,0 0-15,0 0 0,-21 0 16,21 0-16,-22-1 0,1 1 0,0 0 16,-21 21-16,21 0 0,-1 0 0,-20 0 15,21 0-15,-21 0 0,20 21 16,-20 0-16,0 1 0,-1 20 0,22 0 15,-21-21-15,21 22 0,0-1 0,-22-21 16,22 22-16,21-22 0,-21 21 16,21-21-16,0 0 0,0 1 0,0-1 15,0 0-15,0 0 16,21-21-16,0 0 0,0 21 0,22-21 16,-22 0-16,0 0 0,21 0 0,-20 0 15,20 0-15,-21-21 0,21 21 16,-20-21-16,-1 0 0,21 0 0,-21-1 15,0-20-15,1 21 0,-1-21 0,0-1 16,21 1-16,-21 0 0,1-22 16,-1 22-16,0-22 0,0 22 0,0 0 15,0-22-15,1 43 0,-22-21 0,21-1 16,-21 22-16,0 0 0,0 42 31,0 0-31,-21 22 16,21-1-16,-22 0 0,1 22 0,0-22 15,0 22-15,0-22 0,21 0 16,-21 1-16,-1-1 0,22 0 0,0 1 16,0-22-16,-21 0 0,21 0 0,0 0 15,0 0-15,0 1 0,0-1 16,21-21 15,1 0-31,-1-21 16,0-1-16,0 1 0</inkml:trace>
  <inkml:trace contextRef="#ctx0" brushRef="#br0" timeOffset="84453.47">25696 9081 0,'21'0'47,"1"0"-32,-1-22-15,0 22 0,0 0 0,0-21 16,0 21-16,1-21 0,-1 21 0,0-21 16,0 0-16,0 21 0,-21-21 15,0-1-15,0 1 16,-21 21 0,0 21-16,0 1 0,-22-22 15,22 42-15,0-21 0,-21 0 16,21 0-16,-1 1 0,1 20 0,0-21 15,0 0-15,0 0 0,21 1 0,0-1 16,0 0-16,0 0 0,0 0 16,0 0-1,21-21-15,0 0 0,0 0 0,22 0 16,-22 0-16,21 0 0,-21 0 0,22 0 16,20 0-16,-21-21 15,1 0-15,-1 21 0,0-21 0,1-21 16,-1 20-16</inkml:trace>
  <inkml:trace contextRef="#ctx0" brushRef="#br0" timeOffset="85312.4">26374 8911 0,'0'0'16,"0"-21"-16,0 42 15,-22 0-15,22 1 16,-21-1-16,0 21 0,0-21 16,21 0-16,-21 22 0,0-22 0,21 0 15,0 21-15,-22-20 0,1-1 16,21 0-16,-21 0 0,21 0 0,0 0 15,-21-21-15,21 22 0,-21-22 16,21 21-16,0-42 47,0-1-47,0 1 0,0 0 16,0 0-16,21 0 0,0-22 0,-21 22 15,21-21-15,0 21 0,1-22 16,-1 22-16,21-21 0,-21 21 0,0-22 15,22 22-15,-22 0 0,0 21 0,21 0 16,-20 0-16,-1 0 0,0 0 0,0 21 16,0 0-16,0 1 0,-21 20 15,0-21-15,0 21 0,0 1 16,0-22-16,0 21 0,0 1 0,0-22 16,-21 0-16,21 0 0,-21 0 15,21 0-15,0 1 0,-21-1 0,21 0 16,0 0-16,21-21 15,0 0 1,0 0-16,1 0 0,20 0 16,-21 0-16,21 0 0,-20-21 0,20 0 15,-21 0-15,21-1 0,-20 1 0,-1 0 16,21-21-16,-21 21 0,0-22 0,22 1 16,-22-22-16,0 22 0,0 0 15,0-22-15,1 22 0,-1 0 16,0-1-16,0 1 0,-21 0 0,0 20 15,21 22-15,-21-21 0,0 42 16,-21 1 0,0-1-16,0 21 0,0 0 0,-1 1 15,-20-1-15,21 22 0,0-22 16,0 0-16,-1 1 0,1-1 0,21 0 16,-21 1-16,21-22 0,0 21 0,0-21 15,0 0-15,0 1 0,0-1 16,21-21-16,-21 21 0,21-21 0,1 0 15,-1 0-15,0 0 0,0 0 16,0 0-16,0 0 0,1 0 0,20 0 16,-21 0-16,0-21 0,22 0 15,-22 21-15,21-22 0,-21 1 0,0-21 16,1 21-16,-1 0 0,0-22 0,0 22 16,0-21-16,-21 21 0,0-1 15,0 44 1,0-1-1,-21 21-15,0-21 0,0 0 16,21 1-16,0-1 0,-21 0 0,21 0 16,-22 0-16,22 0 0,0 1 0,0-1 15,22-21 17,-1 0-32,0-21 15,-21-1-15,21 22 0</inkml:trace>
  <inkml:trace contextRef="#ctx0" brushRef="#br0" timeOffset="85508.65">27771 8827 0,'-43'-22'16,"22"22"0,0 0-16,21 22 46</inkml:trace>
  <inkml:trace contextRef="#ctx0" brushRef="#br0" timeOffset="85688.34">27030 8890 0,'0'0'0,"-21"21"0,-1-21 16,1 0-16,0 21 0,0-21 16,21 22-16,21-22 15,0 0-15,0 0 0,22 0 16,-1 0-16,0 0 0,1 0 16,20 0-16,-20 0 0,20 0 0,1-22 15,-22 22-15,21-21 0</inkml:trace>
  <inkml:trace contextRef="#ctx0" brushRef="#br0" timeOffset="86588.54">28130 8636 0,'0'0'0,"0"-21"0,22 21 0,-44 0 31,1 0-15,0 21-16,0 21 0,0-20 15,0 20-15,-22 0 0,22 22 0,0-22 16,-21 22-16,20-1 0,-20 1 15,21-1-15,-21 1 0,20-1 0,1 1 16,0-1-16,0 1 0,-21-1 0,20 1 16,1-1-16,0 1 0,0-1 15,0-21-15,0 22 0,21-22 0,0 1 16,0-1-16,0-21 0,0 21 0,0-20 16,0-1-16,0 0 0,0 0 15,21-21-15,0 0 0,0 21 0,0-21 16,0 0-16,1 0 15,-1-21-15,0 0 0,0 0 0,0 0 16,-21-1-16,21 1 0,1-21 16,-22 0-16,0-1 0,0 1 0,21 0 15,-21-22-15,0 1 0,0-1 0,0 22 16,0-22-16,0 22 0,-21 21 16,21-22-16,0 22 0,-22 0 0,22 0 15,-21 21-15,21-21 0,0 0 16,21 21-1,1 0 1,-1-22-16,21 22 0,-21 0 0,22-21 16,-1 21-16,0-21 0,1 0 0,-1 21 15,21-21-15,-20 0 0,-1-1 16,-21 22-16,22-21 0,-22 0 0,0 21 16,0-21-16,0 0 0,-21 0 15,-21 42 16,0 0-31,21 0 16,0 0-16,0 0 0,-21 1 0,21-1 16,0 0-16,0 0 0,0 0 15,0 0 1,21-21 0,0 0-16,0 0 0,0 0 0,1 0 15,20 0-15,-21 0 0,21-21 16,1 21-16,-22-21 0,21 0 0,-21 0 15,22 0-15,-22-1 0,0-20 0,0 21 16,0 0-16,1 0 0,-22-22 16,21 22-16,-21 0 0,0 42 31,-21-21-31,-1 21 0,1 22 16,0-22-16,0 21 0,0-21 15,0 22-15,-1-1 0,22 0 0,-21 1 16,0-1-16,0 0 0,21 1 15,0 20-15,-21-21 0,21 1 0,-21 20 16,21-20-16,0 20 0,0-21 16,0 1-16,-22-1 0,22 0 0,0 1 15,-21-1-15,0 0 0,0-20 0,0 20 16,0-21-16,-22 21 0,22-20 16,-21-1-16,-1 0 0,1-21 0,0 21 15,-1-21-15,1 0 0,0 0 16,-1 0-16,-20 0 0,21 0 0,-22 0 0,1-21 15</inkml:trace>
  <inkml:trace contextRef="#ctx0" brushRef="#br0" timeOffset="89176.56">1439 11409 0,'0'0'0,"-21"-21"0,21 0 15,0-1-15,0 1 16,-21 0-16,0 21 0,0 0 15,-1 21 1,22 0-16,-21 1 0,21-1 0,0 21 16,-21 0-16,21 1 0,0 20 15,0-20-15,0-1 0,0 21 0,0-20 16,0 20-16,0-20 0,0 20 16,0-21-16,0 1 0,0-1 15,21 0-15,-21-20 0,0-1 0,21 0 16,1 0-16,-1 0 0,0-21 15,0 0-15,0 0 0,22 0 16,-22-21-16,0 0 0,21 0 16,-21 0-16,22-22 0,-22 1 0,21 21 15,-21-22-15,1 1 0,20-21 0,-21 20 16,0 1-16,0 0 0,-21-22 16,22 22-16,-1-22 0,-21 22 0,21-22 15,-21 22-15,0 0 0,0-1 16,0 22-16,0 0 0,0 0 0,0 0 15,0 42 1,0 0-16,0 21 16,0 1-16,0-22 0,21 21 0,-21 22 15,0-22-15,0 0 0,0 1 0,0-1 16,21-21-16,-21 22 0,0-1 16,21-21-16,-21 21 0,0-20 0,22-1 15,-1 0-15,0-21 0,0 0 16,0 0-16,22 0 0,-22 0 0,21 0 15,-21 0-15,22-21 0,-1 0 0,-21-1 16,21 1-16,1 0 0,-1 0 16,-21 0-16,22-22 0,-22 22 0,0-21 15,0 21-15,0 0 0,-21-1 0,0 1 16,0 0-16,0 0 16,0 0-16,-21 21 15,21 21-15,-21 0 16,0 0-16,0 0 0,21 1 15,0-1-15,0 0 0,0 0 0,0 0 16,0 22-16,0-22 0,0 0 0,21 0 16,-21 0-16,21 0 15,0 1-15,0-22 0,-21 21 0,0 0 16,21 0-16,-42-21 47,0 0-47,0 0 0,0 0 15,0 0-15,-22 0 0,22-21 0,0 0 16,0 21-16,-22-21 0,22-1 0,0 22 16,21-21-16,-21 21 0,0 0 15,21 21 17,21 1-32,0-1 0,0 0 15,-21 0-15,21-21 0,1 21 0,-1 0 16,0-21-16,0 22 0,0-22 15,22 0-15,-22 0 0,0 0 16,21 0-16,-21 0 0,22-22 0,-1 22 16,-21-21-16,22 0 0,-22 0 15,21 0-15,-21 0 0,0-1 0,1 1 16,20 0-16,-21-21 0,-21 21 0,21-22 16,0 22-16,-21-21 0,22-1 15,-22 22-15,0 0 0,0-21 0,0 21 16,0-1-16,0 44 31,0-1-31,0 0 0,0 0 16,0 0-16,0 22 0,0-22 15,0 0-15,21 0 0,-21 0 0,0 22 16,21-22-16,-21 0 16,21 0-16,0-21 0,0 21 15,1-21-15,-1 0 0,21 0 16,-21 0-16,0-21 0,22 21 15,-22-21-15,21 21 0,-21-21 0,22 0 16,-22 21-16,0-22 0,0 1 0,-21 0 16,0 0-16,21 0 0,-21 0 0,0-1 15,0 1-15,0 42 32,0 1-17,-21-1-15,21 0 16,0 0-16,-21 21 0,21-20 0,0-1 15,0 0-15,0 0 0,-21 0 0,21 0 16,0 1-16,-21-1 0,21 0 16,0-42 15,0 0-31,0-1 16,0 1-16,21 0 0,0 0 0,-21 0 15,21 0-15,0-1 0,-21-20 0,22 21 16,-22-21-16,21 20 0,0 1 0,-21-21 15,21 21-15,0 0 16,0 21-16,-21-22 0,22 22 0,-1 0 16,0 0-16,-21 22 15,0-1-15,0 0 0,0 0 16,21 0-16,-21 0 0,0 1 16,0-1-16,0 0 0,0 0 0,0 0 15,21 0-15,0 1 0,-21-1 16,22-21-16,-1 21 0,21-21 0,-21 0 15,0 0-15,22 0 0,-1 0 0,0 0 16,-20 0-16,20 0 0,0 0 0,1-21 16,-22 21-16,21-21 15,-21-1-15,22 1 0,-22 21 0,0-21 16,0 0-16,0 0 0,0 0 0,-21-1 16,0 1-16,0 0 0,0 0 0,0-21 15,0 20-15,0 1 0,-21-21 16,0 21-16,0 21 0,0-21 0,0 21 15,-1 0-15,1 0 0,0 0 0,21 21 16,-21-21-16,0 21 0,21 0 16,0 21-16,-21-20 0,21-1 0,-22 0 15,22 0-15,0 21 0,0-20 0,0-1 16,0 0-16,0 0 0,0 0 0,0 0 16,0 1-16,0-1 15,22-21-15,-22 21 0,21-21 16,0 21-16,0-21 0,0 21 0,0 0 15,1 1-15,-1-1 0,0 0 0,0 0 16,0 0-16,0 22 0,1-1 16,-22-21-16,0 21 0,0 1 0,0 20 15,0-20-15,0-1 0,0 0 0,0 22 16,-22-22-16,1 0 0,-21 1 0,21 20 16,-22-20-16,22-1 0,-21 21 15,0-20-15,-1-1 0,1 0 0,0-20 16,-1 20-16,1-21 0,0 0 0,-1-21 15,22 0-15,-21 0 0,-1 0 16,1 0-16,0-21 0,21 0 16,-22 0-16,22 0 0,-21-1 0,21-20 15,-1 0-15,1 21 0,0-22 0,0 1 16,21 21-16,-21-22 0,21-20 0,0 21 16,0-1-16,0-20 0</inkml:trace>
  <inkml:trace contextRef="#ctx0" brushRef="#br0" timeOffset="89368.7">3535 11282 0,'0'0'0,"-21"-21"31,42 21 16,0 0-47,0 0 0,0 0 0,0 0 16</inkml:trace>
  <inkml:trace contextRef="#ctx0" brushRef="#br0" timeOffset="89848.7">5757 11282 0,'0'0'0,"0"-21"0,0 0 0,0-1 16,0-20-16,0 21 0,0 0 0,0-22 16,0 22-16,0 0 0,0 0 15,0 0-15,0 0 0,0-1 0,0 44 47,0-1-47,0 0 0,0 21 0,0 1 16,0 20-16,0-21 0,0 22 15,0-22-15,0 1 0,0 20 16,0-21-16,0 1 0,0-22 0,0 21 16,0-21-16,0 1 0,0-1 0,0 0 15,0 0-15,21-21 16,1 0-1,20 0-15,-21-21 0,0 0 0</inkml:trace>
  <inkml:trace contextRef="#ctx0" brushRef="#br0" timeOffset="90604.76">6519 11070 0,'0'0'0,"21"-21"15,1 0-15,-22 0 0,21 21 0,-21-21 16,-21 21-1,-1 21-15,1 0 16,0 0-16,0 21 0,0 1 0,0-1 16,-1 0-16,1 1 0,0-1 15,0 0-15,21 1 0,0-1 0,-21 0 16,21-20-16,0 20 0,0-21 0,0 21 16,0-20-16,0-1 0,0 0 15,21 0-15,0-21 0,0 0 16,0 0-16,1 0 0,-1 0 0,21 0 15,-21-21-15,22 21 16,-22-21-16,21 0 0,0-1 0,-20 1 16,20 0-16,-21 0 0,21 0 0,-20-22 15,-1 22-15,0-21 0,0 0 16,-21 20-16,0-20 0,0 0 0,0-1 16,0 1-16,-42 21 0,21-21 0,-1 20 15,1 1-15,-21 0 0,21 0 16,-22 0-16,22 21 0,-21 0 0,0 0 15,20 0-15,-20 21 0,21 0 0,0-21 16,-22 42-16,22-20 0,0 20 16,0-21-16,21 21 0,0 1 0,-21-1 15,21 0-15,0-20 0,0 20 16,0-21-16,0 0 0,21 0 0,0 1 16,21-22-16,-20 0 0,20 21 15,0-21-15,1 0 0,-1 0 0,0 0 16,1-21-16,20-1 0,-21 22 0,1-21 15,-1 0-15,0 0 0,1 0 16,-1-22-16,0 22 0,-20 0 0,20-21 16,-21 21-16,0-22 0,-21 22 0,0 0 15,0 0-15,0 0 0,0-1 16,-21 44 15,21-1-15,-21 0-16,21 0 0,0 21 0,0-20 15,0-1-15,21 0 0,0 0 0,0 0 16,-21 0-16,22 1 0,-1-1 16,0 0-16,-21 0 0,0 0 0,21 0 15,-21 1-15,0-1 0,0 0 0,0 0 16,0 0-16,0 0 0,0 1 16,0-1-16,-21-21 15,21 21-15,0-42 31,0 0-31,21 21 0,0-43 16</inkml:trace>
  <inkml:trace contextRef="#ctx0" brushRef="#br0" timeOffset="91504.65">8234 11091 0,'0'0'0,"0"-21"16,0 0-16,0 0 16,0 0-16,0 0 15,21 21 1,0 0 0,-21 21-16,21 0 0,-21 0 15,21 0-15,-21 0 0,22 22 0,-22-22 16,21 21-16,-21-21 0,0 22 15,0-1-15,0-21 0,0 22 0,0-22 16,0 0-16,0 0 0,0 0 0,0 0 16,0 1-16,0-1 0,0 0 15,-21-21 1,-1 0 0,22-21-16,0 0 0,0-1 15,0 1-15,0 0 0,0-21 16,0 21-16,0-22 0,0 1 0,0 0 15,22-1-15,-1 22 0,-21-21 16,21 21-16,0-22 0,21 22 16,-20 0-16,-1 21 0,0-21 0,21 21 15,-21 0-15,22 0 0,-22 0 0,0 21 16,0 0-16,22 0 0,-22 0 16,-21 22-16,21-22 0,-21 21 0,21 1 15,-21-1-15,0-21 0,0 0 16,0 0-16,0 1 0,0-1 15,-21 0-15,0-21 0,21 21 0,-21-21 16,-1 0-16,1 0 16,21-21-1,0 0-15,-21 0 0,21-1 16,0 1-16,0 0 0,0 0 16,0-21-16,0-1 0,21 22 15,-21-21-15,21 21 0,1-22 0,20 22 16,-21 0-16,21 0 0,-20 0 0,20-1 15,0 22-15,-21 0 0,22 0 16,-1 0-16,-21 0 0,0 0 0,22 22 16,-22-1-16,0 0 0,0 0 0,-21 21 15,0-20-15,0 20 0,0 0 0,0-21 16,0 22-16,0-22 0,0 21 16,-21-21-16,21 1 0,-21 20 0,0-21 15,21 0-15,0 0 16,-21-21-16,42 0 31,-21-21-31,21 0 0,0 0 16,0 0-16,22-22 0</inkml:trace>
  <inkml:trace contextRef="#ctx0" brushRef="#br0" timeOffset="91917.49">9673 10922 0,'0'0'0,"-21"0"15,0 0 1,0 0-16,-1 21 0,1 0 16,0 1-16,0-1 0,0 0 15,0 21-15,-1-21 0,1 1 0,21 20 16,-21 0-16,0-21 0,0 22 0,21-22 16,0 21-16,0-21 0,0 22 15,0-22-15,0 0 0,0 0 0,0 0 16,21-21-16,0 22 0,0-22 0,0 0 15,1 0-15,20 0 0,-21 0 16,21 0-16,1-22 0,-22 1 0,21 21 16,1-21-16,-22 0 0,0 0 0,0-22 15,0 22-15,0 0 0,-21-21 16,0-1-16,0 22 0,0-21 16,0 0-16,-21 20 0,0-20 0,0 21 15,0-21-15,0 42 0,-1-22 0,1 1 16,0 21-16,0 0 0,0 0 15,0 0-15,-1 0 0,1 0 0,0 21 16,0 1-16,0-22 0,21 21 0,0 0 16,0 0-16,0 0 0,0 0 15,0 1-15,0-1 0,0 0 0,21 0 16,0-21-16,0 0 0,0 0 0,22 0 16</inkml:trace>
  <inkml:trace contextRef="#ctx0" brushRef="#br0" timeOffset="92292.88">10012 11091 0,'0'0'0,"0"-21"0,0 0 15,-21 21-15,21-21 0,0 0 16,0 0 0,0-1-16,21 22 15,0 0-15,0 0 0,0 0 0,0 0 16,1 0-16,-1 22 0,0-22 0,0 21 15,0 0-15,0 21 0,-21-21 0,0 1 16,0 20-16,0 0 16,0 1-16,0-22 0,0 21 0,0 0 15,0-20-15,-21-1 0,21 21 0,-21-21 16,0-21-16,21 21 0,-21-21 16,21-21 15,0 0-31,0 0 0,21 0 15,0 0-15,-21-22 0,21 22 0,0-21 16,1-1-16,-1 1 0,0 21 0,0-21 16,0-1-16,0 22 0,22 0 15,-22-21-15,0 20 0,-21 1 0,21 21 16,0-21-16,1 21 0,-1 0 16</inkml:trace>
  <inkml:trace contextRef="#ctx0" brushRef="#br0" timeOffset="92620.46">10499 11134 0,'0'0'16,"0"63"0,0-42-16,0 1 0,21-22 15,0 0-15,0 0 0,0 0 16,22-22-16,-22 1 16,0 21-16,0-21 0,0 0 0,22 0 15,-22 0-15,0-1 0,0 1 0,0 0 16,-21 0-16,0 0 15,0 0-15,0-1 0,0 1 16,-21 21-16,0 0 0,0 0 16,0 0-16,-22 21 0,22-21 0,0 22 15,0-1-15,0 0 0,-1 21 16,1-21-16,21 22 0,0-22 0,0 21 16,0-21-16,0 1 0,0 20 0,0-21 15,0 0-15,0 0 0,21 1 16,1-22-16,20 0 0,-21 0 15,21 0-15,1 0 0,-1 0 0,0-22 16,1 1-16,20 0 16,1 0-16</inkml:trace>
  <inkml:trace contextRef="#ctx0" brushRef="#br0" timeOffset="92832.23">12023 11091 0,'0'0'0,"-22"0"0,22 22 16</inkml:trace>
  <inkml:trace contextRef="#ctx0" brushRef="#br0" timeOffset="93356.28">12086 11113 0,'42'0'16,"-147"0"-16,168 0 0,1 0 0,-43-22 15,0 1-15,0 0 0,-21 0 16,21 21-16,-21-21 0,0 0 0,0-1 16,0 1-16,0 0 0,0-21 15,0 21-15,-21-1 0,0 1 0,0 0 16,0 0-16,-22 0 0,22 21 15,-21 0-15,-1 0 0,22 0 0,-21 0 16,0 0-16,-1 21 0,22 0 16,-21 0-16,21 22 0,-22-22 0,22 21 15,0 0-15,21 1 0,-21-1 0,21 0 16,-21 1-16,21-1 0,0 0 16,0-20-16,0 20 0,0-21 0,0 21 15,0-20-15,21-22 0,0 21 0,0-21 16,0 21-16,0-21 0,1 0 15,20 0-15,-21-21 0,21 0 16,-20 21-16,20-22 0,0 1 0,1-21 16,-22 21-16,21 0 0,-21-22 15,0 1-15,22 0 0,-22 20 0,0-20 16,-21 0-16,21-1 0,-21 22 0,21-21 16,-21 21-16,0-22 0,0 22 15,0 0-15,0 42 16,-21 0-1,0 1-15,0 20 0,21-21 16,-21 0-16,21 22 0,-21-1 0,21-21 16,0 21-16,-22 1 0,22-1 0,-21-21 15,21 22-15,0-22 0,0 0 16,0 0-16,0 0 0,0 0 16,21 1-16,1-22 0,-1 0 0,0 0 15,0 0-15,0 0 0,22 0 0,-1-22 16,-21 1-16,21 0 0,1 0 15,-22 0-15,21-22 0,-21 1 0,22 21 16,-22-21-16</inkml:trace>
  <inkml:trace contextRef="#ctx0" brushRef="#br0" timeOffset="93617.4">12721 10668 0,'0'0'0,"0"-42"0,0 21 0,0-22 16,0 22-16,0 0 15,0 42 1,0 0-16,0 22 0,0-22 15,-21 21-15,0 0 0,21 1 16,-21-1-16,-1 0 0,22 1 0,0-1 16,-21 0-16,0-20 0,21 20 0,0 0 15,0 1-15,0-1 0,-21-21 0,21 21 16,0-20-16,0-1 0,0 0 16,0 0-16,0 0 0,21-21 0,0 0 15,0 0-15,1 0 16,-1-21-16,21 21 0,-21-21 15,0-21-15,1 20 0,-1-20 0,21 21 16,-21-21-16,0-1 0,1 22 16</inkml:trace>
  <inkml:trace contextRef="#ctx0" brushRef="#br0" timeOffset="93840.31">13039 10605 0,'0'-43'16,"0"86"-16,0-107 0,-22 64 15,22 21 1,-21 0-16,0 22 0,0-22 0,21 21 15,0 1-15,-21-1 0,21 0 16,-21 1-16,21-1 0,0-21 0,0 21 16,0 1-16,0-1 0,0-21 0,0 22 15,0-22-15,0 21 16,0-21-16,0 0 0,0 1 0,0-1 16,21-21-16,0 0 0,0 0 15,0 0-15,-21-21 16,21 21-16,-21-22 0,0 1 15,0 0-15</inkml:trace>
  <inkml:trace contextRef="#ctx0" brushRef="#br0" timeOffset="94032.5">12552 10901 0,'-21'0'0,"21"21"0,21-21 31,0 0-31,0 0 0,0 0 0,0 0 16,22 0-16,-1 0 0,0 0 0,1-21 16,-1 21-16,22 0 0,-22 0 15,0-21-15,22 21 0,-22 0 0,22-21 16,-22 21-16,-21 0 0</inkml:trace>
  <inkml:trace contextRef="#ctx0" brushRef="#br0" timeOffset="94624.47">13335 10943 0,'0'0'0,"-21"0"0,-64 0 32,85-21-17,0 0-15,0 0 16,21 21-16,0 0 0,1 0 15,-1-21-15,21 21 0,-21 0 0,22 0 16,-22 0-16,0 0 0,21 0 16,-21 21-16,1-21 0,-1 21 0,0 0 15,0 0-15,-21 0 0,0 1 0,21 20 16,-21-21-16,0 0 0,0 22 16,0-22-16,0 21 0,0-21 15,0 0-15,-21 22 0,21-22 0,0 0 16,0 0-16,-21-21 0,21-21 31,0 0-15,0 0-16,0 0 0,0-22 15,21 22-15,0 0 0,0-21 0,-21 20 16,22-20-16,-1 21 0,0-21 16,0 20-16,0 1 0,0-21 15,1 21-15,20 0 0,-21 21 0,-21-22 16,21 22-16,0 0 0,1 0 0,-22 22 15,0-1 1,0 0-16,0 0 0,0 0 0,0 0 16,0 1-16,0-1 0,0 0 0,0 0 15,0 0-15,0 0 0,0 1 16,0-1-16,0 0 16,0-42 46,0 0-62,0-1 0,0 1 16,0 0-16</inkml:trace>
  <inkml:trace contextRef="#ctx0" brushRef="#br0" timeOffset="94804.73">13991 10732 0,'0'0'0,"21"0"110,0 0-110,1 0 15</inkml:trace>
  <inkml:trace contextRef="#ctx0" brushRef="#br0" timeOffset="95324.14">14478 10499 0,'0'42'16,"-21"0"-1,0-20-15,21-1 0,-22 21 16,22-21-16,0 22 0,-21-1 15,0-21-15,21 21 0,-21 1 0,21-1 16,0-21-16,0 22 0,-21-22 0,21 21 16,0-21-16,-21 22 0,21-22 15,0 0-15,0 0 0,0 0 0,0 0 16,0-42 15,0 0-15,0 0-16,0 0 0,0 0 0,0-1 15,0 1-15,0 0 0,0 0 16,0 0-16,0 0 0,0-1 16,21 1-16,0 0 0,0 0 0,0 0 15,0 21-15,1-21 0,-1-1 0,0 22 16,21 0-16,-21 0 0,1 0 16,-1 0-16,0 0 0,0 22 0,-21-1 15,21 0-15,-21 0 0,0 0 16,0 22-16,0-22 0,0 0 15,-21 21-15,0-21 0,0 1 0,0 20 16,-1-21-16,1 0 0,0 0 0,0-21 16,0 22-16,0-1 0,-1-21 15,1 0-15,21-21 32,0-1-17,0 1-15,21 0 0,1 21 16,-1-21-16</inkml:trace>
  <inkml:trace contextRef="#ctx0" brushRef="#br0" timeOffset="96249.9">15049 10816 0,'0'21'15,"-21"1"-15,21-1 16,-21 0-16,0 0 0,21 0 15,0 0-15,-21 1 0,0 20 0,21-21 16,-22 0-16,22 0 0,0 22 0,0-22 16,0 0-16,0 0 0,0 0 15,0 1-15,22-22 16,-1 0-16,0 0 16,0 0-16,0 0 0,22-22 15,-22 1-15,0 21 0,0-21 0,21 0 16,-20 0-16,-1-22 0,0 22 0,0 0 15,0 0-15,0 0 0,1-22 16,-1 22-16,-21 0 0,0 0 16,0 0-16,0 42 31,-21-21-31,21 21 0,0 0 16,-22 0-16,1 1 0,21-1 0,-21 0 15,21 0-15,0 0 0,0 22 0,0-22 16,0 0-16,0 0 0,0 0 15,0 0-15,0 1 0,21-22 16,0 0-16,1 0 0,-1 0 0,0 0 16,0 0-16,0 0 0,22 0 15,-22-22-15,0 22 0,0-21 16,0 0-16,0 0 0,1 0 0,-1 0 16,0-22-16,0 22 0,0-21 15,0-1-15,1 22 0,-1-21 0,-21 0 16,21-1-16,0 1 0,-21 0 0,0-1 15,21 1-15,-21 21 0,21 0 16,-21-1-16,0 44 16,0-1-16,-21 0 15,0 21-15,21-21 0,0 22 16,-21-1-16,21-21 0,0 22 0,-21-1 16,21 0-16,0-21 0,0 22 15,0-1-15,0-21 0,0 22 0,0-22 16,0 0-16,0 0 0,0 0 15,21 0-15,-21 1 0,21-22 0,0 0 16,0 0-16,1 0 0,-1 0 16,0 0-16,0-22 0,0 22 15,22-21-15,-22 0 0,0 0 0,0 0 16,0 0-16,22-1 0,-22 1 0,0 0 16,0 0-16,-21 0 0,21-22 15,-21 22-15,21 0 0,-21 0 0,0 0 16,0 0-16,-21 21 15,0 0-15,0 0 0,0 0 16,0 21-16,-1 0 16,1 0-16,0 0 0,21 0 0,0 1 15,-21-1-15,21 21 0,0-21 0,0 0 16,0 1-16,0-1 0,0 0 16,0 0-16,0 0 0,0 0 0,21-21 15,0 0-15,0 0 0,1 0 16,-1 0-16,0 0 0,0 0 15,0 0-15,22-21 0,-22 0 16,0 21-16,21-21 0,-21 0 0,1-22 0,-1 22 16,0 0-16</inkml:trace>
  <inkml:trace contextRef="#ctx0" brushRef="#br0" timeOffset="96456.05">15600 10710 0,'0'0'0,"0"22"16,21-22-1,21 0-15,-21 0 16,22 0-16,-1 0 0,-21 0 0,22 0 16,-1-22-16,0 22 0,1 0 15,-1-21-15,0 21 0,1-21 16,-1 0-16,0 21 0,1 0 0</inkml:trace>
  <inkml:trace contextRef="#ctx0" brushRef="#br0" timeOffset="97087.81">17441 10583 0,'21'0'0,"-42"0"0,42-21 0,-21 0 0,0 0 16,0 42 15,-21 0-31,0 0 0,0 1 0,0 20 16,21-21-16,-21 21 0,-1 1 0,22-1 15,-21-21-15,0 22 0,21-1 0,-21-21 16,21 21-16,0-20 0,0-1 15,0 0-15,0 0 0,0 0 0,0 0 16,0 1-16,21-22 0,0 0 0,0 0 16,1 0-16,20 0 0,0 0 0,1 0 15,-22-22-15,21 22 0,0-21 16,1 0-16,-1 0 0,-21 0 0,0 0 16,1-22-16,-1 22 0,0-21 15,-21 21-15,0-22 0,0 1 0,0 0 16,0-1-16,-21 1 0,0 0 0,-1-1 15,1 22-15,0 0 0,0-21 16,-21 42-16,20 0 0,-20 0 0,21 0 16,-21 0-16,20 21 0,-20 0 0,21 0 15,0 0-15,0 22 0,21-22 0,0 21 16,0-21-16,0 22 0,0-22 16,0 0-16,0 0 0,21 0 0,21 0 15,-21 1-15,0-1 0,22-21 0,-1 0 16,-21 0-16,22 0 0,-1 0 0,0 0 15</inkml:trace>
  <inkml:trace contextRef="#ctx0" brushRef="#br0" timeOffset="97428.78">17928 10753 0,'0'0'0,"-21"-21"16,21-1-16,-21 1 15,21 0-15,0 0 0,0 0 16,21 21-1,0 0-15,0 0 0,0 0 16,1 21-16,-1 0 0,0 0 16,0 0-16,0-21 0,0 43 15,1-22-15,-22 0 0,0 0 0,0 0 0,0 1 16,0-1-16,0 0 16,0 0-16,-22 0 0,1-21 0,0 21 15,0-21-15,0 0 0,0 22 0,-1-22 16,1 0-16,0 0 15,21-22 1,0 1-16,0 0 16,0 0-16,0 0 0,0 0 0,21-1 15,0 1-15,1 0 0,-1 0 0,0 0 16,0 0-16,0-1 0,0-20 0,1 21 16,-1 0-16,0 21 0,21-21 15</inkml:trace>
  <inkml:trace contextRef="#ctx0" brushRef="#br0" timeOffset="97932.74">18267 10351 0,'0'0'0,"-21"-22"0,-106-41 31,84 42-31,22 21 0,-21 0 0,-1 0 16,1 0-16,0 0 0,-1 0 0,-20 0 15,21 0-15,-22 21 0,1 0 0,20 0 16,-20 22-16,-1-1 0,22 0 15,-22 22-15,22-22 0,0 22 16,-1-1-16,1-21 0,0 22 0,21-22 16,-22 22-16,22-22 0,0 0 0,21 22 15,0-22-15,0 22 0,0-22 0,0 22 16,0-22-16,0 0 0,42 1 0,-21-22 16,22 21-16,-1-21 0,0 0 15,1 1-15,20-1 0,1-21 0,-1 0 16,1 0-16,-1 0 0,1 0 0,-1 0 15,1 0-15,-1-21 0,1 21 16,-1-22-16,1-20 0,-1 21 0,1 0 0,-1-22 16,-20 1-16,-1 0 0,21-1 15,-41-20-15,20 21 0,-21-1 16,0-20-16,-21 20 0,0-20 0,0-1 16,0 22-16,-21-21 0,0-1 0,-21 1 15,20 20-15,-20-20 0,0 20 16,-1 1-16,1 21 0,0 0 0,-1 0 15,1-1-15,-21 22 0,20 0 0,1 0 16,-22 0-16,22 22 0,0-1 16,-1 0-16,1 0 0,21 21 0,0 1 15,0-22-15,-1 21 0,22 1 16,0-1-16,0-21 0,0 0 0,0 22 0,22-22 16,20-21-16,0 21 0,1-21 0,-1 0 15</inkml:trace>
  <inkml:trace contextRef="#ctx0" brushRef="#br0" timeOffset="98272.06">19621 10478 0,'0'0'0,"-21"21"31,21 0-31,-21 0 16,-21 0-16,21 0 0,-1 1 16,-20 20-16,21-21 0,-21 21 0,20-20 15,1 20-15,0-21 0,-21 21 16,21-20-16,-1-1 0,1 21 0,21-21 16,0 0-16,-21 22 0,21-22 0,0 0 15,0 0-15,0 0 0,0 1 0,0-1 16,21 0-16,0-21 0,1 0 15,-1 0-15,0 0 0,0 0 16,0 0-16,22 0 0,-22 0 0,0 0 16,0-21-16,21 21 0,-20-21 15,-1-1-15,0 1 0,0 21 0,0-21 16</inkml:trace>
  <inkml:trace contextRef="#ctx0" brushRef="#br0" timeOffset="98475.95">19262 10837 0,'-22'0'0,"44"0"0,-65 0 0,22 0 16,0 0-16,42 0 31,0 0-15,22 0-16,-22 0 15,0 0-15,21 0 0,1 0 0,-22-21 16,21 21-16,0 0 0,-20 0 0,20-21 15,0 21-15,-21 0 0,22-21 0,-22 21 16</inkml:trace>
  <inkml:trace contextRef="#ctx0" brushRef="#br0" timeOffset="98832.74">19854 10837 0,'21'22'15,"1"-22"1,-1 0-16,0 0 16,0-22-16,0 22 0,0-21 0,1 0 15,-1 0-15,0 21 0,0-21 16,0 0-16,-21-1 0,0 1 0,21 0 16,-21 0-16,0 0 15,-21 21 1,0 0-16,0 0 0,0 21 15,0-21-15,-1 21 0,1 21 0,0-20 16,0-1-16,0 0 0,0 0 16,21 21-16,0-20 0,0-1 0,0 0 15,0 0-15,0 0 0,0 0 16,0 1-16,21-22 16,-21 21-16,21-21 0,0 0 0,21 0 15,-20 0-15,-1 0 0,0 0 16,0 0-16,0 0 0,22-21 0</inkml:trace>
  <inkml:trace contextRef="#ctx0" brushRef="#br0" timeOffset="99616.29">20320 10753 0,'0'0'0,"21"0"0,-21-21 0,0-1 16,0 1-16,0 0 16,21 0-16,0 21 0,1-21 15,-1 21-15,0 0 16,0-21-16,0 21 0,0 0 0,22 0 15,-22 0-15,0 21 0,0 0 16,0-21-16,1 21 0,-22 0 0,0 0 16,0 22-16,0-22 0,0 0 0,0 0 15,-22 0-15,-20 1 0,21-1 0,0 0 16,0 0-16,-22 0 0,22 0 16,0-21-16,0 22 0,0-22 0,-1 0 15,1 0-15,21 21 0,21-21 31,1 0-31,-1-21 16,0 21-16,21-22 16,-21 1-16,1 0 0,20 0 0,-21 0 15,21 0-15,1-1 0,-1-20 0,-21 21 16,22 0-16,-22-22 0,21 22 0,-21 0 16,0 0-16,-21 0 0,0 0 15,0 42 1,-21 0-16,0-21 15,21 21-15,-21 21 0,0-20 0,0-1 16,-1 0-16,22 21 0,-21-21 16,21 1-16,-21-1 0,21 0 0,0 21 15,0-21-15,0 1 0,0-1 0,0 0 16,21 0-16,0 0 16,1-21-16,-1 0 0,21 21 15,-21-21-15,22 0 0,-22 0 0,21 0 16,-21 0-16,22 0 0,-22-21 0,0 0 15,21 0-15,-21 21 0,1-42 0,-1 20 16,0 1-16,0-21 0,0 0 16,0-1-16,1 1 0,-1 0 0,0-22 15,-21 1-15,21 20 0,0-20 0,0-1 16,-21 22-16,0 0 0,22-1 16,-22 22-16,0 0 0,0 0 15,0 42 1,-22 0-16,1 0 15,21 22-15,-21-1 0,0 0 0,0 1 16,0-1-16,-1 21 0,22-20 16,-21-1-16,0 0 0,21 1 0,-21-1 15,21-21-15,0 22 0,0-22 0,0 21 16,0-21-16,0 0 0,0 1 0,0-1 16,21 0-16,0-21 0,0 0 15,1 0 1,-1 0-16,0 0 0,0-21 15,0 21-15,0-21 0,-21-1 16,22 1-16,-1 0 0,-21 0 0,0 0 16</inkml:trace>
  <inkml:trace contextRef="#ctx0" brushRef="#br0" timeOffset="99799.7">21251 10668 0,'-21'0'0,"233"64"0,-403-128 0,149 64 0,63 0 47,0 0-31,0 0-16,22 0 0,-22 0 0,21 0 0,-21 0 15,22-21-15,-1 21 16,0 0-16,1-21 0,-1 21 0,0-21 16,1-1-16,-1 22 0</inkml:trace>
  <inkml:trace contextRef="#ctx0" brushRef="#br0" timeOffset="100052.55">21971 10393 0,'0'0'0,"-21"0"31,0 0-15,21 21-16,-22 0 0,1 0 0,0 1 16,0-1-16,0 21 0,21-21 0,-43 22 15,43-1-15,-21-21 16,0 21-16,0-20 0,0 20 0,21-21 15,-21 21-15,21-20 0,0-1 0,0 0 16,0 0-16,0 0 0,0 0 0,21-21 16,0 22-16,0-22 0,0 0 15,0 0-15,1 0 0,-1 0 16,21 0-16,0 0 0,-20-22 16,-1 1-16,-21 0 0,21 0 0</inkml:trace>
  <inkml:trace contextRef="#ctx0" brushRef="#br0" timeOffset="100328.4">22267 10266 0,'0'0'0,"21"0"0,1-21 0,-1 21 16,0 0-16,0 0 0,0 0 0,0 0 16,1 21-16,-22 0 0,21 0 0,0 22 15,0-22-15,0 21 0,0 0 16,1 1-16,-1 20 0,0-20 0,0-1 15,-21 0-15,0 1 0,0-1 0,0-21 16,-21 21-16,0 1 0,0-22 0,-1 0 16,1 21-16,0-20 0,-21-1 15,21 0-15,-1-21 0,-20 21 0,21 0 16,0-21-16,0 21 0,-1-21 16,1 0-16,0 0 0,0 0 0,0 0 15,0 0-15,21-21 16</inkml:trace>
  <inkml:trace contextRef="#ctx0" brushRef="#br0" timeOffset="100899.8">23791 10710 0,'0'0'16,"0"22"31,0-1-47,-21 0 0,21 0 0,-21 0 16,21 0-16,-21 1 0,21-1 0,0 0 15,0 0-15,-21 0 0,-1 0 16,22 1-16,-21-22 0,21 21 15,0-42 32,0-1-47,0 1 0,0 0 16</inkml:trace>
  <inkml:trace contextRef="#ctx0" brushRef="#br0" timeOffset="101096.68">23791 10499 0,'0'-21'31,"0"-1"-31,-21 22 16,21 22 15,21-22-31,0 0 16,1 0-16,-1 21 0,0-21 15,0 0-15,0 0 0</inkml:trace>
  <inkml:trace contextRef="#ctx0" brushRef="#br0" timeOffset="101530.43">24299 10562 0,'0'64'31,"0"-43"-31,0 0 0,0 0 0,-21 0 15,21 1-15,0-1 0,0 0 0,0 0 16,0 0-16,0 0 16,-21 1-16,21-1 0,-21 0 15,0 0-15,-1-21 32,1 0-32,0 0 15,0-21-15,21 0 16,0 0-16,0-1 0,0 1 15,0 0-15,0 0 0,21 0 16,0-22-16,0 22 0,1-21 16,20 21-16,0-22 0,1 22 0,-1 0 0,0 0 15,1 0-15,20 0 0,-21 21 16,22 0-16,-22 0 0,-21 21 0,22 0 16,-22 0-16,0 0 0,-21 22 15,0-22-15,0 21 0,0 0 0,0-20 16,-21-1-16,0 21 0,0-21 15,-1 0-15,1 1 0,-21-1 0,42 0 16,-21 0-16,0-21 0,-1 21 16</inkml:trace>
  <inkml:trace contextRef="#ctx0" brushRef="#br0" timeOffset="102660.79">25442 10943 0,'0'0'16,"0"-21"15,0 0-31,21 21 15,1-21-15,-1 0 0,0-1 0,0-20 16,0 21-16,22-21 0,-22 20 16,21-20-16,0 0 0,-20-22 0,20 22 15,-21 0-15,0-1 0,0 1 0,-21 21 16,0 0-16,0-1 0,0 1 16,0 0-16,-21 21 15,-21 0-15,21 0 0,0 21 0,-1 0 16,1 22-16,0-22 0,0 21 0,0 1 15,21-22-15,0 21 0,0 0 0,0 1 16,0-1-16,0-21 0,21 22 16,-21-22-16,21 0 0,0 21 0,0-21 15,1 1-15,-1-1 0,0 0 0,0-21 16,-21 21-16,0 0 16,-21-21-1,0 0-15,0 0 16,-1-21-16,1 21 0,0-21 0,0 0 15,0 0-15,0-1 0,-1 1 16,22 0-16,-21 0 0,21 42 47,0 0-47,21 0 0,1 1 16,-22-1-16,0 0 0,21-21 0,0 21 15,0 0-15,0-21 16,0 21-16,1-21 0,-1 0 0,0 0 15,0 0-15,21 0 0,-20 0 0,20 0 16,-21 0-16,21-21 0,1 21 0,-1-21 16,0 0-16,-20 0 0,20 0 15,-21-1-15,21 1 0,-20-21 16,-1 21-16,0-22 0,0 1 0,0 21 16,-21-21-16,21-1 0,-21 1 0,0 21 15,0 0-15,0-1 0,0 1 16,0 42-1,0 1-15,0 20 0,-21-21 16,21 21-16,-21-20 0,21 20 0,0-21 16,0 21-16,0-20 0,0 20 15,0-21-15,0 0 0,0 0 0,0 1 16,0-1-16,0 0 0,21-21 16,0 0-16,1 0 15,-1 0-15,0 0 0,0 0 16,21 0-16,-20 0 0,-1 0 0,0-21 15,21 0-15,-21 21 0,1-22 0,-1 1 16,0-21-16,0 21 0,0 0 0,0-22 16,-21 22-16,0-21 0,22-1 15,-22 22-15,0 0 0,0 0 0,0 0 16,0 42 0,0 0-16,-22 0 15,22 22-15,0-22 0,0 21 0,-21-21 16,21 0-16,-21 22 0,21-22 0,0 0 15,0 0-15,0 0 0,0 1 16,0-1-16,0 0 0,21-21 16,0 0-1,1 0-15,20 0 0,-21 0 16,0 0-16,0-21 0,22 0 0</inkml:trace>
  <inkml:trace contextRef="#ctx0" brushRef="#br0" timeOffset="102912.64">27326 10478 0,'0'-22'16,"0"44"-16,0-65 0,0 22 0,-21 21 31,0 0-31,21 21 0,-21 0 16,-1 1-16,-20-1 0,21 21 0,0-21 16,0 0-16,-1 22 0,1-22 15,0 21-15,21-21 0,0 22 0,0-22 16,0 0-16,0 0 0,0 0 0,0 1 15,21-1-15,0 0 0,1-21 0,-1 21 16,0-21-16,21 0 0,1 0 16,-22 0-16,42 0 0,-20 0 0,-1 0 15,0-21-15,1 0 0,-1 0 0,0-1 16,1 1-16,-22-21 0,21 0 0</inkml:trace>
  <inkml:trace contextRef="#ctx0" brushRef="#br0" timeOffset="103344.4">27813 10393 0,'21'-85'0,"0"64"0,-63 233 15,42-318-15,42-21 0,-42 106 0,0 0 0,0 42 16,-21 0 0,21 0-16,-21 21 0,0-20 0,21 20 15,0 0-15,-21 1 0,21-1 0,-22 0 16,22 1-16,-21-1 0,21 0 16,0 1-16,0-22 0,-21 0 0,21 21 15,0-21-15,0 1 0,-21-22 0,21 21 16,0 0-1,0-42 17,0 0-32,0-1 0,0 1 15,21 0-15,0 0 0,0 0 0,1-22 16,-1 22-16,0-21 0,0 21 16,21-22-16,1 22 0,-1 0 0,-21 0 15,22 21-15,-1 0 0,0 0 0,-21 0 16,22 21-16,-1 0 0,-21 0 15,0 22-15,1-22 0,-1 0 0,-21 21 16,0-20-16,0 20 0,0-21 0,0 0 16,0 0-16,-21 1 0,-1-1 15,1-21-15,0 21 0,0 0 16,0-21-16,0 0 0,-1 0 16,22 21-16,0-42 31,0 0-31,0 0 0,22 21 15,-1-21-15,0-1 0</inkml:trace>
  <inkml:trace contextRef="#ctx0" brushRef="#br0" timeOffset="103684.2">29400 10160 0,'0'0'0,"0"-21"0,0 0 16,0 0-16,0-1 16,-21 22-16,0 0 0,0 0 15,-21 0-15,20 22 0,-20-1 16,21 0-16,-21 21 0,-1 1 0,1-22 16,0 42-16,20-20 0,-20-1 15,21 0-15,0 1 0,0-1 0,-1 0 16,22-21-16,0 22 0,0-22 15,0 21-15,0-21 0,0 1 16,22-1-16,-1 0 0,0 0 0,0-21 16,0 21-16,0-21 0,22 0 0,-22 0 15,21 0-15,-21 0 0,22 0 16,-1 0-16,0 0 0,1 0 0,-1 0 16,0 0-16,1-21 0,-1 0 0,0 21 15,-20-21-15</inkml:trace>
  <inkml:trace contextRef="#ctx0" brushRef="#br0" timeOffset="104758.87">29866 10393 0,'0'0'0,"0"-21"0,21-22 0,-21 22 16,0 0-16,0 0 0,0 0 15,-21 21 1,0 0-16,0 21 16,0 0-16,-22 0 0,22 0 0,0 22 15,0-22-15,-22 21 0,22 1 16,0-1-16,0 0 0,0 1 0,0-22 15,-1 21-15,22-21 0,-21 0 0,21 22 16,0-22-16,0 0 16,0 0-16,21-21 0,1 0 0,-1 0 15,0 0-15,0 0 0,0 0 16,0 0-16,1-21 16,-1 0-16,0 0 0,0 0 15,0-1-15,0-20 0,1 0 0,-1-1 16,0 1-16,0 0 0,0 21 15,-21-22-15,21 22 0,-21 0 0,22 0 16,-22 42 0,0 0-16,-22 0 15,1 0-15,21 22 0,0-22 0,-21 21 16,21-21-16,0 22 0,-21-22 16,21 0-16,0 0 0,0 0 0,0 1 15,0-1-15,0 0 0,21-21 16,0 0-16,0 21 0,22-21 15,-22 0-15,21 0 0,-21 0 16,22 0-16,-1 0 0,0-21 0,-20 0 16,20 21-16,0-21 0,-21-1 15,22-20-15,-22 21 0,21-21 0,-21 20 16,1-20-16,-1 21 0,-21 0 16,0 0-16,0-1 0,-21 22 31,21 22-31,-22-1 0,22 0 0,-21 0 15,21 21-15,-21-20 0,21 20 0,0-21 16,0 0-16,-21 0 16,21 22-16,0-22 0,0 0 0,0 0 15,0 0-15,0 1 16,-21-22 15,21-22-31,0 1 16,0 0-16,0 0 15,0 0-15,0 0 0,0-1 16,-21 22 0,-1 22-1,22-1 1,0 0-16,0 0 16,22-21-1,-1 0-15,0 0 0,0 0 16,0 0-16,22 0 0,-22 0 15,0 0-15,21 0 0,1 0 16,-1 0-16,0 0 0,1 0 0,-1 0 16,-21 0-16,21-21 0,1 0 0,-22 0 15,0-1-15,21 1 0,-20-21 16,-1 0-16,0 20 0,0-20 0,0 0 16,0-1-16,-21 22 0,0-21 15,0 21-15,0 0 0,0-1 0,0 1 16,-21 21-16,0 0 15,0 0-15,0 21 0,0 1 16,21-1-16,-22 0 0,22 0 0,-21 0 16,21 22-16,-21-22 0,21 21 15,0-21-15,0 22 0,0-22 0,0 0 16,0 0-16,0 0 0,0 0 16,0 1-16,0-1 0,21-21 15,0 0 1,1 0-16,-1 0 15,0 0-15,0 0 0,0-21 16,0-1-16,1 22 16,-22-21-16,21 21 0</inkml:trace>
  <inkml:trace contextRef="#ctx0" brushRef="#br0" timeOffset="104944.75">31284 10774 0,'0'0'0,"-21"0"16,0 0 0</inkml:trace>
  <inkml:trace contextRef="#ctx0" brushRef="#br0" timeOffset="107204.36">1143 13018 0,'0'0'15,"0"-22"-15,0 1 0,-21 21 0,21-21 0,-21 21 16,-1 0 0,22 21-1,0 22-15,0-22 16,0 21-16,0 0 0,0 1 15,0-1-15,0 0 0,0 1 0,0-1 16,0 0-16,0 1 0,0-22 16,0 21-16,0-21 0,0 22 0,0-22 15,0 0-15,0 0 16,0-42 0,22 0-16,-22 0 15,21 0-15,0-1 0,-21 1 16,21 0-16,-21-21 0,0 21 0,21-22 15,0 22-15,-21-21 0,22 21 16,-22-1-16,0-20 0,0 21 16,21 21-16,-21-21 0,21 21 15,-21 21-15,21 0 16,-21 0-16,21 0 0,-21 1 16,0 20-16,21-21 0,1 21 0,-22-20 15,21 20-15,-21-21 0,0 21 16,21-20-16,0-1 0,-21 0 0,21 0 15,0 0-15,1-21 16,-1 0-16,0 0 0,0 0 0,0 0 16,0-21-1,1 0-15,-1 0 0,0 0 0,0-1 16,0 1-16,0 0 0,1 0 16,-22-21-16,21 20 0,-21-20 0,21 21 15,-21-21-15,0-1 0,0 22 16,0-21-16,21 21 0,-21-1 0,0 1 15,0 0-15,0 0 0,0 42 32,0 0-32,0 22 15,0-22-15,0 0 0,0 21 16,0 1-16,0-22 0,0 21 0,0-21 16,0 22-16,0-22 0,21 21 15,-21-21-15,21 0 0,1 1 0,-1-22 16,0 0-16,0 0 15,0 0-15,0 0 0,1 0 0,20 0 16,-21-22-16,0 22 0,22-21 16,-22 0-16,21 0 0,0 0 0,-20 0 15,-1-22-15,21 22 0,-21 0 16,0-21-16,1 20 0,-1-20 0,-21 0 16,0 21-16,0-1 0,0 1 0,0 0 15,0 0-15,-21 21 16,-1 0-16,-20 21 0,21 0 0,0 0 15,0 1-15,-1-1 0,1 21 16,0-21-16,0 22 0,21-22 16,-21 0-16,21 21 0,0-21 15,0 1-15,0-1 0,0 0 0,21-21 16,0 21-16,21-21 0,-20 0 16,20 0-16,-21 0 0,21 0 0,1 0 15,-1 0-15,0 0 0,1 0 0,-1-21 16,0 0-16</inkml:trace>
  <inkml:trace contextRef="#ctx0" brushRef="#br0" timeOffset="107968.81">3662 13250 0,'42'0'31,"-42"-21"-31,21 0 0,0 0 16,-21 0-16,0 0 0,0-1 15,0 1-15,0 0 0,0 0 16,0 0-16,0 0 0,-21-1 16,0 1-16,-21 21 0,21 0 0,-1 0 0,1 0 15,-21 0-15,21 21 16,-22 1-16,1-1 0,21 0 0,-21 0 15,20 21-15,1-20 0,-21 20 16,21-21-16,0 21 0,21-20 0,0 20 16,-22-21-16,22 0 0,0 22 0,0-22 15,22 0-15,-1-21 16,0 21-16,21-21 0,-21 0 0,22 0 16,-1 0-16,0-21 0,1 0 0,-22 21 15,21-21-15,1-1 0,-22 1 16,0 0-16,21 0 0,-21 21 0,-21-21 15,22 0-15,-22-1 0,0 1 16,0 0-16,0 42 47,0 0-47,0 22 16,0-22-16,0 0 0,0 21 0,0 1 15,0-1-15,0 0 0,0 22 16,21-1-16,-21 1 0,21-1 0,0 1 15,-21-1-15,21 1 0,0-1 0,1 22 16,-1-21-16,-21 20 16,0-20-16,21 20 0,-21-20 0,21 21 15,-21-22-15,0 1 0,0-1 0,0 1 0,0-22 16,-21 21-16,0-20 16,0-1-16,-1 0 0,22 1 0,-21-22 15,0 21-15,0-21 0,-21-21 0,20 0 16,1 0-16,-21 0 0,21 0 15,-22 0-15,1-21 0,0 0 0,-22 0 16,22 0-16,-22-22 0,22 22 0,0-21 16,-1 0-16,22-22 0,-21 22 15,21-22-15,0 1 0,-1-1 0,22 1 16,-21-1-16,21 1 0,0 20 0,0-20 16,21-1-16,22 22 0,-22-21 15,21-1-15,1 22 0,20-22 16,1 22-16,-22-22 0,21 1 0,1-1 15,-1 1-15</inkml:trace>
  <inkml:trace contextRef="#ctx0" brushRef="#br0" timeOffset="108349.82">4233 13102 0,'0'0'16,"21"0"-16,-21-21 0,0 0 15,-21 21 1,21 21-16,-21 0 15,21 0-15,-21 1 0,21-1 16,-21 0-16,21 21 0,0-21 16,0 22-16,0-22 0,-21 0 0,21 21 15,0-20-15,0-1 0,0 0 16,0 0-16,21 0 0,0-21 16,0 0-16,0 0 0,22 0 0,-22 0 15,0 0-15,21-21 0,-21 21 16,22-21-16,-22 0 0,0 0 0,21-1 15,-20 1-15,-22-21 0,21 21 0,-21-22 16,0 22-16,0-21 0,0 0 16,0 20-16,0-20 0,-21 21 15,-1 0-15,1 0 0,0-1 0,0 22 16,-21 0-16,20 0 0,-20 0 16,21 0-16,0 0 0,-22 22 0,22-22 15,21 21-15,-21 0 0,21 0 0,-21 0 16,21 0-16,0 1 15,0-1-15</inkml:trace>
  <inkml:trace contextRef="#ctx0" brushRef="#br0" timeOffset="109553.03">5292 13081 0,'0'0'0,"0"21"15,0 0-15,0 1 16,-22-1-16,44-21 47,-1 0-47,0-21 0,0 21 0,21-22 15,-20 1-15,20 0 0,-21 0 16,21 0-16,1-22 0,-22 22 0,21-21 16,-21 21-16,1-22 0,-1 1 0,0 21 15,0-21-15,-21 20 0,0-20 16,0 21-16,0 0 0,0 0 0,0-1 15,0 1-15,-21 0 16,0 21-16,0 0 0,-1 0 16,22 21-16,-21 0 15,0 1-15,0 20 0,21-21 0,0 21 16,-21 1-16,0 20 0,21-20 0,-22 20 16,22 1-16,0-1 0,-21 1 15,21-22-15,-21 43 0,0-22 0,21 1 16,0 20-16,-21 1 0,21 0 0,0-22 15,-21 22-15,21-1 0,0 1 0,0 0 16,0-1-16,0 1 0,0 0 16,0-22-16,0 22 0,0-22 0,0 1 15,0-1-15,0 1 0,0-1 0,0-20 16,0-1-16,0 0 0,0-20 16,0 20-16,0-21 0,0 0 15,0 0-15,21-21 16,0-21-16,0 0 15,21-21-15,-20 21 0,20-22 16,0 1-16,1-22 0,20 1 0,-21-1 16,1 1-16,-1-22 0,0 1 0,-20 20 15,-1-21-15,0 1 0,0-1 16,-21 22-16,0-22 0,0 0 0,0 1 16,-21 20-16,0 1 0,-22-1 0,22 1 15,0 20-15,-21 1 0,21 0 0,-22 20 16,22 1-16,0 0 15,0 0-15,0 21 0,-1 0 0,1-21 16,21 0 15,21 21-31,1-22 0,-1 22 0,21-21 16,0 0-16,1 0 0,-1 21 0,0-21 16,1 0-16,20-1 0,-20 1 15,-1 0-15,0-21 0,-21 42 0,22-21 16,-22-1-16,0 1 0,0 0 0,-21 0 15,0 0-15,0 0 16,0-1-16,-21 22 16,0 0-1,0 0-15,21 22 16,0-1-16,-21 0 0,-1 21 16,22-21-16,-21 1 0,21 20 0,0-21 15,0 0-15,0 0 0,0 22 0,0-22 16,21 0-16,1 0 15,-1 0-15,0-21 0,0 0 0,0 0 16,0 0-16,1 0 0,-1 0 0,0 0 16,21 0-16,-21-21 0,1 21 15,-1-21-15,21 0 0,-21 0 0,-21 0 16,21-1-16,1 1 0,-22 0 16,0-21-16,0 21 0,0-22 15,0 22-15,0-21 0,-22 21 0,1-1 16,0 1-16,-21 0 0,21 0 0,-1 21 15,1 0-15,-21 0 0,21 0 16,0 0-16,-1 21 0,1-21 0,0 21 16,21 0-16,0 1 0,0-1 0,0 0 15,0 0-15,0 0 0,0 0 16,21 1-16,0-22 0,1 0 16,-1 0-16,21 0 0,0 0 0</inkml:trace>
  <inkml:trace contextRef="#ctx0" brushRef="#br0" timeOffset="109948.87">6879 12975 0,'0'0'0,"-21"0"0,0 0 16,21-21-16,0 0 0,0 0 15,0 0-15,0-1 16,0 1-16,21 0 0,0 0 15,0 21-15,0 0 0,1 0 16,-1 0-16,0 0 0,0 0 16,0 0-16,0 21 0,1 0 15,-22 0-15,21 1 0,-21 20 0,21-21 16,-21 21-16,0-20 0,0 20 16,0-21-16,0 0 0,0 22 0,-21-22 15,0 0-15,21 0 0,-22 0 16,1-21-16,21-21 31,0 0-15,0 0-16,21 0 0,1-1 15,-22 1-15,0-21 0,21 21 0,0-22 16,0 1-16,-21 0 0,21-1 0,0 22 16,1-21-16,-1 0 0,0 20 15,0 1-15,-21 0 0,21 0 16,0 0-16</inkml:trace>
  <inkml:trace contextRef="#ctx0" brushRef="#br0" timeOffset="110624.87">8424 12573 0,'0'0'0,"43"0"15,-43-21-15,21 21 0,0-21 16,-21 0-16,21 21 0,-21-22 0,21 1 16,-21 0-16,21 21 0,-21-21 15,0 0-15,0 0 0,0-1 16,-21 22-16,0 0 0,-21 0 16,21 0-16,-1 0 0,-20 0 15,21 0-15,-21 22 0,-1-1 0,22 0 16,-21 0-16,21 0 0,-1 0 0,-20 1 15,42-1-15,0 0 0,0 0 16,0 0-16,0 0 0,0 1 16,21-1-16,22-21 0,-22 21 15,21 0-15,-21-21 0,22 21 0,-1 0 16,0 1-16,1-1 0,-1 0 0,0 0 16,-21 0-16,22 0 0,-22 1 0,-21-1 15,0 0-15,0 0 16,0 0-16,0 0 0,0 1 0,-21-1 15,0 0-15,-1 0 0,-20 0 0,0 0 16,21-21-16,-22 22 0,1-22 0,0 0 16,-1 0-16,1 0 0,0 0 15,-1 0-15,22-22 0,-21 22 0,21-21 16,-1 0-16,1 0 0,0 0 0,0 0 16,0-1-16,21 1 0,0 0 15,0 0-15,0 0 0,0 0 16,21-1-16,0 22 0,0 0 15,22-21-15,-22 21 0,21 0 16,-21-21-16,22 21 0,-22-21 16,21 0-16,0 21 0</inkml:trace>
  <inkml:trace contextRef="#ctx0" brushRef="#br0" timeOffset="110865.88">8826 12700 0,'0'0'0,"0"21"15,-21 0 1,0 1-16,0-22 0,21 21 0,-21 0 16,21 0-16,0 0 0,-21 0 15,-1 1-15,22-1 0,-21 0 16,21 0-16,-21-21 0,21 21 0,0 0 16,-21 1-16,42-22 46,-21-22-46,21 1 16,-21 0-16,21 0 0</inkml:trace>
  <inkml:trace contextRef="#ctx0" brushRef="#br0" timeOffset="111053.01">8869 12531 0,'0'0'0,"0"-21"15,0-1-15,-21 22 31,-1 0-15,1 22-16,21-1 31,21-21-15,1 0-16,-1 0 0,0 0 0,0 0 16,0 0-16,0 0 0,1 0 0</inkml:trace>
  <inkml:trace contextRef="#ctx0" brushRef="#br0" timeOffset="112116.54">9398 12319 0,'0'21'31,"0"0"-15,-21 1-16,21-1 0,-21 0 15,21 21-15,0-21 0,0 1 0,0 20 16,0-21-16,0 21 0,0-20 0,-22 20 15,22 0-15,-21-21 0,21 22 16,0-22-16,0 21 0,-21-21 0,21 1 16,-21 20-16,21-21 0,-21-21 0,21 21 15,0 0-15,0-42 32,0 0-32,0 0 15,0-21-15,0 20 16,21 1-16,-21-21 0,21 21 0,0-22 15,0 22-15,-21 0 0,22 0 0,-1 0 16,0 0-16,0-1 0,0 1 16,0 21-16,1 0 0,-1 0 0,0 0 15,0 0-15,0 0 0,0 0 16,1 0-16,-1 21 0,0 1 16,0-1-16,0 0 0,-21 0 0,0 0 15,0 0-15,0 1 0,0 20 16,0-21-16,0 0 0,0 0 15,-21 1-15,0-1 0,0-21 0,21 21 16,-21 0-16,-1-21 0,1 0 0,0 0 16,0 0-16,0 0 15,0 0-15,-1-21 0,1 0 0,0 21 16,21-21-16,-21-1 0,0 22 0,21-21 16,-21 21-16,21 21 46,21 1-46,0-22 0,-21 21 16,21-21-16,0 21 0,0-21 16,1 21-16,-1-21 0,0 0 0,0 0 15,0 0-15,0 0 0,22 0 16,-22 0-16,0 0 0,21-21 0,-20 21 16,-1-21-16,21 0 0,-21-1 0,22 1 15,-22 0-15,0 0 0,0-21 16,0 20-16,0-20 0,1 0 0,-22-1 15,21 1-15,-21 0 0,21-1 0,-21 1 16,21 0-16,-21-1 0,0 22 16,0-21-16,0 21 0,0 0 15,0-1-15,0 44 16,0 20 0,0-21-16,0 0 0,0 22 15,0-1-15,-21-21 0,21 21 0,-21 1 16,21-22-16,-21 21 0,21 1 15,0-1-15,0-21 0,0 21 0,0-20 16,0 20-16,0-21 0,21 0 0,0 0 16,0 1-16,0-22 0,22 0 15,-22 0-15,21 0 0,-21 0 0,0 0 16,22 0-16,-22-22 0,21 22 16,-21-21-16,1-21 0,20 21 0,-21 0 15,0-22-15,0 22 0,-21 0 16,22-21-16,-22 20 0,21 1 0,-21 0 15,-21 42 17,21 0-32,-22-21 0,22 22 15,0-1-15,0 0 0,0 0 16,0 0-16,0 0 0,0 1 0,0-1 16,0 0-1,22-21-15,-1 0 0,0 0 16,0 0-16,0 0 15,-21-21-15,21 21 0,-21-21 16,22-1-16,-22 1 0,0 0 16</inkml:trace>
  <inkml:trace contextRef="#ctx0" brushRef="#br0" timeOffset="112283.65">10604 12340 0,'0'0'0,"-21"0"0,0 0 31,0 0-31,21 21 32,21-21-1,0 0-31</inkml:trace>
  <inkml:trace contextRef="#ctx0" brushRef="#br0" timeOffset="112765.53">10901 12425 0,'0'0'0,"0"21"0,0 0 0,0 0 15,0 1-15,-21-1 16,-1 0-16,22 0 16,-21 0-16,21 0 0,0 1 0,0-1 15,0 0-15,0 0 16,0 0-16,0 0 0,0 1 15,-21-22-15,21 21 16,-21-21 0,0-21-1,21-1 1,0 1-16,0-21 0,0 21 16,0 0-16,0-1 0,21-20 15,0 21-15,0-21 0,22-1 0,-22 22 16,21-21-16,22 21 0,-22-1 0,0 1 15,22 21-15,-22 0 0,22 0 16,-22 0-16,-21 0 0,21 0 16,-20 21-16,-1 1 0,0-1 0,-21 0 15,21 21-15,-21-21 0,0 1 16,0 20-16,0-21 0,0 0 0,-21 22 16,0-22-16,0 21 0,-1-21 0,1 0 15,0 1-15,0-1 0,0 0 16,0 0-16,-1 0 0,1-21 0,21 21 15,21-21 1,22 0 0,-22 0-16,0-21 0,21 0 15,-20 0-15</inkml:trace>
  <inkml:trace contextRef="#ctx0" brushRef="#br0" timeOffset="113376.37">11938 12425 0,'0'0'0,"0"-21"0,0 0 0,-21 21 16,0-22-16,-1 22 16,1 0-16,-21 0 0,21 0 0,0 22 15,-22-1-15,22-21 0,0 21 0,-21 0 16,20 0-16,1 22 0,0-22 16,21 0-16,-21 0 0,21 0 15,0 0-15,-21 1 0,21-1 0,0 0 16,0 0-16,0 0 0,21-21 15,0 21-15,0-21 0,0 0 16,1 0-16,-1 0 0,0 0 0,0-21 16,0 21-16,0-21 0,1 0 0,-1 0 15,0 21-15,0-21 0,0-1 0,0 1 16,-21 0-16,0 0 0,22 0 16,-22 0-16,21-1 0,-21 1 0,0 0 15,0 42 16,-21 0-31,-1 1 0,22-1 0,-21 0 16,0 0-16,0 0 0,21 22 16,-21-1-16,0 0 0,-1 1 0,22 20 15,0-21-15,-21 22 0,21-22 16,0 22-16,0-1 0,0 1 0,0-22 16,0 22-16,0-1 0,0 1 0,0-1 15,0 1-15,0-1 0,21 1 0,-21-1 16,0 1-16,0-1 0,0 1 15,0-1-15,0-21 0,0 22 0,0-1 16,0-20-16,0 20 0,-42-20 0,21-1 16,0 21-16,0-20 0,-22-22 15,22 21-15,0-21 0,-21 1 0,20-1 0,1 0 16,-21-21-16,21 0 16,0 0-16,-1 0 0,1-21 0,0 0 15,0-1-15,-21 1 0,20 0 0,1-21 16,0-1-16,0 1 0,0 0 0,0-1 15,-1 1-15,22 0 0,0-1 16,0 1-16,0-64 0,0 43 16,0-1-16,0 1 0</inkml:trace>
  <inkml:trace contextRef="#ctx0" brushRef="#br0" timeOffset="116040.15">13081 12785 0,'0'0'15,"-21"21"-15,0-21 0,21-21 47,0 0-47,21 21 0,0-22 16,21 1-16,-21 0 0,1 0 0,20 0 16,-21 0-16,21-1 0,-20 1 0,-1 0 15,0 0-15,0-21 0,-21 20 16,0 1-16,0 0 0,0 0 0,0 0 15,0 0-15,0-1 0,-21 22 16,0 0-16,0 0 16,-1 0-16,1 22 0,0-1 15,0 0-15,21 0 0,-21 0 16,0 0-16,-1 1 0,22-1 0,0 21 16,0-21-16,0 0 0,0 1 15,0-1-15,0 0 0,0 0 0,0 0 16,22 0-16,-1-21 0,0 22 15,0-22-15,0 0 0,0 0 0,22 0 16,-22 0-16,0 0 0,21-22 0,-20 22 16,20-21-16,0 0 0,-21 0 15,22 0-15,-1 0 0,0-1 0,-20 1 16,20 0-16,-21-21 0,21-1 0,-20 22 16,-1-21-16,21 0 0,-21-1 15,-21 1-15,21 0 0,-21-1 0,22 1 16,-22 0-16,0-1 0,0 1 0,0 21 15,0 0-15,0-1 0,0 1 16,-22 21 0,22 21-16,-21 1 0,0-1 15,21 0-15,0 21 0,-21-21 0,0 22 16,21-1-16,-21 0 0,21 1 0,0 20 16,-22-42-16,1 22 0,21-1 15,0 0-15,0 1 0,0-22 0,0 21 16,0-21-16,0 1 0,0-1 0,0 0 15,0 0-15,0 0 0,21 0 16,1-21-16,-1 0 0,0 0 0,0 0 16,21 0-16,1 0 0,-22 0 0,21-21 15,1 0-15,-1 0 16,0 0-16,1 0 0,-22-1 0,21 1 16,-21 0-16,0-21 0,1 21 0,-1-1 15,-21-20-15,0 21 0,0 0 16,0 0-16,0-1 0,0 1 0,-21 21 15,-1 0-15,1-21 0,0 21 0,0 0 16,0 0-16,0 0 0,-1 21 16,1 0-16,0-21 0,0 22 0,0-1 15,21 0-15,0 0 0,0 0 16,0 0-16,0 1 0,0-1 16,0 0-16,0 0 0,21-21 0,0 21 0,0 0 15,0-21-15,1 0 0,-1 22 16,0-22-16,21 0 0,-21 0 15,22 0-15,-22 0 0,21 0 0,-21-22 16,22 1-16,-22 21 0,0-21 0,21 0 16,-20 21-16,-1-21 0,-21 0 0,21-1 15,-21 1-15,21 0 0,-21-21 16,0 21-16,0-1 0,0 1 0,0 0 16,0 0-16,-21 21 15,0 0 1,21 21-16,0 0 0,0 0 15,0 1-15,0-1 0,-21 0 16,21 0-16,0 0 0,0 0 0,0 1 16,0-1-16,0 0 0,0 0 15,0 0-15,-22 0 16,22-42 31,0 0-32,0 0-15,0 0 0,22 0 0,-1-1 16,-21-20-16,21 21 0,0 0 0,-21 0 16,21-1-16,0 1 0,1 0 15,-1 0-15,-21 0 0,21 21 16,0 0-16,0 0 0,0 0 0,1 0 16,-22 21-16,21 0 0,0 0 0,-21 0 15,21-21-15,-21 22 0,0-1 16,0 21-16,0-21 0,0 0 15,0 1-15,0-1 0,0 0 0,0 0 16,0 0-16,0 0 16,0 1-1,0-44 17,0 1-32,0 0 15,0 0-15,0 0 0,21 0 0,0-1 16,-21 1-16,22 0 0,-1-21 15,0 21-15,0-1 0,0-20 16,22 21-16,-22 0 0,0 0 0,21-1 16,-21 22-16,22 0 0,-22 0 15,0 0-15,0 0 0,0 0 0,-21 22 16,0-1-16,0 0 0,0 0 0,0 0 16,0 0-16,0 22 0,0-22 15,-21 0-15,21 0 0,0 22 0,-21-22 16,21 0-16,0 0 0,-21 0 0,21 0 15,0 1-15,0-1 16,21-21 0,0 0-16,0 21 0,22-21 0,-22 0 15,21 0-15,-21 0 0,22 0 0,-22-21 16,21 21-16,1-21 0,-22 21 16,21-22-16,-21 1 0,22 0 0,-22 21 15,0-42-15,0 21 0,0-1 0,0 1 16,-21 0-16,0 0 0,0-21 15,0 20-15,0 1 0,0 0 0,-21 21 16,0 0 0,0 0-1,0 21-15,0 0 0,21 1 0,-22-1 16,22 0-16,-21 0 0,21 0 0,0 0 16,0 1-16,0-1 0,0 0 15,0 0-15,0 0 0,21-21 16,1 0-16,-22 21 0,21-21 0,0 0 15,0 0-15,0 0 0,0 0 16,1 0-16,20 0 0,-21-21 0,21 21 16,-20-21-16,-1 0 0,21 21 0,-21-21 15,0 0-15,1-1 0,-22 1 16,0 0-16,21 0 0,-21 0 16,0 0-16,0-1 0,0 44 31,0-1-31,-21 0 0,21 0 15,0 0-15,-22 0 0,1 1 0,21-1 16,-21 0-16,21 0 0,-21 0 16,0 0-16,0 1 15,21-1-15,0-42 47,0-1-47,0 1 0,0 0 16,21 0-16,0 0 0,0 0 0,-21-1 15,21-20-15,0 21 0,1-21 16,-1 20-16,21-20 0,-21 21 16,0 0-16,1 0 0,20-1 0,-21 1 15,0 21-15,0 0 0,1 0 16,-1 21-16,-21 1 0,21-1 0,-21 0 16,21 0-16,-21 21 0,0-20 0,0-1 15,0 21-15,0-21 0,0 0 16,0 1-16,0-1 0,0 0 0,0 0 15,0 0-15,0 0 0,21 1 16,0-22-16,1 0 0,-1 0 0,0 0 16,0 0-16,21 0 15,-20 0-15,-1 0 0,0 0 0,0-22 16,0 22-16,0-21 0,1 0 0,-1 0 16,0 0-16,0 0 0,0-1 15,0-20-15,1 0 0,-1-1 0,-21 1 16,21 0-16,-21-1 0,21-20 0,-21 21 15,0-1-15,21-20 0,-21 20 16,21 22-16,-21-21 0,0 21 0,0 0 16,0 42-1,0 0-15,0 0 0,0 21 16,0 1-16,-21-1 0,0 0 0,21 22 16,-21-22-16,0 22 0,21-22 15,0 0-15,-21 1 0,21-1 16,-22-21-16,22 22 0,0-22 0,0 0 15,0 0-15,0 0 0,0 0 0,0 1 16,22-22-16,-1 0 16,0 0-16,0 0 0,0 0 15,0-22-15,1 1 16,-1 0-16,-21 0 16</inkml:trace>
  <inkml:trace contextRef="#ctx0" brushRef="#br0" timeOffset="116252.49">16806 12192 0,'0'0'0,"-21"0"15,42 0 17,0 0-32,1 0 0,-1 0 15,0 0-15,0 0 0,0 0 16,0 0-16,22-21 0,-1 21 0,0 0 15,-20 0-15,20-21 0,0 21 0,1 0 16,-1-21-16,-21-1 0,0 22 16,22 0-16,-22 0 0</inkml:trace>
  <inkml:trace contextRef="#ctx0" brushRef="#br0" timeOffset="117116.39">18288 12404 0,'0'0'0,"0"-21"0,21-1 15,-21 1-15,0 0 0,0-21 0,0 21 16,0-22-16,0 22 0,0 0 15,-21-21-15,0 20 0,0-20 16,-1 21-16,1 21 0,0-21 0,0 21 16,0 0-16,0 21 0,-1-21 15,1 21-15,0 21 0,0-20 16,0 20-16,0-21 0,-1 21 0,1 1 16,0-1-16,0 0 0,0-20 0,21 20 15,0 0-15,0-21 0,0 1 16,0 20-16,0-21 0,0 0 0,0 0 15,0 1-15,21-22 0,0 0 16,0 0-16,0 0 16,1 0-16,-1 0 0,0 0 15,0 0-15,0-22 0,-21 1 0,21 21 16,1-21-16,-1-21 0,0 21 0,0-1 16,0-20-16,0 0 0,1 21 15,-1-22-15,0 1 0,0 0 0,-21-1 16,21 22-16,-21-21 0,21 21 15,-21-1-15,0 44 16,0-1 0,0 0-16,-21 0 0,0 0 15,21 22-15,-21-22 0,21 0 16,0 21-16,0-21 0,0 1 0,-21 20 16,21-21-16,0 0 0,0 0 15,0 1-15,0-1 0,0 0 0,21 0 16,0-21-16,0 21 0,0-21 0,1 0 15,-1 0-15,0 0 0,0 0 0,21 0 16,-20 0-16,-1 0 0,21 0 16,-21 0-16,0-21 0,22 0 0,-22 21 15,0-21-15,0 0 0,0-22 16,1 22-16,-1 0 0,0 0 16,0-22-16,-21 22 0,0 0 0,0 0 15,0 0-15,0 0 0,-21 42 31,0 0-31,21 0 0,-21 0 0,-1 0 16,22 1-16,-21-1 0,21 0 16,0 0-16,0 0 0,0 0 0,0 1 15,0-1-15,0 0 0,0 0 0,0 0 16,0 0-16,0 1 16,-21-1-16,0-21 15,0 21-15,0-21 0,-1 0 0,1 21 16,0-21-16,-21 0 0,21 0 15,-1 0-15,1 0 0,0 0 0,0-21 16,21 0-16,0 0 0</inkml:trace>
  <inkml:trace contextRef="#ctx0" brushRef="#br0" timeOffset="117932.35">20362 12319 0,'0'-21'16,"0"0"-16,0 0 15,0-1-15,0 1 0,0 0 16,0 0-16,0 0 0,0 0 0,0-1 15,0 1-15,0 0 0,-21 21 16,0 0-16,21-21 0,-21 21 0,0 0 16,-1 0-16,1 21 0,0 0 15,0 22-15,0-22 0,0 21 0,-1-21 16,1 22-16,0-1 0,0 0 16,0-21-16,0 22 0,-1-1 0,22-21 15,0 0-15,0 22 0,0-22 0,0 0 16,0 0-16,22-21 15,-1 0 1,0 0-16,21 0 0,-21 0 16,1-21-16,-1 21 0,21-21 0,-21 0 15,22 0-15,-22-1 0,21-20 16,-21 21-16,0-21 0,1 20 0,-1-20 16,0 0-16,-21-1 0,21 22 15,-21-21-15,0 21 0,-21 42 31,0 0-31,0 0 0,-1 22 16,22-22-16,0 21 0,-21-21 0,21 22 16,0-22-16,0 21 0,0-21 0,0 0 15,21 1-15,-21-1 0,22 0 0,20-21 16,-21 21-16,0-21 16,22 0-16,-1 0 0,-21 0 0,21 0 15,1 0-15</inkml:trace>
  <inkml:trace contextRef="#ctx0" brushRef="#br0" timeOffset="118452.36">21590 12129 0,'0'0'0,"-21"-22"0,0 1 16,-1 0-16,1 0 15,21 0-15,0 0 0,0-1 16,0 1-16,21 0 0,1 0 0,20 21 15,-21 0-15,21 0 0,1 0 0,-1 0 16,0 21-16,-20 0 0,20 0 16,0 22-16,1-1 0,-22 0 0,0 1 15,0-22-15,0 21 0,-21 1 0,0-1 16,0-21-16,0 21 16,0-20-16,0-1 0,0 0 0,-21 0 15,0 0-15,0-21 0,0 0 0,-1 0 16,1 0-16,0 0 15,21-21 1,0 0-16,0 0 0,0 0 0,0-1 16,0 1-16,21-21 0,0 21 0,1-22 15,-1 1-15,0 21 16,0-21-16,21 20 0,-20-20 0,-1 21 16,21 0-16,-21 0 0,0-1 0,22 22 15,-22 0-15,0-21 0,0 21 16,22 0-16,-22 0 0</inkml:trace>
  <inkml:trace contextRef="#ctx0" brushRef="#br0" timeOffset="120637.13">22394 12171 0,'0'0'0,"-21"21"0,21 0 16,0 0-16,21-21 31,22 0-15,-22 0-16,0-21 0,0 0 15,21 21-15,-20-21 16,20 0-16,-21 0 0,0-1 0,0-20 16,-21 21-16,0 0 0,0 0 0,0-1 15,-21 22-15,0 0 16,0 0-16,-21 0 0,-1 22 0,22-1 16,-21 0-16,-1 0 0,22 0 0,0 22 15,-21-22-15,21 21 0,-1 0 16,1-20-16,21 20 0,0-21 0,0 0 15,0 0-15,0 1 0,0-1 0,0 0 16,43 0-16,-22-21 0,21 0 16,0 0-16,1 0 0,-1 0 0,0 0 15,22 0-15,-1 0 0,-20 0 0,20-21 16,1 0-16,-22 0 16,22-1-16,-22 1 0,21-21 0,-20 0 15,-22 20-15,21-20 0,-21-21 0,1 20 16,-1 1-16,0-22 0,0 22 15,-21 0-15,21-1 0,-21 1 0,0 21 16,0 0-16,0 0 0,0-1 0,0 44 31,-21-1-31,0 21 16,0 0-16,21 1 0,-21 20 16,-1-20-16,1 20 0,21 1 15,-21-1-15,0 1 0,0-1 0,0-21 16,-1 22-16,1-1 0,-21 1 0,21-1 15,0 22-15,-1-21 0,-20 20 16,21-20-16,0-1 0,0 1 0,-1 20 16,-20-41-16,42 20 0,-21 1 0,21-22 15,-21 0-15,21 1 0,0-1 0,0-21 16,0 22-16,0-22 0,0 0 16,21-21-16,0 0 0,0 0 15,22 0-15,-22 0 0,21-21 0,-21 0 16,22-1-16,-1 1 0,0 0 15,-21-21-15,22-1 0,-1 1 0,-21 0 16,22-1-16,-22-20 0,0 21 16,0-43-16,-21 21 0,0 1 15,0-1-15,0 1 0,-21-1 0,0 1 16,0 21-16,-1-1 0,-20 1 16,21 0-16,-21 20 0,-1 1 0,22 0 15,-21 0-15,21 21 0,-1 0 0,1 0 16,21-21-16,21 21 15,1 0 1,-1 0-16,21 0 0,0-21 0,1 21 16,-22 0-16,21-22 0,1 1 0,-1 21 15,0-21-15,1 0 16,-1 0-16,0 21 0,1-21 0,-1-1 16,-21 1-16,0-21 0,22 21 0,-43 0 15,21 21-15,-21-22 0,21 1 16,-42 42 15,21 1-31,-21-1 0,21 0 16,0 0-16,0 21 0,0-20 0,0-1 15,0 0-15,0 0 0,0 0 16,0 0-16,0 1 0,21-1 16,0-21-16,0 0 0,0 0 15,0 0-15,22 0 0,-22 0 16,0 0-16,0 0 0,22-21 15,-22-1-15,21 1 0,0 0 0,-20 0 16,20-21-16,-21 20 0,0-20 0,0 21 16,1-21-16,-1 20 0,0 1 15,-21 0-15,21 0 0,-21 0 0,0 0 16,-21 21 0,0 0-16,0 21 15,-1 0-15,1 0 0,0 0 0,0 0 16,0 1-16,0 20 0,21-21 0,0 0 15,0 0-15,0 22 0,0-22 16,0 0-16,0 0 0,21-21 16,0 21-16,0 1 0,21-22 0,-20 0 15,-1 0-15,21 0 0,-21 0 0,22 0 16,-1 0-16,0 0 0,-21 0 16,22-22-16,-1 22 0,-21-21 0,0 0 15,22 0-15,-22-21 0,0 20 0,0-20 16,0 21-16,1-21 0,-22 20 15,0 1-15,0 0 0,21 0 0,-42 42 32,-1 0-32,1 0 0,21 1 15,-21-1-15,0 21 0,0-21 16,21 0-16,-21 22 0,21-22 0,-22 0 16,22 0-16,-21 0 0,21 1 15,0-1 1,0-42 15,21-1-31,1 1 0,-1 0 16,0 0-16,0-21 0,0 20 15,0-20-15,1 21 0,20-21 0,-21 20 16,21 1-16,1 0 0,-22 21 16,21 0-16,-21 0 0,22 0 0,-22 21 15,-21 0-15,0 1 16,0-1-16,21 0 0,-21 21 0,21-21 15,-21 1-15,21-1 0,1 0 0,-1 0 16,-21 0-16,21-21 0,-21 21 16,21-21-16,0 0 15,0 0-15,1 0 16,-1 0-16,0-21 16,0 0-16,-21 0 0,21 0 0,0 0 15,1-22-15,-1 22 0,0-21 0,0 21 16,0-22-16,0 1 15,1 21-15,-1-22 0,0 22 0,21 0 0,-21 0 16,1 21-16,-1 0 0,0 0 16,-21 21-1,0 0-15,0 0 16,0 1-16,0-1 0,0 0 16,0 0-1,0-42 16,0 0-15,0 0-16,21 21 0,-21-22 16,0 1-16,0 0 0,0 0 15,0 0-15,0 0 16,-21 21 0,0 0-1,0 0-15,21 21 0,-22 0 0,1 21 16,0-21-16,21 1 0,-21 20 15,21-21-15,-21 21 0,21-20 0,-21 20 16,21-21-16,0 21 0,0-20 16,0-1-16,0 0 0,21 0 15,0 0-15,0-21 0,21 21 0,-20-21 16,-1 0-16,0 0 0,0 0 0,0 0 16,0 0-16,1 0 0,-1 0 15,0-21-15,0 0 0,0 0 0,0 0 16,1-22-16,-1 22 0,0-21 15,0 0-15,-21-1 0,21 1 0,0 21 16,-21-22-16,0 22 0,0 0 0,0 0 16,0 42-1,-21 0-15,0 0 16,0 22-16,21-22 0,-21 21 0,0-21 16,21 22-16,0-1 0,0-21 15,0 0-15,0 22 0,0-22 0,0 0 16,0 0-16,21 0 0,21 1 0,-21-1 15,0-21-15,1 0 16,20 21-16,-21-21 0,0 0 0,0 0 16,1 0-16,-1 0 0,0-21 15,0 0-15,21-1 0</inkml:trace>
  <inkml:trace contextRef="#ctx0" brushRef="#br0" timeOffset="120917.42">27072 11748 0,'-21'0'0,"0"0"0,21 21 0,-21 0 16,-1-21-16,1 42 0,0-21 16,0 22-16,0-22 0,0 21 15,-1 1-15,1-1 0,0 0 0,0 1 16,0-1-16,0 0 0,21-21 0,-22 22 15,22-22-15,-21 0 0,21 0 16,0 0-16,0 1 0,0-1 16,21-21-1,1 0 1,-1-21-16,0 21 0,0-22 16,0 22-16</inkml:trace>
  <inkml:trace contextRef="#ctx0" brushRef="#br0" timeOffset="121284.42">27241 12065 0,'22'0'0,"-44"0"0,44 21 16,-44 0-16,1-21 15,0 22-15,0-1 0,0 0 16,0 21-16,-1-21 0,1 1 0,0-1 16,21 0-16,0 0 0,0 0 0,-21 0 15,21 1-15,0-1 0,0 0 16,21-21-16,0 0 0,0 21 15,1-21-15,20 0 0,0 0 16,1 0-16,-22 0 0,21 0 0,-21 0 16,22-21-16,-22 21 0,0-21 15,0 0-15,0-22 0,0 22 16,1 0-16,-1-21 0,-21-1 0,21 22 16,-21-21-16,0 21 0,0-22 0,0 22 15,-21 0-15,0 21 16,-22-21-16,22 21 0,0 0 0,-21 0 15,-1 0-15,22 21 0,-21-21 16,21 21-16,-1 0 0,-20-21 0,21 21 16,0-21-16,0 22 0,-1-22 15,1 0-15,0 0 16,0-22-16</inkml:trace>
  <inkml:trace contextRef="#ctx0" brushRef="#br0" timeOffset="121480.05">26374 11917 0,'0'21'0,"0"-42"0,0 63 15,21-42 1,0 0-16,0 21 16,21-21-16,1 0 0,-1 0 0,0 0 15,22 0-15,-22 0 0,22 0 16,-1 0-16,-20 0 0,20 0 0,-21 0 15,1-21-15,-22 21 0,21 0 16,-21-21-16</inkml:trace>
  <inkml:trace contextRef="#ctx0" brushRef="#br0" timeOffset="121912.34">29062 12171 0,'0'0'0,"0"-21"32,0 42-32,0 0 15,-21 0-15,-1 22 16,1-22-16,0 0 0,0 0 0,21 0 15,-21 0-15,0 1 0,-1-22 0,22 21 16,0 0-16,-21 0 16,42-42 15,-21 0-31,22 0 16</inkml:trace>
  <inkml:trace contextRef="#ctx0" brushRef="#br0" timeOffset="122068.05">29041 11959 0,'0'0'0,"0"-42"0,0 21 0,0 0 0,-22-1 16,1 22-1,0 0 1,42 0 0,0 0-1,1 0-15,-1 0 0</inkml:trace>
  <inkml:trace contextRef="#ctx0" brushRef="#br0" timeOffset="123549.58">29760 11959 0,'0'0'16,"43"0"-16,-22 0 0,0 0 0,21 0 16,-21-21-16,1 21 0,-22-21 0,0 0 15,0 0-15,0-1 0,0 1 16,-22 21-16,-20 0 15,21 0-15,-21 0 0,20 0 0,-20 0 16,21 21-16,-21 1 0,-1-1 16,1 21-16,21-21 0,-22 22 0,22-22 15,0 21-15,0 0 0,0-20 16,21-1-16,0 21 0,0-21 16,0 0-16,0 1 0,0-1 0,21 0 15,0-21-15,0 0 16,0 0-16,22 0 0,-22 0 0,0 0 15,0 0-15,22-21 0,-22 0 0,0-1 16,0 1-16,21-21 0,-20 21 16,-1-22-16,0 1 0,0-21 0,0 20 15,0 1-15,1-22 0,-1 22 16,0 0-16,0-22 0,-21 22 16,21 0-16,0-1 0,-21 1 0,0 21 15,0 0-15,0-1 0,0 1 16,0 42-16,-21-21 15,0 43-15,0-22 0,0 21 0,0 1 16,-1-1-16,1 0 0,0 1 16,21-1-16,0 0 0,0 1 0,0-1 15,0 0-15,0 1 0,0-1 16,0 0-16,0-21 0,0 22 0,21-22 16,0 0-16,1 0 0,-1-21 0,0 21 15,21-21-15,-21 0 0,22 0 16,-1 0-16,0 0 0,1 0 0,-1-21 15,0 0-15,1 0 0,-1 0 16,0-22-16,-20 22 0,-1-21 0,21 0 16,-21-1-16,-21 1 15,0 21-15,21 0 0,-21-1 0,-21 22 16,0 0 0,0 0-16,0 43 0,0-22 15,-1 0-15,1 21 0,0-20 0,0 20 16,21-21-16,-21 21 0,21-20 15,0-1-15,0 0 0,0 0 0,0 0 16,21 0-16,0-21 16,0 0-16,0 0 0,1 0 0,-1 0 15,21 0-15,-21 0 0,0-21 16,22 0-16,-22 0 0,0 0 16,0 0-16,22-22 0,-22 22 0,0 0 15,-21-21-15,21 20 0,0 1 16,-21 0-16,0 42 31,0 0-31,-21 1 0,0-1 0,0 21 16,0-21-16,21 0 0,-22 1 15,1-1-15,0 0 0,21 0 16,21-42 31,0 21-47,-21-21 0,22 0 15,-1-1-15,0 1 0,0-21 0,-21 21 16,21-22-16,0 22 0,1 0 16,-1 0-16,0 0 0,0 0 0,-21 42 31,0 0-31,0 0 0,0 0 16,0 0-16,0 22 0,0-22 0,0 0 15,0 0-15,0 0 0,0 1 16,0-1-16,21 0 0,0-21 15,1 0 1,-1 0-16,0 0 0,0 0 0,0 0 0,22 0 16,-22 0-16,0 0 0,0-21 15,0 0-15,0-1 0,1-20 16,-1 0-16,0 21 0,0-22 0,0 1 16,22 0-16,-22-1 0,0-20 15,0 20-15,0 1 0,0 0 0,1 21 16,-22-22-16,0 22 0,21 0 15,-21 42 1,-21 0-16,-1 0 0,1 22 16,0-22-16,-21 21 0,21-21 15,-1 22-15,1-1 0,0 0 0,21-20 16,0 20-16,0 0 0,0-21 16,0 22-16,0-22 0,0 0 0,0 0 15,0 0-15,0 1 16,21-22-16,0 0 0,1 0 0,-1 0 15,0 0-15,0 0 0,0-22 16,0 1-16,1 0 0,-1 0 0,0 0 16,0 0-16,0-1 0,0 1 15,1 21-15,-22-21 0,0 0 0,0 42 32,0 0-32,-22 0 0,22 1 15,-21-1-15,0 0 16,0 0-16,0 21 0,0-20 0,21-1 15,-22 0-15,22 0 16,22-21 15,-22-21-15,21 0-16,0 0 0,0-1 16,0 1-16,0 0 0</inkml:trace>
  <inkml:trace contextRef="#ctx0" brushRef="#br0" timeOffset="123712.53">31708 11811 0,'-22'42'0,"44"-84"0,-22 21 16,0 0 93</inkml:trace>
  <inkml:trace contextRef="#ctx0" brushRef="#br0" timeOffset="123900.41">31157 11726 0,'0'0'0,"-42"0"0,21 0 0,-22 0 16,22 0-16,21 22 15,21-22 1,1 0-1,-1 0-15,21 0 0,-21 21 0,22-21 16,-1 0-16,0 0 0,1 0 16,-1 0-16,0 0 0,1 0 0,-1 0 15,0 0-15,1 0 0,-22 0 16</inkml:trace>
  <inkml:trace contextRef="#ctx0" brushRef="#br0" timeOffset="124825.16">32110 11557 0,'0'0'0,"42"0"16,-42 21 0,0 0-16,-21 1 15,0 20-15,0-21 0,-1 21 0,-20-20 16,21 20-16,0 0 0,-22 22 16,1-22-16,21 22 0,-21-1 0,-1 1 15,1-22-15,0 21 0,-1 1 16,1-22-16,0 1 0,-1 20 0,1-21 15,0 1-15,20-22 0,-20 21 16,42 1-16,0-1 0,0-21 16,0 21-16,0-20 0,0 20 0,0-21 15,21-21-15,0 21 0,1-21 16,20 21-16,-21-21 0,0 0 0,0 0 16,22-21-16,-22 0 0,0 0 15,0 0-15,0 0 0,1-22 0,-1 1 16,0 21-16,0-22 0,0 1 15,-21 0-15,21-1 0,1 1 0,-22 0 16,0-1-16,0 1 0,0 21 16,0-21-16,0 20 0,0 1 0,0 0 15,0 0 1,21 21 15,0 0-31,0 0 0,0 0 0,0 0 16,22 0-16,-22 0 0,0 0 15,21 0-15,1-21 0,-22 21 0,21-21 16,-21-1-16,22 1 0,-22 0 16,0 21-16,0-21 0,0 0 0,1 0 15,-1-1-15,-42 44 32,-1-22-17,1 21-15,21 0 0,-21 0 16,21 0-16,0 0 0,0 1 15,0-1-15,0 0 0,0 0 16,21-21-16,0 0 16,1 21-16,-1-21 0,0 0 0,0 0 15,0 0-15,0 0 0,22 0 16,-22-21-16,0 21 0,0-21 16,22 0-16,-22 21 0,0-21 0,0-1 15,0-20-15,-21 21 0,21 0 16,1 0-16,-22-1 15,0 1-15,-22 21 32,1 21-32,-21 1 0,21 20 0,-22-21 15,22 21-15,-21 1 0,21-1 16,-22 0-16,22 1 0,-21-1 0,21 22 16,-22-22-16,22 0 0,0 22 15,0-22-15,21 22 0,-21-1 0,21-21 16,0 22-16,-21-1 0,-1-20 15,1-1-15,21 0 0,-21 1 0,0-1 16,-21 0-16,20-20 0,1 20 16,0-21-16,0 0 0,-21 0 15,20 1-15,1-22 0,0 21 16,0-21-16,0 0 0,0 0 0,-1 0 16,1 0-16,-21 0 0,21 0 15,0 0-15,-1 0 0,-20-21 16,21 21-16</inkml:trace>
  <inkml:trace contextRef="#ctx0" brushRef="#br0" timeOffset="126711.94">2773 15515 0,'0'0'0,"-21"0"16,-22 0-1,43-21 1,0 0-16,0 0 16,0 0-16,0-1 0,21 1 15,-21 0-15,22 0 0,-1-21 16,-21 20-16,0-20 0,21 21 0,-21-21 15,0 20-15,0-20 0,0 21 16,-21-21-16,0 20 0,-1 1 0,-20 0 16,0 0-16,-1 0 0,-20 21 15,-1 0-15,1 0 0,-1 0 16,-20 21-16,20-21 0,1 42 16,-1-21-16,1 22 0,20 20 0,-20-20 15,21 20-15,20-21 0,-20 22 16,21-1-16,21-20 0,0 20 0,0-20 15,0-1-15,21 0 0,0 1 16,0-22-16,1 0 0,20 0 0,-21 0 16,21-21-16,1 0 0,-1 0 15,0 0-15,22-21 0,-22 0 0,22 0 16,-1-22-16,1 22 0,-1-42 16,1 20-16,-1-20 0,-20-1 15,20 1-15,-21-1 0,1 1 16,-22-22-16,0 22 0,0-1 0,-21 1 15,0 20-15,0-20 0,0 21 16,0-22-16,0 22 0,-21 21 0,0-1 16,0 1-16,21 0 0,-21 21 15,-1 0-15,1 21 0,0 0 0,21 22 16,0-1-16,0 0 0,0 1 16,0 20-16,0 1 0,0-1 0,0 1 15,0-1-15,0 1 0,0-22 16,0 22-16,21-22 0,0 21 15,-21-20-15,22-22 0,-1 21 0,-21-21 16,21-21-16,0 22 0,0-22 0,0 0 16,1 0-16,-1 0 0,0-22 15,0 1-15,0 0 0,0 0 16,1-21-16,-1 20 0,0-20 0,0 0 16,0-1-16,0 1 0,-21 0 15,0 21-15,22-22 0,-22 22 0,0 42 31,0 0-31,0 22 16,0-22-16,0 21 0,0 1 16,0-1-16,0-21 0,0 21 0,0 1 15,21-22-15,-21 0 0,21 0 16,0 0-16,0-21 0,0 0 16,1 0-16,-1 0 0,21 0 0,-21 0 15,22 0-15,-1-21 0,0 0 16,-21 0-16,22-21 0,-1 20 0,0-20 15,1 0-15,-1 21 0,-21-22 16,22 1-16,-22 21 0,0-22 0,0 22 16,0 0-16,-21 0 0,0 42 31,0 0-31,0 0 0,0 22 16,0-1-16,0 0 0,0 1 15,0 20-15,0-20 0,0 20 16,0 1-16,0-22 0,0 43 15,0-22-15,0 22 0,0-22 0,0 22 16,0 0-16,0-1 0,0 1 16,0 0-16,0-1 0,0-20 0,0 20 15,0 1-15,0-21 0,0 20 0,0-20 16,0-1-16,-21-20 0,0 20 16,0-42-16,0 22 0,-1-1 0,1-21 15,-21 0-15,21-21 0,-22 0 16,-20 0-16,21 0 0,-22-21 0,1 0 15,-1-21-15,-21-1 0,22 1 16,-1 0-16,-20-22 0,20 22 16,1-22-16,-1 1 0,1-1 0,20 22 15,22-22-15,-21 1 0,42 21 16,0-22-16,0 22 0,21-1 0,21-20 16,-20 21-16,41-1 0,-21-20 15,22 20-15,21 1 0,-22-21 0,22 20 16,-1 1-16,1-22 0,0 22 15</inkml:trace>
  <inkml:trace contextRef="#ctx0" brushRef="#br0" timeOffset="128678.67">4403 15050 0,'-22'21'15,"1"0"1,21 0-16,-21 21 0,0-20 15,0 20-15,0-21 0,21 21 0,-22 1 16,1-22-16,0 21 0,0-21 0,21 22 16,-21-22-16,21 0 0,-21 0 15,21 0-15,0-42 32,0 0-32,0 0 15,21-21-15,-21 20 0,21 1 16,0-21-16,-21 0 0,21 20 15,0-20-15,1 21 0,-1 0 0,-21 0 16,21-1-16,0 1 0,0 21 0,0 0 16,1 0-16,-22 21 0,21 1 15,0-1-15,-21 0 0,21 21 0,0-21 16,-21 1-16,21-1 0,-21 21 16,22-21-16,-1 0 0,-21 1 0,21-1 15,0 0-15,0 0 0,0 0 0,1-21 16,-1 21-16,0-21 0,0 0 15,0 0-15,22 0 0,-22 0 0,21-21 16,-21 21-16,0-21 0,22 0 16,-22 0-16,21 0 0,-21-22 15,1 22-15,-1-21 0,0-1 0,0 1 16,0 0-16,-21-1 0,0 22 0,0-21 16,0 0-16,0 20 0,0 1 15,-21 0-15,0 0 0,0 21 0,0 0 16,-1 0-16,1 0 0,0 0 0,0 21 15,-21 0-15,20 22 0,-20-22 16,21 21-16,0 0 0,-22-20 0,22 20 16,21 0-16,0 1 0,0-1 0,0-21 15,0 21-15,0-20 16,0-1-16,21 0 0,22-21 0,-22 0 16,0 0-16,21 0 0,-20 0 0,20 0 15,0 0-15,-21-21 0,1 0 16,20-1-16,-21 1 0,0 0 0,0 0 15,1 0-15,-1-22 0,0 22 0,-21-21 16,0 0-16,0 20 0,0-20 16,0 21-16,0 0 0,0 0 0,0-1 15,0 1-15,-21 21 16,0 0-16,21 21 16,-22 1-16,22-1 0,0 21 0,0-21 15,0 0-15,0 22 0,0-1 16,0-21-16,0 22 0,0-22 15,22 0-15,-1 0 0,0 0 0,-21 0 16,21-21-16,0 0 0,22 0 0,-22 0 16,0 0-16,21 0 0,-21 0 15,22-21-15,-22 0 0,21 0 0,-21 0 16,22-22-16,-22 22 16,-21-21-16,0 21 0,0-22 0,0 22 15,0 0-15,0 0 0,0 0 0,-21 21 16,0 0-16,21 21 31,-22 21-31,22-21 0,-21 22 0,21-22 16,0 21-16,-21-21 0,21 22 0,0-22 15,0 0-15,0 21 0,0-20 16,0-1-16,0 0 0,21-42 31,0 0-15,1-1-16,-22 1 0,21 0 0,0 0 15,0-21-15,-21 20 0,21-20 0,-21 0 16,21 21-16,1-22 0,-22 22 16,0 0-16,0 0 0,21 0 15,0 21-15,0 21 16,-21 0-16,0 0 0,0 0 16,21 22-16,-21-22 0,0 21 15,0-21-15,21 22 0,1-22 0,-1 0 16,0 0-16,0 0 0,0 0 0,0-21 15,1 0-15,-1 0 0,21 0 16,-21 0-16,22 0 0,-22 0 0,21-21 16,-21 21-16,22-21 0,-22 0 0,21-21 15,-21 20-15,0 1 0,1-21 16,-1 0-16,-21 20 0,0-20 16,0 0-16,21 21 0,-21-1 0,0-20 15,0 21-15,0 42 31,0 0-31,0 22 0,0-22 16,0 0-16,-21 21 0,21-21 16,0 22-16,0-22 0,0 21 0,0-21 15,0 1-15,0-1 0,0 0 16,21 0-16,0-21 0,0 0 16,0 0-16,1 0 0,-1 0 0,0-21 15,21 0-15,-21 21 0,22-21 0,-22-1 16,0 1-16,21-21 0,-20 21 15,-22 0-15,21-22 0,0 22 0,-21 0 16,0 0-16,0 0 0,0 42 31,0 0-15,0 0-16,0 0 0,0 0 0,-21 1 16,21 20-16,0-21 0,0 0 15,0 0-15,0 1 0,0-1 16,21-21-16,0 0 0,0 0 0,0 0 15,1 0-15,-1 0 0,21 0 0,-21 0 16,22 0-16,-22-21 0,21-1 16,-21 1-16,0 0 0,1 0 15,20 0-15,-21-22 0,0 22 0,0-21 16,22 21-16,-22-22 0,0 22 16,0-21-16,22 21 0,-22-22 0,0 22 15,0 21-15,-21-21 0,21 21 0,0 0 16,-21 21-1,0 0 1,0 1-16,0-1 0,-21-21 16,21 21-16,0 0 15,21-42 17,-21 0-32,0 0 15,0-1 1,0 1-16,0 0 15,0 0-15,-21 0 16,0 21-16,21 21 16,-21 0-16,21 0 15,-21 0-15,0 1 0,21-1 0,-22 21 16,22 0-16,0-20 0,-21 20 16,21 0-16,0-21 0,0 22 0,0-22 15,0 21-15,0-21 0,0 1 0,21-22 16,1 21-16,-1-21 15,0 0-15,0 0 0,0 0 0,0 0 16,1 0-16,-1 0 0,0-21 16,0-1-16,0 1 0,22 0 0,-22 0 15,-21 0-15,21 0 0,0-1 16,-21-20-16,0 21 0,0 0 0,0 0 16,0-22-16,0 22 0,0 0 0</inkml:trace>
  <inkml:trace contextRef="#ctx0" brushRef="#br0" timeOffset="128867.85">7133 14669 0,'0'0'16,"-21"0"-16,21 21 16,-21-21-16,21 21 15,-21-21-15,21 21 16,21-21-1,0 0 1,0 0-16,0-21 16</inkml:trace>
  <inkml:trace contextRef="#ctx0" brushRef="#br0" timeOffset="129496.5">8551 14584 0,'0'0'0,"0"-21"0,-21-43 32,0 43-32,0 21 0,21-21 0,-21 21 0,-1 0 15,1 0-15,0 0 0,0 21 16,0 0-16,21 0 15,0 1-15,-21-1 0,21 21 0,-22 0 16,22-20-16,0 20 0,0 0 0,0-21 16,0 22-16,0-22 0,0 21 0,0-21 15,0 1-15,22 20 0,-1-42 16,0 21-16,0 0 0,0-21 0,0 0 16,1 0-16,-1 0 0,21 0 15,-21 0-15,22 0 0,-22 0 0,21-21 16,-21 21-16,22-21 0,-22 0 0,0 0 15,0-1-15,0 1 0,0 0 0,-21 0 16,0-21-16,0 20 0,0-20 16,0 21-16,0-21 0,-21 20 0,0-20 15,0 21-15,0 0 0,-22 0 0,22-1 16,0 22-16,0 0 16,0 0-16,0 0 0,-1 22 15,22-1-15,0 0 16,0 0-16,0 0 15,0 0-15,22-21 0,20 0 16,-21 0-16,0 0 0,0 22 0,1-22 16,20 0-16</inkml:trace>
  <inkml:trace contextRef="#ctx0" brushRef="#br0" timeOffset="129883.86">9102 14711 0,'-22'0'15,"1"-21"1,21 0-16,0-1 16,0 1-16,0 0 0,0 0 0,0 0 15,0 0-15,21-1 0,1 1 16,-1 0-16,0 0 0,0 21 0,0 0 16,0 0-16,1 0 0,-1 0 15,0 0-15,0 21 0,0-21 0,0 21 16,1 0-16,-1 1 0,-21-1 0,0 0 15,0 0-15,0 0 0,0 0 16,0 1-16,0-1 0,0 0 0,0 0 16,-21-21-16,-1 21 15,1-21 1,0 0 0,0-21-16,21 0 15,0 0-15,0 0 0,0-1 16,0 1-16,0 0 0,0 0 15,0 0-15,21 0 0,-21-1 16,21 22-16,0-21 0,-21 0 16,22 0-16,-22 0 0,21 0 0,-21-1 15</inkml:trace>
  <inkml:trace contextRef="#ctx0" brushRef="#br0" timeOffset="130404.13">9356 13991 0,'0'0'0,"-22"0"0,-20-21 15,21 0-15,-21 21 0,-1-21 16,1 21-16,-22 0 0,22 0 0,-21 0 16,20 0-16,-20 0 0,-1 21 0,1 0 15,-1 0-15,1 0 0,20 1 16,-20 20-16,21 0 0,-22 1 0,22-1 15,-1 21-15,1-20 0,0 20 16,-1 22-16,1-22 0,21 1 0,0-1 16,0 1-16,21-1 0,0-20 15,0 20-15,0 1 0,21-22 16,0 22-16,0-22 0,21 0 0,-20 1 16,20-1-16,0 0 0,1-21 0,20 1 15,-21-1-15,43-21 0,-21 0 16,20 0-16,1 0 0,0 0 0,-1-21 15,1-1-15,0 1 0,-1-21 0,1 21 16,0-22-16,-22 1 0,1 0 16,20-1-16,-41 1 0,20 0 15,-21-1-15,1-20 0,-22 21 0,0-22 16,-21 1-16,0-1 0,0 1 0,0-1 16,-21 1-16,0-1 0,0 1 15,-1 20-15,-20 1 0,0 0 0,-1-1 16,1 22-16,0 0 0,-1 21 0,-20 0 15,21 0-15,-22 0 0,22 0 16,-22 0-16,22 21 0,0 0 0,-1 0 16,22 1-16,-21 20 0,42-21 0,0 0 15,0 0-15,0 1 0,0-1 16,42 0-16</inkml:trace>
  <inkml:trace contextRef="#ctx0" brushRef="#br0" timeOffset="131821.43">11578 14647 0,'0'0'0,"21"0"0,0-21 15,-21 0-15,22 0 16,-1 0-16,0 0 0,-21-1 0,0 1 16,21-21-16,-21 21 0,0-22 0,0 1 15,0 21-15,0-21 0,0 20 16,-21 1-16,0 0 0,0 0 0,-1 0 15,1 21-15,0 0 0,0 0 0,-21 0 16,20 0-16,-20 21 0,0 0 16,-1 0-16,1 22 0,0-22 0,-1 21 15,22 0-15,-21 1 0,21-1 16,0 0-16,-1 1 0,22-1 16,0 22-16,0-43 0,0 0 15,22 0-15,-1 0 0,0 0 0,0-21 16,21 0-16,1 0 0,-1 0 15,0 0-15,1-21 0,-1 0 0,0 0 16,1 0-16,-1 0 0,0-1 0,-20-20 16,20 0-16,0-1 0,-21 1 15,22 0-15,-22-22 0,0 22 0,0-22 16,-21 22-16,0-21 0,0 20 16,0-20-16,0 20 0,0-20 15,0 21-15,0-1 0,0 1 0,0 21 16,0 0-16,-21-1 0,0 22 15,0 0-15,21 22 0,-21-1 16,-1 0-16,22 21 0,0 1 0,-21-1 16,21 0-16,-21 1 0,21 20 0,-21-21 15,21 1-15,0 20 0,0-20 16,0 20-16,0-21 0,0 1 0,0-1 16,0 0-16,21 1 0,0-22 15,0 21-15,1-21 0,-1 1 0,0-1 16,0-21-16,21 0 0,-20 0 0,20 0 15,0 0-15,-21-21 0,22 21 16,-1-22-16,0 1 0,-20 0 16,20-21-16,-21 21 0,0-22 0,0 22 15,1-21-15,-1-1 0,-21 22 16,0 0-16,0 0 0,0 0 0,0 0 16,-21 21-1,-1 21 1,1 0-16,21 0 0,0 21 0,-21-20 15,21 20-15,-21-21 0,21 0 16,0 22-16,0-22 0,0 0 0,0 0 16,0 0-16,0 0 0,21-21 0,0 22 15,0-22-15,1 0 0,-1 0 16,0 0-16,21 0 0,-21 0 16,1 0-16,20 0 0,-21-22 0,0 1 15,22 0-15,-22 0 0,0 0 16,0 0-16,0-1 0,0 1 0,-21 0 15,0 0-15,22 0 0,-22 0 0,0-1 16,0 1-16,-22 21 31,1 21-15,21 1-16,0-1 0,0 0 16,-21 0-16,21 0 0,0 0 15,0 1-15,0-1 0,0 0 16,21 0-16,0-21 15,1 0-15,-1 0 0,0 0 0,0 0 16,0 0-16,22 0 0,-22 0 16,21-21-16,-21 0 0,22 0 0,-1-1 15,-21 1-15,0-21 0,22 21 0,-22 0 16,0-22-16,0 1 0,0 21 16,-21 0-16,0-1 0,0 1 0,0 0 15,0 0-15,0 42 16,-21 0-1,21 0-15,-21 1 0,0 20 16,0-21-16,21 21 0,0 1 16,-22-1-16,1 0 0,21 22 0,-21-22 15,21 1-15,-21-1 0,0 21 0,21-20 16,-21 20-16,-1 1 0,22-1 16,-21 1-16,0 20 0,0-20 0,-21 21 15,20-1-15,1-20 0,-21 20 0,0 1 16,-1 0-16,1-22 0,0 22 15,-22-22-15,22 1 0,-1-1 0,1 1 16,21-22-16,-21 1 0,20-22 0,1 0 16,21-42-1,0 0 1,0-22-16,0 1 0,21 0 0,1-1 16,-1-20-16,21 20 0,-21-20 0,22-1 15,-22-20-15,21 20 0,0-20 0,-20-1 16</inkml:trace>
  <inkml:trace contextRef="#ctx0" brushRef="#br0" timeOffset="132116.03">13039 14266 0,'0'0'16,"21"-42"-16,0 21 0,21 0 16,-21 0-16,1-1 0,20 1 0,-21 0 15,21 0-15,1 21 0,-22 0 0,21-21 16,-21 21-16,22 0 0,-22 0 15,21 0-15,-21 21 0,-21 0 0,0 0 16,22 22-16,-22-22 0,0 21 0,0-21 16,-22 22-16,1-1 0,0 0 15,0-21-15,-21 22 0,-1-1 0,22-21 16,-21 0-16,-1 1 0,1-1 0,0 0 16,-1 0-16,22-21 0,-21 0 15,21 0-15,0 0 0,21-21 16,21 0-1,0 0-15,21-1 0,-21-20 16,22 0-16,-22 21 0,21-22 16</inkml:trace>
  <inkml:trace contextRef="#ctx0" brushRef="#br0" timeOffset="132512.35">13928 13822 0,'0'0'0,"-22"0"16,1 21-16,0 0 15,21 0-15,-21 22 0,0-22 16,0 21-16,-1 1 0,1-1 0,0 0 16,0 1-16,0-1 0,0 0 0,21 1 15,0 20-15,-22-21 0,22-20 16,0 62-16,0-63 0,0 1 16,22 20-16,-1-21 15,0 0-15,0-21 0,0 0 0,22 0 16,-22 0-16,0 0 0,21-21 0,-21 0 15,22 0-15,-22 0 0,21-1 0,-21 1 16,1 0-16,-1-21 0,0-1 0,0 22 16,-21 0-16,0-21 0,0 21 15,0-1-15,0 44 16,0-1 0,-21 0-16,0 0 0,0 0 15,-1 0-15,1 22 0,21-22 0,0 0 16,0 0-16,0 0 0,0 1 15,0-1-15,0 0 0,0 0 16,21-21-16,1 0 16,-1-21-16,-21 0 15</inkml:trace>
  <inkml:trace contextRef="#ctx0" brushRef="#br0" timeOffset="132684.96">14245 14139 0,'0'0'0,"-42"-21"31,63 21 16,0 0-31,0 0-16,0 0 0,1-21 0,20 21 15,0-21-15</inkml:trace>
  <inkml:trace contextRef="#ctx0" brushRef="#br0" timeOffset="132952.48">14901 13970 0,'0'0'15,"-21"0"-15,0 0 16,0 0-16,0 0 0,-1 0 0,-20 21 16,21 0-16,0 1 0,-22-1 0,22 0 15,-21 0-15,21 0 0,0 22 16,-1-22-16,22 21 0,0 0 0,-21-20 15,21 20-15,0 0 0,0-21 16,0 22-16,21-22 0,1 0 0,-1 0 16,21 0-16,-21 1 0,22-1 0,-1-21 15,0 0-15,22 0 0,-22 0 16,22 0-16,-22 0 0,21 0 0,1-21 16,-1-1-16,1 1 0,-22 0 15,22 0-15,-1-21 0,-20-1 0,-1 22 16,0-21-16</inkml:trace>
  <inkml:trace contextRef="#ctx0" brushRef="#br0" timeOffset="133792.51">15621 14076 0,'-42'-85'16,"84"170"-16,-106-170 15,43 85-15,0 0 0,-21 0 0,21 21 16,-22 1-16,22-1 0,-21 0 0,-1 21 16,22-21-16,-21 22 0,21-22 15,0 21-15,-1 1 0,1-22 0,0 21 16,21 0-16,0-20 0,0-1 0,0 0 15,0 0-15,21 0 0,0-21 16,22 0-16,-22 0 0,21 0 16,-21 0-16,22 0 0,-1 0 15,0-21-15,1 0 0,-22 0 0,21 0 16,-21-1-16,22-20 0,-22 21 0,0-21 16,0-1-16,0 1 0,-21 21 15,0-22-15,0 1 0,22 21 0,-22 0 16,0 0-16,-22 21 15,1 21 1,21 0-16,-21 21 0,0-21 0,21 22 16,-21-22-16,21 21 0,-21 1 15,21-22-15,0 21 0,0-21 16,0 22-16,0-22 0,0 21 0,21-21 16,0 0-16,0-21 0,0 22 15,0-22-15,1 0 0,20 0 0,-21 0 16,0 0-16,22 0 0,-22 0 15,21-22-15,-21 1 0,0 0 0,1 0 16,-1-21-16,0-1 0,0 22 0,0-21 16,0-1-16,1 1 0,-1-21 15,0 20-15,0 1 0,-21-22 0,21 1 16,0 21-16,1-22 0,-22 22 16,0-1-16,21 1 0,-21 21 15,0 0-15,0 0 0,0 42 16,-21 21-16,21-21 15,-22 22-15,1-1 0,21 0 0,-21 1 16,21 20-16,-21-21 0,21 1 16,-21-1-16,21 22 0,0-22 0,0 0 15,0 1-15,0-1 0,0 0 0,0 1 16,21-22-16,0 21 0,0-21 16,0 0-16,1-21 0,-1 22 0,0-22 15,21 0-15,-21 0 0,22 0 16,-22-22-16,21 22 0,-21-21 0,22 0 15,-22 0-15,0-21 0,21 20 0,-20-20 16,-1 0-16,0 21 16,-21-22-16,0 22 0,0-21 0,0 21 15,0-1-15,0 1 0,-21 21 16,-22 0-16,22 21 16,0 1-16,0-22 0,0 21 0,0 21 15,-1-21-15,22 22 0,0-1 0,0-21 16,0 21-16,0-20 0,0-1 15,22 21-15,-1-21 0,0-21 0,21 21 16,-21 1-16,22-22 0,-1 0 0,-21 0 16,22 0-16,-1 0 0,-21 0 0,21 0 15,-20-22-15,-1 1 0,21 21 0,-21-42 16,0 21-16,1-22 0,-22 22 16,21-21-16</inkml:trace>
  <inkml:trace contextRef="#ctx0" brushRef="#br0" timeOffset="133972.59">16044 13907 0,'-63'0'0,"126"0"0,-169 21 0,85-21 16,0 0-16,0 21 0,21 0 16,21-21-16,0 0 15,0 0-15,22 0 16,-1 0-16,0 0 0,22-21 0,-22 0 15,22 21-15,-1-21 0,1-22 0</inkml:trace>
  <inkml:trace contextRef="#ctx0" brushRef="#br0" timeOffset="136166.01">18055 14034 0,'0'0'0,"64"21"31,-22-21-31,0-21 0,1-1 15,-1 1-15,0 0 0,22 0 0,-22 0 16,0 0-16,1-22 0,-22 22 0,0-21 16,-21 21-16,0-22 0,0 22 15,-21 0-15,0 0 0,-22 0 16,1 21-16,0 0 0,-1 0 0,-20 0 16,21 21-16,-22 0 0,22 21 0,-1-21 15,1 1-15,21 20 0,0-21 16,0 21-16,21-20 0,0-1 0,0 0 15,0 0-15,21 0 0,0 0 16,0 1-16,0-1 0,22-21 0,-1 21 16,0-21-16,1 0 0,20 0 0,-21 0 15,1 0-15,-1 0 0,0 0 0,1 0 16,-22 0-16,0 0 0,0 0 0,-42 0 31,0 0-31,-21 21 0,20 0 0,-41-21 16,21 21-16,-1 1 0,-20-1 15,20 0-15,1 21 0,-21-21 0,20 22 16,22-22-16,-21 21 0,21 1 0,-1-22 16,22 21-16,0-21 0,0 0 0,0 1 15,0-1-15,22 0 0,20-21 16,-21 21-16,21-21 0,1 0 0,20 0 16,1 0-16,-1 0 0,1 0 0,20-21 15,-20 0-15,-1 0 0,1-1 0,-1 1 16,1-21-16,-1 0 0,1-1 0,-22 1 15,1 0-15,-1-1 0,0 1 0,-21 0 16,1-1-16,-1-20 0,0-1 16,0 22-16,-21-22 0,0 1 15,0 21-15,0-1 0,0 1 0,0 21 16,0 0-16,0-1 0,-21 22 0,0 0 16,0 22-16,-1-1 0,1 21 0,0-21 15,0 22-15,-21-1 0,20 21 0,1-20 16,0-1-16,21 0 0,-21 1 0,21-1 15,0 0-15,0 1 0,0-1 16,0 0-16,0 1 0,0-1 0,21-21 16,0 22-16,0-22 0,1 0 0,-1 0 15,21 0-15,-21 0 0,22-21 16,-1 0-16,0 0 0,1 0 0,-1 0 16,0 0-16,1 0 0,-1-21 0,0 0 15,1 0-15,-1 0 0,0-22 0,1 22 16,-22 0-16,0-21 0,0 21 15,0-1-15,-21 1 0,0-21 0,0 21 16,0 0-16,0-1 16,-21 22-16,0 0 0,0 0 15,0 0-15,-1 22 0,1-22 0,21 21 16,0 0-16,-21 0 0,21 0 0,0 0 16,0 22-16,0-22 0,0 0 15,0 0-15,0 22 0,0-22 16,21 0-16,0 0 0,1 0 15,-1-21-15,0 0 0,0 0 0,0 0 16,0 0-16,22 0 0,-22 0 0,0 0 16,0-21-16,0 0 0,1 0 0,-1 0 15,0-22-15,0 22 0,0-21 16,0 21-16,-21-22 0,22 22 0,-1 0 16,-21 0-16,0 0 0,21 21 15,-21 21 1,0 0-16,0 0 15,0 0-15,0 0 0,0 1 16,-21-1-16,21 0 0,0 0 16,0 0-16,0 0 15,21-21 1,0 0-16,0 0 16,0-21-16,-21 0 0,22 21 0,-1-21 15,0 0-15,0 0 0,0-1 16,22 1-16,-22 0 0,0 0 15,0 0-15,0 21 0,0 0 0,1-21 0,-1 21 16,0 0-16,0 0 16,-21 21-16,0 0 0,0 0 15,0 0-15,0 0 16,0 1-16,0-1 0,0 0 16,0 0-16,0 0 15,21-21-15,-21 21 0,43 1 16,-22-22-16,0 0 0,0 0 0,0 0 15,22 0-15,-22 0 0,0-22 16,21 1-16,-21 21 0,1-21 0,-1 0 16,21 0-16,-21 0 0,-21-1 0,21-20 15,1 21-15,-22 0 0,0 0 16,0-1-16,0 1 0,0 0 0,-22 21 16,1 0-1,0 0-15,0 0 0,0 0 16,0 0-16,-1 21 0,1 0 0,0 1 15,21-1-15,0 0 0,0 0 16,0 0-16,0 22 0,0-22 0,0 0 16,0 0-16,0 0 0,0 0 15,21 1-15,0-1 0,1 0 0,-1-21 16,21 0-16,0 21 0,-20-21 0,20 0 16,0 0-16,1 0 0,-1-21 15,0 0-15,-21 21 0,22-21 0,-22-1 16,0 1-16,0-21 0,0 21 0,1 0 15,-1-22-15,-21 22 0,0 0 16,21 0-16,-21 0 0,-21 21 31,21 21-15,-21 0-16,-1 0 0,22 0 16,0 0-16,0 1 15,-21-1-15,21 0 0,0 0 16,0 0-1,21-42 1,-21 0 0,22 0-16,-1 0 15,0-1-15,0 1 0,0 0 0,0 0 16,1 0-16,20 21 0,-21 0 16,0 0-16,0 0 0,1 0 15,-1 0-15,-21 21 16,0 0-16,0 0 0,0 0 0,0 1 15,0-1-15,0 0 0,0 0 0,21 0 16,0 0-16,0 1 0,0-1 16,1 0-16,-1-21 0,0 0 0,0 21 15,21-21-15,-20 0 0,20 0 16,0 0-16,-21-21 0,22 0 0,-1 0 16,-21-1-16,22 1 15,-22-21-15,0 0 0,21-1 0,-21 1 16,1-22-16,-1 1 0,0-1 15,0 1-15,0-1 0,0-20 0,1 20 16,-1 1-16,-21-1 0,0 22 0,0 0 16,0 20-16,0 1 0,-21 21 15,-1 21-15,1 1 0,0-1 16,0 21-16,0 22 0,0-22 16,-1 21-16,1 1 0,0-1 0,21-20 15,0 20-15,0 1 0,0-22 16,0 0-16,0 1 0,0-1 15,0 0-15,21-20 0,0 20 16,1-21-16,-1-21 0,0 0 0,0 0 16,0 0-16,0 0 15,1-21-15,-1 0 0,0 0 0,0-22 16,0 22-16,22-21 0,-43 21 0,21-22 16</inkml:trace>
  <inkml:trace contextRef="#ctx0" brushRef="#br0" timeOffset="136352.82">21992 13885 0,'0'0'0,"-21"0"0,21 22 0,21-1 15,0-21-15,22 0 16,-22 0-16,21 21 0,0-21 0,1 0 16,-1 0-16,22 0 0,-22 0 15,0 0-15,22 0 0,-22 0 0,22 0 16,-22 0-16,21 0 0,-20 0 0,-1 0 15,0 0-15,1-21 0,-1 21 0,0 0 16</inkml:trace>
  <inkml:trace contextRef="#ctx0" brushRef="#br0" timeOffset="136547.85">23580 14266 0,'0'0'0,"0"22"32</inkml:trace>
  <inkml:trace contextRef="#ctx0" brushRef="#br0" timeOffset="-197477.46">63 9758 0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3T11:57:44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5736 2223 0,'0'0'0,"0"21"16,0 0-16,0-42 94</inkml:trace>
  <inkml:trace contextRef="#ctx0" brushRef="#br0" timeOffset="748.24">2265 1207 0,'0'0'0,"0"-64"16,-21 43-16,21 0 16,0 0-16,0-1 0,0 44 31,0-1-31,0 0 16,21 21-16,-21 1 0,21-1 15,-21 21-15,21-20 0,-21 20 0,0 1 16,0-1-16,0 22 15,0-22-15,0 1 0,0-1 0,0 1 16,0-22-16,0 1 0,0-1 16,0 0-16,0-21 0,0 1 0,0-1 15,0 0-15,0-42 32,0 0-32</inkml:trace>
  <inkml:trace contextRef="#ctx0" brushRef="#br0" timeOffset="1044.2">2688 1736 0,'42'0'15,"-20"0"-15,-22-21 16,0-1-16,0 1 16,0 0-16,0 0 15,-22 21-15,1 0 16,0 0 0,0 21-16,0-21 0,21 21 15,0 0-15,-21 1 0,21-1 16,0 0-16,0 0 0,0 0 15</inkml:trace>
  <inkml:trace contextRef="#ctx0" brushRef="#br0" timeOffset="3632.42">4085 1355 0,'-21'0'31,"0"0"-31,0 0 16,21 21-16,0 0 16,0 0-16,0 0 0,0 1 15,0-1 1,21-21-16,0 0 0,0 0 15,0 0-15,22 0 0,-1 0 16,-21-21-16,21-1 0,22 22 16,-22-21-16,1 0 0,-1 0 0,0 0 15,1 0-15,-1-1 0,-21 1 16,0 0-16,0 0 0,-21-21 16,0 20-16,0 1 0,0 0 15,0 0-15,-21 0 16,0 21-16,0 21 15,0 0-15,21 21 0,-21-20 16,21 20-16,0 0 0,0 1 16,0 20-16,0-21 0,-22 22 0,22-1 15,-21 22-15,0-21 0,21-1 16,0 1-16,-21-1 0,21 1 16,-21-1-16,0-21 0,21 1 0,0-1 15,-22 0-15,1 1 0,0-1 16,21-21-16,0 0 0,-21 1 15,21-1-15,-21 0 0,0-21 16,-1 0-16,1 0 16,0 0-16,0-21 0,0 0 15,0-1-15,-1 1 0,1-21 0,0 21 16,0-22-16,0 1 0,0 21 16,-1-21-16,22 20 0,-21 1 0,0 0 15,21 0-15,-21 21 0,0 21 31,21 0-31,0 0 0,0 1 16,0-1-16,0 21 0,0-21 0,0 22 16,0-22-16,21 21 15,0-21-15,0 22 0,0-22 0,1 0 16,-1 0-16,0 0 0,21 0 16,1 1-16,-1-1 0,0-21 0,1 0 15,20 0-15,1 0 0,-1 0 16,1-21-16,-1-1 0,22 1 0,-22 0 15,1 0-15,-1-21 0,1 20 16,-1 1-16,1-21 0,-22 21 0,0-22 16,-20 22-16,-1-21 0,0 21 15,-21-22-15,0 22 0,0-21 0,0 21 16,0 0-16,-21-1 0,0 1 16,-1 0-16,1 0 0,-21 21 15,21 0-15,-22 0 0,1 0 0,21 0 16,-21 0-16,20 0 0,-20 21 15,21 0-15,-21 22 0,20-22 0,1 21 16,0-21-16,0 22 0,21-1 16,0-21-16,0 21 0,0 1 0,0-22 15,0 21-15,0-21 0,0 1 16,0-1-16,21 0 0,0 0 0,0 0 16,1-21-16,20 0 0,-21 0 15,21 0-15,-20 0 0,20 0 16,0-21-16,1 0 0,-1 0 15,-21 0-15,21-1 0,1-20 0,-22 21 16,21-21-16,-21-1 0,1 1 16,-1-22-16,0 22 0,0-21 0,0-1 15,-21 1-15,21-1 0,-21 1 16,0 20-16,0-20 0,0 20 0,0 1 16,0 21-16,0-21 0,0 20 15,0 1-15,0 0 0,-21 0 0,0 21 16,21-21-16,-21 21 15,21 21 1,-21 0-16,21 0 0,0 0 0,0 22 16,-21-1-16,21 0 0,0 22 15,0-22-15,0 22 0,0-1 16,0-20-16,0 20 0,0-21 0,0 22 16,0-22-16,0 1 0,0-1 15,0-21-15,21 21 0,0-20 0,-21 20 16,21-21-16,0 0 0,22 0 15,-22-21-15,0 0 0,85 22 16,-64-22-16,0 0 16,1-22-16,-1 1 0,-21 0 0,22 0 15,-1 0-15,0 0 0,1-1 16,-22-20-16,0 21 0,21-21 0,-21-1 16,-21 22-16,22-21 15,-22 21-15,0-22 0,0 22 0,0 0 16,0 0-16,-22 21 15,1 0 1,0 21-16,0 0 0,0 0 0,0 0 16,-22 22-16,22-22 0,0 21 15,0-21-15,0 22 0,21-22 0,0 0 16,-22 21-16,22-20 0,0-1 16,0 0-16,0 0 0,22 0 0,-1 0 15,0 1-15,0-22 16,0 0-16,22 0 0,-22 0 0,21 0 15,-21 0-15,22 0 0,-1 0 16,-21-22-16,21 1 0,1 0 0,-22 0 16,21 0-16,-21 0 0,22-22 0,-22 22 15,0-21-15,0 21 0,0-22 16,1 22-16,-22-21 0,0 21 0,21-1 16,-21 1-16,0 0 0,0 0 15,0 42 1,0 0-1,-21 0-15,21 22 0,0-22 16,0 0-16,-22 21 16,22-20-16,-21-1 0,21 21 0,-21-21 15,21 0-15,0 1 0,0-1 16,0 0-16,0 0 0,0 0 0,0 0 16,0-42 30,0 0-46,21 21 0,-21-42 16,21 21-16,1-1 0,-22 1 0,21-21 16,0 21-16,0-22 0,0 22 15,0-21-15,1 21 0,20 0 0,-21-1 16,21 1-16,1 0 0,-22 21 16,0 0-16,21 0 0,-20 0 15,-1 0-15,0 21 0,0 0 16,-21 1-16,0-1 0,0 0 0,0 0 15,0 0-15,0 0 0,0 22 16,0-22-16,0 0 0,0 0 0,0 0 16,0 1-16,0-1 0,0 0 15,21 0-15,0-21 0,-21 21 0,22 0 16,-1-21-16,0 0 0,0 0 0,21 0 16,-20 0-16,-1 0 0,21 0 15,-21 0-15,22-21 0,-22 0 16,21 21-16,-21-21 0,22 0 15,-22-22-15,21 22 0,-21 0 0,0-21 16,22-1-16,-22 1 0,0-21 0,0 20 16,-21-20-16,21-1 0,-21 1 15,22 20-15,-22-20 0,21 21 0,-21-1 16,0 1-16,0 21 0,0 0 16,0-1-16,0 1 0,0 0 0,-21 21 15,-1 0 1,1 0-16,21 21 0,0 22 15,-21-22-15,0 21 0,21 0 16,-21 1-16,21 20 0,0 1 16,0-22-16,-21 22 0,21-1 15,0-21-15,0 22 0,0-22 0,0 1 16,0-1-16,0 0 0,0 1 16,0-22-16,0 21 0,21-21 0,0 0 15,0 1-15,21-1 0,-20-21 16,20 0-16,-21 0 0,21 0 0,1 0 15,-1 0-15,0 0 0,1-21 0,-1-1 16,0 1-16,1 0 0,-1 0 16,-21-21-16,22 20 0,-22-20 0,0 0 15,0-1-15,0 22 0,0-21 16,-21 0-16,0 20 0,0-20 16,0 21-16,0 42 31,-21 0-31,21 0 0,-21 1 0,21 20 15,0-21-15,0 0 0,0 22 16,0-22-16,0 0 0,0 0 0,0 0 16,0 0-16,0 1 0,21-1 15,0-21-15,1 0 16,-1 0-16,0 0 16,0-21-16,0 21 0,-21-22 15,21-20-15</inkml:trace>
  <inkml:trace contextRef="#ctx0" brushRef="#br0" timeOffset="3820.24">8445 1503 0,'0'0'16,"-21"-21"-16,0 21 0,0 0 0,0 0 0,0 0 16,-1 0-1,1 0-15,21 21 31,-21 0-15,0-21 0</inkml:trace>
  <inkml:trace contextRef="#ctx0" brushRef="#br0" timeOffset="3999.41">7366 1799 0,'0'0'16,"-21"0"-16,0 64 16,21-43-1,21-21-15,0 0 16,21 0-16,1 0 0,-1-21 16,21 0-16,-20-1 0,20 1 15</inkml:trace>
  <inkml:trace contextRef="#ctx0" brushRef="#br0" timeOffset="5407.54">8784 2011 0,'0'0'0,"21"0"0,0 0 0,1 0 16,-1 0-16,0 0 0,21 0 15,1-21-15,-1 0 0,0-1 0,1-20 16,-1 21-16,0 0 0,1-22 15,-1 1-15,0 0 0,1-1 16,-22 1-16,21 0 0,-21-1 0,0 1 16,-21 0-16,0 21 0,0-22 15,0 1-15,0 21 0,-21 0 0,0-1 16,0 1-16,0 0 0,0 21 16,-1 0-16,-20 0 0,21 0 0,0 0 15,0 21-15,-1 0 0,1 1 16,-21 20-16,21 0 0,0 1 0,-1 20 15,1 1-15,-21 20 0,21-20 16,0 20-16,-1 1 0,1 0 0,21-22 16,-21 22-16,0 0 0,21 20 15,-21-20-15,21 0 0,0 21 0,0-22 16,0 1-16,0 0 0,0-1 0,0 1 16,0 0-16,0-22 15,0 22-15,0-1 0,0-20 0,21-1 16,-21 1-16,21-1 0,-21-20 0,0-1 15,0 0-15,21-20 0,-21-1 16,21 0-16,-21 0 0,22-21 0,-1 0 16,0 0-16,0-21 0,0 0 15,0 0-15,1-22 0,20 1 16,-21 0-16,21-22 0,-20 1 0,20-1 16,-21-21-16,21 22 0,-20-22 0,-1 1 15,0 20-15,0-21 0,-21 1 16,0-1-16,0 0 0,0 1 15,0 20-15,-21 1 0,0 20 16,-22-20-16,1 42 0,21-22 0,-21 22 16,-1 0-16,1 0 0,0 21 0,-1 0 15,1 0-15,21 0 0,-22 0 16,22 0-16,0 0 0,42 0 31,0 0-31,22 0 0,-22 0 16,21-21-16,1 21 0,-1-21 15,0-1-15,1 22 0,-1-21 0,0 0 16,22 0-16,-22 0 0,0 0 0,1-1 16,-1-20-16,0 21 15,1 0-15,-22 0 0,0 21 0,0-22 16,0 1-16,-21 0 0,22 21 16,-22-21-16,-22 21 31,1 0-31,21 21 0,-21-21 0,0 21 15,21 0-15,-21 22 0,21-22 16,-21 0-16,21 21 0,0-20 0,0-1 16,0 0-16,0 0 0,0 0 0,21 0 15,0 1-15,0-1 0,0-21 16,22 0-16,-22 0 0,21 0 0,0 0 16,1 0-16,-1 0 0,0 0 15,22-21-15,-22-1 0,1 22 16,-1-21-16,0 0 0,-21 0 0,22 0 15,-22-22-15,0 22 0,0 0 16,0-21-16,-21 21 0,0-1 0,0 1 16,0 0-16,0 0 0,0 0 15,0 0-15,0 42 32,-21 0-32,21 21 15,0-21-15,-21 22 0,21-1 0,0-21 16,-21 43-16,21-22 15,0 0-15,0 22 0,0-22 0,0 22 16,-21-1-16,21 22 0,0-22 0,0 1 16,0-1-16,0 1 0,0 21 15,0-22-15,0 1 0,0-1 0,0 22 16,0-22-16,0 1 0,0 20 0,0-20 16,0-1-16,21-20 0,-21 20 15,0-20-15,0-1 0,0 0 0,0 1 16,0-22-16,-21 0 0,0 0 0,-1 0 15,1 0-15,-21-21 0,21 0 16,-22 0-16,1 0 0,-21-21 0,20 0 16,-20 0-16,-1 0 0,1 0 15,-1-22-15,1 22 0,20-21 16,1-1-16,21 22 0,0-21 0,0 21 16,21-22-16,0 1 0,0 0 15,0 21-15,0-22 0,0 1 0,21 0 16,0-1-16,0 1 0,21-22 0,1 22 15</inkml:trace>
  <inkml:trace contextRef="#ctx0" brushRef="#br0" timeOffset="5816.22">11811 1312 0,'0'0'0,"0"-63"31,0 42-31,0 0 0,0 42 31,0 21-31,0-21 0,0 22 16,0-1-16,0 0 0,0 22 15,0-1-15,0 1 0,-21-1 0,0 1 16,-1-1-16,22 1 0,0-1 16,-21-20-16,21 20 0,-21-21 0,21-20 15,0 20-15,0-21 0,0 0 16,0 0-16,0 1 0,21-22 15,0 0-15,1 0 16,-1-22-16,0 1 0,0 0 16</inkml:trace>
  <inkml:trace contextRef="#ctx0" brushRef="#br0" timeOffset="6307.4">12192 1291 0,'-64'43'32,"43"-22"-32,21 21 0,-21-21 0,21 22 0,-21 20 15,21-21-15,0 22 0,0-22 16,-21 22-16,21-1 0,-21-20 16,21-1-16,0 21 0,0-41 0,-22 20 0,22 0 15,0-21-15,-21 1 16,21-1-16,0 0 0,0 0 0,0-42 47,0 0-47,0 0 0,0-1 15,0-20-15,0 0 0,21-1 16,1 1-16,-1 0 0,0-22 0,0 22 16,0 0-16,0-1 0,22 1 15,-22 21-15,21 0 0,1-1 0,-22 22 16,21 0-16,-21 0 15,22 22-15,-22-1 0,0 21 0,0 0 16,0 1-16,-21-1 0,0 0 0,0 1 16,0-1-16,0 0 0,0-20 15,0 20-15,0 0 0,-21-21 0,21 1 16,-21-1-16,21 0 0,-21 0 16,21 0-16,0 0 0,-21-21 15,21-21 16,0 0-31,21 0 0,-21 0 16,21 0-16,0-22 0</inkml:trace>
  <inkml:trace contextRef="#ctx0" brushRef="#br0" timeOffset="6732.49">12742 1820 0,'0'0'15,"0"22"-15,0-1 16,21-21 31,1-21-47,-1 21 0,0-22 0,0 1 16,0 0-16,0 0 0,1 0 15,-1 0-15,0-1 0,0 1 16,-21 0-16,0 0 0,0 0 15,0 0-15,-21 21 16,0 0-16,0 0 16,-22 21-16,22 0 0,0 0 0,-21 21 15,20-20-15,1 20 0,-21 21 16,21-20-16,21-1 0,0 0 16,0-20-16,0-1 0,0 21 0,0-21 15,0 0-15,0 1 0,21-1 16,0-21-16,0 21 0,0-21 15,1 0-15,20 0 0,0 0 0,-21 0 16,22 0-16,-1 0 0,0-21 16,-20 21-16,20-21 0,0-1 0,-21 1 15,22 0-15,-22 0 0,0 0 16,-21-22-16,0 22 0,0-21 0</inkml:trace>
  <inkml:trace contextRef="#ctx0" brushRef="#br0" timeOffset="6976.4">11493 1566 0,'0'22'16,"22"-22"-1,-1 0-15,21 0 0,0 0 0,1 0 16,20-22-16,1 22 0,-1-21 16,22 0-16,-22 21 0,1-21 0,-1 21 15,-20-21-15,-1 21 0,0-21 16,-20 21-16</inkml:trace>
  <inkml:trace contextRef="#ctx0" brushRef="#br0" timeOffset="7660.03">14563 1461 0,'21'0'16,"0"0"-1,0 0-15,0 0 0,0 0 16,1-22-16,20 22 0,-21-21 0,0 0 15,22 21-15,-1-21 0,-21 0 16,0 21-16,22-21 0,-22-1 16,0 22-16,-21-21 0,0 0 15,-42 0 1,20 21-16,1 0 0,-21 0 16,21 0-16,-22 0 0,1 0 0,21 0 15,-21 21-15,-1-21 0,22 21 16,-21 0-16,-1 1 0,22-1 0,0 0 15,0 0-15,0 0 0,21 0 0,0 1 16,0-1-16,0 0 0,0 0 16,21 0-16,0 22 0,0-22 0,0 0 15,1 21-15,20-21 0,-21 22 16,21-22-16,-20 21 0,-1-21 0,21 22 16,-21-22-16,0 0 15,-21 21-15,0-20 0,0-1 0,0 0 16,0 0-16,-21 0 0,0 0 0,-21-21 15,21 22-15,-1-22 0,-20 0 16,0 0-16,21 0 0,-22 0 0,1 0 16,21 0-16,-22 0 0,22-22 15,0 22-15,0-21 0,0 0 0,21 0 16,-21 21-16,21-21 0,0 0 0,0-1 16,0 1-16,21 0 0,0-21 15,0 21-15,21-1 0,1-20 0,-22 21 16,42-21-16,-20-1 0,-1 1 15</inkml:trace>
  <inkml:trace contextRef="#ctx0" brushRef="#br0" timeOffset="7903.82">15325 1164 0,'0'0'0,"21"0"0,-21 21 31,0 1-31,0 20 16,-21-21-16,-1 21 0,1 1 0,21-1 15,-21 22-15,0-22 16,0 21-16,21-20 0,-21 20 0,-1-20 16,1 20-16,21-21 0,-21 1 0,21-1 15,-21-21-15,21 22 0,0-22 16,0 0-16,0 0 0,0 0 16,21-21-1,0 0-15,0 0 0,1-21 16,-1 21-16,-21-21 0,0 0 0</inkml:trace>
  <inkml:trace contextRef="#ctx0" brushRef="#br0" timeOffset="8099.99">14922 1630 0,'0'0'0,"-21"0"0,21-21 31,21 0-16,1 21-15,-1 0 0,21 0 16,-21 0-16,22 0 0,-1-22 0,21 22 16,-20 0-16,20 0 0,-20 0 0,-1 0 15,21-21-15,-20 21 0,-1 0 16,0 0-16</inkml:trace>
  <inkml:trace contextRef="#ctx0" brushRef="#br0" timeOffset="8696.16">16023 1672 0,'0'-21'47,"0"0"-31,0 0-16,0 0 0,0-1 15,0 1-15,0 0 0,0 0 16,0 0-16,0 0 0,0-1 15,-21 1-15,0 0 0,0 21 16,-22 0-16,22 0 0,0 0 16,-21 0-16,20 0 0,-20 0 0,0 21 0,-1 0 15,1 1-15,21-1 16,-21 0-16,-1 21 0,22 1 0,-21-1 16,21 0-16,21 1 0,0-1 0,0 0 15,0 1-15,0-1 0,0 0 16,0-21-16,21 22 0,0-22 0,0-21 15,0 21-15,22 0 0,-22-21 16,21 0-16,-21 0 0,22 0 0,-22 0 16,21 0-16,-21-21 0,22 0 15,-22 0-15,21 0 0,-21-1 0,0-20 16,1 21-16,20-21 0,-21-1 0,0 1 16,-21 0-16,21-1 15,1 1-15,-22 0 0,0-1 0,0 22 16,0-21-16,0 21 0,0-1 15,0 1-15,0 42 32,-22 1-32,1-1 0,21 21 0,-21-21 15,21 22-15,0-1 0,-21 0 16,21 1-16,0-1 0,0 0 0,0 1 16,0-22-16,0 21 0,0-21 0,0 0 15,0 1-15,0-1 0,21-21 16,-21 21-16,21-21 0,0 0 15,1 0-15,20 0 0,-21 0 16,21-21-16,-20 0 0,-1-1 0,21 1 16,-21 0-16,22-21 0</inkml:trace>
  <inkml:trace contextRef="#ctx0" brushRef="#br0" timeOffset="9620.4">16616 1185 0,'0'0'0,"0"-42"0,0-21 31,0 41-31,0 44 16,0-1-16,-21 0 16,21 21-16,-22-21 0,1 22 0,21-1 15,0 22-15,-21-22 0,21 0 16,-21 22-16,0-22 0,21 22 0,0-22 16,-21 21-16,21-20 0,-22-1 0,22 0 15,0 1-15,0-1 0,0-21 16,0 22-16,0-22 0,22-21 0,-1 21 15,0-21-15,0 0 0,0 0 16,0 0-16,1 0 0,-1 0 0,21 0 16,-21-21-16,0 0 0,1-1 15,20 1-15,-21 0 0,0-21 0,0-1 16,1 22-16,-1-21 0,-21 0 16,21-1-16,-21 1 0,21 21 15,-21-22-15,0 22 0,0 0 0,0 0 16,0 42-1,0 0 1,0 0-16,0 1 0,0 20 16,0-21-16,0 21 0,0 1 0,0-22 15,0 21-15,0 1 0,0-22 16,0 21-16,0-21 0,0 0 0,0 1 16,0-1-16,21 0 0,0-21 0,1 21 15,-1-21-15,0 0 0,21 0 16,-21 0-16,1 0 15,-1-21-15,0 21 0,0-21 16,21 0-16,-20-1 0,-1-20 0,21 21 16,-21 0-16,22-22 0,-1 1 15,-21 0-15,21-1 0,1 1 0,-22 0 16,21 21-16,-21-22 0,1 22 0,-1 0 16,0 21-16,0 0 0,0-21 15,-21 42 1,0 0-1,0 0-15,0 0 16,0 1 0,0-44 31,0 1-47,0 0 0,0 0 15,0 0 1,0 0-1,-21 21-15,0 0 0,0 0 16,0 0-16,-1 21 0,1 0 16,0 0-16,0 0 0,0 0 15,0 22-15,-1-1 0,1-21 0,21 22 16,-21-1-16,21 0 0,-21-21 16,21 22-16,0-22 0,0 21 15,0-21-15,0 1 0,21-1 0,0 0 16,0 0-16,1-21 0,-1 0 15,21 0-15,-21 0 0,22 0 0,-22 0 16,21 0-16,-21 0 0,22 0 16,-22-21-16,21 0 0,-21 0 0,0-1 15,22 1-15,-22 0 0,0-21 16,0-1-16,0 1 0,-21 0 0,0-22 16,22 22-16,-22 0 0</inkml:trace>
  <inkml:trace contextRef="#ctx0" brushRef="#br0" timeOffset="9808.14">17695 1122 0,'0'0'0,"-21"0"0,-42 21 16,63 0 0,-22-21-16,22 21 15,-21-21 32</inkml:trace>
  <inkml:trace contextRef="#ctx0" brushRef="#br0" timeOffset="9988.1">16637 1355 0,'0'0'0,"0"21"0,-21-21 16,21 21 0,21-21-1,0 0-15,0 0 0,0 0 16,22 0-16,-1-21 0,0 21 16,1-21-16</inkml:trace>
  <inkml:trace contextRef="#ctx0" brushRef="#br0" timeOffset="10768.03">19367 1270 0,'0'0'0,"-21"0"16,0 21-16,0-21 0,0 21 16,0-21-16,21 22 15,21-22 1,21 0-1,-21 0-15,0 0 0,22 0 16,-1-22-16,0 22 0,1-21 16,20 0-16,-20 0 0,-1 21 0,0-21 15,1 0-15,-22-1 0,21 1 16,-42 0-16,21 0 0,-21 0 16,0 0-16,0-1 0,0 1 0,0 0 15,-21 21-15,0 0 0,-21 0 16,20 0-16,-20 0 0,0 0 0,-1 0 15,1 21-15,-21 22 0,20-22 16,1 0-16,21 21 0,-22-21 0,22 22 16,0-1-16,0-21 0,21 22 15,0-22-15,0 0 0,0 21 0,0-21 16,21 1-16,0-1 0,0-21 16,22 21-16,-22 0 0,21-21 15,1 0-15,-1 0 0,0 0 16,1 0-16,-1 0 0,0 0 0,-21 0 15,22 0-15,-22 0 0,0 0 0,-21-21 16,0 0 0,-21 21-16,0 0 0,-22 0 15,1 0-15,0 0 0,-1 21 16,1 0-16,-21-21 0,20 21 0,-20 22 16,20-22-16,1 21 0,0 0 15,21-20-15,-22 20 0,22 0 0,0 1 16,21-1-16,0 0 0,0-21 15,0 22-15,21-22 0,0 0 16,0 0-16,22 0 0,-22 1 0,21-1 16,1-21-16,-1 0 0,0 21 15,22-21-15,-22 0 0,0 0 0,1 0 16,20-21-16,-20 21 0,-1-21 16,21-1-16,-20 1 0,-1-21 0,22 21 15,-22-22-15,0 1 0,1 0 16</inkml:trace>
  <inkml:trace contextRef="#ctx0" brushRef="#br0" timeOffset="11040.42">20468 974 0,'0'0'0,"0"-43"0,0 22 16,0-21-16,0 21 0,-21 21 16,0 21-16,0 0 15,21 21-15,-22 1 0,1-1 0,0 22 16,21-1-16,0 1 0,-21-1 15,21 1-15,-21-1 0,21 1 0,0-1 16,0 1-16,-21-1 0,21 1 16,-22-1-16,22-21 0,0 1 0,0-1 15,0 0-15,0-20 0,0 20 16,0-21-16,0 0 0,0 0 0,0 1 16,22-22 15,-1-22-31,0 1 0,0 0 15,0 0-15</inkml:trace>
  <inkml:trace contextRef="#ctx0" brushRef="#br0" timeOffset="11444.57">20553 1736 0,'0'42'31,"21"-42"-31,0 0 16,0 0-16,0 0 16,1 0-16,20-21 0,-21 21 0,0-21 15,0 21-15,22-21 0,-22-1 16,0 1-16,21 0 0,-20 0 0,-1 0 16,-21 0-16,0-1 0,0 1 0,0 0 15,0 0-15,0 0 16,-43 21-16,22 0 0,0 0 15,-21 0-15,21 0 0,-22 21 16,22 0-16,-21 0 0,-1 0 0,22 22 16,0-22-16,0 21 0,21-21 15,0 22-15,0-22 0,0 21 16,0-21-16,0 22 0,0-22 16,0 0-16,21-21 0,0 21 0,0 0 15,1-21-15,-1 0 0,0 0 16,21 22-16,-21-22 0,22 0 0,-1 0 15,0 0-15,-20-22 0,20 1 0,0 0 16,1 0-16,-22 0 0,21 0 16,-21-22-16</inkml:trace>
  <inkml:trace contextRef="#ctx0" brushRef="#br0" timeOffset="12163.4">21294 1461 0,'0'21'31,"-22"0"-31,22 0 0,-21 0 0,21 22 16,-21-22-16,21 0 0,-21 21 16,21 1-16,0-22 0,0 21 0,-21-21 15,21 22-15,-21-22 0,21 0 16,0 0-16,0 0 0,0 0 0,0 1 16,0-1-16,0 0 15,0-42 16,0 0-15,0-1-16,0 1 0,0 0 16,0-21-16,0 21 0,0-22 15,21 22-15,0-21 0,-21-1 0,21 1 16,0 21-16,0-21 0,1-1 16,20 22-16,-21 0 0,0 0 0,22 21 15,-22 0-15,0 0 0,0 0 16,0 0-16,22 0 0,-22 0 0,0 21 15,0 21-15,0-21 0,0 22 16,1-22-16,-1 21 0,-21 1 16,0-22-16,21 21 0,-21 0 0,0-20 15,0-1-15,0 21 0,0-21 16,0 0-16,0 1 0,0-1 16,-21-21-1,0 0 1,21-21-1,0-1-15,0 1 16,0 0-16,0-21 0,0 21 16,0-1-16,21-20 0,-21 0 0,21 21 15,0-22-15,0 1 0,22 0 16,-22 20-16,21-20 0,0 21 0,-20 0 16,20 0-16,0-1 0,-21 22 15,22 0-15,-1 0 0,-21 22 16,0-1-16,22 0 0,-22 0 0,0 21 15,-21-20-15,0 20 0,0 0 16,0 1-16,0-1 0,0-21 0,0 21 16,0-20-16,-21 20 0,21-21 15,0 0-15,-21 0 0,0 1 0,21-1 16,-22-21 0,22 21-16,-21-21 0,0 0 31,21-21-31,-21 0 15</inkml:trace>
  <inkml:trace contextRef="#ctx0" brushRef="#br0" timeOffset="30364.32">20405 1164 0,'0'-21'0,"0"0"110</inkml:trace>
  <inkml:trace contextRef="#ctx0" brushRef="#br0" timeOffset="32480.38">22500 1651 0,'0'21'0,"-21"-21"16,21 21 0,0 1 15,21-22-31,0 0 16,0 0-16,1 0 15,-1 0-15,0 0 0,0-22 0,0 1 16,0 21-16,22-21 0,-22 0 15,21 21-15,-21-21 0,22 0 0,-22-1 16,0 22-16,-21-21 0,0 0 16,21 0-16,-21 0 0,0 0 15,0-1 1,-21 22-16,0 0 0,0 0 16,-22 0-16,22 0 0,0 0 15,0 0-15,0 0 0,0 0 0,-1 22 16,-20-1-16,21 0 0,0-21 15,0 42-15,-1-21 0,22 1 0,-21-1 16,21 21-16,-21-21 0,21 0 16,0 22-16,0-22 0,0 0 0,0 0 15,0 0-15,21 1 0,0-1 16,22 0-16,-22-21 0,21 21 0,1-21 16,-1 0-16,0 21 0,1-21 15,-1 0-15,0 0 0,1 0 0,-1 0 16,0-21-16,1 21 0,-1-21 15,-21 0-15,21 0 0,1-1 16,-22 1-16,0 0 0,21-21 16,-20 21-16,-22-22 0,21 22 15,0 0-15,-21-21 0,0 20 0,0 1 16,0 0-16,0 0 16,0 42-1,-21 0 1,0 0-16,21 1 0,0 20 15,-22-21-15,1 21 0,21 1 16,0-22-16,-21 21 0,21-21 0,-21 22 16,21-22-16,0 0 0,-21 0 15,21 0-15,0 1 0,0-1 16,0-42 31,21-1-47,0 1 0,0 0 0,-21 0 15,21 0-15,1-22 0,-1 22 16,0-21-16,-21 21 0,21-22 0,0 22 16,0-21-16,1 21 0,-1 0 15,0-1-15,0 22 0,0 0 0,0 0 16,1 0-16,-1 22 16,-21-1-16,21 21 15,-21-21-15,0 0 0,0 22 16,21-1-16,-21-21 0,21 0 0,0 22 15,-21-22-15,22 0 0,-1 0 16,0 0-16,0 1 0,0-22 0,0 21 16,1-21-16,20 21 0,-21-21 15,21 0-15,-20 0 0,20 0 0,-21 0 16,21 0-16,-20-21 0,20 0 16,0 21-16,-21-22 0,1-20 0,20 21 15,-21-21-15,0-1 0,22 1 16,-22 0-16,0-1 0,0-20 15,0 20-15,-21 1 0,21-21 16,1 20-16,-1 1 0,0 0 0,0-1 16,0-20-16,-21 20 0,21 1 15,1 0-15,-22-1 0,0 22 0,0-21 16,21 21-16,-21 0 16,0 42-1,-21 0-15,21 0 0,-22 21 16,1 1-16,0-1 0,0 0 15,-21 1-15,20 20 0,-41 255 32,63-255-32,0-20 0,0-1 15,0 0-15,0 1 0,0-1 16,21-21-16,-21 21 0,21-20 16,0-1-16,1 0 0,-1 0 0,0-21 15,0 21-15,0-21 0,0 0 16,1 0-16,20 0 0,-21 0 0,0 0 15,22 0-15,-22 0 0,21-21 16,-21 21-16,22-21 0,-22 0 0,21 0 16,-21-22-16,0 22 0,1-21 15,-1 21-15,0-22 0,0 1 0,-21 0 16,0 20-16</inkml:trace>
  <inkml:trace contextRef="#ctx0" brushRef="#br0" timeOffset="32808.89">24384 1376 0,'0'0'0,"42"21"31,-21-21-31,1 0 0,20 0 16,-21 0-16,21 0 15,1 0-15,-1 0 0,22 0 0,-22 0 16,0 0-16,22 0 0,-22 0 16,0 0-16,1 0 0,-1 0 0,-21 0 15,0-21-15,22 21 0,-22 0 16,0 0-16,-42 0 62,0 0-62,0 0 0,-1 0 16</inkml:trace>
  <inkml:trace contextRef="#ctx0" brushRef="#br0" timeOffset="36895.39">3768 3620 0,'0'-22'62,"0"1"-46,0 0-16,0 0 0,0 0 15,-22 0-15,1 21 16,21-22-16,-21 1 0,0 0 0,-21 21 16,20-21-16,-20 0 0,21 21 15,-21 0-15,-1 0 0,1 0 16,0 0-16,-1 0 0,1 0 0,0 21 16,-1 0-16,1 21 0,21 1 15,-22-1-15,22 0 0,0 1 16,0-1-16,21 0 0,-21 1 0,21-1 15,-21 0-15,21 1 0,0-1 16,0 0-16,0-20 0,0 20 16,0-21-16,21 0 0,0 0 0,0-21 15,0 0-15,0 0 0,1 0 16,-1 0-16,0 0 0,21-21 0,1 0 16,-1 0-16,0 0 0,1 0 15,-1-22-15,0 22 0,1-21 0,-1-1 16,0 22-16,-21-21 0,22 0 15,-22-1-15,0 1 0,0 21 0,-21-22 16,0 1-16,0 21 0,21 0 16,-21 0-16,0 42 31,-21 21-31,21-21 16,0 22-16,0-22 0,0 21 15,0 0-15,0-20 0,0 20 0,0-21 16,0 21-16,21-20 0,1-1 15,-1 21-15,0-21 0,0-21 0,0 21 16,22-21-16,-22 0 0,0 0 16,21 0-16,-21 0 0,22 0 0,-22-21 15,21 0-15,-21 0 0,22 0 0,-22 0 16,21-22-16,-21 22 0,22-21 16,-22 21-16,0-22 0,-21 1 15,0 0-15,0 20 0,0-20 16,0 21-16,0 0 0,0 0 0,0 42 31,-21 0-31,21 0 0,-21 0 16,21 0-16,-21 22 0,21-1 15,0-21-15,0 22 0,0-22 16,0 21-16,-22-21 0,22 22 0,0-22 16,0 0-16,0 21 0,0-21 15,0 1-15,22-44 47,-22 1-47,21 0 0,0 0 16,-21 0-16,21 0 0,-21-22 0,0 22 15,21-21-15,0 21 0,-21-22 16,0 1-16,22 21 0,-1-22 0,-21 22 16,21 0-16,0 0 0,0 21 15,0 0-15,1 0 0,-1 0 16,0 21-16,0 0 0,21 0 0,-20 1 15,-1-1-15,21 21 0,-21-21 16,0 22-16,22-22 0,-22 0 16,21 21-16,-21-21 0,22 1 15,-22-1-15,21 0 0,-21 0 0,22 0 16,-22 0-16,21 1 0,1-22 16,-22 0-16,21 0 0,0 0 0,-20 0 15,20 0-15,0 0 0,1-22 0,-1 1 16,-21 0-16,21 0 0,-20 0 15,20 0-15,-21-1 0,-21 1 0,21-21 16,-21 21-16,0-22 0,0 22 16,0-21-16,0 21 0,0 0 0,-21-22 15,0 22-15,0 21 0,0-21 16,-1 21-16,1 0 0,0 0 0,0 0 16,-21 0-16,20 21 0,-20-21 15,21 42-15,0-20 0,-22-1 16,22 21-16,0-21 0,0 22 0,0-1 15,21-21-15,0 21 0,0 1 16,0-22-16,0 21 0,0-21 0,0 1 16,0 20-16,21-42 0,0 21 15,0 0-15,0-21 0,1 0 0,-1 0 16,0 0-16,0 0 0,0-21 0,0 0 16,22 0-16,-22 0 15,0-1-15,0 1 0,0-21 0,1 21 0,-1-22 16,-21 1-16,21 0 15,0-1-15,0-20 0,-21-1 0,21 22 16,1-21-16,-22-1 0,21 1 16,-21-1-16,21 1 0,0 20 0,-21-20 15,0 42-15,21-22 0,-21 22 0,21 0 16,-21 0-16,0 63 16,-21-21-1,0 22-15,0 20 0,21 1 16,0-1-16,-21 1 0,21-1 0,0 22 15,0-22-15,0-20 0,0 20 16,0 1-16,0-22 0,21 0 0,-21 22 16,21-43-16,0 21 0,0 1 15,1-22-15,-1 0 0,0 0 16,0 0-16,0 0 0,0-21 0,1 0 16,-1 0-16,0 0 0,0 0 15,0-21-15,22 0 0,-22 0 0,0 0 16,0 0-16</inkml:trace>
  <inkml:trace contextRef="#ctx0" brushRef="#br0" timeOffset="38868.39">7959 3281 0,'0'0'0,"0"-42"0,0 20 16,0 1-16,0 0 15,0 0-15,-22 21 16,1 0-16,21 21 16,-21 21-16,21 1 0,0-1 0,-21 0 15,21 22-15,-21-1 0,21-20 16,-21 20-16,21-20 0,-22 20 0,22-21 15,0 1-15,0-1 0,0 0 16,0 1-16,0-22 0,0 21 0,0-21 16,0 1-16,0-1 0,22-21 31,-1 0-31,0 0 0,0 0 0,0-21 16,0-1-16,22 1 0,-22-21 15,0 21-15,21-22 0,-20 22 0,-1-21 16,0 0-16,0 20 0,0-20 0,0 0 15,1 21-15,-1-1 0,-21 1 16,0 0-16,21 21 0,0 0 16,-21 21-1,0 0-15,0 1 0,21-1 0,-21 0 16,0 21-16,21-21 16,-21 1-16,0 20 0,0-21 0,0 0 0,0 22 15,22-22-15,-22 0 0,21 0 16,-21 0-16,21 0 0,0-21 15,-21 22-15,21-22 0,0 0 0,1 0 16,-1 0-16,0 0 0,21 0 16,-21-22-16,1 22 0,-1-21 0,21 0 15,-21 0-15,22-21 0,-22 20 0,0 1 16,0-21-16,0 0 0,0-1 16,1 1-16,-1 0 0,-21-1 0,21 1 15,-21 0-15,0-1 0,0 1 16,0 21-16,0 0 0,0-1 15,0 1-15,0 0 0,0 42 16,0 0 0,0 1-16,0-1 0,0 21 15,0-21-15,0 22 0,0-1 0,0 0 16,-21 1-16,21-22 0,0 21 0,0 0 16,0 1-16,0-22 0,0 21 15,0-21-15,0 1 0,0 20 0,21-21 16,-21 0-16,21 0 0,0 1 15,0-22-15,-21 21 0,22-21 0,-1 21 16,0-21-16,21 0 0,-21 0 16,1 0-16,20-21 0,-21 0 15,21-1-15,-20 1 0,20 0 0,0 0 16,-21-21-16,22 20 0,-22-20 16,0 21-16,21-21 0,-42-1 0,22 22 15,-1-21-15,-21 21 0,0-22 0,0 22 16,0 0-16,0 0 15,-21 21 1,-1 21 0,22 0-16,-21 0 0,21 0 15,0 1-15,0-1 16,0 0-16,21 0 0,1-21 0,-22 21 16,21 0-16,-21 1 0,21-22 0,0 21 15,-21 0-15,21 0 16,0-21-16,-21 21 0,0 0 0,22 1 15,-1-22-15,0 21 0,0 0 16,0-21-16,0 0 16,1 0-16,-1 0 0,0 0 15,0 0-15,0 0 0,0 0 0,1 0 16,-1-21-16,0 0 0,0-1 16,0 1-16,0 0 0,1 0 15,-22 0-15,21-22 0,0 22 0,-21-21 16,21 21-16,-21-22 0,21 22 15,-21 0-15,0-21 0,21 42 0,-21-21 16,0-1-16,22 22 0,-22 22 16,0-1-1,21 0-15,-21 0 0,0 21 16,0-20-16,0-1 0,0 21 0,0-21 16,21 0-16,-21 1 0,0-1 0,0 0 15,21 0-15,0 0 0,0 0 16,1 1-16,-1-22 0,0 0 15,0 0-15,0 0 0,0 0 16,1 0-16,20 0 0,-21 0 0,0-22 16,22 22-16,-22-21 0,0 0 15,21 0-15,-21 0 0,1-22 16,20 22-16,-21-21 0,0 0 0,0-1 16,-21 1-16,22-22 0,-22 1 0,0 21 15,0-22-15,0 22 0,0-22 16,0 22-16,0 0 0,0 20 0,0-20 15,0 21-15,0 0 16,-22 21-16,22 21 16,-21 0-16,21 0 15,-21 22-15,21-1 0,0 0 0,0 1 16,0 20-16,-21-21 0,21 22 0,0-22 16,0 1-16,0-1 0,0 0 15,0 1-15,0-1 0,0 0 16,0-21-16,0 1 0,21 20 0,0-21 15,-21 0-15,21-21 0,1 21 16,-1 1-16,21-22 0,-21 0 0,22 0 16,-22 0-16,21 0 0,0 0 15,1 0-15,-1-22 0,0 22 0,-20-21 16,20 0-16,0 0 0,-21 0 0,22 0 16,-22-1-16,0 1 0,0-21 15,0 21-15,-21-22 0,0 22 16,0 0-16,0-21 0,0 21 0,0-1 15,0 1-15,-21 21 16,0 0-16,0 0 0,0 21 16,0 1-16,-1-1 0,1 0 15,0 0-15,21 21 0,0-20 0,0 20 16,0-21-16,0 0 0,0 22 0,0-22 16,0 0-16,0 0 0,0 0 15,0 0-15,21 1 0,0-1 0,1-21 16,-1 21-16,0-21 0,0 0 0,0 0 15,0 0-15,1 0 0,20 0 16,-21 0-16,0 0 0,22 0 0,-22-21 16,0 0-16,21 21 0,-21-22 15,1 1-15,-1 0 0,21-21 16,-21 21-16,0-22 0,1 1 0,-22 0 16,0 20-16,21-20 0</inkml:trace>
  <inkml:trace contextRef="#ctx0" brushRef="#br0" timeOffset="39099.24">10604 3217 0,'0'0'0,"-42"22"31,63-1-31,0-21 0,1 0 16,20 0-16,-21 0 0,21 0 15,1 0-15,-1 0 0,0-21 0,1 21 16,20-22-16,-20 22 0,-1-21 16,0 21-16,-21-21 0,22 21 0,-22-21 15,-21 0-15</inkml:trace>
  <inkml:trace contextRef="#ctx0" brushRef="#br0" timeOffset="39287.49">10033 3090 0,'0'0'15,"-21"0"-15,0 0 0,-1 0 16,22 22-16,0-1 16,0 0 15,22-21-31,-1 0 15,0 0-15</inkml:trace>
  <inkml:trace contextRef="#ctx0" brushRef="#br0" timeOffset="39787.37">13906 3217 0,'0'0'15,"0"-42"-15,-21-43 16,21 64-16,0 0 0,0 0 0,-21 0 16,0 21-1,0 0-15,0 21 0,-1 0 16,22 0-16,0 22 15,-21-1-15,21 0 0,-21 22 0,0-1 16,21-20-16,0 20 0,-21 1 16,21-22-16,-21 0 0,-1 1 0,22-1 15,0 0-15,0 1 0,-21-22 0,21 0 16,0 0-16,0 0 0,0 0 16,21-21 15,1-21-31,-1 0 0,0 0 15,0-21-15</inkml:trace>
  <inkml:trace contextRef="#ctx0" brushRef="#br0" timeOffset="40503.35">14097 3006 0,'0'0'0,"0"-21"0,-21 21 31,21 21-31,-21 0 0,-1 21 15,1 1-15,21-1 0,-21 0 0,0 1 16,0 20-16,0-21 0,21 22 16,-22-22-16,1 1 0,21-1 0,-21 0 15,21 1-15,0-22 0,0 21 16,0-21-16,0 0 0,0 1 0,0-1 16,21-21 15,0 0-31,1-21 0,-1-1 15,0 1-15,0 0 0,21 0 16,-20-21-16,-1 20 0,21-20 0,-21 21 16,0-21-16,1-1 0,-1 22 0,0 0 15,0 0-15,-21 0 0,0-1 16,21 22-16,0 22 16,-21-1-16,0 0 0,0 0 15,0 0-15,0 0 0,0 1 16,0 20-16,0-21 0,0 0 15,0 22-15,0-22 0,22 0 0,-22 0 0,21 0 16,0 0-16,-21 1 0,21-22 16,0 21-16,0-21 0,1 0 15,-1 0-15,21 0 0,-21 0 0,22 0 16,-22 0-16,21 0 0,0 0 16,-20-21-16,20-1 0,0 1 0,1 0 15,-1 0-15,-21-21 0,21 20 0,1-20 16,-22 21-16,0-21 0,0-1 15,0 1-15,-21 0 0,22-1 0,-22 22 16,0-21-16,0 21 0,0-1 16,-22 22-16,1 0 15,0 0-15,-21 0 0,21 0 0,-1 43 16,1-22-16,-21 0 0,21 21 16,0 1-16,-1-22 0,1 21 0,21 1 15,0-1-15,0-21 0,0 21 16,0-20-16,0-1 0,21 0 0,1 0 15,-1 0-15,21-21 0,-21 21 16,0-21-16,22 0 0,-22 0 0,21 0 16,1 0-16,-1 0 0,0 0 0,1-21 15,-1 21-15,21-21 0,-20 0 16,-1 0-16,0 0 0,-20-1 16,-1-20-16,0 0 0,0 21 15,-21-22-15</inkml:trace>
  <inkml:trace contextRef="#ctx0" brushRef="#br0" timeOffset="40724.4">13801 3154 0,'0'0'0,"-22"21"0,-41 21 31,63-20-31,0-1 15,21-21-15,0 21 0,0-21 16,1 0-16,20 0 0,0 0 0,1 0 16,20 0-16,1-21 0,-1 0 15,22 21-15,-22-22 0,1 1 0,-1 0 16,1 0-16</inkml:trace>
  <inkml:trace contextRef="#ctx0" brushRef="#br0" timeOffset="41171.58">17314 2879 0,'0'0'0,"0"-21"0,0-1 0,0 1 16,-21 0-16,21 0 16,0 0-16,21 63 31,0-21-31,1 22 15,20-22-15,0 42 0,-21-20 0,22-1 16,-1 21-16,-21-20 0,22 20 16,-22-20-16,0 20 0,21-21 0,-21 1 15,1-1-15,-1 0 0,-21-20 16,21 20-16,-21-21 0,21 0 0,-21 0 16,0 1-16,0-1 15,21-21 1,-21-21-16,0-1 15,21 1-15,-21-21 16</inkml:trace>
  <inkml:trace contextRef="#ctx0" brushRef="#br0" timeOffset="41439.98">18076 2879 0,'0'0'0,"21"-21"0,-21-1 0,0 1 15,-21 21 1,0 0-16,-21 21 0,21 1 15,-1-1-15,-20 0 0,0 21 16,-1-21-16,1 22 0,0-1 16,-22 0-16,22 22 0,-22-22 0,22 1 15,-21 20-15,20-21 0,1 22 16,-22-22-16,43 1 0,-21-1 0,21 0 16,0-21-16,-1 22 0,22-22 15,-21 0-15,21 0 0,0 0 0,21-21 16,1 0-16,-1 0 0,0 0 15,21 0-15,1 0 0,-1-21 16,0 0-16,1 0 0,20 0 0,-21-22 16</inkml:trace>
  <inkml:trace contextRef="#ctx0" brushRef="#br0" timeOffset="41764.19">18161 3260 0,'0'21'15,"0"0"-15,0 0 0,0 0 16,0 22-16,-21-22 0,21 21 16,-21 1-16,21-1 0,0 0 0,0 1 15,0 20-15,0 1 0,-22-22 16,22 43-16,0-22 0,-21 22 0,21-1 16,-21 1-16,21 0 0,-21-22 0,0 22 15,0 0-15,-1-1 16,1 1-16,0 0 0,21-1 0,-21 1 15,0-22-15,0 22 0,-1-43 0,22 22 16,0-22-16,0 1 0,0-1 16,0-21-16,0 0 0,0 0 0,22-42 31,-1 0-31,0 0 16,0-21-16,21-1 0,-20 1 0,-1-22 15,21 1-15,-21-1 0,22-20 0</inkml:trace>
  <inkml:trace contextRef="#ctx0" brushRef="#br0" timeOffset="42100.38">18203 3387 0,'0'0'0,"0"-43"16,-21-105-1,21 127-15,0 0 16,21 21-16,0-21 0,1 0 0,20 21 15,-21 0-15,21 0 0,-20 0 16,20 0-16,0 0 0,-21 21 0,1 0 16,20 0-16,-21 0 0,0 22 15,-21-22-15,0 21 0,0 0 0,0-20 16,0 20-16,-21-21 0,-21 0 16,21 22-16,-1-22 0,-20 0 15,0 0-15,-1 0 0,22-21 0,-21 21 16,0-21-16,20 0 0,1 22 15,0-22-15,0 0 0,21-22 32,21 1-17,0 21-15,0-21 0,1 0 16,20 21-16</inkml:trace>
  <inkml:trace contextRef="#ctx0" brushRef="#br0" timeOffset="42600.4">19113 3175 0,'0'0'15,"0"-21"-15,22 0 0,-22 0 0,0-1 16,-22 22-16,1 0 16,0 0-16,0 0 0,0 0 0,0 0 15,-1 22-15,1-1 0,0 21 16,-21-21-16,21 22 0,-1-1 0,1-21 15,0 21-15,0 1 0,0-22 16,21 21-16,0-21 0,0 22 0,0-22 16,0 0-16,0 0 0,0 0 15,21 1-15,0-22 16,0 0-16,0 0 0,1 0 16,-1 0-16,0 0 0,0-22 15,0 22-15,0-21 0,1 0 0,-1 0 16,0 0-16,0-22 0,-21 1 15,21 21-15,0-21 0,1-1 0,-22 1 16,0 0-16,0 20 0,0-20 16,0 21-16,21 21 0,-21-21 0,0 42 31,0 0-31,-21 0 0,-1 0 16,22 22-16,0-1 0,0 0 15,-21 1-15,21-22 0,0 21 0,0 1 16,0-22-16,0 0 0,0 0 15,0 0-15,0 0 0,0 1 0,21-1 16,1-21-16,-1 0 16,0 0-16,0 0 0,0 0 0,0 0 15,1-21-15,20-1 0,-21 1 16,21 0-16</inkml:trace>
  <inkml:trace contextRef="#ctx0" brushRef="#br0" timeOffset="42840.34">19770 2773 0,'0'0'0,"-22"42"0,1 1 16,0 20-16,0-21 0,0 22 0,0-22 16,-1 22-16,1-1 0,0 1 15,0-22-15,21 22 0,-21-22 0,21 0 16,0 1-16,0-22 0,0 21 15,0-21-15,0 0 0,0 1 0,21-22 16,0 21 0,0-21-16,0 0 0,1-21 0,-1 21 15,21-22-15,-21 1 0</inkml:trace>
  <inkml:trace contextRef="#ctx0" brushRef="#br0" timeOffset="43315.4">20066 2731 0,'0'0'16,"-42"63"-1,42-21-15,-22-20 0,1 20 0,21 0 16,-21 22-16,21-22 0,0 0 0,0 22 16,0-22-16,-21 22 15,21-22-15,0 0 0,0 1 0,0-1 16,-21 0-16,21-20 0,0 20 15,0-21-15,0 0 0,0 0 0,0 1 16,0-44 15,0 1-15,0-21-16,21 21 0,0-22 16,-21 22-16,21-21 0,0 0 0,1-22 15,-1 22-15,0-1 0,21 22 16,-21-21-16,1 0 0,-1 20 15,0 1-15,0 21 0,0 0 16,0 0-16,1 0 0,-22 21 0,0 1 16,21-1-16,-21 0 0,0 21 0,0 1 15,0-1-15,0 0 0,0 1 16,0-1-16,0-21 0,0 21 0,0-20 16,0-1-16,-21 0 0,21 0 15,0 0-15,-22 0 0,1-21 16,0-21 15,21 0-31,0 0 0,-21-21 16</inkml:trace>
  <inkml:trace contextRef="#ctx0" brushRef="#br0" timeOffset="43528.38">19473 2985 0,'0'0'0,"-21"0"0,-21 21 16,42 0 0,21-21-1,0 0-15,0 0 16,0 0-16,22 0 0,-1 0 16,0 0-16,1 0 0,-1 0 0,0 0 15,-20-21-15,20 21 0,0-21 16,-21 21-16,1-22 0,-1 1 0</inkml:trace>
  <inkml:trace contextRef="#ctx0" brushRef="#br0" timeOffset="44268.36">22183 3027 0,'0'0'0,"-22"0"0,22 21 0,22-21 47,-1 0-32,0 0-15,0-21 0,21 0 16,1 21-16,-1-21 0,0-1 0,1 1 16,-1 0-16,-21 0 0,22 0 15,-1 0-15,-21-1 0,0 1 0,-21-21 16,0 21-16,0 0 0,0-1 15,-21 1-15,0 0 0,-21 21 0,-1 0 16,1 0-16,0 0 0,-22 21 16,22 0-16,-22 22 0,22-22 0,0 21 15,-1-21-15,22 22 0,-21-1 16,21-21-16,-1 22 0,22-22 0,0 21 16,0-21-16,0 0 0,22 22 15,-1-22-15,0 0 0,21 0 16,-21 0-16,22-21 0,-1 22 0,0-22 15,1 0-15,-1 0 0,-21 0 16,22 0-16,-1 0 0,-21 0 0,0 0 16,-21-22-1,0 1-15,-42 21 0,0-21 0,20 0 16,-20 21-16,-21-21 0,20 21 16,1 0-16,0 0 0,-1 0 0,-20 0 15,20 21-15,1 0 0,0 0 16,21 0-16,-22 22 0,22-22 15,0 21-15,21 1 0,0-22 0,0 21 16,0 0-16,0-20 0,0 20 16,21-21-16,0 0 0,22 0 0,-22 1 15,21-22-15,0 21 0,1-21 16,-1 0-16,0 0 0,1 0 0,20 0 16,-20 0-16,20 0 0,1 0 15,-22-21-15,21-1 0,-20 1 0,-1 0 16</inkml:trace>
  <inkml:trace contextRef="#ctx0" brushRef="#br0" timeOffset="44484.41">22818 3090 0,'0'0'0,"-22"85"31,22-43-31,0-20 0,0 20 0,0-21 16,0 0-16,22 22 0,-1-22 15,0 0-15,0 0 0,0 0 0,0 0 16,1 1-16,-1-1 0,0-21 16,0 0-16,0 0 0,0 0 0,1 0 15,-1 0-15,0 0 0,0 0 16,-21-21-16,21-1 0,0 1 16</inkml:trace>
  <inkml:trace contextRef="#ctx0" brushRef="#br0" timeOffset="44695.41">23135 3133 0,'0'0'0,"-21"21"0,-85 127 32,85-106-32,-21 1 0,20-22 0,1 21 15,0 1-15,21-22 0,0 0 0,-21 0 16,21 0-16,0 0 15,0 1-15,21-22 16,0 0-16,0 0 0,22 0 16,-22 0-16,21-22 0</inkml:trace>
  <inkml:trace contextRef="#ctx0" brushRef="#br0" timeOffset="45043.22">23622 3027 0,'0'0'0,"-21"0"0,-106 127 31,106-85-31,-1 22 0,1-1 16,21-20-16,-21 20 0,21 1 0,-21-1 16,0 1-16,21-1 0,0 22 15,0-22-15,-21 22 0,21 0 0,-22-1 16,22 1-16,-21 0 0,21-1 0,-21-20 15,-21 20-15,21 1 0,-1 0 16,1-22-16,-21 22 0,21-22 0,0 1 16,-22-22-16,22 22 0,21-22 0,0-21 15,-21 22-15,21-22 0,21-21 32,21-21-32,-20-1 15,-1-20-15,0 21 0,21-43 16,-21 22-16,1-21 0,20-1 0,-21 1 15,21-1-15,-20-21 0</inkml:trace>
  <inkml:trace contextRef="#ctx0" brushRef="#br0" timeOffset="45383.96">23389 3535 0,'0'0'0,"0"-64"0,0 22 16,-21 0-16,21-1 0,-21 22 15,21-21-15,0 21 0,0 0 0,0-1 16,21 1-16,0 0 0,0 0 15,0 0-15,22 21 0,-22-21 16,21-1-16,1 22 0,-1 0 0,21 0 16,-20 0-16,-1 0 0,0 0 15,1 22-15,-22-1 0,21 0 0,-21 0 16,-21 0-16,0 22 0,0-22 16,0 21-16,0-21 0,0 22 0,-21-22 15,0 0-15,-21 0 0,-1 0 16,22 0-16,-21 1 0,0-22 0,-1 21 15,1-21-15,0 0 0,20 0 16,-20 0-16,21 0 0,0 0 16,21 21-16,-21-21 15,42 0 1,0 0 0,0 0-16,0 0 0,0-21 15,22 0-15,-22 21 0</inkml:trace>
  <inkml:trace contextRef="#ctx0" brushRef="#br0" timeOffset="45795.17">24088 3196 0,'-22'-42'0,"22"21"15,0 0-15,0-1 16,0 1-16,22 21 0,-1-21 15,0 21-15,0-21 0,0 21 16,22 0-16,-22 0 0,0 0 16,0 0-16,0 0 0,22 21 0,-22 0 15,0 0-15,0 1 0,0 20 16,-21 0-16,0 1 0,0-1 0,0 0 16,0 1-16,0-1 0,0-21 15,0 21-15,-21-20 0,21-1 0,0 0 16,-21 0-16,21 0 0,-21-21 0,21-21 47,0 0-47,0 0 15,0 0-15,0-22 0,0 22 0,0 0 16,21-21-16,0-1 0,0 22 16,-21-21-16,21-1 0,1 22 0,-1-21 15,0 21-15,0 0 0,0-1 0,0 1 16,1 0-16,-1 21 0,0 0 15,0-21-15,0 21 0</inkml:trace>
  <inkml:trace contextRef="#ctx0" brushRef="#br0" timeOffset="48068.03">24744 3387 0,'0'0'0,"21"0"16,0 0-16,0 0 0,0 0 15,1 0-15,20 0 0,-21-21 16,0-1-16,22 1 0,-22 0 0,0 0 16,21-21-16,-21 20 0,1 1 15,-1-21-15,0 21 0,-21 0 0,0-22 16,0 22-16,0 0 16,-21 21-1,0 0 1,-1 21-16,1-21 0,0 42 0,0-20 15,0-1-15,-22 21 0,22 0 0,0 1 16,0-22-16,21 21 0,0 1 16,-21-1-16,21-21 0,0 21 0,0-20 15,0-1-15,0 0 0,21 0 16,0 0-16,-21 0 0,42-21 0,-20 0 16,-1 22-16,21-22 0,0 0 15,-20 0-15,20 0 0,0-22 0,-21 22 16,22-21-16,-1 0 15,0-21-15,1 21 0,-22-22 0,21 1 16,1 0-16,-22-22 0,21 22 0,-21-1 16,0 1-16,1 0 0,-1-1 15,-21 22-15,0-21 0,0 21 16,0 0-16,-21 21 16,-1 0-16,1 0 0,21 21 0,-21 0 15,0 0-15,21 0 0,0 0 16,0 22-16,0-1 0,0-21 0,0 22 15,0-1-15,0-21 0,0 21 16,0 1-16,0-22 0,0 0 0,0 0 16,21 0-16,-21 1 15,21-1-15,-21 0 16,0-42 0,0 0-1,0-1-15,0 1 0,-21 0 16,21 0-16,0 0 0,-21 0 15,21-1-15,-21 22 0,0 0 0,-1 0 16,1 0-16,0 0 16,0 0-16,21 22 0,-21-1 0,21 0 15,-21 0-15,21 0 0,0 0 16,0 1-16,0-1 0,21-21 0,0 21 16,-21 0-16,21 0 0,21-21 15,-20 0-15,20 21 0,-21-21 16,21 0-16,22 0 0,-22 0 0,22 0 15,-22-21-15,22 0 0,-1 0 16,1 0-16,-22-22 0,21 22 0,-20-21 16,20-22-16,-20 22 0,-22 0 15,21-1-15,-21 1 0,0 0 0,1-1 16,-22 22-16,21-21 0,-21 21 16,-21 21-16,-1 0 15,1 0-15,0 0 0,-21 21 16,21-21-16,-1 21 0,1 21 15,0-20-15,21 20 0,0 0 16,0-21-16,0 22 0,0-1 0,0 0 16,0 1-16,0-22 0,0 21 0,21-21 15,-21 1-15,21-1 0,-21 0 16,0 0-16,22-21 0,-22 21 16,-22-21-1,1-21 1,0 21-16,21-21 0,-21 21 15,0-21-15,0 21 0,-1-21 0,1 21 16,0 0-16,-21 0 0,21 0 16,-1 0-16,1 0 15,21 21-15,0 0 16,21 0-16,1-21 16,-1 21-16,0-21 0,21 0 0,-21 0 15,22 21-15,-1-21 0,0 0 16,1 0-16,-1 0 0,0 0 0,1 0 15,-22 0-15,21-21 0,1 0 16,-1 0-16,-21 0 0,21 0 0,-20-1 16,-1-20-16,0 0 0,0-1 15,0 1-15,0 0 0,1-1 16,-1 22-16,-21-21 0,0 21 0,0 0 16,0-1-16,0 1 0,-21 21 31,-1 21-31,22 1 15,-21-1-15,0 21 0,21 0 0,0 1 16,-21-1-16,21-21 0,0 22 16,0-1-16,0 0 0,0-21 0,0 22 15,0-22-15,0 0 0,0 0 16,0 0-16,21 1 16,0-22-16,0 0 0,1 0 15,-1 0-15,0-22 0,0 1 16,21 0-16,-20 0 0,20 0 15,-21-22-15,21 1 0,1 21 16,-22-21-16,21-22 0,1 22 0,-22-1 16,21 22-16,-21-21 0,0 21 15,1 0-15,-22-1 0,21 22 0,-42 22 32,-1-22-32,1 42 0,0-21 15,0 21-15,0-20 0,21 20 16,0 0-16,-21-21 0,21 22 0,0-1 15,0-21-15,0 0 0,0 1 16,21 20-16,0-42 0,0 21 16,0 0-16,0-21 0,1 0 0,-1 0 15,0 0-15,0 0 0,0 0 16,0 0-16,22 0 0,-22-21 0,0 0 16,0 0-16,-21-22 0,21 22 15,-21-21-15,22 0 0,-22-1 0,0 1 16,0 0-16,0-1 0,0 1 15,0 21-15,0 0 0,-22-1 0,1 1 16,-21 21-16,21 0 0,0 0 16,-22 0-16,22 0 0,-21 21 0,21-21 15,-1 22-15,1-1 0,0 0 16,21 0-16,0 0 0,0 0 0,0 1 16,0-1-16,21 0 15,0-21-15,1 21 0,-1 0 0,21-21 16,-21 0-16,22 0 0,-22 0 15,21 0-15,0 0 0,-20 0 0,20 0 16,0 0-16,1-21 0,-1 0 16,0 0-16,1 0 0,-22-1 0,21 1 15,0 0-15,-20 0 0,-1 21 16,0-21-16,0 0 0,0 21 16,-21-22-16,0 44 31,-21-1-31,0 0 0,0 21 0,0-21 15,21 22-15,0-22 0,-22 0 16,22 21-16,-21-20 0,21 20 0,-21-21 16,21 0-16,0 0 0,0 1 15,0-1-15,0 0 0,0-42 47,0 0-31,0-1-16,21 1 0,0-21 0,1 21 15,-1-22-15,0 1 0,0 0 16,21-1-16,1 1 0,-22 21 0,21-21 16,1-1-16,-1 22 0,-21 0 15,21 0-15,-20 21 0,-1 0 16,0 0-16,0 0 0,-21 21 16,0 0-16,0 0 0,0 22 15,0-22-15,0 21 0,0 0 0,-21 1 16,21-1-16,0-21 0,0 22 15,0-1-15,0-21 0,0 0 0,21 22 16,0-22-16,0 0 0,22 0 16,-22-21-16,21 21 0,-21-21 0,22 0 15,-22 0-15,0 0 0,0 0 16,22 0-16,-22-21 0,0 0 0,0 21 16,0-21-16,0-22 15,1 22-15,-1-21 0,0 0 0,0-1 16,0 1-16,0 0 0,1-1 15,-22 22-15,0-21 0,0 21 0,0-1 16,0 1-16,0 0 0,-22 0 16,1 0-16</inkml:trace>
  <inkml:trace contextRef="#ctx0" brushRef="#br0" timeOffset="48356.06">27241 2752 0,'0'0'0,"-42"0"31,42-21-31,-21 21 0,42 0 78,0 0-78,0 0 0</inkml:trace>
  <inkml:trace contextRef="#ctx0" brushRef="#br0" timeOffset="48640.03">29739 3471 0,'0'0'0,"-21"0"32,0 0 30</inkml:trace>
  <inkml:trace contextRef="#ctx0" brushRef="#br0" timeOffset="67952.36">2625 5567 0,'-22'0'15,"1"0"17,0 0-32,0 0 15,0 0-15,0 0 16,-1 0-16,1 0 15,0-21 1,21 0-16,-21-1 0,21 1 16,0 0-16,0 0 15,0 0-15,21 0 16,0 21-16,0-22 0,-21 1 16,22 21-16,-1 0 0,0-21 0,0 21 15,0 0-15,0 0 16,1 0-16,-1 0 0,0 21 0,0 0 15,0-21-15,0 22 0,1 20 16,-22-21-16,21 21 0,-21 1 0,21-1 16,-21 22-16,0-22 0,0 21 15,0 1-15,-42-1 0,20-20 0,-20 20 16,0 1-16,-1-22 0,1 22 16,-21-22-16,20 0 0,1 1 0,-22-1 15,22-21-15,0 21 0,21-20 16,-22-1-16,22 0 0,-21-21 15,21 0-15,-1 0 0,1-21 16,0 21-16,0-21 0,21-22 16,0 22-16,0-21 0,-21 21 15,21-22-15,0 1 0,0 0 0,0 20 16,0-20-16,0 0 0,21-1 16,-21 22-16,21 0 0,0-21 0,0 21 15,1-1-15,-1 22 0,0 0 16,0 0-16,0 0 0,0 0 0,22 0 15,-22 22-15,0-1 0,21 0 16,-20 0-16,20 21 0,-21-20 0,0-1 16,0 21-16,1-21 15,-1 0-15,0 1 0,0 20 0,-21-21 16,21-21-16,-21 21 0,0 0 16,0 1-16,21-22 0,-21 21 0,22-21 15,-1 0 1,0 0-1,-21-21 1,0-1-16,0 1 16,21 0-16,-21 0 15</inkml:trace>
  <inkml:trace contextRef="#ctx0" brushRef="#br0" timeOffset="68308.98">3048 6011 0,'0'0'15,"21"0"-15,-21 22 0,21-22 0,-21 21 16,0 0-16,21-21 16,1 0-1,-1 0 1,0 0-1,0 0-15,-21-21 0,21 0 16,-21-1-16,21 1 0,-21 0 16,0 0-1,-21 21-15,0 0 16,0 0-16,0 21 16,21 0-16,-21-21 0,21 21 15,-22 1-15,22-1 16,0 0-16,22-21 31,-1-21-31,0 21 0</inkml:trace>
  <inkml:trace contextRef="#ctx0" brushRef="#br0" timeOffset="70823.64">4889 5715 0,'0'0'0,"-21"0"0,0 0 31,21 21-15,0 0-16,0 1 0,0-1 15,0 0-15,21-21 31,0 0-31,1 0 16,-1 0-16,0 0 0,21-21 0,-21 0 16,1-1-16,20 1 0,-21 0 0,21 0 15,-20 0-15,-1 0 0,0-1 16,0-20-16,0 21 0,0 0 0,-21-22 16,0 22-16,0 0 0,0 0 15,0 0-15,0 0 0,0-1 0,0 1 16,-21 21-1,0 0-15,21 21 0,0 1 16,-21 20-16,21-21 0,0 21 16,0-20-16,0 20 0,0 21 15,0-20-15,0-1 0,0 22 16,0-22-16,0 21 0,0-20 16,0 20-16,0-20 0,0-1 0,0 0 15,0 1-15,0-1 0,0 0 0,0 1 16,0-22-16,0 21 0,0-21 15,-21 22-15,21-22 0,0 0 0,0 0 16,0 0-16,-21-21 0,-1 0 16,1 0-1,0 0-15,21-21 0,-21 0 0,0 0 16,0 0-16,-1-22 0,1 22 16,0-21-16,0 21 0,0-22 15,0 22-15,-1-21 0,1 21 0,0-1 16,21 1-16,-21 21 15,21-21-15,0 42 16,0 0-16,0 1 0,0-1 16,0 0-16,0 0 0,21 0 15,-21 22-15,21-22 0,0 0 0,1 0 16,-1 21-16,0-20 0,21-22 16,-21 21-16,22 0 0,-1-21 0,-21 0 15,22 0-15,-1 0 0,0 0 0,22 0 16,-22 0-16,0-21 15,22 0-15,-1-1 0,-20 1 0,20 0 16,1-21-16,-22 21 0,0-1 0,1-20 16,-1 21-16,0-21 0,-20 20 15,-1-20-15,-21 0 0,0 21 0,0-22 16,0 22-16,0-21 0,0 21 16,-21-1-16,-1 22 0,1-21 0,0 21 15,0 0-15,0 0 0,0 0 0,-22 0 16,22 21-16,0-21 0,-21 22 15,20 20-15,1-21 0,0 21 0,0-20 16,0 20-16,0 0 0,-1 1 16,22-22-16,-21 21 0,21-21 0,0 22 15,0-22-15,0 21 0,0-21 16,21 0-16,1 1 0,-1-1 16,0-21-16,0 0 0,21 0 15,-20 0-15,-1 0 0,0-21 0,21-1 16,-21 22-16,22-21 0,-22-21 15,0 21-15,0 0 0,0-22 0,1 22 16,-1-21-16,0-1 0,0 1 0,0 0 16,-21-22-16,0 22 0,21-22 15,-21 1-15,22-1 0,-22 22 0,0-21 16,0 20-16,0 1 0,0 0 16,0-1-16,0 22 0,0 0 15,0 0-15,-22 21 16,1 0-16,0 21 15,21 21-15,0-21 0,-21 22 16,21 20-16,0-20 0,0 20 16,0 1-16,-21-1 0,21 1 0,0-22 15,0 21-15,0-20 0,0-1 0,0 0 16,0 1-16,0-1 0,21 0 16,0-20-16,0-1 0,22 0 0,-22 0 15,0 0-15,21 0 0,-21-21 16,22 0-16,-22 0 0,21 0 15,1 0-15,-1-21 0,-21 0 0,21 0 16,1 0-16,-1 0 0,0-1 0,1-20 16,-1 21-16,-21-21 0,22 20 15,-22-20-15,-21 0 0,21 21 0,-21-22 16,0 1-16,0 21 0,0 0 0,0-1 16,0 1-16,0 0 0,-21 21 15,0 0-15,-1 0 16,1 21-16,0 0 0,0 1 15,0-1-15,21 21 0,-21-21 0,21 22 16,-22-22-16,22 21 0,-21 0 16,21-20-16,0 20 0,0-21 15,0 0-15,0 22 0,21-22 0,1 0 16,-1 0-16,0-21 0,0 21 0,0-21 16,22 0-16,-22 0 0,21 0 15,0 0-15,1-21 0,-1 21 0,0-21 16,1 0-16,-1 0 0,-21-22 0,22 22 15,-1 0-15,-21-21 0,0-1 16,0 22-16,1-21 0,-1-1 0,0 1 16,-21 0-16,21-1 0,-21 22 0,0 0 15,0 0-15,0 0 0,0 42 32,0 0-32,0 0 0,0 0 15,0 22-15,0-22 0,0 21 16,-21 1-16,21-22 0,-21 21 0,21-21 15,-21 22-15,21-22 0,0 21 16,0-21-16,0 0 0,-22 1 0,22-1 16,0 0-16,0 0 0,0 0 0,22-21 31,-22-21-15,0 0-16,21 0 0,-21 0 0,21-1 15,-21 1-15,0 0 0,21-21 16,0-1-16,0 22 0,-21-21 15,22 0-15,-1-1 0,0 1 0,0 21 16,0-22-16,0 22 0,1 0 16,-1 0-16,0 0 0,0 21 0,0 0 15,0 0-15,1 21 0,-1 0 0,0 0 16,-21 0-16,0 22 0,21-22 16,-21 21-16,0-21 0,0 22 0,0-22 15,0 21-15,0-21 0,0 1 0,21 20 16,-21-21-16,0 0 0,0 0 15,21 1-15,1-22 0,-1 21 0,0-21 16,0 0-16,0 0 0,0 0 0,1 0 16,20 0-16,-21 0 15,21 0-15,1-43 0,-1 22 16,-21 0-16,0 0 0,1 0 0,-1-22 16,21 22-16,-42-21 0,21 0 15,0-22-15,1 22 0,-1-22 0,-21 1 16,0-1-16,0-42 0,0 43 15,21 21-15,-21-1 0,0 22 16,0-21-16,0 21 0,0-1 16,0 44-1,21-1-15,-21 0 0,0 0 16,0 21-16,21 1 0,-21-1 0,0 0 16,0 22-16,0-22 15,0 22-15,0-22 0,0 22 0,0-22 16,0 0-16,0 1 0,0-1 0,0 0 15,0-21-15,0 22 0,0-22 16,21 0-16,1 0 0,-1 0 0,0 1 16,0-22-16,0 0 15,0 0-15,1 0 0,-1 0 0,0-22 16,0 1-16,0 21 0,0-21 16,22 0-16,-22-21 0,0 20 0,0-20 15,0 21-15,22-21 0,-22-1 0,-21 1 16,21 0-16,0 20 15,0-20-15,-21 21 0,22 0 0,-22 42 16,0 0 0,0 21-16,0-20 15,-22-1-15,22 21 0,-21-21 0,21 0 16,0 22-16,0-22 0,0 0 0,0 0 16,0 0-16,0 1 0,0-1 15,0 0-15,21-21 0,-21 21 16,22-21-16,-1 0 0,0 0 0,21 0 15,-21 0-15,1-21 0,-1 0 16,21 21-16,-21-21 0,0-1 0,22 1 16,-22 0-16,0-21 0</inkml:trace>
  <inkml:trace contextRef="#ctx0" brushRef="#br0" timeOffset="71019.48">9038 5376 0,'0'0'16,"-21"0"-16,0 0 0,0 0 0,-1 0 0,1 0 16,0 0-1,21 22-15,0-1 16,0 0 0</inkml:trace>
  <inkml:trace contextRef="#ctx0" brushRef="#br0" timeOffset="71208.06">8086 5779 0,'0'0'0,"0"21"0,0 0 16,21 0-1,0-21-15,21 0 16,-21 0-16,1 0 0,20 0 0,-21-21 16,21 0-16,-20 21 0,20-21 0,0-1 15</inkml:trace>
  <inkml:trace contextRef="#ctx0" brushRef="#br0" timeOffset="72736.34">9419 6117 0,'21'0'62,"0"0"-62,1 0 0,-1-21 16,0 0-16,0 21 0,21-21 0,-20 0 15,20-22-15,0 22 0,1 0 0,20-21 16,-21-1-16,1 1 0,-1 0 16,0-22-16,1 22 0,-22-1 0,0-20 15,-21 21-15,0-1 0,0 1 0,0 21 16,0 0-16,-21-1 0,-21 1 16,20 0-16,-20 21 0,21 0 0,-21 0 15,20 21-15,-20 0 0,0 1 16,21 20-16,-1 0 0,-20 1 15,21 20-15,0 1 0,0 63 16,21-64-16,-22 1 0,22 20 16,0-20-16,0-1 0,0 22 0,0-22 15,0 22-15,0-21 0,0 20 0,0 1 16,0-22-16,0 22 0,0-21 0,0 20 16,0-20-16,0-1 0,0 22 15,0-22-15,0 1 0,0-1 0,0 1 16,0-22-16,0 1 0,0-1 0,0 0 15,0-21-15,0 1 0,0-1 0,0 0 16,22-21-16,-1 0 16,0 0-16,0-21 0,-21 0 15,42-1-15,-20 1 0,-1-21 0,21 0 16,-21-1-16,22 1 0,-22-22 0,21 1 16,0-1-16,1 1 0,-22-1 15,21 1-15,-21-22 0,22 1 0,-22-1 16,-21 21-16,0-20 0,0-1 0,0 22 15,-21-1-15,0 22 0,-22-22 16,1 22-16,0 21 0,-1-22 0,1 22 16,0 21-16,-1-21 0,1 21 0,21 0 15,-22 0-15,22 0 16,21 21-16,21-21 16,1 0-1,-1 0-15,0 0 0,21 0 16,1 0-16,-1 0 0,0 0 0,22 0 15,-22-21-15,22 0 0,-22 21 0,21-21 16,-20 0-16,-1-1 0,0 1 16,1 0-16,-1 0 0,-21 0 0,0 0 15,1-1-15,-1 1 0,-21 0 0,21 21 16,-21-21-16,-21 42 31,0 0-31,-1 0 0,22 1 16,-21-1-16,0 0 0,21 0 15,0 0-15,0 22 0,-21-22 0,21 0 16,0 0-16,0 0 0,0 0 0,0 1 16,21-1-16,0-21 15,0 0-15,1 0 0,20 0 0,-21 0 16,21 0-16,1 0 0,-22 0 0,21 0 16,1-21-16,-1-1 0,0 1 15,1 0-15,-1 0 0,0 0 0,-21 0 16,1-22-16,20 22 0,-42 0 0,21-21 15,-21 20-15,21-20 0,-21 21 16,0 0-16,0 0 0,0 42 31,0 0-15,-21 21-16,0-21 0,21 1 16,0 20-16,-21 0 0,0-21 15,21 22-15,-22-1 0,1 0 0,21 22 16,-21-22-16,21 22 0,-21-1 0,0 1 15,21-1-15,0 1 0,-21-1 0,-1 1 16,1-1-16,21 1 0,-21-1 16,21 1-16,0-1 0,-21 1 0,21 20 15,0-20-15,-21-1 0,21 1 0,0-22 16,0 22-16,0-1 0,0-20 16,0-1-16,0 0 0,0 1 15,0-22-15,0 21 0,0-21 0,0 0 16,0 1-16,0-1 15,-21-42 1,-1-1-16,1 1 0,0-21 16,21 21-16,-21-22 0,0 1 15,0 0-15,21-22 0,-22 1 0,1-1 16,21-20-16,-21 20 0,21-21 0,0 1 16,-21-1-16,21 0 0,0 1 15,0-1-15,0 22 0,0-22 0,0 21 16,21 22-16,0-21 0,0 20 15,1 22-15,-1-21 0,21 21 0,-21-22 16,0 22-16,22 21 0,-22-21 16,0 0-16,0 0 0,22 21 0,-22-22 15,0 1-15,0 21 0,0-21 0,0 21 16,1-21-16,-1 0 0,0 0 16</inkml:trace>
  <inkml:trace contextRef="#ctx0" brushRef="#br0" timeOffset="73152.36">12827 5482 0,'0'0'0,"0"-21"0,-21-42 15,0 63-15,21-22 16,-22 22 0,1 0-16,0 0 0,21 22 0,0-1 15,-21 0-15,0 21 16,21 1-16,-21-1 0,21 21 0,-22-20 15,22 20-15,-21 1 0,0-22 0,21 22 16,0-22-16,-21 0 0,21 22 16,-21-43-16,21 21 0,-21-21 0,21 22 15,0-22-15,0 0 0,0 0 16,21-21 0,0 0-16,0 0 0,-21-21 15,21 0-15,0 0 0,1 0 0,-1-1 16,21-20-16</inkml:trace>
  <inkml:trace contextRef="#ctx0" brushRef="#br0" timeOffset="73615.91">13081 5440 0,'0'0'0,"21"-42"0,-21 20 16,-21 22 0,0 22-16,21-1 15,-21 0-15,-1 21 0,1-21 0,0 43 16,21-22-16,-21 1 0,0 20 15,0-21-15,21 22 0,-22-22 0,22 1 16,-21 20-16,21-42 0,0 22 0,-21-1 16,21-21-16,0 0 0,-21 0 15,21 1-15,0-1 0,0 0 16,0-42 15,0 0-15,0-1-16,0 1 0,0-21 0,21 21 15,0-22-15,0 22 0,1-21 16,-1 0-16,21-1 0,0 1 0,-20 0 16,20 20-16,0 1 0,1 0 0,-1 21 15,0 0-15,1 0 0,-22 0 16,0 21-16,0 22 0,21-22 0,-42 21 16,22-21-16,-22 22 0,0-1 0,0 0 15,0-21-15,0 22 16,0-22-16,-22 21 0,22-21 0,-21 1 15,0-1-15,0-21 0,21 21 0,0 0 16,-21-21-16,0 0 16,42-21 15,0 0-31,-21 0 0,21-1 16,0 1-16</inkml:trace>
  <inkml:trace contextRef="#ctx0" brushRef="#br0" timeOffset="74016.34">13589 5948 0,'0'0'0,"0"21"15,21-21 1,-21 21-16,21-21 0,0 0 16,1 0-16,-1 0 0,0 0 15,0 0-15,0-21 16,0 21-16,1-21 0,-1 21 0,0-21 15,0 0-15,0-1 0,0 1 16,-21 0-16,0 0 0,0 0 0,0 0 16,0-1-16,0 1 0,-21 0 15,0 21-15,0 0 16,0 0-16,0 0 0,-1 21 0,1 0 16,0 1-16,0-1 0,0 0 0,0 21 15,-1 1-15,1-22 0,21 21 16,-21-21-16,21 22 0,0-22 0,0 0 15,0 21-15,0-21 0,0 1 16,0-1-16,21 0 0,0-21 16,1 0-16,-1 0 0,21 0 0,-21 0 15,0 0-15,22 0 0,-1 0 0,-21-21 16,22 21-16,-1-21 0,0-1 16,1 1-16,-1 0 0,-21 0 15,21 0-15,-20-22 0,-1 22 0,0 0 16</inkml:trace>
  <inkml:trace contextRef="#ctx0" brushRef="#br0" timeOffset="74272.33">12509 5694 0,'0'0'0,"-21"21"0,-21 0 15,21-21-15,0 0 0,-1 21 16,44-21 0,20 0-16,-21 0 0,21 0 15,1 0-15,-1 0 0,0-21 16,22 21-16,-1-21 0,1 21 0,-1-21 16,1 0-16,-22 21 0,22-21 15,-1 21-15,-20-22 0,-1 22 0,-21 0 16,21-21-16</inkml:trace>
  <inkml:trace contextRef="#ctx0" brushRef="#br0" timeOffset="74844.38">16277 5440 0,'0'-21'0,"0"42"0,0-63 16,0 20-16,0 1 0,-21 0 15,0 0-15,0 21 0,-22 0 0,22 0 16,-21 0-16,-1 0 0,22 0 16,-21 0-16,0 21 0,-1 0 0,1 0 15,0 22-15,20-22 0,-20 21 16,0 1-16,21 20 0,-1-21 0,-20 22 16,21-22-16,21 22 0,-21-22 0,21 0 15,0 1-15,0-1 0,0 0 16,0 1-16,0-1 0,21-21 0,0 22 15,0-22-15,22 0 0,-22 0 0,21-21 16,0 21-16,1-21 0,-1 0 16,0 0-16,1 0 0,20 0 15,-20 0-15,-1-21 0,21 0 0,-20 21 16</inkml:trace>
  <inkml:trace contextRef="#ctx0" brushRef="#br0" timeOffset="75832.3">16637 5779 0,'0'0'0,"0"-22"0,0-20 16,-21 42 0,0 0-16,-1 0 0,1 0 15,0 21-15,0 0 0,-21 22 0,20-22 16,1 21-16,-21-21 16,0 22-16,20-22 0,1 21 0,-21-21 15,21 1-15,0 20 0,-1-21 0,22 0 16,0 0-16,0 1 15,0-1-15,22-21 0,-1 0 16,0 0-16,21 0 0,-21 0 16,22 0-16,-1 0 0,-21 0 0,22-21 15,-1 21-15,0-22 0,-21 1 0,22 0 16,-22 0-16,0 0 0,0 0 16,0-1-16,-21-20 0,0 21 0,0 0 15,0 0-15,0-1 0,0-20 0,-21 42 16,0-21-16,0 0 15,0 0-15,0-1 0,21 1 16,21 0 0,0 21-1,0 0-15,0 0 0,0 0 0,22 0 16,-22 0-16,21 0 0,-21 21 16,22 0-16,-22 1 0,0-1 0,21 0 15,-20 0-15,-1 0 0,0 0 16,0 22-16,-21-22 0,0 0 0,21 0 15,-21 22-15,0-22 0,0 0 0,0 0 16,0 0-16,0 0 16,0 1-16,-21-22 0,0 0 15,21 21-15,-21-21 0,0 0 16,-1 0 0,22-21-16,0-1 15,0 1-15,0 0 0,0 0 16,0 0-16,0 0 0,0-22 15,22 22-15,-1-21 0,0-1 0,0 22 16,0-21-16,0 21 0,1-22 16,20 22-16,-21 0 0,0 21 0,22 0 15,-1 0-15,-21 0 0,21 0 16,-20 21-16,20 0 0,-21 22 0,0-22 16,0 0-16,1 21 0,-1-20 15,0-1-15,-21 21 0,0-21 16,0 0-16,0 1 0,0-1 0,0 0 15,0 0-15,-21-21 0,21 21 0,-21-21 16,-1 0 0,1 0-16,0 0 15,21-21 1,0 0-16,0 0 16,0 0-16,0-1 0,21 1 0,0-21 15,1 21-15,-1-22 0,0 22 16,0-21-16,21 21 0,-20-22 15,20 22-15,-21 0 0,21 21 0,-20 0 16,-1 0-16,0 0 0,0 0 16,0 0-16,0 21 0,-21 0 0,0 22 15,22-22-15,-22 21 0,0-21 16,0 22-16,0-22 0,0 0 0,0 0 16,-22 22-16,1-22 0,0-21 0,0 21 15,21 0-15,-21 0 0,0-21 16,21 21-16,21-21 31,0 0-31,-21-21 16,21 0-16,0 21 0,22-21 15,-22 0-15</inkml:trace>
  <inkml:trace contextRef="#ctx0" brushRef="#br0" timeOffset="76527.6">18140 5694 0,'0'0'0,"-21"0"15,-1 0-15,1 0 16,21 21-16,0 0 0,-21 0 0,21 1 16,-21-1-16,21 0 0,0 0 15,0 0-15,0 0 0,0 22 0,0-22 16,0 0-16,0 0 0,0 0 16,0 1-16,0-1 0,0 0 15,0 0-15,0 0 0,0 0 16,0-42 31,0 0-47,0 0 15,0 0-15,0 0 0,0-22 0,0 22 16,0 0-16,21-21 0,0-1 0,0 1 16,1 21-16,-1-22 0,21 1 15,-21 21-15,22 0 0,-22 0 0,21 21 16,-21 0-16,22 0 0,-22 0 15,0 0-15,0 21 0,0 21 16,0-21-16,1 0 0,-1 22 0,-21-1 16,0-21-16,0 22 0,0-22 15,0 21-15,0-21 0,0 0 0,0 22 16,0-22-16,-21-21 0,-1 21 16,22 0-16,-21-21 0,0 0 0,0 21 15,0-21-15,0 0 16,21-21-1,0 0 1,0 0-16,21 0 0,0 0 0,0-22 16,0 22-16,22-21 15,-22-1-15,21 22 0,0-21 0,1 0 16,-1-1-16,0 22 0,1 0 0,-22 21 16,0 0-16,21 0 0,-20 0 15,-22 21-15,21 21 0,-21-20 16,0 20-16,0-21 0,0 21 15,0-20-15,0 20 0,0-21 0,-21 0 16,21 22-16,-22-22 0,1 0 0,21 0 16,-21 0-16,0-21 0,21 21 15,-21 1-15,42-22 47,0-22-47,0 22 0,22-21 16,-22 0-16,21 0 0,0 0 0</inkml:trace>
  <inkml:trace contextRef="#ctx0" brushRef="#br0" timeOffset="77212.35">19304 5736 0,'0'0'0,"0"-21"0,0 0 16,-21 21 0,0 21-1,-1 0-15,1 0 0,-21 1 0,21-1 16,0 0-16,-1 21 0,1-21 15,21 22-15,-21-22 0,0 0 16,21 21-16,-21-20 0,21-1 0,0 0 16,0 0-16,0 0 0,0 0 15,21 1-15,0-22 0,0 0 16,0 0-16,1 0 0,-1 0 0,0 0 16,0 0-16,0 0 0,0 0 15,1-22-15,-22 1 16,0 0-16,0 0 0,0 0 0,0 0 15,0-22-15,0 22 0,0-21 0,0-1 16,0 1-16,0 21 0,0-21 16,0 20-16,21 1 0,0 0 0,0 0 15,0 21-15,0 0 16,1 0-16,-1 0 0,0 0 0,0 0 16,21 21-16,-20 0 0,-1 22 0,21-22 15,-21 0-15,22 21 0,-22-21 16,0 22-16,0-22 0,21 21 0,-42-21 15,22 1-15,-22-1 0,0 21 16,0-21-16,0 0 0,0 1 16,0-1-16,-22-21 15,1 0-15,0 0 16,0 0-16,0 0 16,0-21-16,21-1 15,0 1-15,0 0 16,0-21-16,21 21 0,0-22 0,0 22 15,0-21-15,22-1 0,-22 1 0,21 0 16,0-1-16,1 22 0,-22 0 16,21 0-16,1 0 0,-1 21 0,0 0 15,1 21-15,-1 0 0,0 0 16,1 22-16,-22-22 0,0 21 0,0 0 16,-21 1-16,0-1 0,0-21 0,0 22 15,-21-1-15,0-21 0,0 21 16,21-20-16,-22-1 0,1 0 15,0 0-15,0 0 0,0-21 16,0 21-16,-1-21 16,22-21-1,0 0-15</inkml:trace>
  <inkml:trace contextRef="#ctx0" brushRef="#br0" timeOffset="77683.6">22415 5334 0,'0'0'0,"0"-42"0,22 21 15,-22-22-15,21 22 0,0 0 16,-21 0-16,0 42 15,0 0 1,0 0-16,0 22 0,0-1 16,0 0-16,0 1 0,0 20 0,-21 1 15,0-1-15,21 1 0,-22-1 16,1 1-16,21-1 0,0-21 0,-21 1 16,0 20-16,21-42 0,0 22 15,0-22-15,0 0 0,0 0 0,0 0 16,21-21 15,-21-21-31</inkml:trace>
  <inkml:trace contextRef="#ctx0" brushRef="#br0" timeOffset="78031.36">22225 5482 0,'0'0'0,"-21"-42"0,0-22 0,-1 22 16,22 0-16,0-1 0,0 1 15,0 21-15,0-21 0,0-1 0,0 1 16,0 0-16,22 20 0,20-20 16,-21 0-16,43 21 0,-22-1 15,21 1-15,1 0 0,-1 21 0,1 0 16,-1 0-16,22 21 0,-43 0 16,22 22-16,-22-1 0,1 22 0,-1-22 15,-21 21-15,0 1 0,-21-1 16,0 1-16,-21-1 0,0 1 0,0-22 15,-22 22-15,-20-22 0,21 22 16,-22-43-16,22 21 0,-22 0 0,1-20 16,20-1-16,1 0 0,0 0 15,-1 0-15,22-21 0,0 0 0,0 21 16,0-21-16,42 0 31,21-21-31,-21 0 0,1 21 16,20-21-16,0 21 0,1-21 0,-1 21 15</inkml:trace>
  <inkml:trace contextRef="#ctx0" brushRef="#br0" timeOffset="78568.81">23347 5842 0,'0'0'16,"42"0"-16,-21 0 0,0 0 0,1 0 0,-1 0 15,0 0-15,0-21 0,-21 0 16,0 0-16,0-1 15,21 1-15,-21 0 0,0 0 16,0 0-16,0 0 0,0-1 0,-21 1 16,0 0-16,0 0 0,0 0 0,-1 21 15,1 0-15,0 0 0,-21 0 16,21 21-16,-1 0 0,-20 21 0,0-20 16,21 20-16,-22 0 0,22 1 15,-21-22-15,21 21 0,-1 0 0,1 1 16,0-22-16,21 21 0,-21-21 0,21 1 15,0-1-15,0 0 0,21 0 16,0 0-16,0-21 16,22 0-16,-22 0 0,21 0 0,-21 0 15,22 0-15,-22 0 0,21-21 16,1 0-16,-22 0 0,21 21 0,-21-43 16,22 22-16,-22 0 0,0-21 0,21-1 15,-21 22-15,-21-21 0,22 0 16,-22-1-16,0 22 0,0 0 0,0 0 15,0 0-15,-22 42 16,1 0-16,0 21 16,0 1-16,0-22 0,0 21 0,21 0 15,0-20-15,-22 20 0,22 0 16,0-21-16,0 1 0,0 20 0,0-21 16,0 0-16,22-21 0,-22 21 15,21 1-15,0-22 0,0 0 16,0 21-16,0-21 0,1 0 0,20 0 15,-21 0-15,21 0 0,-20 0 0,-1-21 16,21 21-16,-21-22 0,0 1 16,1 0-16</inkml:trace>
  <inkml:trace contextRef="#ctx0" brushRef="#br0" timeOffset="78980.12">23939 5800 0,'0'0'0,"0"-21"0,0-64 15,0 64-15,-21 0 16,21-22-16,0 22 0,0 0 0,0 0 15,0 0-15,21 21 16,22 0-16,-22 0 0,0 0 16,21 0-16,-20 0 0,20 0 0,-21 21 15,21 0-15,1 0 0,-22 21 16,0-20-16,21 20 0,-20 0 0,-1 1 16,0-1-16,-21 0 0,0 1 15,0-1-15,0-21 0,0 21 0,0-20 16,0-1-16,0 0 0,-21 0 0,0 0 15,21 0-15,-22-21 0,1 0 16,0 22-16,0-22 0,0 0 16,0-22-1,21 1-15,0 0 16,0 0-16,0 0 0,0 0 0,21-1 16,-21-20-16,42 0 0,-21-1 15,0 1-15,22 0 0,-1-1 0,-21-20 16,22 21-16,-1-1 0,0 22 0,1 0 15,-22 0-15,21 0 0,-21 21 16,0 0-16,1 0 0,-1 0 0,-21 21 31,0 0-31,0 0 0,0 0 0,0 0 16,0 1-16,0-1 0</inkml:trace>
  <inkml:trace contextRef="#ctx0" brushRef="#br0" timeOffset="79352.89">24744 5969 0,'42'21'31,"-21"-21"-31,0 0 0,1 0 16,-1-21-16,0 21 0,0-21 0,0 0 16,22 0-16,-1-1 0,-21 1 15,21-21-15,-20 21 0,20-22 16,-21 22-16,0-21 0,0 0 0,1 20 15,-22 1-15,0 0 0,-22 21 16,-20 0 0,21 21-16,-21 0 0,-1 22 15,1-22-15,0 21 0,-1 1 0,22-22 16,-21 21-16,21 0 0,-1-20 0,22 20 16,0-21-16,0 21 0,0-20 15,0-1-15,0 0 0,22 0 0,-1 0 16,0 0-16,21 1 0,1-22 0,-1 21 15,0-21-15,1 0 0,20 0 16,-21 0-16,22 0 0,-22 0 0,1 0 16,-1-21-16,0-1 0,1 22 0,-1-42 15,-21 21-15,21 0 16,-20-22-16,-1 1 0</inkml:trace>
  <inkml:trace contextRef="#ctx0" brushRef="#br0" timeOffset="80108.32">25675 5884 0,'21'-84'0,"-42"168"0,42-211 15,-21 106-15,0-21 0,0 21 0,0 0 16,-21 42-1,0 0-15,0 0 16,21 0-16,-21 22 0,-1-22 0,22 21 16,0-21-16,-21 22 0,0-22 0,21 21 15,-21-21-15,21 0 16,0 22-16,0-22 0,0 0 0,-21 0 0,21 0 16,-21 1-16,-1-22 31,22-22-16,0 1 1,0 0-16,0 0 0,0 0 16,0 0-16,22-22 0,-1 22 0,0-21 15,21-22-15,-21 22 0,22 0 16,-1-1-16,0-20 0,-20 42 0,20-22 16,0 22-16,1 0 0,-1 0 0,0 21 15,1 0-15,-1 0 0,-21 21 16,0 0-16,0 21 0,1-20 15,-22 20-15,21 0 0,-21 1 16,0-1-16,0 0 0,0 1 0,0-1 16,0 0-16,0-21 0,0 22 0,0-22 15,0 0-15,0 21 0,0-20 16,0-1-16,0 0 0,21-21 16,0 0-16,0 0 0,0 0 15,1 0-15,-1 0 0,0-21 16,0 21-16,0-21 0,0-1 0,1-20 15,-1 21-15,0-21 16,0-1-16,0-20 0,0-1 0,1 1 0,-1-1 16,21 1-16,-21-22 0,0 22 0,1-1 15,-1 1-15,0-1 16,0 1-16,-21-43 0,0 63 16,0 1-16,0 21 0,0 0 15,0 0-15,-21 42 16,21 21-16,-21-21 15,21 22-15,-21-1 0,-1 0 16,22 1-16,0-1 0,-21 0 0,0 22 16,21-22-16,-21 22 0,21-1 15,0-21-15,0 22 0,0-1 0,0-20 16,0 20-16,0-20 0,0-1 0,0-21 16,0 21-16,0-20 15,0-1-15,0 0 0,21 0 0,0 0 16,0-21-16,1 21 0,-1-21 15,0 0-15,0 0 0,0 0 16,0 0-16,1-21 0,-1 0 0,21 0 16,-21 0-16,22 0 0,-22-1 15,21 1-15,-21-21 0,22 21 0,-22-22 16,21 1-16,-42 0 0,21 21 0</inkml:trace>
  <inkml:trace contextRef="#ctx0" brushRef="#br0" timeOffset="80419.82">26458 5461 0,'0'0'0,"-21"0"0,0 0 0,42 0 31,0 0-31,22 0 16,-22 0-16,21-21 0,-21 21 15,22 0-15,20 0 0,-21-21 0,1 21 16,20 0-16,-20-21 0,20-1 0,-21 22 16,1 0-16,-22-21 15,21 21-15,-21 0 0,1-21 0,-1 21 16,0 0 0,-21-21-16,-21 42 46</inkml:trace>
  <inkml:trace contextRef="#ctx0" brushRef="#br0" timeOffset="102295.98">14605 6858 0,'0'-21'0,"21"0"0,0 21 0,-21-21 16,21-1-16,-21 1 0,0 0 15,22 21-15,-22-21 0,21 0 0,-21 0 16,0-1-16,0 1 0,0 0 16,0 0-1,0 42 1,-21 0-16,-1 0 16,22 22-16,-42-22 0,21 21 0,0 1 15,-22 20-15,1-21 0,21 22 0,-21-1 16,-22 1-16,22-1 15,-1 1-15,1 21 0,0-22 0,-1-21 16,1 22-16,0-1 0,-1-20 0,22-1 16,-21 0-16,21-20 0,0 20 15,-1-21-15,1 0 0,21 0 0,0 1 16,0-1-16,21-21 47,-21-21-47,22-1 0,-1 1 15,0 21-15,-21-21 0</inkml:trace>
  <inkml:trace contextRef="#ctx0" brushRef="#br0" timeOffset="103332.57">14859 7535 0,'0'-21'16,"-21"21"30,21 21-30,0 1-16,0-1 0,0 0 16,0 0-1,0 0 1,0 0-16,21-21 31,0 0-15,0 0-16,0 0 0,-21-21 15,22 21-15,-22-21 0,21 21 16,-21-21-16,0 0 0,0 0 16,0-1-16,0 1 15,0 0-15,-21 0 16,-1 21-16,1 0 16,0 0-16,0 0 15,0 21-15,0 0 16,21 0-16,-22-21 15,22 22-15,0-1 0,0 0 0,0 0 16,0 0-16,0 0 16,0 1-1,22-22-15,-1 0 16,0 0-16,0 0 16,0 0-16,-21-22 15,21 22-15,-21-21 0,22 0 16,-22 0-16,0 0 15,0 0-15,0-1 16,0 1-16,0 0 0,0 0 16,-22 21-16,1 0 15,0 0 1,0 0-16,21 21 16,0 0-16,-21-21 15,21 21-15,0 1 0,0-1 16,0 0-1,21-21 1,0 0 0,0 0-1,0 0-15</inkml:trace>
  <inkml:trace contextRef="#ctx0" brushRef="#br0" timeOffset="104195.45">15875 7430 0,'0'-22'31,"-21"22"-31,0 0 0,-1 0 16,1 0-1,0 0-15,0 0 16,21 22-16,0-1 0,-21 0 15,0 0-15,21 0 16,0 0-16,0 1 0,-22-1 16,22 0-16,0 0 0,0 0 15,0 0-15,22-21 16,-1 0-16,0 0 16,0 0-16,0 0 15,0 0-15,1 0 16,-1 0-16,-21-21 0,21 0 15,0 0-15,0 0 16,-21 0-16,0-1 0,0 1 0,0 0 16,0 0-16,0 0 0,0 0 0,0-1 15,0 1 1,-21 0-16,0 21 16,0 0-16,0 0 15,-1 0-15,1 0 0,0 0 16,21 21-16,-21-21 15,21 21-15,0 1 0,0-1 16,0 0-16,0 0 0,0 0 16,0 0-16,0 1 0,21-1 31,0-21-31,0 0 16,1 0-1,-1-21-15,-21-1 16,0 1-16,0 0 15,21 21-15,-21-21 0,0 0 0,0 0 16,0-1 0,-21 22-1,0 0 1,-1 0-16,22 22 16,0-1-16,0 0 0,0 0 0,0 0 15,0 0-15,0 1 16,0-1-16</inkml:trace>
  <inkml:trace contextRef="#ctx0" brushRef="#br0" timeOffset="105015.34">14986 7578 0,'0'42'16,"0"-63"31,0 0-32,0 0-15,0-1 16,0 1-16,-21 21 15,21-21-15,-21 21 0,21-21 0,-22 0 16,1 21 0,0 0-16,0 0 15,0 0-15,0 21 16,21 0-16,0 0 16,0 0-16,0 1 0,0-1 0,0 0 15,0 0-15,0 0 16,0 0-1,21-21-15,0 0 16,0 0-16,0 0 16,0 0-16,-21-21 0,22 0 15,-1 0-15,-21 0 16,21 0-16,-21-1 16,0 1-16,0 0 15,0 0-15,0 0 0,-21 21 0,21-21 16,-21 21-16,-1 0 15,1 0-15,0 0 16,0 21-16,21 0 0,-21 0 0,21 0 16,0 0-16,0 1 15,0-1-15,0 0 0,0 0 0,0 0 16,0 0 0,21-21-1,0 0-15,0 0 0,0 0 16</inkml:trace>
  <inkml:trace contextRef="#ctx0" brushRef="#br0" timeOffset="105903.29">15769 7599 0,'0'0'0,"0"42"31,21-42-15,0 0-16,1 0 15,-1 0 1,0 0 0,-21-21-16,21 0 15,-21 0 1,21 21-16,-21-21 0,0-1 16,0 1-1,-21 21 1,0 0-1,0 21-15,21 1 16,-21-1-16,-1 0 16,22 0-16,0 0 0,0 0 15,0 1 1,22-22 0,-1 0-1,0 0 1,-21-22-16,21 22 0,-21-21 15,0 0 1,0 0 15</inkml:trace>
  <inkml:trace contextRef="#ctx0" brushRef="#br0" timeOffset="120384.29">2222 9589 0,'0'-22'31,"0"1"-31,0 0 16,0 0-16,0 0 0,0 0 16,0-1-16,22 1 15,-1 0-15,0 21 16,0-21-16,0 21 0,0 0 16,1-21-16,-1 21 0,21 0 0,-21 0 15,0 0-15,22 0 0,-22 0 16,0 0-16,0 0 0,0 0 0,1 21 15,-1 0-15,-21 0 0,0 0 0,0 1 16,0 20-16,-21-21 0,-1 21 16,1-20-16,-21 20 0,21 0 0,-22-21 15,1 22-15,21-22 0,-21 0 16,20 0-16,22 0 0,-21-21 0,21 22 16,-21-22-16,21-22 78,21 22-78,0-21 15,1 0-15,-1 21 0,0-21 16,0 0-16,21 21 0,-20 0 16,-1-21-16,21 21 0,-21 0 0,22 0 15,-22 0-15,21 0 0,-21 0 16,22 0-16,-22 0 0,21 0 15,-21 21-15,0-21 0,1 21 0,-1 0 16,0 0-16,0 0 16,-21 1-16,0 20 0,0-21 0,-21 0 15,0 0-15,0 1 0,-1-1 16,-20 21-16,0-21 0,-1 0 0,1 1 16,-21-22-16,20 21 0,1 0 15,0-21-15,-1 0 0,1 0 0,21 21 16,0-21-16,-1 0 0,1 0 0,0 0 15,0-21 1,0 21-16,21-21 16,0 0-1,0-1 1,0 1 0,21 21-16,0-21 15,0 21-15,0-21 0</inkml:trace>
  <inkml:trace contextRef="#ctx0" brushRef="#br0" timeOffset="120588.07">3344 9758 0,'0'0'0,"21"0"15,-21-21 1,22 21 46,-1 0-62</inkml:trace>
  <inkml:trace contextRef="#ctx0" brushRef="#br0" timeOffset="123103.71">4974 9610 0,'-21'42'31,"21"-21"-31,21 0 16,0-21-16,0 0 16,1 0-16,-1 0 0,21 0 15,-21-21-15,0 0 0,1 0 16,20 0-16,-21 0 0,21-1 0,1-20 0,-1 21 16,0 0-16,1-22 15,-22 22-15,21 0 0,-21-21 0,22 21 16,-43-1-16,21 1 0,-21-21 0,0 21 15,0 0-15,0-1 0,0 1 16,0 0-16,-21 21 16,0 0-16,-1 21 15,1 0-15,0 1 0,0 20 0,0-21 16,21 21-16,0 1 0,-21 20 0,21-20 16,0 20-16,0 1 0,0-1 15,0 1-15,0-22 0,0 21 0,0 1 16,0-22-16,0 1 0,0 20 0,0-21 15,0-20-15,0 20 16,0-21-16,0 21 0,0-20 0,0-1 16,0 0-16,0 0 0,0 0 0,-22-21 15,1 0 1,0-21 0,0 21-16,0-21 0,0 0 0,-1 0 15,1-1-15,0 1 0,0-21 16,-21 21-16,20 0 0,1-1 0,0-20 15,0 21-15,0 0 0,0 21 0,21-21 16,-22 21 0,1 0-16,21 21 15,0 0-15,0 0 0,0 0 16,0 0-16,21 1 0,1-1 16,-1 0-16,0-21 0,0 21 0,0 0 15,0 0-15,22-21 0,-1 22 0,-21-22 16,22 0-16,-1 0 0,21 0 15,-20 0-15,20 0 0,-20 0 0,20 0 16,1 0-16,-1-22 0,-21 22 0,22-21 16,-1 0-16,-20 0 0,-1 0 15,0 0-15,1-1 0,-22-20 16,0 21-16,0-21 0,0 20 0,-21-20 0,0 21 16,0-21-16,0 20 0,0-20 15,0 21-15,0 0 0,0 0 16,-21 21-16,0 0 0,0 0 15,0 0-15,0 0 0,-22 21 16,22 0-16,-21 0 0,21 0 0,-22 22 16,22-22-16,-21 21 0,21-21 0,-1 22 15,1-22-15,0 0 0,0 21 16,0-21-16,21 22 0,0-22 0,0 0 16,0 0-16,0 0 0,0 1 0,21-22 15,0 0-15,0 21 0,0-21 16,1 0-16,20 0 0,-21 0 0,21 0 15,1-21-15,-22 21 0,21-22 16,-21 1-16,22 0 0,-1 0 16,-21 0-16,22-22 0,-22 22 0,0-21 15,0 0-15,21-64 0,-20 42 16,-1 22-16,0-22 0,-21 22 16,0-21-16,0 20 0,21 1 0,-21-22 15,21 43-15,-21-21 0,0 21 0,0-22 16,0 22-16,0 0 15,0 42 1,-21 0-16,0 1 16,21 20-16,0 0 0,0 1 15,-21-1-15,21 0 0,0 22 0,-21-22 16,21 22-16,0-22 0,0 21 0,0-20 16,0-1-16,0 0 0,0 1 15,0-1-15,0-21 0,0 22 0,0-22 16,21 0-16,0 0 0,0-21 0,21 21 15,-20-21-15,20 0 0,-21 0 16,21 0-16,1 0 0,-1 0 0,0 0 16,1-21-16,-1 0 0,0 0 0,1 0 15,-1-1-15,-21 1 0,22 0 16,-22 0-16,0-21 0,0 20 16,0 1-16,-21-21 0,0 21 0,0-22 15,0 22-15,0 0 0,0 0 16,0 0-16,-21 21 15,0 0-15,0 21 0,0 0 16,-1 0-16,1 0 0,0 1 16,21 20-16,-21-21 0,0 0 0,0 22 15,21-22-15,0 0 0,0 0 0,0 21 16,0-20-16,0-1 0,0 0 16,21-21-16,0 21 0,0 0 0,0-21 15,0 0-15,22 0 0,-22 0 0,21 0 16,-21 0-16,22 0 0,-1-21 15,-21 21-15,22-21 0,-1 0 16,0 0-16,-21-1 0,22 1 0,-1 0 16,-21 0-16,0-21 0,1-1 15,-1 22-15,0-21 0,0 21 0,0-22 16,-21 22-16,0-21 0,0 21 16,0 42-1,0 0 1,0 0-16,0 21 0,0-20 0,-21-1 15,21 21-15,-21-21 0,21 22 16,0-22-16,0 0 0,-21 21 0,0-21 16,21 1-16,-22-1 0,22 0 0,-21 0 15,21 0-15,0 0 16,0-42 15,0 0-15,21 0-16,-21 0 0,22 0 15,-1-1-15,-21 1 0,21-21 0,0 21 16,0-22-16,-21 22 0,21-21 0,1 21 16,20-22-16,-21 22 15,0 0-15,0 0 0,1 0 0,-1 21 0,0 0 16,0 0-16,0 21 0,-21 0 16,21 0-16,-21 22 15,0-22-15,0 0 0,0 21 0,0-21 16,0 1-16,0 20 0,0-21 0,0 0 15,0 0-15,0 1 0,0-1 16,0 0-16,0 0 0,22-21 0,-22 21 16,21-21-16,0 0 0,-21 21 0,21-21 15,0 0-15,0 0 0,1 0 16,20 0-16,-21 0 0,0-21 0,22 21 16,-22-21-16,0 0 0,21 21 0,-21-42 15,1 20-15,-1 1 0,0-21 16,21 21-16,-21-22 0,1 1 15,-22 0-15,21-22 0,0 22 0,0 0 16,-21-22-16,0 22 0,0-1 16,0 1-16,21 0 0,-21 21 0,0-1 15,0 1-15,0 0 0,0 0 0,0 0 16,0 42 0,0 0-16,0 0 15,0 22-15,0-22 0,0 21 0,0 22 16,0-22-16,0 0 0,0 1 15,-21-1-15,21 21 0,0-20 0,0-1 16,0-21-16,0 22 0,0-1 16,0-21-16,0 21 0,0-20 0,0-1 15,0 0-15,0 0 16,21-21-16,0 0 0,1 0 0,-1 0 16,0 0-16,0 0 0,0 0 15,0 0-15,1-21 0,20 0 16,-21 0-16,0-1 0,0 1 0,1 0 15,20-21-15,-21 21 0,0-22 16,-21 22-16,21-21 0,1-1 0,-1 22 16,-21 0-16,0 0 0,0 42 31,0 0-31,0 22 0,-21-22 16,21 0-16,0 21 0,0-21 15,-22 1-15,22 20 0,0-21 0,0 0 16,-21 0-16,21 1 0,0-1 15,0 0-15,0 0 16,21-21-16,1 0 0,-1 0 16,0 0-16,0 0 0,0-21 15,0 21-15,1-21 0,-1 0 16,0-1-16,0-20 0</inkml:trace>
  <inkml:trace contextRef="#ctx0" brushRef="#br0" timeOffset="123299.96">9186 9377 0,'0'0'0,"-21"0"0,0 0 15,0 0-15,0 0 16,-1 0 0,22 21-16,0 0 15</inkml:trace>
  <inkml:trace contextRef="#ctx0" brushRef="#br0" timeOffset="123491.79">8361 9652 0,'0'0'0,"0"21"0,-21-21 15,21 21-15,21-21 32,0 0-32,0 0 0,0 0 15,0 0-15,1 0 0,20 0 0,-21-21 16,21 0-16,1 21 0,-1-21 16,0 0-16</inkml:trace>
  <inkml:trace contextRef="#ctx0" brushRef="#br0" timeOffset="124935.98">9588 10054 0,'0'0'0,"-21"0"16,42 0 15,1-21-31,-1 0 0,0 21 15,21-21-15,-21 0 0,22-1 16,-1 1-16,0 0 0,1-21 0,-1 21 16,-21-22-16,22 22 0,-1-21 0,0-1 15,-21 1-15,22 0 0,-22-1 16,0 1-16,-21 0 0,0-1 16,0 1-16,0 21 0,0-21 0,0 20 15,0 1-15,-21 0 0,0 0 0,0 21 16,-1 0-16,1 0 15,-21 21-15,21 0 0,0 0 0,-22 22 16,22-1-16,0 0 0,-21 1 0,20 20 16,1 1-16,0-1 0,-21 22 15,21-22-15,-1 1 0,1-1 0,0 22 16,0-21-16,0-1 0,0 22 16,-1-22-16,1 22 0,21 0 15,0-22-15,-21 1 0,21-1 0,-21 1 16,0-1-16,21 1 0,-21-1 0,21-21 15,-22 22-15,22-22 0,0 1 16,-21-1-16,21 0 0,0 1 0,0-22 16,0 21-16,0-21 0,0 0 0,0 1 15,0-1-15,21-42 16,1-1 0,-1-20-16,0 0 0,0-1 15,0 1-15,0 0 0,1-22 0,-1 22 16,0-22-16,21 1 0,-21-1 15,-21-20-15,22 20 0,-1-20 16,-21 20-16,0 1 0,0-1 0,0 1 16,0-1-16,0 22 0,0-1 0,-21 22 15,-1-21-15,22 21 0,-21 0 16,0-1-16,0 22 0,0 0 0,21-21 16,-21 21-16,-1 0 0,44 0 46,-1 0-46,0 0 0,0 0 0,21 0 16,1 0-16,-1 0 0,0 0 16,1 0-16,20-21 0,-20 0 15,20 21-15,1-21 0,-22 0 0,0-1 16,1 1-16,-1 0 0,0 0 16,1 0-16,-22 0 0,0 21 0,21-22 15,-42 1-15,0 42 31,-21 1-15,21-1-16,-21 0 0,0 0 0,0 0 16,21 0-16,0 1 15,-22-1-15,22 0 0,0 0 0,0 0 16,0 0-16,0 1 0,22-1 31,-1-21-31,0 0 0,0 0 0,0 0 16,0 0-16,1 0 0,20 0 0,-21 0 15,21-21-15,-20 21 0,20-22 16,-21 1-16,21 0 0,-20 0 0,-1 0 16,0 0-16,21-1 0,-42 1 0,21 0 15,1 0-15,-22 0 0,0 0 16,0-1-16,0 1 16,0 42 15,-22 1-31,1-1 0,21 0 15,-21 21-15,21-21 0,-21 22 16,21-22-16,0 21 0,0 1 16,0-22-16,-21 21 0,21 22 0,-21-22 15,21 21-15,0-20 0,0 20 0,0 1 16,-22-22-16,22 22 0,0-1 16,0 1-16,0-22 0,0 21 0,0-20 15,0-1-15,0 22 0,0-22 0,0 0 16,-21 1-16,21 20 0,0-21 15,-21 1-15,0-22 0,0 21 0,0 1 16,-1-22-16,1 21 0,0-21 16,0 0-16,0 1 0,0-22 0,-1 21 15,-20-21-15,21 0 0,-21 0 16,20 0-16,-20 0 0,21-21 0,-21-1 16,20 1-16,-20 0 0,21-21 0,0 21 15,0-1-15,-1-20 0,1 21 0,21 0 16,0-22-16,-21 22 0,21 0 15,0 0-15,0-21 0,21 20 0,0 1 16,1-21-16,20 21 0,-21-22 0</inkml:trace>
  <inkml:trace contextRef="#ctx0" brushRef="#br0" timeOffset="125452.3">12382 9377 0,'0'0'0,"0"-21"0,0 0 15,0 42 16,0 0-15,-21 21-16,0 1 0,21-1 16,-21 0-16,0 22 0,0-1 0,-1 1 15,22-22-15,-21 22 0,0-22 16,0 0-16,0 1 0,0-1 16,-1 0-16,22 1 0,-21-22 0,21 0 15,0 0-15,0 0 0,0 0 16,0-42 15,21 0-31,1 0 16,-1-21-16</inkml:trace>
  <inkml:trace contextRef="#ctx0" brushRef="#br0" timeOffset="125995.93">12658 9335 0,'-22'0'0,"22"21"0,0 21 0,-21-21 16,21 0-16,-21 22 0,0-1 15,0 0-15,21 1 0,-21 20 0,-1-20 16,22-1-16,-21 0 0,0 1 15,0-1-15,21 0 0,0 1 0,-21-22 16,0 0-16,21 21 0,0-21 16,-22-21-16,22 22 0,0-1 0,0-42 47,0-1-32,0 1-15,0 0 0,0 0 16,22-21-16,-1 20 0,0-20 15,0 21-15,0-21 0,0 20 0,1-20 16,20 0-16,-21 21 0,21-1 16,-20 1-16,20 0 0,0 21 0,-21 0 15,22 0-15,-22 0 0,0 0 16,0 21-16,0 0 0,1 1 16,-22-1-16,0 21 0,0-21 0,0 0 15,0 22-15,0-22 0,0 21 0,-22-21 16,1 1-16,21-1 0,-21 0 0,0 0 15,0 0-15,0-21 0,-1 21 16,1 1-16,0-22 16,21-22 15,21 22-31,0-21 16,1 0-16,20 0 0</inkml:trace>
  <inkml:trace contextRef="#ctx0" brushRef="#br0" timeOffset="126424.3">13208 9864 0,'42'21'31,"-21"-21"-31,22 0 15,-22 0-15,0 0 0,0-21 0,22 0 16,-22 21-16,0-22 0,21 22 0,-21-21 16,1 0-16,-1 0 0,-21 0 15,21 0-15,-21-1 0,21 1 0,-21 0 16,0 0-16,0 0 0,0 0 16,-21 21-16,0 0 0,0 0 15,-1 0-15,1 0 0,-21 21 0,21 0 16,-22 0-16,22 0 0,-21 0 15,21 22-15,0-22 0,-22 21 0,43-21 16,-21 22-16,21-22 0,0 21 0,0-21 16,0 1-16,0-1 0,0 0 15,21 0-15,-21 0 0,21 0 0,1-21 16,-1 22-16,21-22 0,-21 0 16,0 0-16,22 0 0,-22 0 0,21 0 15,-21 0-15,22 0 0,-22 0 16,21 0-16,-21-22 0,1 1 0,20 0 15,-21 0-15,0 0 0,0 0 0,1-22 16</inkml:trace>
  <inkml:trace contextRef="#ctx0" brushRef="#br0" timeOffset="126796">11980 9546 0,'148'0'31,"-105"0"-31,20 0 0,-20-21 16,20 0-16,-21 21 0,22 0 0,-1-21 15,1 21-15,-22 0 0,22-21 16,-22 21-16,0 0 0,1 0 0,-1 0 16,-21 0-16,0 0 0,1 0 0,-22-22 15</inkml:trace>
  <inkml:trace contextRef="#ctx0" brushRef="#br0" timeOffset="130244.02">15833 9758 0,'21'0'16,"0"0"-16,0 0 15,0 0-15,-21-21 16,21 0-16,-21-1 0,22 22 16,-22-21-16,0 0 0,0 0 0,0 0 15,0 0-15,-22-1 16,1 1-16,0 0 0,21 0 0,-21 0 16,-21 21-16,20-21 0,1 21 15,0 0-15,-21 0 0,21 0 0,-1 0 16,-20 0-16,21 0 0,-21 21 15,-1 0-15,22 0 0,-21 0 16,21 22-16,-1-22 0,-20 21 0,21 0 16,21 1-16,0-22 0,-21 21 0,21 1 15,0-22-15,0 0 0,0 21 16,0-21-16,21 1 0,-21-1 0,21-21 16,0 21-16,0-21 0,1 0 15,-1 0-15,21 0 0,-21 0 0,0 0 16,22 0-16,-22 0 0,21 0 0,-21 0 15,22-21-15,-22 0 16,0-1-16,21 1 0,-20-21 0,20 21 0,-21-22 16,21 1-16,-20 0 0,-1-1 15,0-20-15,21 21 0,-21-1 16,1 1-16,-22-22 0,21 22 0,0 0 16,0-1-16,-21 1 0,21 0 15,-21-1-15,21 22 0,-21-21 0,22 0 16,-22 20-16,0 1 0,0 0 0,0 0 15,0 0-15,-22 42 16,1 0-16,21 21 16,-21-20-16,0 20 0,0 0 15,21 1-15,-21-1 0,-1 0 0,22 1 16,-21-1-16,21 21 0,0-20 0,-21 20 16,21-20-16,-21-1 0,21 21 15,0-20-15,0-1 0,0 0 16,0 1-16,0-22 0,21 0 0,-21 21 15,21-20-15,0-22 0,1 21 16,-1-21-16,0 0 0,21 0 0,-21 0 16,1 0-16,20 0 0,0 0 0,-21 0 15,22-21-15,-1-1 0,-21 1 16,22 0-16,-22 0 0,21-21 0,-21 20 16,0-20-16,1 0 0,-1-1 15,0 22-15,0-21 0,-21 0 0,0 20 16,21 1-16,-21 0 0,0 0 15,-21 21 17,0 21-32,0 21 0,21-20 0,-21-1 15,-1 21-15,1-21 0,21 22 16,0-22-16,0 0 0,0 21 0,0-21 16,0 1-16,0-1 0,0 0 0,0 0 15,0 0-15,0 0 0,21-21 16,1 0-16,-1 0 0,42 0 15,-20 0-15,-22 0 0,21 0 16,-21-21-16,22 21 0,-1-21 0,-21 0 16,21 0-16,-20 0 0,-1-22 15,21 22-15,-21-21 0,0 21 16,1-22-16,-1 1 0,0 21 0,-21-22 16,0 22-16,0 0 0,0 0 0,0 0 15,0 42 16,-21 0-31,0 0 0,21 0 0,-22 1 16,22 20-16,-21 0 0,21-21 16,0 22-16,-21-1 0,21 0 0,-21 22 15,0-22-15,21 1 0,0 20 0,-21-21 16,21 22-16,-22-22 0,22 22 16,-21-1-16,21 22 0,0-22 15,0 1-15,0-1 0,-21 1 0,0-1 16,21 1-16,-21-1 0,0 22 15,21-21-15,-22-1 0,1 1 0,0-1 16,0 22-16,-21-22 0,20 1 0,1-22 16,-21 22-16,21-22 0,0 0 0,-1 1 15,-20-22-15,21 0 0,-21 21 16,20-21-16,-20-21 0,21 0 16,-21 0-16,-1 0 0,22 0 15,-21 0-15,-1-21 0,1 0 0,0 0 16,-1 0-16,1 0 0,21-22 15,-21 1-15,20 0 0,-20-1 16,42 1-16,-21-43 0,0 22 16,21 20-16,0 1 0,0-21 15,0 20-15,21-20 0,0-1 0,0 22 16,22-22-16,-22-20 0,21 20 0,0-20 16,1 20-16,20-21 0</inkml:trace>
  <inkml:trace contextRef="#ctx0" brushRef="#br0" timeOffset="132731.85">17378 9440 0,'0'0'0,"0"22"31,0-1-31,-21 0 0,-1 21 16,22-21-16,-21 1 0,21 20 16,0 0-16,-21 1 0,0-22 0,21 21 15,-21-21-15,21 22 0,0-22 0,0 21 16,0-21-16,0 0 0,0 1 16,0-1-16,0 0 15,0-42 16,21 21-31,-21-21 0,21-1 16,-21 1-16,0 0 0,21-21 0,-21 21 16,21-22-16,1 22 0,-22-21 15,21-1-15,0 1 0,0 0 0,0 21 16,0-22-16,22 22 0,-22 0 0,21 0 16,-21 0-16,22 21 0,-22 0 15,21 0-15,-21 0 0,1 0 16,20 0-16,-21 21 0,0 0 0,0 21 15,1-21-15,-1 22 0,-21-22 0,21 21 16,-21-21-16,21 22 0,0-22 16,-21 0-16,0 0 0,0 0 15,0 1-15,21-1 0,-21 0 0,22-21 16,-1-21 15,-21 0-31,21-1 16,0 22-16,-21-42 0,21 21 0,0 0 15,1-22-15,-1 22 0,21-21 16,-21 0-16,22 20 0,-22-20 0,0 21 16,21 0-16,1 0 0,-22-1 15,0 1-15,21 21 0,-21 0 0,1 0 16,-1 0-16,0 21 16,-21 1-16,0-1 0,0 0 15,0 0-15,0 0 0,0 0 16,21 22-16,-21-22 0,0 21 0,0-21 15,0 1-15,0-1 0,0 0 16,0 0-16,0 0 0,0 0 16,0-42 15,0 0-15,0 0-16,0 0 0,0 0 15,-21-1-15,21 1 0,-21 0 16,0-21-16,-1 21 0,1-22 15,0 22-15,0 0 0,0 0 0,-22 21 16,22 0-16,0 0 0,0 0 16,0 0-16,0 0 0,-22 21 0,22 0 15,0 21-15,-21-20 0,20-1 16,1 21-16,0 0 0,0-20 0,0 20 16,21 0-16,0-21 0,0 1 0,0 20 15,0-21-15,0 0 0,0 0 16,0 1-16,21-22 0,0 21 0,0-21 15,0 0-15,1 0 16,-1 0-16,21 0 0,-21 0 16,0 0-16,1 0 0,20-21 0,-21-1 15,0 1-15,22 0 0,-22-21 0,0 21 16,21-22-16,-21 1 0,1 0 16,-1-1-16,-21 1 0,21 21 0,-21-22 15,21 22-15,-21-21 0,0 21 16,0 0-16,-21 42 31,0 0-31,0 21 0,21-21 16,0 1-16,-22 20 0,22-21 15,-21 21-15,21-20 0,0-1 0,0 21 16,0-21-16,0 0 0,0 1 16,0-1-16,21 0 0,1-21 15,-1 0-15,21 0 0,-21 0 16,22 0-16,-22 0 0,21 0 15,0 0-15,1-21 0,-22 0 0,21-1 16,-21 1-16,1 0 0,20-21 0,-21 21 16,0-22-16,0 1 0,1 21 15,-1-22-15,0 22 0,0 0 16,-21 0-16,0 0 0,0 0 0,0 42 31,0 0-31,-21 0 0,21 0 16,-21 22-16,0-22 0,21 21 0,0-21 15,-22 22-15,22-22 0,-21 0 16,21 0-16,-21 0 0,21 0 0,0 1 16,0-1-16,0 0 0,0 0 15,0-42 32,0 0-47,0 0 0,21-22 16,-21 22-16,21-21 0,1 21 0,-22-22 15,21 1-15,-21 21 16,21-22-16,-21 22 0,21 0 0,0 0 16,-21 0-16,21 21 0,1 0 15,-22 21 1,0 0-16,0 0 0,0 0 0,0 1 16,0 20-16,0-21 0,0 21 0,0-20 15,21-1-15,-21 21 0,21-21 16,-21 0-16,21 1 0,-21-1 0,21 0 15,-21 0-15,21-21 0,1 0 16,-1 0-16,0 0 16,0 0-16,0 0 0,22-21 15,-22 0-15,0 0 0,0-1 16,0 1-16,22-21 0,-22 0 16,0 20-16,0-20 0,21 0 0,-20-1 15,-1 22-15,21 0 0,-21-21 16,0 21-16,1 21 0,-1-22 0,-21 44 31,0 20-15,-21-21-16,-1 0 0,22 22 0,0-22 15,-21 21-15,0 22 0,0-22 16,21-21-16,0 21 16,0-20-16,0-1 0,0 0 0,21 0 0,0 0 15,0 0-15,1 1 16,-1-22-16,0 0 15,0 0-15,0 0 0,0 0 16,1 0-16,-1-22 0,0 1 0,0 0 16,0 0-16,0 0 0,1-22 15,-1 22-15,0-21 0,0 0 0,0 20 16,0-20-16,1 21 0,-1-21 16,0 20-16,-21 1 0,21 21 0,0 0 15,-21 21 1,0 22-16,0-22 15,0 0-15,0 21 0,0 1 0,0-22 16,0 21-16,21-21 0,-21 1 16,22 20-16,-22-21 0,0 0 15,0 0-15,21-21 0,-21 22 0,21-1 16,0-21 0,0 0-16,0-21 15,1-1-15,-1 1 0,0 0 16,0 0-16,0-21 0,0-1 15,1 1-15,20 0 0,-21-1 0,21 1 16,1 0-16,-22-1 0,21 1 16,1 21-16,-22-22 0,21 22 0,-21 0 15,0 21-15,-21-21 0,22 21 16,-1 0-16,-21 21 16,0 0-16,0 0 15,0 1-15,0-1 16,0 0-1,0 0-15,0-42 32,0 0-17,0 0-15,0-1 16,0 1-16,0 0 16,-21 21-16,-1-21 15,1 21 1,0 0-16,0 0 0,0 0 15,0 21-15,-1 0 0,1 0 0,0 1 16,0-1-16,0 21 0,0-21 16,-1 22-16,1-22 0,0 21 0,0 0 15,21-20-15,-21 20 0,21-21 0,0 0 16,0 0-16,0 1 0,0-1 16,21 0-16,0-21 0,21 0 0,-20 21 15,20-21-15,0 0 0,-21 0 16,43 0-16,-22 0 0,1-21 0,-22 21 15,21-21-15,0 0 0,1-1 0,-22-20 16,21 21-16,-21-21 16,1 20-16,-1-20 0,0 21 0,0-21 15,-21 20-15,21-20 0,-21 21 16,0 0-16,0 0 0</inkml:trace>
  <inkml:trace contextRef="#ctx0" brushRef="#br0" timeOffset="132951.69">20214 9186 0,'0'0'0,"-21"0"0,0 0 0,0 0 15,42 0 16,0 0-15,0 0-16,0 0 0,0 0 16,1-21-16,-1 21 0,0-21 0</inkml:trace>
  <inkml:trace contextRef="#ctx0" brushRef="#br0" timeOffset="133736.28">22373 9208 0,'0'0'0,"0"21"0,-21-21 16,0 21-16,42-21 47,0 0-47,0 0 0,22 0 0,-22-21 15,21 21-15,0-21 0,1 21 0,-1-22 16,0 1-16,1 0 16,-1 0-16,0 0 0,1 0 0,-22-1 15,0 1-15,0-21 0,0 21 16,-21 0-16,0-22 0,0 22 0,-21 0 16,0 0-16,-21 0 0,-1 21 0,1 0 15,0 0-15,-1 0 0,-20 0 16,21 0-16,-22 21 0,22 0 0,-22 0 15,22 21-15,0-20 0,20 20 16,-20-21-16,21 21 0,0-20 0,21 20 16,0-21-16,0 21 0,0-20 15,0-1-15,21 0 0,0 0 0,0 0 16,0 0-16,22-21 0,-1 22 0,-21-22 16,22 21-16,-1-21 0,0 0 15,1 0-15,-1 0 0,-21 0 16,21 0-16,-20 0 0,-1 0 0,-21-21 31,-21-1-31,-1 22 0,-20 0 16,21 0-16,-21 0 0,-1 0 0,22 0 15,-21 0-15,-1 22 0,1-1 16,0-21-16,21 21 0,-22 0 0,22 21 16,-21-20-16,21-1 0,-1 21 0,1 0 15,0-20-15,21 20 16,0 0-16,0-21 0,0 1 0,0 20 0,0-21 15,21 0-15,0 0 0,1 1 16,20-22-16,-21 21 0,0-21 16,22 0-16,-1 0 0,-21 0 0,21 0 15,1 0-15,-1 0 0,22 0 16,-22-21-16,0-1 0,1 1 0,20 21 16</inkml:trace>
  <inkml:trace contextRef="#ctx0" brushRef="#br0" timeOffset="134052.29">23580 8657 0,'0'0'0,"0"21"15,-22 1 1,1 20-16,0 0 0,0 1 0,0-1 15,0 21-15,-1 1 0,1-22 0,-21 22 16,21-1-16,0-20 0,-22 20 16,22 1-16,0-22 0,-21 21 0,20-20 15,-20 20-15,21-20 0,0-1 0,0 0 16,21-21-16,0 22 0,-22-22 16,22 0-16,0 0 0,0 0 15,0 1-15,0-1 16,22-21-16,-1 0 15,0-21-15,0-1 0,0 22 16,0-21-16</inkml:trace>
  <inkml:trace contextRef="#ctx0" brushRef="#br0" timeOffset="136159.99">23495 9525 0,'0'0'16,"-21"21"-16,0 0 15,21 1-15,0-1 16,21-21 0,0 0-16,21 0 15,-21 0-15,1 0 16,-1 0-16,21-21 0,-21-1 0,0 22 16,22-21-16,-22 0 0,0 0 0,21 0 15,-20 0-15,-1-1 0,0 1 16,-21 0-16,0 0 0,0 0 0,0 0 15,0-1 1,-21 22-16,-22 0 16,22 0-16,-21 22 0,0-1 0,20 0 15,-20 0-15,21 0 0,-21 0 0,20 22 16,1-22-16,0 21 0,21-21 16,0 22-16,0-22 0,0 21 0,0-21 15,21 1-15,0-1 0,1 0 16,-1 0-16,0-21 0,0 21 0,21-21 15,-20 0-15,20 0 0,0 0 0,1 0 16,-1 0-16,0 0 0,-21 0 16,22-21-16,-1 0 0,0 0 0,-20 0 15,20-1-15,-21-20 0,21 21 16,-20-21-16,20-1 0,-21 22 16,0-21-16,0 21 0,1-22 0,-22 22 15,21 0-15,0 0 16,-21 42-1,0 0 1,0 0-16,0 22 0,0-22 16,-21 21-16,0-21 0,-1 22 0,22-22 15,0 21-15,0-21 0,-21 22 0,21-22 16,0 0-16,0 0 0,0 0 16,0 0-16,0 1 0,0-44 46,0 1-30,0 0-16,21 0 0,-21 0 16,22-22-16,-1 22 0,-21-21 0,21 0 15,0 20-15,0-20 0,0 0 0,1 21 16,20-22-16,-21 22 0,0 0 16,0 0-16,1 0 0,-1 21 0,0 0 15,0 0-15,0 0 0,0 0 0,1 0 16,-22 21-16,21 0 15,-21 0-15,21 0 0,-21 0 16,0 22-16,0-22 0,0 0 16,21 21-16,-21-20 0,0-1 0,0 0 15,0 21-15,0-21 0,0 1 16,-21-1-16,21 0 16,-21-21-16,21-21 46,0 0-46,21-1 0,-21 1 16,21 0-16,0 0 0,0-21 16,1 20-16,20-20 0,-21 21 0,21 0 15,-20-22-15,20 22 0,0 0 0,-21 0 16,22 0-16,-22 0 0,0 21 16,0 0-16,0 0 0,-21 21 31,0 0-31,0 0 0,0 0 15,0 0-15,0 1 0,-21 20 0,21-21 16,-21 21-16,21-20 0,0-1 16,0 21-16,0-21 0,0 0 0,0 1 15,21-1-15,0 0 0,-21 0 0,22 0 16,-1-21-16,0 21 16,0-21-16,0 0 0,22 0 0,-22 0 15,0 0-15,0 0 0,21 0 16,-20 0-16,-1-21 0,0 0 15,0 0-15,21 0 0,-20-22 0,-1 22 0,0-21 16,0 0-16,0 20 16,0-20-16,1 0 0,-1-1 0,0 22 15,-21-21-15,0 21 0,0 0 0,0-1 16,0 1-16,0 0 0,-21 21 16,0 0-16,-1 0 0,1 0 15,0 21-15,0 0 0,0 1 16,0-1-16,-1 0 0,1 21 15,21-21-15,-21 1 0,21 20 0,0-21 0,0 0 16,0 22-16,0-22 16,0 0-16,0 0 0,21 0 0,0 0 0,1 1 15,-1-22-15,0 21 0,21-21 16,-21 0-16,22 0 0,-22 0 16,21 0-16,-21 0 0,22 0 0,-1-21 15,0-1-15,-20 1 0,20 0 16,0 0-16,1-21 0,-22 20 0,21-20 15,-21 21-15,0-21 0,22 20 0,-43-20 16,21 21-16,0 0 0,-21 0 16,0-1-16,-21 44 31,0-1-31,0 0 16,-1 0-16,1 21 0,0-20 0,0 20 15,0-21-15,0 0 0,-1 22 16,22-22-16,-21 0 0,21 0 0,0 0 15,-21-21-15,21 21 0,21-42 47,0 21-47,-21-21 0,22 0 16,-1 0-16,0 0 0,0-1 0,0 1 16,22 0-16,-22-21 0,21 21 15,-21-1-15,22 1 0,-22 0 16,0 0-16,0 0 0,0 21 0,0 0 15,1 0-15,-1 0 16,-21 21-16,0 0 16,0 0-16,0 0 0,0 1 15,0-1-15,0 21 0,0-21 0,0 0 16,0 1-16,21 20 0,0-21 0,0 0 16,-21 0-16,21 1 0,1-1 15,-1 0-15,0-21 0,-21 21 0,21-21 16,0 0-16,0 0 0,1 0 15,-1 0-15,0 0 0,0-21 0,0 0 16,0 0-16,1-1 0,-1-20 16,0 21-16,0-21 0,0-1 15,0 1-15,1 0 0,-1-1 0,21 1 16,-21 0-16,0 20 0,1-20 16,-1 0-16,-21-1 0,21 1 0,0 0 15,-21 21-15,21-22 0,-21 22 16,0-21-16,0 21 0,21-1 0,-21 1 15,0 0-15,0 42 16,0 0 0,-21 1-16,0 20 0,0 0 0,-21-21 15,20 22-15,1-1 16,0 0-16,0 1 0,-21 41 16,20-41-16,1-1 0,21 0 0,0 1 15,-21-1-15,21-21 0,0 22 16,0-1-16,0-21 0,0 21 0,0-20 15,0-1-15,0 0 0,21 0 16,0-21-16,1 21 0,-1-21 0,0 0 16,0 0-16,0 0 0,0 0 15,1 0-15,-1 0 0,0 0 0,0 0 16,21-21-16,-20 21 0,-1-21 0,-21 0 16,21 0-16,0-1 0,0-20 15,0 21-15,1 0 0,-22-22 16,21 22-16,-21-21 0,21 21 0,-21 0 15</inkml:trace>
  <inkml:trace contextRef="#ctx0" brushRef="#br0" timeOffset="136507.47">26628 9250 0,'21'0'31,"0"0"-31,0 0 0,21 0 16,-20 0-16,20 0 0,0 0 0,-21 0 15,43 0-15,-22 0 0,1 0 16,-1 0-16,0 0 0,1 0 0,-1 0 15,0 0-15,1 0 0,-22 0 0,0 0 16,0 0-16,0-21 0,0 21 16,1 0-16,-44 0 47,1 0-47,0 0 15,0 0-15,-21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3T12:02:27.8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13462 487 0,'0'0'0,"0"-21"31,-21 21-15,21-21 0,-21 21-1,21-22-15,-22 22 16,1 0-16,0-21 16,0 21-16,0 0 0,0 0 15,-1 0-15,1 0 16,-21 0-16,21 0 0,-22 0 0,1 21 15,21-21-15,-21 22 0,-1-1 16,1-21-16,0 21 0,20 0 0,-20 0 16,21 0-16,-21 1 0,20-1 15,1 0-15,0 21 0,0 1 0,0-1 16,0 0-16,-1 1 0,22-1 16,-21 21-16,21-20 0,0 20 0,-21 1 15,21-22-15,-21 0 0,21 1 16,0-1-16,0 0 0,0 1 0,0-1 15,0 0-15,0 1 0,0-22 16,21 21-16,0 1 0,22-1 16,-22-21-16,0 21 0,21-20 0,1 20 15,-1-21-15,21 0 0,-20 0 16,20 1-16,1-22 0,-1 21 0,1-21 16,-1 0-16,1 0 0,-1 0 15,1 0-15,-22 0 0,22 0 0,-1 0 16,1 0-16,-22-21 0,21-1 15,1 1-15,-22 21 0,22-21 0,-22 0 16,22-21-16,-22 20 0,21-20 16,-20 21-16,20-21 0,-20 20 0,-1-20 15,0 21-15,1-21 0,-22 20 16,21-20-16,-21 0 0,0-1 16,-21 1-16,22 0 0,-22-1 0,21 1 15,-21 0-15,0-22 0,0 22 16,0-22-16,0 22 0,0 0 0,0-1 15,-21 1-15,-1 21 0,1-21 16,0 20-16,0-20 0,-21 21 0,20 0 16,-20 21-16,-21-21 0,20-1 15,1 1-15,-22 21 0,22-21 0,-21 21 16,-1 0-16,22-21 16,-1 21-16,-20 0 0,21 0 0,-1 0 0,-20 0 15,20 0-15,1 0 16,-21 0-16,20 0 0,-20 0 0,20 0 15,1 21-15,-21-21 0,20 21 16,1 0-16,0-21 0,-1 22 0,1-1 16,21 0-16,-22 0 0,22 0 0,-21-21 15,21 21-15,0 1 0,-1-1 16,1 0-16,0 0 0,21 0 16,0 0-16,0 1 0,0-1 0,0 0 15,0 0-15,0 0 16</inkml:trace>
  <inkml:trace contextRef="#ctx0" brushRef="#br0" timeOffset="428.87">13229 953 0,'-21'21'0,"0"-21"16,0 21-16,-1-21 15,22 21 1,-21-21-16,0 0 0,21 21 16,0 0 15,21-21 0,0 0-31,1 0 0,-22-21 16,0 0-16,21 0 0,-21 0 15,0 0 1,0-1-16,0 1 16,-21 21-1,-1 0 1,1 21-16,0 1 15,21-1-15,0 0 16,21-21 15,0 0-31</inkml:trace>
  <inkml:trace contextRef="#ctx0" brushRef="#br0" timeOffset="849.31">13610 910 0,'0'21'16,"-21"-21"-16,21 22 15,0-1 1,21-21 15,0 0-15,0 0-16,1 0 16,-22-21-16,21 21 15,-21-22-15,0 1 0,0 0 16,0 0-1,0 0-15,0 0 16,-21 21 15,-1 0-15,22 21 0,0 0-16,0 0 15,0 0-15</inkml:trace>
  <inkml:trace contextRef="#ctx0" brushRef="#br0" timeOffset="1260.42">13187 1291 0,'0'0'0,"-21"0"16,-43 21-1,64 1-15,-21-22 0,21 21 16,42 0 15,-21-21-31,1 0 0,-1 0 0,21 0 16,-21 0-16,22 0 0,-1 0 15,0 0-15,1 0 0,-1 0 0,-21-21 16,21 21-16,1 0 0,-22-21 0,21 21 16,-21-22-16,1 22 15,-1 0-15,0-21 0,0 0 16,-21 0 0,-21 21 15,0 21 0</inkml:trace>
  <inkml:trace contextRef="#ctx0" brushRef="#br0" timeOffset="1760.07">13356 1799 0,'0'-21'15,"-21"21"-15,21-21 16,0 0 15,0 42-15,0 0-1,0 0-15,0 0 16,0 1-16,0-1 0,0 21 0,0-21 16,0 22-16,0-1 0,0-21 0,0 21 15,0 1-15,0-1 0,0-21 16,0 22-16,0-1 0,0 0 0,0 1 15,0-1-15,-21 0 0,21-21 16,-21 22-16,21-1 0,0-21 0,0 0 16,-22 22-16,22-22 0,0 0 15,-21 0-15,21 0 16,0 1-16,0-44 31,-21 1-15,21 0-16,0 0 0,0 0 15,0-22-15,0 22 0</inkml:trace>
  <inkml:trace contextRef="#ctx0" brushRef="#br0" timeOffset="2294.27">13293 2159 0,'-64'21'15,"43"-21"1,0 21-16,0 1 0,-1-22 16,1 21-16,0 0 0,0 0 0,0 0 15,0 0-15,-1 1 0,1-1 16,0 0-16,-21 0 0,21 0 0,-1 0 16,1 1-16,21-1 0,-21 0 0,0 0 15,21 0-15,-21-21 31,42 0 1,0-21-32,0 0 0,-21 0 15,21 0-15,1-1 0,-1 1 16,21 0-16,-21 0 0,0 0 0,22 0 16,-22-1-16,21 1 0,-21 0 15,1 0-15,20 21 0,-21-21 0,0 21 16,0-21-16,1 21 0,-1 0 0,0 0 15,0 0-15,0 0 0,0 0 16,1 0-16,-1 21 0,21 0 16,-21 0-16,0-21 0,1 42 15,-1-20-15,0-1 0,0 0 0,21 21 16,-42-21-16,22 1 0,-1-1 0,0 0 16,0 0-16,-21 0 0,0 0 15,0 1-15,21-22 0,-21 21 0,21-21 16,-21 21-1,22-21 1</inkml:trace>
  <inkml:trace contextRef="#ctx0" brushRef="#br0" timeOffset="3409.02">11388 2540 0,'0'0'0,"21"0"0,0 0 16,0 0-16,0-21 0,0 21 0,1 0 15,-22-21-15,21 21 0,0 0 16,0-21-16,0 21 16,0-22-16,-42 22 62,0 22-62,0-22 0,-21 21 16,-1-21-16,22 21 0,-42 0 0,20-21 15,-20 21-15,20 0 0,-20 1 0,-22-1 16,22-21-16,-22 21 16,22 0-16,-22 0 0,21 0 0,-20 1 15,-1-1-15,-21 0 0,0 0 16,1 21-16,-1-20 0,0-1 0,0 0 16,0 0-16,0 0 0,1 0 0,20 22 15,-21-22-15,0 0 0,0 0 16,1 0-16,20 1 0,-21-1 0,0 21 15,22-21-15,-1 0 0,0 1 16,22-22-16,-1 21 0,1 0 0,-1 0 16,1-21-16,20 0 0,1 21 15,0-21-15,21 0 0,-1 0 0,-20 0 16,21 0-16,0 0 16,0 0-16,21-21 31,0 0-16,0 0-15,21 21 0,0-21 16,21 21-16,-21-22 0,22 1 16,-1 21-16,0-21 0</inkml:trace>
  <inkml:trace contextRef="#ctx0" brushRef="#br0" timeOffset="4117.02">13250 2963 0,'0'0'16,"-42"-42"0,21 42-16,21-21 15,0 0-15,0 42 47,0 0-47,0 0 16,0 0-16,0 1 0,0-1 0,21 21 15,-21 0-15,21 1 0,-21 20 16,0-20-16,0 20 0,21 1 0,-21-1 16,0-21-16,0 22 0,0-1 0,0-20 15,0-1-15,0 22 0,0-22 16,0 0-16,0 1 0,0-22 0,0 21 15,0 0-15,0-20 0,0 20 16,0-21-16,-21 21 0,21-20 16,0-1-16,0 0 0,0 0 15,0 0-15,-21-21 0,21 21 16,0-42 15,21 0-31,-21 0 0,21 0 16,0 0-16,-21-22 0,22 22 0</inkml:trace>
  <inkml:trace contextRef="#ctx0" brushRef="#br0" timeOffset="4796.96">15409 2731 0,'0'0'0,"-21"-22"0,-106 1 32,106 0-32,21 0 15,-21 21-15,0 0 16,42 0 15,0 0-31,21 0 0,-21 0 16,22 0-16,-1 21 0,0-21 15,1 21-15,20 0 0,1-21 0,-1 22 16,1-1-16,-1 0 0,22 0 16,0-21-16,-1 21 0,22 0 0,21 1 15,-21-1-15,21 0 0,-21 0 16,21 0-16,21 0 0,-21 1 0,21-1 15,0 0-15,0 21 0,-21-21 16,22 1-16,-22 20 0,21-21 16,0 0-16,-21 22 0,0-22 15,-21 0-15,0 0 0,-1 0 0,-20 0 16,-21-21-16,-1 22 0,-21-22 16,1 0-16,-1 21 0,-21-21 0,0 0 15,1 0-15,-1 0 0,-21 21 16,-21-21 31,-1 0-32,1 0-15</inkml:trace>
  <inkml:trace contextRef="#ctx0" brushRef="#br0" timeOffset="5965.12">8636 2794 0,'0'-21'16,"-21"21"-1,0 21 1,-1 0-16,1 22 15,0-22-15,0 0 0,-21 21 0,20 1 16,-20-22-16,0 21 0,-1 0 16,22 1-16,-21-1 0,0-21 0,-1 22 15,22-22-15,-21 0 0,21 0 0,-1 0 16,1 0-16,0 1 0,0-22 16,42-22 15,0 1-31,0 21 15,1-21-15,-1 21 0,21 0 16,-21 0-16,22 0 0,-1 0 0,0 0 16,22 0-16,-22 0 0,22 0 15,-1 0-15,1 21 0,-1-21 0,1 21 16,-22-21-16,0 0 0,1 22 16,-1-22-16,0 21 0,-21-21 0,22 0 15</inkml:trace>
  <inkml:trace contextRef="#ctx0" brushRef="#br0" timeOffset="6613.07">12531 3895 0,'0'0'0,"0"-21"0,21 21 16,0 0 0,0 0-16,0 0 15,0 21-15,1 0 16,20 0-16,-21 0 0,21 0 15,-20 1-15,20 20 0,0-21 0,1 21 16,-1-20-16,0-1 0,1 21 16,-1-21-16,0 0 0,1 1 0,-22-1 15,21 0-15,0-21 0,-20 21 16,-1 0-16,0-21 0,-21 21 16,21-21-16,0 0 0,0 0 15,-21-21 1,0 0-16</inkml:trace>
  <inkml:trace contextRef="#ctx0" brushRef="#br0" timeOffset="6832.36">13822 3768 0,'0'0'0,"0"21"16,0 0-16,-21 0 15,-1 0-15,1 22 0,0-22 0,0 21 16,-21 1-16,20-22 0,-20 21 16,0 0-16,-1 1 0,1-22 0,0 21 15,-1 1-15,1-22 0,0 0 0,21 0 16,-1 0-16,1 0 0,0-21 16</inkml:trace>
  <inkml:trace contextRef="#ctx0" brushRef="#br0" timeOffset="7644.91">18859 2815 0,'0'0'0,"0"-21"0,0 42 31,0 0-31,0 1 16,0 20-16,0-21 16,22 0-16,-1 22 0,21-22 0,-21 0 15,0 21-15,22-21 0,-22 22 16,21-22-16,1 21 0,-1-21 0,0 1 16,-21-1-16,22 0 0,-1-21 15,0 21-15,-20-21 0,20 0 0,-21 0 16,21 0-16,-20 0 15,-1 0-15,-21-21 16,-21 0 0,-1 21-16,1-21 15,-21 21-15,0 0 0,20 0 16,-20 0-16,0 21 0,-22 0 16,22 0-16,0 0 0,-1 22 0,-20-22 15,20 21-15,-20-21 0,21 22 16,-22-22-16,22 0 0,-1 21 0,-20-21 15,21 1-15,-22-1 0,22 0 0,-22 0 16,1 0-16</inkml:trace>
  <inkml:trace contextRef="#ctx0" brushRef="#br0" timeOffset="8748.12">6689 3217 0,'0'0'0,"-22"-21"15,1 0-15,0 0 16,0 0-16,0 0 0,0 21 16,-1 0-16,1 0 0,0 0 15,0 0-15,0 0 0,0 0 0,-1 0 16,1 0-16,0 0 0,-21 21 15,21 0-15,-1 21 0,-20 1 0,21-22 16,-21 42-16,-1-20 0,22-1 16,-21 21-16,-1 1 0,1-22 0,0 22 15,21-22-15,-22 22 0,1-22 16,21 21-16,0 1 0,-1-22 0,1 22 16,21-1-16,0 1 0,0-22 15,0 22-15,0-22 0,21 0 16,1 1-16,-1-1 0,0 0 0,21 1 15,1-22-15,-1 21 0,0-21 16,22 0-16,-22 1 0,22-1 0,-22 0 16,21-21-16,1 0 0,-22 0 0,22 0 15,-1 0-15,22 0 0,-22 0 16,1 0-16,21-21 0,-22 0 0,22-1 16,-22 1-16,22 0 0,-22-21 15,1 21-15,-22-22 0,22 22 0,-1-21 16,-20-1-16,-1 1 0,0-21 15,-21 20-15,1-20 0,-1-1 16,0 22-16,-21-22 0,0 1 0,0 21 16,0-22-16,0 22 0,-21-22 15,0 22-15,-1-22 0,1 22 0,-21 0 16,21-1-16,-22 1 0,1 0 16,0-1-16,-1 22 0,1-21 0,0 21 15,-22 0-15,1-1 0,-1 22 16,-20 0-16,20 0 0,-21 0 0,22 0 15,-1 0-15,-20 22 0,20-1 16,22 0-16,-22 0 0,22 21 0,0-20 16,-1 20-16,1 0 0,21-21 15,0 22-15,-22-1 0,22-21 16,21 22-16,-21-22 0,21 21 16,-21-21-16,21 0 0,0 1 0,0-1 15,0 0-15,0 0 0,0 0 0,21-21 16,-21 21-16,21-21 15</inkml:trace>
  <inkml:trace contextRef="#ctx0" brushRef="#br0" timeOffset="8981.4">6308 3831 0,'0'0'0,"21"0"0,0 0 94,0 0-78,0 0-16,0-21 0,-21 0 15,22 21-15,20-21 0,-21 21 16</inkml:trace>
  <inkml:trace contextRef="#ctx0" brushRef="#br0" timeOffset="9197.27">6985 3725 0,'0'0'15,"0"22"1,0-1-16,-21-21 31,0 0-15,-1 0 15</inkml:trace>
  <inkml:trace contextRef="#ctx0" brushRef="#br0" timeOffset="9525">6456 4106 0,'-21'0'0,"42"0"0,-42 22 0,-1-22 15,22 21-15,0 0 16,0 0-16,0 0 16,22-21-16,-1 21 0,0-21 15,0 0-15,21 22 0,-20-22 0,20 0 16,0 0-16,1 0 0,20 0 16,-21 0-16,1-22 0,20 22 0,-20-21 15,-1 0-15,-21 21 0,21-21 0,-20 21 16,-1-21-16,-21 0 0,0-1 15,0 1 1,-21 21 0</inkml:trace>
  <inkml:trace contextRef="#ctx0" brushRef="#br0" timeOffset="9853.31">6689 4551 0,'0'0'0,"0"21"0,0 0 0,0 0 16,0 1-16,0-1 0,0 0 16,0 0-16,0 21 0,0-20 0,0 20 15,0 0-15,0 22 0,0-22 16,0 0-16,0 1 0,0 20 0,0-20 15,0-1-15,0 0 0,0 1 0,0-1 16,0-21-16,0 21 0,0-20 16,0-1-16,0 0 0,0 0 0,0 0 15,0 0-15,0 1 16,21-22 0,-21-22-16,21 22 0,-21-21 15,0 0-15,0-21 0,0 21 16</inkml:trace>
  <inkml:trace contextRef="#ctx0" brushRef="#br0" timeOffset="10236.87">6710 4826 0,'0'0'0,"-21"0"0,-1 0 0,1 21 16,0 0-16,0 22 16,-21-22-16,20 21 0,1-21 0,0 22 15,0-1-15,-21 0 0,20 1 0,1-22 16,0 21-16,21-21 0,-21 22 15,21-22-15,-21 0 0,21 0 16,-21 0-16,21 1 0,0-44 31,21 1-15,0 0-16,0 0 0,-21 0 0,21 0 16,0-22-16,1 1 0,-1 21 15,-21-22-15,21 1 0,0 0 0,21-1 16,-20 22-16,-1-21 0,21 21 15,-21 0-15,22 21 0,-22 0 0,21 0 16,-21 21-16,22 0 0,-22 0 16,21 0-16,-21 0 0,0 22 15,22-22-15,-22 21 0,0-21 0,21 22 16,-20-22-16,-1 21 0,21-21 16,-21 1-16,0-1 0,1 0 0,-1 0 15,0 0-15,0-21 0,0 0 0,0 21 16,22-21-16,-22 0 0</inkml:trace>
  <inkml:trace contextRef="#ctx0" brushRef="#br0" timeOffset="11176.28">13271 4360 0,'0'0'0,"0"-21"16,-21 0-16,0 21 0,-21 0 15,-1 0-15,22 0 0,-21 0 16,0 0-16,-1 21 0,1-21 15,0 21-15,-1 1 0,-20-1 0,20 21 16,1-21-16,0 0 0,-1 22 0,1-1 16,0 0-16,-1 1 0,22-1 15,0 0-15,0 22 0,0-22 0,21 22 16,0-22-16,0 22 0,0-22 16,0 0-16,21 1 0,0-1 0,21-21 15,-20 21-15,-1-20 0,21-1 16,-21 0-16,22 0 0,-1 0 15,0 0-15,1-21 0,20 0 0,-21 0 16,22 0-16,-1 0 0,1 0 0,-1 0 16,1 0-16,-1 0 0,22-21 15,-21 0-15,-1 0 0,1 0 0,-1 0 16,-21-22-16,22 22 0,-22-21 16,1-1-16,-1 1 0,0-21 0,1 20 15,-22-20-15,0-1 0,0 22 0,-21-22 16,0 22-16,0 0 0,0-22 15,-21 22-15,-21 21 0,20-22 16,-20 1-16,21 21 0,-21 0 16,-22-22-16,22 22 0,-22 0 0,1 21 15,-22-21-15,22 21 0,-22 0 0,0 0 16,1 0-16,-1 21 0,21 0 16,-20 0-16,20 1 0,22-1 0,-22 0 15,22 21-15,21-21 0,0 22 16,0-22-16,-1 21 0,22-21 0,-21 1 15,21 20-15,0-21 0,0 0 16,0 22-16,0-22 0,0 0 16,0 0-16,21-21 0,-21 21 0,22-21 15</inkml:trace>
  <inkml:trace contextRef="#ctx0" brushRef="#br0" timeOffset="11384.96">12848 4805 0,'0'-21'94,"21"21"-94,0 0 15,1 0-15,-22-21 0,21 21 16</inkml:trace>
  <inkml:trace contextRef="#ctx0" brushRef="#br0" timeOffset="11589.33">13250 4699 0,'-21'0'94</inkml:trace>
  <inkml:trace contextRef="#ctx0" brushRef="#br0" timeOffset="11901.24">12975 5122 0,'-42'22'16,"63"-22"0,0 0-1,0 0-15,0-22 0,22 22 0,-22-21 16,21 0-16,1 21 0,-1-21 0,0 0 16,1 0-16,-22 21 0,21-22 15,-21 22-15,0 0 0,1-21 16</inkml:trace>
  <inkml:trace contextRef="#ctx0" brushRef="#br0" timeOffset="12157.1">13250 5461 0,'0'0'0,"0"42"0,0 85 16,-21-63-16,21-22 0,-21 1 15,21-1-15,-21 0 0,21-21 0,0 22 16,-21-1-16,21-21 0,-22 0 0,22 1 16,-21-1-16,21 0 0,0 0 0,0 0 15,0 0-15,0-42 47,0 0-47,21 0 16,-21 0-16</inkml:trace>
  <inkml:trace contextRef="#ctx0" brushRef="#br0" timeOffset="12532.27">13166 5652 0,'0'0'0,"-22"0"0,1 21 16,0 0-16,0 0 15,0 0-15,-22 0 0,22 1 0,0-1 16,-21 21-16,21-21 0,-1 0 0,1 22 16,0-22-16,0 0 0,0 0 15,0 0-15,-1 1 0,22-1 0,0 0 16,-21-21-16,21 21 16,0-42-1,21 21 1,-21-21-16,22 0 0,-1-1 0,21 1 15,-21 0-15,0 0 0,1-21 0,20 20 16,0-20-16,-21 21 0,22 0 16,-1 0-16,0-1 0,-20 1 0,20 0 15,0 21-15,-21 0 0,22 0 16,-22 0-16,21 0 0,-21 21 0,1-21 16,20 21-16,-21 1 0,0-1 0,0 0 15,22 0-15,-1 21 16,-21-20-16,0-1 0,1 0 0,-22 0 15,0 0-15,21-21 0,0 21 16,-21 1-16,21-22 0,0 0 16,0 0-16</inkml:trace>
  <inkml:trace contextRef="#ctx0" brushRef="#br0" timeOffset="13513.84">19939 2985 0,'0'0'0,"-21"-22"32,0 22-32,-1 0 0,1 22 15,0-22-15,-21 21 0,21 21 16,-1-21-16,1 22 0,-21-1 0,21 0 16,0 1-16,-1 20 0,-20-21 15,21 22-15,0-22 0,0 22 0,21-1 16,0-20-16,0-1 0,0 21 15,0-20-15,0-1 0,21 22 0,0-22 16,0 21-16,0-20 0,22-1 0,-22 0 16,21 1-16,0-1 15,1-21-15,-1 22 0,22-22 0,-22 0 16,0 0-16,22 0 0,-1-21 16,1 0-16,-1 0 0,1 0 0,20 0 15,-20-21-15,21 0 0,-22 0 16,22 0-16,-22-1 0,1-20 0,-1 0 15,-20-1-15,20 1 0,-21-21 0,1 20 16,-22 1-16,21-22 0,-21 22 16,1-21-16,-22-1 0,0 22 0,21-22 15,-21 1-15,0-1 0,0 1 16,0-1-16,-21 22 0,-1-22 0,1 22 16,-21 0-16,0 21 0,-1-22 15,-20 22-15,-1 0 0,-20 0 16,20 0-16,-21 21 0,1 0 15,20 0-15,-20 0 0,20 21 0,1 0 16,-1 0-16,1 0 0,-1 22 16,1-22-16,20 21 0,-20 0 0,20 1 15,1-22-15,0 21 0,21 1 16,-22-22-16,22 21 0,21 0 0,0-20 16,0-1-16,0 21 0,0-21 15,0 0-15,0 1 0,0-1 0,21 0 16,0 0-16,1-21 0,-1 0 15,0 0-15,0 0 0,0 0 16</inkml:trace>
  <inkml:trace contextRef="#ctx0" brushRef="#br0" timeOffset="13700.85">20172 3598 0,'-21'0'31,"-1"0"-31,22-21 0,-21 21 0,42 0 63,1 0-63,-1 0 0,0 0 16</inkml:trace>
  <inkml:trace contextRef="#ctx0" brushRef="#br0" timeOffset="14068.36">20045 3831 0,'0'21'15,"21"-21"16,-21 22-31,21-22 16,0 0-16,0 0 16,1 0-1,-1-22 1</inkml:trace>
  <inkml:trace contextRef="#ctx0" brushRef="#br0" timeOffset="14364.81">20468 3556 0,'0'21'110,"0"0"-110</inkml:trace>
  <inkml:trace contextRef="#ctx0" brushRef="#br0" timeOffset="14729.26">20066 3831 0,'21'0'31,"0"0"-16,0 0-15,1 0 0,-1 0 0,0 0 16,0 0-16,0 0 16,22 0-16,-22 0 0,21 0 0,-21-21 0,22 21 15,-22 0-15,0 0 16,0 0-16,0 0 0,0 0 0,-21-21 16,-21 21-1,0 0 1</inkml:trace>
  <inkml:trace contextRef="#ctx0" brushRef="#br0" timeOffset="15120.69">20405 4318 0,'0'21'0,"0"0"15,0 1-15,0-1 16,0 0-16,0 0 0,0 21 16,0-20-16,0-1 0,0 21 0,0-21 15,0 22-15,21-1 0,0 0 16,-21 1-16,21 20 0,0-21 0,-21 22 15,0-1-15,0-20 0,0 20 16,0-20-16,0 20 0,0-21 16,-21 22-16,0-22 0,0 1 0,0-22 15,21 21-15,0 0 0,-22-20 0,22-1 16,-21 0-16,21 0 0,0-42 31,0 0-31,21 0 16,1-22-16,-1 1 0,-21 0 15</inkml:trace>
  <inkml:trace contextRef="#ctx0" brushRef="#br0" timeOffset="15541.63">20574 4847 0,'0'0'0,"-85"0"16,43 21-1,21-21-15,0 22 0,-22-1 0,1 21 16,0-21-16,20 0 0,-20 1 15,21-1-15,0 0 0,0 0 16,-1 0-16,1 0 0,21 1 16,-21-1-16,0-21 15,42-21 1,0-1 0,64-83-1,-64 62 1,21 22-16,-20-21 0,-1 21 15,0-22-15,21 22 0,-21 0 0,1 0 16,20 21-16,-21 0 0,21 0 0,-20 0 16,-1 0-16,21 0 0,-21 42 15,0-21-15,1 0 0,-1 22 0,0-22 16,0 21-16,0-21 0,0 1 16,1 20-16,-1-21 0,-21 0 0,21 0 15,-21 1-15,21-1 0,0 0 0,-21 0 16,21-21-1,1 0-15,-1 0 32,-21-21-32,0 0 15</inkml:trace>
  <inkml:trace contextRef="#ctx0" brushRef="#br0" timeOffset="15689.07">21103 5017 0,'0'21'0,"-21"-21"47,0 0-31</inkml:trace>
  <inkml:trace contextRef="#ctx0" brushRef="#br0" timeOffset="16777.25">5715 5419 0,'0'0'0,"21"0"15,0 0-15,22-21 0,-22 21 0,-42 0 32,-22 21-32,1 0 0,-22 0 15,1 0-15,-22 22 0,1-1 16,-22 21-16,-21-20 0,0 20 0,0 1 15,-21-1-15,-22 1 0,22-1 16,-21 22-16,-1-22 0,1 1 0,-21 21 16,-1-22-16,22 22 0,-22-22 15,22 1-15,-22-1 0,43-20 16,0-1-16,21 0 0,21 1 0,22-22 16,20 0-16,1 0 0,20 0 15,22-21-15,0 0 0,0 0 0,42-21 31,0 0-31,21-21 0,1 20 0,20-20 16,22 0-16,0-22 0,20 22 16</inkml:trace>
  <inkml:trace contextRef="#ctx0" brushRef="#br0" timeOffset="17340.98">6456 5821 0,'0'0'0,"-21"0"0,-43-64 16,64 43 0,-21 21-16,21-21 0,-21 0 15,0 0-15,21 0 0,0-1 16,-22 22-1,22 43 1,0-22 0,0 21-16,0 1 0,0-1 0,0 21 15,0-20-15,22 20 16,-22 1-16,21 20 0,-21-20 0,0 21 16,0-1-16,0 1 0,0 0 0,0 20 15,-21-20-15,-1 0 0,22-1 16,-42 1-16,21 0 0,0-1 0,0 1 15,-1-21-15,1-1 0,0 1 0,0-1 16,21-21-16,-21-20 0,21-1 16,0 0-16,0 0 0,21-21 15,0-21-15,0 0 16,0-22-16,1 22 0,-1-42 16,0 20-16,0-20 0,0 21 0,0-22 15</inkml:trace>
  <inkml:trace contextRef="#ctx0" brushRef="#br0" timeOffset="17672.52">7197 5588 0,'0'0'0,"21"-42"0,0-1 16,0 1-16,0 0 0,0 21 15,1-1-15,-22 1 0,21 21 0,0 0 16,0 0-16,0 0 0,22 21 15,-1 1-15,0 20 0,1 0 0,-1 1 16,21 20-16,1 1 16,21-22-16,-22 21 0,22 1 0,-1-1 15,-20 1-15,21-1 0,-1 1 0,-20-22 16,20 1-16,-20 20 0,21-21 16,-22 1-16,1-1 0,-1 0 0,1-20 15,-1 20-15,-21-21 0,1 0 0,-1 0 16,0 1-16,-20-22 0,-1 21 15,0-21-15,-42 0 32,0 0-32,-22 0 15,1 0-15,0 0 0</inkml:trace>
  <inkml:trace contextRef="#ctx0" brushRef="#br0" timeOffset="18469">1968 6287 0,'0'0'0,"-21"0"0,-85 63 31,64-42-31,21 22 0,-21-1 0,20 0 16,1 22-16,0-1 0,0-20 15,0 20-15,21 1 0,0-1 0,0 1 16,0-1-16,0 1 0,21-1 15,0 1-15,0-1 0,22 22 0,-22-22 16,0-20-16,21 20 0,1-21 16,-1 1-16,-21-1 0,43 0 15,-22-20-15,21-1 0,1-21 0,-1 0 16,22 0-16,0 0 0,-1 0 16,1 0-16,21-21 0,-21-1 15,-1-20-15,-20 21 0,20-21 0,1-1 16,-21 1-16,-1 0 0,1-22 0,-1 1 15,1-1-15,-22 22 0,0-22 16,1 1-16,-22-1 0,0 1 0,-21-1 16,0 1-16,0-1 0,-21 1 15,-22-1-15,1 1 0,0-1 0,-22 1 16,22 20-16,-22 1 0,1 0 16,-1-1-16,-20 22 0,-1 0 15,0 0-15,-20 21 0,-1 0 16,21 0-16,-21 0 0,0 21 0,22-21 15,-22 21-15,42 22 0,-20-22 16,20 21-16,22 22 0,0-22 0,-1 0 16,22 22-16,0-22 0,0 0 15,21 1-15,0-1 0,0 0 0,0-20 16,21 20-16,0-21 0,0 0 16,0 0-16,1-21 0,-1 0 0,0 0 15</inkml:trace>
  <inkml:trace contextRef="#ctx0" brushRef="#br0" timeOffset="18669.31">2265 6837 0,'-21'21'16,"-1"-21"-16,1 0 31,0 21-31,42-21 31,0 0-15,1 0-16,-1 0 15,0 0-15</inkml:trace>
  <inkml:trace contextRef="#ctx0" brushRef="#br0" timeOffset="18876.89">2730 6964 0,'22'21'31</inkml:trace>
  <inkml:trace contextRef="#ctx0" brushRef="#br0" timeOffset="19220.29">2582 7345 0,'0'0'0,"-21"21"0,21 0 0,-21 0 16,21 1-16,0 20 0,0 0 0,0 1 15,0-1-15,0 0 0,0 22 16,0-1-16,0 1 0,0-1 0,0 22 16,0 0-16,0-22 0,0 22 15,0-1-15,0-20 0,-21 21 0,21-22 16,0 1-16,-21-1 0,21-21 0,0 1 15,0-1-15,0-21 0,0 0 16,0 1-16,0-1 0,0 0 0,0-42 31,21 0-31,-21-22 16,0 1-16,0 0 0,0-1 0,0-20 16,0-1-16,21 1 0,-21-1 15,21-20-15,-21-1 0</inkml:trace>
  <inkml:trace contextRef="#ctx0" brushRef="#br0" timeOffset="19557.13">2603 7853 0,'0'0'0,"0"-21"0,0 0 16,-21 21-16,-21 0 0,21 21 16,-22 0-16,22-21 0,-21 42 15,-22-21-15,22 22 0,0-22 0,-1 21 16,1 1-16,0-22 0,-1 21 16,1-21-16,21 0 0,0 1 0,0-1 15,-1 0-15,1-21 16,21 21-16,0-42 31,21 0-31,1 0 0,-1-1 16,21 1-16,0 0 0,-20 0 0,20 0 15,0 0-15,1-1 0,20 1 16,-21 21-16,1 0 0,-1 0 0,0 0 16,1 0-16,-1 21 0,0 22 15,1-22-15,-1 21 0,-21 1 0,22-1 16,-22 0-16,21 22 0,-21-22 15,0 0-15,-21 1 0,22-1 16,-1-21-16,0 22 0,-21-22 0,21 0 16,0 0-16,0 0 0,1-21 15,20 0-15,-21 0 0,21-21 0,1 0 16</inkml:trace>
  <inkml:trace contextRef="#ctx0" brushRef="#br0" timeOffset="20306">5567 7070 0,'0'0'0,"0"-21"0,0-106 16,0 84-1,0 22-15,0-21 0,0 21 16,0-22-16,0 22 0,0 0 0,0 0 15,0 0-15,-21 21 0,-1 0 16,1 0-16,0 0 0,0 21 16,0 0-16,-22 0 0,22 0 0,-21 22 15,21-1-15,0 0 0,-1 22 16,1-1-16,0 1 0,21-1 0,0 1 16,0-1-16,0 22 0,0-22 0,0 1 15,0-1-15,21 1 0,0-1 16,22-20-16,-22-1 0,21 0 0,1 1 15,20-1-15,1-21 0,-1 22 16,1-22-16,20-21 0,1 0 16,0 0-16,-1 0 0,22 0 0,-21-21 15,-1-1-15,22 1 0,0 0 0,-21-21 16,21-1-16,-22 1 0,1-21 16,0 20-16,-22-20 0,1-1 0,-1 1 15,-21-22-15,-20 22 0,20-1 16,-42 1-16,0-22 0,0 21 0,0 1 15,0-1-15,-21 1 0,-22-1 0,1 1 16,0-1-16,-1 22 0,-20-21 16,-22 20-16,22 22 0,-22-21 0,0 42 15,1 0-15,-1 0 16,0 0-16,1 21 0,-22 0 0,0 0 16,21 22-16,1-1 0,-22 0 15,42 1-15,-20-1 0,41 0 0,-20 1 16,42-1-16,-22 0 0,22 1 0,0-1 15,21 0-15,-21-21 0,21 22 16,0-22-16,0 21 0,0-21 0,21 1 16,0-1-16,0 0 0,1 0 15,-1-21-15,0 0 0,21 0 16</inkml:trace>
  <inkml:trace contextRef="#ctx0" brushRef="#br0" timeOffset="20501.29">5990 7070 0,'-21'0'16,"0"0"-16,0 21 31,-1-21-15,22 21-16,22-21 15,-1 0 1,0 0-16,21 0 15,-21-21-15</inkml:trace>
  <inkml:trace contextRef="#ctx0" brushRef="#br0" timeOffset="20673.59">6413 6985 0,'0'21'62,"22"-21"-46,-1 0-16,-21 21 15</inkml:trace>
  <inkml:trace contextRef="#ctx0" brushRef="#br0" timeOffset="21000.82">6350 7408 0,'0'0'0,"0"43"0,0 63 16,0-43-16,0-21 16,0 22-16,0-1 0,0 1 15,0 21-15,0-1 0,0 1 0,0 0 16,0-1-16,0 1 0,0 0 15,0-1-15,0 1 0,0 21 0,-21-22 16,21 1-16,-21-21 0,21 20 0,0-20 16,0-1-16,0-20 0,0-1 0,0 0 15,0 1-15,0-22 0,0 0 16,0 0-16,21-42 16,0-21-1,-21 20-15,0-20 0,21 0 0,-21-22 16,21 1-16,-21-1 0,0 1 15,21-22-15</inkml:trace>
  <inkml:trace contextRef="#ctx0" brushRef="#br0" timeOffset="21357.11">6477 8361 0,'0'0'0,"-21"0"0,0 0 16,-43 0-16,43 21 0,-21 0 16,-1 0-16,22 1 0,-21-1 0,-22 0 15,22 21-15,0-21 0,-1 1 16,-20-1-16,20 21 0,1-21 0,21 0 15,-21 1-15,20-1 0,1 0 0,0-21 16,21 21 0,21-42-1,0 0-15,1 0 0,20-1 16,-21 1-16,21 0 0,1-21 16,-1 21-16,0-22 0,1 22 0,-1-21 15,0 21-15,1-1 0,-1 1 0,0 0 16,1 21-16,-1 0 0,0 0 15,1 0-15,-1 21 0,0 0 0,1 1 16,-22 20-16,21 0 0,-21 1 0,1-1 16,-22 0-16,0 1 0,0 20 0,0-21 15,0 1-15,0-1 0,0-21 16,0 22-16,0-22 0,0 0 0,21 0 16,0-21-16,0 0 0,0 0 0,0-21 15,22 0-15,-1 0 16,-21-22-16</inkml:trace>
  <inkml:trace contextRef="#ctx0" brushRef="#br0" timeOffset="22088.94">8975 6223 0,'0'0'0,"0"-42"15,-22 42 1,1 0 0,0 0-16,0 21 0,-21 0 15,20 0-15,1 0 0,0 1 0,0 20 16,0 0-16,0 1 0,-1 20 0,1 1 15,0-1-15,0 1 0,21-1 16,0 22-16,0-22 0,0 1 0,0 20 16,0 1-16,0-21 0,0-1 15,21 1-15,21-1 0,-20-21 0,-1 1 16,21-1-16,0-21 0,22 0 16,-22 1-16,22-1 0,-1-21 15,-20 0-15,20 0 0,1 0 0,-1-21 16,-21-1-16,22 1 0,-22 0 0,22-21 15,-22-1-15,22 1 0,-22 0 16,21-22-16,-20 1 0,20-1 0,-20 1 16,-1-1-16,0 1 0,-21-22 0,1 22 15,-1-22-15,-21 21 0,0-20 16,-21 20-16,-1 1 0,1 20 0,-21-20 16,-22 42-16,22-22 0,-21 22 15,20 0-15,-20 0 0,-1 21 0,22 0 16,-22 0-16,1 0 0,-1 21 0,22 0 15,-21 0-15,20 1 16,-20 20-16,20 0 0,1 1 0,0-1 16,21 21-16,-22-20 0,22-1 0,-21 0 15,21 22-15,-1-22 0,1-21 16,21 22-16,0-22 0,0 21 0,0-21 16,0 1-16</inkml:trace>
  <inkml:trace contextRef="#ctx0" brushRef="#br0" timeOffset="22269.26">9059 6900 0,'21'0'78,"1"-21"-78,-1 21 16,0-21-16</inkml:trace>
  <inkml:trace contextRef="#ctx0" brushRef="#br0" timeOffset="22444.28">9461 6752 0,'0'0'0,"22"0"16,-22 21 62</inkml:trace>
  <inkml:trace contextRef="#ctx0" brushRef="#br0" timeOffset="22788.87">9377 7408 0,'0'0'0,"0"22"0,0-1 0,0 0 15,0 0-15,0 0 0,0 22 0,0-22 16,0 21-16,0-21 0,0 22 15,21-22-15,-21 21 0,21-21 0,-21 22 16,0-1-16,21 0 0,-21 1 0,21-1 16,-21 21-16,0-20 15,0-1-15,0 22 0,0-22 0,0 21 0,0-20 16,0-1-16,0 22 0,0-22 16,0 0-16,0-21 0,0 22 0,0-1 15,0 0-15,0-20 0,0-1 16,0 21-16,0-21 0,0 0 0,0 1 15,0-44 1,0 1-16,0 0 16,0-21-16,0 21 0</inkml:trace>
  <inkml:trace contextRef="#ctx0" brushRef="#br0" timeOffset="23160.74">9588 7959 0,'-21'0'0,"42"0"0,-63 0 0,21 0 0,0 0 15,0 21-15,-22 0 0,22 21 0,-21 1 16,-1-22-16,1 21 0,0 1 16,-1-1-16,1 0 0,0 1 0,-1-22 15,1 21-15,0 0 0,21-20 0,-22-1 16,22 0-16,0 0 0,0 0 0,0-21 16,42-21 15,0 0-31,0 0 0,21-22 0,-20 22 15,20-21-15,-21 0 16,21-22-16,1 22 0,20-1 0,-20-20 16,-1 21-16,21-1 0,-20 1 0,-1 0 15,22 20-15,-22 1 0,0 21 16,1 0-16,-1 0 0,0 0 0,1 21 16,-22 22-16,21-22 0,-21 21 0,0 1 15,1-1-15,-1 0 0,-21 1 0,0-1 16,21 0-16,-21 1 0,0-22 15,0 21-15,21-21 0,-21 0 0,0 1 16,0-1-16,0 0 0,21-21 16,0 0-16,1 0 0</inkml:trace>
  <inkml:trace contextRef="#ctx0" brushRef="#br0" timeOffset="23813.89">13441 6096 0,'0'0'0,"0"21"0,-21 0 16,-1 1-16,-20-1 15,0 0-15,-1 21 0,-20-21 0,-1 22 16,1-1-16,-1 0 0,-20 22 0,20-22 16,-20 1-16,20 20 0,-21-21 15,1 1-15,-1-1 0,22 0 0,-22-20 16,21 20-16,1-21 0,-1 0 0,22 0 15,0-21-15,-1 22 0,22-22 16,0 0-16,63 0 16,-20-22-16,20 1 15,0 0-15,22 0 0,-22-21 16,22 20-16</inkml:trace>
  <inkml:trace contextRef="#ctx0" brushRef="#br0" timeOffset="24147.28">13843 6011 0,'0'0'0,"0"-21"0,21 21 0,0 0 16,0 0-16,1 0 0,-1 0 16,0 0-16,0 0 0,0 21 15,0 1-15,1-1 0,20 0 0,0 21 16,1-21-16,-1 22 15,21-1-15,1 0 0,-1 22 0,22-1 16,0 1-16,-1-1 0,43 1 0,-21-22 16,21 22-16,21-1 0,-21-20 15,-21-1-15,21 0 0,-21 1 0,-21-22 16,-1 21-16,1-21 0,-21 0 0,-1-21 16,-21 22-16,1-1 0,-1-21 15,-21 0-15,0 0 0,1 0 0,-22 21 16,-22-21-1,1 0-15,0 0 0,0 0 16,-21 0-16,-1 0 0</inkml:trace>
  <inkml:trace contextRef="#ctx0" brushRef="#br0" timeOffset="24845.65">11790 6646 0,'0'0'0,"-21"-21"0,-64-63 31,64 84-31,0 0 0,-1 0 0,1 0 16,-21 0-16,21 21 0,-22 0 15,1 0-15,21 21 0,-21 1 0,-1-1 16,1 0-16,0 22 0,-1-1 0,1 1 15,21-1-15,-22 22 0,22 0 16,0-22-16,21 22 0,0 0 16,0-22-16,21 1 0,0-1 0,22 1 15,-1-1-15,0-21 0,22 22 16,-22-22-16,22 1 0,20-1 0,-20-21 16,21 0-16,-1 0 0,1 1 0,21-22 15,-22 0-15,22 0 0,-21-22 16,0 1-16,20 0 0,-20 0 0,-21-21 15,20 20-15,-20-20 0,-1 0 16,1-22-16,-1 22 0,1-22 0,-22 1 16,0-1-16,1-20 0,-22 20 0,-21-20 15,0 20-15,0-21 16,0 22-16,-21-22 0,0 22 0,-22-1 16,1 1-16,-22 20 0,22 1 15,-21 0-15,-1-1 0,-21 22 0,1 0 16,-1 21-16,-21 0 0,0 0 0,1 0 15,-1 21-15,0 0 0,21 1 16,1-1-16,20 21 0,1-21 0,20 22 16,1-22-16,0 21 0,-1-21 15,22 22-15,0-22 0,21 0 0,0 21 16,0-21-16,0 1 0,21-1 16,0-21-16,0 0 0,1 0 15,20 0-15</inkml:trace>
  <inkml:trace contextRef="#ctx0" brushRef="#br0" timeOffset="25020.29">11980 7070 0,'0'0'0,"-84"21"31,62-21-31,22 21 0,22-21 31,-1 0-31</inkml:trace>
  <inkml:trace contextRef="#ctx0" brushRef="#br0" timeOffset="25233.11">12404 7176 0,'0'0'0,"-22"0"47,1 0-47,0 0 0,0 0 16,0 0-1</inkml:trace>
  <inkml:trace contextRef="#ctx0" brushRef="#br0" timeOffset="25584.29">11980 7811 0,'0'0'0,"-21"21"0,21 0 0,0 0 15,0 0-15,0 0 0,0 22 0,0-1 16,0 0-16,0 22 0,21-22 0,0 22 16,-21-1-16,22 1 0,-22-1 0,21 1 15,-21-22-15,0 22 0,21-1 16,-21 1-16,0-1 0,0 1 0,0-22 15,0 21-15,0 1 0,0-22 16,0 1-16,0-1 0,0 0 0,0-21 16,0 22-16,0-22 0,0 0 15,0-42 1,0 0-16,0 0 16,0-1-16,0 1 0,0 0 0</inkml:trace>
  <inkml:trace contextRef="#ctx0" brushRef="#br0" timeOffset="25948.89">12171 8488 0,'0'0'16,"0"-21"-16,0 0 0,-21 21 0,-1 0 0,1 0 15,0 0-15,-21 21 0,21 0 16,-22 0-16,1 0 0,0 0 16,-1 22-16,1-22 0,0 21 0,-1-21 15,22 22-15,-21-1 0,-1-21 0,22 22 16,-21-22-16,21 0 0,0 0 0,-1 0 15,22 0-15,22-42 32,-1 0-32,0-21 0,0 21 15,21-22-15,-20 1 0,20 0 16,0 20-16,1-20 0,-1 0 0,0 21 16,-21-22-16,22 22 0,-1 0 15,0 21-15,1 0 0,-1 0 0,0 0 16,-20 0-16,20 21 0,0 0 15,-21 0-15,22 22 0,-22-22 0,0 21 16,0 1-16,0-22 0,1 21 0,-1 0 16,0-20-16,0 20 0,0-21 15,-21 0-15,21 0 0,1 1 16,-1-1-16,0-21 0,21 0 0,-21 0 0,22-21 16</inkml:trace>
  <inkml:trace contextRef="#ctx0" brushRef="#br0" timeOffset="26716.9">16108 6837 0,'0'0'0,"0"-21"0,-21 0 16,21-22-16,0 22 0,0 0 0,0-21 15,0 20-15,-22 1 0,22-21 16,-21 21-16,0 21 0,0-21 0,0 21 16,0 0-16,-1 0 0,1 0 15,-21 21-15,21 0 0,-22 0 0,1 21 16,0 1-16,-1-1 0,22 0 0,-21 22 16,0-22-16,-1 22 15,22-1-15,-21 22 0,21-22 0,-1 22 16,1-21-16,21 20 0,0-20 0,0 20 15,0-20-15,21-22 0,22 22 16,-22-22-16,21 22 0,1-22 0,20-21 16,-21 21-16,22-20 0,-1-1 15,22 0-15,0-21 0,-1 0 0,22 0 16,-21 0-16,21 0 0,84-21 16,-105 0-16,0-22 15,-1 22-15,-20-21 0,20 21 0,-20-22 0,21 1 16,-22-22-16,1 1 0,-1-1 0,1 1 15,-22-1-15,21-20 16,-41-1-16,20 22 0,-42-1 0,0-21 16,0 22-16,0-1 0,-21-20 15,0 20-15,-22 1 0,-20-1 0,20 1 16,-20-1-16,-22 22 0,22 21 16,-22-22-16,0 22 0,1 21 0,-22 0 15,21 0-15,-21 21 0,-21 1 0,43-1 16,-22 42-16,21-20 0,1-1 15,20 21-15,1 1 0,-1-22 0,22 22 16,-1-22-16,1 22 0,21-22 16,0 0-16,0 1 0,21-1 0,-22 0 15,22-21-15,0 43 16,0-22-16,22-21 0,-1 1 16,0-22-16,0 0 0,21 0 0,-20 0 15,20 0-15</inkml:trace>
  <inkml:trace contextRef="#ctx0" brushRef="#br0" timeOffset="26916.75">16319 7112 0,'-21'0'16,"0"0"0,0 0-1,21 21 1,21-21 31,0 0-47,0 0 0,1 0 15</inkml:trace>
  <inkml:trace contextRef="#ctx0" brushRef="#br0" timeOffset="27100.92">16827 7154 0,'0'0'0,"-21"0"0,21 22 31,-21-22-31,21 21 16,0 0-16,0 0 16,0 0-16,0 0 15,-21-21-15,21 22 0,-21-1 0</inkml:trace>
  <inkml:trace contextRef="#ctx0" brushRef="#br0" timeOffset="27416.23">16849 7789 0,'0'22'0,"0"-44"0,0 65 16,0-22-16,-22 0 0,22 0 0,0 22 15,0-1-15,0 0 0,0 1 0,0 20 16,22 1-16,-1-22 0,-21 21 16,21 1-16,0-1 0,0-20 0,-21 20 15,0 1-15,0-1 0,0 1 0,0-1 16,0-20-16,0 20 16,-21 1-16,21-1 0,-21-21 0,0 1 15,0 20-15,-1-20 0,1-22 0,21 21 16,0-21-16,-21 0 0,21 1 0,0-1 15,0-42 1,0-1-16,0 1 16,21-21-16,0 0 0,1-1 0,-1 1 15</inkml:trace>
  <inkml:trace contextRef="#ctx0" brushRef="#br0" timeOffset="27785.22">17039 8488 0,'0'-21'0,"0"42"0,-21-42 16,0 21-16,0 0 0,-22 21 15,22-21-15,0 21 0,-21 21 16,-1-20-16,1-1 0,0 21 0,-1 0 16,1 1-16,0-1 0,-1 0 0,1-20 15,0 20-15,-1 0 0,1 1 16,21-22-16,0 21 0,-22-21 0,43 0 16,-21 1-16,21-1 0,21-42 31,0-1-31,1 1 15,20-21-15,-21 21 0,21-22 0,1 1 16,-1-21-16,0 20 0,1 1 16,-1 0-16,0-1 0,1 1 15,-22 21-15,21 0 0,-21-1 0,22 1 16,-22 21-16,21 0 0,-21 0 16,1 21-16,20 1 0,-21 20 0,21-21 15,-20 21-15,-1 1 0,0-22 0,0 21 16,0 1-16,-21-1 0,0 0 0,21-21 15,-21 22-15,22-22 0,-22 0 16,21 0-16,0-21 0,0 0 16,21 0-16,-20 0 0</inkml:trace>
  <inkml:trace contextRef="#ctx0" brushRef="#br0" timeOffset="28420.74">21336 5482 0,'0'0'0,"-42"21"15,20 1-15,-20-1 16,0 21-16,-22 0 0,1 1 16,-22 20-16,0-20 0,-20 20 0,20-21 15,-21 22-15,0-22 0,0 22 0,1-22 16,-1 0-16,0 1 0,21-1 16,1 22-16,-22-22 0,42 0 15,1-21-15,-1 22 0,22-22 16,0 21-16,20-21 0,1 1 0,21-1 15,21-21 1,1 0-16,20 0 0,0-21 16,1-1-16,-1 1 0,0-21 0,22 21 15,-22-22-15</inkml:trace>
  <inkml:trace contextRef="#ctx0" brushRef="#br0" timeOffset="28700.28">20997 5588 0,'0'0'0,"21"-21"0,1 0 0,-1 21 0,0-21 16,0 42-1,0 21-15,-21-21 0,21 22 16,1 20-16,-22-21 0,21 22 16,0-1-16,0 1 0,0-22 0,22 22 15,-1-1-15,0-20 0,1 20 16,20 1-16,1-1 0,-1 1 0,1-22 15,-1 21-15,-21-20 0,22-1 0,-22 0 16,1-20-16,-1 20 16,-21-21-16,0 0 0,0 0 0,1-21 15,-22 22-15,0-44 16,0 1 0,0 0-16</inkml:trace>
  <inkml:trace contextRef="#ctx0" brushRef="#br0" timeOffset="29012.65">21463 5588 0,'0'0'0,"-21"-42"0,21-22 16,21 64-1,0 0-15,21 0 16,1 0-16,20 21 0,1 1 15,20-1-15,1 0 0,0 0 0,42 21 16,-21-20-16,42-1 0,0 0 16,21 0-16,1 0 0,-22 0 0,42 1 15,-20-1-15,20 0 0,1 0 16,-22-21-16,-21 21 0,21 0 0,-20-21 16,-22 0-16,0 22 0,-22-22 15,1 0-15,-21 21 0,-22-21 0,-20 0 16,-1 0-16,0 21 0,-42 0 31</inkml:trace>
  <inkml:trace contextRef="#ctx0" brushRef="#br0" timeOffset="29832.28">19812 6773 0,'0'0'16,"-42"0"-16,-1 22 0,-20-1 0,-1 0 16,1 0-16,-1 0 0,1 22 15,-1-1-15,1 0 0,-1 22 0,22-22 16,0 22-16,-1-1 0,22 1 15,0 20-15,0-20 0,21-22 0,0 22 0,0-1 16,0-21-16,21 1 16,21-1-16,1 0 0,-1 1 0,0-1 15,22 0-15,-1-20 0,1 20 0,-1-21 16,22 21-16,-22-20 0,22-22 16,0 21-16,-1-21 0,1 0 0,0-21 15,-1-1-15,22 1 0,-21 0 16,0-21-16,20-1 0,-20 1 0,-21 0 15,-1-1-15,1-20 0,-1-1 0,-42 1 16,22-1-16,-22-20 0,-21 20 16,0-20-16,0-1 0,0 21 15,-43 1-15,22-1 0,-42 1 16,20-1-16,-20 22 0,-1-21 0,1 41 16,-22-20-16,1 21 0,-1 0 15,0 21-15,1 0 0,-1 0 0,0 21 16,1 0-16,-1 0 0,0 22 0,22-1 15,-22 0-15,22 1 0,20 20 16,1-21-16,0 22 0,20-22 0,1 22 16,0-1-16,21-20 0,0-1 15,0 0-15,0 1 0,0-22 0,21 21 16,-21-21-16,21-21 0,1 21 16,-1-21-16,0 0 0</inkml:trace>
  <inkml:trace contextRef="#ctx0" brushRef="#br0" timeOffset="30008.89">19664 7345 0,'0'-21'16,"-21"21"15,21 21-31,21-21 31,0 0-31,0 0 0,0 0 16</inkml:trace>
  <inkml:trace contextRef="#ctx0" brushRef="#br0" timeOffset="30204.89">20087 7366 0,'-21'0'16,"0"0"-1,0 0 1,-1 0 0,22 21-16,0 0 15,0 1-15,0-1 16,0 0-16,-21 0 16,21 0-16</inkml:trace>
  <inkml:trace contextRef="#ctx0" brushRef="#br0" timeOffset="30408.82">19621 7832 0,'0'0'0,"22"0"15,-1 21-15,0-21 16,0 0-16,0 21 0,22-21 0,-22 0 15,0 0-15,0 0 0,0 0 0,0 0 16,1 0-16,-1 0 0,0 0 16,0 0-16</inkml:trace>
  <inkml:trace contextRef="#ctx0" brushRef="#br0" timeOffset="30665.15">19981 8213 0,'0'0'0,"-21"42"16,21 170-1,0-170-15,0 22 0,0-22 16,0 21-16,0 1 0,0-22 16,0 22-16,0-1 0,0 1 0,0-22 15,0 22-15,-21-22 0,21 0 0,-21 1 16,0-1-16,21-21 0,-22 21 15,22-20-15,0-1 0,-21 0 0,21-42 32,0 0-32,21-1 0</inkml:trace>
  <inkml:trace contextRef="#ctx0" brushRef="#br0" timeOffset="31024.28">19960 8805 0,'0'0'0,"-21"22"0,-21-22 16,20 21-16,-20 0 0,0 21 0,-1-21 16,1 1-16,0 20 0,-1-21 15,1 0-15,21 22 0,0-22 0,-22 0 16,22 0-16,0 0 0,21 0 16,21-21-1,0-21 1,1 0-16,20 0 0,0 0 0,1 0 15,20-22-15,-21 22 0,1-21 16,20-1-16,-20 1 0,-1-21 0,21 20 16,-20 1-16,-1 21 0,22-22 0,-22 22 15,0 0-15,1 21 0,-1 0 16,0 0-16,-21 0 0,22 21 16,-22 0-16,0 22 0,0-22 0,-21 21 0,21 1 15,-21-1-15,22-21 0,-22 21 16,21-20-16,-21 20 0,21-21 0,0 0 15,-21 0-15,42 1 0,-20-22 16,-1 0-16,21 0 0,0 0 0,1-22 16</inkml:trace>
  <inkml:trace contextRef="#ctx0" brushRef="#br0" timeOffset="31585.3">22987 6519 0,'0'0'0,"-42"0"0,-149 43 16,149-1-16,-1 0 15,-20 1-15,21-1 0,-22 22 0,22-1 16,-22-21-16,22 22 0,-22 21 16,22-22-16,0 1 0,-1 20 0,1-20 15,21-1-15,-21 1 0,42-1 0,0-20 16,0 20-16,0-21 0,21 1 16,0-22-16,0 21 0,21-21 15,1 1-15,20-1 0,1 0 0,-1 0 16,1-21-16,20 0 0,-20 0 15,21 0-15,-1 0 0,1-21 0,0 0 16,-22 0-16,22-1 0,-22-20 16,1 0-16,-1-1 0,1 1 0,-1-21 15,-20-22-15,-1 0 0,0 1 0,1 20 16,-22-21-16,0 22 0,-21-22 16,0 22-16,0-1 0,-21 1 0,-22 20 15,22 1-15,-21 0 0,-22-1 16,22 22-16,-21 0 0,-1 0 0,1 21 15,-22 0-15,21 0 0,-20 21 16,-1 0-16,22 22 0,-1-22 16,1 21-16,-1 0 0,22 1 0,-1-22 15,1 21-15,21 1 0,0-22 16,21 21-16,0-21 0,0 0 0,0 1 16,0-1-16,21 0 0</inkml:trace>
  <inkml:trace contextRef="#ctx0" brushRef="#br0" timeOffset="31745.98">22627 7239 0,'0'0'0,"-42"0"15,63 0 48,0-21-63,0 0 0,0 21 15</inkml:trace>
  <inkml:trace contextRef="#ctx0" brushRef="#br0" timeOffset="31924.86">23093 7112 0,'0'0'0,"-21"0"31,-1 0-31,22 21 62,0 0-62</inkml:trace>
  <inkml:trace contextRef="#ctx0" brushRef="#br0" timeOffset="32145.04">23050 7832 0,'0'0'0,"22"63"0,-22 22 15,21-22-15,0 22 0,-21-21 16,21-1-16,-21 1 0,0 20 0,21-20 16,-21-1-16,21 1 0,-21-1 0,0-20 15,0 20-15,0 1 0,0-1 16,0-21-16,-21 22 0,0-22 0,21 1 16,-21-22-16,0 21 0,0-21 0,-1 22 15,22-22-15,-21 0 16,0-21-16,21-21 15,0 0-15,21-1 16,-21-20-16</inkml:trace>
  <inkml:trace contextRef="#ctx0" brushRef="#br0" timeOffset="32500.62">22966 8424 0,'0'0'0,"-43"22"0,1-22 0,0 21 15,-1 0-15,-20-21 0,21 21 0,20 0 16,-20-21-16,0 21 0,-1 1 16,22-22-16,-21 0 0,21 0 0,0 0 15,42-22 17,0 1-32,0 0 0,21 0 15,1 0-15,-1 0 0,22-1 0,-22-20 16,21 0-16,1 21 0,-1-1 15,-20-20-15,20 21 0,1 21 0,-22 0 16,0 0-16,1 0 0,-1 21 16,-21 0-16,22 22 0,-1-1 0,-21-21 15,21 21-15,-20 1 0,-1-1 0,21 0 16,-21 1-16,0-22 0,1 21 16,-1-21-16,-21 1 0,21-1 0,0 0 15,0 0-15,22-21 0,-22 0 0,21 0 16,-21-21-16,22 0 0,-1 0 0,21-1 15</inkml:trace>
  <inkml:trace contextRef="#ctx0" brushRef="#br0" timeOffset="33116.26">25760 5567 0,'0'0'0,"-43"0"0,-168 148 16,168-106-16,1 22 16,0-1-16,-1 1 0,1-1 15,21 1-15,-21 21 0,20-22 16,22 1-16,0-1 0,0 1 16,0-1-16,0 1 0,22-22 0,20 0 15,0 1-15,1-1 0,20-21 0,1 21 16,-1-20-16,22-1 0,-1 0 15,1-21-15,21 0 0,0 0 0,0 0 16,-1 0-16,1 0 0,21-21 16,-21 0-16,21-1 0,0 1 0,0-21 15,0 0-15,-21-1 0,0-20 16,-22-1-16,1 1 0,-21-1 0,-1 1 16,-21-1-16,1 1 0,-22-22 15,0 22-15,-21-1 0,0-21 16,-21 22-16,0-1 0,-22 1 0,1-1 15,-21 22-15,-1 0 0,-21-1 16,22 1-16,-22 21 0,-21 21 16,22 0-16,-1 0 0,0 0 0,1 0 15,-1 21-15,0 0 0,1 0 16,-1 22-16,0-1 0,1 0 0,-1 1 16,22-1-16,20 0 0,1 1 15,0-22-15,20 21 0,22-21 0,0 1 16,0-1-16,0 0 0,22 0 0</inkml:trace>
  <inkml:trace contextRef="#ctx0" brushRef="#br0" timeOffset="33305.12">26183 6054 0,'0'0'0,"-21"0"15,0 0 1,42 0 15,0 0-31,0 0 0,0 0 0,1 0 16,20 0-16,-21 0 0,21 0 0,-20 0 15,-1 0-15,21 0 0</inkml:trace>
  <inkml:trace contextRef="#ctx0" brushRef="#br0" timeOffset="33477.79">26945 6054 0,'0'0'0,"0"21"32,0 0-17,0 0 1,0 0 0,0 1-16,-21-22 0,21 21 15,-21 0-15,21 0 0,0 0 0</inkml:trace>
  <inkml:trace contextRef="#ctx0" brushRef="#br0" timeOffset="33733.29">26585 6837 0,'0'0'0,"0"21"0,-63 148 31,42-105-31,21-1 0,-22 1 16,1 21-16,0-22 0,21 22 15,0-22-15,0 22 0,0-22 0,0 1 16,0-1-16,0 1 0,0-1 0,0 22 16,21-43-16,0 22 0,1-1 15,-22-20-15,21-1 0,-21 0 16,21-20-16,-21-1 0,0 21 0,0-21 16,0-42 15,0 0-31</inkml:trace>
  <inkml:trace contextRef="#ctx0" brushRef="#br0" timeOffset="34072.49">26564 7747 0,'0'0'0,"-21"-21"16,-170-21 0,149 42-16,0 0 0,-1 21 15,1 0-15,0-21 0,21 21 16,-22-21-16,1 21 0,21 0 0,0-21 15,-1 22-15,1-22 0,0 0 16,42 0 0,0 0-16,1 0 15,20 0-15,0-22 0,1 22 16,-1-21-16,0 21 0,1-21 0,20 0 16,-21 0-16,22 0 0,-22-1 0,1 1 15,20 0-15,-21 0 16,-20 21-16,20 0 0,-21 0 0,0 0 0,0 0 15,1 21-15,-22 0 16,21 0-16,-21 1 0,0 20 0,0-21 16,21 21-16,-21 1 0,0-1 0,0-21 15,21 22-15,-21-1 0,0 0 16,0-21-16,0 22 0,0-22 0,0 0 16</inkml:trace>
  <inkml:trace contextRef="#ctx0" brushRef="#br0" timeOffset="34348.89">11134 7641 0,'0'0'0,"211"-338"15,-147 253-15,-22 43 0</inkml:trace>
  <inkml:trace contextRef="#ctx0" brushRef="#br0" timeOffset="35405.29">2392 9567 0,'0'-21'0,"21"0"16,0 0-16,-21 0 0,21 0 16,0-1-16,1 1 0,-1-21 15,0 21-15,0-22 0,0 22 0,0-21 16,1 21-16,-1-22 0,0 22 16,-21 0-16,0 42 15,-21 0-15,-22 1 16,1-1-16,-21 21 0,-1 0 0,1 1 15,-1 20-15,1-20 0,-1 20 16,1 1-16,20-22 0,-20 21 0,-1 1 16,22-22-16,0 22 0,-22-22 15,22 0-15,-1 1 0,22-1 0,-21 0 16,21 1-16,0-22 16,-1 21-16,1-21 0,21 1 0,0-1 15,0 0-15,21-21 47,1 0-47,-1-21 0,0 0 0,0-22 16,0 22-16</inkml:trace>
  <inkml:trace contextRef="#ctx0" brushRef="#br0" timeOffset="36909.97">2773 9229 0,'0'0'0,"0"-21"15,0 42 16,0 0-31,21 0 0,21 21 0,-21-20 16,1 20-16,20 21 0,0 1 16,1-1-16,-22 1 0,21-1 0,0 1 15,1 21-15,20-22 0,-20-21 16,-1 22-16,21-1 0,-20-20 16,-1-1-16,0 0 0,1 22 0,-22-22 15,0-21-15,0 22 0,-21-22 16,0 21-16,0-21 0,0 1 0,0-1 15,0 0-15,-21-21 16,0 0 0,0-21-16,0 21 0</inkml:trace>
  <inkml:trace contextRef="#ctx0" brushRef="#br0" timeOffset="37625.29">720 10499 0,'0'0'0,"-22"0"16,1 0-16,0 0 0,0 0 15,0 21-15,0 0 0,-1 21 16,1-20-16,21 20 0,-21 0 0,0 1 15,0 20-15,0-21 0,21 22 16,0-1-16,0 1 0,0 21 16,0-22-16,0 1 0,0-1 0,21 1 15,0-1-15,21 1 0,1-22 16,-1 0-16,0 1 0,1-22 0,20 21 16,1-21-16,-1-21 15,1 21-15,-1-21 0,22 0 0,-22 0 16,22 0-16,0-21 0,-1 0 15,-20 0-15,20 0 0,-20-22 0,-1 1 16,1 0-16,-1-1 0,-20-20 0,-1 21 16,0-22-16,1 1 0,-22-1 15,0 1-15,-21-1 0,0 1 0,0-1 16,0 1-16,-21-22 0,-21 21 16,20 1-16,-20-22 0,-21 22 0,-1-1 15,1 22-15,-22-22 0,0 22 16,1 21-16,-1 0 0,0 0 0,1-1 15,-1 22-15,0 0 16,1 0-16,-1 0 0,21 22 0,-20 20 16,20 0-16,1 1 0,20-1 15,1 21-15,21 1 0,0-1 16,21 1-16,0-1 0,0 1 0,21-22 16,0 22-16,64 126 15,-64-169-15,0 22 16,21-22-16,-20 0 0,20-21 15,0 0-15</inkml:trace>
  <inkml:trace contextRef="#ctx0" brushRef="#br0" timeOffset="37824.87">1164 10922 0,'-63'0'16,"41"0"-16,1 0 15,0 0 1,0 0-16,0 0 0,42 0 47,0 0-31,0 0-16</inkml:trace>
  <inkml:trace contextRef="#ctx0" brushRef="#br0" timeOffset="37993.3">1333 10922 0,'-21'0'31,"0"0"-15,0 0 0,21 21-16,-21 0 0,21 1 15,0-1-15,0 0 16,0 0-16,0 21 0</inkml:trace>
  <inkml:trace contextRef="#ctx0" brushRef="#br0" timeOffset="38293.08">1291 11917 0,'0'0'15,"0"21"-15,0 21 0,0 1 0,-21-1 16,21 0-16,0 1 0,0-1 0,0 22 16,0-22-16,0 21 0,0-20 15,0-1-15,0 0 0,-21 22 16,21-22-16,0 1 0,0-1 0,-21 0 16,21 1-16,0-22 0,0 21 15,0-21-15,0 0 0,0 1 16,0-44 15,0 1-31,0 0 0,0-21 0,0-1 16,21 1-16,-21 0 0,0-1 15</inkml:trace>
  <inkml:trace contextRef="#ctx0" brushRef="#br0" timeOffset="38649.29">1270 12234 0,'0'-42'0,"0"84"0,0-105 0,0 42 0,0 0 15,-21 21-15,0 0 16,-1 21-16,-20 0 0,21 0 0,-21 0 15,-1 22-15,22-22 0,-21 0 16,21 0-16,-22 0 0,22 0 0,0 1 16,0-1-16,21 0 0,-21-21 15,21 21-15,21-21 32,0-21-32,0 21 15,0-21-15,22 0 0,-22-1 16,21 1-16,0 0 0,1-21 15,-1 21-15,0-1 0,22 1 0,-22 0 16,1 0-16,-1 21 0,0 0 16,1 0-16,-22 21 0,21 0 0,-21 22 15,0-22-15,22 0 0,-43 21 16,21 1-16,0-22 0,-21 21 0,21-21 16,-21 22-16,0-22 0,0 0 15,0 0-15,0 0 0,21 0 0,-21 1 16,22-22-16,-1 0 15,0 0-15,21 0 0,-21-22 0,22 1 16,-22 0-16,21-21 0,1 21 0</inkml:trace>
  <inkml:trace contextRef="#ctx0" brushRef="#br0" timeOffset="39181.26">3450 10732 0,'0'0'0,"0"-22"0,-21 22 0,21-21 15,-42 21-15,20 0 0,1 0 16,0 21-16,-21 1 0,-1-1 0,22 21 16,-21 0-16,0 1 0,20-1 15,-20 0-15,0 22 0,21-1 16,-22 1-16,22-1 0,-21 22 0,21-21 15,21-1-15,0 1 0,0-1 16,0 1-16,0-22 0,0 21 0,21-20 16,0-1-16,21 0 0,-21-20 0,22-1 15,20 0-15,-20 0 0,20-21 16,1 0-16,-1 0 0,1 0 0,20-21 16,-20 0-16,20 0 0,-20-1 0,21 1 15,-22-21-15,1 0 0,-1-1 16,1 1-16,-1 0 0,-21-22 15,22 1-15,-22-1 0,1 1 0,-1-86 16,-21 86-16,-21-22 16,0 22-16,0-1 0,-21 1 0,-21-22 15,20 22-15,-20-1 0,-21 22 0,-1-22 16,1 43-16,-1-21 0,-21 21 16,1 21-16,-1 0 0,0 0 0,1 21 15,20 0-15,1 21 0,-1-21 16,1 22-16,20-1 0,1 22 0,21-22 15,0 0-15,-22 22 0,43-22 16,0 0-16,-21 1 0,21-1 0,0 0 16,0 1-16,0-1 0,21-21 15,-21 0-15,43 1 0,-22-1 16</inkml:trace>
  <inkml:trace contextRef="#ctx0" brushRef="#br0" timeOffset="39353.44">3641 11113 0,'-22'0'16,"44"0"46,-1 0-46</inkml:trace>
  <inkml:trace contextRef="#ctx0" brushRef="#br0" timeOffset="39509.3">3958 11091 0,'-21'0'32,"0"22"-17,21-1-15,-21-21 16,21 21-16,0 0 15,-22 0-15,1 0 0,21 1 16</inkml:trace>
  <inkml:trace contextRef="#ctx0" brushRef="#br0" timeOffset="39820.22">3725 11938 0,'0'0'0,"0"21"0,-84 106 32,62-84-32,22-22 0,0 21 15,-21 0-15,21 1 0,-21-22 16,21 21-16,-21 1 0,21-1 0,-21 0 16,21-21-16,0 22 0,0-1 15,-21-21-15,21 22 0,-22-1 0,1-21 16,21 0-16,-21 22 0,21-22 0,0 0 15,0 0-15,0-42 32,21 0-32,-21 0 0,21-22 15,1 1-15,-1 0 0,0-1 16,0 1-16,-21 0 0,0-22 0</inkml:trace>
  <inkml:trace contextRef="#ctx0" brushRef="#br0" timeOffset="40144.96">3535 12150 0,'-43'-21'0,"86"42"0,-107-42 0,22 21 0,21 0 15,-22 0-15,1 0 0,0 0 0,-1 21 16,22 0-16,-21 0 0,21 0 16,-22 0-16,22 1 0,0-1 0,0-21 15,21 21-15,0 0 0,-21-21 16,42 0 0,0-21-16,0 21 15,0-21-15,22 0 0,-22-1 16,21 1-16,1 0 0,20 0 0,-21 0 15,1 0-15,20-1 0,-20 22 16,20 0-16,-21 0 0,1 0 16,-1 0-16,0 22 0,-20-1 0,20 0 15,-21 21-15,0 1 0,0-22 0,-21 21 16,0 0-16,0 1 0,0-1 16,0 0-16,0 1 0,0-1 0,0-21 15,0 22-15,0-1 0,0-21 0,0 0 16,0 0-16,0 1 0,0-1 15,22-42 1,-1-1-16,21 1 0</inkml:trace>
  <inkml:trace contextRef="#ctx0" brushRef="#br0" timeOffset="42784.38">6689 9525 0,'0'-21'16,"-22"0"-1,1 21-15,0-21 0,0 21 0,0 0 16,0 0-16,-1 0 0,1 0 0,-21 0 16,21 21-16,-22 0 15,22 21-15,-21-21 0,0 22 0,-1-1 16,1 22-16,0-22 0,-1 21 15,22-20-15,-21 20 0,-1 1 0,22-22 16,-21 22-16,21-1 0,0-21 0,21 22 16,0-1-16,0 1 0,0-22 15,0 22-15,0-22 0,0 0 0,21 1 16,0-1-16,21 0 0,-21-20 0,22-1 16,-22 0-16,21 0 0,1 0 15,20 0-15,-21 1 0,22-22 16,-22 0-16,22 0 0,20 0 0,-20 0 15,-1 0-15,1 0 0,21-22 16,-22 22-16,1-21 0,-1 0 0,1 0 16,-1-21-16,1 20 0,-1-20 0,-21 0 15,22-1-15,-22-20 0,1 21 16,-1-22-16,0 22 0,-21-22 0,1 1 16,-1-1-16,0 1 0,-21-1 15,0 1-15,0-1 0,0 1 0,0 20 16,-21-20-16,0-1 0,-22 22 0,1 0 15,0-1-15,-22 22 0,1 0 16,-1 0-16,1 21 0,-22 0 0,-21 0 16,21 0-16,-20 21 15,20 0-15,-21 22 0,21-22 0,1 42 16,20-20-16,1-1 0,-1 21 0,22-20 16,0-1-16,-1 22 0,22-22 15,0 0-15,0 1 0,21-1 0,0-21 16,0 21-16,0-20 0,0 20 0,0-21 15,21 21-15,0-20 0,0-1 16,22 0-16,-22 0 0,0-21 0,21 0 16,-21 0-16,22 0 0</inkml:trace>
  <inkml:trace contextRef="#ctx0" brushRef="#br0" timeOffset="42977.43">6625 10224 0,'0'0'0,"-21"0"16,0 0-16,21-22 0,-21 22 16,-1 0-16,1 0 15,0 0 1,42 0 15,0 0-31,1 0 0</inkml:trace>
  <inkml:trace contextRef="#ctx0" brushRef="#br0" timeOffset="43157.55">6985 10202 0,'0'-21'32,"0"42"30,-21 1-62,0-1 0,21 0 16,-22 0-16</inkml:trace>
  <inkml:trace contextRef="#ctx0" brushRef="#br0" timeOffset="43444.45">6879 10837 0,'0'0'0,"0"43"0,0-1 16,-21 0-16,21 1 0,0 20 16,-21 1-16,21-1 0,-21 1 0,21-1 15,0 1-15,-22-1 0,22 1 0,-21-1 16,21 1-16,0-22 0,-21 22 16,21-1-16,-21 1 0,0-1 15,0 1-15,21-22 0,-22 21 0,1-20 16,0-1-16,0 0 0,21 1 0,-21-22 15,0 0-15,21 21 0,-22-42 16,22 22-16,-21-22 16,21-22-16,0-20 15,0 21-15,0-21 0,0-1 16,0-20-16,0 20 0</inkml:trace>
  <inkml:trace contextRef="#ctx0" brushRef="#br0" timeOffset="43840.43">6731 11472 0,'0'0'0,"-106"22"16,85-1-16,-21 0 0,-1 0 15,1 21-15,0-20 0,-1-1 0,-20 0 16,20 21-16,1-21 0,0 1 16,-1 20-16,1-21 0,21 0 0,-21 0 15,20 1-15,1-1 0,0 0 0,0 0 16,42-21 15,0-21-31,22 0 0,-22 0 0,21-1 16,-21 1-16,22 0 15,-1-21-15,0 21 0,1-22 0,-1 22 16,0-21-16,1 21 0,-1-22 0,21 22 16,-20 0-16,-1 21 0,22 0 0,-22 0 15,0 0-15,1 21 0,-1 0 16,0 0-16,1 1 0,-1 20 0,0 0 15,-21-21-15,22 22 0,-22-1 0,0 0 16,0 22-16,0-22 0,-21 1 16,0-1-16,0 0 0,0 1 0,0-1 15,22 0-15,-22-21 0,21 22 0,-21-22 16,21 0-16,0-21 0,0 0 0,0 0 16,1 0-16,-1 0 15,21-21-15</inkml:trace>
  <inkml:trace contextRef="#ctx0" brushRef="#br0" timeOffset="44540.77">9779 9483 0,'0'21'15,"-21"0"1,-22 21-16,1 1 0,0-1 16,-22 0-16,1 22 0,-1-22 0,-20 22 15,-1-1-15,0-20 0,1 20 0,-1-21 16,0 22-16,22-22 0,-1 22 16,1-22-16,20 0 0,-20 1 0,42-1 15,-22 0-15,22 1 0,0-22 16,0 0-16,21 0 0,42-21 31,-21-21-31,1 0 16,20 0-16,0 0 0,1-22 0,20 1 15</inkml:trace>
  <inkml:trace contextRef="#ctx0" brushRef="#br0" timeOffset="44836.6">9821 9419 0,'0'0'0,"21"-21"0,1 21 31,-1 0-31,-21 21 0,0 22 16,0-1-16,21 0 0,0 22 16,-21-1-16,21 1 0,-21-1 0,21 22 15,1-22-15,-1 1 0,0-1 16,0 22-16,0-21 0,22-1 0,-22 1 15,21-1-15,0 1 0,1-1 0,-1 1 16,0-22-16,1 0 0,-1 1 16,-21-22-16,22 21 0,-1-21 0,-21 0 15,21 1-15,-20-1 0,-1-21 0,0 21 16,0-21-16,-21-21 31</inkml:trace>
  <inkml:trace contextRef="#ctx0" brushRef="#br0" timeOffset="45450.18">8530 10414 0,'0'0'0,"0"-21"0,0-64 15,-21 85 17,0 0-32,0 21 0,-1 22 15,1-22-15,0 42 0,-21-20 0,21 20 16,-1-20-16,1 20 0,-21 1 15,21-1-15,0 1 0,-1-1 0,22 1 16,0-1-16,0 1 0,0-1 16,0 1-16,0-1 0,0-21 0,22 22 15,-1-22-15,0-21 0,0 22 0,21-22 16,1 0-16,-1 0 16,0 0-16,1-21 0,20 0 0,1 0 15,-22 0-15,22-21 0,-1 0 0,22 0 16,-22 0-16,1-22 0,-1 1 15,1 0-15,-1-22 0,-20 1 0,20-1 16,-21 1-16,-20-1 0,-1 1 0,0-1 16,-21-20-16,0-1 0,0 0 15,0 1-15,-21 20 0,0 1 0,-22-1 16,1 1-16,0 20 0,-22 22 16,1 0-16,-1 0 0,-21 21 15,22 0-15,-1 0 0,-20 0 0,20 21 16,22 21-16,-22-21 0,22 22 15,0-1-15,-1 0 0,22 1 0,0 20 16,0-20-16,0-1 0,21 0 0,0 1 16,0-22-16,0 21 0,0-21 15,0 0-15,0 1 0,0-1 0,21 0 16,0-21-16,0 0 0,0 0 0</inkml:trace>
  <inkml:trace contextRef="#ctx0" brushRef="#br0" timeOffset="45610.08">8594 10880 0,'0'21'31,"-22"-21"-31,44 0 31,-1 0-31,0 0 16</inkml:trace>
  <inkml:trace contextRef="#ctx0" brushRef="#br0" timeOffset="45770.98">8953 10859 0,'0'0'0,"-21"0"31,0 0-31,21 21 0,-21-21 16,21 21-16,0 0 15,0 0-15,-21 0 0,21 1 16,0-1-16</inkml:trace>
  <inkml:trace contextRef="#ctx0" brushRef="#br0" timeOffset="46424.7">8805 11430 0,'0'0'0,"0"21"0,0 0 16,-21 1-16,0-1 16,21 0-16,-21 0 0,21 21 0,0-20 15,0 20-15,-21 0 0,-1 1 0,22-1 16,-21 21-16,21-20 0,0-1 16,-21 22-16,21-22 0,-21 21 0,0-20 15,21 20-15,0-20 0,-21-1 0,21 0 16,-22 1-16,22-22 0,0 21 15,-21-21-15,21 0 0,0 1 16,0-1-16,0-42 31,0-1-31,21 1 16,1 0-16,-1-21 0,-21-1 0,21 1 16,-21 0-16,21-1 0,-21-20 0,0 21 15,0-1-15,0 1 0,0 0 16,0 20-16,0 1 0,-21 0 0,0 21 15,0 0-15,-1 0 0,1 0 0,0 0 16,-21 21-16,21 0 0,-22 1 16,22-1-16,-21 0 0,21 0 15,-22 0-15,22 0 0,0 1 0,0-1 16,-22 0-16,43 0 0,-21 0 16,0-21-16,21 21 0,-21-21 0,42-21 31,21 0-31,-20 21 15,-1-21-15,21 0 0,-21-22 0,22 22 16,-22 0-16,21 0 0,0-21 16,1 20-16,-1 1 0,0 21 0,1-21 15,-1 21-15,0 0 0,1 21 0,-1 0 16,0 1-16,-20-1 0,20 21 16,-21-21-16,21 22 0,-20-1 15,-1 0-15,0-21 0,0 22 0,0-1 16,0-21-16,-21 0 0,22 22 15,-22-22-15,0 0 0,21 0 16,0-21-16,0 0 0,0 0 0,0 0 16,1 0-16,20 0 0,0-21 15,-21 0-15,43-21 0</inkml:trace>
  <inkml:trace contextRef="#ctx0" brushRef="#br0" timeOffset="46957.26">11218 10351 0,'0'0'0,"-63"-43"15,20 43-15,1 0 0,21 21 0,-43 22 16,22-1-16,0 0 0,-1 1 15,1 20-15,0 1 0,-1-1 0,1 1 16,0-1-16,21 1 0,-22-1 0,22 1 16,0-1-16,0 1 0,21-1 15,0-20-15,0 20 0,0-21 16,21 1-16,0-1 0,0 0 0,22 1 16,-1-22-16,21 0 0,-20 0 15,20-21-15,1 0 0,20 0 0,-20 0 16,-1 0-16,22 0 0,-21 0 0,-1-21 15,22 0-15,-22-21 0,1-1 16,-22 1-16,22 0 0,-1-22 0,-21 1 16,22-1-16,-22 1 0,-21-1 15,1 1-15,-1-1 0,-21-21 0,0 22 16,0-1-16,-21-20 0,-22 20 0,22 1 16,-42 20-16,20-20 15,-20 42-15,-1-22 0,-20 22 0,-1 0 16,0 21-16,1 0 0,-1 0 15,21 21-15,-20 0 0,20 1 0,22 20 16,-22 0-16,22 1 0,0 20 0,21-21 16,-22 1-16,22 20 0,0-20 15,0-1-15,21 0 0,0 1 0,0-1 16,0-21-16,0 21 0,0-20 0,21-1 16,0 0-16</inkml:trace>
  <inkml:trace contextRef="#ctx0" brushRef="#br0" timeOffset="47144.87">11007 10986 0,'0'0'0,"-22"0"0,1 0 16,21-22-16,-21 22 16,42 0 30,0 0-46,1 0 0,-22-21 16,42 21-16</inkml:trace>
  <inkml:trace contextRef="#ctx0" brushRef="#br0" timeOffset="47316.16">11324 10816 0,'-21'0'31,"21"21"-15,0 1-1,0-1 1</inkml:trace>
  <inkml:trace contextRef="#ctx0" brushRef="#br0" timeOffset="47632.72">11303 11409 0,'0'0'0,"-64"169"31,64-148-31,0 22 0,0-22 16,-21 21-16,21 1 0,0-22 15,0 21-15,0 0 0,0-20 0,-21 20 16,21 0-16,0 1 0,0-1 0,-21 0 16,21 1-16,0-22 0,0 21 15,-21 0-15,0-20 0,-1 20 0,22-21 16,-21 0-16,0 0 0,0 22 0,21-22 16,-21 0-16,21 0 0,-21-21 15,21 21-15,21-42 31,0 0-31,21 0 0</inkml:trace>
  <inkml:trace contextRef="#ctx0" brushRef="#br0" timeOffset="48012.91">11112 12002 0,'0'0'0,"-21"0"0,-21 0 0,0 0 0,-1 21 15,-20 0-15,20 0 0,1 0 16,0 0-16,-22 1 0,22-1 0,0 0 15,-1 0-15,1 21 0,0-20 0,-1-1 16,22 0-16,0 0 0,0-21 16,0 21-16,42-21 15,0 0 1,0-21-16,21 0 0,1 0 16,-1 0-16,0-1 0,1-20 15,-1 21-15,22-21 0,-22-1 0,21 1 16,1 21-16,-22-22 0,22 1 15,-22 21-15,22 0 0,-22 0 0,0 21 16,1 0-16,-1 0 0,-21 0 0,21 21 16,-20 21-16,-1-21 0,0 22 15,0-22-15,-21 21 0,0 0 0,21 1 16,-21-1-16,0 0 0,0-20 0,0 20 16,0-21-16,0 21 0,0-20 15,0-1-15,0 0 0,21 0 16,1-21-16,-1 0 0,0 0 15,0 0-15,0-21 0,0 0 0,22 0 16</inkml:trace>
  <inkml:trace contextRef="#ctx0" brushRef="#br0" timeOffset="49473.51">16785 9567 0,'0'0'0,"-21"0"0,0 0 0,-22 0 16,1 0-16,-233 64 15,169-22-15,21-21 16,-20 22-16,-22-1 0,0 22 0,-22-22 16,-20 0-16,21 1 0,0 20 15,0-21-15,-1 1 0,1-1 16,21 0-16,21 1 0,-21-1 0,43 0 15,-22 1-15,42-22 0,1 0 16,-1 0-16,22 0 0,0 1 0,21-1 16,-1-21-16,44 0 31,-1 0-31,21-21 0,0 21 0,22-22 16,-1 1-16,1-21 15,-1 21-15,22 0 0,0-22 0</inkml:trace>
  <inkml:trace contextRef="#ctx0" brushRef="#br0" timeOffset="49849.27">16700 9546 0,'0'0'0,"0"-21"0,22 21 16,-1 0 0,0 0-16,-21 21 0,21 0 0,0 22 15,0-1-15,1 0 16,-1 1-16,0 20 0,21-20 0,-21 20 16,22 1-16,-1-1 0,22 1 15,-1-1-15,1 1 0,20-1 0,1 1 16,0-1-16,-1 1 0,-20-1 0,20-21 15,-41 1-15,20-1 0,-20 0 16,-1-20-16,0-1 0,-21 0 0,1 0 16,-1 0-16,-42-21 31,-1 0-31,1 0 0,0-21 16,-21 0-16,-1 0 15,-20 0-15,21-1 0,-22-20 0</inkml:trace>
  <inkml:trace contextRef="#ctx0" brushRef="#br0" timeOffset="50532.53">14287 9991 0,'-21'-21'0,"42"42"0,-42-64 15,0 22-15,0 0 0,0 0 0,0 0 16,-1 0-16,1-1 0,-21 22 16,21 0-16,-22 0 0,1 0 0,21 0 15,-21 0-15,-1 43 0,1-22 16,0 21-16,-22-21 0,22 22 0,-1 20 15,-20-20-15,-1 20 0,22 1 16,-21 20-16,-1 1 0,22 0 0,-1-1 16,1 1-16,21-22 0,-21 22 0,42 0 15,0-22-15,0 22 16,0-22-16,0 22 0,21-21 0,0-1 16,21 1-16,22-1 0,-22-21 0,22 22 15,-1-22-15,1-21 0,-1 22 16,22-22-16,-22 0 0,1 0 0,20 0 15,-20-21-15,21 0 0,-22 0 0,22 0 16,-1 0-16,1-21 0,-21 0 16,20 0-16,-20 0 0,20-22 0,-20 22 15,-1-21-15,1-22 0,-1 1 0,-20-1 16,20 1-16,-20-22 0,-1 22 16,0-22-16,-21 22 0,1-22 15,-22-21-15,0 21 0,0 1 16,0-22-16,-22 21 0,1 1 0,-21-1 15,0 21-15,-1 1 0,-20-1 0,-1 1 16,1 21-16,-22-1 0,0 1 16,-20 21-16,-22 0 0,21-1 0,0 22 15,0 0-15,0 22 0,22-1 16,-1 0-16,0 21 0,22-21 0,-22 22 16,22-1-16,20 0 0,-20 22 0,20-22 15,22 1-15,-21-1 0,21 21 16,0-20-16,-1-1 0,22 0 0,0 1 15,0-1-15,0 0 0,0-20 16,0-1-16,22 0 0,-1 0 16,0-21-16</inkml:trace>
  <inkml:trace contextRef="#ctx0" brushRef="#br0" timeOffset="50724.96">13547 10626 0,'0'21'16,"21"-21"31,-21 21-47,21-21 16,0 21-16,0-21 0,0 0 0,1 0 15,-1 0-15,0 0 0,0 0 0</inkml:trace>
  <inkml:trace contextRef="#ctx0" brushRef="#br0" timeOffset="50909.26">14012 10710 0,'0'-21'47,"-21"21"-1,21 21-46,0 1 0,0-1 16,-21-21-16,21 21 0,-21 0 16</inkml:trace>
  <inkml:trace contextRef="#ctx0" brushRef="#br0" timeOffset="51205.27">13398 11282 0,'0'0'0,"0"21"16,0 0 0,22 0-16,20-21 15,-21 0-15,21 0 0,1 22 0,-22-22 16,42 0-16,-20 0 0,-1 0 15,22 0-15,-22 0 0,21 0 0,1 0 16,-1-22-16,22 22 0,-21-21 16,-22 0-16,21 0 0,-20 21 15,-22-21-15,21 0 0,-21-1 0,-21 1 16,0 0-16,0 0 0,-42 0 16,21 21-16</inkml:trace>
  <inkml:trace contextRef="#ctx0" brushRef="#br0" timeOffset="51497.26">13949 11769 0,'0'0'0,"0"42"0,0 170 31,21-170-31,-21 0 0,0 22 0,0-22 15,0 1-15,0-1 0,0 0 16,0 1-16,0-1 0,0 0 0,-21 1 16,0-22-16,-1 21 0,22-21 0,-21 0 15,0 22-15,0-22 0,21 0 16,-21 0-16,21 0 0,-21 1 0,21-1 16,0-42-1,0-1 1,21-20-16,0 21 0,0 0 0,0-22 15</inkml:trace>
  <inkml:trace contextRef="#ctx0" brushRef="#br0" timeOffset="51810.27">13949 12213 0,'0'0'0,"-21"0"16,-43 0 0,43 21-16,-21 1 0,20-1 0,-20 0 15,0 0-15,-1 0 0,1 0 0,21 22 16,-21-22-16,-1 0 0,1 0 0,0 0 15,20-21-15,1 22 0,0-1 16,0-21-16,42 0 16,0 0-1,22-21-15,-1-1 0,0 1 16,1 0-16,-1 0 0,21 0 0,-20-22 16,20 22-16,-20-21 0,-1 21 0,21 0 15,-20-1-15,-1 1 0,0 0 0,1 21 16,-22 0-16,0 0 0,0 21 15,0 0-15,-21 1 0,0 20 0,0 0 16,0-21-16,-21 22 0,0-1 0,0 0 16,0 1-16,0-22 0,-1 21 15,1-21-15,0 1 0,0-1 0,21 0 16</inkml:trace>
  <inkml:trace contextRef="#ctx0" brushRef="#br0" timeOffset="52585.27">17547 10456 0,'0'0'0,"-42"22"15,-128 83 1,128-62-16,-21-1 0,20 22 16,1-22-16,0 21 0,-1 1 0,1-1 15,0 1-15,20 21 0,-20-1 0,21-20 16,0 20-16,0-20 0,21-1 15,0 1-15,0-1 0,0 1 0,21-1 16,21-20-16,0 20 0,1-20 0,-1-1 16,22 0-16,-1 1 0,1-1 15,20-21-15,1 21 0,-22-42 0,107 43 16,-107-43-16,22 0 0,0 0 16,-22-21-16,22-1 0,-22 1 15,22-21-15,-22 0 0,22-1 16,-21 1-16,20 0 0,-20-22 0,-1 1 15,1-1-15,-1 1 0,1-22 0,-22 0 16,0 1-16,1-1 0,-22 0 16,0 1-16,-21 20 0,0-21 0,0 22 15,0-1-15,-42 1 0,-1-1 16,1 22-16,-21-21 0,-22 41 0,0-20 16,-21 21-16,1 0 0,-1 0 15,-21 21-15,0 0 0,0 21 0,21 0 16,-21 0-16,21 21 0,21 1 0,-20 20 15,41-20-15,1-1 16,-1 21-16,22-20 0,-1-1 0,22 0 16,-21 1-16,21-1 0,21 0 0,0 1 15,0-1-15,0-21 0,0 22 16,0-22-16,0 0 0,0 0 0,21 0 16,0-21-16,0 0 0,0 0 0</inkml:trace>
  <inkml:trace contextRef="#ctx0" brushRef="#br0" timeOffset="52748.92">17420 11240 0,'0'-22'0,"0"1"31,0 0-15,21 21-1,0 0 1,1 0-16,-1 0 0,0 0 15,0 0-15</inkml:trace>
  <inkml:trace contextRef="#ctx0" brushRef="#br0" timeOffset="52928.98">17886 11176 0,'0'-21'15,"-21"21"1,-1 0-1,22 21 17,0 0-32,-21 0 15,0 1-15,21-1 0</inkml:trace>
  <inkml:trace contextRef="#ctx0" brushRef="#br0" timeOffset="53576.84">17589 11705 0,'-21'21'0,"0"106"31,21-84-31,0-1 0,0 0 16,0 1-16,0 20 0,0 1 15,0-22-15,0 22 0,0-1 0,0-21 16,-21 22-16,21-22 0,-21 1 0,21 20 15,-21-21-15,-1 22 0,1-22 16,-21 1-16,21 20 0,-22-21 0,22 1 16,0-1-16,-21-21 0,21 22 15,-1-22-15,1 0 0,21 0 16,0 0-16,0 0 0,0-42 31,21 0-31,1 0 0,-1 0 16,0-22-16,0 1 0,-21 21 0,0-21 15,0-1-15,0 1 0,0 0 0,0-1 16,-21 22-16,-21-21 0,20 21 16,-20-22-16,21 22 0,-21 21 0,-1-21 15,1 21-15,0 0 0,-1 0 0,1 0 16,0 0-16,-1 21 0,1-21 16,21 21-16,-22 0 0,22 1 15,0-22-15,0 21 0,0 0 0,21 0 16,0 0-16,0 0 15,21-21 1,0 0-16,21 0 0,-20-21 0,20 0 16,-21 21-16,21-21 0,1 0 15,20 0-15,-20-1 0,-1 1 0,21 0 16,1 0-16,-22-21 0,22 20 0,-22 22 16,22-21-16,-22 21 0,0 0 15,1 0-15,-1 0 0,0 0 16,-21 21-16,22 1 0,-22-1 0,0 21 0,0-21 15,0 22-15,1-1 0,-22-21 16,0 21-16,0 1 0,21-22 16,-21 21-16,0-21 0,0 1 0,21-1 15,-21 0-15,21-21 0,0 0 16,0 0-16,1 0 0,-1 0 16,21-21-16</inkml:trace>
  <inkml:trace contextRef="#ctx0" brushRef="#br0" timeOffset="54357.27">23135 9419 0,'0'0'0,"-21"0"0,0 0 0,-43 21 16,22 1-16,-43-1 0,1 21 15,-22-21-15,0 43 0,0-22 0,-21 0 16,0 22-16,-21-22 0,0 1 0,21 20 15,-21-21-15,-1 1 0,22-1 16,0 0-16,22-20 0,-1 20 0,0-21 16,21 21-16,1-20 0,20-1 0,22 21 15,-1-21-15,1 0 16,21 1-16,0-22 0,21 21 0,21-21 16,0 0-1,21 0-15,1 0 0,-1-21 0,22-1 16,-1 1-16</inkml:trace>
  <inkml:trace contextRef="#ctx0" brushRef="#br0" timeOffset="54688.3">23135 9462 0,'0'0'0,"0"42"0,-42 64 16,21-43-16,-1 22 0,-20 0 15,21-1-15,0 1 0,0 0 0,-22-1 16,22 22-16,0-21 0,21 21 16,0-22-16,0 1 0,0 0 0,0-22 15,0 22-15,0-22 0,0 1 16,0-1-16,0-20 0,0-1 0,21 0 15,-21 1-15,0-22 0,21 0 0,-21 0 16,0 0-16,21-21 16,1-21-1,-22 0-15,0-21 16,21 20-16,-21-20 0</inkml:trace>
  <inkml:trace contextRef="#ctx0" brushRef="#br0" timeOffset="55009.26">23326 9483 0,'0'0'0,"0"-21"16,21-1-16,21 22 0,-21 0 15,43 0-15,-1 22 0,22-22 16,0 21-16,20 21 0,22-21 0,-21 22 15,21-1-15,0 0 0,0 1 16,0-1-16,0 0 0,21 1 0,-21-1 16,0 0-16,-21-21 0,0 22 15,0-1-15,-21-21 0,-1 0 0,-20 1 16,-1-1-16,1 0 0,-22 0 0,-21 0 16,0-21-16,1 21 0,-22 1 15,0-1-15,-22-21 16,1 0-16,0 0 0,-21 0 15,-1 0-15,1 0 0,0 0 16</inkml:trace>
  <inkml:trace contextRef="#ctx0" brushRef="#br0" timeOffset="55668.36">20468 10202 0,'0'0'0,"0"-21"0,-21 0 0,0 0 0,0 0 16,-1 21-16,1 0 0,0 0 16,-21 0-16,-1 0 0,22 0 0,-21 21 15,0 0-15,-1 0 0,-20 22 16,20-1-16,-20 0 0,-1 22 0,1-1 16,-1 22-16,1-22 0,21 1 15,-22-1-15,22 22 0,-1-21 16,22-1-16,0 1 0,21 20 0,0-20 15,0 20-15,21-20 0,0-22 0,22 22 16,-1-1-16,22-20 0,-1-1 16,1-21-16,20 21 0,-20-20 0,20-1 15,1 0-15,0-21 0,-1 0 0,22 0 16,-21 0-16,21 0 0,-22 0 16,22-21-16,-21 0 0,0-22 0,-1 22 15,-20-42-15,-1 20 0,22-20 16,-43-1-16,22-20 0,-22 20 15,0-21-15,-20 22 0,-1-22 0,0 1 16,-21-1-16,0 0 0,0 1 16,-21-1-16,0 0 0,-22 22 0,22 20 15,-42-20-15,20 42 0,-20-22 0,-22 22 16,0 0-16,-20 21 0,20 0 16,-21 0-16,21 0 0,1 21 0,-1 0 15,0 1-15,43 20 0,-21 0 16,-1 1-16,22-1 0,-1 0 0,22 1 15,0-1-15,0 0 0,21 1 16,0-1-16,0-21 0,0 21 0,21-20 16,0-1-16,0 0 0,1-21 0,-1 0 15</inkml:trace>
  <inkml:trace contextRef="#ctx0" brushRef="#br0" timeOffset="55845.09">20341 10837 0,'0'0'0,"-21"0"32,21-21-17,21 21 17,0 0-32,0 0 0,1 0 0,-1 0 15,21 0-15</inkml:trace>
  <inkml:trace contextRef="#ctx0" brushRef="#br0" timeOffset="56017.04">20913 10837 0,'0'0'0,"21"22"0,-42-22 63,-1 0-48,22 21-15,-21-21 0,0 21 16,0-21-16</inkml:trace>
  <inkml:trace contextRef="#ctx0" brushRef="#br0" timeOffset="56282.26">20595 11282 0,'0'0'0,"0"42"0,0 1 0,-21-1 16,21 0-16,0 22 0,0-22 0,0 22 15,0-22-15,21 21 0,0 1 0,0-1 16,-21 22-16,22-21 0,-22-1 16,0 1-16,0 20 0,0-20 15,0-1-15,0 1 0,-22-22 0,-20 22 16,21-22-16,0 0 0,-22 1 0,22-1 16,0 0-16,0-21 0,0 1 15,21-1-15,-21 0 0,42-42 16,0 0-16,0-22 15,0 22-15,22-21 0,-22 21 0,0-22 16,21-20-16,-21 20 0,1 1 16,-22-21-16</inkml:trace>
  <inkml:trace contextRef="#ctx0" brushRef="#br0" timeOffset="56589.08">20468 12086 0,'0'0'0,"-63"21"0,20 1 0,-20-22 15,20 21-15,-20 0 0,21 0 0,-1 0 16,1 0-16,0 1 0,-1-1 0,1 0 15,21 0-15,0 0 0,-1 0 16,22 1-16,22-22 16,-1 0-1,21 0-15,0-22 0,1 1 0,-1 21 16,22-21-16,-22 0 0,21 0 16,1 0-16,-1-1 0,1 22 0,-1-21 15,1 21-15,-1 0 0,-20 0 16,20 21-16,-20 1 0,-1-1 0,0 21 15,-21-21-15,22 22 0,-22-1 16,0-21-16,-21 21 0,0-20 0,0 20 16,0-21-16,0 21 0,0-20 15,0-1-15,21 0 0,0 0 0,1-21 16,-1 0-16,0 0 0,0 0 0,21 0 16,1 0-16,20-21 0,1 0 15</inkml:trace>
  <inkml:trace contextRef="#ctx0" brushRef="#br0" timeOffset="57084.8">23770 11028 0,'0'-42'0,"0"84"0,0-106 15,0 22-15,-21 21 0,0 0 0,0 0 16,-22 21-16,1 0 0,0 0 0,-22 0 15,1 0-15,-22 21 0,21 21 16,-20-21-16,-1 22 0,22 20 0,-1-21 16,-21 22-16,22-1 0,21 22 0,-1-21 15,1-1-15,21 1 0,0-1 16,21 1-16,0-1 0,21-21 0,0 22 16,21-22-16,1 22 0,-1-22 15,21 0-15,1 1 0,-1-22 16,1 21-16,-22-21 0,22-21 0,20 22 15,-20-22-15,-1 0 0,1 0 16,-1-22-16,22 1 0,-21 0 0,20-21 16,1-1-16,-22 1 0,22-21 15,-21-1-15,-1 1 0,-21-1 0,22-21 16,-22 1-16,1-22 0,-22 21 0,0 1 16,0 20-16,-21 1 0,0-1 15,-42 22-15,-1-1 0,-20 1 0,-1 0 16,-20 21-16,-1-1 0,-21 1 0,0 21 15,22 0-15,-22 0 16,21 0-16,1 21 0,20 1 0,1-1 16,-1 0-16,1 0 0,20 21 0,1 1 15,21-1-15,0 22 0,-1-22 16,22 0-16,0 1 0,0-1 0,22 0 16,-1 1-16,21-22 0,-21 0 0</inkml:trace>
  <inkml:trace contextRef="#ctx0" brushRef="#br0" timeOffset="57259.69">23431 11472 0,'0'0'0,"-21"0"15,0-21-15,0 21 16,21-21 15,0 42-15,0 0-1,21-21-15</inkml:trace>
  <inkml:trace contextRef="#ctx0" brushRef="#br0" timeOffset="57708.44">23580 12192 0,'-22'42'0,"44"-84"0,-65 148 15,1-64-15,0 1 0,20-1 16,1 0-16,0 1 0,0-22 0,0 21 16,21 0-16,0 22 0,-21-22 0,21 1 15,-22-1-15,22 21 0,0-20 0,0-1 16,0 0-16,0-20 0,-21 20 15,21-21-15,-21 21 0,21-20 0,-21-1 16,21 0-16,0 0 16,0-42 15,21 0-31,0 0 0,0-22 16,1 22-16,-1-21 0,0 21 0</inkml:trace>
  <inkml:trace contextRef="#ctx0" brushRef="#br0" timeOffset="58052.24">23347 12721 0,'0'0'0,"-43"-21"0,22 0 0,-21 21 0,0 0 16,-1 0-16,1 0 0,0 0 16,-22 0-16,22 0 0,-1 21 0,1-21 15,0 21-15,21-21 0,-22 21 0,22-21 16,0 22-16,0-22 0,0 0 16,21 21-1,21-21-15,21 0 16,-21 0-16,0-21 0,22-1 0,-1 1 15,0 21-15,-20-21 0,41 0 16,-21 0-16,1 0 0,-1-1 0,0 1 16,1 21-16,-1 0 0,-21-21 0,22 21 15,-22 0-15,21 0 0,-21 21 0,22 0 16,-22 1-16,0 20 0,0-21 16,0 21-16,0 1 0,1-1 0,-1-21 15,0 22-15,0-22 0,0 0 16,0 21-16,1-21 0,-1-21 0,0 22 15,0-1-15,0-21 0,22 0 16,-22 0-16,21 0 0,0 0 0,1 0 16,-1 0-16,0-21 0,22-1 15,-22 1-15,22 0 0,-22 0 0</inkml:trace>
  <inkml:trace contextRef="#ctx0" brushRef="#br0" timeOffset="58604.92">26395 10202 0,'0'0'0,"-254"-42"15,190 42 1,1 21-16,-22 22 0,0-22 16,1 21-16,-1 22 0,0-1 0,1 1 15,-22-1-15,21 22 0,1-22 0,20 1 16,22-1-16,-1 1 0,43-1 16,0 1-16,22-1 0,-1 1 0,21-22 15,22 22-15,-22-22 16,21 0-16,22 1 0,-21-1 0,20 0 15,1-21-15,21 1 0,0-1 0,-1 0 16,-20 0-16,21-21 0,-21 0 16,20 0-16,-20-21 0,0-21 0,-1-1 15,22 1-15,0-22 0,0 1 16,0-1-16,0-20 0,-22 20 0,1 1 16,-22-22-16,-20 22 0,-22-22 15,-21 21-15,-21 1 0,-22-1 16,1 1-16,-43 21 0,1-1 0,-1 22 15,0 0-15,-20 0 0,-22 0 16,21 21-16,-21 0 0,0 21 16,0 0-16,0 21 0,21 1 0,0-1 15,21 21-15,22-20 0,-1-1 16,22 0-16,0 1 0,21-1 0,21 0 16,0 1-16,0-22 0,21 21 0,0-21 15,21 1-15,1-1 0,-1-21 16</inkml:trace>
  <inkml:trace contextRef="#ctx0" brushRef="#br0" timeOffset="58748.9">26289 10837 0,'0'0'0,"-21"0"32,0 0-32,-1 0 15,1 0-15,0 0 0,0 0 16</inkml:trace>
  <inkml:trace contextRef="#ctx0" brushRef="#br0" timeOffset="58944.9">26437 10943 0,'0'0'0,"0"64"15,0-43 1,0 0-16,0 0 0,0 0 0,0 1 16,0 20-16,0 0 0,0 1 0,0-1 15,-21 21-15,21-20 0,-21 20 16,21-20-16,0 20 0,0 1 0</inkml:trace>
  <inkml:trace contextRef="#ctx0" brushRef="#br0" timeOffset="59176.27">26437 12171 0,'0'0'0,"0"21"16,0 0-1,-21 0 1,0 1-16,0-1 0,21 0 16,-22 21-16,-20-21 0,21 1 0,0 20 15,-22-21-15,1 21 0,21-20 0,-21 20 16,20 0-16,-20 1 0,0-22 15,21 21-15,-1 0 0,-20-20 0,21-1 16,0 0-16,21 0 0,0 0 16,21-21-1,0-21-15,0 0 0</inkml:trace>
  <inkml:trace contextRef="#ctx0" brushRef="#br0" timeOffset="59568.95">26331 12065 0,'0'0'0,"-21"-21"0,-21 21 16,-22 0-16,22 0 0,0 21 0,-22 0 16,1 0-16,20 22 0,-20-22 15,-1 21-15,1 1 0,-1-22 0,22 21 16,-22-21-16,22 22 0,21-22 0,-21 0 16,20 21-16,1-42 0,0 21 15,21 1-15,0-1 0,21-21 16,0 0-16,1 0 15,20 0-15,0 0 0,1-21 16,-1 21-16,0-22 0,22 1 0,-1-21 16,1 21-16,-1-22 0,1 22 0,-1-21 15,1 0-15,-22-1 0,22 22 16,-22-21-16,0 21 0,-21-1 0,1 22 16,-22 22-1,0-1-15,0 0 0,0 0 16,-22 21-16,22-20 0,-21 20 0,21-21 0,0 21 15,0-20-15,0 20 0,21-21 16,1 21-16,-1-20 0,0-1 16,0 0-16,21 21 0,-20-42 0,20 21 15,0 1-15,1-22 0,-1 0 0,0 0 16,22 0-16,-22-22 0</inkml:trace>
  <inkml:trace contextRef="#ctx0" brushRef="#br0" timeOffset="60093.25">27940 8043 0,'0'0'0,"-42"22"0,42-1 16,0 0-16,0 0 0,0 0 0,21 22 15,21-22-15,22 21 0,20 0 16,1 1-16,0 20 0,20-20 0,22-1 16,0 0-16,22 22 0,-1-22 15,21 22-15,0 20 0,22-20 0,-1-1 16,1 1-16,-1 20 15,1-20-15,-1-1 0,1 1 0,-1-22 16,-20 22-16,-1-22 0,-21 22 16,-42-22-16,0-21 0,-43 21 0,1-20 15,-22-1-15,-63-21 16,0 0 0,-21-21-16,-1-1 0,1 1 0,-22 0 15,22 0-15</inkml:trace>
  <inkml:trace contextRef="#ctx0" brushRef="#br0" timeOffset="60433.04">31136 9440 0,'0'-21'15,"-21"21"-15,0 0 16,0 0-16,-1 0 16,1 0-16,0 0 0,0 21 0,0 1 15,-22-1-15,22 0 0,-42 21 16,20 1-16,-41 20 0,-1-21 0,-21 22 16,0-1-16,1 22 0,-22-21 15,21-1-15,0 1 0,-21-22 16,21 21-16,0 1 0,22-22 0,-22 22 15,21-22-15,0 22 0,22-22 0,-1 0 16,22 1-16,0-22 0,-1 21 16,22-21-16,0 0 0,21 1 0,0-1 15,0 0-15,21-21 16</inkml:trace>
  <inkml:trace contextRef="#ctx0" brushRef="#br0" timeOffset="61213.03">29485 10435 0,'0'0'16,"-42"-21"-16,21-21 0,-22 21 0,1 21 15,0 0-15,-1 0 0,1 0 0,0 21 16,-22 0-16,22 21 0,-22 1 16,1-1-16,-1 0 0,22 22 0,-22-22 15,22 22-15,0-22 0,-1 21 0,1 1 16,21-1-16,0 1 0,21-1 16,0 22-16,21-21 0,0-1 0,0 1 15,22-1-15,20 1 0,-21-1 16,43-21-16,-21 1 0,20-1 0,1-21 15,0 0-15,-1 1 0,1-1 16,0-21-16,-22 0 0,22 0 0,-22 0 16,22-21-16,-22-1 0,1 1 15,-1-21-15,1-22 0,-1 1 0,-20-1 16,-1-20-16,0 20 0,-20-20 16,-1-1-16,0 0 0,-21 1 0,0-1 15,0 0-15,-21 1 0,0 20 16,-22 22-16,1-22 0,-22 43 0,22-21 15,-21 42-15,-1 0 0,1 0 0,-1 0 16,1 21-16,-1 0 0,1 21 16,-1-20-16,1 20 0,20-21 0,1 21 15,0 1-15,-1-22 16,22 21-16,0-21 0,0 22 0,0-22 16,21 0-16,0 21 0,0-20 15</inkml:trace>
  <inkml:trace contextRef="#ctx0" brushRef="#br0" timeOffset="61403.08">29252 10943 0,'0'0'15,"-21"0"-15,0 0 16,0 0-16,0 0 16,42 21 30,0-21-46,0 0 0,0 0 16,0 0-16,1 0 16</inkml:trace>
  <inkml:trace contextRef="#ctx0" brushRef="#br0" timeOffset="61564.36">29527 11028 0,'43'-21'31,"-86"42"-31,107-42 0,-64 0 0,-21 21 47,21 21-32,-21-21-15,-1 21 16,1 0-16</inkml:trace>
  <inkml:trace contextRef="#ctx0" brushRef="#br0" timeOffset="61819.62">29379 11557 0,'0'0'0,"-21"42"0,-127 255 31,127-255-31,0 22 0,-1-1 0,1-21 16,0 22-16,0-22 0,0 1 15,0-1-15,-1-21 0,1 21 16,0-20-16,0 20 0,0-21 0,0 0 15,21 0-15,0 1 0,-22-22 0,22 21 16,22-21 0,-1 0-1,21-21-15,-21-1 0,0 1 16,22-21-16,-22 21 0</inkml:trace>
  <inkml:trace contextRef="#ctx0" brushRef="#br0" timeOffset="62116.7">28977 12086 0,'148'170'0,"-296"-340"0,106 170 15,-1 21-15,1 1 0,0-1 0,21 0 16,-22 0-16,1 21 0,21-20 16,-22-1-16,22 0 0,0-21 0,-21 21 15,21 0-15,-1-21 0,1 0 16,42 0 15,1 0-31,-1-21 0,21 0 0,-21 0 16,22 0-16,-22-1 0,21 22 15,0-21-15,1 21 0,-1 0 16,-21 0-16,22 0 0,-1 0 0,0 21 16,-21 1-16,22-1 0,-1 0 15,-21 0-15,22 21 0,-22-20 0,0-1 16,0 0-16,21 0 0,-20 0 16,-1 0-16,21 1 0,-21-22 0,22 0 15,-1 0-15,0 0 0,22 0 0,-22 0 16,22-22-16,-1 22 0</inkml:trace>
  <inkml:trace contextRef="#ctx0" brushRef="#br0" timeOffset="62644.87">32343 10033 0,'0'0'0,"-43"-21"0,-41 21 15,41 0-15,-20 0 16,20 0-16,-20 21 0,21 0 0,-22 0 16,1 22-16,-1-1 15,1 22-15,-1-1 0,22 1 0,-22-1 16,22 1-16,21-1 0,0 22 15,21-22-15,0-20 0,0 20 0,21 1 16,21-22-16,0 21 0,1-20 16,20-1-16,1 0 0,-1 1 0,1-1 15,20 0-15,1-20 0,0-1 16,-1-21-16,1 0 0,0 0 0,21-43 16,-22 22-16,1-21 0,0 0 15,-1-1-15,-20-20 0,20-1 0,1 1 16,-21-22-16,20 22 0,-41-22 15,20 0-15,-42 22 16,0-22-16,-21 22 0,-21 20 0,-21-20 16,0 20-16,-22 1 0,1 0 15,-1-1-15,-21 22 0,-20 0 0,-1 0 16,21 21-16,-21 0 0,0 0 16,22 0-16,-22 21 0,42 0 15,-20 0-15,20 22 0,22-22 0,0 0 16,-1 21-16,1-20 0,21 20 15,21-21-15,0 21 0,0-20 0,0 20 16,42-21-16,-21 0 0</inkml:trace>
  <inkml:trace contextRef="#ctx0" brushRef="#br0" timeOffset="62808.81">32216 10541 0,'0'0'0,"-22"-21"0,1 21 16,0 0-16,21-21 0,-21 0 15,21-1 1,21 22 15,0 0-31,0 0 0,1 0 0,-1 22 16</inkml:trace>
  <inkml:trace contextRef="#ctx0" brushRef="#br0" timeOffset="62969">32597 10562 0,'-22'0'32,"1"0"-17,21 21 1,0 1-16,-21-1 16,21 0-16,-21 0 15,0 0-15</inkml:trace>
  <inkml:trace contextRef="#ctx0" brushRef="#br0" timeOffset="63265.04">32046 11388 0,'0'0'0,"-21"21"0,-21 64 16,21-64-1,-1 21-15,22-21 0,0 22 0,-21-22 16,0 21-16,21 0 0,0 1 15,0-1-15,0 0 0,0 1 0,0 20 16,0-20-16,0 20 0,0-21 16,-21 1-16,21 20 0,-21-20 15,21-1-15,-21 0 0,21-21 0,0 22 16,-22-22-16,1 21 0,21-21 16,0 1-16,0-1 0,0 0 15,0 0-15,21-21 16,1-21-1,-22 0-15,21 21 0,0-21 16,0-22-16</inkml:trace>
  <inkml:trace contextRef="#ctx0" brushRef="#br0" timeOffset="63546.26">31792 12192 0,'0'0'0,"-21"-21"0,-21 21 0,-1 0 16,1 0-16,21 0 0,-21 0 0,-1 0 15,1 0-15,0 21 0,-1-21 16,22 0-16,-21 0 0,-1 21 15,22-21-15,0 0 0,0 0 0,42 0 32,21 0-32,-20 0 15,20 0-15,0 0 0,22 0 16,-22 0-16,22-21 0,-22 21 0,0 0 16,22 0-16,-22 0 0,-21 0 15,22 0-15,-22 21 0,0 0 16,0 1-16,-21-1 0,0 0 0,0 21 15,0-21-15,0 22 0,-21-1 16,0-21-16,0 0 0,-22 1 16,1-1-16,21 0 0,-22 0 0,1 0 15,21-21-15</inkml:trace>
  <inkml:trace contextRef="#ctx0" brushRef="#br1" timeOffset="71200.41">8361 9885 0,'21'-21'31,"-21"0"-15,0-1 15,-21 22-15,0 0-1,-1 0-15,1 0 16,0 0-16,0 0 0,0 0 0,0 22 16,-1-22-16,1 21 0,0-21 15,0 0-15,0 21 0,-22-21 0,22 0 16,0 21-16,0-21 0,0 0 15,0 21-15,-1-21 0,1 21 0,0-21 16,0 22-16,21-1 0,-21-21 16,0 21-16,21 0 15,-22 0-15,1 0 16,21 1 0,0-1-16,-21 0 0,21 0 15,-21 0-15,21 0 0,-21 1 16,21-1-16,0 0 15,0 0-15,0 0 0,-21 22 0,21-22 16,0 0-16,-22 21 0,22 1 16,0-22-16,0 21 0,-21 0 0,21 1 15,-21-22-15,21 21 0,-21 1 0,21-22 16,0 21-16,-21 0 0,21-20 16,-21 20-16,-1-21 0,22 21 0,0 1 15,0-1-15,-21-21 0,21 22 16,0-1-16,-21 21 0,21-20 15,0-1-15,0 0 0,-21 1 0,21-1 16,-21 0-16,21 1 0,0-1 16,0 0-16,-21 1 0,21-22 0,-22 21 15,22 1-15,-21-1 0,21 0 0,-21 1 16,21-1-16,0 0 0,-21 1 16,21-1-16,-21 0 0,21 1 0,-21-1 15,21 0-15,0 1 0,0-1 0,0-21 16,0 21-16,-22 1 0,22-1 15,0 0-15,-21-20 0,21 20 16,0 0-16,0 1 0,0-1 0,0 0 16,0 1-16,-21-1 0,21 0 15,0 1-15,0-1 0,-21-21 0,21 21 16,0 1-16,0-1 0,0-21 0,0 22 16,0-22-16,0 0 0,0 0 0,0 0 15,0 0-15,0 1 0,0-1 16,21-21 15,0 0-15,0-21-16,-21-1 0,22 1 15,-1 0-15,0 0 0,0 0 0,0-22 16,0 1-16,1 21 0,-1-43 16,21 22-16</inkml:trace>
  <inkml:trace contextRef="#ctx0" brushRef="#br1" timeOffset="72912.71">8382 9779 0,'0'0'0,"-21"21"15,0-21 1,21 21 0,0 1-1,21-1 1,0-21-16,0 21 0,0 0 16,22-21-1,-22 0-15,0 21 0,21-21 0,-21 0 16,22 0-16,-1 21 0,0-21 15,1 22-15,-1-22 0,0 0 0,1 0 16,-1 21-16,0-21 0,22 0 0,-22 21 16,1-21-16,-1 0 0,-21 21 15,21-21-15,1 0 0,-22 21 0,21 0 16,-21-21-16,22 0 0,-22 0 16,0 22-16,0-22 0,0 0 0,22 0 15,-22 21-15,0-21 0,0 0 16,0 21-16,1-21 15,-22 21-15,21-21 16,-21 21-16,0 0 0,21 1 16,-21-1-16,0 0 15,0 0-15,21-21 0,-21 21 16,21 0-16,-21 1 0,0-1 16,0 0-16,0 0 0,21 0 0,-21 0 15,22 1-15,-22-1 0,0 0 0,0 21 16,0-21-16,0 1 0,21 20 15,-21-21-15,0 21 0,0-20 0,21-1 16,-21 21-16,0-21 0,0 22 0,0-22 16,0 21-16,0-21 15,0 22-15,0-1 0,0-21 0,0 21 16,0 1-16,0-1 0,0 0 0,0 1 16,0-1-16,0 0 0,0 1 15,-21-1-15,21 0 0,0 1 0,0-1 16,0 0-16,0 1 0,-21-1 0,21-21 15,0 22-15,-22-22 0,22 21 16,0-21-16,0 22 0,0-22 0,0 21 16,0-21-16,0 22 0,-21-22 0,21 21 15,0-21-15,-21 22 0,21-22 16,0 21-16,0-21 0,0 22 0,0-22 16,0 0-16,0 21 0,0-21 0,0 1 15,0-1-15,0 0 16,0 0-16,0 0 0,0 0 0,0 1 15,0-1-15,0 0 0,0 0 0,0 0 16,0 0-16,0 1 0,0-1 16,0 0-16,0 0 0,0 0 0,0 0 15,-21 1-15,21-1 0,0 0 0,0 0 16,0 0-16,-21 0 16,21 1-16,0-1 0,0 0 15,-21 0-15,-1-21 16,22 21-16,0 0 15,-21-21-15,0 22 16,0-22-16,0 21 16,0-21-16,-1 0 0,1 0 15,21 21-15,-21-21 0,0 0 16,0 0-16,0 0 0,-1 0 0,-20 0 16,21 0-16,-21 0 0,20 0 0,-20 0 15,0-21-15,-1 21 0,-20 0 16,21 0-16,-22-21 0,1 21 0,-1-22 15,1 22-15,-1-21 0,22 21 0,-22-21 16,22 21-16,0 0 0,-1-21 16,22 21-16,-21 0 0,21-21 0,-1 21 15,1-21-15,0 21 0,0 0 16,0-22-16,-22 22 16,22 0-16,0-21 0,-21 21 0,21 0 15,-22-21-15,1 21 0,0 0 0,-1-21 16,1 21-16,0-21 0,-1 21 15,1 0-15,0-21 0,-1 21 0,1 0 16,0 0-16,20 0 0,1 0 0,0 0 16,0 0-16,0 0 31,21-22 31,21 22-46,-21-21 0,21 21-16</inkml:trace>
  <inkml:trace contextRef="#ctx0" brushRef="#br1" timeOffset="77368.78">10329 847 0,'0'0'0,"-21"0"16,0 0-16,0 0 0,0 0 16,-1 0-16,1 0 15,0 0-15,0 0 0,0 0 0,0 0 16,-1-21-16,1 21 0,0 0 16,0 0-16,0 0 15,0 0-15,42 0 78,0 0-78,0 21 16,21-21-16,-20 21 0,20-21 16,0 0-16,1 21 0,20-21 0,-21 21 15,22-21-15,-22 21 0,22-21 16,-1 22-16,22-22 0,-22 21 0,22-21 15,0 21-15,-1-21 0,1 0 16,0 21-16,-1-21 0,-20 0 16,-1 0-16,22 21 0,-43-21 0,22 0 15,-22 0-15,1 21 16,-1-21-16,0 22 0,-21-22 0,1 0 16,-1 0-16,0 0 0,0 0 31,-21-22 78,0 1-93,0 0-1</inkml:trace>
  <inkml:trace contextRef="#ctx0" brushRef="#br1" timeOffset="79216.5">11705 614 0,'0'0'0,"-42"-21"15,21 21 1,21 21 15,0 0-15,0 0-16,0 0 0,0 1 15,21-22-15,0 21 0,0 0 16,-21 0-16,21 0 0,22 0 0,-22 1 16,0-1-16,0 0 15,21 0-15,-20 0 0,20 0 0,0-21 16,1 22-16,-1-22 0,0 0 16,1 21-16,-1-21 0,-21 0 15,21 0-15,1 0 0,-22 0 0,0 0 16,0 0-16,0 0 0,1 0 15,-1 0-15,-42 0 47,-1 0-47,1 0 0,0 0 16,0 21-16,0 0 0,-22-21 16,1 0-16,21 21 0,-21 0 0,-1-21 15,1 22-15,0-1 16,-1 0-16,1 0 0,0 0 0,-1 0 15,1 1-15,0-22 0,-1 21 16,22 0-16,-21 0 0,-1 0 0,1 0 16,21 1-16,-21-22 0,-1 21 15,22 0-15,-21-21 0,21 21 0,-1-21 16,-20 21-16,21-21 0,0 21 16,0-21-1,42 0 16,0 0-31,0 0 0,0 0 16,0-21-16,22 21 0,-22-21 16,21 0-16,1 21 0,-1-21 0,0 0 15,1-22-15,-1 22 0,0 0 16,1-21-16,20 20 0,-21-20 0,1 21 16,-1 0-16,0 0 0,1-1 15,-1 1-15,-21 0 0,22 0 16,-22 21-16,0-21 0,0 21 0,0 0 15,0-21-15,1-1 16,-1 22-16,-21-21 31,-21 21 1,-64 0-17,64 0-15,0-21 16,-1 21-16,1 0 0,0 0 15,0-21-15,-21 0 0,20 21 0,1-21 16,0 21-16,0-22 0,-21 1 16,20 0-16,1 21 0,-21-21 0,21 0 15,0 0-15,-1-1 0,1 1 16,-21 21-16,21-21 0,0 0 16,-1 21-16,1-21 0,0 21 15,0 0-15,21-21 0,-21 21 0,0 0 16,-1 0-1,22 21 48,22 0-63,-1-21 16,0 21-16,0 0 0,0-21 0,0 21 15,1 1-15,-1-22 0,0 21 16,21 0-16,-21-21 0,22 21 0,-22 0 15,21 0-15,1 1 16,-1-1-16,-21 0 0,21 0 0,1 0 16,-1 0-16,-21 1 0,22-22 15,-22 21-15,0 0 0,21-21 16,-21 21-16,1-21 0,-1 0 0,0 0 16,-21 21-16,21-21 15,-42 0 16,0 0-31,0 0 16,-1 0-16,1 0 16,-21 0-16,21 0 0,0 21 0,-22-21 0,1 22 15,21-22-15,-22 21 16,22-21-16,-21 21 0,0 0 0,20 0 16,-20 0-16,21-21 0,-21 22 15,20-1-15,-20 0 0,21 0 0,0 0 16,0-21-16,-1 21 0,1 1 15,0-1-15,0-21 16,0 21-16,42-42 63,0 0-48,0-1-15,0 1 0,1 0 16,-1 0-16,0 0 0,21-22 15,-21 22-15,22 0 0,-1-21 0,0 21 16,22-22-16,-22 22 0,1 0 16,-1 0-16,0 0 0,-21 21 15,22-22-15,-22 22 0,0 0 0,0 0 16,0-21-16,-42 21 78,0 0-62,0 0-1,21 21 63,21-21-78,0 0 16,0 0 0,-21-21 15,-21 21-15,0 0-16,0 0 15,0 0-15</inkml:trace>
  <inkml:trace contextRef="#ctx0" brushRef="#br1" timeOffset="85013.25">9165 1926 0,'0'0'0,"0"-21"16,0 42 30,0 0-46,0 1 16,0-1-16,0 0 0,0 0 16,0 0-16,0 0 0,0 1 0,0-1 15,0 0-15,-21 0 0,21 0 16,0 0-16,0 1 0,-21-22 16,21 21-16,0 0 15,0-42 16,0 0-15</inkml:trace>
  <inkml:trace contextRef="#ctx0" brushRef="#br1" timeOffset="85593.23">9144 1651 0,'0'0'0,"-42"0"15,20 21-15,1 0 0,0 1 16,0-1-16,0 0 0,0 0 0,-22 21 16,22-20-16,0 20 0,0-21 15,0 21-15,-1 1 0,1-22 0,0 21 16,0 1-16,21-22 0,0 21 15,-21-21-15,21 22 0,0-22 0,0 0 16,0 21-16,0-21 0,0 1 16,21-1-16,0 21 0,0-21 0,22 0 15,-22 1-15,21-1 0,0-21 16,1 21-16,-1-21 0,0 0 0,1 21 16,-1-21-16,0 0 15,-20 0-15,20 0 0,0 0 0,1 0 16,-22-21-16,21 21 0,-21-21 15,22 0-15,-22-1 0,21 1 0,-21 0 16,0 0-16,22 0 0,-22 0 16,0-22-16,0 22 0,0 0 0,1-21 15,-22 20-15,0-20 0,21 0 16,-21 21-16,0-22 0,0 1 0,0 0 16,0-22-16,0 22 0,-21 21 15,-1-22-15,1 1 0,0 0 0,0 20 16,0 1-16,0 0 0,-1 0 15,1 0-15,-21 21 0,21 0 0,0 0 16,-22 0-16,22 0 16,0 21-16,0-21 0,-22 21 0,22 21 15,0-20-15,-21-1 0,21 0 16,-1 21-16,1-21 0,0 1 16,21 20-16,0-21 0,0 0 0,0 0 15,0 1-15</inkml:trace>
  <inkml:trace contextRef="#ctx0" brushRef="#br1" timeOffset="86649.07">14076 3112 0,'0'0'0,"-21"0"0,21-22 0,-22 22 16,1 0-16,0 0 0,0 0 15,0 0-15,21-21 16,-21 21-16,21-21 16,0 0-1,21 0-15,0 21 16,0 0-16,0 0 0,0-21 16,1 21-16,20 0 0,-21 0 15,21 0-15,-20 0 0,20 0 16,-21 0-16,0 0 0,0 0 0,1 0 15,-1 21-15,-21 0 0,21-21 16,-21 21-16,0 0 0,0 0 16,-42-21-16,20 22 0,1-22 15,0 21-15,-21 0 0,21 0 0,-22-21 16,1 21-16,21 0 0,-22 1 16,1-22-16,21 21 0,0 0 0,0-21 15,-1 0-15,1 21 0,0-21 16,42 0 46,0 0-62,1 0 0,-1 0 16,0 0-16,0 0 0,0 0 16,0 0-16,1 0 0,-1-21 15,0 21-15,0 0 0,0 0 0,0-21 16,1 21-16,-1-21 0,0 21 15,0 0-15,21-22 0,-20 1 0,-1 21 16,0-21-16,0 21 0</inkml:trace>
  <inkml:trace contextRef="#ctx0" brushRef="#br1" timeOffset="87245.06">14563 2879 0,'0'0'0,"-22"-21"0,1 21 0,0-22 15,0 22-15,0-21 0,-22 21 16,22 0-16,-21 0 0,0-21 0,-1 21 16,1 0-16,0 0 0,-1 0 0,1 0 15,0 0-15,-1 0 16,1 21-16,0-21 0,-1 21 0,1 1 15,0-1-15,-1 0 0,22 0 16,-21 21-16,21-20 0,-1-1 0,1 21 16,0-21-16,21 22 0,-21-1 15,21-21-15,0 21 0,0 1 0,0-22 16,21 21-16,0 1 0,0-22 16,1 21-16,-1-21 0,21 0 0,-21 1 15,22-1-15,-1 0 0,-21 0 16,21 0-16,1 0 0,20-21 0,-20 0 15,-1 22-15,0-22 0,1 0 16,20 0-16,-21 0 0,1 0 16,-1 0-16,0-22 0,22 22 0,-22-21 15,1 0-15,-1 0 0,0 0 16,-21-22-16,22 22 0,-1-21 0,-21 0 16,0-1-16,1 1 0,-1 0 15,-21-1-15,0 1 0,0 0 0,0-1 16,0 1-16,0 0 0,0-1 15,-21 22-15,-1-21 0,-20 21 0,21-1 16,0 1-16,-22 0 0,1 21 16,21-21-16,-21 21 0,-1 0 15,1 0-15,21 0 0,-22 0 16,1 0-16,0 21 0,-1-21 0,22 21 16,-21-21-16,21 21 0,0-21 15,-1 22-15,22-1 16,22-21-16,-1 0 15</inkml:trace>
  <inkml:trace contextRef="#ctx0" brushRef="#br1" timeOffset="87988.86">17166 2096 0,'0'0'0,"-21"-22"31,21 1-31,21 0 16,0 0 0,0 21-16,1 0 0,-1 0 15,0 0-15,0 0 16,0 0-16,0 0 15,-21 21-15,0 0 0,0 0 16,0 1 0,-21-1-16,0-21 0,0 21 0,-21-21 15,20 21-15,1-21 0,0 0 16,0 0-16,0 21 0,0-21 16,-1 0-16,1 21 0,0-21 15,42 0 32,0 0-47,1 0 0,-1 0 16,0 0-16,21 0 0,-21 0 15,22 0-15,-22 0 0,21 0 0,1 22 16,-22-22-16,0 21 0,0-21 16,0 21-16,0-21 0,-21 21 15,0 0-15,0 0 16,-21-21-16,0 0 0,0 22 15,0-22-15,0 0 0,-22 0 16,22 0-16,0 0 0,-21 0 0,20 0 16,-20 0-16,21 0 0,0 0 15,0 0-15,-22 0 0,22 0 16,0 0-16,0 0 16,21-22-16,0 1 15,0 0-15,21 21 16,0-21-16,21 0 0</inkml:trace>
  <inkml:trace contextRef="#ctx0" brushRef="#br1" timeOffset="88631.98">17462 1693 0,'0'0'15,"-21"-21"-15,0 0 0,0 0 0,0 0 16,0 21-16,-1-21 0,1 21 0,-21 0 16,21 0-16,0 0 15,-22 0-15,22 0 0,-21 21 0,21 0 16,-22 0-16,22 0 0,0 0 16,-21 22-16,-1-22 0,22 21 0,-21-21 15,-1 22-15,22-1 0,-21-21 16,21 22-16,-22-1 0,22-21 15,0 21-15,0 1 0,0-22 0,0 21 16,21-21-16,-22 22 0,22-22 16,0 21-16,0 1 0,22-1 0,-1-21 15,0 21-15,0 1 0,21-22 16,1 21-16,-22-21 0,21 1 16,1-1-16,-1 21 0,0-42 15,1 21-15,20 0 0,-21-21 0,1 0 16,20 0-16,-20 0 0,20 0 15,-21 0-15,22 0 0,-1-21 0,-20 0 16,20-21-16,1 21 0,-22-22 16,22 1-16,-22 0 0,0-1 15,1 1-15,-22 0 0,21 20 0,-21-20 16,0 0-16,1-1 0,-22 1 16,0 21-16,0-21 0,0-1 0,0 1 15,-22 0-15,1 20 0,0-20 16,-21 0-16,-1-1 0,1 1 15,0 0-15,-22 21 0,22-1 16,0-20-16,-1 42 0,1-21 16,0 0-16,-1 21 0,1 0 0,21 0 15,-22 0-15,1 0 0,0 0 16,21 0-16,-22 0 0,22 21 16,-21 0-16,21-21 0,-1 21 0,1 0 15,0-21-15,0 22 0,21-1 16,-21-21-16,21 21 0,-21-21 15</inkml:trace>
  <inkml:trace contextRef="#ctx0" brushRef="#br1" timeOffset="107268.02">9461 1736 0,'0'0'0,"0"-21"16,0-1-16,0 1 16,0 0-1,-21 21-15,21-21 0,-21 21 16,0-21-16,0 21 16,0 0-16,-1-21 0,1 21 15,0 0-15,0 0 0,0 0 16,-22 0-16,22 0 0,0 0 15,-21 21-15,-1-21 0,22 0 0,-21 21 16,0 0-16,-1-21 0,1 21 16,0 0-16,-1-21 0,22 22 0,-21-1 15,21 21-15,-1-21 0,1 0 16,0 1-16,0 20 0,0-21 16,0 21-16,21-20 0,0 20 15,-22-21-15,22 21 0,-21-20 0,21-1 16,0 21-16,0-21 0,0 0 15,0 1-15,0 20 0,0-21 0,21 0 16,1 0-16,-1 1 0,0-1 16,0 0-16,0 0 0,22-21 0,-22 21 15,21 0-15,-21 1 0,22-22 16,-1 21-16,0-21 0,1 0 0,-1 21 16,0-21-16,1 0 0,-1 0 15,0 0-15,1 0 0,-22 0 0,21 0 16,0-21-16,-20 0 0,20 21 15,-21-22-15,21 1 0,-20 0 0,-1 21 16,0-21-16,0 0 16,0 0-16,0-1 0,1-20 0,-1 21 15,0 0-15,-21 0 0,0-22 16,21 22-16,0-21 0,-21-1 0,0 22 16,0-21-16,0 0 0,0 20 15,0-20-15,0 21 0,0-21 0,0 20 16,0-20-16,-21 21 0,0 0 15,0-22-15,0 22 0,-1 0 0,1 0 16,0 0-16,0 21 0,0-21 16,0 21-16,-22 0 0,22 0 0,0 0 15,-21 0-15,20 0 0,-20 0 16,21 0-16,-21 0 0,20 0 16,-20 21-16,0 0 0,-1 0 15,22 0-15,-21 0 0,0 22 0,20-22 16,1 21-16,-21-21 0,21 22 15,0-22-15,-1 21 0,1 1 0,21-22 16,0 21-16,-21-21 0,21 22 16,0-22-16,0 0 0,0 21 0,0-21 15,0 1-15,0-1 0,21 0 16,0 0-16,-21 0 0,22 0 16,-1 1-16,0-1 0,0 0 15,0-21-15,0 21 0,1-21 0,20 21 0,-21-21 16,21 0-16,-20 0 15,20 0-15,0 0 0,1 0 0,-1 0 16,-21 0-16,21 0 0,1 0 16,-22-21-16,21 0 0,-21 21 0,22-21 15,-22 21-15,0-21 0,0-1 16,0 1-16,1 0 0,-1 0 0,0 0 16,-21 0-16,21-1 0,0 1 15,-21 0-15,21-21 0,1 21 16,-22-22-16,0 1 0,0 21 0,0-22 15,0 1-15,0 0 0,0 21 16,0-22-16,0 1 0,0 21 16,0-22-16,-22 22 0,1-21 0,0 21 15,21 0-15,-21 21 0,0-22 16,0 1-16,-22 21 0,22 0 0,-21-21 16,21 21-16,-22 0 0,-20 0 15,20 0-15,1 0 0,-21 21 0,20-21 16,-20 21-16,20 1 0,1 20 15,-21-21-15,20 21 0,22-20 0,-21 20 16,21-21-16,-22 21 0,22-20 16,21 20-16,-21-21 0,21 0 15,-21 22-15,21-22 0,0 0 0,0 0 16,0 0-16,0 0 0,0 1 16,0-1-16,0 0 15,0 0-15,0 0 16,21-21-16,-21 21 15,21-21-15</inkml:trace>
  <inkml:trace contextRef="#ctx0" brushRef="#br1" timeOffset="107882">9250 1820 0,'0'0'0,"0"-21"31,0 42 0,0 1-31,0-1 0,0 0 0,-21 0 16,21 0-16,-22 0 0,22 1 15,-21 20-15,21-21 0,0 0 0,-21 0 16,21 22-16,-21-22 0,21 0 16,0 0-16,0 0 0,0 1 15,0-1 1,0-42 31,0-1-47,0 1 0,0 0 15,0 0-15,0-21 16,21 20-16,-21 1 0,0 0 16,21-21-16,-21 21 0,0-1 0,0 1 15,0 0-15,0 0 0,0 42 31,0 0-15,0 0-16,-21 1 0,21-1 0,0 0 16,0 21-16,0-21 0,-21 1 15,21-1-15,-21 0 0,21 0 16,0 0-16,0 0 0,0 1 16,-21-22-1</inkml:trace>
  <inkml:trace contextRef="#ctx0" brushRef="#br1" timeOffset="112981.01">4170 4085 0,'0'0'0,"-21"0"0,-1 0 16,1 0-16,0 0 15,0 0-15,0 0 0,0 0 0,-1 0 16,1 0-16,0 0 16,0 0-16,0 0 0,0 0 0,-1 0 0,1 0 31,0 0-31,42 0 62,22 0-62,-22 0 0,21 0 0,0 0 16,1 0-16,-1 0 0,22 21 16,-22-21-16,21 0 0,1 22 0,-1-22 15,22 0-15,-21 0 0,20 0 16,1 21-16,-22-21 0,22 0 16,-21 0-16,-1 0 0,-21 0 0,22 0 15,-22 0-15,-21 0 0,22 0 16,-22 0-16,21 0 0,-21 0 15,-21-21-15,22 21 16,-22-22 15,0 1 1,-22 21-17,22-21-15,-21 21 0,21-21 16</inkml:trace>
  <inkml:trace contextRef="#ctx0" brushRef="#br1" timeOffset="114052.49">5016 3789 0,'-21'0'16,"21"21"46,0 0-46,0 0 0,0 1-1,21-22 17,1 0-32,-1 21 15,0-21 1,0 0-16,-21 21 0,21-21 15,0 0-15,-21 21 0,22 0 16,-1-21-16,0 21 0,0-21 0,0 22 16,0-22-16,1 0 0,-22 21 15,21-21-15,0 0 0,0 21 0,0-21 16,0 0-16,1 21 16,-1-21-16,0 0 0,0 0 15,0 0-15,-21 21 78,-21-21-78,0 21 16,0 1-16,0-22 0,-1 21 0,1 0 16,0-21-16,-21 21 0,21 0 15,-22 0-15,22 1 0,-21-1 0,21 0 16,-22 0-16,1 0 0,0 0 15,-1 1-15,22-1 0,-21-21 0,21 21 16,-22 0-16,22 0 16,0-21-16,0 21 0,0-21 0,-1 22 15,1-22 1,21 21 0,-21-21 62,21-21 187</inkml:trace>
  <inkml:trace contextRef="#ctx0" brushRef="#br1" timeOffset="114758.41">3619 5249 0,'-21'0'16,"21"22"-16,0-1 0,0 0 15,-21 0-15,21 0 0,0 0 0,-21 1 16,21 20-16,0-21 0,0 0 16,0 0-16,0 1 0,-21 20 15,21-21-15,0 0 0,0 0 16,-21-21-16,21 22 0,0-1 16,0-42 15,21-1-31,0 1 15,-21 0-15,21 0 0</inkml:trace>
  <inkml:trace contextRef="#ctx0" brushRef="#br1" timeOffset="115340.35">3492 4953 0,'0'0'0,"-21"21"0,0-21 0,0 21 0,0 1 16,-22-1-16,22 0 0,0 0 15,0 21-15,0-20 0,0 20 0,-1-21 16,1 21-16,21-20 0,-21 20 15,21-21-15,-21 21 0,21 1 16,0-22-16,0 21 0,0 1 16,0-1-16,0-21 0,0 21 0,0 1 15,0-22-15,0 21 0,21-21 16,0 1-16,-21-1 0,21 0 0,1 0 16,20 0-16,-21-21 0,0 0 0,22 21 15,-22-21-15,21 0 0,0 0 16,1 0-16,-1 0 0,0-21 0,1 21 15,-1-21-15,0 0 0,1 0 16,-1 0-16,0-1 0,1 1 0,-1-21 16,0 21-16,-20-22 0,20 1 15,-21 21-15,0-21 0,0-1 16,-21 1-16,0 0 0,22-1 16,-22 1-16,0 0 0,0-1 0,0 1 15,0 0-15,0-1 0,-22 22 16,22-21-16,-21-1 0,0 22 0,0 0 15,-21 0-15,20 0 0,1 0 16,-21 21-16,0 0 0,20 0 0,-20 0 16,0 0-16,-22 0 0,22 0 15,0 0-15,-1 21 0,1 0 0,0-21 16,-1 21-16,22 0 0,0 0 16,0 1-16,21-1 0,0 0 15</inkml:trace>
  <inkml:trace contextRef="#ctx0" brushRef="#br1" timeOffset="116312.9">6794 6011 0,'0'0'16,"-21"0"-16,-21 0 16,21 0-1,21-21-15,0 0 32,21 21-17,0 0-15,0 0 16,0 0-16,1 0 0,-1 0 0,0 0 15,0 0-15,0 0 0,0 0 16,1 21-16,-1 0 0,0 1 16,0-1-16,-21 0 15,0 0-15,0 0 16,-21 0-16,0-21 16,0 22-16,-1-22 0,1 21 0,0 0 15,0-21-15,0 0 0,0 21 16,-1-21-16,1 0 0,0 21 15,42-21 48,0 0-63,1 0 0,-1 0 16,0 0-16,0 0 0,0 0 0,0-21 15,1 21-15,-1 0 0,21 0 16,-21 0-16,0 0 0,1 0 0,-1-21 15,0 21-15,-21-21 32,0 0-32,0-1 15,0 1 1</inkml:trace>
  <inkml:trace contextRef="#ctx0" brushRef="#br1" timeOffset="116941.15">7133 5779 0,'0'0'16,"-21"-22"-16,0 22 0,0 0 15,-1 0-15,1 0 0,-21 0 0,21 0 16,0 0-16,-22 0 0,22 0 15,0 22-15,-21-1 0,20 0 16,-20-21-16,21 42 0,-21-21 16,20 1-16,1-1 0,0 0 0,0 21 15,0-21-15,0 1 0,-1 20 16,22-21-16,0 0 0,0 0 0,0 22 16,0-22-16,0 0 0,0 0 0,0 0 15,0 1-15,0-1 0,0 0 16,22 0-16,-1-21 0,0 21 0,0 0 15,21 1-15,-20-22 0,-1 21 16,21-21-16,0 0 0,1 21 0,-22-21 16,21 21-16,1-21 0,-1 0 15,0 0-15,1 0 0,-22 0 16,21 0-16,0-21 0,1 0 0,-22 0 16,21-1-16,-21 1 0,1 0 15,-1 0-15,21 0 0,-21 0 0,0-1 16,-21-20-16,22 21 0,-1 0 15,0-22-15,-21 1 0,0 21 0,0-21 16,0-1-16,0 22 0,0-21 16,0-1-16,0 22 0,0-21 0,-21 21 15,0-22-15,-1 22 0,1 0 0,0 21 16,-21-21-16,-1 21 0,22 0 16,-21 0-16,0 0 0,-22 0 15,22 0-15,-1 0 0,1 0 16,0 0-16,-1 21 0,1 0 0,0 0 15,21 1-15,-1-22 0,1 21 16,0 0-16,0 0 0,0 0 0,21 0 16,0 1-16,0-1 15,21-21-15,0 0 16,0 0-16,22 0 0</inkml:trace>
  <inkml:trace contextRef="#ctx0" brushRef="#br1" timeOffset="117681.03">8911 5207 0,'0'0'0,"0"-21"31,21 21-15,0 0 0,1 0-16,-1 0 0,0 21 15,-21 0-15,0 0 16,0 1-16,0-1 0,0 0 16,0 0-16,-21 0 15,0 0-15,-1 1 0,-20-1 0,21-21 16,-21 21-16,-1 0 0,1-21 0,0 21 15,20-21-15,1 0 0,-21 0 16,21 0-16,21 21 0,-21-21 16,42-21 15,0 21-31,0 0 16,0-21-16,0 21 0,22 0 15,-22 0-15,0 0 0,21 0 0,-20 0 16,20 0-16,0 0 15,-21 0-15,22 0 0,-22 0 0,0 21 0,21-21 16,-42 21-16,22-21 0,-22 22 16,0-1-16,0 0 15,0 0-15,-22 0 0,1 0 16,-21-21-16,21 22 0,-22-22 16,22 0-16,-21 21 0,0-21 15,20 0-15,-20 0 0,21 0 16,-21 0-16,20 0 0,1 0 0,0 0 0,0 0 15,0-21 1,21-1 0,0 1-16,0 0 0,21 0 15,0 0-15,0 0 16</inkml:trace>
  <inkml:trace contextRef="#ctx0" brushRef="#br1" timeOffset="118344.71">9059 4868 0,'0'0'0,"-42"0"16,0 0-16,-1 0 0,1 0 15,0 22-15,-1-22 0,1 21 0,0 0 16,-22 0-16,22-21 0,-1 42 16,1-20-16,21-1 0,-21 21 0,-1-21 15,22 0-15,0 22 0,0-1 16,-22-21-16,43 22 0,-21-1 0,0 21 16,21-41-16,-21 20 0,21-21 15,0 21-15,0-20 0,0 20 16,21-21-16,0 0 0,0 22 0,1-22 15,-1 0-15,0 0 0,0 0 16,21 0-16,1 1 0,-22-22 16,21 21-16,1-21 0,-1 0 15,0 21-15,1-21 0,-1 0 0,0 0 16,1 0-16,-1 0 0,0 0 16,1-21-16,-1 0 0,0 21 0,-21-22 15,22 1-15,-22 0 0,21 0 0,-21 0 16,22-22-16,-22 22 0,0-21 15,0 21-15,-21-22 0,21 1 0,-21 21 16,22-21-16,-22-1 0,0 1 16,0 0-16,0-1 0,0 1 0,0 0 15,-22-1-15,1 1 0,0 21 16,0-22-16,0 1 0,0 21 16,-22 0-16,22-22 0,-21 22 15,-1 21-15,1-21 0,0 21 0,-1 0 16,1 0-16,0 0 0,-1 0 15,1 0-15,0 21 0,-1 0 0,1 1 16,0-1-16,21 0 0,-22 0 16,22 0-16,0 0 0,-21 1 0,20-1 15,1 0-15,0 0 0,21 0 16,-21 0-16,21 1 0,0-1 16</inkml:trace>
  <inkml:trace contextRef="#ctx0" brushRef="#br1" timeOffset="124365.21">8424 8784 0,'0'-21'15,"0"0"17,0 42-1,0 0-15,0 0-16,-21 1 0,21 20 15,0-21-15,-21 0 0,21 22 16,0-22-16,0 21 0,-21-21 0,21 0 15,-21 22-15,-1-22 0,22 0 0,0 0 16,-21 0-16,21 1 0,-21-1 16,21 0-16,0-42 62,0 0-62,0-1 16,0 1-16</inkml:trace>
  <inkml:trace contextRef="#ctx0" brushRef="#br1" timeOffset="125017.18">8403 8594 0,'0'0'0,"-21"-21"16,0-1-16,0 22 0,-1 0 15,1 0-15,0-21 0,0 21 16,0 0-16,0 0 0,-1 0 16,1 0-16,0 0 0,0 21 0,0 1 15,0-22-15,-1 21 0,1 0 0,0 0 16,0 0-16,-21 22 0,20-22 15,1 21-15,0 0 0,0 1 0,0-1 16,0 0-16,-1 1 0,22-1 16,0 0-16,-21-20 0,21 20 0,0 0 15,0-21-15,0 1 0,0 20 16,21-21-16,-21 0 0,22 0 16,-1 1-16,0-1 0,0-21 0,0 21 15,22 0-15,-22-21 0,0 0 0,21 21 16,-21-21-16,22 0 0,-22 0 15,21 0-15,-21 0 0,22 0 0,-22 0 16,0 0-16,21-21 0,-20 0 0,20 21 16,-21-21-16,21 0 0,1-1 15,-22 1-15,21 0 0,-21 0 0,22 0 16,-22 0-16,0-22 0,0 22 0,0-21 16,1-1-16,-1 1 0,-21 21 15,0-21-15,0-22 0,0 22 16,0 21-16,0-22 0,0 1 0,0 0 15,-21 20-15,-1 1 0,1-21 16,-21 21-16,21 0 0,0 21 0,-22-22 16,22 1-16,-21 21 0,21 0 0,-22 0 15,22 0-15,0 0 0,-21 0 16,20 0-16,1 21 0,-21-21 0,21 22 16,0-1-16,-1 0 0,1 0 0,0 0 15,0 0-15,0 1 0,21-1 16,-21 0-16,21 0 0,0 0 0,0 0 15,0 1-15,21-22 16,0 21-16,0-21 0</inkml:trace>
  <inkml:trace contextRef="#ctx0" brushRef="#br1" timeOffset="125824.86">10414 9229 0,'0'0'0,"21"0"16,-21-21-16,21 21 16,0-22-16,1 22 15,-1 0-15,0 0 16,0 0-16,0 0 15,0 0-15,1 0 0,-1 0 16,0 0-16,0 22 0,0-1 16,-21 0-16,0 0 15,0 0-15,0 0 0,-21 1 16,0-1-16,0 0 16,-22 0-16,22 0 0,-21-21 15,0 21-15,20 1 0,-20-22 0,21 21 0,0-21 16,0 0-16,-1 0 0,1 0 15,21 21-15,21-21 47,1 0-47,-1 0 0,-21-21 16,21 21-16,0 0 0,0 0 0,0 0 16,22 0-16,-22 0 0,0 0 15,0-21-15,22 21 0,-22 0 0,21 0 16,-21 0-16,0 0 0,1 0 0,-1 0 15,0 0-15,0 0 0,0 0 16,-21-22 0,0 1-1,-21 0 1,21 0-16,-21 0 16</inkml:trace>
  <inkml:trace contextRef="#ctx0" brushRef="#br1" timeOffset="126436.14">10731 8911 0,'0'0'0,"-21"0"15,-42-42 1,42 42-16,-1-21 0,1 21 15,0 0-15,0 0 0,0 0 0,0 0 16,-1 0-16,1 21 0,-21 0 16,21-21-16,0 21 0,-1 0 0,-20 1 15,21 20-15,0-21 0,0 0 16,-22 22-16,22-1 0,0-21 0,0 21 16,0-20-16,-1 20 0,1-21 0,21 21 15,-21 1-15,21-22 0,-21 21 16,21 1-16,0-22 0,0 21 0,0-21 15,0 22-15,0-22 0,0 21 16,21-21-16,0 0 0,0 22 0,1-22 16,-1 0-16,0-21 0,21 21 0,-21 0 15,22-21-15,-1 0 0,0 22 16,1-22-16,-1 0 0,0 0 16,22 0-16,-1 0 0,-20 0 0,20-22 15,-20 22-15,20-21 0,1 0 16,-22 0-16,21 0 0,-20 0 0,-1-22 15,0 22-15,1-21 0,-22 21 0,21-22 16,-21 1-16,-21 0 0,0-1 16,22 22-16,-22-21 0,0-1 0,0 1 15,-22 0-15,1-1 0,0 1 0,-21 0 16,21-1-16,-22 1 0,-20 0 16,20 21-16,-20-22 0,21 22 15,-22 0-15,1 0 0,20 0 0,1-1 16,0 22-16,-1 0 0,1 0 15,0 0-15,-1 0 0,22 0 0,-21 22 16,21-1-16,-1-21 0,-20 21 16,21 0-16,0 21 0,0-20 0,-1-1 15,1 0-15,0 0 0,-21 0 16</inkml:trace>
  <inkml:trace contextRef="#ctx0" brushRef="#br1" timeOffset="127461">7578 10414 0,'21'0'31,"0"0"-31,21 0 16,1 0-16,-1 0 0,21-21 16,1 21-16,21-21 0,-22 21 0,22-21 15,-1 21-15,1-22 0,0 22 16,-1-21-16,1 21 0,-21 0 0,20 0 16,-20-21-16,-1 21 0,1 0 0,-1 0 15,-20 0-15,-22 0 16,21 0-16,-21 0 0,0 0 0,-42 0 47,0 0-47,-21 0 0,21 0 15,-1 0-15,-20 21 0,0-21 16,-1 21-16,1 1 0,0-1 0,-22 0 16,22 0-16,-22 0 0,22 0 0</inkml:trace>
  <inkml:trace contextRef="#ctx0" brushRef="#br1" timeOffset="127844.17">7578 10943 0,'0'0'0,"-22"21"0,-41 22 31,63-22-31,21-21 31,21 0-31,-20 0 0,41 0 0,-21 0 16,22 0-16,21-21 0,-1 21 16,1-21-16,0 21 0,-1-22 15,1 1-15,0 21 0,-1-21 0,1 21 0,0 0 16,-1-21-16,-20 21 16,-1 0-16,1 0 0,-1-21 0,1 21 15,-22-21-15,0 21 0,-20 0 0,20 0 16,-21 0-16,0-22 0,0 22 15,-42 0 32,0 0-47,0 0 0,-21 22 0,20-1 16,-20-21-16,-21 21 0,20-21 0,-20 21 16,20-21-16,-20 21 0,-1 0 15,22 1-15</inkml:trace>
  <inkml:trace contextRef="#ctx0" brushRef="#br1" timeOffset="128185.17">7662 11578 0,'0'0'0,"-42"21"0,21 1 0,0-1 0,-1-21 16,44 0-1,-1 0-15,21 0 16,-21 0-16,22-21 0,-1 21 0,21 0 15,1-22-15,-1 22 16,1 0-16,-1-21 0,1 21 0,-1-21 16,1 21-16,-1-21 0,1 21 0,-1 0 15,1-21-15,-1 21 0,-20 0 16,20-21-16,-20-1 0,-1 22 0,0 0 16,1 0-16,-22-21 0,0 21 0,21 0 15,-21 0-15,-42 0 31,0 0-31,0 0 16,-21 21-16,-1 1 0,1-22 16,0 21-16,-1-21 0,1 21 0,0-21 15,-1 21-15,-20-21 0,20 21 16,1 0-16</inkml:trace>
  <inkml:trace contextRef="#ctx0" brushRef="#br1" timeOffset="128508.99">7514 11917 0,'-21'0'16,"42"0"-16,-42 21 0,42-21 15,0 0 1,22 0-16,-1 0 0,0 0 16,1 0-16,20 0 0,-21-21 15,22 21-15,-1 0 0,22 0 0,-21-21 16,-1 21-16,1-21 0,-1 21 15,1 0-15,-1 0 0,1-22 0,-1 22 16,-21 0-16,22 0 0,-22 0 0,22-21 16,-22 21-16,-21 0 0,22 0 15,-22 0-15,0 0 0,0 0 0,0 0 16,-42 0 15,0 0-31,0 0 16,0 21-16,-1-21 0,1 0 0,-21 22 15,21-1-15,-22-21 0,22 21 0</inkml:trace>
  <inkml:trace contextRef="#ctx0" brushRef="#br1" timeOffset="128837.72">7937 12340 0,'0'0'0,"0"21"15,0 1 1,22-22 0,-1 0-16,0 0 15,0 0-15,21 0 0,-20 0 0,20 0 16,-21 0-16,21 0 0,1 0 0,-1 0 16,0 0-16,1 0 0,-1-22 15,22 22-15,-22-21 0,0 21 0,1 0 16,20-21-16,-21 21 0,1 0 0,-22-21 15,21 21-15,-21 0 0,22 0 16,-22 0-16,0 0 0,0-21 0,0 21 16</inkml:trace>
  <inkml:trace contextRef="#ctx0" brushRef="#br1" timeOffset="141491.78">13631 10986 0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3T12:12:07.59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14012 5122 0,'-21'-21'63,"21"0"-47,-21 0-1</inkml:trace>
  <inkml:trace contextRef="#ctx0" brushRef="#br0" timeOffset="1360.27">10075 931 0,'0'0'0,"-21"0"16,0 0-16,0-21 15,0 21-15,-1 0 0,1 0 0,0 0 16,0 0-16,0 0 0,0 0 15,-1 0-15,1 0 0,0 0 16,0 0-16,0 0 0,0-21 16,-1 21-16,44 0 47,20 0-32,0 0-15,22 0 0,20 0 16,1 0-16,21 0 0,0 0 0,0 0 15,-1 0-15,22 0 16,0 0-16,-21 21 0,21-21 0,-21 0 16,0 0-16,0 0 0,-22 0 15,1 0-15,-21 0 0,-1 0 0,1 0 16,-22 0-16,0 0 0,1 0 16,-22 0-16,0 0 0,0 0 0,0 0 31,-42 0 0,0 0-15,0 0-16,0 0 0,-1 0 15,1 0-15,0 0 0,0 0 0,-21 0 16,20 0-16,-20-21 0,0 21 16</inkml:trace>
  <inkml:trace contextRef="#ctx0" brushRef="#br0" timeOffset="1764.04">9673 868 0,'0'0'0,"-169"0"31,148 0-31,-1 0 0,1 0 0,21 21 31,21-21-15,22 0-16,20 21 0,1-21 0,42 0 16,-1 0-16,1 0 0,42 21 15,-21-21-15,0 0 0,22 0 16,-1 0-16,0 22 0,21-22 0,-21 0 16,-21 21-16,22 0 0,-22-21 15,0 0-15,-22 21 0,1-21 0,0 0 16,-21 21-16,-22-21 15,1 0-15,-22 0 0,0 0 0,1 21 16,-22-21-16,0 0 0,0 0 16,-42 0 15,0 0-15,0-21-16,0 0 0,-1 21 15,-20-21-15,0 0 0,-1 0 0</inkml:trace>
  <inkml:trace contextRef="#ctx0" brushRef="#br0" timeOffset="2424.11">10647 445 0,'-43'0'0,"86"0"0,-107-22 16,43 1-16,0 21 0,21-21 15,0 0-15,-21 21 16,42 0 0,0 0-16,21 21 15,-20 0-15,41 0 0,-21 1 0,22-1 16,21 21-16,-1-21 15,1 22-15,0-22 0,-1 21 0,22 0 16,-21 1-16,-1-22 0,1 21 16,0 1-16,-1-22 0,1 21 0,0-21 15,-1 22-15,-20-22 0,-1 0 16,1-21-16,-22 21 0,1 0 0,-1-21 16,-21 0-16,0 0 0,0 21 15,-42 1 1,0-22-16,-21 21 0,-22-21 15,-20 21-15,-1-21 0,0 21 0,-21 0 16,22 0-16,-22 1 0,21-1 16,-21 0-16,22 21 0,-1-21 15,22 1-15,-1-1 0,1 0 0,20 0 16,-20 0-16,20 0 0,22-21 16,-21 22-16,21-1 0,0-21 0,-1 0 15,22 21-15,-21-21 0,21-21 31,21 0-31,1 21 16</inkml:trace>
  <inkml:trace contextRef="#ctx0" brushRef="#br0" timeOffset="4333.2">10266 1016 0,'0'0'0,"21"0"0,0-21 0,0 0 15,0 21-15,1-21 0,-1 21 16,0-22-16,0 22 0,0-21 0,0 0 16,1 0-1,-22 0-15,0 0 16,0-1-16,-22 1 16,1 0-16,-21 21 0,21-21 0,-22 0 15,1 0-15,0 21 0,-1-22 16,-20 1-16,-1 0 0,22 21 0,-21-21 15,-1 0-15,1 0 0,-1 21 16,1-22-16,-1 1 0,1 0 16,-1 21-16,-21-21 0,22 0 15,-22 0-15,1-1 0,-1 22 0,0-21 16,-21 0-16,22 0 0,-1 21 16,22-21-16,-22 0 0,0-1 0,1 22 15,20-21-15,-21 0 0,-20 21 16,20-21-16,-21 21 0,21-21 0,-20 21 15,20-21-15,-21 21 0,21 0 16,-20-22-16,-1 22 0,0 0 0,0 0 16,0 0-16,0 0 0,1 0 15,20 0-15,-21 0 0,0 0 0,22 0 16,-22 0-16,0 0 16,0 0-16,0 22 0,-21-22 0,21 21 15,1 0-15,-1-21 0,21 21 16,-21 0-16,22-21 0,-22 21 15,21 1-15,0-1 0,1 0 0,-1 0 16,-21 0-16,22 0 0,-1 1 16,0 20-16,22-21 0,-22 0 0,0 0 15,1 22-15,-1-22 0,0 21 16,1-21-16,-22 22 0,21-1 0,1 0 16,-22 1-16,21 20 0,0-20 15,22-1-15,-22 21 0,1-20 16,-1-1-16,0 22 0,22-22 15,-22 0-15,0 22 0,1-22 0,-1 0 16,0 22-16,1-1 0,-1 1 16,22-1-16,-1 1 0,-21-1 15,22 1-15,-1-1 0,-20 1 0,20-1 16,-20 1-16,20-1 0,-21 22 16,22-21-16,-22-1 0,22 22 0,-1-1 15,1-20-15,20 21 0,1-22 16,0 22-16,-1-1 0,1 1 15,0 0-15,21-1 0,-22 1 16,22 21-16,-21-21 0,-1-1 16,22 1-16,-21 21 0,0 0 0,20-22 15,-20 22-15,0 0 0,-1 0 16,1 0-16,0-1 0,-1 1 16,1 21-16,0-21 0,-1 0 0,1 0 15,21 0-15,-21-1 0,20 22 16,-20-21-16,21 0 0,0 0 0,-22 0 15,22 0-15,-21-1 0,42-20 16,0 21-16,0 0 0,0 0 16,0-1-16,0 1 0,0 0 0,0 0 15,0 0-15,0 0 0,0 21 0,0-22 16,0 22-16,0-21 16,0 0-16,0 21 0,0 0 0,0-21 15,0 21-15,0-21 0,0 21 0,0-21 16,0 21-16,0-22 0,0 22 15,0-21-15,0 0 0,0 21 0,0-21 16,0 0-16,0 0 0,0-1 0,0 1 16,0-21-16,0 21 0,0 0 0,0-1 15,0 22-15,0-21 0,0 21 16,0 0-16,0-21 0,0 21 0,0-21 16,0 21-16,0 0 0,0-21 0,0 21 15,0-21-15,0-1 0,0 1 16,0 0-16,0 0 0,0 0 15,0 0-15,0-1 0,0-20 16,0 21-16,63 0 0,1-22 0,-1 22 16,22 0-16,0 0 0,-22 0 15,22-22-15,0 22 0,-1 0 0,1-21 16,-22 21-16,22-22 0,0 1 16,21 0-16,-22-1 0,22 1 0,0 0 15,0-1-15,0-20 0,-1 20 16,1 1-16,0-21 0,0 20 0,21-20 15,-21-1-15,21 1 0,-21-1 16,21 1-16,-22-22 0,22 22 0,-21-22 16,21 21-16,-21-20 0,21-1 15,0 0-15,0 1 0,0-1 16,0 0-16,21-20 0,-21 20 0,21-21 16,1 0-16,-22 0 0,21 1 0,0-1 15,0 0-15,0 0 0,0-21 16,1 0-16,20 21 0,-21-21 0,0 0 15,0 0-15,1 0 0,-1 0 0,0-21 16,0 0-16,-21 0 0,21 21 0,-21-21 16,0-22-16,-21 22 0,21 0 15,-21 0-15,0-22 0,0 22 0,-22-21 16,1 0-16,-22-1 0,22 22 16,-21-21-16,-22-1 0,21 1 15,-20 0-15,-1-22 0,0 22 0,1-22 16,-1 22-16,0-21 0,-20-1 0,20 1 15,-21 20-15,21-20 0,-20 20 16,20-20-16,-21 21 0,0-1 0,0 22 16,1-21-16,-1 21 0,0-22 0,0 1 15,0 21-15,-21 0 0,21-22 16,-21 22-16,22-21 0,-1-1 0,-21 22 16,21-21-16,0 0 0,0-1 15,-21 22-15,21-21 0,1-1 0,-1 22 16,-21 0-16,21-21 0,0 21 15,-21-1-15,21 1 0,0-21 0,1 21 16,-1 0-16,-21-1 0,21 1 16,0 21-16,0-21 0,-21 0 0,21 21 15,1-21-15,-22 0 0,21-1 16,-21 1 0,0 0-16,0 0 0,0 0 15,-21 21-15,-1-21 16,22-1 31</inkml:trace>
  <inkml:trace contextRef="#ctx0" brushRef="#br0" timeOffset="4871.51">9207 13081 0,'0'-21'16,"-21"21"31,0 21-47,0-21 0,0 21 0,-22 0 15,1 1-15,0 20 0,-1-21 0,1 21 16,-21-20-16,20 20 16,-20 0-16,20-21 0,-20 22 0,21-1 15,-22 0-15,22 1 0,-1-1 0,1-21 16,21 0-16,-21 22 0,20-22 15,1 0-15,0-21 0,21 21 0,0-42 32,21 0-32,0 0 15,1 0-15,-1-22 0,21 1 0,-21 0 16,22-1-16,-1 1 0,0 0 16,22-1-16,-22 1 0,22 0 0,-22-1 15,21-20-15,-20 42 0,20-22 16,-20 1-16,20 0 0,-21 20 15,1 1-15,-1 0 0,-21 0 0,22 21 16,-1 0-16,-21 0 0,21 21 16,-20 0-16,20 0 0,-21 1 0,0 20 15,22 0-15,-22 1 0,0-1 0,21 21 16,-21-20-16,1 20 0,-1-20 16,0 20-16,-21 1 0,21-1 0,0 1 15,-21-1-15,21-21 0,1 22 16,-22-22-16,21 1 0,-21-1 0,21-21 15,-21 21-15,0-20 0,21-1 0,-21 0 16,0 0 0,21-21-16,-21-21 15,0 0-15,0 0 0,0-22 16,0 1-16,0 0 0,-21-22 0,0 1 16,21-22-16,-21 21 0</inkml:trace>
  <inkml:trace contextRef="#ctx0" brushRef="#br0" timeOffset="6047.69">9588 10075 0,'0'0'15,"22"0"-15,-22-21 0,0 0 16,0 0-16,-22 0 0,1 0 15,0-1-15,0 22 16,-21-21-16,20 0 0,-20 21 16,21-21-16,-21 21 0,-1 0 0,-20 0 15,20-21-15,-20 21 0,-1 0 16,1 0-16,-1 0 0,-20 0 0,20 0 16,1 0-16,-22 0 0,22 21 0,-1-21 15,1 21-15,-22 0 0,21-21 16,1 21-16,-1 1 0,-20-1 0,20 0 15,1 0-15,-1 0 0,22 22 16,-22-22-16,22 21 0,0 0 0,-1 1 16,1-1-16,0 22 0,21-1 15,-22 1-15,22-1 0,0 1 0,-21-1 16,20 1-16,1-1 0,21 22 0,-21-22 16,0 22-16,21 0 15,-21-1-15,21-20 0,0 20 0,0 1 16,0 0-16,0-22 0,0 22 15,0 0-15,0-22 0,0 22 0,-21-1 16,21-20-16,0 21 0,0-1 0,0-20 16,0-1-16,21 1 0,0 20 15,0-41-15,0 20 0,22 1 0,-1-1 16,0-20-16,22 20 0,-22-21 0,22 1 16,20-1-16,-20 0 15,20 1-15,-20-22 0,21 21 0,-1-21 16,1 1-16,-22-1 0,43-21 0,-21 21 15,0-21-15,-1 0 0,1 0 16,0 0-16,-1 0 0,-20-21 0,20 0 16,-20 21-16,-1-43 0,1 22 0,-22 0 15,22-21-15,-22-1 0,0 1 16,1 0-16,-1-1 0,0-20 0,1-1 16,-1 1-16,-21-1 0,22 1 15,-22-22-15,21 0 0,-21 1 0,22-1 16,-22-21-16,0 22 0,21-22 0,-21 21 15,1-21-15,-1 0 0,0 22 16,0-22-16,0 21 0,-21 1 16,0-1-16,0 0 0,0 1 0,0-1 15,-21 21-15,0-20 0,0-1 16,-22 22-16,1-22 0,0 21 0,-1 1 16,1-1-16,-21 1 0,20 21 15,1-1-15,-22 1 0,22 0 0,-21-1 16,-1 1-16,1 0 0,-1 20 0,22 1 15,-43 0-15,22 0 0,-1 0 16,-21 21-16,22 0 0,-22-21 0,22 21 16,-1 0-16,-20 0 0,20 0 15,22 21-15,-22-21 0,22 21 16,-22 0-16,22-21 0,21 21 0,-21 0 16,20 22-16,1-22 0,0 0 15,21 0-15,0 22 0,0-22 0,21 0 16,0 0-16,1 21 0,-1-20 15,21-22-15,0 21 0,-20 0 0,20 0 16</inkml:trace>
  <inkml:trace contextRef="#ctx0" brushRef="#br0" timeOffset="7087.76">8107 10605 0,'0'0'0,"-43"21"0,1-21 15,0 0-15,21 0 0,-22 0 0,22 0 16,0 0-16,21 21 16,42-21-16,1 0 15,-1 0-15,21 21 0,1-21 0,21 0 16,-22 0-16,43 0 0,0 0 15,-22 0-15,43 0 0,-21 21 16,0-21-16,-21 0 0,21 0 0,-22 0 16,-20 21-16,-1-21 0,1 0 15,-22 0-15,0 22 0,-20-1 0,-1-21 16,-21 21-16,-21 0 16,-22-21-16,1 21 0,-22 0 0,-20-21 15,-1 22-15,-21-1 0,-21 0 16,0 0-16,0 0 0,0 0 0,0 1 15,-21-1-15,21-21 0,0 21 0,21 0 16,0-21-16,22 21 0,20 0 16,1-21-16,-1 0 0,43 22 0,0-22 15,42 21 1,21-21-16,1 0 16,41 0-16,-20 0 0,42 0 0,-22 0 15,22 0-15,-21 0 0,21 0 16,0 0-16,-1 0 0,107 0 15,-127 0-15,21 0 0,-43 0 16,22 0-16,-43 0 0,22 21 0,-43-21 16,0 21-16,-21 0 0,-21 0 15,-22-21-15,1 22 0,-43 20 0,1-21 16,-22 0-16,0 0 0,0 22 0,-21-22 16,21 21-16,-21-21 15,22 1-15,-1-1 0,0 0 0,21 0 0,22 0 16,-1 0-16,22-21 0,21 0 15,-22 22-15,86-22 16,-1 0-16,0 0 16,22 0-16,21 0 0,-22 0 15,22 0-15,21 0 0,-22 0 0,22 0 16,-21 0-16,21 0 0,-1 0 16,1 0-16,0 0 0,-21 21 15,-1 0-15,1-21 0,-43 0 0,1 21 16,-1 0-16,-42 0 0,-21 1 15,-21-1-15,-1-21 0,-20 21 16,-22 0-16,0 0 0,-20 22 0,20-22 16,-21 21-16,0-21 0,0 22 15,1-22-15,-1 21 0,21-21 0,0 0 16,22 1-16,21-1 0,20 0 16,1 0-16,21 0 0,21-21 15,22 0-15,-1 0 0,0 0 0,22 0 16,-1 0-16,1 0 0,21 0 15,-22 0-15,22 0 0,-22 0 0,22 0 16,0 0-16,-1-21 0,-20 21 0,20 0 16,-20 0-16,-22 0 0,1 0 15,-22 21-15,-21 0 0,0 1 16,-21-22-16,-22 21 0,1 0 0,-22 0 16,1 0-16,-1 22 0,1-22 15,-1 0-15,1 0 0,-1 21 0,1-20 16,21-1-16,-1 0 0,1 0 15,21 0-15,21 0 0,0 1 0,0-1 16,21-21-16,21 21 0,1-21 0,20 0 16,1 0-16,41 0 0,22-21 15,0 0-15,22-1 0</inkml:trace>
  <inkml:trace contextRef="#ctx0" brushRef="#br0" timeOffset="15000.16">7620 318 0,'-21'0'32,"0"0"-32,21 21 15,-22-21 1,1 21-16,0 0 0,21 0 16,-21 0-16,21 22 0,0-22 0,-21 0 15,21 21-15,-21-20 0,21 20 16,0-21-16,0 0 0,0 0 0,0 1 15,0-1-15,0 0 0,0 0 16,0 0-16,0 0 0,0-42 47,0 0-31,0 0-16,0 0 15</inkml:trace>
  <inkml:trace contextRef="#ctx0" brushRef="#br0" timeOffset="15551.79">7726 191 0,'0'0'16,"0"-22"-16,0 1 0,-21 21 0,-1-21 16,1 21-16,0 0 0,0-21 15,-21 21-15,20 0 0,-20 0 0,21 0 16,-21 21-16,-1 0 15,1 0-15,0 1 0,-1 20 0,1 0 16,0 1-16,-22-1 0,22 0 16,-1 1-16,1-1 0,0 0 0,-1 22 15,22-22-15,-21 0 0,21 22 16,0-22-16,21 22 0,0-22 0,0 0 16,0 1-16,0-1 0,0 0 15,21 1-15,0-22 0,0 0 16,21 21-16,1-20 0,-1-22 15,0 21-15,1 0 0,20-21 16,1 0-16,-22 0 0,22 0 0,-1 0 0,1 0 16,-1 0-16,1-21 15,-1 0-15,1-1 0,-1 1 0,1 0 16,-22-21-16,21-1 0,1 1 16,-22 0-16,1-22 0,-1 1 0,0 20 15,-21-20-15,22-1 0,-43 1 16,0 21-16,0-22 0,0 1 0,0 20 15,0-20-15,-21 20 0,-22 1 16,1 0-16,0-1 0,-1 1 16,-20 21-16,-1 0 0,1 0 0,-1-1 15,1 22-15,-1 0 0,1 0 16,-1 0-16,22 22 0,0-1 16,-22 0-16,22 0 0,-1 0 15,1 22-15,0-22 0,-1 21 16,22-21-16,-21 22 0,21-22 0,0 21 15,-1-21-15,22 0 0,0 1 16,0-1-16</inkml:trace>
  <inkml:trace contextRef="#ctx0" brushRef="#br0" timeOffset="17591.34">10266 13335 0,'-21'0'16,"-1"0"-16,1 0 16,21-21 30,0 0-46,0 0 16,21 21 0,1 0-1,-1 0-15,0 21 16,-21 0 0,0 0-16,0 0 15,0 0-15,-21-21 0,0 22 0,-1-1 16,1 0-16,0-21 0,0 21 15,0 0-15,0 0 0,-22-21 0,22 22 16,0-22-16,0 21 0,0-21 16,-1 0-16,22 21 15,22-21 17,-1 0-32,0 0 15,0 0-15,0 0 0,0 0 16,22 0-16,-22 0 0,0 0 0,0 0 15,0 0-15,1 0 0,-1-21 16,0 21-16,0 0 0,0 0 0,0-21 16,1 21-16,-1-22 0,0 1 15,-21 0-15</inkml:trace>
  <inkml:trace contextRef="#ctx0" brushRef="#br0" timeOffset="18216.25">10520 13123 0,'0'0'0,"0"-21"0,-21 21 0,-1-21 16,1 21-16,0-21 0,0 21 0,-21 0 16,20-21-16,-20 21 0,21 0 15,-21 0-15,-1 0 0,22 0 0,-21 0 16,-1 0-16,22 21 0,-21 0 15,0 0-15,20 0 0,-20 1 16,21 20-16,-21-21 0,20 21 0,1 1 16,0-1-16,0 0 0,0 1 15,0-1-15,21 0 0,-22 22 0,22-22 16,0 22-16,0-22 0,0 0 0,0 1 16,0-1-16,0 0 0,22-20 15,-1 20-15,0-21 0,21 0 0,-21 0 16,22 1-16,-22-1 0,21-21 15,1 0-15,-1 21 0,21-21 0,-20 0 16,-1 0-16,0 0 0,1 0 0,20-21 16,-20 21-16,-1-21 0,0-1 15,1 1-15,-22 0 0,21 0 0,0 0 16,-20-22-16,20 22 0,-21-21 0,0 0 16,0-1-16,1-20 15,-1 20-15,-21 1 0,21-21 0,-21 20 16,0 1-16,0-22 0,0 22 15,-21 0-15,0-1 0,-1 1 0,1 0 16,-21-1-16,21 1 0,-22 0 0,1 21 16,0-1-16,-1 1 0,1 21 15,-21 0-15,20 0 0,-20 0 0,20 0 16,1 0-16,-21 0 0,20 21 16,1 1-16,-22-1 0,22 0 0,0 0 15,-1 0-15,22 0 0,-21 1 16,21-22-16,0 21 0,-1 0 15,1 0-15,21 0 0,-21 0 0,21 1 16,0-1-16,0 0 16,21-21-16,0 21 0,1-21 15,-1 21-15,0-21 0,0 0 0</inkml:trace>
  <inkml:trace contextRef="#ctx0" brushRef="#br0" timeOffset="18860.28">10096 13314 0,'0'0'0,"0"-21"0,22 0 31,-22-1-31,21 1 16,-21 0-16,21 21 15,0 0-15,0-21 16,0 21-16,1 0 0,-1 0 0,0 0 16,0 0-16,0 0 0,22 0 15,-22 0-15,0 0 0,0 0 16,0 0-16,-21 21 0,0 0 15,0 0-15,0 1 0,0 20 16,0-21-16,-21 0 0,0 0 16,-21 1-16,20-1 0,-20 0 0,0 0 15,-1 21-15,-20-20 0,21-1 16,-1 0-16,1 0 0,0 0 0,-1 0 16,1 1-16,0-22 15,20 21-15,1-21 0,0 21 0,0-21 0,42 0 47,0 0-47,22 0 16,-22-21-16,21 21 0,0 0 15,1 0-15,20-21 0,-20 21 0,-1 0 16,21 0-16,-20-22 0,-1 22 0,22 0 16,-22 0-16,-21 0 0,21-21 15,1 21-15,-22 0 0,21 0 16,-21 0-16,1 0 0,-1 0 15,0-21-15,0 21 16,-21-21 15,-21 0-15,21 0-16,0-1 16</inkml:trace>
  <inkml:trace contextRef="#ctx0" brushRef="#br0" timeOffset="35813.25">3662 3048 0,'0'0'0,"-21"0"0,21-21 0,0 0 16,0 0-1,21-1 1,0 22-16,0 0 0,0 0 16,0 0-16,22 0 0,-22 0 15,21 0-15,1 0 0,-1 0 0,0 0 16,1 0-16,-1 22 0,21-22 15,-20 0-15,20 21 0,22 0 0,-22-21 16,43 0-16,-21 0 0,21 21 0,21-21 16,-21 0-16,21 0 0,0 21 15,0-21-15,0 0 0,21 0 0,0 21 16,0-21-16,0 22 0,22-22 16,-1 0-16,0 0 0,1 0 0,-1 21 15,-21-21-15,21 21 0,1-21 16,-1 0-16,0 0 0,-20 0 0,20 0 15,106 0-15,-127 0 16,0 0-16,-21 0 0,0 0 16,0 0-16,-21 0 0,-21 0 0,21 0 15,-22 0-15,-20 0 0,-1 0 16,1 0-16,-1 0 0,-20 0 0,-1 0 16,0 0-16,1 0 0,-1 0 0,-21 0 15,0 0-15,22 0 0,-22 0 16,0 0-1,-21 21 17,0 0-17,0 0-15,0 22 0,0-22 16,0 0-16,0 21 0,0-20 0,0 20 16,0-21-16,0 21 0,0 1 15,0-1-15,0 0 0,0-20 0,0 20 16,0 0-16,0 22 0,0-22 0,0 0 15,0 22-15,0-1 0,0 1 16,0-1-16,0 22 0,0-21 0,0-1 16,0 22-16,21-22 0,-21 22 15,21-22-15,-21 22 0,22 0 0,-22-1 16,0 86-16,0-86 16,0 1-16,0 0 0,0-1 15,0 1-15,0 0 0,0-1 0,0 22 16,-22-21-16,1 0 0,0-1 15,0 1-15,0 0 0,0-1 0,-1 22 16,1-21-16,21-1 0,-21 1 0,21 0 16,-21-1-16,21 1 0,-21-21 0,21 20 15,0 1-15,0 0 0,0-1 0,0-20 16,0 20-16,0-20 0,0 21 16,0-22-16,0 1 0,0-1 0,0 1 15,0-1-15,-21 1 0,21-1 0,-22 1 16,22-1-16,0-21 0,-21 22 15,0-22-15,21 22 0,-21-22 16,21 0-16,0 1 0,-21-1 0,21 0 16,-21-20-16,21 20 0,0 0 0,0-21 15,0 22-15,0-22 0,0 21 0,0-21 16,-22 43-16,22-43 16,-21 0-16,21 22 0,0-22 0,0 0 15,0 0-15,-21 0 0,21 0 0,-21 1 16,21-1-16,-21 0 0,21 0 0,-21-21 15,21 21-15,0 0 0,0 1 16,-22-1-16,22 0 16,-21 0-16,21 0 0,-21 0 15,0 1-15,0-22 16,0 21-16,-1-21 0,1 0 16,0 21-16,0 0 0,0-21 15,0 0-15,-22 0 0,1 21 0,21-21 16,-22 0-16,1 0 0,0 21 0,-1-21 15,1 0-15,0 0 0,-22 22 0,22-22 16,0 0-16,-22 0 0,1 21 0,-1-21 16,1 0-16,-1 0 0,-21 21 15,1-21-15,-1 0 0,0 21 0,1-21 16,-22 0-16,21 0 0,1 21 16,-22-21-16,21 0 0,0 0 0,1 21 15,-22-21-15,21 0 0,1 0 0,-22 0 16,21 0-16,-21 0 0,22 0 15,-22 0-15,0 0 0,-85 0 16,107 0-16,-22 0 0,0 0 0,21 0 16,1 0-16,-22 0 0,21 0 0,22 0 15,-22 0-15,22 0 0,-1 0 0,1 0 16,-1 0-16,1 0 0,20 0 16,-20 0-16,20 0 0,-20 0 0,21 0 15,-1 0-15,-20-21 0,20 0 16,1 21-16,0-21 0,-1 21 0,22-21 15,-21 0-15,21-1 0,0 1 16,-1 0-16,1 0 0,0 0 0,21 0 16,-21-1-16,21-20 0,0 21 0,0-21 15,-21-1-15,21 1 0,0 0 0,-21-1 16,21-20-16,0 20 0,0-20 0,0-1 16,0 22-16,0-21 0,0-1 15,0 1-15,0-1 0,0-21 0,0 22 16,0-22-16,0 1 0,21 20 15,-21-21-15,21 1 0,0-64 0,-21 84 16,0-21-16,0 1 16,0-1-16,0 0 0,0 1 0,0-1 15,0 0-15,0 1 0,0-1 0,0 0 16,0 1-16,0-1 0,-21 0 16,0 1-16,21-1 0,-21 22 0,-1-22 15,22 0-15,-21 1 0,0 20 0,0-21 16,21 1-16,0-1 0,-21 0 15,21 1-15,0 20 0,0-20 0,0 20 16,0-21-16,0 22 0,0-22 0,0 1 16,0 20-16,0-21 0,0 1 15,-21 20-15,21 1 0,0-22 16,0 22-16,0-1 0,-22 1 0,22-1 16,-21 1-16,21-1 0,-21 1 15,21-1-15,-21 1 0,21-1 0,0 1 16,0-1-16,0 22 0,0-22 15,0 22-15,0-22 0,-21 22 0,21-21 16,0 20-16,0 1 0,0-22 0,0 22 16,0 0-16,0-1 0,0 1 15,0 0-15,-21-1 0,21 22 0,0-21 16,0 21-16,0-22 0,0 22 16,0 0-16,0 0 0,0 0 0,0 0 15,0-1-15,0 1 0,0 0 16,0 0-16,0 0 15,21 21 1,0 0 31,0 0-31,0 0-16,0 0 0,1 0 0,20 21 15,-21-21-15,21 21 0,1-21 16,-1 21-16,0-21 0,22 21 0,-1-21 15,1 22-15,-1-1 16,22-21-16,0 21 0,-1-21 0,1 21 16</inkml:trace>
  <inkml:trace contextRef="#ctx0" brushRef="#br0" timeOffset="38320.24">9969 3281 0,'0'0'0,"0"-21"31,0 0-15,-21 21 31,0 0-47,0 0 15,0 0-15,0 0 0,-1 0 0,1 0 16,0 0-16,0 0 15,0 0-15,0 0 16,-1 0 0,1 0-16,0 0 15,42 0 48,0 0-63,22 0 15,-22 0-15,0-22 16,21 22-16,1 0 0,-1 0 0,0-21 16,1 21-16,-22 0 0,21 0 15,1 0-15,-22 0 0,0 0 0,0 0 16,0 0-16,-42 0 31,0 21-31,-21-21 16,20 22-16,-20-1 0,0-21 15,-1 21-15,1 0 0,0 0 0,21 0 16,-22 1-16,1-1 0,0 0 0,-1 0 16,-20 0-16,20 0 0,-20 22 15,21-22-15,-43 0 0,21 21 0,-20 1 16,-1-22-16,0 21 0,-20 1 16,20-1-16,-21 21 0,0 1 15,0-22-15,1 43 0,-22-22 16,0 1-16,0-1 0,0 1 0,0-1 15,21 1-15,-21-1 0,0 1 16,0-1-16,0 22 0,0-21 0,0-1 16,0 1-16,-21-1 0,21 22 15,0-43-15,0 22 0,0-1 0,0 1 16,-22-22-16,22 21 0,0 1 0,0-22 16,0 22-16,-21-1 0,21 1 15,0-1-15,-21 1 0,21-22 0,0 22 16,0-1-16,0-21 0,21 22 15,-21-22-15,21 1 0,1 20 16,-1-21-16,0 1 0,21-1 0,1 0 16,-1 1-16,0-1 0,22 0 15,-1-20-15,22-1 0,-22 21 0,22-42 16,0 21-16,21 0 0,-1-21 0,-20 0 16,21 0-16,21 22 0,-21-22 15,21-22 1,0 1-1,21 0-15,0 0 16,0 0-16,0 0 0,22-22 0,20 1 16,1 21-16</inkml:trace>
  <inkml:trace contextRef="#ctx0" brushRef="#br0" timeOffset="39065.23">10689 5376 0,'0'0'0,"21"-21"0,0 21 0,1 0 15,-44 0 17,1 0-32,-21 21 15,0 1-15,-1-22 0,1 21 0,-22 0 16,1 21-16,-22-21 0,1 22 15,-22-1-15,-21 0 0,0 1 0,-21 20 16,-1-20-16,-20 20 0,0 1 16,-1-1-16,1-21 0,0 22 15,-22-1-15,22 22 0,-22-21 0,22 20 16,0 1-16,21 0 0,-22-22 0,22 22 16,0-1-16,0-20 0,0 21 15,21-1-15,-22-20 0,44 20 0,-22-20 16,21 21-16,0-22 0,0 1 0,0-22 15,22 21-15,-22-20 0,21-1 16,0 0-16,22-20 0,-22 20 16,22-21-16,-1 0 0,22 0 0,0 1 15,-1-1-15,1-21 0,0 0 0,20 21 16,1-21-16,0 0 16,0 0-1,21-21 1,21 0-16,0 21 0,22-22 15,-1 1-15,0 0 0,22-21 0,20 21 16,1-22-16,0 1 0,21 0 16,21-1-16</inkml:trace>
  <inkml:trace contextRef="#ctx0" brushRef="#br0" timeOffset="39624.83">10033 6837 0,'0'0'0,"42"0"0,-21 0 0,1 0 16,-1 0-16,-42 0 31,-1 21-15,-20 0-16,0-21 0,-1 21 0,-20 1 15,-1-22-15,1 21 0,-22 0 0,22 0 16,-22 21-16,-21-20 0,0 20 16,1-21-16,-1 21 0,0 1 0,-21 20 15,0-20-15,0 20 0,0 1 0,0-22 16,0 21-16,0 1 0,0-1 15,0-20-15,0 20 0,21 1 0,0-1 16,0 1-16,-21-1 0,22 1 0,-1-1 16,0 1-16,0-1 0,0 1 0,0-22 15,1 22-15,20-22 0,-21 21 16,21-20-16,1-1 0,-1 22 16,0-22-16,-42 43 0,64-43 15,21 0-15,-22 1 0,22-22 0,-1 21 16,1-21-16,21 0 0,-21 1 15,20-1-15,-20 0 0,42 0 16,-21-21-16,42 0 31,0 0-31,22 0 16,-22-21-16,21 0 0,22-22 16,-22 22-16,21-21 0,1 0 0,-1-1 15</inkml:trace>
  <inkml:trace contextRef="#ctx0" brushRef="#br0" timeOffset="40263.96">10350 8128 0,'0'0'0,"22"0"15,83 0 1,-83 0-16,-44 21 31,1-21-31,0 21 16,-21-21-16,-1 22 0,1-1 0,0 0 15,-22 0-15,-20 0 0,-1 22 0,0-22 16,1 21-16,-22 0 0,-21 1 16,21-1-16,-21 0 0,0 1 0,-21-1 15,21 0-15,0 1 0,0 20 0,0-20 16,0 20-16,-21-21 0,21 1 16,0 20-16,0-20 0,0-1 15,0 0-15,0 1 0,0-1 0,21 0 16,0 1-16,0-1 0,0 0 0,22 1 15,-1-1-15,0 0 0,1 1 0,20-22 16,1 21-16,-1-21 0,1 22 16,-1-22-16,22 0 0,-1 21 0,1-21 15,0-21-15,21 22 0,-1-1 16,1-21-16,0 21 0,0-21 0,0 0 16,21 21-16,-21-21 15,21 21-15,0-42 94,0 0-78,0 0-16,21-22 0,-21 22 15,21 0-15,0-21 0,21-22 0</inkml:trace>
  <inkml:trace contextRef="#ctx0" brushRef="#br0" timeOffset="42443.73">11536 402 0,'0'-21'16,"-21"21"-1,21-21 1,0 0 15,0 0 32,0 42 30,21 0-93,0 0 0,0-21 16,0 21-16,0 0 0,-21 1 16,22-1-16,-1 0 0,0 0 0,0 0 15,21 0-15,-20 1 0,-1-1 16,0 0-16,21 21 0,-21-21 0,1 1 15,20-1-15,-21 0 0,21 0 16,-20 21-16,-1-20 0,21-1 0,-21 0 16,0 21-16,1-21 0,-1 1 15,0-1-15,-21 0 0,0 0 0,21-21 16,-21 21-16,21 0 16,0 1-16,-21-1 31,22-21 0,-22-21 32,-22 21-32,1 0-31,-21 0 15,21 0-15,0 0 0,-22 21 0,1-21 16,0 21-16,-22-21 0,22 21 16,-22 0-16,1 0 0,-1 1 0,-20-1 15,20 21-15,-21-21 0,-20 22 16,20-22-16,-21 0 0,21 21 0,-20-21 16,20 1-16,0-1 0,22 0 15,-1 0-15,1 0 0,-1 0 0,22 1 16,0-1-16,-1-21 15,1 21-15,21 0 0,0-21 0,-1 21 0,1-21 16,0 21-16,0-21 0,21 22 16,-21-22-16,21 21 15,21-42 48,0 21-63,-21-22 0,21 1 15,0 0-15,1 0 0,-1 21 16,0-42-16,0 20 0,0 1 0,0 0 16,22 0-16</inkml:trace>
  <inkml:trace contextRef="#ctx0" brushRef="#br0" timeOffset="48819.81">11684 14838 0,'0'0'0,"-21"-21"0,21 0 16,-21 21-16,42-22 0,-21 1 15,-21 0-15,21 0 16,0 0-16,21 21 16,0-21-16,0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3T12:55:54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13801 3514 0,'0'-21'31,"-22"21"-31,22-22 16,0 1-16,0 0 0</inkml:trace>
  <inkml:trace contextRef="#ctx0" brushRef="#br0" timeOffset="3195.74">11557 720 0,'0'-21'15,"0"-1"16,-21 22-31,0 0 0,-1 0 16,1 0 0,0 0-16,0 0 0,0 22 15,0-22-15,-1 21 0,1 0 16,0-21-16,0 21 0,0 21 0,0-20 16,-1 20-16,1 0 0,0 1 15,0-1-15,0 0 0,0 1 16,-1 20-16,1-21 0,0 1 15,0 20-15,0-20 0,0-1 0,-1 21 16,22-20-16,0 20 0,0-20 16,0-1-16,0 21 0,0-20 0,22-1 15,-1 0-15,0 1 0,0-22 16,0 21-16,22-21 0,-1 22 0,0-22 16,-21 0-16,22 0 0,-1 0 15,0 1-15,1-1 0,20-21 0,-20 0 16,-1 0-16,21 0 0,1 0 15,-1 0-15,1 0 0,21 0 16,-1-21-16,1 21 0,-22-22 0,22 1 16,0 0-16,-22-21 0,1 21 15,-1-22-15,1 1 0,-22 0 0,22-1 16,-22 1-16,0-22 0,1 22 16,-1-21-16,0 20 0,1-20 0,-22 20 15,0-20-15,21 21 0,-42-1 16,0-20-16,0 20 0,0-20 0,0 21 15,0-1-15,-21-20 0,-21 20 16,21 1-16,-22 0 0,1 21 16,0-22-16,-1 22 0,1 0 15,0-21-15,-22 42 0,22-22 0,-22 1 16,1 21-16,-1 0 0,1 0 16,-22 0-16,22 0 0,-22 0 0,21 0 15,1 0-15,-1 21 0,1 1 16,21-1-16,-22 21 0,22-21 15,-1 22-15,22-1 0,-21 0 0,21 22 16,-22-22-16,22 0 0,0 1 16,0-1-16,21 0 0,-21 1 0,21-1 15,-21 0-15,21-20 0,0-1 16,0 21-16,0-21 0,0 0 0,0 1 16,0-1-1,21-21-15</inkml:trace>
  <inkml:trace contextRef="#ctx0" brushRef="#br0" timeOffset="3587.69">11896 1270 0,'-22'64'32,"1"-64"-32,21 21 0,21-21 31,1 0-15,-1 0-16,0 0 0,0 0 15,0-21-15,0-1 0,-21 1 16,0 0-1,0 0 1,-21 21 0,0 0-1,0 0-15,21 21 0,-21-21 16,21 21-16,0 0 16,0 1 15,21-22-31,0 0 0</inkml:trace>
  <inkml:trace contextRef="#ctx0" brushRef="#br0" timeOffset="3911.75">12277 1270 0,'0'0'0,"21"21"16,0-21-16,0 0 15,0 0 1,0 0-16,-21-21 31,0 0-31,-21 21 16,0 0-1,0 0 17,21 21-32,-21 0 15,21 0 1,-21 1-16</inkml:trace>
  <inkml:trace contextRef="#ctx0" brushRef="#br0" timeOffset="4224.41">11536 1715 0,'0'0'0,"0"21"16,0 0-16,21-21 0,0 21 15,0-21-15,0 0 0,1 0 0,-1 0 16,21 0-16,0 0 0,1 0 16,-22 0-16,21 0 0,1 0 0,-1-21 15,0 21-15,1-21 0,-22 0 16,21 21-16,-21-22 0,0 22 16,1 0-16,-22-21 0,0 42 31,-22 1-16,1-22-15,0 21 0</inkml:trace>
  <inkml:trace contextRef="#ctx0" brushRef="#br0" timeOffset="4595.54">11832 2117 0,'0'0'0,"0"21"15,0 0-15,0 0 0,0 0 16,0 1-16,0-1 0,0 0 16,0 0-16,0 0 0,0 22 0,0-22 15,0 21-15,0 0 0,0 22 0,0-22 16,0 1-16,0 20 0,-21-21 15,0 22-15,21-22 0,-21 22 0,-1-22 16,1 22-16,0-22 0,0 21 16,21-20-16,-21 20 0,0-20 0,-1-1 15,1 0-15,0 1 0,21-1 16,-21-21-16,21 21 0,-21-20 16,0-1-16,21 0 0,-22 0 0,1-21 31,21-21-31,0 0 15,0-22-15</inkml:trace>
  <inkml:trace contextRef="#ctx0" brushRef="#br0" timeOffset="5019.45">11726 2709 0,'0'0'0,"-21"0"0,0 0 16,0 0-16,0 22 0,-1-1 0,-20-21 15,21 21-15,0 0 0,0 0 16,-22 0-16,22 1 0,0-1 0,-21 21 16,20-21-16,1 0 0,0 1 15,0-1-15,0 0 0,0 0 0,-1 0 16,22 0-16,0 1 0,-21-1 16,42-42 15,1-1-16,-1 1-15,0 0 0,21 0 0,-21 0 16,22 0-16,-1-22 0,0 22 0,-20 0 16,20 0-16,0 0 0,1-1 15,-1 1-15,0 21 0,-21 0 0,22 0 16,-1 21-16,-21 1 0,22-1 16,-22 0-16,0 0 0,0 0 0,0 22 15,-21-22-15,0 21 0,0-21 0,0 22 16,0-1-16,0-21 0,0 0 15,0 22-15,21-22 0,-21 0 0,22 0 16,-22 0-16,21 0 16,0-21-16,0 0 15,0 0-15</inkml:trace>
  <inkml:trace contextRef="#ctx0" brushRef="#br0" timeOffset="5952.49">7895 3577 0,'0'0'16,"0"-21"-16,-21 0 0,0 21 0,0-21 15,-1 21-15,1-21 0,-21 21 0,21 0 16,-22 0-16,22 0 0,-21 0 15,0 0-15,-1 0 0,1 0 0,0 21 16,20 0-16,-20 0 0,0 0 16,-1 0-16,1 22 0,0-1 0,-1 0 15,1 1-15,-21-1 0,20 22 16,1-22-16,0 21 0,-1 1 16,1-1-16,21 1 0,0 63 15,21-64-15,0 1 0,21-22 16,0 22-16,21-22 0,1 22 0,-1-22 15,0 21-15,22-20 0,-1-1 0,1-21 16,20 22-16,-20-22 0,42 0 16,-22 0-16,22 0 0,-21-21 0,21 0 15,0 0-15,-22 0 0,1-21 16,0 0-16,-1 0 0,1-22 16,-22 22-16,22-21 0,-21 0 0,-1 20 15,-21-20-15,22 0 0,-22-22 16,1 22-16,-1-22 0,0 1 0,1-1 15,-22-20-15,0 20 0,0-20 16,-21 20-16,0-21 0,0 1 0,0 20 16,0-20-16,-42 20 0,21 1 15,-22-1-15,1 1 0,0 20 0,-22-20 16,1 20-16,-1 22 0,1 0 16,-22 0-16,21 0 0,-20 21 0,-1 0 15,0 0-15,-20 21 0,20 0 16,0 0-16,1 22 0,-1-1 15,0 0-15,1 1 0,20-1 0,-21 21 16,43-20-16,-21-1 0,20 22 16,1-22-16,0 0 0,20 22 0,-20-22 15,42 22-15,0-22 0,-21 0 16,21 22-16,0-22 0,0-21 0,0 22 16,0-1-16,21-21 0,0 0 15,-21 0-15,21 1 0,1-22 0,-1 0 16</inkml:trace>
  <inkml:trace contextRef="#ctx0" brushRef="#br0" timeOffset="6300.06">7747 4043 0,'0'21'16,"0"0"-16,0 0 0,-21 1 0,21-1 15,0 0-15,0 0 16,0 0-16,0 0 0,21-21 31,0 0-31,0 0 0,0-21 16,1 0-16,-1 21 0,0-21 16,0 0-16,0 0 0,-21-1 15,0 1-15,0 0 0,0 0 0,0 0 16,-21 21-16,0-21 0,0 21 15,0 0-15,-1 0 0,1 0 0,0 0 16,21 21-16,-21-21 16,21 21-16,0 0 0,0 0 15,0 0-15,21-21 16,0 22-16,0-22 0,1 0 16,-1 21-16</inkml:trace>
  <inkml:trace contextRef="#ctx0" brushRef="#br0" timeOffset="6760.57">8297 4043 0,'-21'21'0,"21"21"15,-21-42 1,21 22-16,21-22 31,-21-22-31,0 1 16,21 21-16,0-21 0,-21 0 0,0 0 16,0 0-1,-21 42 16,0 0-15,0-21-16,0 21 0,0 0 0,-1 0 16,1 1-16,0-1 0</inkml:trace>
  <inkml:trace contextRef="#ctx0" brushRef="#br0" timeOffset="7047.01">7789 4466 0,'0'0'0,"0"21"0,-21-21 16,21 22-16,0-1 0,0 0 16,21-21-1,0 0-15,1 0 0,-1 0 16,0 0-16,21 0 0,-21 0 15,22 0-15,-22 0 0,21 0 0,-21 0 16,1-21-16,20 21 0,-21-21 16,0 21-16,0 0 15,1 0-15,-1 0 0,-21 21 32</inkml:trace>
  <inkml:trace contextRef="#ctx0" brushRef="#br0" timeOffset="7696.61">8149 4784 0,'0'0'0,"0"21"0,0 148 16,0-105 0,0-22-16,0 0 0,-21 1 15,21 20-15,0-20 0,0 20 0,0-21 16,-21 22-16,0-22 0,21 22 0,-22-1 15,1 1-15,21-22 0,-21 22 16,0-22-16,21 0 0,0 1 0,-21-1 16,21-21-16,-21 21 0,21-20 0,0-1 15,-22-21-15,22 21 0,0-42 32,22 0-32,-1-1 0,-21-20 15,21 21-15,0-21 0,0-22 16,-21 22-16,21-1 0,1-20 0,-1 21 15,-21-1-15,0 1 0,0 0 16,0-1-16,0 22 0,0-21 16,0 21-16,0-1 0,-21 22 15,-1 0-15,-20 0 16,21 22-16,0-22 0,-22 21 16,1 0-16,0 0 0,21 0 0,-22 22 15,1-22-15,21 21 0,-22-21 0,22 0 16,-21 22-16,21-22 0,0 0 15,-1 0-15,22 0 0,0 1 0,0-1 16,22-42 15,20 21-31,-21-22 0,21 1 16,-20-21-16,20 21 0,0 0 0,1-1 16,-1 1-16,0 0 0,1 0 15,20 0-15,-21 21 0,1 0 0,-1 0 16,0 0-16,1 0 0,-22 21 0,21 0 15,-21 0-15,1 0 0,-1 1 16,-21 20-16,0-21 0,0 21 0,0-20 16,0 20-16,0 0 0,0-21 0,0 22 15,0-22-15,0 0 0,21 0 16,-21 0-16,21 1 0,0-22 16,0 0-16,1 0 0,-1 0 15,0-22-15,0 1 0,21 0 0</inkml:trace>
  <inkml:trace contextRef="#ctx0" brushRef="#br0" timeOffset="8588.04">13737 3366 0,'0'-43'15,"-21"22"-15,0 0 16,0 21 0,-1 0-16,1 0 15,0 0-15,0 0 16,0 21-16,-22 0 0,22 0 0,0 22 16,-21-1-16,21 0 0,-22 1 15,22 20-15,-21-20 0,21 20 16,-22-21-16,22 22 0,0 21 0,0-22 15,0 1-15,21 20 0,0-20 16,0-1-16,21 1 0,0-1 0,21-20 16,1 20-16,-1-21 0,21-20 0,1 20 15,-1-21-15,1 0 0,21 0 16,-1 1-16,1-22 0,0 0 16,-1 0-16,22 0 0,-21 0 0,-1-22 15,1 1-15,0 0 0,-1 0 16,-20 0-16,-1-22 0,1 1 0,-1 0 0,1-1 15,-22-20-15,22-1 16,-22-20-16,0 20 0,1 1 0,-1-22 16,-21 22-16,0-1 0,-21 1 0,0-22 15,0 21-15,-21 1 0,-21-1 16,0 1-16,-1 21 0,-20-22 0,-1 22 16,1-1-16,-22 22 0,-21-21 15,22 21-15,-22 21 0,0-21 0,0 21 16,0 0-16,22 0 0,-1 0 15,0 21-15,22 0 0,-1 0 0,1 0 16,20 22-16,1-1 0,-21 0 16,20 22-16,1-22 0,21 0 15,-22 22-15,22-22 0,-21 1 0,21-1 16,0-21-16,21 21 0,0 1 16,0-22-16,0 0 0,0 0 0,0 0 15,0 1-15,21-1 0,0 0 16,0-21-16,21 0 0,-20 0 0</inkml:trace>
  <inkml:trace contextRef="#ctx0" brushRef="#br0" timeOffset="8891.92">13779 3958 0,'0'0'0,"22"0"16,20 0-16,-21 0 16,-21-21-16,21 21 0,0-21 15,-21 0-15,0 0 16,0-1 0,-21 22-16,0 0 15,0 0-15,0 22 16,0-1-1,21 0-15,0 0 16,21-21 0,0 0-16,0 0 0,21 0 15,-20 0-15</inkml:trace>
  <inkml:trace contextRef="#ctx0" brushRef="#br0" timeOffset="9180.04">14436 3831 0,'0'21'16,"0"1"-1,-22-22-15,44 0 47,-22-22-47,21 22 16,-21-21-16,0 0 15,-21 21 17,-1 0-17,1 21-15,21 0 16,0 1-16,0-1 16,0 0-16</inkml:trace>
  <inkml:trace contextRef="#ctx0" brushRef="#br0" timeOffset="9663.81">13928 4318 0,'0'0'15,"21"0"-15,0 0 0,42 0 16,-20 0-16,-1 0 0,-21 0 16,22 0-16,-1 0 0,0 0 0,-21-21 15,22 0-15,-22 21 0,0 0 16,0 0-16,0-21 0,-21-1 31,-21 22-15,0 0-16,0 22 15,21-1-15,0 0 16,0 0-16</inkml:trace>
  <inkml:trace contextRef="#ctx0" brushRef="#br0" timeOffset="10455.79">14266 4805 0,'-21'0'0,"42"0"0,-63 21 16,42 0-16,0 0 0,0 1 15,0-1-15,-21 21 16,21-21-16,0 22 0,0-1 0,-21 0 16,21 1-16,0-1 0,-22 0 0,22 1 15,0-1-15,0 0 0,-21 22 16,0-22-16,0 22 0,21-22 0,-21 21 16,0-20-16,-1 20 0,1-20 0,0-1 15,0 0-15,0 1 0,0-1 16,-1 0-16,1 1 0,0-22 0,21 0 15,0 0-15,0 0 0,21-42 47,0 0-47,1 0 0,-1 0 16,0-1-16,0-20 0,0 0 0,0-1 16,1-20-16,-1 21 0,0-22 15,0 1-15,0 20 0,-21-20 0,0-1 16,0 22-16,0 0 0,0-1 15,0 1-15,0 21 0,-21 0 0,0-1 16,-21 22-16,20 0 0,-20 0 0,0 0 16,-1 0-16,1 22 0,0-1 15,-1 0-15,1 0 0,0 0 0,-1 22 16,1-22-16,21 21 0,-21-21 0,20 22 16,1-22-16,0 21 15,21-21-15,0 0 0,0 1 0,0-1 16,21-21-16,0 0 15,1 0-15,-1 0 0,0-21 16,21 21-16,-21-22 0,22 1 0,-1 0 16,0-21-16,1 21 0,-1-22 15,22 22-15,-22-21 0,21-1 0,1 22 16,-22-21-16,22 21 0,-1 0 16,-20-1-16,-1 22 0,0 0 0,-21 0 15,22 22-15,-22 20 0,0-21 16,0 21-16,0 1 0,1 20 0,-22-20 0,0 20 15,0-21-15,0 1 16,0 20-16,0-20 0,0-1 0,-22 0 16,1-21-16,21 22 0,-21-22 0,21 0 15,0 0-15,0 0 16,21-21 0,-21-21-1,21 0-15,1 0 0,-22-21 16,21 20-16</inkml:trace>
  <inkml:trace contextRef="#ctx0" brushRef="#br0" timeOffset="15942.96">2244 7154 0,'0'0'0,"-22"0"0,-41-21 32,42 21-32,21 21 31,21-21-15,0 0-16,0 0 15,0 0-15,22 0 0,-1 0 0,0-21 16,1 21-16,-1-21 15,0 0-15,1 0 0,20 0 0,-20-1 16,-1 1-16,0 0 0,1-21 16,-22 21-16,21-22 0,0 1 0,-20 0 15,-1-1-15,0-20 0,0 20 16,0-20-16,-21 21 0,0-1 0,0 1 16,0 0-16,0-1 0,0 22 15,0 0-15,0 0 0,0 0 0,-21 21 16,0 0-16,0 0 0,0 0 15,-1 0-15,1 0 0,0 0 0,-21 42 16,21-21-16,-22 21 0,22 22 16,-21-22-16,-1 22 0,1-1 15,0 1-15,-1-1 0,1 22 0,21 0 16,-21-1-16,-1 1 0,1 21 16,0 0-16,20-22 0,1 22 15,0 0-15,0-21 0,0 20 16,21 1-16,0 0 0,0 0 0,0-21 15,0 20-15,0-20 0,0 0 16,0 21-16,0-22 0,0 1 0,0 21 16,0-22-16,0 1 0,0-21 15,0 20-15,0-20 0,0-1 0,0 1 16,21-1-16,-21 1 0,21-22 16,0 0-16,-21 1 0,21-22 15,1 0-15,-1 0 0,0-21 0,0 0 16,0-21-16,0 0 0,22 0 15,-1-22-15,-21 1 0,22 0 0,-1-22 16,-21 1-16,21-1 0,-20-20 16,20-1-16,-21-21 0,0 21 0,0 1 15,-21-22-15,22 21 0,-22 1 0,0-1 16,0 0-16,-43 1 0,22-1 16,-21 21-16,-1 1 0,1-1 0,-21 22 15,-1-21-15,1 20 0,-1 22 16,1-21-16,20 21 0,-20-1 15,20 1-15,1 0 0,21 21 16,-21 0-16,20-21 0,44 21 31,-1-21-15,0 21-16,21 0 0,1-21 16,-1-1-16,21 1 0,1 21 0,-1-42 15,1 21-15,-1 0 0,22-22 16,-21 22-16,-1-21 0,1 21 0,-1-22 15,-21 22-15,1-21 0,-1 21 16,0-1-16,-20 1 0,-1 0 0,-21 0 16,0 0-1,-21 21 17,-1 0-32,1 0 0,0 0 15,0 0-15,21 21 16,0 0-16,-21 21 0,21-20 15,-21-1-15,21 21 0,-22 0 16,22-20-16,0 20 0,0-21 0,0 21 16,-21-20-16,21-1 0,0 0 15,0 21-15,0-21 0,0 1 16,0-1-16,0 0 16,0 0-16,21-21 0,1 0 15,-1 21-15,0-21 0,0 0 16,0 0-16,0 0 15,1-21-15,-1 21 0,21-21 0,-21 0 16,0 0-16,22-1 0,-22 1 16,21-21-16,-21 0 0,1-1 0,20 1 15,-21 0-15,-21-22 0,0 22 16,0-1-16,0-20 0,0 21 0,0 20 16,-21-20-16,0 21 0,0 0 15,-22 0-15,22-1 0,0 22 0,-21 0 16,20 0-16,-20 0 0,21 0 15,0 0-15,0 0 0,-1 22 16,1-1-16,0 0 0,0-21 16,21 21-16,-21 0 0,21 0 0,0 22 15,0-22-15,0 0 0,0 0 16,0 0-16,0 1 0,21-1 0,0 0 16,0 0-16,22-21 0,-22 0 15,0 0-15</inkml:trace>
  <inkml:trace contextRef="#ctx0" brushRef="#br0" timeOffset="16351.73">3450 7239 0,'0'-63'16,"0"41"-16,21 1 15,0 0-15,1 21 0,-1-21 16,21 21-16,-21 0 15,0 0-15,1 0 0,20 0 0,-21 0 16,0 0-16,22 0 0,-22 21 0,0 21 16,0-20-16,0 20 0,0-21 15,-21 21-15,0 1 0,0-1 0,0 0 16,0-20-16,0 20 0,0-21 16,-21 21-16,0-20 0,21-1 15,0 0-15,-21-21 16,21-21 15,0 0-31,0-1 16,0 1-16,0 0 0,0-21 0,0 21 15,0-22-15,0 1 0,21 21 16,-21-22-16,21 1 0,-21 21 0,21 0 16,1-22-16,-1 22 0,-21 0 15,21 21-15,0-21 0,0 21 0,0 0 16,1-21-16,-1 21 0,0 0 15,0 0-15</inkml:trace>
  <inkml:trace contextRef="#ctx0" brushRef="#br0" timeOffset="16963.38">4318 7070 0,'0'148'31,"0"-106"-31,0 1 0,0-22 0,0 21 15,-21-21-15,21 0 0,-21 22 0,21-22 16,-22 0-16,22 0 0,0 0 16,0 1-16,0-1 15,0-42 32,0-1-47,22 22 0,-1-42 0,0 21 16,0 0-16,0-22 0,0 22 0,1-21 15,-1 21-15,0-22 0,0 22 16,0 0-16,0 0 0,1 0 0,-1 21 16,0 0-16,0 0 0,0 0 15,0 0-15,-21 21 16,0 0-16,0 0 16,0 22-16,0-22 0,0 0 0,0 0 15,0 0-15,22 22 0,-22-22 0,21 0 16,-21 0-16,0 0 15,21 0-15,0-21 0,0 0 0,-21 22 16,21-22-16,1 0 0,-1 0 16,0 0-16,0 0 0,0 0 0,0-22 15,22 22-15,-22-21 0,0 0 0,0 0 16,22-21-16,-22 20 0,-21-20 16,21 21-16,-21-21 0,0-1 0,0 1 15,0 0-15,0 20 0,0-20 16,-21 21-16,0 0 0,21-22 15,-22 43-15,1-21 0,0 0 0,0 21 16,0 0-16,0 0 0,-1 0 16,1 0-16,0 0 0,0 0 0,0 0 15,21 21-15,0 0 16,0 1-16,0-1 0,0 0 16,0 0-16,0 0 15,21-21-15,0 21 0,0 1 0,22-22 16,-22 0-16,0 21 0,21-21 0</inkml:trace>
  <inkml:trace contextRef="#ctx0" brushRef="#br0" timeOffset="17742.93">5567 7049 0,'0'0'15,"0"-22"-15,-21 22 16,-1 0-1,1 0-15,-21 0 0,21 22 16,0-1-16,-1 0 0,1 21 0,-21-21 16,21 22-16,0-22 0,-1 21 15,1 1-15,0-1 0,21-21 0,0 21 16,-21-20-16,21 20 16,0-21-16,0 0 0,0 0 0,0 1 15,21-22 1,0 0-1,0 0-15,1 0 0,-1-22 0,0 22 16,0-21-16,0 0 0,0 0 16,1 0-16,-1 0 0,0-1 0,0 1 15,0-21-15,-21 21 0,21-22 0,-21 22 16,22 0-16,-22-21 0,0 21 16,0-1-16,0 1 0,0 0 15,21 0-15,-21 0 16</inkml:trace>
  <inkml:trace contextRef="#ctx0" brushRef="#br0" timeOffset="18259.64">5588 7027 0,'-21'0'62,"21"22"-62,-21-1 16,21 0-16,0 0 0,-22 0 0,22 22 15,0-22-15,0 21 0,0 0 16,0-20-16,0 20 0,0-21 0,0 21 16,0-20-16,0-1 0,0 0 15,0 0-15,0 0 0,0 0 16,22 1-16,-1-22 0,0 0 0,-21 21 15,21-21-15,0 0 0,0 0 16,1 0-16,-1 0 0,0 0 0,0-21 16,0-1-16,0 22 0,1-21 0</inkml:trace>
  <inkml:trace contextRef="#ctx0" brushRef="#br0" timeOffset="21515.76">5990 7006 0,'0'0'0,"0"-42"32,0 21-17,21 21 1,-21 21-1,0 0-15,21 0 0,1 0 16,-22 1-16,21-1 0,-21 0 0,21 21 16,-21-21-16,0 22 0,0-1 15,21-21-15,-21 22 0,0-22 0,0 21 16,0-21-16,0 0 0,0 1 0,0-1 16,0 0-16,0 0 15,0 0-15,-21-21 0,21 21 16,0-42 15,0 0-31,0 0 16,0 0-16,0 0 0,21-1 15,-21 1-15,21-21 0,0 0 0,-21 20 16,22-20-16,-1 0 0,-21 21 16,21-22-16,0 22 0,-21-21 0,21 21 15,-21-1-15,21 22 0,-21-21 0,22 21 16,-22-21-16,21 21 15,-21 21 32</inkml:trace>
  <inkml:trace contextRef="#ctx0" brushRef="#br0" timeOffset="22228.7">7006 7218 0,'0'-21'0,"0"42"0,0-63 15,0 20-15,0 1 16,-21 0-16,0 0 0,0 0 15,-1 21-15,1-21 0,0-1 0,0 22 16,-21 0-16,20 0 0,1 0 16,0 0-16,0 0 0,0 0 0,0 0 15,-1 0-15,1 22 0,0-1 16,0 0-16,0 0 0,0 0 0,-1 22 16,22-22-16,-21 21 0,21 0 0,-21-20 15,21 20-15,0-21 0,0 21 16,0-20-16,0-1 0,0 0 0,0 0 15,0 0-15,0 0 0,21-21 16,0 22-16,1-22 0,-1 0 16,0 0-16,0 0 0,0 0 0,22 0 15,-22 0-15,21 0 0,-21-22 16,22 1-16,-22 21 0,21-21 0,0 0 16,-20-21-16,20 20 0,-21 1 0,21-21 15,1 0-15,-22-1 0,21 1 16,-21 0-16,22-1 0,-22 1 0,0 0 15,0-1-15,0 1 0,1 0 16,-1-1-16,-21 1 0,0 0 16,0-1-16,0 22 0,0-21 0,0 21 0,0-1 15,0 1-15,0 0 16,0 0-16,-21 42 31,21 0-31,-22 22 0,1-1 0,0 0 16,0 1-16,0-1 0,0 0 15,-1 22-15,1-22 0,0 22 0,0-22 16,0 21-16,21-20 0,0-1 0,0 0 16,0 1-16,0-22 0,0 21 15,0-21-15,0 1 0,21-1 0,0-21 16,0 21-16,0-21 0,-21 21 16,22-21-16,-1 0 0,0 0 15,0 0-15,-21-21 16,0 0-16,21 21 0,0-21 15,-21-1-15,0 1 0</inkml:trace>
  <inkml:trace contextRef="#ctx0" brushRef="#br0" timeOffset="26272.02">13610 6943 0,'0'0'0,"21"0"0,-21-21 0,21 21 16,-21-22-1,0 44 17,0-1-17,0 0-15,-21 21 0,21 1 0,-21 20 16,0 1-16,0 20 0,21-20 15,-21 20-15,-1 1 0,1 0 0,21-1 16,-21 1-16,0 0 0,0 21 16,0-22-16,21 1 0,-22 0 0,1-1 15,0 1-15,-21 0 0,21-1 0,-22 1 16,22 0-16,-21-1 0,-1-20 16,1 20-16,21-20 0,-21-1 15,-1 1-15,22-1 0,0-20 0,0 20 16,0-42-16,-1 22 0,22-22 0,-21 0 15,21 0-15,0-42 16,0 0-16,21 0 16,1-22-16,20 1 0,-21-21 0,0-22 15,0 21-15,22-20 0</inkml:trace>
  <inkml:trace contextRef="#ctx0" brushRef="#br0" timeOffset="26635.56">13356 7408 0,'0'0'0,"0"-42"0,0 0 0,0-1 16,0 1-16,0 21 0,0-21 0,0 20 15,0 1-15,0-21 0,21 21 16,0 0-16,1 21 0,-1-22 0,21 1 16,-21 21-16,22 0 0,-22-21 15,21 21-15,0 0 0,1 0 0,-1 0 16,-21 0-16,22 0 0,-1 21 15,0 0-15,-21 1 0,1 20 0,-1 0 16,0 1-16,-21-1 0,0 21 0,0-20 16,-21 20-16,-22-20 15,22-1-15,-21 0 0,0-21 0,-1 22 16,1-22-16,-22 21 0,22-21 16,21 1-16,0-1 0,0-21 15,-1 0 1,22-21-1,22-1 1,-1 1-16,-21 0 0,21 0 0,0 0 16,0 0-16,0-1 0</inkml:trace>
  <inkml:trace contextRef="#ctx0" brushRef="#br0" timeOffset="27074.89">14076 7239 0,'0'0'0,"0"-21"0,0 0 16,21 0-16,-21-1 16,21 22-16,-21-21 0,21 21 0,0-21 15,-21 0-15,22 21 0,-1-21 16,0 21-16,0 0 0,21-21 0,-20 21 16,-1 0-16,0 0 0,21 0 0,-21 0 15,1 0-15,-1 0 0,0 0 16,0 21-16,0 0 0,0 21 15,1-21-15,-22 22 0,21-1 16,-21-21-16,0 22 0,0-1 0,0 0 16,0-21-16,-21 22 0,-1-22 0,22 21 15,-21-21-15,0 1 0,21-1 16,0 0-16,-21-21 0,21-21 31,0 0-15,0-1-16,0 1 0,0 0 15,21-21-15,0 21 0,-21-22 16,21 1-16,1 0 0,-1 20 0,-21-20 16,21 0-16,0-1 0,-21 22 15,21 0-15,0 0 0,1 0 16,-1 0-16,-21-1 0,21 22 0,0 0 16,0-21-16,0 21 0,1 0 15,-1 0-15,0 0 0</inkml:trace>
  <inkml:trace contextRef="#ctx0" brushRef="#br0" timeOffset="27472.04">15007 7324 0,'0'0'0,"0"21"15,21-21-15,0 0 16,1 0-16,-1-21 0,-21 0 15,21 21-15,0-22 0,0 1 16,0 0-16,1 0 0,20 0 0,-21 0 16,0-1-16,0 1 0,1-21 15,-1 21-15,0 21 0,0-21 0,-21-1 16,0 1-16,0 0 0,-21 21 31,0 0-31,-22 0 0,22 0 0,-21 0 16,21 21-16,-22 0 0,22 1 15,-21 20-15,21-21 0,0 21 16,-1 1-16,1-22 0,21 21 0,0 1 16,0-22-16,0 21 0,0-21 15,0 22-15,0-22 0,0 0 0,0 0 16,21 0-16,1 0 0,-1-21 16,0 22-16,21-22 0,-21 0 15,1 0-15,20 0 0,-21 0 0,21 0 16,-20-22-16,20 1 0,-21 0 15,21 0-15</inkml:trace>
  <inkml:trace contextRef="#ctx0" brushRef="#br0" timeOffset="27715.43">15769 7197 0,'0'42'32,"21"-42"-1,0 0-31,1 0 16,-1 0-16,0-21 15,0 21-15,0-21 0,0 0 16,1 21-16,-1-22 0,0 1 0,0 21 15</inkml:trace>
  <inkml:trace contextRef="#ctx0" brushRef="#br0" timeOffset="28308.69">16573 6879 0,'0'0'0,"0"-21"0,-21 21 16,0 0 0,0 0-16,0 0 15,0 0-15,-1 0 0,-20 0 0,21 21 16,-21 0-16,20 1 0,-20-1 0,21 0 16,-21 21-16,20-21 0,1 22 15,-21-22-15,21 21 0,21-21 0,0 22 16,-21-1-16,21-21 0,0 0 15,0 22-15,0-22 0,0 0 0,21 0 16,0 0-16,0 1 0,21-22 0,1 21 16,-1-21-16,-21 0 15,43 0-15,-22 0 0,0 0 0,1 0 0,-1-21 16,0 21-16,1-22 16,-1 1-16,0 0 0,1 0 0,-1 0 15,0-22-15,-20 22 0,20-21 0,-21 0 16,0 20-16,0 1 0,1-21 15,-22 21-15,0 0 0,0-1 0,0 1 16,0 0-16,0 0 16,-22 21-1,1 0-15,0 0 0,0 21 0,0 0 16,-22 0-16,22 1 0,0-1 16,0 0-16,0 0 0,0 21 0,21-20 15,0 20-15,-22-21 0,22 21 16,0-20-16,0-1 0,0 21 15,0-21-15,0 0 0,22 1 16,-1-1-16,0-21 0,0 0 16,0 0-16,0 0 0,1 0 0,20 0 15,-21 0-15,21 0 0,1 0 0,-1-21 16,22-1-16,-22 22 0,21-21 16,1 0-16,-22 0 0,22 0 0</inkml:trace>
  <inkml:trace contextRef="#ctx0" brushRef="#br0" timeOffset="29976.34">17865 6922 0,'-85'-43'32,"64"43"-32,-22 0 0,22 0 15,0 21-15,-21 1 0,-1-1 0,1 0 16,21 0-16,-21 0 0,-1 0 0,1 1 15,21 20-15,-22-21 0,22 21 16,0-20-16,0 20 0,21-21 0,-21 21 16,21-20-16,0-1 15,0 0-15,0 0 0,0 0 0,21 0 16,0-21-16,0 22 0,0-22 0,1 0 16,-1 0-16,21 0 0,-21 0 15,22 0-15,-1-22 0,-21 22 0,21-21 16,1 0-16,-22 0 0,21-21 15,-21 20-15,22-20 0,-22 0 0,0-1 16,21 1-16,-20-21 0,-1 20 0,0 1 16,-21-22-16,21 22 0,0-21 15,0 20-15,-21-20 0,22-1 0,-1 22 16,0 0-16,-21-22 0,0 43 16,21-21-16,-21 20 0,0 1 15,0 0-15,-21 42 31,0 0-31,21 22 0,-21-1 16,-1 0-16,1 1 0,0-1 0,0 22 16,0-22-16,-22 21 0,22-20 0,21-1 15,-21 0-15,0 1 0,21 20 16,0-20-16,-21-1 0,21 0 0,0 1 16,0-22-16,0 21 0,0 0 15,21-20-15,0-1 0,0 21 0,0-42 16,-21 21-16,22 0 0,-1-21 15,0 0-15,0 0 0,0 0 16,0 0-16,1 0 0,-1 0 0,21-21 16,-21 0-16,0 0 0,1 0 15,20 0-15,-21-1 0,0-20 0,22 0 16,-22 21-16,0-22 0,0 22 16,0 0-16,0 0 0,-21 0 0,0-1 15,22 22-15,-44 0 31,1 22-31,0-1 16,0 0-16,21 0 0,0 21 16,0-20-16,-21-1 0,21 0 0,0 0 15,0 0-15,0 0 0,0 1 16,0-1-16,0 0 16,21-21-16,0 21 0,0-21 15,0 0-15,22 0 16,-1 0-16,0 0 0,1-21 0,-1 0 15,0 0-15,1-1 0,-1 1 16,-21 0-16,22 0 0,-22-21 0,21 20 16,-21 1-16,0 0 0,-21 0 0,0 0 15,22 0-15,-22-1 0,-22 22 32,1 22-17,0-1-15,0 0 16,0 0-16,0 21 0,-1-20 0,1 20 15,0-21-15,0 21 0,0-20 16,0-1-16,21 21 0,0-21 0,-22 0 16,22 1-16,0-1 15,22-21 17,-1 0-32,0-21 0,0-1 15,0 1-15,0 0 0,1 0 0,20 0 16,-21 0-16,43-43 15,-43 22-15,21 21 0,-21-1 0,0 1 16,1 0-16,-1 0 0,0 21 16,0 0-16,0 0 15,-21 21 1,0 0-16,0 0 0,0 1 16,0-1-16,0 0 0,0 21 0,0-21 15,0 1-15,0-1 0,21 0 16,-21 0-16,22 0 0,-1 0 0,0 1 15,0-1-15,0-21 0,0 21 0,22-21 16,-22 0-16,21 0 0,1 0 16,-1 0-16,0 0 0,22 0 0,-22 0 15,0 0-15,22 0 16,-22-21-16,1 0 0,20-1 0,-21 1 16,1-21-16,-1 21 0,0-22 15,1 1-15,-22 0 0,21-43 16,-21 64-16,-21-21 0,22 20 0,-22 1 15,0 0-15,0 0 0,0 0 16,-22 21-16,1 0 0,0 0 0,0 0 16,-21 0-16,-1 0 0,1 21 15,0 0-15,20 0 0,-20 22 0,0-22 16,-1 0-16,22 21 0,0-21 16,0 22-16,21-22 0,-21 21 15,21-21-15,0 1 0,0-1 0,0 0 16,21 0-16,0 0 0,0 0 15,0 1-15,1-1 0,-1-21 0,-21 21 16,21 0-16,-21 0 0,21 0 16,-21 1-16,0-1 0,0 21 0,0-21 15,0 22-15,0-22 0,0 21 0,0 0 16,-21 1-16,21-1 0,-21 0 16,0 1-16,21-1 0,-22 0 0,1 1 15,21-1-15,-21-21 16,21 22-16,0-1 0,-21-21 0,0 21 15,21-20-15,-21-1 0,-1 0 0,22 0 16,-21 0-16,0 0 0,0 1 16,-21-22-16,20 0 0,1 21 0,0-21 15,-21 0-15,21 0 0,-22 0 0,22 0 16,-21 0-16,-1-21 0,1 21 16,21-22-16,-21 1 0,-1 0 0,22 0 15,-21-21-15,21 20 0,21-20 0,0 0 16,-22-22-16,22 22 0,0-22 15,0 1-15,0-1 0</inkml:trace>
  <inkml:trace contextRef="#ctx0" brushRef="#br0" timeOffset="30173.83">19367 6668 0,'0'0'0,"-21"0"0,-63-64 31,62 64-31,1 0 16,0 0-1,0 0 1</inkml:trace>
  <inkml:trace contextRef="#ctx0" brushRef="#br0" timeOffset="31576.03">3852 6837 0,'0'0'16,"0"-21"-16,0 0 0,-21-1 16,21 1-16,-21 21 0,0-21 0,0 21 15,-1 0-15,1 0 16,-21 0-16,21 0 0,-22 21 0,22 0 15,-21 1-15,0 20 0,-1-21 16,1 21-16,0 22 0,20-22 0,-20 22 16,21-22-16,0 22 0,0-1 15,-1 1-15,1-22 0,21 0 0,-21 1 16,21-1-16,0 0 0,0-21 16,0 1-16,0-1 0,21-21 0,0 0 15,1 0-15,20 0 0,-21 0 0,21 0 16,22 0-16,-22-21 0,22-1 15,-22-20-15,22 21 0,-1-21 16,1-1-16,-1-20 0,1 20 16,-1 1-16,-21-21 0,22 20 0,-22 1 15,22 0-15,-22 20 0,0-20 16,22 21-16,-22 21 0,-21 0 0,22 0 16,-1 0-16,-21 0 0,0 0 0,22 21 15,-22 21-15,0-20 0,0 20 16,0 0-16,1 1 0,-1 20 0,0-21 15,-21 1-15,21-22 0,0 21 16,0-21-16,1 22 0,20-22 16,-21 0-16,0 0 0,22-21 0,-1 0 0,0 0 15,1 0-15,-1 0 0,0 0 16,1 0-16,20-21 0,-21 0 16,22 0-16,-1-22 0,22 22 0,-21-21 15,-1 0-15,22-1 0,-22-20 16,1 20-16,-1 1 0,1 21 0,-1-21 15,-20 20-15,-1 1 0,0 0 16,-21 0-16,22 21 0,-22 0 0,0 0 16,0 21-16,0 0 0,1 0 0,-1 1 15,0-1-15,0 21 0,0 0 16,0 1-16,1-1 0,-1 0 0,21-20 16,-21 20-16,22-21 0,-1 21 15,0-20-15,1-1 0,-1-21 16,0 21-16,1-21 0,-1 0 0,0 0 15,1 0-15,-1 0 0,0 0 16,1 0-16,-1-21 0,0 0 0,1-1 16,-1-20-16,0 21 0,1-21 0,-1-1 15,0 1-15,-21 0 0,22-1 16,-22 1-16,21 0 0,-21 20 0,1-20 16,-1 21-16,0 0 0,0 0 15,0 21-15,0 21 16,1 0-16,-22 0 0,0 21 15,0-20-15,0 20 0,0-21 16,0 0-16,21 22 0,-21-22 16,21 0-16,0 0 0,0 0 15,0-21-15,1 21 0,-1-21 0,0 0 16,21 0-16,-21 0 0,22 0 0,-1 0 16,0-21-16,1 0 0,-1 0 15,0 0-15,1 0 0,-1-1 0,0-20 16,1 21-16,-1-21 0,-21 20 15,22-20-15,-22 21 0,21 0 0,-21 0 16,0-1-16,-21 44 16,0-1-1,0 0-15,0 0 0,0 0 0,0 22 16,-21-22-16,0 21 0,21-21 0,0 22 16,0-22-16,0 0 0,0 0 15,0 0-15,21-21 0,0 0 16,22 0-16</inkml:trace>
  <inkml:trace contextRef="#ctx0" brushRef="#br0" timeOffset="33615.74">9842 9970 0,'0'0'16,"22"0"-16,20 0 16,-21 0-16,0 0 0,22 0 0,-1-22 15,0 1-15,1 21 0,-1-21 0,21-21 16,-20 21-16,20-1 0,-20 1 16,-1-21-16,0 21 0,1-22 0,-1 1 15,0 0-15,1-1 0,-1 22 16,-21-21-16,21 0 0,-20-1 15,-1 1-15,0 21 0,-21-22 0,0 22 16,0-21-16,0 21 0,0 0 16,0-1-16,-21 22 15,0 0-15,-1 0 0,1 22 16,-21-1-16,21 0 0,0 0 16,-22 21-16,22 1 0,-21-1 0,21 22 15,-1 20-15,-20 1 0,21 0 16,-21-1-16,20 22 0,-20 0 15,21 0-15,-21 0 0,20 21 0,-20-22 16,21 22-16,-21 0 0,-1-21 0,1 21 16,21-21-16,-22 21 0,1-21 15,21 21-15,-21-21 0,20 0 0,1-1 16,0 1-16,0-21 0,0 21 0,21-22 16,-21 1-16,21-21 0,0 20 0,0-41 15,0 20-15,0-21 0,21 1 16,0-22-16,0 21 0,21-21 0,-20-21 15,-1 0-15,21 0 0,0 0 0,-20-21 16,20 0-16,0 0 0,1-21 0,-1-1 16,0-20-16,1 20 15,-1-20-15,0-22 0,1 1 0,-1 20 16,0-42-16,-21 22 0,22-1 0,-22-21 16,0 21-16,0-20 0,-21-1 0,0 21 15,0 0-15,0 1 0,0-1 16,-21 22-16,-21 20 0,21-20 0,-22 20 15,1 1-15,0 21 0,-1-21 0,22 20 16,-21 1-16,-1 21 0,1-21 16,0 21-16,21-21 0,-1 21 0,1 0 15,0-21-15,21 0 16,0-1-16,21 1 16,0 0-16,1 0 0,20 0 15,0 0-15,1-1 0,-1 1 0,0 0 16,22-21-16,-22 21 0,22-1 15,-1-20-15,-21 21 0,22 0 0,-1 0 16,1-1-16,-22 1 0,1 21 0,-1-21 16,-21 0-16,21 21 0,-20 0 15,-22-21-15,-22 42 32,1 0-32,0 0 0,0 0 15,0 1-15,0 20 0,-1-21 16,1 21-16,0 1 0,0-1 0,21-21 0,0 22 15,0-22-15,0 21 16,0-21-16,0 0 0,0 1 0,21-1 16,0-21-16,0 21 0,22-21 0,-22 0 15,21 0-15,-21 0 0,22 0 16,-1 0-16,0-21 0,1 0 0,-1-1 16,-21 1-16,22 0 0,-22 0 0,21-21 15,-21 20-15,0-20 0,1 0 16,-1-1-16,-21 1 0,0 0 0,0-1 15,0 22-15,0-21 0,-21 0 0,-1 20 16,1 1-16,0 0 0,-21 0 0,21 0 16,-22 21-16,22 0 0,-21 0 15,-1 0-15,22 0 0,-21 21 16,0 0-16,-1 0 0,22 0 16,0 1-16,21-1 0,-21 0 15,21 21-15,0-21 0,0 1 0,0-1 16,0 0-16,21 0 0,0 0 0,0-21 15,0 21-15,22-21 0,-22 0 16,21 0-16,1 0 0</inkml:trace>
  <inkml:trace contextRef="#ctx0" brushRef="#br0" timeOffset="33899.51">11917 9758 0,'0'0'0,"0"-21"15,0 0-15,0-1 0,-21 44 16,21-1 0,-22 0-16,1 0 0,0 0 0,0 22 15,0-22-15,0 21 0,-1 0 16,1 1-16,0-1 0,0 0 0,0 1 16,0-1-16,21 0 0,0 1 0,-22-1 15,22 0-15,-21 1 0,21-22 16,0 21-16,0-21 0,0 22 15,0-22-15,0 0 0,0 0 0,0 0 16,21-21-16,1 0 16,-1 0-16,0 0 0,0-21 15,0 0-15,22 0 0,-22 0 0</inkml:trace>
  <inkml:trace contextRef="#ctx0" brushRef="#br0" timeOffset="34530.99">12382 9758 0,'0'0'0,"0"-21"0,-21 21 31,21 21-15,-21 0-16,0 0 0,0 0 16,0 22-16,21-1 0,-22-21 0,1 22 15,0-1-15,0 0 0,0 1 16,0-1-16,-1 0 0,22 22 0,0-22 15,-21-21-15,21 22 0,0-1 0,0 0 16,0-21-16,0 1 0,0-1 16,0 0-16,0 0 0,43 0 15,-22-21-15,0 0 0,21 0 0,-21 0 16,1 0-16,20 0 0,-21-21 16,21 21-16,-20-21 0,20 0 15,-21-22-15,21 22 0,-20 0 0,-1-21 16,0 21-16,0-22 0,0 22 0,0 0 15,1 0-15,-1 21 0,0-21 16,0 21-16,-21 21 16,0 0-1,0 0-15,-21 0 0,0 0 16,21 22-16,0-22 0,-21 0 0,21 0 16,0 22-16,0-22 0,0 0 0,0 0 15,0 0-15,0 0 0,0 1 16,21-22-16,0 0 15,0 0-15,0 0 0,22 0 0,-22 0 16,21 0-16,-21-22 0,22 1 0,-1 0 16,0 0-16,-21 0 0,22 0 15,-1-22-15,-21 22 0,22-21 0,-22-1 16,0 1-16,0 0 0,-21-1 0,0 1 16,0 0-16,0 21 0,-21-22 0,0 22 15,-22 0-15,22 21 0,-21 0 16,0 0-16,-1 0 0,1 0 0,0 0 15,20 21-15,-20 0 0,0-21 0,21 21 16,-1 1-16,1-1 0,0 0 16,0 0-16,21 0 15,0 0-15,21-21 16,0 0-16</inkml:trace>
  <inkml:trace contextRef="#ctx0" brushRef="#br0" timeOffset="36669.79">13737 10033 0,'0'0'0,"0"-21"0,0 0 31,-21 21-31,0 0 15,0 21-15,21 0 16,-22-21-16,1 21 0,0 0 0,21 1 16,-21 20-16,0-21 0,21 0 15,0 0-15,-21 1 0,-1 20 0,22-21 16,-21 0-16,21 0 0,0 1 0,0-1 16,0 0-16,0 0 15,21-21 1,1 0-16,-1 0 0,0 0 0,0-21 15,0 0-15,0 0 0,22-1 16,-22 1-16,0 0 0,21-21 0,-20 21 16,-1-1-16,0 1 0,0 0 0,0 0 15,0 0-15,1 21 16,-1-21-16,0 42 16,-21 0-1,0 0-15,0 0 16,0 0-16,0 1 0,0-1 0,0 0 15,0 0-15,0 0 0,0 0 16,21-21-16,-21 22 0,21-22 16,0 0-16,1 0 0,-1 0 15,0 0-15,0 0 0,21 0 0,-20-22 16,20 22-16,-21-21 16,21 0-16,-20 0 0,-1 0 0,21 0 0,-21-1 15,0-20-15,1 21 0,-1 0 16,0-22-16,-21 22 0,0-21 15,21 21-15,-21 0 0,0-1 0,0 1 16,0 42 15,-21 1-31,21-1 16,0 21-16,0-21 0,-21 0 0,21 22 16,-21-22-16,21 0 0,0 21 15,0-20-15,0-1 0,0 0 0,0 0 16,0 0-16,0 0 0,21 1 0,0-1 15,0-21-15,0 0 16,0 0-16,1 0 0,-1 0 16,0 0-16,0 0 0,21-21 0,-20 21 15,-1-22-15,0 1 0,0 0 16,0 0-16,22 0 0,-43 0 0,21-22 16,0 22-16,0 0 0,-21-21 0,0 20 15,0 1-15,0 0 0,21 0 16,-21 0-16,0 0 0,0 42 31,0 0-31,-21 0 16,21 0-16,0 0 0,0 1 0,-21-1 15,21 21-15,0-21 16,0 0-16,0 1 0,0-1 16,21 0-16,0 0 0,0-21 0,1 21 15,-1-21-15,0 0 0,0 0 16,0 0-16,22 0 0,-22 0 0,21 0 15,0 0-15,1 0 0,-1-21 0,0 0 16,1 0-16,-22 21 0,21-21 0,1-1 16,-22 1-16,0-21 0,0 21 15,-21 0-15,0-1 0,21-20 0,-21 21 16,0 0-16,0 0 0,-21 42 31,0 0-15,0 0-16,0 0 0,21 0 15,-22 22-15,1-22 0,21 0 16,-21 0-16,21 0 0,0 1 0,0-1 16,0 0-16,0 0 15,21-21 1,0 0 0,1-21-16,-1 0 15,0 21-15,0-21 0,0-1 0,0 1 16,1 0-16,-1-21 0,0 21 0,0-22 15,0 22-15,0-21 0,22-1 16,-22 22-16,0 0 0,0 0 16,0 0-16,-21 0 0,22 21 0,-1 0 15,-21 21 1,0 0-16,0 0 0,0 0 0,0 22 16,0-22-16,0 21 0,0 0 0,0-20 15,0 20-15,0-21 0,0 0 16,21 22-16,0-22 0,0 0 0,0 0 15,1-21-15,20 21 0,-21-21 0,21 0 16,1 0-16,-1 0 0,0 0 16,1 0-16,20 0 0,-20 0 15,20 0-15,1-21 0,-22 0 0,21 0 16,-20 0-16,20-1 0,-20 1 16,-1 0-16,0-21 0,1 21 0,-22-22 15,21 1-15,-21 0 0,0 20 0,1-20 16,-22 21-16,0-21 0,0 20 15,0 1-15,0 0 0,-22 21 16,1 0-16,-21 0 0,21 0 0,-22 0 16,22 21-16,-21 0 0,21 1 15,-22-1-15,1 0 0,21 0 0,0 0 16,0 22-16,-1-22 0,1 0 16,21 0-16,0 0 0,0 0 15,0 1-15,21-22 16,1 0-16,-1 0 0,0 0 0,21 0 15,-21 0-15,22 0 0,-22 0 16,0 0-16,21-22 0,-20 22 0,-1-21 16,0 0-16,0 21 0,0-21 0,0 0 15,1 0-15,-1-1 16,-21 1-16,21 21 0,-21 21 31,0 1-15,0-1-16,-21 0 0,0 0 15,21 21-15,-22-20 0,1 20 0,21 0 16,-21 1-16,0 20 0,0-21 16,0 22-16,21-1 0,-22 1 0,1 21 15,0-22-15,0 1 0,0 20 0,0 1 16,-1 0-16,1-1 0,0 86 16,21-86-16,0 22 0,0-21 15,0 21-15,0-22 0,0 22 0,0-21 16,0 21-16,0-1 0,-21-20 0,21 0 15,0-1-15,0 22 0,-21-21 16,21-22-16,-21 22 0,21 0 0,-22-22 16,1 1-16,0-1 0,0 1 15,0-22-15,-22 22 0,1-43 0,21 21 16,-21 0-16,-1-20 0,1-22 16,0 21-16,-1-21 0,-20 0 0,20 0 15,1-21-15,0-1 0,-22 1 0,22 0 16,0-21-16,20-1 0,-20 1 0,0-21 15,-1 20-15,22-20 0,0-1 0,-21-20 16,21 20-16,-1-21 0,1 22 16,0-22-16,0 1 0,0-1 0,21 0 15,-21-21-15,21 22 0,0-1 0,-22 0 16,1-20-16,0 20 0,0-21 16</inkml:trace>
  <inkml:trace contextRef="#ctx0" brushRef="#br0" timeOffset="37255.04">14668 9250 0,'0'0'0,"0"21"0,0 0 0,0 0 16,0 1-16,0-1 0,0 0 16,0 0-16,22-21 31,-1 0-31,0 0 0,0 0 16,0-21-16,0 21 0,1-21 15,-1 0-15,0 21 0,0-22 0,0 1 16,0 0-16,1-21 0,-22 21 15,0-1-15,0 1 0,0 0 0,0 0 16,0 0-16,-22 21 16,1 0-16,0 0 15,0 0-15,0 21 0,21 0 16,-21 0-16,21 0 0,-22-21 16,1 22-16,21-1 0,0 0 15,-21 0 1,21-42 31,0 0-47</inkml:trace>
  <inkml:trace contextRef="#ctx0" brushRef="#br0" timeOffset="38063.35">7281 1651 0,'0'0'0,"0"-21"15,0 0-15,0 0 16,0 42 15,0 21-31,0-21 16,0 22-16,0 20 0,0-21 0,-21 22 16,21-22-16,-21 22 0,21-1 15,0-20-15,0-1 0,0 21 0,0 22 16,0-43-16,0 1 15,0-1-15,0 0 0,0-20 0,0 20 16,0-21-16,0 0 0,-21 0 16,21 1-16,0-44 47,21 1-32,0-21-15</inkml:trace>
  <inkml:trace contextRef="#ctx0" brushRef="#br0" timeOffset="39067.69">15155 2328 0,'0'-21'16,"0"0"15,0 0-31,0 0 15,21 21 1,-21-21-16,22 21 0,-1 0 0,0-22 16,0 22-16,0 0 0,22 0 15,-1 0-15,-21 0 0,21-21 0,1 21 16,-1 0-16,0 0 0,1 0 16,-22 0-16,21 0 0,-21 21 15,1-21-15,20 22 0,-21-1 16,-21 0-16,21 0 0,-21 0 0,0 0 15,0 1-15,0 20 0,0 0 16,-21-21-16,0 22 0,0-1 0,-22 0 16,1 1-16,0-1 0,-1-21 15,-20 22-15,-1-1 0,22-21 0,-21 21 16,-1-20-16,22-1 0,-1 0 16,1 0-16,0 0 0,21 0 0,-22 1 15,22-22-15,0 21 0,0-21 16,0 21-1,42-21 17,21 0-17,-21 0-15,22 0 0,20 0 0,-21 0 16,22-21-16,-1 21 0,1-21 16,-1 21-16,1 0 0,-1 0 0,1-22 15,-22 22-15,1 0 0,-1 0 16,0-21-16,1 21 0,-22 0 0,0 0 15,0 0-15,0 0 0,0 0 32,-21 21-1,0 1-15,-21-22-16,0 0 0,0 0 15,0 21-15,0-21 0</inkml:trace>
  <inkml:trace contextRef="#ctx0" brushRef="#br0" timeOffset="120867.64">8107 572 0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3T12:58:08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2138 0,'0'-21'125</inkml:trace>
  <inkml:trace contextRef="#ctx0" brushRef="#br0" timeOffset="1000.48">1799 741 0,'21'-64'16,"0"43"-1,-21 0-15,22 21 0,-22-21 0,0 0 16,0 0-16,21-1 0,-21 1 15,0 0-15,0 0 0,0 0 16,0 0-16,-21 21 0,21-22 16,-22 22-16,1 0 15,-21 0-15,21 0 0,-22 0 0,1 0 16,0 22-16,-1-1 0,-20 0 16,21 0-16,-22 21 0,22-20 0,-22 20 15,22 0-15,0 22 0,-1-1 16,1 1-16,21-1 0,0 1 15,21-22-15,0 22 0,0-1 0,0-21 16,0 1-16,0-1 0,0 0 16,21 1-16,0-1 0,0-21 15,0 0-15,22 1 0,-22-1 0,21 0 16,0 0-16,1-21 0,-22 21 16,21-21-16,1 0 0,-1 0 15,-21 0-15,21 0 0,1 0 16,-22 0-16,21 0 0,1-21 0,-22 0 15,0 0-15,21 0 0,-21-1 16</inkml:trace>
  <inkml:trace contextRef="#ctx0" brushRef="#br0" timeOffset="1544.17">2540 868 0,'0'0'16,"0"-21"-16,0 0 0,0-1 15,-21 22-15,0 0 0,-1-21 16,1 21-16,0 0 0,0 0 16,-21 0-16,20 21 0,-20 1 0,21-1 15,-21 0-15,20 0 0,-20 21 16,21 1-16,-21-1 0,20 0 0,1 1 16,0-1-16,0-21 0,21 22 15,0-1-15,-21 0 0,21-21 0,0 22 16,0-22-16,0 0 0,0 0 15,0 0-15,0 1 0,21-22 16,0 0-16,0 0 16,22 0-16,-22 0 0,0 0 15,21-22-15,-21 1 0,22 0 16,-22 0-16,21 0 0,-21-22 16,22 22-16,-22-21 0,21 0 0,-21-1 15,1 1-15,-1 0 0,0-1 16,-21 22-16,0-21 0,21 21 0,-21-1 15,0 1-15,0 0 0,0 0 16,0 42 0,0 0-16,-21 0 0,0 1 15,21 20-15,0-21 0,-21 21 16,21-20-16,-22 20 0,22 0 0,0-21 16,0 22-16,0-1 15,0-21-15,0 0 0,0 22 0,0-22 16,0 0-16,0 0 0,0 0 15,0 1-15,22-1 0,-1-21 16,0 0-16,0 0 16,0 0-16,0 0 0,1 0 0,-1 0 15,0-21-15,0-1 0</inkml:trace>
  <inkml:trace contextRef="#ctx0" brushRef="#br0" timeOffset="1983.91">3175 1037 0,'0'0'0,"42"-21"0,64-148 32,-106 148-32,0-1 0,0 1 0,0 0 15,-21 21 1,0 0-16,0 0 0,-1 0 0,1 21 16,-21 0-16,21 1 0,-22-1 15,22 0-15,0 21 0,-21-21 0,21 1 16,-1 20-16,22-21 0,0 21 15,-21-20-15,21-1 0,0 0 0,0 0 16,0 0-16,21 0 0,1 1 16,-1-22-16,0 21 0,21 0 15,-21-21-15,22 0 0,-1 21 16,-21-21-16,22 0 0,-1 21 0,-21-21 16,0 0-16,0 21 0,1-21 15,-22 22-15,0-1 0,-22 0 16,1 0-16,-21-21 15,21 21-15,-22-21 0,1 21 0,0-21 16,-1 0-16,1 0 0,0 0 16,21 0-16,-22 0 0,1 0 0,21 0 15,0 0-15,-22 0 0,22 0 16,0-21-16,21 0 16,0 0-1,21 21-15,0-21 16,0 0-16,1 21 0,-1-22 15</inkml:trace>
  <inkml:trace contextRef="#ctx0" brushRef="#br0" timeOffset="2451.65">3641 1143 0,'0'21'16,"21"-21"-1,0 0-15,0-21 16,0 0-16,0 21 16,1-21-16,-1 0 0,0-1 0,21 1 15,-21 0-15,1 0 0,-1 0 16,0 0-16,0-1 0,-21 1 0,0 0 15,21 0-15,-21 0 0,0 0 16,-21 21 0,0 0-16,0 0 15,0 0-15,-1 21 0,-20 0 0,21 0 16,-21 0-16,20 22 16,-20-1-16,21-21 0,-21 21 0,20 1 15,1-1-15,21-21 0,-21 22 16,21-1-16,0-21 0,0 0 0,0 0 15,0 1-15,0-1 0,21 0 16,0 0-16,1-21 0,20 0 0,-21 0 16,21 0-16,1 0 0,-1 0 15,0 0-15,1 0 0,-1-21 0,0 21 16,1-21-16,-22 0 16,0-1-16,0 22 0,0-21 0,-21 0 15</inkml:trace>
  <inkml:trace contextRef="#ctx0" brushRef="#br0" timeOffset="3480.06">5270 699 0,'22'-22'16,"-1"22"-1,0 0-15,21 0 0,-21 0 0,22-21 16,-1 21-16,0 0 0,1-21 16,20 21-16,-20-21 0,-1 21 0,21 0 15,-20 0-15,-22 0 0,21-21 16,-21 21-16,1 0 0,-44 0 47,-20 0-47,21 0 0</inkml:trace>
  <inkml:trace contextRef="#ctx0" brushRef="#br0" timeOffset="3931.8">5461 635 0,'0'0'16,"0"21"-16,-21 0 0,0 1 0,-1-1 15,22 21-15,0-21 0,-21 0 16,21 1-16,-21 20 0,21-21 15,0 21-15,0-20 0,-21-1 0,21 0 16,0 0-16,-21 0 16,21 0-16,0-42 47,0 0-47,0 0 15,21 0-15,0 0 0,0-1 16,0 22-16,22-21 0,-22 0 15,21 21-15,1 0 0,-1-21 16,0 21-16,1 0 0,-1 0 0,-21 0 16,21 21-16,1 0 0,-22-21 15,21 21-15,-21 22 0,1-22 0,-1 0 16,-21 0-16,0 0 16,0 22-16,0-22 0,0 0 0,-21 0 15,-22 0-15,22 1 0,0-1 16,-21 0-16,20 0 0,1-21 0,-21 21 15,21-21-15,0 21 0,-1-21 16,1 0-16,0 0 0,0 0 0,0 0 16,0 0-16,-1 0 15,1 0-15,0 0 0,0 0 0,0 0 16,0 0-16</inkml:trace>
  <inkml:trace contextRef="#ctx0" brushRef="#br0" timeOffset="4428.51">2117 1969 0,'0'0'0,"-43"0"0,22 0 15,-21 0-15,21 0 0,-1 0 16,1 0 0,42 0-1,1 0 1,20 0-16,0 0 0,22-22 0,-1 22 16,22 0-16,21 0 0,21-21 15,-21 21-15,21-21 0,0 21 0,21 0 16,21-21-16,0 21 0,1 0 15,20-21-15,1 21 0,-1 0 0,22 0 16,0-21-16,-22 21 0,22 0 16,-22-22-16,1 1 0,-1 21 15,1 0-15,-22-21 0,0 21 16,1 0-16,-22-21 0,0 21 0,0 0 16,-42 0-16,0-21 0,-21 21 15,-22 0-15,1 0 0,-22 0 0,-21 0 16,0 0-16,0 0 0,1 0 15,-22-21 1,0-1 0,0 1-16,0 0 15,-22 21-15,22-21 16,-21 0-16</inkml:trace>
  <inkml:trace contextRef="#ctx0" brushRef="#br0" timeOffset="4747.33">7895 889 0,'0'0'0,"-21"0"0,0 0 31,0 0-15,21 21 15,0 0-15,0 1-16,0-1 15,-22 0-15</inkml:trace>
  <inkml:trace contextRef="#ctx0" brushRef="#br0" timeOffset="4920.22">7768 1291 0,'0'0'0,"-21"21"0,0 1 31,21-1-31,-21-21 0,21 21 15,-22-21 1,22-21 15,0 0-31</inkml:trace>
  <inkml:trace contextRef="#ctx0" brushRef="#br0" timeOffset="5392.26">10499 402 0,'0'0'0,"0"-21"0,0 0 16,0 0-16,0 0 15,21-1-15,-21 1 0,21 21 16,0 0-16,-21 21 15,21 1-15,0 20 0,1-21 16,20 21-16,-21 1 0,21-1 0,1 0 16,-1 22-16,0-1 0,1-20 15,-1 20-15,0 1 0,1-1 16,-1 1-16,-21-22 0,22 22 16,-22-22-16,0 0 0,0 1 0,0-22 15,-21 0-15,21 21 0,-21-21 16,0-42 15,0 0-31,0 0 0,0-21 16</inkml:trace>
  <inkml:trace contextRef="#ctx0" brushRef="#br0" timeOffset="5643.8">11493 254 0,'0'0'0,"0"-42"0,0 21 15,-21 21 1,0 0-16,0 42 0,-21 0 16,-22 1-16,22-1 0,-43 21 15,22 1-15,-22-1 0,0 22 0,1-21 16,20 20-16,1-20 16,-1 20-16,1-20 0,-1-1 0,22 1 0,-1-22 15,1 22-15,21-22 16,0-21-16,0 22 0,21-22 0,0 0 15,0 0-15,42-21 16,-21 0-16,21 0 0,1 0 16,20-21-16</inkml:trace>
  <inkml:trace contextRef="#ctx0" brushRef="#br0" timeOffset="5963.95">11430 889 0,'0'0'0,"21"-21"0,-21 0 0,21 0 0,-21-1 15,0 44 1,0-1 0,0 21-16,0 0 0,-21 1 15,0 20-15,21 1 0,0-1 16,-21 1-16,21 20 0,-21 1 16,-1 0-16,22 21 0,-21-1 0,0 1 15,21 0-15,-21 0 0,0 0 0,21 21 16,-21-21-16,-1 21 0,22-22 15,0-20-15,-21 21 0,21-21 0,-21-1 16,21-20-16,0-1 0,0 1 0,0-22 16,0 0-16,0-20 0,0-1 15,0-42 1,0-1-16,21-20 0,0 0 16,1-1-16,-22-20 0,21-1 15,0-20-15,0-1 0,0-21 0</inkml:trace>
  <inkml:trace contextRef="#ctx0" brushRef="#br0" timeOffset="6260.13">11409 1207 0,'0'0'0,"0"-64"0,0 22 0,0-1 0,-21 1 16,21 21-16,0-21 0,0 20 16,0-20-16,21 21 0,0 0 0,0 0 15,0-1-15,0 1 0,22 0 16,-22 21-16,0 0 0,21 0 0,-20 0 15,20 0-15,-21 21 0,21 22 16,-20-22-16,-1 21 0,0 0 16,-21 1-16,0-1 0,0 0 15,-21 1-15,0-1 0,-1 0 0,-20 1 16,21-1-16,-21-21 0,20 22 16,-20-22-16,21 0 0,-21-21 0,20 21 15,1-21-15,42 0 31,-21-21-31,22 0 0,-1 0 16,21-1-16</inkml:trace>
  <inkml:trace contextRef="#ctx0" brushRef="#br0" timeOffset="6736.51">12488 931 0,'0'0'0,"21"-21"0,-21 0 0,0 0 15,0 0-15,0 0 0,-21 21 16,0 0-16,0 0 0,0 0 16,0 0-16,-1 0 0,-20 21 15,21 0-15,-21 0 0,20 0 0,-20 22 16,21-1-16,-21 0 0,20 1 0,-20-1 16,21 0-16,0 1 0,0-1 15,-1-21-15,22 21 0,0-20 16,0-1-16,0 0 0,0 0 15,0 0-15,22-21 0,-1 0 16,0 0-16,0 0 0,0 0 16,22 0-16,-22-21 0,21 0 0,-21 0 15,22 0-15,-22-1 0,21-20 0,-21 21 16,0-21-16,1-1 0,-1-20 16,0 20-16,-21 1 0,0 0 0,0 21 15,0-1-15,21 1 16,-21 0-16,0 42 15,0 0 1,0 22-16,0-22 0,0 21 0,0 1 16,0-1-16,0 0 0,0-21 15,0 22-15,0-22 0,0 21 0,0-21 16,0 1-16,0-1 0,21 0 16,-21 0-16,21-21 0,1 0 0,-1 0 15,21 0 1,-21 0-16,0-21 0,1 0 0,20 0 15</inkml:trace>
  <inkml:trace contextRef="#ctx0" brushRef="#br0" timeOffset="6999.4">13039 487 0,'0'0'0,"0"-21"0,-22 21 31,1 21-31,21 0 0,0 21 0,-21-20 15,0 20-15,21 0 0,-21 22 16,21-22-16,0 22 0,0-1 0,-21 1 16,-1-22-16,22 21 0,-21-20 15,21-1-15,0 0 0,0 1 0,0-1 16,0-21-16,0 0 0,0 1 16,0-1-16,0 0 0,21-21 15,1 0 1,-1 0-16,0-21 15,21 0-15,-21-1 0,1-20 0,20 0 16</inkml:trace>
  <inkml:trace contextRef="#ctx0" brushRef="#br0" timeOffset="7456.27">13462 445 0,'0'21'16,"0"0"-16,0 0 0,0 0 15,0 0-15,0 22 0,-21-22 16,21 21-16,0 1 0,0-1 16,0 21-16,0-20 0,-21 20 0,21-20 15,0 20-15,-22-21 0,22 1 16,0-1-16,0 0 0,0-20 0,0 20 16,0-21-16,-21 0 0,21 0 15,0 1-15,0-44 31,0 1-15,0 0-16,0-21 0,0 21 16,0-22-16,21 1 0,1-22 0,-1 22 15,0-21-15,0 20 0,0 1 16,22 0-16,-22-1 0,0 22 16,0 0-16,21 0 0,-20 21 0,-1 0 15,0 0-15,0 21 0,0 0 16,-21 21-16,21-20 0,-21 20 0,22 0 15,-22 1-15,0-1 0,0 0 16,0-21-16,0 22 0,0-22 0,0 21 16,0-21-16,-22 1 0,22-1 15,-21-21-15,21 21 0,-21 0 0,0-21 16,0 0 0,0 0-16,-1-21 15,22 0-15</inkml:trace>
  <inkml:trace contextRef="#ctx0" brushRef="#br0" timeOffset="7660.3">12636 741 0,'22'21'31,"-1"-21"-31,0 0 0,21 0 16,-21 0-16,22 0 0,-1 0 15,0 0-15,1 0 0,-1 0 16,0 0-16,1 0 0,-22 0 0,21-21 16,1 21-16,-1 0 0,-21-21 15,0 0-15</inkml:trace>
  <inkml:trace contextRef="#ctx0" brushRef="#br0" timeOffset="8164.66">15917 508 0,'0'0'0,"-21"0"16,21-63-1,-21 63-15,0 0 16,21 21-16,-21-21 0,21 42 16,0-21-16,-22 22 0,22-1 15,-21 0-15,0 22 0,21-1 0,-21 1 16,0-1-16,21 1 0,-21-1 16,-1 1-16,1-1 0,0-20 0,0-1 15,0 0-15,21 1 0,0-22 0,-21 0 16,21 0-16,0 0 15,0 0-15,0-42 32,21 0-32,-21 0 0,0 0 15,0-22-15,21 22 0</inkml:trace>
  <inkml:trace contextRef="#ctx0" brushRef="#br0" timeOffset="8683.93">15642 677 0,'0'-42'0,"0"84"0,0-105 0,-21 21 0,21 20 15,0 1-15,0-21 0,0 21 16,0 0-16,21-1 0,-21 1 16,42 0-16,-20 21 0,-1 0 15,21 0-15,0 0 0,1 0 16,-1 0-16,-21 21 0,22 0 16,-1 1-16,0-1 0,1 21 0,-22-21 15,0 22-15,0-1 0,-21-21 16,0 21-16,0-20 0,0 20 0,-21-21 15,-21 21-15,20-20 0,1-1 16,-21 0-16,0 0 0,20 0 0,-20 0 16,21 1-16,0-22 0,-22 0 15,22 0-15,0 0 16,21-22 15,21 1-31,0 21 16,1 0-16,-1-21 0,21 21 0,0 0 15,-20 0-15,20 0 0,0 0 16,1 0-16,-22 21 0,21 0 0,-21 1 16,0-1-16,1 21 0,-22-21 15,0 22-15,0-1 0,-22 0 0,1-21 16,-21 22-16,21-1 0,-22-21 16,-20 0-16,21 22 0,-1-22 15,1 0-15,0 0 0,-1-21 0,1 21 0,21-21 16,-22 0-16,22 0 15,0 0-15,0 0 0,21-21 32,0 0-32,0 0 0,21-21 15,0 20-15,0 1 0,22 0 16,-22-21-16,21 21 0,1-1 0</inkml:trace>
  <inkml:trace contextRef="#ctx0" brushRef="#br0" timeOffset="9303.75">16637 868 0,'0'0'0,"0"21"15,-21 0 1,21 0-16,-21 1 0,-1 20 16,1-21-16,0 21 0,21-20 15,-21 20-15,0 0 0,0-21 0,21 22 16,-22-22-16,22 0 0,0 0 15,0 0-15,0 1 0,0-1 16,22-21-16,-1 0 0,21 0 16,-21 0-16,22 0 0,-22 0 0,21-21 15,0-1-15,1 22 0,-1-42 16,0 21-16,1 0 0,-22-22 0,21 22 16,-21-21-16,1 0 0,-1 20 15,0-20-15,-21 0 0,0 21 16,21-22-16,-21 22 0,0 0 15,0 0-15,21 21 0,-21-21 16,0 42 0,0 0-16,0 0 0,-21 21 15,0-20-15,21 20 0,-21 0 16,0 22-16,21-22 0,0 22 0,0-1 16,-22-21-16,22 22 0,0-1 15,0 22-15,0-21 0,0 20 0,0-20 16,0 20-16,0-20 0,22 21 15,-1-22-15,0 22 0,-21-22 16,21 1-16,0 20 0,-21-20 0,0 21 16,0-22-16,0 1 0,0-1 15,0 1-15,0-22 0,0 0 0,-21 1 16,-21-1-16,21 0 0,-22-21 0,1 1 16,0-22-16,-1 21 0,1-21 15,-22 0-15,1 0 0,-1-21 0,1 21 16,-22-22-16,22-20 0,-1 21 0,-20-21 15,20-1-15,1-20 0,20 20 16,1-20-16,0-1 0,-1 1 16,22 21-16,21-22 0,0 22 0,0-22 15,0 22-15,42 0 0,-20-22 0,41 22 16,-21-1-16</inkml:trace>
  <inkml:trace contextRef="#ctx0" brushRef="#br0" timeOffset="10110.87">19113 593 0,'0'-21'47,"22"21"-47,-1-22 15,0 22-15,0-21 0,0 0 16,22 0-16,-22 0 0,0 0 0,0-1 15,0 1-15,0 0 0,1 0 16,-22 0-16,0 0 0,0-1 16,-22 22-16,1 0 0,-21 0 15,0 0-15,-22 0 0,22 0 16,-22 22-16,22-22 0,-22 21 16,1 0-16,21 0 0,-1 0 0,1 0 15,0 1-15,20-1 0,1 0 16,0 0-16,21 0 0,0 0 0,21 1 15,0-1-15,1 0 16,-1 0-16,21 21 0,0-20 0,1-1 16,-22 0-16,21 21 0,1-21 15,-1 22-15,0-22 0,-21 21 0,1-21 16,20 22-16,-42-22 0,0 0 16,0 21-16,0-20 0,-21-1 0,0 0 15,-1 0-15,-20-21 16,0 21-16,-22 0 0,22-21 0,-22 0 15,22 0-15,-21 0 0,-1 0 16,22 0-16,-1-21 0,1 0 16,0 0-16,-1 21 0,22-21 0,0 0 15,0-22-15,0 22 0,0 0 0,21 0 16,0 0-16,0-1 0,0 1 16,0 0-16,21 0 0,21 0 0,-21 0 15,22-1-15,-1 22 16,0-21-16,1 21 0,20 0 0,-21-21 15</inkml:trace>
  <inkml:trace contextRef="#ctx0" brushRef="#br0" timeOffset="10344.28">19537 741 0,'0'0'0,"0"21"0,0 0 16,0 0-16,0 1 0,-21-1 15,21 0-15,0 21 0,-22-21 0,22 1 16,-21-1-16,21 0 0,-21 0 16,21 0-16,0 0 0,-21 1 15,21-44 17,0-20-17,0 21-15,21 0 16</inkml:trace>
  <inkml:trace contextRef="#ctx0" brushRef="#br0" timeOffset="10676.3">19727 466 0,'-42'21'31,"42"0"-31,-21-21 0,21 21 0,0 0 16,21-21 15,0 0-31,0 0 16,0 0-16,1 0 0,-1 0 0,-21-21 15,21 21-15,-21-21 0,21 0 16,-21 0-16,0 0 16,-21-1-1,0 22-15,0 0 0,-1 0 0,1 0 16,-21 0-16,21 0 0,0 0 15,-1 22-15,1-1 16,21 0-16,0 0 16,21-21-1,1 0-15,-1 0 0,21 0 16,-21 0-16</inkml:trace>
  <inkml:trace contextRef="#ctx0" brushRef="#br0" timeOffset="11175.64">20278 296 0,'-22'0'0,"1"0"16,0 0-16,0 22 0,0-1 15,0 0-15,-1 0 0,1 0 16,21 22-16,-21-22 0,0 21 0,0-21 16,21 22-16,0-1 0,-21-21 15,-1 21-15,22 1 0,0-1 0,0 0 16,-21 1-16,21-1 0,-21 0 15,21 1-15,-21-22 0,21 21 0,0-21 16,0 1-16,0-1 0,-21 0 16,0-42 15,21 0-31,0-1 16,0 1-16,0-21 0,0 21 15,0-22-15,21 1 0,0 0 0,0 21 16,21-22-16,-20 22 0,20-21 15,0 21-15,1-1 0,-1 22 0,0 0 16,22 0-16,-22 0 0,0 0 16,1 0-16,-1 0 0,0 22 0,-20-1 15,-1 0-15,0 21 0,0-21 16,-21 1-16,0 20 0,0-21 0,-21 21 16,0-20-16,-22-1 0,-20 21 15,21-21-15,-1 0 0,-20 1 0,20-22 16,-20 21-16,21 0 15,-1-21-15,22 0 0,-21 0 0,21 0 16,-1 0-16,1 0 0,0 0 16,21-21-16,0 0 0,0-1 15,0-20-15,0 21 0,21-21 16,0-1-16</inkml:trace>
  <inkml:trace contextRef="#ctx0" brushRef="#br0" timeOffset="11619.92">20997 254 0,'0'21'16,"0"22"-16,0-22 0,0 21 16,-21-21-16,21 22 0,-21-1 0,0 0 15,0 1-15,21-1 0,-22 0 16,1 1-16,0-1 0,21 0 0,0 1 15,-21-22-15,21 21 0,0 0 16,0-20-16,0-1 0,0 0 0,0 0 16,0 0-16,21-21 15,0 0-15,0 0 0,22 0 0,-22 0 16,21 0-16,-21-21 0,22 0 16,-22 0-16,21 0 0,-21-1 15,22 1-15,-22-21 0,0 21 16,0 0-16,-21-1 0,0 1 0,0 0 15,0 0-15,0 42 32,-21 0-17,21 0-15,-21 1 0,0-1 0,21 0 16,0 0-16,0 0 0,0 0 16,-21-21-16,21 22 0,0-1 0,21-42 46,0-1-46</inkml:trace>
  <inkml:trace contextRef="#ctx0" brushRef="#br0" timeOffset="11775.9">21336 550 0,'0'0'0,"-42"0"31,42 22-31,0-1 16,21-21 0,0 0-16</inkml:trace>
  <inkml:trace contextRef="#ctx0" brushRef="#br0" timeOffset="12195.86">21653 677 0,'0'0'0,"-21"22"0,0-1 0,0 0 0,0 21 16,21-21-16,-21 22 0,-1-22 16,22 0-16,0 21 0,-21-20 0,0 20 15,21-21-15,-21 0 0,21 0 16,0 1-16,0-1 0,0-42 62,0-1-62,0 1 0,0 0 0,21-21 16,0 21-16,0-22 0,1 1 16,20 21-16,-21-22 0,21 1 0,1 21 15,-1 0-15,0-22 0,1 43 16,-1-21-16,0 21 0,1 0 0,-22 0 16,0 0-16,21 21 0,-20 1 15,-1-1-15,-21 21 0,21-21 0,-21 22 16,0-22-16,0 21 0,0 0 15,0-20-15,0 20 0,0-21 16,-21 0-16,0 0 0,21 1 0,-22-1 16,22 0-16,-21 0 0,0-21 15,21 21-15,21-21 32,0-21-32,22 0 0</inkml:trace>
  <inkml:trace contextRef="#ctx0" brushRef="#br0" timeOffset="12824.29">22839 677 0,'0'0'0,"0"-21"0,0 0 16,-21 21-16,-1 0 16,1 0-16,-21 0 0,0 0 15,20 21-15,-20-21 0,0 21 0,-1 1 16,1-1-16,0 21 0,-1-21 15,22 22-15,-21-1 0,21-21 0,0 21 16,21 1-16,0-22 0,0 21 16,0-21-16,0 1 0,0-1 0,21 0 15,0-21-15,0 0 16,21 0-16,-20 0 0,20 0 16,0-21-16,1 21 0,-1-21 0,-21-1 15,21 1-15,-20 0 0,20 0 16,-21 0-16,0-22 0,0 22 15,1 0-15,-22-21 0,0 21 0,0-1 16,21 1-16,-21 0 0,0 0 16,0 42 15,-21 0-31,-1 0 0,1 22 0,0-1 16,0 0-16,0 22 0,0-1 15,-1 1-15,1-1 0,0 1 0,0-1 16,21 1-16,0 21 0,0-1 15,0-20-15,0 20 0,0 1 0,0 0 16,0-1-16,0-20 0,0 21 16,0-1-16,21-20 0,-21 20 15,0 1-15,0 0 0,0-1 0,-21-20 16,21-1-16,-42 1 0,20-1 0,-20-20 16,0-1-16,-1 0 0,-20 1 15,21-22-15,-1 0 0,1 0 0,0-21 16,-1 0-16,1 0 0,-22 0 0,22-21 15,0 0-15,-22 0 0,1-22 16,20 1-16,1 0 0,0-1 16,-1 1-16,1-21 0,21 20 0,-21-20 15,42 20-15,0-20 0,0-1 0,0 22 16,0-21-16,0 20 0,21-20 16,21-1-16,-21 1 0,22-1 0</inkml:trace>
  <inkml:trace contextRef="#ctx0" brushRef="#br0" timeOffset="13515.74">24024 677 0,'0'0'0,"21"0"31,0 0-16,1 0-15,20-21 0,-21 21 16,0-21-16,22 0 0,-22 21 16,0-21-16,0 0 0,0-1 0,0 22 15,-21-21-15,22 0 0,-22 0 16,0 0-16,0 0 0,-22 21 0,1 0 16,0-22-16,-21 22 0,-1 0 15,1 0-15,0 0 0,-22 22 0,1-1 16,20 0-16,-20 0 0,21 0 15,-1 0-15,1 1 0,21 20 0,0-21 16,-1 0-16,22 0 0,0 1 16,0-1-16,0 0 0,22 0 15,20-21-15,-21 21 0,21 0 16,-20-21-16,20 0 0,0 0 0,1 0 16,-1 0-16,0 0 0,-21 0 15,22 0-15,-22 0 0,0 0 16,-21 22-1,-21-1-15,0 0 16,-22 0-16,1 0 0,0 0 0,-1 22 16,-20-22-16,21 21 0,-1-21 15,1 22-15,0-1 0,-1 0 0,1-20 16,21 20-16,0-21 0,21 0 0,0 0 16,0 1-16,0-1 15,0 0-15,21-21 0,0 0 16,0 0-16,21 0 0,1 0 15,-1 0-15,0 0 0,22 0 0,-22-21 16,22 0-16,-1-1 0,-20-20 16</inkml:trace>
  <inkml:trace contextRef="#ctx0" brushRef="#br0" timeOffset="13771.8">25019 318 0,'0'-22'0,"0"44"0,-42-44 15,20 22-15,1 0 16,0 22-16,-21 20 0,21 0 16,-22 1-16,22-1 0,-21 21 0,21 1 15,-22-1-15,22 1 0,-21-1 16,21 1-16,-1-1 0,1 1 0,0-22 16,0 22-16,21-22 0,0 0 15,-21-20-15,21 20 0,0-21 0,0 0 16,0 0-16,21-21 15,0 0 1,0 0-16,0-21 0,1 0 16,20 0-16</inkml:trace>
  <inkml:trace contextRef="#ctx0" brushRef="#br0" timeOffset="14147.61">24828 1058 0,'0'0'0,"-21"0"0,21 22 0,0-1 0,-21 0 16,21 0-16,21-21 31,22 0-31,-22 0 16,21 0-16,-21 0 0,22-21 16,-1 0-16,-21 21 0,21-21 15,1-1-15,-22-20 0,0 21 0,0-21 16,0 20-16,1-20 0,-22 21 15,0 0-15,0 0 0,0-1 0,0 1 16,-22 21-16,1 0 16,-21 0-16,21 21 0,0 1 0,-22-1 15,22 0-15,-21 21 0,21-21 16,-1 22-16,1-22 0,0 21 16,0-21-16,21 22 0,0-22 0,0 0 15,0 0-15,0 0 0,0 1 0,21-1 16,0-21-16,0 21 15,1-21-15,20 0 0,-21 0 0,21 0 16,1 0-16,-1 0 0,0-21 16,1 0-16,-1-1 0</inkml:trace>
  <inkml:trace contextRef="#ctx0" brushRef="#br0" timeOffset="14811.57">25675 804 0,'0'0'15,"-21"0"-15,21 22 0,-21-1 0,0 0 16,-1 21-16,1 1 0,21-22 0,-21 21 16,0 0-16,21-20 0,-21 20 15,21-21-15,0 21 0,-21-20 16,21-1-16,0 0 0,-22 0 16,22 0-16,0-42 46,0 0-46,0 0 16,0-22-16,0 22 0,0-21 16,22 21-16,-1-22 0,0 1 0,0 0 15,0-1-15,22 1 0,-22 0 16,21 21-16,0-1 0,-20 1 0,20 0 16,0 21-16,-21 0 15,1 0-15,-1 21 0,0 0 0,0 1 16,-21 20-16,0-21 0,0 21 15,0 1-15,0-22 0,0 21 0,0 1 16,0-22-16,0 21 0,-21-21 16,21 0-16,-21 1 0,21-1 0,0 0 15,-21 0-15,-1-21 16,22-21 15,0 0-31,0 0 16,0-1-16,0 1 0,22-21 15,-1 21-15,0-22 0,0 1 16,21 21-16,-20-21 0,-1-1 16,21 1-16,-21 21 0,22 0 0,-22-1 15,0 1-15,0 21 0,0 0 16,0 0-16,1 21 0,-22 1 0,21-1 16,-21 0-16,0 21 0,0 1 15,0-1-15,0 0 0,0-21 0,0 22 16,0-22-16,0 21 0,0-21 15,0 1-15,0-1 0,-21 0 0,21 0 16,-22-21-16,44-21 47,-1 0-47,21 0 16</inkml:trace>
  <inkml:trace contextRef="#ctx0" brushRef="#br0" timeOffset="15187.37">26522 1037 0,'0'0'16,"-21"0"-16,-1 0 15,44 0 17,-1 0-17,0 0-15,21-21 16,-21 21-16,1-21 0,20 21 0,-21-21 15,21 0-15,-20-1 0,20 1 16,-21 0-16,0 0 0,0 0 0,-21 0 16,0-1-16,-21 22 15,0 0-15,0 22 16,0-1-16,-22 0 0,22 21 16,-21-21-16,21 22 0,-22-1 0,22-21 15,0 22-15,0-22 0,0 21 16,21-21-16,0 0 0,0 1 15,0-1-15,0 0 0,21 0 16,0-21-16,0 21 0,0-21 0,22 21 16,-1-21-16,0 0 0,1 0 15,20 0-15,-20 0 0,-1-21 0,0 0 16,1 0-16,-1 0 0,0 0 16</inkml:trace>
  <inkml:trace contextRef="#ctx0" brushRef="#br0" timeOffset="15628.67">27241 847 0,'0'0'15,"0"-21"-15,0-1 0,-42 44 32,21-1-32,21 0 0,-21 0 15,0 21-15,-1 1 0,1-1 16,0-21-16,21 22 0,-21-1 16,0-21-16,21 21 0,-21-20 0,21-1 15,0 0-15,0 0 0,-22 0 16,22 0-16,0-42 47,0 0-32,0 0-15,0-21 0,22 20 0,-1-20 16,21 0-16,0-1 16,1 1-16,-1-21 0,22 20 0,-22 1 15,0 0-15,22 20 0,-22 1 16,0 0-16,-20 0 0,20 21 0,-21 0 15,0 0-15,0 21 0,-21 0 16,0 0-16,0 22 0,0-1 0,0-21 16,0 22-16,-21-1 0,0 0 15,0 1-15,21-1 0,-21-21 0,21 21 16,-21-20-16,-1-1 0,22 0 16,0 0-16,0 0 0,0 0 0,-21-21 15,42-21 16,1 21-31,-1-21 16,0 0-16</inkml:trace>
  <inkml:trace contextRef="#ctx0" brushRef="#br0" timeOffset="15903.95">28279 318 0,'-22'42'0,"44"-84"0,-65 105 0,22-21 16,0 1-16,-21-1 0,20 0 15,-20 1-15,0 20 0,21 1 0,-22-1 16,22 1-16,-21-22 0,21 22 16,-1-22-16,1 21 0,0-41 0,21 20 15,0-21-15,0 21 0,0-20 16,0-1-16,0 0 0,21-21 31,0 0-31,1-21 16,20 21-16,0-21 0</inkml:trace>
  <inkml:trace contextRef="#ctx0" brushRef="#br0" timeOffset="16275.94">28744 826 0,'0'0'0,"-21"0"0,0 0 16,0 0-16,0 0 16,-1 0-16,1 0 0,0 0 15,0 0-15,0 0 0,-22 0 0,22 21 16,0 0-16,21 0 16,-21-21-16,21 21 0,0 0 15,0 1-15,21-1 0,0-21 16,22 21-16,-22-21 0,0 21 15,21 0-15,-21-21 0,22 21 16,-22 1-16,0-22 0,-21 21 0,0 0 16,21-21-16,-21 21 0,0 0 15,0 0-15,0 1 16,-21-22-16,0 0 0,0 0 16,0 21-16,-1-21 0,-20 0 0,21 0 15,-21 0-15,20 0 0,-20 0 16,21 0-16,0 0 0,0 0 15,-1-21-15,1 21 0,0 0 0,21-22 16,-21 1-16,21 0 16,0 0-16,0 0 0</inkml:trace>
  <inkml:trace contextRef="#ctx0" brushRef="#br0" timeOffset="16536.08">27876 529 0,'64'0'31,"-22"0"-31,22 0 0,-1 0 16,1 0-16,20 0 0,-20 0 0,-1 0 15,1 0-15,-1 0 0,1 0 16,-1 0-16,1 0 0,-22 0 15,1 0-15,-1 0 0,-21 0 0,21 0 16,-20 0-16</inkml:trace>
  <inkml:trace contextRef="#ctx0" brushRef="#br0" timeOffset="17303.37">10372 2032 0,'0'0'0,"0"-21"15,-22 0 1,44 21-1,-1 0-15,0 0 16,21 0-16,22 0 0,-1 0 16,22 0-16,0 0 0,42 0 0,0 0 15,0-21-15,0 21 0,21 0 16,0 0-16,21 0 0,1 0 0,-1 0 16,-21 0-16,21 0 0,-20 0 0,20 0 15,0 0-15,-21 0 0,-21 0 16,22 0-16,-44 0 0,1 0 0,0 0 15,-21 0-15,-1 0 0,-20 0 16,-22 21-16,1-21 0,-1 0 0,0 0 16,-21 0-16,1 0 15,-1 0-15,0 0 16,0 0-16,0 0 0</inkml:trace>
  <inkml:trace contextRef="#ctx0" brushRef="#br0" timeOffset="17748.02">16044 1947 0,'0'0'0,"-63"0"32,84 0-17,21 0-15,1 0 16,-1-21-16,21 21 15,22 0-15,0 0 0,-22 0 0,22-21 16,0 21-16,-1 0 0,1 0 16,0 0-16,-22 0 0,22-21 0,-1 21 15,1 0-15,0 0 0,-22 0 0,1 0 16,-1 0-16,1 0 0,-22 0 16,0 0-16,-20 0 0,-1 0 0,0 0 15,0 0-15,0 0 31</inkml:trace>
  <inkml:trace contextRef="#ctx0" brushRef="#br0" timeOffset="18311.89">19621 1630 0,'0'0'0,"-42"0"0,0 0 0,21 0 16,-22-21-16,22 21 0,-21 0 15,21 0-15,-1 0 0,1 0 0,21-21 16,-21 21 0,42 0-1,0 0-15,43 21 16,-22-21-16,43 0 0,0 21 0,-1-21 15,22 0-15,0 21 16,21-21-16,21 21 0,0-21 0,22 21 16,-1-21-16,0 22 0,1-22 15,20 0-15,1 21 0,-22 0 0,21-21 16,-20 0-16,20 0 0,1 0 16,-22 0-16,0 0 0,-20 0 0,-1 0 15,0 0-15,-42 0 0,21 0 16,-21 0-16,-22 0 0,1 0 0,-43 0 15,22 0-15,-43 0 0,21 0 16,-21 0-16,-21-21 31,0 0-31,0-1 16,22 22-16,-1-21 16</inkml:trace>
  <inkml:trace contextRef="#ctx0" brushRef="#br0" timeOffset="18940.27">25739 1651 0,'0'0'0,"-85"0"16,-84 0 0,126 0-16,1 0 0,0 0 0,20 0 15,1 0-15,0 0 0,0 0 16,42 0 15,21 0-31,1 0 0,20 0 0,22 0 16,21 0-16,0 0 0,21 0 15,0 0-15,21 21 0,0-21 16,21 21-16,1-21 0,-1 22 0,0-22 16,1 21-16,-1 0 15,-21-21-15,21 21 0,1-21 0,-22 0 16,0 21-16,-21-21 0,0 0 16,-21 0-16,-21 0 0,-1 0 0,-20 0 15,-1 0-15,-20 0 0,-1 0 16,0 0-16,-21 0 0,1 0 0,-1 0 31,-21-21-15,0 0-1,0 0 1,0 0-16,-21 21 16,21-22-16</inkml:trace>
  <inkml:trace contextRef="#ctx0" brushRef="#br0" timeOffset="19107.27">28914 1778 0,'-22'0'0,"1"0"16,21 21 15,-21-21-15,21 21-16</inkml:trace>
  <inkml:trace contextRef="#ctx0" brushRef="#br0" timeOffset="21131.27">656 3641 0,'0'0'0,"-63"0"0,-22-21 0,21 21 15,1 0-15,-1 0 0,1 0 0,21 0 16,-1 0-16,22 0 0,0 0 16,0 0-16,42 0 15,0 0-15,0 0 16,43 0-16,-22 21 0,22-21 15,20 0-15,1 0 0,-22 21 0,22-21 16,0 0-16,-22 0 0,22 0 16,-22 0-16,1 0 0,21 0 0,-43 0 15,21 0-15,1 0 16,-22 0-16,1 0 0,-22 0 0,0 0 16,0 0-16,0 0 0,-21-21 15,0 0 1,-21 21-16,0 0 0,0-22 15,0 1-15,-22 21 0,1-21 16,21 21-16,-22 0 0,1-21 0,0 21 16,21 0-16,-22-21 0,22 21 15,0 0-15,21-21 16,21 21 15,21 0-31,-20 0 0,-1 0 16,21 0-16,0 0 0,-20 21 15,-1 0-15,21 0 0,-21 0 0,-21 0 16,0 1-16,0-1 0,0 0 16,0 0-16,0 21 0,-21-20 15,-21-1-15,21 21 0,-22-21 0,1 22 16,0-22-16,20 0 0,-20 21 16,21-21-16,0-21 0,0 22 15,-1-1-15,22-42 16,22-1-16,-1 1 15,0 0-15,0-21 16,21 21-16,-20-22 0</inkml:trace>
  <inkml:trace contextRef="#ctx0" brushRef="#br0" timeOffset="21672.89">1757 3344 0,'0'0'0,"0"22"16,0-1-16,21-21 31,0-21-15,0-1-16,0 22 0,-21-21 15,22 0-15,-1-21 0,0 21 0,0-1 16,0 1-16,0-21 0,1 21 15,-22 0-15,0-1 0,21 1 0,-21 0 16,0 0-16,-21 21 31,-1 0-31,1 21 16,0 21-16,21-20 0,0 20 16,-21-21-16,21 21 0,-21 22 15,21-22-15,0 1 0,-21-1 16,21 21-16,0-20 0,0-1 0,0 0 15,0 1-15,0-1 0,0 0 16,0 1-16,21-1 0,-21-21 0,0 0 16,0 22-16,0-22 0,0 0 15,0 0-15,0 0 0,-21 1 16,-1-22 0,1 0-16,0 0 0,0 0 0,-21-22 15,20 22-15,-20-21 0,21 0 16,-21 21-16,-1-21 0,22 0 15,0 21-15,0-21 0,0-1 16,-1 22-16,22-21 0,0 0 16,0 0-16,0 0 15,22 0-15,-1 21 0,21-22 16</inkml:trace>
  <inkml:trace contextRef="#ctx0" brushRef="#br0" timeOffset="22279.27">2519 3133 0,'0'0'0,"0"-106"32,-21 85-17,-1 21-15,1 0 16,0 0-16,21 21 0,-21-21 0,0 21 15,0 21-15,21 1 0,-22-1 16,1 22-16,0-1 0,0 1 0,0-1 16,0 22-16,-22-22 0,22 22 15,0-22-15,0 22 0,0 21 0,-22-21 16,22 20-16,0-20 16,0 21-16,0 0 0,-1 0 0,1-1 15,0 1-15,21 21 0,0-21 16,-21 0-16,21-21 0,0 20 0,-21-20 15,21 0-15,0-1 0,0-20 16,0-1-16,0-20 0,0 20 0,21-42 16,0 22-16,0-22 0,0-21 15,1 0-15,-1 0 0,0 0 0,0-21 16,21-22-16,-20 1 0,20 0 16,21-1-16,-20-20 0,-1-1 15,22 1-15,-1-22 0,-21 1 0,22-1 16,-22 0-16,-21 1 0,22-22 15,-43 21-15,0 0 0,0 1 0,-21-1 16,-1 22-16,-20-22 0,-64-42 16,43 85-16,-1-1 0,1 1 15,20 0-15,-20 20 0,21 1 16,-1 21-16,22-21 0,0 21 16,0 0-16,42 0 31,21 0-31,-21 0 15,1 0-15,20 0 0,0 0 16,1-21-16,-1 0 0,0 0 0,22-1 16,-22 1-16,22 0 0</inkml:trace>
  <inkml:trace contextRef="#ctx0" brushRef="#br0" timeOffset="23240.21">3725 3323 0,'0'0'0,"-21"0"32,0 21-32,0 1 0,21-1 15,0 0-15,-21 0 16,21 21-16,-22-20 0,1 20 0,21 0 15,-21 1-15,21-22 0,0 21 16,-21-21-16,0 22 0,21-22 0,0 0 16,0 0-16,0 0 0,0 0 15,21-21 17,0 0-32,0-21 0,0 0 15,1 21-15,-22-21 0,21 0 0,0 0 16,0-1-16,0-20 15,0 21-15,1 0 0,-1 0 0,0-1 16,0 1-16,-21 0 16,21 21-16,0 0 15,-21 21-15,0 0 16,0 1-16,0-1 0,0 0 0,0 0 16,0 0-16,0 0 0,0 1 15,0-1-15,0 0 0,0 0 0,0 0 16,0 0-16,0 1 0,22-22 0,-1 21 15,0-21-15,0 0 16,0 0-16,0 0 0,1 0 0,-1 0 16,0-21-16,0-1 15,0 1-15,0 0 0,22 0 0,-22 0 16,0 0-16,21-1 16,-20-20-16,-1 0 0,21 21 0,-21-22 15,0 1-15,1 21 0,-1-22 0,0 22 16,-21 0-16,0 0 0,0 0 15,0 42 17,-21 0-32,21 0 0,0 0 15,-21 22-15,21-22 0,-22 21 16,22-21-16,0 22 0,-21-22 0,21 21 16,-21-21-16,21 1 15,0 20-15,0-21 0,0 0 0,0 0 16,21-21-16,0 22 0,1-22 0,-1 0 15,0 0-15,21 0 0,-21 0 16,22 0-16,-1 0 0,0 0 0,1-22 16,-1 1-16,0 0 0,1 0 15,-1 0-15,0 0 0,-20-22 0,20 22 16,-21-21-16,0 21 0,0-22 16,1 1-16,-22 21 0,0 0 0,0-22 15,0 22-15,0 0 0,-22 21 16,1 0-16,0 0 15,0 21-15,0 0 0,0 0 16,-22 22-16,22-22 0,0 21 16,0-21-16,21 22 0,0-22 0,0 21 15,0-21-15,0 22 0,0-22 16,0 0-16,21 0 0,0 0 0,0-21 16,0 22-16,22-22 0,-22 0 0,21 0 15,-21 0-15,22 0 0,-1 0 16,-21-22-16,22 22 0,-22-21 0,0 0 15,21 0-15</inkml:trace>
  <inkml:trace contextRef="#ctx0" brushRef="#br0" timeOffset="25235.89">6159 3725 0,'0'0'0,"-21"0"31,42-21-31,1 0 0,-1 21 16,21-21-16,-21 0 0,22 0 15,-1-22-15,0 22 0,22-21 0,-22-1 16,22 1-16,-22-21 0,21 20 0,-20-20 15,20 20-15,-20 1 16,-22-21-16,0 20 0,-21 1 0,0-64 16,0 85-16,-21-21 0,0-1 15,-22 22-15,1 0 0,21 21 16,-22 0-16,1 0 0,0 0 0,-1 0 16,22 21-16,-21 0 0,21 0 15,-22 22-15,22-1 0,0 0 0,21 1 16,-21 20-16,0 1 0,0-1 15,21 1-15,0-1 0,-22 1 0,22-1 16,-21 1-16,21-22 0,0 22 16,-21-22-16,21 0 0,0-21 0,0 22 15,0-22-15,0 0 0,0 0 16,21-21 0,0 0-16,1-21 15,-1 0-15,0 0 16,0 0-16,0-22 0,0 22 0,-21-21 15,22 21-15,-1-22 0,0 22 16,0-21-16,0 21 0,0-1 0,1 1 16,-1 0-16,-21 0 0,21 21 15,0 0-15,0 21 16,-21 0-16,0 0 16,0 1-16,21-1 0,-21 0 0,22 0 15,-22 0-15,0 0 0,21 1 16,0-1-16,0 0 0,-21 0 15,21 0-15,0 0 0,22-21 0,-22 22 16,0-1-16,21-21 0,1 0 0,-22 0 16,21 0-16,1 0 0,-1 0 15,0 0-15,1 0 0,-1 0 0,0-21 16,1 21-16,-1-22 0,0 1 16,-21 0-16,22 0 0,-1-21 15,-21 20-15,0-20 0,1 21 0,-22-21 16,0-1-16,0 1 0,0 0 15,0-1-15,0 22 0,0-21 0,-22 21 0,1-22 16,0 43-16,0-21 16,0 21-16,0 0 0,-1 0 0,1 0 15,0 0-15,0 21 0,-21 0 16,20 1-16,1 20 0,0 0 0,0-21 16,0 22-16,0-1 0,-1 0 15,22 1-15,0-1 0,-21-21 0,21 22 16,0-22-16,0 21 0,0-21 0,0 0 15,0 1-15,21-22 0,1 21 16,-1-21-16,0 0 0,21 0 16,-21 0-16,1 0 0,-1 0 15,0-21-15,21 21 0,-21-22 0,1 1 16,-1 0-16,21 0 0,-21-21 16,0 20-16,1 1 0,-1-21 15,-21 21-15,0 0 0,21-22 0,-21 22 16,21 0-16,-21 0 15,0 0-15,0 42 32,0 0-32,0 0 0,-21 0 15,21 0-15,-21 22 0,21-22 0,0 0 16,0 0-16,0 0 16,0 1-16,0-1 0,0 0 0,0 0 15,0 0-15,0 0 0,0 1 16,21-22-16,0 0 15,0 0-15,0 0 0,1 0 16,-1 0-16,21 0 0,-21-22 16,0 1-16,22 21 0,-22-21 0,0 0 15,21 0-15,-20 0 0,-1-1 16,0-20-16,0 21 0,0 0 0,-21 0 16,21-1-16,1 1 0,-22 0 0,0 0 15,0 0-15,21 21 16,-21 21 15,0 0-31,0 0 16,0 0-16,0 1 0,-21-1 0,21 0 15,0 0-15,0 0 0,0 0 16,0 1-16,0-1 0,0 0 0,0 0 16,0 0-16,21-21 15,0 0-15,0 0 16,0 0-16,0 0 0,1 0 15,-1 0-15,0-21 0,0 0 0,0 21 16,0-21-16,1 0 0,-1-1 0,0-20 16,0 21-16,0 0 15,0-22-15,-21 22 0,22-21 0,-1 21 16,-21 0-16,21-22 0,-21 22 16,21 0-16,-21 0 0,0 42 46,0 0-46,0 0 0,0 0 0,0 1 16,0-1-16,0 0 0,0 0 16,0 0-16,0 0 0,0 1 0,0 20 15,0-21-15,0 0 16,0 0-16,0 1 0,21-1 0,0-21 16,1 21-16,-1-21 0,0 0 0,0 0 15,0 0-15,0 0 16,22 0-16,-22 0 0,21 0 0,-21 0 15,22-21-15,-22 21 0,21-21 16,1-1-16,-22 1 0,0 0 0,21 0 16,-21 0-16,1 0 0,-22-22 0,21 22 15,-21-21-15,21-1 0,-21 22 16,0-21-16,0-22 0,0 43 16,0 0-16,0 0 0,-21 21 15,0 0-15,-1 0 0,1 0 16,0 21-16,0 0 0,0 22 15,21-22-15,-21 21 0,-1 0 16,22 1-16,-21-22 0,21 21 0,0 1 16,0-1-16,0-21 0,0 0 15,0 0-15,0 22 0,0-22 16,21 0-16,1-21 0,-1 0 0,0 0 16,21 0-16,-21 0 0,1 0 15,20 0-15,-21 0 0,21 0 0,-20-21 16,20 0-16,0 0 0,-21-1 15</inkml:trace>
  <inkml:trace contextRef="#ctx0" brushRef="#br0" timeOffset="25684.27">10668 2879 0,'0'0'0,"0"21"32,0 0-32,-21 0 0,0 0 15,21 22-15,-22-1 0,1 0 16,0 1-16,0 20 0,0-20 0,0 20 16,-1-21-16,1 22 0,0-22 15,0 22-15,0-22 0,0 0 16,-1 1-16,22-22 0,0 21 0,0-21 0,0 1 15,0-1-15,0 0 16,22-21 0,-1 0-16,0 0 0,0 0 0,0 0 15,0-21-15,1 21 0,-1-21 16,-21-1-16,21 1 0,0-21 0</inkml:trace>
  <inkml:trace contextRef="#ctx0" brushRef="#br0" timeOffset="26919.25">10308 3408 0,'0'0'0,"-21"0"0,0 0 0,0 21 16,-1-21-16,1 0 0,21 21 15,21-21 1,1 0-16,20 0 16,-21 0-16,21 0 0,1 0 0,-1 0 15,0 0-15,1-21 0,20 0 16,-20 21-16,20-21 0,-21 0 0,22-1 15,-22 22-15,1-21 0,-1 0 16,0 0-16,-21 21 0,1-21 0,-1 21 16,0 0-16,-42 21 31,0 0-31,-1 0 0,22 0 16,-21 1-16,0 20 0,0-21 15,21 21-15,-21-20 0,21-1 16,-21 21-16,21-21 0,0 0 15,-22 22-15,22-22 0,0 0 0,0 0 16,0 0-16,0 1 0,0-1 16,22-21-16,-1 0 0,0 0 15,21 0-15,-21 0 0,1 0 16,-1 0-16,21 0 0,-21-21 16,22 21-16,-22-22 0,21 1 0,-21 0 15,22 0-15,-22 0 0,21 0 16,-21-1-16,0 1 0,1 0 0,-1-21 15,0 42-15,-21-21 0,21-1 16,-21 1-16,21 21 0,-21-21 16,0 42-1,0 0 1,0 1-16,0-1 16,-21 0-16,21 0 0,-21 0 0,21 0 15,0 1-15,0-1 0,0 0 0,0 0 16,0 0-16,0 0 15,21-21 1,0 0 0,0 0-16,1 0 0,-1 0 15,0-21-15,0 21 0,0-21 0,0 0 16,1 0-16,-1 0 16,0-1-16,-21 1 0,21 0 0,0 0 15,-21 0-15,0 0 0,0-1 0,21 22 16,-21-21-16,0 42 47,0 1-47,0-1 0,-21 0 15,21 0-15,0 0 0,0 0 0,-21 1 16,21 20-16,0-21 16,0 0-16,0 0 0,0 1 15,0-1-15,0 0 0,21 0 16,0-21-16,1 0 0,-1 0 15,21 0-15,-21 0 0,0 0 0,22 0 16,-22 0-16,21-21 0,1 21 16,-22-21-16,21 0 0,-21-1 0,22 22 15,-22-42-15,21 21 0,-21 0 0,0 0 16,1-22-16,-22 22 0,21-21 16,0 21-16,-21-1 0,0 1 0,0 0 15,0 0-15,21 21 16,-21 21-1,0 0-15,-21 0 16,21 1-16,0-1 0,-21 0 16,0 21-16,21-21 0,-22 1 0,22 20 15,-21-21-15,21 0 0,0 0 16,0 1-16,0-1 0,0 0 16,21 0-16,1-21 0,-1 0 0,0 0 15,21 0-15,-21 0 0,22 0 16,-22 0-16,21 0 0,-21 0 0,22-21 15,-1 0-15,-21 21 0,22-21 16,-22-22-16,0 22 0,21 0 0,-21-21 16,-21-1-16,22 1 0,-22 0 15,0-1-15,0 1 0,0 0 16,0 20-16,0-20 0,-22 21 0,1 0 16,0 0-16,0-1 0,0 22 15,0 0-15,-1 0 0,-20 0 0,21 22 16,-21-1-16,20 0 0,-20 0 0,21 21 15,0-20-15,0-1 0,-1 0 16,1 21-16,0-21 0,21 1 0,-21-1 16,21 0-16,0 0 15,21-21-15,0 0 0</inkml:trace>
  <inkml:trace contextRef="#ctx0" brushRef="#br0" timeOffset="27555.63">14245 3175 0,'0'0'0,"0"-21"0,0 0 15,-21 0 1,21-1 0,-21 22-16,0 0 0,-1 0 15,1 22-15,21-1 16,-21 0-16,0 0 0,0 21 0,0 1 15,-1-22-15,1 21 0,-21 1 16,21-1-16,0 0 0,21 1 0,-22-1 16,1 0-16,21 1 0,0-22 15,0 21-15,0-21 0,0 0 0,0 1 16,21-22-16,1 21 0,-1-21 16,21 0-16,-21 0 0,22 0 15,-1 0-15,0 0 0,1 0 0,-1 0 16,21-21-16,-20-1 0,-1 1 0,0 0 15,1 0-15,-22 0 0,21-22 16,-21 1-16,1 0 0,-1-1 0,-21 1 16,0 0-16,0-1 0,0 1 15,0 0-15,-21-1 0,-22 22 0,22-21 16,0 21-16,0 21 0,-22-21 0,22 21 16,-21 0-16,21 0 0,-22 0 15,22 0-15,0 21 0,-21 0 16,21 0-16,-1 0 0,22 0 15,-21 1-15,21 20 0,0-21 0,-21 0 16,21 22-16,0-22 0,0 0 16,0 0-16,0 0 0,21 0 0,0 1 15,1-22-15,20 0 0,-21 21 0,0-21 16,22 0-16</inkml:trace>
  <inkml:trace contextRef="#ctx0" brushRef="#br0" timeOffset="27961.04">14711 3408 0,'0'0'0,"0"-21"0,0 0 16,0-1-16,0 1 0,0 0 16,0 0-16,21 0 0,-21 0 15,21 21-15,-21-22 0,21 1 0,0 21 16,1 0-16,-22-21 0,21 21 0,0 0 15,0 0-15,0 21 0,0-21 16,1 21-16,-1 1 0,0 20 0,0-21 16,0 0-16,-21 22 0,21-22 15,-21 0-15,0 21 0,0-21 0,0 1 16,0 20-16,-21-21 0,0-21 16,0 21-16,21 0 0,-21 1 15,0-22-15,-1 0 0,1 0 31,21-22-15,0 1-16,0 0 0,0 0 16,0 0-16,0-22 0,0 22 15,0-21-15,0 21 0,21 0 0,1-22 16,-1 22-16,-21-21 0,21 21 16,0-1-16,21 1 0,-20 0 0,-1 0 15,0 0-15</inkml:trace>
  <inkml:trace contextRef="#ctx0" brushRef="#br0" timeOffset="28540.85">15240 2794 0,'0'0'0,"-21"0"0,-22-21 0,22 0 16,-21 0-16,0-1 0,-1 22 15,1-21-15,0 0 0,20 21 16,-20 0-16,0-21 0,-1 21 15,1 0-15,0 0 0,-1 0 0,-20 21 16,21 0-16,-22 0 0,1 1 16,-1 20-16,1-21 0,-1 21 0,1 1 15,20-1-15,-20 22 0,20-22 0,1 21 16,0 1-16,-1-1 0,22 1 16,-21-1-16,21 1 0,0-1 0,-1 1 15,22-1-15,0-20 0,0-1 16,0 0-16,0 1 0,43-1 0,-22 0 15,21 1-15,1-22 0,-1 21 0,64 22 16,-43-43-16,22 0 16,-22 0-16,22 0 0,-21 1 0,-1-22 15,22 0-15,-22 0 0,22 0 16,-22 0-16,1 0 0,-1 0 16,1-22-16,-1 1 0,-20 0 0,20 0 15,1 0-15,-22-22 0,0 22 16,22-21-16,-22 21 0,1-22 0,-1 1 15,-21 0-15,21-22 0,-20 22 0,20-22 16,-21 1-16,0-1 0,-21 1 16,0-1-16,0 1 0,0-1 0,0 1 15,0-1-15,0 22 0,-21 0 16,-21-1-16,21 1 0,-22 21 0,1 0 16,0-22-16,-22 43 0,1-21 15,20 21-15,-20 0 0,20 0 16,-20 0-16,21 0 0,-1 21 0,-20-21 15,42 22-15,-22-1 0,1 0 16,21 21-16,0-21 0,-1 1 0,1-1 16,0 0-16,21 0 0,0 0 15,0 0-15,0 1 0</inkml:trace>
  <inkml:trace contextRef="#ctx0" brushRef="#br0" timeOffset="29519.35">16616 3366 0,'0'0'0,"0"-22"0,0 1 15,0 0-15,0 0 0,0 0 16,21 0-16,0-1 15,0 1-15,0 21 0,1 0 16,-1 0-16,0 0 16,0 0-16,0 21 0,0 1 15,1-1-15,-22 0 0,0 21 16,21-21-16,-21 22 0,21-1 0,-21-21 16,0 22-16,0-1 0,0-21 15,0 0-15,0 22 0,0-22 16,0 0-16,0 0 0,0 0 15,-21 0-15,21-42 47,0 0-47,0 0 16,0 0-16,0 0 0,0-1 0,21-20 16,0 21-16,0-21 0,0-1 15,1 1-15,-1 0 0,0-1 0,0 22 16,21-21-16,-20 21 0,20-1 15,-21 1-15,21 21 0,1 0 16,-22 0-16,21 0 0,-21 21 16,1 1-16,20 20 0,-21-21 0,0 21 15,-21 1-15,0-1 0,21-21 16,-21 22-16,0-1 0,0-21 0,0 0 16,0 22-16,0-22 0,0 0 15,0 0-15,0 0 0,0 0 16,-21-21-16,0 0 31,0 0-31,21-21 16,0 0-16,0 0 15,0 0-15,0 0 0,0-1 16,0 1-16,0-21 0,0 21 0,0-22 16,21 22-16,0-21 0,0 21 15,1-22-15,-1 22 0,21-21 0,-21 21 16,0 21-16,22-21 0,-1 21 15,-21-22-15,22 22 0,-22 0 0,21 22 16,-21-1-16,0 0 0,1 0 16,-1 21-16,-21-20 0,0 20 0,0 0 15,0-21-15,0 22 0,0-22 16,0 21-16,-21-21 0,21 1 16,-22-1-16,1 0 0,21 0 15,-21-21-15,21 21 0,-21-21 0,21 21 16,0-42 15,21 0-15</inkml:trace>
  <inkml:trace contextRef="#ctx0" brushRef="#br0" timeOffset="30051.89">18351 3260 0,'0'-21'0,"0"42"0,0-64 16,0 22-16,-21 21 31,0 0-31,0 21 16,0 1-16,0-1 0,-1 0 0,1 0 15,0 21-15,0-20 0,21 20 0,-21-21 16,0 21-16,-1-20 0,1 20 15,21-21-15,0 0 0,0 22 0,-21-22 16,21 0-16,0 0 0,0 0 16,0 0-16,0 1 0,21-1 0,0 0 15,1-21-15,-1 0 16,21 0-16,-21 0 0,0 0 16,22 0-16,-1 0 0,-21 0 0,22-21 15,-1 21-15,0-21 0,1-1 16,-22 1-16,21 0 0,-21 0 0,0 0 15,1 0-15,-1-22 0,0 22 16,-21-21-16,0-1 0,0 1 0,0 0 16,0-1-16,0 22 0,0 0 15,-21 0-15,0 0 0,-1 0 0,1 21 16,-21 0-16,21 0 16,0 0-16,-1 21 0,1-21 0,-21 21 15,21 0-15,0 0 0,-1 0 16,1 1-16,0-1 0,0 0 15,0 0-15,21 0 0,0 0 0,0 1 16,0-1-16,0 0 16,21 0-16,0-21 15,0 0-15,0 0 0,1 0 16,-1 0-16</inkml:trace>
  <inkml:trace contextRef="#ctx0" brushRef="#br0" timeOffset="30587.51">18859 3450 0,'0'0'0,"0"-21"16,0 0 0,0 0-16,0 0 15,0-1-15,22 1 16,-22 0-16,21 21 0,0-21 15,0 21-15,-21-21 0,21 21 0,0 0 16,1 0-16,-1 0 0,0 0 16,0 0-16,0 0 0,0 0 15,1 0-15,-1 0 0,0 21 16,-21 0-16,0 0 0,21 0 0,-21 1 16,0 20-16,0-21 0,0 0 15,0 22-15,0-22 0,0 0 0,0 0 16,-21 21-16,21-20 0,-21-22 15,21 21-15,-21 0 0,-1 0 16,1-21-16,21-21 47,0 0-31,0 0-16,0-1 0,0 1 15,21 0-15,-21 0 0,22 0 16,-1-22-16,-21 22 0,21 0 0,0-21 15,0 21-15,-21-1 0,21 1 16,1 0-16,-22 0 0,21 21 16,0-21-16,0 21 15,0 0-15,0 0 16,-21 21 15</inkml:trace>
  <inkml:trace contextRef="#ctx0" brushRef="#br0" timeOffset="31079.39">19537 3493 0,'0'21'15,"21"-21"16,0 0-15,0 0-16,0-21 16,-21-1-16,22 22 0,-1-21 0,0 21 15,0-21-15,0 21 0,-21-21 16,21 0-16,1 0 0,-1-1 16,0 1-16,0 0 0,0 0 0,0 0 15,1-22-15,-1 22 0,-21 0 16,0 0-16,-21 21 31,-1 0-31,1 0 0,0 21 0,-21 0 16,21 0-16,-1 1 0,-20-1 15,21 21-15,0-21 0,0 0 0,-1 22 16,22-22-16,-21 21 16,21-21-16,0 1 0,0-1 0,0 0 15,0 0-15,21 0 16,1 0-16,-1-21 0,0 0 0,0 22 15,0-22-15,0 0 0,1 0 0,-1 0 16,0 0-16,0 0 0,0 0 16,0-22-16,1 22 0,-1-21 0,0 0 15,0 21-15,-21-21 0,21 0 16,-21 0-16,0-1 16</inkml:trace>
  <inkml:trace contextRef="#ctx0" brushRef="#br0" timeOffset="35760.25">21167 3556 0,'0'21'15,"21"-42"48,-21 0-63,21 21 0,0-21 16,21 0-16,-20-1 0,-1 1 0,21 0 15,0-21-15,1 21 16,-1-22-16,0 1 0,1 0 0,-1 20 0,0-20 15,1 0-15,-1-1 0,0 22 16,-20 0-16,-1-21 0,0 21 0,0 21 16,-21-22-16,0 1 0,-21 21 15,0 0-15,0 0 16,-22 0-16,22 0 0,-21 21 16,-1 1-16,22-1 0,-21 0 0,21 0 15,0 0-15,-1 0 0,1 1 0,21-1 16,0 0-16,0 0 15,0 0-15,0 0 0,0 22 0,0-22 16,21 0-16,-21 21 0,22-20 16,-1-1-16,0 0 0,-21 21 0,21-21 15,0 1-15,0-1 0,1-21 16,-22 21-16,0 0 0,21-21 16,-21 21-16,-21-21 31,-1 0-31,1 0 0,0 0 15,0-21-15,0 21 0,0-21 16,-1 0-16,1 0 0,0-1 0,0 1 16,0 0-16,21 0 15,-21 21-15,-1 0 16,22 21 0,0 0-16,0 0 15,0 1-15,22-1 0,-1 0 16,21 0-16,-21 0 0,0-21 15,22 21-15,-1-21 0,0 0 0,1 22 16,20-22-16,-20 0 0,20 0 16,-21 0-16,1 0 0,20 0 0,-20-22 15,-1 22-15,21-21 16,-20 0-16,-1 21 0,-21-21 0,22 0 16,-22 0-16,21-1 0,-21-20 15,0 21-15,1-21 0,-1 20 0,-21-20 16,0 0-16,0-1 0,0 22 0,0-21 15,0 21-15,0 0 0,0-1 16,-21 1-16,-1 21 0,1 0 0,0 0 16,0 0-16,0 0 0,0 0 15,-1 21-15,1-21 0,-21 22 0,21 20 16,0-21-16,-1 0 0,-20 22 16,21-1-16,0-21 0,0 21 15,21 1-15,-22-22 0,22 0 0,0 21 16,0-20-16,0-1 0,0 0 15,0 0-15,0 0 0,22-21 16,-22 21-16,21-21 0,0 0 16,0 0-16,0 0 0,0 0 0,1 0 15,-1-21-15,0 0 0,0 21 16,0-21-16,22 0 0,-22 0 0,0-22 16,0 22-16,0 0 0,0-21 15,1-1-15,-1 22 0,-21-21 0,21-1 16,-21 22-16,21 0 0,-21 0 15,0 0-15,-21 42 47,21 0-47,-21 0 0,0 0 0,21 22 16,-22-22-16,22 21 0,0-21 16,0 1-16,0 20 0,0-21 0,0 0 15,0 0-15,0 1 0,22-1 0,-1 0 16,21-21-16,-21 0 15,22 0-15,-22 0 0,21 0 0,0 0 16,1 0-16,-1 0 0,22 0 16,-22-21-16,-21 0 0,21-1 0,1 1 15,-22 0-15,0 0 16,0-21-16,0 20 0,1-20 0,-1 21 16,-21-21-16,0 20 0,0 1 15,0 0-15,0 0 0,0 0 0,0 42 47,0 21-47,0-21 0,-21 1 0,21 20 16,-22-21-16,1 21 0,21-20 15,-21 20-15,21-21 0,0 0 0,0 0 16,-21 1-16,21-1 0,0 0 16,-21 0-16,21 0 0,0-42 62,0 0-62,0 0 0,0 0 16,21-1-16,0 1 0,0 0 0,0-21 15,-21 21-15,22-22 0,-1 1 16,0 0-16,0 20 0,0-20 0,0 21 16,1 0-16,-1 0 0,0 21 15,0-22-15,0 22 0,0 0 16,1 22-1,-22-1-15,0 0 0,0 21 16,0-21-16,0 22 0,0-1 16,0-21-16,21 22 0,-21-22 0,0 0 15,0 0-15,21 0 0,-21 0 16,0 1-16,0-1 0,0 0 0,0 0 16,21-21-1,0 0 1,-21-21-1,0 0-15,21 0 16,1-1-16,-22 1 0,21-21 0,0 21 16,-21 0-16,21-22 0,0 22 15,0-21-15,1-1 0,-1 22 16,0 0-16,0-21 0,0 21 0,0 21 16,1-22-16,-1 1 0,0 21 15,0 0-15,0 0 16,-21 21-16,0 1 15,0-1-15,0 0 0,0 21 16,0-21-16,0 1 0,-21 20 16,21-21-16,-21 0 0,21 22 0,0-22 15,0 0-15,0 21 0,0-21 16,0 1-16,0-1 0,0 0 16,21 0-16,0 0 0,0-21 15,1 21-15,-1-21 0,0 0 16,0 0-16,0 0 0,0 0 0,22 0 15,-22 0-15,21 0 0,-21 0 16,22 0-16,-22-21 0,21 0 0,-21 0 16,22 0-16,-22 0 0,0-1 15,21-20-15,-20 0 0,-1 21 0,0-22 16,21 1-16,-21 0 0,-21 20 16,22-20-16,-22 21 0,0 0 0,0 0 15,-22 21 1,1 21-16,0-21 15,0 21-15,-21 21 0,20-21 16,1 1-16,0 20 0,21-21 16,0 21-16,-21-20 0,21 20 0,0-21 15,0 0-15,0 22 0,0-22 16,0 0-16,0 0 0,21-21 16,0 21-16,0-21 0,1 0 15,-1 0-15,0 0 0,0 0 16,0 0-16,0-21 0,1 21 0,-1-21 15,0 0-15,0 0 0,0-1 16,0-20-16,1 21 0</inkml:trace>
  <inkml:trace contextRef="#ctx0" brushRef="#br0" timeOffset="36843.82">25654 3493 0,'-21'0'15,"42"0"1,0-22 0,0 1-16,22 21 0,-22-21 15,0 0-15,21 0 0,1-22 16,-22 22-16,21-21 0,0 0 15,1-1-15,-22 22 0,21-21 16,1-1-16,-22 1 0,21 0 0,-21-22 16,0 22-16,1 0 0,-1 20 15,-21-20-15,0 0 0,0 21 0,0-1 16,0 1-16,-21 21 16,-1 0-16,1 21 15,0 1-15,0-1 0,0 21 16,0-21-16,-1 22 0,1-1 0,0 0 15,0 1-15,0-1 0,0 0 0,-1 22 16,22-22-16,0 22 0,-21-22 16,21 0-16,-21 1 0,21-1 15,0-21-15,-21 21 0,21-20 16,0-1-16,0 0 0,0-42 47,0 0-47,21-1 0,0 1 15,0-21-15,1 21 0,-1-22 0,0 1 16,21 0-16,-21-1 0,22 1 0,-22 21 16,0-21-16,21 20 0,-20 1 15,-1 0-15,0 21 0,0 0 0,0 0 16,0 0-16,-21 21 16,0 0-16,0 1 0,0-1 15,0 21-15,0-21 0,0 22 16,0-1-16,0 0 0,0-21 0,0 22 15,0-22-15,0 0 0,22 21 16,-22-20-16,21-22 0,0 21 0,-21 0 16,21-21-16,0 0 0,0 0 15,1 0-15,-1 0 0,0 0 0,0 0 16,0-21-16,0 0 0,1-1 0,-1 1 16,0-21-16,0 0 0,0-1 15,0 1-15,1 0 0,-1-1 0,0 1 16,-21 0-16,0-1 0,21-20 15,-21 20-15,0 1 0,21 0 16,-21 21-16,0-22 0,0 22 16,0 0-16,0 0 0,0 42 31,0 0-31,0 0 0,0 22 0,-21-22 16,0 21-16,21 0 0,-21 1 15,0-1-15,21 0 0,0 1 0,-22-1 16,22 22-16,-21-22 0,21 0 15,0-21-15,0 22 0,0-22 0,0 21 16,0-21-16,21 1 0,1-1 0,-1 0 16,0-21-16,0 0 15,0 0-15,0 0 0,1 0 0,-1 0 16,0-21-16,0 0 16,0 21-16,22-22 0,-22 1 0,0 0 15,0-21-15,0 21 0,0-22 16</inkml:trace>
  <inkml:trace contextRef="#ctx0" brushRef="#br0" timeOffset="37080.24">26733 3048 0,'0'0'0,"-21"0"0,21 21 16,21-21-1,1 0-15,-1 0 0,0 0 16,0 0-16,0 0 0,22 0 16,-22 0-16,0 0 0,21 0 0,-21 0 15,1 0-15,20 0 0,-21 0 16,0 0-16,0 0 0,22 0 0,-22 0 16,0 0-16,0 0 0</inkml:trace>
  <inkml:trace contextRef="#ctx0" brushRef="#br0" timeOffset="37828.25">27432 3090 0,'0'22'16,"0"-1"0,0 0-16,0 0 0,0 0 15,0 0-15,-21 22 16,21-22-16,0 0 0,0 0 0,0 22 15,0-22-15,0 0 0,0 21 16,0-21-16,-21 1 0,21-1 0,0 0 16,0 0-16,0 0 15,0 0-15,0 1 16,0-44 15,0 1-15,0 0-16,0 0 0,21 0 15,-21-22-15,0 22 0,21-21 0,0 0 16,0 20-16,0-20 0,1 0 16,-22-1-16,21 22 0,0-21 0,0 21 15,0 0-15,0 21 0,1-22 16,-1 22-16,0 0 0,0 0 0,0 0 16,-21 22-1,21-1-15,-21 0 0,0 0 0,0 0 16,0 22-16,0-1 0,0-21 15,0 21-15,0 1 0,0-22 0,0 0 16,0 21-16,0-20 0,0-1 16,0 0-16,0 0 0,-21-21 15,21-21 17,0 0-17,0 0-15,21-22 16,1 22-16,-1 0 0,-21-21 0,42 20 15,-21-20-15,0 21 16,22-21-16,-22-1 0,21 22 0,1 0 16,-1 0-16,-21 0 0,21-1 15,-20 22-15,20 0 0,-21 0 0,0 0 16,0 0-16,-21 22 0,0-1 16,0 0-16,0 0 0,0 21 0,0 1 15,0-1-15,-21 0 0,0-20 16,21 20-16,-21 0 0,0-21 0,0 22 15,-1-22-15,22 0 0,0 0 0,-21 0 16,21 1-16,-21-22 0,21 21 16,0-42 31,21-1-47,0 22 0,1-21 15</inkml:trace>
  <inkml:trace contextRef="#ctx0" brushRef="#br0" timeOffset="38175.51">28681 2963 0,'0'0'16,"0"-21"-16,0 42 47,-21 1-47,-1-1 0,1 21 15,21-21-15,-21 0 0,0 22 16,0-22-16,0 21 0,21 1 0,-22-1 16,1 0-16,0 1 0,21-1 15,0 0-15,-21 1 0,21-1 0,-21-21 16,21 0-16,0 22 0,0-22 16,0 0-16,0 0 0,0 0 15,21-21-15,0 0 16,0 0-16,0 0 0,1 0 15,-1 0-15,0-21 0,0 21 16,0-21-16,0 21 0,1-21 16,-1 21-16,0-21 0,-21-1 0,21 1 15,0 21-15,0-21 0,-21 0 16,22 0-16</inkml:trace>
  <inkml:trace contextRef="#ctx0" brushRef="#br0" timeOffset="38660.23">30374 2858 0,'0'0'0,"21"-22"0,-21 1 16,0 0-16,21 0 0,1 0 16,-22 0-16,21 21 0,-21 21 31,0 0-16,0 0-15,-21 21 0,-1-20 16,1 20-16,0 0 0,0 1 0,-21-1 16,20 0-16,1 1 0,0-1 15,-21 21-15,42-20 0,-21-1 0,-1 0 16,22 1-16,-21-1 0,21 0 16,0-20-16,0-1 0,0 0 0,0 0 15,0 0-15,21 0 0,1-21 16,-1 0-16,0 0 0,0 0 15,0 0-15,0 0 0,22 0 16,-22 0-16,0 0 0,21-21 0,-20 0 16,20 0-16,-21 0 0,0-22 15,0 22-15</inkml:trace>
  <inkml:trace contextRef="#ctx0" brushRef="#br0" timeOffset="38872.9">30035 3090 0,'-21'0'16,"42"0"-16,-63 0 0,42 22 0,-21-22 15,42 0 1,0 0 0,0 0-16,22 0 0,-1 0 15,22 0-15,-22 0 0,21 0 0,1 0 16,-22 0-16,22 0 0,-22 0 15,22 0-15,-22 0 0,0 0 0</inkml:trace>
  <inkml:trace contextRef="#ctx0" brushRef="#br0" timeOffset="40059.98">31136 3239 0,'0'0'0,"85"-64"16,-64 43-1,0 0-15,-21 0 0,0-1 16,0 1-16,0 0 0,0 0 16,0 0-16,-21 21 0,0-21 15,0 21-15,-22 0 0,22 0 16,-21 0-16,21 21 15,-22 0-15,1 0 0,21 0 0,-22 0 0,1 22 16,21-1-16,-21 0 16,20 1-16,1-1 0,0-21 0,0 22 15,21-1-15,0-21 0,0 0 16,0 22-16,0-22 0,0 0 0,21 0 16,0-21-16,0 0 15,1 0-15,20 0 0,-21 0 16,0 0-16,0-21 0,22 0 15,-22 21-15,0-43 0,21 22 0,-20-21 16,20 21-16,-21-22 0,21 1 16,1 0-16,-22 21 0,0-22 15,21 22-15,-42 0 0,22 0 16,-1 0-16,-42 42 31,-1 0-31,22 0 16,-21 0-16,0 22 0,21-22 0,0 21 15,0-21-15,0 22 0,0-22 16,0 21-16,0-21 0,0 0 0,0 1 16,21-1-16,22 0 0,-22 0 15,21 0-15,0 0 0,1-21 0,-1 0 16,0 0-16,1 0 0,-22 0 16,21 0-16,1 0 0,-22-21 15,21 0-15,-21 0 0,22 0 16,-22-22-16,0 22 0,0-21 0,0 0 15,0-1-15,1 1 0,-1 0 16,-21-1-16,0 22 0,0 0 0,0 0 16,0 0-16,0-1 0,-21 22 15,-22 0 1,22 0-16,0 22 0,0-1 0,-22 0 16,22 0-16,-21 21 0,21 1 15,-22-22-15,22 21 0,0-21 0,21 22 16,0-22-16,-21 0 15,21 21-15,0-20 0,0-1 0,0 0 16,0 0-16,21-21 16,0 0-16,0 0 0,1 0 15,-1 0-15,0 0 0,0-21 16,0 0-16,0 0 0,1-1 0,-22 1 16,21 0-16,0 0 0,0 0 15,0 0-15,-21-22 0,21 22 16,1 0-16,-1 0 0,-21 0 15,0 42 1,0 0 0,0 0-16,-21 0 15,-1 22-15,22-22 0,-21 21 0,0 0 16,21 1-16,-21-1 0,21 0 16,-21 1-16,21-1 0,-21 0 0,21 1 15,0-1-15,0 22 0,-22-22 16,22 21-16,-21-20 0,21 20 0,0 1 15,-21-22-15,0 22 0,0-22 16,0 0-16,-1 22 0,22-22 0,-21 0 16,0-20-16,-21 20 0,21-21 15,-1 21-15,1-20 0,0-1 16,0 0-16,0-21 0,0 21 0,-1-21 16,1 0-16,0 0 0,0 0 0,0 0 15,0 0-15,-1 0 0,1 0 16,0 0-16,0-21 0,0 0 15,0 0-15,21-1 0,0 1 0,0 0 16,0 0-16,0-21 0,0 20 16,0 1-16,21 0 0,-21-21 0,21 21 15,0-22-15,21 22 0,-20-21 16,20 21-16,-21-22 0,21 1 0</inkml:trace>
  <inkml:trace contextRef="#ctx0" brushRef="#br0" timeOffset="40515.61">32639 3217 0,'21'-63'31,"-21"42"-31,-21 21 0,0 0 15,0 0-15,-1 0 0,1 0 16,0 0-16,0 0 0,0 21 16,-22 0-16,22-21 0,0 21 0,0 0 15,0-21-15,0 22 16,21-1-16,0 0 0,0 0 16,21 0-16,0-21 15,21 21-15,-21 1 0,22-22 16,-1 21-16,-21-21 0,22 21 0,-22 0 15,0-21-15,0 21 0,0-21 16,0 21-16,-21 1 0,0-1 16,0 0-16,-21 0 15,0-21-15,0 21 0,0-21 16,-22 21-16,1-21 0,0 0 0,-1 0 16,1 0-16,0 0 15,-1 0-15,22 0 0,0 0 0,-21 0 16,21 0-16,21 22 0,-22-22 15,1 0-15,0 0 16</inkml:trace>
  <inkml:trace contextRef="#ctx0" brushRef="#br0" timeOffset="42503.93">3895 5292 0,'0'0'15,"21"0"-15,0 0 16,0 0-16,0 0 0,0-21 16,1-1-16,-22 1 15,21 21-15,-21-21 0,21 0 16,-21 0-16,0 0 0,0-1 0,0 1 16,0 0-16,0 0 0,0 0 15,0-22-15,-21 22 0,0 0 0,-22-21 16,22 21-16,0-1 0,0 1 15,-22 0-15,22 0 0,-21 21 16,0 0-16,20 0 0,-20 0 16,0 21-16,21 0 0,-22 0 0,1 1 15,21 20-15,-22-21 0,22 21 0,0 1 16,0-22-16,0 21 0,0 1 16,-1-1-16,1 0 0,21-21 0,0 22 15,0-22-15,0 21 0,0-21 16,0 1-16,0-1 0,0 0 0,21 0 15,1-21-15,-1 0 0,0 21 16,0-21-16,21 0 0,-20 0 0,20 0 16,0-21-16,-21 0 0,22 0 15,20 0-15,-20-1 0,-1 1 16,-21-21-16,21 21 0,1-22 0,-22 22 16,21-21-16,-21 0 0,1 20 15,-22-20-15,0 0 0,21 21 0,-21-1 16,0-20-16,0 21 0,0 0 15,0 42 1,0 0 0,0 0-16,0 0 0,-21 22 15,21-22-15,0 0 0,0 21 0,0-20 16,0 20-16,0-21 0,0 0 16,0 0-16,0 1 0,0-1 0,0 0 15,21-21-15,0 21 0,0-21 16,0 0-16,0 0 15,1 0-15,-1 0 0,0 0 0,0-21 16,21 0-16,-20 0 0,-1 21 16,0-22-16,0 1 0,0 0 0,0 0 15,-21-21-15,0 20 0,22 1 0,-22 0 16,0 0-16,0-21 0,0 20 16,0 1-16,0 42 31,-22 1-16,22-1-15,0 0 16,0 0-16,0 21 0,0-20 0,0-1 16,-21 0-16,21 0 0,0 0 0,0 0 15,-21 1-15,21-1 0,0 0 16,0 0 0,0-42 15,0 0-31,0 0 15,21-1-15,-21-20 0,21 21 16,-21 0-16,22-22 0,-1 1 0,0 0 16,0-1-16,0 1 0,0 0 15,22 21-15,-1-22 0,0 22 16,-20-21-16,20 42 0,0-21 0,1 21 16,-1 0-16,-21 0 0,21 0 15,-20 21-15,-1 0 0,0 0 0,0 0 16,0 22-16,0-22 0,1 21 15,-1-21-15,-21 22 0,0-22 16,0 21-16,0-21 0,0 22 0,0-22 0,0 0 16,0 0-16,0 0 0,0 0 15,0 1-15,-21-1 16,-1-21 0,22-21 15,0-1-16,22 22-15,-1-21 0,-21 0 0,21 21 16,0-21-16</inkml:trace>
  <inkml:trace contextRef="#ctx0" brushRef="#br0" timeOffset="43072.1">5546 4995 0,'0'0'0,"21"0"0,-21-21 0,21 0 0,0 21 16,-21-21-16,0 0 15,0 0-15,0-1 0,0 1 0,0 0 16,0 0-16,-21 0 16,0 0-16,0 21 0,-1 0 15,1 0-15,0 0 0,0 0 0,0 0 16,0 21-16,-22 0 0,22 21 16,0-21-16,-21 1 0,20 20 0,1 0 15,0-21-15,0 22 0,0-1 0,0 0 16,21-20-16,0 20 0,0-21 15,0 21-15,0-20 0,0-1 0,0 0 16,0 0-16,0 0 0,21-21 16,0 21-16,0-21 15,0 0-15,0 0 0,1 0 0,-1 0 0,0-21 16,0 0-16,0 0 16,0 0-16,22 0 0,-22-1 0,0 1 15,0-21-15,22 0 0,-22-1 0,0 1 16,21 0-16,-21-22 15,1 1-15,20 20 0,-21-20 0,0-1 16,-21 22-16,21 0 0,1-22 0,-22 43 16,21-21-16,-21 20 0,0 1 0,0 0 15,0 0-15,0 42 16,-21 0-16,-1 0 16,22 1-16,0 20 0,-21 0 0,21 1 15,-21-1-15,21 21 16,0-20-16,0 20 0,0 1 0,0-22 15,0 0-15,0 22 0,0-22 0,0 1 16,21-22-16,0 21 0,1-21 16,-1 0-16,0-21 0,0 22 0,21-22 15,1 0-15,-22 0 0,21 0 0,1-22 16,-1 22-16,0-21 0,1 0 16,-22 0-16,21 0 0</inkml:trace>
  <inkml:trace contextRef="#ctx0" brushRef="#br0" timeOffset="44317.86">7556 4784 0,'0'0'0,"0"-21"0,22-1 0,-22 1 15,0 0-15,0 0 0,0 0 16,0 0 0,0 42 15,0 0-31,0 0 15,-22 0-15,22 22 0,0-1 0,0 0 16,-21 1-16,21-1 0,0 0 0,0 1 16,-21-22-16,21 21 0,-21 0 15,21-20-15,0 20 0,0-21 0,0 0 16,0 0-16,0 1 0,21-44 47,0 1-47,-21 0 0,21 0 15,1 0-15,-22-22 0,21 22 16,0-21-16,0 21 0,0-22 0,-21 1 16,21 21-16,1-21 0,-1 20 15,-21 1-15,21 0 0,-21 0 0,21 21 16,0 0-16,-21 21 16,21-21-16,-21 21 15,0 22-15,22-22 0,-22 0 0,0 21 16,0-21-16,0 22 0,0-22 15,0 21-15,21-21 0,-21 22 0,0-22 16,0 0-16,21 0 0,-21 0 16,0 1-16,0-1 0,0 0 0,21-21 15,0 0-15,-21 21 0,21-21 16,1 0-16,-1 0 16,0-21-16,0 21 0,21-21 0,-20 0 15,-1-1-15,0 1 0,0 0 0,0 0 16,0 0-16,1-22 0,-1 22 15,-21-21-15,0 21 0,21-22 0,-21 1 16,21 21-16,-21-21 0,0 20 16,21 1-16,-21 0 0,0 0 0,0 0 15,0 42 17,0 21-32,0-21 0,0 1 15,-21 20-15,21 0 16,0-21-16,0 22 0,0-22 0,0 21 15,0-21-15,0 22 0,0-22 0,0 0 16,0 0-16,0 0 0,21 1 16,0-22-16,1 21 0,-1-21 15,0 0-15,0 0 0,0 0 16,0-21-16,1 21 0,-1-22 16,0 1-16,0 0 0,21 0 0,-20 0 15,-1 0-15,0-22 0,0 22 16,0 0-16,0-21 0,1-1 15,-22 22-15,21 0 0,-21 0 0,0 0 16,0-1-16,0 44 31,0-1-31,-21 0 0,21 0 0,0 0 16,0 22-16,-22-22 0,22 0 16,-21 21-16,21-21 0,0 1 0,0-1 15,0 0-15,0 0 0,0 0 16,0 0-16,0 1 15,0-44 17,0 1-32,0 0 15,0 0-15,0 0 0,0-22 16,0 22-16,0 0 16,0-21-16</inkml:trace>
  <inkml:trace contextRef="#ctx0" brushRef="#br0" timeOffset="44499.83">8742 4720 0,'0'0'16,"0"-42"0,0 21-16,-21 21 15,21 21 32,0 0-31,21-21-1,0 0 1</inkml:trace>
  <inkml:trace contextRef="#ctx0" brushRef="#br0" timeOffset="44787.44">9207 4593 0,'0'-21'15,"-21"42"17,21 0-32,-21 1 0,21-1 0,-21 0 15,0 0-15,21 21 0,0 1 16,-21-1-16,-1 0 0,22 1 0,0-1 16,0 0-16,-21 1 0,21-22 0,-21 21 15,21 1-15,-21-22 0,21 0 16,0 21-16,0-21 0,0 1 15,0-1-15,21-21 32,0 0-32,0-21 0,22-1 15,-22 1-15,0 0 0</inkml:trace>
  <inkml:trace contextRef="#ctx0" brushRef="#br0" timeOffset="45287.43">9525 4572 0,'0'0'0,"0"-21"0,0 0 32,0 42-17,0 0-15,-21 0 0,21 0 16,0 1-16,0 20 0,0-21 16,0 21-16,-21 1 0,21 20 15,-22-20-15,22-1 0,-21 0 0,21 1 16,0-1-16,0 0 0,-21-21 15,21 22-15,-21-22 0,21 0 0,0 0 16,0 0-16,0 1 16,0-44-1,0 1 1,0 0-16,0 0 16,0 0-16,0 0 0,21-1 0,-21 1 15,21-21-15,0 21 0,-21-22 16,22 1-16,-1 21 0,0-21 15,0 20-15,0-20 0,22 21 0,-22 0 16,21 0-16,-21 21 0,22 0 0,-22 0 16,0 0-16,0 0 0,0 21 15,0 0-15,1 21 0,-22-21 0,0 22 16,0-1-16,0-21 0,0 64 16,0-64-16,0 0 0,0 22 15,-22-22-15,1 0 0,0 0 0,21 0 16,-21-21-16,21 21 0,-21-21 15,21-21 32,0 0-47,0 0 0</inkml:trace>
  <inkml:trace contextRef="#ctx0" brushRef="#br0" timeOffset="45489.69">9080 4826 0,'0'0'0,"-21"0"31,42 0-31,1-21 0,-1 21 16,0-21-16,0 21 0,0 0 0,0 0 15,1-21-15,-1 21 16,21 0-16,-21 0 0,0-22 0,1 22 15</inkml:trace>
  <inkml:trace contextRef="#ctx0" brushRef="#br0" timeOffset="46279.35">11642 4890 0,'0'0'0,"21"0"16,0 0-16,0-22 15,0 22-15,-21-21 0,21 21 0,1-21 16,-1 21-16,-21-21 0,21 0 16,0 0-16,0 21 0,-21-22 0,0 1 15,0 0-15,0 0 16,-21 21 0,0 0-16,0 0 0,0 0 15,-1 0-15,-20 0 16,21 0-16,0 0 0,0 21 0,-22 0 15,22 0-15,0-21 0,0 22 0,21-1 16,0 0-16,0 0 0,0 0 16,0 0-16,0 1 0,21-1 0,0-21 15,0 21-15,0 0 0,1 0 16,-1 0-16,0 1 0,0-1 0,0 0 16,0 0-16,1 0 0,-1 0 15,0 1-15,0-1 0,-21 0 0,0 0 16,0 0-16,0 0 0,0 1 15,0-1-15,-21-21 16,0 0-16,0 0 0,-22 21 16,22-21-16,0 0 0,-21 0 0,20 0 15,-20 0-15,21 0 0,-21 0 0,20-21 16,-20 21-16,21-21 0,0 21 16,0-22-16,-1 22 0,22-21 0,0 0 15,-21 21-15,21-21 0,0 0 16,21 0-1,1 21 1,-1 0-16,0 0 0,0 0 16,21 0-16,-20-22 0,20 22 15</inkml:trace>
  <inkml:trace contextRef="#ctx0" brushRef="#br0" timeOffset="47555.92">12531 4995 0,'0'0'0,"21"-21"0,-21 0 0,0 0 0,0 0 15,0 0-15,0-1 0,0 1 16,-21-21-16,-1 21 0,1 0 16,0-1-16,0 22 0,0 0 15,0 0-15,-1 0 0,1 0 16,0 0-16,-21 22 0,21-1 0,-22 0 15,1 0-15,21 21 0,-22-20 0,1 20 16,21 0-16,-21 1 0,20-1 16,1 0-16,0-21 0,0 22 0,0-1 15,21-21-15,0 0 0,0 1 16,0-1-16,0 0 0,21 0 0,0-21 16,0 0-16,22 0 0,-22 0 0,21 0 15,0 0-15,1 0 0,-1 0 16,0-21-16,1 0 0,-22 21 0,21-21 15,1-1-15,-22-20 0,21 21 16,-21 0-16,0-22 0,1 1 16,-22 21-16,0-21 0,21-1 0,-21 1 15,0 21-15,0 0 0,0-1 16,0 1-16,0 0 0,0 42 16,-21 0-1,21 1-15,0-1 0,-22 0 16,22 21-16,-21-21 0,21 22 0,0-22 15,0 21-15,0-21 0,0 1 16,0-1-16,0 0 0,0 0 0,0 0 16,0 0-16,21-21 0,1 0 0,-22 22 15,21-22-15,0 0 0,0 0 16,0 0-16,0 0 0,1 0 16,-1-22-16,0 1 0,0 21 0,0-21 15,0 0-15,22 0 0,-22-22 16,0 22-16,-21 0 0,21-21 0,0 21 15,-21-22-15,0 22 0,0 0 0,0 0 16,0 0-16,-21 42 47,21 0-47,0 0 0,0 0 0,-21 0 0,21 1 16,-21 20-16,21-21 0,0 0 0,0 0 15,-21 22-15,21-22 16,-21 0-16,21 0 0,0 0 0,0 1 15,0-1-15,0 0 16,0-42 15,0 0-15,0-1-16,0 1 0,0 0 16,0 0-16,0 0 0,0 0 0,21-22 15,0 22-15,0-21 0,-21-1 16,21 22-16,0-21 0,1 21 0,-1-22 15,21 22-15,-21 0 0,0 0 16,22 21-16,-22 0 0,0 0 16,0 0-16,0 0 0,1 21 0,-1 0 15,-21 0-15,0 22 0,0-22 16,21 21-16,-21-21 0,0 22 0,21-22 16,-21 21-16,0-21 0,0 1 0,0-1 15,0 0-15,0 0 0,0 0 16,0 0-16,0 1 0,-21-22 15,0 0 1,21-22 15,0 1-31,0 0 0,0-21 16,0 21-16,21-1 16,0 1-16,0-21 0,0 21 0,1-22 15,-1 1-15,0 0 0,21 21 16,-21-22-16,22 22 0,-22 0 0,21 0 15,-21 0-15,1 21 0,20 0 16,-21 0-16,0 0 0,0 0 0,-21 21 16,22 21-16,-22-21 15,0 0-15,0 22 0,0-1 0,0 0 16,0-20-16,0 20 0,0 0 0,0-21 16,-22 1-16,1 20 0,21-21 15,-21 0-15,21 0 0,-21 1 16,0-1-1,42-21 17,0-21-32,0-1 15,0 1-15,-21 0 16,22 0-16,-1 0 0</inkml:trace>
  <inkml:trace contextRef="#ctx0" brushRef="#br0" timeOffset="47967.75">13906 5038 0,'0'21'0,"0"0"15,22-21 17,-1 0-32,0 0 15,0 0-15,0 0 0,-21-21 16,21 21-16,1-21 0,-1 0 0,0 21 15,0-22-15,0 1 0,-21 0 16,21 0-16,-21 0 0,22 0 0,-22-1 16,0 1-16,0 0 15,-22 21 1,1 0-16,0 0 0,0 21 16,-21-21-16,20 21 0,1 1 0,0 20 15,0-21-15,0 0 0,0 22 16,-1-22-16,22 21 0,0-21 0,-21 22 15,21-22-15,0 0 0,0 0 16,0 0-16,0 0 0,0 1 16,21-22-16,1 0 0,-1 0 15,0 0-15,0 0 0,0 0 16,22 0-16,-22 0 0,0-22 0,0 1 16,21 21-16,-20-21 0,-1 0 15,0 0-15,-21 0 0,21-1 16</inkml:trace>
  <inkml:trace contextRef="#ctx0" brushRef="#br0" timeOffset="48792.26">15917 5059 0,'43'0'31,"-43"-21"-31,21 0 0,0-1 16,-21 1-16,21 0 0,-21 0 15,0 0-15,0-22 0,21 22 16,-21 0-16,0-21 0,0 21 0,0-1 15,0-20-15,0 21 0,0 0 16,0 0-16,-21-1 0,0 1 16,0 0-16,0 0 0,-1 21 0,1 0 0,0 0 15,-21 0-15,21 0 0,-22 21 16,1 0-16,0 0 0,-1 1 0,1-1 16,0 21-16,-1-21 0,1 22 15,0 20-15,20-21 0,-20 1 16,21-1-16,0 0 0,0 1 0,21-1 15,0 0-15,0-20 0,0-1 16,21 0-16,0 0 0,0 0 0,0-21 16,22 0-16,-1 0 0,0 0 15,-21 0-15,22 0 0,-1 0 0,0-21 16,1 0-16,-1 0 0,-21 0 0,22-1 16,-1-20-16,-21 21 0,21-21 15,-20 20-15,20-20 0,-21 0 0,0-1 16,0 1-16,-21 0 0,0 21 15,22-22-15,-22 22 0,0 0 16,21 0-16,-21 0 0,0-1 0,-21 44 31,21-1-31,-22 0 16,1 21-16,21-21 0,0 22 16,0-1-16,-21-21 0,21 22 0,0-1 15,-21 0-15,21-21 0,0 22 0,0-22 16,0 0-16,0 21 0,0-20 15,0-1-15,21-21 0,0 0 16,0 0-16,22 0 0,-22 0 16,21 0-16,1 0 0,-1-21 15,0-1-15,1 1 0,-1 0 0</inkml:trace>
  <inkml:trace contextRef="#ctx0" brushRef="#br0" timeOffset="49067.65">16722 4530 0,'0'0'15,"0"-21"-15,0-1 0,0 1 0,0 0 0,0 0 16,-22 42 15,1 0-31,21 0 0,-21 22 0,0-22 16,21 21-16,-21 1 16,0-1-16,21 0 0,-22 1 0,1 20 15,0-21-15,21 1 0,0-1 16,-21 0-16,0 1 0,21-1 0,0 0 15,0-20-15,0-1 0,0 0 0,0 0 16,0 0-16,42-21 16,-21 0-16,0 0 15,1-21-15,-1 21 0,21-21 16,-21-21-16,0 20 0,22-20 0,-22 21 16</inkml:trace>
  <inkml:trace contextRef="#ctx0" brushRef="#br0" timeOffset="49327.71">17039 4487 0,'0'0'0,"0"-105"32,0 126-17,-21 0 1,0 0-16,0 21 0,21-20 0,-22 20 16,1 0-16,21 1 0,-21-1 15,0 0-15,21 1 0,-21-1 0,0 21 16,-1-20-16,22-1 0,-21 0 0,0 1 15,21-1-15,0-21 0,0 22 16,0-22-16,0 0 0,0 0 16,21-21 15,0 0-31,1 0 0,-1-21 0,-21 0 16,21 0-16,0-22 0,0 22 15</inkml:trace>
  <inkml:trace contextRef="#ctx0" brushRef="#br0" timeOffset="49574.21">16637 4699 0,'0'0'0,"-21"21"0,0-21 15,42 0 16,0 0-31,0 0 0,21 0 16,-20 0-16,-1 0 0,21 0 0,-21 0 16,22 0-16,-22 0 0,21 0 15,-21-21-15,22 21 0,-22 0 0,0 0 16,0 0-16,0 0 0,0 0 16,1-21-16,-1 21 0</inkml:trace>
  <inkml:trace contextRef="#ctx0" brushRef="#br0" timeOffset="50036.09">17251 4953 0,'0'0'0,"-21"21"0,-1-21 0,22-21 15,0 0 1,0 0-16,0 0 15,0-1-15,0 1 0,0 0 0,22 0 16,-1 21-16,0-21 0,0 0 16,0 21-16,22 0 0,-22 0 0,0 0 15,21 0-15,-21 0 16,22 0-16,-22 0 0,0 21 0,21 0 16,-20 0-16,-22 0 0,21 22 15,-21-22-15,21 21 0,-21-21 0,0 22 16,0-1-16,0-21 0,0 21 0,0-20 15,-21 20-15,0-21 0,-1 0 16,1 0-16,21 1 0,-21-1 0,0-21 16,0 21-16,21-42 31,0 0-31,0-1 16,0 1-16,0 0 15,21 0-15,0 0 0,0 0 0,0-1 16,1-20-16,-1 21 0,21-21 0,-21 20 15,0-20-15,22 21 0,-22-21 16,21 20-16,-21 1 0,22 0 0,-22 0 16,0 0-16,0 21 0,0-21 15,1 21-15</inkml:trace>
  <inkml:trace contextRef="#ctx0" brushRef="#br0" timeOffset="50223.28">18076 4805 0,'0'21'0,"0"-42"0,0 63 16,0-21-16,0 1 0,0-1 0,0 21 15,-21-21-15,21 0 0,-21 1 16,21-1-16,-21 21 0,21-21 16,0 0-16,0 1 0,-21-1 0,21 0 15,0 0-15,-22-21 0,22-21 47,22 0-47,-1 0 16</inkml:trace>
  <inkml:trace contextRef="#ctx0" brushRef="#br0" timeOffset="50403.95">18097 4593 0,'-21'-21'0,"42"42"0,-42-63 16,0 42-1,0 0-15,42 0 47,0 0-47,0 0 16,1 0-16,-1 0 0</inkml:trace>
  <inkml:trace contextRef="#ctx0" brushRef="#br0" timeOffset="50960.18">18754 4445 0,'-22'0'16,"1"0"-16,0 21 15,0 0-15,21 1 0,-21-1 0,0 0 16,-1 0-16,22 21 0,-21-20 16,0 20-16,21 0 0,-21-21 0,21 22 15,0-1-15,-21 0 0,0 1 16,21-1-16,-22-21 0,1 22 0,21-22 15,0 21-15,0-21 0,0 0 0,0 1 16,0-1 0,0-42 15,0-1-31,0 1 16,0 0-16,0 0 0,0-21 15,0 20-15,21 1 0,1-21 16,-1 21-16,21-22 0,-21 22 0,22 0 15,-22 0-15,21 0 0,0 0 16,-20 21-16,20 0 0,-21 0 16,0 0-16,22 0 0,-22 0 0,0 0 15,0 21-15,0 0 0,-21 0 0,21 21 16,-21-20-16,22-1 0,-22 21 16,0 0-16,0-20 0,0-1 15,0 21-15,0-21 0,-22 0 0,1 1 16,-21-1-16,21 0 0,-22-21 0,22 21 15,-21-21-15,0 0 0,-1 21 16,1-21-16,0 0 0,-1 0 0,22 0 16,-21 0-16,21 0 0,-1 0 15,1 0-15,0 0 0,21-21 16,0 0-16,21 21 0,0-21 16,1 0-16,-1-1 15,21 1-15,0 0 0</inkml:trace>
  <inkml:trace contextRef="#ctx0" brushRef="#br0" timeOffset="51691.84">19325 4699 0,'-21'0'15,"0"21"-15,21 0 16,-21 1-16,-1-1 0,22 0 0,-21 0 15,0 21-15,21 1 0,-21-22 16,21 21-16,-21-21 0,21 22 16,0-22-16,0 0 0,0 21 15,0-20-15,0-1 0,0 0 16,21 0-16,0-21 0,0 0 16,22 0-16,-22 0 0,0 0 15,21 0-15,-21 0 0,1 0 0,20-21 16,-21 0-16,0 0 0,22-1 0,-22 1 15,0 0-15,0 0 0,0-21 16,0 20-16,1-20 0,-1 21 0,-21 0 16,0-22-16,0 22 0,0 0 15,0 0-15,-21 21 32,21 21-32,-22 0 15,1 0-15,21 1 0,0 20 0,0-21 16,-21 21-16,21-20 0,0 20 15,0-21-15,0 0 0,0 0 0,0 1 16,21-1-16,-21 0 0,21 0 16,1-21-16,20 0 0,-21 0 15,0 0-15,22 0 0,-22 0 0,21 0 0,-21 0 16,22 0-16,-22-21 0,21 0 16,-21 0-16,0-22 0,22 22 15,-22-21-15,0-1 0,0 1 0,0 0 16,1-22-16,-1 22 0,0 0 15,0-22-15,-21 22 0,21-1 0,0 1 16,-21 21-16,0-21 0,0 20 16,0 1-16,22 0 0,-22 42 31,-22 22-31,1-22 16,21 0-16,0 21 0,-21 1 0,0-22 15,21 42-15,-21-20 0,21-1 16,0 0-16,-21 1 0,21-1 0,0 0 15,0 1-15,0-1 0,0-21 16,0 21-16,0-20 0,0-1 16,0 0-16,0 0 0,21-21 31,0 0-31,0-21 0,0 0 16,0 0-16</inkml:trace>
  <inkml:trace contextRef="#ctx0" brushRef="#br0" timeOffset="52059.44">20426 4932 0,'0'0'0,"21"0"32,0 0-17,0-21-15,0 21 0,1 0 0,-1-21 16,0-1-16,0 22 0,0-21 15,0 0-15,1 21 0,-1-21 0,-21 0 16,0 0-16,21 21 0,-21-22 0,0 1 16,-21 21-1,0 0-15,-1 0 16,1 0-16,0 21 16,-21 1-16,21-1 0,-1 21 15,1-21-15,0 0 0,0 22 0,0-22 16,21 21-16,-21-21 0,21 1 15,-22-1-15,22 21 0,0-21 0,0 0 16,0 1-16,0-1 0,22-21 16,-1 0-16,0 0 15,0 0-15,0 0 0,22 0 0,-22 0 16,0 0-16,21-21 0</inkml:trace>
  <inkml:trace contextRef="#ctx0" brushRef="#br0" timeOffset="52419.93">21124 4784 0,'0'0'0,"21"-21"16,-21-1-16,0-41 16,-21 63-1,0 0-15,0 0 0,0 0 16,0 0-16,-1 0 16,1 21-16,0 0 0,21 0 0,0 1 15,0-1-15,0 0 0,0 0 16,0 0-16,0 0 0,21 1 15,0-1-15,1 0 16,-1 0-16,0-21 0,-21 21 16,0 0-16,21-21 0,-21 22 0,21-1 15,-21 0 1,0 0-16,0 0 0,0 0 16,-21-21-16,0 0 0,21 22 15,-21-22-15,0 0 0,-1 0 16,1 0-16,0 0 0,0 0 0,0 0 15,0 0-15,-1 0 0,1 0 16,0 0-16,21-22 16,-21 1-16,21 0 15,0 0-15</inkml:trace>
  <inkml:trace contextRef="#ctx0" brushRef="#br0" timeOffset="52679.43">20108 4636 0,'0'0'0,"-21"0"0,21-22 32,21 22-32,0 0 0,1 0 0,-1 0 15,21 0-15,0 0 0,1 0 16,-1 0-16,22 0 0,-22 0 0,0 0 15,1 0-15,-1 0 0,0 0 16,1 0-16,-22 0 0,0 0 16,0 0-16,-21-21 15,0 0 1</inkml:trace>
  <inkml:trace contextRef="#ctx0" brushRef="#br0" timeOffset="53676.07">22691 4657 0,'-22'0'0,"22"-21"15,22-1 1,-1 22-16,-21-21 16,21 21-16,0 0 0,0-21 15,0 21-15,1-21 0,-1 21 0,0-21 16,-21 0-16,0-1 15,-21 22 1,0 0-16,-1 0 0,-20 0 16,0 0-16,21 0 0,-22 0 15,1 22-15,0-22 0,-1 21 0,22 0 16,-21 0-16,21 0 0,-1 0 16,1 1-16,0-1 0,21 0 0,0 0 15,0 0-15,0 0 0,0 1 16,21-1-16,0-21 15,1 0-15,20 21 0,-21-21 0,21 0 16,1 0-16,-1 0 0,0 0 16,-20 0-16,20 0 0,0 0 0,-21 0 15,1 0-15,-1 0 16,0 0-16,-21-21 0,-21 21 31,-22 0-31,22 0 0,-21 0 0,21 0 16,-22 0-16,1 0 0,0 0 15,21 0-15,-22 0 0,22 21 0,-21 0 16,21-21-16,-1 21 0,1-21 16,21 21-16,-21-21 0,21 22 15,-21-22-15,42 0 16,0 0 0,0 0-16,1 0 0,20 0 15,-21 0-15,21 0 0,-20-22 0,20 22 16,0 0-16,-21-21 0,22 21 15,-1 0-15,-21 0 0,0 0 0,1 0 16,-1 0-16,0 0 16,-21 21-16,0 1 0,0-1 15,-21 21-15,0-21 0,-1 0 16,1 22-16,-21-1 0,21-21 0,-22 22 16,22-1-16,-21 0 0,21 1 0,0-1 15,-22 0-15,22 1 0,0-22 16,-21 21-16,20-21 0,22 0 15,0 1-15,-21-22 0,21 21 0,21-42 32,1 21-32,20-22 15,-21 1-15,21 0 0,1-21 16,-1 21-16</inkml:trace>
  <inkml:trace contextRef="#ctx0" brushRef="#br0" timeOffset="54195.65">23537 5122 0,'0'0'0,"0"-21"31,0 0-31,21 21 0,1-21 16,20 0-16,-21 0 0,0-22 0,22 22 15,-1-21-15,0-1 0,1 1 0,20 0 16,-21-1-16,1 1 0,20 0 16,-20-1-16,-1-20 0,0 21 15,-21-1-15,1 1 0,-1 0 0,-21-1 16,0 22-16,0 0 0,0 0 0,0 0 16,-21 21-16,-1 0 15,-20 0-15,0 0 0,21 21 0,-22-21 16,22 21-16,-21 21 0,21-21 15,-1 1-15,22 20 0,0-21 0,0 21 16,0-20-16,0 20 0,22-21 0,-1 21 16,0-20-16,0 20 0,0-21 15,0 21-15,1 1 0,-22-22 0,21 21 16,-21-21-16,21 1 0,-21-1 16,0 0-16,0 0 0,0 0 0,-21-21 15,0 0-15,-22 0 16,22 0-16,0 0 15,-21 0-15,-1 0 0,22-21 0,-21 0 16,-1 21-16,22-21 0,0 21 16,-21-21-16,42-1 0,-21 22 0,21-21 15,21 21 1,0-21-16,21 21 0,1 0 16,-1-21-16,0 21 0</inkml:trace>
  <inkml:trace contextRef="#ctx0" brushRef="#br0" timeOffset="55587.48">24871 4636 0,'0'0'0,"0"-22"0,0 1 0,0 0 0,0 0 16,-21 0-16,-1 0 0,1-1 15,0 22-15,-21-21 0,-1 21 16,1 0-16,0 0 0,-1 0 0,1 0 15,-21 0-15,20 0 0,1 21 16,-22 1-16,22-1 0,0 21 0,-1-21 16,1 0-16,21 22 0,-21-1 15,20-21-15,22 22 0,0-1 0,0-21 16,0 21-16,0-20 0,0 20 16,22-21-16,20 0 0,-21 0 15,21 1-15,-20-22 0,20 0 0,0 21 16,1-21-16,-1 0 0,0 0 15,1 0-15,-1-21 0,0-1 0,1 1 16,-1 0-16,-21 0 0,21 0 0,-20-22 16,20 1-16,-21 21 0,0-21 15,-21-1-15,21 22 0,-21-21 0,22 21 16,-22-1-16,0 1 0,0 0 16,-22 42-1,1-21 1,0 21-16,21 1 0,-21-1 0,0 21 15,0-21-15,21 0 0,0 22 16,0-22-16,0 0 0,0 0 16,0 0-16,0 1 0,21-1 0,-21 0 15,21 0-15,0-21 0,0 0 16,0 0-16,22 0 0,-22 0 0,21 0 16,-21 0-16,22 0 0,-1-21 0,-21 0 15,0 0-15,22-1 0,-22 1 16,0-21-16,0 21 0,0-22 0,22 22 15,-43-21-15,21 21 0,0 0 16,-21-1-16,21 1 0,-21 42 31,-21 1-15,0-1-16,21 0 0,-21 0 16,0 21-16,-1 1 0,22-22 15,-21 21-15,21-21 0,-21 22 0,21-22 16,0 0-16,0 21 0,-21-20 15,21-1-15,0 0 0,0-42 47,21 21-47,-21-21 0,0-1 0,21 1 16,0-21-16,1 21 0,-1-22 16,0 1-16,0 21 0,0-21 15,0 20-15,1-20 0,-1 21 16,21-21-16,-21 20 0,0 1 0,1 21 15,-1 0-15,0 0 0,0 0 16,-21 21 0,0 1-16,0-1 0,0 21 0,0-21 15,0 22-15,0-22 0,0 21 16,0-21-16,0 22 0,0-22 0,0 21 16,0-21-16,0 0 0,0 1 0,0-1 15,0 0-15,0-42 47,0 0-47,0-1 16,21 1-16,0 0 0,-21 0 0,22 0 15,-1-22-15,0 22 0,0-21 16,0 21-16,0-22 0,22 22 0,-22-21 16,21 21-16,-21 0 0,22-1 15,-22 22-15,0 0 0,21-21 0,-20 21 16,-1 0-16,0 21 15,-21 1-15,0-1 0,0 0 16,0 0-16,0 0 0,0 0 0,0 22 16,-21-22-16,21 0 0,0 21 15,0-20-15,0-1 0,0 0 16,0 0-16,0 0 0,0 0 16,21 1-16,0-22 0,0 0 15,0 0-15,1 0 0,-1 0 0,0 0 16,0 0-16,0 0 0,22 0 15,-22-22-15,0 1 0,0 21 16,0-21-16,0-21 0,1 21 0,-1-1 16,0-20-16,0 21 0,-21 0 15,0-22-15,21 22 0,-21 0 0,0 0 16,0 0-16,-21 21 31,0 21-31,0-21 0,0 21 0,-1 0 16,1 22-16,21-22 0,0 0 0,-21 21 15,21-21-15,0 1 0,0-1 16,0 0-16,0 0 0,0 0 0,0 0 16,21-21-16,-21 22 15,21-22-15,1 0 0,-1 0 0,0 0 16,0 0-16,0 0 0,-21-22 16,21 1-16,1 21 0,-22-21 0,0 0 15,21 0-15,0-22 0</inkml:trace>
  <inkml:trace contextRef="#ctx0" brushRef="#br0" timeOffset="56296.14">27601 4530 0,'0'0'0,"0"-21"0,0-1 16,0 1-16,0 0 16,0 0-16,0 0 15,0 0-15,21-1 0,-21 1 0,0 0 16,22 0-16,-22 0 16,21 21-16,0-21 0,0 21 15,0 0-15,0 0 0,1 0 0,20 21 16,-21 0-16,0 0 0,0 21 15,1 1-15,-1-1 0,-21 0 0,0 1 16,21-1-16,-21 0 0,0 1 16,0-1-16,0 0 0,0 1 0,0-1 15,-21 0-15,0 1 0,21-22 16,0 21-16,0-21 0,-22 1 0,22-1 16,-21-21-16,21 21 15,0-42 1,0 0-16,21 21 0,1-22 15,-1-20-15,-21 21 16,42-21-16,-21-1 0,0 1 0,22 0 16,-1 20-16,0-41 0,-20 21 15,20-1-15,0 1 0,1 0 0,-1-1 16,0 1-16,-21 21 0,22-22 16,-22 22-16,0 0 0,-21 0 15,21 21-15,0 0 16,-21 21-1,0 0-15,0 0 16,0 1-16,0-1 0,0 0 16,0 0-16,22 0 15,-22 0-15,0 1 0,0-1 16</inkml:trace>
  <inkml:trace contextRef="#ctx0" brushRef="#br0" timeOffset="58116.9">28681 4805 0,'21'0'0,"-42"0"0,63 0 16,-21 0-16,0 0 0,1 0 15,-1-21-15,0 0 0,0-1 16,0 22-16,0-21 0,-21 0 16,22 0-16,-22 0 15,0 0-15,0-1 16,0 1-16,-22 21 0,1-21 15,0 21-15,0 0 0,0 0 16,0 0-16,-1 0 0,1 0 0,0 21 16,-21 0-16,21 1 0,-1-22 15,-20 21-15,21 0 0,0 0 0,0 0 16,-1 22-16,1-22 0,21 0 16,0 0-16,0 0 0,0 22 0,0-22 15,0 0-15,0 0 0,21-21 16,1 0-16,-1 0 0,0 0 15,0 0-15,0 0 16,0 0-16,1-21 0,-1 21 16,0-21-16,0 0 0,0-1 0,0 1 15,1 0-15,-1-21 0,0 21 16,-21-1-16,21 1 0,0-21 0,0 21 16,-21 0-16,22-1 15,-22 1-15,21 21 0,-21 21 31,0 1-31,0-1 0,-21 0 16,21 0-16,0 0 0,0 0 16,0 1-16,0-1 0,0 0 15,0 0-15,0 0 0,0 0 0,0 1 0,21-1 16,-21 0-16,21-21 16,0 0-16,0 21 0,0-21 0,22 0 15,-22 0-15,0 0 0,21 0 16,-20 0-16,-1-21 0,21 21 0,-21-21 15,0 0-15,1-22 0,-1 22 0,21 0 16,-21-21-16,0-1 0,1 22 16,-1-21-16,0-1 0,0 1 0,0 0 15,0-1-15,-21 22 16,22-21-16,-22 21 0,21 0 0,-21-1 16,0 44 15,0-1-31,-21 21 0,-1-21 15,1 22-15,0-22 0,0 21 0,21-21 16,-21 22-16,0-22 0,21 21 16,-22 0-16,22-20 0,0 20 0,0-21 15,0 21-15,0-20 0,0-1 16,0 0-16,0 0 0,0 0 0,22 0 16,-1-21-16,0 0 0,0 22 15,0-22-15,0 0 0,1 0 0,-1 0 16,0 0-16,21 0 15,-21-22-15,1 1 0,-1 0 0,0 0 16,0 0-16,0 0 0,0-22 16,1 22-16,-22-21 0,21 21 0,0-1 15,0-20-15,0 21 0,-21 0 16,0 0-16,0-1 0,21 22 16,-21 22-1,-21-1 1,21 0-16,0 0 0,0 0 15,-21 22-15,21-22 0,0 0 16,0 0-16,0 0 0,0 0 0,0 1 16,0-1-16,0 0 15,0 0-15,0 0 0,21-21 16,0 0-16,1 21 16,-1-21-16,0 0 0,0 0 0,0 0 15,0-21-15,22 21 0,-22-21 16,0 0-16,21 0 0,-20 0 0,-1-22 15,21 22-15,-21 0 0,0-21 16,22 20-16,-22 1 0,0 0 0,-21 0 16,21 0-16,-21 0 0,21-1 15,-42 22 17,0 0-32,21 22 0,0-1 15,-21-21-15,21 21 0,-21 0 16,21 0-16,-21 0 0,21 1 0,0-1 15,0 0-15,0 0 0,0 0 16,0 0-16,0 1 0,0-1 16,0 0-16,21-21 0,21 21 15,-21 0-15,0-21 0,22 0 0,-22 0 16,0 0-16,21 0 0,-20 0 16,-1 0-16,21 0 0,-21 0 0,0-21 15,1 21-15,-1-21 0,0 0 16,0-22-16,0 22 0,-21 0 0,21-21 15,1 21-15,-22-1 0,0-20 16,21 21-16,-21 0 0,21 0 16,-21-1-16,0 1 15,0 42 1,-21 1-16,0-22 16,-1 21-16,22 0 0,-21 0 15,0 0-15,21 0 0,0 22 0,0-22 16,-21 0-16,21 0 0,0 0 15,-21 22-15,21-22 0,0 0 0,0 0 16,0 0-16,0 1 16,21-22-16,0 21 0,0-21 0,0 0 15,22 0-15,-22 0 16,0 0-16,0 0 0,22 0 16,-22-21-16,21 21 0,-21-22 15,22 1-15,-1 0 0,-21 0 0,21 0 16,1-22-16,-22 22 0,21-21 15,-21 21-15,1-22 0,-1 22 16,0 0-16,0 0 0,-21 0 0,0 0 16,-21 21-1,0 0-15,0 0 16,-1 21-16,1 0 0,21 0 16,-21 0-16,21 22 0,-21-22 15,21 0-15,0 21 0,0-21 16,0 1-16,0 20 0,0-21 0,0 0 15,0 0-15,0 1 0,0-1 16,0 0-16,0 0 0,-21-21 16,0 0-1,-1 0 1,1 0 0,21-21-16,-21 21 15,0-21-15,0 0 16,0 21-16,-1-22 0,1 22 15</inkml:trace>
  <inkml:trace contextRef="#ctx0" brushRef="#br0" timeOffset="59379.51">868 6435 0,'0'0'0,"-21"-85"15,-1 85 1,22-21-16,-21 0 0,21 0 16,-21 21-16,21-22 0,-21 22 15,0 0-15,0 0 0,-1 22 16,1-22-16,0 21 0,0 21 15,0 0-15,-22 1 0,22-1 0,0 0 16,-21 22-16,21-1 0,-1-20 16,-20 20-16,21-20 0,0-1 15,21 0-15,0 1 0,-21-1 16,21 0-16,0-21 16,0 1-16,0-1 0,21-21 0,0 0 15,21 0-15,-21 0 16,1 0-16,-1 0 0,0 0 0,21-21 15,-21-1-15,1 1 0,-1 0 16,0 0-16</inkml:trace>
  <inkml:trace contextRef="#ctx0" brushRef="#br0" timeOffset="59944.17">487 6710 0,'0'0'0,"-21"0"0,-1 21 16,1-21-16,0 21 0,21 22 31,0-22-31,21-21 0,0 0 16,1 0-16,-1 0 0,21 0 0,-21 0 15,22 0-15,-1 0 0,0-21 16,1-1-16,-1 22 0,0-21 0,1 0 16,-1 0-16,-21 0 0,21 0 15,-20-1-15,-1 1 0,0 21 0,-21-21 16,0 0-16,0 42 31,0 0-15,-21 0-16,0 1 0,-1-1 15,22 21-15,0 0 0,0-20 0,-21 20 16,21-21-16,0 21 0,0 1 16,0-22-16,0 0 0,0 21 0,0-20 15,0-1-15,21 0 0,-21 0 16,22-21-16,-1 0 0,21 21 0,-21-21 15,0 0-15,22 0 0,-22 0 16,21-21-16,1 0 0,-22 0 16,21 0-16,0-1 0,1 1 0,-22 0 15,21 0-15,-21-21 0,1 20 16,-1-20-16,-21 21 0,0-21 16,0 20-16,-21-20 0,-1 0 15,1 21-15,-21-22 0,21 22 0,-22 0 16,1 21-16,0-21 0,21 21 15,-22 0-15,1 0 0,21 0 0,0 21 16,-1-21-16,1 21 0,0 0 16,0 0-16,21 22 0,0-22 0,0 0 15,0 0-15,0 0 0,0 1 16,21-1-16,0 0 0,22-21 0,-1 0 16</inkml:trace>
  <inkml:trace contextRef="#ctx0" brushRef="#br0" timeOffset="60411.51">2794 6625 0,'0'0'15,"0"21"1,-21 1-16,21-1 16,0 0-16,0 0 0,0 0 15,0 0-15,0 22 0,-21-22 16,21 0-16,0 0 0,0 22 0,-22-22 16,22 0-16,0 0 0,0 0 15,-21 0-15,21 1 0,0-1 31,0-42 1,0-1-32,0 1 0,0 0 15,0 0-15</inkml:trace>
  <inkml:trace contextRef="#ctx0" brushRef="#br0" timeOffset="60600.4">2730 6350 0,'0'0'0,"0"21"63,0 0-63,22-21 15,-22 22-15,21-22 0,0 21 16,0-21-16</inkml:trace>
  <inkml:trace contextRef="#ctx0" brushRef="#br0" timeOffset="62424.36">3450 6837 0,'0'0'0,"21"0"0,0 0 0,1 0 16,-1 0-16,0 0 0,-21-21 15,21 0-15,-21-1 0,21 1 16,-21 0-16,0 0 0,0 0 16,0 0-16,0-1 0,0-20 0,-21 21 15,-21 0-15,21-22 16,-1 22-16,1 0 0,-21 21 0,21-21 16,-22 21-16,22 0 0,0 0 15,-21 0-15,21 21 0,-1 0 0,-20 0 16,21 1-16,0 20 0,0-21 15,-1 21-15,22-20 0,0 20 0,-21 0 16,21-21-16,0 22 0,0-22 0,0 21 16,0-21-16,0 1 0,0-1 15,21 0-15,-21 0 0,22-21 0,-1 0 16,0 21-16,0-21 0,0 0 16,0 0-16,1 0 0,-1 0 0,21-21 15,-21 0-15,22 21 16,-22-21-16,21 0 0,-21-22 0,22 22 15,-1 0-15,-21-21 0,0-1 0,0 1 16,1 0-16,-1-22 0,0 22 16,-21-22-16,21 22 0,-21-22 0,0 22 15,0 0-15,0-1 0,0 1 16,0 21-16,0-21 0,0 20 0,0 1 16,0 0-1,0 42 1,0 0-16,0 1 0,0 20 15,0-21-15,0 21 0,0 1 16,0-1-16,0 0 0,0 22 0,0-22 16,0 1-16,0-1 0,0 0 15,0 1-15,0-1 0,0 0 0,21-21 16,-21 22-16,21-22 0,1 0 16,-22 0-16,21 0 0,0-21 0,0 22 15,0-22-15,0 0 0,1 0 0,-1 0 16,21 0-16,-21 0 0,0-22 15,1 1-15,20 0 0,-21 0 0,0 0 16,0 0-16,22-1 0,-22 1 16,0-21-16,0 21 0,0-22 0,-21 22 15,0 0-15,22-21 0,-22 21 16,0-1-16,0 1 0,0 0 16,0 0-16,-22 21 15,1 0-15,0 0 16,0 21-16,0 0 0,0 0 15,21 1-15,0-1 0,-22 21 0,22-21 16,0 0-16,0 22 0,0-22 16,0 0-16,0 21 0,0-20 0,0-1 15,0 0-15,22 0 0,-1 0 16,0 0-16,0-21 0,0 0 16,0 0-16,1 0 0,-1 0 0,21 0 15,-21 0-15,0-21 16,22 0-16,-22 0 0,21 21 0,-21-21 15,22-22-15,-22 22 0,0 0 0,0-21 16,0 21-16,-21-22 0,0 22 16,0 0-16,0-21 0,0 20 0,0 1 15,0 42 17,-21 1-32,21-1 15,-21 21-15,21-21 0,0 0 16,0 22-16,0-22 0,-21 0 0,21 21 0,-21-20 15,21-1-15,0 0 0,0 0 16,-21 0-16,21 0 0,0 1 16,0-1-16,21-42 47,0-1-47,-21 1 0,21 0 15,0 0-15,-21-21 0,21 20 16,1-20-16,-1 0 0,0-1 0,0 1 15,21 0-15,-20-1 0,-1 1 16,21 21-16,-21-21 0,22 20 16,-22 1-16,0 21 0,0 0 0,0 0 15,0 0-15,1 0 0,-22 21 16,0 1-16,0-1 0,0 21 0,0-21 16,0 22-16,0-22 0,0 21 15,0-21-15,0 22 0,0-22 0,0 0 16,0 21-16,0-21 0,0 1 0,0-1 15,0 0-15,0 0 0,0 0 16,21-21-16,0 0 0,0 21 0,0-21 16,0 0-16,1 0 0,-1 0 0,0 0 15,0-21-15,0 0 0,22 21 16,-22-21-16,0 0 0,21 0 16,-21-1-16,22 1 0,-22 0 0,0-21 15,21-1-15,-20 1 0,-1 0 16,0-1-16,-21 1 0,21-21 0,0 20 15,-21 1-15,21 0 0,-21-1 16,0 22-16,0-21 0,22 21 0,-22-1 16,0 1-16,0 42 31,0 1-31,-22-1 0,22 0 16,0 0-16,0 21 0,-21-20 15,21 20-15,-21 0 0,21 1 0,0 20 16,-21-21-16,21 1 0,0-1 15,0 0-15,0 1 0,0-22 16,0 21-16,0-21 0,0 22 0,0-22 16,0 0-16,21 0 0,0 0 15,0-21-15,1 0 0,-1 0 16,21 0-16,-21 0 0,0 0 0,22 0 16,-22-21-16,21 0 0,-21 21 0,1-21 15,20-21-15,-21 20 0,21 1 16,-20-21-16,-1 21 0,0-22 0,0 1 15,0 21-15,-21-21 0,21-1 0,-21 22 16,22 0-16,-22 0 0,0 0 16,0 42-1,-22 0 1,1 21-16,21-21 0,-21 1 16,21 20-16,0-21 0,0 21 0,0-20 15,0-1-15,0 0 0,0 0 16,0 0-16,0 0 0,0 1 15,21-22-15,0 0 0,1 0 16,-1 0-16,0 0 0,0 0 16,0 0-16,0-22 0,-21 1 15,22 0-15,-1 0 0,0 0 0,0 0 0,0-22 16</inkml:trace>
  <inkml:trace contextRef="#ctx0" brushRef="#br0" timeOffset="62640.23">6413 6054 0,'0'0'0,"-63"0"31,63 21-31,-21-21 0,21 21 16,-21-21-16</inkml:trace>
  <inkml:trace contextRef="#ctx0" brushRef="#br0" timeOffset="62824.13">5524 6371 0,'0'0'0,"-21"21"16,21 1-16,0-1 16,21-21-1,1 0-15,-1 0 0,21 0 16,-21-21-16,22 21 0,-1-22 16,0 1-16,1 21 0,-22-21 0</inkml:trace>
  <inkml:trace contextRef="#ctx0" brushRef="#br0" timeOffset="64191.34">6625 6710 0,'0'0'0,"-21"0"0,0 0 0,42 0 31,21 0-15,-21 0-16,1-21 0,20 0 0,-21 21 15,21-22-15,1 1 0,-1 0 16,0-21-16,1 21 0,-1-1 0,0 1 15,1-21-15,-1 21 0,-21-22 16,0 22-16,22-21 0,-43 21 16,21 0-16,-21-22 0,0 22 0,0 0 15,0-21-15,0 20 0,0 1 16,-21 0-16,21 0 0,-21 21 0,-1 0 16,1 0-16,0 0 0,0 0 0,0 0 15,0 0-15,-1 21 0,1 0 16,0 0-16,0 22 0,0-1 0,0 0 15,-1 1-15,22 20 0,-21 1 16,0-1-16,0 1 0,0-1 0,0 1 16,-22 20-16,22-20 0,0-1 0,0 1 15,0 21-15,-1-22 0,1 22 16,0-22-16,21 22 0,0-22 16,0 22-16,-21-21 0,21-1 0,0-21 15,0 22-15,0-22 0,0 1 0,0-1 16,0 0-16,0-21 0,0 22 15,21-22-15,0 0 0,0-21 16,1 0-16,-1 0 0,0-21 0,21 0 16,-21 0-16,1-1 0,20-20 0,0 21 15,-21-21-15,22-1 0,-1 1 16,-21 0-16,0-22 0,22 1 0,-22-1 16,-21 1-16,0-1 0,0 1 15,0-1-15,0 1 0,0-1 0,0 1 16,-21 20-16,0-20 0,-22 20 15,1 1-15,21 21 0,-22-21 0,-20 20 16,21 1-16,-1 21 0,1 0 16,21-21-16,-22 21 0,22 0 0,0 0 15,0 0-15,0 0 0,21 21 16,21-21 0,0 0-16,21 0 0,-20 0 0,20 0 15,0 0-15,1 0 0,20 0 16,1-21-16,-22 0 0,21 21 15,-20-21-15,20 0 0,-20-1 0,20 1 0,-21-21 16,1 21-16,-1 0 0,-21-1 16,22 1-16,-22 21 0,0-21 15,0 0-15,-21 0 16,-21 21 0,0 21-1,0 0-15,-1 0 0,22 0 16,0 1-16,0-1 0,0 0 0,-21 21 15,21-21-15,0 1 0,0-1 16,0 0-16,0 0 0,21 0 0,1 0 16,-1-21-16,0 0 15,21 0-15,-21 0 0,22 0 16,-22 0-16,21 0 0,1-21 0,-1 0 16,-21 0-16,21 0 0,1 0 0,-1-1 15,-21 1-15,22 0 0,-22-21 16,0 21-16,0-1 0,-21-20 0,21 21 15,-21 0-15,0 0 0,0-1 16,0 1-16,-21 21 16,0 21-1,21 1-15,-21-1 0,0 0 16,21 21-16,-22 1 0,22-1 0,0 0 16,-21 1-16,21 20 0,-21-21 15,21 22-15,-21-22 0,21 22 16,0-1-16,0-20 0,-21 20 0,21 1 15,-21 20-15,21-20 0,0-1 0,0 1 16,-22-1-16,22-20 0,0 20 16,0-21-16,-21 22 0,21-22 0,-21 1 15,21-1-15,0-21 0,0 21 0,0-20 16,-21-1-16,0 0 0,0-21 16,-1 0-1,1 0-15,0 0 16,0 0-16,0-21 0,0 21 0,-1 0 15,1-21-15,0 21 0,-21 0 16,21-22-16,-1 1 0,-20 21 16,21-21-16,0 21 0,0-21 0,-1 21 15,22-21-15,0 0 0,0-1 0,0 1 16,0 0-16,0-21 0,0 21 0,22-22 16,20 1-16</inkml:trace>
  <inkml:trace contextRef="#ctx0" brushRef="#br0" timeOffset="64672.07">9567 6054 0,'0'0'0,"0"-21"0,0-1 0,0 1 15,0 0-15,0 42 32,-21-21-32,21 43 15,-21-22-15,0 21 0,0 0 0,21 1 16,-22-1-16,1 22 0,21-22 0,-21 21 16,0 1-16,21-22 0,-21 22 15,21-22-15,-21 0 0,21 1 0,0-22 16,0 21-16,0-21 0,0 1 0,0-1 15,21-21 17,0 0-32,0-21 0,0 21 0,0-22 15,22-20-15,-22 21 0,0-21 16</inkml:trace>
  <inkml:trace contextRef="#ctx0" brushRef="#br0" timeOffset="65139.8">9906 6117 0,'0'0'0,"21"0"0,-42 0 32,0 21-32,21 1 15,-21-1-15,21 21 0,-22-21 16,22 0-16,-21 22 0,21-1 16,0 0-16,0-20 0,-21 20 0,21 0 15,-21-21-15,0 22 0,21-22 0,0 0 16,0 0-16,-21 0 0,21 1 15,-22-1-15,22-42 47,0-1-47,0 1 0,0 0 16,0 0-16,0 0 0,0-22 16,22 22-16,-1-21 0,0 0 0,21 20 15,-21 1-15,22 0 0,-22 0 16,21 0-16,1 21 0,-22 0 15,21 0-15,0 0 0,-20 0 0,-1 0 16,0 21-16,0 21 0,0-21 0,-21 22 16,21-22-16,-21 21 0,0-21 15,0 22-15,0-22 0,0 21 0,0-21 16,-21 1-16,0-1 0,0 0 0,21 0 16,0 0-16,-21-21 0,21 21 15,-21-21-15,21-21 31,21 0-31,0 0 0,0 0 16,0 0-16,0-1 0,1-20 16</inkml:trace>
  <inkml:trace contextRef="#ctx0" brushRef="#br0" timeOffset="65568.06">10435 6414 0,'0'0'0,"0"21"0,0 0 0,0 0 15,21-21 17,0 0-32,1 0 0,-1 0 15,-21-21-15,21 21 0,0-21 16,0 0-16,0 21 0,1-22 16,-1 1-16,0 0 0,0 21 0,0-21 15,-21 0-15,21 0 0,-21-1 16,0 1-16,0 0 0,-21 21 15,0-21-15,0 21 0,0 0 16,0 0-16,-1 0 0,1 21 16,0-21-16,0 21 0,-21 0 0,20 22 15,1-22-15,0 21 0,0 1 16,0-1-16,0-21 0,21 21 0,0 1 16,0-22-16,0 21 0,0-21 0,0 1 15,21-1-15,0 0 0,0-21 16,0 21-16,22-21 0,-22 0 15,21 0-15,-21 0 0,22 0 0,-1 0 16,-21 0-16,21-21 0,1 21 0,-22-21 16,21 0-16,-21-1 0,1 1 15,-1 0-15,0-21 0,0 21 0,0-22 16,-21 22-16,0-21 0,0-1 16,0 22-16</inkml:trace>
  <inkml:trace contextRef="#ctx0" brushRef="#br0" timeOffset="66320.73">12107 6202 0,'21'0'125,"1"0"-110,-1 0 1,-21-21 0</inkml:trace>
  <inkml:trace contextRef="#ctx0" brushRef="#br0" timeOffset="66899.89">8911 6244 0,'21'0'15,"0"0"1,22 0-16,-22 0 0,21 0 0,1 0 16,-1-21-16,21 21 0,-20-21 0,20 21 15,1-21-15,-1 21 16,22-21-16,-22 21 0,22-22 0,0 22 16,-22 0-16,22-21 0,-22 21 15,-20 0-15,-1 0 0,0 0 0,1-21 16,-22 21-16,0 0 0</inkml:trace>
  <inkml:trace contextRef="#ctx0" brushRef="#br0" timeOffset="70013.84">12128 6244 0,'0'0'0,"-21"0"16,0 0-1,21-21 32,21 21-31,0 0-16,1 0 0,-1 0 15,0 0-15,21 0 0,-21-21 0,1 21 16,20-21-16,-21 21 0,0 0 16,22-21-16,-22 21 0,0-22 15,0 22-15,0-21 0,-21 0 16,21 21-16,-21-21 15,-21 21 1,0 0-16,0 0 0,0 0 16,-22 0-16,22 0 0,0 0 15,0 0-15,0 21 0,-22-21 0,22 21 16,0-21-16,21 21 0,0 1 16,-21-22-16,21 21 0,0 0 0,0 0 15,0 0-15,21-21 0,0 21 16,0-21-16,1 22 15,-1-22-15,0 0 0,0 0 16,21 0-16,-20 0 0,-1 0 16,0 0-16,0 0 15,-42 0 1,0 0 0,0 0-16,-1 0 0,1 0 15,0 0-15,-21 21 0,21 0 0,-1-21 16,-20 21-16,21 0 0,0 22 15,0-22-15,-1 21 0,1-21 16,0 22-16,21-22 0,0 21 0,0-21 0,0 22 16,0-22-16,0 0 0,21 0 15,0 0-15,1-21 0,-1 21 16,0-21-16,21 0 0,-21 0 0,22 0 16,-1 0-16,-21 0 0,22 0 15,-1-21-15,0 0 0,1 0 0,-22 0 16,21 0-16,0-1 0,1 1 15,-1-21-15,0 0 0,1 20 0,-1-20 16,-21 0-16,22-1 0,-22 1 0,0 0 16,0 21-16,0-22 0,0 1 15,-21 0-15,0 20 0,0-20 16,0 21-16,0 0 0,0 0 0,0-1 16,0 1-16,-21 21 31,21 21-31,-21 1 15,0-1-15,21 0 0,-21 21 0,21-21 16,0 22-16,0-1 0,-21-21 0,21 22 16,0-1-16,-22 0 0,22 1 15,0-1-15,0 0 0,0-21 0,0 22 16,0-22-16,0 21 0,22-21 16,-1 1-16,0-1 0,0-21 0,0 0 15,0 21-15,22-21 0,-22 0 16,21 0-16,1 0 0,-1-21 0,0 0 15,-21-1-15,22 1 0,-1 0 16,0 0-16,1 0 0,-22-22 0,21 22 16,-21-21-16,1 21 0,-1-22 15,0 22-15,-21-21 0,0 21 0,0 0 16,0-22-16,0 22 16,0 0-16,-21 21 15,0 0-15,-1 0 16,1 0-16,0 21 0,0 0 15,21 0-15,0 1 0,-21-1 0,21 21 16,0-21-16,0 22 0,0-22 16,0 0-16,0 0 0,0 21 0,21-20 15,-21-1-15,21-21 0,0 21 0,0-21 16,1 0-16,-1 0 16,21 0-16,-21 0 0,0 0 0,1 0 15,-1 0-15,0-21 0,0 21 0,0-21 16,0-1-16,1 1 0,-1 0 15,0-21-15,0 21 0,-21-1 0,0 1 16,21-21-16,-21 21 0,0 0 16,0-1-16,0 1 0,0 0 15,0 42 17,0 0-32,0 1 15,0-1-15,0 21 0,0-21 0,-21 0 16,21 22-16,-21-22 0,21 0 15,0 21-15,0-20 0,0-1 0,0 0 16,0 0-16,-21 0 0,21 0 16,0-42 31,0 0-47,0 0 0,0 0 15,0-22-15,0 22 0,0-21 0,21 21 16,-21-22-16,21 1 0,0 21 15,0-21-15,1 20 0,-1-20 0,0 21 16,21 0-16,-21 0 0,22 21 16,-22 0-16,21-22 0,-21 22 15,22 0-15,-22 0 0,0 22 0,0-1 16,-21 0-16,21 0 16,-21 0-16,0 0 0,0 22 0,0-22 15,0 0-15,0 21 0,0-20 0,0 20 16,0-21-16,0 0 0,0 0 15,0 1-15,0-1 0,0 0 0,0 0 16,-21-21 0,21-21-1,0 0 1,0 0-16,0-1 16,0 1-16,21 0 0,1 0 0,-1-21 15,-21 20-15,21-20 0,0 21 0,21-21 16,-20 20-16,-1 1 0,21-21 15,-21 21-15,0 0 0,22 21 0,-22-22 16,0 1-16,21 21 0,-20 0 16,-1 0-16,0 0 0,-21 21 15,21 1-15,-21-1 16,0 0-16,0 0 0,0 0 16,0 0-16,0 22 0,0-22 0,-21 0 0,21 21 15,-21-20-15,21-1 0,0 21 16,0-21-16,0 0 0,0 1 15,0-1-15,21 0 0,0 0 16,0-21-16,0 0 0,1 0 16,-1 0-16,0 0 0,21 0 0,-21 0 15,1 0-15,20 0 0,-21-21 0,21 0 16,1 0-16,-22-1 0,21 1 16,1 0-16,-22 0 0,21-21 0,-21 20 15,0-20-15,22 21 0,-43-21 16,21 20-16,-21-20 0,21 21 0,-21 0 15,0 0-15,0-1 0,-21 22 32,0 0-32,0 0 0,-1 0 15,1 22-15,0-1 0,0 0 0,0 0 16,0 0-16,21 22 0,0-22 16,-22 21-16,22-21 0,0 22 0,0-22 15,0 21-15,0-21 0,0 0 16,0 1-16,0-1 0,22 0 0,-22 0 15,21-21-15,0 0 0,0 21 0,0-21 16,0 0-16,22 0 0,-22 0 16,21-21-16,-21 21 0,1-21 0,20 0 15,-21 0-15,21-1 0,-20 1 16,-1 0-16,21-21 0,-21 21 16,0-22-16,1 22 0,-1-21 0,-21 21 15,0-22-15,21 22 0,-21 0 16,0 0-16,0 42 31,0 0-31,0 0 16,-21 0-16,21 1 0,-21-1 0,21 0 15,0 21-15,0-21 16,-22 1-16,22 20 0,-21-21 0,21 0 0,-21 0 16,21 1-16,0-1 15,0-42 16,0-1-31,0 1 16,0 0-16,21 0 0,-21 0 16,21-22-16,1 22 0,-1-21 0,0 21 15,0-22-15,0 22 0,0 0 16,22-21-16,-22 21 0,0-1 0,21 22 16,-20-21-16,-1 21 0,0 0 0,0 0 15,0 0-15,0 21 0,-21 1 16,22-1-16,-22 0 0,0 0 15,0 0-15,0 22 0,0-22 0,0 21 16,0 0-16,0-20 0,0 20 16,0-21-16,0 21 0,0-20 0,0-1 15,0 0-15,21 0 0,0 0 0,0 0 16,0-21-16,22 0 16,-22 0-16,0 0 0,0 0 0,0 0 15,22-21-15,-22 21 0,0-21 16,0 0-16,0 0 0,0-22 0,22 22 15,-22-21-15,0 0 0,0-1 0,0 1 16,1 0-16,-1-1 0,0 1 16,0 0-16,0-1 0,0-20 15,1 20-15,-22 1 0,0 21 0,0-21 16,0 20-16,21 1 0,-21 0 16,-21 21-1,21 21-15,-22 0 16,1 22-16,0-22 0,0 21 0,21 1 15,0-22-15,-21 21 0,21 0 16,-21 1-16,21-1 0,-22 0 0,22 1 16,0-1-16,0 0 0,0-20 0,0 20 15,0-21-15,0 0 16,0 0-16,0 1 0,43-1 16,-22-21-16,0 0 0,0 0 15,0 0-15,-21-21 16,22 21-16,-1-22 0,0 1 0,0 0 15,0 0-15,0 0 0,1 0 16,-1-1-16,-21-20 0,21 21 0</inkml:trace>
  <inkml:trace contextRef="#ctx0" brushRef="#br0" timeOffset="70244.02">16256 6138 0,'0'0'0,"-21"0"0,21 22 16,21-22 0,0 0-16,0 0 0,22 0 15,-22 0-15,21 0 0,0 0 0,1 0 16,-1 0-16,0 0 0,1 0 16,-1 0-16,0 0 0,-20 0 0,-1 0 15,21 0-15,-21 0 0,0 0 16,-21-22-16,22 22 15,-22-21-15</inkml:trace>
  <inkml:trace contextRef="#ctx0" brushRef="#br0" timeOffset="71875.35">18648 6583 0,'0'0'0,"-21"0"0,-1 21 0,1-21 15,21-21 17,0 0-32,0 0 0,0-1 15,0 1-15,0 0 0,0 0 0,21-21 16,1 20-16,-22 1 0,21-21 16,-21 21-16,21-22 0,-21 22 0,21-21 15,0 0-15,-21 20 0,0-20 16,0 0-16,21 21 0,-21-22 0,0 22 15,0 0-15,0 0 0,0 0 16,0 42 15,-21 0-31,21 0 0,0 21 16,0-20-16,-21 20 0,0 0 16,21-21-16,-21 22 0,21-1 15,0 0-15,-21 1 0,21 20 0,-22-20 16,22-1-16,0 0 0,0 1 0,0-1 15,0-21-15,22 21 0,-22-20 16,21-1-16,0 0 0,0-21 0,0 21 16,0-21-16,22 0 0,-22 0 15,0 0-15,21 0 0,-20-21 0,-1 0 16,21 0-16,0-1 0,-20 1 0,20-21 16,-21 0-16,21 20 15,-20-41-15,20 21 0,-21-1 0,21 1 16,-20 0-16,-1-1 0,0 1 15,0 0-15,0-1 0,-21 1 0,0 21 16,0 0-16,0-22 0,0 22 16,0 0-16,0 42 31,0 0-31,-21 0 0,0 1 16,21 20-16,-21-21 0,0 21 0,21 1 15,0-1-15,-22 0 0,1 1 0,21 20 16,0-20-16,0-1 0,0 0 15,0 1-15,0-22 0,0 21 16,0-21-16,0 0 0,21 1 0,1-1 16,-1-21-16,0 0 0,0 0 15,21 0-15,-20 0 0,20 0 0,-21 0 16,21 0-16,1-21 0,-1-1 16,-21 1-16,22 0 0,-22-21 0,21 21 15,-21-22-15,0 22 0,1-21 16,-1-1-16,-21 22 0,0 0 0,0 0 15,0 0-15,0 0 0,-21 21 32,-1 0-32,1 21 0,0 0 15,21 0-15,-21 0 0,0 0 16,21 1-16,-21-1 0,21 21 16,-22-21-16,1 0 0,21 22 0,0-22 15,-21 0-15,0 0 0,21 0 16,-21 1-16,21-1 0,0-42 47,0-1-47,21 1 0,0 0 15,0 0-15,0 0 0,1-22 16,-1 22-16,0-21 0,0 0 16,21 20-16,-20-20 0,-1 21 0,21-21 15,-21 20-15,0 22 0,22-21 0,-22 0 16,0 21-16,0 0 15,0 0-15,1 21 16,-22 0-16,0 1 0,0-1 16,0 0-16,0 21 0,0-21 0,0 1 15,0 20-15,0-21 0,0 21 16,0-20-16,0-1 0,0 0 0,0 0 16,0 0-16,21 0 15,0-21-15,0 0 0,0 0 16,0 0-16,1 0 0,-1 0 0,0 0 15,0-21-15,0 21 16,22-21-16,-22 0 0,0 0 0,0 0 16,0-22-16,22 22 0,-22-21 15,0 21-15,0-22 0,0 22 16,0 0-16,-21 0 0,0 0 0,22-1 0,-22 1 16,0 42-1,0 1 1,-22-22-16,22 21 0,0 21 15,-21-21-15,21 0 0,0 22 0,-21-22 16,21 0-16,0 0 0,0 22 16,0-22-16,21 0 0,0 0 15,-21 0-15,22-21 0,-1 0 0,21 0 16,-21 21-16,0-21 0,22 0 16,-22 0-16,21 0 0,-21-21 15,22 21-15,-22-21 0,0 0 0,21 0 16,-20 0-16,-1-1 0,0 1 15,0-21-15,-21 21 0,0-22 0,21 22 16</inkml:trace>
  <inkml:trace contextRef="#ctx0" brushRef="#br0" timeOffset="72087.24">20722 5969 0,'0'0'0,"-21"0"15,0 0-15,21 21 16,-21-21-16,-1 0 16,22 21-16,0 1 31,22-22-15,-1 0-1,0 21-15,0-21 0</inkml:trace>
  <inkml:trace contextRef="#ctx0" brushRef="#br0" timeOffset="74416">21463 6456 0,'0'0'0,"21"0"0,0 0 0,0 0 15,1-21-15,-1 0 16,-21-1-16,0 1 0,0 0 16,0 0-16,0 0 0,0 0 15,0-1-15,0 1 0,-21 0 16,-1 0-16,1 21 16,0 0-16,0-21 0,0 21 0,-22 0 15,22 0-15,-21 0 0,21 0 16,-22 0-16,22 21 0,-21 0 0,0 0 15,-1 0-15,22 1 0,-21-1 0,21 21 16,-1-21-16,1 22 0,0-1 16,21 0-16,-21-21 0,21 22 0,0-22 15,0 21-15,0-21 0,21 1 16,0-22-16,0 21 0,1 0 16,-1-21-16,0 0 0,0 0 0,0 0 15,0 0-15,1 0 0,20 0 16,-21-21-16,0 0 0,0-1 0,1 1 15,20 21-15,-21-42 0,0 21 16,0 0-16,1-22 0,-22 22 0,0-21 16,21 21-16,-21-1 0,21-20 0,-21 21 15,0 0-15,0 0 0,0-1 16,0 1-16,0 0 0,21 21 16,-21-21-16,0 42 31,0 0-31,0 0 0,0 1 15,0-1-15,0 21 16,0-21-16,0 0 0,-21 22 0,21-22 16,0 21-16,0 1 0,0-22 0,-21 21 15,21 0-15,-21 1 0,-1-1 16,22 0-16,0 1 0,-21-1 0,0 0 16,21 1-16,-21-1 0,0 0 0,21 22 15,-21-22-15,-1 22 0,1-22 16,0 22-16,0-22 0,0 21 0,0-20 15,-1-1-15,1 0 0,0 1 0,21-1 16,0-21-16,-21 0 0,21 22 16,-21-22-16,21 0 15,21-21 1,0 0 0,0-21-16,0 0 0,1-22 0,20 22 15,-21-21-15,0 0 0,22-1 0,-1-20 16,0-1-16,1 1 0,-1-22 15,21 22-15,-20-22 0,20 21 0,-20-20 16,-1-1-16,0 22 0,1-22 16,-22 21-16,21 1 0,-21-1 0,0 1 15,-21 21-15,0-43 0,22 43 16,-22 20-16,0 1 0,0 0 16,0 0-1,0 42 1,0 0-16,0 0 15,0 1-15,-22 20 0,22-21 0,0 21 16,0 1-16,0-22 0,0 21 16,0 1-16,0-22 0,0 21 0,0-21 15,0 0-15,0 1 0,0-1 0,22-21 16,-22 21-16,21-21 0,0 0 16,0 0-16,0 0 0,0 0 0,1 0 15,-1-21-15,0 21 0,0-21 16,0-1-16,0 1 0,1 0 0,-1 0 15,0-21-15,0 20 0,0-20 16,0 0-16,1 21 0,-1-22 16,0 22-16,0-21 0,-21 21 0,0-1 15,21 22-15,-21-21 0,21 21 16,-21-21-16,0 42 31,-21 0-31,0 1 16,21-1-16,-21 0 0,21 21 0,0-21 15,0 1-15,0 20 0,0-21 16,0 0-16,0 22 0,0-22 0,0 0 16,0 0-16,21 0 0,0 0 15,0-21-15,1 0 16,20 0-16,-21 0 0,0 0 0,22 0 16,-1 0-16,0 0 0,1 0 0,-1 0 15,-21-21-15,21 0 0,1 0 16,-22-21-16,21 20 0,-21-20 0,1 21 15,-1-21-15,0 20 0,0-20 16,0 21-16,-21 0 0,0 0 0,0-1 16,0 1-16,0 0 15,-21 21-15,0 0 0,0 0 16,0 0-16,-1 0 0,1 21 16,0 0-16,0-21 0,0 43 15,0-22-15,-1 0 0,22 21 0,0-20 16,0 20-16,0-21 0,0 21 0,0-20 15,0-1-15,0 0 0,22 0 16,-22 0-16,21 0 0,0 1 0,0-22 16,21 0-16,-20 0 0,20 0 15,-21 0-15,21 0 0,-20 0 0,-1 0 16,21-22-16,-21 22 0,0-21 16,22-21-16,-22 21 0,0 0 0,0-22 15,0 1-15,1 0 0,-1-1 0,0 1 16,0 0-16,0-1 15,0 1-15,1 0 0,-1-22 0,0 22 16,-21-1-16,21 22 0,-21-21 0,21 21 16,-21 0-16,0-1 0,0 1 15,0 0-15,-21 42 16,0 0 0,0 1-16,21-1 0,0 21 0,-21-21 15,21 22-15,-22-22 0,1 21 16,21 0-16,0-20 0,0 20 0,-21 0 15,21 1-15,-21-22 0,21 21 16,0 0-16,0 1 0,0-1 0,0-21 16,0 22-16,0-22 0,0 0 0,0 0 15,21 0-15,0 0 0,0-21 0,1 0 16,-1 22-16,0-22 16,0 0-16,0 0 0,0 0 0,22-22 15,-22 22-15,0-21 0,0 0 16,0 0-16,1 0 0,20-22 0,-21 22 15,0 0-15,0-21 0,1 21 0,-22-22 16,0 22-16,21 0 0,-21 0 16,21 21-16,-21-21 0,0 42 47,0 0-47,0 0 15,0 0-15,21 0 16,0-21-16,-21 22 0,21-22 0,1 0 15,-1 0-15,0 0 0,0 0 16,0 0-16,0 0 0,22 0 0,-22 0 16,0 0-16,0-22 0,22 22 0,-22-21 15,0 21-15,0-21 0,-21 0 16,21 0-16,-21 0 0,21 21 16,-21-22-16,0 1 0,-21 21 46,0 21-46,21 1 0,-21-1 16,0 0-16,0 0 0,21 21 0,-22-20 16,1 20-16,0 0 0,0 1 15,21-1-15,-21-21 0,0 21 0,21 1 16,-22-1-16,22 0 0,0 1 16,0 20-16,0-20 0,0-1 0,22 0 15,-22 1-15,21-1 0,-21 0 0,0 22 16,0-22-16,0 0 0,0 22 0,0-22 15,0 1-15,0-1 0,0 0 16,0 1-16,0-22 0,-21 21 0,-1-21 16,1 0-16,0 1 0,-21-1 0,21 0 15,-1 0-15,-20-21 16,0 0-16,-1 0 0,1 0 0,21 0 16,-21 0-16,-1 0 0,1 0 0,0 0 15,-1-21-15,22 0 0,-21 0 0,21-1 16,-1 1-16,22 0 0,0 0 15,-21-21-15,21 20 0,0-20 0,0 21 16,0-21-16,0-1 0,0 1 0,21 21 16,1-22-16,-1 1 0,0 0 15,21-1-15,-21 1 0</inkml:trace>
  <inkml:trace contextRef="#ctx0" brushRef="#br0" timeOffset="75632.17">25993 6138 0,'0'0'16,"0"-21"-16,0 42 47,0 1-47,-22-1 15,22 0-15,-21 21 0,0-21 16,0 22-16,0-22 0,21 21 0,-21-21 16,-1 22-16,1-22 0,21 0 15,0 21-15,-21-20 0,21-1 0,0 0 16,21-21 15,0 0-31,1 0 0,20-21 16,-21 21-16,0-21 0,22-1 15,-22 1-15,0 0 0,21-21 16,-21 21-16,1-1 0,20-20 0,-21 21 16,0 0-16,0 0 0,-21-1 15,22 1-15,-1 21 0,-21 21 31,0 1-31,0-1 16,0 0-16,0 21 0,0-21 16,0 1-16,0-1 0,0 0 0,0 0 15,0 0-15,0 0 16,21 1-16,0-22 0,0 0 16,0 0-16,1 0 0,-1 0 15,0 0-15,0 0 0,0 0 0,0 0 16,1-22-16,-1 1 0,0 21 0,0-21 15,0-21-15,0 21 16,1-1-16,-1 1 0,0-21 0,-21 21 16,21-22-16,-21 22 0,21 0 15,-21 0-15,0 0 0,0 0 0,0-1 16,21 22-16,-21 22 31,0-1-31,-21 0 16,21 0-16,0 21 0,-21-20 15,21-1-15,-21 21 0,21-21 0,0 0 16,0 22-16,0-22 0,0 0 0,0 0 16,0 0-16,0 1 0,0-1 15,21-21-15,-21 21 0,21-21 0,0 0 16,1 0-16,20 0 16,-21 0-16,0 0 0,22 0 0,-22 0 15,21-21-15,-21 0 0,22 21 0,-1-22 16,-21 1-16,21 0 0,-20-21 15,20 21-15,-21-22 0,0 22 0,22 0 16,-22-21-16,-21 20 0,21 1 16,-21 0-16,21 0 0,-21 0 15,-21 21 1,0 0-16,0 0 16,-1 21-16,1-21 0,0 21 15,21 0-15,-21 0 0,21 1 16,-21-1-16,21 0 0,0 21 0,0-21 15,0 1-15,0-1 0,0 0 16,0 0-16,0 0 0,0 0 0,0 1 16,21-22-16,0 0 15,0 0-15,0 0 16,1 0-16,-1 0 0,0 0 16,0 0-16,0-22 0,0 22 15,1-21-15,-1 21 0,0-21 0,0 0 16,0 0-16,0 21 15,1-21-15,-1 21 0,0-22 16,21 22-16,-21 0 0</inkml:trace>
  <inkml:trace contextRef="#ctx0" brushRef="#br0" timeOffset="76316.21">28956 6223 0,'0'0'0,"0"-21"0,0 0 0,0 0 16,0-1-16,0 1 16,-21 0-16,0 21 0,-1 0 15,1 0-15,0-21 0,0 21 0,0 0 16,-22 0-16,22 21 0,0-21 15,-21 21-15,21 0 0,-1 1 0,-20-1 16,21 0-16,0 0 0,0 0 16,21 0-16,0 1 0,0-1 0,0 0 15,0 0-15,0 0 16,21-21-16,0 21 0,0-21 16,0 0-16,0 0 15,1 0-15,20 0 0,-21 0 0,0-21 16,0 21-16,1-21 0,-1 0 0,0 21 15,0-21-15,0 0 0,0-1 16,1 1-16,-22 0 0,21 0 0,0 21 16,-21-21-16,21 0 0,-21 42 47,-21 0-47,0 0 0,21 0 15,-21 0-15,-1 1 0,22 20 0,-21-21 16,21 21-16,0-20 0,-21 20 15,0-21-15,21 21 0,-21 1 0,21-22 16,0 21-16,0-21 0,-21 1 16,21 20-16,0-21 0,-22 0 15,22 0-15,0 1 0,0-1 16,-21 0-16,0-21 16,0 0-16,0 0 15,0 0-15,-1 0 16,1 0-16,0 0 0,0-21 0,0 0 15,0 21-15,-1-22 16,22 1-16,0 0 16,0 0-16,0 0 15,0 0-15,0-1 16,22 1-16,20 0 0,-21 21 16,0-21-16</inkml:trace>
  <inkml:trace contextRef="#ctx0" brushRef="#br0" timeOffset="76739.75">29464 6117 0,'-21'0'16,"0"0"-1,-1 0-15,1 21 0,0-21 0,0 22 16,-21-1-16,20 0 0,1 21 15,0-21-15,-21 22 0,21-22 16,21 21-16,0-21 0,-22 22 0,22-22 16,0 0-16,0 0 0,22 0 15,-22 1-15,21-1 0,0 0 0,0-21 16,21 0-16,-20 0 0,-1 0 16,21 0-16,-21 0 0,22 0 0,-22 0 15,21-21-15,-21 0 0,0-1 16,1 1-16,-1 0 0,0 0 0,0-21 15,0-1-15,-21 22 0,0-21 16,0-1-16,0 22 0,0-21 16,0 21-16,0-22 0,0 22 0,0 0 15,-21 0-15,0 21 0,0 0 16,0 0-16,-1 0 0,1 0 0,0 0 16,0 0-16,-21 0 0,20 21 15,-20-21-15,21 21 0,-21 0 0,20-21 16,-20 22-16,21-1 0,-21-21 15,20 21-15</inkml:trace>
  <inkml:trace contextRef="#ctx0" brushRef="#br0" timeOffset="78700.25">825 8827 0,'-21'0'15,"42"0"32,1 0-47,-1 0 16,0 0-16,21-22 0,-21 1 15,22 0-15,-1 0 0,0 0 0,22 0 16,-22-22-16,22 22 0,-1-21 16,1 21-16,-22-22 0,0 22 15,1-21-15,-1-1 0,-21 22 0,0-21 16,1 21-16,-22-22 0,0 22 15,0-21-15,0 21 0,-22-22 0,1 22 16,0 0-16,0 0 0,0 0 16,-22 0-16,22 21 0,0 0 0,0 0 15,-21 21-15,20 0 16,1 21-16,0 1 0,-21 20 0,21 1 16,-1-1-16,1 1 0,0 20 15,0 1-15,0 0 0,0-1 16,-1 22-16,22-21 0,-21-1 0,0 22 15,21-21-15,0 0 0,-21 20 16,21-20-16,-21 21 0,21-21 0,0 20 16,-21-20-16,21 0 0,0 21 15,0-22-15,0 22 0,0-21 0,0-1 16,0 1-16,0 0 0,0-22 0,0 1 16,0-1-16,0-20 15,42-1-15,-21-21 0,0 0 0,0 0 16,1-21-16,-1 0 0,0-21 15,21 0-15,-21 0 0,22-21 0,-1-1 16,0 1-16,1-22 0,-1 1 16,-21-1-16,22 1 0,-1-1 0,0 1 15,-21-22-15,1 22 0,-1-1 16,0-20-16,-21 20 0,0 1 0,0-22 16,-21 21-16,0 1 0,-22-22 15,1 22-15,0-1 0,-1 22 0,-20-22 16,20 22-16,-20-21 0,-1 41 15,22-20-15,-21 0 0,20 21 0,1-1 16,0 1-16,20 0 16,-20 21-16,21 0 0,0 0 0,0 0 15,21-21 1,21 21-16,0 0 16,21 0-16,-21-21 0,22 21 15,-1-21-15,0-1 0,1 1 0,20 0 16,1 0-16,-1-21 0,1 20 15,-1-20-15,-20 21 0,20-21 0,-21 20 16,1-20-16,-22 21 0,21-21 16,-21 20-16,-21 1 0,0 0 0,22 0 15,-22 0-15,0 0 16,-22 21 15,22 21-31,0 0 16,0 0-16,0 21 0,-21-20 15,21 20-15,0 0 0,0 1 0,0-1 16,0 0-16,0 1 0,21-1 16,1-21-16,-22 0 0,21 22 0,0-43 15,0 21-15,0-21 0,0 0 16,1 0-16,-1 0 0,0 0 16,0 0-16,0-21 0,0-1 15,1 1-15,-1 0 0,0 0 0,0 0 16,0-22-16,0 22 0,-21-21 15,0 0-15,0-1 0,0 22 0,0-21 16,0-1-16,0 22 0,-21-21 16,0 21-16,0 0 0,-21-1 0,20 1 15,1 21-15,-21 0 0,21 0 16,-22 0-16,22 0 0,-21 0 0,21 0 16,0 21-16,-22 1 0,22-22 15,21 21-15,0 0 0,0 0 0,0 0 16,0 0-16,0 1 0,0-1 15,21 0-15,0-21 0,1 21 16,-1 0-16,0-21 0,0 0 16,0 21-16,0-21 0,1 0 0,-1 0 15,0 0-15,0 0 16,0 0-16,-21-21 16,21 0-16</inkml:trace>
  <inkml:trace contextRef="#ctx0" brushRef="#br0" timeOffset="79568.66">2561 8996 0,'0'21'32,"0"-42"-1,0 0-31,0 0 0,21 21 15,-21-22-15,21 1 16,-21 0-16,22-21 0,-1 21 0,-21-1 16,21-20-16,-21 21 0,21 0 15,-21-22-15,0 22 0,0-21 0,0 21 16,0 0-16,0-1 0,0 1 0,0 0 16,-21 21-1,0 0 1,0 21-16,-1 0 15,22 1-15,-21-1 0,0 0 16,21 0-16,0 0 16,0 0-16,21-21 15,0 0-15,1 0 0,-1 0 16,0 0-16,0 0 16,0 0-16,0 0 0,1-21 0,-1 21 15,0-21-15,0 21 0,0-21 16,0 0-16,1 21 0,-22-21 0,21-1 15,0 1-15,-21 0 0,21 21 16,-21-21-16,0 0 16,0 42-1,0 0-15,0 21 16,0-20-16,0-1 16,-21 21-16,21-21 0,0 22 15,0-1-15,0 0 0,0 1 0,0-1 16,0 0-16,0-21 0,0 22 15,0-22-15,0 0 0,0 0 0,0 0 16,21 1-16,0-22 16,0 0-16,1 0 0,-1 0 15,0 0-15,0 0 0,21-22 0,1 1 16,20 0-16,1 0 0,-1 0 16</inkml:trace>
  <inkml:trace contextRef="#ctx0" brushRef="#br0" timeOffset="80047.98">4551 8043 0,'0'0'0,"-21"-21"0,-1 0 0,22 42 31,0 0-31,22 1 16,-1-1-16,0 21 0,0 0 0,0 1 16,0-1-16,1 22 0,20-22 15,-21 0-15,21 43 16,-20-43-16,-1 1 0,0-1 0,0 0 0,0 1 16,-21-1-16,0 0 0,21-21 15,-21 22-15,22-22 0,-22 0 16,0 0-16,0 0 0,0-42 47,0 0-47,0 0 0,21 0 15,-21 0-15,21-22 0,-21 22 0,21-21 16</inkml:trace>
  <inkml:trace contextRef="#ctx0" brushRef="#br0" timeOffset="80315.83">5207 8022 0,'0'0'0,"0"-21"0,0 0 0,21 0 16,-21 0-16,-21 21 31,21 21-31,-21 0 0,-22 0 16,22 21-16,-21-20 0,0 20 0,-1 0 16,1 1-16,-22 20 0,22-21 15,0 1-15,-1-1 0,1 0 0,-21 1 16,41-1-16,-20-21 0,0 22 0,21-22 15,-1 21-15,1-21 0,0 0 16,21 1-16,0-1 0,0 0 16,21-21-16,0 0 15,1 0-15,-1 0 0,21 0 0,0-21 16,1 21-16,-1-21 0,0-1 16,22 1-16</inkml:trace>
  <inkml:trace contextRef="#ctx0" brushRef="#br0" timeOffset="80708.1">5355 8319 0,'0'0'0,"0"-22"0,0 1 0,21 21 15,-21-21-15,0 0 16,-21 42 15,21 0-31,0 0 16,0 1-16,0-1 0,0 21 0,-21 0 15,21 1-15,0-1 0,0 0 0,-21 1 16,21 20-16,-21 1 0,21-1 16,0 1-16,-22 20 0,1-20 0,21 21 15,-21-22-15,0 22 0,0-1 0,21 1 16,-21 0-16,-1-1 0,1 1 16,0 0-16,0-1 0,0 1 0,0 0 15,-1-1-15,1-20 0,21-1 0,-21 1 16,0-1-16,21 1 0,-21-22 0,21 22 15,0-43-15,0 21 16,0-21-16,0 1 0,-21-1 0,-1-21 16,22-21-1,0-1-15,0-20 0,0 0 0,0-1 16,0 1-16,0 0 0,0-22 16,22 1-16,-22-1 0,21 1 0,-21-22 15,21 0-15</inkml:trace>
  <inkml:trace contextRef="#ctx0" brushRef="#br0" timeOffset="81059.16">5186 8700 0,'0'-64'0,"0"128"0,0-170 15,0 63-15,21 22 0,-21-21 16,0 21-16,0 0 0,0-1 0,0 1 16,21 0-16,0 0 0,0 0 15,1 0-15,-1-1 0,0 22 0,21-21 16,-21 0-16,22 21 0,-1 0 15,0 0-15,1 0 0,-1 0 0,0 21 16,1 0-16,-1 1 0,-21-1 0,0 0 16,1 21-16,-22-21 0,0 22 15,0-22-15,0 0 0,-22 21 0,1-20 16,-21-1-16,21 0 0,-22 0 0,1 0 16,21 0-16,-21 1 0,-1-22 15,22 21-15,-21-21 0,21 0 16,-1 0-16,1 0 0,0 0 15,0 0 1,21-21 0,21 21-1,0-22-15,0 22 0,1-21 0,-1 0 16,21 21-16,-21-21 0,0 21 0</inkml:trace>
  <inkml:trace contextRef="#ctx0" brushRef="#br0" timeOffset="81623.72">6456 8382 0,'21'-21'16,"-42"42"-16,42-63 0,0 42 0,-21-21 16,0-1-16,0 1 0,0 0 0,-21 0 15,0 0-15,0 0 0,-1-1 16,1 22-16,0 0 0,0 0 15,-21 0-15,20 0 0,1 0 0,-21 22 16,0-22-16,20 21 0,-20 21 0,0-21 16,-1 0-16,22 22 0,-21-22 15,21 21-15,0-21 0,-1 22 0,22-22 16,0 0-16,0 0 0,0 0 16,0 1-16,0-1 0,0 0 15,22-21-15,-1 0 0,0 0 0,0 0 16,21 0-16,-20 0 0,20 0 0,-21-21 15,21 21-15,-20-21 0,-1-1 16,21 1-16,-21 0 0,0 0 0,22 0 16,-22 0-16,0-22 0,0 22 0,-21-21 15,21 21-15,-21-22 16,22 22-16,-22-21 0,0 21 0,0-1 0,0 1 16,0 42 15,0 1-31,0-1 0,0 0 15,0 0-15,-22 21 0,22-20 16,-21 20-16,21-21 0,0 21 0,0-20 16,0-1-16,0 21 0,0-21 0,0 0 15,0 1-15,21-1 0,1-21 16,-22 21-16,21 0 0,0-21 0,0 0 16,0 0-16,0 0 0,22 0 0,-22 0 15,0 0-15,21 0 0,-20-21 16,20 0-16,-21 21 0,21-21 0,1-1 15,-22-20-15,21 21 0,-21 0 16</inkml:trace>
  <inkml:trace contextRef="#ctx0" brushRef="#br0" timeOffset="81891.67">7260 7811 0,'0'-22'0,"0"44"0,0-65 0,0 22 15,0 0-15,0 0 0,0 42 31,0 0-31,0 21 0,0-20 16,0 20-16,0 0 0,-21 1 0,0-1 16,21 21-16,0-20 0,-21-1 15,-1 22-15,1-22 0,0 0 16,21 1-16,-21-1 0,0 0 0,0-21 16,-1 22-16,22-22 0,-21 0 15,21 0-15,-21 0 0,21 1 0,0-1 16,21-21-1,22 0-15,-22 0 0,0-21 16,21-1-16,-21 1 0,22 0 0,-1-21 16</inkml:trace>
  <inkml:trace contextRef="#ctx0" brushRef="#br0" timeOffset="82380.03">7705 7811 0,'0'-22'0,"0"44"0,0-65 0,0 22 16,0 42-1,-22 0 1,1 1-16,21-1 0,0 0 0,0 21 16,-21 1-16,21-1 0,-21 0 15,21 1-15,-21-1 0,21 0 0,0 22 16,0-22-16,0 0 0,-21-20 0,21 20 16,0 0-16,0-21 0,0 1 15,0-1-15,-22 0 0,22 0 0,0 0 16,0-42 31,0 0-47,0-21 0,0 20 15,0 1-15,0-21 0,0 21 16,22-22-16,-1 1 0,0 0 0,0-1 16,0 1-16,22 0 0,-1-1 0,-21 1 15,21 21-15,1 0 0,-1 0 16,-21 21-16,22 0 0,-22 0 0,21 21 15,-21 21-15,0-21 0,-21 22 0,0-1 16,22 0-16,-22 1 0,0-1 16,0 0-16,0-21 0,0 22 0,0-1 15,-22-21-15,22 22 0,-21-22 16,0 0-16,21 0 0,-21 0 16,0-21-1,21 21-15,-21-42 31,-1 0-31,1 0 0,21 0 16,-21 0-16</inkml:trace>
  <inkml:trace contextRef="#ctx0" brushRef="#br0" timeOffset="82563.75">7070 8170 0,'0'0'0,"-22"22"0,22-1 0,0 0 15,22-21 1,-1 0-16,21 0 0,-21 0 16,22 0-16,-1 0 0,0 0 0,1-21 15,-1 0-15,0 21 0,1-22 0,-1 1 16,0 0-16,1 21 0,-1-21 16</inkml:trace>
  <inkml:trace contextRef="#ctx0" brushRef="#br0" timeOffset="84023.27">9440 8488 0,'0'0'0,"21"-21"16,-21 0-16,22-1 15,-1 1-15,0 0 0,0-21 0,0 21 16,0-22-16,1 1 0,-1-22 15,0 22-15,0 0 0,0-22 0,-21 22 16,0 0-16,0-22 0,0 22 0,0-1 16,0 1-16,0 0 0,-21-1 15,0 22-15,0 0 0,0 0 0,-1 0 16,1 21-16,0 0 0,0 0 16,0 21-16,0 21 0,-1-21 15,1 22-15,0-1 0,0 0 0,0 22 16,0-1-16,-1 22 0,22-21 15,0-1-15,-21 1 0,21-1 0,0 64 16,0-85-16,0 1 0,0-1 16,21 0-16,1 1 0,-1-22 15,-21 0-15,42 0 0,-21-21 0,0 0 16,1 21-16,20-21 0,-21 0 0,21 0 16,-20 0-16,20-21 0,0 0 15,1 21-15,-22-21 0,21 0 0,0-22 16,-20 22-16,20 0 0,-21-21 0,0-1 15,0 22-15,1-21 0,-22 0 16,0-1-16,0 22 0,0-21 16,0 21-16,0-1 0,0 1 0,-22 21 31,1 0-31,0 0 0,0 21 0,21 1 16,-21-1-16,0 0 0,21 0 0,-22 0 15,22 0-15,0 1 0,0-1 16,0 0-16,0 0 0,22 0 15,-1-21-15,0 0 0,21 0 0,-21 0 16,1 0-16,20 0 0,0 0 16,-21 0-16,22 0 0,-1-21 15,0 0-15,1 0 0,-22 21 0,21-21 16,-21-1-16,22-20 0,-22 21 16,0 0-16,0 0 0,0-1 0,1 1 15,-22 0-15,0 0 16,0 42-1,0 0 1,0 0-16,-22 1 0,22 20 16,0-21-16,-21 0 0,21 22 15,-21-22-15,21 21 0,0-21 0,0 0 16,0 22-16,0-22 0,0 0 0,21 0 16,0-21-16,1 21 0,-1-21 15,0 0-15,0 0 0,0 0 16,0 0-16,22 0 0,-22 0 0,21 0 15,1 0-15,-22-21 0,21 21 16,0-21-16,1 0 0,-1 0 0,-21 0 16,22-1-16,-22 1 0,0 0 0,0-21 15,-21 21-15,21-22 0,-21 22 16,21-21-16,-21 21 0,0-1 0,0-20 16,0 21-16,0 0 0,0 0 15,0 42 1,0 0-16,0 0 15,0 21-15,-21-20 0,21 20 16,-21 0-16,21 1 0,0 20 16,0-21-16,0 22 0,0-22 0,0 22 15,0-1-15,0 1 0,0 20 0,0-20 16,0 21-16,0-22 0,0 22 16,0-22-16,0 22 0,0 0 0,0-22 15,0 22-15,-21-1 0,21 1 0,0 0 16,-21-1-16,21 1 0,0 0 0,-21-1 15,21-20-15,0 21 0,-22-22 16,1 1-16,0 20 0,0-41 0,0 20 16,21-21-16,-21 1 0,-1-1 0,1-21 15,0 0-15,0 1 0,0-22 16,0 0-16,21-22 16,-22 22-16,22-42 0,-21 21 15,21-21-15,0-1 0,0-20 0,0 20 16,0-20-16,0-22 0,0 22 0,0-22 15,0 0-15,0 1 0,0-1 16,0-21-16,0 22 0,21-22 0,-21 21 16,22 0-16,-22 1 0,21-1 0,0 0 15,-21 22-15,21-22 0,0 22 0,0 20 16,1-20-16,-1 21 0,0 20 16,0-20-16,0 21 0,0 0 15,1 0-15,-22-1 0,21 22 0,0-21 16,0 21-16,0 0 0,0 0 15,1-21-15,-1 21 0,0 0 0,0 0 16,0 0-16,0 0 0,1-21 16,-1 21-16</inkml:trace>
  <inkml:trace contextRef="#ctx0" brushRef="#br0" timeOffset="84940.67">13081 8636 0,'0'0'0,"-21"0"0,0 21 0,-1-21 0,1 0 16,0 0-16,0 0 0,21-21 31,0 0-31,42 0 16,-21 0-16,22-1 0,-22 1 0,21-21 16,22 21-16,-22-22 0,22 1 15,-22 0-15,21-1 0,1 1 0,-22 0 16,1-22-16,-1 22 0,-21 0 15,21-1-15,-20 1 0,-22 21 0,0-22 16,0 22-16,0 0 0,-22 21 16,1 0-1,-21 0-15,21 0 0,0 21 16,-1 0-16,-20 22 0,21-1 0,0-21 16,21 22-16,0-1 0,0 0 15,0 22-15,0-22 0,0-21 0,21 22 16,0-1-16,0 0 0,0-21 15,1 22-15,-1-22 0,0 0 0,0 0 16,-21 0-16,21 1 0,0-1 16,-21 0-1,-21-21 1,0 0-16,-21 0 0,21-21 16,-1 21-16,1-21 0,-21-1 15,21 1-15,0 21 0,-1-21 0,-20 0 16,21 0-16,0 21 0,21-21 0,-21 21 15,-1 0 1,22 21 0,0 0-1,22 0-15,-1-21 16,0 21-16,0-21 0,0 0 0,0 0 16,1 0-16,-1 21 0,0-21 0,21 0 15,-21 0-15,22 0 0,-22 0 16,21 0-16,-21-21 0,22 21 0,-22-21 15,21 0-15,-21 21 0,1-21 0,20 0 16,-21-1-16,0 1 0,0 0 16,1 0-16,-1-21 0,-21 20 0,0 1 15,21 0-15,-21 0 0,0 0 16,0 0-16,0 42 31,-21 0-31,21 0 0,-21 0 16,-1 0-16,1 1 0,21-1 0,-21 21 15,0-21-15,21 0 0,-21-21 0,21 22 16,0-1-16,-21 0 16,42-21-1,0-21 1,0 21-16,0-21 0,0-1 16</inkml:trace>
  <inkml:trace contextRef="#ctx0" brushRef="#br0" timeOffset="85127.65">14160 7959 0,'0'-21'16,"0"42"-16,-21-64 0,0 43 15,0 0-15,0 0 16,0 0 0,21 22-1,21-22 1,0 0-16,0 0 0,21 0 15,-20 0-15,20 0 0,-21 0 16</inkml:trace>
  <inkml:trace contextRef="#ctx0" brushRef="#br0" timeOffset="86228.64">14901 7811 0,'-21'0'16,"0"0"-16,0 21 15,0 0-15,-1 0 16,1 0-16,0 0 0,21 22 0,-21-22 16,0 21-16,21 1 0,-21-1 15,21 0-15,-22 1 0,22-1 16,-21 0-16,21-21 0,0 22 0,0-1 16,-21-21-16,21 0 0,0 1 15,-21-1-15,21 0 0,0 0 16,0-42 15,0 0-31,0 0 0,0-1 16,0 1-16,21 0 0,0-21 0,0 21 15,1-22-15,-1 1 0,-21 21 16,42-22-16,-21 1 0,0 21 0,1 0 16,-1-22-16,21 43 0,-21-21 15,22 21-15,-22 0 0,0 0 16,21 21-16,-21-21 0,1 22 0,-1 20 15,0-21-15,-21 0 0,0 22 16,21-22-16,-21 0 0,0 21 0,0-21 16,0 1-16,0-1 0,0 0 0,-21 0 15,0 0-15,0 0 0,-1 1 16,1-22-16,0 0 0,0 21 0,0-21 16,0 0-16,-1 0 0,1 0 0,0 0 15,0 0-15,0 0 0,21-21 16,-21-1-16,-1 1 0,1 21 0,21-21 15,0 0-15,-21 0 0,0 0 16,21-1-16,-21 1 0,21 0 16,0 42 15,0 0-31,0 1 16,0-1-16,21 0 0,0 0 0,0 0 15,0-21-15,1 21 0,-1 1 16,0-22-16,21 21 0,-21-21 0,22 0 15,-22 0-15,21 0 0,1 0 16,-22 0-16,21 0 0,0 0 0,1 0 16,-1-21-16,0 21 0,1-22 0,-1 1 15,0 0-15,-20-21 0,20 21 0,-21-22 16,0 1-16,0 0 16,1-1-16,-1-20 0,0 20 0,0-20 15,0 21-15,-21-1 0,0 1 0,21 0 16,-21 20-16,22 1 0,-22 0 15,0 0-15,0 42 32,0 0-32,0 0 0,-22 1 0,22 20 15,-21 0-15,0 1 0,21-1 0,-21 0 16,0 1-16,21-1 0,-21 0 16,21 1-16,0-1 0,0 0 15,0-21-15,0 22 0,0-22 0,0 0 16,0 0-16,21 0 0,0-21 15,0 22-15,0-22 0,0 0 16,1 0-16,-1 0 0,0 0 0,0-22 16,0 1-16,0 21 0,1-21 15,-1 0-15,0 0 0,0 0 0,0-1 16,0 1-16,1 0 0,-22 0 16,0 0-16,21 21 0,-21 21 15,0 0 1,0 0-16,0 0 15,-21 1-15,21-1 0,0 0 16,0 0-16,0 0 0,0 0 16,21-21-1,0 22-15,0-22 0,0 0 16,0 0-16,1 0 0,-1-22 0,0 22 16,0-21-16,0 0 0,0 0 15,1 0-15,-1 0 0,0-1 0,-21-20 16,0 21-16,21-21 0</inkml:trace>
  <inkml:trace contextRef="#ctx0" brushRef="#br0" timeOffset="86387.59">16214 7789 0,'0'0'0,"-22"0"0,1 0 16,0 0-16,0 0 0,0 0 0,0 0 16,21 22-16,-22-22 0,22 21 15,-21-21-15,21 21 0,0 0 16,0 0-16,0 0 15,21-21-15,1 0 16,-1 0-16,0 0 0</inkml:trace>
  <inkml:trace contextRef="#ctx0" brushRef="#br0" timeOffset="86839.55">16510 8022 0,'-64'43'15,"128"-86"-15,-128 107 0,43-43 0,0 0 16,21 0-16,0 0 0,0 1 0,-21 20 16,21-21-16,-21 0 0,21 0 0,-21 1 15,21-1-15,0 0 0,0 0 16,0 0-16,0 0 0,-22-21 16,22 22-16,-21-22 15,21-22 16,0 1-31,0 0 0,0 0 16,21 0-16,1 0 0,-1-1 16,0-20-16,0 0 0,21-1 0,1 1 15,-1 0-15,-21 21 0,22-22 16,-1 22-16,0 0 0,1 0 0,-22 21 16,21 0-16,-21 0 0,0 0 0,-21 21 15,0 0-15,22 21 0,-22-20 16,0 20-16,0-21 0,0 21 0,0 1 15,0-22-15,0 21 0,-22-21 16,22 1-16,-21 20 0,21-21 0,0 0 16,-21 0-16,21 1 0,-21-22 0,21 21 15,0 0 1,21-21 0,0 0-1,0-21-15,22 21 0</inkml:trace>
  <inkml:trace contextRef="#ctx0" brushRef="#br0" timeOffset="87492.17">17568 8086 0,'0'0'0,"21"-21"0,-21-1 0,0 1 16,0 0-16,0 0 0,0 0 16,0 0-16,-21-1 15,0 22-15,0 0 0,0 0 0,0 0 16,-22 22-16,22-22 0,-21 21 15,21 21-15,-22-21 0,1 22 0,21-22 16,0 21-16,-22 0 0,22 1 0,21-1 16,0-21-16,0 22 0,0-22 15,0 21-15,0-21 0,0 0 0,21 22 16,0-43-16,1 21 0,-1-21 16,21 0-16,-21 0 0,0 0 15,22 0-15,-22 0 0,21-21 0,-21 21 16,1-21-16,20-1 0,-21 1 15,0 0-15,0-21 0,1 21 16,-1-22-16,-21 1 0,21 21 0,-21-22 16,21 22-16,-21 0 0,0 0 15,0 0-15,0 42 16,-21 0 0,21 0-16,-21 0 0,0 1 15,21 20-15,-22 0 0,1-21 0,0 22 16,21-1-16,-21 22 0,0-22 0,0 0 15,21 22-15,0-1 0,-22 1 16,22 20-16,0-20 0,-21-1 0,21 22 16,0-21-16,0 20 0,0-20 0,0 20 15,0-20-15,0 21 0,0-22 16,0 22-16,-21-1 0,21-20 16,0 21-16,0-22 0,0 1 0,-21-1 15,21-21-15,-21 22 0,21-1 16,0-20-16,-21-1 0,21 0 0,-22 1 15,1-22-15,0 21 0,0-21 0,21 1 16,-42-22-16,20 0 0,1 0 0,0 0 16,-21 0-16,21-22 0,-1 1 15,-20 0-15,21 0 0,-21 0 16,-1-22-16,22 1 0,-21 21 0,-1-21 16,22-1-16,0 1 0,0 0 0,0-1 15,21 1-15,-21 0 0,21-1 16,0-20-16,0 20 0,21-20 0,21 21 15,-21-22-15,22 1 0</inkml:trace>
  <inkml:trace contextRef="#ctx0" brushRef="#br0" timeOffset="90547.64">19198 8192 0,'0'0'16,"-21"0"-16,21-22 47,21 1-31,0 21-16,0-21 0,22 0 15,-22 0-15,21 21 0,1-21 0,-22-1 16,21 1-16,0 0 0,-20 0 15,-1 0-15,0 0 0,0-1 0,-21 1 16,0 0-16,0 0 0,-21 0 16,0 21-16,0 0 15,-1 0-15,1 0 0,0 21 0,-21 0 16,21 0-16,-1 22 0,1-22 16,0 21-16,0-21 0,0 22 15,21-1-15,0-21 0,0 0 0,0 22 16,0-22-16,0 0 0,21 0 15,0-21-15,0 21 0,22-21 0,-22 0 16,21 0-16,-21 0 0,22 0 0,-1 0 16,-21 0-16,0 0 0,0 0 15,1 0-15,-1 0 0,-21-21 0,0 0 16,-21 0 0,-1 21-16,-20 0 0,21 0 15,-21 0-15,20 0 0,-20 21 0,0-21 16,21 21-16,-22 0 15,1 0-15,0 1 0,-1 20 0,22-21 0,-21 0 16,21 0-16,-1 22 0,1-22 16,0 0-16,21 0 0,0 0 15,0 1-15,0-1 0,0 0 0,0 0 16,21-21-16,0 0 0,1 0 16,-1 0-16,21 0 0,-21 0 0,22 0 15,-1 0-15,0 0 0,22-21 0,-22 21 16,22-21-16,-1 0 0,-21-1 15,22-20-15,-1 21 0,-20-21 0,20 20 16,-20-20-16,-1-21 0,0 20 16,-21 1-16,22-22 0,-22 1 15,0 21-15,0-1 0,-21-20 0,0 20 0,21 22 16,-21-21-16,0 21 0,0 0 16,-21 21-1,0 21 1,0 21-16,0-21 0,21 22 15,-21-1-15,-1 21 0,1-20 0,0 20 16,0-20-16,21-1 0,0 0 0,0 22 16,0-43-16,0 21 0,0 1 15,0-22-15,21 21 0,0-21 0,0 0 16,22 1-16,-22-22 0,21 21 0,-21-21 16,22 0-16,-22 0 0,21 0 15,1 0-15,-22 0 0,21 0 16,0-21-16,1-1 0,-1 1 0,-21 0 15,22 0-15,-22 0 0,21 0 16,-21-22-16,0 1 0,1 21 0,-22-22 16,0 22-16,0-21 0,0 21 15,0 0-15,0-1 0,-22 22 16,1 0-16,0 0 0,0 0 16,0 0-16,0 22 0,-1-1 15,1 0-15,0 0 0,0 0 0,21 0 16,0 1-16,0 20 0,0-21 15,0 0-15,0 0 0,0 1 0,0-1 16,21-21-16,0 21 0,0 0 16,1-21-16,-1 0 0,0 0 15,21 0-15,-21 0 0,22 0 0,-22 0 16,21-21-16,1 21 0,-1-21 0,-21 0 16,21 21-16,-20-22 0,20 1 15,-21-21-15,0 21 0,0 0 0,1-1 16,-22 1-16,0 0 0,21 0 0,-21 42 47,0 0-32,-21 0-15,21 1 0,0-1 0,-22 0 16,22 21-16,-21-21 0,21 1 0,0-1 16,0 0-16,0 0 0,-21 0 15,21 0-15,0 1 0,0-1 16,0 0-1,0-42 17,0 0-32,0-1 0,0 1 15,21 0-15,0 0 0,-21-21 16,22 20-16,-1-20 0,0 21 0,21-21 16,-21-1-16,1 1 0,-1 21 15,0 0-15,0-1 0,0 1 16,0 0-16,1 21 0,-1 0 0,0 0 15,-21 21-15,21 0 16,-21 1-16,21-1 0,-21 21 0,0-21 16,0 22-16,0-22 0,0 21 0,0-21 15,0 0-15,21 22 0,-21-22 16,0 0-16,0 0 0,0 0 16,0 1-16,0-1 15,0-42 16,0-1-31,0 1 16,22 0-16,-22 0 16,21 0-16,0 0 0,0-1 0,0-20 15,0 21-15,1-21 0,20 20 0,-21-20 16,21 21-16,-20 0 0,20-22 16,-21 43-16,21-21 0,-20 21 0,-1 0 15,0 0-15,0 0 0,-21 21 16,0 1-16,0-1 0,0 0 15,0 0-15,0 21 0,0-20 0,0-1 16,-21 0-16,21 0 0,-21 21 16,21-20-16,-21-1 0,21 0 15,0 0-15,0 0 0,21 0 0,0-21 16,21 22-16,-21-1 16,22-21-16,-22 0 0,21 0 0,1 0 15,-22 0-15,21 0 0,0 0 0,-20 0 16,20 0-16,0-21 0,-21 21 15,22-22-15,-22 1 0,21 0 0,-21 0 16,1 0-16,-1 0 0,0-22 16,-21 1-16,0 21 0,0-22 0,0 1 15,0 21-15,0-21 0,0 20 0,-21 1 16,0 21-16,-1 0 16,1 0-16,0 21 0,0 1 0,21-1 15,-21 21-15,0-21 0,-1 22 16,1-22-16,21 21 0,0-21 15,0 0-15,0 22 0,0-22 0,0 0 16,0 0-16,0 0 0,0 1 0,21-22 16,1 21-16,-1-21 0,0 0 15,0 0-15,21 0 0,-20 0 0,20 0 16,-21 0-16,21 0 0,-20 0 0,20-21 16,-21-1-16,0 22 0,22-21 15,-22 0-15,0-21 0,0 21 0,0-1 16,0-20-16,1 0 0,-1 21 15,-21-1-15,0-20 0,21 21 16,-21 0-16,21 21 0,-21 21 31,-21 0-31,0-21 0,21 42 16,-21-20-16,-1-1 0,1 0 0,21 0 16,0 21-16,0-20 15,-21-1-15,21 0 0,0 0 0,0 0 16,0 0-16,-21-21 0,42-21 47,-21 0-32,21 21-15,0-21 0,1 0 0,-1 0 16,0-22-16,0 22 0,0-21 16,0 21-16,22-22 0,-1 22 15,-21-21-15,22-1 0,-1 22 0,-21 0 16,21 0-16,-20 0 0,20 21 15,-21 0-15,-21 21 0,0 0 16,0 0-16,0 22 0,0-22 0,0 21 16,0-21-16,0 22 15,0-1-15,0-21 0,0 21 0,0-20 0,0-1 16,0 0-16,0 0 0,21 0 16,0 0-16,-21 1 0,22-22 15,-1 21-15,0-21 0,0 0 16,0 0-16,0 0 0,1 0 0,-1-21 15,0 21-15,0-22 16,0 1-16,-21 0 0,21-21 0,1 21 16,-1-22-16,0 1 0,0 0 15,0-22-15,22 22 0,-22-22 0,0 1 16,0 20-16,21-20 0,-42 21 16,22-1-16,-1 1 0,-21 21 0,21-22 15,-21 22-15,0 0 0,-21 42 31,0-21-31,-1 43 0,1-22 16,0 21-16,0 0 0,0 1 16,0-1-16,21 22 0,-22-22 15,1 0-15,0 1 0,21 20 0,0-21 16,0 1-16,0-22 0,0 21 16,0-21-16,0 22 0,0-22 0,21 0 15,0 0-15,1-21 0,-1 21 16,21-21-16,-21 0 0,0 0 0,22 0 15,-22 0-15,21 0 0,1 0 0,-1 0 16,0-21-16,1 0 0,-22 0 0,21 0 16,0 0-16,1-1 0,-22 1 15,0-21-15,21 21 0,-20-22 16,-1 1-16,-21 0 0,0 21 0,21-22 16,-21 22-16,0 0 0,0 0 15,0 0-15,-21 21 16,0 21-16,21 0 15,0 21-15,0-21 0,-22 22 0,22-22 16,0 21-16,0-21 0,0 1 16,0 20-16,0-21 0,22 0 0,-22 0 15,0 1-15,21-1 0,0 0 0,-21 0 16,0 0-16,0 0 16,0 1-1,-21-22-15,0 0 0,-1 0 16,1 0-16,0 0 15,0 0-15,0 0 0,0 0 0,-1 0 16,1 0-16,0 0 16,21-22-16,0 1 0,0 0 15,0 0-15,0 0 16</inkml:trace>
  <inkml:trace contextRef="#ctx0" brushRef="#br0" timeOffset="90887.68">23495 7895 0,'0'0'0,"0"-21"31,21 21-31,21 0 0,1 0 0,-1 0 16,0 0-16,22 0 0,-1 0 15,1 0-15,-22 0 0,22 0 0,-22 0 16,22 0-16,-22 0 0,0 0 0,-21 0 16,22 0-16,-22 0 0,0-21 15,0 21-15,0 0 16,1 0 0,-22 21 30,-22-21-30,1 0-16,21 21 0,-21-21 0</inkml:trace>
  <inkml:trace contextRef="#ctx0" brushRef="#br0" timeOffset="92423.22">2244 10753 0,'0'0'0,"0"-21"0,0-22 31,-22 43-15,1 21-16,21 1 0,0-1 16,-21 0-16,0 0 0,21 21 15,-21 1-15,21-1 0,0 0 0,0 22 16,-21-22-16,21 22 0,-22-1 16,22-20-16,0 20 0,-21-21 15,0 1-15,0-1 0,21 0 0,0 1 16,-21-22-16,21 0 0,-21 0 0,42-42 47,0-21-47,0 21 0,0-22 15,0 22-15,1-21 0,-1-22 0,0 22 16,0 0-16,-21-1 0,21 1 16,0 0-16,1-1 0,-22 1 15,0 21-15,0 0 0,21 21 0,-21 21 31,0 21-31,0-21 16,0 22-16,21-1 0,-21 0 16,0 1-16,0-1 0,0-21 0,21 21 15,0 1-15,0-1 0,-21-21 0,22 0 16,-1 1-16,21-1 0,-21 0 16,0-21-16,22 0 0,-22 0 0,21 0 15,1 0-15,-1 0 16,0-21-16,1 0 0,-1-1 0,0-20 15,1 21-15,-22-21 0,21-1 0,0 1 16,-20 0-16,-1-1 0,0 1 16,0 0-16,0-22 0,-21 22 0,21-1 15,-21 1-15,0-21 0,0 20 16,0 1-16,0 21 0,0-22 0,0 22 16,0 42-1,0 1 1,0-1-16,0 21 0,-21 0 0,21 1 15,0-1-15,0 0 0,0 1 16,0-1-16,0 22 0,0-22 16,0 0-16,0 1 0,21-22 0,1 21 15,-22-21-15,21 0 0,0 1 16,21-1-16,-21-21 0,1 0 0,20 0 16,-21 0-16,21 0 0,1-21 15,-22-1-15,21 22 0,-21-21 0,1 0 16,-1-21-16,0 21 0,0-1 0,0-20 15,0 21-15,1-21 0,-22 20 16,0 1-16,0 0 0,0 0 16,0 0-16,0 42 31,0 21-31,-22-21 0,22 1 16,-21 20-16,21-21 0,0 0 15,0 22-15,0-22 0,0 0 0,0 0 16,0 0-16,0 0 0,0-42 47,0 0-32,0 0-15,0 0 0,0 0 0,0-1 16</inkml:trace>
  <inkml:trace contextRef="#ctx0" brushRef="#br0" timeOffset="92620.85">3662 10647 0,'0'0'16,"0"-21"-16,0 0 16,-21 21-1,-1 21-15,22 0 16,0 0-16,-21-21 0,21 21 16,0 0-16,0 1 15,0-1 1,21-21-16,1 0 0,-1 0 15,0 0-15,0 0 0</inkml:trace>
  <inkml:trace contextRef="#ctx0" brushRef="#br0" timeOffset="92875.83">4318 10668 0,'0'0'0,"-21"0"15,0 0-15,-1 21 0,22 0 16,-21 1-16,0-1 0,21 21 16,-21-21-16,21 22 0,-21-22 0,0 21 15,21 0-15,-22-20 0,22 20 16,0 0-16,-21 1 0,21-22 0,-21 21 16,21 0-16,-21-20 0,21-1 15,0 0-15,0 0 0,0 0 0,21-42 47</inkml:trace>
  <inkml:trace contextRef="#ctx0" brushRef="#br0" timeOffset="93515.88">3916 11049 0,'0'0'0,"-21"0"31,42 0-15,0 0-16,21 0 0,-21 0 0,22-21 16,-22 21-16,21-21 0,1 21 15,-1-21-15,-21-1 0,21 22 0,1-21 16,-1 0-16,0 0 0,1 0 0,-1 0 16,0-1-16,1 1 0,-22 0 15,21 0-15,-21-21 0,1 20 0,-22 1 16,0 0-16,0 0 15,0 0-15,0 0 0,-22 21 16,1 0-16,0 0 0,0 0 16,0 42-16,0-21 0,-1 0 15,22 22-15,-21-1 0,0-21 0,21 21 16,-21 1-16,21-1 0,0 0 0,-21 1 16,21-22-16,-21 21 0,21 1 15,0-1-15,0 0 0,-22 1 0,22-22 16,0 21-16,-21-21 0,21 0 0,0 1 15,0-1-15,0 0 0,0-42 32,0 0-17,21-1-15,1 1 0,-1-21 0,0 21 16,0-22-16,0 1 0,0 0 16,22-1-16,-22 1 0,21 21 15,-21-21-15,22 20 0,-22 1 0,21 0 16,-21 0-16,22 21 0,-22 0 0,0 0 15,0 0-15,-21 21 16,0 0-16,0 0 0,0 1 0,0-1 16,0 21-16,0-21 0,0 22 0,0-22 15,0 21-15,0-21 0,0 0 16,0 22-16,-21-22 0,21 0 0,0 0 16,0 0-16,0 1 0,21-44 46,0 1-46,1 0 16,20 0-16,-21-21 0,21 20 16</inkml:trace>
  <inkml:trace contextRef="#ctx0" brushRef="#br0" timeOffset="94695.51">5397 10880 0,'0'0'0,"-21"0"31,0 0-31,0 21 16,21 0-16,0 0 0,-21 0 16,0 1-16,-1-1 0,22 0 0,0 21 15,-21-21-15,0 22 0,0-1 16,21-21-16,0 22 0,0-22 0,0 21 16,0-21-16,0 0 0,0 1 0,0-1 15,21 0-15,-21 0 0,42-21 16,-20 0-16,-1 0 0,21 0 0,-21 0 15,22 0-15,-1 0 0,0-21 0,1 21 16,-22-21-16,21 0 0,0-1 16,-20 1-16,20 0 0,-21-21 15,0 21-15,0-1 0,-21-20 0,0 0 0,0 21 16,0-22-16,0 1 16,0 21-16,0-22 0,0 22 0,-21 0 15,0 0-15,0 0 0,0 0 0,-22 21 16,22 0-16,0 0 0,-21 0 15,21 21-15,-1 0 0,-20 0 0,21 0 16,-21 0-16,20 22 0,22-1 0,-21-21 16,21 22-16,0-1 0,0 0 15,0-21-15,0 22 0,0-22 0,0 21 16,21-21-16,1 1 0,-1-1 0,0 0 16,0-21-16,21 0 0,-20 0 15,20 0-15,0 0 0,1 0 16,-1 0-16,0 0 0,1-21 0,-1 0 15,21-1-15,-20 1 0,-1 0 16,0-21-16,1-1 0,-22 22 0,21-21 16,-21 0-16,22-1 0,-22 22 0,-21-21 15,21 21-15,-21-22 0,0 22 16,0 0-16,0 0 0,-21 21 16,0 21-1,0-21-15,-1 21 0,22 0 16,0 0-16,-21 22 0,21-22 0,-21 0 15,21 0-15,0 22 0,0-22 16,0 0-16,0 0 0,21 21 16,0-42-16,-21 22 0,22-1 0,-1 0 15,0-21-15,21 0 0,-21 0 0,1 0 16,-1 0-16,0 0 0,0 0 16,21-21-16,-20 0 0,-1-1 0,0 1 15,0-21-15,0 21 0,0 0 0,1-22 16,20 22-16,-21-21 0,0 21 15,0-1-15,1 1 0,-1 0 16,0 0-16,-21 0 0,0 42 31,0 0-31,0 0 0,0 0 16,0 22-16,0-22 0,0 0 16,0 21-16,0-20 0,0 20 0,0-21 15,0 21-15,0-20 0,0-1 16,0 0-16,0 0 0,21 0 0,0 0 15,0-21-15,1 0 0,-1 0 0,0 0 16,0 0-16,21 0 0,-20 0 16,20 0-16,-21-21 0,21 0 0,-20 0 15,20 0-15,-21-22 0,21 22 0,-20-21 16,-1 0-16,0-1 16,0 1-16,21-22 0,-42 22 0,22-21 0,-1-1 15,0 22-15,-21-22 0,21 1 16,-21-1-16,21 1 0,-21-1 15,0 22-15,0 0 0,0 20 0,0 1 16,0 0-16,0 0 0,-21 42 16,0 0-16,0 0 15,0 22-15,-1 20 0,1-20 0,0 20 16,21 1-16,-21-22 0,21 21 0,-21 1 16,21-22-16,-21 1 0,21 20 15,0-21-15,0 1 0,0-22 0,0 21 16,0 1-16,0-22 0,0 0 15,0 21-15,21-21 0,0-21 16,-21 22-16,0-1 0,21-21 0,0 0 16,0 0-16,1 0 15,-1 0-15,0-21 0,-21-1 16,21 1-16,0 0 0,0 0 0,1 0 16,-1 0-16,0-1 0</inkml:trace>
  <inkml:trace contextRef="#ctx0" brushRef="#br0" timeOffset="94959.84">7091 10689 0,'0'0'0,"-43"21"0,22-21 0,0 0 16,0 0-16,42 0 15,0 0 1,22 0-16,-1 0 0,0 0 15,1 0-15,-1-21 0,0 21 0,1-21 16,-22 21-16,21 0 0,0-21 0,-20 21 16,20 0-16,-21-21 0,0 21 15,0 0-15,-21-21 16,0-1 15</inkml:trace>
  <inkml:trace contextRef="#ctx0" brushRef="#br0" timeOffset="97412.71">9356 10710 0,'0'0'0,"0"-21"0,0-42 15,0 42-15,0-22 0,0 22 16,0-21-16,0-1 0,0 22 16,0-21-16,0 21 0,0-22 0,0 22 15,0 0-15,0 0 0,0 42 31,-22 0-31,22 0 0,-21 1 16,21 20-16,-21 21 0,21-20 16,0 20-16,0-20 0,0 20 0,0 1 15,-21-22-15,21 21 0,0-20 0,0 20 16,-21-20-16,21 20 0,0-21 16,0 1-16,0-1 0,0 0 15,0-20-15,0 20 0,0-21 0,21-21 16,0 21-16,0-21 0,0 0 15,1 0-15,20 0 0,-21-21 0,21 21 16,1-21-16,-22-21 0,21 20 0,22-20 16,-22 21-16,0-21 0,22-1 15,-22 1-15,1 0 0,-1-1 0,0-20 16,-21 20-16,22-20 0,-22-1 0,0 22 16,-21-21-16,0 20 0,0-20 15,0 20-15,0 1 0,0 0 16,0 21-16,0-1 0,0 1 0,-21 21 15,0 0 1,0 21-16,-1 22 16,1-22-16,0 21 0,21 1 0,-21 20 15,21 1-15,-21-22 0,21 21 16,0-20-16,0 20 0,0-20 0,0-1 16,0 21-16,0-20 0,0-1 0,0 0 15,21-20-15,0 20 0,0-21 16,0 0-16,1 0 0,-1 1 0,21-1 15,-21-21-15,22 0 0,-1 0 16,21 0-16,-20-21 0,-1-1 0,0 22 16,1-21-16,-1 0 0,-21-21 0,22 21 15,-1-1-15,-21-20 16,0 21-16,22-21 0,-22 20 0,0-20 16,-21 21-16,0-21 0,21 20 0,-21 1 15,0 0-15,0 0 0,-21 21 16,0 0-1,0 0-15,-1 21 0,1 0 0,0 0 16,0 1-16,21-1 0,0 0 16,-21 0-16,21 21 0,0-20 0,0-1 15,0 21-15,0-21 0,0 0 0,21 1 16,0 20-16,-21-21 0,21 0 16,0 0-16,-21 1 0,22-22 15,-22 21-15,0-42 31,0-1-15,-22 1-16,22 0 0,-21 0 0,0 0 16,0 21-16,21-21 0,0-1 15,-21 22-15,0 0 0,21-21 0,-22 21 16,1 0 0,21 21-16,0 1 15,0-1-15,0 0 0,0 0 16,0 0-16,21 0 0,1-21 0,-1 22 15,-21-1-15,42-21 0,-21 0 16,0 0-16,22 0 0,-22 0 16,21 0-16,-21 0 0,22 0 0,-1-21 15,22-1-15,-22 1 0,21 0 16,-20 0-16,20 0 0,-20 0 0,-1-1 16,0-20-16,1 21 0,-22-21 0,21 20 15,-21-20-15,0 21 0,-21 0 16,22-22-16,-22 22 0,21 0 15,-21 0-15,-21 21 32,-1 21-32,1 0 0,21 0 0,-21 1 15,0-1-15,0 21 0,21-21 16,0 0-16,0 22 0,0-22 16,0 0-16,0 21 0,0-20 0,0-1 15,0 0-15,0 0 0,21 0 0,0-21 16,0 21-16,22-21 0,-22 0 15,21 0-15,0 0 0,-20 0 0,20 0 16,-21 0-16,21-21 0,1 0 0,-22 0 16,42-21-16,-41 20 15,-1 1-15,0 0 0,0 0 0,0-21 16,0 20-16,-21 1 0,22-21 0,-22 21 16,0 0-16,0-1 15,0 44 16,-22-1-31,1 0 0,21 0 0,-21 0 16,21 0-16,0 1 0,-21-1 16,0 0-16,21 0 0,0 21 0,0 1 15,-21-22-15,21 0 16,21-42 15,0 0-31,-21 0 16,21-1-16,0 1 0,0 0 15,1 0-15,-22 0 0,21-22 16,21 22-16,-21-21 0,0 21 0,22-22 16,-22 22-16,21 0 0,-21 0 15,22 0-15,-1 0 0,-21-1 0,0 22 16,1 0-16,-1 0 0,-21 22 16,0-1-16,0 0 0,0 0 15,0 0-15,0 0 0,0 22 16,0-22-16,0 0 0,0 0 0,0 22 0,0-22 15,0 0-15,21 0 0,-21 0 16,21 0-16,21 1 0,-20-1 0,-1-21 16,21 21-16,0-21 0,-20 0 0,20 0 15,-21 0-15,21 0 16,1 0-16,-22 0 0,21 0 0,-21-21 16,22 0-16,-22-1 0,21 1 0,-21 0 15,22 0-15,-22 0 0,21 0 0,-21-22 16,1 22-16,-1-21 0,0 21 15,0-22-15,-21 22 0,0 0 0,0 0 16,0 0-16,-21 21 16,0 0-16,0 0 0,-22 0 15,22 0-15,-21 21 0,21 0 0,-22 0 16,22 0-16,0 0 0,0 1 16,0-1-16,21 0 0,0 0 0,0 0 15,-22 0-15,22 1 0,0-1 0,0 0 16,0 0-16,22-21 15,-1 0-15,0 0 16,0 0-16,0 0 0,22 0 0,-22 0 16,0 0-16,21-21 0,-21 21 0,1-21 15,20 0-15,-21 21 0,0-22 16,0 1-16,1 21 0,-1-21 0,-21 0 16,21 21-1,-21 21 16,-21-21-31,0 21 0,21 0 0,-22 1 16,1-1-16,21 0 0,-21 0 16,0 0-16,0 22 0,0-1 15,-1-21-15,1 43 0,0-22 0,0 0 16,0 22-16,21-22 0,-21 22 0,-1-1 16,22 1-16,-21-1 0,21 1 15,0-1-15,0 1 0,0 20 16,0-20-16,0 20 0,0-20 0,0 21 15,0-22-15,0 1 0,0 20 0,0-20 16,0-1-16,0 22 0,0-22 16,-21 1-16,21-1 0,-21 1 0,21-22 15,-21 22-15,0-22 0,21 0 0,-22 1 0,1-22 16,0 0-16,0 0 0,0 0 16,0-21-16,-1 0 0,1 0 15,0 0-15,0 0 0,0 0 0,0-21 16,21 0-16,0 0 0,-22 0 0,22 0 15,0-1-15,0-20 0,0 21 0,0-21 16,0-1-16,0 1 0,0-22 16,0 22-16,0 0 0,0-22 0,0 1 15,0-1-15</inkml:trace>
  <inkml:trace contextRef="#ctx0" brushRef="#br0" timeOffset="97631.57">12192 10435 0,'0'0'0,"0"-21"0,0 0 0,0 0 16,0 0-16,0-1 0,0 1 0,21 21 78,0 0-78</inkml:trace>
  <inkml:trace contextRef="#ctx0" brushRef="#br0" timeOffset="98123.23">14795 10605 0,'0'0'0,"0"-22"0,0 1 16,0 42 15,0 1-31,0-1 16,0 0-16,0 21 0,0-21 0,0 1 15,0 20-15,0-21 0,0 0 16,0 22-16,0-22 0,0 0 0,0 0 16,0 0-16,0 0 15,0 1-15,0-44 47,22 22-47,-22-21 16,21 21-16,-21-21 0,0 0 0,0 0 15,0 0 1</inkml:trace>
  <inkml:trace contextRef="#ctx0" brushRef="#br0" timeOffset="98659.99">14753 10139 0,'0'0'16,"-21"0"-1,21 21-15,0 0 32,21-21-32,0 0 0,0 0 15,1 0-15,-1 0 0,21 0 16,-21-21-16,0 21 0,22 0 0,-22-21 15,21 0-15,-21 21 0,1-21 16,-22-1-16,0 1 0,0 0 16,-22 0-16,1 21 0,0-21 15,-21 21-15,21 0 0,-1 0 16,1 0-16,0 0 0,0 0 0,0 0 16,0 0-16,21 21 0,-22 0 15,22 0-15,0 0 0,0 1 0,0-1 16,0 0-16,0 0 0,0 21 0,0-20 15,0-1-15,0 0 0,0 0 16,22 0-16,-22 0 0,21 1 16,0-1-16,0 0 15,0-21-15</inkml:trace>
  <inkml:trace contextRef="#ctx0" brushRef="#br0" timeOffset="101891.41">15367 10435 0,'0'21'0,"0"22"15,0-22-15,0 0 16,0 0-16,0 0 16,-21 1-16,21-1 0,0 0 0,0 0 15,-21 0-15,21 0 0,-22 1 0,22-1 16,-21 0-16,21 0 15,-21 0 95,21 0-110,0 1 15,-21-22 1,21 21-16,0 0 16,0 0-1,-21 0 1,21-42 46,0 0-46,0 0-16,21 21 0,-21-21 0,21-1 16,0 1-16,-21-21 0,21 21 15,1-22-15,20 22 0,-21-21 0,0 21 16,0-22-16,22 22 0,-22 0 0,0 0 16,21 0-16,-20 21 0,-1 0 15,0 0-15,0 0 0,0 21 0,-21 0 16,0 0-16,21 22 0,-21-1 15,22 0-15,-22-21 0,0 22 0,21-1 16,-21 0-16,21 1 0,0-22 0,-21 21 16,42-21-16,-20 1 0,20-1 15,-21 0-15,21 0 0,1 0 16,20-21-16,-20 0 0,20 0 0,-21 0 16,22 0-16,-1 0 0,-20 0 15,20 0-15,-20-21 0,-1 21 0,21-21 16,-20 0-16,-22 0 0,21-1 0,1 1 15,-22 0-15,0-21 0,0 21 16,-21-22-16,0 22 0,0-21 0,0-1 16,0 22-16,0-21 0,0 21 0,0 0 15,0-1-15,-21 1 0,0 21 16,0 0-16,-22 0 0,22 0 0,-21 21 16,-1-21-16,1 22 0,0 20 15,21-21-15,-22 21 0,22-20 16,-21 20-16,21 0 0,-1-21 0,22 22 15,0-22-15,0 0 0,0 21 16,0-20-16,0-1 0,22-21 0,-1 21 16,0 0-16,0-21 0,0 0 0,0 0 15,22 0-15,-22 0 0,21 0 16,-21 0-16,22 0 0,-22 0 0,0-21 16,21 0-16,-20 0 0,20-1 0,-21-20 15,21 0-15,-20 21 0,-1-43 16,21 22-16,-21-1 0,0-20 0,1-1 15,-1 1-15,-21-1 0,21 1 16,0 21-16,-21-22 0,0 22 16,0-1-16,21 22 0,-21 0 0,0 0 15,0 0-15,0 42 16,-21-21-16,0 42 16,0-21-16,0 22 0,-1-1 0,22 22 15,-21-1-15,21-21 0,-21 22 16,21-1-16,-21-20 0,21 20 0,0-20 15,0-1-15,0 0 0,0 1 16,0-1-16,0-21 0,21 0 16,0 0-16,0 1 0,1-1 0,-1 0 15,21-21-15,0 0 0,-20 0 0,20 0 16,0 0-16,1 0 0,-1 0 16,0 0-16,1 0 0,-1-21 0,0 0 15,1-1-15,-22 1 0,21 0 0,-21-21 16,0 21-16,1-22 0,-1 22 15,-21-21-15,0 21 0,0-22 0,0 22 16,0 0-16,-21 21 16,-1 0-16,1 0 0,0 21 0,-21-21 15,21 21-15,-1 0 0,1 22 16,0-22-16,0 0 0,21 21 0,0-20 16,0-1-16,0 21 0,0-21 15,0 0-15,0 1 0,21-1 0,-21 0 16,21-21-16,0 21 0,1 0 15,-1-21-15,0 0 0,0 0 0,0 0 16,0 0-16,1 0 0,-1 0 16,0-21-16,0 21 0,0-21 15,0 0-15,1 0 0,-1-1 0,0 1 16,21-21-16,-21 21 0,22-22 0,-22 1 16,21 0-16,1 21 0,-22-22 15,21 1-15,0 21 0,-20 0 0,20-1 16,-21 22-16,0 0 0,22 0 15,-22 0-15,0 22 0,-21-1 16,0 21-16,0-21 0,0 0 16,0 22-16,0-22 0,0 21 0,-21-21 15,0 1-15,-1-1 0,1 21 16,21-21-16,-21 0 0,0 1 16,21-1-16,-21-21 0,21 21 15,0-42 16,21 0-31,-21-1 16,21 22-16,0-21 16,0 0-16,1 0 0,-1-21 0,0 20 15,0-20-15,0 21 0,0-21 0,1-1 16,-1 22-16,0-21 0,0 21 16,-21-1-16,0 1 0,21 0 0,-21 42 31,-21-21-31,21 21 0,-21 1 15,0 20-15,21-21 0,-21 0 0,21 22 16,-22-1-16,22 0 16,0-21-16,0 1 0,0-1 0,0 0 15,0 0-15,0 0 0,0 0 0,22-21 16,-1 22-16,0-1 0,0-21 16,0 0-16,22 0 0,-22 21 15,0-21-15,21 0 0,1 0 0,-22 0 16,21 0-16,-21-21 0,22 0 15,-22 21-15,21-22 0,-21 1 0,0 0 16,22-21-16,-22 21 0,0-1 0,21-20 16,-20 0-16,-1 21 0,-21-22 15,21 1-15,-21 21 0,21 0 0,-21-22 16,0 22-16,0 42 31,-21-21-31,0 21 0,0 22 0,21-22 16,-22 0-16,1 21 15,21-20-15,0 20 0,0-21 0,0 0 16,0 22-16,0-22 0,0 0 0,0 0 16,0 0-16,0 0 0,21-21 15,1 22-15,20-1 0,-21-21 0,0 0 16,0 0-16,22 0 0,-22 0 0,21 0 16,1 0-16,-22 0 0,21 0 15,-21-21-15,22 21 0,-1-22 0,-21-20 16,21 21-16,-20 0 0,-1-22 0,21 1 15,-21 21-15,0-21 0,1-1 16,-1 22-16,0-21 0,-21 21 16,0-1-16,0 1 0,21 21 0,-42 21 31,0 1-31,21-1 0,-21 21 16,-1-21-16,1 0 0,0 22 15,0-22-15,21 0 0,-21 21 0,21-20 16,-21-1-16,21 0 0,-22 0 0,22 21 15,0-20 1,0-44 31,0 1-47,22 0 0,-1 0 0,0 0 16,0 0-16,21-22 0,-20 22 15,20-21-15,0 21 0,-21-22 16,22 22-16,-22-21 0,21 21 0,-21-1 15,22 22-15,-22-21 0,21 21 16,-21 0-16,1 0 0,-1 0 0,0 21 16,0 1-16,-21-1 0,0 0 0,0 0 15,0 0-15,21 22 0,-21-22 16,21 0-16,-21 21 0,0-21 0,22 1 16,-22-1-16,21 0 0,0 0 0,0 0 15,0 0-15,0-21 0,1 22 16,-1-22-16,0 0 0,0 0 0,0 21 15,22-21-15,-22 0 0,0 0 16,21 0-16,-21 0 0,1-21 16,20-1-16,0 1 0,-21 0 0,22 0 15,-1 0-15,0-22 0,1 22 0,-1-21 16,0 0-16,-20-1 0,20 1 16,-21 0-16,-21 20 0,0-20 0,0 21 15,0 0-15,0 0 0,-21 21 16,0 0-16,-22 0 0,1 0 0,0 0 15,-1 21-15,-20 0 0,21 21 0,-1-21 16,1 1-16,0 20 16,-1-21-16,22 21 0,0-20 0,0 20 15,21-21-15,-21 0 0,21 22 0,0-22 16,0 0-16,0 0 0,0 0 16,21 0-16,0-21 0,0 0 15,0 22-15,0-22 0,1 0 0,-1 0 16,0 0-16,0 0 0,21 0 15,-20-22-15,-1 1 0,0 21 0,0-21 16,0 0-16,0 0 0,1 0 16,-1-22-16,0 22 0,0 0 0,0 0 15,-21 0-15,21-1 0,-21 1 0,22 0 16,-22 0 0,0 42 15,-22 0-16,1 0-15,21 1 0,-21-1 16,0 0-16,0 21 0,21-21 16,-21 1-16,-1 20 0,1 0 0,0 1 15,0-1-15,0 0 0,21 22 0,0-1 16,0 1-16,0-1 0,0 22 16,0-22-16,0 1 0,0-1 0,0 22 15,0-21-15,0 20 0,0-20 0,21 20 16,0 1-16,-21 0 0,21-1 15,0 1-15,-21-21 0,22 20 16,-1 1-16,-21-22 0,0 22 0,21 0 16,-21-22-16,21 22 0,-21-22 15,0 1-15,0-1 0,0 1 0,0-1 16,0-20-16,-21-1 0,0 0 0,0 1 16,-1-1-16,1 0 0,0-20 15,0-1-15,0 0 0,0 0 0,-1-21 16,-20 0-16,21 0 0,-21 0 0,20 0 15,-20-21-15,21 0 0,-21 0 0,-1-1 16,22-20-16,-21 21 16,21-21-16,-22-1 0,43 1 0,-21 0 0,21-1 15,0 1-15,0-22 0,0 22 16,0-21-16,0 20 0,0-20 16,0-1-16,0 1 0,0 20 0,21-20 15,-21 21-15,21-22 0,1 22 0,-1-22 16,-21 22-16,21-22 0,0 1 15,0 21-15,0-22 0,-21 1 0,22-1 16,-22 1-16,21 20 0,-21-20 0,0-1 16</inkml:trace>
  <inkml:trace contextRef="#ctx0" brushRef="#br0" timeOffset="102217.09">19346 10160 0,'0'0'15,"0"-21"-15,0 42 94,0 0-94,0 0 16,21-21-16,1 22 15,-1-22-15,21 21 0,0 0 0</inkml:trace>
  <inkml:trace contextRef="#ctx0" brushRef="#br0" timeOffset="102592.85">21526 10943 0,'0'0'0,"22"0"78,-1 0-62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3T13:00:10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1185 0,'0'0'0,"0"-21"0,0 0 16,0 0-16,0 0 0,0 0 15,0-1-15,0 44 31,0 20-15,0-21-16,0 21 0,0-20 16,-21 20-16,0 0 0,21 22 0,-21-22 15,21 0-15,0 22 0,0-1 16,0-20-16,0 20 0,0-20 16,0 20-16,0-21 0,0 1 0,0-1 15,21-21-15,0 22 16,0-43-16,0 21 0,0-21 0,1 0 15,20 0-15,-21-21 0,21 21 16,1-22-16,-22-20 0,21 0 0,1-1 16,-22 1-16,21 0 0,-21-22 15,22 22-15,-22-22 0,0 22 16,-21 0-16,0-22 0,0 22 0,0 0 16,0 20-16,0-20 0,0 21 15,0 0-15,0 0 0,0-1 0,-21 22 16,0 0-1,21 22 17,0-1-32,0 0 15,0 0-15,21-21 0,0 0 16,0 21-16</inkml:trace>
  <inkml:trace contextRef="#ctx0" brushRef="#br0" timeOffset="387.77">2498 1270 0,'-22'0'15,"1"0"1,0 0-16,0 0 0,0 0 16,0 0-16,-1 0 0,1 0 15,0 21-15,0-21 0,21 21 0,-21 1 16,21-1-1,0 0-15,21 0 0,0 0 16,0-21-16,0 21 0,1 1 16,20-1-16,-21 0 0,0 0 0,0 0 15,1 0-15,-1 22 0,-21-22 16,0 21-16,0-21 0,0 22 0,-21-22 16,-1 21-16,-20-21 15,21 1-15,-21-1 0,-1 0 0,1 0 16,21-21-16,-22 21 0,22-21 15,-21 0-15,21 0 0,0 0 16,-1 0-16,1-21 16,21 0-16,0 0 15,0 0-15,0-1 0,21 1 16,1 0-16,20 0 0,-21-21 16</inkml:trace>
  <inkml:trace contextRef="#ctx0" brushRef="#br0" timeOffset="571.66">2879 1397 0,'0'21'93,"0"0"-93</inkml:trace>
  <inkml:trace contextRef="#ctx0" brushRef="#br0" timeOffset="739.57">2900 1820 0,'0'0'0,"0"22"15,0-1-15,0 0 0,0 0 16,0-42 31,21 21-47,0-21 15,-21 0-15,21-22 0</inkml:trace>
  <inkml:trace contextRef="#ctx0" brushRef="#br0" timeOffset="979.44">3619 1228 0,'0'21'16,"0"0"-16,0 0 15,-21 22-15,21-1 0,-21-21 16,0 21-16,21 1 0,-21-1 0,0 22 16,21-22-16,0 0 0,-22 1 15,1-1-15,21 0 0,0-21 0,-21 22 16,21-22-16,0 0 0,0 0 15,21-21 1,0 0-16,1 0 0,-1-21 0,0 0 16,0 0-16,0 0 0,0-1 15</inkml:trace>
  <inkml:trace contextRef="#ctx0" brushRef="#br0" timeOffset="1432.17">3746 1249 0,'0'0'15,"0"-21"-15,22 21 16,20 0 0,0 0-16,1 0 0,-1-21 15,21 21-15,22 0 0,-21 0 16,20 0-16,1-22 0,0 22 0,-1 0 16,1 0-16,0-21 0,-22 21 15,22-21-15,-22 21 0,1 0 0,-1 0 16,-20 0-16,-1 0 0,-21 0 15,0 0-15,0 0 0,1 0 0,-1 21 16,-21 0 0,0 1-16,0-1 0,0 21 0,0-21 15,0 0-15,0 22 0,0-22 16,0 21-16,0-21 0,0 1 0,0 20 16,21-21-16,-21 21 0,0-20 15,21 20-15,-21-21 0,21 0 16,-21 22-16,0-22 0,0 0 15,0 0-15,0 0 0,0 0 0,0 1 16,-21-1-16,0-21 0,-21 21 16,-1 0-16,1-21 0,-22 21 0,-20 0 15,-1-21-15,-21 22 0,0-22 0,22 0 16,-22 21-16,21-21 0,1 0 16,20 21-16,-21-21 0,43 0 0,-21 0 15,20 21-15,1-21 0,0 0 16,-1 0-16,22 0 0,0 0 0</inkml:trace>
  <inkml:trace contextRef="#ctx0" brushRef="#br0" timeOffset="1887.91">1249 3535 0,'0'0'0,"-21"0"0,-43-21 32,43 42-32,0 0 0,0 0 0,21 22 15,-22-1-15,1 0 0,0 1 16,21 20-16,-21-21 0,21 22 15,0-1-15,-21-20 0,21 20 16,-21-20-16,21-1 0,0 0 16,0 1-16,0-22 0,0 0 0,0 0 15,0 0-15,0-42 16,0 0 0</inkml:trace>
  <inkml:trace contextRef="#ctx0" brushRef="#br0" timeOffset="2207.73">804 3683 0,'0'0'0,"-21"-21"0,0-148 31,21 147-31,0 1 0,21 0 16,0 0-16,0 0 0,22 21 15,-1 0-15,0 0 0,1 0 0,-1 0 16,22 21-16,-22 0 0,0 0 15,1 22-15,-1-1 0,-21-21 0,-21 21 16,0 1-16,0-1 0,-21-21 16,0 22-16,-22-22 0,1 21 15,0-21-15,-1 0 0,1 1 16,21-1-16,-21 0 0,20-21 16,1 0-16,0 0 0,0 0 15,21-21 1,0 0-16,0-1 0,21 1 15,0 0-15,0 0 0,1 0 16,-1-22-16,21 22 0</inkml:trace>
  <inkml:trace contextRef="#ctx0" brushRef="#br0" timeOffset="2715.44">1545 3641 0,'0'0'0,"0"21"0,21 21 0,-21 1 16,0-22-16,0 21 0,0 0 15,-21-20-15,0 20 0,0 0 0,21-21 16,0 22-16,-21-22 0,-1 0 16,22 0-16,0 0 0,0-42 31,0 0-15,22 0-16,-1 0 0,0-22 0,0 22 15,0 0-15,0-21 0,1 21 16,-1-1-16,0 1 0,-21 0 0,21 21 15,0 0 1,0 0-16,-21 21 0,0 0 16,0 1-16,22 20 0,-22-21 15,21 21-15,-21-20 0,21 20 0,-21-21 16,0 0-16,21 0 0,0 1 16,-21-1-16,21 0 0,1-21 0,-1 0 15,0 0-15,0 0 0,0-21 16,0 0-16,1-1 0,-22 1 15,21 0-15,0 0 0,-21-21 0,21 20 16,-21-20-16,0 21 0,0-21 16,0 20-16,-21-20 0,0 21 0,0-21 15,-22 20-15,22 1 16,0 0-16,0 0 0,0 21 0,-1 0 16,1 0-16,0 0 0,0 0 15,0 0 1,21 21-16,0 0 0,21 0 15,-21 1-15,21-22 0,21 0 16,-20 21-16,-1-21 0,21 0 16</inkml:trace>
  <inkml:trace contextRef="#ctx0" brushRef="#br0" timeOffset="2939.31">2498 3471 0,'0'0'0,"-22"0"15,1 22 1,0-1-16,0 0 0,21 0 16,-21 21-16,21 1 0,0-1 15,-21-21-15,21 22 0,-22-1 0,22-21 16,0 21-16,0 1 0,0-22 16,0 0-16,0 21 0,0-20 0,22-1 15,-1-21-15,0 0 16,0 0-16,0-21 0,0-1 15,1 22-15</inkml:trace>
  <inkml:trace contextRef="#ctx0" brushRef="#br0" timeOffset="3228.14">2286 3577 0,'0'0'16,"-21"-42"-16,0 21 0,21 0 0,0-22 15,0 22-15,21 0 0,0 0 0,21 0 16,-21 21-16,43 0 0,-22 0 15,22 0-15,-22 0 0,22 21 0,-1 21 16,-21-21-16,1 0 0,-1 22 16,0-1-16,1-21 0,-22 22 15,0-1-15,-21-21 0,0 21 16,0 1-16,-21-22 0,0 21 0,-22-21 16,1 22-16,0-22 0,-22 21 15,1-21-15,20 1 0,-20-1 0,21 0 16,-1-21-16,22 0 0,-21 0 15,21 0-15,21-21 16,21 0-16,21-1 16,-21 1-16,22 0 0,-22 0 0</inkml:trace>
  <inkml:trace contextRef="#ctx0" brushRef="#br0" timeOffset="3420.04">3217 3514 0,'0'-43'32,"0"22"-32,0 42 62,0 1-62,0-1 16</inkml:trace>
  <inkml:trace contextRef="#ctx0" brushRef="#br0" timeOffset="3568.95">3238 3916 0,'0'0'0,"0"21"0,0 0 16,0 0-16,0-42 47,0 0-47,22 0 15,-1 0-15,0 0 0</inkml:trace>
  <inkml:trace contextRef="#ctx0" brushRef="#br0" timeOffset="3811.81">4043 3239 0,'0'0'0,"0"21"0,0 21 0,0 149 16,0-149 0,0 0-16,0 22 0,0-22 0,0 0 15,0 1-15,0 20 0,0-20 0,-21-22 16,21 21-16,0 0 0,0-20 16,0-1-16,0 0 0,21-21 15,0 0 1,0-21-16,0 0 0,-21-1 15,21-20-15</inkml:trace>
  <inkml:trace contextRef="#ctx0" brushRef="#br0" timeOffset="4283.89">4127 3133 0,'43'0'16,"-1"0"-16,0 0 15,1 0-15,41-21 0,-20 21 16,42 0-16,-22 0 0,22-22 16,21 22-16,-21 0 0,0 0 0,0 0 15,-22-21-15,1 21 0,0 0 16,-1 0-16,-20 0 0,-22 0 0,1 0 16,-1 21-16,0-21 0,-21 22 0,1-22 15,-22 21-15,0 0 0,0 0 16,0 0-16,0 0 0,0 1 15,0-1-15,0 0 0,0 21 16,0-21-16,0 1 0,0-1 0,0 0 16,0 21-16,0-21 0,0 1 15,21-1-15,0 21 0,-21-21 16,21 0-16,0 22 0,-21-22 0,0 0 16,21 21-16,-21-20 0,0-1 15,0 0-15,0 0 0,0 0 0,-21 0 16,0 1-16,-21-1 0,-1 0 15,-20 0-15,21 0 0,-22 0 0,-21 1 16,1-22-16,-1 21 0,0 0 0,1-21 16,-22 0-16,21 21 0,-21-21 15,22 0-15,-1 0 0,0 0 0,22 0 16,-1 0-16,22 0 16,0-21-16,21 0 0,-1-22 0,22 22 0,0-21 15,0 0-15</inkml:trace>
  <inkml:trace contextRef="#ctx0" brushRef="#br0" timeOffset="4972.01">9398 699 0,'-42'105'31,"20"-62"-31,-20-1 0,0 0 15,-22 22-15,1-22 0,-1 1 0,1-1 16,-1 0-16,-20 1 0,20-1 16,22-21-16,-22 21 0,1-20 0,20-22 15,22 21-15,-21 0 0,21-21 16,0 0-16,-1 0 0,22-21 31,0 0-31,0-1 16,22 1-16,-1 0 0,0 21 15,0-21-15,0 0 0,22 21 0,-22 0 16,21 0-16,-21 21 0,22 0 16,-22 0-16,21 0 0,0 1 0,-20 20 15,20 0-15,0 1 0,1-1 0,-22 0 16,21 1-16,-21-1 0,0-21 16,1 21-16,20 1 0,-21-22 0,0 0 15,-21 0-15,21 0 0,1-21 16,-1 0-16,0 0 0,0 0 0,0 0 15,0 0-15,22-21 0,-22 0 16,0 0-16,0 0 0,0-22 16,1 22-16,-1-21 0</inkml:trace>
  <inkml:trace contextRef="#ctx0" brushRef="#br0" timeOffset="5139.96">9652 1270 0,'-21'42'16,"0"-42"-16,-1 22 15,1-1-15,21 0 0,-21 0 16,0 0-16,21 0 0,-21 1 16,0-1-16,-1 0 0,22 0 15,0-42 17</inkml:trace>
  <inkml:trace contextRef="#ctx0" brushRef="#br0" timeOffset="5299.97">9715 847 0,'0'0'0,"0"-21"0,0-1 0,-21 1 15,21 0-15,-21 21 0,0 0 16,21 21-16,0 0 0,-21 1 16,21-1-16,0 21 0,0-21 0,0 0 15,0 22-15,0-22 16,0 21-16,21-21 0</inkml:trace>
  <inkml:trace contextRef="#ctx0" brushRef="#br0" timeOffset="5684.37">9906 1355 0,'0'0'0,"0"21"0,0 0 0,-21 21 16,21-20-16,-21-1 0,21 0 0,0 0 15,0 0 1,-22 0-16,1-21 16,21-21-1,0 0 1,0 0-16,0 0 0,0 0 0,21-1 16,1 1-16,-1 0 0,0-21 15,0 21-15,0-22 0,22 22 16,-22-21-16,21 21 0,-21 21 0,22 0 15,-22 0-15,21 0 0,-21 0 0,0 21 16,1 0-16,-1 0 0,-21 0 16,21 0-16,-21 22 0,21-22 0,-21 21 15,0-21-15,0 1 0,0 20 16,0-21-16,0 0 0,0 22 16,-21-22-16,21 0 0,-21 0 15,42-21 1,0-21-16,0 21 15</inkml:trace>
  <inkml:trace contextRef="#ctx0" brushRef="#br0" timeOffset="5964.22">10795 1101 0,'0'0'0,"-21"21"0,0 21 16,21-21-16,-22 22 0,1-1 0,0 22 15,21-22-15,0 21 0,-21 1 16,21 21-16,0-1 0,0-20 0,0 20 16,0 1-16,0 0 0,0-1 0,0 22 15,-21-21-15,21 21 0,-21-22 16,-1 22-16,1-21 0,0 0 0,0-1 16,0 1-16,0-22 0,-22 1 0,22-1 15,0 1-15,0-22 0,0 1 16,-1-1-16,22-21 0,0 0 0,0-42 15,22 0-15,-1 0 16,21-22-16,-21 1 16</inkml:trace>
  <inkml:trace contextRef="#ctx0" brushRef="#br0" timeOffset="6256.41">10668 1651 0,'0'0'16,"-21"-85"-16,0 22 0,21-22 0,0 22 0,0-1 15,0 22-15,0 0 0,21-1 16,0 1-16,21 0 0,1 20 16,-1 22-16,21 0 0,1 0 15,-1 0-15,1 0 0,-1 22 0,1-1 0,-22 21 16,1-21-16,-22 22 16,0-22-16,-21 21 0,0-21 0,-21 22 15,0-22-15,-22 21 0,1-21 0,0 0 16,-22 22-16,1-22 0,20 0 15,-20 0-15,20-21 0,1 21 0,21-21 16,-21 0-16,63-21 31,0 0-31,0 0 0,21 0 16,1 0-16,-1-22 0</inkml:trace>
  <inkml:trace contextRef="#ctx0" brushRef="#br0" timeOffset="6859.92">11451 1207 0,'0'0'0,"0"21"0,0 0 0,0 0 0,0 0 16,0 0-16,0 22 0,-21-22 15,21 0-15,0 0 0,-21 22 16,21-22-16,0 0 0,0 0 0,0 0 16,0 0-16,0 1 0,21-22 15,0 0-15,0 0 0,0-22 16,1 22-16,-1-21 0,21 0 15,-21 0-15,22 0 0,-1-22 16,-21 22-16,21-21 0,1 0 16,-22-1-16,21 1 0,-21 21 0,1-22 15,-1 22-15,0 0 0,-21 0 16,0 42-16,0 0 16,0 0-16,0 1 0,-21 20 0,0-21 15,-1 21-15,22 1 0,0-22 16,0 21-16,0-21 0,0 22 0,0-22 15,0 21-15,0-21 0,22 1 16,20-22-16,-21 21 0,0-21 0,22 0 16,-1 0-16,0 0 0,1 0 15,-1 0-15,0-21 0,1-1 16,-1 1-16,0 0 0,1-21 0,-1 21 16,0-22-16,1 1 0,-1-22 15,0 1-15,-21-1 0,22 1 0,-1-1 16,-21-20-16,0-1 0,1 22 15,-1-1-15,-21 22 0,0-1 0,0 22 16,0 0-16,-21 21 16,-1 21-16,1 22 0,0-1 15,0 0-15,0 22 0,0-1 16,-1 1-16,1 20 0,0-20 16,0-1-16,21 1 0,0-22 0,0 22 15,0-22-15,0 0 0,0-20 0,21 20 16,0-21-16,0 21 0,1-20 15,-1-22-15,0 21 0,0-21 16,0 0-16,22 0 0,-22 0 0,0-21 16,21-1-16,-21 1 0,1 0 15,20 0-15</inkml:trace>
  <inkml:trace contextRef="#ctx0" brushRef="#br0" timeOffset="7012.32">12636 995 0,'0'0'15,"-42"0"-15,0 0 16,42 21-16,21-21 16,0 0-16,0 0 15,22 0-15,-1 0 0,21 0 16,-20-21-16,41 21 0,-20-21 0,21 0 16</inkml:trace>
  <inkml:trace contextRef="#ctx0" brushRef="#br0" timeOffset="7387.97">14732 804 0,'21'-105'16,"-42"210"-16,42-232 0,0 85 0,-21 21 15,0 0-15,0 42 32,0 21-32,-21-21 0,0 43 0,0-22 15,0 22-15,-1-1 0,-20-20 16,0 20-16,21 1 0,-22-1 15,22-21-15,-21 1 0,21-1 0,21 0 16,0-20-16,0-1 16,0 0-16,0 0 0,21-21 0,0 0 0,0 21 15,21-21-15,-20 0 0,20 0 16,-21-21-16,21 21 0,-20-21 0,-1 0 16</inkml:trace>
  <inkml:trace contextRef="#ctx0" brushRef="#br0" timeOffset="7984.26">14541 1058 0,'0'0'0,"-105"0"32,83 0-32,65 22 31,-22-22-31,21 0 0,1 0 0,-1 0 16,0 0-16,22 0 0,-22 0 15,22-22-15,-1 22 0,1-21 0,-1 21 16,1-21-16,-1 21 0,-21 0 15,1-21-15,-22 21 0,0 0 0,0 0 16,-21 21 0,-21 0-16,0 0 0,0 1 15,0-1-15,-22 21 16,43-21-16,-21 0 0,0 1 0,0-1 16,21 0-16,0 0 0,0 0 15,21-21-15,0 0 16,0 0-16,0 0 0,22 0 0,-1 0 15,0 0-15,22 0 0,-22-21 16,22 0-16,-22 0 0,0 0 0,1-1 16,-1 1-16,0 0 0,1 0 15,-22-21-15,0 20 0,-21 1 0,0-21 16,21 21-16,-21 0 16,0 42-1,-21 21-15,0-21 16,0 43-16,-22-22 0,22 22 0,0-1 15,-21 1-15,21-1 0,-1 22 16,1-22-16,0 22 0,0 0 0,21-1 16,0-20-16,0 20 0,-21-20 0,0-1 15,21 1-15,-22-1 0,1 1 16,0-1-16,0-20 0,-21 20 0,-1-20 16,1-1-16,0 0 0,-1 1 0,1-22 15,-22 0-15,22-21 0,-21 0 16,20 0-16,1 0 0,0 0 0,20-21 15,-20 0-15,21-1 0,0-20 0,0-21 16,21 20-16,0-20 16,0-1-16,21 1 0,21-22 0,0 0 15,22 1-15</inkml:trace>
  <inkml:trace contextRef="#ctx0" brushRef="#br0" timeOffset="8219.26">16171 1016 0,'-21'42'0,"42"-84"0,-63 148 0,0-43 15,20 1-15,-20 21 0,21-22 0,-21 22 16,20-1-16,1 1 0,-21 0 16,21-22-16,0 22 0,21-22 0,-22 1 15,1-22-15,21 22 0,-21-22 16,21-21-16,0 22 0,0-22 0,0 0 15,0 0-15,0 0 0,21-21 16,0-21-16,1 0 16,20 0-16</inkml:trace>
  <inkml:trace contextRef="#ctx0" brushRef="#br0" timeOffset="8494.42">16044 1058 0,'0'0'0,"0"-42"15,64-64 1,-43 85-16,0 0 0,0 21 16,22 0-16,-1 0 0,0 0 0,1 0 15,-1 0-15,-21 21 0,21 21 0,-20-20 16,-1 20-16,-21-21 0,0 21 16,0 1-16,-21-22 0,-1 21 0,-20-21 15,-21 22-15,20-22 0,-20 0 16,-1 0-16,22 0 0,0 1 0,-1-1 15,1-21-15,0 0 16,20 21-16,44-21 16,-1-21-16,21 0 15,0 21-15,1-22 0</inkml:trace>
  <inkml:trace contextRef="#ctx0" brushRef="#br0" timeOffset="8836.99">16658 1143 0,'21'21'0,"0"-21"0,1 0 16,-1 0-1,0 0-15,0 0 0,0 0 0,22 0 16,-22 0-16,21-21 16,0 21-16,-20-21 0,20 21 0,0-21 15,-21 0-15,1-1 0,-1 1 16,0 0-16,-21 0 0,0 0 0,0 0 15,-21-1-15,0 22 0,-1 0 16,-20 0-16,21 0 0,-21 22 0,-1-1 16,1 0-16,0 21 0,20-21 15,-20 22-15,21-22 0,-21 21 0,20-21 16,22 22-16,0-22 0,0 0 16,0 0-16,0 0 0,0 1 0,0-1 15,22 0-15,20 0 0,-21-21 16,21 0-16,-20 21 0,20-21 15,21 0-15,1 0 0,-1-21 0,1 21 16,21-21-16,-1 0 0</inkml:trace>
  <inkml:trace contextRef="#ctx0" brushRef="#br0" timeOffset="9039.99">17992 1037 0,'0'0'15,"-22"21"-15,1-21 0,0 0 16,21 22-16,21-22 31,0 0-31,1 0 0,-1 0 16,21 0-16,-21 0 0,22 21 16,-22-21-16,0 0 0,0 0 0,0 0 15</inkml:trace>
  <inkml:trace contextRef="#ctx0" brushRef="#br0" timeOffset="9171.91">17992 1207 0,'0'0'0,"-22"21"0,1 0 0,21 0 0,0 0 15,-21-21-15,21 21 16,21-21 0,0 0-16,22 0 15,-22 0-15,21-21 0,1 21 0,-1-21 16,21 0-16</inkml:trace>
  <inkml:trace contextRef="#ctx0" brushRef="#br0" timeOffset="9380.39">19304 445 0,'0'0'0,"-21"-22"0,-22 1 31,22 21-31,0 21 15,0 1-15,21-1 0,-21 0 0,21 0 16,-21 0-16,-1 0 0,22 1 16,0-1-16,0 0 0,0 0 0,0 0 15,0 0-15,0 1 0,0-1 16,22-21-16,-1 21 0</inkml:trace>
  <inkml:trace contextRef="#ctx0" brushRef="#br0" timeOffset="9637.18">19854 572 0,'0'0'0,"-21"0"16,0 21 0,0 0-16,21 0 0,-43 0 0,22 22 15,0-1-15,-21 0 0,21 22 16,-22-1-16,1 1 0,21-22 0,-22 22 15,22-1-15,-21-21 0,21 22 16,0-22-16,21 1 0,0-1 16,0-21-16,0 21 0,0-20 0,0-1 0,0 0 15,21-21-15,0 0 16,21 21-16,-21-21 0,22 0 0,-1 0 16</inkml:trace>
  <inkml:trace contextRef="#ctx0" brushRef="#br0" timeOffset="9799.83">19262 1207 0,'0'0'0,"-43"0"0,-63 0 31,106 21-31,22-21 16,-1 0-16,21 0 0,0 0 15,1 0-15,20 0 0,1 0 0,-1 0 16,1 0-16</inkml:trace>
  <inkml:trace contextRef="#ctx0" brushRef="#br0" timeOffset="10164.34">20002 1207 0,'0'0'0,"-21"21"0,21 0 16,0 0-16,21-21 15,1 0-15,-1 0 16,0 0-16,0 0 0,0 0 16,22 0-16,-22-21 0,21 0 15,-21 21-15,0-21 0,22-1 0,-22 22 16,-21-21-16,21 0 0,-21 0 16,0 0-16,0 0 0,-21 21 15,0 0-15,0 0 16,-1 0-16,-20 21 0,0 0 0,-1 0 15,22 0-15,-21 22 0,0-22 16,20 21-16,-20 0 0,21-20 0,0 20 16,21-21-16,0 0 0,0 22 0,0-22 15,0 0-15,0 0 16,21 0-16,0 0 0,0-21 0,22 0 16,-22 0-16,21 0 0,0 0 15,1 0-15,-1 0 0,0 0 0</inkml:trace>
  <inkml:trace contextRef="#ctx0" brushRef="#br0" timeOffset="10360.2">20786 1016 0,'0'0'0,"0"-85"16,21 107 0,-21 20-16,21-21 15,0 21-15,0 1 0,0-1 16,1 22-16,-1-22 0,0 0 15,0 1-15,21-1 0,-20 0 0,-1 1 16,0-1-16,21-21 0,-21 21 16,22-20-16,-22-1 0,0-21 0,0 21 15,0-21-15</inkml:trace>
  <inkml:trace contextRef="#ctx0" brushRef="#br0" timeOffset="10584.32">21421 1228 0,'0'0'0,"0"-43"0,0 22 0,-22 21 16,1 0-16,0 0 0,0 0 15,-21 21-15,20 1 0,-20-1 0,0 0 16,-1 21-16,1-21 0,-21 1 16,-1 20-16,1-21 0,-1 21 0,22-20 15,-22-1-15,22 0 0,0 0 16,20 0-16,1 0 0,0 1 0,42-22 31,22 0-31</inkml:trace>
  <inkml:trace contextRef="#ctx0" brushRef="#br0" timeOffset="10885.25">21865 550 0,'0'0'0,"0"22"31,0-1-31,-21 0 0,0 21 16,0 1-16,-1 20 0,1-21 0,0 22 16,0-1-16,-21 1 15,20-1-15,1 1 0,0-22 0,0 22 0,0-22 16,21 0-16,-21 1 15,21-1-15,0-21 0,0 22 0,0-22 16,0 0-16,0 0 0,0 0 16,21-21-16,0 0 0,0 0 0,0 0 15,22 0-15,-22 0 0,21 0 16,-21-21-16,22 0 0,-1 21 0</inkml:trace>
  <inkml:trace contextRef="#ctx0" brushRef="#br0" timeOffset="11069.52">21759 910 0,'0'0'0,"-63"0"0,20 0 15,1 0-15,0 0 0,21 0 0,-1 0 16,1 0-16,21 21 0,0 1 16,0-1-16,21 0 15,1-21-15,-1 0 0,21 21 16,0-21-16,22 0 0,-22 0 0,22 0 15,-22 0-15,22 0 0</inkml:trace>
  <inkml:trace contextRef="#ctx0" brushRef="#br0" timeOffset="11271.99">22564 614 0,'0'0'0,"-22"21"15,22 0 1,-21-21-16,21 21 0,0 1 0,0-1 16,0 0-16,0 0 15,0 0-15,0 0 0,0 1 0,0-1 16,0 0-16,0 0 16</inkml:trace>
  <inkml:trace contextRef="#ctx0" brushRef="#br0" timeOffset="11564.41">23093 550 0,'0'0'15,"0"22"-15,-21-22 0,21 21 16,0 0-16,0 0 0,0 0 16,0 0-16,0 1 0,0-1 15,0 0-15,0 0 0,0 21 0,21-20 16,-21 20-16,21-21 0,0 21 16,0 1-16,0-1 0,1-21 15,20 22-15,-21-22 0,21 21 0,-20-21 16,20 0-16,-21 1 0,0-22 15,22 21-15</inkml:trace>
  <inkml:trace contextRef="#ctx0" brushRef="#br0" timeOffset="11700.38">23495 1228 0,'0'0'0,"0"21"0,-21-21 16,0 0-16,-1 0 15,1 0-15,-21 0 16,0 21-16,-22-21 0,22 21 0,-43 0 16,22 1-16,-22-22 0,0 21 15,22 0-15,-22 0 0,0 0 0,1 0 16,20 1-16,1-1 0,-22 0 15,22 0-15,-1-21 0,-21 21 0,22 0 16</inkml:trace>
  <inkml:trace contextRef="#ctx0" brushRef="#br0" timeOffset="12556.91">8996 3556 0,'0'0'0,"233"-148"16,-170 106-16,-21-1 0,1 1 16,-1 21-16,-21-22 0,0 22 15,1 0-15,-22 0 0,-22 21 16,1 21-16,-21 0 16,-22 0-16,1 22 0,-1-1 0,-20 0 15,-22 1-15,21 20 0,-21-20 16,1-1-16,-1 0 0,21 1 15,0-1-15,1 0 0,-1-21 0,0 22 16,22-22-16,21 0 16,-1 0-16,22-21 0,0 0 0,42-21 31,21 0-31,1 0 0,-1 0 0,0 21 16,22-22-16,-1 1 0,1 0 15,-1 21-15,1 0 0,-1 0 0,1 21 16,-1 0-16,1 1 15,-1 20-15,-20-21 0,-1 43 0,0-22 16,-20 0-16,-1 22 0,0-22 0,-21 0 16,21 22-16,-21-22 0,0-21 15,0 22-15,0-22 0,21 0 0,-21 0 16,21-21-16,1 0 16,-1 0-16,0 0 0,0-21 0,21 21 15,-20-21-15,-1 0 0,0-22 16,0 22-16,0-21 0,0 21 0</inkml:trace>
  <inkml:trace contextRef="#ctx0" brushRef="#br0" timeOffset="12735.94">9461 3704 0,'-42'-21'32,"21"42"-17,0 0-15,0 1 0,21-1 16,-22 0-16,22 0 15,-21 0-15,21 0 0,-21 1 16,21-1-16</inkml:trace>
  <inkml:trace contextRef="#ctx0" brushRef="#br0" timeOffset="12911.9">9483 3535 0,'0'0'0,"0"-42"0,0-64 31,0 85-31,0 42 47,0 0-47,0 21 0,0-21 16,21 1-16,0 20 0,0-21 0,0 21 15,-21-20-15,21-1 0</inkml:trace>
  <inkml:trace contextRef="#ctx0" brushRef="#br0" timeOffset="13576.07">9737 3768 0,'0'0'0,"-22"21"15,22 0-15,-21-21 16,0 21-16,0-21 0,21 21 16,-21-21-16,21 22 0,-21-1 0,-1-21 15,22 21-15,-21 0 16,42-42 15,1 21-31,-1-21 16,0 0-16,0-1 0,0 22 15,0-21-15,1 0 0,-1 0 0,0 0 16,21 21-16,-21-21 0,1 21 16,-1 0-16,0 0 15,-21 21-15,0 0 16,0 0-16,0 0 0,0 22 0,0-22 15,0 0-15,21 21 0,0 1 16,-21-22-16,21 0 0,1 21 0,-1-21 16,21 1-16,-21-22 0,22 21 15,-22-21-15,21 0 0,0 0 0,1 0 16,-1-21-16,22-1 0,-22 1 16,0 0-16,1 0 0,-1 0 0,0 0 15,1-22-15,-22 22 0,0-21 0,0 21 16,0-22-16,-21 1 15,21 21-15,-21-22 0,0 1 0,0 0 16,0 21-16,0-22 0,0 22 16,0 0-16,-21 42 15,0 0-15,21 0 0,-21 22 16,21-1-16,-21 0 0,21 22 0,-21-1 16,21 1-16,0 21 0,-22-1 0,22-20 15,-21 20-15,21 1 0,0 0 16,-21-1-16,21 1 0,0 21 15,-21-21-15,0 20 0,0-20 0,-1 21 16,1-21-16,0-1 0,0 22 16,21-21-16,-21-1 0,0-20 0,21-1 15,0 1-15,0-22 0,0 1 0,0-1 16,0-21-16,0 0 0,21-21 16,0 0-16,0-21 0,21 0 15,-20-21-15,20-1 0,0-20 0,1 20 16,-1-20-16,0-22 0,1 22 15,-1-22-15,0 0 0,1-20 0,-22-1 16</inkml:trace>
  <inkml:trace contextRef="#ctx0" brushRef="#br0" timeOffset="13847.91">11007 3725 0,'0'0'0,"0"-63"0,0-1 0,0 22 15,0 0-15,0 21 0,21-1 16,-21 1-16,21 0 0,0 21 0,0 0 15,0 21-15,1 0 0,-1 1 16,-21-1-16,21 21 0,0-21 0,-21 22 16,21-22-16,-21 21 0,0-21 0,0 0 15,0 22-15,-21-22 0,-21 0 16,21 0-16,-1 0 0,-20 1 0,21-22 16,-21 21-16,20-21 0,1 0 15,0 0-15,0 0 0,0 0 16,21-21-1,0-1-15,21 1 16,0 0-16,21-21 0,-20 21 0,20-22 16,0 1-16,1 0 0</inkml:trace>
  <inkml:trace contextRef="#ctx0" brushRef="#br0" timeOffset="14432.02">11409 3366 0,'0'0'16,"21"21"-16,-21 0 15,0 0-15,0 0 0,0 22 0,0-22 16,0 21-16,0-21 0,0 22 15,-21-22-15,21 21 0,0-21 16,0 0-16,0 1 0,0-1 0,0 0 16,21-21-1,0 0 1,0 0-16,0-21 0,1 0 16,-1 21-16,0-22 0,0 1 0,21-21 15,-20 21-15,-1 0 0,0-22 0,21 1 16,-21 0-16,1 20 0,-1-20 15,-21 21-15,0 0 0,21 21 0,-21 21 32,0 0-32,-21 0 0,21 22 0,-21-22 15,21 21-15,-22 0 0,22-20 16,-21 20-16,21 0 0,0-21 16,0 1-16,0-1 0,0 0 0,0 0 15,0 0-15,21 0 0,1-21 16,-1 0-16,0 0 0,0 0 0,21 0 15,1 0-15,-1 0 0,0-21 0,1 0 16,-1 0-16,22 0 0,-22 0 16,0-22-16,1 22 0,-1-21 0,0-22 15,1 22-15,-22-22 0,21 1 16,-21-1-16,0 1 0,1-1 0,-1 1 16,-21 21-16,0-1 0,0 1 15,0 21-15,0 0 0,0-1 0,-21 44 16,-1-1-1,-20 0-15,21 21 0,0 1 16,0-1-16,-22 21 0,22-20 0,0 20 16,0 1-16,21-22 0,0 22 15,0-22-15,0 0 0,0 1 0,21-22 16,0 0-16,-21 21 0,42-21 16,-20-21-16,-1 22 0,21-22 0,-21 21 15,22-21-15,-22 0 0,21 0 0,-21-21 16,22-1-16,-22 1 15</inkml:trace>
  <inkml:trace contextRef="#ctx0" brushRef="#br0" timeOffset="14592.18">12234 3302 0,'0'0'0,"-21"0"0,0-21 15,63 0 1,-21 21-16,22 0 0,-1-21 15,0-1-15,1 22 0,20-21 16,-20 0-16,20 21 0,-21-21 0,22 0 16</inkml:trace>
  <inkml:trace contextRef="#ctx0" brushRef="#br0" timeOffset="14972.05">14647 2879 0,'0'0'16,"0"-21"-16,0 42 16,-21 0-16,0 0 15,0 0-15,-22 22 0,22-1 16,0 21-16,-21-20 0,-1 20 0,1 1 16,21-1-16,-21-20 0,20 20 15,-20-21-15,21 1 0,21-1 0,0 0 16,0-20-16,0-1 0,0 0 0,0 0 15,21-21-15,0 0 16,0 0-16,22 0 0,-22 0 0,21-21 16,-21 0-16,22 21 0</inkml:trace>
  <inkml:trace contextRef="#ctx0" brushRef="#br0" timeOffset="15687.77">14139 3344 0,'-21'0'0,"42"0"0,-63 0 0,42 22 16,21-22 0,21 0-16,-20 0 15,20 0-15,0 0 0,1 0 16,20 0-16,-21-22 0,22 22 0,-22-21 16,22 0-16,-22 21 0,0-21 15,1 0-15,-1 21 0,0-21 0,-20 21 16,-1-22-16,0 22 0,0 0 0,-21-21 15,-21 21 1,21 21-16,-21-21 16,0 22-16,-1-1 0,22 0 15,0 21-15,-21-21 0,21 1 0,-21 20 16,21-21-16,0 0 0,0 0 16,0 22-16,0-22 0,21 0 15,0-21-15,1 0 16,-1 0-16,21 0 0,0 0 0,1 0 15,-1 0-15,22 0 0,-22-21 0,0 0 16,22 21-16,-22-21 0,0-1 16,1-20-16,-1 21 0,-21 0 0,0 0 15,1-22-15,-1 22 0,0 0 16,-21-21-16,21 20 0,-21 1 0,0 0 16,-21 42-1,0 0 1,21 1-16,-21 20 0,-1 0 15,1 1-15,21-1 0,-21 0 16,21 22-16,-21-1 0,21 1 0,-21-1 16,21 1-16,0-1 0,0 1 15,0 20-15,0-20 0,0 21 0,0-22 16,0 22-16,0-22 0,0 22 0,0-22 16,0 1-16,0 21 0,-21-22 15,-1 22-15,1-22 0,-21 22 0,21-22 16,-22 1-16,1-1 0,0-20 0,-22-1 15,1 0-15,20 1 16,-20-1-16,-1-21 0,1-21 0,21 21 16,-22-21-16,1 0 0,20-21 0,-20 0 15,20 0-15,1 0 0,0-22 16,21-20-16,-1 21 0,1-22 0,21 1 16,0-22-16,21 21 0,1 1 0,20-1 15,0 1-15,1-1 0,20 1 16,-21-1-16,22-20 0,21 20 0,-22 1 15,22-1-15</inkml:trace>
  <inkml:trace contextRef="#ctx0" brushRef="#br0" timeOffset="16029.18">16214 3154 0,'0'0'0,"0"-21"0,-43 0 31,22 21-31,0 21 0,21 21 16,-21 0-16,0 1 0,-1 20 16,1 1-16,21-1 0,0 22 0,-21-22 15,21 22-15,-21 0 0,21-1 16,0 1-16,0 0 0,0-1 0,0 22 16,0-21-16,0 0 0,0-22 0,-21 22 15,0-1-15,-1 1 0,1 0 16,-21-1-16,21-20 0,-22 21 15,22-22-15,-21 1 0,0-22 0,20 21 16,-20-20-16,21-22 0,0 0 16,21 0-16,0 0 0,0-42 15,21 0-15,0 0 0,0-21 16,22-1-16,-22 1 0,21-22 0,0 1 16,1-22-16,-1 22 0,0-22 15</inkml:trace>
  <inkml:trace contextRef="#ctx0" brushRef="#br0" timeOffset="16332.21">16192 3408 0,'0'0'15,"-21"-42"-15,21-1 0,0 1 16,0 21-16,0-22 0,0 22 0,0 0 16,21-21-16,1 21 0,20 21 15,-21-22-15,21 1 0,1 21 0,-1 0 16,0 0-16,1 0 0,-1 0 15,0 21-15,1 1 0,-1-1 0,-21 0 16,0 21-16,1 1 0,-1-22 0,-21 21 16,0 0-16,0 1 0,0-22 15,-21 21-15,-22-21 0,22 1 0,-21-1 16,-1 0-16,1 0 0,0 0 16,-1-21-16,1 0 0,0 0 0,21 0 15,-1 0-15,1 0 16,0 0-16,21-21 15,21 0-15,0 21 0,1-21 16,20 0-16</inkml:trace>
  <inkml:trace contextRef="#ctx0" brushRef="#br0" timeOffset="16664.13">16891 3471 0,'0'0'0,"0"-21"15,21 21-15,0-21 0,0 0 16,1 21-16,-1-21 0,0 0 16,0-1-16,0-20 0,22 21 15,-22 0-15,21-22 0,-21 22 0,22 0 16,-22 0-16,0-21 0,0 42 16,-21-22-16,21 1 0,-63 21 15,21 0 1,-22 0-16,22 21 0,-21 22 0,0-22 15,20 21-15,-20 1 0,21-1 16,0 0-16,0 1 0,21-22 0,-22 21 16,22 0-16,0-20 0,0 20 15,0-21-15,0 0 0,22 0 16,-1-21-16,0 22 0,0-22 0,21 0 16,1 0-16,-1 0 0,22 0 15,-1-22-15,1 22 0,20-21 0</inkml:trace>
  <inkml:trace contextRef="#ctx0" brushRef="#br0" timeOffset="16920.07">18309 3133 0,'0'0'0,"-42"0"0,21 0 16,-22 0-16,43 21 0,-21-21 0,42 0 31,0 0-15,22 0-16,-22 0 0,21 0 15,1 0-15,-1 0 0,-21 0 0,21 0 16,1-21-16,-22 21 0,0 0 0,21 0 16,-84 0 15</inkml:trace>
  <inkml:trace contextRef="#ctx0" brushRef="#br0" timeOffset="17080">18161 3323 0,'0'0'0,"0"21"0,21-21 0,-21 22 16,21-22-16,0 0 0,1 21 0,-1-21 15,0 0-15,0 0 0,21 0 16,-20 0-16,-1 0 0,0 0 0,0-21 15,0-1-15,0 22 0,1-21 16,20-21-16</inkml:trace>
  <inkml:trace contextRef="#ctx0" brushRef="#br0" timeOffset="17803.41">19198 2794 0,'-21'0'32,"0"0"-32,0 0 15,-1 0 1,22 21-16,0-42 47,22 0-32,-22 0-15,0 0 16,0-1-16,0 1 16,0 0-16,-22 21 31,1 21-31,0 0 0,0-21 15,21 22-15,0 20 0,-21-21 16,0 0-16,21 0 0,0 1 16,0-1-1,21-21 17,0 0-32,-21-21 0,21 21 15,-21-22-15,21 1 0,-21 0 16,0 0-16,0 0 0,0 0 15,0-1-15,-21 22 32,0 0-32,21 22 15,-21-1-15,21 21 0,-21-21 16,-1 0-16,22 1 0,0-1 16,0 0-16,-21 0 0,21 0 0,0 0 15,-21 1-15,21-1 0,0 0 16,0 0-16</inkml:trace>
  <inkml:trace contextRef="#ctx0" brushRef="#br0" timeOffset="18163.99">19918 2773 0,'0'0'0,"0"-21"0,0 0 16,0-1-16,-21 44 47,-1-1-47,1 0 0,-21 0 0,21 21 15,0-20-15,-22 20 0,22 0 16,-21 1-16,21-1 0,-22-21 0,22 21 15,-21 1-15,21-1 0,-1 0 16,1-20-16,0 20 0,21-21 0,0 21 16,0-20-16,0-1 0,0 0 15,0 0-15,21-21 16,0 21-16,1-21 0,-1 0 16,0 0-16,0 0 0,0 0 15,0-21-15,1 0 0,20 21 0</inkml:trace>
  <inkml:trace contextRef="#ctx0" brushRef="#br0" timeOffset="18407.39">19452 3090 0,'0'0'0,"-21"0"0,0 0 16,21-21 31,21 21-47,0 0 0,0-21 0,22 21 15,-22 0-15,21-21 0,-21 0 16,22 21-16,-1-21 0,0 21 0,1-22 16,-1 22-16,0-21 0,-21 21 15,22 0-15</inkml:trace>
  <inkml:trace contextRef="#ctx0" brushRef="#br0" timeOffset="18821.29">20278 3069 0,'-22'0'0,"44"0"0,-65 0 15,43-21 17,21 0-32,1 21 15,-1-21-15,0 0 0,0-1 0,0 22 16,0-21-16,1 0 0,-1 0 16,0 0-16,0 0 0,0-1 0,0 1 15,-21-21-15,0 21 0,0 0 16,0-1-16,-21 22 15,0 0-15,0 22 16,0-1-16,-22 21 0,22-21 0,-21 22 16,21-1-16,0 0 0,-1 1 0,1-22 15,0 21-15,21 0 0,0-20 16,0 20-16,0-21 0,0 21 0,21-20 16,0-1-16,1 0 0,20-21 15,0 21-15,1-21 0,-1 0 16,0 0-16,22 0 0,-22 0 15,22 0-15,-22 0 0,21-21 0</inkml:trace>
  <inkml:trace contextRef="#ctx0" brushRef="#br0" timeOffset="19064.43">21167 2794 0,'0'0'15,"0"-21"-15,0 0 0,0 0 0,0 42 31,0 21-31,0-21 0,0 22 16,0-1-16,0 0 0,0 1 0,0-1 16,0 0-16,0 1 0,21-1 15,0 0-15,0-21 0,0 22 0,0-22 16,1 0-16,-22 0 0,0 0 16,21 1-16,0-22 0,0 0 31,-21-22-31,21 22 0,0-21 15,-21-21-15</inkml:trace>
  <inkml:trace contextRef="#ctx0" brushRef="#br0" timeOffset="19285.14">21632 2836 0,'0'-21'0,"0"42"0,0-63 16,0 21-16,-21 21 15,0 0-15,-21 21 0,20-21 0,-20 21 16,0 22-16,-1-22 0,1 21 0,-21-21 15,20 22-15,1-1 0,-22-21 16,22 21-16,0-20 0,-1 20 0,1 0 16,0-21-16,21 1 0,-22-1 15,43 0-15,0 0 0,0 0 0,0 0 16,21-21 0,22 0-16,-1 0 0,-21 0 0,43 0 15,-22-21-15</inkml:trace>
  <inkml:trace contextRef="#ctx0" brushRef="#br0" timeOffset="19544.14">22225 2498 0,'0'-21'0,"0"42"0,0-64 16,0 65-16,-21 20 15,0-21-15,-1 21 0,22 22 16,-42-22-16,21 1 0,0 20 0,0-21 15,-22 22-15,22-22 0,0 1 16,0 20-16,0-21 0,-1 1 16,1-1-16,21 0 0,-21-20 0,21 20 15,0-21-15,0 21 0,0-20 16,0-1-16,21 0 0,0-21 16,1 0-16,-1 0 0,21 0 15,-21-21-15,22 21 0,-22-21 0,21-1 16</inkml:trace>
  <inkml:trace contextRef="#ctx0" brushRef="#br0" timeOffset="19744.02">21823 2900 0,'0'0'0,"-21"0"15,-1 21 1,44-21-1,-1 21-15,0-21 0,0 0 0,0 0 16,22 0-16,-1 0 0,-21 0 0,21 0 16,1 0-16,-1 0 0,0-21 15,1 21-15,-1-21 0,-21 0 0</inkml:trace>
  <inkml:trace contextRef="#ctx0" brushRef="#br0" timeOffset="20027.97">22775 2646 0,'0'0'0,"0"-21"16,0 0-1,21 21-15,1-22 16,-22 1-16,21 0 15,0 21-15,-21-21 0,0 42 32,0 0-17,0 0-15,0 1 0,-21-1 0,0 0 16,-1 21-16,1-21 0,-21 1 16,21-1-16,0-21 0,-1 21 0,22 0 15</inkml:trace>
  <inkml:trace contextRef="#ctx0" brushRef="#br0" timeOffset="20469.39">23368 2265 0,'-21'-21'15,"0"21"-15,-1 0 16,22 21 0,0 0-16,0 0 15,0 0-15,0 22 0,0-22 0,22 21 16,20 1-16,-21-1 16,0 0-16,22 1 0,-1-1 0,0 0 0,1 1 15,20-1-15,1 0 16,-1-21-16,1 22 0,20-22 0,-20 0 15,-22 0-15,0 0 0,1-21 16,-1 0-16,-21 22 0,0-22 0,-42 0 31,-21 0-31,0 21 16,-22-21-16,1 21 0,-1-21 16,-21 21-16,22 0 0,-22 22 0,22-22 15,-22 21-15,22-21 0,20 22 0,-20-1 16,-1-21-16,22 21 15,0-20-15,20-1 0,-20 21 0,21-21 16,0-21-16,0 21 0,-1 1 16,1-22-16</inkml:trace>
  <inkml:trace contextRef="#ctx0" brushRef="#br0" timeOffset="33292.18">2265 7006 0,'0'-21'109</inkml:trace>
  <inkml:trace contextRef="#ctx0" brushRef="#br0" timeOffset="33684.71">2476 6752 0,'0'0'15,"0"-21"-15,0 0 0,0 0 0,22 0 16,-22-1-16,21 1 0,-21 0 15,0 0-15,0 0 16,0 42 15,-21 0-31,-1 21 16,1 1-16,-21-22 0,0 42 16,20-20-16,-20-1 0,-21 22 0,20-1 15,1 1-15,0-1 0,-1 22 16,1-1-16,-22 1 0,22 0 0,-21-22 15,20 22-15,-20-22 0,-1 22 16,22-21-16,-22-1 0,22 1 16,0-22-16,-1 21 0,22-20 0,0-22 15,0 21-15,21-21 0,0 1 16,0-44 0,0 1-1,21-21-15,21 0 0,-20-1 0,-1 1 16,0 0-16,21-22 0,-21 1 15</inkml:trace>
  <inkml:trace contextRef="#ctx0" brushRef="#br0" timeOffset="34036.87">3006 6456 0,'0'0'16,"-22"21"-16,1 21 0,-21 22 0,21-22 15,-22 22-15,1-1 0,-21 1 0,-1 20 16,1-20-16,-1 21 0,1-1 16,-1 1-16,1 0 0,-1-1 0,1 1 15,-1 0-15,1-22 0,-1 22 16,22-22-16,-22 22 0,22-22 15,0 1-15,-1-1 0,1-20 16,21 20-16,-22-20 0,22-22 0,0 21 16,21-21-16,0 0 0,0-42 31,21 21-31,0-21 16,1-21-16,-1 21 0,0-22 0,21 1 15,-21 0-15,22-1 0</inkml:trace>
  <inkml:trace contextRef="#ctx0" brushRef="#br0" timeOffset="34297.01">2963 7514 0,'0'0'0,"-21"21"0,0 22 16,0-1-16,0 0 0,-1 1 0,1-1 15,0 0-15,-21-20 0,21 20 16,-1 0-16,1-21 0,0 1 0,0 20 16,0-21-16,0-21 0,-1 21 15,1 0-15,21-42 32,0 0-32,0 0 0,0 0 0,21-22 15,1 1-15,-1 21 0,0-43 16</inkml:trace>
  <inkml:trace contextRef="#ctx0" brushRef="#br0" timeOffset="34464.39">2963 7091 0,'0'0'16,"-21"0"0,21 21-1,-21 0-15,21 0 16,0 1-16,0-1 0,0 0 15,0 0-15,0 0 16,21-21-16,-21 21 16</inkml:trace>
  <inkml:trace contextRef="#ctx0" brushRef="#br0" timeOffset="35202.39">3281 7599 0,'0'0'0,"-85"148"32,64-127-32,21 0 0,-21 1 0,0-1 15,21 0-15,0 0 0,-22-21 16,1 21-16,0-21 16,21-21-1,0 0-15,0 0 16,21 0-16,0-22 0,1 22 0,-1-21 15,0-1-15,0 1 0,21 21 16,-20-21-16,20-1 0,-21 1 0,21 21 16,1 0-16,-22-1 0,21 22 15,-21 0-15,1 0 0,-1 22 0,0-1 16,0 0-16,0 0 0,-21 21 16,21-20-16,-21 20 0,0 0 0,0-21 15,0 22-15,0-1 0,0-21 16,0 22-16,0-22 0,0 0 15,0 21-15,22-21 0,-1 1 0,0-22 16,0 21-16,0-21 0,0 0 16,22 0-16,41-21 0,-41-1 15,-1 22-15,0-42 0,1 21 0,-1 0 16,0 0-16,1-22 0,-1 1 16,0 0-16,1-1 0,-22 1 15,0 0-15,0-1 0,0 1 0,-21-22 0,0 22 16,0 21-16,0-21 15,0 20-15,-21 22 16,0 0-16,21 43 16,-21-22-16,21 21 0,-21 1 15,21-1-15,-21 21 0,21 1 0,0-1 16,-22 1-16,1-1 0,21 22 16,-21-21-16,0 20 0,0 1 0,21 0 15,-21 20-15,-1-20 0,1 0 0,21 21 16,0-1-16,-21 1 0,21 0 15,0 0-15,-21 0 0,21-22 0,0 22 16,0 0-16,0 0 0,0-21 0,0 20 16,0-20-16,0 0 0,0-22 15,0 22-15,-21-22 0,21-20 0,-21 20 16,21-20-16,-22-22 0,22 21 16,0-21-16,0-63 15,0 21-15,22-22 16,-1 1-16,0-21 0,0-1 15,21-21-15,-20 1 0,-1-1 0,21-21 16</inkml:trace>
  <inkml:trace contextRef="#ctx0" brushRef="#br0" timeOffset="35512.37">4360 7938 0,'0'0'0,"-21"-64"15,21 22-15,0-1 0,-21 1 16,21 21-16,0-21 0,0-1 0,0 22 15,21 0-15,0-21 0,0 20 0,1 1 16,20 0-16,0 21 0,1 0 16,-1 0-16,0 0 0,1 0 0,-22 0 15,21 21-15,0 0 0,-20 1 16,-1-1-16,-21 21 0,0-21 0,0 22 16,0-22-16,-21 21 0,-1-21 0,-20 0 15,21 22-15,-21-22 0,-1 0 16,1 0-16,0 0 0,-1 1 0,22-22 15,-21 21-15,21-21 0,-1 0 16,22-21 0,0-1-16,22 22 0,-1-21 15,0 0-15,21 0 0,-21 0 0,22-22 16,-22 22-16,21 0 0,1-21 16</inkml:trace>
  <inkml:trace contextRef="#ctx0" brushRef="#br0" timeOffset="36149.36">5038 7472 0,'21'85'32,"-21"-64"-32,0 0 0,-21 0 0,21 21 15,-22-20-15,1-1 0,21 21 0,0-21 16,-21 0-16,21 1 0,0-1 16,0 0-16,0 0 0,21-21 15,0 0 1,1 0-16,-1 0 0,0-21 15,0 0-15,0 21 0,0-21 0,22-1 16,-22 1-16,0-21 0,0 21 0,0-22 16,1 22-16,-1-21 0,0 0 15,0 20-15,0-20 0,0 21 0,-21 0 16,0 0-16,0 42 31,0 0-31,0 21 0,0-21 16,0 22-16,-21-22 0,0 21 0,0 1 15,21-1-15,0-21 0,0 21 16,-21 1-16,21-22 0,0 21 0,0-21 16,0 1-16,0-1 0,21 0 15,0-21-15,21 0 0,-20 0 0,20 0 16,-21 0-16,43 0 0,-22-21 0,0 0 16,22-1-16,-22 1 0,22-21 15,-1 21-15,-21-22 0,22 1 16,-22 0-16,1-22 0,-1 22 0,21-22 15,-41 1-15,20-22 0,0 22 16,-21-1-16,1 1 0,-1-1 0,-21 22 16,21 0-16,-21-1 0,0 1 0,0 21 15,-21 0-15,0 21 16,-1 0-16,1 21 0,0 0 16,0 0-16,0 21 0,0 22 0,-1-22 15,1 22-15,0-1 0,0 1 16,21 20-16,0-20 0,-21-1 0,21-20 15,0 20-15,0-20 0,0-1 0,0 0 16,0 1-16,21-1 0,0-21 16,0 0-16,22 0 0,-22 1 0,0-22 15,21 0-15,-21 0 0,22 0 16,-22 0-16,21 0 0,-21-22 16,22 1-16,-22 0 0,21 0 0</inkml:trace>
  <inkml:trace contextRef="#ctx0" brushRef="#br0" timeOffset="36332.33">6075 7239 0,'0'0'0,"-21"21"0,-1-21 16,44 0-1,-1 0-15,0 0 16,21 0-16,1 0 0,-22 0 0,21 0 15,0-21-15,22 0 0,-22 0 0,22 0 16,-1-1-16</inkml:trace>
  <inkml:trace contextRef="#ctx0" brushRef="#br0" timeOffset="36680.01">7832 6689 0,'0'-43'16,"42"43"-1,0-21-15,1 21 0,-1-21 0,21 21 16,-20-21-16,20 0 0,1 21 16,-22-21-16,22 21 0,-22-22 0,0 1 15,1 21-15,-1 0 0,-21 0 16,0-21-16,0 21 0,-42 0 16,-21-21-1,21 21-15,-22 0 0,-20 0 16,21 0-16,-22-21 0,1 21 0</inkml:trace>
  <inkml:trace contextRef="#ctx0" brushRef="#br0" timeOffset="36896.75">7980 6435 0,'0'0'0,"-43"21"0,1 0 0,21 21 16,0-20-16,0 20 0,-1 0 0,1 22 15,0-1-15,21-20 0,-21 20 16,0 22-16,0-22 0,-1 22 0,1 0 16,0-1-16,0 1 15,0 0-15,-22-1 0,22 1 0,-21 0 16,21-1-16,0 1 0,-1 0 0,1-22 15,0 22-15,0-22 0,21 22 16,0-43-16,0 22 0,0-22 0,0 0 16,0 1-16,21-22 0,21 0 0,-20 0 15,20-21-15,0 0 0,22 0 0,-22-21 16,22 0-16,20 0 0,-20-22 16,-1 1-16,22 0 0</inkml:trace>
  <inkml:trace contextRef="#ctx0" brushRef="#br0" timeOffset="37592.37">8890 7493 0,'0'-42'0,"0"84"0,0-148 0,-21 64 0,-22 0 15,22-1-15,-21 22 0,0 0 16,-1 0-16,1 0 0,0 21 0,-1 0 16,1 21-16,21 0 0,-22 21 0,1-21 15,21 22-15,-21-1 0,20 22 16,1-22-16,0 0 0,0 1 0,0-1 15,21 0-15,0 1 0,0-22 0,0 0 16,0 0-16,0 0 0,0 0 16,21-21-16,0 0 0,21 0 15,-20 0-15,20 0 0,-21-21 0,21 21 16,1-21-16,-1 0 0,0 0 16,1 0-16,-1-1 0,0-20 0,1 0 15,-22 21-15,21-22 0,-21 1 16,1 0-16,-22-1 0,0 1 0,21 21 15,-21-22-15,0 22 0,0 0 0,0 42 32,-21 0-32,-1 22 0,1-22 15,0 21-15,0 1 0,0-22 0,0 21 16,-1 0-16,1 1 0,0-1 16,21-21-16,0 22 0,0-22 15,0 0-15,0 0 0,42 0 0,-20 0 16,-1-21-16,21 0 0,0 0 15,1 0-15,-1 0 0,22 0 0,-22-21 16,0 21-16,1-21 0,-1 0 0,0 0 16,-21 0-16,22-22 0,-1 1 0,-21 0 15,0-1-15,1-20 0,-1-1 16,-21 1-16,0-1 0,0 1 0,0-1 16,-21 1-16,-1-1 0,-20 1 15,0-1-15,-1 22 0,-20 0 16,-1-1-16,1 22 0,-22 21 0,-21 0 15,22 0-15,-22 0 0,0 42 16,21-20-16,-20 20 0,20 21 0,0 1 16,1-1-16,20 22 0,1-21 0,20 20 15,1 1-15,21 0 0,21-1 16,0-20-16,0-1 0,0 1 0,21-22 16,21 0-16,1 1 0,-1-1 0,0 0 15,22-20-15,-1-1 0,1 0 16,-1 0-16,22-21 0,-22 0 0,22 0 15,0-21-15,21 0 0,-22 0 0,1-22 16,21 22-16,-22-21 0,1-1 16</inkml:trace>
  <inkml:trace contextRef="#ctx0" brushRef="#br0" timeOffset="37839.53">9842 6943 0,'0'0'0,"0"-43"0,0-41 16,0 63-16,-21 21 15,0 21-15,0 21 0,0-21 16,-22 22-16,22-1 0,0 0 0,0 22 16,0-1-16,0 1 0,-1-1 0,22 1 15,0-1-15,-21 1 0,0 42 16,21-64-16,0 0 0,0 1 16,0-1-16,0-21 0,0 0 15,21 0-15,0 1 0,1-1 16,-1-21-16,0 0 0,0 0 0,21 0 15,-20 0-15,-1 0 0,0-21 0,21-1 16,-21 1-16,-21 0 0,22 0 16</inkml:trace>
  <inkml:trace contextRef="#ctx0" brushRef="#br0" timeOffset="38469.01">9610 7387 0,'0'0'0,"-43"0"0,22-21 0,0 21 15,42 0 1,0-21-1,0 21-15,22 0 0,-1 0 16,0 0-16,1-21 0,20 21 0,1 0 16,-22 0-16,22-21 0,-1 21 15,-21 0-15,22 0 0,-22 0 0,1 0 16,-22 0-16,21 0 0,-42 21 0,0 0 16,0 0-16,0 0 0,0 22 15,0-22-15,-21 21 0,0-21 0,0 0 16,-1 1-16,1 20 0,0-21 0,21 0 15,0 0-15,0 1 16,0-1-16,21-21 16,0 0-16,1 0 0,20 0 0,-21 0 15,21-21-15,-20-1 0,20 1 16,0 0-16,1 0 0,-22 0 16,21-22-16,0 22 0,1-21 0,-1 0 15,0-1-15,-20 1 0,-1 21 0,0-22 16,0 22-16,0 0 0,-21 0 15,0 0-15,0 42 16,-21 0-16,0 0 16,0 0-16,0 22 0,-1-1 0,1 0 15,0 1-15,-21 20 0,21-20 0,-1 20 16,1-21-16,0 22 0,0-22 16,21 22-16,-21-1 0,0 1 0,21-1 15,0 22-15,0-22 0,0 1 16,0-1-16,0 22 0,0-21 0,0-22 15,0 21-15,0 1 0,0-1 0,0 1 16,-22-22-16,1 22 0,0-22 16,21 22-16,-42-22 0,21 0 0,-22 1 15,1-22-15,0 0 0,-1 0 0,-20 0 16,-1 0-16,1-21 0,-1 0 16,1-21-16,-1 0 0,1 0 0,-1 0 15,1-22-15,20 1 0,1 0 16,0-22-16,21 22 0,21-22 0,0 1 15,0-1-15,21 1 0,0-1 0,21-20 16,1 20-16,20-20 0,22-1 16,-22 0-16</inkml:trace>
  <inkml:trace contextRef="#ctx0" brushRef="#br0" timeOffset="38739.12">11430 7112 0,'0'0'0,"0"64"15,0-43 1,-21 42-16,0-20 0,-1 20 0,-20 1 16,21-1-16,0 22 0,-22-22 0,22 22 15,-21 0-15,21-1 0,-22 1 16,22 21-16,-21-22 0,21 1 16,0-21-16,-1 20 0,-20 1 0,21-22 15,0 1-15,0 21 0,21-22 0,-22 1 16,1-22-16,0 21 0,0-20 0,21-1 15,0 0-15,0-20 0,0-1 16,0 0-16,21-42 16,0 0-16,0-22 15,1 22-15,-1-21 0</inkml:trace>
  <inkml:trace contextRef="#ctx0" brushRef="#br0" timeOffset="39028.25">11049 7959 0,'0'0'0,"21"-85"0,0-127 15,0 128 1,1 20-16,-1 22 0,0-22 0,0 22 16,21 0-16,1-1 0,-1 22 0,0-21 15,1 21-15,-1 0 0,0-1 16,1 22-16,-1 0 0,22 0 0,-22 22 16,-21-1-16,21 0 0,-20 21 0,-1 1 15,-21-1-15,0 0 16,0 1-16,-21-1 0,-1-21 0,-20 21 0,0 1 15,-1-22-15,-20 21 0,21-21 0,-22 1 16,22-1-16,-1-21 16,1 21-16,0-21 0,21 0 0,-1 0 15,44-21 1,20 21-16,-21-21 16,21-1-16,1 1 0,-1-21 0,0 21 15</inkml:trace>
  <inkml:trace contextRef="#ctx0" brushRef="#br0" timeOffset="39351.36">11874 7366 0,'43'0'31,"-22"0"-31,0 0 16,0-21-16,0 21 0,1-21 16,20 21-16,-21-21 0,21-1 0,-20 1 15,20 21-15,0-21 0,1 0 16,-1 0-16,-21 0 0,0-1 0,0 1 15,1 0-15,-22 0 0,-22 21 16,-20 0 0,21 0-16,-21 0 0,-22 21 0,22 0 15,-22 0-15,22 22 0,-22-22 0,22 21 16,0 1-16,-1-1 0,22-21 16,-21 21-16,21-20 0,21 20 15,0-21-15,0 0 0,0 0 0,0 1 16,0-1-16,21 0 0,21-21 15,1 0-15,-1 21 0,0-21 0,1 0 16,20 0-16,-21 0 0,22-21 0,-22 0 16,22 0-16,-1 21 0</inkml:trace>
  <inkml:trace contextRef="#ctx0" brushRef="#br0" timeOffset="39567.82">12996 7133 0,'0'0'0,"-106"0"32,128 0-1,-1 0-31,21 0 0,-21 0 0,22 0 16,-22 0-16,21 0 0,0 0 15,-20 0-15,20 0 0,0 0 0,-21 0 16,1 0-16,-1-21 0</inkml:trace>
  <inkml:trace contextRef="#ctx0" brushRef="#br0" timeOffset="39701.73">12996 7260 0,'-21'21'0,"42"-42"0,-63 64 16,21-22-16,0 0 0,-1 0 0,22 0 0,0 0 16,0 1-16,0-1 15,22-21-15,-1 0 16,0 0-16,0 0 0,0 0 0,22 0 15,-22-21-15,21 21 0,-21-22 0,22 1 16</inkml:trace>
  <inkml:trace contextRef="#ctx0" brushRef="#br0" timeOffset="40083.68">14330 6752 0,'0'0'0,"0"-127"31,0 106-31,-21 21 16,-1 0-16,1 0 0,0 21 15,0 0-15,-21 1 0,20 20 0,-20 0 16,0-21-16,-1 22 0,22-1 16,-21-21-16,21 22 0,0-22 0,-1 0 15,22 21-15,0-21 0,0 1 0,22-1 16,20 0-16,-21-21 15,21 0-15,22 0 0,-22 0 0,22 0 16,-22 0-16,22 0 0</inkml:trace>
  <inkml:trace contextRef="#ctx0" brushRef="#br0" timeOffset="40323.42">14901 6710 0,'0'0'0,"0"-42"0,0 20 0,0 1 0,-21 21 16,0 0-16,0 21 0,0 1 15,-1-1-15,1 21 0,-21 0 16,21 1-16,-22-1 0,1 0 0,0 22 16,21-22-16,-22 22 0,1-1 15,0-20-15,-1 20 0,1 1 0,0-22 16,20 21-16,1-20 0,0-1 0,21 0 16,0-20-16,0 20 15,0-21-15,0 0 0,21 0 0,0 1 16,1-22-16,20 0 0,0 0 0,-21 0 15,22 0-15,-1 0 0,0-22 16</inkml:trace>
  <inkml:trace contextRef="#ctx0" brushRef="#br0" timeOffset="40513.39">14351 7324 0,'-42'0'0,"84"0"0,-106 0 0,43 0 16,0 0-16,42 0 15,0 0 1,1 0-16,20 0 0,-21 0 16,21 0-16,1 0 0,-1 0 0,0-21 15,1 21-15,-1 0 0,0-22 16,1 22-16,-1-21 0,0 0 0,1 21 16</inkml:trace>
  <inkml:trace contextRef="#ctx0" brushRef="#br0" timeOffset="40884.29">14965 7154 0,'0'0'15,"-21"0"-15,21 22 0,21-22 32,0 0-17,0 0-15,0 0 0,0-22 0,22 22 16,-22-21-16,21 21 0,1-21 15,-22 21-15,21-21 0,-21 21 0,22-21 16,-22 0-16,0 21 0,-21-22 16,0 1-16,0 0 0,-21 21 15,-22 0-15,22 0 16,-21 0-16,0 0 0,-1 21 16,1 0-16,0 1 0,-1 20 0,1 0 15,21 1-15,-22-1 0,22 0 0,0 1 16,0-1-16,21 0 0,0 1 15,0-22-15,0 21 0,0-21 0,0 0 16,21 22-16,21-43 0,-20 21 0,20 0 16,-21-21-16,21 0 0,1 0 15,20 0-15,-20 0 0,20 0 0,-21 0 16,22 0-16,-22 0 0,1-21 0</inkml:trace>
  <inkml:trace contextRef="#ctx0" brushRef="#br0" timeOffset="41113.33">15833 6964 0,'0'0'0,"0"-21"0,0 0 15,0 42-15,0 0 16,0 0-16,0 21 0,-22 1 16,22-22-16,0 21 0,0 22 0,0-22 15,0 0-15,0 1 0,0-22 0,0 21 16,0 1-16,0-22 0,0 0 15,0 0-15,0 0 0,22 0 0,-1-21 16,0 0 0,0 0-16,0 0 0,0-21 15,1 0-15</inkml:trace>
  <inkml:trace contextRef="#ctx0" brushRef="#br0" timeOffset="41327.87">16298 7091 0,'0'0'0,"0"-21"0,0 0 0,0-1 0,0 1 15,-21 0-15,0 21 0,0 0 16,0 0-16,-22 0 0,22 21 0,-21 0 16,-1 1-16,1 20 0,0 0 0,-1 1 15,1-1-15,0 0 0,-1 1 16,1-1-16,0 0 0,-1 1 0,22-1 16,0 0-16,0-21 0,0 1 0,21-1 15,0 0-15,0 0 16,0 0-16,21-21 0,0 0 15,21 0-15,-20 0 0,-1 0 0,21-21 16,-21 21-16</inkml:trace>
  <inkml:trace contextRef="#ctx0" brushRef="#br0" timeOffset="41603.81">16722 6795 0,'0'0'0,"21"-43"0,0-41 31,-21 105-31,0 21 16,-21-21-16,0 22 0,-1-1 0,1 21 15,0-20-15,-21-1 0,21 22 16,-1-1-16,1-21 0,0 22 0,0-22 16,0 22-16,0-22 0,21 0 15,0 1-15,0-22 0,0 21 0,0-21 16,0 1-16,21-1 0,0 0 15,0-21-15,0 0 0,0 0 16,1 0-16,20 0 0,-21-21 0,21 0 16,-20-1-16,-1 1 0,21 0 15</inkml:trace>
  <inkml:trace contextRef="#ctx0" brushRef="#br0" timeOffset="41772.12">16468 7133 0,'0'0'15,"-43"0"-15,22 0 0,-21 0 0,21 0 16,42 0 0,21 0-1,-21 0-15,22 0 0,-1 0 16,0 0-16,1 0 0,-1-21 16,0 21-16,1 0 0,-1-21 0</inkml:trace>
  <inkml:trace contextRef="#ctx0" brushRef="#br0" timeOffset="42065.63">17462 6689 0,'-21'-21'31,"42"21"-16,1 0 1,-1 0 15,-21 21-31,0 21 0,0-21 16,0 0-16,-21 22 0,-1-22 16,1 21-16,0-21 0,0 1 0,-21-1 15,20 0-15,-20 0 0,21 0 0,0 0 16,0-21-16</inkml:trace>
  <inkml:trace contextRef="#ctx0" brushRef="#br0" timeOffset="42607.64">17949 6244 0,'0'0'0,"-21"0"0,0 0 32,42 0-17,0 0-15,22 0 0,-22 0 16,21 0-16,0 0 0,1 0 15,20 0-15,-20 0 0,-1 0 0,0 0 16,1 0-16,-1 0 0,0 0 16,1 0-16,-22 0 0,21 0 0,-21 0 15,0 0-15,1 0 0,-22 21 16,0 1-16,0 20 16,0-21-16,0 21 0,0 22 0,0-22 15,0 22-15,-22-22 0,1 22 16,0-1-16,0 1 0,0-1 15,0-21-15,-1 22 0,22-1 16,0 22-16,-21-21 0,21-1 0,0 22 16,-21-22-16,21 1 0,0-1 0,-21 1 15,0-22-15,0 22 0,-1-22 16,1 0-16,-21 22 0,21-22 0,0 0 16,-22-20-16,22 20 0,-21-21 0,-1 21 15,1-20-15,0-1 0,-22 0 16,22-21-16,-22 21 0,1-21 0,-1 0 15,1 0-15,-1 0 0,1 0 0,-1 0 16,1 0-16,21-21 0,-1 21 16,22-21-16,0 21 0,0-21 15,21-1-15</inkml:trace>
  <inkml:trace contextRef="#ctx0" brushRef="#br0" timeOffset="42796.87">17759 8170 0,'0'22'15,"0"-44"32,0 1-47,21 0 16</inkml:trace>
  <inkml:trace contextRef="#ctx0" brushRef="#br0" timeOffset="44343.88">20129 7197 0,'0'0'0,"0"-21"15,0-1 1,22 22 0,-1 0-16,0 0 15,21 0-15,1 0 0,-1 0 16,0 0-16,22 0 0,20 0 16,-20 0-16,21 0 0,-22 0 0,22 0 15,-22 0-15,1 0 0,-1 0 16,1 22-16,-22-22 0,0 0 0,1 0 15,-1 0-15,-21 0 0,0 21 16,-42-21 0</inkml:trace>
  <inkml:trace contextRef="#ctx0" brushRef="#br0" timeOffset="44535.8">20320 7366 0,'0'0'0,"-42"42"31,63-20-31,0-22 0,0 0 16,21 0-16,-20 0 0,20 0 15,0 0-15,22 0 0,-22 0 0,22 0 16,-1 0-16,1 0 0,-1 0 16,1 0-16,-1-22 0,1 1 0,-22 0 15,21 21-15,1-21 0</inkml:trace>
  <inkml:trace contextRef="#ctx0" brushRef="#br0" timeOffset="44926.38">21759 7006 0,'0'-21'0,"0"0"16,21 21-16,1 0 15,-1 0-15,21 0 0,-21 0 16,22 0-16,-1 0 0,-21 0 0,21 0 16,1 0-16,-22 21 0,21-21 15,-21 21-15,1 0 0,-1 1 0,-21-1 16,0 0-16,0 21 0,0-21 0,0 22 16,0-22-16,-21 21 15,-1 1-15,1-1 0,0-21 0,0 21 16,-21-20-16,20 20 0,1-21 15,0 0-15,0 0 0,0-21 0,0 22 16,21-1-16,-22-21 16,22 21-16,22-42 31,-1 21-15,0-21-16,0-1 0,21 1 0,1 0 15,-1 0-15,0 0 0,22 0 16,-1-22-16</inkml:trace>
  <inkml:trace contextRef="#ctx0" brushRef="#br0" timeOffset="46551.39">19177 5461 0,'0'0'0,"0"-21"0,-21 21 0,21-21 0,-21 0 16,-1-1 0,22 1-16,22 21 46,-1 0-30,0 0-16,0 21 0,0-21 0,22 43 16,-1-22-16,0 21 0,22 1 15,-1 20-15,1 1 0,20-1 0,-20 22 16,-1-22-16,-20 1 0,20 20 16,-20-20-16,-1 42 0,-21-22 15,0 22-15,0 0 0,1 0 0,-22 0 16,0 0-16,0 126 15,0-105-15,0-21 0,-22 0 0,-20 0 16,0 0-16,-1 0 0,-20-1 16,-43 1-16,21-21 0,-42 21 0,0 0 15,-21-22-15,-21 1 0,0 0 16,-22-22-16,1 22 0,-1-22 0,-21 22 16,1-22-16,-1 1 0,-21-1 0,0 1 15,1-22-15,-22 1 0,0-22 16,0 21-16,-22-21 0</inkml:trace>
  <inkml:trace contextRef="#ctx0" brushRef="#br0" timeOffset="47228.83">4106 5080 0,'0'0'15,"21"0"-15,-21-21 16,-21 0-16,0 21 0,0 0 16,-21 0-16,-1 0 0,-20 0 15,-1 21-15,-20 0 0,-22 0 0,0 22 16,0-1-16,0 0 0,0 1 15,-21 41-15,-21 1 0,0 0 0,0 42 16,0-22-16,0 44 0,21-1 16,0 0-16,0 0 0,21 0 0,0 22 15,0-1-15,21 0 0,1 1 16,-1-1-16,22 0 0,20 22 16,1-22-16,42-21 0,0 22 15,21-22-15,21 0 0,1 0 0,41-21 16,1 0-16,21 0 0,21-21 15,0 0-15,21-22 0,0 1 0,22-21 16,-1-1-16,21 1 0,1-43 16,-1 21-16,22-42 0,0 0 0</inkml:trace>
  <inkml:trace contextRef="#ctx0" brushRef="#br0" timeOffset="48175.39">21188 6181 0,'0'0'16,"0"-21"-16,21 21 15,0 0 1,21 0-16,-20 0 0,20 0 16,0 0-16,22 0 0,-22 0 0,22 0 15,-1-22-15,1 22 0,-22 0 16,21 0-16,-20 0 0,-1-21 0,-21 21 16,0-21-16,1 21 0,-22-21 15,-22 21-15,-20 0 16,0 0-16,-22 0 0,-20 0 0,20 0 15,-21 0-15,22 0 0,-22 0 16,22 0-16,-1 21 0,1-21 0,-1 21 16,22 0-16,-22 1 0,22 20 15,0-21-15,-1 43 0,1-22 0,0 21 16,-1 1-16,22-1 0,-21 1 16,21 21-16,-22-22 0,22 1 0,0-1 15,0 22-15,21-22 0,0 22 16,0-22-16,0 22 0,0 0 0,0-22 15,0 22-15,0-22 0,21 1 16,0-1-16,0 1 0,22-22 0,-1 1 16,-21 20-16,22-21 0,-1-20 15,0 20-15,1-21 0,-1 0 0,0 0 16,22 1-16,-22-22 0,22 0 16,-22 0-16,21 0 0,1-22 15,-1 1-15,22 0 0,-21-21 0,-1 21 16,1-22-16,-1 22 0</inkml:trace>
  <inkml:trace contextRef="#ctx0" brushRef="#br0" timeOffset="48708.38">22077 6752 0,'0'0'15,"-21"-21"-15,-1 0 0,1 21 16,0 0-16,0 0 0,0 21 15,0 0-15,-1 22 0,1-22 16,0 21-16,21 0 0,-21 1 0,0 20 16,21 1-16,-21-1 0,21 1 15,0-1-15,0 1 0,0-1 0,-22 1 16,22-22-16,0 22 0,0-22 0,-21 0 16,21-21-16,0 22 0,0-22 15,0 0-15,0 0 0,0 0 16,0-42-1,0 0 1,0-21-16,0 21 16,21-22-16,-21 22 0,0-42 15,0 20-15,0-20 0,22-1 0,-22 1 16,0-1-16,21 1 0,0-1 16,0 1-16,0-1 0,0 1 0,1 20 15,-1-20-15,0 42 0,-21-22 16,0 22-16,21 0 0,-21 42 15,0 0-15,0 22 16,0-1-16,0 0 0,-21 22 0,0-1 16,0 22-16,-1-21 0,1 20 15,0-20-15,0 20 0,0-20 16,0-22-16,-1 22 0,22-22 0,0 0 16,0-20-16,0-1 0,0 21 15,0-21-15,0 0 0,22-21 16,-1 0-1,0 0-15,21-21 0,-21 0 0,22 0 16,-22 0-16,21 0 0</inkml:trace>
  <inkml:trace contextRef="#ctx0" brushRef="#br0" timeOffset="49107.97">22437 6477 0,'0'0'0,"-22"-21"15,1 0-15,0 0 0,21-1 0,0 1 16,0 0-16,0 0 0,21 21 16,22-21-16,-1 21 0,-21 0 0,43 0 15,-22-21-15,21 21 0,1 0 16,-1 0-16,1-22 0,-1 22 0,-20 0 16,20 0-16,1 0 0,-22 0 15,-21 0-15,22 0 0,-22 0 16,21 0-16,-21 22 0,-21 20 0,0 0 15,21 1-15,-21 20 0,0 1 16,0-1-16,0 1 0,0-1 16,0 22-16,0-22 0,0 1 0,0 20 15,0-20-15,0 21 0,0-22 0,0 22 16,0-1-16,0-20 0,22 21 16,-22-22-16,0 1 0,0-1 0,0 1 15,0-1-15,0 1 0,-22-1 16,-20 1-16,0-22 0,-1 21 0,-20-20 15,-1-1-15,-20-21 0,-22 22 16,21-22-16,-42 0 0,21 0 0,1 0 16,-1-21-16,0 0 0,0 0 0,0 0 15</inkml:trace>
  <inkml:trace contextRef="#ctx0" brushRef="#br0" timeOffset="49983.65">21399 6922 0,'0'0'0,"-21"0"0,0 0 0,0 0 15,0 0-15,0 0 0,21-22 31,0 1-15,21 21-16,0-21 0,0 21 0,21-21 16,-20 21-16,20 0 0,0 0 15,1-21-15,-1 21 0,0 0 0,1 0 16,-22 0-16,21 0 0,-21 21 16,22 0-16,-22 0 0,-21 0 15,0 1-15,0-1 0,0 21 0,0 0 0,0 1 16,-21-1-16,-22 22 15,1-22-15,0 21 0,-22-20 0,1 20 16,-1-20-16,1-1 0,-1 0 16,1 1-16,-1-1 0,1 0 0,-1-21 15,22 1-15,-1-1 0,22 0 16,0 0-16,0 0 0,0-21 0,42 0 31,0 0-15,21 0-16,22-21 0,21 21 0,-1-21 15,43 0-15,0 0 0,21-1 16,22 1-16,20-21 0,1 21 16,20-22-16,1 1 0,-21 21 0,-1 0 15,1 0-15</inkml:trace>
  <inkml:trace contextRef="#ctx0" brushRef="#br0" timeOffset="59123.95">20362 4974 0,'0'0'0,"0"-21"0,-42-42 31,42 41-31,0 1 16,-21 0-16,0 0 16,21 0-16,0 0 15,-22 21 1,22 21 46,0 0-46,0 0-16,22-21 16,-22 21-16,0 0 0,21 1 0,0-1 15,0-21-15,-21 21 0,21 0 16,0 0-16,-21 0 0,22 1 0,-22-1 15,21 0-15,0 0 0,0 21 16,0-20-16,-21-1 0,43 0 0,-22 21 16,0-21-16,0 1 0,0 20 0,22-21 15,-22 21-15,21-20 16,-21-1-16,22 21 0,-1 0 0,-21 1 16,21-1-16,1 0 0,-22 1 15,21-1-15,1 0 0,-22 1 0,21-1 16,0 22-16,-20-22 0,20 0 0,0 22 15,1-22-15,-22 0 0,21 22 16,0-22-16,-20 22 0,20-1 0,0 1 16,1-1-16,-22 1 0,21-1 15,22 64-15,-22-63 0,0-1 16,-21 1-16,22-1 0,-1 22 0,-21-22 16,22 22-16,-22-21 0,21 20 0,0-20 15,-20 20-15,62 149 16,-41-169-16,-22 20 15,21 1-15,-21 0 0,22-1 0,-22-20 16,0 21-16,21-1 0,-21-20 16,22 20-16,-22 1 0,21 0 0,-21-1 15,22 1-15,-22 0 0,21-1 0,-21 1 16,22 0-16,-1-1 0,0 1 16,-20 0-16,20-1 0,0 1 0,-21 0 15,22-1-15,-22 1 0,21 0 0,-21-22 16,1 22-16,-1 0 0,21-1 0,-21-20 15,0 20-15,-21-20 16,22-1-16,-1 1 0,0-1 0,-21 1 16,21-22-16,-21 1 0,21-1 0,-21 0 15,0 1-15,21-1 0,1-21 16,-22 21-16,21-20 0,-21-1 0,0 0 16,21-21-16,-21 21 0,21-21 0,0 0 31,-21-21-16,0 0-15,0 0 0,0-1 16,0 1-16,0 0 0,0-21 16,0 21-16,0-22 0,0 22 15,0-21-15,-21-1 0,21-20 0,-21 21 16</inkml:trace>
  <inkml:trace contextRef="#ctx0" brushRef="#br0" timeOffset="61263.68">23389 4509 0,'0'-43'32,"0"22"-17,-21 21 17,0 0-32,0 21 15,-1 0-15,1 1 16,0-1-16,0 0 0,0 0 0,-22 0 15,22 0-15,-21 1 0,21 20 16,-22-21-16,1 21 0,0 1 0,-22-22 16,22 21-16,-22 1 0,22-1 0,-21 0 15,20 1-15,-20-1 0,20 21 16,-20-20-16,21-1 0,-22 0 0,22 1 16,-1-1-16,1 0 0,-21 1 15,20 20-15,1-20 0,0-1 16,-1 21-16,-20-20 0,20 20 0,1-20 0,0-1 15,-1 21-15,1-20 16,0-1-16,-1 0 0,1 1 0,0-1 16,-1 0-16,1 1 0,0 20 0,-1-20 15,1-1-15,0 21 0,-1 1 16,1-22-16,0 22 0,-1-1 0,1 1 16,0-22-16,-1 22 0,-20-1 0,21 1 15,-1-1-15,-20 1 0,20-1 16,1 22-16,0-22 0,-22 1 0,22-1 15,0 22-15,-1-22 0,1 1 0,0-1 16,-1-20-16,1 20 0,0 1 0,-1-1 16,1 22-16,0-22 0,20 1 15,-20-1-15,0 1 0,-1-1 16,1 1-16,0-1 0,-1 1 0,1-1 16,0 1-16,-1-1 0,1-20 0,0 20 15,21 1-15,-22-22 0,22 22 16,0-22-16,0 0 0,0 1 0,-1-1 15,1 0-15,21 1 0,-21-1 0,0-21 16,0 21-16,21 1 0,-21-22 0,-1 21 16,22-21-16,-21 1 0,0 20 15,21-21-15,-21 0 0,0 22 0,21-22 16,-21 0-16,21 0 0,-22 0 16,22 0-1,22-21 126,-1 0-94,0 0-32,-21-21 63,0 0-62,0 0 15,0 0 1,0 0-17,21 21-15,0 0 0,0-22 16,1 1-16,-1 21 0,0-21 15,0 21-15,0-21 0,0 21 0,1 0 16,-1-21-16,21 21 0,-21 0 16,0 0-16,1-21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3T13:02:03.1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381 550 0,'0'0'0,"-21"0"0,21 22 15,-21-1 1,21 0 0,21-21 30,0 0-46,0 0 0,0 0 16,0 0-16,1 0 0,-1-21 16,0 21-16,21-21 0,-21 21 15,1-22-15,-1 1 0,0 0 16,0 21-16,-21-21 0,0 0 0,21 0 16,-21-1-16,0 1 0,0 0 15,0 0-15,0 0 16,-21 21-16,0 0 15,-21 0-15,20 0 0,1 21 16,-21 0-16,0 0 0,-1 0 0,1 1 16,0-1-16,20 0 0,-20 0 15,0 21-15,21-20 0,-22 20 0,22-21 16,0 0-16,21 22 0,0-22 16,0 0-16,0 0 0,0 0 0,0 0 15,0 1-15,0-1 16,0 0-16,21-21 0,0 21 0,0-21 15,1 0-15,-1 0 0,21 0 16,-21 0-16,0 0 0,22 0 0,-22 0 16,21 0-16,-21-21 0,1 21 15,-1-21-15,0 21 0,0 0 16,-21-21-16,-21 21 31,0 0-31,0 0 0,-22 21 0,22-21 16,-21 21-16,-1 0 0,22 0 15,-21 0-15,21 1 0,-22-22 16,22 21-16,0 0 0,0 0 16,21 0-16,0 0 0,-21 1 0,21-1 15,0 0-15,0 0 16,21-21 0,0 21-16,0-21 15,0 0-15,1 0 0,-1 0 0,0 0 16,21-21-16,-21 21 0</inkml:trace>
  <inkml:trace contextRef="#ctx0" brushRef="#br0" timeOffset="711.13">1037 783 0,'0'0'0,"0"-21"0,0 0 15,0 0-15,0 0 16,-21 21-16,0 0 15,0 0-15,-1 0 0,1 21 16,0 0-16,0-21 0,0 21 16,-22 0-16,22 0 0,0 1 0,0 20 15,-21-21-15,20 0 0,1 22 16,21-22-16,-21 0 0,21 0 16,0 0-16,0 0 0,0 1 0,0-1 15,21-21-15,0 0 16,1 0-16,-1 0 0,0 0 15,21 0-15,-21-21 0,22-1 0,-22 22 16,21-21-16,-21 0 0,1 0 16,20 0-16,-21 0 0,0-1 15,0 1-15,-21 0 0,0 0 0,22 0 16,-22 0-16,21-1 16,-21 1-16,0 42 31,0 1-16,0-1-15,0 21 16,0-21-16,-21 22 0,21-1 0,-22 0 16,22 1-16,0-1 0,0 0 15,0 22-15,0-22 0,0 22 16,0-1-16,0 1 0,0 20 0,0-20 16,0 20-16,0 1 0,0 0 15,0-1-15,0-20 0,0 21 16,0-1-16,0-20 0,0-1 0,0 1 15,0-1-15,0 1 0,0-1 0,0-20 16,-21-1-16,0 0 0,0 1 16,0-22-16,0 0 0,-1 0 0,1 0 15,0 0-15,0-21 16,0 0-16,-22 0 0,1 0 0,0 0 16,-1-21-16,1 0 0,-21 0 0,20 0 15,-20-22-15,20 22 0,-20-21 16,42 0-16,-22 20 0,22-20 15,-21 0-15,42-1 0,0 1 0,0 0 16,0-1-16,0 22 0,0-21 16,21 0-16,0 20 0,0-20 0,1 0 15,20-1-15,-21 1 0,0 0 16,22-1-16,-22-20 0,0 21 16,21-22-16,-21 1 0</inkml:trace>
  <inkml:trace contextRef="#ctx0" brushRef="#br0" timeOffset="965.76">1566 741 0,'-21'0'31,"0"0"-31,0 0 0,0 0 16,42 0 31,0 21-47,0 0 16,-21 0-16</inkml:trace>
  <inkml:trace contextRef="#ctx0" brushRef="#br0" timeOffset="1154.5">1545 1164 0,'0'0'0,"0"21"0,0 1 16,21-44 46</inkml:trace>
  <inkml:trace contextRef="#ctx0" brushRef="#br0" timeOffset="2262.77">3429 466 0,'0'0'0,"21"0"0,0-21 15,-21-1-15,0 1 16,21 21-16,-42 0 47,0 0-47,21 21 0,-21 1 15,0-1-15,-22 0 0,22 0 16,-21 0-16,21 22 0,-22-22 0,1 0 16,0 21-16,-1 1 15,1-22-15,0 21 0,-1 0 0,1-20 16,-21 20-16,20-21 0,1 21 16,0-20-16,-1-1 0,1 0 0,0 0 15,-1 0-15,22 0 0,0 1 16,-21-22-16,20 21 0,1-21 15,0 0-15,21 21 16,21-42 15,0 21-31,1 0 16,-1 0-16,0-21 0,0 21 0,21 0 16,-20 0-16,20 0 0,-21 0 15,21 0-15,1 0 0,-1 0 0,-21 0 16,22 0-16,-1 21 0,0-21 15,-21 21-15,22 0 0,-22-21 0,21 21 16,-21 0-16,1 1 0,-1-22 16,0 21-16,0 0 0,0-21 0,-21 21 15,21-21-15,1 21 16,-22-42 46,0 0-62,21 21 0</inkml:trace>
  <inkml:trace contextRef="#ctx0" brushRef="#br0" timeOffset="3010.45">4297 889 0,'0'0'0,"0"-42"31,0 21-31,-21-1 0,-1 22 16,22-21-16,-21 21 0,0-21 15,0 0-15,0 21 0,0 0 0,-1 0 16,1 0-16,0 0 0,0 0 15,0 0-15,-22 0 0,22 0 0,0 21 16,0-21-16,-21 21 0,20 0 16,1 22-16,0-22 0,0 21 0,-21-21 15,20 22-15,1-1 16,21-21-16,-21 22 0,0-22 0,21 21 16,-21-21-16,21 22 0,0-22 15,0 0-15,0 0 0,0 0 16,0 0-16,21-21 0,0 0 15,0 22-15,0-22 0,22 0 16,-22 0-16,0 0 0,0 0 0,22-22 16,-22 1-16,21 21 0,-21-21 15,22 0-15,-22 0 0,0-22 0,21 22 16,-21-21-16,22 21 0,-22-22 16,21 1-16,-21 0 0,1-1 0,20-20 15,-21 21-15,0-1 16,-21 1-16,0 0 0,21-1 0,-21 1 15,0 0-15,0 20 0,0-20 16,0 21-16,0 0 0,0 0 0,0-1 16,-21 22-1,0 22 1,21-1-16,-21 0 16,21 0-16,0 21 0,0 1 0,0-22 15,0 21-15,0 1 0,-21-1 0,21 21 16,-21-20-16,21-1 0,0 0 15,0 1-15,0-1 0,0 0 16,0-20-16,0 20 0,0-21 16,0 0-16,0 0 0,0 1 0,0-1 15,0 0-15,21 0 16,0-21-16,0 21 0,0-21 16,0 0-16,1 0 0,-1 0 15,0 0-15,0 0 0,0 0 0,0-21 16,1 21-16,-1-21 0,21 0 15,-21 0-15,0-1 0</inkml:trace>
  <inkml:trace contextRef="#ctx0" brushRef="#br0" timeOffset="3278.65">4889 783 0,'0'21'31,"0"1"-31,0-1 0,0 0 0,-21 0 16,21 21-16,-21-20 0,21-1 0,0 0 16,0 0-16,-21 21 0,21-20 15,-21-1-15,21 0 0,0 0 16,0 0-16,-21 0 16,21 1-1,21-44 16,-21 1-15,21 0-16</inkml:trace>
  <inkml:trace contextRef="#ctx0" brushRef="#br0" timeOffset="3666.6">4932 593 0,'0'0'0,"0"21"32,21-21-1,0 0-16,0 0-15,-21-21 0,21 21 16,-21-21-16,0-1 16,0 1-16,-21 21 31,0 0-15,0 0-16,0 0 15,21 21-15,0 1 16,0-1-1,0 0 1,21-21-16,0 0 0,-21 21 16,21-21-16</inkml:trace>
  <inkml:trace contextRef="#ctx0" brushRef="#br0" timeOffset="4006.9">5270 677 0,'0'-21'0,"0"42"62,0 1-62,0-1 0,22 0 16,-22 0-16,0 0 0,0 22 15,21-22-15,-21 0 0,21 21 0,-21-21 16,0 1-16,0 20 0,0-21 16,21 0-16,-21 0 0,0 1 15,0-1-15,0 0 0,0 0 16,0 0 0,21-42 15,-21 0-31,0 0 15,0 0-15</inkml:trace>
  <inkml:trace contextRef="#ctx0" brushRef="#br0" timeOffset="4294.47">5651 635 0,'0'21'47,"-21"0"-47,21 1 16,-21-1-16,21 0 0,0 0 15,-21 21-15,0-20 0,0 20 0,-1-21 16,22 0-16,-21 22 0,0-22 0,21 0 16,0 0-16,0 0 0,-21 0 15,21 1-15,0-1 0,0 0 16,21-21 31,-21-21-47,21 0 0</inkml:trace>
  <inkml:trace contextRef="#ctx0" brushRef="#br0" timeOffset="4837.88">6117 487 0,'0'0'16,"21"0"15,-21 21-16,21-21-15,-21 21 0,22 0 16,-1 1-16,0-22 0,0 21 16,0 0-16,0-21 0,1 21 0,-1 0 15,21-21-15,-21 21 16,22-21-16,-22 22 0,21-22 0,-21 0 16,22 0-16,-22 21 0,0-21 0,0 0 15,21 0-15,-20 0 0,-1 0 16,0 0-16,0 0 15,-21 21-15,21-21 16,-21 21 0,-21-21-16,0 0 0,0 21 0,0 0 15,-1-21-15,1 22 0,0-1 16,-21 0-16,21 0 0,-22 21 0,22-20 16,-21-1-16,21 21 0,-22-21 15,22 0-15,-21 22 0,21-22 0,-1 0 16,1 0-16,0 0 0,0 1 15,21-1-15,-21-21 16,0 21-16,-1-21 47,1 0-47,0 0 16</inkml:trace>
  <inkml:trace contextRef="#ctx0" brushRef="#br0" timeOffset="5938.91">3746 2138 0,'43'-21'31,"-64"42"16,-1-21-32,1 21-15,-21 0 0,21 0 0,-22 22 16,1-22-16,0 21 0,-22 1 16,22-1-16,-22 0 0,22 1 15,-21-1-15,20 0 0,1 1 0,-22-22 16,22 21-16,0 0 0,-1-20 0,22-1 15,0 0-15,-21 0 0,21 0 16,-1-21-16,22-21 31,22 21-15,-1-21-16,0 21 16,0 0-16,0-21 0,0 21 0,1-21 15,-1 21-15,0 0 0,21 0 16,-21 0-16,22 0 0,-22 0 15,21 0-15,1 0 0,-22 0 0,21 0 16,0 0-16,-20 21 0,20 0 0,0-21 16,-21 21-16,1 0 0,20-21 15,-21 21-15,0-21 0,0 22 0,1-1 16,-1 0-16,0-21 16,-21 21-16,0-42 78,0 0-63,0 0-15,21 21 0,0-22 0,-21 1 16</inkml:trace>
  <inkml:trace contextRef="#ctx0" brushRef="#br0" timeOffset="6234.75">4106 2455 0,'0'64'16,"0"-43"-1,0 0-15,0 0 0,0 1 16,-21-1-16,21 0 0,0 0 0,-21 0 15,21 0-15,0 1 0,0-1 16,0 0-16,-21-21 31,21 21-31,0-42 32,0 0-17,0 0-15,0-1 0,0 1 0</inkml:trace>
  <inkml:trace contextRef="#ctx0" brushRef="#br0" timeOffset="6578.82">4149 2286 0,'0'21'31,"21"-21"-16,0 0 1,0 0-16,0 0 16,-21-21-1,0 0-15,0 0 16,0 0 0,-21 21-1,0 0-15,0 0 16,0 0-1,-1 21-15,1 0 16,21 0 0,0 0-1,21-21-15,1 0 16,-1 0-16,0 0 16</inkml:trace>
  <inkml:trace contextRef="#ctx0" brushRef="#br0" timeOffset="7394">4551 2350 0,'-21'0'16,"21"21"-16,-22-21 15,22 21-15,0 0 0,0 0 16,0 0-16,0 1 15,0-1-15,0 0 0,0 0 16,-21 0-16,21 0 0,0 1 0,0-1 16,0 0-16,0 0 0,-21 0 15,21 0-15,0 1 0,0-1 16,0-42 31,0-1-47,0 1 15,0 0 1,0 0-16,0 0 0,0 0 0,0-1 16,0 1-16,0-21 0,21 21 15,0 0-15,-21-22 0,22 22 0,-1 0 16,0 0-16,0 0 0,0-1 0,22 22 16,-22-21-16,0 0 0,0 21 15,0 0-15,0 0 0,1 0 0,-1 0 16,0 0-16,0 0 0,0 21 0,0 0 15,1 1-15,-1-1 0,-21 21 0,21-21 16,0 0-16,0 1 0,-21 20 16,0-21-16,21 0 0,-21 0 0,0 1 15,0-1-15,0 0 0,0 0 16,0 0-16,0 0 16,-21-21-1,0 0 16,21-21-31,0 0 0,0 0 16,0 0-16,0-22 16,0 22-16,0 0 0,21-21 0,0 21 15,-21-1-15,22-20 0,-1 21 0,21 0 16,-21-22-16,0 22 0,22 0 16,-22 21-16,0-21 0,21 0 0,-20 21 15,20 0-15,-21 0 0,0 0 16,0 0-16,1 0 0,-1 0 0,0 21 15,0-21-15,-21 21 0,21 0 16,-21 0-16,0 1 0,0-1 0,0 21 16,0-21-16,0 0 0,0 1 0,0-1 15,0 21-15,0-21 0,-21 0 16,21 1-16,-21-1 0,21 0 16,21-42 30,0 21-46,0-21 0</inkml:trace>
  <inkml:trace contextRef="#ctx0" brushRef="#br0" timeOffset="8366.16">6159 2286 0,'0'0'15,"0"-21"-15,0 0 0,0 0 16,0-1 0,-21 22-16,0 0 15,0 0-15,0 0 16,0 0-16,-1 0 0,1 0 0,0 22 16,0-1-16,-21-21 0,20 21 15,1 0-15,0 0 0,-21 22 0,21-22 16,-1 0-16,1 21 0,21-21 15,-21 1-15,21 20 0,-21-21 0,21 0 16,0 0-16,0 1 0,0-1 0,0 0 16,21-21-1,0 0-15,22 0 0,-22 0 0,0 0 16,0 0-16,21-21 0,-20 21 0,-1-21 16,21-1-16,-21 1 15,0 0-15,1 0 0,-1 0 0,0 0 16,-21-1-16,21 1 0,-21 0 0,0 0 15,0 0-15,0 0 0,21 21 16,-21-22-16,0 1 16,0 42 31,0 1-47,0-1 15,-21 0-15,21 0 0,0 0 0,-21 0 16,21 1-16,-21 20 0,0 0 0,21-21 15,-22 22-15,1-1 0,21 0 16,-21 1-16,21-1 0,-21-21 16,0 22-16,21-1 0,0 0 0,-21 1 15,21 20-15,-22-21 0,22 1 0,0-1 16,0 22-16,0-22 0,0 21 16,0-20-16,-21 20 0,21-20 0,0 20 15,-21-21-15,21 1 0,0 20 0,0-20 16,0-1-16,0 0 0,0 1 15,0-1-15,0 0 0,0 1 0,0-1 16,0-21-16,0 21 0,0-20 16,0 20-16,0-21 0,0 0 0,0 0 0,0 1 15,0-1 1,0-42 15,0-1-31,-21 1 0,21-21 16,-21 21-16,21-22 0,0 1 15,-21 0-15,-1-1 0,1-20 0,0-1 16,21 1-16,0-1 0,-21 1 0,21-1 16,0 1-16,0-1 0,0 1 0,0-1 15,0 1-15,0 21 0,0-22 16,21 22-16,0-1 0,0 1 0,1 0 16,-1-1-16,0 22 0,-21-21 15,21 0-15,0 20 0,0-20 16,1 21-16,-1 0 0,0 0 0,-21-1 15,21 1-15,0 0 0,-21 0 16,21 21-16,1 0 16,-22-21-1,21 21-15,0 0 32,-21-21-17,0-1 1</inkml:trace>
  <inkml:trace contextRef="#ctx0" brushRef="#br0" timeOffset="9226.03">7959 2159 0,'0'0'16,"21"0"-16,0-21 0,0 21 0,0 0 15,0 0-15,1-21 0,-1 0 0,0 21 16,0-22-16,0 22 0,0-21 0,1 21 16,-22-21-16,21 21 0,-21-21 0,0 0 15,0 0-15,-21 21 16,-1-22-16,1 22 15,-21 0-15,21 0 0,-22 0 16,1 0-16,21 0 0,-21 22 0,-1-22 16,1 21-16,0 0 0,20-21 0,1 21 15,0 0-15,0-21 0,21 21 0,-21 1 16,21-1-16,0 0 16,0 0-16,21 0 0,0 0 15,0 1-15,0-22 0,22 21 0,-22 0 16,0-21-16,21 21 0,-20 0 0,20 0 15,-21-21-15,0 22 0,0-1 0,1 0 16,-1 0-16,0-21 0,0 21 0,-21 0 16,21 1-16,-21-1 0,0 0 15,0 0-15,-42 0 16,21-21-16,0 21 0,-22-21 0,1 0 16,0 22-16,-1-22 0,1 0 0,0 0 15,-22 0-15,22 0 0,-1 0 0,22 0 16,-21 0-16,21 0 0,-22-22 15,22 1-15,0 21 0,0-21 0,21 0 16,0 0-16,-21 21 0,21-21 0,0-1 16,0 1-16,0 0 0,0 0 15,21 21-15,0 0 0,0 0 0,0-21 16,1 21-16,-1 0 0,21 0 0,0 0 16,-20-21-16,20 21 0,0 0 15,1 0-15</inkml:trace>
  <inkml:trace contextRef="#ctx0" brushRef="#br0" timeOffset="9986.08">8340 2646 0,'21'0'31,"0"-21"-31,-21 0 16,21-1-16,0 1 0,0 0 0,1 0 16,-22 0-16,21 0 0,0-22 0,0 22 15,0-21-15,-21 21 0,21-22 16,-21 22-16,22-21 0,-22 21 16,0-1-16,0 1 0,0 0 0,0 0 15,-22 21 1,1 0-16,0 0 15,21 21-15,-21-21 0,0 21 0,21 0 16,0 1-16,-21-22 16,21 21-16,0 0 15,21-21 17,0 0-32,0 0 0,0 0 15,0 0-15,1 0 0,-1 0 16,0 0-16,0-21 0,0 0 0,0 21 15,1-22-15,-1 1 16,0 21-16,-21-21 0,21 21 16,0 0-16,-21 21 31,-21 0-15,0 1-16,21-1 0,-21 0 0,0 0 15,21 21-15,-22-20 16,22-1-16,0 0 0,-21 0 0,21 21 15,-21-20-15,21-1 0,0 0 16,-21 0-16,21 0 0,0 0 0,0 1 16,0-1-16,0 0 0,21-21 31,0 0-15,0 0-16,1 0 15,-1-21-15,0 0 0,0 21 16</inkml:trace>
  <inkml:trace contextRef="#ctx0" brushRef="#br0" timeOffset="10375.03">9461 2223 0,'0'0'16,"0"-22"-16,0 1 0,0 0 15,0 0 1,-21 21-16,0 0 16,0 0-16,0 0 15,0 0-15,-1 21 0,1 0 16,0-21-16,0 21 0,0 1 0,21-1 16,-21 0-16,-1 0 0,1 21 0,0-20 15,0-1-15,21 21 16,0-21-16,-21 0 0,21 1 0,0-1 15,0 0-15,0 0 0,0 0 0,0 0 16,0 1-16,0-1 0,21-21 16,0 0-16,0 0 0,0 21 15,1-21-15,-1 0 0,0 0 0,0 0 16,0 0-16,0 0 0,1 0 16,-1 0-16,0 0 15,-21-21-15,21 21 0,0-21 0,-21-1 16,21 22-16,1-21 0,-22 0 0</inkml:trace>
  <inkml:trace contextRef="#ctx0" brushRef="#br0" timeOffset="10762.05">10287 2265 0,'-21'0'15,"42"0"48,0 0-48,0 0-15,0 0 0,1 0 16,-1 0-16,0 0 16,0 0-1,0 0 1</inkml:trace>
  <inkml:trace contextRef="#ctx0" brushRef="#br0" timeOffset="10961.03">10266 2371 0,'0'0'16,"0"21"-16,0 0 15,21-21 1,0 0 0,0 0-16,0 0 15,1 0-15,-1-21 16,0 21-16,-21-21 0,21 21 16,0-21-16</inkml:trace>
  <inkml:trace contextRef="#ctx0" brushRef="#br0" timeOffset="11434.9">11091 1820 0,'0'-21'47,"-21"21"-31,21-21-1,0 0 1,0 0 0,-21 21-16,0 0 31,0 21-15,21 0-16,-22 0 15,1-21-15,21 21 0,-21 1 0,0-22 16,21 21-16,0 0 0,0 0 15,-21-21-15,21 21 16,21-21 0,0 0-1,0 0-15</inkml:trace>
  <inkml:trace contextRef="#ctx0" brushRef="#br0" timeOffset="11708.8">11239 1736 0,'0'-21'16,"-21"42"31,0 0-47,0 0 15,21 0-15,-21 0 0,21 1 0,-21-22 16,21 21-16,-22 0 0,22 0 16,0 0-16,0 0 0,0 1 15,22-22 1</inkml:trace>
  <inkml:trace contextRef="#ctx0" brushRef="#br0" timeOffset="12354.57">11747 2117 0,'0'21'31,"-21"0"-31,0 0 0,21 0 15,0 1-15,-21-1 0,21 0 16,-21 0-16,0 0 16,21 0-16,0 1 0,-22-22 15,22 21-15,-21-21 0,0 0 16,21-21 15</inkml:trace>
  <inkml:trace contextRef="#ctx0" brushRef="#br0" timeOffset="12738.58">11663 1842 0,'0'21'32,"21"-21"-17,0 0 1,0 0-16,0 0 0,1 0 16,-22-21-16,21 21 0,-21-22 15,0 1 1,0 0-16,-21 21 15,-1 0-15,1 0 16,0 0-16,0 0 16,0 21-16,0-21 0,21 21 0,0 1 15,-22-1-15,22 0 0,-21 0 0,21 0 16,0 0-16,0 1 0,0-1 0,0 0 16,0 0-16,0 0 15,0 0-15,21-21 0,1 0 16</inkml:trace>
  <inkml:trace contextRef="#ctx0" brushRef="#br0" timeOffset="13442.02">12001 2138 0,'0'0'0,"0"21"0,0 0 0,0 0 15,0 1-15,0-1 16,-21-21-16,21 21 0,-21-21 16,21 21-16,0 0 0,-21-21 15,21 21-15,-21-21 0,0 0 16,21 22-16,0-1 16,0-42 15,0-1-31,0 1 15,0 0-15,0 0 16,0 0-16,21 0 0,0-1 16,0 1-16,0 0 0,0 0 15,1 0-15,-1 21 0,0-21 0,0-1 16,0 22-16,22 0 0,-22 0 16,0 0-16,0 0 0,0 0 15,0 0-15,1 22 0,-1-22 0,0 21 16,0 0-16,-21 0 0,21 0 15,-21 0-15,0 1 0,0-1 16,0 0-16,0 0 0,0 0 16,-21-21-16,0 21 0,0-21 15,0 0-15,-1 0 16,1 0 0,21-21-1,0 0-15,21 0 16,1 0-16,-1 0 15,0-1-15,0 22 0,0-21 16,22 0-16,-22 0 0,0 0 0,21 0 16,-21 21-16,22-22 0,-22 22 0,0 0 15,21 0-15,-20 0 0,-1 0 0,0 0 16,-21 22-16,21-22 0,-21 21 16,21 0-16,-21 0 0,0 0 15,0 0-15,0 1 0,0-1 0,0 0 16,0 0-16,0 0 0,-21-21 15,21 21-15,-21-21 0,21 22 16,-21-22-16,42 0 47,0 0-47</inkml:trace>
  <inkml:trace contextRef="#ctx0" brushRef="#br0" timeOffset="13963.01">13335 2096 0,'0'0'0,"0"-22"0,0 1 0,-21 21 16,0-21-16,-1 21 16,1 0-16,0 0 0,0 0 0,-21 0 15,20 0-15,1 0 0,-21 21 0,21-21 16,-22 21-16,22 1 0,0-1 15,-21 0-15,21 0 0,-1 0 0,1 0 16,0 1-16,0-1 0,0 0 0,0 0 16,21 0-16,-22-21 0,22 21 0,0 1 15,0-1-15,22 0 0,-1-21 16,0 0-16,0 0 0,0 0 16,22 0-16,-22 0 0,0 0 0,21 0 15,-21 0-15,1-21 0,20 21 16,-21-21-16,21-1 0,-20 22 0,-1-21 15,21 0-15,-21 0 0,0 0 16,1 0-16,-1-1 0,0 1 0,-21 0 16,0 0-16,21 0 0,-21 0 0,0-1 15,0 1-15,0 42 32,-21 1-32,0-22 15,21 21-15,0 0 0,-21 0 0,-1 21 16,22-20-16,0-1 0,-21 0 0,21 0 15,0 0-15,0 0 16,0 1-16,0-1 0,0 0 16,21 0-16,1-21 0,-1 0 15,0 0-15,21 0 0,1 0 0,-22 0 16,21 0-16,0 0 0,1 0 16,-1 0-16,-21-21 0</inkml:trace>
  <inkml:trace contextRef="#ctx0" brushRef="#br0" timeOffset="14570.63">13970 2138 0,'21'-21'16,"-42"42"-16,42-63 0,-21 20 0,0 1 16,0 0-16,-21 21 0,0 0 15,0 0-15,-1 0 0,1 0 16,0 0-16,0 21 0,-21 0 16,20 1-16,1-1 0,-21-21 0,21 21 15,0 0-15,-22 0 0,22 0 16,0 1-16,21-1 0,0 0 0,0 0 15,0 0 1,21-21-16,0 0 16,0 0-16,1 0 0,20 0 0,-21 0 15,0 0-15,22 0 0,-22 0 0,0-21 16,21 21-16,-21-21 0,1 21 16,-1-21-16,0 21 0,-21-21 0,21 21 15,-21-22-15,0 1 16,-21 42 15,21 1-31,-21-1 16,0 0-16,-1 21 0,22-21 0,-21 22 15,21-22-15,-21 42 0,21-20 16,-21-1-16,21 0 0,0 22 0,0-22 16,0 22-16,0-1 0,0-20 0,0 20 15,0-21-15,0 22 0,0-22 0,-21 22 16,21-22-16,-21 0 0,21 22 15,0-22-15,-22 22 0,1-22 0,21 0 16,-21 1-16,0-1 0,0 0 0,0 1 16,-1-1-16,-20-21 0,21 22 15,0-22-15,-22 0 0,22 0 0,-21 0 16,21-21-16,-22 0 0,22 21 0,0-21 16,-21 0-16,21 0 0,-22-21 0,22 0 15,-21 0-15,-1 0 0,1 0 0,21-22 16,-21 1-16,20 0 0,-20-1 15,21-20-15,21 20 0,0-20 0,0-1 16,0 22-16,0 0 0,0-22 16,0 22-16,21 0 0,21-1 0,-20 1 0,20 0 15,0-1-15,1 1 0,20 0 16,-21-22-16</inkml:trace>
  <inkml:trace contextRef="#ctx0" brushRef="#br0" timeOffset="14991">14097 2265 0,'0'0'0,"21"0"47,0 0-32,0 0-15,1 0 0,-1 0 0,0 0 16,0-21-16,21 21 0,-20 0 0,-1-21 16,0 21-16,0-22 0,0 22 0,0-21 15,-21 0-15,22 0 0,-22 0 16,0 0-16,0-1 16,-22 1-1,1 21-15,0 0 0,0 0 16,0 0-16,0 0 0,-1 21 0,1 1 15,0-22-15,0 21 0,0 0 0,0 0 16,-1 0-16,22 0 16,0 1-16,-21-1 0,21 0 0,0 0 15,0 0-15,0 0 0,0 1 0,0-1 16,21 0 0,1-21-16,-1 0 0,0 0 0,0 0 15,0 0-15,0 0 0,1 0 16,-1-21-16</inkml:trace>
  <inkml:trace contextRef="#ctx0" brushRef="#br0" timeOffset="15758.33">14986 2201 0,'0'0'0,"0"-21"15,0 0 1,0 0-16,21 0 0,0 21 16,0-21-16,-21-1 0,22 1 15,-1 0-15,0 0 0,0 0 0,-21 0 16,21-1-16,-21-20 0,21 21 15,-21 0-15,0 0 0,0-1 16,0 44 15,-21-1-31,0 0 16,21 0-16,-21 21 0,21-20 0,0 20 16,-21-21-16,0 21 0,21-20 15,0-1-15,0 21 0,-22-21 0,22 0 16,0 1-16,-21-1 0,21 0 0,0 0 15,0 0-15,0 0 0,0 1 0,-21-1 16,0 0 0,0-21-16,0 0 0,-1 21 15,1-21-15,0 0 0,0 0 16,-21 0-16,20 0 0,1 0 16,0 0-16,0 0 0,0 0 0,0-21 15,-1 21-15,1 0 0,42 0 47,1 0-47,-1 0 0,0 0 16,0 0-16,0 0 0,0 0 0,22 0 15,-22 0-15,21 0 0,1 0 0,-22 0 16,21 0-16,0 0 0,-20 0 16,-1 0-16,21 0 0,-21 0 15,0 0-15,1-21 0,-1 21 31,-21-21-31,21 21 0</inkml:trace>
  <inkml:trace contextRef="#ctx0" brushRef="#br0" timeOffset="16095.49">15642 2223 0,'0'0'15,"-21"21"1,42-21 15,0 0-31,0 0 16,1 0-16,-1 0 0,0 0 16,0 0-16,-21-21 0,21 21 15,-21-22-15,0 1 16,-21 0-1,0 21-15,0 0 16,0 0-16,-1 0 0,1 0 16,21 21-16,-21 0 0,21 1 15,0-1 1,21-21 0,0 0-16,1 0 15</inkml:trace>
  <inkml:trace contextRef="#ctx0" brushRef="#br0" timeOffset="16454.66">16362 2053 0,'0'0'16,"0"-21"-16,0 42 31,-21 0-16,21 1-15,-22-1 0,22 0 0,0 0 16,-21 21-16,21-20 0,-21 20 16,21 0-16,0 22 0,-21-22 0,21 22 15,-21-1-15,0-21 0,21 22 0,-22-1 16,22-20-16,0 20 0,0 1 16,-21-22-16,21 22 0,-21-1 0,21-21 15,0 22-15,0-22 0,-21 22 0,0-22 16,0 22-16,21-22 0,-22 0 15,1 1-15,0-22 0,0 21 16,0-21-16,21 0 0,0-42 31,0 0-31,21 0 16,0 0-16,0-22 0,0 1 0,1 0 16</inkml:trace>
  <inkml:trace contextRef="#ctx0" brushRef="#br0" timeOffset="16838.66">16489 2117 0,'0'0'0,"-21"-21"0,-22-43 31,43 43-31,0 0 0,0 0 16,0-1-16,21 1 0,1 21 15,-1 0-15,0 0 0,0 0 16,0 0-16,22 0 0,-22 0 0,0 0 16,0 0-16,0 21 0,0-21 15,1 22-15,-1-1 0,-21 0 0,0 0 16,0 21-16,0-20 0,0-1 0,0 0 16,0 0-16,-21 0 0,-1-21 15,22 21-15,-42 1 0,21-22 16,0 21-16,-22-21 0,22 0 0,0 0 15,-21 21-15,21-21 0,-1 0 16,1 0-16,0 0 16,42 0 15,22 0-31,-22 0 0,0 0 16,21-21-16,-21 21 0</inkml:trace>
  <inkml:trace contextRef="#ctx0" brushRef="#br0" timeOffset="17318.5">17060 1990 0,'0'0'0,"0"-21"15,0 42 1,-21-21 0,0 21-16,21 0 0,-21 0 15,21 22-15,-21-22 0,21 0 0,0 0 16,0 0-16,-22 0 0,22 1 15,0-1-15,-21 0 0,21 0 16,0 0-16,0-42 47,0 0-31,0 0-16,0 0 15,0-1-15,0 1 0,21 0 16,1 0-16,-1 0 0,0 0 0,0-1 15,0 1-15,0 0 0,22 0 16,-1 0-16,-21 0 0,22 21 0,-1 0 16,0 0-16,1 0 0,-22 0 0,21 0 15,-21 0-15,0 21 0,-21 0 16,0 0-16,0 0 0,0 0 0,0 1 16,0-1-16,0 0 0,0 21 0,-21-21 15,0 1-15,0-1 0,0 0 16,21 0-16,-21-21 0,-1 21 15,1 0-15,0-21 0,21 22 16,-21-22-16,42 0 31,0-22-15,0 22-16</inkml:trace>
  <inkml:trace contextRef="#ctx0" brushRef="#br0" timeOffset="18074.15">18203 2032 0,'0'0'0,"0"-42"32,-21 21-32,0 21 15,0-22-15,0 1 0,-1 21 16,1 0-16,0 0 15,0 0-15,0 21 0,0 1 0,-1-1 16,-20 0-16,21 0 0,0 0 16,0 0-16,-1 1 0,1-1 0,0-21 15,0 21-15,21 0 0,0 0 0,0 0 16,0 1-16,21-22 16,0 21-1,0-21-15,1 0 0,-1 0 0,0 0 16,0 0-16,0 0 0,0 0 0,-21-21 15,22 21-15,-1-22 0,0 1 16,0 0-16,-21 0 0,21 0 16,-21 0-16,21-1 15,-21 1-15,0 0 0,22 21 16,-22-21-16,0 42 31,-22 0-15,1 0-16,21 1 0,0-1 15,-21 0-15,0 0 0,0 21 16,21-20-16,-21 20 0,-1-21 0,1 21 16,21 1-16,-21-1 0,0 22 0,21-22 15,-21 0-15,0 22 0,21-22 16,-22 0-16,22 22 0,0-22 0,0 1 16,0-1-16,-21 0 0,21 1 0,0-1 15,-21 0-15,21 1 0,0-1 16,0 21-16,0-20 0,0-1 0,0 0 15,-21 1-15,0-22 0,21 21 0,-21-21 16,-1 1-16,1-1 16,0 0-16,0 0 0,0-21 0,0 0 15,-1 21-15,1-21 0,0 0 0,-21 0 16,21 0-16,-22 0 0,1-21 0,21 0 16,-22 21-16,1-21 0,0 0 15,21-1-15,-22 1 0,22 0 0,0 0 16,0 0-16,0 0 0,-1-1 0,1 1 15,21 0-15,0 0 16,0 0-16,21 0 16,1 21-16,-1-22 15,0 1-15,0 0 0,0 0 16,0 0-16,22 0 0,-1-1 0</inkml:trace>
  <inkml:trace contextRef="#ctx0" brushRef="#br0" timeOffset="18675.7">18605 1672 0,'-21'0'32,"0"0"-17,21-21 32,0 0-31,0 0-1,0 42 64,0 0-79,0 0 15,0 0-15,0 1 16,-21-22-1,0 0-15,21 21 0,-21-21 16</inkml:trace>
  <inkml:trace contextRef="#ctx0" brushRef="#br0" timeOffset="19075.23">18796 1630 0,'0'-21'15,"21"0"95,0 21-79,-21 21 0,0 0-15,0 0-16,0 0 15,0 0-15,-21-21 16,21 22-16,-21-22 0,0 0 0,21 21 16,-21-21-16,-1 0 15,22 21-15,-21-21 0</inkml:trace>
  <inkml:trace contextRef="#ctx0" brushRef="#br0" timeOffset="19694.7">19346 1588 0,'0'0'0,"-21"0"0,0 0 32,21 21-17,0 0-15,0 0 16,0 0-16,0 0 0,21-21 16,0 22-16,-21-1 0,21 0 15,1 0-15,20-21 0,-21 21 0,0 0 16,22 1-16,-1-22 0,-21 21 0,21 0 15,1-21-15,-22 21 0,21-21 16,1 0-16,-22 0 0,0 0 0,0 21 16,0-21-16,0 0 15,-21 21 1,-42-21 0,21 22-16,0-22 15,0 21-15,-1-21 0,-20 21 0,0 0 16,21 0-16,-22-21 0,1 21 15,0 1-15,-1-1 0,22-21 0,-21 21 16,-1 0-16,22-21 0,-21 21 0,21 0 16,0-21-16,-1 22 0,1-22 15,0 0-15,0 0 0,21 21 0,-21-21 16,0 0-16</inkml:trace>
  <inkml:trace contextRef="#ctx0" brushRef="#br0" timeOffset="20970.58">2709 3937 0,'0'0'0,"0"-21"16,21 21-16,1 0 15,-22-21-15,21 21 0,0-21 16,0-1-16,0 1 16,0 0-16,1 0 15,-22 0-15,21 0 16,0-1-16,-21 1 15,21 21 1,-42 21 47,0 1-48,0-22-15,-1 21 0,1 0 16,0 0-16,-21 0 0,-1 0 0,1 22 15,0-22-15,-22 21 0,22-21 16,-22 22-16,1-22 0,21 21 0,-1-21 16,1 22-16,0-22 0,-1 0 15,1 0-15,21 0 0,0 1 0,-1-22 16,1 21-16,0-21 0,0 0 16,0 0-1,21-21 1,0-1-1,0 1-15,0 0 0,21 21 16,0-21-16,0 21 0,22-21 16,-22 21-16,21 0 0,22 0 0,-22 0 15,21 0-15,-20 0 0,20 0 16,1 0-16,-22 0 0,0 21 0,22-21 16,-43 21-16,21 0 0,1 0 15,-22 1-15,0-1 0,0-21 0,0 21 16,-21 0-16,22 0 0,-22 0 15,0 1-15,0-1 16,0 0 0,-22-21-16,1 0 15,21-21 17,0 0-32,21-1 15</inkml:trace>
  <inkml:trace contextRef="#ctx0" brushRef="#br0" timeOffset="21197.99">3175 4043 0,'0'0'0,"0"21"16,0 0-16,0 0 16,0 1-16,0 20 0,0-21 15,0 0-15,-21 0 0,21 1 0,0-1 16,0 0-16,-21 0 15,21 0-15,-22-21 0,1 0 16,21-21 15,0 0-31,0 0 16,0 0-16</inkml:trace>
  <inkml:trace contextRef="#ctx0" brushRef="#br0" timeOffset="21373.96">3154 3874 0,'0'0'0,"0"-22"0,0 1 16,0 0 0,0 42 31,0 0-47,21-21 15,0 22 1,0-22-16,0 21 0</inkml:trace>
  <inkml:trace contextRef="#ctx0" brushRef="#br0" timeOffset="21846.97">3535 4106 0,'0'0'16,"-21"22"-16,21-1 0,0 0 0,-22 0 15,22 0-15,-21 0 0,21 1 16,0-1-16,-21 0 0,21 0 0,0 0 16,0 0-16,-21 1 15,21-1-15,-21-21 16,21 21-16,-21-21 31,21-21-15,0 0-16,0-1 15,0 1-15,0 0 0,0 0 0,0 0 16,21-22-16,0 22 0,0-21 0,0 21 16,22-22-16,-22 22 0,21-21 15,0 21-15,-20 0 0,20 21 0,0-22 16,1 22-16,-22 0 0,21 0 16,-21 22-16,0-22 0,1 42 15,-22-21-15,0 0 0,0 22 0,0-1 16,0-21-16,0 21 0,0 1 15,0-1-15,-22-21 0,1 22 0,21-22 16,-21 21-16,0-21 0,0 0 0,0 1 16,-1-1-16,22 0 15,22-21 1,-1 0-16,0 0 16,0 0-16,0-21 0,0 0 0,22-1 15</inkml:trace>
  <inkml:trace contextRef="#ctx0" brushRef="#br0" timeOffset="22234.64">4276 4064 0,'0'0'0,"0"-21"0,0 0 16,-22 21 0,1 0-16,21 21 0,0 0 15,0 0-15,0 0 0,-21 1 0,21 20 16,0-21-16,0 21 0,-21 1 15,21-1-15,0 0 0,0 1 0,0-1 16,0 22-16,0-22 0,0 21 0,0 1 16,0-1-16,-21 1 0,21 21 15,0-22-15,0 22 0,0-22 16,-21 22-16,-1 0 0,22-22 0,-21 22 16,0-1-16,0-20 0,0 21 15,0-22-15,-1 1 0,1-1 0,0 1 16,0-1-16,0-21 0,0 1 0,-1-1 15,1-21-15,21 22 0,-21-22 0,21 0 16,-21 0-16,21 0 0,-21-21 16,21-21-1,21 0-15,21-21 16,-21 20-16,1-20 0,-1 0 16,21-1-16,-21-20 0,22-1 0,-22 1 15,21-22-15,-21 22 0,22-22 0</inkml:trace>
  <inkml:trace contextRef="#ctx0" brushRef="#br0" timeOffset="22566.78">4276 4572 0,'0'0'0,"0"-63"0,0 20 15,-22 1-15,22-22 0,0 22 0,0 21 16,0-21-16,0 20 0,0-20 0,0 21 16,0 0-16,0 0 0,0-1 15,0 1-15,22 0 0,-1 0 0,0 0 16,0 21-16,21-21 0,-20 21 15,20 0-15,0 0 0,1 0 0,-22 0 16,21 0-16,-21 21 0,0 0 0,1 0 16,-1 0-16,-21 22 15,0-22-15,0 21 0,0-21 0,-21 22 16,-22-22-16,22 21 0,-21-21 0,21 0 16,-22 1-16,1-1 0,0 0 15,-1 0-15,22 0 0,-21 0 0,21-21 16,-1 0-16,1 22 0,0-22 15,42 0 17,0 0-32,1-22 15,-1 1-15,0 21 0,0-21 0,0 0 16</inkml:trace>
  <inkml:trace contextRef="#ctx0" brushRef="#br0" timeOffset="23295.14">4889 4022 0,'0'0'0,"22"0"0,-22 21 31,0 0-31,-22 0 16,1 0-16,21 22 0,0-22 0,-21 0 16,0 21-16,21-20 15,0 20-15,0-21 0,0 0 0,0 0 16,0 1-16,0-1 0,0 0 0,0 0 15,21-21 1,0 0-16,0 0 0,1 0 0,-1 0 16,0 0-16,0 0 0,0-21 0,0 0 15,1 21-15,-1-21 0,21-1 16,-21 1-16,0 0 0,-21-21 0,22 21 16,-1-1-16,-21-20 0,21 21 0,-21-21 15,0 20-15,0 1 0,0 0 16,21 0-16,-21 42 31,-21 0-15,0 0-16,21 22 0,0-22 0,0 21 15,-21-21-15,21 22 0,0-22 0,0 0 16,0 21-16,0-20 0,0-1 16,0 0-16,0 0 0,21 0 15,0-21-15,0 0 0,0 0 16,0 0-16,1 0 0,-1 0 15,0 0-15,21 0 0,-21-21 0,1 0 16,-1 0-16,21 0 0,-21-1 16,22-20-16,-22 0 0,0-1 15,21 1-15,-21 0 0,1-1 0,-1-20 16,0 21-16,0-1 0,0-20 16,-21 20-16,0 1 0,0 21 0,0-21 15,0 20-15,0-20 0,0 21 0,0 0 16,0 42-1,0 0 1,-21 21-16,0-20 0,21 20 16,-21 0-16,0 1 0,21-1 15,-22 21-15,22-20 0,-21 20 0,21-20 16,0-1-16,0 0 0,0 1 16,0-22-16,0 21 0,0-21 15,0 0-15,0 1 0,0-1 0,21 0 16,1 0-16,-1-21 0,0 0 15,0 0-15,0 0 0,0 0 16,1 0-16,-1-21 0,21 21 0,-21-21 16,0 0-16,1-1 0,20-20 0</inkml:trace>
  <inkml:trace contextRef="#ctx0" brushRef="#br0" timeOffset="23518.47">5715 3937 0,'0'0'0,"-64"42"16,64-20-1,22-22 1,-1 0-16,0 0 0,21 0 0,-21 0 16,22 0-16,-1-22 0,0 22 0,-20 0 15,20-21-15,0 21 0,1 0 16,-1-21-16,-21 0 0,21 21 0,-20 0 15,-1-21-15,-21 0 16</inkml:trace>
  <inkml:trace contextRef="#ctx0" brushRef="#br0" timeOffset="24131.07">7747 3810 0,'0'0'0,"21"-21"0,-21-43 32,0 43-32,0 0 0,-21 21 31,0 0-31,0 21 16,-1 0-16,22 1 0,-21 20 15,0-21-15,0 21 0,21 1 0,-21-1 16,0 0-16,-22 43 0,22-21 15,0-22-15,0 0 0,0 1 16,21-22-16,0 21 0,-22-21 16,22 22-16,0-22 0,0 0 15,0 0-15,22-21 16,-1 0-16,0 0 0,0 0 16,0 0-16,0 0 0,1-21 0,-1 0 15,0 0-15,0-1 0,0 1 16,0 0-16,1 0 0,-1 0 0,0-43 15</inkml:trace>
  <inkml:trace contextRef="#ctx0" brushRef="#br0" timeOffset="24935.11">7535 3958 0,'0'0'0,"-21"0"0,0 43 15,21-22 1,0 0-1,21 0 1,0-21-16,0 0 0,1 0 16,-1 0-16,0 0 0,0 0 0,0 0 15,22 0-15,-22 0 0,21 0 0,0 0 16,-20-21-16,20 21 0,0-21 16,-21 21-16,22 0 0,-1-21 0,-21-1 15,0 22-15,1-21 0,-1 21 16,0 0-16,0 0 0,-21 21 31,0 1-15,-21-1-16,0 0 0,21 0 15,-21 0-15,21 0 0,0 22 0,0-22 16,-22 0-16,22 0 0,0 0 16,0 1-16,0-1 0,0 0 15,22-21-15,-1 0 16,0 0-16,0 0 0,0 0 15,0 0-15,1-21 0,20 21 0,-21-21 16,0-1-16,22 1 0,-22 0 0,0 0 16,0 0-16,21 0 15,-20-1-15,-1 1 0,-21 0 0,21 0 16,-21 0-16,21 0 0,-21-1 0,0 1 16,0 0-16,-21 42 46,21 0-46,-21 1 16,0-1-16,21 21 0,0-21 0,0 22 16,-22-1-16,22 0 0,-21 1 15,21-1-15,-21 0 0,21 1 0,0-1 16,0 0-16,-21 1 0,21-1 0,0 0 16,-21 22-16,21-22 15,0 22-15,0-22 0,0 21 0,0 1 16,0-22-16,21 22 0,-21-1 0,0-20 15,21 20-15,-21-21 0,0 1 0,0-1 16,0 0-16,0-20 0,0 20 16,-21-21-16,0 0 0,0 0 0,-1 1 15,1-1-15,0-21 0,0 0 0,-21 21 16,20-21-16,-20 0 0,0 0 0,-1 0 16,1 0-16,0-21 0,-1 0 15,1 21-15,21-22 0,-21 1 0,20 21 16,1-21-16,-21 0 0,42 0 15,-21 0-15,21-1 0,0 1 16,0 0-16,0 0 0,21-21 16,0 20-16,0 1 0,0-21 0,22 0 15,-22-1-15,21 1 0,22-22 0</inkml:trace>
  <inkml:trace contextRef="#ctx0" brushRef="#br0" timeOffset="25290.33">8953 3831 0,'0'0'0,"-21"0"16,0 0-16,0 0 16,21 21-16,0 1 0,-21-1 15,0 0-15,21 21 0,-22 1 0,22-1 16,0 0-16,0 22 0,0-22 15,-21 22-15,21-1 0,0-21 0,-21 22 16,21-22-16,-21 1 0,21 20 0,0-21 16,-21 1-16,0 20 0,21-20 15,-22-1-15,1 0 0,21 1 0,-21-1 16,21 0-16,0-21 0,-21 1 0,21-1 16,0 0-16,0-42 31,0 0-31,0-1 15,0-20-15,21 21 0,-21-21 16,0-1-16,21 22 0,-21-42 0,21 20 16,1 1-16</inkml:trace>
  <inkml:trace contextRef="#ctx0" brushRef="#br0" timeOffset="25599.56">8784 3958 0,'0'0'0,"0"-21"0,0 0 16,0 0-16,0 0 0,21-1 15,-21 1-15,21 21 0,1-21 16,-1 21-16,0-21 0,0 21 16,0 0-16,0 0 0,22-21 0,-22 21 15,0 0-15,21 0 0,-20 0 16,-1 0-16,0 0 0,0 21 0,0 0 16,0-21-16,-21 21 0,0 0 0,0 1 15,0 20-15,0-21 0,0 0 16,0 0-16,-21 22 0,-21-22 0,21 0 15,-22 0-15,22 0 0,-21 1 0,0-1 16,20-21-16,-20 21 16,21 0-16,0-21 0,0 0 0,-1 0 15,44 0 17,-1-21-32,0 21 0,0-21 15,21 0-15</inkml:trace>
  <inkml:trace contextRef="#ctx0" brushRef="#br0" timeOffset="25986.8">9334 4001 0,'22'0'16,"-1"0"-1,0 0 1,-21-22-16,21 22 15,0 0-15,-21-21 0,21 0 0,1 21 16,-22-21-16,21 21 0,0-21 0,0 21 16,-21-21-16,21-1 15,-21 1-15,0 0 16,-21 21 0,0 0-16,0 0 15,0 21-15,-1-21 0,1 21 0,0 1 16,0 20-16,0-21 0,0 0 15,21 22-15,0-22 0,0 21 0,0-21 16,0 0-16,0 22 0,0-22 16,0 0-16,0 0 0,0 0 15,21 1-15,0-22 0,0 0 16,0 0-16,0 0 0,1 0 0,-1 0 16,0 0-16,0 0 0,0-22 0,0 1 15,22 0-15,-22 0 0,21 21 16</inkml:trace>
  <inkml:trace contextRef="#ctx0" brushRef="#br0" timeOffset="26265.91">10372 3874 0,'0'0'16,"0"21"0,21-21 15,0 0-31,0 0 0,0 0 16,0 0-16,1 0 0,-1 0 15,-21-21-15,21 21 0,0 0 16,0 0-16,0 0 15,-21-22-15</inkml:trace>
  <inkml:trace contextRef="#ctx0" brushRef="#br0" timeOffset="26474.85">10266 4064 0,'0'0'16,"0"21"-16,0 0 15,21-21-15,0 0 16,0 22-16,0-22 16,1 0-16,-1 0 15,0 0-15,0 0 0,0 0 16,0 0-16,1-22 0,-1 1 16,0 0-16,0 0 15</inkml:trace>
  <inkml:trace contextRef="#ctx0" brushRef="#br0" timeOffset="27054.57">11239 3620 0,'0'0'16,"0"-22"-16,43-20 15,-43 21 1,0 42 15,0 0-15,0 0-16,0 1 0,0-1 16,0 0-16,-21 0 0,-1 0 15,1-21-15,21 21 0,0 1 0,-21-22 16,21 21-16,-21-21 0,21 21 15,21-21 17,0-21-32,0 0 15,1 21-15,-1-22 0</inkml:trace>
  <inkml:trace contextRef="#ctx0" brushRef="#br0" timeOffset="27257.97">11493 3556 0,'0'0'0,"-21"21"47,0 0-47,21 1 0,0-1 15,-21 0-15,21 0 0,-21 0 16,21 0-16,0 1 16,0-1-16,0 0 15,21-21 16,0 0-31,0 0 0</inkml:trace>
  <inkml:trace contextRef="#ctx0" brushRef="#br0" timeOffset="27854.99">11832 3493 0,'0'0'0,"0"-22"0,-21 22 31,0 0-31,21 22 16,-21-1-16,21 0 0,-22 0 16,1 0-16,21 22 0,0-22 0,0 21 15,-21-21-15,21 22 0,0-22 16,-21 21-16,21-21 0,0 22 0,0-1 16,0 0-16,-21 1 0,21-1 15,0 0-15,-21 1 0,21-1 0,0-21 16,0 21-16,0 1 0,0-22 0,0 0 15,0 0-15,0 0 0,0 1 16,0-1-16,0-42 31,-22 21-15,22-22-16,0 1 0,-21 21 16,21-21-16,0 0 0,0 0 0,0-22 15,0 22-15,0 0 0,0-21 0,21 21 16,1-22-16,-1 22 0,21-21 15,-21 21-15,22-1 0,-1 1 0,0 0 16,-21 21-16,22 0 0,-1 0 16,0 0-16,-20 0 0,20 0 0,-21 21 15,0 0-15,0 1 0,1-1 0,-22 0 16,21 0-16,-21 0 0,0 0 0,0 22 16,0-22-16,0 0 0,-21 0 15,-1 0-15,1 1 0,-21-1 16,21 0-16,-22 0 0,1 0 0,21 0 15,-43 1-15,22-22 0,0 21 0,21-21 16,-22 0-16,1 21 0,0-21 0,20 0 16,1 0-16,0 0 0,0 0 15,42-21 1,0 0 0,0 21-16,1-22 0,20 1 15,-21 21-15,21-21 0</inkml:trace>
  <inkml:trace contextRef="#ctx0" brushRef="#br0" timeOffset="28345.97">12446 3958 0,'0'0'0,"0"21"31,-21 1-31,21-1 0,0 0 16,-21 0-16,-1 21 0,22-20 15,0-1-15,0 0 0,-21 0 0,21 0 16,-21 0-16,21 1 0,0-1 0,0 0 16,0 0-16,0 0 0,0 0 15,0 1-15,21-22 16,0 0 0,1 0-16,-1 0 0,0 0 0,0 0 15,0-22-15,0 1 0,1 21 16,-1-21-16,0 0 0,0 0 0,0 0 15,0-22-15,1 22 0,-1 0 16,0-21-16,-21 20 0,0 1 0,0-21 16,21 21-16,-21 0 0,0-1 0,0 1 15,21 21-15,-21 21 32,0 1-32,-21-1 0,21 21 15,-21-21-15,21 0 16,-21 22-16,21-22 0,0 0 0,0 21 15,0-20-15,0-1 0,0 0 0,0 0 16,0 0-16,0 0 0,0 1 16,0-1-16,21-21 15,0 0-15,0 0 0,0 0 0,1 0 16,-1-21-16,0-1 16,0 1-16,0 21 0,22-42 0,-22 21 15</inkml:trace>
  <inkml:trace contextRef="#ctx0" brushRef="#br0" timeOffset="28618.6">13271 3747 0,'0'0'0,"0"-64"15,0 43 1,0 42 0,-21 0-16,0 0 15,0 1-15,21-1 0,-21 21 0,0-21 16,21 22-16,-22-1 0,1-21 0,21 21 15,-21 1-15,0-1 0,21 0 16,-21 1-16,0-22 0,21 21 16,0-21-16,-22 1 0,1 20 0,21-21 15,0 0-15,-21-21 0,21 21 16,0 1-16,21-22 16,0 0-16,1 0 15,-1-22-15,0 22 0,0-21 16,0 0-16,0 0 0</inkml:trace>
  <inkml:trace contextRef="#ctx0" brushRef="#br0" timeOffset="28882.94">13547 3725 0,'0'0'0,"21"-21"0,0-21 31,-21 63-31,0 0 16,-21 0-16,0 1 0,-1 20 15,22-21-15,-21 21 0,0 1 16,21-1-16,-21 0 0,0 1 0,21-1 16,-21 0-16,-1-20 0,22 20 15,0 0-15,-21-21 0,21 22 0,-21-22 16,21 0-16,0 0 0,0 0 0,0 1 16,0-1-1,21-21 1,0 0-16,-21-21 0,22-1 15</inkml:trace>
  <inkml:trace contextRef="#ctx0" brushRef="#br0" timeOffset="29862.56">13039 4128 0,'0'0'15,"-43"0"-15,22 0 0,0 0 16,42 0-1,0 0-15,0 0 16,1 0-16,20 0 0,-21 0 16,21 0-16,-20 0 0,20 0 0,0 0 15,1-22-15,-1 22 0,0 0 16,1-21-16,-1 21 0,0-21 16,-21 21-16,22 0 0,-1-21 0,0 21 15,-20-21-15,-1 21 0,21 0 16,-21 0-16,-21 21 31,0 0-31,0 0 16,0 0-16,-21 1 0,0-1 15,21 0-15,-21 0 0,21 0 0,0 0 16,-21 1-16,21-1 0,0 0 16,0 0-16,0 0 0,0 0 15,0 1-15,21-22 16,0 0-16,0 21 15,0-21-15,0 0 0,1 0 16,-1 0-16,0 0 0,0 0 16,0-21-16,0-1 15,-21 1-15,0 0 0,0 0 16,0 0-16,-21 0 16,0-1-16,0 1 0,21 0 0,-21 0 15,0 0-15,-1 0 0,22-1 0,0 1 16,0 0-16,0 0 15,22 0 1,20 21 0,-21-21-16,0 21 15,0 0-15,22 0 0,-22 0 0,0 0 16,21 0-16,-20 0 0,-1 0 0,0 0 16,0 0-16,0 21 0,0 0 15,-21 0-15,22 0 0,-22 0 0,0 1 16,0-1-16,0 0 0,0 0 0,0 0 15,0 0-15,0 1 0,0-1 16,0 0-16,0 0 0,0 0 16,0 0-16,0 1 0,0-1 15,0-42 48,0-1-63,0 1 15,0 0-15,0 0 0,0 0 0,21 0 16,0-1-16,0 1 0,0-21 16,0 21-16,1-22 0,-1 22 0,21-21 15,-21 21-15,22-22 0,-1 22 0,-21 0 16,21 0-16,1 21 0,-1-21 16,0 21-16,-20 0 0,20 0 0,-21 0 15,0 21-15,0 0 0,1 0 16,-22 22-16,0-22 0,0 21 15,0-21-15,0 22 0,0-1 0,0-21 16,0 21-16,-22-20 0,1 20 0,21-21 16,-21 0-16,0 0 0,21 1 15,-21-1-15,0-21 16,21-21 15,0-1-31,0 1 16</inkml:trace>
  <inkml:trace contextRef="#ctx0" brushRef="#br0" timeOffset="30357.98">15007 3471 0,'0'22'78,"0"-1"-63,-21-21-15,21 21 0,0 0 16,0 0 0,-21-21-16,21 21 15,0-42 32</inkml:trace>
  <inkml:trace contextRef="#ctx0" brushRef="#br0" timeOffset="30611.14">15134 3408 0,'21'0'15,"-21"21"1,0 0-16,0 0 15,0 1-15,0-1 0,0 0 16,0 0-16,0 0 16,0 0-16,0 1 0,0-1 15,-21-21-15,21 21 0,-21-21 16,21 21-16,-21-21 0,21 21 16</inkml:trace>
  <inkml:trace contextRef="#ctx0" brushRef="#br0" timeOffset="31214.02">16976 3641 0,'0'0'0,"0"-21"0,21-1 0,-21 1 15,21 21 1,0 0 0,0 0-16,0 0 0,1 21 0,-22 1 15,21-1-15,0 0 0,0 0 16,0 21-16,0-20 0,-21 20 16,0 0-16,22-21 0,-22 22 0,0-1 15,0-21-15,0 22 0,0-22 16,0 21-16,0-21 0,0 0 0,0 1 15,0-1-15,-22 0 0,22 0 0,0-42 47,0 0-31,0 0-16,22-1 0,-1-20 16,0 21-16,0 0 0</inkml:trace>
  <inkml:trace contextRef="#ctx0" brushRef="#br0" timeOffset="31478.96">17738 3577 0,'0'0'0,"21"0"0,0-21 15,-21 42 1,-21 0 0,0 1-16,-22-1 0,22 0 0,0 0 15,-21 21-15,20-20 0,-20 20 0,0-21 16,21 21-16,-1 1 0,-20-22 15,21 21-15,-21 1 0,20-22 16,1 0-16,0 21 0,0-21 0,0 1 16,21-1-16,0 0 0,0 0 15,21-21 17,0 0-32,0-21 0,22 0 15,-22 21-15,0-21 0</inkml:trace>
  <inkml:trace contextRef="#ctx0" brushRef="#br0" timeOffset="32026.84">18097 3852 0,'22'-42'15,"-22"21"1,0 0-16,-22 21 15,22-21 1,-21 21-16,0 0 0,0 0 16,0 21-16,0-21 0,-1 21 15,1 0-15,0 0 0,0 0 0,-21 1 16,20 20-16,1-21 0,0 21 16,0-20-16,0 20 0,0-21 0,-1 21 15,22-20-15,0-1 0,0 0 0,0 0 16,0 0-16,0 0 15,0 1-15,22-22 0,-1 0 16,0 0-16,0 0 0,0 0 0,0 0 16,1-22-16,-1 22 0,0-21 15,0 0-15,0 0 0,0 0 0,1 0 16,20-22-16,-21 22 0,0-21 16,0-1-16,1 22 0,-1-21 0,0 21 15,0 0-15,-21-22 0,0 22 0,21 0 16,-21 0-16,21 21 0,-21-21 15,0 42 1,0 0-16,0 0 16,-21 0-16,0 0 0,21 1 15,0 20-15,0-21 0,-21 21 0,21 1 16,-21-22-16,21 21 0,0-21 16,0 1-16,0-1 0,0 0 0,0 0 15,0 0-15,0 0 16,21-21-16,0 0 0,0 0 15,0 0-15,1 0 0,-1-21 0,0 0 16,0 0-16,0 21 0</inkml:trace>
  <inkml:trace contextRef="#ctx0" brushRef="#br0" timeOffset="33022.51">18732 3535 0,'0'-21'0,"0"42"0,0-63 0,0 20 0,-21 22 31,0 22-31,0-1 16,21 0-16,-21 0 0,0 21 15,21-20-15,-22 20 0,1 0 0,21-21 16,-21 22-16,0-1 0,21 0 0,-21 1 16,21-1-16,-21-21 0,21 22 15,-22-1-15,22-21 0,0 21 0,-21-20 16,21-1-16,0 0 0,0 0 15,0 0-15,21-21 32,1 0-32,-1 0 0,-21-21 15,42 21-15,-21-21 0,0 0 0,1 0 16,-1-22-16,0 22 0,21 0 0,-21-21 16,1 20-16,-1 1 0,0 0 15,0 0-15,0 0 0,-21 0 0,21-1 16,1 22-16,-22 22 31,0-1-15,0 0-16,0 0 15,0 0-15,0 0 0,0 22 0,0-22 16,-22 0-16,22 0 0,-21 0 16,21 1-16,0-1 0,0 0 0,0 0 15,0 0-15,0 0 0,21-21 16,1 0-1,-1 0-15,0 0 0,0 0 16,0 0-16,0-21 0,-21 0 16,22 0-16,-1 21 0,0-21 0,0-22 15,0 22-15,0 0 0,1-21 16,-1 21-16,0-1 0,0-20 16,0 21-16,0 0 0,1 0 0,-1-1 15,-21 1-15,21 21 16,-21 21 15,0 1-31,0-1 0,0 0 16,-21 0-16,0 0 0,21 0 0,0 22 15,0-22-15,0 0 0,-22 21 0,22-20 16,0-1-16,0 0 0,0 0 16,22 0-16,-1 0 15,0-21-15,0 0 0,0 0 16,22 0-16,-22 0 0,21 0 15,-21 0-15,22 0 0,-22 0 0,21-21 16,0 0-16,-20 0 0,20 0 16,0 0-16,-21-1 0,22-20 15,-22 21-15,21-21 0,-21-1 0,1 22 16,-1-21-16,0 21 0,-21-1 0,0-20 16,0 21-16,0 0 0,-21 21 15,0 0 1,-22 0-16,22 21 0,0-21 0,0 21 15,0 21-15,-1-20 0,1 20 16,21-21-16,0 21 0,0-20 0,0 20 16,0-21-16,0 21 0,0-20 15,0-1-15,21 0 0,1 0 16,-1-21-16,0 21 0,0-21 0,21 0 16,-20 0-16,-1 0 0,21 0 0,-21 0 15,0 0-15,1 0 0,-1-21 16,0 21-16,0-21 0,0 0 0,0 0 15,1-1-15,-22 1 0,0 0 16,0 0-16</inkml:trace>
  <inkml:trace contextRef="#ctx0" brushRef="#br0" timeOffset="33626.61">20553 3662 0,'0'0'0,"21"0"46,0 0-30,0 0-16,0 0 0,1 0 0,-1 0 16,0 0-16,0 0 15,0 0-15,0 0 0,1 0 16,-1 0 0,-21 21-16,21-21 15</inkml:trace>
  <inkml:trace contextRef="#ctx0" brushRef="#br0" timeOffset="33829.53">20574 3747 0,'0'0'0,"0"21"0,0 0 15,21-21 1,0 0-16,0 0 15,1 0-15,-1 0 0,0 0 0,0 0 16,0 0-16,0 0 0,22 0 0,-22 0 16,21 0-16,-21 0 0,1 0 15,-1 0-15,0-21 0,0 21 0,0-21 16,0 21-16,1-22 0</inkml:trace>
  <inkml:trace contextRef="#ctx0" brushRef="#br0" timeOffset="34149.76">21907 3048 0,'-21'0'32,"0"0"-32,0 0 0,21 21 15,-21 0-15,0-21 0,21 22 0,-22-1 16,22 0-16,-21 0 16,21 0-16,-21 0 0,21 1 15,0-1-15,-21 0 0,0-21 16,21 21-16</inkml:trace>
  <inkml:trace contextRef="#ctx0" brushRef="#br0" timeOffset="34406.58">22013 3048 0,'0'0'0,"0"21"32,0 0-17,0 1-15,-21-1 0,21 0 16,-21 0-16,0 0 0,21 0 16,0 1-16,-21-1 0,21 0 0,-22 0 15,22 0-15,-21 0 0,21 1 16,0-1-16,0 0 15</inkml:trace>
  <inkml:trace contextRef="#ctx0" brushRef="#br0" timeOffset="35102.1">22585 3471 0,'0'-21'16,"0"0"-1,0 0-15,0 0 0,0 0 16,0-1-1,0 1-15,21 21 0,0 0 16,0 0 15,0 0-15,1 0 0,-22 21-16,21 1 0,-21-1 15,0 0-15,0 21 16,0-21-16,0 1 0,0 20 15,0-21-15,0 21 0,-21 1 0,-1-22 16,22 21-16,-21-21 0,0 22 16,-21-22-16,21 0 0,-1 0 0,1 22 15,0-22-15,-21 0 0,21 0 0,-22 0 16,1-21-16,21 21 0,-22-21 16,22 0-16,0 0 0,0 0 0,-21 0 15,20 0-15,1 0 16,0-21-16,21 0 0,0 0 15,0 0-15,0 0 0,0-1 16,0 1-16,0-21 16,21 21-16,0 0 0,-21-1 0,22 1 15,-1 0-15,-21 0 0,21 0 0,0 21 16,0 0-16,0 0 16,1 0-16,-22 21 0,21 0 0,0 0 15,-21 0-15,21 1 0,0-1 16,-21 0-16,21 21 0,1-21 0,-22 1 15,0-1-15,21 0 0,0 21 0,-21-21 16,21 1-16,0-1 0,0-21 16,1 21-16,-1 0 0,0-21 0,0 0 15,0 21-15,0-21 16,1 0-16,-1 0 0,0 0 16,0 0-16,0-21 0,0 0 0,1 21 15,20-21-15,-21 0 0</inkml:trace>
  <inkml:trace contextRef="#ctx0" brushRef="#br0" timeOffset="35334.76">23304 3514 0,'0'0'0,"22"0"16,-1 0-16,0 0 0,0 0 15,0 0-15,0 0 0,1 0 16,-1 0-16,21 0 0,-21 0 0,0 0 16,22 0-16,-22 0 0,0 0 0,0 0 15,0 0-15,1 0 0,-22-21 32,-22 21-32</inkml:trace>
  <inkml:trace contextRef="#ctx0" brushRef="#br0" timeOffset="35790.99">23241 3535 0,'0'0'0,"-21"21"16,-43 64 0,43-64-16,21 0 15,0 0-15,0 0 31,21-21-31,0 0 16,1 0-16,-1 0 0,0 0 16,0 0-16,0 0 0,0 0 0,1 0 15,20 0 1,0 0-16,1 0 16,-22 0-16,0 0 0,0 22 15,0-22-15,-21 21 0,0 0 16,21 0-16,-21 0 0,0 0 15,0 1-15,0-1 0,0 0 0,0 0 16,-21 0-16,0 0 0,0-21 16,0 22-16,0-1 0,-22 0 0,22-21 15,-21 21-15,21-21 0,-22 0 16,22 21-16,-21-21 0,21 0 0,-22 0 16,22 0-16,0 0 0,0 0 0,0 0 15,-1 0 1,1 0-16,21-21 15,0 0-15,0 0 0,21 0 16,1-1-16,-1 1 0,0 0 16,0 0-16,21 0 0</inkml:trace>
  <inkml:trace contextRef="#ctx0" brushRef="#br0" timeOffset="36558.51">24066 3514 0,'0'0'0,"-21"0"0,0 0 16,0 0-16,0 0 0,-22 21 15,22 0-15,0 0 0,0 0 0,0 1 16,0-1-16,-1 0 0,-20 0 16,21 21-16,0-20 0,0-1 0,21 0 15,-22 0-15,22 0 0,-21 0 16,21 1-16,0-1 0,0 0 0,0 0 15,21 0 1,1-21-16,-1 0 0,0 0 16,0 0-16,0 0 0,0 0 15,1 0-15,-1 0 0,0-21 0,0 21 16,0-21-16,0 21 0,-21-21 16,22 0-16,-22-1 0,0 1 0,0 0 15,0 0-15,0 0 0,0 0 0,0-1 16,0 1-16,-22 0 0,22 0 15,-21 0-15,21 0 0,0-1 0,0 1 16,21 0 0,1 21-16,-1-21 0,0 21 15,0 0-15,21 0 0,-20 0 0,20 0 16,0-21-16,1 21 0,-22 0 16,21 0-16,0 0 0,1 0 0,-22 21 15,21 0-15,1-21 16,-22 21-16,0 0 0,0 1 0,-21-1 15,0 0-15,0 0 0,0 0 0,0 0 16,-21 1-16,0-1 0,0 0 16,-1 0-16,1 0 0,0 0 0,0 1 15,0-22-15,21 21 0,0 0 0,-21 0 16,21 0-16,0 0 16,0 1-16,0-1 0,21-21 15,0 0-15,0 21 16,0-21-16,0 0 0,22 0 0,-22 0 15,0 0-15,0-21 0,22 21 16,-22-21-16,0-1 0,0 1 0,0 0 16,0 0-16,1 0 0,-1 0 15,0-22-15,-21 22 0,0-21 16,0-1-16,0 22 0,0-21 0,0 21 16,0 0-16,0-1 0,-21 1 0,0 0 15,-1 21-15,1 0 0,-21 0 16,21 0-16,0 0 0,-1 0 0,1 0 15,0 0-15,21 21 16,0 0-16,21-21 31,22 0-31</inkml:trace>
  <inkml:trace contextRef="#ctx0" brushRef="#br0" timeOffset="36846.8">25400 3217 0,'0'0'15,"-21"0"-15,0 0 16,-1 22-16,1 20 0,0-21 0,21 21 16,-21-20-16,0 20 0,0 0 15,21 22-15,0-22 0,-22 0 16,1 1-16,21-22 0,-21 21 15,21 1-15,0-22 0,-21 21 0,0-21 16,21 0-16,-21 1 0,21-1 0,0 0 16,-22 0-16,22 0 15,0 0-15,22-21 32,-1 0-32,0-21 0,0 21 15</inkml:trace>
  <inkml:trace contextRef="#ctx0" brushRef="#br0" timeOffset="37318.64">25273 3577 0,'0'0'0,"21"-211"31,0 189-31,0 1 0,-21-21 16,22 21-16,-1 0 0,0-1 0,0 1 15,0 21-15,22-21 0,-22 21 16,21 0-16,-21 0 0,0 0 0,22 0 15,-22 0-15,0 21 16,0 0-16,-21 1 0,0-1 0,0 0 0,0 21 16,0-21-16,0 1 0,-21-1 0,21 0 15,-21 0-15,-21-21 16,20 21-16,1 0 0,-21-21 0,21 0 16,-22 22-16,22-22 0,-21 0 15,21 0-15,0 0 0,-1 0 0,1 0 16,0 0-16,0 0 15,21 21-15,0 0 16,0 0-16,0 0 16,0 0-16,0 1 0,0-1 15,0 0-15,0 21 0,0-21 0,21 1 16,-21-1-16,0 0 0,0 0 16,21 0-16,-21 0 0,21 1 0,-21-1 15,22 0-15,-22 0 0,0 0 16,21 0-16,0-21 15,-21 22-15,21-22 16,0 0 0,-21-22-16,21 22 0,1-21 15,-1 0-15,0 0 0,21 0 16</inkml:trace>
  <inkml:trace contextRef="#ctx0" brushRef="#br0" timeOffset="37773.94">26204 3598 0,'0'0'0,"0"-21"0,21-21 15,1 21-15,-22 0 0,0-1 16,0 1 0,-22 21-1,1 0-15,0 21 0,0 1 16,-21-22-16,20 21 0,-20 0 0,21 0 15,-21 0-15,20 0 0,1 1 16,0-22-16,21 42 16,0-21-16,0 0 15,0 0-15,21 1 16,0-22-16,1 0 0,-1 0 16,0 21-16,0-21 0,0 0 15,22 21-15,-22-21 0,0 21 16,0-21-16,0 21 0,-21 0 15,0 1-15,0-1 32,0 0-32,-21-21 0,0 0 0,0 0 15,0 21-15,-1-21 0,-20 0 0,21 0 16,0 0-16,-22 0 0,22 0 16,0 0-16,0 0 0,0 0 0,0 0 15,-1 0-15,22-21 31,0 0-31,22 0 16,-1-1-16</inkml:trace>
  <inkml:trace contextRef="#ctx0" brushRef="#br0" timeOffset="38175.64">26543 3239 0,'0'0'0,"0"-22"0,21 22 16,-21 22 46,0-1-46,0 0-16,0 0 0,0 0 16,0 0-16,-21-21 0,21 22 15,-21-1-15,21 0 0,0 0 31,0-42 1</inkml:trace>
  <inkml:trace contextRef="#ctx0" brushRef="#br0" timeOffset="38445.97">26691 3196 0,'0'21'31,"0"1"-31,0-1 16,0 0-16,-21 0 15,21 0-15,0 0 0,0 1 16,-21-22-16,21 21 15,-21-21-15,21 21 16</inkml:trace>
  <inkml:trace contextRef="#ctx0" brushRef="#br0" timeOffset="38866.98">27411 3154 0,'0'0'0,"0"-21"0,-21 21 31,-1 21-31,1 0 0,0 0 0,0 0 16,0 1-16,0 20 0,-1 0 16,-20 1-16,0-1 0,-1 0 0,1 22 15,0-22-15,-1 0 0,-20 22 16,21-22-16,-1 1 0,-20-1 15,20 21-15,22-20 0,-21-1 16,0-21-16,20 22 0,-20-1 0,21-21 16,0 21-16,0-20 0,-1-1 0,22 0 15,0 0-15,-21-21 0,21 21 16,21-21 15,1-21-31,-22 0 0,21 0 0,21 21 16,-21-21-16</inkml:trace>
  <inkml:trace contextRef="#ctx0" brushRef="#br0" timeOffset="39395.6">27728 3175 0,'0'21'15,"0"0"1,0 1-16,21-1 0,1 0 16,-1 0-16,0 0 0,21 0 15,-21 1-15,22-1 0,-22 0 0,21 0 16,1-21-16,-1 21 0,0 0 15,1 1-15,-22-1 0,21-21 0,0 21 16,1 0-16,-1-21 0,-21 0 16,0 21-16,1-21 0,-1 0 0,0 0 15,-21 21 17,-21-21-32,0 0 0,-22 22 15,1-22-15,0 21 0,-1 0 16,-20 0-16,-1 0 0,1 0 15,-1 22-15,1-22 0,-1 0 0,22 21 16,-22-20-16,22 20 0,0-21 16,21 0-16,-22 22 0,22-22 0,-21 0 15,21 0-15,-1 0 0,1 0 16,21 1-16,-21-1 0,0-21 16,21 21-1,0-42 16</inkml:trace>
  <inkml:trace contextRef="#ctx0" brushRef="#br0" timeOffset="45794.61">2498 5673 0,'0'0'0,"0"-21"16,21 21-16,-21-22 0,0 1 16,0 42 15,-21-21-15,-1 43-16,1-22 0,-21 21 0,0-21 15,20 22-15,-41-1 0,21 0 16,-1-20-16,-20 20 0,-1 0 0,1 1 15,-1-22-15,22 21 0,-22-21 16,1 22-16,21-22 0,-1 0 16,1-21-16,21 21 0,0-21 15,-1 0-15,1 0 0,21-21 32,21 0-32,1 0 0,-1 21 15,0-22-15,0 22 0,0 0 16,22 0-16,-22 0 0,21 0 0,-21 0 15,22 0-15,-1 22 0,0-22 16,-21 21-16,22 0 0,-1 0 0,0-21 16,1 21-16,-22 0 0,21 1 15,1-1-15,-22 0 0,21 0 0,0-21 16,-20 21-16,20 0 0,-21-21 16,0 0-16,0 22 0,1-22 0,-1 0 15,-21 21 1,21-21 15,-21-21-15,21-1-16,0 22 0</inkml:trace>
  <inkml:trace contextRef="#ctx0" brushRef="#br0" timeOffset="46059.28">3069 5927 0,'0'42'16,"0"0"-1,0-20-15,0-1 0,0 0 16,0 0-16,-21 21 0,21-20 16,-21-1-16,21 0 0,-21 21 0,21-21 15,0 1-15,-22-1 0,1 0 16,21-42 31,0 0-47,21-1 15,-21-20-15,22 21 0</inkml:trace>
  <inkml:trace contextRef="#ctx0" brushRef="#br0" timeOffset="46346.97">3069 5630 0,'21'0'63,"0"0"-63,-21-21 0,0 0 15,0 0 1,0 0-1,-21 21-15,0 0 16,21 21 0,0 0-16,-21 0 0,21 0 15,0 1-15,0-1 16,0 0-16,0 0 0,0 0 0,21 0 16,-21 1-16,21-22 15</inkml:trace>
  <inkml:trace contextRef="#ctx0" brushRef="#br0" timeOffset="46838.55">3514 5906 0,'0'0'0,"-22"0"16,22 21-16,-21-21 0,0 21 0,0 0 15,21 0-15,-21-21 16,0 21-16,21 1 0,0-1 0,0 0 15,-22 0-15,22 0 0,-21 0 16,21 1-16,-21-1 0,21 0 0,0 0 16,0 0-16,-21 0 0,21 1 15,-21-1-15,21-42 47,0-1-47,0 1 16,0 0-16,21 0 0,0-21 15,0 20-15,0 1 0,22-21 16,-22 21-16,21-22 0,1 1 0,-1 21 16,0 0-16,1 0 0,-1-1 15,0 22-15,1 0 0,-1 0 0,-21 0 16,0 22-16,0-1 0,1 0 16,-22 0-16,0 0 0,0 22 0,0-22 15,0 0-15,0 21 0,0-21 0,-22 1 16,1 20-16,0-21 15,0 0-15,0 0 0,0 1 0,-1-22 16,22 21-16,-21 0 0,0-21 0,21 21 16,-21-21-16,42 0 31,0-21-31,0 0 16,1 21-16,-1-21 0</inkml:trace>
  <inkml:trace contextRef="#ctx0" brushRef="#br0" timeOffset="47229.96">4254 5863 0,'-21'0'16,"0"0"0,0 0-16,0 0 0,0 21 15,21 1-15,-22-1 16,22 0-16,0 21 0,0-21 15,0 22-15,0-22 0,0 21 0,0 1 16,0 20-16,0-21 0,0 22 16,0-1-16,0 1 0,0 21 15,0-22-15,0 1 0,0 20 0,0-20 0,0 20 16,0-20-16,-21 21 0,21-1 16,-21 1-16,21-22 0,-21 22 15,0-21-15,21-1 0,-21 1 0,-1-1 16,1 1-16,0-22 0,0 0 0,0 1 15,0-22-15,-1 0 0,22 0 16,0 0-16,-21 0 0,21-42 16,0 0-1,21-21-15,1 21 0,-1-22 0,0 1 16,21 0-16,-21-22 0,22 1 16,-22-1-16,21-21 0,-21 1 0,22-1 15,-1 0-15,-21 1 0</inkml:trace>
  <inkml:trace contextRef="#ctx0" brushRef="#br0" timeOffset="47570.96">4403 6033 0,'0'0'0,"-22"-43"0,1 22 15,0-21-15,0 21 0,0-1 16,0 1-16,-1 0 0,22 0 16,0 0-1,0 0-15,22 21 0,-1 0 16,0 0-16,0-22 0,21 22 0,1 0 15,-22 0-15,21 0 16,1 0-16,-1 22 0,0-1 0,1 0 16,-22 0-16,21 0 0,-21 22 0,0-22 15,-21 21-15,0-21 0,0 0 16,0 22-16,-21-22 0,0 0 0,0 21 16,-21-20-16,-1-1 0,1-21 0,0 21 15,20 0-15,-20-21 0,0 0 16,21 21-16,-1-21 0,1 0 0,0 0 15,21-21 17,21 21-32,22-21 0,-22 21 15,0-21-15,21 0 0,-21-1 16,22 1-16</inkml:trace>
  <inkml:trace contextRef="#ctx0" brushRef="#br0" timeOffset="48293.41">4995 5821 0,'0'0'0,"21"-21"0,1 21 0,-22 21 47,0 0-47,-22 0 0,22 0 0,0 1 16,-21-1-16,21 0 0,-21 0 16,21 21-16,0-20 0,-21-1 15,21 0-15,0 0 0,0 0 0,0 0 16,0 1-16,0-1 15,21-21-15,0 21 0,0-21 16,1 0-16,-1 0 0,0 0 16,0 0-16,0-21 0,22 21 15,-22-21-15,0-1 0,0 1 0,21 0 16,-20 0-16,-1 0 0,0-22 16,0 22-16,0-21 0,0 0 0,1 20 15,-1-20-15,-21 0 0,0-1 16,0 22-16,0 0 0,0 42 31,0 0-31,0 22 0,-21-22 16,21 21-16,-22-21 0,22 22 15,-21-1-15,21-21 0,0 22 16,0-22-16,0 21 0,0-21 0,0 0 16,0 1-16,0-1 0,0 0 0,21 0 15,1-21-15,-1 0 0,0 21 16,0-21-16,21 0 0,-20 0 0,20 0 15,-21 0-15,21-21 0,-20 21 0,20-21 16,-21 0-16,21 0 0,1-1 16,-22 1-16,21-21 0,1 0 0,-1-1 15,-21 1-15,21 0 0,-20-22 16,-1 22-16,0-22 0,21 22 16,-42-22-16,21 1 0,1 21 0,-22-1 15,0 1-15,0 0 0,0 20 0,0 1 16,0 0-16,-22 21 15,1 21-15,0 0 16,0 1-16,21-1 0,-21 21 0,0 0 16,-1 1-16,22 20 0,0-20 15,-21 20-15,21 1 0,-21-22 0,21 0 16,0 1-16,0 20 0,0-42 0,0 22 16,0-1-16,0-21 0,0 0 15,0 0-15,21 1 0,0-1 0,1 0 16,-1-21-16,0 0 15,0 0-15,0 0 0,0 0 16,1 0-16,-1 0 0,0-21 0,0 0 16,0-1-16,0 1 0</inkml:trace>
  <inkml:trace contextRef="#ctx0" brushRef="#br0" timeOffset="48522.1">5863 5525 0,'0'0'0,"0"21"0,0 0 15,21 0-15,0-21 0,1 0 16,-1 0-16,21 21 0,0-21 16,-20 0-16,20 0 0,0 0 0,-21 0 15,22 0-15,-22 0 0,21 0 0,-21-21 16,22 0-16,-22 21 0,21 0 15,-21-21-15,22 21 0,-22 0 0,0-21 16</inkml:trace>
  <inkml:trace contextRef="#ctx0" brushRef="#br0" timeOffset="49042.96">7874 5376 0,'0'0'0,"0"-42"0,0 21 0,0 0 15,0 0-15,-21 21 16,0 0-1,-1 0-15,1 21 0,21 0 0,-21 0 16,0 0-16,0 22 16,0-1-16,-1 0 0,1 1 0,0 20 15,0-21-15,0 22 0,0-22 0,-1 22 16,22-22-16,-21 0 0,21 1 16,-21-1-16,21-21 0,0 22 0,0-22 15,0 0-15,0 0 16,0 0-16,21-21 0,0 0 15,1 0-15,-1 0 0,0 0 16,0-21-16,0 0 0,0 0 16,1 0-16,-1-1 0</inkml:trace>
  <inkml:trace contextRef="#ctx0" brushRef="#br0" timeOffset="49778.62">7387 5757 0,'0'0'15,"0"64"1,0-43-16,21 0 16,0-21-1,1 0-15,20 0 0,-21 0 16,21 0-16,-20 0 0,20-21 0,0 0 16,1 21-16,-1-21 0,0 21 15,1-21-15,-1-1 0,-21 22 0,0 0 16,0-21-16,1 21 0,-1 0 15,-21 21 1,0 1-16,0-1 16,-21 0-16,-1 0 0,1 21 15,21-20-15,-21-1 0,21 0 0,-21 0 16,21 0-16,0 0 0,0 1 0,0-1 16,0 0-16,21-21 15,0 0-15,0 0 0,1 0 0,-1 0 16,21 0-16,-21 0 0,22 0 0,-1-21 15,0 21-15,-21-21 0,22-1 16,-1 1-16,-21 0 0,22 0 16,-22 0-16,0 0 0,0-1 0,0-20 15,0 21-15,-21 0 0,22 0 16,-22-1-16,0 1 0,0 42 31,0 1-15,0-1-16,0 0 0,-22 21 0,22-21 15,-21 22-15,21-1 0,-21 0 0,21 1 16,0-1-16,0 0 0,-21 22 16,21-22-16,-21 22 0,21-1 0,0 22 15,0-22-15,0 1 0,0 21 16,0-1-16,0-20 0,-21 20 16,21-20-16,-22 21 0,22-1 0,0 1 15,-21-22-15,0 1 0,0-1 0,0 1 16,0-1-16,-1-20 0,1-1 0,21-21 15,-21 22-15,-21-22 0,21-21 0,-1 21 16,1-21-16,0 0 0,-21 0 16,21-21-16,-22 0 0,1-1 0,0 1 15,-1 0-15,1-21 0,0-1 0,-1 1 16,1-21-16,21 20 0,-22-20 0,22 20 16,0-20-16,0 21 15,21-1-15,0 1 0,0 0 0,0 20 0,0-20 16,21 21-16,0-21 0,0 20 15,22-20-15,-1 21 0,0-21 16,1-1-16,-1 1 0,22 0 0</inkml:trace>
  <inkml:trace contextRef="#ctx0" brushRef="#br0" timeOffset="50138.9">8890 5736 0,'0'0'0,"0"-21"0,0 42 31,-21 0-31,0 22 16,21-22-16,-22 21 0,22 22 16,-21-22-16,21 0 0,0 22 0,-21-22 15,0 22-15,21-1 0,0 1 0,-21-1 16,0 1-16,21-1 0,-22 1 15,1 20-15,21-20 0,-21-1 0,0 1 16,0-22-16,0 22 0,-1-22 0,1 22 16,0-22-16,0 0 0,21 1 15,0-22-15,-21 21 0,21-21 16,0 0-16,0-42 16,0 0-1,21 0-15,-21 0 0,21 0 16,0-22-16,-21 22 0,21-21 0,1-1 15,-1-20-15,0 21 0,0-22 0</inkml:trace>
  <inkml:trace contextRef="#ctx0" brushRef="#br0" timeOffset="50470.73">8784 5990 0,'0'-21'0,"0"42"0,0-84 0,0 42 0,0-1 0,0-20 15,0 21-15,0 0 16,0 0-16,0-1 0,21 1 15,0 0-15,1 21 0,-1-21 0,21 21 16,-21-21-16,22 21 0,-1-21 16,0 21-16,1 0 0,-22 0 0,21 0 15,-21 21-15,22 0 0,-22 0 16,-21 0-16,0 0 0,0 1 0,0 20 16,0-21-16,0 0 0,-21 0 0,-1 22 15,1-22-15,-21 0 0,21 0 16,-22-21-16,1 21 0,0 1 0,21-1 15,-22-21-15,1 0 0,21 21 16,0-21-16,-1 0 0,1 0 0,0 0 16,42 0 15,0 0-31,1-21 0,20 0 0,-21 21 16,21-22-16,-20 1 0,20 0 15</inkml:trace>
  <inkml:trace contextRef="#ctx0" brushRef="#br0" timeOffset="50875.16">9483 5821 0,'21'0'31,"0"0"-31,0 0 15,0 0-15,-21-21 0,21 0 16,1 21-16,-1-22 0,0 22 0,-21-21 16,21 0-16,0 0 0,-21 0 15,0 0-15,0-1 16,-21 22 0,0 0-16,0 0 15,0 22-15,-1-22 16,1 21-16,0 0 0,0 0 0,21 21 15,-21-20-15,21-1 0,-21 0 0,21 21 16,0-21-16,0 1 0,0-1 16,0 0-16,0 0 0,0 0 0,0 0 15,0 1-15,21-22 16,0 0-16,0 0 16,0 0-16,0 0 0,1 0 15,-1 0-15,0-22 0,0 22 16,0-21-16,22 0 0</inkml:trace>
  <inkml:trace contextRef="#ctx0" brushRef="#br0" timeOffset="51182.45">10350 5694 0,'0'0'0,"22"0"47,-1 0-31,0 0-16,0 0 15,0 0-15,0 0 0,1 0 16,-1-21-16,0 21 15,0 0 1,-42 0 15</inkml:trace>
  <inkml:trace contextRef="#ctx0" brushRef="#br0" timeOffset="51392.33">10308 5863 0,'0'0'16,"0"21"-16,21-21 15,0 0-15,1 0 16,-1 0-16,0 0 16,0 0-16,0 0 0,0 0 15,1-21-15,-1 21 0,-21-21 16,0 0-16,21 21 15,-21-21-15</inkml:trace>
  <inkml:trace contextRef="#ctx0" brushRef="#br0" timeOffset="52227.62">11176 5482 0,'0'-21'94,"0"0"-78,0 0-1,-21 21 32,21 21-31,-21 0-16,-1-21 0,22 21 0,0 0 15,-21 1-15,21-1 0,-21 0 16,0 0-16,21 0 0,0 0 0,-21 1 16,21-1-16,0 0 15,21-21 17,0 0-32,0-21 0,0 0 15,1 21-15</inkml:trace>
  <inkml:trace contextRef="#ctx0" brushRef="#br0" timeOffset="52434.35">11388 5419 0,'0'0'0,"0"-21"16,21 21-16,-21 21 31,-21 0-15,21 0-16,-22 0 0,22 0 0,-21 1 15,0-1-15,21 0 16,-21 0-16,21 0 0,-21 0 16,42-21-1</inkml:trace>
  <inkml:trace contextRef="#ctx0" brushRef="#br0" timeOffset="52998.64">11938 5249 0,'0'0'0,"0"-21"15,0 0 1,0 42 0,0 0-16,-21 1 15,21-1-15,-21 0 0,21 21 16,0-21-16,0 22 0,0-1 0,0 0 15,0 1-15,-22-1 0,22 0 0,-21 22 16,21-22-16,-21 1 0,21-1 16,-21-21-16,21 21 0,0 1 0,-21-22 15,21 21-15,-21-21 0,21 1 0,-22-1 16,22 0 0,0-42 15,0 0-31,0-1 15,0 1-15,0 0 0,0 0 0,0-21 16,22 20-16,-1-20 0,-21 21 0,21-21 16,21-1-16,-21 22 0,1 0 15,20-21-15,0 20 0,1 1 0,-1 0 16,0 21-16,22 0 16,-22 0-16,0 0 0,-20 21 0,20-21 15,-21 21-15,0 1 0,0 20 0,-21-21 16,0 0-16,0 22 0,0-22 15,0 0-15,0 21 0,-21-21 16,0 1-16,0 20 0,-21-21 0,-1 0 16,-20 0-16,20 1 0,-20-22 0,21 21 15,-1 0-15,1-21 0,0 0 16,-1 0-16,22 0 0,0 0 0,21-21 31,0 0-31,0-1 0,21 1 16,21 0-16,-20 0 0,20 0 0</inkml:trace>
  <inkml:trace contextRef="#ctx0" brushRef="#br0" timeOffset="53474.38">12679 5525 0,'0'0'0,"-21"0"31,21 21-31,-22 0 0,22 0 15,-21 0-15,0 0 0,21 1 0,0 20 16,-21-21-16,0 0 0,21 22 16,-21-22-16,21 0 0,-22 0 0,22 0 15,0 0-15,0 1 0,0-1 16,0 0-16,0 0 16,22-21-16,-1 0 15,0 0-15,0 0 0,0 0 0,0 0 16,-21-21-16,43 0 0,-22 21 15,0-21-15,0-1 0,0 1 0,22-21 16,-22 21-16,0 0 0,0-22 16,0 1-16,1 21 0,-1-22 0,-21 1 15,0 21-15,21 0 0,-21 0 0,0-1 16,0 1-16,0 42 16,0 1-1,0-1-15,-21 0 0,0 0 0,21 21 16,0-20-16,-22 20 0,1 0 15,21-21-15,-21 22 0,21-22 0,0 0 16,0 0-16,0 0 0,0 1 16,0-1-16,0 0 15,21-21-15,0 0 16,1 0-16,20 0 0,-21 0 0,21-21 16,-20 21-16,20-21 0,-21-1 15,21 1-15</inkml:trace>
  <inkml:trace contextRef="#ctx0" brushRef="#br0" timeOffset="53718.72">13547 5313 0,'0'0'0,"0"-42"0,0 20 0,0 1 15,0 0-15,0 0 0,0 42 32,-22 0-32,22 22 0,-21-22 15,0 21-15,21-21 0,-21 22 16,0-1-16,21 0 0,-21 22 0,-1-22 15,1 0-15,0 1 0,0-1 0,0 0 16,21-20-16,-21 20 0,21-21 16,-22 21-16,22-20 0,0-1 0,0 0 15,22-21 1,-1 0-16,0 0 0,0 0 16,0 0-16,0-21 0,22 0 15</inkml:trace>
  <inkml:trace contextRef="#ctx0" brushRef="#br0" timeOffset="53961.93">13822 5313 0,'0'0'0,"0"-21"0,0 0 15,0-1-15,0 44 16,0 20 0,0-21-16,-21 0 0,-1 22 15,22-1-15,-21 0 0,0 1 0,21-1 16,-21 0-16,0 22 0,21-22 15,-21 0-15,21-20 0,0 20 0,0 0 16,-22-21-16,22 1 0,0-1 16,0 0-16,-21 0 0,21 0 15,0 0-15</inkml:trace>
  <inkml:trace contextRef="#ctx0" brushRef="#br0" timeOffset="54850.9">13293 5630 0,'0'0'15,"0"-21"1,21 21 0,21 0-16,-21 0 0,0 0 0,22 0 15,-1 0-15,0-21 0,1 21 16,-1 0-16,0-21 0,1 21 0,-1-21 15,0 21-15,1-21 0,-1 21 0,0 0 16,1 0-16,-22-22 0,21 22 16,-21 0-16,-21 22 31,0-1-31,-21 0 0,0-21 16,0 42-16,0-21 0,21 1 15,-21-1-15,-1 21 0,1-21 0,21 0 16,0 1-16,-21 20 0,21-21 15,0 0-15,0 0 0,0 1 0,0-1 16,0 0-16,21-21 16,0 0-16,1 0 15,-1 0-15,0 0 0,0 0 0,0 0 16,0 0-16,1-21 0,-1 21 0,0-21 16,-21-1-16,21 1 15,-21 0-15,0 0 0,0-21 0,0 20 16,0 1-16,-21-21 0,0 21 15,21 0-15,-21-22 0,21 22 0,-22 0 16,22 0-16,0 0 16,0-1-16,22 22 15,-1 0 1,0 0-16,0 0 0,0 0 0,22 0 16,-22 0-16,21 0 0,-21 22 15,22-22-15,-22 21 0,0 0 0,0 0 16,-21 21-16,21-20 0,-21-1 15,21 21-15,-21-21 0,0 0 0,0 22 16,0-22-16,0 0 0,0 0 0,0 0 16,0 1-16,0-1 0,0 0 15,-21-21-15,21 21 0,-21-21 16,21 21-16,-21-21 31,0 0-31,21-21 16,0 0-16,0 0 0,0 0 0,0-1 15,0 1-15,0 0 0,21-21 16,21 21-16,-21-22 0,1 1 0,20 0 16,0 20-16,-21-20 0,22 21 15,-1-21-15,0 20 0,1 1 0,-22 21 16,21 0-16,-21 0 0,1 0 0,20 0 16,-21 21-16,0 1 0,-21-1 15,21 21-15,-21-21 0,0 22 0,0-1 16,0-21-16,0 21 0,0-20 15,0 20-15,-21-21 0,21 21 16,-21-20-16,21-1 0,-21-21 0,0 21 16,21 0-16,-21-21 15,-1 0 1,22-21 0,0 0-16,0 0 0,0-1 15,0 1-15</inkml:trace>
  <inkml:trace contextRef="#ctx0" brushRef="#br0" timeOffset="55137.81">15028 5122 0,'0'22'31,"0"-1"-31,0 0 16,0 0-16,-21-21 0,21 21 16,0 0-16,-21 1 0,21-1 15,0 0-15,0 0 16,-21 0 15,0-21-15,21-21-1,0 0-15</inkml:trace>
  <inkml:trace contextRef="#ctx0" brushRef="#br0" timeOffset="55382.59">15325 5038 0,'0'21'16,"-22"0"0,1 0-16,21 0 0,-21 1 0,0-1 15,21 0-15,-21 0 0,0 0 16,-1 0-16,1 1 0,21-1 0,-21 0 16,21 0-16,-21 0 0,21 0 15,0 1 1</inkml:trace>
  <inkml:trace contextRef="#ctx0" brushRef="#br0" timeOffset="56154.57">16595 5546 0,'0'-21'15,"0"-1"-15,0 1 0,0 0 16,0 0-16,0 0 16,0 0-16,0-1 15,21 22 1,-21 22-16,21-1 15,0 21-15,-21-21 0,0 22 16,21-1-16,0 0 0,-21 1 0,22-1 16,-22 0-16,0 1 0,0-22 15,0 21-15,0 0 0,0-20 0,0-1 16,0 0-16,0 0 0,0 0 16,0 0-16,-22-21 0,22 22 15,-21-22-15,0 0 16,21-22-1,21 1 1,0 0-16,22 0 0,-22 0 0</inkml:trace>
  <inkml:trace contextRef="#ctx0" brushRef="#br0" timeOffset="56398.47">17187 5482 0,'0'0'0,"21"-42"0,22-22 31,-64 86-16,-1-22-15,1 21 16,0 21-16,-21-21 0,21 22 0,-1-1 16,-20-21-16,21 43 0,0-22 0,-22-21 15,22 21-15,0 1 0,0-1 16,-21-21-16,20 0 0,1 22 0,0-22 16,0 0-16,21 0 15,21-21 1,0 0-16,22 0 15,-22-21-15,21 21 0,0-21 16,22 0-16</inkml:trace>
  <inkml:trace contextRef="#ctx0" brushRef="#br0" timeOffset="56937.4">17822 5652 0,'0'0'0,"21"-22"0,-21-41 31,0 42-31,0 0 16,-21-1-16,0 22 0,0-21 16,0 21-16,0 0 0,-1 0 0,1 0 15,0 0-15,-21 0 0,21 0 0,-22 21 16,1 1-16,21-1 16,-22 21-16,1-21 0,0 22 0,-1-22 15,22 21-15,-21-21 0,21 22 16,0-1-16,-1-21 0,1 0 0,21 0 15,0 1-15,0-1 0,0 0 0,0 0 16,21-21-16,1 21 0,-1-21 16,0 0-16,0 0 0,21 0 0,-20 0 15,20 0-15,0 0 0,1-21 16,-1 21-16,-21-21 0,21 0 0,43-22 16,-64 22-16,22-21 15,-22 21-15,0-22 0,0 1 16,21 21-16,-42-21 0,22-1 0,-1 1 15,-21 21-15,21-22 0,-21 22 0,0 0 16,0 0-16,0 42 31,-21 0-31,0 22 0,21-22 16,-22 21-16,1 0 0,21 1 0,0-1 16,0 0-16,0-20 0,-21 20 15,21-21-15,0 21 0,0-20 0,0-1 16,0 0-16,0 0 15,21-21-15,0 0 16,1 0-16,-1 0 0,0 0 0,0 0 16,0 0-16,0-21 0,22 0 0,-22 0 15,21-1-15,1 1 0</inkml:trace>
  <inkml:trace contextRef="#ctx0" brushRef="#br0" timeOffset="57826.84">18521 5376 0,'0'0'15,"0"-127"-15,0 106 0,-21 21 16,-1 0 0,1 21-16,21 1 0,-21-1 15,0 0-15,0 21 0,0 1 16,21-1-16,-22 0 0,1 1 0,0-1 16,21 21-16,0-20 0,-21-1 15,0 0-15,21-20 0,0 20 0,0 0 16,0-21-16,0 1 0,0-1 0,0 0 15,0 0-15,21-21 16,0 0-16,0 0 0,0 0 0,1 0 16,-1 0-16,0 0 0,0-21 15,21 21-15,-20-21 0,-1 0 0,21-1 16,0 1-16,-20 0 0,20 0 0,-21-21 16,21 20-16,-20 1 0,-1-21 15,0 21-15,0 0 0,0-1 0,-21 1 16,21 21-1,-21 21 1,0 1-16,0-1 16,0 21-16,-21-21 0,0 0 0,21 1 15,0-1-15,0 0 0,0 0 0,-21 0 16,21 0-16,0 1 0,0-1 16,0 0-16,21-21 15,0 0-15,0 0 16,1 0-16,-1 0 0,0-21 0,0 21 15,0-21-15,22-1 0,-22 22 16,0-21-16,21-21 0,-21 21 16,1 0-16,20-22 0,-21 22 0,0 0 15,0-21-15,1 20 0,-1 1 16,0 0-16,-21 42 31,-21 22-31,0-22 16,21 0-16,-22 0 0,22 21 0,0-20 15,-21-1-15,21 21 0,0-21 16,0 0-16,0 1 0,0-1 0,0 0 16,0 0-16,21 0 0,1-21 15,-1 21-15,21-21 16,-21 0-16,22 0 0,-22 0 0,21 0 16,0 0-16,1 0 0,-1 0 0,0 0 15,1 0-15,-1-21 0,0 0 16,1 0-16,-1 0 0,-21 0 0,0-1 15,22-20-15,-43 0 0,21 21 16,0-22-16,-21 1 0,0 0 0,0-1 16,0 22-16,0 0 0,0 0 15,-21 21-15,0 0 0,0 0 0,-1 0 16,1 0-16,-21 21 0,21 21 0,0-21 16,-1 22-16,1-22 0,0 21 15,21-21-15,0 22 0,-21-22 16,21 21-16,0-21 0,0 1 15,0-1-15,0 0 0,21-21 0,0 21 16,0-21-16,1 0 0,-1 0 16,0 0-16,0 0 0,0 0 15,0 0-15,22 0 0,-1-21 0,-21 0 16,22 0-16,-1-1 0</inkml:trace>
  <inkml:trace contextRef="#ctx0" brushRef="#br0" timeOffset="58071.12">20849 5525 0,'0'0'0,"-21"0"0,0 0 16,21 21-16,0 0 15,21-21 1,0 0-16,0 0 15,0 0-15,1 0 0,20 0 16,-21 0-16,0 0 0,0 0 16,22 0-16,-22 0 0,0 0 0,0-21 15,0 21 1</inkml:trace>
  <inkml:trace contextRef="#ctx0" brushRef="#br0" timeOffset="58222.23">20743 5652 0,'0'0'0,"0"21"16,0 21 0,21-21-16,1-21 15,-1 0-15,0 0 16,0 0-16,0 0 0,0 0 0,22 0 16,-22-21-16,0 21 15</inkml:trace>
  <inkml:trace contextRef="#ctx0" brushRef="#br0" timeOffset="58897.9">22267 4953 0,'0'0'15,"0"-21"1,-21 21-16,0 21 31,0 0-15,21 0-16,-21 22 15,21-22-15,-22 0 0,22 0 0,0 0 16,0 1-16,0-1 0,-21-21 0,21 21 16,0 0-16,0 0 15,21-21 16,1-21-15,-1 21-16</inkml:trace>
  <inkml:trace contextRef="#ctx0" brushRef="#br0" timeOffset="59081.72">22373 4995 0,'0'-21'16,"0"42"-16,0-63 0,0 21 0,21 21 15,-21 21 16,-21 0-31,21 0 0,0 1 0,0-1 16,0 0-16,-21 0 0,21 0 16,0 0-16,0 1 0,0-1 15,0 0 1,21 0 0</inkml:trace>
  <inkml:trace contextRef="#ctx0" brushRef="#br0" timeOffset="59466.96">23177 5186 0,'0'0'0,"0"-21"31,0 0-31,0-1 16,-21 22-16,0 0 0,0 0 0,0 0 15,0 0-15,-22 0 0,22 0 16,-21 22-16,-1-22 0,22 21 0,-21 0 16,0 0-16,-1 0 0,1 0 15,0 1-15,-1-1 0,1 21 0,21-21 16,-22 0-16,22 1 0,0 20 0,21-21 16,0 0-16,0 22 15,0-22-15,0 0 0,0 0 0,0 0 16,21 22-16,0-22 0,1-21 0,-1 21 15,0 0-15,0 0 0,0-21 0,22 21 16,-22-21-16,0 0 0,21 0 16,-21 0-16,1 0 0,20 0 15,-21 0-15,21 0 0,-20 0 0,20 0 16,-21-21-16,21 0 0,1 21 0,-22-21 16,21 0-16,1 0 0</inkml:trace>
  <inkml:trace contextRef="#ctx0" brushRef="#br0" timeOffset="60406.95">23537 5461 0,'0'0'0,"0"-21"0,0 0 16,0 0-16,0-1 0,0 1 15,-21 21-15,0-21 0,0 21 16,0 0-16,-1 0 16,1 0-16,0 0 0,0 0 15,0 21-15,-22-21 0,22 21 0,0 1 16,-21-1-16,21 0 0,-1 0 0,1 0 15,-21 0-15,21 1 0,21-1 16,0 0-16,-21 0 0,21 0 0,0 0 16,0 1-16,21-22 15,0 21-15,0-21 0,0 0 16,0 0-16,1 0 0,-1 0 0,0 0 16,21 0-16,-21-21 0,1 21 15,-1-22-15,0 1 0,-21 0 0,21 0 16,0 0-16,0 0 15,1-1-15,-22 1 0,21 0 0,-21 0 16,21 0-16,0 0 0,-21-1 16,0 44-1,0-1 1,0 0-16,0 0 0,-21 0 16,21 0-16,-21 1 0,21 20 0,0-21 15,0 0-15,0 22 0,0-22 0,0 0 16,0 0-16,0 0 15,21-21-15,0 21 0,0-21 16,22 0-16,-22 0 0,21 0 16,-21 0-16,22 0 0,-1 0 15,0-21-15,-21 21 0,22-21 0,-22 0 16,0 21-16,21-21 0,-42-22 0,22 22 16,-1 0-16,-21 0 0,0 0 15,0 0-15,0-1 0,0 1 0,0 0 16,0 42 15,-21-21-31,-1 21 0,1 1 16,0-1-16,0 0 0,21 0 15,-21 0-15,0 22 0,-1-22 0,22 0 16,0 0-16,-21 0 16,21 0-16,-21-21 15,21 22-15,0-44 47,0 1-47,0 0 0,21 21 16,0-21-16,1-21 0,-1 20 15,0 1-15,0 0 0,21-21 0,1 21 16,-1-1-16,0-20 0,1 21 16,-1 0-16,0 0 0,1 21 0,-1 0 15,0 0-15,-20 0 0,20 0 16,-21 0-16,0 21 0,-21 0 15,0 0-15,0 0 0,0 0 0,0 1 16,0 20-16,0-21 0,-21 21 16,21-20-16,-21 20 0,0-21 0,0 0 15,-1 0-15,22 1 0,-21-1 0,0-21 16,0 21-16,21 0 16,0-42 30,0 0-46,21 0 16,0-1-16,0 1 0,1 0 16</inkml:trace>
  <inkml:trace contextRef="#ctx0" brushRef="#br0" timeOffset="60690.75">24913 5355 0,'0'0'16,"0"-21"-1,-21 21-15,0 0 16,0 21-16,-1-21 0,-20 21 16,21 1-16,0-1 0,-22 21 0,22-21 15,-21 22-15,21-22 0,0 21 16,-1-21-16,1 22 0,21-22 16,0 0-16,-21 21 0,21-21 0,0 1 15,0-1-15,0 0 16,0 0-16,21-21 15,0 0-15,1 0 0,-1 0 16,0 0-16,0 0 0,0 0 16,0-21-16,22 21 0,-22-21 0,0 21 15,21-21-15,-20-1 0,20 1 16</inkml:trace>
  <inkml:trace contextRef="#ctx0" brushRef="#br0" timeOffset="61397.92">25125 5567 0,'-21'21'0,"-1"0"15,22 0 1,22-21 0,-1 0-1,0 0-15,0 0 0,0 0 16,0 0-16,1-21 0,-1 0 15,0 21-15,0-21 0,0 0 0,0 21 16,-21-21-16,22-1 0,-1 1 16,0 0-16,-21 0 15,0 0-15,0 0 0,0-1 16,-21 22 0,0 0-1,-1 22-15,1-1 0,0 0 0,0 0 16,0 0-16,0 0 0,-1 22 15,1-22-15,0 21 0,0-21 0,0 1 16,21-1-16,0 21 0,0-21 16,0 0-16,0 1 0,0-1 15,0 0-15,42-21 16,-21 0 0,0 0-16,1 0 0,-1 0 0,21 0 15,-21 0-15,0 0 0,22-21 16,-22 21-16,0-21 0,21-1 0,-20-20 15,-1 21-15,0 0 0,0-22 16,0 1-16,22 21 0,-22-21 0,0 20 16,-21-20-16,21 0 0,0 21 0,0-22 15,-21 1-15,0 21 0,22 0 16,-22-22-16,21 22 0,-21 0 16,0 42-1,-21-21 1,-1 21-16,1 22 0,0-22 0,0 21 15,0-21-15,0 22 0,21-1 16,-22-21-16,1 21 0,21 1 0,0-1 16,-21 0-16,21-20 0,-21 20 15,21-21-15,0 21 0,0-20 0,0-1 16,0 0-16,0 0 0,0 0 16,0 0-16,0 1 0,21-22 15,0 0-15,0 0 16,1 0-16,-1 0 15,0 0-15,0-22 0,21 1 0,-20 21 16,-1-21-16,21 0 0</inkml:trace>
  <inkml:trace contextRef="#ctx0" brushRef="#br0" timeOffset="61782.55">26310 5186 0,'0'-21'15,"0"42"32,-21 0-31,21 0-16,-21-21 15,21 21-15,0 1 16,21-44 62,0 22-62</inkml:trace>
  <inkml:trace contextRef="#ctx0" brushRef="#br0" timeOffset="61938.52">26458 5122 0,'21'0'16</inkml:trace>
  <inkml:trace contextRef="#ctx0" brushRef="#br0" timeOffset="62161.67">26543 5122 0,'21'0'16,"-21"22"47,0-1-63,-21-21 15,21 21-15,-21-21 0,21 21 0,0 0 16,-21-21-16,21 21 15,-22-21-15,1 0 16,21 22-16</inkml:trace>
  <inkml:trace contextRef="#ctx0" brushRef="#br0" timeOffset="62582.44">27093 5101 0,'0'0'0,"-21"0"31,0 0-15,0 21-16,0-21 0,-1 22 16,1-1-16,0 0 0,0 0 0,0 0 15,0 0-15,-22 22 0,22-22 0,-21 0 16,21 21-16,-22 1 0,1-22 16,21 21-16,-22 1 0,22-1 0,-21 0 15,21-21-15,0 22 0,-1-22 16,1 21-16,-21-21 0,42 1 0,-21-1 15,0 0-15,-1 0 0,22 0 16,-21-21 0,42-21 15,1 0-31,-1 0 0,0-22 16,0 22-16</inkml:trace>
  <inkml:trace contextRef="#ctx0" brushRef="#br0" timeOffset="63099.04">27495 5122 0,'0'22'46,"0"-1"-46,0 0 16,0 0-16,0 0 16,0 0-16,22 1 15,-1-1-15,0 0 16,0-21-16,0 0 0,0 21 16,1-21-16,-1 21 0,21-21 0,0 21 15,1 1-15,20-22 0,-20 21 16,20-21-16,-21 0 0,43 21 15,-64-21-15,0 0 0,1 0 16,-1 0-16,-42 0 31,-1 21-31,-20-21 16,21 21-16,-21-21 0,20 0 0,-20 21 16,0 1-16,-1-22 0,1 21 15,21 0-15,-21 0 0,-1 0 0,1 0 16,0 1-16,-1-1 0,1 0 15,0 0-15,-1 0 0,22 0 0,-21 1 16,21-1-16,-22 0 0,22 0 16,0-21-16,0 21 0,0-21 15,21 21-15,-22-21 16,1 0 15</inkml:trace>
  <inkml:trace contextRef="#ctx0" brushRef="#br0" timeOffset="64610.05">2371 7641 0,'0'0'0,"0"-21"0,-22 21 16,1 21-16,0-21 16,0 43-16,0-22 0,0 0 15,-22 21-15,1 1 0,21-1 0,-22 0 16,1 1-16,0 20 0,-1-21 16,1 1-16,0-1 0,-1 22 0,1-43 15,0 21-15,-1 0 0,1-20 16,0-1-16,21 0 0,-22 0 0,22 0 15,0-21 1,21-21 0,0 0-16,0 0 15,0 0-15,21 21 0,0-22 0,0 1 16,1 0-16,-1 0 0,0 21 16,21 0-16,-21 0 0,22 0 0,-1 0 15,-21 21-15,22-21 0,-1 21 16,0 0-16,-21 1 0,22 20 0,-22-21 15,21 0-15,-21 0 0,1 1 16,-1-1-16,0 0 0,0-21 0,0 21 16,0-21-16,1 21 15,-1-21 1,0 0 0,-21-21-1,0 0-15,21 0 0,0 0 16</inkml:trace>
  <inkml:trace contextRef="#ctx0" brushRef="#br0" timeOffset="64914.94">3217 7535 0,'0'0'0,"21"0"15,-21 22 1,-21-1-16,0 21 15,0-21-15,0 22 0,0-1 0,-1 0 16,-20 1-16,21 20 0,-21 1 16,20-22-16,-20 21 0,0 1 0,21-1 15,-22 1-15,1-22 0,0 22 16,20-22-16,-20 0 0,0 1 0,21-1 16,-1-21-16,1 0 0,0 22 15,0-43-15,21 21 0,-21 0 16,21-42 15,21 0-31,0 0 16,0 21-16,0-22 0</inkml:trace>
  <inkml:trace contextRef="#ctx0" brushRef="#br0" timeOffset="65770.35">4106 8297 0,'0'0'0,"43"-42"32,-43 21-32,0 0 15,0 0-15,0-1 0,0 1 0,0 0 16,-22 0-16,1 0 0,0 0 15,0-22-15,0 43 0,0-21 0,-1 0 16,1 21-16,0-21 0,-21 21 16,21 0-16,-1 21 0,-20 0 0,0 0 15,21 0-15,-22 1 0,1 20 16,0-21-16,20 21 0,-20 1 0,21-1 16,0 0-16,0-20 0,-1 20 0,22 0 15,0-21-15,0 1 16,0 20-16,0-21 0,0 0 15,22 0-15,-1-21 0,0 0 0,0 0 16,21 0-16,-20 0 0,20 0 16,-21 0-16,21-21 0,1 0 0,-1 0 15,-21 0-15,22 0 0,-1-1 16,-21-20-16,21 21 0,-20-21 0,-1-1 16,21 1-16,-21 0 0,0-22 0,1 22 15,-1-22-15,-21 22 16,0 0-16,21-1 0,-21 1 0,0 0 0,0 20 15,0-20-15,0 21 0,0 0 16,0 0-16,-21 42 31,21 0-31,0 0 16,0 21-16,-21 1 0,21-1 0,0 0 16,-22 22-16,22-22 0,0 22 0,-21-22 15,21 0-15,0 1 0,0-1 16,0 0-16,0 1 0,0-22 0,0 21 15,0-21-15,0 1 0,0-1 16,21-21-16,1 0 0,-1 0 16,0 0-16,0 0 0,0 0 0,0-21 15,1-1-15,20 1 0,-21 0 0,0 0 16,0 0-16,22 0 16,-22-1-16,0-20 0,0 21 0,0 0 15,1 0-15,-22-1 0,0 1 16,0 0-16,0 42 31,-22 0-31,22 1 0,0-1 16,-21 0-16,21 0 0,-21 0 0,21 0 15,0 1-15,0-1 0,-21 0 0,0 0 16,21 0 0,0-42 30,0 0-46,0 0 16</inkml:trace>
  <inkml:trace contextRef="#ctx0" brushRef="#br0" timeOffset="65982.74">4614 7980 0,'0'0'0,"0"-21"16,0 0 15,0 42 16,21 0-31,1-21-1,-1 0-15,0 21 0</inkml:trace>
  <inkml:trace contextRef="#ctx0" brushRef="#br0" timeOffset="66262.58">4995 7959 0,'0'0'16,"0"-21"-16,0-1 16,0 44 15,0-1-16,0 0-15,0 21 0,0-21 16,21 22-16,-21-22 0,0 21 0,0-21 16,0 22-16,22-22 0,-22 0 0,21 0 15,-21 0-15,0 1 0,0-1 16,0 0-16,21-21 16,0 0-1,0-21 1,0 21-1,-21-21-15,22-1 0,-1 1 0</inkml:trace>
  <inkml:trace contextRef="#ctx0" brushRef="#br0" timeOffset="66502.69">5313 7938 0,'0'0'16,"21"-22"-16,-21 1 0,0 0 0,21 21 16,-21-21-16,0 42 15,0 0 1,-21 0-1,0 22-15,0-22 0,21 0 0,-22 21 16,1-20-16,0 20 0,21-21 0,-21 21 16,0-20-16,0-1 0,-1 21 15,22-21-15,-21 0 0,21 1 0,-21-1 16,21 0-16,0 0 16,21-42 15,0 0-31,1 0 0,-1 21 15</inkml:trace>
  <inkml:trace contextRef="#ctx0" brushRef="#br0" timeOffset="66958.77">5757 7641 0,'0'0'0,"0"-21"0,0 42 47,0 0-47,0 1 16,0-1-16,0 0 0,21 0 0,1 0 15,-1 0-15,21 1 0,-21-1 16,22 0-16,-1 0 0,0 0 0,1 0 16,-1 1-16,0-22 0,1 21 15,-1-21-15,0 21 0,-21-21 0,22 0 16,-22 0-16,0 0 0,21 0 15,-20 21-15,-1-21 16,0 0-16,-21 21 16,-21-21-1,0 21-15,-1 1 0,1-1 16,0 0-16,-21 0 0,21 0 0,-22 0 16,1 22-16,0-1 0,-1-21 0,1 22 15,0-22-15,-1 21 0,1-21 16,0 22-16,-1-22 0,1 0 15,21 0-15,0 0 0,-1-21 0,1 21 16,0 1-16,21-1 16,0-42 31</inkml:trace>
  <inkml:trace contextRef="#ctx0" brushRef="#br0" timeOffset="68226.25">2857 10351 0,'22'-22'0,"-44"44"0,65-65 0,-22 22 15,0 21 1,0 0-16,-21 21 31,-21 0-31,0 22 0,0-22 16,-22 21-16,1-21 0,-21 22 0,-1-1 16,-21-21-16,22 22 0,-22-22 15,22 21-15,-22-21 0,43 0 0,-22 1 16,22-1-16,0 0 0,-1 0 15,22-21-15,0 0 0,0 21 0,0-21 16,-1 0 0,44 0 31,20 0-47,-21 0 0,21 21 15,1-21-15,-1 22 0,22-1 16,-22 0-16,21 0 0,1 0 0,-22 0 15,1 1-15,20-1 0,-21 21 16,1-21-16,-22-21 0,21 21 0,-21 1 16,1-1-16,-1-21 0,0 21 0,-21 0 15,21-21-15,0 0 16,0 0-16,-21-21 16,22 0-1,-1 0-15,0 21 0</inkml:trace>
  <inkml:trace contextRef="#ctx0" brushRef="#br0" timeOffset="68973.92">3492 10626 0,'0'0'0,"0"-64"31,-21 43-31,0 0 0,0 21 0,0-21 0,0 0 16,-22 21-16,22 0 0,0 0 15,-21 0-15,20 21 0,-20 0 16,21 0-16,-21 21 0,20-20 16,-20 20-16,21 0 0,-21 1 0,20-1 15,1 0-15,0 22 0,0-22 0,0-21 16,21 22-16,0-1 0,0 0 16,0-21-16,0 22 0,0-22 0,21 0 15,0 0-15,0-21 0,22 0 16,-22 0-16,21 0 0,-21 0 0,22-21 15,-1 21-15,0-21 0,22-21 0,-22 20 16,0 1-16,1-21 0,-1 21 16,0-22-16,1 1 0,-1 0 0,0-1 15,1 1-15,-22-21 0,0 20 16,21-20-16,-42-1 0,22 1 16,-22-1-16,21 22 0,-21-22 0,0 22 15,0 0-15,0-1 0,0 22 16,0 0-16,0 0 0,-21 0 0,-1 21 15,1 0-15,0 0 0,0 21 16,0 0-16,0 0 0,-1 22 16,1 20-16,21-21 0,-21 22 0,0-1 15,0 1-15,21-1 0,0 1 16,-21-1-16,21-20 0,0 20 0,0-20 16,0-1-16,0-21 0,0 21 0,21-20 15,0-1-15,0 0 16,21 0-16,-20-21 0,20 0 0,0 0 15,1 0-15,-1 0 0,0-21 0,1 0 16,-1 0-16,-21 21 0,21-22 16,1-20-16,-22 21 0,0 0 0,21 0 15,-20-22-15,-1 22 0,-21-21 0,0 21 16,21-22-16,-21 22 0,0 0 16,0 0-16,0 0 0,0 42 31,0 0-31,0 0 0,-21 0 15,21 0-15,0 1 0,0 20 0,-21-21 16,21 0-16,0 0 0,0 1 16,-22-1-16,22 0 0,0 0 0,0 0 15,22-21 17,-22-21-32,21 21 15,-21-21-15</inkml:trace>
  <inkml:trace contextRef="#ctx0" brushRef="#br0" timeOffset="69167.05">4297 10393 0,'0'0'0,"-21"-21"32,-1 21-32,1 0 15,21 21 1,0 0-1,0 0-15,21 0 16,1-21-16,-1 0 0,0 0 16</inkml:trace>
  <inkml:trace contextRef="#ctx0" brushRef="#br0" timeOffset="69442.23">4762 10372 0,'0'0'16,"-21"0"-16,21 21 15,0 0-15,0 0 16,0 0-16,0 22 0,0-22 16,0 21-16,0 1 0,0-22 0,0 21 15,21-21-15,-21 22 0,22-22 16,-22 0-16,0 0 0,0 0 0,0 0 15,21 1-15,-21-1 16,21-21-16,0 0 31,0 0-31,0 0 0,-21-21 0,22-1 16,-1 1-16</inkml:trace>
  <inkml:trace contextRef="#ctx0" brushRef="#br0" timeOffset="69646.36">5165 10456 0,'0'0'0,"0"-21"0,0 0 0,-22 21 16,1 21 0,0 0-1,0 1-15,-21 20 0,20-21 0,1 21 16,0 1-16,0-22 0,0 21 0,0-21 16,-1 22-16,1-22 0,21 0 15,-21 21-15,21-20 0,-21-1 16,21 0-16,21-21 15,0 0-15,0 0 0,22 0 16,-22-21-16</inkml:trace>
  <inkml:trace contextRef="#ctx0" brushRef="#br0" timeOffset="70062.61">5630 10202 0,'0'0'0,"0"-21"0,-21 21 0,21-21 16,-21 21-16,21 21 16,0 0-1,0 1-15,0-1 0,0 21 0,21-21 16,0 22-16,0-1 0,1 0 0,-1 1 16,21-22-16,0 21 0,1-21 15,-1 0-15,22 22 0,-1-43 0,1 21 16,-22 0-16,21-21 0,-20 0 15,-1 0-15,0 0 0,1 0 16,-22 0-16,0 0 0,0 0 0,0-21 0,-21 0 16,0 0-1,-21 21 1,0 0-16,0 0 0,-21 21 0,20 0 16,-20 0-16,0 0 0,-1 0 15,-20 1-15,21 20 0,-1-21 0,-20 21 16,20-20-16,-20 20 0,21-21 0,-1 21 15,1-20-15,0-1 0,20 0 0,1 0 16,0 0-16,0-21 0,0 21 16,21 1-16,-21-22 0,21 21 0,-22 0 15,1-21 1</inkml:trace>
  <inkml:trace contextRef="#ctx0" brushRef="#br0" timeOffset="71162.66">1926 11811 0,'0'0'0,"0"-21"0,21-21 31,-21 20-31,-21 22 16,0 22 0,0-1-16,-22 0 0,22 0 0,-21 21 15,0 1-15,-1-1 0,-20 0 16,20 1-16,-20-1 0,-1 0 15,22 1-15,-21-1 0,-1 0 16,1-20-16,20 20 0,-20-21 0,20 21 16,1-42-16,21 22 0,-21-1 15,20-21-15,1 0 0,21-21 32,0-1-32,0 1 0,0 0 15,21 0-15,1 0 16,-1 21-16,0-21 0,0 21 15,0 0-15,22 0 0,-22 0 0,21 0 16,0 0-16,1 21 0,-1 0 16,0-21-16,1 21 0,-1 0 0,0 0 15,1 1-15,-1 20 0,-21-21 16,22 0-16,-1-21 0,-21 21 16,0 1-16,0-1 0,1-21 0,-1 21 15,0-21-15,0 0 0,0 0 16,-21 21-16,21-21 15,-21-21 1,22 0 0</inkml:trace>
  <inkml:trace contextRef="#ctx0" brushRef="#br0" timeOffset="71410.49">2180 12107 0,'0'0'0,"0"22"0,0-1 0,0 0 16,0 0-16,0 21 0,0-20 15,0-1-15,0 0 0,0 0 0,-21 21 16,21-20-16,-21-1 0,21 0 16,-21 0-16,-1 0 15,22-42 32,0 0-47,0 0 16</inkml:trace>
  <inkml:trace contextRef="#ctx0" brushRef="#br0" timeOffset="71606.67">2244 11959 0,'0'0'0,"0"-21"31,0 0-31,0 42 47,0 0-31,0 0-16,21 1 16,0-22-16,0 21 15,0-21-15,0 0 0,1 0 0</inkml:trace>
  <inkml:trace contextRef="#ctx0" brushRef="#br0" timeOffset="72265.98">2688 12192 0,'0'0'0,"0"21"15,0 0-15,0 1 0,0-1 0,0 0 16,0 0-16,0 0 0,-21 0 15,21 1-15,-21-1 0,21 0 16,-21 0-16,-1-21 16,1 0-16,0 0 31,21-21-15,0 0-16,0 0 15,0-1-15,0 1 0,0 0 0,21-21 16,0 21-16,1-22 0,-1 22 15,0-21-15,21-1 0,-21 1 16,22 21-16,-1 0 0,0-22 16,1 22-16,-22 21 0,21 0 0,1 0 15,-22 0-15,21 0 0,-21 21 16,0 1-16,1 20 0,-1-21 0,0 21 16,-21-20-16,0 20 0,21 0 0,-21-21 15,0 1-15,0 20 0,0-21 16,0 0-16,0 0 0,-21 1 0,21-1 15,-21-21 1,0 0 0,21-21-1,0-1-15,0 1 16,0 0-16,0 0 0,0 0 0,21-22 16,0 22-16,0-21 0,0 0 15,0-1-15,1 1 0,-1 21 0,0-22 16,21 1-16,-21 21 0,22 0 0,-22 21 15,21 0-15,-21 0 0,1 0 16,-1 0-16,0 21 0,0 0 0,0 0 16,-21 22-16,0-22 0,21 21 15,-21-21-15,22 22 0,-22-1 0,0-21 16,0 0-16,0 22 0,0-22 0,0 0 16,0 0-16,0 0 0,-22 0 15,22 1-15,22-22 31,-1 0-31,0 0 0,21-22 16</inkml:trace>
  <inkml:trace contextRef="#ctx0" brushRef="#br0" timeOffset="73084.61">4445 12065 0,'0'0'0,"0"-21"0,21 0 16,-21 0-16,0-1 0,0 1 15,-21 0-15,0 0 0,0 0 16,-1 21-16,1 0 0,0-21 16,-21 21-16,21 0 0,-1 0 0,-20 21 15,21 0-15,-21 0 0,20 0 16,1 0-16,-21 22 0,21-1 0,0 0 16,-1-20-16,1 20 0,0 0 0,21 1 15,0-22-15,0 21 0,0-21 16,0 0-16,0 1 0,21-1 0,0-21 15,1 0-15,20 0 0,-21 0 0,21 0 16,1 0-16,-22 0 0,21-21 16,1-1-16,-22 22 0,21-21 0,-21 0 15,0 0-15,1-21 0,-1 20 0,0 1 16,0-21-16,-21 21 16,21-22-16,-21 22 0,0 0 0,0-21 15,0 21-15,0-1 0,0 1 16,0 42-1,0 1 1,0-1-16,0 0 0,-21 0 16,21 21-16,0-20 0,-21 20 0,0 0 15,21 1-15,0-1 0,-21 0 0,-1 1 16,22 20-16,0-21 0,0 1 16,0 20-16,0 1 0,0-1 0,0 1 15,0-1-15,0 1 0,22-1 0,-22 22 16,21-22-16,-21 1 0,21-1 15,0 1-15,-21 21 0,21-22 16,0 1-16,-21 20 0,0-20 0,0-1 16,22 1-16,-22-1 0,0 1 0,0-22 15,0 22-15,0-22 0,0 0 16,0 1-16,0-1 0,-22-21 0,1 21 16,21-20-16,-21-1 0,0-21 0,0 21 15,0-21-15,-1 0 0,1 0 0,0-21 16,0 0-16,0-1 0,0 1 15,-1-21-15,1 0 0,-21-1 16,21 1-16,0-22 0,21 1 0,-22-22 16,22 1-16,0-1 0,0 0 15,0-21-15,0 22 0,22-22 0,-22 0 16,21 0-16,21 22 0,-21-22 0,22 21 16,-22 22-16,21-22 0,0 43 15,-20-22-15,20 22 0,0-1 0,-21 22 16,22-21-16,-22 42 0,0-21 0,0 0 15,0 21-15,1 0 0,-1 0 16,0 0-16,0 21 16,-21 0-1</inkml:trace>
  <inkml:trace contextRef="#ctx0" brushRef="#br0" timeOffset="73792.38">6625 11875 0,'21'-22'0,"22"22"16,-22-21-16,0 0 15,0 21-15,0-21 0,0 21 16,1-21-16,-1 0 0,21 21 0,-21-22 16,0 1-16,-21 0 0,0 0 15,0 0-15,0 0 0,-21-1 16,0 22-16,-21 0 16,-1 0-16,1 0 0,0 22 15,-1-22-15,1 21 0,0 0 0,-1 0 16,22 0-16,-21 0 0,21 1 0,0-1 15,-1 0-15,22 0 0,0 0 16,0 0-16,0 1 0,22-1 0,-1 0 16,0 0-16,21 0 0,1 0 15,-22 1-15,21-1 0,0 0 0,1 0 16,-1 0-16,0 22 0,1-22 0,-1 0 16,-21 0-16,0 0 0,1 0 15,-22 1-15,0-1 0,0 0 16,0 0-16,-22-21 0,-20 21 0,0 0 15,-1-21-15,1 22 0,-21-22 0,20 0 16,-20 0-16,20 0 0,1 0 16,0 0-16,-1 0 0,1 0 0,0-22 15,-1 1-15,22 21 0,0-21 0,-21 0 16,21 0-16,-1 0 0,22-1 16,0 1-16,0 0 0,0 0 15,0 0-15,0 0 0,0-1 16,22 1-16,-1 21 15,21 0-15,-21 0 0,0-21 0,22 21 16,-22-21-16,21 21 0,1 0 16,-1 0-16,-21 0 0</inkml:trace>
  <inkml:trace contextRef="#ctx0" brushRef="#br0" timeOffset="74223.24">7027 11938 0,'0'0'0,"0"-21"0,0 0 16,0 0 0,0-1-1,0 1-15,21 21 16,-21-21-16,22 21 0,-1 0 0,0 0 16,0 0-16,0 0 0,0 0 15,1 0-15,-1 21 0,0-21 0,0 21 16,0 22-16,0-22 0,1 0 0,-22 21 15,0-20-15,0 20 0,21-21 16,-21 21-16,0-20 0,0 20 0,0-21 16,0 0-16,-21 0 0,-1 1 0,22-1 15,-21 0-15,0-21 16,21-21 15,0 0-31,0-1 16,0 1-16,21-21 0,0 21 0,-21 0 15,22-22-15,-22 1 0,21 21 0,0-22 16,-21 22-16,21 0 0,0 0 16,0 0-16,-21 0 0,22-1 0,-1 1 15,0 21-15,0 0 0,0-21 16,0 21-16,1 0 16,-1 0-16,0 0 15,0 0-15</inkml:trace>
  <inkml:trace contextRef="#ctx0" brushRef="#br0" timeOffset="74595.48">8191 11811 0,'0'0'0,"0"-21"0,0 0 15,0 0-15,-21 21 16,0-22-16,21 1 0,-21 21 0,0 0 0,21-21 15,-21 21-15,-1 0 0,1 0 16,0 0-16,0 0 16,21 21-16,-21 0 0,0 1 0,-1-1 15,1 0-15,0 0 0,0 21 16,0 1-16,0-22 0,-1 21 0,1 1 16,21-1-16,0-21 0,-21 21 0,21-20 15,0 20-15,0-21 0,0 0 16,21 0-16,0 1 0,1-1 0,20-21 15,0 0-15,-21 21 0,22-21 0,-1 0 16,-21 0-16,22 0 0,-1 0 16,-21 0-16,21 0 0,-20-21 0,-1 0 15,0 21-15,0-22 0,0 22 0,-21-21 16,0 0-16,0 0 16,0 0-16,21 0 0</inkml:trace>
  <inkml:trace contextRef="#ctx0" brushRef="#br0" timeOffset="75083.02">9250 11790 0,'0'0'0,"-21"21"0,42-21 31,0 0-15,0 0-16,0 0 0,0 0 0,1 0 15,-1 0-15,21 0 0,-21 0 16,0 0-16,1 0 0,-1 0 0,0 0 16,0 0-16,0 0 15,-42 0 17</inkml:trace>
  <inkml:trace contextRef="#ctx0" brushRef="#br0" timeOffset="75265.92">9165 11980 0,'0'0'0,"0"22"0,21-22 31,0 0-31,1 0 0,-1 0 0,0 0 16,0 0-16,0 0 0,0-22 0,1 22 15,20-21-15,-21 21 16,0-21-16,0 21 0,22-21 0,-22 0 15,0 21-15,0-21 0,0-1 0,1 22 16</inkml:trace>
  <inkml:trace contextRef="#ctx0" brushRef="#br0" timeOffset="75562.64">10308 11430 0,'0'0'0,"0"-21"0,0 0 0,0 0 15,0-1-15,0 1 16,0 42 15,-21-21-31,0 22 0,21-1 0,0 0 16,-21 0-16,-1-21 0,22 21 15,-21 0-15,21 1 0,0-1 0,-21-21 16,21 21-16,0 0 0,-21-21 16,21 21-16,21-21 15,0 0-15</inkml:trace>
  <inkml:trace contextRef="#ctx0" brushRef="#br0" timeOffset="75751.61">10456 11367 0,'0'0'0,"0"21"31,0 0-31,0 0 16,0 0-16,0 0 0,0 1 16,-21-1-16,21 0 0,0 0 15,0 0-15</inkml:trace>
  <inkml:trace contextRef="#ctx0" brushRef="#br0" timeOffset="76218.56">10774 11726 0,'0'22'31,"0"-1"-31,0 0 16,0 0-16,-21 0 0,21 0 15,-22 1-15,22-1 0,-21 0 0,21 0 16,0 0-16,-21 0 0,0 1 16,21-1-16,0 0 15,0-42 17,0 0-32,0-1 0,0 1 15</inkml:trace>
  <inkml:trace contextRef="#ctx0" brushRef="#br0" timeOffset="76394.94">10880 11557 0,'0'0'0,"0"-21"0,0 0 31,0 0-31,0 42 47,21 0-32,0-21-15,-21 21 16</inkml:trace>
  <inkml:trace contextRef="#ctx0" brushRef="#br0" timeOffset="77045.92">11134 11663 0,'0'0'16,"0"21"-16,0 0 0,0 0 0,0 1 0,0-1 15,-22 0-15,22 0 0,0 0 16,0 0-16,-21 1 0,0-1 0,21 0 16,-21 0-16,21 0 0,-21 0 15,21 1-15,-21-22 16,-1 0 0,22-22-1,0 1-15,0 0 16,0 0-16,0-21 0,0 20 15,22 1-15,-22 0 0,21 0 0,0-21 16,0 20-16,0 1 0,22 0 16,-22-21-16,21 21 0,-21 21 0,22-22 15,-22 22-15,0 0 0,21 0 0,-21 0 16,22 0-16,-22 22 0,0-1 16,0-21-16,0 42 0,1-21 0,-22 0 15,0 1-15,21-1 0,-21 0 16,0 0-16,0 0 0,0 22 15,0-22-15,0 0 0,0 0 0,0 0 16,-21 0-16,21 1 0,-22-22 31,1 0-31,0 0 16,21-22-16,0 1 0,0 0 16,0 0-16,0 0 0,0 0 15,0-1-15,0 1 0,21-21 0,0 21 16,1 0-16,-1-22 0,0 22 0,0-21 15,21 21-15,-20-1 0,20 1 16,0 0-16,-21 0 0,22 21 16,-1 0-16,-21 0 0,22 0 0,-22 21 15,0 0-15,0 0 0,0 1 0,0-1 16,-21 21-16,0-21 0,0 0 16,0 22-16,0-22 0,-21 0 0,21 21 15,-21-20-15,0-1 0,0 0 0,0 0 16,-1 0-16,1 0 0,21 1 15,21-44 17,22 22-32,-22-21 0</inkml:trace>
  <inkml:trace contextRef="#ctx0" brushRef="#br0" timeOffset="78146.92">12615 11663 0,'0'0'15,"0"-21"-15,0 0 0,0-1 0,0 1 16,0 0-16,-21 0 0,0 21 16,-21 0-16,20 0 15,1 0-15,-21 0 0,21 0 0,-22 0 16,22 21-16,-21 0 0,0 0 0,20 1 16,-20-1-16,0 21 0,21-21 15,-1 0-15,-20 22 0,21-22 16,0 21-16,0-21 0,21 22 0,0-22 15,0 0-15,0 0 0,0 0 16,0 1-16,21-22 0,0 0 0,21 0 16,1 0-16,-1 0 0,-21 0 0,21 0 15,1 0-15,-1-22 0,0 1 16,1 0-16,-1 0 0,0 0 0,-20-22 16,20 22-16,-21 0 0,0 0 0,0-21 15,-21 20-15,0 1 0,22-21 16,-22 21-16,0-22 0,0 22 15,0 0-15,0 0 0,0 42 32,0 0-32,0 0 15,-22 1-15,22-1 0,-21 0 0,21 21 16,0-21-16,0 1 0,0 20 16,0-21-16,0 0 0,0 22 0,0-22 15,21 0-15,1 0 0,-22 0 0,21-21 16,0 21-16,21-21 0,-21 0 15,22 0-15,-1 0 0,0 0 0,22 0 16,-22 0-16,1-21 0,20 0 0,-21 0 16,22 0-16,-22 0 0,1-1 15,-1 1-15,0 0 0,1-21 0,-22 21 16,0-22-16,0 22 0,-21-21 16,0 21-16,0-22 0,0 22 15,0-21-15,0 21 0,-42-22 16,21 43-16,-1 0 0,-20 0 0,21 0 15,-21 0-15,-1 0 0,1 21 16,0 1-16,-1-1 0,1 21 0,0-21 16,20 22-16,-20-22 0,21 21 0,0-21 15,0 22-15,21-22 0,0 21 16,0-21-16,0 0 0,0 1 0,21-1 16,0 0-16,0-21 0,21 0 0,1 0 15,-22 0-15,21 0 0,1 0 16,-1 0-16,0 0 0,1-21 15,-22 0-15,0 21 0,21-22 0,-21 1 16,1 21-16,-22-21 0,21 0 0,0 0 16,-21 0-16,0-1 15,0 44 17,0-1-32,-21-21 0,0 42 15,-1-21-15,1 22 0,21-1 0,-21 0 16,0 22-16,21-22 0,0 22 0,-21-1 15,21 1-15,0-1 16,0 1-16,0-1 0,0 1 0,-21-1 16,21 22-16,0-22 0,-22 22 0,22-22 15,0 22-15,0 0 0,-21-22 0,21 1 16,-21-1-16,21 1 0,0-1 16,-21-20-16,0 20 0,21-21 0,-21 1 15,-1-1-15,1-21 0,0 22 0,0-22 16,-21 0-16,20-21 0,-20 21 0,21-21 15,-21 0-15,-1 0 0,1-21 16,21 0-16,-22 0 0,1-1 0,-21-20 16,20 0-16,1-1 0,0 1 0,-1 0 15,1-1-15,0 1 0,20-21 0,1 20 16,0-20-16,21-1 16,0 22-16,0-22 0,21 1 0,22-1 15,-22 1-15,21-1 0,0 1 0,22-1 16,-1-20-16,1 20 0,-1 1 0,1-1 15,21 1-15,-1-22 0,1 22 16,0-1-16</inkml:trace>
  <inkml:trace contextRef="#ctx0" brushRef="#br0" timeOffset="78510.92">13801 11705 0,'-22'0'0,"1"0"16,42 0 31,1 0-47,-1 0 0,0 0 0,0-21 15,0 0-15,0 21 0,1-21 16,-1 21-16,0-21 0,-21-1 0,0 1 16,0 0-16,0 0 15,0 0-15,-21 21 16,0 0-16,-1 0 0,1 0 15,0 21-15,0 0 0,0 0 16,0 0-16,-1 1 0,1-1 0,0 0 16,21 0-16,0 0 0,-21 22 15,21-22-15,0 0 0,0 0 0,0 0 16,0 0-16,0 1 0,0-1 0,21 0 16,0 0-16,0-21 15,1 0-15,-1 0 0,0 0 0,0 0 16,0 0-16,0 0 0,1-21 0,-1 0 15,0 0-15,21 21 0</inkml:trace>
  <inkml:trace contextRef="#ctx0" brushRef="#br0" timeOffset="79066.5">14774 11451 0,'0'0'0,"0"-63"32,0 42-32,0-1 0,0 1 15,0 0-15,21 0 16,1 0-16,-1 0 0,0-1 16,0 22-16,0 0 0,0 0 15,1 0-15,-1 0 16,0 22-16,-21-1 0,0 0 0,0 0 15,21 21-15,-21 1 0,0-22 0,0 21 16,0 1-16,-21-1 0,0 0 16,0-21-16,-1 22 0,-20-1 0,21-21 15,-21 22-15,-1-22 0,22 0 0,-21 0 16,-1 0-16,1 0 0,0 1 16,-1-1-16,-20-21 0,42 0 15,-22 0-15,22 0 0,0 0 0,0 0 16,0 0-16,21-21 0,0-1 15,0 1-15,0 0 0,0 0 16,0 0-16,21 0 16,0-1-16,0-20 0,0 21 15,1 0-15,-1 21 0,0-21 0,0-1 16,0 22-16,0 0 0,22 0 0,-22 0 16,0 0-16,0 0 0,0 22 15,-21-1-15,22 0 0,-1-21 0,-21 21 16,0 0-16,0 22 0,0-22 0,21 0 15,-21 0-15,0 0 16,21 0-16,-21 1 0,0-1 16,21-21-16,0 0 0,1 0 15,-1 0-15,0 0 16</inkml:trace>
  <inkml:trace contextRef="#ctx0" brushRef="#br0" timeOffset="79367.99">15388 11684 0,'-21'0'0,"42"0"0,-63 21 16,42 0 0,21-21 15,0 0-31,0 0 0,0 0 15,1 0-15,-1 0 0,-21-21 0,0 0 16,0 0 0,0 0-16,-21 21 15,-1 0-15,1 0 16,0 0-16,0 0 16,0 0-16,0 0 15</inkml:trace>
  <inkml:trace contextRef="#ctx0" brushRef="#br0" timeOffset="79919.25">15854 11472 0,'0'0'0,"0"-21"0,21 0 0,-21 0 16,21 0-16,-21 42 31,0 0-31,0 21 16,0-20-16,-21 20 0,21 0 16,-21 1-16,21-1 0,0 21 0,-21-20 15,21 20-15,-22 1 0,1-1 16,0 1-16,21 20 0,-21-20 15,0 21-15,0-22 0,-22 22 0,22-1 16,0-20-16,-21 21 0,20-1 0,1 1 16,-21-22-16,21 22 0,0-21 0,-1-1 15,1-21-15,0 1 0,0-1 16,21-21-16,-21 0 0,21 1 0,0-44 31,0 1-31,0 0 0,0 0 16,0-21-16,21-1 0,0 1 0,0 0 15,22-1-15,-22-20 0,21-1 16,-21 1-16,22-1 0,-22 1 0,21-1 16,-21-20-16,0 20 0</inkml:trace>
  <inkml:trace contextRef="#ctx0" brushRef="#br0" timeOffset="80214.92">15727 11959 0,'0'-106'16,"0"339"-16,0-360 0,0-21 0,0 106 0,0-1 15,0 1-15,0 21 0,21-21 0,0-1 16,0 1-16,0 21 0,1-22 15,-1 22-15,21 0 0,-21-21 0,22 42 16,-1-21-16,0-1 0,1 22 0,-1 0 16,21 0-16,-20 22 15,-1-22-15,0 21 0,1 21 0,-1-21 0,-21 0 16,0 22-16,-21-22 0,0 21 16,0-21-16,-42 22 0,21-22 15,-21 0-15,-1 0 0,-20 22 0,20-43 16,-20 21-16,21 0 0,-1 0 0,1-21 15,0 0-15,-1 21 0,22-21 16,0 0-16,21-21 31,21 0-15,0 21-16,22-21 0,-22 21 0,21-21 16,0-1-16,1 1 0</inkml:trace>
  <inkml:trace contextRef="#ctx0" brushRef="#br0" timeOffset="80682.81">16785 11367 0,'21'-22'15,"-21"44"1,-21-22-16,21 21 0,-21 0 16,21 0-16,-21 0 0,0 0 0,21 22 15,-22-22-15,1 0 0,21 0 0,0 22 16,-21-22-16,0 0 0,21 0 15,-21 0-15,21 0 0,-21 1 16,-1-22-16,22 21 16,0-42 15,0-1-31,0 1 16,0 0-16,22-21 15,-22 21-15,21-1 0,0-20 0,21 21 16,-21-21-16,1 20 0,20-20 0,-21 21 15,21-21-15,1 20 0,-1 1 16,-21 0-16,22 21 0,-1 0 0,-21 0 16,21 0-16,-20 21 0,20 0 15,21 22-15,-41-1 0,-1-21 16,-21 0-16,0 22 0,0-22 16,0 0-16,0 0 0,0 0 0,0 1 15,-21-1-15,-1 0 0,1 0 16,0-21-16,0 0 0,0 21 0,0-21 15,-1 0-15,1 0 16,42 0 0,1-21-1,-1 21-15,21-21 0</inkml:trace>
  <inkml:trace contextRef="#ctx0" brushRef="#br0" timeOffset="81335.34">17992 11324 0,'0'0'16,"-64"-42"-1,22 42 1,21 0-16,-1 0 0,-20 0 0,0 0 16,21 21-16,-22 0 0,1 0 0,0 1 15,20-1-15,-20 21 0,21-21 16,0 0-16,-22 1 0,43 20 0,-21-21 15,21 0-15,0 0 0,0 1 0,0-1 16,21-21-16,1 21 16,-1-21-16,21 0 0,0 0 0,1 0 15,-1 0-15,0 0 0,-20 0 0,20 0 16,0 0-16,1-21 0,-22 0 16,0 21-16,0-22 0,0 1 0,0 0 15,1 0-15,-22 0 0,0 0 0,0-1 16,0 1-16,0 0 0,0 0 15,0 0-15,0 0 0,0-1 0,0 44 32,0-1-32,-22 21 0,22-21 15,-21 22-15,0-1 0,21 0 16,-21 1-16,0 20 0,21-21 16,-21 22-16,-1-22 0,1 22 0,21-1 15,-21 1-15,0 84 0,21-85 16,0 1-16,0-1 0,-21 1 0,21-1 15,0 1-15,0-22 0,0 22 16,0-1-16,0-20 0,-21 20 0,-1-21 16,22 1-16,-21 20 0,0-20 0,0-22 15,0 21-15,0 0 0,-1-20 16,1 20-16,0-21 0,0 0 0,0 0 16,0-21-16,-22 22 0,22-22 15,0 0-15,0 0 0,0 0 0,-22 0 0,22 0 16,0-22-16,0 1 15,-22 0-15,22 0 0,-21 0 0,21-22 16,-22 22-16,22-21 0,0 0 0,21 20 16,0-20-16,0 0 0,0-1 0,0 1 15,0 0-15,0 21 0,21-43 16,22 22-16,-22-1 0,21-20 0,0 21 16,1-22-16</inkml:trace>
  <inkml:trace contextRef="#ctx0" brushRef="#br0" timeOffset="81903.92">18648 10964 0,'0'22'93,"0"-1"-93,-21-21 16,21 21 0,-22-21 31,22-21-32,0 0-15,0-1 16,0 1-1,0 0 1,22 21 15,-22 21-15,0 0 0,0 1-16,0-1 0,0 0 15,0 0-15,0 0 0,-22-21 16,1 21-16,0-21 15,0 0-15,21 22 0</inkml:trace>
  <inkml:trace contextRef="#ctx0" brushRef="#br0" timeOffset="82158.24">18944 10964 0,'42'0'16,"-42"22"15,-21-22-31,21 21 0,-21-21 16,21 21-16,0 0 0,-21-21 15,0 0-15,21 21 0,-21 0 16,21 1-1</inkml:trace>
  <inkml:trace contextRef="#ctx0" brushRef="#br0" timeOffset="82646.55">19473 11155 0,'0'-21'0,"0"42"0,0-63 0,-21 20 0,21 1 15,-21 21-15,21-21 16,0 42-1,0 0-15,0 1 16,0-1-16,0 0 16,21 0-16,0 0 0,0 22 0,1-22 15,-1 0-15,0 21 0,21-21 16,-21 1-16,1-1 0,20 0 0,-21 0 16,21 0-16,1 0 0,-1 1 0,0-1 15,1-21-15,-1 0 0,-21 21 16,0-21-16,1 0 0,-1 0 0,0 0 15,-42 21 17,-22-21-32,22 0 0,-21 21 0,0-21 15,-1 21-15,-20 1 0,-1-22 16,22 21-16,-22 0 0,1-21 16,-1 21-16,22 0 0,0-21 0,-1 21 15,1 1-15,-21-1 0,41-21 16,1 0-16,0 21 0,0-21 15,0 0-15,0 0 0,-1 21 16,1-21-16</inkml:trace>
  <inkml:trace contextRef="#ctx0" brushRef="#br0" timeOffset="83786.71">1799 13377 0,'0'0'0,"21"-21"0,0 21 0,1 0 15,-1-21-15,-42 42 32,-1 0-32,1 1 15,-21-1-15,0 21 0,-1-21 16,-20 22-16,-1-1 0,1 0 0,20 1 15,-20-1-15,-1 0 0,1 1 16,21-22-16,-1 21 0,1-21 16,0 0-16,20 1 0,-20-1 0,21 0 15,0 0-15,0-21 16,21-21 15,21 21-15,0 0-16,0 0 15,21 0-15,-20 0 0,41 0 16,-21 21-16,1-21 0,20 21 0,1-21 16,-22 21-16,22 1 0,-22-22 15,21 21-15,-20-21 0,-1 0 0,-21 21 16,22-21-16,-22 0 16,0 21-16,0-21 0,0 0 0,0 0 0,1 21 15,-22-42 48</inkml:trace>
  <inkml:trace contextRef="#ctx0" brushRef="#br0" timeOffset="84022.94">2053 13864 0,'0'0'0,"21"0"15,-21 21-15,0 1 16,0-1-16,0 0 16,0 0-16,0 0 0,0 0 0,0 1 15,0 20-15,-21-21 16,21 0-16,-21 0 0,21 1 0,0-1 16,-21-21-1,21-21 16,0-1-31,0 1 16,0 0-16</inkml:trace>
  <inkml:trace contextRef="#ctx0" brushRef="#br0" timeOffset="84206.64">2074 13716 0,'0'0'0,"0"-21"15,0 42 32,0 0-31,21 0-16,1-21 15,-1 22-15,0-22 0,0 0 0,0 21 16,0-21-16,1 0 0,-1 0 16</inkml:trace>
  <inkml:trace contextRef="#ctx0" brushRef="#br0" timeOffset="84626.92">2688 13991 0,'-63'106'32,"126"-212"-32,-148 212 0,64-85 0,21 0 15,-21-21-15,0 22 0,0-22 16,0 0-16,21 21 15,-22-21-15,22-21 16,0-1 0,0 1-16,0 0 15,22 0-15,-1 0 0,0-22 0,-21 22 16,21 0-16,0-21 0,0 21 16,1-22-16,-1 22 0,0 0 0,21 0 15,-21 0-15,1 21 0,-1 0 16,0 0-16,21 0 0,-21 0 0,1 21 15,-1 0-15,-21 21 0,21-21 16,0 1-16,-21 20 0,0-21 0,0 21 16,0-20-16,0 20 0,0-21 15,0 0-15,0 22 0,0-22 0,0 0 16,0 0-16,21-21 47,0-21-47,1 0 15</inkml:trace>
  <inkml:trace contextRef="#ctx0" brushRef="#br0" timeOffset="85010.49">3365 13716 0,'0'0'0,"0"-42"0,0 21 16,-21 21-1,0 21-15,0-21 0,21 21 16,-21 21-16,0-21 0,21 22 0,-22-1 15,22 0-15,0 1 16,0-1-16,0 22 0,0-22 0,0 21 16,0 1-16,0 21 0,0-22 15,0 22-15,0-1 0,22 1 0,-1-21 16,-21 20-16,21 1 0,0 21 16,-21-22-16,21 22 0,0 0 0,-21-21 15,0 21-15,0-1 0,0-20 0,0 21 16,0-21-16,0-1 0,0 1 15,0-22-15,-21 22 0,21-43 0,0 1 16,-21-1-16,21-21 0,-21 0 16,21 1-16,0-65 15,0 22-15,0-21 0,0-1 16,0-20-16,0-1 0,21 1 16,0-22-16,-21 22 0,21-22 0,1 0 15,-1-20-15,0-1 0,0 21 0,-21-21 16,21 0-16,-21 22 0,21-22 15,-21 0-15,0 21 0</inkml:trace>
  <inkml:trace contextRef="#ctx0" brushRef="#br0" timeOffset="85322.58">3471 14012 0,'0'0'0,"-21"-42"16,21-85 0,0 106-16,0 0 0,0 0 15,21-1-15,22 22 0,-22-21 0,21 21 16,-21 0-16,22 0 0,-1 0 15,0 0-15,1 0 0,-22 21 0,21 1 16,0-1-16,-20 21 0,-1-21 0,0 22 16,-21-22-16,0 21 0,0 0 15,0-20-15,0 20 0,-21-21 0,-22 21 16,22-20-16,-21-1 0,21 0 16,-22 0-16,1 0 0,21 0 15,-21-21-15,20 0 0,1 22 0,0-22 16,0 0-16,0 0 15,21-22-15,0 1 16,21 0-16,0 0 16,0 0-16,22 0 0,-22-1 0,21 1 15,0-21-15,-20 21 0,20 0 16,0-22-16,-21 22 0</inkml:trace>
  <inkml:trace contextRef="#ctx0" brushRef="#br0" timeOffset="85994.43">4106 13843 0,'0'42'31,"0"-20"-31,0-1 0,0 0 0,0 0 16,0 0-16,0 0 0,0 1 15,0-1-15,0 21 0,0-21 0,0 0 16,0 1-16,0-1 16,0 0-16,21-21 15,1 0-15,-1 0 16,0 0-16,0 0 0,0-21 15,0 0-15,1-1 0,-1 1 0,0 0 16,0 0-16,0 0 0,22-22 16,-22 1-16,0 21 0,-21-21 0,21 20 15,0 1-15,-21 0 0,21 0 16,-21 0-16,0 42 16,0 0-16,0 0 15,0 22-15,0-22 16,-21 0-16,21 0 0,-21 0 0,21 22 15,0-22-15,0 0 0,0 0 16,0 0-16,0 0 0,0 1 0,0-1 16,21 0-16,0-21 0,1 0 15,-1 0-15,0 0 0,21 0 16,-21 0-16,22-21 0,-1 21 0,0-21 0,1-1 16,-22 1-16,21 0 0,1 0 15,-22 0-15,21-22 0,-21 22 16,22-21-16,-22 0 0,0-1 0,0-20 15,21 20-15,-20-20 0,-22-1 16,21 22-16,-21 0 0,0-1 0,0 1 16,0 0-16,0 21 0,0-1 15,0 1-15,-21 21 16,-1 0-16,1 21 0,21 1 16,0-1-16,-21 21 0,21 0 15,-21 1-15,21-1 0,0 0 0,0 22 16,0-22-16,0 22 0,0-22 15,0 0-15,0 1 0,0-1 16,0 0-16,0 1 0,0-22 0,0 21 0,21-21 16,-21 1-16,0-1 15,21 0-15,0-21 0,1 0 0,-22 21 16,21-21-16,0 0 0,0 0 16,0-21-16,0 21 15,-21-21-15,0 0 0,22-1 0,-1 1 16,-21 0-16,0 0 0</inkml:trace>
  <inkml:trace contextRef="#ctx0" brushRef="#br0" timeOffset="86190.68">5016 13716 0,'-21'21'0,"42"-42"0,-63 42 0,42 0 15,21-21 1,0 0-16,1 0 0,-1 0 15,0 0-15,0 0 0,21 0 0,-20 0 16,-1 0-16,21-21 0,0 21 16,-20-21-16,20 0 0,0 21 0,1-21 15,-1 0-15,-21-1 0,21 22 16,-20-21-16</inkml:trace>
  <inkml:trace contextRef="#ctx0" brushRef="#br0" timeOffset="86645.87">7027 13314 0,'0'0'0,"0"-21"0,-21 0 15,0-1-15,0 22 16,0 0-16,-1 0 0,22 22 15,-21-1-15,21 0 16,-21 21-16,0 1 0,21-1 0,-21 21 16,0 1-16,-1-1 0,1 1 15,0-1-15,0-20 0,0 20 0,0-20 16,-1-1-16,1 0 0,0-21 16,21 22-16,0-22 0,0 0 15,0 0-15,21-21 16,0 0-16,1 0 0,-1-21 15,0 0-15,0 0 0,0 0 16,-21-1-16</inkml:trace>
  <inkml:trace contextRef="#ctx0" brushRef="#br0" timeOffset="87426.7">6456 13801 0,'0'0'0,"-21"21"0,-1-21 0,22 21 16,0 0-1,22-21-15,-1 21 16,21-21-16,0 0 0,1 0 16,-1 0-16,22 0 0,-22-21 0,21 21 15,1-21-15,-22 0 0,22 0 0,-1 0 16,1-1-16,-22 22 0,0-21 16,1 0-16,-1 0 0,-21 0 0,0 0 15,1 21-15,-22-22 0,21 1 16,-42 21-1,-1 0-15,1 21 0,21 1 16,-21-22-16,0 21 0,0 0 16,0 0-16,-1 21 0,22-20 15,-21-1-15,0 0 0,21 0 0,-21 21 16,21-20-16,0-1 0,0 0 16,0 0-16,21-21 15,0 0-15,0 0 0,22 0 16,-22 0-16,0 0 0,21-21 0,-20 21 15,20-21-15,0 21 0,-21-21 0,22-1 16,-22 1-16,0 0 0,21 0 16,-20 0-16,-1 0 0,0-1 0,0 1 15,0 21-15,-21-21 0,0 0 0,0 0 16,-21 21 15,0 0-31,0 0 0,0 0 16,21 21-16,-22 0 0,22 0 15,-21 22-15,21-22 0,0 21 0,0 0 16,0 1-16,0-1 0,0 0 16,0 22-16,0-22 0,0 22 0,0-1 15,0 1-15,0 20 0,0-20 0,0 21 16,0-22-16,0 1 16,0 20-16,0-20 0,0-1 0,0 22 0,0-22 15,0 1-15,-21-1 0,21 1 16,-21-1-16,0 1 0,21-1 15,-21-20-15,-1-1 0,1 0 0,0 1 16,-21-1-16,21-21 0,-22 0 0,22 1 16,-21-1-16,-1-21 0,1 0 15,0 21-15,-1-21 0,1 0 0,-21 0 16,20 0-16,1-21 0,0 0 0,-22-1 16,22 1-16,21 0 0,-22 0 0,22 0 15,0-22-15,0 1 0,21 0 16,0-1-16,0 1 0,0 0 0,21-22 15,0 22-15,0-22 0,22 22 16,-22-21-16,21-1 0,0 1 0,22-1 16,-22 1-16,22-22 0,-1 21 15,1-20-15</inkml:trace>
  <inkml:trace contextRef="#ctx0" brushRef="#br0" timeOffset="87794.74">8043 13547 0,'0'0'0,"0"-43"32,-21 65-17,21-1-15,-21 0 16,21 0-16,-21 21 0,21 1 0,-21-1 16,21 0-16,0 22 0,0-22 15,0 22-15,0-22 0,0 22 0,0-1 16,-22 1-16,22-1 0,0 1 15,-21-1-15,21 1 0,-21-1 0,21 1 16,-21 20-16,0-20 0,21-22 0,-21 22 16,-1-1-16,1-21 0,0 22 15,0-22-15,21 1 0,-21-1 16,0 0-16,21 1 0,-22-22 0,22 0 0,0 0 16,0 0-16,0-42 31,0 0-31,0 0 15,0 0-15,0-22 0,22 1 16,-1 21-16,0-22 0,0-20 0,0 21 16,0-22-16,1 22 0,-1-22 0</inkml:trace>
  <inkml:trace contextRef="#ctx0" brushRef="#br0" timeOffset="88126.34">7916 13864 0,'0'0'0,"0"-63"0,0-85 31,0 105-31,0 22 0,21 0 16,1 0-16,-1 0 16,0-1-16,21 22 0,-21-21 0,22 21 15,-1 0-15,0 0 0,-20 0 0,20 0 16,-21 21-16,21-21 0,-20 43 16,-1-22-16,0 0 0,-21 21 0,0 1 15,0-22-15,0 21 0,0 1 16,0-22-16,-42 21 0,20-21 0,1 22 15,0-22-15,-21 0 0,21 0 0,-22 0 16,22-21-16,-21 21 0,21-21 16,-1 0-16,1 0 0,0 0 15,0 0-15,42 0 47,0-21-47,0 21 0,1-21 16,-1 0-16,0 21 0,0-21 0,0 0 15</inkml:trace>
  <inkml:trace contextRef="#ctx0" brushRef="#br0" timeOffset="88542.47">8488 13737 0,'0'0'0,"0"21"0,0 1 15,21-22 32,0 0-47,0-22 0,0 1 16,1 21-16,-1-21 16,0 0-16,0 0 0,0 0 15,-21-1-15,21 1 0,-21 0 16,0 0-16,-21 21 15,0 0 1,0 0-16,0 0 0,-22 21 16,22 0-16,0 0 0,0 1 0,0-1 15,0 0-15,21 21 0,0-21 16,0 22-16,-22-22 0,22 0 0,0 0 16,0 0-16,0 1 0,0-1 0,22 0 15,-22 0-15,21-21 0,0 21 16,0-21-16,0 0 0,0 0 0,22 0 15,-22 0-15,0 0 0,0 0 16,22-21-16,-22 21 0,0-21 16,0 0-16,21 0 0</inkml:trace>
  <inkml:trace contextRef="#ctx0" brushRef="#br0" timeOffset="88810.53">9292 13610 0,'0'0'0,"21"0"62,0 0-62,1 0 0,-1 0 31,0 0-31,0 0 0,0-21 16,0 21 0,-21-21-1</inkml:trace>
  <inkml:trace contextRef="#ctx0" brushRef="#br0" timeOffset="88982.24">9271 13737 0,'0'0'0,"-21"21"15,21 43 1,21-64 15,0 0-31,0 0 16,0 0-16,1 0 16,-1-21-16,-21 0 15,21 21-15,-21-22 0,21 1 0</inkml:trace>
  <inkml:trace contextRef="#ctx0" brushRef="#br0" timeOffset="89466.56">10181 13356 0,'0'0'15,"0"-84"1,0 62 0,-21 22 15,21 22-31,0-1 0,-21 0 0,21 0 15,0 0-15,0 0 16,-21 1-16,21-1 0,0 0 0,0 0 16,-22 0-1,22 0-15,0 1 0,22-22 16,-1 0 0,0 0-16</inkml:trace>
  <inkml:trace contextRef="#ctx0" brushRef="#br0" timeOffset="89664.07">10456 13314 0,'0'0'0,"0"-21"0,0 0 31,0 42 1,-21 0-17,21 0-15,-21 0 0,0 0 16,21 1-16,0-1 0,0 0 0,0 0 15,0 0-15,0 0 16,0 1-16,42-22 16,-21 0-16</inkml:trace>
  <inkml:trace contextRef="#ctx0" brushRef="#br0" timeOffset="90250.01">10858 13272 0,'0'0'0,"0"-22"0,0 1 16,-21 21-16,0 0 16,0 0-16,0 0 15,0 21-15,-1 1 0,22-1 16,-21 0-16,0 21 0,0-21 0,21 22 16,-21-1-16,0 0 0,21 22 0,0-22 15,-22 1-15,22 20 0,-21-21 16,21 22-16,0-22 0,0 1 0,0 20 15,0-42-15,-21 22 0,21-1 16,0-21-16,0 0 0,0 22 16,0-22-16,0 0 0,0-42 31,0 0-15,0-1-16,0 1 0,0 0 15,0-21-15,0 21 0,0-1 16,0-20-16,0 21 0,0-21 0,21-1 15,0 22-15,-21-21 0,43 21 16,-22-22-16,0 22 0,21 0 0,1 0 16,-1 0-16,0 21 0,22 0 15,-22 0-15,1 0 0,-1 21 0,0 0 16,1 0-16,-1 0 0,0 0 0,-21 1 16,1 20-16,-22-21 0,0 21 15,0-20-15,0 20 0,-22-21 16,-20 0-16,21 0 0,-21 1 0,-1 20 15,1-42-15,-22 21 0,22 0 16,-21 0-16,20-21 0,1 0 0,0 22 16,-1-22-16,22 0 0,-21 0 0,21 0 15,-1 0-15,1 0 0,0-22 16,0 1-16,21 0 16,0 0-16,21 0 15,0 21-15,22-21 16,-22-1-16,0 1 0,21 21 0,1-21 15</inkml:trace>
  <inkml:trace contextRef="#ctx0" brushRef="#br0" timeOffset="90726.62">11388 13674 0,'0'0'16,"0"-21"-16,21 21 0,-21 21 15,0 0-15,0 0 16,0 0-16,0 0 0,0 1 0,0-1 15,-21 21-15,21-21 0,-22 0 0,22 22 16,0-22-16,0 0 16,-21 0-16,21 0 0,0 1 0,0-1 15,0 0-15,0 0 0,21-21 32,1 0-32,-1 0 0,0 0 15,0-21-15,0 0 0,0 21 0,1-21 16,-1-1-16,0 1 0,0 0 15,-21 0-15,21-21 0,0 20 0,-21 1 16,22 0-16,-22-21 0,0 21 16,0-1-16,0 1 0,0 0 0,0 42 47,0 0-47,0 1 0,0-1 15,0 21-15,0-21 0,0 0 0,0 22 16,0-22-16,-22 0 0,22 0 15,0 0-15,0 1 0,-21-1 0,21 0 16,0 0-16,0 0 16,21-21-1,1 0-15,-1 0 0,0 0 16,0-21-16,0 0 0,22 21 16,-22-21-16,21-22 0,-21 22 0,22 0 15,-1-21-15</inkml:trace>
  <inkml:trace contextRef="#ctx0" brushRef="#br0" timeOffset="90970.86">12192 13526 0,'0'0'0,"21"-22"0,-21-20 16,-21 42-1,0 0-15,0 21 16,-1 0-16,1 1 0,0-1 16,0 21-16,0-21 0,0 22 0,21-1 15,-22 0-15,1 1 0,0-22 16,0 21-16,21 0 0,0-20 0,-21 20 15,0-21-15,21 0 0,0 0 0,0 1 16,0-1-16,0 0 16,0 0-16,0 0 15,21-21-15,0 0 16,0-21-16,21 21 0,-20-21 16,20 0-16,0 0 0,-21-1 0,22 1 15</inkml:trace>
  <inkml:trace contextRef="#ctx0" brushRef="#br0" timeOffset="91218.62">12446 13504 0,'0'0'0,"0"-42"0,0 21 16,0 0-16,0 0 0,0-1 0,0 44 47,0-1-47,-21 0 0,21 21 15,0 1-15,-21-1 0,-1 0 0,22 1 16,-21 20-16,0-21 0,0 1 15,21-1-15,0-21 0,-21 22 0,21-22 16,-21 21-16,21-21 0,0 0 16,0 1-16,0-1 0,0 0 15,21-21 1,0 0-16,0-21 0,-21 0 16,0-1-16,21 22 0</inkml:trace>
  <inkml:trace contextRef="#ctx0" brushRef="#br0" timeOffset="92115.01">12001 13822 0,'0'0'0,"-42"0"0,0 0 0,21 0 15,-1 0-15,44 0 32,20 0-32,-21 0 0,21-21 0,1 21 15,20 0-15,-20-21 0,20-1 16,-21 22-16,22-21 0,-1 21 0,-20-21 15,-1 21-15,0-21 0,1 21 16,-1 0-16,0-21 0,-20 21 16,-1 0-16,0 0 0,0 0 0,-21 21 31,0 0-15,0 0-16,-21 0 0,0 1 15,21-1-15,-21 21 0,-1-21 0,22 0 16,-21 1-16,21 20 0,-21-21 0,21 0 15,-21 0-15,21 1 0,0-1 16,0 0-16,0 0 0,21 0 16,0-21-16,0 0 0,1 0 15,-1 0-15,0 0 16,0 0-16,0 0 0,0 0 0,1 0 16,-22-21-16,0 0 0,21 21 0,-21-21 15,0 0-15,0-1 0,0 1 16,0 0-16,0 0 0,0 0 0,-21 0 15,21-1-15,-22 1 0,22-21 16,-21 21-16,21 0 0,0-1 0,0 1 16,0 0-16,0 0 0,21 0 15,1 21-15,-1-21 0,0-1 16,0 22-16,21 0 0,-20-21 0,-1 21 16,21 0-16,-21 0 0,22 0 15,-22 0-15,0 21 0,0 1 16,0-1-16,0 0 0,1 0 0,-1 21 15,-21-20-15,0-1 0,0 21 16,0-21-16,0 0 0,0 1 0,0-1 16,0 0-16,0 0 0,0 0 0,0 0 15,0 1-15,-21-22 16,21 21-16,-22-21 31,1 0-31,21-21 16,0-1-16,0 1 0,0 0 15,0-21-15,0 21 0,0-1 16,21-20-16,1 21 0,-1-21 16,21-1-16,-21 1 0,22 21 0,-1-22 15,-21 1-15,21 21 0,1 0 16,-1 0-16,-21-1 0,22 22 0,-22 0 16,21 0-16,-21 22 0,0-1 15,-21 0-15,22 0 0,-22 21 0,0 1 16,21-22-16,-21 21 0,0 1 15,0-1-15,0-21 0,0 21 0,0-20 16,-21 20-16,-1-21 0,1 0 16,21 0-16,-21 1 0,0-22 0,21 21 15,-21-21-15,0 0 16,21-21 15,0-1-31,0 1 16,21 0-16</inkml:trace>
  <inkml:trace contextRef="#ctx0" brushRef="#br0" timeOffset="92386.07">14012 13229 0,'0'0'0,"-21"0"31,21 21-31,-21 1 0,0-1 16,21 0-16,-21-21 15,21 21-15,0 0 0,0 0 16,-22-21-16,22 22 16,-21-22-16,42-22 46,1 22-46,-22-21 0</inkml:trace>
  <inkml:trace contextRef="#ctx0" brushRef="#br0" timeOffset="92582.98">14224 13145 0,'0'0'0,"0"21"15,-21-21-15,21 21 0,-21 0 16,-1 0-16,22 0 0,0 1 0,-21-1 15,21 0-15,-21 0 0,21 0 16,0 0-16,0 1 0,0-1 16,0 0-16,0 0 15</inkml:trace>
  <inkml:trace contextRef="#ctx0" brushRef="#br0" timeOffset="93245.89">15155 13420 0,'0'-21'0,"0"42"0,0-64 0,0 22 0,21 0 16,1 21 0,-22-21-16,21 21 0,0 0 15,0 0-15,0 21 16,0 0-16,1 0 0,-1 1 16,0-1-16,0 21 0,0 0 0,0 1 15,1-1-15,-1-21 0,-21 22 0,21-1 16,-21 0-16,0 1 0,0-1 15,0 21-15,0-41 0,0-1 16,0 0-16,-21 0 16,0-21-1,21-21-15,0 0 16,0 0 0,0-22-16,0 22 0,0-21 0,21-1 15,0 1-15,0 0 0,0-22 16,0 22-16,1 0 0,20-1 0,-21 1 15,0 0-15,22-1 0,-22 22 0,21-21 16,-21 21-16,0-1 0,1 1 16,-1 21-16,0-21 15,0 21-15,0 0 16,-21 21 0,0 0-16,0 1 0,21-1 15,-21 0 1,0 0-16,22 0 0,-22 0 0</inkml:trace>
  <inkml:trace contextRef="#ctx0" brushRef="#br0" timeOffset="94757.39">16298 13737 0,'21'0'0,"-42"0"0,64 0 0,-22-21 0,0 0 15,0 0-15,0 21 0,0-21 16,1-1-16,-22 1 0,21-21 0,-21 21 15,0 0-15,0-22 0,0 22 16,0 0-16,-21 0 0,-1 0 16,-20-1-16,21 1 0,0 0 0,-22 21 15,22 0-15,-21 0 0,21 0 16,-22 0-16,22 21 0,-21 0 0,21 1 16,-22-1-16,22 21 0,-21 0 0,21-20 15,0 20-15,-1 0 0,1 1 16,21-1-16,-21 0 0,21-21 0,0 22 15,0-22-15,0 0 0,0 0 16,0 0-16,21-21 0,0 0 0,1 0 16,-1 0-16,0 0 0,0 0 15,0 0-15,0 0 0,1 0 0,20-21 16,-21 0-16,0 0 0,0 0 16,1 0-16,-1-1 0,0 1 15,0-21-15,0 21 0,-21-22 0,21 22 16,1-21-16,-22 21 0,21-22 0,-21 22 15,21 0-15,-21 0 0,21 21 16,-21-21-16,0 42 16,0 0-1,0 21-15,0-20 0,-21-1 16,21 21-16,-21-21 0,21 22 0,0-22 16,-21 21-16,21-21 15,0 0-15,0 1 0,0-1 0,0 0 16,0 0-16,0 0 0,21-21 15,0 0-15,0 0 0,0 0 0,0 0 16,1 0-16,-1 0 0,21 0 0,-21-21 16,22 21-16,-22-21 0,21 0 15,-21 0-15,0-1 0,22-20 0,-22 21 16,0-21-16,0-1 0,0 1 16,1 0-16,-1-1 0,0 1 0,-21 0 15,0-1-15,21 22 0,-21-21 16,21 21-16,-21-1 0,0 1 0,21 0 15,-21 0-15,0 42 32,0 0-32,0 0 0,0 22 15,0-22-15,-21 21 0,21-21 0,-21 22 16,0-1-16,21 0 0,-21 1 16,21-1-16,0 0 0,0 1 0,-21-22 15,21 21-15,0-21 0,0 1 16,0-1-16,0 0 0,0 0 15,21-21 1,0 0-16,0 0 0,0 0 16,0 0-16,1-21 0,-1 0 15,0 0-15,0-1 0,0 1 16,0 0-16,1 0 0,-1-21 0,0-1 0,0 22 16,0-21-16,0 21 15,-21-22-15,22 22 0,-1 0 0,-21 0 16,21 0-16,-21-1 0,0 44 31,0-1-31,0 0 16,0 0-16,0 21 0,-21-20 15,21-1-15,0 0 0,0 0 0,0 21 16,0-20-16,-21-1 0,21 0 0,0 0 16,0 0-16,0 0 15,21-21 1,0 0-16,0 0 15,0 0-15,22 0 0,-22-21 16,0 0-16,21 0 0,-21 0 0,22 0 16,-22-1-16,0 1 0,21 0 15,-20-21-15,-1 21 0,0-1 0,0 1 16,-21 0-16,0 0 0,21 21 16,-21-21-16,0 42 31,0 0-31,0 0 15,-21 0-15,21 1 0,-21-1 0,21 21 16,0-21-16,0 0 0,0 1 16,0-1-16,0 0 0,0 0 15,0 0-15,0 0 0,0 1 0,21-1 16,0-21-16,0 0 16,1 0-16,-1 0 0,21 0 0,-21 0 15,0 0-15,22-21 0,-22 21 16,0-22-16,21 1 0,-20 21 0,-1-21 15,21-21-15,-21 21 0,0-1 0,1-20 16,-1 21-16,0-21 16,0-1-16,-21 22 0,0-21 0,0 21 0,0-1 15,0 1-15,0 0 0,0 0 16,-21 21-16,0 0 16,0 0-16,-1 21 0,1 0 15,0 0-15,0 1 0,21 20 16,-21-21-16,0 21 0,21 1 0,0-22 15,0 21-15,0-21 0,0 22 0,0-22 16,0 21-16,0-21 0,0 1 16,0-1-16,0 0 0,21 0 15,0-21-15,0 0 16,0 0-16,0 0 0,1 0 16,-1 0-16,0 0 0,0-21 15,0 21-15,0-21 0,1 0 16,-1-1-16,0 1 0,0 0 0,0 0 15,22 0-15</inkml:trace>
  <inkml:trace contextRef="#ctx0" brushRef="#br0" timeOffset="95054.49">18859 13335 0,'22'0'63,"-1"0"-63,0 0 0,0 0 15,0 0-15,0 0 16,1 0-1,-1 0-15,0 0 0,-42 0 47,0 0-47</inkml:trace>
  <inkml:trace contextRef="#ctx0" brushRef="#br0" timeOffset="95238.75">18775 13462 0,'0'0'0,"0"21"0,0 0 15,0 1 1,21-22 0,0 0-1,0 0-15,0 0 16,1 0-16,-1 0 16,0-22-16,0 1 0,0 0 15,-21 0 1</inkml:trace>
  <inkml:trace contextRef="#ctx0" brushRef="#br0" timeOffset="95718.38">19431 12594 0,'0'0'0,"-21"21"62,0-21-62,21 22 0,0-1 0,0 0 16,-22 0-16,22 0 0,0 0 16,-21 1-16,21-1 0,0 0 15,0 0-15,21-21 16,1 0-16,-1 0 16,0 0-16,0-21 15</inkml:trace>
  <inkml:trace contextRef="#ctx0" brushRef="#br0" timeOffset="95930.91">19854 12531 0,'0'21'16,"-21"0"-16,0-21 16,0 21-16,21 0 0,-21 1 15,-1-1-15,22 0 0,-21 0 0,21 21 16,0-20-16,-21-1 0,21 0 0,-21 0 15,21 0-15,0 0 0,0 1 16,0-1-16,21-21 31</inkml:trace>
  <inkml:trace contextRef="#ctx0" brushRef="#br0" timeOffset="96478.9">20256 12806 0,'0'0'0,"0"-21"0,0 0 0,0-1 16,0 1-16,0 0 16,0 0-16,0 0 0,22 0 15,-1 21 1,0 0-16,0 0 0,0 0 0,0 0 15,1 21-15,20 0 0,-21 0 16,0 0-16,0 22 0,1-22 0,-22 21 16,0 0-16,0 1 0,0-1 0,0 0 15,0 1-15,-22-22 0,1 21 16,0-21-16,-21 22 0,21-22 0,-22 0 16,1 21-16,0-42 0,-1 22 0,1-1 15,0 0-15,-1-21 16,1 21-16,0-21 0,-1 0 0,22 0 15,-21 0-15,21 0 0,-1 0 0,22-21 16,0 0 0,0 0-16,0-1 0,0 1 15,22 0-15,-1 0 0,0 0 16,0 0-16,0-1 0,22 22 0,-22 0 16,0 0-16,21 0 0,-21 0 0,1 0 15,-1 0-15,0 22 0,21-1 16,-21 0-16,1 0 0,-22 0 0,21 0 15,0 1-15,-21-1 0,21 0 16,0 0-16,0 0 16,1 0-16,-1-21 15,0 0-15,0 0 0,0 0 16,0 0-16,1 0 0,-1 0 16,0 0-16,0 0 0,0-21 0,0 21 15,22-21-15,-22 0 0</inkml:trace>
  <inkml:trace contextRef="#ctx0" brushRef="#br0" timeOffset="97066.5">21209 12785 0,'21'0'15,"0"0"-15,-21-21 16,21 21-16,1 0 0,20 0 15,-21 0-15,0 0 0,22-22 0,-1 22 16,-21 0-16,21 0 0,-20 0 16,20 0-16,-21 0 0,0 0 0,0 0 15,-42 0 1,0 0 0,0 0-16,-21 0 0,-1 0 15,1 0-15,0 22 0,-1-22 16,1 0-16,21 0 0,-22 0 0,22 21 15,0-21-15,0 0 0,0 0 16,21 21-16,-21-21 0,21 21 16,-22-21-16,22 21 15,0 0-15,0 1 16,0-1-16,0 0 0,22 0 16,-22 0-16,21-21 0,0 21 15,0 1-15,21-22 0,-20 21 0,-1 0 16,0-21-16,21 21 0,-21 0 15,1 0-15,-1 1 0,0-1 0,0 0 16,0 0-16,-21 0 16,0 0-16,0 1 0,0-1 15,-21-21-15,0 21 0,0 0 0,0-21 16,-1 21-16,-20-21 0,21 0 16,-21 0-16,20 21 0,-20-21 0,21 0 15,-21 0-15,20 0 0,-20 0 0,21 0 16,0 0-16,0 0 0,-1 0 15,22-21-15,-21 21 0,21-21 16,0 0-16,0 0 16,21 21-16,1-21 15,-1 21-15,21-22 0,-21 1 0,22 0 0,-1 21 16</inkml:trace>
  <inkml:trace contextRef="#ctx0" brushRef="#br0" timeOffset="97718.57">22056 12912 0,'0'0'0,"21"0"0,-42 0 31,-1 21-31,1-21 0,0 21 16,-21 21-16,21-20 0,-1-1 0,-20 21 16,21-21-16,0 0 15,-22 22-15,43-22 0,-21 0 0,21 0 16,0 0-16,0 1 0,0-1 0,0 0 15,21-21-15,1 0 16,-1 0-16,0 0 0,0 0 16,0 0-16,0 0 0,1 0 15,-22-21 1,21 21-16,-21-21 0,0-1 0,0 1 16,0 0-16,0 0 0,0 0 15,0 0-15,0-1 0,0-20 0,0 21 16,0 0-16,21-22 0,0 22 15,0 0-15,0 0 0,22 0 16,-22 0-16,21-1 0,-21 22 0,22 0 16,-22 0-16,21 0 0,-21 0 15,1 0-15,-1 22 0,0-1 0,0 21 16,0-21-16,-21 0 0,21 22 16,-21-22-16,0 21 0,0-21 0,0 22 15,-21-22-15,-21 0 0,42 0 0,-21 0 16,0 1-16,-1-1 0,22 0 15,-21 0-15,21 0 0,0 0 16,21-21 0,1 0-16,-1 0 0,0 0 15,0 0-15,0 0 0,0 0 0,1 0 16,20-21-16,-21 21 0,0-21 16,0 21-16,1-21 0,-22 0 15,0 0-15,21-1 0,-21-20 0,0 21 16,0-21-16,0-1 0,0 1 0,0 0 15,0 20-15,-21-20 0,21 21 16,-22 0-16,1 0 0,0 21 0,0 0 16,0 0-16,0 0 15,-1 0-15,1 0 0,21 21 0,-21 0 16,21 0-16,0 0 0,0 0 16,21-21-16,0 22 0</inkml:trace>
  <inkml:trace contextRef="#ctx0" brushRef="#br0" timeOffset="97982.85">23453 12637 0,'0'0'16,"-43"-43"-1,22 64 1,0 1-16,0-1 0,0 21 15,-1 0-15,1 1 0,0-1 0,0 0 16,0 22-16,0-22 0,-1 1 16,22-1-16,-21 0 0,0 1 15,0-22-15,21 21 0,-21-21 0,21 22 16,0-22-16,0 0 0,0 0 16,21-21-1,0 0-15</inkml:trace>
  <inkml:trace contextRef="#ctx0" brushRef="#br0" timeOffset="98394.38">23283 12912 0,'0'0'0,"0"-64"16,0 22-16,21 0 0,-21-1 0,22-41 16,-1 62-1,0 1-15,0 0 0,0 0 0,0 21 16,1 0-16,20 0 0,0 0 0,-21 0 15,22 0-15,-22 0 0,21 21 16,-21 0-16,-21 0 0,0 1 16,0-1-16,0 0 0,0 0 15,0 0-15,-21 0 0,-21 1 0,21-1 16,-22-21-16,22 21 0,-21 0 0,0-21 16,-1 0-16,22 21 0,-21-21 15,21 0-15,-1 0 0,1 0 16,0 0-16,0 21 0,21 1 15,0-1-15,0 0 16,0 0-16,0 0 0,0 22 0,0-22 16,0 0-16,0 0 0,0 21 15,0-20-15,21-1 0,0 0 0,-21 0 16,0 0-16,21 0 0,1 1 16,-22-1-16,21 0 0,-21 0 15,21-21-15,0 0 0,0 0 16,0 0-1,1 0-15,-1 0 0,0 0 0,0 0 16</inkml:trace>
  <inkml:trace contextRef="#ctx0" brushRef="#br0" timeOffset="98738.21">24130 12933 0,'0'0'0,"21"-21"0,0 0 0,-21-1 16,-21 22-1,0 0-15,0 0 0,-22 0 16,22 0-16,-21 22 0,21-22 0,-22 21 16,22 0-16,-21 0 0,21 0 15,0 0-15,-1 1 0,22-1 16,0 0-16,0 0 0,0 0 0,22 0 16,-1 1-16,0-22 0,0 21 15,21 0-15,-20-21 0,-1 21 0,21-21 16,-21 21-16,0-21 0,1 21 15,-1-21-15,-21 22 0,0-1 16,-21 0-16,-1-21 0,1 0 16,-21 0-16,21 0 0,-22 0 15,22 21-15,-21-21 0,21 0 0,-22 0 16,22 0-16,0 0 0,0 0 16,0 0-16,0 0 0,21-21 0,0 0 15,0 0-15,0-1 16</inkml:trace>
  <inkml:trace contextRef="#ctx0" brushRef="#br0" timeOffset="98986.93">24532 12510 0,'-42'0'31,"21"0"-15,21 21 0,-22-21-1,22 21-15,-21-21 16,21 21-16,-21-21 0</inkml:trace>
  <inkml:trace contextRef="#ctx0" brushRef="#br0" timeOffset="99178.48">24701 12510 0,'-21'0'0,"0"0"15,0 0-15,0 21 0,21 0 0,-21-21 16,-1 21-16,1 0 15,0 0-15,21 1 0,0-1 16,-21 0-16,21 0 16,0 0-1,21-21-15</inkml:trace>
  <inkml:trace contextRef="#ctx0" brushRef="#br0" timeOffset="99458.54">25082 12637 0,'-42'0'16,"0"0"-16,21 21 0,-1 0 16,1 0-16,-21 0 0,21 0 0,0 22 15,-22-22-15,22 21 0,0 1 16,0-1-16,-22 0 0,22-21 0,0 22 15,0-1-15,0-21 16,0 22-16,-1-22 0,1 21 0,0-21 16,0 0-16,0-21 0,21 22 0,0-1 15,21-21 1,0 0 0,0 0-16</inkml:trace>
  <inkml:trace contextRef="#ctx0" brushRef="#br0" timeOffset="99798.9">25336 12806 0,'0'0'0,"-21"0"0,0 0 16,21 21-16,0 0 15,0 0-15,0 1 0,0-1 0,21 21 16,0-21-16,22 0 0,-22 1 15,21-1-15,-21 0 0,22 0 0,-1 0 16,-21-21-16,22 0 0,-22 21 16,0-21-16,0 0 0,0 0 0,0 0 15,-42 0 17,0 0-32,0 22 0,-21-22 0,20 21 15,-20 0-15,0 0 0,-1 0 0,-20 0 16,21 1-16,-22-1 0,1 0 15,20 0-15,-20 0 0,-1-21 16,22 21-16,-22 1 0,22-1 0,-21-21 16,20 21-16,1 0 0,0-21 0,-1 21 15</inkml:trace>
  <inkml:trace contextRef="#ctx0" brushRef="#br0" timeOffset="100874.35">2011 15219 0,'0'0'0,"21"0"0,21-21 16,-21 21-16,-21 21 47,-21 21-47,0-21 15,0 22-15,0-1 0,-22 0 0,22 1 16,-21-1-16,0 22 0,-1-22 16,1 0-16,-22 1 0,22-1 0,0 0 15,-1 1-15,22-1 0,-21-21 16,21 0-16,21 22 0,-21-43 16,-1 21-16,22 0 0,-21-21 0,0 0 31,21-21-16,0 0-15,-21-1 0,21 1 0,0 0 16,0 0-16,0 0 0,0 0 16,0-1-16,0 1 0,0 0 0,0 0 15,21 21-15,0 0 0,0 0 16,22 0-16,-1 0 0,0 21 0,1 0 16,-1 22-16,0-22 15,1 21-15,-1-21 0,0 22 0,-20-22 16,20 21-16,-21-21 0,0 0 15,0 1-15,1-1 0,-1 0 0,0 0 16,0-21-16,0 0 0,0 0 16,1 0-16,-1 0 15,0 0-15,0 0 0,0 0 16,0-21-16,1 0 0,-1 21 16,0-21-16,0 21 0,0 0 15,0-22-15,-21 1 0,22 21 16,-1-21-16,-21 0 0,21 21 0</inkml:trace>
  <inkml:trace contextRef="#ctx0" brushRef="#br0" timeOffset="101139.05">2836 15558 0,'21'42'15,"-21"-21"-15,0 0 16,0 0-16,0 1 0,0 20 16,0-21-16,-21 0 0,21 0 15,-21 1-15,0-1 0,21 0 16,0 0-16,-21 0 0,0 0 0,21 1 16,0-44 15,0 1-16,0 0-15,0 0 0,0 0 0</inkml:trace>
  <inkml:trace contextRef="#ctx0" brushRef="#br0" timeOffset="101341.93">2836 15261 0,'0'0'15,"0"-21"-15,0 0 0,0 42 47,0 0-47,0 0 0,0 1 16,21-1-16,-21 0 0,22 0 16,-1 0-16,-21 0 0</inkml:trace>
  <inkml:trace contextRef="#ctx0" brushRef="#br0" timeOffset="101798.43">3387 15494 0,'0'0'16,"0"21"-16,0 0 0,0 1 0,0-1 0,-22 0 15,22 0-15,-21 0 0,21 0 16,-21 1-16,21-1 0,0 0 0,-21 21 15,0-21-15,0 1 0,21-1 0,-22 0 16,22 0-16,-21 0 0,0-21 16,21-21 15,0 0-31,0 0 16,0 0-16,21-1 0,0 1 15,1 0-15,-1 0 0,0-21 0,0 20 16,0 1-16,0 0 0,1 0 0,-1 0 15,21 21-15,-21 0 0,0 0 16,1 0-16,-1 0 0,-21 21 0,21 0 16,0 0-16,-21 22 0,0-22 15,0 0-15,0 21 0,0-21 0,0 22 16,0-22-16,0 21 0,-21-21 0,0 1 16,21 20-16,0-21 0,0 0 15,0 0-15,21-21 16,0 0-1,0 0-15,22-21 0,-1 0 0,0 0 16,1 0-16,-1 0 0,0-22 0,1 22 16,-22 0-16,21-21 0,-21-1 15</inkml:trace>
  <inkml:trace contextRef="#ctx0" brushRef="#br0" timeOffset="102062.25">4127 15536 0,'0'-21'0,"-21"85"0,42-107 0,-21 43 31,0 22-31,0-1 15,0 21-15,0-21 0,0 22 0,0-1 16,0 0-16,-21 1 0,21 20 16,0 1-16,0-1 0,0 1 15,0-1-15,0 1 0,0-1 0,0 22 16,0-22-16,0 1 0,21 20 0,1 1 16,-22-21-16,0 20 0,0 1 15,21-22-15,-21 22 0,0-21 0,0-1 16,0 1-16,0-1 0,0-21 15,0 1-15,0-1 0,0-21 0,0 0 16,0-42 0,0-21-1,21 0-15,0-1 0,-21-20 0,21-1 16</inkml:trace>
  <inkml:trace contextRef="#ctx0" brushRef="#br0" timeOffset="102375.41">4360 16171 0,'0'0'0,"-21"-84"0,0 20 15,0 1-15,0-1 0,-1 1 0,1-1 16,21 22-16,0 0 0,0-1 16,0 1-16,0 0 0,21 20 0,1-20 15,20 21-15,-21 0 0,21-22 16,1 43-16,-1-21 0,0 21 0,22 0 16,-22 0-16,1 21 0,-22 1 15,21-1-15,-21 0 0,0 21 0,1 1 16,-22-22-16,0 21 0,0 0 15,-22-20-15,1 20 0,-21-21 0,0 21 16,20-20-16,-20-1 0,0 21 16,-1-21-16,1-21 0,0 21 0,21-21 15,-1 0-15,1 0 0,21-21 16,21 0 0,22 0-16,-22-21 0,0 20 0,21 1 15,1-21-15,-22 0 0,21 20 16,1-20-16,-22 0 0,21 21 15</inkml:trace>
  <inkml:trace contextRef="#ctx0" brushRef="#br0" timeOffset="102954.91">4911 15452 0,'21'21'15,"-64"-42"-15,65 21 0,-1 42 0,-21-21 0,0 0 0,0 22 16,0-22-16,0 0 0,0 21 0,0-20 16,0 20-16,0-21 0,0 21 15,0-20-15,0-1 0,0 0 0,0 0 16,0 0-16,21-21 15,0 0-15,0 0 16,0-21-16,1 21 0,-1-21 0,0 0 16,0 0-16,0-1 0,0 1 0,22-21 15,-43 21-15,21 0 0,0-22 16,-21 22-16,21 0 0,-21-21 16,0 20-16,0 1 15,0 42 1,0 1-16,0-1 0,0 0 0,0 0 15,0 0-15,0 22 0,0-22 16,0 0-16,0 0 0,0 0 0,0 0 16,0 1-16,0-1 0,0 0 15,21 0-15,1-21 0,-1 0 16,0 0-16,21 0 0,-21 0 0,1-21 16,20 0-16,0 21 15,-21-21-15,22-1 0,-1 1 0,0 0 16,-20-21-16,20 21 0,0-22 0,1 1 15,-22 0-15,21-1 0,-21 1 16,22-22-16,-43 22 0,21 0 0,-21-1 16,0 1-16,0 0 0,0 21 15,0-1-15,-21 22 0,-1 22 16,1-1-16,21 0 0,-21 21 0,0 1 16,0-1-16,21 0 0,0 22 15,-21-22-15,21 0 0,-22 22 0,22-22 16,-21 1-16,21-1 0,0 0 0,0-21 15,0 22-15,0-22 0,0 0 16,0 0-16,21 0 0,1 1 0,-1-22 16,0 0-16,0 0 15,0 0-15,0 0 0,1-22 16,-1 1-16,0 0 0,-21 0 0,0 0 16</inkml:trace>
  <inkml:trace contextRef="#ctx0" brushRef="#br0" timeOffset="103130.86">5609 15536 0,'0'0'16,"-21"0"-16,0 0 0,21-21 15,21 21-15,0 0 16,21 0-16,-20 0 0,20 0 16,0-21-16,1 21 0,-1 0 0,0 0 15,1-21-15,20 21 0,-21-21 0,22 0 16,-22-1-16,22 1 0,-22 0 15,22 0-15</inkml:trace>
  <inkml:trace contextRef="#ctx0" brushRef="#br0" timeOffset="103578.58">7535 15388 0,'0'-42'0,"0"84"0,21-105 0,-21 42 15,0-1-15,0-20 0,0 21 16,0 0-16,0 42 16,0 0-1,-21 0-15,0 22 0,21-22 0,0 42 16,-21-20-16,0-1 0,0 0 16,21 1-16,-22 20 0,1-21 0,0 1 15,0-22-15,21 21 0,-21 1 0,21-1 16,-21-21-16,21 0 0,0 0 15,0 1-15,21-22 16,0 0-16,0 0 16,0 0-16,0-22 0,1 1 0,-1 21 15,0-21-15,0 0 0,0 0 0,-21-22 16,0 22-16,0 0 16</inkml:trace>
  <inkml:trace contextRef="#ctx0" brushRef="#br0" timeOffset="104254.91">7324 15663 0,'-22'22'0,"44"-44"0,-65 65 16,43-22-16,21-21 31,1 0-31,-1 0 0,0 0 0,0 0 16,21 0-16,-20 0 0,20 0 16,0 0-16,1-21 0,-1 21 0,0-21 15,1-1-15,-1 1 0,0 21 0,-21-21 16,22 0-16,-22 0 15,21 21-15,-42-21 0,21 21 16,-21 21 0,-21 0-16,0-21 0,0 21 15,0 0-15,0 0 0,-1 1 0,22-1 16,0 0-16,0 0 0,0 0 0,0 0 16,0 1-16,22-22 15,-1 0-15,0 0 16,21 0-16,-21 0 0,22 0 0,-22 0 15,21-22-15,1 22 0,-22-21 16,21 0-16,0 0 0,-20 0 16,-1 0-16,21-1 0,-21 1 0,0 0 15,1 0-15,-22 0 0,0 0 16,0-1-16,-22 44 31,22-1-31,-21 0 16,0 0-16,21 0 0,0 0 0,0 22 15,-21-1-15,21 0 0,-21 1 16,21 20-16,0-20 0,0 20 0,0 1 16,0-1-16,0 22 0,0-22 0,0 1 15,0-1-15,0 22 0,0-22 16,0 22-16,0 0 0,0-22 16,-21 22-16,-1 0 0,22-22 0,-21 1 15,0-1-15,0 1 0,0-1 0,0-21 16,-22 1-16,22-1 0,-21 0 15,21 1-15,-1-22 0,-20 0 0,21-21 16,0 0-16,-22 0 0,22 0 16,0 0-16,0-21 0,0-21 15,-22 20-15,22-20 0,0 0 0,0-1 16,0 1-16,0-21 0,-1-1 0,22 22 16,0-22-16,0 1 0,0-1 15,22 1-15,20-1 0,-21 1 0,21-1 16,-20 1-16,20 20 0,0-20 0,22-1 15</inkml:trace>
  <inkml:trace contextRef="#ctx0" brushRef="#br0" timeOffset="104546.4">8594 15621 0,'0'0'0,"0"-21"0,21 0 0,-21 0 0,0 42 31,0 21-16,0-21-15,0 0 0,0 22 16,0-1-16,0 0 0,0 22 0,0-22 16,0 22-16,0-1 0,0 1 15,0-1-15,0 1 0,0-1 0,-21-20 16,21 20-16,0 1 0,-22-22 0,1 21 16,0 1-16,0-22 0,21 1 15,-21 20-15,0-21 0,-1-20 0,22 20 16,0-21-16,-21-21 0,42-42 31,1 21-31,-1-22 0,0 1 16,0 0-16,0-1 0,22 1 15</inkml:trace>
  <inkml:trace contextRef="#ctx0" brushRef="#br0" timeOffset="104838.14">8615 15854 0,'0'-42'0,"0"84"0,-21-127 16,21 43-16,-22 21 0,22 0 15,0-22-15,0 22 0,0 0 0,0 0 16,0 0-16,22-1 0,-1 22 16,0-21-16,0 0 0,21 21 15,-20 0-15,20-21 0,0 21 0,1 0 16,-22 0-16,21 21 0,-21 0 16,22 0-16,-22 1 0,-21-1 15,0 0-15,0 21 0,0-21 0,0 1 16,-21 20-16,-1-21 0,1 0 0,-21 0 15,0 1-15,20-1 0,-20 0 16,0-21-16,-1 21 0,22-21 0,-21 0 16,21 0-16,0 0 0,21-21 31,21 0-31,0 0 0,0 21 0,21-43 16,-20 22-16,20 0 0</inkml:trace>
  <inkml:trace contextRef="#ctx0" brushRef="#br0" timeOffset="105189.88">9123 15515 0,'0'0'0,"21"0"15,0 0 1,0 21-16,0-21 16,1 0-16,-1 0 0,0 0 15,0-21-15,0 0 0,0 21 0,1-21 16,-1 21-16,0-21 0,0 0 15,-21-1-15,0 1 0,0 0 16,0 0-16,0 0 0,0 0 0,-21 21 16,0 0-1,0 0-15,-1 0 0,-20 21 0,21 0 16,0 0-16,-22 0 0,22 22 16,0-22-16,0 21 0,0 0 15,21-20-15,0 20 0,0-21 0,0 21 16,0-20-16,0-1 0,21 0 0,0 0 15,0 0-15,0 0 0,1 1 16,-1-22-16,21 0 0,-21 0 0,22 0 16,-22 0-16,21 0 0,0 0 0,1 0 15,-1-22-15,0 1 0,1 0 16</inkml:trace>
  <inkml:trace contextRef="#ctx0" brushRef="#br0" timeOffset="105394.38">10096 15388 0,'0'0'0,"-21"0"0,0 0 15,21 21 1,21 1 0,0-22-16,1 0 15,-1 0-15,0 0 0,0 0 16,0 0-16,0 0 0,1 0 15,-1 0-15,-21-22 16,21 22-16</inkml:trace>
  <inkml:trace contextRef="#ctx0" brushRef="#br0" timeOffset="105542.19">9948 15558 0,'0'0'0,"0"21"0,0 0 0,0 0 16,21-21-1,1 0-15,-1 0 0,0 0 16,0 0-16,0 0 0,0 0 0,1 0 16,-1 0-16,21-21 0</inkml:trace>
  <inkml:trace contextRef="#ctx0" brushRef="#br0" timeOffset="105985.88">11218 15092 0,'0'0'0,"0"-21"0,0 0 0,0-1 0,0 1 15,-21 21-15,21-21 16,-21 21-16,0 0 0,0 0 0,-1 0 15,22 21-15,-21-21 0,0 21 0,0 1 16,0-22-16,0 21 16,-1 0-16,1 0 0,0 0 0,0 0 15,21 1-15,0-1 0,0 0 16,0 0 0,21-21-16,0 0 15,0 0-15,22-21 0,-22 0 16</inkml:trace>
  <inkml:trace contextRef="#ctx0" brushRef="#br0" timeOffset="106154.59">11345 14986 0,'0'0'0,"21"-21"0,-21 0 15,-21 21 17,0 0-32,0 21 0,0 0 15,0 0-15,-1 0 0,1 1 16,0-1-16,21 0 15,0 0-15,0 0 0,21-21 16,0 0-16</inkml:trace>
  <inkml:trace contextRef="#ctx0" brushRef="#br0" timeOffset="106706.88">11726 14944 0,'-21'21'16,"0"-21"-16,0 21 16,21 0-16,-21 22 0,-1-22 0,1 21 15,21 0-15,-21 1 0,0 20 16,21-20-16,-21-1 0,0 0 0,21 1 16,-22-1-16,1 0 0,0 1 0,21-1 15,-21-21-15,0 0 0,21 22 16,0-22-16,-21 0 0,21 0 0,-22-21 15,22 21-15,0-42 32,0 0-17,0 0-15,0 0 0,0-1 16,22 1-16,-1 0 0,-21-21 16,21 21-16,0-1 0,0 1 0,0-21 15,22 21-15,-22 0 0,21-1 0,1 1 16,-1 0-16,-21 21 0,21 0 15,1-21-15,-1 21 0,0 0 0,1 0 16,-22 21-16,21 0 0,-21 0 0,1 1 16,-1-1-16,0 0 0,-21 21 15,0-21-15,0 1 0,0-1 16,-21 21-16,-22-21 0,22 0 0,-21 1 16,0-1-16,20 0 0,-20 0 15,0 0-15,-22-21 0,22 21 0,21-21 16,-22 0-16,1 22 0,0-22 0,21 0 15,-1 0-15,1 0 0,0 0 0,21-22 16,0 1 0,0 0-16,21 21 15,0-21-15,22 0 0,-22 21 16,0-21-16,21-1 0,1 22 0,-1-21 0,0 0 16</inkml:trace>
  <inkml:trace contextRef="#ctx0" brushRef="#br0" timeOffset="107166.91">12319 15325 0,'0'-21'0,"0"42"15,-21 0-15,0-21 16,21 21-16,-22 0 0,22 0 0,-21 1 16,0 20-16,21-21 0,-21 0 15,21 0-15,0 1 0,0-1 0,-21 0 16,21 0-16,0 0 0,0 0 0,0 1 15,0-1-15,21-21 16,0 0-16,0 0 16,0 0-16,1 0 15,-1-21-15,21 21 0,-21-22 0,0 1 16,1 21-16,-1-21 0,0 0 0,0 0 16,0 0-16,-21-1 0,21-20 0,-21 21 15,22 0-15,-22 0 0,0-22 16,0 22-16,0 0 0,0 0 15,0 42 1,0 0-16,0 0 16,0 0-16,0 1 0,0-1 0,0 21 15,-22-21-15,22 0 0,-21 22 16,21-22-16,0 0 0,0 0 0,0 0 16,0 1-16,0-1 0,0 0 15,21-21-15,1 0 16,-1 0-16,0 0 0,0 0 15,0 0-15,0 0 0,1-21 0,-1 0 16,21-1-16,-21 1 0,0 0 16,1 0-16,-1-21 0</inkml:trace>
  <inkml:trace contextRef="#ctx0" brushRef="#br0" timeOffset="107402.9">12996 15113 0,'21'-42'0,"-42"84"0,42-105 15,-21 41-15,0 1 0,0 42 31,0 22-31,-21-22 0,21 21 16,0 1-16,0-1 0,-21 0 0,21 1 16,-21-1-16,21 0 0,-21 1 15,21-1-15,0 0 0,0 1 0,-21-22 16,21 21-16,-22-21 0,22 0 0,-21 1 16,21-1-16,0 0 0,0 0 15,21-21 16,1-21-31,-1 21 0,0-21 0,21 0 16,-21-1-16,1-20 0</inkml:trace>
  <inkml:trace contextRef="#ctx0" brushRef="#br0" timeOffset="107633.94">13356 15050 0,'0'0'0,"21"-22"0,-21 1 15,0 0-15,0 42 16,0 0-1,0 22-15,0-22 0,-21 21 0,21 22 16,-21-22-16,0 0 0,21 22 0,0-22 16,-21 1-16,-1-1 0,1 0 15,21 1-15,-21-22 0,21 21 16,0-21-16,0 0 0,0 1 0,0-1 16,0 0-16,0-42 46,0 0-46,0-1 0</inkml:trace>
  <inkml:trace contextRef="#ctx0" brushRef="#br0" timeOffset="108442.23">12954 15431 0,'0'0'16,"-21"-22"-16,0 22 0,-1 0 0,44 0 31,-1 0-31,0 0 16,21 0-16,1 0 0,-1 0 15,0 0-15,1 0 0,-1-21 16,0 21-16,1 0 0,-1-21 0,0 0 16,1 21-16,-1 0 0,-21-21 0,21 21 15,-20 0-15,-1 0 0,0 0 0,-21 21 32,0 0-32,-21 0 15,0 0-15,-1 1 0,1-1 16,21 0-16,-21 21 0,21-21 15,-21 1-15,21-1 0,0 0 0,0 0 0,0 0 16,0 0-16,21 1 16,0-22-1,0 0-15,1 0 0,-1 0 16,0 0-16,0 0 16,-21-22-16,0 1 0,0 0 15,0 0-15,0 0 16,0 0-16,0-1 0,0 1 0,0 0 15,-21-21-15,21 21 0,0-1 16,0 1-16,0 0 0,0 0 16,0 0-16,21 21 0,0-21 15,0-1-15,1 22 0,-1-21 16,0 21-16,0-21 0,0 21 16,0 0-16,1 0 0,-1 0 0,0 0 15,-21 21-15,0 0 0,21 1 16,-21-1-16,0 0 0,21 0 0,-21 21 15,0-20-15,0-1 0,0 21 0,0-21 16,0 0-16,0 1 0,0-1 16,0 0-16,0 0 0,0 0 0,0 0 15,-21 1-15,0-22 16,0 0 0,0 0-1,21-22-15,0 1 16,0 0-16,0 0 15,0 0-15,0 0 0,21-22 0,0 22 16,0-21-16,0-1 0,0 22 0,22-21 16,-22 0-16,21 20 0,-21 1 15,22 0-15,-22 0 0,0 0 0,21 21 16,-20 0-16,-1 0 0,0 21 0,0 0 16,-21 0-16,0 0 0,0 22 15,0-22-15,0 21 0,0-21 0,0 22 16,0-22-16,0 0 0,-21 21 0,21-20 15,-21-1-15,0-21 0,21 21 16,0 0-16,-22-21 16,22-21-1,0 0 1</inkml:trace>
  <inkml:trace contextRef="#ctx0" brushRef="#br0" timeOffset="108666.57">14457 14838 0,'0'0'0,"-21"0"0,-1 21 16,22 0-1,-21-21-15,21 21 0,0 1 16,0-1-16,0 0 15,-21 0-15</inkml:trace>
  <inkml:trace contextRef="#ctx0" brushRef="#br0" timeOffset="108858.55">14668 14796 0,'0'21'16,"0"0"-16,-21-21 16,0 21-16,0 0 0,21 0 0,-21 1 15,21-1-15,-21-21 0,21 21 16,0 0-16,-22 0 0,22 0 0,-21 1 16,21-1-1</inkml:trace>
  <inkml:trace contextRef="#ctx0" brushRef="#br0" timeOffset="109486.92">15917 15071 0,'0'-85'31,"21"64"-31,-21 0 0,22 0 16,-1 21-16,0-22 0,0 22 15,0 0-15,0 22 16,1-1-16,-1 21 0,0 0 16,0 1-16,0-1 0,0 0 15,1 1-15,-22 20 0,0-20 0,0-1 16,0 0-16,0 1 0,0-1 15,0 0-15,-22-21 0,1 1 0,21 20 16,-21-21-16,0-21 0,21 21 0,-21-21 16,21-21 15,0 0-31,0 0 0,21 0 16,0-22-16,0 22 0,0-21 0,1-1 15,20-20-15,-21 21 0,21-22 16,1 22-16,-22-22 0,21 22 0,1 0 15,-1-1-15,0 1 0,-21 0 16,22-1-16,-22 22 0,21 0 0,-21 0 16,1 21-16,-1 0 0,0-21 15,-21 42 17,0 0-32,0 0 0,0 0 15,0 0-15,0 1 0,0-1 0,0 0 16</inkml:trace>
  <inkml:trace contextRef="#ctx0" brushRef="#br0" timeOffset="110862.68">17060 15388 0,'0'0'0,"21"0"0,1-21 0,-1 0 15,0 0-15,-21 0 0,0-1 0,0 1 16,0 0-16,0 0 0,0-21 15,0 20-15,0 1 0,-21-21 0,0 21 16,-1 0-16,1-1 0,0 1 0,0 0 16,0 21-16,0 0 0,-1 0 15,1 0-15,-21 0 0,21 0 0,0 21 16,-22 0-16,22 22 0,0-22 0,0 21 16,0 1-16,21-1 0,0 0 15,0 1-15,0-1 0,0 0 16,0 1-16,0-22 0,0 0 0,21 0 15,0 0-15,0 0 0,0 1 0,0-22 16,1 0-16,20 0 0,-21 0 16,0 0-16,0 0 0,1 0 0,20-22 15,-42 1-15,21 0 0,0 0 0,0 0 16,1 0-16,-1-1 0,-21-20 16,0 0-16,21 21 0,-21-22 0,21 1 15,-21 0-15,0 20 0,0-20 0,0 21 16,21 21-16,-21-21 0,0 42 31,0 0-31,-21 0 0,21 22 16,0-22-16,0 21 0,-21-21 15,21 22-15,0-22 0,0 21 0,0-21 16,0 0-16,0 1 0,0-1 0,0 0 16,21 0-16,0 0 0,0-21 0,1 0 15,-1 0-15,21 0 0,-21 0 16,22 0-16,-22 0 0,21 0 0,-21-21 15,22 0-15,-22 0 0,0 0 0,0-1 16,21-20-16,-42 21 0,22-21 16,-1-1-16,0-20 0,-21 20 15,21 1-15,-21 0 0,0-22 0,21 22 16,-21 0-16,21 20 0,-21-20 16,0 21-16,0 0 0,0 42 15,0 0 1,0 0-16,-21 22 0,0-22 15,0 21-15,0 0 0,21 22 0,-21-22 16,-1 1-16,22-1 0,0 0 0,0 1 16,-21-1-16,21 0 0,0-21 15,0 1-15,0 20 0,0-21 0,0 0 16,21 0-16,1-21 16,-1 0-16,0 0 0,0 0 0,0 0 15,22 0-15,-22 0 0,0-21 16,21 0-16,-21 0 0,1 21 0,-1-21 15,0-22-15,0 22 0,0-21 16,0 21-16,1-22 0,-1 1 0,-21 21 16,21-21-16,-21 20 0,0 1 0,0 0 15,21 21 1,-21 21 0,-21 22-16,21-22 0,0 0 15,0 21-15,-21-21 0,21 1 16,-21 20-16,21-21 0,0 0 0,0 0 15,0 1-15,0-1 0,0 0 0,0 0 16,0 0 0,21-21-16,0 0 15,21 0-15,-21 0 0,1 0 0,-1 0 16,0 0-16,21-21 0,-21 21 0,1-21 16,20 0-16,-21 0 0,0-1 15,0-20-15,1 21 0,-1-21 0,0 20 16,0-20-16,0 0 0,-21 21 0,21-1 15,-21 1-15,0 0 0,0 0 16,-21 21 0,0 0-16,0 21 0,21 0 15,-21 22-15,0-22 16,21 21-16,-22-21 0,22 22 0,0-22 16,-21 21-16,21-21 0,0 0 0,0 1 15,0-1-15,0 0 0,0 0 16,21-21-16,1 0 0,-1 21 15,0-21-15,0 0 0,21 0 0,1 0 16,-1 0-16,-21 0 0,22-21 16,-1 0-16,0 21 0,-21-21 0,22 0 15,-22-1-15,0 1 0,0-21 16,0 21-16,1-22 0,-22 1 0,0 21 16,0-21-16,0 20 0,0 1 15,0 0-15,0 0 0,-22 21 0,1 0 0,-21 0 16,21 21-16,0 0 15,-1 0-15,-20 1 0,21-1 0,0 21 16,21-21-16,0 22 0,0-22 0,0 21 16,0-21-16,0 0 0,0 1 15,0-1-15,21 0 0,-21 0 0,21 0 16,0-21-16,0 0 0,1 21 0,-1-21 16,0 0-16,0 0 0,21 0 15,-20 0-15,20-21 0,0 0 0,-21 21 16</inkml:trace>
  <inkml:trace contextRef="#ctx0" brushRef="#br0" timeOffset="111114.19">19537 15028 0,'0'0'0,"0"22"31,0-1-31,21-21 16,0 0-16,0 0 16,0 0-16,1 0 0,-1 0 15,0 0-15,0 0 0,0 0 16,0 0-16,-42 0 31,0 0-31,0 0 0,0 0 16,-22 0-16</inkml:trace>
  <inkml:trace contextRef="#ctx0" brushRef="#br0" timeOffset="111249.12">19389 15155 0,'-22'64'16,"65"-128"-16,-64 64 0,-1 85 0,22-64 0,0 0 15,0 1-15,22-1 16,-1-21-16,0 0 16,0 0-16,0 0 15,0 0-15,-21-21 0,22 21 16,-1-22-16,0 1 0,0 0 0</inkml:trace>
  <inkml:trace contextRef="#ctx0" brushRef="#br0" timeOffset="111710.81">20320 14711 0,'0'-21'0,"0"42"0,0-63 15,0 20-15,0 44 47,0-1-47,0 0 0,-21 0 0,0 0 16,21 0-16,-22 1 0,22-1 15,0 0-15,0 0 0,-21 0 0,0 0 16,21 1-16,0-1 16,21-21-1,0 0 1,1-21-16,-1-1 16,0 22-16</inkml:trace>
  <inkml:trace contextRef="#ctx0" brushRef="#br0" timeOffset="111886.89">20637 14584 0,'22'-21'16,"-44"42"-16,44-63 0,-22 20 0,21 22 16,-21 22-1,0-1-15,-21 0 0,-1 0 16,1 0-16,0 22 0,0-22 16,0 0-16,21 21 0,-21-21 0,-1 1 15,22-1-15,0 0 0,0 0 16,0 0-16,22 0 0,-1-21 15,0 0-15,21 0 0</inkml:trace>
  <inkml:trace contextRef="#ctx0" brushRef="#br0" timeOffset="112178.76">21484 14669 0,'0'-22'0,"0"44"0,0-65 16,0 22-16,0 0 0,-21 21 15,-21 0-15,20 0 16,-20 0-16,21 0 0,-21 21 0,-1 0 16,-20 0-16,20 22 0,-20-1 0,21-21 15,-22 22-15,22-1 0,-22 0 16,22 1-16,0-1 0,-22 0 16,43 1-16,0-22 0,0 21 0,21 0 15,0 1-15,0-1 0,21-21 16,21 0-16,0 22 0,1-22 0,-1 0 15,22-21-15,-1 21 0,1-21 0,-1 0 16,1 0-16,-1 0 0,1 0 16,-1 0-16,1-21 0,20 0 0,-20 0 15,-1 0-15</inkml:trace>
  <inkml:trace contextRef="#ctx0" brushRef="#br0" timeOffset="112999.24">22034 15028 0,'0'-21'0,"-21"106"0,42-191 0,-21 148 16,0-105-16,-21 42 0,0 0 0,0 21 15,0 0-15,-22 0 0,22 0 0,-21 0 16,0 0-16,-1 0 0,1 21 16,0 0-16,-1 0 0,1 0 0,21 0 15,-22 1-15,1 20 0,21-21 16,0 21-16,0-20 0,-1 20 0,22-21 16,0 0-16,0 0 0,0 1 0,0-1 15,0 0-15,22 0 0,-1-21 0,0 0 16,0 0-16,21 0 0,-20 0 0,20 0 15,-21 0-15,21 0 0,1-21 16,-1 0-16,-21 0 0,22-1 16,-22 1-16,21 0 0,-21 0 0,0-21 15,1-1-15,-1 22 0,-21-21 16,0 21-16,21-1 0,-21 1 0,0 0 16,-21 21 15,21 21-31,0 0 0,-21 1 0,21-1 15,-22 21-15,22-21 0,0 0 0,0 22 16,0-22-16,0 0 0,22 0 16,-1-21-16,0 21 0,0 1 0,0-22 15,0 0-15,22 0 0,-22 0 0,0 0 16,21 0-16,-20 0 16,20-22-16,-21 1 0,0 21 0,22-21 15,-22 0-15,0 0 0,0-22 0,0 22 16,-21 0-16,21-21 0,-21 21 0,22-1 15,-22 1-15,0 0 0,0 0 16,0 0-16,0 42 16,0 0-1,-22 0-15,1 0 16,21 22-16,-21-22 0,21 0 0,-21 0 16,21 0-16,-21 1 0,21-1 15,0 0-15,0 0 0,0 0 16,0-42 15,0 0-15,0 0-16,0 0 0,0-1 0,21 1 15,0-21-15,0 21 0,0 0 0,1-22 16,20 22-16,-21-21 0,21 21 16,-20-22-16,20 22 0,0 0 0,-21 21 15,22 0-15,-22 0 0,21 0 16,-21 0-16,1 0 0,-22 21 15,0 0-15,0 0 0,0 1 0,0 20 0,0-21 16,0 21-16,0-20 16,0 20-16,0-21 0,-22 21 0,22-20 15,-21-1-15,0 0 0,21 0 0,-21 0 16,21 0 0,0-42-1,21 0-15,0 21 16,0-21-16,1 0 0</inkml:trace>
  <inkml:trace contextRef="#ctx0" brushRef="#br0" timeOffset="113245.85">23283 14838 0,'0'0'0,"-21"-21"31,0 21-31,0 0 0,0 0 0,-1 21 0,1-21 16,0 21-16,0 0 0,0 0 0,-22 1 15,22-1-15,0 0 0,0 21 0,0-21 16,21 1-16,-21 20 0,21-21 0,-22 0 16,22 0-16,0 1 0,0-1 0,0 0 15,0 0-15,0 0 0,22-21 0,-1 0 16,-21 21-16,21-21 0,0 0 16,21 0-16,-20 0 0,-1 0 0,0 0 15,21 0-15,-21-21 0,1 0 16,20 0-16,-21 21 0,0-21 0</inkml:trace>
  <inkml:trace contextRef="#ctx0" brushRef="#br0" timeOffset="113858.21">23368 14965 0,'0'0'16,"0"21"0,21-21 15,0 0-31,0 0 0,1 0 15,-1 0-15,0 0 0,21 0 16,-21 0-16,1-21 16,-1 21-16,0-21 0,0 0 0,0 21 15,-21-22-15,0 1 0,0 0 0,0 0 16,0 0-16,0 0 0,-21 21 16,0 0-1,0 0-15,0 0 0,-1 0 0,1 21 16,0 0-16,-21 0 0,21 0 0,-1 0 15,1 1-15,21-1 0,-21 0 16,21 21-16,-21-21 0,21 1 0,0 20 16,0-21-16,0 0 0,0 0 0,0 1 15,21-1-15,0 0 0,0-21 16,1 21-16,-1-21 0,0 0 16,0 0-16,21 0 0,-20 0 0,20 0 15,-21-21-15,21 21 0,-20-21 0,20-22 16,0 22-16,-21 0 0,22-21 15,-1 21-15,-21-22 0,22 1 0,-22 0 16,0-1-16,21 1 0,-21 0 0,1-22 16,-1 22-16,-21-22 0,0 22 15,21 0-15,-21-1 0,0 22 0,0 0 16,0 0-16,-21 42 16,0 0-1,-1 21-15,1 1 0,21-22 0,-21 21 16,21 1-16,-21 20 0,21-21 0,0 1 15,0-22-15,0 21 0,0 1 16,0-1-16,0 0 0,0 1 0,0-22 16,0 21-16,0-21 0,0 0 0,0 1 15,0-1-15,21 0 0,0-21 16,0 0-16,1 0 16,-1 0-16,0-21 0,0 21 0,0-21 15,0-1-15,1 1 0,-1-21 0</inkml:trace>
  <inkml:trace contextRef="#ctx0" brushRef="#br0" timeOffset="114119.54">24553 14542 0,'-21'21'15,"21"0"-15,-21-21 0,21 21 0,-21 0 16,21 0-16,0 1 0,-21-1 0,-1 0 16,22 0-16,0 0 0,0 0 0,-21 1 15,21-1 1,0 0-16,21-42 47</inkml:trace>
  <inkml:trace contextRef="#ctx0" brushRef="#br0" timeOffset="114330.11">24723 14563 0,'0'0'16,"-22"21"0,1 0-1,0 0-15,0 0 0,21 1 16,-21-1-16,0 0 0,21 0 15,0 0-15,-22 0 0,22 1 16,-21-22-16,21 21 0,0 0 16,21-21 15,1 0-31,-1-21 16</inkml:trace>
  <inkml:trace contextRef="#ctx0" brushRef="#br0" timeOffset="114574.06">25146 14457 0,'-85'106'31,"43"-85"-31,21 21 16,0-21-16,-22 22 0,22-1 0,-21-21 15,21 22-15,-22-1 0,1-21 0,21 21 16,-22-20-16,22 20 0,0 0 15,-21-21-15,21 22 0,-1-1 0,1-21 16,0 22-16,0-22 0,0 0 0,21 42 16,0-41-16,0-1 0,0 0 15,21-21 1,0 0-16,0 0 0,22 0 0</inkml:trace>
  <inkml:trace contextRef="#ctx0" brushRef="#br0" timeOffset="114962.26">25273 14859 0,'0'0'0,"-42"-21"16,42 42 15,0 0-31,0 0 16,21 1-16,0-22 0,21 21 15,-21 0-15,1 0 0,-1-21 0,0 21 16,0-21-16,0 0 0,22 0 0,-22 21 16,0-21-16,0 0 0,0 0 0,0 0 15,-42 22 32,0-22-47,0 21 0,-21 0 0,20 0 16,1 0-16,-21 0 0,21 1 0,-22-1 15,1 0-15,0 0 0,-1 21 0,22-20 16,-21-1-16,0 0 0,20 0 16,-20-21-16,21 21 0,-21 0 15,20 1-15,1-22 0,-42 21 0,42-21 16,21 21-16,-43-21 0,22 0 16,-21 0-16,21 21 0</inkml:trace>
  <inkml:trace contextRef="#ctx0" brushRef="#br0" timeOffset="117028.83">2053 17526 0,'0'0'0,"0"-21"0,0-21 32,0 20-32,0 44 47,0-1-47,0 0 15,0 0-15,0 0 16,0 22-16,-21-1 0,21-21 0,-21 21 15,-22 1-15,22-1 0,0 0 16,-21 1-16,21-1 0,-22 0 0,1 1 16,21-1-16,-22-21 0,22 22 0,-21-22 15,21-21-15,21 21 0,0 0 16,-21-21-16,21 21 0,0-42 31,0 0-31,0 0 16,21 21-16,0-21 0,0-1 15,0 22-15,0 0 0,22-21 0,-22 21 16,21 0-16,1 0 16,20 0-16,-21 0 0,22 0 0,-1 0 15,1 21-15,-1-21 0,1 22 0,-22-22 16,22 21-16,-22-21 0,0 21 16,1-21-16,-1 0 0,-21 21 0,0-21 15,1 0-15,-22 21 0</inkml:trace>
  <inkml:trace contextRef="#ctx0" brushRef="#br0" timeOffset="117301.87">3323 17441 0,'21'0'0,"-42"0"0,42 43 16,-21-22-1,-21 21-15,0 22 0,0-22 16,0 22-16,-1-1 0,1 1 0,0-1 16,0 1-16,-21-1 0,20 1 15,-20-1-15,0 1 0,-1-1 16,22 1-16,-21-22 0,0 21 0,-1-20 15,22-1-15,-21 0 0,21-20 0,-1 20 16,1-21-16,0-21 0,21-21 31,0 0-31</inkml:trace>
  <inkml:trace contextRef="#ctx0" brushRef="#br0" timeOffset="118110.91">4572 17992 0,'0'0'0,"21"0"0,21-21 0,-20 21 16,-1 0-16,-21-22 0,21 1 15,-21 0-15,0 0 16,0 0-16,-21 21 15,0-21-15,-1 21 0,-20 0 16,0 0-16,21 0 0,-22 0 0,1 0 16,-22 0-16,22 0 0,0 21 0,-1 0 15,1 0-15,0 0 0,-1 22 16,1-22-16,21 21 0,-21-21 16,-1 22-16,22-22 0,-21 21 0,21 0 15,-1-20-15,1 20 0,21 0 0,0-21 16,0 1-16,0-1 0,0 0 15,0 0-15,21-21 0,1 0 0,20 0 16,-21 0-16,21-21 0,-20 0 0,20 0 16,0-1-16,-21 1 0,22 0 15,-1-21-15,0 21 0,1-22 0,-1 22 16,-21-21-16,22 21 0,-1-22 0,-21 1 16,0 21-16,22-22 0,-22 1 15,0-21-15,-21 20 0,21 1 0,-21 0 16,21-22-16,-21 22 0,0-1 15,0 1-15,0 0 0,0 21 0,0-1 16,0 1-16,0 0 0,0 42 31,0 0-31,0 1 16,0 20-16,0 0 0,0 1 0,0-1 16,0 0-16,0 1 0,0-1 0,0 21 15,0-41-15,0 20 0,0 0 16,0 1-16,0-22 0,0 0 0,21 21 15,1-42-15,-22 21 0,21 1 16,0-22-16,0 0 16,0 0-16,0 0 15,1 0-15,-22-22 0,21 1 0,0 0 16,0 0-16,0 0 0,0 0 0,1-1 16,-22-20-16,0 21 0,21-21 15,0 42-15,-21-22 0,0 44 31,0-1-31,0 0 16,0 0-16,0 0 0,0 0 0,0 1 16,0-1-16,0 0 0,0 0 15,0 0-15,0 0 16,0-42 15,0 0-31,0 0 16</inkml:trace>
  <inkml:trace contextRef="#ctx0" brushRef="#br0" timeOffset="118305.9">4995 17547 0,'0'0'0,"0"-21"0,0 0 16,21 21 0,-21-21-16,0 42 46,0 0-30,0 0 0,22-21-16,-1 0 0,-21 21 15,0 1-15</inkml:trace>
  <inkml:trace contextRef="#ctx0" brushRef="#br0" timeOffset="118538.81">5292 17526 0,'0'0'15,"21"0"1,0 0-16,-21 21 16,21 0-16,0 1 0,-21-1 15,21 21-15,-21-21 0,22 22 0,-22-22 16,0 21-16,0-21 0,0 0 16,0 22-16,0-22 0,0 0 0,0 0 15,0 0-15,0 1 0,0-1 0,21-21 16,-21 21-16,21-21 0,0 0 15,0 0 1,0-21-16,-21 0 0,22-1 0,-1 1 16,-21-21-16</inkml:trace>
  <inkml:trace contextRef="#ctx0" brushRef="#br0" timeOffset="118714.5">5821 17547 0,'0'0'0,"0"-21"0,0 0 15,0 42 1,0 0-16,0 0 15,-21 22-15,-1-22 0,1 0 0,0 21 16,0-20-16,-21 20 0,42-21 16,-22 0-16,1 22 0,0-22 0,21 0 15,-21-21-15,21 21 0,21-21 32,0-21-32</inkml:trace>
  <inkml:trace contextRef="#ctx0" brushRef="#br0" timeOffset="119053.89">5969 17272 0,'0'-21'15,"0"42"-15,0-63 0,0 21 0,21 21 16,0 21 0,-21 0-1,0 21-15,21-21 0,-21 1 0,22 20 16,-22-21-16,21 0 0,-21 22 15,21-22-15,0 0 0,-21 21 0,21-21 16,0-21-16,22 22 0,-22-22 16,21 0-16,22 0 0,-22 0 0,22 0 15,-1 0-15,1 0 0,-22 0 16,21 0-16,1 0 0,-22 0 0,1 0 16,-22 0-16,0 21 0,-21 0 0,0 0 15,-21 0-15,0 0 0,-22 22 0,1-22 16,0 21-16,-22 1 0,1-22 15,-1 21-15,22 0 0,-22-20 0,1 20 16,-1 0-16,22 1 0,-22-22 0,22 21 16,0-21-16,-1 0 0,22 1 0,0-1 15,-21-21-15</inkml:trace>
  <inkml:trace contextRef="#ctx0" brushRef="#br1" timeOffset="-214425.83">22056 4360 0,'0'0'0,"-85"0"31,64 0-31,0 0 0,-1 0 16,1-21-16,0 21 0,0 0 15,0 0-15,0 0 0,-1 0 0,1 0 16,0 0-16,0 0 0,0 0 16,0 0-16,-1-21 15,44 21 63,-1 0-78,0 0 0,0 0 0,0 0 16,0 0-16,1 0 0,-1 0 16,0 0-16,0 0 0,0 0 15,0 21-15,22-21 0,-22 0 0,0 0 16,21 0-16,-20 0 0,-1 0 15,21 21-15,-21-21 0,22 0 0,-22 0 16,21 0-16,0 0 0,-20 0 16,20 0-16,21 0 0,-20 0 0,-1 22 15,22-22-15,-22 0 0,21 0 16,-20 0-16,20 21 0,1-21 0,-22 0 16,22 0-16,-22 0 0,0 0 15,1 0-15,-1 21 0,0-21 0,1 0 16,-1 0-16,0 0 0,1 0 15,20 0-15,-21 0 0,1 0 16,20 0-16,-20 0 0,20 0 0,1 0 16,-1 21-16,1-21 0,-1 0 15,1 0-15,-1 0 0,-21 0 0,22 0 16,-22 0-16,22 21 0,-22-21 16,22 0-16,-22 0 0,0 0 0,22 0 15,-22 0-15,22 0 0,-1 0 16,-21 0-16,22 0 0,-1 0 0,22 0 15,-43 21-15,22-21 0,-1 0 16,1 0-16,-1 0 0,-20 0 16,-1 0-16,0 0 0,1 0 0,-1 0 15,0 0-15,1 0 0,-22 22 16,21-22-16,-21 0 0,22 0 0,-22 0 16,0 0-16,0 0 0,0 0 15,1 0-15,-1 0 0,0 0 0,0 0 16,-42 0 46,-21 0-46,20-22-16,-20 22 0</inkml:trace>
  <inkml:trace contextRef="#ctx0" brushRef="#br1" timeOffset="-213362.93">22077 4530 0,'0'0'0,"-21"0"0,-43 0 31,43 0-31,0 0 0,0 0 15,-1 21-15,1-21 0,0 0 16,0 0-16,42 0 94,0 0-94,0 0 0,1 0 15,-1 0 1,0 0-16,0 0 0,0 0 16,0 0-16,1 0 0,-1 0 0,21 0 15,-21 0-15,0 0 0,22 0 16,-22 0-16,21 0 0,1 0 0,-1 0 16,0 0-16,1 0 0,-1 0 15,21 0-15,-20 0 0,20 0 0,1 0 16,-1 0-16,1 0 15,-1 0-15,1 0 0,-1 0 0,1 0 16,-22 0-16,22 0 0,-22 0 0,21 0 16,1 0-16,-22 21 0,22-21 15,-22 0-15,22 0 0,-1 0 0,1 21 16,-22-21-16,21 0 0,1 0 16,-1 21-16,1-21 0,-1 0 0,1 0 15,-22 22-15,22-22 0,-22 0 16,22 0-16,-22 21 0,21-21 0,1 0 15,-22 0-15,22 0 0,-1 0 0,-20 21 16,20-21-16,-21 0 0,22 0 16,-1 0-16,-20 0 0,-1 0 15,22 0-15,-22 0 0,0 0 16,1 0-16,-1 0 0,0 0 0,-21 0 16,22 0-16,-22 0 0,21 0 0,-21 0 15,1 0-15,-1 0 0,0 0 16,0 0-16,0 0 0,0 0 15,1 0-15,-1 0 16,0 0 0,0 0-1,-42 0 63,0 0-78</inkml:trace>
  <inkml:trace contextRef="#ctx0" brushRef="#br0" timeOffset="109364.94">1736 2582 0,'0'0'0,"-85"0"32,64 0-32,-22 0 0,22-21 15,-21 21-15,0 0 0,-1 0 0,1 0 16,21 0-16,-22 0 0,22 0 15,0 0-15,0 0 0,0 0 16,63 0 15,-21 0-31,43 0 16,-22 0-16,22 0 0,-1 0 0,22 0 16,-22 0-16,1 0 0,-1-21 15,1 21-15,-22 0 0,22 0 16,-1-21-16,-21 21 0,1 0 15,-1 0-15,-21 0 0,0-21 0,-42 21 47,0 0-47,0 0 16,0 0-16,0 0 0,-1 0 16,1 0-16,0 0 0,0 0 15,0 0-15,0 21 0,-1-21 16</inkml:trace>
  <inkml:trace contextRef="#ctx0" brushRef="#br0" timeOffset="109728.82">1291 2688 0,'0'0'0,"-42"0"0,21 21 0,-1-21 0,1 0 16,0 0-16,0 0 0,63 0 47,-21 0-32,22 0-15,20 0 0,1-21 0,-1 21 16,1 0-16,-1-21 16,1 21-16,-1 0 0,1 0 0,-1-21 15,-20 21-15,-1 0 0,0 0 16,-21 0-16,22 0 0,-22-21 0,0 21 15,-21-21 48,0-1-63,0 1 16,0 0-16,0 0 15,0 0-15</inkml:trace>
  <inkml:trace contextRef="#ctx0" brushRef="#br0" timeOffset="110153.74">1990 2096 0,'0'0'16,"-22"-22"-16,1 1 0,21 42 47,0 1-32,0-1-15,0 0 16,21 0-16,1 0 0,-22 0 0,21 22 16,0-22-16,-21 0 0,42 21 15,-21-20-15,1-1 0,20 21 16,-21-21-16,21 0 0,1 1 16,-1-1-16,0 0 0,1-21 0,-1 21 15,-21-21-15,22 0 0,-22 0 16,0 0-16,0 0 0,-21 21 15,-21 0 1,-21 1-16,-1-22 0,1 21 0,-22 0 16,1 21-16,21-21 0,-22 1 15,1 20-15,20-21 0,1 21 16,-22-20-16,22-1 0,0 0 0,21 0 16,-22 0-16,22 0 15,0 1-15,0-22 0,0 21 0,-1-21 16,22 21-16,-21-21 15,0 0-15,0 0 16,0 0-16</inkml:trace>
  <inkml:trace contextRef="#ctx0" brushRef="#br2" timeOffset="125204.9">931 2625 0,'21'0'16,"1"0"-16,-1 0 15,0 0-15,21 0 0,1-21 16,-1 21-16,21-22 0,22 1 15,0 21-15,-1-21 0,22 21 0,-21-21 16,0 21-16,20 0 0,-20 0 16,-21 0-16,20-21 0,1 21 15,-22 0-15,1 0 0,-1 0 0,-20 0 16,-1 0-16,0 0 0,-20 0 16,-1 0-16,-21 21 0,-21-21 31,-22 21-31,22-21 0,-21 0 0,-1 0 15,-20 21-15,21-21 0,-22 0 16,1 21-16,-1-21 0,1 22 16,-22-22-16,0 21 0,1-21 0,-22 21 15,0-21-15,0 0 0,21 21 16,22-21-16,-1 0 0,1 21 0,21-21 16,20 0-16,-20 0 0,21 0 15,21 21 1,21-21-16,0 0 15,0 0-15,22 0 0,-1 0 16,22 0-16,-1 0 0,1 0 16,-1 0-16,1 0 0,-1 0 15,22 0-15,-22 0 0,1 0 0,-1 0 16,1 0-16,-22 0 0,22-21 16,-22 21-16,0 0 0,1-21 0,-1 21 15,-21 0-15,0 0 0,-21-21 16,0 0-16,-21 21 15,0 0-15,-21 0 0,-1 0 0,-20-21 16,-1 21-16,1 0 0,-1 0 16,-20 0-16,-1 0 0,0 0 0,1 0 15,-1 0-15,21 0 0,1 0 16,-1 0-16,22 0 0,21 0 16,-21 0-16,20 0 0,44 0 31,-1 21-31,21-21 0,0 0 0,22 0 15,-22 0-15,22 0 0,-1 0 16,1 0-16,-1 0 0,1 0 0,-22 0 16,0 0-16,1 0 0,-1 0 15,-21 0-15,0 0 0,1 0 16,-22-21-16</inkml:trace>
  <inkml:trace contextRef="#ctx0" brushRef="#br2" timeOffset="125873.29">1905 2138 0,'0'0'15,"-21"-21"-15,21 0 0,-21 21 0,-1 0 16,1-22-16,0 22 15,21 22 17,0-1-17,21 0-15,0 0 0,1 0 16,-1 0-16,0 1 0,21 20 0,-21-21 16,22 0-16,-1 0 0,0 1 15,1-1-15,-1 0 0,0 0 0,1 0 16,-1 0-16,0 1 0,1-1 15,-22-21-15,0 21 0,0-21 0,-21 21 16,0 0 0,-21-21-16,-21 21 15,-1-21-15,1 22 0,0-1 16,-1 0-16,1 0 0,-21 0 16,20 0-16,1 1 0,-22 20 0,22-21 15,-21 21-15,-1-20 0,1 20 16,-1-21-16,1 0 0,-22 22 0,21-22 15,1 0-15,21-21 0,-22 21 16,22 0-16,21-21 0,-1 0 16,1 0-16,0 0 0,42 0 31,0-21-31,22 21 0,-1-21 0,0 0 16,22 0-16,-1-1 0,1 1 15,-1-21-15,1 21 0,-1-22 16,1 22-16,-1-21 0,1 21 15,-1 0-15,-20-1 0,20 1 16,-20 0-16,-1 0 0,-21 0 0,21 21 16,-20 0-16,-44 21 47,1-21-47,0 21 0,21 0 15,0 0-15,-21-21 0,21 22 16,0-1-16</inkml:trace>
  <inkml:trace contextRef="#ctx0" brushRef="#br2" timeOffset="131339.41">804 4233 0,'-21'0'0,"-21"0"32,21 0-32,-1 0 0,1 0 15,0 0-15,0 0 0,0-21 16,42 21 15,0 0-31,21 0 16,1-21-16,20 21 0,1 0 15,-1 0-15,22 0 0,0 0 16,-1 0-16,22 0 0,-21-21 0,-1 21 16,1 0-16,-21 0 0,-1 0 15,1 0-15,-22 0 0,0 0 0,-21 0 16,22 0-16,-22 0 15,-42 0 17,0 0-32,-1 0 0,1 0 0,-21 0 15,0 21-15,-1-21 0,1 0 16,0 0-16,-1 0 0,-20 0 0,-1 0 16</inkml:trace>
  <inkml:trace contextRef="#ctx0" brushRef="#br2" timeOffset="131645.24">677 4297 0,'0'0'0,"-21"0"0,-64 21 31,107-21 0,-1 0-31,0 0 0,21 0 0,22 0 16,-22 0-16,22 0 0,-1 0 15,1 0-15,20 0 0,1-21 0,-22 21 16,22-21-16,0 21 0,-22 0 16,22-21-16,-22 21 0,1 0 15,-22 0-15,1-22 0,-1 22 16,0 0-16,-21 0 0,1-21 0,-1 21 16,-21-21 15,-21 21-31,-1 0 0,1 0 0,0 0 15,0-21-15,0 0 0,0 21 16</inkml:trace>
  <inkml:trace contextRef="#ctx0" brushRef="#br2" timeOffset="132349.21">1587 3768 0,'0'0'0,"-21"-21"0,0 21 16,0 0-16,0 0 31,0 21-31,21 0 0,0 0 16,0 0-16,0 0 0,0 1 16,0 20-16,21 0 0,0-21 0,0 22 15,21-1-15,-20 0 0,-1 1 16,21-22-16,0 21 0,-20-21 15,20 1-15,0-1 0,1-21 0,-22 21 16,21-21-16,-21 0 0,22 0 16,-22 0-16,0 0 0,0 0 0,-42 0 47,0 21-32,-22 0-15,1-21 0,0 21 0,-1 1 16,1-1-16,-21 0 0,-1 0 15,1 0-15,-1 0 0,1 1 0,-1 20 16,1-21-16,-1 0 0,22 0 16,-1-21-16,1 22 0,21-1 15,0-21-15,0 0 0,-1 21 0,1-21 16,42 0 15,1-21-31,20 21 16,-21-21-16,21-1 0,1 22 0,-1-21 15,0 0-15,1 0 0,20 0 16,-20 0-16,20-22 0,-21 22 0,22 0 16,-22 0-16,1-22 0,-1 22 15,0 0-15,-21 21 0,22-21 0,-22 0 16,0 0-16,0 21 0,0 0 16,-21-22-16,22 22 15,-1 0-15,-21-21 31,-21 21 32,-1 0-63,1-21 0,0 21 16,21-21-16,-21 21 0,21-21 15</inkml:trace>
  <inkml:trace contextRef="#ctx0" brushRef="#br2" timeOffset="133229.11">1714 3704 0,'0'0'0,"-63"-42"31,42 42-31,0 0 16,-1 0-16,1 0 0,0 21 15,21 0 1,0 0-16,0 1 0,0-1 16,0 0-16,0 0 0,21 0 0,0 22 15,1-22-15,20 21 0,0-21 16,-21 22-16,22-1 0,-1-21 0,0 0 16,1 22-16,-1-22 15,0 0-15,1-21 0,-1 21 0,0 0 16,-20-21-16,20 0 0,-21 0 15,0 21-15,0-21 0,1 0 0,-1 0 16,-42 0 15,-1 0-31,1 0 0,0 22 16,-21-22-16,21 21 0,-1-21 0,-20 21 16,0 0-16,-1 0 0,1 0 15,0 1-15,-1-1 0,-20 0 16,-1 0-16,1 21 0,-22-20 15,22-1-15,-1 21 0,1-21 16,20 0-16,-20 1 0,21-1 0,20-21 16,-20 21-16,21 0 0,0-21 15,0 0-15,-1 0 94,22-21 172,22 21-251,-1 0 1,0 0 0,0 0-16,0-21 0,0 0 15,22 21-15</inkml:trace>
  <inkml:trace contextRef="#ctx0" brushRef="#br0" timeOffset="203324.88">25506 4170 0,'-21'0'0,"-1"0"0,1 0 15,0 0-15,0 0 16,0 0-16,0 0 31,42 0 1,0 0-17,0 0-15,0 0 0,22 0 0,-1 0 16,0 0-16,1 0 0,20 0 0,1 0 15,-1 0-15,1 0 0,-1 0 16,22 0-16,-22 0 0,1 21 0,-22-21 16,22 0-16,-22 0 0,0 0 15,-21 0-15,1 0 0,-1 0 0,0 0 16,0 0-16,0 0 16,-42 0 46,0 0-46,0 0-16,0 0 15,-1 0-15,1 0 16</inkml:trace>
  <inkml:trace contextRef="#ctx0" brushRef="#br0" timeOffset="203681.24">25633 4233 0,'-43'0'0,"86"0"0,-128 22 15,64-22-15,-21 0 0,20 0 0,1 0 16,0 0-16,21 21 16,21-21-1,0 21 1,22-21-16,-1 0 0,0 0 0,22 0 15,-22 0-15,22 0 0,-1 0 0,1 0 16,-1 0-16,1 0 0,-1 0 16,1 0-16,-22 0 0,0 0 0,22 0 15,-43 0-15,21 0 0,1 0 16,-22 0-16,0 0 0,0 0 0,0 0 16,1 0-16,-1 0 0,0 0 15,0 0 1,-21-21 31,-21 21-47,0-21 15,0 21-15</inkml:trace>
  <inkml:trace contextRef="#ctx0" brushRef="#br0" timeOffset="206621.56">22246 3704 0,'0'0'0,"-21"0"0,21 21 16,-21-21 0,0 0 15,-1 0-15,22-21-1,0 0 1,0 0-16,-21 0 0,21 0 15,0-1-15,0 1 16,0 0-16,0 0 16,0 0-16,0 0 15,0-1-15,0 1 0,0 0 16,0 0-16,0 0 0,0 0 16,0-1-16,21 1 0,-21 0 15,0 0-15,0 0 0,22 21 16,-22-21-16,0-1 0,21 1 0,-21 0 15,21 0 1,0 21-16,-21-21 0,21 0 16,0 21-16,-21-22 15,22 22-15,-22-21 0,21 21 16,0-21-16,0 21 0,-21-21 16,21 21-16,0 0 0,1-21 15,-1 21-15,0 0 16,0 0-16,0 0 0,0 0 15,1 0-15,-1 0 0,0-21 0,0 21 16,21 0-16,-20 0 0,-1 0 16,21 0-16,-21 0 0,22 0 0,-22 0 15,21 0-15,-21 0 0,0 0 0,22 0 16,-22 0-16,0 0 0,21 0 16,-20 0-16,-1 0 0,0 0 15,21 0-15,-21 0 0,1 0 16,-1 0-16,0 0 0,21 0 0,-21 0 15,1 0-15,-1 0 0,0 0 16,21 0-16,-21 0 0,1 0 0,-1 0 16,0 0-16,0 0 0,0 0 15,0 0-15,1 0 0,-1 0 0,0 0 16,0 0-16,0 0 0,0 0 0,1 0 16,-1 0-16,0 0 0,0 0 15,21 0-15,-20 0 0,-1 0 16,0 0-16,21 21 0,-21-21 0,1 0 15,-1 0-15,0 0 0,0 21 16,0-21-16,0 0 0,1 0 16,-1 0-16,-21 21 0,21-21 15,0 0-15,0 0 16,0 0-16,-21 21 16,22-21-16,-1 0 0,0 0 15,0 21 1,0-21-16,0 0 0,1 22 15,-1-22 1,0 0 0,0 0-16,-21 21 15,21-21-15,0 0 16,-21 21-16,22-21 0,-1 21 16,0 0-1,0-21-15,0 21 0,0-21 16,1 22-1,-1-1 1,0-21-16,-21 21 16,0 0-16,0 0 15,0 0 1,0 1-16,0-1 16,0 0-16,21 0 15,-21 0 1,0 0-16,0 1 15,21-22-15,-21 21 0,0 0 16,0 0-16,0 0 16,0 0-16,0 1 15,0-1-15,0 0 16,0 0-16,0 0 16,0 0-16,0 1 15,0-1-15,0 0 16,0 0-16,0 0 15,0 0 1,0 1 0,0-1-1,0 0-15,0 0 16,-21-21 0,21 21-16,-21-21 0,21 21 15,-21 1 1,0-1-16,-1 0 15,22 0 1,-21-21-16,0 21 16,21 0-16,-21-21 15,21 22-15,-21-22 16,21 21-16,-21-21 0,-1 21 16,1 0-16,0-21 15,21 21-15,-21-21 16,21 21-16,-21-21 0,0 0 15,-1 0-15,22 22 0,-21-22 16,0 0-16,0 21 0,0-21 0,0 21 16,-1-21-16,1 21 15,0-21-15,0 0 0,0 0 0,0 21 16,-1-21-16,1 0 0,0 21 16,0-21-16,0 0 0,0 0 15,-1 0-15,1 0 0,0 0 16,-21 0-16,21 0 0,-1 0 0,1 0 15,0 0-15,0 0 0,-21 0 16,20 0-16,1 0 0,0 0 0,0 0 16,-21 0-16,20 0 0,1 0 15,0 0-15,0 0 0,-21 0 0,20 0 16,1 0-16,0 0 0,0 0 0,-21 0 16,20-21-16,1 21 15,0 0-15,0 0 0,0 0 0,0 0 16,-1 0-16,1 0 0,0 0 15,0 0-15,0 0 16,0 0-16,-1 0 0,1 0 16,0 0-16,0 0 0,0 0 15,0 0-15,-1 0 0,1 0 0,0 0 16,0-21-16,0 21 0,0 0 16,-1 0-16,1 0 0,0 0 0,0 0 15,0-21-15,0 21 16,-1 0-16,22-21 0,0 0 15,-21 21-15,21-22 0,-21 22 16,21-21-16,0 0 16,-21 0-1,21 0-15,-21 21 16,21-21-16,0-1 16,-21 22-16,21-21 15,-22 21-15,22-21 0,-21 21 16,21-21-16,0 0 0,-21 21 0,21-21 15,-21-1-15,0 22 0,21-21 16,-21 21-16,21-21 0,-22 21 16,1-21-16,21 0 31,0 0 0,0-1-31,-21 22 0,0-21 16,0 0-16,0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3T13:04:48.5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11620 381 0,'0'0'0,"22"-42"16,-22 21 0,0-1-16,0 1 15,0 0 1,0 0-1,0 42 32,0 21-47,0-20 0,-22 20 0,22-21 16,0 21-16,-21 1 0,21-1 16,0 0-16,0 1 0,-21 20 0,21-20 15,0 20-15,0 1 0,0-22 16,0 21-16,-21-20 0,21-1 0,0 22 15,0-22-15,0-21 16,0 21-16,0-20 0,0 20 0,0-21 16,-21-21-16,21 21 0,0 0 15,-21-42 32,21 0-47,0 0 16,0 0-16,0 0 0,0-1 15,0 1-15,0 0 0,0 0 16,0 0-16,0 0 16,0-1 15,0 1 172,0 0 110,21 21-298,-21-21-15,0 0 16,0 0-1,0-1-15,21 1 16,0 0-16,0 0 0,-21 0 16,21 0-16,1-1 0,-1 1 15,0 21-15,0-21 0,0 21 0,0 0 16,1-21-16,20 21 0,-21 0 0,21 0 16,-20 0-16,20 0 15,-21 0-15,0 21 0,0-21 0,1 21 0,-1 22 16,0-22-16,-21 0 15,0 21-15,0-21 0,0 22 0,0-22 16,-21 21-16,0-21 0,-22 1 16,22 20-16,-21-21 0,-1 0 0,-20 0 15,21 1-15,-1-1 0,22-21 16,-21 21-16,-1-21 0,22 0 0,0 0 16,0 0-16,0 0 0,0 0 15,-1 0-15,1 0 16,21-21 15,0 0-31,21-1 16,1 1-16,-1 21 15,0-21-15</inkml:trace>
  <inkml:trace contextRef="#ctx0" brushRef="#br0" timeOffset="519.84">12552 741 0,'0'0'0,"-21"0"31,-1 0-31,1 0 0,0 0 0,0 0 16,0 21-16,0 0 0,-1 22 15,-20-22-15,21 21 0,0-21 0,-22 22 16,22-1-16,0-21 0,0 21 0,0-20 16,21 20-16,0-21 0,0 21 15,0-20-15,0-1 0,0 0 0,0 0 16,21 0-16,0-21 0,0 21 16,22-21-16,-22 0 0,21 0 0,0 0 15,1 0-15,-1 0 16,-21 0-16,22 0 0,-1 0 0,0-21 15,1 21-15,-22-21 0,21 0 0,0 0 16,-20 0-16,-1-1 0,0 1 16,0 0-16,0 0 0,-21-21 0,0 20 15,0-20-15,0 0 0,0 21 16,-21-22-16,0 1 0,0 21 0,0 0 16,-1-1-16,1 1 0,-21 0 15,21 21-15,0 0 0,-1 0 0,1 0 16,-21 0-16,21 0 0,0 0 15,-1 0-15,22 21 0,-21 0 16,0 1-16,21-1 0,0 0 0,0 21 16,0-21-16,0 1 0,0-1 15,0 21-15,21-21 0,0 0 0,1-21 16,-1 22-16</inkml:trace>
  <inkml:trace contextRef="#ctx0" brushRef="#br0" timeOffset="1167.9">13610 889 0,'0'0'0,"0"-21"0,0 0 0,0 0 16,0-1-16,-21 22 15,0-21-15,0 21 0,-1 0 0,22-21 16,-21 21-16,0 0 0,-21 0 15,21 0-15,-1 0 0,1 21 0,-21-21 16,21 21-16,-22 1 0,22 20 16,-21-21-16,21 21 0,-22-20 0,22 20 15,0-21-15,0 21 0,21-20 0,0-1 16,0 21-16,0-21 0,0 0 16,0 1-16,21-1 0,0 0 15,0-21-15,1 0 0,20 0 16,-21 0-16,21 0 0,1 0 15,-22 0-15,21-21 0,1 21 16,-22-21-16,21-1 0,0 1 0,-20 0 16,20-21-16,-21-1 0,21 1 15,-20 0-15,-1-22 0,0 22 0,0 0 16,0-22-16,-21 22 0,21-22 0,-21 22 16,0 0-16,0-1 0,0 1 15,22 0-15,-22-1 0,0 22 0,0-21 16,0 21-16,0-1 15,0 44 17,-22-1-32,22 21 0,0-21 0,-21 22 15,21-1-15,-21 0 0,21 1 16,-21-1-16,21 0 0,0 22 0,0-22 16,0 0-16,0 22 0,0-22 15,0 1-15,0-1 0,0 0 0,0-21 16,0 22-16,0-22 0,0 0 15,0 0-15,0 0 0,0 1 16,0-1-16,21-21 16,0 0-1,0 0-15,1 0 0,-1 0 0,0-21 16,0-1-16,0 1 0,22 0 16,-22 0-16,21 0 0,-21 0 15</inkml:trace>
  <inkml:trace contextRef="#ctx0" brushRef="#br0" timeOffset="1839.82">14330 741 0,'42'-42'31,"-42"63"1,-21 0-32,0 0 15,21 0-15,-21 22 0,21-22 0,-22 0 16,22 21-16,-21-21 15,21 1-15,0-1 0,0 21 0,0-21 16,-21 0-16,21 1 0,0-1 16,0 0-16,0 0 0,21-21 15,0 21-15,1-21 16,-1 0-16,21 0 0,-21 0 0,22 0 16,-22 0-16,21-21 0,0 0 0,-20 0 15,20 0-15,-21-22 0,21 22 16,-20-21-16,-1 21 0,0-22 0,0 1 15,0 21-15,0-22 0,-21 22 16,0 0-16,0 0 0,0 0 0,0 0 16,22-1-16,-22 44 47,0-1-47,0 0 0,0 21 15,-22-21-15,22 22 0,0-1 16,0 0-16,-21 1 0,21-1 0,-21 0 15,21 1-15,-21-1 0,21 0 16,0 1-16,0-1 0,0 0 0,0 22 16,-21-22-16,21 1 0,0-1 0,-21 21 15,21-20-15,-22 20 0,22-20 16,-21 20-16,0 1 0,21-22 16,-21 0-16,0 22 0,0-22 15,-1 0-15,22 1 0,-21-1 0,21-21 16,-21 22-16,21-22 0,0 0 0,-21 0 15,0 0-15,21 0 0,-21 1 16,-1-22-16,22 21 0,-21-21 0,0 0 16,0 0-16,0 0 0,0 0 15,-1 0-15,1 0 0,0 0 16,0-21-16,0 21 0,0 0 0,-1-22 16,1 22-16,21-21 0,-21 21 15,21-21 1,0 0-16,0 0 15</inkml:trace>
  <inkml:trace contextRef="#ctx0" brushRef="#br0" timeOffset="3688.09">9102 1736 0,'0'0'16,"-22"0"-16,1 0 0,21-21 15,-21 21-15,0 0 0,0 0 16,0-22-16,-1 22 31,1 0-31,42 0 63,1 0-48,-1 0-15,21 0 0,-21 0 0,22 22 16,-1-22-16,0 0 0,1 0 16,-1 0-16,21 21 0,-20-21 0,20 0 15,1 0-15,-1 0 0,1 21 16,-1-21-16,22 0 0,-22 0 16,43 21-16,-21-21 0,21 0 0,-22 0 15,22 0-15,0 0 0,21 21 16,0-21-16,0 0 0,0 0 0,21 0 15,0 0-15,1 21 0,-1-21 16,0 0-16,21 0 0,-21 0 0,22 22 16,-22-22-16,21 0 0,-21 0 15,22 0-15,-1 0 0,0 0 0,1 21 16,-1-21-16,0 0 0,1 0 16,20 0-16,-20 0 0,20 21 0,-21-21 15,1 0-15,-1 0 0,22 21 16,-22-21-16,0 0 0,1 0 15,-22 21-15,0-21 0,21 0 0,-21 0 16,1 21-16,-1-21 0,-21 0 16,0 0-16,0 22 0,0-22 0,-21 0 15,21 0-15,-22 21 0,1-21 16,0 0-16,-21 0 0,-1 0 0,1 0 16,-21 21-16,-1-21 0,-21 0 15,1 0-15,-1 0 0,0 0 0,-20 0 16,-1 0-16,0 0 0,0 0 0,0 0 15,-21-21 142,21 0-79,-21-1-47,0 1 16,0 0-16,0 0 32,0 42-32,0 0-31,0 0 16,0 1-16,0-1 0,0 0 15,0 0-15,0 0 0,0 22 0,0-22 16,0 21-16,0-21 0,0 22 15,0 20-15,0-21 0,0 1 0,0 20 16,0 1-16,0-1 0,0 1 16,0-1-16,0-20 0,0 20 15,0 1-15,0-22 0,0 21 0,0-20 16,0-1-16,0 0 0,0 22 16,-21-22-16,21-21 0,0 22 0,0-1 15,0-21-15,0 22 0,0-22 0,0 0 16,0 0-16,0 0 0,0 0 15,-21 1-15,21-1 0,-21 0 16,0-21 0,0 0-1,-1 0 17,22-21-32,0 0 15,-21-1-15,21 1 0,0 0 0,0 0 16,-21 0-16</inkml:trace>
  <inkml:trace contextRef="#ctx0" brushRef="#br0" timeOffset="3984.21">17865 3154 0,'-22'-21'0,"44"42"0,-44-63 0,1 42 0,21-22 16,21 22 15,1 0-31,-1 0 16,21 22-16,-21-22 15,0 21-15,1 0 0,-1 0 0,0 0 16,21 0-16,-21 1 0,1-1 16,-1 0-16,0 0 0,0 0 0,0 0 15,-21 1-15,0-1 0,21 0 0,1 0 16,-22 0-16,21 0 16,0-21-1,0 0 1,0 0-16,0 0 15,1-21-15,-1 21 0,0-21 0,21 0 16,-21 0-16,22-22 16,-22 22-16</inkml:trace>
  <inkml:trace contextRef="#ctx0" brushRef="#br0" timeOffset="4136.29">18796 3069 0,'0'0'0,"0"-21"16,0 0-16,-21 21 15,0 0 1,-1 21-16,1-21 0,-21 21 15,21 22-15,-22-22 0,22 0 0,-21 21 16,0-21-16,-1 1 0,22 20 16,-21-21-16,-1 0 0,1 0 0,21 1 15,-21-1-15,-1-21 0,22 21 0</inkml:trace>
  <inkml:trace contextRef="#ctx0" brushRef="#br0" timeOffset="5075.74">8911 1799 0,'0'-21'16,"0"-21"0,-21 63 30,21 0-30,-21 21-16,21-20 0,0 20 16,0 0-16,0 1 0,0-1 0,0 21 15,0-20-15,0 20 0,0 1 0,0-1 16,0 1-16,21-1 0,-21 1 16,0-1-16,21 1 0,-21-1 0,0 1 15,0-22-15,0 0 0,0 22 0,0-22 16,0 1-16,0-22 0,0 21 15,0 0-15,0-20 0,0 20 0,0-21 16,0 0-16,0 22 0,0-22 0,0 0 16,0 0-1,-21 0-15,21 0 0,-21-21 16,21-21 15,0 0-31,0 0 0,0-21 16,0 20-16,-21 1 15</inkml:trace>
  <inkml:trace contextRef="#ctx0" brushRef="#br0" timeOffset="5351.94">8615 2942 0,'0'0'0,"-21"-21"16,-22-21 0,22 42-1,42 0 1,0 21-1,1 0-15,-1-21 0,0 21 16,0 0-16,21 1 0,-20-1 0,20 0 16,-21 0-16,0 0 0,0 0 15,1 1-15,-1-1 0,0 0 0,0 0 16,-21 0-16,0 0 0,21-21 16,-21 22-16,21-22 31,-21-22-16,22 1-15,-1 21 16,0-21-16,0 0 0,0 0 0</inkml:trace>
  <inkml:trace contextRef="#ctx0" brushRef="#br0" timeOffset="5564.7">9483 2858 0,'-85'84'31,"43"-84"-15,20 21-16,-20 1 0,21-1 16,-21 0-16,-1 0 0,1 21 0,21-42 15,-22 22-15,22-1 0,0 0 16,0 0-16,0-21 0,0 21 0,-1-21 16,22 21-16,-21-21 0,0 0 15,0 0 1</inkml:trace>
  <inkml:trace contextRef="#ctx0" brushRef="#br0" timeOffset="6799.98">6562 3874 0,'0'0'0,"21"-22"15,-21 1 1,0 0-16,0 0 16,0 0-1,-21 21-15,-1-21 0,1 21 0,0-22 16,0 22-16,0 0 0,0 0 15,-1 0-15,1 0 0,0 0 0,0 0 16,-21 0-16,20 0 0,-20 0 0,21 22 16,-21-1-16,-1 0 0,22 0 15,-21 0-15,-1 22 0,22-22 0,-21 21 16,21 0-16,0 1 16,-1-1-16,1 0 0,21 1 0,0-1 15,0 0-15,0 1 0,0-22 0,0 0 16,0 0-16,0 0 0,0 1 15,21-1-15,1-21 0,-1 0 0,0 0 16,21 0-16,-21 0 0,1 0 16,20 0-16,-21-21 0,21 21 0,-20-22 15,-1 1-15,21 0 0,-21 0 0,0-21 16,22-1-16,-22 22 0,0-21 16,0-22-16,22 22 0,-22 0 0,0-22 15,0 22-15,0-1 0,0-20 16,1 21-16,-1-1 0,0-20 0,-21 20 15,21 1-15,0 0 0,-21 21 16,0-22-16,0 22 0,21 0 16,-21 0-16,0 0 0,0-1 0,0 44 31,0-1-15,0 0-16,0 0 0,0 21 15,-21 1-15,0-1 0,21 0 0,0 1 16,-21-1-16,0 0 0,21 1 0,-21-22 15,21 21-15,0 1 0,0-1 16,0 0-16,0 1 0,0-1 0,0-21 16,0 21-16,0-20 0,0-1 15,0 0-15,0 0 0,21 0 16,0-21-16,0 0 0,0 21 0,22-21 16,-22 0-16,0 0 0,21 0 15,-21-21-15,22 21 0,-22-21 0,21 0 16,-21 0-16,22 0 0,-22-1 0,0 1 15,0-21-15,0 21 0,1-22 16,-1 22-16,0 0 0,0-21 0,-21 21 16,0-1-16,0 1 15,0 0-15,0 42 32,0 0-32,0 1 15,0-1-15,0 0 0,0 0 0,0 21 16,0-20-16,-21-1 0,21 0 0,0 0 15,0 0-15,0 0 0,0 1 16,0-1-16,0 0 0,0 0 16,21-21 15,0-21-31,0 0 16,-21 0-16,22-1 0,-22 1 15,0-21-15</inkml:trace>
  <inkml:trace contextRef="#ctx0" brushRef="#br0" timeOffset="7135.29">7260 3577 0,'0'0'16,"0"21"-16,-21-21 0,21 22 0,0-1 15,0 0-15,0 0 16,21-21-1,0 0-15,0 0 32,1 0-32,-22-21 0,0 0 0,0 0 15,0-1-15,0 1 16,0 0-16,0 0 0,-22 21 16,1-21-16,0 21 0,0 0 15,0 0 1,0 21-16,21 0 0,0 0 15,0 0-15,0 22 0,0-22 16,0 0-16,0 0 0,0 0 0,0 1 16,0-1-16,21 0 0,0-21 15,0 0-15,0 21 0</inkml:trace>
  <inkml:trace contextRef="#ctx0" brushRef="#br0" timeOffset="7420.31">7578 3747 0,'0'21'31,"0"0"-31,0 0 16,0 0-16,21-21 0,-21 21 15,21 1-15,-21-1 0,0 0 16,0 0-16,21 0 0,-21 22 0,21-22 15,-21 0-15,0 0 0,0 0 16,21 0-16,-21 1 0,22-1 16,-22 0-16,21-21 31,0 0-31,0 0 16,0-21-16,0 0 0,1-1 15</inkml:trace>
  <inkml:trace contextRef="#ctx0" brushRef="#br0" timeOffset="7647.7">8128 3683 0,'0'0'0,"0"-21"0,-21 21 31,0 21-15,21 0-16,-22 0 0,1 1 15,-21-1-15,21 0 0,0 21 0,-1-21 16,1 22-16,-21-22 0,21 21 0,0 1 15,-1-22-15,1 21 0,0-21 16,21 0-16,0 1 0,-21-1 0,21 0 16,0 0-16,21-21 31,0-21-31,0 21 0</inkml:trace>
  <inkml:trace contextRef="#ctx0" brushRef="#br0" timeOffset="9284.26">18055 4424 0,'0'-21'47,"0"0"-47,0-1 16,0 1-16,-21 0 16,0 0-16,0 21 0,21-21 0,-43 0 15,22-1-15,0 22 0,0 0 16,-22-21-16,22 21 0,-21 0 0,21 0 15,-22 0-15,1 21 0,0-21 16,21 22-16,-22-1 0,1 0 16,0 0-16,-1 0 0,22 0 0,0 1 0,-21-1 15,20 21-15,1-21 16,0 0-16,21 1 0,0 20 0,0-21 16,0 0-16,0 0 0,0 1 15,21-1-15,0 0 0,1 0 0,20-21 16,-21 21-16,21-21 0,1 0 0,-1 0 15,-21 0-15,22 0 0,-1 0 16,0 0-16,1 0 0,-1 0 0,-21-21 16,21 0-16,1 21 0,-22-21 15,0 0-15,21-1 0,-20-20 0,-1 21 16,0 0-16,0-22 0,0 1 0,0 0 16,1-1-16,-1 1 0,0 0 15,-21-1-15,21-20 0,0 21 16,-21-1-16,0 1 0,21 0 0,-21 20 15,22-20-15,-22 21 0,0 0 16,0 0-16,0-1 16,-22 44-1,1-1-15,0 0 16,21 21-16,-21 1 0,21-22 16,-21 42-16,0-20 0,21-1 0,0 0 15,0 1-15,-22-1 0,22 0 0,-21 1 16,21-1-16,0-21 0,0 21 15,0-20-15,0-1 0,0 0 0,0 0 16,0 0-16,21 0 0,1-21 16,-1 22-16,0-22 15,21 0-15,-21 0 0,1 0 0,20 0 16,-21 0-16,0 0 0,22-22 16,-22 1-16,21 21 0,-21-21 0,0 0 15,1 0-15,-1 0 0,0-1 0,0 1 16,-21 0-16,0-21 0,21 21 15,-21-1-15,21 1 0,-21-21 16,0 21-16,0 0 0,0 42 31,0 0-31,0 0 0,0 0 16,0 0-16,0 22 0,0-22 16,0 0-16,0 0 0,0 22 0,0-22 15,0 0-15,0 0 0,0 0 16,0 0-16,0 1 15,22-22 1,-1 0-16,0 0 16,0 0-16,0 0 0,0 0 15,-21-22-15,22 22 0,-22-21 16,21 0-16,-21 0 0,21 0 16,0 0-16</inkml:trace>
  <inkml:trace contextRef="#ctx0" brushRef="#br0" timeOffset="9635.89">18881 3979 0,'0'0'16,"0"22"-16,0-1 0,-22-21 15,22 21-15,22-21 31,-1 0-15,0-21-16,-21 0 0,0-1 16,21 22-16,-21-21 0,0 0 15,0 0 1,-21 21 0,0 0-16,0 0 15,-1 0-15,1 21 0,0-21 0,21 21 16,0 0-16,-21-21 0,21 22 15,-21-22-15,21 21 0,0 0 0,0 0 16,21-21 0,0 0-16,0 0 15,0 0-15,1 0 0,-1 0 0</inkml:trace>
  <inkml:trace contextRef="#ctx0" brushRef="#br0" timeOffset="10052.35">19219 3979 0,'21'0'16,"-21"22"0,0-1-16,0 0 15,0 0-15,0 0 0,0 0 0,0 1 16,0 20-16,22-21 0,-22 21 0,0-20 16,21-1-16,-21 21 0,0-21 15,0 0-15,0 22 0,0-22 0,0 0 16,21 0-16,-21 0 0,0 1 15,0-1-15,21 0 16,0-21 15,0 0-15,1-21 0,-22 0-16,0-1 0,21 1 15,0 0-15</inkml:trace>
  <inkml:trace contextRef="#ctx0" brushRef="#br0" timeOffset="10365.12">19748 4022 0,'0'0'0,"0"-21"16,0-1-16,22 22 0,-22-21 0,21 21 16,-21-21-16,0 42 46,0 0-46,-21 1 0,-1 20 0,1 0 16,0-21-16,0 22 0,0-1 16,0 0-16,-22 1 0,22-22 0,-21 21 15,21 1-15,-1-22 0,-20 21 0,21-21 16,0 0-16,0 1 0,21-1 16,-22 0-16,1-21 15,21 21-15,21-21 47,-21-21-31</inkml:trace>
  <inkml:trace contextRef="#ctx0" brushRef="#br0" timeOffset="11862.13">6921 4763 0,'22'0'15,"-22"-22"-15,21 1 31,-21 0-15,0 0 15,0 0-31,0 0 32,-21 21 14,-1 21-46,1-21 16,21 21-16,0 0 0,-21-21 16,21 21-16,-21 0 0,21 1 15,0-1-15,0 21 0,0-21 0,0 22 16,0-22-16,0 21 16,0 0-16,0 1 0,0-22 0,0 21 15,0 1-15,0-1 0,0 0 16,0 1-16,0-1 0,0 0 0,0 1 15,0-1-15,0 0 0,-21 1 0,21-1 16,0 0-16,-21 1 0,21-22 16,0 21-16,0-21 0,0 22 0,0-22 15,0 0-15,0 0 16,0-42 31,0 0-47,0 0 15,0-1-15,0 1 0,0 0 16,-22 0-16,22 0 16,-21 0-16</inkml:trace>
  <inkml:trace contextRef="#ctx0" brushRef="#br0" timeOffset="13647.42">2561 5609 0,'0'0'0,"-42"0"0,-85-21 31,106 21-31,-1 0 15,1-21-15,42 21 63,22 0-63,-22 0 0,21 0 16,1 0-16,20 0 0,-21 0 0,22 0 15,-1 0-15,22 0 0,-21 0 16,-1 0-16,22 0 0,-1 0 0,1 0 15,21 0-15,-21 0 16,20 0-16,22 0 0,-21 21 0,0-21 16,21 0-16,0 0 0,0 0 15,0 0-15,21 0 0,0 0 0,1 0 16,-1 21-16,0-21 0,0 0 16,21 0-16,1 0 0,-1 0 0,0 0 15,-20 0-15,20 0 0,21 0 16,-20 0-16,20 0 0,-20 0 0,-1 0 15,21 0-15,-20 0 0,41 0 0,-41 0 16,20 0-16,1 0 0,20 0 16,-20-21-16,-1 21 0,1 0 0,-1 0 15,22 0-15,0 0 16,-22 0-16,1 0 0,-1 0 0,1 0 16,-22 0-16,22 0 0,-22-21 15,0 21-15,1 0 0,-22 0 0,0 0 16,0 0-16,-21 0 0,21 0 15,-21 0-15,-21 0 0,21 0 0,-42 0 16,21 0-16,-22 0 0,1 0 16,0 0-16,-1 0 0,-20 0 0,20 0 15,-20 0-15,21 0 0,-22 0 16,1 0-16,-1 0 0,1 0 0,-22 0 16,0 0-16,1 0 0,-22 0 0,21 0 15,-21 0-15,0 0 0,1 0 16,-22-21 31,-22 21-16,1 0-15,0 0-1,0 0-15,0 0 16,0 0 78,21 21-94,-22-21 15,22 21-15,0 0 0,0 0 16,0 1-16,0-1 0,0 21 15,0-21-15,0 22 0,0-22 0,0 21 16,0 0-16,0 1 0,-21-1 16,21 0-16,0 1 0,0-1 0,-21 0 15,21 1-15,0-1 0,0 22 16,0-22-16,0 21 0,0 1 16,-21-22-16,21 22 0,-21-22 0,21 0 15,0 22-15,0-22 0,-21 1 0,21-22 16,-22 21-16,22 0 0,-21-20 15,21-1-15,0 0 0,0 21 0,-21-21 16,21 1-16,0-1 16,-21-21 15,21-21-31,-21 21 16,0-22-16,21 1 0,-22 0 0,1 0 15,-21 0-15,21 0 0,0-1 16,-1 1-16,-20-21 0,21 21 15,0 0-15,0-1 0,-1-20 0,1 21 16,0 0-16,0 0 0,0-1 16,21 1-16,-21 0 0,21 0 0,0 0 15,0 42 17,0 0-32,0 0 0,0 0 0,0 1 15,21-1-15,0 0 0,0 21 0,0-21 16,0 22-16,-21-22 15,22 0-15,-1 21 0,0-20 0,-21-1 0,0 0 16,21 0-16,0 0 0,-21 0 16,0 1-16,21-1 15,1-21 1,-1 0-16,0 0 0,0 0 16,0-21-16,0-1 0,1 1 15,20 0-15,-21 0 0,21 0 0,-20-22 16,20 22-16,0-21 0,1 21 0,-22 0 15,21-22-15,0 22 0,-20 0 16,-1 0-16,21 0 0,-21-1 0,0 22 16,1-21-16,-1 21 0,-21-21 15,21 21-15,-21-21 16,0 0-16</inkml:trace>
  <inkml:trace contextRef="#ctx0" brushRef="#br0" timeOffset="14667.97">6900 5757 0,'0'0'0,"0"-21"0,0 0 16,0 0 0,0 0-16,0 0 15,-21 21 1,0 21-1,21 0-15,0 0 0,0 0 16,0 22-16,-21-1 0,21 0 0,0 1 16,0 20-16,0-21 0,0 22 0,-21-22 15,21 22-15,-22-22 0,22 22 16,0-22-16,0 0 0,-21 22 0,21-22 16,0 0-16,0-20 0,0 20 15,0-21-15,0 0 0,0 0 16,0 1-16,0-44 31,-21 1-15,21 0-16,-21 0 0,21 0 15,-21-22-15,0 22 0,21 0 16,-22-21-16,1-1 0,0 22 0,21 0 16,0 0-16,-21 0 0,21 0 0,-21 21 15,0 0 1,21 21-1,0 0-15,0 21 16,0-21-16,0 22 0,0-22 16,0 21-16,0-21 0,0 22 0,0-22 15,0 0-15,0 0 0,0 22 16,21-22-16,-21 0 0,21-21 16,0 0-1,0 0-15,0 0 16,1 0-16,-1-21 0,0 21 0,0-21 15,0-1-15,0 1 0,1 0 16,20 0-16,-21 0 0,0 0 0,22-1 16,-22 1-16,0 0 0,0 0 0,0 21 15,0-21-15,1 0 0,-1-1 16,0 1-16,0 21 0,-21-21 16,0 0-16,0 0 0,0 0 15</inkml:trace>
  <inkml:trace contextRef="#ctx0" brushRef="#br0" timeOffset="15903.53">2286 5673 0,'0'0'0,"-21"-21"32,21-1-32,-21 1 15,-1 21 1,1 0-16,21 21 16,0 1-16,-21-1 15,21 21-15,0-21 0,-21 22 16,21-1-16,0 0 0,0 1 15,0-1-15,0 0 0,0 1 0,0-1 16,0 0-16,21 1 0,-21-1 16,21 0-16,-21 1 0,0-1 0,0 0 15,0 1-15,21-1 0,-21 0 16,0 1-16,0-22 0,0 21 16,0-21-16,0 0 0,0 1 0,0-1 15,0 0-15,0 0 16,-21-21-1,0 0-15,0 0 16,21-21-16,-21 0 16,0 0-16,-1-1 0,1 1 15,21 0-15,-21 0 0,0 0 16,0-22-16,0 22 0,-1-21 0,22 21 16,-21-22-16,0 22 0,0 0 15,21 0-15,0 0 0,0 0 0,-21-1 16,21 1-1,0 42 17,0 1-32,21-22 0,0 42 15,-21-21-15,21 0 0,0 22 0,-21-1 16,22-21-16,-1 21 0,-21-20 16,0 20-16,21 0 0,-21-21 15,21 1-15,-21-1 0,0 0 0,0 0 16,0 0-16,21-21 0,-21 21 15,21-21-15,1 0 16,-1-21 0,0 0-16,0 0 0,0 0 0,0 0 15,1-1-15,20 1 0,-21 0 16,0-21-16,22 21 0,-22-22 0,21 22 16,-21 0-16,22 0 15,-22 0-15,0-1 0,0 1 0,0 21 16,0 0-16,-21-21 15,0 42 17,0 0-17,0 1-15,0-1 16,0 0 0</inkml:trace>
  <inkml:trace contextRef="#ctx0" brushRef="#br0" timeOffset="16895.91">656 7684 0,'0'0'0,"21"-43"31,-21 64 0,0 1-31,0-1 16,0 0-16,0 0 0,0 0 16,0 22-16,0-22 0,0 21 15,0-21-15,-21 22 0,21-22 16,0 0-16,0 0 0,0 0 0,-21 0 15,21 1-15,0-1 0,0-42 47,0-1-47,0 1 16,0-21-16,0 21 0</inkml:trace>
  <inkml:trace contextRef="#ctx0" brushRef="#br0" timeOffset="17328.09">656 7176 0,'0'0'0,"-63"0"32,41 0-32,22 21 0,-21 21 0,0-21 15,0 0-15,21 1 0,0-1 0,0 21 16,-21-21-16,21 0 0,0 1 15,0-1-15,0 0 16,21-21-16,0 0 0,0 0 0,0 0 16,1 0-16,-1 0 0,21-21 15,-21 0-15,22-1 0,-22 1 0,21 0 16,-21 0-16,0-21 16,1 20-16,-22 1 0,0-21 0,0 21 15,0 0-15,0-22 0,0 22 16,-22 0-16,1 0 0,0 21 0,0-21 15,-21 21-15,-1 0 0,1 0 16,0 0-16,-1 0 0,1 0 16,21 21-16,-22 0 0,1 0 0,21 0 15,0 22-15,0-22 0,21 21 16,0 0-16,0-20 0,0 20 0,0-21 16,21 21-16,0-20 0,21-1 15,-21 0-15,22 0 0,-1 0 0,0-21 16,1 0-16,-1 0 15,22 0-15</inkml:trace>
  <inkml:trace contextRef="#ctx0" brushRef="#br0" timeOffset="18075.98">1143 7451 0,'0'21'0,"0"0"0,0 0 16,0 0-16,0 1 0,0-1 15,0 0-15,-21 21 0,0-21 16,21 1-16,-22-1 0,22 21 0,0-21 16,0 0-16,0 1 0,0 20 15,0-21-15,0 0 0,0 0 16,0 1-16,0-1 0,0 0 16,0 0-1,0-42 1,-21 0-1,21 0-15,0-1 16,-21 1-16,21 0 0,0 0 0,0-21 16,0 20-16,0 1 0,0-21 15,0 21-15,21 0 0,0-22 16,1 22-16,-1 0 0,0 0 16,21 0-16,1-1 0,-22 1 0,21 21 15,0 0-15,1 0 0,-1 0 16,-21 21-16,22-21 0,-1 22 0,-21-1 15,0 21-15,0-21 0,1 0 16,-22 22-16,21-22 0,-21 0 0,0 21 16,0-20-16,0-1 0,0 0 15,0 21-15,-21-21 0,21 1 16,-22-22-16,22 21 0,0 0 0,-21-21 16,0 0-1,21-21 1,0 0-16,0-1 15,0-20-15,0 21 0,0 0 16,0 0-16,0-22 0,0 22 16,21-21-16,0-1 0,1 22 0,-1-21 15,21 0-15,0 20 0,-20 1 16,20 0-16,0 0 0,1 0 0,-1 21 16,0 0-16,1 0 0,-1 21 0,-21 0 15,21-21-15,-20 42 0,-1-20 16,0-1-16,-21 21 0,0-21 15,0 22-15,0-22 0,0 21 0,0-21 16,0 22-16,-21-22 0,0 21 0,-1-21 16,22 0-16,-21 1 15,0-1-15,21 0 0,0 0 0,-21-21 16,21 21-16,0-42 31,0 0-31,0 0 16,0 0-16,21-1 0,0 1 0,0 0 15</inkml:trace>
  <inkml:trace contextRef="#ctx0" brushRef="#br0" timeOffset="19040.18">2942 7472 0,'0'0'0,"0"-21"0,0 0 16,0-1-1,-21 22-15,0 0 16,0 0-16,-1 0 0,1 0 16,0 0-16,-21 0 0,21 22 0,-1-22 15,-20 21-15,21 0 0,-21 21 16,-1-21-16,22 1 0,0 20 0,-21-21 16,20 0-16,1 22 0,21-22 15,0 21-15,-21-21 0,21 0 0,0 22 16,0-22-16,0 0 15,0 0-15,21-21 0,0 0 16,1 0-16,20 0 0,-21 0 0,21 0 16,-20 0-16,20 0 0,-21-21 15,21 0-15,1 0 0,-22 0 0,0-1 16,0 1-16,22 0 0,-43-21 16,21 21-16,0-1 0,-21 1 0,21 0 15,-21 0-15,0 0 0,0 0 0,0-1 16,0 1-16,0 0 15,0 42 17,0 0-32,0 1 15,0-1-15,0 0 0,0 21 0,0-21 16,0 22-16,0-1 0,0 0 16,0 1-16,0-1 0,21 22 0,-21-1 15,0 1-15,0-1 0,0 22 16,0-22-16,0 1 0,21-1 0,-21 22 15,0-22-15,22 22 0,-22-21 0,0 20 16,0 1-16,0 0 0,0-22 16,0 22-16,21-22 0,-21 1 0,0-1 15,0 1-15,0-22 0,0 22 0,0-22 16,0 0-16,0 1 0,21-1 16,-21 0-16,0-21 0,0 1 15,0-1-15,0 0 0,0-42 31,-21 0-31,0-1 16,-1-20-16,1 0 0,0 21 0,0-22 16,-21-20-16,20 20 0,-20-20 0,0-1 15,-1 1-15,1-22 0,21 1 16,-21-1-16,20 0 0,1 1 0,21-1 16,0 0-16,0 1 0,0 20 15,21-21-15,22 22 0,-22-22 16,0 22-16,21-1 0,-20 22 0,20-22 15,0 22-15,-21 21 0,22-21 16,-22 20-16,21 1 0,-21 0 0,1 0 16,20 21-16,-42-21 0,21 21 15,0-21-15,0 21 0,1 0 141,-22-22-125,21 22-16</inkml:trace>
  <inkml:trace contextRef="#ctx0" brushRef="#br0" timeOffset="19871.86">5270 7662 0,'0'0'0,"0"-21"15,-21 21 16,21-21-31,0 42 32,0 0-32,-21 1 15,21 20-15,-21-21 0,21 0 16,0 0-16,0 1 0,0-1 0,0 0 16,-21 0-16,21 0 0,0 0 15,-21 1-15,21-1 0,0 0 16,-22-21-16,22-21 31,0 0-15,0-1-16,0 1 0,0 0 15</inkml:trace>
  <inkml:trace contextRef="#ctx0" brushRef="#br0" timeOffset="20255.39">5249 7281 0,'0'0'15,"0"-21"-15,-21 21 0,0-21 16,0 21-16,0 0 16,-1 21-16,1 0 15,21 1-15,0-1 16,0 0-16,0 0 0,0 0 16,0 0-16,0 1 15,21-22-15,1 0 0,-1 0 16,0 0-16,0 0 0,0-22 15,0 22-15,1-21 0,20 0 16,-21 0-16,-21 0 0,21 0 0,-21-1 16,0 1-16,0-21 0,0 21 15,0 0-15,0-1 0,-21 1 16,0 0-16,0 21 0,0-21 0,-1 21 16,1 0-16,0 0 0,0 0 15,0 0-15,0 0 0,-1 0 0,22 21 16,-21 0-16,0 22 15,21-22-15,0 0 0,0 0 0,0 21 16,0-20-16,0-1 0,0 21 0,0-21 16,21 0-16,0 1 0,-21-1 15,22 0-15,-1 0 0</inkml:trace>
  <inkml:trace contextRef="#ctx0" brushRef="#br0" timeOffset="20764.16">5736 7535 0,'0'22'0,"0"-1"15,0 0-15,0 0 16,0 0-16,-21 0 0,21 1 16,-21-22-16,0 21 0,21 0 0,0 0 15,0 0-15,-22 0 0,22 1 16,0-1-16,0 0 0,0 0 15,-21-21 1,21 21-16,0-42 47,0 0-47,0 0 0,0 0 0,0-1 16,21 1-16,-21 0 0,22 0 15,-1-21-15,0 20 0,0 1 0,21-21 16,-20 21-16,20 0 0,-21-1 0,21 1 15,1 21-15,-1 0 0,-21 0 16,22 0-16,-22 0 0,21 0 0,-21 21 16,0 1-16,1-1 0,-22 0 15,0 0-15,21 21 0,-21-20 0,0-1 16,0 21-16,0-21 0,0 0 16,-21 22-16,-1-22 0,22 0 0,-21 0 15,0 0-15,0 1 0,21-1 16,0 0-16,0 0 0,21-42 31,0 0-15,0 0-16,1-1 0,-1 1 0,0 0 15,0 0-15,0 0 0,0 0 16</inkml:trace>
  <inkml:trace contextRef="#ctx0" brushRef="#br0" timeOffset="21087.97">6498 7578 0,'0'0'0,"0"-21"0,21 21 31,-21 21-15,0 0-16,-21 0 15,21 0-15,0 0 0,-21 22 0,21-1 16,0 0-16,0 1 0,0-1 16,0 22-16,-21 20 0,21-20 0,-21-1 15,21 22-15,0-22 0,0 22 0,0 0 16,0-1-16,0 1 0,-22 21 15,22-21-15,0-1 0,0 1 16,-21 0-16,21-1 0,0-20 0,0-1 0,0-20 16,0 20-16,0-42 0,0 22 15,0-22-15,0 0 0,0 0 16,0-42 0,0 0-16,0 0 0,0-1 0,0 1 15,21-21-15,-21 21 0,22-22 0,-22-20 16,0 21-16,0-22 0,21 1 15,-21-1-15,21 1 0,-21-22 0</inkml:trace>
  <inkml:trace contextRef="#ctx0" brushRef="#br0" timeOffset="21423.78">6498 7789 0,'0'0'0,"0"-21"0,0-21 15,0 21-15,0 0 0,0-1 0,0 1 16,0 0-16,0 0 0,0 0 15,0 0-15,21 21 0,0-22 0,1 22 16,20 0-16,-21 0 0,21 0 0,1 0 16,-1 0-16,-21 0 0,22 0 15,-1 22-15,0-1 0,-21 0 0,1 0 16,-1 0-16,-21 0 0,0 22 0,0-22 16,0 0-16,0 0 15,-21 22-15,-1-22 0,-20 0 0,21 0 0,-21 0 16,-1 0-16,1 1 0,0-1 15,-1-21-15,22 21 0,-21-21 16,21 0-16,-1 0 0,1 0 16,21-21-1,0 0-15,21-1 16,1 1-16,-1 0 0,0 0 0,0 0 16,21 0-16,-20-1 0,20 1 15,-21-21-15</inkml:trace>
  <inkml:trace contextRef="#ctx0" brushRef="#br0" timeOffset="22115.38">7175 7451 0,'0'0'0,"0"21"15,0 0-15,0 0 16,0 0-16,0 22 0,0-22 0,0 0 16,0 21-16,0-20 0,-21-1 0,21 21 15,-21-21-15,21 22 0,0-22 16,0 0-16,0 0 0,0 0 0,0 0 15,0 1-15,0-1 0,21-21 16,0 0 0,1 0-16,-1 0 0,-21-21 0,21 21 15,0-22-15,0 1 0,0 0 16,1 0-16,-1-21 0,0 20 16,-21-20-16,21 21 0,-21-21 0,21-1 15,0 1-15,-21 21 0,0-22 0,0 22 16,22 0-16,-22 0 0,0 0 15,0 42 1,0 0-16,0 0 16,0 0-16,0 1 0,0 20 0,0-21 15,0 0-15,0 22 0,0-22 0,0 21 16,0-21-16,0 0 0,0 1 16,0 20-16,0-21 0,21 0 15,-21 0-15,21-21 0,0 0 16,21 0-16,-20 0 0,-1 0 15,21 0-15,0-21 0,-20 0 0,20 0 16,0 0-16,1 0 0,-1-1 0,-21-20 16,21 21-16,1-21 0,-22-1 15,0-20-15,0 20 0,0-20 0,1-1 16,-1 22-16,0-21 0,0-1 0,-21 22 16,0-1-16,21 1 0,-21 0 15,21 21-15,-21-1 0,0 1 0,0 42 31,-21 1-31,0-1 16,0 21-16,21 0 0,-21 1 0,0 20 16,-1 1-16,1-1 0,21-20 0,-21 20 15,21 1-15,-21-22 0,21 0 16,0 1-16,0-1 0,0-21 0,0 21 16,0-20-16,0-1 0,0 0 0,21 0 15,0 0-15,0-21 0,1 0 16,-1 0-16,0 0 0,0 0 15,0-21-15,0 21 0,1-21 0,-1 0 16,0 0-16,0-1 0,0 1 16,-21 0-16,21-21 0</inkml:trace>
  <inkml:trace contextRef="#ctx0" brushRef="#br0" timeOffset="22359.24">7959 7345 0,'0'0'0,"0"21"16,21-21-1,0 0-15,21 0 0,-21 0 0,22 0 16,20 0-16,-20 0 0,-1 0 16,21-21-16,-20 21 0,20-21 0,-20 21 15,20-21-15,-21-1 0,1 22 16,20-21-16,-20 0 0,-22 21 15,21-21-15,-21 21 0,0 0 0,1-21 16,-1 21-16,0-21 16</inkml:trace>
  <inkml:trace contextRef="#ctx0" brushRef="#br0" timeOffset="23047.85">11663 7662 0,'0'22'32,"0"-1"-32,0 0 0,0 0 15,-21 0-15,21 0 0,-22 1 16,1-1-16,21 0 0,0 0 0,-21 0 15,21 0-15,-21 1 0,0-1 16,21 0-16,0 0 0,-21 0 16,21-42 31,0 0-47,0 0 0,21 0 15,-21-22-15</inkml:trace>
  <inkml:trace contextRef="#ctx0" brushRef="#br0" timeOffset="23392.18">11642 7345 0,'0'0'0,"-22"0"16,1 0-16,0 0 0,21 21 16,-21-21-16,21 21 15,21-21 16,0 0-31,0 0 0,1-21 16,-1 21-16,0-21 0,0 0 16,0 21-16,0-21 0,-21-1 0,0 1 15,0 0-15,0 0 16,-21 21-16,0 0 0,0 0 16,0 0-16,0 0 0,-22 0 15,22 0-15,0 21 0,0-21 0,0 21 16,-1 0-16,1 1 0,0-1 15,21 0-15,-21 0 0,21 0 16,0 0-16,0 1 16,21-22-16,0 21 0,0-21 15,1 0-15,-1 21 0,0-21 0,21 0 16</inkml:trace>
  <inkml:trace contextRef="#ctx0" brushRef="#br0" timeOffset="23835.44">12065 7662 0,'0'0'0,"0"22"0,0-1 16,0 0-16,-21 0 0,21 0 15,-21 0-15,-1 1 16,22-1-16,-21 0 0,21 0 16,0 0-16,-21-21 0,21 21 0,-21-21 15,21 22-15,-21-22 31,21-22-15,0 1 0,0 0-16,0 0 0,0 0 0,0 0 15,0-22-15,0 22 0,21 0 0,0 0 16,0-22-16,-21 22 16,43 0-16,-22 0 0,0 0 0,0 0 15,21-1-15,-20 22 0,20 0 0,-21 0 16,21 0-16,-20 0 0,20 22 15,-21-1-15,0 0 0,0 0 0,-21 21 16,0-20-16,0-1 0,0 0 0,0 21 16,0-21-16,0 1 0,0-1 15,0 0-15,-21 0 0,0 0 0,0 0 16,21 1-16,-21-1 0,42-42 47,0-1-47,0 1 15,0 0-15</inkml:trace>
  <inkml:trace contextRef="#ctx0" brushRef="#br0" timeOffset="24153.25">12806 7535 0,'0'0'0,"0"22"31,0-1-31,0 0 0,-21 0 15,21 0-15,0 0 0,0 22 0,0-22 16,-22 21-16,22 1 0,0-1 16,-21 21-16,21 1 0,0-1 15,0 1-15,0-1 0,0 22 0,0-21 16,-21 20-16,21-20 0,-21 20 0,0 1 16,0 0-16,-1-1 0,1 1 0,0 0 15,-21-1-15,21-20 0,-1-1 16,1 1-16,0-1 0,0-20 0,0-1 15,21-21-15,0 22 0,0-22 16,0-42 0,21-22-16,0 22 15,0-21-15,0-1 0,1 1 0,20 0 16,-21-22-16,21-20 0,-20 20 16</inkml:trace>
  <inkml:trace contextRef="#ctx0" brushRef="#br0" timeOffset="24460.08">12827 7874 0,'0'-42'0,"0"84"0,0-127 16,0 64-16,0-21 0,0 21 15,0-22-15,0 22 0,21 0 0,0 0 16,0 0-16,1 0 0,-1-1 0,21 22 16,-21 0-16,22 0 0,-22 0 15,21 0-15,0 22 0,-20-1 0,20 0 16,-21 0-16,0 0 0,0 22 15,-21-22-15,0 0 0,0 21 16,0-21-16,0 1 0,-21 20 0,-21-21 16,21 0-16,-22 0 0,1 1 0,0-1 15,-1 0-15,1 0 0,0-21 16,21 0-16,-22 21 0,22-21 0,0 0 16,0 0-16,21-21 15,0 0-15,21 0 16,0 0-16,0-1 0,22 22 15,-22-21-15,21 0 0</inkml:trace>
  <inkml:trace contextRef="#ctx0" brushRef="#br0" timeOffset="25159.87">13568 7557 0,'0'0'0,"21"0"0,-21 21 31,0 0-31,-21 0 0,21 0 15,-21 0-15,-1 1 0,1 20 0,21-21 16,-21 0-16,21 0 0,-21 22 16,21-22-16,0 0 0,0 0 0,0 0 15,0 1-15,0-1 0,0 0 16,21-21 0,21 0-16,-20 0 15,-1-21-15,0 21 0,0-21 0,21-1 16,-20 1-16,-1 0 0,0 0 15,21 0-15,-21 0 0,1-22 0,-1 22 16,0-21-16,-21 21 0,21-1 0,0 1 16,-21 0-16,0 0 0,0 42 31,0 0-15,0 0-16,0 1 0,0-1 15,0 0-15,0 0 0,0 0 0,-21 22 16,21-22-16,0 0 0,0 0 15,0 0-15,0 0 16,0 1-16,21-22 0,0 0 0,1 0 16,20 0-16,-21 0 0,21 0 0,-20 0 15,20 0-15,-21-22 0,21 22 16,1-21-16,-22 0 0,21 0 0,1-21 16,-22 20-16,21-20 0,-21 21 15,0-21-15,1-1 0,-1-20 0,0 20 16,-21-20-16,0 21 0,21-22 0,-21 22 15,21-1-15,-21 1 0,0 0 16,0 21-16,0-1 0,0 1 16,0 42-1,-21 1-15,0 20 16,21 0-16,-21 1 0,0 20 0,21-21 16,-22 22-16,1-22 0,21 22 0,0-22 15,-21 0-15,0 1 0,21-1 16,0 0-16,0 1 0,0-22 0,0 21 15,0-21-15,0 1 0,0-1 0,21 0 16,0-21-16,0 0 0,1 0 16,-1 0-16,0 0 0,0 0 0,21 0 15,-20 0-15,-1-21 0,0 0 0,0-1 16,0 1-16,22 0 0,-22-21 16,-21 21-16</inkml:trace>
  <inkml:trace contextRef="#ctx0" brushRef="#br0" timeOffset="25343.84">14330 7472 0,'0'0'0,"-21"21"0,21 0 16,21-21 0,0 0-16,0 0 0,0 0 0,22 0 15,-1 0-15,0 0 0,-21 0 16,22 0-16,-1-21 0,0 21 15,1-21-15,-1 0 0,-21 0 0,22 21 16,-22-22-16</inkml:trace>
  <inkml:trace contextRef="#ctx0" brushRef="#br0" timeOffset="26299.94">19198 4699 0,'0'0'16,"0"-21"-16,0 42 47,0 21-47,0-20 15,0 41-15,0-21 0,-21 1 0,21 20 16,0 1-16,-21-1 0,21 1 0,-21-22 15,21 22-15,0-22 0,-22 0 16,22 1-16,-21-1 0,21 0 0,0-21 16,0 22-16,0-22 0,0 0 15,0 0-15,0 0 0,0 1 16,0-44 0,-21 1-1</inkml:trace>
  <inkml:trace contextRef="#ctx0" brushRef="#br0" timeOffset="26987.83">17653 5440 0,'0'0'0,"-21"0"0,0 0 0,-1 0 16,1 0-16,21 21 16,21-21-1,22 0 1,-22 21-16,21-21 0,-21 0 0,43 0 15,-22 0-15,22 0 0,-1 0 16,1 21-16,20-21 0,1 0 0,0 0 16,21 0-16,21 0 0,-22 0 0,22 22 15,0-22-15,0 0 0,22 0 16,-1 21-16,0-21 0,0 21 0,21-21 16,-20 21-16,20-21 15,0 21-15,1-21 0,-1 21 0,-21-21 16,21 22-16,-20-22 0,20 21 15,-21-21-15,21 0 0,-20 21 0,-1-21 16,21 0-16,-21 21 0,0-21 0,22 21 16,-22-21-16,0 21 0,0-21 15,0 22-15,-21-22 0,0 21 0,0-21 16,22 21-16,-22-21 0,0 21 16,-22-21-16,22 21 0,-21-21 0,0 21 15,0-21-15,-21 22 0,20-22 16,-20 21-16,0-21 0,-1 0 15,1 21-15,-21-21 0,-1 0 0,-21 0 16,1 21-16,-1-21 0,-21 0 16,0 0-16,1 0 0,-1 0 0,0 0 15,-42 0 79,0 0-94,-1-21 16</inkml:trace>
  <inkml:trace contextRef="#ctx0" brushRef="#br0" timeOffset="27716.11">25040 5906 0,'-21'0'16,"0"0"-1,0 0 1,-1 0-1,1 21 1,0-21-16,0 21 0,21 0 16,-21 21-16,0-20 0,-1-1 0,22 21 15,0 0-15,-21-20 0,21 20 0,-21 0 16,21 1-16,-21 20 0,21-21 16,0 1-16,0-1 0,0 0 15,0 64-15,0-85 0,-21 22 16,21-1-16,0-21 0,0 22 0,0-22 15,0 0-15,-21 0 0,21 0 16,0 0-16,0 1 0,0-1 16,0 0-16,0 0 0,0 0 15,-22-21 17,1 0-17,0-21-15,21 0 16,-21 21-16,0-21 0,21 0 15,-21-1-15,-1 1 16,22 0-16,-21 21 0,21-21 16,0 0-16,-21 21 15,21-21-15,-21 21 0,0 0 32,0 0-32,21 21 15,0 0-15,0 0 0,0 0 16,0 0-16,0 1 0,0-1 15,0 0-15,21 0 16,0 0-16,0-21 0,0 0 16,0 0-16,1 0 0,20 0 0,-21 0 15,0 0-15,22 0 0,-22 0 16,21 0-16,-21 0 0,22-21 16,-1 21-16,-21-21 0,21 0 0,1 0 15,-22-1-15,21 1 0,-21 0 16,1 0-16,-1 0 0,0 0 0,-21-1 15,0 1-15,-21 0 0,0 0 16</inkml:trace>
  <inkml:trace contextRef="#ctx0" brushRef="#br0" timeOffset="28680.98">17653 5609 0,'0'0'16,"0"-21"-16,0 0 0,0 0 15,0 0 1,-21 21-16,21 21 16,-21 0-16,21 21 15,0 1-15,0-1 0,0 0 0,-22 22 16,22-22-16,-21 22 0,21-1 15,-21 1-15,21-22 0,0 21 16,-21 1-16,21-1 0,-21 1 0,0-1 16,21 1-16,0-22 0,-22 22 15,1-22-15,21 0 0,0 1 0,0-1 16,0-21-16,-21 0 0,21 1 0,0-1 16,0 0-1,-21-21-15,0 0 0,0 0 16,-1-21-16,22 0 0,-21-1 15,0 1-15,0 0 0,0 0 16,0-21-16,-1-1 0,1-20 16,0 20-16,0 22 15,21-21-15,-21 21 0,21 0 0,0 42 32,0 0-32,0 0 0,0 21 15,0-20-15,0 20 0,0-21 0,0 21 16,21-20-16,-21-1 0,21 0 15,-21 0-15,0 0 0,21-21 0,0 0 16,1 21-16,-1-21 0,0 0 0,0 0 16,21 0-16,1-21 0,-22 21 15,21-21-15,22 0 0,-22 0 0,0 0 16,1-22-16,-1 22 0,0-21 16,1 21-16,-22-22 0,0 22 15,21-21-15,-20 21 0,-1-1 0</inkml:trace>
  <inkml:trace contextRef="#ctx0" brushRef="#br0" timeOffset="29607.22">21082 5800 0,'0'0'16,"0"-21"-16,0-1 0,0 44 47,0-1-47,0 0 15,0 0-15,0 21 0,-21 1 16,21-1-16,-21 0 0,21 22 0,0-22 15,0 22-15,-22-22 0,22 22 0,-21-1 16,0 1-16,21-1 0,-21-21 16,21 22-16,0-22 0,0 1 0,-21-1 15,21 0-15,-21 1 0,21-22 16,0 0-16,-22 0 0,22 0 0,0 0 16,-21 1-16,0-22 15,0 0 1,0-22-1,21 1-15,-21 0 0,21 0 16,-22 0-16,22 0 0,0-1 16,0-20-16,-21 21 0,21-21 0,-21 20 15,21-20-15,0 21 0,0-21 16,0 20-16,-21 1 0,21 42 31,-21 1-31,21-1 0,0 0 16,0 21-16,0-21 0,0 22 0,0-22 15,0 21-15,0-21 16,0 1-16,0-1 0,0 0 0,21 0 16,0-21-16,0 0 0,0 21 0,1-21 15,-1 0-15,21 0 0,-21 0 16,22 0-16,-22-21 0,21 21 0,0-21 16,-20 0-16,20 0 0,-21 21 15,0-22-15,22-20 0,-22 21 0,0 0 16,21 0-16,-21-22 0,1 22 0,-1 0 15,0 0-15,0 21 0,0-21 16,0 21-16</inkml:trace>
  <inkml:trace contextRef="#ctx0" brushRef="#br0" timeOffset="30329.04">16383 7916 0,'0'0'16,"0"-21"-16,0 42 47,0 1-47,-21-1 15,21 21-15,-21-21 0,21 0 16,0 1-16,0 20 0,-22-21 0,1 0 16,21 0-16,0 1 0,-21-1 0,0 0 15,21 0-15,0-42 47,0 0-31,0 0-16,0-22 15,0 22-15</inkml:trace>
  <inkml:trace contextRef="#ctx0" brushRef="#br0" timeOffset="30668.89">16425 7578 0,'0'21'16,"-21"0"-16,21 0 15,0 0-15,21-21 32,0 0-17,1 0-15,-1 0 0,0-21 16,-21 0-16,21 21 16,-21-21-16,0 0 0,0 0 15,-21 21-15,0 0 0,0-22 16,-1 22-16,1 0 0,0 0 15,0 0-15,0 0 0,0 0 0,-1 22 16,1-22-16,0 21 0,0 0 16,21 0-16,0 0 0,0 0 15,0 1-15,0-1 16,21 0-16,0-21 16,0 0-16,1 0 0,20 0 15</inkml:trace>
  <inkml:trace contextRef="#ctx0" brushRef="#br0" timeOffset="31335.79">16806 7747 0,'0'64'16,"0"-43"0,-21 0-16,21 0 0,-21 0 0,21 0 15,0 1-15,0-1 16,0 0-16,-21 21 0,21-21 0,0 1 15,0-1-15,0 21 0,0-21 16,0 0-16,-21 1 0,21-1 16,0 0-16,0-42 31,0 0-15,0-1-16,0-20 0,0 21 15,0 0-15,0-22 0,0 22 16,21-21-16,-21 21 0,21-22 15,0 22-15,-21-21 0,21 21 0,0 0 16,1-1-16,-1 22 0,0-21 16,0 21-16,0 0 0,0 0 0,1 0 15,-1 0-15,0 21 0,0 1 16,0-1-16,0 0 0,1 0 0,-22 21 16,0 1-16,0-22 0,0 21 0,0 1 15,0-22-15,0 21 0,0-21 16,0 0-16,0 1 0,0-1 0,-22 0 15,22-42 17,0 0-32,0-1 15,0 1-15,0 0 0,22 0 0,-22-21 16,21 20-16,0-20 16,0 0-16,0 21 0,0-22 0,22 22 15,-22-21-15,21 21 0,1-1 16,-22 1-16,21 0 0,22 21 15,-22 0-15,-21 21 0,0 0 0,0 1 16,1-1-16,-1 0 0,-21 0 16,0 21-16,0 1 0,0-1 0,0-21 15,0 22-15,0-1 0,0-21 0,-21 0 16,-1 22-16,1-22 0,21 0 16,-21 0-16,21 0 0,21-21 31,0 0-16,1-21-15,20 0 0,0 0 0</inkml:trace>
  <inkml:trace contextRef="#ctx0" brushRef="#br0" timeOffset="31919.63">18373 7832 0,'0'-21'0,"0"42"0,0-64 15,0 22-15,0 0 0,-22 21 0,1-21 16,0 0-16,0 21 0,-21 0 0,20 0 15,-20 0-15,21 0 0,-21 21 16,-1 0-16,22-21 0,-21 21 16,21 22-16,-22-22 0,22 0 0,0 21 15,0-21-15,0 22 0,21-22 16,0 21-16,0-21 0,0 22 0,0-22 16,0 0-16,0 0 0,21-21 0,0 21 15,0-21-15,0 0 0,0 0 16,22 0-16,-22 0 0,21-21 0,1 0 15,-22 0-15,21 0 0,0 0 16,-20-1-16,20 1 0,-21-21 0,0 21 16,0-22-16,1 22 0,-1 0 0,-21 0 15,0 0-15,21 0 16,-21-1-16,21 22 0,-21 22 31,0-1-31,-21 0 16,0 21-16,21-21 0,-21 22 0,21-1 15,0 0-15,0 1 0,0 20 0,0-20 16,0 20-16,0 1 0,0-22 16,0 21-16,0 1 0,21-1 0,-21 1 15,0-1-15,0 1 0,0 21 0,0-22 16,0 22-16,0-1 0,-21-20 16,-1 21-16,1-1 0,0-20 0,0 20 15,0-20-15,0 21 0,-22-22 16,22 1-16,-21-22 0,21 0 0,-22 1 15,1-1-15,21-21 0,-22-21 0,22 0 16,-21 0-16,21 0 0,0 0 16,-22 0-16,1-63 0,21 41 15,0-20-15,-1 0 0,22-22 0,0 22 16,0 0-16,0-22 0,0 1 0,0-1 16,0 1-16,43-1 0,-22-21 15</inkml:trace>
  <inkml:trace contextRef="#ctx0" brushRef="#br0" timeOffset="32367.08">20680 7853 0,'-43'-21'31,"22"42"-31,0 0 16,21 0-16,0 0 16,-21 1-16,21-1 0,0 0 15,0 0-15,0 0 0,0 0 16,0 1-16,0-1 15,0 0-15,0-42 32,0 0-32</inkml:trace>
  <inkml:trace contextRef="#ctx0" brushRef="#br0" timeOffset="32532.2">20637 7662 0,'0'-21'0,"0"42"0,0-63 15,0 63 17,0 0-32,0 1 15,22-1 1,-1-21-16,0 21 0,0-21 16,0 21-16</inkml:trace>
  <inkml:trace contextRef="#ctx0" brushRef="#br0" timeOffset="32915.37">20976 7832 0,'0'0'0,"0"21"0,0 0 0,0 0 15,0 0-15,0 1 0,0-1 16,0 0-16,0 0 16,0 0-16,0 0 0,0 1 0,0-1 15,-21 0-15,0-21 16,21-21 15,0 0-31,0-1 16,0 1-16,0 0 0,0-21 0,0 21 15,21-1-15,0-20 0,0 21 16,0 0-16,22 0 0,-22-1 0,0 1 16,0 21-16,0 0 0,1 0 0,-1 0 15,0 0 1,0 21-16,-21 1 0,21-1 0,-21 21 15,0-21-15,0 0 0,0 22 0,0-22 16,0 0-16,0 21 0,0-20 16,0-1-16,0 0 0,-21-21 0,21 21 15,21-21 17,22 0-32,-22-21 0</inkml:trace>
  <inkml:trace contextRef="#ctx0" brushRef="#br0" timeOffset="33243.96">21675 7705 0,'0'0'15,"21"0"-15,-21-21 0,0 42 32,0 0-32,-21 0 0,21 0 0,-22 22 15,1-1-15,21 0 0,0 22 0,0-1 16,-21 1-16,21-1 0,-21 1 15,21-1-15,0 22 0,0-22 0,0 22 16,0-21-16,-21 20 0,21 1 0,0 0 16,0 20-16,0-20 0,0 0 15,0-1-15,0-20 0,-21 21 0,21-22 16,0 22-16,0-43 0,0 22 16,0-22-16,0 0 0,0 1 0,0-22 15,0 0-15,0 0 0,0-42 31,0 0-31,21-22 0,0 1 0,0 0 16,0-1-16,0-20 0,1-1 0,-1 1 16,0-22-16,0 1 0</inkml:trace>
  <inkml:trace contextRef="#ctx0" brushRef="#br0" timeOffset="33564.83">21823 7874 0,'-21'-42'0,"42"84"0,-42-105 0,-1 41 0,22 1 16,0 0-16,0 0 16,22 21-1,-1 0-15,0 0 0,0 0 16,0 21-16,0 0 0,1-21 16,-1 21-16,0 1 0,0-1 0,0 0 15,-21 0-15,0 0 0,0 0 16,0 1-16,0-1 0,0 21 0,-42-21 15,21 0-15,0 1 0,-22-1 16,22-21-16,-21 21 0,21 0 16,-1-21-16,-20 0 0,21 0 15,21-21 17,21 21-32,0-21 0,0 0 0,1-1 15,-1 1-15,0 0 0,21 0 16,-21 0-16</inkml:trace>
  <inkml:trace contextRef="#ctx0" brushRef="#br0" timeOffset="34236.23">22140 7705 0,'0'0'16,"21"-43"-1,1 43-15,-22 22 16,0-1 0,0 0-16,0 0 0,0 0 15,0 0-15,0 1 0,0 20 0,0-21 16,0 0-16,0 22 0,21-22 0,-21 0 15,0 0-15,0 0 0,21 0 16,0-21-16,-21 22 0,21-22 16,0 0-16,1 0 0,-1 0 15,0-22-15,0 1 0,0 21 16,0-21-16,1 0 0,-1-21 0,0 20 16,0 1-16,0-21 0,0 21 15,1 0-15,-22-22 0,21 22 0,-21 0 16,21 0-16,-21 0 0,0-1 15,0 44 1,0-1 0,0 0-16,0 0 0,0 21 15,0-20-15,0-1 0,0 21 0,0-21 16,0 0-16,0 1 0,0 20 0,0-21 16,0 0-16,0 0 15,21-21-15,0 0 16,0 0-16,22 0 0,-22 0 15,0-21-15,21 0 0,-20 0 0,-1 0 16,21 0-16,-21-22 0,22 22 16,-22-21-16,0 21 0,0-22 15,21 1-15,-42 0 0,22-1 0,-1 1 16,0 0-16,0-22 0,-21 22 16,21-1-16,-21 1 0,21 21 0,-21-21 15,0 20-15,0 1 0,0 42 31,0 22-31,-21-1 0,0 0 16,21 1-16,-21 20 0,21-20 16,0-1-16,0 0 0,0 22 0,0-22 15,0 0-15,0-20 0,0 20 16,0 0-16,0-21 0,0 22 16,0-22-16,0 0 0,0 0 0,21 0 15,0-21-15,0 0 16,1 0-16,-1-21 15,0 21-15,0-21 0,0 0 16,-21 0-16,21 0 0,1-22 0,-22 22 16,0 0-16</inkml:trace>
  <inkml:trace contextRef="#ctx0" brushRef="#br0" timeOffset="34428.23">23029 7578 0,'0'0'0,"0"21"15,21-21 1,-21 21-16,22-21 0,-1 0 16,0 0-16,0 0 0,0 0 15,0 0-15,22 0 0,-22 0 0,0 0 16,0 0-16,0 0 0,1 0 16,-1-21-16,0 21 0,21-21 0,-21 0 15,1 21-15,-1-22 0</inkml:trace>
  <inkml:trace contextRef="#ctx0" brushRef="#br0" timeOffset="38680.08">24892 7768 0,'0'-21'32,"0"42"-1,0 0-15,0 1-16,0-1 0,0 0 15,0 0-15,0 0 0,0 0 0,0 1 16,-21-1-16,21 21 0,0-21 0,0 0 15,-21 1-15,21-1 0,-22 0 16,1 0-16,21 0 0,0 0 16,-21-21-16,0 22 15,0-22-15,0 0 32,21-22-32,0 1 15,0 0-15,0 0 0,0 0 0</inkml:trace>
  <inkml:trace contextRef="#ctx0" brushRef="#br0" timeOffset="39259.06">24765 7451 0,'-21'0'15,"42"0"48,0 0-48,0 0-15,0-21 0,1 21 16,-22-22-16,21 1 16,-21 0-16,-21 0 15,-1 21 1,1 0-16,0 0 0,0 0 16,0 0-16,0 0 0,-1 0 15,1 21-15,0-21 0,0 21 0,0 0 16,21 1-16,-21-1 0,21 0 15,0 0-15,0 0 0,0 0 16,21 1-16,0-1 0,0-21 16,21 21-16,-20-21 0,-1 0 15,21 0-15,-21 0 0,22 21 0</inkml:trace>
  <inkml:trace contextRef="#ctx0" brushRef="#br0" timeOffset="39755.99">25252 7620 0,'0'21'31,"0"0"-31,0 1 0,0-1 16,-21 0-16,-1 0 0,22 0 0,-21 22 16,21-22-16,0 0 0,0 0 0,-21 21 15,21-20-15,-21-1 0,21 21 16,-21-21-16,21 0 0,0 1 0,0-1 15,0 0-15,0 0 16,0-42 15,0 0-15,0 0-16,0-1 0,0 1 16,0 0-16,0-21 0,0 21 0,21-1 15,-21-20-15,21 21 0,0 0 16,0-22-16,1 22 0,20 0 0,-21 0 15,0 0-15,0 0 0,22-1 16,-22 22-16,21 0 0,-21 0 0,1 0 16,-1 0-16,0 22 0,0-1 0,0 0 15,-21 0-15,21 0 0,-21 0 16,0 22-16,0-22 0,0 21 16,0-21-16,0 1 0,-21 20 0,0-21 15,0 0-15,21 0 0,-21 1 16,0-1-16,-1 0 0,22 0 15,0-42 17,22 0-32,-1 0 15,0 21-15</inkml:trace>
  <inkml:trace contextRef="#ctx0" brushRef="#br0" timeOffset="40123.96">26077 7641 0,'0'0'0,"-21"21"31,21 1-15,-21-22-16,21 21 0,-21 0 16,21 21-16,0-21 0,0 22 0,-21-1 15,21 22-15,-22-1 0,22 1 16,0-1-16,-21 1 0,21-1 0,0 1 15,0-1-15,0 1 0,0-1 16,-21 1-16,0-1 0,0 1 0,21-1 16,-21 1-16,-1-1 0,1-21 15,0 22-15,0-22 0,0 1 0,0-1 16,-1 0-16,1-21 0,21 22 0,0-22 16,-21-21-16,21 21 0,0 0 0,-21-21 15,21-21 1,0 0-1,21 0-15,0 0 0,-21-1 0,21-20 16,1 0-16,-1-1 0,0 1 16,0-21-16,0-1 0,0 22 0,1-22 15</inkml:trace>
  <inkml:trace contextRef="#ctx0" brushRef="#br0" timeOffset="40428.35">25950 8149 0,'0'0'15,"0"-84"-15,0 20 0,0 1 0,0 20 0,0-20 16,0 20-16,0 1 0,0 21 15,21 0-15,1-22 0,-1 22 0,0 21 16,21-21-16,-21 21 0,22 0 16,-1 0-16,0 0 0,-20 0 0,20 0 15,0 0-15,1 0 0,-22 21 16,21 0-16,-21 1 0,0-1 0,-21 21 16,0-21-16,0 22 0,0-22 15,0 21-15,-21-21 0,0 22 16,0-22-16,-21 0 0,-1 21 0,1-21 15,-22-21-15,22 22 0,0-1 0,-1-21 16,1 0-16,0 0 0,21 0 16,-1 0-16,1 0 0,21-21 15,21-1 1,22 22-16,-22-21 0,21 0 0,-21-21 16,22 21-16,-1-1 0,0 1 0,1 0 15,-1-21-15</inkml:trace>
  <inkml:trace contextRef="#ctx0" brushRef="#br0" timeOffset="41151.33">26670 7620 0,'0'-21'0,"0"42"0,21-63 16,-21 63 15,0 0-31,0 0 0,0 22 16,-21-22-16,21 0 0,0 0 0,0 21 15,0-20-15,0-1 0,0 0 16,0 21-16,0-21 0,0 1 0,0-1 15,0 0-15,0 0 16,21-21-16,0 0 0,0 0 0,1 0 16,-1 0-16,0 0 0,0 0 0,0 0 15,0-21-15,22 0 0,-22 0 16,0-1-16,21 1 0,-20 0 16,20-21-16,-21 21 0,21-1 15,-20-20-15,-1 21 0,0-21 0,0 20 16,0 1-16,0 0 0,1 0 0,-1 0 15,-21 42 1,0 0-16,0 0 16,0 0-16,0 22 0,-21-22 15,-1 21-15,22-21 0,0 22 0,-21-22 16,21 0-16,0 21 0,0-20 0,0-1 16,0 0-16,0 0 0,21 0 15,1 0-15,-1-21 0,21 0 0,-21 0 16,22 0-16,-1 0 15,-21 0-15,21 0 0,1 0 0,-1-21 16,0 0-16,-20 0 0,20 0 0,0-22 16,1 22-16,-22-21 0,21 0 15,-21-1-15,22 1 0,-22 0 0,21-22 16,-21 1-16,22-1 0,-22 22 16,0-22-16,0 1 0,0-1 0,0 22 15,1 0-15,-22-1 0,0 1 16,21 21-16,-21 0 0,0-1 15,0 44 1,0-1-16,-21 0 16,21 21-16,-22 22 0,1-22 0,0 22 15,0-1-15,0 1 0,0-1 16,-1-21-16,1 22 0,21-22 0,-21 1 16,21-1-16,-21 0 0,21 1 15,0-22-15,0 21 0,0-21 0,0 0 16,0 1-16,0-1 0,0 0 0,21-21 15,0 0-15,0 0 16,1 0-16,-1 0 0,0 0 0,0 0 16,21-21-16,-20 0 0,20 21 15,-21-22-15,21 1 0,1 0 0,-22 0 16,21 0-16,-21 0 0,1-1 16</inkml:trace>
  <inkml:trace contextRef="#ctx0" brushRef="#br0" timeOffset="41429.36">27855 7472 0,'0'0'0,"-21"0"0,42 0 32,22 0-32,-22 0 0,21 0 0,0 0 15,1 0-15,-1 0 16,22-21-16,-22 21 0,21 0 0,-20 0 15,-1-21-15,22 21 0,-43 0 16,21 0-16,0-22 0,-20 22 0,-1 0 16,0 0-16,0 0 0,0-21 0,0 21 15,-21-21 1,0 0 0,0 0-16,-21 21 15,0 0-15,0-21 0</inkml:trace>
  <inkml:trace contextRef="#ctx0" brushRef="#br1" timeOffset="59072.19">7133 6943 0,'0'-21'62,"-21"21"-46,0 0-1,0 0-15,-1 0 0,1-22 16,0 22-16,0 0 0,0 0 16,0 0-16,-1 0 15,-20 0-15,21 0 0,0-21 0,0 21 16,-22 0-16,22 0 0,0 0 16,-21 0-16,20 0 0,1 0 0,0 0 15,-21 0-15,21 0 0,-1 0 0,1-21 16,-21 21-16,21 0 0,0 0 15,-1 0-15,1 0 0,-21 0 0,21 0 16,0 0-16,-1 0 16,1 0-16,0 0 0,0 0 0,0 0 15,0 0-15,-1 0 16,1 0-16,0 0 0,0 0 16,-21 0-16,20 0 0,1 0 0,0 0 15,-21 0-15,21 0 0,-1 0 16,1 0-16,0 0 0,-21 0 0,21 0 15,-1 0-15,1 0 0,0 0 16,0 0-16,0 0 0,0 0 16,-1 0-16,1 0 0,0 0 0,0 0 15,-21 0-15,20 0 0,1 0 0,0 0 16,-21 0-16,21 0 0,-1 21 0,1-21 16,0 0-16,0 0 0,0 0 15,0 21-15,-1-21 0,1 0 16,0 0-16,21 22 0,-21-22 15,0 0-15,0 21 0,-1-21 0,22 21 16,-21-21-16,0 0 0,21 21 16,-21 0-16,0 0 15,0-21-15,21 22 0,0-1 16,-22 0-16,22 0 0,-21 0 16,21 0-16,0 1 0,0-1 15,-21 0-15,21 0 0,0 0 16,-21 0-16,21 1 0,0-1 15,0 0-15,-21 0 0,21 0 16,0 0-16,-21 1 0,21-1 16,0 0-16,0 0 0,0 0 15,0 0-15,0 1 0,-22-1 16,22 0-16,0 0 0,0 0 16,0 0-16,0 1 15,0-1-15,0 0 0,0 0 16,0 0-16,22 0 0,-22 1 15,0-1-15,21 0 0,-21 0 16,21 0-16,-21 0 0,0 1 0,21-1 16,-21 0-16,21 0 0,0 0 15,-21 0-15,0 1 0,22-1 0,-1 0 16,0 0-16,-21 0 0,21 0 16,0 1-16,-21-1 0,21 0 15,1 0-15,-1 0 0,0-21 0,0 21 16,0 1-16,0-1 0,1-21 15,-1 21-15,0-21 0,21 21 16,-21-21-16,1 21 0,20-21 0,0 21 16,-21-21-16,22 0 0,-1 22 0,0-22 15,1 0-15,-1 21 0,0-21 0,1 0 16,-1 21-16,0-21 0,1 21 0,-1-21 16,22 0-16,-22 0 0,0 0 15,1 0-15,-1 0 0,21 0 0,-20 0 16,-1 0-16,22 0 0,-22 0 15,0 0-15,22 0 0,-1 0 16,-20 0-16,20 0 0,1 0 0,-22 0 16,21 0-16,-20 0 0,-1 0 0,0-21 15,22 21-15,-22 0 0,1 0 16,-22-21-16,21 21 0,0 0 0,1-21 16,-1-1-16,0 22 0,1-21 0,-22 21 15,21-21-15,22 21 0,-22 0 16,0-21-16,1 21 0,-1-21 0,0 21 15,1-21-15,-1 21 0,0-22 0,1 22 16,-1-21-16,0 21 16,1-21-16,-1 21 0,0-21 0,1 0 15,-22 21-15,21-21 0,1-1 0,-1 22 16,-21-21-16,21 0 0,-20 0 16,20 21-16,-21-21 0,21 0 0,-20 21 15,-1-22-15,21 1 0,-21 21 16,0-21-16,1 0 0,20 0 0,-21 0 15,0 21-15,0-22 0,1 1 16,-1 0-16,0 21 0,0-21 0,0 0 16,0 0-16,1-1 0,-1 22 15,-21-21-15,0 0 0,0 0 0,21 0 0,-21 0 16,0-1-16,0 1 0,0 0 16,0 0-16,0 0 0,0 0 15,21-1-15,-21-20 0,0 21 16,0 0-16,0 0 0,0-22 0,0 22 15,0 0-15,0 0 0,0-22 16,0 22-16,0 0 0,0 0 0,0 0 16,0 0-16,0-1 0,0 1 0,0 0 15,0 0-15,0 0 16,0 0-16,-21 21 0,21-22 16,-21 22-16,0 0 0,21-21 15,-22 0-15,1 21 16,0 0-16,0-21 0,0 21 0,-22 0 15,22-21-15,-21 0 0,0 21 16,20 0-16,-20 0 0,0-22 0,-1 22 16,1 0-16,-21 0 0,20 0 0,-20 0 15,-1 0-15,1 0 0,-22 0 16,22 0-16,-22 0 0,0 0 0,-21 0 16,22 0-16,20 0 0,-20 0 15,-1 0-15,21 0 0,1 0 0,-1 0 16,1 0-16,-1 0 0,1 0 15,-1 0-15,1 0 0,-22 0 0,22 0 16,-1 22-16,1-22 0,-1 0 16,1 0-16,20 0 0,1 0 15,0 0-15,21 21 0,-22-21 0,22 0 16,21 21 0,21-21-1,0 0-15,1 21 0,20-21 16,-21 21-16,21 0 0</inkml:trace>
  <inkml:trace contextRef="#ctx0" brushRef="#br1" timeOffset="59931.25">6117 8869 0,'0'0'0,"0"-21"0,0 0 0,0-1 0,0 1 16,0 0-16,0 0 0,0 0 15,0 0-15,0-1 0,0 1 16,-21 21-16,21-21 16,-21 21-1,0 0-15,21 21 16,0 22 0,-22-22-16,1 21 0,21 22 0,-21-22 15,21 21-15,0 1 0,-21-1 16,0 1-16,21-1 0,-21 1 0,-1-1 15,22 22-15,0 0 0,-21-1 0,21-20 16,-21 21-16,21-1 0,-21 1 16,21 0-16,-21-22 0,21 22 0,0-1 15,-21 1-15,21 21 0,-22-21 16,1-1-16,21-20 0,-21 20 0,0 1 16,21-21-16,-21 20 0,0-20 0,-1-1 15,1 22-15,21-22 0,-21 1 16,0-22-16,0 22 0,0-22 15,-1 0-15,1 1 0,21-1 0,0-21 16,-21 0-16,21 1 0,-21-1 0,21-42 31,0-1-15,0-20-16,21 21 0,0-21 0,0-1 16,-21-20-16,22 20 0,-1-20 15,0-1-15,0 1 0,0-22 0</inkml:trace>
  <inkml:trace contextRef="#ctx0" brushRef="#br1" timeOffset="60504.78">6181 9186 0,'0'0'0,"0"-21"16,0 0-16,0 0 0,0-43 31,-22 86-15,22-1 0,-21 21-16,0-21 15,21 22-15,-21-1 0,0 0 0,21 1 16,-21 20-16,21-21 0,-22 22 15,1 21-15,0-22 0,21 1 0,-21-1 16,0 22-16,0-22 0,-1 1 0,1-1 16,0 1-16,0 20 0,0-20 15,0 21-15,21-22 0,-22 22 0,1-22 16,0 1-16,0-1 0,0-20 0,0 20 16,21-21-16,-22 1 15,1 20-15,21-20 0,-21-1 0,0 0 16,21 1-16,-21-22 0,21 21 0,-21 0 15,21-20-15,0 20 0,0-21 16,-22 0-16,22 0 0,0 1 0,0-1 16,0 0-16,0 0 0,0 0 0,0 0 15,0 1 1,-21-22 0,21-22 15,0 1-31,0 0 15,0 0-15,0 0 16,0 0 0,-21-1-16,21 1 0,-21 21 15,0-21-15</inkml:trace>
  <inkml:trace contextRef="#ctx0" brushRef="#br1" timeOffset="60933.93">4932 10880 0,'0'0'0,"0"-21"0,0-1 31,21 44 0,0-1-31,-21 0 16,21-21-16,0 21 0,1 0 0,-1 0 16,0 1-16,0 20 0,0-21 0,0 21 15,1 1-15,-1-22 0,0 21 16,0 1-16,0-1 0,-21 0 0,21-21 16,-21 22-16,22-1 0,-22-21 15,21 0-15,-21 1 0,0-1 16,0 0-16,0 0 0,0 0 0,0 0 15,0-42 32,21 21-47,-21-21 16,21 0-16,-21 0 0,21 21 16,-21-21-16,21-22 0,1 22 0,-1 0 15,0 0-15,0-22 0,0 22 0</inkml:trace>
  <inkml:trace contextRef="#ctx0" brushRef="#br1" timeOffset="61262.04">6117 10837 0,'0'0'0,"21"-21"0,0 21 0,1-21 16,-1 21-16,-21-21 0,0 42 46,0 0-46,-21-21 0,-1 21 16,1 22-16,0-22 0,0 0 16,-21 21-16,20-20 0,-20 20 0,0 0 15,21 1-15,-22-1 0,1 0 16,0 1-16,-1-1 0,1 0 0,0-21 16,-1 22-16,22-22 0,-21 0 15,21 0-15,-1 0 0,1-21 0,0 0 16,21 22-16,0-44 47</inkml:trace>
  <inkml:trace contextRef="#ctx0" brushRef="#br1" timeOffset="62292.66">1778 12594 0,'0'21'15,"-21"-21"1,21 22-16,0-1 16,21-21 15,0 0-15,0 0-16,0-21 15,1 21-15,-1-22 0,0 1 0,0 0 16,0 0-16,0 21 15,-21-21-15,0 0 0,0-1 16,0 1 0,-21 21 15,0 0-31,21 21 0,-21 1 16,21 20-16,0-21 0,-21 21 15,21 1-15,-21-1 0,21 22 16,0-22-16,0 21 0,0 1 0,0-1 15,0 1-15,0-22 0,0 22 16,0-22-16,0 22 0,0-22 0,0 0 16,0 1-16,0-1 0,0-21 15,0 21-15,0-20 0,0-1 0,0 0 16,-22 0-16,1-21 0,0 21 16,0-21-16,0 0 0,-22 0 15,1 0-15,0 0 0,-1-21 16,1 0-16,0 0 0,-22 0 0,22-1 15,0 1-15,-1 0 0,1 0 16,21-21-16,-22 20 0,22 1 16,21 0-16,0 0 0,21 0 15,1 21 1,-1 0-16,21 0 0,22 0 0,-22-21 16,21 21-16,-20 0 15</inkml:trace>
  <inkml:trace contextRef="#ctx0" brushRef="#br1" timeOffset="62959.77">2879 13039 0,'0'21'31,"-22"21"-31,1-21 16,21 1-16,-21 20 0,0-21 16,0 21-16,21 1 0,-21-22 15,-1 21-15,1 1 0,0-1 0,0-21 16,0 21-16,21-20 0,-21 20 16,21-21-16,-22-21 0,22 21 0,0-42 31,22 0-31,-1 0 15,0 0-15,0-1 0,0 1 16,0-21-16,1 21 0,-1 0 0,0-1 16,0 1-16,0 0 0,0 0 15,1 0-15,-1 21 0,0 0 16,0 0-16,0 0 16,-21 21-16,21 0 15,-21 0-15,0 0 16,0 1-16,22 20 0,-22-21 0,21 0 15,-21 0-15,0 22 0,21-22 16,0 0-16,0 0 0,0 0 0,1-21 16,20 0-16,-21 22 0,21-22 0,1 0 15,-22 0-15,21-22 0,1 1 16,-1 0-16,0 0 0,1 0 0,-1-22 16,0 22-16,1-21 15,-22 21-15,0-22 0,0 1 0,0 0 0,-21-1 16,0 1-16,0 0 0,0-1 15,-21 22-15,0-21 0,0 0 16,0 20-16,-1 1 0,1 21 16,-21-21-16,21 21 0,-22 0 0,22 0 15,-21 21-15,21-21 0,-22 21 16,22 1-16,0-1 0,-21 0 0,21 21 16,-1-21-16,22 1 0,0-1 0,0 21 15,0-21-15,0 0 0,22 1 16,-1-22-16,0 21 0,21-21 0,1 0 15,-1 0-15</inkml:trace>
  <inkml:trace contextRef="#ctx0" brushRef="#br1" timeOffset="64872.32">4212 13102 0,'0'0'0,"0"-21"0,-42-64 31,21 85-31,-1 0 0,1 0 0,0 0 16,0 0-16,0 22 0,0-22 0,-1 21 16,1 21-16,-21-21 0,21 22 15,0-22-15,-1 21 0,1 0 0,-21-20 16,21 20-16,21 0 0,-21 1 16,21-1-16,0-21 0,0 21 15,0-20-15,0-1 0,0 0 0,0 0 16,21 0-16,0-21 0,0 0 15,0 0-15,0 0 0,22-21 0,-22 0 16,0 0-16,21 0 0,-20-1 0,-1 1 16,0 0-16,21-21 15,-21 21-15,1-22 0,-1 22 0,-21-21 16,21-1-16,0 22 0,-21-21 0,21 21 16,-21-22-16,0 22 0,0 0 0,21 21 15,-21 21 16,0 0-31,0 1 0,0 20 16,0-21-16,0 0 0,0 0 16,0 22-16,0-22 0,0 0 0,0 0 15,0 0-15,0 1 0,0-1 16,0 0-16,0 0 0,22-21 0,-1 0 16,0 0-16,0 0 0,0 0 15,22 0-15,-22 0 0,21-21 0,-21 0 16,22 0-16,-22 21 0,21-22 0,-21 1 15,0-21-15,1 21 16,-1 0-16,0-1 0,0 1 0,-21-21 0,21 21 16,-21 0-1,0-1-15,0 44 32,0-1-32,-21 0 0,0 0 15,21 0-15,-21 0 0,21 1 0,-21-1 16,21 21-16,0-21 0,0 0 15,-22 1-15,22-1 0,0 0 0,-21-21 16,21 21-16,0 0 16,0-42-1,21 0-15,1 21 16,-1-21-16,0 0 0,0-1 16,0-20-16,0 21 0,1 0 15,-1 0-15,0-1 0,0-20 16,0 21-16,0 21 0,1-21 0,-1 0 15,0 21-15,0 0 16,0 21-16,-21 0 16,0 0-16,0 0 0,0 0 15,0 1-15,0-1 0,0 0 0,0 0 16,0 0-16,0 0 0,0 1 16,0-1-16,21 0 0,1 0 15,-1-21-15,0 21 16,0-21-16,0 0 0,0 0 15,1 0-15,-1 0 0,21-21 0,-21 21 16,0-21-16,22 0 0,-22 0 16,21-1-16,-21 1 0,22-21 0,-22 21 15,21-22-15,-21 1 0,22 0 16,-22-1-16,0-20 0,-21 21 0,21-1 16,-21-20-16,0 20 0,21 1 0,-21 21 15,0-21-15,0 20 0,0 1 16,0 0-16,0 0 0,-21 21 15,0 0-15,0 21 16,21 21-16,-21-20 0,0 20 16,21 0-16,0 1 0,-22-1 0,22 0 15,-21 1-15,21-1 0,0 0 16,0 1-16,0-1 0,0 0 0,0 1 16,0-22-16,0 0 0,0 21 0,0-21 15,21-21-15,1 22 0,-1-1 16,0-21-16,21 0 0,-21 0 0,22 0 15,-1 0-15,0 0 0,1 0 0,-1 0 16,0 0-16,-20-21 0,20-1 16,0 22-16,-21-21 0,22 0 0,-22 0 15,0 0-15,21 0 0,-20-22 16,-22 22-16,21 0 0,-21 0 0,21-22 16,-21 22-16,0 0 0,0 0 15,-21 42 16,0 0-31,21 0 0,0 1 0,-22-1 16,22 0-16,-21 0 0,21 21 16,0-20-16,0-1 0,0 0 0,0 0 15,0 0-15,0 0 0,0 1 0,21-22 16,1 21-16,-1 0 0,0-21 16,21 21-16,1-21 0,-1 0 15,0 0-15,1 0 0,20 0 0,-21 0 16,22 0-16,-22 0 0,22 0 0,-1-21 15,-20 0-15,20 21 0,-21-21 16,1-1-16,-1 1 0,0 0 16,1 0-16,-22 0 0,0 0 0,0-22 15,0 22-15,-21 0 0,0-21 0,0 20 16,0-20-16,0 21 0,-21 0 16,0 0-16,0 21 0,0-22 0,0 22 15,-1 0-15,1 0 0,0 0 0,0 22 16,0-22-16,-22 21 0,22 21 15,0-21-15,0 0 0,-21 1 16,20 20-16,1-21 0,21 0 0,-21 22 16,21-22-16,0 0 0,0 0 15,0 0-15,0 0 0,0 1 0,0-1 16,21-21-16,0 0 0,1 0 16,-1 0-16,0 0 0,0 0 15,0 0-15,0 0 0,1-21 0,-1-1 16,0 22-16,21-21 0,-21-21 0,1 21 15,-1-22-15,0 22 16,0-21-16,0-22 0,0 22 0,1-21 16,-1-1-16,0 1 0,-21 20 0,0-20 15,21 20-15,-21 1 0,0 0 16,0-1-16,0 22 0,0 0 0,0 0 16,0 0-16,0 0 0,0 42 31,0 0-31,0 21 0,0-21 0,0 43 15,0-22-15,-21 1 0,21 20 16,-21-21-16,21 22 0,0-22 0,0 22 16,0-22-16,-21 22 0,21-22 0,0 0 15,0-21-15,0 22 0,0-1 16,0-21-16,0 0 0,21 1 0,0-22 16,0 21-16,0-21 0,0 0 15,1 0-15,-1 0 0,0 0 16,21 0-16,-21 0 0,1-21 0,20 21 15,-21-22-15,21 1 0,-20 0 0,-1 0 16,0 0-16,21-22 0,-21 22 16,-21-21-16,0 21 0,0-22 0,0 22 15</inkml:trace>
  <inkml:trace contextRef="#ctx0" brushRef="#br1" timeOffset="65111.95">5334 13018 0,'0'0'0,"-42"21"0,-1-21 0,22 0 16,42 0 0,22 0-16,-1 0 0,0 0 15,22-21-15,-1-1 0,1 22 16,20-21-16,1 0 0,0 0 0,-22 21 15,22-21-15,-22 0 0,1-1 0,-1 22 16,-20-21-16,20 0 16,-20 21-16,-1-21 0</inkml:trace>
  <inkml:trace contextRef="#ctx0" brushRef="#br1" timeOffset="65591.92">8572 12573 0,'0'0'0,"0"-21"0,0 0 0,22 0 16,-22-1-16,0 1 16,0 42-1,0 1-15,0-1 16,-22 0-16,22 0 0,0 21 15,0 1-15,-21-1 0,21 22 0,-21-1 16,21-21-16,0 22 0,0-22 0,0 1 16,0 20-16,-21-21 15,21 1-15,0-22 0,0 21 0,0-21 16,0 1-16,0-1 0,0 0 0,0 0 16,0 0-1,21-21 1,-21-21-16,0 0 15,0 0-15,0 0 0,0-1 0,0 1 16</inkml:trace>
  <inkml:trace contextRef="#ctx0" brushRef="#br1" timeOffset="66115.88">8297 13039 0,'-21'0'31,"42"0"-15,0 0-16,1 0 0,-1 0 0,21 0 15,-21 0-15,22 0 0,-1 0 0,21-21 16,-20 21-16,20-22 0,1 1 16,-1 21-16,1-21 0,-1 0 0,1 21 15,-22-21-15,22 0 0,-22-1 16,0 22-16,-21-21 0,22 21 0,-22 0 16,-21-21-16,0 42 31,-21 0-31,0 1 15,-1-1-15,1 0 0,0 21 16,0-21-16,0 22 0,21-22 0,-21 21 16,-1-21-16,1 22 0,21-22 0,0 21 15,0-21-15,0 1 0,0-1 16,0 0-16,21 0 0,22 0 0,-22-21 16,21 21-16,-21-21 0,22 0 0,-1 0 15,0 0-15,1 0 0,-1 0 16,0 0-16,1 0 0,-1-21 0,0 0 15,-20 0-15,20 0 0,0 0 16,-21-1-16,1 1 0,-1-21 16,-21 0-16,0-1 0,0 1 0,0 0 15,0-22-15,-21 22 0,-1-1 16,1 1-16,-21 21 0,21-21 0,-22 20 16,1 22-16,0 0 0,-1 0 0,1 0 15,21 0-15,-21 0 0,-1 22 16,1-1-16,0 0 0,20 21 0,-20-21 15,0 1-15,21 20 0,-22-21 16,22 21-16,0-20 0,-21 20 0,20-21 16,1 0-16,-21 22 0</inkml:trace>
  <inkml:trace contextRef="#ctx0" brushRef="#br1" timeOffset="66908.17">2667 14626 0,'0'0'0,"0"-21"0,0 42 47,0 0-47,0 1 16,0 20-16,0-21 0,0 0 0,-21 22 16,21-22-16,0 0 0,0 21 15,0-21-15,-21 1 0,21-1 16,0 0-16,-22 0 0,22 0 15,0 0-15,-21-21 0,21 22 0,-21-22 47,21-22-31,-21 1-16,21 0 0,0 0 16,0 0-16</inkml:trace>
  <inkml:trace contextRef="#ctx0" brushRef="#br1" timeOffset="67251.75">2603 14415 0,'-21'21'16,"21"0"-16,-21-21 0,21 21 15,0 0-15,21-21 16,0 0-1,1 0-15,-1 0 16,0-21-16,0 21 0,0-21 0,0 0 16,-21 0-16,0-1 15,0 1-15,0 0 0,0 0 16,-21 21-16,0-21 16,0 21-16,0 0 0,0 0 15,-1 0-15,1 0 0,21 21 16,-21-21-16,0 21 0,0 0 0,21 0 15,0 1-15,0-1 0,0 0 16,0 0-16,0 0 0,21 22 0,-21-22 16,42 0-16,-21 0 0,1 0 15,20 22-15</inkml:trace>
  <inkml:trace contextRef="#ctx0" brushRef="#br1" timeOffset="67835.6">3492 14838 0,'0'0'16,"0"-21"-16,22 21 0,-22-21 0,0-1 0,0 1 15,0 0-15,-22 0 16,1 0-16,0 0 0,0-1 0,0 1 16,-22 0-16,22 0 0,0 21 15,-21 0-15,21 0 0,-1 0 0,-20 0 16,21 0-16,0 21 0,0 0 15,-22 0-15,22 22 0,0-22 16,0 0-16,0 21 0,21 1 0,-22-22 16,22 21-16,-21-21 0,21 22 15,0-22-15,0 21 0,0-21 16,0 1-16,21-1 0,1 0 0,-22 0 16,21-21-16,0 0 0,0 0 15,0 0-15,22 0 0,-22 0 0,21-21 16,-21 0-16,22 0 0,-1-1 15,-21 1-15,21 0 0,1-21 0,-22-1 16,21 1-16,-21 0 0,1-1 16,-1 1-16,0-21 0,0 20 0,0-20 15,-21 20-15,21-20 0,-21 21 16,0-1-16,0 1 0,0 21 0,0-22 16,0 22-16,0 0 15,0 42 1,-21 0-16,21 1 0,-21 20 15,21 0-15,-21 22 0,21-22 16,0 22-16,0-22 0,-21 21 0,21-20 16,0 20-16,-21-20 0,21-1 15,0 0-15,0-21 0,0 22 0,0-22 16,0 0-16,0 0 0,0 0 16,0 1-16,21-22 0,0 0 0,0 0 15,0 0-15,0 0 16,1-22-16,-1 1 0,0 21 15,0-21-15,0-21 0,0 21 0</inkml:trace>
  <inkml:trace contextRef="#ctx0" brushRef="#br1" timeOffset="68244.57">3873 14796 0,'0'0'0,"0"21"0,0 0 16,0 0-1,22-21 1,-1 0-16,0 0 16,0-21-16,0 21 0,0-21 15,1 0-15,-1-1 0,0 1 16,21 21-16,-21-21 0,-21 0 0,22 0 16,-22-22-16,0 22 15,0 0-15,0 0 0,0 0 0,-22 21 16,1 0-16,0 0 15,0 21-15,0 0 0,0 0 16,-1 0-16,1 1 0,0-1 0,0 21 16,0-21-16,0 22 0,21-22 15,0 21-15,0-21 0,0 0 16,0 22-16,0-22 0,0 0 16,0 0-16,0 0 0,21 1 0,0-1 15,0-21-15,0 21 0,0-21 0,22 0 16,-22 0-16,21 0 0,-21 0 15,22 0-15,-1-21 0,-21 21 0,22-21 16,-1-1-16,-21 1 0,21 0 16,-20-21-16,20 21 0,-21-22 0</inkml:trace>
  <inkml:trace contextRef="#ctx0" brushRef="#br1" timeOffset="68703.78">4551 14605 0,'0'0'0,"-21"0"0,-1 0 16,1 0-16,0 21 0,0 0 15,21 1-15,0-1 0,-21 0 16,21 0-16,-21 0 0,21 22 0,0-22 16,0 0-16,0 0 0,0 0 15,0 0-15,0 22 0,0-22 0,0 0 16,0 0-16,0 0 16,0-42 30,0 0-46,0 0 16,0 0-16,0 0 0,21-22 16,-21 22-16,21 0 0,-21-21 15,21 20-15,0-20 0,0 21 0,1-21 16,20 20-16,0 1 0,-21 0 16,22 0-16,-1 21 0,-21 0 0,22 0 15,-1 0-15,-21 0 0,0 21 0,0 0 16,1 0-16,-1 22 0,0-22 15,-21 21-15,0-21 0,0 22 0,0-22 16,0 21-16,0-21 16,0 1-16,-21-1 0,0 21 0,21-21 0,-22-21 15,1 21-15,21 1 0,-21-22 0,42-22 47,0 1-31,-21 0-16,22 0 0,-1 0 0,0 0 15,0-22-15</inkml:trace>
  <inkml:trace contextRef="#ctx0" brushRef="#br1" timeOffset="69007.73">5292 14288 0,'0'0'0,"0"-22"0,0 1 15,0 42 16,0 22-31,-22-22 0,22 21 16,0 1-16,-21-1 0,21 0 16,-21 1-16,0-1 0,21 21 0,0-20 15,-21-1-15,21 0 0,-21 1 16,21-22-16,-22 21 0,22-21 0,0 22 16,0-22-16,0 0 0,0 0 0,0 0 15,0 1-15,22-22 16,-1 0-16,0 0 0,0 0 0,0 0 15,0 0-15,1-22 0,20 1 16,-21 0-16,0 21 0,22-42 0,-22 21 16,21-1-16,-21 1 0,0-21 15,1 21-15,-1-22 0</inkml:trace>
  <inkml:trace contextRef="#ctx0" brushRef="#br1" timeOffset="69204.25">5609 14669 0,'0'42'0,"0"-84"0,0 63 31,0 0-31,0 0 0,-21 0 15,21 0-15,-21 1 0,21-1 16,-21 0-16,21 0 0,0 0 0,0 0 16,0 1-16,0-1 0,0 0 0,0 0 15,21-21 1,0 0-16,0 0 16,0 0-16,0 0 0,1-21 0,-1 21 15,0-21-15,0 0 0,0-1 16,0 1-16,1 0 0,-1-21 0,0 21 15,0-22-15</inkml:trace>
  <inkml:trace contextRef="#ctx0" brushRef="#br1" timeOffset="69384.89">5778 14330 0,'0'0'0,"-21"0"0,21 21 15,-21-21 1,21 21-16,0 0 15,21-21 32</inkml:trace>
  <inkml:trace contextRef="#ctx0" brushRef="#br1" timeOffset="69593.99">4974 14584 0,'0'0'0,"-21"0"0,21 21 16,21-21 0,0 0-16,0 0 0,1 0 0,-1 0 15,0 0-15,21-21 0,-21 21 16,22-21-16,-22 0 0,21 21 0,-21-22 15,22 22-15,-22-21 0,0 21 0,0 0 16</inkml:trace>
  <inkml:trace contextRef="#ctx0" brushRef="#br1" timeOffset="71255.39">6117 14965 0,'21'0'31,"0"0"-31,1 0 0,-1-21 16,0 0-16,21 21 0,-21-22 15,22 1-15,-22 0 0,21 0 0,1 0 16,-1 0-16,0-1 0,1 1 0,-1-21 16,0 0-16,-21 20 0,22-20 15,-22 0-15,0-1 0,-21 1 0,0 0 16,0-1-16,0 1 0,0 21 15,0-21-15,0 20 0,-21 1 0,0 21 16,0-21-16,-1 21 0,1 0 16,0 0-16,0 0 0,0 0 15,0 21-15,-1 0 0,1 1 0,0 20 16,0 0-16,0 1 0,0-1 0,21 0 16,-22 22-16,1-22 0,21 22 15,0-1-15,0-21 0,-21 22 0,21-1 16,0 1-16,0 21 0,0-22 15,0 22-15,0-22 0,0 22 0,0-22 16,0 22-16,0-21 0,0-1 0,0 1 16,0-1-16,0 1 0,0-1 15,0 1-15,0-22 0,0 0 16,0 1-16,0-1 0,0 0 0,0-21 16,0 1-16,21-1 0,-21 0 15,21-21-15,1 0 0,-1 0 16,0-21-16,0 0 0,0-1 15,22 1-15,-22-21 0,21 21 0,0-22 16,1 1-16,-1 0 0,0-22 0,1 22 16,-1 0-16,-21-22 0,22 22 15,-22-1-15,-21-20 0,0-1 16,0 22-16,0-21 0,0-1 0,-21 1 0,-1 20 16,-20-20-16,21 20 15,-21 1-15,-22 0 0,22-1 0,-22 22 16,22 0-16,0 0 0,-22 0 15,22 21-15,21 0 0,-22 0 0,22 0 16,0 0-16,0 0 0,42 0 31,0 0-31,0 0 0,0 0 0,22 0 16,-1 0-16,22 0 0,-22-21 0,21-1 16,1 1-16,-1 0 0,1 0 15,-1 0-15,1 0 0,-1-1 0,1 1 16,-22 0-16,1-21 0,-1 21 15,0-1-15,1 1 0,-22 0 0,0 0 16,0 0-16,-21 0 0,0-1 16,0 44 15,0-1-31,0 0 16,-21 0-16,0 0 0,21 22 15,0-22-15,-21 0 0,21 0 0,0 0 16,0 0-16,0 1 0,0-1 15,0 0-15,21 0 0,0-21 0,0 0 16,-21 21-16,21-21 0,22 0 0,-22 0 16,0 0-16,21 0 0,1-21 15,-22 0-15,21 21 0,0-21 0,-20 0 16,20-22-16,0 22 0,-21 0 16,1 0-16,-1-22 0,0 22 15,0-21-15,0 21 0,-21 0 0,0-22 16,0 22-16,0 0 0,0 0 15,0 0-15,0-1 0,0 1 16,0 42 15,0 1-31,0-1 0,0 21 0,0-21 16,0 22-16,0-1 0,0 0 16,0 1-16,0-1 0,0 0 15,0 1-15,0-1 0,0 0 0,0 22 16,0-22-16,0 22 0,0-1 15,0 1-15,0-1 0,0 1 0,0-1 16,0 1-16,0-1 0,0 1 16,0-1-16,0 22 0,0-22 0,0 1 15,0 20-15,-21-20 0,21 21 0,0-22 16,0 22-16,0-22 0,0 1 16,0-1-16,0 1 0,0-22 0,0 22 15,0-22-15,0 0 0,0 1 0,0-1 16,0-21-16,0 0 0,-21 0 15,21 1-15,-21-22 16,0-22-16,-1 1 16,22 0-16,-21-21 0,0-1 15,0 1-15,0 0 0,0-1 0,-1-20 16,1-22-16,-21 1 0,21-1 0,0 0 16,-22-21-16,22 1 0,0 20 15,0-21-15,21 21 0,0-20 0,0 20 16,21 0-16,21 22 0,-21-1 0,22 1 15,20 20-15,-20 1 0,-1 0 16,21 21-16,-20-22 0,20 22 0,-20 0 16,-1 0-16,0 0 0,1-1 15,-1 22-15,0-21 0,1 0 16,-22 21-16,0 0 0,0-21 0,0 21 16,0 0-16,1 0 93,-1 0-93,0 21 0</inkml:trace>
  <inkml:trace contextRef="#ctx0" brushRef="#br1" timeOffset="71427.25">9292 15050 0,'0'21'16,"0"0"0</inkml:trace>
  <inkml:trace contextRef="#ctx0" brushRef="#br2" timeOffset="86308.33">8213 8319 0,'0'0'0,"21"-22"0,-21 1 15,21 21-15,-21 21 63,0 1-63,0-1 15,0 0-15,-21 21 0,21-21 16,-21 22-16,-1-22 0,22 21 0,0-21 16,-21 22-16,0-1 0,0 0 0,0 1 15,21-22-15,-21 21 0,-1 1 16,1-1-16,21-21 0,0 0 0,-21 0 16,21 1-16,-21-1 0,21 0 15,-21-21 1,21-21-1,0 0 1,0-1-16,21 1 16,0 0-16,0-21 0,-21 21 15,21-22-15,1 1 0,-1 21 0,0-22 16,0 1-16,-21 0 0,21-1 0,0 1 16,1-21-16,-1 20 0,0 1 15,0 0-15,0-1 0,0 22 0,-21-21 16,22-1-16,-1 22 0,-21 0 15,0 0-15,21 0 0,-21 0 0,21 21 16,0 0-16,0 21 16,-21 0-16,22 0 15,-1 0-15,-21 22 16,21-22-16,0 21 0,0-21 0,-21 22 16,21-1-16,1-21 0,-1 21 0,0-20 15,0 20-15,0-21 0,22 0 16,-22 0-16,0 22 0,0-22 0,0 0 15,0-21-15,1 21 0,20 0 16,-21 1-16,0-22 0,0 21 16,1-21-16,-22-21 47,-22-1-47,1 22 15,0-21-15,0 0 0</inkml:trace>
  <inkml:trace contextRef="#ctx0" brushRef="#br2" timeOffset="89195.91">8340 8255 0,'0'0'16,"-22"-21"-16,22 0 16,-21 21-16,21-21 15,0 42 32,0 0-47,0 0 16,0 0-16,0 0 0,0 1 0,0-1 15,0 0-15,0 0 0,21 21 16,-21-20-16,0-1 0,0 0 16,22 0-16,-22 0 0,21 22 0,0-22 15,-21 0-15,0 0 0,21 21 16,0-20-16,0-1 0,1 21 16,-1-21-16,0 22 0,0-22 0,0 21 15,0-21-15,1 22 0,20-22 16,-21 0-16,21 21 0,-20-21 0,20 1 15,-21 20-15,21-21 0,-20 0 16,20 0-16,-21 1 0,0 20 0,22-21 16,-22 0-16,21 0 0,-21 1 0,0-1 15,22 0-15,-22 0 0,0 0 16,0 0-16,0 1 0,1-22 16,20 21-16,-21 0 0,0 0 0,0 0 15,1 0-15,-1 1 0,-21-1 0,21 0 16,0 0-16,0 0 0,-21 0 15,21 1-15,1-22 0,-22 21 0,21 0 16,0 0-16,-21 0 0,21 0 16,0 1-16,0-1 0,22 0 0,-22 0 15,0 0-15,21 0 0,1 1 16,-1-22-16,0 21 0,1 0 0,-1 0 16,22 0-16,-22 0 0,21 1 0,1-1 15,-22 0-15,22 0 0,-1 0 0,-20 0 16,20 22-16,1-22 15,-1 0-15,85 21 0,-63-20 16,0-1-16,-1 21 0,1-21 0,0 0 0,20 1 16,-20-1-16,0 21 15,-1-21-15,1 0 0,21 22 0,-21-22 16,20 0-16,1 0 0,0 22 16,0-22-16,-21 0 0,20 0 0,1 21 15,-21-20-15,21-1 0,21 0 0,-21 0 16,-1 0-16,22 0 0,-21 1 0,0-1 15,0 0-15,0 0 0,-22 0 16,22 0-16,0 1 0,0-1 0,-21 0 16,20 0-16,1 0 0,0 0 0,-21 1 15,21-1-15,-1 0 0,1 0 16,0-21-16,0 21 0,0 0 16,0-21-16,-1 22 0,1-22 0,0 21 15,21-21-15,-21 0 0,0 21 0,21-21 16,-21 0-16,-1 21 0,22-21 15,-21 0-15,0 21 0,0-21 0,0 21 16,-22-21-16,22 0 0,0 0 0,-21 22 16,21-22-16,-1 0 0,1 0 15,-21 0-15,21 0 0,-22 0 0,1 0 16,21 0-16,-21 0 0,20 0 0,1 0 16,-21 0-16,21 0 0,-22-22 15,22 22-15,-21-21 0,0 21 16,-1-21-16,1 21 0,0-21 0,-1 0 15,1 0-15,0-1 0,-1 22 16,22-21-16,-21 0 0,21 0 0,-22-21 16,1 20-16,0 1 0,-1 0 0,1 0 15,0 0-15,-1-22 0,-20 22 16,20 0-16,1 0 0,0 0 0,-1-22 16,1 22-16,-21 0 0,20-21 0,-20 21 15,-1-1-15,1-20 0,-1 21 16,1-21-16,-1 20 0,1-20 0,-1 0 15,-20-1-15,20 1 0,1 21 16,-22-21-16,0-1 0,22 1 16,-22 0-16,0-1 0,-20 22 0,20-21 15,0-1-15,-21 22 0,22-21 16,-1 0-16,-21 20 0,0-20 0,22 21 16,-22-21-16,0-1 0,0 22 15,0 0-15,1-21 0,-1 20 0,0 1 16,-21-21-16,21 21 0,0 0 0,0-1 15,-21 1-15,22-21 0,-1 21 16,-21 0-16,21-1 0,0 1 0,0 0 16,-21 0-16,21 0 0,1 0 0,-22-1 15,21 1-15,0 0 16,0 0-16,0 21 0,0-21 0,-21 0 16,22 21-16,-1-22 0,0 22 0,0-21 15,0 0 1,0 21-16,-21-21 15,0 0-15,22 21 0,-1-21 16,0-1-16,0 1 0,0 0 16,0 0-16,-21 0 15,22 21-15,-1-21 0,-21-1 0,21 1 16,0 0-16,0 0 0,-21 0 16,0 0-16,21-1 15,-21 1-15,22 21 0,-22-21 16,0 0-16,0 0 15,0 0 1,-22 21 15,1 0-31,0 0 0,0 0 16,0 0-16,0 21 0,-22 0 0,22-21 16,-21 21-16,-1 0 0,22 0 15,-42-21-15,20 22 0,1-1 0,0 0 16,-22 0-16,22 0 0,0 0 15,-1 1-15,1-1 0,0 0 16,20 0-16,-20-21 0,21 21 0,0-21 16,21 21-16,-21-21 15,-1 0-15,44 0 47,-1 0-47,0 0 0,0-21 16,0 0-16,0 21 0,1-21 15,20 0-15,0 0 0,1-1 0,-1 1 16,0 21-16,1-21 0,-1 0 16,0 0-16,1 0 0,-1-1 15,0 1-15,1 0 0,-22 21 16,0-21-16,0 21 0,0 0 0,0-21 16,1 21-16,-22 21 46,0 0-46,21 0 0,-21 0 16,0 1-16,0 20 0,21-21 16,-21 0-16,0 0 0,0 22 0,21-22 15,0 21-15,0-21 0,-21 22 16,22-22-16,-22 21 0,21-21 0,-21 22 16,21-22-16,-21 21 0,0-21 15,21 22-15,-21-22 0,21 0 16,-21 21-16,21-20 0,-21-1 0,0 0 15,0 0-15,0 0 0,0 0 16,0 1 0,-21-22 781,0 0-797,0 0 15,-21-22-15,20 22 0,-20 0 16,0-21-16,-22 21 0,22 0 0</inkml:trace>
  <inkml:trace contextRef="#ctx0" brushRef="#br2" timeOffset="90337.96">13885 8467 0,'0'0'0,"0"-43"16,0 22-16,21 21 0,-21-21 0,0 42 31,0 0-15,0 1-16,0 20 16,0-21-16,-21 0 0,21 22 0,0-1 15,-21-21-15,21 21 0,-21 1 16,0-1-16,0 0 0,21 1 0,-22-1 15,1-21-15,21 22 0,0-1 0,-21-21 16,0 0-16,21 22 16,-21-22-16,21 0 0,0 0 15,0-42 17,0 0-32,0 0 15,21-1-15,0-20 0,0 21 16,-21-21-16,21-1 0,1 1 0,-1 0 15,0-1-15,0 1 0,-21 0 16,21-1-16,0 1 0,1 0 0,-1 20 16,0-20-16,-21 21 0,21 0 15,0 0-15,-21-1 0,21 22 16,1 0 0,-1 0-16,0 0 0,-21 22 15,21-22-15,0 21 0,0 0 0,1 0 16,-1 21-16,21-20 0,-21-1 0,0 0 15,22 21-15,-22-21 0,21 22 16,-21-22-16,22 0 0,-22 0 0,21 0 16,-21 1-16,1-1 0,-1 0 15,0 0-15,0-21 32,-42 0-17,0-21-15,0 21 16,-1-21-16,1 0 0,0-1 15,0 22-15,-21-21 0,20 0 0</inkml:trace>
  <inkml:trace contextRef="#ctx0" brushRef="#br2" timeOffset="91819.84">14012 8551 0,'0'-21'32,"0"0"-32,21 21 31,1 0-15,-22 21-16,21-21 15,0 21-15,-21 1 0,21-22 0,0 21 16,0 0-16,1 0 0,-1 0 0,0 22 15,0-22-15,0 21 0,0-21 16,1 22-16,20-1 0,-21 0 0,0 1 16,22-1-16,-22 0 0,21 1 15,-21-22-15,22 21 0,-1 0 0,0 1 16,1-1-16,-1 0 0,0-20 16,1 20-16,-1 0 0,0 1 15,22-1-15,-22 0 0,22 22 0,-1-22 16,1 0-16,-1 1 0,1-1 15,20 0-15,-20 1 0,20-1 0,1 0 16,21 1-16,0-1 0,0-21 0,21 22 16,-22-1-16,22-21 0,0 21 15,0-20-15,-21 20 0,21-21 0,0 0 16,0 22-16,0-22 0,-21 21 16,21-21-16,0 0 0,-21 22 0,21-22 15,-21 0-15,21 0 0,0 0 16,0 1-16,21-1 0,-21 0 0,0 0 15,21 0-15,-21 0 0,21 1 16,0-22-16,1 21 0,-1 0 0,0 0 16,0 0-16,0-21 0,0 21 0,1 1 15,-1-1-15,0-21 0,-21 21 16,21 0-16,-21 0 0,0-21 0,21 21 16,-21 1-16,21-22 0,-21 21 0,0 0 15,0-21-15,0 21 0,-21-21 16,21 0-16,0 0 0,0 21 0,0-21 15,0 0-15,-21 0 0,21 0 0,-21 0 16,0 0-16,0 0 16,-1 0-16,1 0 0,21-21 0,-21 0 15,21 21-15,-21-21 0,0 21 0,0-21 16,-1-1-16,1 1 0,0 21 16,0-21-16,0 0 0,0 0 0,-1 0 15,-20-1-15,21 1 0,-21 0 16,-1-21-16,1 21 0,0-1 0,-1-20 15,1 21-15,0-21 0,-1-1 0,1 1 16,0 0-16,-1-1 0,1 1 16,-22 0-16,22-1 0,-21 22 0,-1-21 15,1-1-15,-1 1 0,-21 21 16,22-21-16,-1-1 0,-20 1 0,20 0 16,1-1-16,-22 1 0,22 0 15,-22-22-15,21 22 0,-20-1 16,20 1-16,-20 0 0,-1-1 0,0 1 15,1 21-15,-1-21 0,0 20 16,1 1-16,-22-21 0,0 21 0,21 0 16,-21-1-16,1 1 0,-1 21 15,0-21-15,0 0 0,0 0 0,0 0 16,1-1-16,-1 22 0,-21-21 16,21 0-16,-21 0 0,21 0 0,0 0 15,-21-1-15,0 1 16,0 0-1,-21 0 1,0 21 0,0 0-16,0 0 0,-1 0 15,1 0-15,0 0 0,0 0 16,0 21-16,0-21 0,-1 21 0,1-21 16,0 21-16,-21-21 0,21 22 15,-22-22-15,1 21 0,0-21 0,20 21 16,-20-21-16,0 21 0,21-21 15,-1 21-15,-20-21 0,21 21 16,0-21-16,0 0 16,42 0 15,0 0-15,21-21-16,-21 21 0,22-21 0,-22 21 15,21-21-15,1 21 0,-1-21 16,0 21-16,1-21 0,-1-1 0,0 22 15,1-21-15,-1 0 0,0 21 16,1-21-16,-22 21 0,0 0 0,0 0 16,0-21-16,-21 42 31,0 0-31,-21 0 0,0 0 16,0 22-16,0-22 0,-1 21 0,22 1 15,-21-1-15,0-21 0,0 21 0,21 1 16,-21-1-16,21 0 0,0-20 15,0 20-15,0 0 0,0 1 0,0-22 16,0 21-16,0-21 0,0 0 16,0 1-16,0-1 0,0 0 0,0 0 15,0 0 1,-21-21 0,-1 0-16,1 0 0,0 0 15,0 0-15,0 21 16,-22-21-16,1 0 0</inkml:trace>
  <inkml:trace contextRef="#ctx0" brushRef="#br2" timeOffset="93367.43">12340 12679 0,'0'-21'218,"21"21"-61,-21-21-157,0-1 140,0 1-93,21 0-31,-21 0-1,0 0 1,22 21-16,-22-21 16,0-1-16</inkml:trace>
  <inkml:trace contextRef="#ctx0" brushRef="#br2" timeOffset="93884.33">12425 12298 0,'0'0'0,"21"0"0,-21-21 0,0 0 15,0-1 1,0 1-16,21 21 0,-21-21 16,0 0-16,0 0 15,0 0 1,0 42 15,0 0-31,0 21 16,0-21-16,0 22 0,-21-1 0,21 0 15,0 1-15,-21-1 0,21 0 16,-21 22-16,-1-22 0,1 1 0,0-1 16,21 0-16,-21 1 0,0-1 15,0 0-15,21-21 0,0 22 16,-22-22-16,22 0 0,0 0 15,0-42 17,22 0-32,-22 0 15,0-22-15,21 22 0,-21 0 0</inkml:trace>
  <inkml:trace contextRef="#ctx0" brushRef="#br2" timeOffset="94540.72">12065 12573 0,'0'0'0,"-21"0"16,42 0 15,0 0-31,0 0 0,22 0 0,-22 0 16,21 0-16,22 0 0,-22 0 0,0 0 15,1-21-15,20 0 0,-21 21 16,22-21-16,-22-1 0,22 1 0,-22 0 15,22 21-15,-22-21 0,-21 0 16,21 0-16,-20-1 0,-1 1 0,-21 0 16,0 0-16,0 0 0,0 0 15,-21 21-15,-1 0 0,1 0 16,0 0-16,0 0 0,0 0 16,0 0-16,21 21 0,-22 0 15,1 0-15,21 0 0,-21 22 0,21-22 16,0 21-16,-21 0 0,21-20 0,0 20 15,-21 0-15,21 1 0,0-1 16,0-21-16,0 21 0,0 1 0,-21-22 16,21 21-16,0-21 0,0 1 15,-22-1-15,22 0 0,0-42 47,0 0-47,0-1 0,0 1 0,0 0 16,0 0-16,22-21 0,-22 20 15,21 1-15,0-21 0,0 21 0,0 0 16,0-22-16,22 22 0,-1 21 16,-21-21-16,22 0 0,-1 21 0,0 0 15,1 0-15,-1 0 0,-21 0 0,0 21 16,0-21-16,1 21 0,-22 0 16,0 22-16,0-22 0,0 21 0,0-21 15,0 22-15,-22-22 0,1 21 16,0-21-16,0 0 0,21 1 0,0 20 15,-21-42-15,21 21 0,-21 0 0,42-42 63,0 0-63,0 0 16,-21 0-16,21-1 0,0 1 0</inkml:trace>
  <inkml:trace contextRef="#ctx0" brushRef="#br2" timeOffset="94788.15">13610 12552 0,'0'21'0,"0"0"16,-21 0-1,0 1-15,21-1 0,-21 0 0,21 21 16,-22-21-16,22 1 0,0-1 0,-21 0 15,21 0-15,-21 0 0,21 0 16,0 1-16,0-1 0,-21 0 16,21-42 15,0 0-31,0-1 0,0 1 16,21 0-16,0 0 0</inkml:trace>
  <inkml:trace contextRef="#ctx0" brushRef="#br2" timeOffset="95063.23">13631 12383 0,'-42'0'31,"63"0"16,0-22-47,0 1 15,-21 0 1,-21 21 15,0 0-31,21 21 16,-21 0-16,0 1 16,21-1-16,0 0 15,0 0-15,0 0 0,0 0 16</inkml:trace>
  <inkml:trace contextRef="#ctx0" brushRef="#br2" timeOffset="95484.29">13970 12594 0,'0'0'0,"21"0"31,0 0-31,-21-21 0,0 0 16,-21 21-1,0 0-15,0 0 16,0 0-16,-1 0 0,1 0 0,0 21 16,0-21-16,0 21 0,0-21 15,21 21-15,0 1 0,0-1 16,0 0 0,0 0-16,21-21 0,0 21 15,21 0-15,-21-21 0,1 22 0,-1-22 16,0 21-16,0 0 15,-21 0-15,21-21 0,-21 21 16,0 0-16,-21 1 16,0-22-16,0 21 0,-22-21 15,22 0-15,-21 21 0,21-21 16,-22 0-16,1 0 0,21 0 0,-21 0 16,20 0-16,1 0 0,0 0 0,0 0 15,21-21 1,21 21-1,0-21-15,0 21 16,1-22-16,-1 22 0,21-21 16,-21 21-16</inkml:trace>
  <inkml:trace contextRef="#ctx0" brushRef="#br2" timeOffset="96088.06">15134 12361 0,'-21'-42'16,"0"42"-1,0 0 1,-1 21-16,22 0 0,-21 1 0,21-1 15,0 21-15,0-21 0,0 22 16,-21-22-16,21 21 0,-21 0 0,21 1 16,0-22-16,-21 21 0,21 1 15,0-22-15,0 21 0,-21-21 0,21 0 16,0 1-16,-22-1 0,22 0 16,0 0-16,0-42 31,0 0-16,0 0-15,0-1 0,0 1 16,0 0-16,0 0 0,0-21 16,0 20-16,0 1 0,22 0 0,-1 0 15,0 0-15,21 0 0,-21-1 0,22 1 16,-22 21-16,21-21 0,1 21 16,-1 0-16,0 0 0,-21 0 0,22 0 15,-22 0-15,21 0 0,-21 21 16,1-21-16,-1 21 0,0 1 0,-21-1 15,0 0-15,0 0 0,0 0 16,0 0-16,-21 1 0,0-1 0,-22 0 16,22 0-16,-21 0 0,-1-21 0,1 21 15,0-21-15,21 0 16,-22 22-16,1-22 0,21 0 0,0 0 16,-1 0-16,1 0 0,0 0 15,42 0 1,0 0-1,22 0-15,-22-22 0</inkml:trace>
  <inkml:trace contextRef="#ctx0" brushRef="#br2" timeOffset="96508.55">15854 12573 0,'0'0'0,"0"-21"31,-21 21-31,-1 0 0,1 0 0,0 0 16,0 21-16,0 0 0,0-21 16,-1 21-16,-20 1 0,21 20 0,0-21 15,0 0-15,-1 22 0,22-22 16,0 0-16,-21 21 0,21-21 0,0 1 16,0-1-16,0 0 0,0 0 0,21 0 15,1-21-15,-1 0 0,0 21 16,21-21-16,-21 0 0,22 0 15,-22 0-15,21 0 0,-21-21 16,22 0-16,-22 21 0,21-21 0,-21 0 16,1-22-16,-1 22 0,0-21 0,-21 21 15,0-22-15,0 1 0,0 21 16,0-21-16,0 20 0,-21 1 0,0-21 16,-1 21-16,1 21 0,0-21 15,0 21-15,0 0 0,0 0 0,-1 0 16,1 0-16,0 21 0,0-21 0,0 21 15,0 0-15,-1 0 16,22 0-16,0 1 0,0-1 16,0 0-16,22 0 15,-1-21-15,0 0 0,0 0 0</inkml:trace>
  <inkml:trace contextRef="#ctx0" brushRef="#br2" timeOffset="96791.7">16489 12404 0,'0'-43'31,"0"65"-15,-21-22-16,-1 21 16,22 21-16,-21-21 0,21 0 15,-21 22-15,0-22 0,0 21 0,21-21 16,-21 22-16,-1-1 0,22 0 15,-21 1-15,0-22 0,21 21 0,-21-21 16,21 1-16,0 20 0,0-21 16,0 0-16,0-42 47,21 0-47,-21 0 15</inkml:trace>
  <inkml:trace contextRef="#ctx0" brushRef="#br2" timeOffset="97384.01">16044 12637 0,'0'0'0,"-21"0"0,42 0 31,22 0-31,-1 0 16,-21 0-16,43 0 0,-22 0 0,0-22 15,22 22-15,-22 0 0,22 0 16,-22-21-16,21 21 0,-20-21 0,-1 0 15,0 21-15,1-21 0,-1 0 0,-21 21 16,0-22-16,1 1 16,-1 0-16,-21 0 0,0 0 0,0 0 15,0-1-15,-21 44 47,21-1-47,-22 0 0,22 0 16,0 21-16,0-20 0,-21 20 0,21-21 15,-21 21-15,21 1 0,-21-22 0,21 21 16,-21 1-16,21-22 0,0 21 16,0-21-16,-21 22 0,21-22 0,0 0 15,-22 0-15,22 0 16,0-42 15,0 0-31,0 0 0,0 0 16,0-1-16,0 1 0,22-21 0,-1 21 15,0 0-15,0-22 0,0 22 16,0 0-16,1-21 0,-1 20 0,21 1 16,0 0-16,-20 0 0,20 21 0,0 0 15,1 0-15,-22 0 0,0 0 16,21 0-16,-21 0 0,1 21 0,-22 0 16,0 0-16,0 1 0,0-1 15,0 21-15,0-21 0,0 0 0,0 22 16,0-22-16,0 0 0,-22 0 15,22 0-15,-21 1 0,0-1 16,21 0-16,0 0 16,0-42-1</inkml:trace>
  <inkml:trace contextRef="#ctx0" brushRef="#br2" timeOffset="98160.12">18732 12637 0,'22'-106'32,"-22"85"-32,0-1 0,-22 1 15,1 0-15,0 0 0,0 0 16,0 0-16,0 21 0,-1-22 0,-20 22 16,21 0-16,-21 0 0,20 0 15,-20 0-15,21 22 0,-21-22 16,-1 21-16,22 21 0,-21-21 0,21 0 15,-22 22-15,22-22 0,0 21 16,-21-21-16,20 22 0,22-22 0,-21 21 16,21-21-16,-21 22 0,21-22 15,0 0-15,0 0 0,0 0 16,21-21-16,0 22 0,22-22 16,-22 0-16,21 0 0,-21 0 0,22-22 15,-1 1-15,0 21 0,-20-21 0,20 0 16,0-21-16,1 20 0,-22 1 15,21 0-15,-21 0 0,0-21 0,1 20 16,-1 1-16,-21 0 0,0 0 16,0 0-16,0 0 15,0 42 1,0 0 0,0 0-16,-21 0 0,21 0 0,0 1 15,0-1-15,0 0 0,-22 0 16,22 21-16,0-20 0,-21-1 0,21 0 15,0 0-15,0 0 0,0 0 16,0 1 0,21-22-16,1 0 0,-1 0 0,0 0 15,0 0-15,0 0 16,0-22-16,1 1 0,-1 0 16,0 0-16,0 21 0</inkml:trace>
  <inkml:trace contextRef="#ctx0" brushRef="#br2" timeOffset="98601.73">18986 12573 0,'0'0'0,"43"-63"31,-22 63-15,-21-22-16,21 22 0,0 0 0,0 0 15,1 0-15,-1 0 0,0 0 16,0 0-16,0 0 0,0 0 15,1 22-15,20-22 0,-42 21 0,21-21 16,0 21-16,-21 0 0,21 0 0,-21 0 16,0 1-16,0-1 0,0 21 15,-21-21-15,0 0 0,0 1 0,0-1 16,0 0-16,-1 0 0,1-21 16,0 21-16,0-21 0,0 0 31,21-21-16,0 0-15,21 21 0,0-21 0,0 0 16,0-22-16,1 22 16,-1 0-16,0 0 0,0 0 0,21-1 15,-20 1-15,-1 0 0,21 0 0,-21 21 16,0-21-16,1 21 0,-1-21 16,0 21-16,0 0 0,0 0 0,0 0 15,1-22-15,-1 22 0,0 0 16,0 0-16,0 0 15,0 0-15</inkml:trace>
  <inkml:trace contextRef="#ctx0" brushRef="#br2" timeOffset="98971.57">19812 12637 0,'63'0'31,"-41"0"-31,-1 0 16,0 0-16,0 0 0,0 0 16,0-22-16,1 22 0,-1-21 0,0 0 15,0 21-15,-21-21 0,21 21 16,0-21-16,-21 0 0,0-1 16,-21 22-1,0 0 1,0 0-16,0 0 0,0 22 0,-1-22 15,1 21-15,-21 0 0,21 0 16,0-21-16,-1 21 0,1 0 16,21 1-16,0-1 0,0 0 0,0 0 15,0 0-15,0 22 0,0-22 16,0 0-16,21 0 0,1-21 16,-1 21-16,0-21 0,0 0 0,0 0 15,0 0-15,1 0 0,20 0 16,-21 0-16,0 0 0,22 0 0,-22-21 15,0 0-15,0 0 0,21 0 16,-20-1-16</inkml:trace>
  <inkml:trace contextRef="#ctx0" brushRef="#br2" timeOffset="100468.82">21653 12658 0,'0'0'0,"0"-21"0,22 21 15,-1-22-15,-21 1 0,0 0 16,0 0-16,0 0 16,0 0-16,0-1 0,0 1 0,0 0 15,0 0-15,-21 0 0,-1-22 16,1 22-16,-21 0 0,21 21 0,0-21 16,-1 0-16,1 21 0,-21 0 0,21 0 15,0 0-15,-22 0 0,22 21 16,-21 0-16,21 0 0,-22 0 0,22 1 15,0-1-15,-21 0 0,20 21 16,1-21-16,0 1 0,0-1 0,21 0 16,0 21-16,0-21 0,0 1 15,0-1-15,0 0 0,0 0 16,0 0-16,21-21 0,0 0 16,0 0-16,1 0 0,-1 0 15,0 0-15,21 0 0,-21 0 0,22 0 16,-22-21-16,21 0 0,1 0 15,-1 21-15,-21-43 0,21 22 0,1 0 16,-22 0-16,21-21 0,-21 20 0,22-20 16,-22 21-16,0-21 0,21-1 15,-20 1-15,-1 0 0,-21 20 0,21-20 16,-21 21-16,0 0 0,21 0 16,-21-1-16,0 1 0,-21 21 31,0 21-31,0 1 15,21-1-15,-22 21 0,1-21 0,21 22 16,0-22-16,-21 21 0,0 0 16,21-20-16,-21 20 0,21-21 0,0 21 15,0-20-15,0-1 0,0 0 16,0 0-16,0 0 0,0 0 0,0 1 16,0-1-16,0 0 0,21-21 15,0 0-15,0 0 16,0 0-16,22 0 0,-22 0 15,0 0-15,21-21 0,-20 21 16,-1-21-16,0-1 0,21 22 0,-21-21 16,1 0-16,-1 0 0,0 0 0,0 21 15,-21-21-15,21-1 0,0 1 16,-21 0 0,0 42 15,0 0-31,0 1 15,0-1-15,0 0 16,0 0-16,0 0 16,0 0-1,22-21-15,-1 0 16,0 0-16,0 0 0,0 0 16,0 0-16,22 0 0,-22-21 15,0 0-15,0 21 0,22-21 0,-22 21 16,0-21-16,0 0 0,-21-1 15,21 22-15,-21-21 0,21 0 0,-21 0 16,0 0-16,0 0 16,-21 21-1,0 0 1,0 0-16,0 21 16,0 0-16,21 0 0,-22 21 15,1-20-15,0-1 0,0 21 0,21 0 16,-21 1-16,0-1 0,-1 0 15,-20 64-15,21-42 0,0-1 16,0 1-16,-1-1 0,1 1 0,0-1 16,0 1-16,21-1 0,-21 1 15,0-1-15,-1 22 0,1-22 0,0 1 16,0-1-16,0 1 0,-22-22 16,22 1-16,0-1 0,0 0 0,0 1 15,0-22-15,-1 0 0,1-21 0,0 21 16,0-21-16,0 0 15,0 0-15,-1 0 0,-20-21 0,21 21 16,-21-21-16,20 0 0,-20-22 0,0 22 16,-1-21-16,22-1 0,-21 22 15,0-42-15,20 20 0,1 1 0,0 0 16,0-1-16,21 1 0,-21 0 0,21 21 16,0-22-16,0 1 0,0 21 15,21 0-15,0-22 0,0 22 0,0-21 16,1 21-16,20-22 0,0 1 15,1 0-15,-1-1 0,21 1 0,1 0 16</inkml:trace>
  <inkml:trace contextRef="#ctx0" brushRef="#br2" timeOffset="100967.23">22796 12192 0,'0'0'32,"0"21"-17,0 0-15,-21 1 0,0 20 0,0-21 16,0 21-16,0-20 0,21 20 0,-22 0 16,1-21-16,0 22 0,21-22 15,0 0-15,0 0 0,-21 0 16,21 1-16,0-1 0,0 0 15,0-42 17,0 0-17,0-1-15,0 1 0,0 0 0,0 0 16,21 0-16,-21-22 0,21 22 0,0 0 16,1-21-16,-1 21 0,21-1 15,0-20-15,-20 21 0,20 0 16,0 0-16,-21 21 0,22 0 15,-1-22-15,-21 22 0,0 0 0,22 22 16,-22-1-16,0 21 0,-21-21 16,0 0-16,0 22 0,0-22 15,0 0-15,0 21 0,0-20 0,-21-1 16,0 0-16,21 0 0,-21 0 16,-1 0-16,22 1 0,-21-1 15,42-21 16,1 0-31,-1-21 0,0-1 16</inkml:trace>
  <inkml:trace contextRef="#ctx0" brushRef="#br2" timeOffset="102703.94">23876 12256 0,'0'0'15,"0"-22"-15,0 1 0,0 0 0,-21 0 16,0 0-16,-1 0 0,22-1 0,-42 1 16,21 21-16,0 0 0,0 0 15,-22 0-15,22 21 0,-21 1 16,-1-1-16,22 0 0,-21 21 0,21-21 16,-22 22-16,22-22 0,0 21 15,0-21-15,0 22 0,0-22 0,-1 0 16,22 0-16,0 0 0,0 1 15,0-1-15,0 0 0,22-21 16,-1 21-16,0-21 0,0 0 0,0 0 16,22 0-16,-1 0 0,-21 0 15,21-21-15,1 21 0,-1-21 0,-21 0 16,22-1-16,-1 1 0,-21 0 16,21 0-16,-20-21 0,-1 20 0,0-20 15,0 0-15,0 21 0,-21-1 0,0 1 16,0 0-16,0 0 15,-21 21 1,0 21-16,0 0 0,0 0 16,-1 22-16,22-22 0,-21 21 0,21-21 15,0 1-15,0 20 0,0-21 0,0 0 16,0 0-16,21 1 0,-21-1 16,22 0-16,-1 0 0,0-21 0,21 0 15,-21 21-15,22-21 0,-1 0 16,-21 0-16,22 0 0,-1 0 0,0-21 15,-21 0-15,22 0 0,-22 21 0,21-43 16,-21 22-16,1 0 16,-1-21-16,0-1 0,0 22 0,-21-21 15,0 21-15,21 0 0,-21-1 16,0 1-16,21 0 0,-21 42 16,-21 0-16,0 1 15,0-1-15,21 0 0,-21 21 16,21-21-16,-21 22 0,21-22 15,-22 0-15,22 0 0,0 0 0,0 1 16,0-1-16,0 0 0,-21-21 0,21 21 16,0-42 31,0 0-47,0 0 15,21-22-15,1 22 0,-22 0 0,21-21 16,0-1-16,0 22 0,0-21 0,0-1 15,22 22-15,-22 0 0,0 0 16,0 0-16,0 21 0,1 0 0,-1 0 16,0 0-16,-21 21 0,0 0 15,0 0-15,0 0 0,0 1 0,0 20 16,0-21-16,0 0 0,0 22 16,0-22-16,0 0 0,0 0 0,21 0 15,-21 0-15,21 1 0,0-1 0,1-21 16,-22 21-16,21-21 15,0 0-15,0 0 0,0 0 0,0 0 16,1 0-16,-1 0 0,0-21 0,0 0 16,0-1-16,0 1 0,22-21 15,-22 21-15,0-22 0,0 22 0,0-21 16,1 0-16,-1 20 0,-21-20 16,21 21-16,-21 0 0,21 0 0,-21 42 31,-21 0-31,0 21 15,21-21-15,-21 1 0,-1 20 16,1-21-16,21 21 0,0-20 16,0-1-16,-21 0 0,21 21 0,0-21 15,0 1-15,0-1 0,0 0 16,21 0-16,0-21 0,1 0 16,-1 0-16,0 0 0,0 0 0,0 0 15,0 0-15,1 0 0,-1 0 16,21-21-16,-21 0 0,0 0 0,1-1 15,20 1-15,-21 0 0,0 0 16,-21 0-16,21 0 0,1-1 0,-22 1 16,21 0-16,-21 42 31,0 0-15,-21 1-16,21-1 0,-22 0 15,22 0-15,0 0 0,0 0 0,0 1 16,0-1-16,0 0 15,22-21-15,-1 21 0,0-21 16,0 0-16,0 0 0,0 0 16,1 0-16,-1 0 0,0 0 15,0-21-15,0 0 0,0 0 0,1-1 16,-1-20-16,21 21 0,-21-21 16,0-1-16,22 22 0,-22-21 0,21 21 15,-21-22-15,22 22 16,-22 0-16,0 0 0,0 21 0,0 0 15,1 0-15,-1 0 0,-21 21 16,0 0 0,0 0-16,0 0 0,0 1 15,0-1-15,0 0 16,0-42 31,0 0-47,0-1 15,0 1-15,0 0 0,0 0 16,0 0-16,0 0 0,-21 21 16,-1 0-1,1 0-15,0 0 0,0 0 0,0 0 16,0 21-16,-22 0 0,1 0 16,21 0-16,-22 22 0,1-22 0,21 21 15,0-21-15,0 0 0,-1 22 0,22-22 16,0 0-16,0 0 0,0 22 15,0-22-15,22 0 0,-1-21 16,0 0-16,0 21 0,0-21 16,22 0-16,-22 0 0,21 0 0,0 0 15,-20 0-15,20-21 0,0 21 16,-21-21-16,22 21 0,-1-21 16,0-1-16,-20 1 0,20 0 0,-21 0 15,0 0-15,0 0 0,1-1 16,-1 1-16,-21 0 0,0 0 0,0 0 15,0 0-15</inkml:trace>
  <inkml:trace contextRef="#ctx0" brushRef="#br2" timeOffset="102936.72">25315 11726 0,'0'0'0,"-21"0"16,-42 0 0,41 0-16,44 0 47,-1 0-47,0 0 0,0 0 15,0 0 1</inkml:trace>
  <inkml:trace contextRef="#ctx0" brushRef="#br2" timeOffset="103748.02">27728 11811 0,'64'-21'31,"-128"42"-31,128-63 16,-85 42-16,-22 0 0,22 0 15,0 0-15,-21 0 0,-1 0 16,22 0-16,-21 0 0,-1 0 0,22 21 15,0 0-15,-21-21 0,21 21 16,-1-21-16,22 21 0,0 1 16,0-1-16,0 0 0,0 0 15,22-21-15,-1 21 0,0-21 16,0 0-16,0 21 0,0-21 0,1 0 16,20 0-16,-21 0 0,0 0 15,0 0-15,-21 22 16,-21-1-1,0-21-15,0 0 16,-21 21-16,-1-21 0,1 21 0,0-21 16,-1 21-16,22-21 15,-21 21-15,-1-21 0,22 0 0,0 22 16,21-1 15,21-21-31,0 0 0,22 0 16,-1 0-16,-21 0 0,22 0 0,-1 0 15,0 0-15,1 21 0,-22-21 0,21 0 16,-21 21-16,0-21 0,1 21 16,-22 0-16,0 1 0,0-1 15,-22-21-15,1 21 0,0 0 16,-21 0-16,-1 0 0,1 22 16,0-22-16,-1 0 0,22 0 0,-21 22 15,0-22-15,20 0 0,-20 0 16,21 0-16,21 0 0,-21 1 0,21-1 15,-21 0-15,21 0 0,-22 0 0,22 0 16,0 1 0,22-22-16,-1-22 15</inkml:trace>
  <inkml:trace contextRef="#ctx0" brushRef="#br2" timeOffset="105172.37">28660 11875 0,'0'0'0,"21"0"0,63 0 31,-62-22-31,-22 1 0,21 21 0,-21-21 16,21 0-16,-21 0 0,0 0 15,0-1-15,0 1 0,0 0 0,-21-21 16,0 21-16,-1-1 0,1 1 16,0 0-16,0 21 0,0 0 0,0 0 15,-22 0-15,22 0 0,-21 21 16,21-21-16,-22 43 0,22-22 0,-21 21 16,21-21-16,-1 22 0,1-1 15,0-21-15,21 21 0,0 1 16,0-1-16,0-21 0,0 22 0,0-22 15,0 0-15,0 0 0,0 0 0,21-21 16,0 0-16,1 0 0,-1 0 16,21 0-16,-21 0 0,22 0 0,-1-21 15,0-21-15,1 21 0,-1-1 16,0-20-16,1 0 0,-1 21 16,0-22-16,1 1 0,-1-22 0,0 22 15,1-21-15,-22-1 0,21 1 16,-21-1-16,0 1 0,1-1 0,-1 1 15,-21-1-15,0 1 0,0 20 16,0 1-16,0 0 0,0 20 0,0 1 16,0 0-16,-21 21 0,-1 0 15,1 21-15,0 0 0,0 22 0,-21 20 16,20-20-16,1 41 0,-21-20 16,21 20-16,0-20 0,-1 21 0,1-22 15,0 1-15,21-1 0,0-21 16,0 22-16,0-22 0,0 1 0,0-1 15,0-21-15,0 21 0,21-20 0,0-1 16,1 0-16,-1-21 0,21 0 16,-21 0-16,0 0 0,22 0 15,-1 0-15,0-21 0,-20 0 16,20-1-16,0-20 0,-21 21 0,22 0 16,-22-22-16,21 22 0,-21-21 15,1 21-15,-1-22 0,0 22 0,0 0 16,-21 0-16,0 0 0,21 21 0,-21 21 31,-21 0-15,21 0-16,-21 0 0,21 1 15,0-1-15,-21 0 0,21 0 16,0 0-16,0 0 0,0 1 16,0-1-16,0 0 15,21-21-15,0 0 16,0 0-16,0 0 0,1 0 15,-1 0-15,0-21 0,0 0 16,0 21-16,0-22 0,1 1 16,-1 0-16,-21 0 0,21 0 0,-21 0 15,21-1-15,-21 1 16,0 42 0,-21 1-1,0-1-15,21 0 0,0 0 0,-21 0 16,21 22-16,0-22 0,0 0 15,0 0-15,0 0 0,0 0 16,21-21-16,0 22 16,21-22-16,-21 0 0,1 0 15,20 0-15,-21 0 0,21-22 0,-20 1 16,20 21-16,0-21 0,-21 0 16,1 0-16,20 0 0,-21-22 0,-21 22 15,21 0-15,0 0 0,-21-22 16,22 22-16,-22 0 0,0 0 0,0 42 47,-22 0-47,1 0 0,0 22 0,0-22 15,0 21-15,0 22 0,-1-22 16,-20 22-16,21-22 0,0 21 0,0-20 16,-1 20-16,-20-20 0,21 20 15,0-21-15,0 1 0,21 20 0,-22-20 16,1-1-16,21 0 0,0 1 0,-21-1 15,0 0-15,21 1 0,-21-22 16,21 0-16,0 0 0,0 0 0,0-42 47,21 0-47,-21 0 0,21 0 0,0-22 16,0 22-16,1-21 0,-1-1 15,0-20-15</inkml:trace>
  <inkml:trace contextRef="#ctx0" brushRef="#br2" timeOffset="105435.93">30141 11748 0,'0'0'0,"21"-43"0,1 22 15,-22 0-15,21 0 0,0 0 0,0 21 16,21-22-16,-20 22 0,-1 0 0,21 0 16,0 0-16,-20 0 0,20 0 15,-21 0-15,0 22 0,0 20 16,1-21-16,-22 0 0,0 22 15,0-22-15,0 21 0,-22-21 0,1 22 16,-21-22-16,21 0 0,-22 0 16,1 0-16,0 0 0,-1 1 0,1-22 15,0 0-15,-1 0 0,22 0 16,-21 0-16,21 0 0,21-22 16,0 1-1,21 0-15,0 0 0,0-21 0,22 20 16</inkml:trace>
  <inkml:trace contextRef="#ctx0" brushRef="#br2" timeOffset="105847.74">30840 11303 0,'21'0'16,"-21"21"-1,-21-21-15,21 43 0,-21-22 0,-1 0 16,1 21-16,0-21 0,0 22 0,0-1 15,0 0-15,-1 1 0,1-22 16,21 21-16,-21 1 0,0-22 0,21 0 16,0 21-16,0-21 0,0 1 15,0 20-15,0-21 0,0 0 16,21-21-16,0 0 0,0 0 16,1 0-16,-1 0 0,0 0 15,0 0-15,0-21 0,22 0 16,-22 0-16,0 0 0,0-1 0,0 1 15,0 0-15,1 0 0,-1-21 16,-21 20-16,0 1 0,21 21 16,-21 21-1,-21 1-15,0-1 0,-1 0 16,1 0-16,0 21 16,21-20-16,0-1 0,-21 0 0,0 0 15,21 0-15,0 0 16,21-21 15,0-21-31</inkml:trace>
  <inkml:trace contextRef="#ctx0" brushRef="#br2" timeOffset="106027.49">31136 11599 0,'0'0'0,"0"-21"0,-21 21 16,0 0-16,0 0 31,21 21-15,0 1-1,21-22 1,0 0-16,0 0 16</inkml:trace>
  <inkml:trace contextRef="#ctx0" brushRef="#br2" timeOffset="106275.6">31644 11578 0,'-63'0'31,"41"0"-31,1 21 0,0 1 16,-21-22-16,21 21 0,-1 0 0,-20-21 15,21 21-15,0 0 0,0 0 16,-1 1-16,1-1 0,21 0 0,-21 0 15,21 0-15,0 0 0,0 1 16,0-1-16,0 0 0,21 0 16,0-21-16,1 0 0,-1 21 15,0-21-15,21 0 0,1 0 0,-1 0 16,0 0-16,1 0 0</inkml:trace>
  <inkml:trace contextRef="#ctx0" brushRef="#br2" timeOffset="106956.14">31898 11790 0,'0'0'0,"21"-85"16,-21 64-16,0 0 0,0 0 16,0 0-16,-21 21 15,0 21-15,0 0 16,0-21-16,-1 21 0,1 0 16,0 0-16,0 1 0,0 20 0,0-21 15,-1 0-15,1 0 0,21 1 16,-21-1-16,21 0 0,0 0 15,21-21 1,0 0 0,1 0-16,-1 0 0,0 0 15,-21-21-15,21 0 0,0 21 0,0-21 16,1-1-16,-1 1 0,0 0 16,-21 0-16,21 0 0,0 0 0,-21-1 15,0 1 1,0 42-1,0 1-15,-21-1 16,0 0-16,21 0 0,-21 0 16,21 0-16,0 1 0,-21-1 0,21 0 15,0 0-15,0 0 0,0 0 16,0 1-16,21-22 16,0 0-16,0 0 0,21 0 15,-20 0-15,-1 0 0,21-22 16,0 1-16,-20 0 0,20 21 15,0-42-15,1 21 0,-22-1 0,21-20 16,0 21-16,1-21 0,-22-1 16,21-20-16,-21 20 0,22 1 0,-22-21 15,0 20-15,0 1 0,0 21 16,-21-22-16,0 22 0,-21 64 31,0-22-15,0 0-16,0 21 0,0 1 0,-1-1 15,1-21-15,0 21 0,0 1 16,0-1-16,0-21 0,-1 22 0,1-1 16,0-21-16,21 21 0,-21-20 15,21-1-15,0 0 0,0 0 0,0 0 16,0 0-16,21-21 16,0 0-16,0 0 15,1 0-15,-1 0 0,21 0 16,-21-21-16,0 0 0,1 0 15,-1 0-15</inkml:trace>
  <inkml:trace contextRef="#ctx0" brushRef="#br2" timeOffset="107151.21">32258 11599 0,'0'0'0,"-21"0"16,42 22-1,0-22 1,21 0-16,-20 0 0,-1 0 16,21 0-16,-21 0 0,22 0 15,-22 0-15,21 0 0,-21 0 0,0 0 16,22 0-16,-22 0 16</inkml:trace>
  <inkml:trace contextRef="#ctx0" brushRef="#br2" timeOffset="107527.67">32681 11790 0,'0'0'0,"-21"0"0,21 21 15,-21-21-15,21 21 0,21-21 32,0 0-17,0 0-15,1 0 0,20 0 0,-21 0 16,0 0-16,22-21 0,-22 0 15,0 21-15,0-21 0,0 21 16,0-21-16,1-1 0,-22 1 16,0 0-1,-22 21-15,-20 0 0,21 0 16,0 0-16,0 0 0,-22 21 0,22 0 16,0-21-16,0 22 0,0-1 15,-1 0-15,22 21 0,0-21 0,0 1 16,0-1-16,0 0 0,0 0 15,0 0-15,22 0 0,-1-21 16,0 22-16,0-22 0,0 0 16,0 21-16,1-21 0,-1 0 0,0 0 15,0 0-15,0 0 0,0 0 16,1-21-16,-1 21 0,0 0 16</inkml:trace>
  <inkml:trace contextRef="#ctx0" brushRef="#br2" timeOffset="107711.95">33232 12086 0,'0'0'0,"-22"0"16,1 0 15,0 0-16,0 0-15,0-21 0,0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99A7-CE42-408E-8C57-F61422321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FBAFA-3C23-4A32-932D-26B955CD9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EF264-3A0F-4575-B1F2-1A3DCDD4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F786-A775-4F17-AC57-BF939BB4134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B362-0293-49B4-87DA-12126CCE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371CF-7D6C-4FB0-865A-74544F7B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35D6-91B5-4EE5-A28F-10607E1B8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3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6F3-2F23-4843-BC10-7C9C9134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5A779-CAE3-4EBC-9516-D5EF43CFF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E30E0-FB4E-4AFC-9B12-CC6DD3BF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F786-A775-4F17-AC57-BF939BB4134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CB0A0-62A2-4B8A-B7BE-81279A85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1066C-940F-4444-9390-BDDB9095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35D6-91B5-4EE5-A28F-10607E1B8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8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9E85E-E0AA-42D6-B68C-9FDAF7726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78B7C-41D6-43C7-A8D8-B4F8D54FB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11A5-CA0A-4777-BD8A-591F6FE3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F786-A775-4F17-AC57-BF939BB4134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6784-C54D-41FD-BC35-8B3B933A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75746-7EC5-4D1F-ABFB-43CD0B02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35D6-91B5-4EE5-A28F-10607E1B8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1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DD45-3DAE-4460-9502-CDB753A6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E477-7CCF-44E6-B329-718BC4E43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CB68B-0F7E-4330-8FF6-AEE4A0FC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F786-A775-4F17-AC57-BF939BB4134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C023D-7327-4F73-A055-9B4DF60C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A414-E893-4E64-AF17-5C19C05A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35D6-91B5-4EE5-A28F-10607E1B8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16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8AE1-7944-46D5-BB33-4F678017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E60C8-B801-4D87-9162-83C69615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C333-6E37-4A4A-BF88-536A2E2E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F786-A775-4F17-AC57-BF939BB4134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CE157-7656-4762-BE95-AD8A6A0E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A79B3-64F2-4FEC-8551-EBD220D1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35D6-91B5-4EE5-A28F-10607E1B8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1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FFCA-59D6-4FB6-A578-A562F2A0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40929-D83C-4ED7-B30E-548F09736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8BE22-3567-4DEE-80B5-1C06665FC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D57A6-9D08-4D90-A911-4DA5D83B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F786-A775-4F17-AC57-BF939BB4134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5A431-C9AF-4DDB-B235-D253CA0D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CB9A8-1EA7-4365-8FD6-7F5FBBF1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35D6-91B5-4EE5-A28F-10607E1B8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5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6A4F-5915-4FAA-922E-41AC9B6C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D8816-2149-4FAD-BFC5-528D40A4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6043C-193F-4D80-89E8-D10DA3FC8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622C-7439-4F5A-A926-F312CCF3E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8DF93-4940-462E-AED4-DE6C350D4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4C959-1292-4750-984E-8C79448F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F786-A775-4F17-AC57-BF939BB4134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2B801-AB41-4A8E-9A10-6BF08EF0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E4048-33F6-4793-87C8-B26C41B5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35D6-91B5-4EE5-A28F-10607E1B8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19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0868-CC58-41E3-9EE1-1C94D2E5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3B008-D735-4C0C-A5D4-EE27C573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F786-A775-4F17-AC57-BF939BB4134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EF56C-C97E-4591-B1F4-5152B8F5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E41CD-53E1-451F-BD87-CE04DEFA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35D6-91B5-4EE5-A28F-10607E1B8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31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AB6F1-9D3C-4D75-BBDB-83E0B918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F786-A775-4F17-AC57-BF939BB4134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08CB2-9943-48B9-9612-2CF308F1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896B-4FDD-492D-A57A-ADC569C4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35D6-91B5-4EE5-A28F-10607E1B8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5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11B7-E3DE-4F3C-8526-128DE04C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C32C-14B9-4B7E-A12E-B5FB57C7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98849-AFD0-4493-B77C-0C0EBBDDB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59AFD-AC1E-4636-AD78-4C8581DA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F786-A775-4F17-AC57-BF939BB4134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F35B7-0D4F-4225-A09C-99AB6795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E0502-EF6A-4EFC-B4C1-A405899B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35D6-91B5-4EE5-A28F-10607E1B8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76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7B52-7A34-46CB-B311-4C91786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83AD5-AC1F-4B50-ABF7-298934762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3215D-D009-4368-8E8D-D146BB142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28760-8ADD-42F9-82F9-25934E4D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F786-A775-4F17-AC57-BF939BB4134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8B35E-B783-4BCB-9B49-73FA9D19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54527-FD0B-490A-8907-093A7062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35D6-91B5-4EE5-A28F-10607E1B8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01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44409-236B-4604-BFC3-0E6AA04E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BAE5D-7965-4941-AFAC-CF6B7457C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BD839-E25B-4601-AA25-605776BFC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3F786-A775-4F17-AC57-BF939BB4134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F6A8-D2AC-4E24-B2D3-884ABB558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E3E1-95F9-4468-8603-CE0096CF3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35D6-91B5-4EE5-A28F-10607E1B8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2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8CEB-A914-46FD-9699-020F19CD1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72D43-2E27-42E6-A777-08935FF0C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234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8CEB-A914-46FD-9699-020F19CD1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72D43-2E27-42E6-A777-08935FF0C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FF33CA-B229-4F37-B6D5-DBFC86CAC781}"/>
                  </a:ext>
                </a:extLst>
              </p14:cNvPr>
              <p14:cNvContentPartPr/>
              <p14:nvPr/>
            </p14:nvContentPartPr>
            <p14:xfrm>
              <a:off x="0" y="45720"/>
              <a:ext cx="12184560" cy="518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FF33CA-B229-4F37-B6D5-DBFC86CAC7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12203280" cy="52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909B42-A460-41EA-8278-5CCAE4458B46}"/>
                  </a:ext>
                </a:extLst>
              </p14:cNvPr>
              <p14:cNvContentPartPr/>
              <p14:nvPr/>
            </p14:nvContentPartPr>
            <p14:xfrm>
              <a:off x="38160" y="754560"/>
              <a:ext cx="2080440" cy="1577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909B42-A460-41EA-8278-5CCAE4458B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00" y="745200"/>
                <a:ext cx="2099160" cy="159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81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8CEB-A914-46FD-9699-020F19CD1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72D43-2E27-42E6-A777-08935FF0C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68127C-23E8-4B33-9DA6-30C76D824453}"/>
                  </a:ext>
                </a:extLst>
              </p14:cNvPr>
              <p14:cNvContentPartPr/>
              <p14:nvPr/>
            </p14:nvContentPartPr>
            <p14:xfrm>
              <a:off x="1097280" y="838080"/>
              <a:ext cx="3071160" cy="105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68127C-23E8-4B33-9DA6-30C76D8244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920" y="828720"/>
                <a:ext cx="3089880" cy="10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82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8CEB-A914-46FD-9699-020F19CD1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72D43-2E27-42E6-A777-08935FF0C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323683-8F33-44F3-9422-62207E94FE85}"/>
                  </a:ext>
                </a:extLst>
              </p14:cNvPr>
              <p14:cNvContentPartPr/>
              <p14:nvPr/>
            </p14:nvContentPartPr>
            <p14:xfrm>
              <a:off x="45720" y="99000"/>
              <a:ext cx="11910240" cy="485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323683-8F33-44F3-9422-62207E94FE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89640"/>
                <a:ext cx="11928960" cy="48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8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8CEB-A914-46FD-9699-020F19CD1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72D43-2E27-42E6-A777-08935FF0C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5E4B57-B35C-4573-8D71-23FEF6BBD7BC}"/>
                  </a:ext>
                </a:extLst>
              </p14:cNvPr>
              <p14:cNvContentPartPr/>
              <p14:nvPr/>
            </p14:nvContentPartPr>
            <p14:xfrm>
              <a:off x="0" y="106560"/>
              <a:ext cx="11781000" cy="607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5E4B57-B35C-4573-8D71-23FEF6BBD7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11799720" cy="60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756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8CEB-A914-46FD-9699-020F19CD1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72D43-2E27-42E6-A777-08935FF0C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A3E49E-698F-4866-B5F9-5DAB756BF233}"/>
                  </a:ext>
                </a:extLst>
              </p14:cNvPr>
              <p14:cNvContentPartPr/>
              <p14:nvPr/>
            </p14:nvContentPartPr>
            <p14:xfrm>
              <a:off x="236160" y="213480"/>
              <a:ext cx="7147800" cy="295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A3E49E-698F-4866-B5F9-5DAB756BF2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204120"/>
                <a:ext cx="7166520" cy="297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66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8CEB-A914-46FD-9699-020F19CD1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72D43-2E27-42E6-A777-08935FF0C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FAED49-6CBF-4436-8D46-D818FC2A5E7E}"/>
                  </a:ext>
                </a:extLst>
              </p14:cNvPr>
              <p14:cNvContentPartPr/>
              <p14:nvPr/>
            </p14:nvContentPartPr>
            <p14:xfrm>
              <a:off x="723960" y="304920"/>
              <a:ext cx="9982440" cy="391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FAED49-6CBF-4436-8D46-D818FC2A5E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295560"/>
                <a:ext cx="10001160" cy="39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888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8CEB-A914-46FD-9699-020F19CD1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72D43-2E27-42E6-A777-08935FF0C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E3D3D2-8BD0-47BE-BF78-BFACBFD2F8EA}"/>
                  </a:ext>
                </a:extLst>
              </p14:cNvPr>
              <p14:cNvContentPartPr/>
              <p14:nvPr/>
            </p14:nvContentPartPr>
            <p14:xfrm>
              <a:off x="167760" y="144720"/>
              <a:ext cx="11833920" cy="464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E3D3D2-8BD0-47BE-BF78-BFACBFD2F8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35360"/>
                <a:ext cx="11852640" cy="46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DA8BE3-70D9-456F-8CBF-3E34AC95C326}"/>
                  </a:ext>
                </a:extLst>
              </p14:cNvPr>
              <p14:cNvContentPartPr/>
              <p14:nvPr/>
            </p14:nvContentPartPr>
            <p14:xfrm>
              <a:off x="0" y="15120"/>
              <a:ext cx="5044680" cy="5570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DA8BE3-70D9-456F-8CBF-3E34AC95C3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5760"/>
                <a:ext cx="5063400" cy="55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061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8CEB-A914-46FD-9699-020F19CD1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72D43-2E27-42E6-A777-08935FF0C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C6BBCB-0BE4-42BF-BD64-9973DB7A8E6D}"/>
                  </a:ext>
                </a:extLst>
              </p14:cNvPr>
              <p14:cNvContentPartPr/>
              <p14:nvPr/>
            </p14:nvContentPartPr>
            <p14:xfrm>
              <a:off x="708480" y="205920"/>
              <a:ext cx="6546240" cy="457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C6BBCB-0BE4-42BF-BD64-9973DB7A8E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196560"/>
                <a:ext cx="6564960" cy="45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21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8CEB-A914-46FD-9699-020F19CD1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72D43-2E27-42E6-A777-08935FF0C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C4F749-8AF4-4DD8-ABEA-FD42FF026D8F}"/>
                  </a:ext>
                </a:extLst>
              </p14:cNvPr>
              <p14:cNvContentPartPr/>
              <p14:nvPr/>
            </p14:nvContentPartPr>
            <p14:xfrm>
              <a:off x="38160" y="68760"/>
              <a:ext cx="11734920" cy="482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C4F749-8AF4-4DD8-ABEA-FD42FF026D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59400"/>
                <a:ext cx="11753640" cy="48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37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8CEB-A914-46FD-9699-020F19CD1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72D43-2E27-42E6-A777-08935FF0C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7C9BFF-953B-40FE-903E-32515A49C019}"/>
                  </a:ext>
                </a:extLst>
              </p14:cNvPr>
              <p14:cNvContentPartPr/>
              <p14:nvPr/>
            </p14:nvContentPartPr>
            <p14:xfrm>
              <a:off x="274320" y="144720"/>
              <a:ext cx="8435520" cy="387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7C9BFF-953B-40FE-903E-32515A49C0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35360"/>
                <a:ext cx="8454240" cy="38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1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8CEB-A914-46FD-9699-020F19CD1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72D43-2E27-42E6-A777-08935FF0C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FABCD3-88BC-4706-808F-57AFCA6908F7}"/>
                  </a:ext>
                </a:extLst>
              </p14:cNvPr>
              <p14:cNvContentPartPr/>
              <p14:nvPr/>
            </p14:nvContentPartPr>
            <p14:xfrm>
              <a:off x="38160" y="122040"/>
              <a:ext cx="10203480" cy="659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FABCD3-88BC-4706-808F-57AFCA6908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12680"/>
                <a:ext cx="10222200" cy="66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690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8CEB-A914-46FD-9699-020F19CD1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72D43-2E27-42E6-A777-08935FF0C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8DB86D-4799-43AE-8927-7BA2C82520F5}"/>
                  </a:ext>
                </a:extLst>
              </p14:cNvPr>
              <p14:cNvContentPartPr/>
              <p14:nvPr/>
            </p14:nvContentPartPr>
            <p14:xfrm>
              <a:off x="122040" y="83880"/>
              <a:ext cx="11841840" cy="597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8DB86D-4799-43AE-8927-7BA2C82520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74520"/>
                <a:ext cx="11860560" cy="59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49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2022-02-13T13:42:28Z</dcterms:created>
  <dcterms:modified xsi:type="dcterms:W3CDTF">2022-02-13T13:45:00Z</dcterms:modified>
</cp:coreProperties>
</file>