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2:48:53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2074 572 0</inkml:trace>
  <inkml:trace contextRef="#ctx0" brushRef="#br0" timeOffset="1963.66">1990 656 0,'21'0'0,"0"0"31,-21-21 63</inkml:trace>
  <inkml:trace contextRef="#ctx0" brushRef="#br0" timeOffset="3387.46">2032 614 0,'0'-21'62,"21"21"-46,-21-21-16,21 21 15,-21-22 1,21 22-16,-21-21 0,22 21 16,-22-21-16,0 0 15,21 0-15,0 0 16,-21-1-16,0 1 0,0 0 15,0 0-15,0 0 16,0 0-16,0-1 0,0 1 31,0 42 16,-21 1-47,21-1 0,0 0 16,-21 21-16,21-21 0,-22 22 15,22-1-15,0 0 0,-21 1 0,0-1 16,21 0-16,-21 22 0,0-22 16,21 22-16,-21-22 0,21 22 15,-22-22-15,1 21 0,21-20 0,0-1 16,0 0-16,-21 1 0,21-1 16,-21-21-16,21 22 0,-21-22 0,21 21 15,-21-21-15,21 0 0,0 1 16,0-1-16,-22-21 0,22 21 0,-21 0 15,0-21 1,0 0 0,0-21-16,21 0 15,-21 21-15,-1-21 0,22-22 0,-21 22 16,21 0-16,-21-21 0,21-1 16,-21 1-16,21 21 0,0-43 15,-21 22-15,21 0 0,0-1 0,-21 1 16,21 0-16,0-1 0,0 22 15,0-21-15,0 21 0,0-1 0,0 1 16,0 0-16,21 42 47,0 0-47,0 1 0,0-1 16,0 21-16,1 0 0,-22-20 0,21 20 15,0 0-15,0-21 0,-21 22 16,21-1-16,0-21 0,1 0 0,-22 22 15,21-22-15,0 0 0,-21 0 16,21 0-16,0-21 0,0 22 0,-21-1 16,43-21-1,-22 0-15,0 0 0,0 0 0,0 0 16,1 0-16,-1 0 0,0-21 16,0 21-16,21-22 0,-20 1 0,-1 21 15,0-21-15,21-21 0,1-1 16,-22 1-16,0 21 15,0-21-15,0 20 0,0-20 0,1 21 16,-1 0-16,-21 0 0,0-1 16,21 1-16,-21 0 0,21 0 15,-21 42 17,0 0-32,-21 0 15,21 1-15,-21 20 0,21-21 16,0 0-16,0 0 0,-21 22 0,21-22 15,0 0-15,0 21 0,0-20 16,0-1-16,0 0 0,0 0 16,0 0-16,0 0 15,21 1-15,0-22 0,0 21 16,0-21-16,0 0 16,1 0-16,-1 0 0,0 0 0,0 0 15,0 0-15,0 0 0,1-21 16,-1-1-16,0 22 0,0-21 0,0 0 15,0 0-15,1 0 0,-1 0 16,-21-1-16,21-20 0,0 21 0,-21-21 16,0 20-16,0-20 0,0 0 15,0 21-15,0-22 0,0 22 16,0 0-16,-21-21 0,0 20 16,0 1-16,-1 0 0,1 21 15,-21 0-15,21 0 0,0 0 16,-1 0-16,1 0 0,0 21 0,-21 0 15,21 1-15,-1-1 0,1 0 16,0 0-16,21 21 0,0-20 0,-21-1 16,21 21-16,0-21 0,-21 0 15,21 1-15,0 20 0,0-21 16,0 0-16,0 0 16,0 1-16,21-22 0,0 21 15,0-21-15,0 0 16,1 0-16,20 0 0,-21 0 0</inkml:trace>
  <inkml:trace contextRef="#ctx0" brushRef="#br0" timeOffset="3719.67">3471 826 0,'0'0'0,"21"-43"16,-21 22-16,0 0 15,-21 21 17,0 0-32,0 0 0,0 0 15,0 0-15,-1 0 0,1 21 0,-21 0 16,21 0-16,0 1 0,-1-1 16,22 0-16,-21 21 0,0-21 0,0 22 15,21-22-15,-21 21 0,21-21 16,0 22-16,0-22 0,0 21 0,0-21 15,0 1-15,0-1 0,0 0 16,0 0-16,21 0 0,-21 0 0,21-21 16,21 22-16,-20-22 15,-1 0-15,21 0 0,-21 0 0,22 0 16,-1 0-16,0 0 0,1 0 16</inkml:trace>
  <inkml:trace contextRef="#ctx0" brushRef="#br0" timeOffset="4348.47">4149 889 0,'0'-21'0,"0"42"15,0-63-15,0 21 0,0-1 16,0 1-16,-22 21 0,1-21 0,0 21 16,0 0-16,0 0 15,0 0-15,-1 0 0,1 0 16,0 0-16,0 0 0,0 21 15,0 0-15,-1 1 0,1 20 0,0-21 16,0 0-16,21 22 0,-21-22 16,0 21-16,21-21 0,0 22 0,-22-22 15,22 21-15,0-21 0,-21 22 16,21-22-16,0 0 0,0 0 16,0 0-16,0 0 0,21-21 15,1 22-15,-1-22 0,0 0 16,0 0-16,0 0 0,0 0 15,1 0-15,-1 0 0,0-22 0,0 22 16,0-21-16,0 0 0,1 0 16,-1 0-16,0 0 0,0-1 15,0 1-15,0-21 0,-21 21 16,0-22-16,22 1 0,-1-21 16,-21 41-16,0-20 0,0 21 15,0 0-15,0 0 0,0-1 0,0 1 16,0 0-16,0 42 47,0 0-32,-21 22-15,21-22 0,0 0 0,0 21 16,0 1-16,-22-22 0,22 21 16,0-21-16,0 1 0,0 20 0,0-21 15,0 0-15,0 0 0,0 1 16,0-1-16,0 0 0,0 0 15,22-21-15,-1 0 0,0 21 16,0-21-16,0 0 0,0 0 16,1 0-16,-1 0 15,0 0-15,0 0 0,0-21 0,0 21 16,22-21-16,-22 0 0,0 0 16</inkml:trace>
  <inkml:trace contextRef="#ctx0" brushRef="#br0" timeOffset="4704.2">4932 360 0,'0'0'0,"0"-21"0,0-22 16,0 22-16,0 0 0,0 0 16,-21 21-16,21-21 0,-22 21 15,1 21-15,0 0 16,0 0-16,21 0 15,-21 1-15,0 20 0,21 0 0,-22-21 0,22 43 16,-21-22-16,0 1 0,21-1 16,0 21-16,0-20 0,-21 20 15,21-20-15,0 20 0,-21-21 16,21 1-16,0 20 0,0-42 0,0 22 16,0-1-16,0-21 0,0 0 0,0 22 15,0-22-15,0 0 16,0 0-16,21-21 15,0 0 1,0 0-16,0 0 0,1-21 16,-1 0-16,0 0 15,0 0-15,0-1 0,-21-20 0,21 21 16</inkml:trace>
  <inkml:trace contextRef="#ctx0" brushRef="#br0" timeOffset="5377">4635 762 0,'0'0'0,"-21"21"31,21 0-15,21-21-1,1 0 1,-1 0-16,0 0 0,21-21 0,-21 21 15,22-21-15,-1 21 0,-21 0 16,22-21-16,-1 0 0,-21 21 0,21 0 16,1-21-16,-22 21 0,21 0 15,-21-22-15,1 22 0,-1 0 0,0 0 16,0 0-16,0 0 0,-21 22 31,0-1-31,0 0 16,0 0-16,-21 21 0,21-20 15,0-1-15,-21 21 0,0-21 16,21 22-16,0-22 0,0 21 16,-21-21-16,21 22 0,0-22 0,0 0 15,0 0-15,0 0 0,0 0 16,0 1-16,0-1 0,0 0 0,21-21 16,0 21-16,0-21 15,0 0-15,0 0 0,1 0 0,-1 0 16,0 0-16,21 0 0,-21 0 15,1 0-15,-1-21 0,42 0 16,-42 0-16,1-1 0,-1 1 0,0 0 16,0-21-16,-21 21 0,0-64 15,0 43-15,0-1 16,0 22-16,0-21 0,-21-1 16,21 22-16,-21-21 0,0 21 0,-22 0 15,22 21-15,0-22 0,0 22 16,0 0-16,-1 0 0,1 0 0,-21 0 15,21 0-15,0 22 0,-1-1 16,1-21-16,21 21 0,-21 0 0,0 21 16,21-20-16,-21-1 0,21 0 15,0 0-15,0 0 0,0 0 0,0 1 16,0-1-16,0 0 0,0 0 16,21-21-1,0 0 1</inkml:trace>
  <inkml:trace contextRef="#ctx0" brushRef="#br0" timeOffset="5932.26">5842 783 0,'0'0'0,"-21"-42"16,0 42-16,21-21 16,0 0-1,21 21-15,0 0 16,0 0-16,0 0 16,0 0-16,1 0 0,-1 0 15,0 0-15,-21 21 0,21 0 16,0 0-16,0 21 0,1-20 0,-22 20 15,0-21-15,0 21 0,21 1 16,-21-22-16,0 21 0,0-21 0,0 22 16,0-22-16,0 0 0,0 21 15,-21-20-15,-1-1 16,22 0-16,0 0 16,0-42 15,0 0-31,0 0 15,0-1-15,22 1 0,-22 0 0,21-21 16,-21 21-16,21-22 0,0 22 16,-21-21-16,21-1 0,0 22 0,-21-21 15,22 21-15,-1 0 0,-21-1 16,21 1-16,0 0 0,-21 0 16,21 21-16,-21-21 15,21 21-15,1 0 31,-1 0-15</inkml:trace>
  <inkml:trace contextRef="#ctx0" brushRef="#br0" timeOffset="6543.43">7048 783 0,'0'0'0,"0"-21"15,43 0 1,-43 0-16,21 21 0,-21-21 16,0-1-16,0 1 0,0 0 15,-21 21 1,0 0-16,-1 0 15,1 0-15,0 0 0,-21 0 16,21 21-16,-1 0 0,-20-21 0,21 22 16,0-1-16,0 0 0,-22 21 15,22-21-15,0 1 0,21-1 16,0 0-16,0 0 0,0 0 0,0 0 16,0 1-16,0-1 0,0 0 15,0 0-15,21 0 16,0-21-16,0 21 0,1-21 15,-1 0-15,0 22 0,0-22 16,0 0-16,0 0 0,1 21 16,-1-21-16,0 0 0,0 0 15,-21 21-15,21-21 0,0 0 16,-21 21-16,22-21 0,-22 21 0,0 0 31,0 1-31,0-1 16,-22-21-16,1 21 0,0-21 0,0 0 15,0 21-15,-22 0 0,22-21 16,0 0-16,0 0 0,0 0 0,0 21 16,-22-21-16,22 0 0,0 0 15,0 0-15,0 0 0,-1 0 0,1 0 16,0 0-16,0 0 16,0 0-1,0 0-15,21-21 31,-22 21-31,1 0 16</inkml:trace>
  <inkml:trace contextRef="#ctx0" brushRef="#br0" timeOffset="7520">1693 1905 0,'0'0'0,"-21"0"0,0 0 16,0-21-16,0 21 31,-1-21-31,44 21 47,-1 0-31,0-21-16,0 21 0,21 0 15,-20 0-15,20 0 0,0-22 0,1 22 16,-1 0-16,0 0 0,1 0 15,-1-21-15,21 21 0,-20 0 0,20 0 16,1 0-16,-1 0 0,22-21 16,-22 21-16,22 0 0,-21 0 15,20 0-15,1 0 0,-22 0 16,22 0-16,-21-21 0,20 21 0,1 0 16,0 0-16,-1 0 0,22 0 15,0 0-15,-21 0 0,20 0 0,1 0 16,-21 0-16,21 0 0,0 0 15,-22 0-15,107 0 0,-85-21 16,-1 21-16,1 0 0,0 0 16,0 0-16,84-21 15,-84 21-15,0 0 0,21 0 0,-21-22 16,0 22-16,0 0 0,-1 0 16,1 0-16,-21 0 0,21-21 15,-22 21-15,1 0 0,0 0 0,-1 0 16,1 0-16,-21 0 0,20 0 0,-20-21 15,-1 21-15,-20 0 0,20 0 16,-21 0-16,-20 0 0,20 0 0,-21 0 16,0 0-1,-42 0 17,0 0-32,-21 0 0,20 0 0,-20 0 15,0 0-15,-1 0 0,1 0 16,-21 0-16,20 0 0,-20 0 0,-1 0 15</inkml:trace>
  <inkml:trace contextRef="#ctx0" brushRef="#br0" timeOffset="8340.33">1863 1926 0,'0'0'0,"-22"0"31,1 0-31,0 0 16,0 0-16,0 0 15,0 0-15,-22 0 0,22 0 0,0 21 16,-21-21-16,20 0 0,1 0 15,0 0-15,0 0 0,0 0 0,42 0 47,0 0-31,0 0-16,22 0 0,-22 0 16,21 0-16,0 0 0,1-21 0,20 21 15,-20 0-15,-1 0 16,21-21-16,-20 21 0,20-21 0,1 21 15,-1 0-15,1 0 0,20-21 16,1 21-16,0 0 0,-1 0 0,1 0 16,0-21-16,21 21 0,-22 0 15,1 0-15,21 0 0,-22-22 0,22 22 16,0 0-16,0 0 0,0 0 16,0 0-16,-1 0 0,1 0 0,0-21 15,0 21-15,0 0 0,0 0 16,21 0-16,-22 0 0,1 0 0,0 0 15,0-21-15,-21 21 0,20 0 16,-20 0-16,0 0 0,-1 0 0,22-21 16,-21 21-16,0 0 0,-1 0 15,1 0-15,0-21 0,-1 21 16,1 0-16,-22 0 0,1 0 16,-1 0-16,1 0 0,-22 0 0,22 0 15,-22 0-15,-21 0 0,22-21 16,-22 21-16,0 0 0,0 0 0,0 0 31,-21-22 0,0 1-15</inkml:trace>
  <inkml:trace contextRef="#ctx0" brushRef="#br0" timeOffset="8500.2">6773 1672 0,'0'21'31,"0"1"-15,0-1 0,-21-21-1,21 21-15</inkml:trace>
  <inkml:trace contextRef="#ctx0" brushRef="#br0" timeOffset="72536.37">1037 2731 0,'0'-22'0,"0"44"47,0-1-32,0 0-15,0 21 0,0-21 0,0 22 16,0-22-16,0 21 0,0-21 16,0 22-16,0-1 0,-21 22 15,21-22-15,0 0 0,0-21 16,0 1-16,0 20 0,0-21 16,-21 0-16,21 0 0,0 1 15,0-44 16,0 1-15</inkml:trace>
  <inkml:trace contextRef="#ctx0" brushRef="#br0" timeOffset="72868.39">1397 3027 0,'0'0'0,"0"21"0,21-21 16,-21 21-16,21-21 15,0 0 17,1 0-32,-22-21 15,0 0 1,0 0-1,-22 21 1,1 0-16,0 0 16,0 0-16,0 21 15,21 0 1,21-21 0,0 0-1,0 0-15,0 0 0</inkml:trace>
  <inkml:trace contextRef="#ctx0" brushRef="#br0" timeOffset="73332.44">3154 2963 0,'0'0'0,"0"-63"16,0 42-1,0 0-15,0-1 16,0 1-1,0 42 17,0 1-32,0-1 15,0 0-15,0 0 0,0 0 16,0 0-16,-21 22 0,21-22 0,-22 0 16,22 21-16,0-20 0,0 20 15,-21-21-15,21 21 0,-21 1 16,0-22-16,21 0 0,0 0 15,0 0-15,0-42 32,0 0-32,0 0 15,0 0-15,0 0 0,0-22 16</inkml:trace>
  <inkml:trace contextRef="#ctx0" brushRef="#br0" timeOffset="73700.52">3154 2561 0,'0'0'0,"0"21"0,0 1 15,0-44 32,21 22-31,-21-21-16,21 0 0,-21 0 15,0 0 1,0 0-16,-21 21 31,0 0-31,0 0 0,21 21 16,-22-21-16,22 21 15,-21 0-15,21 0 0,0 0 16,0 1-16,0-1 16,0 0-16,21-21 0,1 21 15,-1 0-15,0 0 0</inkml:trace>
  <inkml:trace contextRef="#ctx0" brushRef="#br0" timeOffset="74388.58">4022 2836 0,'21'-21'16,"-21"-63"0,0 62-16,0 1 15,-21 21-15,-1-21 16,1 21-16,0 0 0,0 0 15,0 0-15,-22 0 0,22 21 16,-21-21-16,0 21 0,20 1 0,-20-1 16,0 0-16,-1 0 0,22 21 15,-21-20-15,21 20 0,-22 21 16,22-41-16,21 20 0,0-21 16,0 0-16,0 22 0,0-22 0,0 0 15,0 0-15,0 0 0,21 0 16,1-21-16,-1 0 0,0 22 15,42-22-15,-41 0 0,-1 0 16,21-22-16,-21 1 0,22 0 16,-22 21-16,0-21 0,21-21 0,-21 20 15,1 1-15,20 0 0,-21-21 16,43-43-16,-43 43 0,0-1 16,0 1-16,0-21 0,0 20 15,1-20-15,-1 20 0,0-20 0,-21 21 16,21-1-16,-21 1 0,0 21 15,21-22-15,-21 22 0,0 0 0,0 0 16,-21 21 0,0 0-16,21 21 15,-21 0-15,21 22 16,-21-1-16,21 0 0,-22 1 0,22 20 16,-21 1-16,21-22 0,0 21 15,-21 1-15,21-1 0,-21-20 0,21 20 16,0-20-16,0 20 0,0-21 0,0 1 15,0-1-15,0 0 0,21 1 16,0-22-16,0 0 0,1 0 0,20 0 16,-21-21-16,21 0 0,-20 0 15,20 0-15,0 0 0,22-21 0,-22 0 16,22 0-16,-22 0 16,21-22-16,1 22 0,-22 0 0,22-21 15,-22-1-15,0 1 0,1 21 16,-1-21-16,-21-1 0,0 1 0</inkml:trace>
  <inkml:trace contextRef="#ctx0" brushRef="#br0" timeOffset="75292.25">825 4382 0,'0'-22'31,"0"1"-15,0 0-1,0 0-15,0 0 0,0 0 16,0-1-16,0 1 0,22 0 15,-1 21-15,-21-21 0,21 0 16,0 21-16,0 0 0,0 0 0,1 0 16,-1 0-16,0 21 15,-21 21-15,21-21 0,0 22 0,-21-1 16,0 0-16,0 1 0,0-1 16,0 22-16,0-22 0,0 21 15,0-20-15,-21 20 0,0 1 0,0-1 16,0-20-16,-1-1 0,-20 0 15,21 1-15,0-22 0,0 21 16,-22-21-16,22-21 0,0 21 16,0-21-16,-22 0 0,22 0 0,0-21 15,0 21-15,0-21 0,0 0 16,-1-21-16,22-1 0,0 22 16,0-21-16,0-22 0,0 22 0,0 21 15,0-22-15,22 1 0,-22 21 16,21 0-16,0 0 0,0 21 0,0 0 15,0 0-15,1 0 0,-1 0 16,0 0-16,0 21 0,0 0 16,0 0-16,1 0 0,-1 22 15,-21-22-15,21 0 0,0 21 16,-21-21-16,0 1 0,21 20 0,0-21 16,-21 0-16,22 0 0,-22 1 15,0-1-15,21-21 16,0 0-1,-21-21 1,0-1-16</inkml:trace>
  <inkml:trace contextRef="#ctx0" brushRef="#br0" timeOffset="75455.41">1418 4551 0</inkml:trace>
  <inkml:trace contextRef="#ctx0" brushRef="#br0" timeOffset="77704.63">2265 4424 0,'0'0'0,"0"-21"15,-21 21-15,-22-43 16,22 43 0,0 0-1,21 22-15,0-1 16,0 0-16,0 0 0,-21 0 16,21 22-16,0-22 0,0 0 0,-21 21 15,21-21-15,0 22 0,0-22 16,0 21-16,0-21 0,0 1 0,0-1 15,0 0-15,0 0 0,-22-21 16,22 21-16,0-42 31,0 0-31,0 0 0,0 0 0,0-1 16,0 1-16,22 0 0,-22 0 16,0 0-16,0-22 0,21 22 15,0-21-15,-21 21 0,21-22 16,-21 22-16,21 0 0,0 0 0,-21 0 15,22 21-15,-1 0 0,0 0 16,0 0-16,0 21 0,-21 0 16,21 0-16,1 0 0,-1 1 15,0-1-15,0 21 0,0-21 0,-21 0 16,21 1-16,1-1 0,-1 21 16,0-21-16,0-21 0,0 21 15,0 1-15,1-22 0,-1 0 16,0 0-16,0 0 0,0 0 15,0 0-15,1-22 0,-1 22 16,0-21-16,0 0 0,0 0 0,0 0 16,1 0-16,-1-22 0,0 22 15,0-21-15,0 21 0,0-22 0,1 1 16,20 0-16,-21 20 0,0-20 16,0 21-16,1 0 0,-1 0 0,0-1 15,0 22-15,0 0 0,0 0 16,1 0-16,-22 22 0,21-1 0,0 21 15,-21-21-15,0 0 16,21 22-16,0-22 16,-21 0-16,21 0 0,-21 0 0,0 1 15,0-1-15,22-21 0,-1 0 32,-21-21-17,0-1 1,0 1-16,0 0 0,0 0 15,0 0-15,0 0 0,-21-22 0,-1 22 16,1 0-16,0 0 0,-21 0 16,21-1-16,-1 22 15,1 0-15,0 0 0,-21 0 0,-1 43 16,22-22-16,0 0 16,0 21-16,0-20 0,0 20 15,-1 21-15,1-20 0,21-1 16,-21-21-16,21 22 0,-21-1 15,21 0-15,0 22 0,0-43 16,0 21-16,0-21 0,21 1 16,0-1-16,0-21 15,1 0-15,-1 0 0,0 0 0,0 0 16,0 0-16,0-21 0,1-1 16,-1 1-16,21 0 0,-21 0 0,0 0 15,1-22-15,-1 22 0,0-21 0,0 21 16,0-22-16,0 1 0,1 0 15,-1 21-15,0-22 0,0 1 16,-21 21-16,0 0 0,21-22 0,-21 22 16,21 21-16,-21 21 31,0 0-31,0 1 16,0-1-16,0 0 0,0 21 0,-21-21 15,21 1-15,0 20 0,0-21 16,0 21-16,0-20 0,0-1 0,0 0 15,0 21-15,21-21 16,1 1-16,-1-1 0,0 0 0,0-21 16,0 0-16,0 0 15,1 0-15,-1 0 0,0-21 0,21 0 16,-21 21-16,1-22 0,-1 1 0,21 0 16,-21-21-16,0 21 0,1-1 15,-1-20-15,0 21 0,0 0 0,0-22 16,0 22-16,1-21 0,-22 21 15,0 0-15,21-1 0,-21 1 16,0 42 0,0 1-16,0-1 15,0 0-15,-21 21 0,21-21 16,0 1-16,0-1 0,0 21 16,0-21-16,0 0 0,0 1 15,0 20-15,-22-21 0,22 0 16,0 0-16,0 1 0,0-1 0,0 0 15,0 0 1,0-42 0,0 0-1,0 0-15,0-1 0,22 1 16,-22 0-16,21 0 0,-21-21 16,0 20-16,21 1 0,0-21 0,0 21 15,-21-22-15,21 22 0,1-21 0,-1 21 16,0-22-16,-21 22 0,21 0 15,0 21-15,0-21 0,1 21 16,-1 0 0,-21 21-16,21 0 0,-21 0 0,0 1 15,0-1-15,21 0 0,-21 21 0,21-21 16,-21 22-16,0-22 0,0 0 16,0 0-16,0 22 0,0-22 0,21 0 15,-21 0-15,0 0 0,22 0 16,-22 1-16,21-22 15,0 0-15,0 0 16,0 0-16,-21-22 0,21 22 16,1-21-16,-1 0 0,0 0 0,0 0 15,43-22 1,-43 1-16,21 21 0,-21-21 0,0 20 16,22-20-16,-1 21 0,-21-21 15,0 20-15,22 1 0,-22 0 0,0 0 16,0 0-16,0 21 0,1 0 15,-1 0 1,-21 21-16,0 0 0,0 0 0,0 0 16,0 1-16,0-1 0,0 0 15,0 21-15,0-21 0,0 1 0,0 20 16,0-21-16,0 0 0,0 0 16,0 1-16,0-1 0,0 0 15,0 0-15,0 0 0,21 0 0,0 1 16,0-22-16,0 21 0,1-21 15,-1 0-15,21 0 0,-21 0 0,22 0 16,-22 0-16,21 0 0,0-21 16,-20-1-16,20 1 0,0 0 0,1 0 15,-22 0-15,21 0 0,0-1 0,-20 1 16,20-21-16,0 0 16,-21 20-16,22-20 0,-22 0 0,0 21 15,-21-22-15,0 22 0,0-21 16,0 21-16,0-1 0,-21 22 15,0 0-15,0 22 16,-1-1-16,1 0 0,-21 0 0,21 0 16,0 22-16,-1-1 0,1 0 0,21 22 15,-21-43-15,21 21 16,0-21-16,0 22 0,0-22 0,21 0 16,22 21-16,-22-42 15,0 22-15,21-22 0,1 0 0,-22 0 16,21 0-16,0 0 0,1 0 0,-1 0 15,0-22-15,1 22 0,-1-21 16,22-21-16,-22 21 16,0 0-16,1-1 0,-22 1 0,21 0 15,-21-21-15,0 21 0,1-1 16</inkml:trace>
  <inkml:trace contextRef="#ctx0" brushRef="#br0" timeOffset="78864.37">783 5884 0,'-21'22'0,"0"-1"16,0-21-16,21-21 47,0-1-47,0 1 16,21 0-1,0 21-15,0-21 0,0 21 16,0 0-16,1 0 0,-1-21 15,0 21-15,0 0 0,0 0 16,0 0-16,1 21 0,-1-21 16,-21 21-16,0 0 0,21 0 0,-21 22 15,0-22-15,0 0 16,0 21-16,0-20 0,-21-1 0,0 21 16,-1-21-16,-20 0 0,-21 22 15,41-22-15,-20 0 0,21 0 16,0-21-16,0 21 0,-1-21 15,1 0-15,0 0 0,0 0 16,21-21 0,0 0-1,21 0-15,0 21 0,0-21 16,1 21-16,20 0 0,-21-21 16,0 21-16,0 0 0,1 0 15,-1 0-15,0 0 0,0 0 0,0 0 16,22 0-16,-22 0 0,0 21 15,-21 0-15,21 0 0,0 0 0,-21 0 16,21 1-16,-21-1 0,0 21 16,0 22-16,-21-43 15,0 21-15,0-21 0,0 0 16,0 1-16,-22-1 0,22 0 0,-21 0 16,21 0-16,-22-21 0,22 0 15,-21 0-15,21 0 0,-22 0 16,22 0-16,-21 0 0,21 0 0,-1 0 15,1 0-15,-21-21 0,21 0 16,0 0-16,-1 0 16,22-1-16,0 1 15,0 0 1,0 0-16,22 0 16,-1 0-16,21 21 15,-21-22-15</inkml:trace>
  <inkml:trace contextRef="#ctx0" brushRef="#br0" timeOffset="79060.27">1503 6181 0</inkml:trace>
  <inkml:trace contextRef="#ctx0" brushRef="#br0" timeOffset="80007.78">2794 5694 0,'0'-21'0,"0"42"0,0-63 0,0 20 16,0 1-16,0 42 31,0 1-16,0-1-15,0 21 0,0 0 0,0 1 16,-21-1-16,0 22 0,-1-22 16,22 0-16,-21 22 0,-21-22 0,21 0 15,0 22-15,-22-22 0,22 1 16,-21-1-16,-1 0 0,22 1 0,-21-1 16,21 0-16,-22-21 0,22 1 15,0-1-15,0 0 0,0-21 0,0 0 16,-1 0-16,1 0 15,0-21-15,21 0 16,0-1-16,0 1 0,0-21 16,0 21-16,0-22 0,-21 1 0,21 0 15,0-1-15,0 22 0,0-21 16,0 0-16,0-1 0,0 1 0,0 21 16,0-22-16,0 22 0,0 0 15,0 0-15,21 21 0,0 0 16,-21 21-16,0 0 15,21 0-15,1 1 0,-22-1 0,21 21 16,0 0-16,0-20 0,-21 20 16,21 0-16,0-21 0,-21 22 0,22-1 15,20 22 1,-21-22-16,0-21 0,0 0 0,1 0 16,-1 1-16,0-1 0,0-21 15,0 0-15,22 0 0,-22 0 0,0 0 16,21 0-16,-21 0 0,22-21 15,-22-1-15,21 1 0,-21 0 0,1-21 16,20 21-16,-21-22 0,0 22 16,0-21-16,1 21 0,-22-22 0,21 22 15,-21-21-15,21 21 0,-21-1 0,0 1 16,0 0-16,21 21 16,-21 21 15,0 0-31,0 1 0,0-1 0,0 0 15,0 0-15,0 21 0,0-20 16,0-1-16,0 0 0,0 21 0,0-21 16,0 1-16,0-1 0,0 0 15,0 0-15,21-21 16,-21-21 15,21 0-31,-21 0 0,0-22 0,22 22 16</inkml:trace>
  <inkml:trace contextRef="#ctx0" brushRef="#br0" timeOffset="80186.62">3175 5906 0,'0'-22'16,"0"44"-16,-21-44 15,21 44 16,0-1-15</inkml:trace>
  <inkml:trace contextRef="#ctx0" brushRef="#br0" timeOffset="80688.07">3492 6075 0,'0'21'0,"0"-42"0,0 63 16,0-21-16,0 1 15,0-1-15,-21 0 0,21 0 16,-21 0-16,21 0 0,0 1 0,0-1 16,0 0-16,-21 0 15,21 0-15,0 0 0,-21 1 0,21-1 16,0 0-16,0 0 15,0 0-15,-21-21 32,21-21-32,0 0 15,0-21-15,0 20 16,0 1-16,0 0 0,0-21 0,0 21 16,21-22-16,0 1 0,0 21 0,0-22 15,22 1-15,-22 21 0,21-21 16,0 20-16,1 1 0,-1 0 15,0 0-15,1 21 0,-22 0 16,21 0-16,-21 0 0,22 21 0,-22 0 16,0 0-16,0 1 0,0-1 15,1 21-15,-22-21 0,0 22 0,0-22 16,0 0-16,0 21 0,0-21 0,0 22 16,0-22-16,0 0 0,0 0 15,0 0-15,0 1 0,0-1 16,-22-21-16,22 21 0,0-42 31,0 0-31,22-1 0,-22 1 16,21 0-16,0 0 0,0-21 15</inkml:trace>
  <inkml:trace contextRef="#ctx0" brushRef="#br0" timeOffset="81311.34">4360 5736 0,'0'0'0,"0"-21"0,0 0 15,0 42 1,0 0-16,0 0 16,0 22-16,0-22 0,0 21 0,0 1 15,0-1-15,-21 0 0,21 1 16,0-1-16,0 0 0,0-21 0,-21 22 16,21-1-16,-21-21 15,21 0-15,-21 22 0,21-22 0,0 0 16,0 0-16,0 0 0,-22-21 15,22-21 1,0 0-16,0 0 16,0 0-16,0 0 15,0-1-15,0-20 0,0 21 16,22 0-16,-1-22 0,0 22 0,0 0 16,0-21-16,0 21 0,1-1 15,-1 1-15,21 21 0,-21-21 0,0 21 16,1 0-16,-1 0 0,0 0 15,-21 21-15,0 0 16,0 1 0,0-1-16,-21-21 0,21 21 0,-21-21 15,-1 0-15,1 21 0,0-21 0,0 0 16,0 0-16,0 0 0,-1 0 16,1 0-16,0 0 0,0 0 15,21 21 16,0 0-15,0 1-16,0-1 0,0 0 16,0 0-16,21 0 0,-21 0 0,0 1 15,21-22-15,-21 21 16,21 0-16,1 0 0,-22 0 0,21 0 16,0-21-16,-21 22 0,21-22 15,0 21-15,0-21 0,1 0 16,-1 0-16,0 0 0,0-21 15,21-1-15,-20 22 16,-1-21-16,0 0 0,0 0 0,21 0 16,-20-22-16,20 22 0</inkml:trace>
  <inkml:trace contextRef="#ctx0" brushRef="#br0" timeOffset="81572.11">5143 5715 0,'0'0'0,"-21"0"16,42 0 15,1-21-31,-1 21 0,0 0 16,0 0-16,21 0 0,1-21 0,-1 21 15,0 0-15,1 0 16,20-21-16,-20 21 0,-1 0 0,21 0 15,-41 0-15,20 0 0,-21 0 0,0 0 16,0 0-16,-42 0 31,0 0-31,0 0 0</inkml:trace>
  <inkml:trace contextRef="#ctx0" brushRef="#br0" timeOffset="81811.94">5440 5652 0,'0'0'0,"-21"0"0,21 21 0,-22-21 16,22 21-16,0 0 16,-21 0-16,21 22 0,-21-22 0,21 21 15,0 0-15,0-20 0,0 20 0,-21 0 16,21 1-16,-21-22 0,21 21 16,0 0-16,0-20 0,-21 41 15,21-42-15,-22 22 0,22-22 16,0 0-16,0 0 0,0 0 15,22-21 17,-1 0-32,-21-21 0,21 0 0</inkml:trace>
  <inkml:trace contextRef="#ctx0" brushRef="#br0" timeOffset="82413.2">5778 6138 0,'0'22'31,"22"-22"-16,-1 0-15,0 0 16,0 0-16,21-22 0,-20 22 0,-1 0 16,0-21-16,0 21 0,0-21 15,0 21-15,1-21 0,-1 0 16,-21 0-16,0-1 16,0 1-16,-21 21 15,-1 0-15,1 0 0,0 0 16,0 0-16,-21 0 0,20 0 0,1 0 15,0 21-15,-21 1 0,21-1 16,-1 0-16,1 0 0,0 0 0,21 22 16,0-22-16,0 0 0,-21 0 15,21 0-15,0 0 0,0 1 0,0-1 16,21 0-16,0 0 0,0-21 16,1 21-16,-1-21 0,0 0 15,0 0-15,21 0 0,-20 0 16,-1 0-16,21 0 0,-21 0 15,0-21-15,22 0 0,-22 21 0,0-21 16,0 0-16</inkml:trace>
  <inkml:trace contextRef="#ctx0" brushRef="#br0" timeOffset="82964.5">6265 5990 0,'0'0'0,"21"-21"0,1 0 16,-1 0-1,0 21-15,0 0 16,0 0-16,0 0 16,1 0-16,-1 21 0,-21 0 15,21-21-15,-21 42 0,21-20 0,-21-1 16,0 0-16,0 0 0,0 21 16,0-20-16,0-1 0,0 0 0,0 0 15,-21 21-15,0-20 0,0-22 16,-1 21-16,22 0 0,0 0 0,-21-21 15,21 21-15,0-42 32,0 0-32,21 0 15,-21 0-15,22-1 0,-1 1 16,-21 0-16,21 0 0,0-21 16,0 20-16,0 1 0,1-21 0,-1 21 15,0-22-15,0 22 0,0-21 16,0 21-16,1-22 0,-1 43 15,-21-21-15,0 42 16,0 1 0,0-1-16,0 0 0,0 0 15,0 0-15,-21 22 0,-1-22 0,22 0 16,-21 21-16,21-21 0,0 1 0,0 20 16,0-21-16,0 0 15,0 0-15,0 1 0,0-1 0,0 0 16,0 0-16,0 0 15,21-21-15,1 0 0,-1 0 16,0 0-16,21 0 0,-21 0 0,1 0 16,20-21-16,0 0 0,-21 0 15,22 0-15,-1-1 0,0 1 0,-20-21 16,20 21-16,0-22 0</inkml:trace>
  <inkml:trace contextRef="#ctx0" brushRef="#br0" timeOffset="83272.41">7451 5440 0,'0'0'0,"0"-21"0,0 0 0,-22 21 31,1 0-31,0 21 0,21 0 16,-21 0-16,21 21 0,-21 1 16,0-1-16,21 0 0,-22 22 0,22-22 15,-21 22-15,0-1 0,21-20 16,0 20-16,0-21 0,-21 1 0,21-1 15,0 0-15,-21 1 0,21-22 0,0 21 16,0-21-16,0 1 0,0-1 16,0 0-16,0 0 0,21 0 0,0-21 15,0 0-15,0 0 16,1 0-16,-1 0 16,0-21-16,0 21 0,0-21 0,-21 0 15,21 0-15,1-1 0,-1 1 16,0 0-16,-21 0 0,0-21 0,21 20 15,-21-20-15</inkml:trace>
  <inkml:trace contextRef="#ctx0" brushRef="#br0" timeOffset="83503.27">7260 5800 0,'0'0'0,"21"21"16,0-21-1,1 0-15,-1 0 0,0 0 0,0 0 16,21 0-16,-20 0 0,20 0 16,0 0-16,1 0 0,-1-21 0,0 21 15,1-21-15,-1 21 0,-21 0 0,21 0 16,-20 0-16,20-22 16,-21 22-16,0 0 0,-21 22 15</inkml:trace>
  <inkml:trace contextRef="#ctx0" brushRef="#br0" timeOffset="84611.21">550 7599 0,'0'0'16,"0"21"-16,0 0 15,-21 0-15,21 22 0,-21-22 16,21 21-16,-21 1 0,21-1 0,-21 0 16,-1 1-16,1-1 0,0 0 15,0 1-15,-21-1 0,20 0 16,1-21-16,-21 22 0,21-22 16,0 0-16,-1-21 0,1 21 0,0-21 15,0 0 1,21-21-16,0 0 15,0 0-15,0 0 0,0-1 16,21 1-16,0 21 16,0 0-16,1-21 0,-1 21 0,21 0 15,-21 0-15,22 0 0,-1-21 16,0 21-16,1 0 0,-1 0 0,0 0 16,1-21-16,-1 0 15,21-1-15,-20 22 0,-22-21 16,21 0-16,-21 21 0,1-21 15,-1 0-15,-21 0 16,0-1-16,0 1 0,0 0 16,0 0-1,-21 21-15,-1 0 0,1 0 16,0 0-16,0 21 0,21 0 16,-21 0-16,0 1 0,-1 20 15,22-21-15,-21 21 0,21 1 0,-21-1 16,21 0-16,-21 1 0,21-22 15,-21 21-15,0 1 0,21-22 16,0 0-16,0 21 0,0-21 16,-22 1-16,22-1 0,0 0 15,22-21 17,-1 0-32,-21-21 0</inkml:trace>
  <inkml:trace contextRef="#ctx0" brushRef="#br0" timeOffset="84783.78">1164 7980 0,'0'0'0,"21"-21"31,0 21 0</inkml:trace>
  <inkml:trace contextRef="#ctx0" brushRef="#br0" timeOffset="85256.04">2434 7430 0,'0'0'0,"0"21"0,0 0 0,0 0 15,0 21-15,0-20 0,0 20 0,0 0 16,0 1-16,0-1 0,0 0 15,-21 22-15,21-22 0,-21 22 0,0-22 16,-1 21-16,1-20 0,0-1 16,0 0-16,0 1 0,0-1 0,21-21 15,0 22-15,-22-22 16,22 0-16,0-42 31,0 0-31,0-1 16,0 1-16</inkml:trace>
  <inkml:trace contextRef="#ctx0" brushRef="#br0" timeOffset="85620.81">2201 7514 0,'0'0'0,"0"-42"15,0 21-15,0 0 0,0-22 16,0 22-16,0 0 0,21 0 0,1 0 15,-1 21-15,21-22 0,-21 22 16,22 0-16,-1 0 0,0 0 0,1 0 16,-1 0-16,0 22 0,22-1 15,-22 0-15,22 42 0,-22-20 16,-21-1-16,-21-21 0,0 22 16,0-1-16,0 21 15,-21-20-15,-21-22 0,-1 21 0,1-21 16,0 1-16,-64 41 15,63-42-15,1 0 0,0 1 16,21-1-16,-1-21 0,1 21 0,0-21 16,0 0-16,21-21 31,21 0-31,0 21 0,0-22 16,22 1-16,-22 21 0,0-21 0,21 0 15,1 0-15,-22 0 0</inkml:trace>
  <inkml:trace contextRef="#ctx0" brushRef="#br0" timeOffset="86224.03">3598 7430 0,'-21'0'31,"0"0"-15,0 0-16,0 21 0,21 0 16,-22 0-16,1 0 0,0 0 0,0 22 15,21-22-15,-21 21 0,0-21 0,-1 22 16,1-1-16,0 0 0,21-20 16,-21 20-16,0 21 0,0-20 15,-1-1-15,1-21 0,0 22 16,0-1-16,21-21 0,0 0 0,-21 0 15,21 1-15,-21-1 0,21-42 47,0-1-47,0 1 0,0-21 16,0 21-16,0-22 0,0 1 0,21 21 16,-21-21-16,21-1 0,0 22 15,-21-21-15,21 21 0,0-22 0,1 22 16,-1 0-16,0 0 15,0 21-15,0 0 0,0 0 16,1 21-16,-22 0 0,21-21 16,-21 21-16,0 22 0,21-22 15,0 0-15,0 0 0,-21 21 0,21-20 16,1 20-16,-22-21 0,21 0 16,0 0-16,0 1 0,-21-1 0,21 0 15,22 0-15,-22-21 16,0 0-1,0 0-15,0 0 16,-21-21-16,21 0 16,1 0-16,-1-1 0,0 1 15,0 0-15,0-21 16,0 21-16,1-1 0,-1 1 0,0-21 16,0 21-16</inkml:trace>
  <inkml:trace contextRef="#ctx0" brushRef="#br0" timeOffset="86520.34">4297 7324 0,'0'0'0,"21"0"46,0 0-46,0 0 0,0 0 16,22 0-16,-22 0 0,21-21 0,1 21 16,-1 0-16,0 0 0,22-22 15,-22 22-15,0 0 0,1 0 0,-1 0 16,0 0-16,-20 0 0,20 0 16,-21 0-16,-42 0 31,0 0-16</inkml:trace>
  <inkml:trace contextRef="#ctx0" brushRef="#br0" timeOffset="86792.71">4657 7324 0,'-43'63'16,"43"-42"-1,0 1-15,-21 20 0,21-21 16,-21 21-16,21-20 0,0 20 0,0 0 16,-21 1-16,21-22 0,0 21 15,-21-21-15,21 22 0,0-22 16,0 0-16,0 0 0,0 43 16,0-43-16,0 0 0,0 0 15,0 0-15,-22-21 47</inkml:trace>
  <inkml:trace contextRef="#ctx0" brushRef="#br0" timeOffset="87412.36">529 9377 0,'21'0'16,"22"0"-16,-22 0 16,0 0-16,21 0 0,-21 0 15,1 0-15,20 0 0,-21 0 0,21-21 16,-20 21-16,20 0 0,-21 0 16,0 0-16,0 0 0,1 0 0,-1 0 15,0 0-15,-42 0 47,0 0-47</inkml:trace>
  <inkml:trace contextRef="#ctx0" brushRef="#br0" timeOffset="87940.35">423 9546 0,'0'0'0,"0"21"0,-21 1 15,21-1-15,0 0 16,0 0-16,0 0 16,-21-21-16,0 0 15,21-21 1,0 0-1,0 0-15,21 0 16,0 21-16,0-22 0,0 22 0,1-21 16,-1 21-16,0 0 0,21-21 15,-21 21-15,1-21 0,20 21 16,-21 0-16,21 0 0,-20 0 16,20 0-16,-21 0 0,21 21 0,-20 0 15,-1 0-15,0 1 0,0-1 16,0 21-16,0-21 0,-21 0 0,22 22 15,-22-22-15,0 21 0,0-21 16,0 1-16,-22 20 0,1-21 0,-21 0 16,21 0-16,-22 1 0,1-1 15,0-21-15,-1 21 0,1 0 16,0-21-16,-1 0 0,1 0 0,21 0 16,-21 0-16,20 0 0,1 0 15,-21 0-15,21 0 16,0 0-16,21-21 15,0 0 1,21 0 0,0-1-16,0 22 0,0-21 0,22 0 15</inkml:trace>
  <inkml:trace contextRef="#ctx0" brushRef="#br0" timeOffset="88127.31">1312 9716 0,'0'0'0,"21"0"15,-21-22 17,22 22-17,-1-21-15</inkml:trace>
  <inkml:trace contextRef="#ctx0" brushRef="#br0" timeOffset="88519.88">2011 9250 0,'0'0'0,"0"-21"0,0 0 16,21-1-1,21 22-15,-21 0 16,22 0-16,-1 0 0,0 0 0,1 0 16,20 0-16,1 0 0,-22-21 15,22 21-15,-1 0 0,1 0 16,-1 0-16,-21 0 0,1 0 16,-1 0-16,0 0 0,-20 0 0,-1 0 0,0 0 15,-42 21 1,0-21-16,-22 0 0,22 0 15</inkml:trace>
  <inkml:trace contextRef="#ctx0" brushRef="#br0" timeOffset="88801.41">2371 9229 0,'0'21'16,"0"0"-1,0 0-15,0 22 0,21-22 0,-21 21 16,0-21-16,0 22 0,0 20 16,21-21-16,-21 1 0,0-1 15,0 0-15,0 1 0,0-1 0,0 0 16,0 1-16,0-22 0,-21 21 16,21-21-16,0 1 0,0-1 0,-21-21 15,21 21-15,0-42 31,21 21-31,-21-21 0,21-1 16,0 1-16,0 0 0,0 0 0,1-21 16</inkml:trace>
  <inkml:trace contextRef="#ctx0" brushRef="#br0" timeOffset="89968.9">3027 9504 0,'0'0'0,"21"-21"0,0 21 15,-21-21-15,21 21 16,-21-22-16,-21 22 31,0 0-31,0 0 0,0 0 16,-1 0-16,1 0 0,0 0 16,0 22-16,-21-1 0,20 0 0,1 0 15,0 21-15,0-20 0,0 20 16,0 0-16,-1 1 0,22-22 15,0 21-15,0 0 0,0-20 0,0 20 16,0-21-16,0 0 0,0 0 16,0 1-16,0-1 0,22-21 15,-1 0 1,0 0-16,0-21 0,0 21 16,0-22-16,1 1 0,-1 0 15,0 0-15,0 0 0,-21-22 0,21 22 16,0-21-16,1 21 0,-1-22 0,-21 1 15,21 21-15,0-21 0,-21 20 16,0-20-16,21 21 0,-21 0 0,21 0 16,-21 42 15,0 0-31,0 0 16,0 0-16,0 22 0,0-22 15,0 21-15,0-21 0,0 43 16,0-22-16,0 22 15,22-43-15,-1 0 0,0 0 0,-21 0 16,21 0-16,0 1 0,0-22 16,1 21-16,20-21 0,-21 0 0,21 0 15,1 0-15,-22 0 0,21 0 0,1 0 16,-1-21-16,0-1 0,1 22 16,20-21-16,-21 0 0,-20-21 15,20 21-15,0-1 0,-21-20 16,1 21-16,-1-21 0,0 20 0,-21-20 15,21 0-15,-21 21 0,0-1 0,0-20 16,0 21-16,-21 0 0,0 21 16,0 0-16,21-21 0,-43 21 0,22 0 15,0 0-15,0 0 0,-22 21 16,22 0-16,0 0 0,-21-21 16,21 42-16,-1-20 0,1-1 0,0 0 0,0 0 15,21 0-15,0 0 0,0 1 16,0-1-16,0 0 0,0 0 0,0 0 31,21-21-31,0 0 16,0 0-16,1 0 0,-1 0 0,21-21 15,-21 21-15,0-21 0,1 21 16,-1-21-16,0 0 0,0 21 0,0-22 16,0 22-16,1-21 0,-1 21 15,0-21-15,-21 42 31,0 0-31,0 1 16,0-1-16,0 0 0,0 21 0,0-21 16,0 22-16,0-1 0,0 0 15,0 1-15,0 20 0,0-20 16,0 20-16,0-21 0,0 22 0,0-1 16,0 22-16,0-21 0,0 20 15,0-20-15,0 20 0,0-20 16,0 21-16,21-22 0,-21 22 0,21-22 0,-21 22 15,0-22-15,0 1 0,0-1 16,0 1-16,0-22 0,0 1 0,0-1 16,-21-21-16,0 0 0,0 0 0,0 1 15,-1-22-15,1 0 0,0 0 16,-21 0-16,21 0 0,-22-22 0,1 1 16,0 0-16,-1-21 0,1 21 0,-22-22 15,22 1-15,0 0 16,-1-1-16,1-20 0,0 20 0,-1-20 15,22 21-15,0-1 0,0 1 0,0 0 16,21-22-16,0 22 0,0-1 16,0 1-16,0 0 0,0-1 0,21 1 15,21 0-15,-21-1 0,22 1 0,-1-21 16,22 20-16,-1 1 0</inkml:trace>
  <inkml:trace contextRef="#ctx0" brushRef="#br0" timeOffset="92169.67">4530 9398 0,'0'0'0,"0"21"31,0 0-31,0 1 16,0-1-16,0 21 0,0-21 15,0 0-15,0 22 0,0-22 16,0 0-16,0 21 0,0-20 0,-22-1 15,22 0-15,0 0 0,0 21 16,-21-20-16,21-1 16,-21-21-1,21-21 1,0-1-16,0 1 16,0 0-16,0 0 0,0 0 0,0 0 15,0-22-15,0 22 0,0-21 16,21 21-16,-21-22 0,21 22 0,1 0 15,-22-21-15,21 20 0,0 1 0,0 21 16,0-21-16,0 21 0,1 0 16,-1 0-16,0 0 0,0 21 0,0 0 15,22 1-15,-22-1 0,0 0 16,0 0-16,21 21 0,-20-20 0,-1-1 16,0 0-16,0 21 0,0-21 15,0 1-15,-21-1 0,22-21 16,-1 21-16,0-21 0,-21 21 15,21-21-15,0 0 0,0 0 16,1-21-16,-1 0 16,0 0-16,-21-1 0,21 1 15,0 0-15,-21-21 0,21 21 16,1-22-16,-1 22 0,0-21 0,21 21 16,-21-22-16,1 22 0,20-21 0,0 21 15,-21-1-15,22 1 0,-22 21 16,0 0-16,0-21 0,0 21 0,1 0 15,20 0-15,-42 21 0,0 0 16,21 1-16,-21-1 16,0 0-16,0 0 0,0 0 15,0 0-15,0 1 0,0-1 16,0 0-16,0 0 16,21-21 15,-21-21-31,0 0 15,0 0-15,0-1 0,0 1 16,0 0-16,-21 0 16,0 0-16,21 0 0,-21 21 0,0-22 15,-1 1-15,1 21 0,0 0 0,0-21 16,-21 21-16,20 0 0,1 0 16,-21 0-16,21 21 0,0-21 15,-22 21-15,22 1 0,0-1 16,0 0-16,0 21 0,-1-21 0,1 1 15,0 20-15,0 0 0,21-21 0,0 22 16,0-1-16,0-21 0,0 22 16,0-22-16,0 0 0,0 0 0,0 0 15,0 0-15,21-21 0,0 22 16,0-22-16,1 0 16,20 0-16,-21 0 0,0-22 0,22 22 15,-22-21-15,21 0 0,-21 0 16,22 0-16,-1 0 0,-21-22 0,0 22 15,22-21-15,-22 21 0,0-22 0,0 1 16,0 21-16,0 0 0,1-22 16,-22 22-16,0 0 0,21 0 0,-21 0 15,0 42 17,0 0-32,-21-21 0,21 21 15,0 21-15,0-20 0,0-1 0,0 21 16,0-21-16,0 0 0,0 22 15,0-22-15,0 0 0,0 0 0,0 0 16,42 22-16,-21-43 16,0 0-16,0 21 0,1-21 0,-1 0 15,0 0-15,0 0 0,0 0 16,0-21-16,22 0 0,-22-1 16,0 1-16,0 0 0,22-42 15,-22 20-15,-21 22 0,21-21 0,-21 21 16,21-22-16,-21 22 0,0-21 15,0 21-15,21-1 0,-21 1 0,0 0 16,0 42 15,0 0-31,0 1 0,0-1 0,0 0 16,0 0-16,0 21 0,0-20 16,0 20-16,0-21 0,-21 21 0,21-20 15,0 20-15,0-21 0,0 0 16,0 0-16,0 1 0,0-1 15,0 0-15,0 0 16,0-42 0,0 0-16,21 0 15,-21-1-15,21 1 0,-21-21 16,22 21-16,-22-22 0,21 22 16,0-21-16,0-22 15,0 43-15,0 0 0,1-21 0,-1 21 16,0-1-16,0 22 0,0-21 0,0 21 15,1 0-15,-1 0 16,-21 21-16,0 1 16,21-1-16,-21 0 0,21 0 15,-21 0-15,0 22 0,0-22 0,42 42 16,-42-42-16,0 22 0,22-22 16,-1 0-16,-21 0 0,21 0 15,0 1-15,0-1 0,0-21 16,1 0-16,-1 0 0,0 0 0,0 0 15,0 0-15,0 0 0,1-21 16,-1 21-16,0-22 0,0 1 0,0 0 16,22-21-16,-22 21 0,0-22 15,0 22-15,0 0 0,0-21 16,22 20-16,-22-20 0,21 0 16,-21 21-16,1-1 0,-22 1 15,21 21-15,-21-21 0,21 21 16,-21 21-1,0 0 1,0 1-16,0-1 0,0 0 0,0 21 16,0-21-16,0 1 0,0 20 0,0-21 15,0 21-15,0-20 0,0-1 16,21 21-16,-21-21 0,21 0 16,0 1-16,1-22 0,-1 21 0,0 0 15,0-21-15,0 0 0,0 0 16,1 0-16,-1 0 0,0 0 0,21 0 15,-21-21-15,22 21 0,-22-21 0,21-1 16,-21 1-16,22-21 0,-1 21 16,0 0-16,-20-22 0,20 1 0,-21 21 15,21-22-15,-20 22 0,-1-21 16,0 21-16,-21-22 0,0 22 16,0 0-16,0 0 0,-21 21 15,0 0-15,-22 0 16,22 42-16,0-21 0,-21 1 0,20 20 15,1-21-15,0 21 0,21 1 16,0-22-16,0 21 0,0-21 16,0 22-16,0-22 0,0 0 0,21 0 15,0 0-15,1 1 0,-1-22 0,21 0 16,0 21-16,1-21 0,-1 0 16,0 0-16,1 0 0,-1 0 0,0-21 15,1 21-15,-1-22 0,0 22 16,22-42-16,-43 42 0,0-21 15,0 0-15,-21 0 0,0-1 0,0 1 16</inkml:trace>
  <inkml:trace contextRef="#ctx0" brushRef="#br0" timeOffset="93092.39">762 11134 0,'0'0'0,"21"0"0,-21-21 16,-21 21 0,0 0-1,0 0-15,-1 0 0,1 21 16,-21 0-16,0 21 0,-1 1 15,22-1-15,-42 0 0,20 1 0,1 20 16,0 1-16,-1-1 0,1 1 16,21-1-16,-22 1 0,22-1 15,0 1-15,21-1 0,0 1 0,0 20 16,21-41-16,22-1 16,-22-21-16,21 0 0,0 0 15,43 1-15,-43-22 0,22 0 16,-22 0-16,22-22 0,-22 1 15,64-21-15,-64 21 16,1 0-16,-22-22 0,21 22 0,-21-21 16,0 21-16,1-22 0,-22 22 15,0-21-15,0 21 0,0-1 0,-22 1 16,1 0-16,0 0 16,-21 21-16,21 0 0,-22 0 0,1 0 15,0 0-15,-1 0 0,1 21 16,0 0-16,-1 0 0,22 22 0,-21-22 15,21 21-15,-1-21 0,1 1 16,21 20-16,-21-21 0,21 21 0,0-20 16,0-1-16,0 0 0,21-21 15,0 21-15,1-21 0,-1 0 16,21 0-16,-21 0 0,22-21 0</inkml:trace>
  <inkml:trace contextRef="#ctx0" brushRef="#br0" timeOffset="93275.59">1482 11705 0,'0'0'0,"21"0"63,0 0-48,0 0-15,0 0 0</inkml:trace>
  <inkml:trace contextRef="#ctx0" brushRef="#br0" timeOffset="93783.73">2963 11303 0,'0'0'0,"0"-21"0,21-85 31,-21 85-31,0 0 0,-21 21 16,0 0-16,-21 0 16,21 0-16,-1 21 0,-20 0 15,21 21-15,-21-20 0,-1 20 0,22 0 16,-21 22-16,21-22 0,-1 0 15,-20 22-15,21-22 0,21 22 0,-21-22 16,0 0-16,21 1 0,-22-1 16,22 22-16,0-43 0,0 21 0,0 0 15,0-20-15,22-1 16,-1 0-16,21 0 0,22-21 16,-22 0-16,-21 0 0,21 0 0,1 0 15,-1-21-15,22 0 0,-22 0 16,0-1-16,1 1 0,-1 0 0,0-21 15,22 21-15,-22-22 0,0 22 16</inkml:trace>
  <inkml:trace contextRef="#ctx0" brushRef="#br0" timeOffset="94019.6">3641 11303 0,'21'-42'16,"-42"84"-16,42-105 0,-21 41 15,0 44 1,0-1-16,0 0 0,-21 0 15,-1 21-15,22 1 0,0-1 0,0 0 16,-21 1-16,0 41 0,21-41 16,-21-1-16,21 0 0,0 1 15,-21-1-15,21-21 0,-21 22 0,21-1 16,-22-21-16,22 0 0,0 0 16,0 1-16,0-1 0,0 0 15,22-21-15,-1 0 16,0 0-16,0-21 0,0 0 15,22-1-15</inkml:trace>
  <inkml:trace contextRef="#ctx0" brushRef="#br0" timeOffset="95171.45">4254 11578 0,'0'0'15,"0"-21"-15,0 0 0,0 0 0,0 0 16,-21-1-1,0 22-15,0 0 0,0 0 16,0 0-16,-1 22 0,1-1 0,-21-21 16,21 21-16,0 0 15,-1 21-15,1-20 0,0-1 0,0 21 16,0-21-16,0 22 0,21-22 16,0 21-16,-22 0 0,22-20 0,0 20 15,-21-21-15,21 21 0,0-20 0,0-1 16,0 0-16,0 0 0,21-21 15,1 0-15,-1 0 0,0 0 16,0 0-16,0 0 0,0 0 16,1-21-16,-1 0 0,0 0 0,0-1 15,0 1-15,0 0 0,1 0 0,-1-21 16,0 20-16,0 1 0,0-21 16,0 21-16,1-22 0,-1 1 15,0-21-15,0 20 0,-21 22 16,21 0-16,-21 0 0,0 42 31,0 0-15,0 0-16,-21 22 0,21-22 0,-21 0 15,21 21-15,0-21 0,0 1 0,0 20 16,0-21-16,0 0 0,0 0 16,0 1-16,0-1 0,0 0 0,0 0 15,21-21-15,0 0 0,0 21 0,1-21 16,-1 0-16,0 0 15,0 0-15,21-21 0,-20 21 0,20-21 16,-21 0-16,21 0 0,-20-1 16,20 1-16,-21 0 0,21 0 0,-20 0 15,20 0-15,-21-1 0,0-20 0,0 21 16,1 0-16,-1 0 0,-21-1 16,-21 44 15,-1-1-31,22 0 0,0 0 15,0 0-15,0 0 0,0 1 0,0-1 16,0 0-16,0 0 0,0 21 16,0-20-16,22-1 0,-22 0 15,21 0-15,-21 0 0,21 0 16,0-21-16,0 22 16,-21-44-1,0 1 1,0 0-16,-21 0 15,0 0-15,0 0 0,0-1 16,-1 1-16,1 21 0,0-21 0,0 21 16,0 0-16,0 0 15,-1 0-15,1 0 0,0 0 0,0 0 16,21 21-16,0 0 0,0 1 16,0-1-16,0 0 15,0 0-15,21 0 0,0 0 16,22-21-16,-22 0 0,0 22 15,21-22-15,-21 0 0,22 0 0,-1 0 16,-21 0-16,22 0 0,-1 0 0,-21 0 16,21-22-16,1 1 0,-22 0 15,21 0-15,-21 0 0,22 0 0,-22-1 16,0 1-16,0 0 0,0 0 16,1-21-16,-1 20 0,0 1 0,0-21 15,-21 21-15,0 0 0,0-1 16,0 1-16,0 0 0,-21 42 31,0 0-15,21 1-16,0-1 0,0 0 15,0 0-15,0 0 0,0 0 0,21 1 16,-21-1-16,21-21 0,-21 21 0,0 0 16,0 0-16,0 0 15,0 1-15,0-1 0,0 0 16,0 0-16,-21-21 0,0 21 15,0-21-15,-1 0 16,1 0-16</inkml:trace>
  <inkml:trace contextRef="#ctx0" brushRef="#br0" timeOffset="95572.22">6286 11155 0,'0'-21'15,"0"42"-15,0-63 0,0 63 32,0 21-32,0-21 0,0 43 15,0-22-15,0 22 0,0-22 16,0 21-16,0-20 0,-21 63 0,21-64 16,-21-21-16,0 21 0,21 1 15,0-1-15,-21-21 0,0 0 0,21 22 16,-22-22-16,22 0 15,0 0-15,-21-21 32,21-21-32,0 0 15,-21 21-15,0-21 0</inkml:trace>
  <inkml:trace contextRef="#ctx0" brushRef="#br0" timeOffset="96052.26">5884 11324 0,'0'0'0,"0"-42"0,0-106 32,0 127-32,21-1 0,1 1 0,-1 0 15,0 21-15,0 0 0,21 0 16,1 0-16,-1 0 0,-21 0 16,22 21-16,-1 22 0,0-1 0,22 0 15,-22 1-15,0-1 0,1 21 16,-1-20-16,0 20 0,1-20 15,-1-1-15,0 21 0,-20-20 0,20-1 0,-21 0 16,0-20-16,0 20 0,1 0 16,-22-21-16,0 22 0,0-22 0,0 0 15,0 0-15,0 0 0,-22-21 32,22-21-17,0 0-15,0 0 0,0 0 0,0 0 16,0-1-16,0 1 0,0-21 15,0 21-15,0-22 0,22 22 0,-1-21 16,0 0-16,-21-1 0,21-20 0,0 20 16,0-20-16,1 21 0,-1-22 15,0 22-15,0-1 0,0 1 0,0 0 16,1 21-16,-1-1 16,-21 1-16,21 21 0,0 0 0,0 0 15,-21 21-15,0 1 0,0-1 16,0 21-16,0-21 0,0 22 15,0-1-15,0 0 0,0 1 16,0-22-16,0 21 0,0 0 0,0-20 16,0 20-16</inkml:trace>
  <inkml:trace contextRef="#ctx0" brushRef="#br0" timeOffset="97532.92">7366 11748 0,'0'0'0,"21"-22"0,0 22 0,-21-21 15,21 0-15,1 21 0,-1-21 16,0-21-16,-21 20 0,21 1 16,-21 0-16,0 0 0,0 0 0,0 0 15,0-1-15,0 1 16,0 0-16,0 0 0,-21 0 16,0 21-16,0 0 0,-1 0 0,1 0 15,0 21-15,-21 0 0,21-21 16,-1 21-16,1 22 0,-21-22 0,21 0 15,0 0-15,-1 21 0,1-20 0,0 20 16,0-21-16,0 21 0,21-20 16,0-1-16,0 21 0,0-21 0,0 0 15,0 1-15,0-1 0,0 0 16,0 0-16,21-21 0,0 21 16,0-21-16,0 0 0,1 0 0,-1 0 15,21-21 1,-21 0-16,0 21 0,1-21 0,-1 0 15,21-22-15,-21 22 0,0-21 16,1 21-16,-1-1 0,0-20 16,0 21-16,0-21 0,0-1 0,-21 22 15,0 0-15,22 0 0,-22 0 16,0-1-16,0 1 0,0 42 16,-22 1-1,22-1-15,0 0 0,0 0 0,-21 0 16,21 22-16,0-22 15,0 0-15,0 0 0,0 0 0,0 22 16,0-22-16,0 0 0,0 0 16,0 0-16,21-21 0,1 21 15,-1-21-15,0 0 0,0 0 16,0 0-16,0 0 0,22-21 16,-22 21-16,0-21 0,0 0 15,22 0-15,-22 0 0,0-1 0,0 1 16,21 0-16,-20-21 0,-1 21 0,0-22 15,0 22-15,-21 0 0,21 0 16,-21 0-16,0-1 0,21 1 16,-21 42-1,0 1-15,-21-1 0,0 0 16,21 0-16,-21 21 0,21-20 16,0-1-16,-21 21 0,21-21 15,-21 0-15,21 1 0,0-1 0,0 0 16,0 0-16,0 0 0,0 0 0,0 1 15,0-44 32,0 1-47,63-63 32,-42 41-32,0 22 0,1 0 0,-22-21 15,21-1-15,21 22 0,-21-21 16,0 21-16,1-1 0,-1 1 0,0 0 15,0 0-15,0 21 0,0 0 0,-21 21 16,0 0 0,22 0-16,-22 1 0,0-1 0,0 21 15,21-21-15,-21 0 0,0 22 16,0-22-16,0 0 0,0 0 0,0 0 16,0 1-16,0-1 0,21 0 0,-21 0 15,21-21 16,0 0-31,0 0 16,-21-21-16,22 0 16,-1 0-16,0-1 0,-21 1 0,21 0 15,0 0-15,0-21 0,1 20 0,-1-20 16,0 21-16,21-21 0,-21-1 16,1 22-16,-1-21 0,21 21 0,-21-1 15,0 1-15,1 21 0,-1 0 16,-21 21-1,0 1-15,0-1 0,0 21 16,0-21-16,0 0 0,0 22 0,0-22 16,0 21-16,0-21 15,0 1-15,0 20 0,0-21 0,0 0 16,0 0-16,0 1 0,0-1 0,0 0 16,0 0-16,21 0 15,0-21-15,0 0 0,0 0 16,1 0-16,20 0 0,-21 0 0,21 0 15,1 0-15,-22-21 0,21 21 16,1-21-16,-22 0 0,21 21 0,0-21 16,-20-1-16,20 1 0,-21-21 15,0 21-15,22 0 0,-22-22 0,0 1 16,0 21-16,-21-22 0,0 22 0,0-21 16,0 21-16,0 0 15,-21 21 1,0 21-16,0 0 0,-1 0 0,1 21 15,0-20-15,0 20 0,0-21 16,21 21-16,0-20 0,0-1 0,0 21 16,0-21-16,0 0 0,0 1 0,0-1 15,21 0-15,0-21 16,0 0-16,22 0 0,-22 0 0,0 0 16,21 0-16,-21 0 0,22 0 15,-22 0-15,21 0 0,-21-21 16,22 0-16,-22 21 0,21-22 0,-21 22 15,1-21-15,-1 0 0</inkml:trace>
  <inkml:trace contextRef="#ctx0" brushRef="#br0" timeOffset="98431.61">804 13102 0,'-63'-21'32,"42"21"-32,-1 0 15,1 21 1,21 0-16,0 1 16,0-1-16,0 0 0,0 21 0,0-21 15,0 1-15,21-1 0,1 0 16,-1 0-16,0 0 0,21-21 0,-21 21 15,22-21-15,-1 0 0,0 0 16,-20 0-16,20 0 0,0 0 16,1 0-16,-1 0 0,-21 0 15,21-21-15,1 0 0,-22 21 16,0-21-16,0 0 0,0 0 0,1 21 16,-22-22-16,0 1 0,0 0 15,0 0-15,0 0 0,0 0 16,0-1-16,-22 22 15,1 0-15,0 22 0,0-1 16,21 0-16,-21 0 0,0 21 16,21 1-16,-22-1 0,1 0 15,0 1-15,21 20 0,-21 1 0,0-22 16,0 22-16,-1-1 0,22-21 16,-21 22-16,0-22 0,21 1 15,0-22-15,0 21 0,0-21 16,0 0-16,0 1 0,0-1 0,0 0 15,0-42 17,0 0-32,0-1 0</inkml:trace>
  <inkml:trace contextRef="#ctx0" brushRef="#br0" timeOffset="98667.59">783 13631 0,'21'0'15,"-21"22"-15,21-22 0,1 0 0,-1 0 16,0 21-16,0-21 0,0 0 16,22 0-16,-22 0 0,21 0 15,-21 0-15,22 0 0,-1 0 0,-21 0 16,21 0-16,1 0 0,-22-21 15,21 21-15,-21-22 0,1 22 0,-1-21 16,0 21-16</inkml:trace>
  <inkml:trace contextRef="#ctx0" brushRef="#br0" timeOffset="98848.92">1630 13526 0,'21'0'62,"0"0"-46,0 0-16,0 0 16,1 0-16</inkml:trace>
  <inkml:trace contextRef="#ctx0" brushRef="#br0" timeOffset="99387.7">3725 13335 0,'0'-42'16,"0"21"-1,21-1-15,1 1 0,-22 0 16,0 0-16,21 0 0,-21 0 15,0-1-15,0 1 16,0 0-16,0 0 0,-21 0 16,-1 0-16,1 21 15,0 0-15,-21 0 0,21 0 0,-22 0 16,1 0-16,0 0 0,-1 21 16,1 0-16,0 21 0,-1-21 0,1 22 15,0-22-15,-1 21 0,22 1 16,-21-1-16,21 21 0,-1-20 0,1-1 15,0 22-15,21-22 0,0 21 16,0-20-16,0-1 0,0 0 0,0 1 16,0-1-16,21-21 0,0 0 15,1 1-15,-1-1 0,0 0 0,0-21 16,21 0-16,1 0 0,20 0 16,-20 0-16,-1 0 15,0-21-15,1 0 0,20-1 0,-21 1 16,22 0-16,-22 0 0</inkml:trace>
  <inkml:trace contextRef="#ctx0" brushRef="#br0" timeOffset="99840.21">4424 13272 0,'0'0'0,"42"-22"0,22-62 31,-64 63-31,0-1 0,-22 22 16,1 0-1,0 0-15,-21 0 0,21 0 16,-1 0-16,-20 22 0,21-22 0,-21 21 16,20 0-16,1 0 0,-21 0 0,21 0 15,0 1-15,21-1 0,0 0 16,-22 21-16,22-21 0,0 1 0,0-1 16,0 21-16,0-21 0,0 0 15,22 1-15,-1-1 0,-21 0 0,42 0 16,-21 0-16,0 0 15,22-21-15,-22 22 0,0-1 0,0-21 16,0 21-16,1 0 0,-1-21 16,-21 21-16,0 0 0,0 1 15,0-1-15,-21 0 16,-1-21-16,-20 21 0,21-21 16,0 0-16,-22 0 0,22 21 0,-21-21 15,21 0-15,0 0 0,-1 0 16,-20 0-16,21 0 0,0 0 0,0 0 15,-1 0-15,22-21 0,-21 21 16,21-21-16,0 0 16,0 0-16,0-1 0,0 1 15,21 0-15,1 0 16,-1 0-16,0 0 0</inkml:trace>
  <inkml:trace contextRef="#ctx0" brushRef="#br0" timeOffset="100332.38">5186 13229 0,'0'0'0,"63"-42"15,-42 21-15,-21 0 16,0-1-16,0 1 15,-21 21 1,0 0-16,0 0 0,0 0 0,-22 0 16,22 0-16,-21 0 0,21 0 15,-22 21-15,22 1 0,-21-1 0,0 0 16,20 21-16,1-21 16,21 1-16,-21-1 0,21 0 0,0 0 15,0 0-15,0 0 0,0 1 0,21-1 16,0 0-16,1-21 0,20 21 15,-21 0-15,0 0 0,0 1 0,1-22 16,20 21-16,-21 0 0,0-21 16,0 21-16,-21 0 0,22-21 0,-22 21 15,0 1-15,0-1 16,0 0-16,-22 0 16,1-21-16,0 21 0,-21-21 0,21 0 15,-22 21-15,22-21 0,-21 0 16,-1 22-16,22-22 0,-21 0 0,21 0 15,-22 0-15,22 0 0,0 0 0,0 0 16,0 0 0,21-22-16,0 1 15,21 0-15,0 0 16</inkml:trace>
  <inkml:trace contextRef="#ctx0" brushRef="#br0" timeOffset="101079.95">6858 13272 0,'0'0'16,"-21"-22"-16,21 1 15,0 0 1,21 21-16,0 0 15,0-21-15,0 0 0,1 21 0,20-21 16,-21-1-16,21 22 0,-20-21 16,20 0-16,-21 0 0,0 0 0,0 0 15,1-1-15,-1 1 16,-21 0-16,0 0 0,-21 21 16,-22 0-16,1 0 15,0 0-15,-1 0 0,-20 0 16,20 21-16,-20-21 0,21 21 0,-22 0 15,22 1-15,-1-1 0,22 0 16,0 0-16,0 0 0,21 0 0,0 1 16,0 20-16,0-21 0,21 0 15,0 22-15,0-22 0,22 21 0,-1-21 16,-21 22-16,22-22 0,41 42 16,-63-20-16,1-22 0,41 42 15,-63-42-15,0 1 16,0 20-16,0-21 0,0 0 15,-21 0-15,0 1 0,-22-22 16,1 0-16,0 21 0,-22-21 0,22 0 16,0 0-16,-22 0 0,22 0 15,-1 0-15,1-21 0,0-1 0,-1 22 16,1-21-16,21 0 0,0 0 0,-22-21 16,22 20-16,0 1 15,0-21-15,0 21 0,21-22 0,0 22 16,0 0-16,0 0 0,0 0 0,0 0 15,0-1-15,21 1 16,0 21-16,21 0 0,-20-21 16,-1 21-16,21 0 0,-21 0 15,22-21-15,-1 21 0,0 0 0,1 0 16</inkml:trace>
  <inkml:trace contextRef="#ctx0" brushRef="#br0" timeOffset="101476.72">7218 13377 0,'0'0'0,"21"22"0,0-22 0,0 0 16,0 0-16,1 0 15,-1 0-15,0 0 16,-21-22-16,21 22 0,0-21 16,0 21-16,-21-21 0,22 21 0,-22-21 15,0 0-15,0 0 16,0-1-16,-22 1 15,1 21 1,0 0-16,0 0 0,0 0 16,0 0-16,-1 21 0,-20 1 0,21-1 15,0 0-15,0 21 0,21-21 16,-22 22-16,22-22 16,0 21-16,0 1 0,0-22 0,0 21 15,0-21-15,0 22 0,0-22 0,22 0 16,-1 0-16,0 0 0,-21 0 15,21-21-15,0 0 0,0 22 0,1-22 16,-1 0-16,0 0 0,0 0 16,21 0-16,-20-22 0,-1 22 0,21-21 15,-21 0-15,22 0 0,-22-21 0,21 20 16,0-20-16,-20 0 0,20 21 16,-21-22-16</inkml:trace>
  <inkml:trace contextRef="#ctx0" brushRef="#br0" timeOffset="101756.56">8064 12721 0,'-42'148'32,"42"-105"-32,-21-1 0,21 0 0,-21 1 15,21-1-15,-21 22 0,-1-22 0,22 0 16,0 1-16,-21-1 0,0 0 0,21 1 15,-21-1-15,21 0 0,0 1 16,0-1-16,0-21 0,0 21 0,-21-20 16,21-1-16,0 0 0,0 0 15,0 0-15,0 0 0,21-21 32,0 0-32,0 0 0,-21-21 15,21 0-15,1 0 0,-1 0 0,21 0 16,-21-1-16</inkml:trace>
  <inkml:trace contextRef="#ctx0" brushRef="#br0" timeOffset="102132.38">8255 13356 0,'21'0'47,"-21"-21"-47,21 21 15,0 0-15,-21-21 0,22 21 16,-1-21-16,-21 0 0,0-1 16,0 1-1,-21 21 17,-1 0-32,1 21 15,0 1-15,0-1 0,0-21 16,0 21-16,-1 0 0,1 43 15,0-43-15,21 0 0,-21 0 16,21 21-16,0-20 0,0-1 0,0 0 16,0 0-16,0 0 0,0 0 0,0 1 15,21-1 1,0-21-16,0 0 0,1 0 0,-1 0 16,21-21-16,-21 21 0,22-22 15,-22 1-15,21 0 0,-21 0 0,0 0 16,22 0-16</inkml:trace>
  <inkml:trace contextRef="#ctx0" brushRef="#br0" timeOffset="102412.28">8805 13187 0,'0'0'0,"-21"0"31,0 0-31,0 21 0,0 0 16,-1 0-16,1 1 0,0-1 15,0 0-15,21 0 0,-21 0 0,0 0 16,-1 22-16,22-22 0,-21 42 16,21-41-16,0 20 0,0-21 15,0 0-15,0 0 0,0 1 0,0-1 16,0 0-16,0 0 0,21-21 16,1 0-16,-1 0 15,21 0-15,-21 0 0,22 0 0,-1-21 16,0 0-16,1 21 0,-1-43 15,43 1-15,-22 0 0,-21 21 16,1-22-16</inkml:trace>
  <inkml:trace contextRef="#ctx0" brushRef="#br0" timeOffset="102712.15">9525 12658 0,'0'0'16,"0"-21"-16,-21 21 0,0 0 15,-1 21-15,22 0 16,-21 0-16,0 21 0,0-20 0,21 20 16,-21 21-16,0-20 0,-1-1 15,22 22-15,-21-22 0,0 0 0,0 22 16,0-22-16,21 0 0,-21 1 16,-1-1-16,1 0 0,21 1 0,-21-1 15,21 0-15,-21-20 0,21-1 16,-21 21-16,21-21 0,0 0 0,0 1 15,0-1-15,21-21 16,0 0-16,0 0 0,0 0 16,1-21-16,-1-1 0,21 22 0,-21-21 15,0 0-15,22-21 0,-22 21 16,0-1-16</inkml:trace>
  <inkml:trace contextRef="#ctx0" brushRef="#br0" timeOffset="103143.48">9694 13166 0,'-42'21'32,"21"0"-32,21 0 15,-21 0-15,-1 1 0,22-1 16,-21 0-16,0 21 0,21-21 0,-21 1 16,21 20-16,0-21 0,0 0 0,0 22 15,0-22-15,0 0 16,0 0-16,0 0 0,0 0 0,21 1 15,0-1-15,0-21 16,22 0-16,-22 0 0,0 0 0,21 0 16,-20 0-16,20 0 0,0-21 0,1 21 15,-22-22-15,21 1 0,0 0 16,-20-21-16,-1 21 0,21-1 0,-42-20 16,21 21-16,-21-21 0,0 20 15,0-20-15,0 21 0,-21 0 16,0-22-16,0 43 0,0-21 0,-22 0 15,22 21-15,-21 0 0,-1 0 16,22 0-16,-21 0 0,0 0 0,20 21 16,1-21-16,0 21 0,0 1 0,0-22 15,0 21-15,21 0 0,0 0 16,0 0-16,0 0 16,21 1-16,0-22 0,21 0 15,-21 21-15,22-21 0,-1 0 0,-21 0 16,22 0-16,-1 0 0,0 0 0,1 0 15</inkml:trace>
  <inkml:trace contextRef="#ctx0" brushRef="#br0" timeOffset="103528.77">10223 13356 0,'0'0'0,"64"-84"32,-43 84-32,-21-22 15,21 1-15,0 21 0,1-21 0,-1 21 16,0 0-16,0 0 0,0 0 0,0 0 15,1 0-15,-1 0 0,0 21 16,0-21-16,0 21 0,-21 1 0,21 20 16,-21-21-16,22 0 0,-22 0 15,0 22-15,0-22 0,0 42 16,0-20-16,0-22 0,0 0 0,0 0 16,0 0-16,0 1 15,-22 20-15,22-21 16,-21-21-16,0 0 31,21-21-31,0 0 0,0 0 0,0-22 16,0 22-16,0 0 15,0 0-15,21 0 0,0-22 0,-21 22 16,22 0-16,-1 0 0,-21 0 0,21-22 16,0 22-16,0 0 15,0 0-15,1 0 0,-22-1 0,0 1 16,0 0-16,0 0 15,0 0-15</inkml:trace>
  <inkml:trace contextRef="#ctx0" brushRef="#br0" timeOffset="103824.12">9250 12954 0,'0'0'0,"-21"0"16,21-21-1,21 21-15,0 0 0,0 0 16,21 0-16,1-21 0,-22 21 16,21 0-16,22 0 0,-22-21 0,0 21 15,1 0-15,20 0 0,-20 0 16,20-22-16,1 22 0,-22 0 0,0 0 15,22 0-15,-22 0 0,-21 0 0,22 0 16,-22 0-16,0 0 0,0 0 16,-21 22-1,-21-1-15</inkml:trace>
  <inkml:trace contextRef="#ctx0" brushRef="#br0" timeOffset="104972.34">847 15177 0,'0'0'0,"21"0"16,-42 0 31,-1 0-47,1-22 0,0 1 15,0 21-15,-21-21 0,20 0 16,1 0-16,0 0 0,0-1 15,21 1-15,0 0 0,0 0 16,0 0-16,0 0 0,0-1 0,21 1 16,0 0-16,22 0 0,-22 21 15,21-21-15,0 21 0,-20 0 16,20 0-16,0 0 0,-21 0 0,22 0 16,-22 0-16,0 21 0,-21 0 15,0 0-15,0 0 0,0 1 0,0-1 16,0 0-16,-21 0 0,-21 21 15,20 1-15,-20-1 0,21 0 16,-21-20-16,-22 20 0,22 0 0,-1 22 16,1-22-16,0-21 15,21 22-15,-22-1 0,22-21 0,21 21 16,0-20-16,0-1 0,21 0 16,0 0-16,1 0 0,20-21 15,0 0-15,-21 0 0,22 0 16,-1 0-16,0 0 0,1 0 0,-22 0 15,21-21-15,-21 21 0,22-21 16,-1-21-16,-21 20 0,22 1 16,-43 0-16,21 0 0,-21 0 15,0-22-15,0 22 0,0-21 0,0 0 16,0 20-16,0-20 0,0 21 16,-21 0-16,-1 0 0,1 21 15,0 0-15,0 0 16,0 0-16,0 0 0,-1 21 15,1-21-15,0 21 0,0 0 16,21 0-16,-21 0 0,0 1 16,21-1-16,0 0 0,0 0 15,21-21 1,0 0-16,0 0 0</inkml:trace>
  <inkml:trace contextRef="#ctx0" brushRef="#br0" timeOffset="105160.25">1355 15240 0,'0'-21'0,"0"42"0,0-63 32,0 21-1,21-1-16,0 22 1</inkml:trace>
  <inkml:trace contextRef="#ctx0" brushRef="#br0" timeOffset="105643.78">2667 14965 0,'0'-21'16,"0"42"-16,-21-85 0,21 43 0,0 0 16,0 0-16,0 0 0,0 0 15,0-1 1,21 22-16,0 0 16,0 0-16,0 22 0,1-1 15,20 0-15,-21 21 0,21-21 0,-20 22 16,20-1-16,-21 22 15,21-22-15,-20 0 0,-1 22 0,0-22 16,0 22-16,0-22 0,0 0 16,1 1-16,-1-1 0,-21-21 0,0 43 15,21-43-15,-21 0 16,0 0-16,0 0 0,0 0 16,0-42 15,0 0-31,0 0 15</inkml:trace>
  <inkml:trace contextRef="#ctx0" brushRef="#br0" timeOffset="105952.16">3471 14774 0,'-127'22'31,"85"-1"-31,21-21 0,-22 42 0,1-21 16,0 0-16,-1 1 0,1 20 15,21 0-15,-21 1 0,-1-1 0,1 0 16,0 1-16,-1-1 0,1 0 16,21 1-16,-22-1 0,1 0 0,21-21 15,-21 22-15,20-22 16,1 42-16,21-41 0,0-1 15,0 0-15,21-21 16,1 0-16,-1 0 0,0 0 16,21 0-16,-21 0 0,1 0 15,20-21-15,0 21 0,-21-21 0</inkml:trace>
  <inkml:trace contextRef="#ctx0" brushRef="#br0" timeOffset="106332.37">3683 15113 0,'0'0'0,"-21"0"15,0 0-15,-1 0 0,1 21 16,0 0-16,21 1 0,-21-1 16,0 21-16,0-21 0,21 22 0,0-1 15,0-21-15,-22 21 0,22 1 16,0-1-16,0 0 0,0 1 0,0 20 15,0-20-15,0-1 0,0 21 16,0 1-16,0-1 0,0 1 0,22-1 16,-22 22-16,0-21 0,0-1 15,0 1-15,0-1 0,0 1 16,-22-1-16,1 22 0,0-22 0,0 1 16,0-1-16,0-20 0,-1 20 15,1-21-15,0-20 0,0 20 0,21-21 16,0 0-16,0 0 0,0-42 15,0 0 1,0 0-16,0 0 0,0-22 16,0-20-16,0 21 0,0-22 0,0 1 15,0-1-15,0 1 0,0-1 16</inkml:trace>
  <inkml:trace contextRef="#ctx0" brushRef="#br0" timeOffset="106667.11">3471 15431 0,'0'0'0,"21"-64"0,22-105 32,-22 126-32,0 22 0,0-21 0,-21 21 15,21 0-15,1-1 0,20 1 0,-21 21 16,0 0-16,22-21 0,-22 21 16,0 0-16,0 0 0,21 21 0,-20 0 15,-1 1-15,0-1 0,-21 21 16,0 0-16,0-20 0,0 20 0,0 0 15,0 1-15,-21-1 16,0 0-16,-1-21 0,1 22 0,-21-22 16,21 0-16,-22 0 0,22 0 15,0 1-15,0-1 0,0-21 0,0 0 16,-1 21-16,1-21 16,42-21 15,1 0-31,20-1 15,-21 1-15,21 0 16,-20 21-16</inkml:trace>
  <inkml:trace contextRef="#ctx0" brushRef="#br0" timeOffset="107217.24">4593 15071 0,'0'0'0,"-21"-21"31,0-1-31,0 22 0,-1 0 0,1 0 16,0 0-16,0 0 0,0 0 15,0 0-15,-1 22 0,1-1 0,0 0 16,0 0-16,0 0 16,21 22-16,-21-1 0,-1-21 0,1 21 0,21 1 15,0-22-15,0 21 16,0-21-16,0 22 0,0-22 0,0 0 15,0 0-15,0 0 0,0 1 16,0-1-16,21-21 0,1 0 16,-1 0-16,0 0 15,0 0-15,0 0 0,0-21 0,1 21 16,-1-22-16,0 1 0,0 0 0,0 0 16,0 0-16,1-22 0,-1 22 15,0-21-15,0 0 0,-21-1 16,0 1-16,21 0 0,-21 20 15,21-20-15,-21 21 0,0 0 0,0 0 16,0-1-16,0 1 0,0 42 31,0 1-31,0-1 16,0 21-16,0 0 0,0 1 0,0-22 16,0 21-16,0 1 0,0-1 0,0 0 15,22-21-15,-22 22 0,21-22 16,0 0-16,0 0 0,0 0 0,0 1 15,1-22-15,-1 0 16,0 21-16,0-21 0,0 0 0,22 0 0,-22 0 16,0 0-16,21-21 0,-21-1 15,1 22-15,20-21 0,-21-21 16,0 21-16,0 0 0,1-22 0</inkml:trace>
  <inkml:trace contextRef="#ctx0" brushRef="#br0" timeOffset="107501.07">5419 14669 0,'0'0'16,"-22"0"-16,1 0 0,0 0 15,21 21-15,-21-21 0,21 21 0,-21 21 16,0-21-16,21 1 0,0 20 16,0 0-16,0 1 0,0-1 0,0 0 15,0 1-15,0 20 16,0-21-16,0 22 0,0-22 0,0 1 15,0-1-15,0 0 0,0 1 16,0-1-16,0-21 0,0 0 0,0 0 16,0 1-16,0-1 0,0 0 15,21-21 1,0-21-16,0 0 16,0-1-16,0 1 0,1 0 15,-1-21-15,21-1 0,-21 22 0</inkml:trace>
  <inkml:trace contextRef="#ctx0" brushRef="#br0" timeOffset="107996.79">5863 14753 0,'0'-21'0,"0"42"0,0-63 16,-21 42 0,0 21-16,21 0 15,0 0-15,0 1 0,-21-1 0,21 0 16,-22 21-16,22-21 0,0 22 15,-21-1-15,21 0 0,0 1 0,0-1 16,0 0-16,0 1 0,0-1 16,-21 43-16,21-43 15,-21 0-15,21-20 0,0-1 0,0 0 0,0 0 16,-21 0-16,21 0 16,0 1-16,0-44 31,0 1-16,0 0-15,0 0 0,0-21 0,21 20 16,0-20-16,0 21 0,0-21 16,22-1-16,-22 1 0,21 0 0,1-1 15,-1 1-15,-21 21 0,21 0 16,1-1-16,-22 1 0,42 21 16,-41 0-16,-1 0 0,0 0 15,0 0-15,0 21 0,0 1 0,-21 41 16,0-21-16,0-20 15,0 20-15,0-21 0,0 21 16,0-20-16,0 20 0,0-21 0,-21 0 16,21 0-16,-21 1 0,21-1 15,-21 0-15,21 0 0,-21 0 16,0-21 0,21-21-1,0 0-15,0 0 0</inkml:trace>
  <inkml:trace contextRef="#ctx0" brushRef="#br0" timeOffset="108295.62">5249 14859 0,'0'0'0,"-21"0"0,42 0 31,0 0-31,1 0 0,-1 0 0,0 0 16,0 0-16,21 0 0,-20 0 15,20-21-15,-21 21 0,21 0 16,-20 0-16,20-21 0,-21 21 0,21 0 16,-20 0-16,-1-21 0,0 21 15,0 0-15,-21-22 31,-21 22-15,0 0-16,0 0 0</inkml:trace>
  <inkml:trace contextRef="#ctx0" brushRef="#br1" timeOffset="115032.82">762 2985 0,'0'-22'0,"-21"22"31,0 0-31,-1 0 0,1 0 16,0 0 0,0 0-1,21 22 1,0-1 0,0 0-16,0 0 0,0 0 15,21 0-15,-21 1 0,0-1 16,0 21-16,0-21 0,21 0 15,-21 22-15,0-22 0,21 0 0,-21 0 16,0 0-16,22 1 0,-22-1 16,0 0-16,21-21 0,0 0 0,0 21 15,0-21-15,0 0 0,22 0 16,-1-21-16,0 0 16,22 0-16,-1-1 0,22 1 0,21 0 15,0-21-15,0-1 0,-1 22 16,1-21-16,0 0 0,0 20 0,0-20 15,0 21-15,-22-21 0,22 20 16,-21 1-16,-22 0 0,1 0 0,-1 0 16,-20 21-16,-22-21 0,0 21 15,0 0-15,0 0 0,0 0 16,-21-22-16,-21 22 47,0 22-47,0-22 15,0 21-15,-22 0 0,22 0 16</inkml:trace>
  <inkml:trace contextRef="#ctx0" brushRef="#br1" timeOffset="115760.28">339 4255 0,'0'0'0,"0"-22"0,0 44 47,0-1-47,0 0 15,0 0-15,0 0 0,0 22 16,0-22-16,0 21 0,0-21 16,0 0-16,0 22 0,0-22 0,21 21 15,-21-21-15,0 1 0,0 20 16,0 0-16,0-21 0,21 22 15,-21-22-15,0 21 0,0-21 16,21 1-16,0-1 0,0 0 16,1 0-16,-1-21 0,21 0 0,0 0 15,1 0-15,-1 0 0,0 0 16,22-21-16,-1 0 0,1-22 16,-1 22-16,22-21 0,0 21 0,21-22 15,-22 1-15,22 21 0,85-64 16,-107 43-16,1 21 0,63-43 15,-63 22-15,-22 21 16,-20 0-16,20-1 0,-21 1 0,-20 21 16,20-21-16,-21 21 15,0 0-15,0-21 16,-21 42 15,-21-21-31,21 21 16,-21 0-16,0 1 0</inkml:trace>
  <inkml:trace contextRef="#ctx0" brushRef="#br1" timeOffset="116451.37">212 6054 0,'-22'0'16,"1"-21"-16,0 21 31,0 0-31,0 0 16,21 21-1,-21 0-15,21 0 16,0 0-16,0 0 16,0 1-16,0-1 0,0 0 0,0 21 15,0-21-15,0 22 0,0-22 16,0 0-16,0 21 0,0 1 16,21-22-16,-21 0 0,21 21 0,0-20 15,-21-1-15,21 0 0,0-21 16,1 21-16,20 0 0,-21-21 15,21 0-15,22 0 0,63-21 16,-64 0-16,22 0 0,0 0 16,-1-1-16,1-20 0,21 0 0,0 21 15,0-22-15,-1 1 0,1 21 16,0-22-16,-21 22 0,-1 0 16,-20-21-16,21 21 0,-43-1 0,21 1 15,-20 0-15,-1 21 0,0-21 16,-20 21-16,20 0 0,-42-21 15,21 21-15,-42 0 47,0 0-47</inkml:trace>
  <inkml:trace contextRef="#ctx0" brushRef="#br1" timeOffset="117716.43">212 7599 0,'0'-21'0,"0"42"63,0 0-48,0 0-15,0 0 16,0 1-16,0-1 0,0 0 15,0 0-15,0 0 0,0 0 0,0 22 16,0-22-16,0 0 16,0 21-16,0 1 0,0-22 0,0 21 15,0-21-15,0 22 0,21-22 16,-21 0-16,21 0 0,-21 0 0,0 1 16,0-1-16,21 0 0,-21 0 15,0 0-15,21-21 16,0 0 15,1 0 266,-1 0-281,0-21-16,21 21 0,1-21 0,-1 0 15,21 0-15,1-22 0,21 22 16,-1-21-16,22-1 0,0 1 0,0 0 15,21-1-15,-21 1 16,21 0-16,-22-1 0,86-41 16,-106 63-16,-1-22 0,-20 22 15,-1 0-15,1 0 0,-22 0 0,0-1 16,1 22-16,-22 0 0,0-21 16,0 21-16,0 0 109,1-21-109,-1 21 0</inkml:trace>
  <inkml:trace contextRef="#ctx0" brushRef="#br1" timeOffset="119307.94">8721 5440 0,'-22'0'32,"1"0"-32,0 0 31,0 0-31,0 0 0,21-21 16,0 0-1,0-1 1,21 22-16,-21-21 15,42 21-15,-21-21 16,1 21-16,20-21 0,0 21 0,1 0 16,-1 0-16,0-21 0,1 21 15,20 0-15,-21 0 0,1 0 0,-22 0 16,21 0-16,1 0 0,-22 0 16,0 21-16,0 0 0,0-21 0,-21 21 15,0 0-15,0 1 0,0-1 0,0 0 16,0 0-16,0 21 0,0-20 15,-21 20-15,0 0 0,0 1 0,0-1 16,-22-21-16,1 43 0,0-22 16,-1 0-16,1 1 0,0-1 0,-1-21 15,1 21-15,-22 1 16,22-1-16,0 0 0,21-20 0,-22 20 16,22 0-16,-42 43 0,41-64 15,22 21-15,0 1 0,-21-1 16,21 0-16,0-20 0,0 20 0,0-21 15,21 0-15,1 22 0,-1-22 16,0 0-16,21-21 0,1 21 0,-1 0 16,0-21-16,1 0 0,20 21 15,-21-21-15,1 0 0,-1 0 0,0 0 16,1 0-16,-1 0 0,-21 0 16,0 0-16,1 0 0,-1-21 15,0 0-15,-21 0 16,-21 21-1,0 0-15,-1 0 16,1 0-16,0 0 0,0 0 0,0 21 16,0-21-16,-1 21 0,-20 0 15,0 22-15,21-22 0,-22 0 16,22 0-16,0 0 0,0 1 16,0 20-16,-1-21 0,1 21 0,0-20 15,0 20-15,21 0 0,-21 1 16,21-1-16,0 0 0,0 1 15,0-1-15,0 0 0,0 1 0,0-1 16,0 0-16,0 1 0,0-1 16,0-21-16,0 21 0,0-20 0,0 20 15,0-21-15,0 0 0,0 0 0,0 22 16,0-22-16,-21 0 0,-1 0 16,22 0-16,-21 1 0,0-1 15,0 0-15,0 0 16,0 0-16,-1-21 0,1 0 15,0 21-15,0-21 0,0 0 16,0 0-16,-1 0 16,1 0-16,0 0 0,0 0 15,0 0-15,0 0 16,-1 0-16,1 0 16,21-21 62</inkml:trace>
  <inkml:trace contextRef="#ctx0" brushRef="#br1" timeOffset="144485.6">10668 5821 0,'0'0'0,"21"-21"16,0 0-16,0-1 0,1 1 16,-22 0-16,0 0 15,-22 21 16,1 0-31,0 0 0,0 0 0,0 0 0,0 21 16,-1 0-16,1 22 16,0-22-16,-21 42 0,-1-42 15,22 22-15,0-1 0,0 0 16,-21-20-16,20 20 0,1 0 16,0 1-16,0-1 0,21-21 0,0 64 15,0-43-15,0-21 0,0 22 16,0-1-16,21-21 0,-21 0 0,21 0 15,0 1-15,1-1 0,-1 0 0,0-21 16,0 0-16,21 0 16,-20 0-16,-1 0 0,21 0 0,-21 0 15,22-21-15,-22 0 0,21-1 0,0 1 16,1-21-16,-1 21 0,0-22 16,-20 22-16,20-21 0,0 0 0,-21-1 15,1 1-15,20 21 0,-42-22 16,21-20-16,-21 21 0,0-1 0,0 1 15,0 0-15,-21-1 0,0 1 16,0 0-16,-1 20 0,1 1 0,-21 0 16,21 0-16,-22 21 0,22 0 15,-21 0-15,21 21 0,-22-21 16,22 42-16,-21-20 0,21-1 0,-22 21 16,22 0-16,0 1 0,0-1 15,0 0-15,21 1 0,-21-22 0,21 21 16,-22 1-16,22-1 0,0 21 15,0-20-15,0-1 0,0 22 16,22-43-16,-22 0 0,21 0 16,0 0-16,0 0 0,0 1 15,0-22-15,1 0 0,20 0 0,-21 0 16,21 0-16,1 0 0,-22-22 16,21 22-16,1-21 0,-1 0 15</inkml:trace>
  <inkml:trace contextRef="#ctx0" brushRef="#br1" timeOffset="144980.34">11430 6096 0,'-21'21'16,"21"0"-16,0 1 15,0-1-15,-21-21 0,21 21 0,-22 0 0,22 0 16,0 0-16,0 1 0,0-1 15,-21 0-15,21 0 0,0 0 0,-21 0 16,21 1-16,0-1 0,0 0 16,0 0-1,0-42 17,0 0-32,0 0 0,0-1 15,0 1-15,0 0 0,0 0 0,21 0 16,0-22-16,1 22 0,-1 0 15,-21 0-15,42 0 0,-21 0 0,0-1 16,22 1-16,-22 21 0,0 0 16,21-21-16,-20 21 0,-1 0 15,21 0-15,-21 0 0,22 42 16,-22-42-16,-21 22 0,21-1 16,-21 21-16,0-21 0,0 0 0,0 1 15,0 20-15,0-21 0,0 0 0,-21 0 16,0 22-16,21-22 0,-22 21 15,1-21-15,21 1 16,-21-22-16,21-22 31,0 1-31,0 0 16,21 0-16,0-21 0,-21 20 16,22-20-16,-1 0 0</inkml:trace>
  <inkml:trace contextRef="#ctx0" brushRef="#br1" timeOffset="145829.01">12213 5736 0,'0'0'0,"0"-21"31,0 42-15,-21 22-16,0-22 0,0 0 15,21 21-15,-22 1 0,1-1 16,0-21-16,21 21 0,-42 43 15,42-64-15,0 22 0,-21-22 0,21 21 16,0-21-16,-22 22 0,22-22 16,0 21-16,0-21 0,0 0 0,0 1 15,0-1-15,22 0 0,-1-21 16,0 0-16,0 0 16,0 0-16,22 0 0,-22 0 0,0-21 15,0 0-15,0-1 0,22 1 16,-22 0-16,0 0 0,0 0 0,0 0 15,0-1-15,-21 1 0,22 0 0,-22 0 16,21 21-16,-21-21 0,0 0 16,0 42 15,0 0-31,-21-21 16,21 21-16,-22 0 0,22 0 15,0 1-15,0-1 16,0 0-16,0 0 0,0 0 0,0 0 15,0 1-15,0-1 0,22 0 16,-1-21-16,0 0 0,0 0 16,0 0-16,0 0 0,1 0 0,-1 0 15,21-21-15,-21 0 0,0 21 16,-21-22-16,22 1 0,-1 0 0,0 0 16,-21 0-16,21 0 0,-21-1 0,21 1 15,0 0-15,-21 0 0,0 0 16,0 0-16,22 21 0,-22-22 0,21 22 15,-21-21-15,0 42 32,0 1-17,0-1-15,0 0 0,0 0 0,0 0 16,-21 0-16,21 22 0,-22-1 16,1 0-16,21 1 0,0 41 15,-21-20-15,21-22 0,-21 22 16,21-22-16,0 22 0,-21 20 15,21-41-15,0-1 0,0 0 0,-21 1 16,21-1-16,0-21 0,-22 21 16,22-20-16,0-1 0,0 0 15,-21 0-15,0 0 0,0-21 0,0 0 16,0 0-16,-1 0 0,1 0 16,0-21-16,0 0 0,0 0 15,-22 0-15,22-1 0,0 1 0,0 0 16,0 0-16,21 0 0,-21 21 0,-1-21 15,22-1-15,-21 1 0,21 0 16,0 0-16,0 0 0,0 0 16,0-1-16,0 1 0,21 0 0,1-21 15,20 21-15,-21-1 0</inkml:trace>
  <inkml:trace contextRef="#ctx0" brushRef="#br1" timeOffset="147044.32">13525 6181 0,'85'-21'16,"-64"21"-1,22-22-15,-22 22 0,0-21 0,21 21 16,-21-21-16,1 0 0,20 0 0,-21 0 16,0-1-16,0 1 15,1-21-15,-1 21 0,0-22 0,-21-20 16,0 21-16,0-1 0,0 1 15,0 0-15,0 20 0,-21 1 0,21-21 16,-21 21-16,-1 21 0,1-21 0,0-1 16,0 22-16,0 0 15,21 22-15,-21-1 16,-1 0-16,22 21 0,0 1 16,0-1-16,-21 0 0,21 22 0,-21-22 15,0 85-15,21-63 0,0-1 16,0 1-16,-21-1 0,0 22 15,-1-1-15,22 1 0,-21 0 0,0-1 16,0 1-16,0 0 0,-22-1 16,22 22-16,0-21 0,-21 0 0,21 20 15,-22-20-15,1 0 0,21-22 16,-22 22-16,1-22 0,21 22 0,-21-21 16,20-1-16,1 1 0,-21-22 15,42 0-15,-21 1 0,21-1 0,0-21 16,0 0-16,0 0 0,0 1 0,21-22 15,21-22-15,-21 1 16,22 0-16,-1 0 0,22-21 16,-22-1-16,21 1 0,1 0 0,-1-1 15,1-20-15,-22 20 0,22-20 0,-1-1 16,-20 1-16,-1-22 0,0 22 16,1-22-16,-1 0 0,-21 22 15,0-22-15,-21 22 0,0-22 0,0 22 0,0-1 16,-21-21-16,0 22 15,0-1-15,-22 1 0,1 21 0,21-22 16,-21 22-16,-22-1 0,22 1 16,21 42-16,-22-21 0,22 21 15,0 0-15,21-21 16,21 21 0,0 0-1,0 0-15,1-21 0,20-1 16,-21 22-16,21-21 0,-20 21 15,20-21-15,0 0 0,-21 0 0,22 21 16,-1-21-16,0-1 0,-20 1 0,20 0 16,-21 0-16,0 0 15,0 0-15,1 21 0,-1-22 0,-21 1 16,0 0 0,-21 42-1,-1 0 1,1 1-16,21-1 0,-21 0 15,0 0-15,0 0 0,21 0 0,0 1 16,0-1-16,-21 0 0,21 0 16,0 0-16,0 0 0,0 1 15,0-1-15,21-21 0,0 0 16,0 0-16,0 0 16,0 0-16,1 0 0,-1 0 15,0 0-15,0-21 0,0 21 0,0-22 16,1 1-16,-1 21 0,0-21 15,0 0-15,-21 0 0,0 0 0,21-22 16,-21 22-16,0 0 0,0 0 16,0 0-16,0-1 0,-21 1 0,21 0 15,-21 21-15,0 0 0,0 0 0,-1 0 16,1 0-16,0 0 0,0 0 16,0 0-16,0 0 0,-1 21 0,22 0 15,0 1 1,0-1-16,0 0 0,22-21 15,-1 21-15,0-21 16,0 0-16,0 0 0</inkml:trace>
  <inkml:trace contextRef="#ctx0" brushRef="#br1" timeOffset="147444.47">14584 6054 0,'0'0'0,"0"-21"15,21-1-15,-21 1 16,21 21 0,0-21-16,0 21 15,1 0-15,-1 0 0,0 0 16,0 0-16,-21 21 16,21 0-16,0 1 0,-21-1 0,0 0 15,0 0-15,22 0 0,-22 0 0,0 22 16,0-22-16,0 0 0,0 0 15,0 0-15,0 1 0,0 20 0,-22-21 16,22 0-16,0 0 16,-21-21-16,0 0 0,21-21 15,0 0 1,0 0-16,0 0 0,0 0 16,0-1-16,0-20 15,0 21-15,0 0 0,0 0 0,21-1 16,-21-20-16,21 21 0,1 0 15,-22 0-15,21-1 0,0 1 0,0 0 16,0 0-16,0 21 16,1-21-16,20 21 0,-21-21 0,21 21 15,-20-22-15</inkml:trace>
  <inkml:trace contextRef="#ctx0" brushRef="#br1" timeOffset="148716.31">15960 5779 0,'0'-22'0,"0"44"0,0-65 0,0 22 16,0 0-16,0 0 0,0 0 15,0-1-15,0 1 0,0 0 16,0 42-1,0 22 1,0-22-16,-22 0 0,22 21 16,-21 1-16,21-1 0,-21 0 15,0 1-15,21-1 0,-21 0 16,0 1-16,-1-1 0,1 0 16,0-21-16,21 22 0,-21-1 0,0-21 15,0 22-15,-1-22 0,1 21 0,0-21 16,0 0-16,21 1 0,-21-1 15,0-21-15,-1 0 16,1 0-16,21-21 16,0-1-16,0 1 0,0 0 15,0-21-15,21 21 0,1-1 16,-1-20-16,0 21 0,0-21 16,0 20-16,0-20 0,1 21 0,-22 0 15,21-22-15,-21 22 0,21 21 16,-21-21-16,21 21 0,-21 21 15,0 0 1,0 1-16,0-1 16,0 21-16,0-21 0,0 0 0,0 1 15,0-1-15,0 0 0,0 0 16,0 0-16,0 0 0,21 1 0,0-1 16,-21 0-16,22 0 0,-1 0 0,0-21 15,0 0-15,0 21 0,22-21 16,-22 0-16,0 0 0,21 0 0,1-21 15,-1 0-15,-21 0 0,21 21 16,1-21-16,-1 0 0,-21-22 16,22 22-16,-22 0 0,21 0 0,-21 0 15,0-1-15,1 1 0,-1 0 16,-21 0-16,0 0 0,21 21 16,-21 21 15,-21-21-31,21 21 0,-21 0 0,21 0 15,-22 1-15,1-1 0,21 0 16,0 0-16,0 0 0,0 0 16,0 1-16,0-1 0,0 0 15,21-21 1,1 0-16,-1 0 0,0 0 16,0 0-16,0 0 0,22 0 15,-22-21-15,0 0 0,0 21 0,21-22 16,-20 1-16,-1-21 0,21 21 0,-21 0 15,0-1-15,1-20 0,-1 21 16,0 0-16,0 0 0,-21-1 0,21 22 16,-21-21-16,0 42 31,0 1-31,0-1 0,-21-21 16,0 21-16,21 0 0,-21 0 15,21 0-15,-21 1 0,-1 20 16,1-21-16,21 0 0,0 0 15,0 1-15,-21-1 0,21 0 16,-21-21 0,21-21-1,0 0 1,0-1-16,0 1 16,0 0-16,0 0 0,21 0 15,0-22-15,0 22 0,1 0 0,-1 0 16,0 0-16,0 0 0,0-1 15,0 1-15,22 0 0,-22 0 16,21 21-16,1 0 0,-1-21 16,0 21-16,1 0 0,-1 21 0,-21-21 15,0 21-15,0 0 0,1 22 16,-22-22-16,0 0 0,0 0 16,0 21-16,0-20 0,0-1 0,-22 0 0,1 21 15,0-21-15,0-21 0,0 22 16,21-1-16,-21 0 0,-1-21 15,22 21-15,0-42 32,22 21-32,-1-21 15,0 0-15,0 21 0,0-22 16,22-20-16,-1 21 0</inkml:trace>
  <inkml:trace contextRef="#ctx0" brushRef="#br1" timeOffset="149402.32">17928 5588 0,'0'0'0,"0"-21"0,0 0 31,-21 42-31,0 0 0,0 0 16,-1 22-16,22-22 0,-21 21 15,0 0-15,0 1 0,0-1 16,21 0-16,-21 1 0,-1-1 0,1 0 15,21-20-15,0 20 0,-21-21 16,21 0-16,-21 22 0,21-22 0,0 0 16,0 0-16,0 0 0,0 0 15,0-42 32,0 0-47,0 0 0,0 0 16,0 0-16,0-1 0,21 1 0,0 0 15,0 0-15,1-21 16,-1 20-16,0 1 0,0 0 0,21 0 16,-20 0-16,-1 0 0,21-1 15,-21 1-15,22 21 0,-22 0 0,0 0 16,0 0-16,0 0 0,0 0 0,1 21 16,-22 1-16,0-1 15,0 0-15,-22 0 16,1 0-16,0-21 15,0 21-15,0-21 0,0 0 0,-22 0 16,22 0-16,0 0 0,0 0 16,0 0-16,-1 0 0,1 0 0,0 0 15,21-21 1,-21 21-16,21-21 16,0 42 15,0 0-31,0 1 15,0-1-15,0 0 0,21 0 16,-21 0-16,0 0 0,21 1 16,0-1-16,-21 0 0,22-21 15,-22 21-15,21 0 16,0-21-16,0 0 0,0 21 16,0-21-16,1 0 15,-1 0-15,0 0 16,0 0-16,0 0 0,0-21 0,1 21 15,20-21-15,-21 21 0</inkml:trace>
  <inkml:trace contextRef="#ctx0" brushRef="#br1" timeOffset="149804">18881 5969 0,'0'0'0,"21"-21"0,0 0 0,0 0 15,-21-1-15,0 1 16,0 0-1,-42 21-15,21 0 16,-1 0-16,1 0 0,-21 0 0,21 21 16,-22 0-16,22-21 0,0 22 0,-21-1 15,42 0-15,-21-21 0,21 21 16,0 0-16,0 0 0,0 1 16,0-1-16,21-21 15,0 21-15,0-21 0,0 21 0,22-21 16,-22 21-16,0-21 0,21 21 15,-21-21-15,1 22 0,-1-22 0,0 21 16,0-21-16,-21 21 0,0 0 16,0 0-16,0 0 15,-21-21-15,0 0 16,0 22-16,-1-22 16,1 0-16,0 0 0,-21 0 0,21 0 15,-22 0-15,22 0 0,-21 0 0,21 0 16,-1 0-16,-20 0 0,21 0 15,0 0-15,0-22 0,-1 1 16,1 0-16,0 0 16</inkml:trace>
  <inkml:trace contextRef="#ctx0" brushRef="#br1" timeOffset="150308.14">17081 5334 0,'0'0'16,"-84"42"-1,63-20-15,-1-22 0,1 21 0,21 0 16,0 0-16,0 0 16,0 0-16,21-21 15,1 0-15,-1 0 0,0 0 16,21 0-16,-21 0 0,1 0 0,20 0 15,-21 0-15,0-21 0,0 0 0,1 21 16,-22-21-16,0 0 0,0 0 16,0-1-16,-22 1 0,1 0 15,-21 0-15,21 21 16,0 0-16,-1-21 0,1 21 0,0 0 16,0 0-16,-21 0 0,42 21 15,-22 0-15,1 0 0,0-21 0,21 21 16,0 1-16,-21-1 0,0 0 15,21 0-15,0 0 0,0 0 16,0 1-16,0-1 16</inkml:trace>
  <inkml:trace contextRef="#ctx0" brushRef="#br1" timeOffset="153535.78">11493 13272 0,'0'21'0,"-21"-21"16,0 0 0,0 0-16,0 0 0,0 0 15,-22 0-15,22 0 0,0 0 16,0 0-16,0 0 0,-1 0 15,-20 0-15,21 0 0,42 0 47,0 0-31,0 0-16,22 0 0,-1 0 16,0 0-16,1 0 0,-1 0 15,0 0-15,1 0 0,20 0 0,-20 0 16,-1 0-16,21 0 0,-20 0 15,20 0-15,-20 0 0,-1 0 0,0 0 16,22 0-16,-43 0 0,21 0 0,-21 0 16,22 0-16,-22 0 0,0 0 15,0 0 1,-21-21 15,0-1 16</inkml:trace>
  <inkml:trace contextRef="#ctx0" brushRef="#br1" timeOffset="154043.49">12107 12933 0,'0'0'0,"-63"-21"31,42 21-31,21 21 16,0 0 0,0 0-16,0 0 0,0 1 0,0-1 15,21 0-15,0 0 0,0 0 0,0 0 16,0-21-16,1 22 0,20-1 15,-21 0-15,21-21 0,-20 21 0,20-21 16,-21 0-16,21 21 0,1-21 16,-22 0-16,21 0 0,-21 0 15,22 0-15,-22 0 0,21 0 0,-21 0 16,-21-21 0,-21 21-1,0 0 1,0 0-16,0 0 0,0 0 15,-22 0-15,1 0 0,21 21 0,-22 0 16,1-21-16,21 22 0,-21-1 16,-1 0-16,1 0 0,21 0 0,-22 0 15,22 1-15,-21-1 0,21 0 0,0-21 16,21 21-16,0 0 0,-22-21 16,22 21-16,0 1 15,0-44 32</inkml:trace>
  <inkml:trace contextRef="#ctx0" brushRef="#br1" timeOffset="161692.32">13822 12361 0,'0'-21'0,"0"0"16,0 0-1,0 0-15,0 42 47,0 0-47,-21 0 16,21 0-16,-22 1 0,22-1 15,-21 21-15,21-21 0,-21 22 16,0-22-16,0 21 0,21 0 0,-43 1 16,22-1-16,-21 64 0,21-64 15,-22 1-15,22-1 0,0 0 16,0 1-16,-21-1 0,20-21 16,22 0-16,-21 22 0,0-43 0,21 21 15,-21 0-15,21 0 16,0-42 15,0 0-31,21 0 16,0 21-16,-21-22 0,21 1 0,1 0 0,-22 0 15</inkml:trace>
  <inkml:trace contextRef="#ctx0" brushRef="#br1" timeOffset="162100.12">13991 12298 0,'0'0'0,"21"0"15,-21 21 16,0 0-31,0 0 0,0 1 16,-21-1-16,21 0 0,-21 0 0,0 21 16,21 1-16,-21-22 0,-1 21 0,1 1 15,21-1-15,-21 0 0,0 1 16,0-1-16,-22 0 0,22 1 0,0-1 16,0 0-16,0-21 0,0 22 15,-1-22-15,22 0 0,-21 0 16,21 0-16,-21 1 0,0-1 0,21 0 15,0 0-15,-21 0 16,21-42 31,21 0-47,0 0 16,-21 0-16</inkml:trace>
  <inkml:trace contextRef="#ctx0" brushRef="#br1" timeOffset="163384.1">13801 12446 0,'0'-21'16,"0"0"0,0 0-16,21 21 15,-21-22-15,0 44 47,-21-1-31,21 0-16,-22 0 15,22 0-15,0 0 0,-21 22 0,0-22 16,0 21-16,21-21 0,-21 22 0,0-1 16,21 0-16,-22 1 0,1-1 15,0 0-15,21-20 0,0 20 0,-21 0 16,0 22-16,21-43 15,0 21-15,0-21 0,0 1 16,0-1-16,21-21 16,0 0-16,0 0 15,0 0-15,1 0 0,-1 0 16,0-21-16,0 21 0,-21-22 16,21 22-16,0-21 0,1 0 15,-22 0-15,21 21 0,0-21 0,-21 0 16,21-22-16,0 22 0</inkml:trace>
  <inkml:trace contextRef="#ctx0" brushRef="#br1" timeOffset="163720.1">13568 12573 0,'0'0'0,"-21"0"0,42 21 31,0-21-31,0 0 16,0 0-16,0 0 0,1 0 16,-1 0-16,0 0 0,21 0 0,-21 0 15,1 0-15,-1-21 0,21 21 16,-21 0-16,0 0 0,22 0 0,-22-21 15,0 21-15,0 0 0,0 0 16</inkml:trace>
  <inkml:trace contextRef="#ctx0" brushRef="#br1" timeOffset="164880.15">14414 12996 0,'0'0'0,"0"-21"0,0 0 15,22 0-15,-1 0 0,-21 0 16,0-1-16,0 1 0,0 0 0,0 0 16,0-21-16,0 20 0,0 1 15,0 0-15,0 0 0,0 0 0,0 0 16,-21 21-16,-1-22 0,1 22 0,0 0 16,0 0-16,0-21 0,0 21 15,-43 0-15,43 0 0,0 21 16,-22 1-16,22-22 0,0 21 15,0 21-15,-21-21 0,20 0 16,1 22-16,21-22 0,-21 21 0,21-21 16,-21 22-16,21-22 0,0 21 15,0-21-15,0 1 0,0-1 0,0 0 16,0 0-16,21 0 0,0-21 0,0 21 16,1-21-16,20 0 15,-21 0-15,0 0 0,22 0 16,-22-21-16,0 0 0,21 21 0,-21-21 15,22 0-15,-22 0 0,42-22 16,-41 22-16,-1 0 0,21-21 16,-42-1-16,21 22 15,-21 0-15,21 0 0,-21 0 0,0-1 16,0 1-16,0 0 0,0 0 16,0 42 15,0 0-31,0 0 15,0 1-15,0-1 0,0 0 16,0 21-16,0-21 0,-21 1 0,21-1 16,0 0-16,0 0 0,0 0 15,0 0-15,0 1 0,0-1 0,0 0 16,21 0-16,1-21 16,-1 0-16,0 0 15,0 0-15,0 0 0,0 0 0,1 0 16,-1 0-16,21-21 0,-21 0 0,0 21 15,22-21-15,-22-1 0,42-20 16,-41 21-16,20-21 0,-21 20 16,0 1-16,0-21 0,1-22 15,-22 43-15,0 0 0,0 0 16,0 0-16,0 0 0,-22 21 0,1 0 16,0-22-16,0 22 0,0 0 0,-22 0 15,22 0-15,0 0 0,0 0 16,0 22-16,0-1 0,-1 0 0,1-21 15,0 21-15,21 0 0,0 22 16,-21-22-16,21 0 0,0 0 16,0 0-16,0 0 0,0 1 0,0-1 15,0 0-15,0 0 16,21-21-16,-21 21 0,0 0 0,21-21 16,0 22-16,1-1 0,-22 0 15,21 0-15,0 0 0,0-21 16,-21 21-16,0 1 0,21 20 0,0-21 15,-21 0-15,22 0 0,-22 22 0,21-22 16,0 21-16,-21-21 0,0 22 16,0-1-16,21 0 0,-21 1 0,0-1 15,0 22-15,0-22 0,0 0 16,0 1-16,-21-1 0,0 0 16,0 1-16,-1-1 0,1 0 0,-21-21 15,21 22-15,0-22 0,-22 0 0,22 0 16,-21 0-16,21 1 0,-22-22 0,1 0 15,21 0-15,-22 0 0,1 0 16,21 0-16,-21-22 0,20 22 0,-20-21 16,21-21-16,0 21 0,-22 0 0,43-22 15,-21 1-15,21 0 16,-21-1-16,21-20 0,0-43 16,0 64-16,85-128 15,-64 128-15,21-22 0,1 22 16,-1 0-16</inkml:trace>
  <inkml:trace contextRef="#ctx0" brushRef="#br1" timeOffset="165367.07">15325 12594 0,'0'21'0,"0"1"0,0-1 16,0 0-16,0 0 16,0 0-16,0 0 0,-22 1 0,22 20 15,-21-21-15,21 0 0,-21 0 0,21 1 16,0-1-16,-21 0 16,21 0-16,0-42 31,0 0-16,0 0-15,0-1 16,0 1-16,0 0 0,0-21 0,0 21 16,21-1-16,0-20 0,-21 21 0,21 0 15,1 0-15,-22-1 0,42 1 16,-21 0-16,0 0 16,0 21-16,1 0 0,-1 0 15,0 21-15,-21 0 0,21-21 16,-21 21-16,0 22 0,0-22 15,0 0-15,0 0 0,0 22 0,0-22 16,0 0-16,0 21 0,0-21 16,0 1-16,0-1 0,0 0 0,0 0 15,0 0 1,21-21-16,0 0 16,1 0-16,-1 0 0,0 0 15,0 0-15</inkml:trace>
  <inkml:trace contextRef="#ctx0" brushRef="#br1" timeOffset="165887.76">16044 12594 0,'0'0'0,"0"-21"0,0 0 0,0 0 16,0 0-16,0-1 0,0 1 15,-21 21-15,0 0 0,21-21 16,-21 21-16,0 0 0,-1 0 0,1 0 0,0 21 15,0 0-15,0 1 16,0-1-16,-1 0 0,1 0 0,0 0 16,0 22-16,0-1 0,21-21 15,0 21-15,-21 22 0,21-43 16,0 0-16,0 0 0,0 1 0,0-1 16,0 0-16,21-21 15,-21 21-15,21-21 0,0 0 16,0 0-16,0 0 0,-21-21 0,22 21 15,-1-21-15,0 0 0,0-1 16,0 1-16,0 0 0,1-21 16,-22 21-16,21-1 0,0-20 0,-21 21 15,0 0-15,0 0 0,21-1 16,-21 1-16,0 0 0,0 0 16,0 42-1,0 0 1,0 0-16,0 1 0,0 20 15,0-21-15,-21 0 0,21 0 16,0 22-16,0-22 0,0 0 0,0 0 16,0 0-16,0 1 0,0-1 0,0 0 15,21-21 1,0 0-16,0 0 16,1 0-16,-1 0 0,0 0 15,0-21-15,0 0 0,0-1 0,1 1 16,20 0-16,-21 0 0</inkml:trace>
  <inkml:trace contextRef="#ctx0" brushRef="#br1" timeOffset="166563.65">16446 12531 0,'-21'21'16,"21"0"-16,0 0 0,-21 0 15,21 1-15,-21-1 0,21 0 16,-21 0-16,21 0 0,0 0 15,0 1-15,0-1 0,-21 0 16,21 0-16,0 0 0,-22 0 16,22 1-16,0-44 47,0 1-32,0 0-15,0 0 16,0 0-16,0-22 0,0 22 0,22 0 15,-1 0-15,-21 0 0,21 0 16,0-22-16,0 43 0,0-21 0,1 0 16,-1 0-16,0 21 0,0 0 15,0 0-15,0 0 0,1 0 16,-1 21-16,-21 0 0,0 0 16,0 0-16,21 1 0,-21-1 0,0 0 15,0 0-15,21 21 0,-21-20 0,0-1 16,0 0-16,0 0 0,0 0 15,0 0-15,0 1 0,0-1 0,0 0 16,0-42 31,0 0-47,0-1 16,0 1-16,0 0 15,0 0-15,21 0 0,0-22 0,1 22 16,-1 0-16,0-21 0,0 21 15,0-1-15,0 1 0,1 0 0,-1 0 16,0 21-16,0 0 0,0 0 0,0 0 16,1 21-16,-1 0 15,-21 0-15,0 1 0,0 20 16,0-21-16,0 0 0,0 0 0,0 1 16,0 20-16,0-21 0,0 0 15,-21 0-15,21 1 0,-22-22 0,1 42 16,42-63 31,1 21-32</inkml:trace>
  <inkml:trace contextRef="#ctx0" brushRef="#br1" timeOffset="166951.43">17145 12637 0,'21'0'63,"0"0"-63,0-22 0,1 22 16,-1-21-16,0 21 0,21-21 0,-21 21 15,1-21-15,20 21 0,-21-21 0,21 21 16,-20-21-16,-1 21 0,0-22 15,0 22-15,-21-21 0,-21 21 16,0 0 0,0 0-16,-22 0 0,22 21 15,-21 1-15,21-1 0,-22 0 0,22 21 16,-21-21-16,21 22 0,-1-22 16,1 21-16,21-21 0,0 1 15,0 20-15,0-21 0,0 0 0,0 0 16,0 1-16,0-1 0,0 0 15,21-21-15,1 0 0,-1 0 16,0 0-16,0 0 0,0 0 0,22 0 16,-1-21-16,-21 0 0,21-1 15,1 1-15,-1 0 0</inkml:trace>
  <inkml:trace contextRef="#ctx0" brushRef="#br1" timeOffset="167518.1">18097 11938 0,'0'0'0,"-21"0"0,0-21 15,42 21 1,0-21-1,1 21-15,20 0 0,-21 0 0,0 0 16,22 0-16,-1 0 0,-21 0 16,21 0-16,1 0 0,-1 0 15,0 0-15,-20 0 0,-44 0 47,1 0-47,0 0 0,0 0 0,-21 0 16,20 0-16,-20 0 0,21 0 15,-21 0-15,20 0 0,1 0 0,0 0 16,0 0-16,0 0 0,0 21 16,-1 0-16,22 0 15,0 0-15,-21 1 0,0-1 16,21 0-16,-21 0 0,21 21 0,0-20 16,0 20-16,-21 0 0,0 1 0,-1-1 15,22 0-15,-21-21 0,0 22 16,21-1-16,-21 0 0,0 1 15,21-1-15,-21 0 0,21 1 0,-22-1 16,22 0-16,-21 1 0,21-1 0,-21 0 16,21 1-16,0-22 0,0 21 15,0-21-15,0 1 0,0-1 0,0 0 16,0 0-16,0 0 0,21-21 0,0 0 16,1 21-16,-1-21 0,0 0 15,0 0-15,21 0 0,-20-21 0,-1 21 16,21-21-16,-21 0 0,22 0 0</inkml:trace>
  <inkml:trace contextRef="#ctx0" brushRef="#br1" timeOffset="167749.97">18584 12340 0,'-42'-21'16,"21"21"-16,0 0 15,21 21-15,-22-21 0,1 21 16,21 1-16,-21-1 0,21 0 16,-21 21-16,21-21 0,-21 1 0,0-1 0,21 21 15,-22-21-15,1 0 0,21 1 16,-21-1-16,21 0 0,0 0 16,0 0-16,-21 0 0,21 1 15</inkml:trace>
  <inkml:trace contextRef="#ctx0" brushRef="#br1" timeOffset="168071.38">18457 12340 0,'0'0'0,"21"0"0,1 0 0,-1 0 15,-21-21-15,21 21 0,0-21 16,0 21-16,0 0 0,1 0 0,-1 0 16,0 0-16,0 21 0,0 0 15,0 0-15,-21 1 0,0 20 0,0-21 16,0 21-16,0 1 0,0-22 0,0 21 16,0-21-16,-21 22 0,0-22 15,-21 42-15,21-41 0,-22 20 16,22-21-16,0-21 15,0 21-15,21-42 47</inkml:trace>
  <inkml:trace contextRef="#ctx0" brushRef="#br1" timeOffset="168260.86">18288 12615 0,'21'0'31,"0"0"-15,0 0-16,1 0 0,20 0 16,-21 0-16,0 0 0,22 0 15,-22 0-15,21 0 0,0-21 0,-20 21 16,20 0-16,-21 0 0</inkml:trace>
  <inkml:trace contextRef="#ctx0" brushRef="#br1" timeOffset="168519.41">19050 12404 0,'0'-21'31,"-21"21"-15,0 21-16,-1-21 0,22 21 15,0 0-15,0 0 0,-21 0 0,21 1 16,-21-1-16,0 0 0,21 0 16,0 0-16,0 0 0,-21 1 0,0-1 15,21 0-15,-22-21 0,22 21 0,0 0 16,0 0-16,0 1 16,0-44 30</inkml:trace>
  <inkml:trace contextRef="#ctx0" brushRef="#br1" timeOffset="168776.03">19008 12404 0,'0'0'0,"42"-64"31,-42 85-15,0 1-16,0-1 0,0 0 15,21 0-15,-21 0 0,0 0 16,21 1-16,-21-1 0,0 0 0,21 42 16,-21-41-16,0-1 0,22 0 15,-22 0-15,0 0 16,0 0-16,21 1 0,0-22 31,0 0-15,0-22-16,-21 1 0,21 21 0,-21-21 15,0 0-15</inkml:trace>
  <inkml:trace contextRef="#ctx0" brushRef="#br1" timeOffset="169004.29">19410 12277 0,'0'0'0,"-21"21"15,-1 0 1,22 0-16,-21 0 0,0 22 0,0-22 15,21 0-15,-21 21 0,0-20 16,21-1-16,-22 0 0,1 21 0,21-21 16,-21 1-16,21-1 0,-21 0 0,0 0 15,21 0-15,0 0 16,0 1-16,21-44 31,0 22-15</inkml:trace>
  <inkml:trace contextRef="#ctx0" brushRef="#br1" timeOffset="169249.09">19727 12425 0,'0'0'0,"-21"0"16,42 0 15,0 0-15,1 0-16,-1 0 0,0 0 15,0 0-15,0 0 0,0 0 16,1 0-16,-1 0 0,0 0 16,0 0-16</inkml:trace>
  <inkml:trace contextRef="#ctx0" brushRef="#br1" timeOffset="169407.82">19706 12510 0,'-21'42'31,"21"-21"-15,21-21-1,0 0-15,0 0 0,1 0 16,-1 0-16,0 0 0,0 0 0,0 0 15,22 0-15,-22-21 0,0 21 0,0-21 16</inkml:trace>
  <inkml:trace contextRef="#ctx0" brushRef="#br1" timeOffset="169884.2">20405 12023 0,'0'21'16,"0"0"-16,21-21 31,0 0-31,0 0 16,0 0-16,-21-21 15,0 0-15,0 0 16,0-1-16,0 1 15,-21 21 17,0 0-32,0 0 0,21 21 0,-21-21 15,21 22-15,-22-1 0,1 0 0,21 0 16,0 0-16,0 0 0,-21 1 16,21-1-16,0 0 0,0 0 15,0 0-15,0 0 0,0 1 0,0-1 16,21 0-16</inkml:trace>
  <inkml:trace contextRef="#ctx0" brushRef="#br1" timeOffset="170160.1">20913 12277 0,'0'0'0,"21"-21"16,-21-1-16,0 1 0,-21 21 31,-1 21-15,22 1-16,-21-1 0,0 0 15,0 0-15,0 0 0,0 22 0,-1-22 16,1 0-16,0 21 0,0-21 16,0 1-16,0 20 0,-1-21 0,1 0 15,0 0-15,21 1 0,0-1 16,0 0-16,0 0 0</inkml:trace>
  <inkml:trace contextRef="#ctx0" brushRef="#br1" timeOffset="170440.13">20849 12340 0,'0'0'0,"21"0"0,-21-21 0,21 0 0,-21 0 15,22 21-15,-1 0 16,0 0 0,0 21-16,-21 0 0,21 0 15,-21 0-15,21 22 0,-21-22 16,0 0-16,0 0 16,0 22-16,0-22 0,0 0 0,0 0 15,0 21-15,0-20 0,0-1 0,0 0 16,0 0-16,0 0 15,0 0-15,-21-21 16,0 0-16,0 0 16,0 0-16,0 0 0,-1 0 15</inkml:trace>
  <inkml:trace contextRef="#ctx0" brushRef="#br1" timeOffset="170631.83">20659 12531 0,'0'0'0,"0"-21"15,0-1 17,21 22-17,21 0-15,-21 0 0,0 0 16,1 0-16,20 0 0,-21 0 0,21 0 16,-20 0-16,-1 0 0,21 0 15,-21-21-15,22 21 0,-22 0 0,0 0 16,21 0-16</inkml:trace>
  <inkml:trace contextRef="#ctx0" brushRef="#br1" timeOffset="170900.81">21378 12277 0,'-21'-21'31,"21"42"-16,0 0-15,0 0 0,0 0 16,0 0-16,0 1 0,0-1 0,0 0 16,0 0-16,0 0 0,0 0 15,0 1-15,21-1 0,-21 0 0,0 0 16,0 0-16,0 0 16,21-21-16,1 0 31,-1 0-16</inkml:trace>
  <inkml:trace contextRef="#ctx0" brushRef="#br1" timeOffset="171154.31">21759 12234 0,'0'0'0,"-21"0"31,0 22-31,0-1 0,0 0 16,-1 0-16,-20 21 0,21-20 16,0-1-16,0 0 0,-1 21 15,1-21-15,-21 22 0,21-22 16,21 0-16,-21 0 0,21 0 16,-22-21-16,22 22 15,22-22 1,-1 0-16,0-22 15</inkml:trace>
  <inkml:trace contextRef="#ctx0" brushRef="#br1" timeOffset="171723.91">22034 12150 0,'22'0'16,"-1"0"46,0 0-30,-21-21-17,-21 42 63,21-42-46,0-1-17,0 1 1,0 0 0,21 21-16,0 0 0,0 0 15,0 0 1,1 0-16,-22 21 15,0 0-15,0 1 0,0-1 16,0 0-16,0 0 0,0 0 0,0 0 16,-22 1-16,1-1 0,0 0 15,21 0-15,-21-21 0,0 21 16,0-21-16,-1 0 0</inkml:trace>
  <inkml:trace contextRef="#ctx0" brushRef="#br1" timeOffset="172304.57">22288 11748 0,'0'-22'16,"22"22"0,-1 0-16,0 0 15,0 0-15,0 0 0,0 0 0,22 0 16,-22 0-16,21 0 0,1 0 16,-22 0-16,0 0 0,0 0 0,0 0 15,0 0-15,1 0 0,-22 22 0,0-1 16,0 0-1,0 0-15,0 0 16,0 0-16,0 1 0,0-1 0,-22 0 16,1 0-16,0 21 0,21-20 15,0 20-15,-21 0 0,0 1 0,21-1 16,-21-21-16,21 21 0,0 1 16,0-1-16,-22 43 0,22-43 15,-21 0-15,21 1 0,0-1 0,0 0 16,-21 1-16,21-1 15,-21-21-15,21 22 0,-21-1 0,21 0 16,-21 1-16,21-1 0,0-21 0,-43 43 16,43-43-16,-21 21 15,0-42-15,0 21 0,0 0 0,21 1 0,-43-22 16,22 0-16,0 21 0,0-21 16,0 0-16,-1 0 0,1 0 15,-21 0-15,21 0 0,0 0 16,-1 0-16,1 0 0,0 0 15,0 0 1,21-21-16,-21 21 0,21-22 0,-21 1 16</inkml:trace>
  <inkml:trace contextRef="#ctx0" brushRef="#br1" timeOffset="179583.53">15854 13483 0,'0'0'0,"0"21"16,-21-21-16,21 22 16,-22-22-16,22 21 15,0 0 1,22-21 15,-1 0-31,0 0 0,21 0 0,-21 0 16,1-21-16,20 21 0,-21-21 0,0-1 15,22 1-15,-22 21 0,0-21 16,0 0-16,0 21 0,-21-21 0,21 0 16,-21-1-1,0 1-15,-21 21 16,0 0-16,21 21 16,-21 1-16,21-1 15,0 0-15,0 21 0,0-21 16,-21 22-16,21-1 0,0 0 0,0 1 15,0-1-15,0 0 0,-21 1 16,21-1-16,0 0 0,0 1 0,-22-22 16,1 21-16,21-21 0,-21 22 15,21-22-15,0 0 0,-21 0 0,0 0 16,0 1-16,21-1 0,-22-21 0,1 0 16,21 21-16,-21-21 0,0 0 15,0 0-15,0 0 0,-1 0 16,1-21-16,0 21 0,21-21 15,0-1-15,-21 1 16,21 0-16,0 0 0,0 0 16,0 0-16,0-1 15,0 1-15,21 21 16,-21-21-16</inkml:trace>
  <inkml:trace contextRef="#ctx0" brushRef="#br1" timeOffset="179872.3">16383 13462 0,'0'0'0,"0"21"32,0 0-17,-21 1-15,21-1 0,-21 21 0,21-21 16,0 22-16,0-1 0,-22 0 15,22 1-15,-21-22 0,21 21 0,0 0 16,0-20-16,-21 20 0,21-21 0,-21 21 16,21-20-16,0-1 0,0 0 15,0 0-15,0 0 0,21-21 47,0 0-47,-21-21 0</inkml:trace>
  <inkml:trace contextRef="#ctx0" brushRef="#br1" timeOffset="180044.26">16171 13864 0,'21'0'31,"1"0"-15,-1 0-16,0 0 0,0 0 0,43 0 15,-43 0 1,21 0-16,0 0 0,1-21 0</inkml:trace>
  <inkml:trace contextRef="#ctx0" brushRef="#br1" timeOffset="180607.3">17674 13885 0,'0'0'0,"0"-42"31,0 21-31,0 0 0,-21 21 0,0-21 16,21-1-16,-21 1 0,-1 21 16,1-21-16,0 21 0,0 0 0,-43 0 15,22 0-15,21 0 16,0 0-16,-22 21 0,22 0 0,0 1 15,-21-1-15,21 0 0,-1 0 0,1 21 16,21-20-16,-21-1 0,21 0 16,-21 21-16,21-21 0,0 1 0,0-1 15,0 0-15,0 0 16,0 0-16,21-21 0,0 0 0,-21 21 16,21-21-16,1 0 0,-1 0 15,0 0-15,21 0 0,-21 0 0,1-21 16,-1 0-16,0 21 0,21-21 15,-21 0-15,1 0 0,-1-22 0,0 22 16,0-21-16,0 21 0,-21-22 16,21 1-16,-21 0 0,22-22 15,-1 22-15,-21-1 0,0 1 16,0 21-16,0-21 0,0 20 0,0 1 16,0 42-1,0 1 1,0 20-16,0-21 0,0 21 0,-21 1 15,21-1-15,-22 0 0,22-20 16,0 20-16,0 0 0,0 1 16,-21-22-16,21 21 0,0-21 0,0 0 15,0 1-15,0-1 0,0 0 16,0 0-16,0 0 16,21-21-16</inkml:trace>
  <inkml:trace contextRef="#ctx0" brushRef="#br1" timeOffset="181052.13">17970 13716 0,'0'0'16,"0"-21"-16,0 0 0,0 0 0,-21 21 31,21 21-15,-21-21-16,21 21 0,-21 21 0,0-21 15,21 1-15,0-1 0,-21 21 16,21-21-16,-22 0 0,22 1 0,0 20 16,0-21-16,0 0 0,0 0 0,0 1 15,0-1-15,0 0 16,22-21-16,-1 0 0,0 0 16,0 0-16,21 0 0,-20 0 0,-1 0 15,0 0-15,0 0 16,0-21-16,22 21 0,-22-21 0,0-1 15,0 22-15,0-21 0,0 0 0,-21-21 16,22 21-16,-22-1 0,0-20 16,0 0-16,0 21 0,0-22 0,0 22 15,-22-21-15,1 21 0,0-1 16,0 1-16,21 0 0,-21 21 0,0 0 16,-1 0-16,1 0 0,0 0 0,0 21 15,0 0-15,0 1 0,21-1 16,0 0-16,-22 0 0,22 0 0,0 0 15,0 22-15,0-22 0,0 0 16,0 0-16,22 0 16,-1 1-16</inkml:trace>
  <inkml:trace contextRef="#ctx0" brushRef="#br1" timeOffset="181363.31">18605 13822 0,'0'0'0,"22"-21"0,-1 0 0,0-1 16,0 1-16,-21 0 15,0 0-15,0 0 0,0 0 16,0-1-16,-21 22 31,0 0-31,0 22 0,-1-1 16,22 0-16,-21 0 0,0 0 0,0 0 15,21 22-15,0-22 0,-21 0 0,21 0 16,-21 0-16,21 1 0,0-1 16,0 0-16,0 0 0,0 0 0,0 0 15,21-21 1,-21 22-16,21-22 0,0 0 0,0 0 16,22 0-16,-22 0 0,0 0 15,21 0-15</inkml:trace>
  <inkml:trace contextRef="#ctx0" brushRef="#br1" timeOffset="181688.83">19304 13780 0,'21'-22'0,"-42"44"0,42-65 15,-21 22-15,-21 0 16,0 21-16,0 0 16,-22 0-16,22 0 0,0 0 0,-21 0 15,20 21-15,1-21 0,0 21 16,0 0-16,0-21 0,21 22 15,0-1-15,0 0 0,0 0 16,0 0-16,0 0 0,21 1 16,0-1-16,0-21 0,0 21 15,1 0-15,-1 0 16,0-21-16,0 21 0,-21 1 16,-21-22 15,0 0-31,0 0 0,-1 0 0,1 0 15,0 0-15,0 0 0,-21 0 0,20 0 16,1 0 0,0 0-16,21-22 15</inkml:trace>
  <inkml:trace contextRef="#ctx0" brushRef="#br1" timeOffset="182348.05">19981 13547 0,'0'0'16,"0"21"0,0 0-1,-21 0-15,21 0 0,-21 1 0,21-1 16,-21 21-16,21-21 0,0 0 15,0 1-15,-21 20 0,21-21 16,-22 0-16,22 0 0,0 1 16,0-1-16,-21 0 0,21 0 15,-21-21-15,21 21 0,0-42 47,0 0-47,0 0 16,0 0-16,0-1 0,0 1 0,21 0 15,0 0-15,1-21 0,-22 20 16,21-20-16,21 0 0,-21 21 0,0-22 16,1 22-16,20-21 0,-21 21 15,21-1-15,-20 1 0,20 21 0,0 0 16,-21 0-16,22 0 0,-22 0 16,0 0-16,0 21 0,0 22 0,-21-22 15,22 21-15,-22-21 0,0 22 16,0-1-16,0-21 0,-22 22 0,1-22 15,0 0-15,21 21 0,-21-21 0,0 1 16,0-22-16,21 21 0,0 0 16,-22-21-16,22 21 0,22-21 47</inkml:trace>
  <inkml:trace contextRef="#ctx0" brushRef="#br1" timeOffset="182759.94">20786 13547 0,'0'0'0,"0"-21"0,-22 21 16,1 0 0,0 21-16,0-21 0,0 21 0,0 0 15,-22 0-15,22 22 0,0-22 16,0 0-16,0 21 0,-1-21 15,1 22-15,21-22 0,0 0 0,0 0 16,0 0-16,0 1 0,0-1 16,0 0-16,0 0 0,21-21 15,1 0-15,-1 0 0,21 0 0,-21 0 16,0 0-16,22 0 0,-22 0 16,0 0-16,0-21 0,0 0 0,1 21 15,-1-21-15,0-22 0,0 22 16,0 0-16,-21-21 0,0 20 0,0-20 15,0 21-15,0-21 0,0 20 0,0-20 16,-21 21-16,0 0 0,0 0 16,0 21-16,-1 0 0,1 0 15,0 0-15,0 0 16,0 0-16,0 0 0,-1 21 0,22 0 16,-21 0-16,21 0 0,0 0 15,0 1-15,21-1 16,1-21-16,-1 0 0</inkml:trace>
  <inkml:trace contextRef="#ctx0" brushRef="#br1" timeOffset="183047.31">21378 13441 0,'0'0'0,"0"-21"0,21 0 0,-21-1 15,0 1 1,-21 42-1,0 1-15,21-1 16,-21 0-16,0 0 0,0 21 16,21-20-16,-22 20 0,1 0 0,0-21 15,0 22-15,0-1 0,21-21 0,0 22 16,-21-22-16,21 0 0,0 21 16,-22-21-16,22 1 0,0-1 15,22-21-15,-1 0 16,0 0-16,0 0 15,0 0-15,0-21 0,1-1 16,-1 1 0</inkml:trace>
  <inkml:trace contextRef="#ctx0" brushRef="#br1" timeOffset="183264.3">21188 13610 0,'0'0'0,"-21"0"32,42 0-1,0 0-31,0 0 0,0 0 16,0 0-16,22 0 0,-22 0 0,0 0 15,0 0-15,0-21 0,1 0 16,-1 21-16,0 0 0,21 0 0</inkml:trace>
  <inkml:trace contextRef="#ctx0" brushRef="#br1" timeOffset="184713.5">22458 13674 0,'0'0'0,"21"0"0,0-21 0,0 21 16,0-22-16,22 22 0,-22-21 15,21 0-15,1 21 0,-22-21 16,42-21-16,-42 20 0,1 1 16,-22 0-16,0 0 15,0 0-15,-22 21 0,1 0 0,0-21 16,-21 21-16,-1 0 0,1 0 0,0 0 16,-1 0-16,1 0 0,0 0 15,21 21-15,-22-21 0,22 21 0,0 0 16,21 0-16,0 0 0,0 1 15,0-1-15,0 0 0,0 0 16,0 21-16,0-20 0,42 20 16,-42-21-16,21 0 0,1 22 0,-1-22 15,-21 0-15,0 0 0,21-21 16,-21 21-16,21 0 0,-21 1 0,0-1 16,0 0-1,-21-21-15,0 0 0,0 0 16,-22 0-16,22 0 0,0 0 15,-21 0-15,20 0 0,1 0 0,-21-21 16,21 21-16,0-21 0,-22 21 0,22-22 16,0 1-16,21 0 0,-21 21 15,21-21-15,-21 0 0,21 0 0,0-1 16,0 1-16,0 0 16,21 42 15,-21 0-31,21-21 0,-21 22 15,0-1-15,21 0 0,0 0 0,0 0 16,1 0-16,-22 1 0,21-1 16,0 0-16,0 0 0,0-21 0,0 21 15,22-21-15,-22 0 0,21 0 16,-21 0-16,22 0 0,-1 0 0,0 0 16,-20 0-16,20 0 0,0 0 0,1 0 15,-1-21-15,-21 0 0,21 21 16,-20-21-16,20 0 0,-21-1 0,0 1 15,0 0-15,1 0 0,-22-21 16,0 20-16,21 1 0,-21 0 16,0 0-16,0 0 0,0 0 0,-21 42 47,21 0-47,-22 0 0,22 0 0,0 0 15,0 1-15,0-1 0,0 0 16,0 0-16,0 0 0,0 0 15,0 1-15,0-1 0,0 0 16,22 0-16,-1-21 16,0 0-16,0 0 15,0 0-15,0 0 0,1 0 16,-1-21-16,0 21 0,0-21 0,0 21 16,0-21-16,1-1 0,-1 1 15,0 0-15,-21 0 0,21 0 16,-21 0-16,0-1 0,21 1 0,-21 0 15,0 42 17,0 0-32,-21 1 15,21-1-15,-21 0 0,21 0 16,0 0-16,0 0 0,0 1 0,0-1 16,0 0-16,21 0 15,0-21 1,0 0-16,1 0 15,-1 0-15,0 0 0,0 0 16,0-21-16,22 21 0,-22-21 0,0 0 16,0 21-16,0-22 0,0 1 15,1 0-15,-1 0 0,0-43 16,0 43-16,-21 0 0,21 0 16,-21 0-16,0 0 0,0-1 0,0 44 31,0-1-31,-21 0 15,21 0-15,0 21 0,-21-20 16,0 20-16,0-21 0,21 21 16,-22-20-16,1 20 0,21-21 0,-21 21 15,0 1-15,0 20 0,0-20 16,-1 20-16,22-21 0,-21 1 16,0 20-16,0-20 0,21-1 0,-21 0 15,0 1-15,-1-1 0,22 0 0,0-21 16,0 1-16,-21-1 0,21 0 15,0 0-15,-21-21 16,21-21 0,0 0-16,0 0 15,0-1-15,21 1 0,0-21 0,1-22 16,-1 22-16</inkml:trace>
  <inkml:trace contextRef="#ctx0" brushRef="#br1" timeOffset="184984.17">23622 13843 0,'0'0'0,"0"-21"0,0 0 16,0-22-16,0 22 0,21 21 0,-21-21 16,21 0-1,0 21-15,1 0 0,-1 0 16,0 0-16,0 0 0,0 0 0,0 21 16,1 0-16,-1 0 15,0-21-15,-21 22 0,0-1 0,0 0 16,0 0-16,0 0 0,0 0 15,-21 1-15,0-1 0,-22-21 16,1 42-16,0-42 0,20 0 16,-20 21-16,21-21 0,0 0 0,0 0 15,-1 0-15,44 0 32,-1 0-32</inkml:trace>
  <inkml:trace contextRef="#ctx0" brushRef="#br1" timeOffset="185319.94">24045 13674 0,'0'0'0,"-21"0"16,0 21-1,21 0-15,-21 0 16,21 0-16,0 1 0,-21 20 15,-1 0-15,22 1 0,-21 20 16,0-21-16,0 1 0,21 20 0,-21-20 16,0-1-16,-1 0 0,22 22 0,-21-22 15,0 22-15,0-22 0,0 0 16,0 22-16,-1-22 0,1 0 16,-21-20-16,21 20 0,0-21 0,-22 43 15,43-43-15,-21-21 16,21-21 15,0-1-31,0 1 0,21-21 0,0 21 16,1-22-16,-22 1 0,42-21 15,-21 20-15</inkml:trace>
  <inkml:trace contextRef="#ctx0" brushRef="#br1" timeOffset="185615.52">24045 13716 0,'0'0'0,"21"0"0,-21-21 0,22 0 16,-1 0-16,0 21 16,0 0-16,0 0 15,0 21 1,-21 0-16,22 0 16,-22 0-16,0 0 0,0 1 15,-22-1-15,1 0 0,0 0 0,0 0 16,0 0-16,-22-21 0,22 22 15,-21-1-15,21-21 0,0 0 16,-1 21-16,1-21 0,0 0 0,0 0 16,42 0 15,0 0-15,0-21-16,1 21 0,-1-21 0,0 21 15,0-22-15</inkml:trace>
  <inkml:trace contextRef="#ctx0" brushRef="#br1" timeOffset="186004.3">24511 13610 0,'0'0'0,"0"-21"0,-21 21 32,0 0-32,-1 0 15,22 21-15,-21 0 0,0 1 0,0-1 16,21 0-16,-21 0 0,21 0 15,-21 0-15,21 1 0,-22-1 0,22 0 16,0 0-16,0 0 0,0 0 16,0 1-16,0-1 0,22-21 15,-1 0-15,0 0 16,0 0-16,0 0 16,0 0-16,1 0 0,-1-21 15,0 21-15,21-22 0,-21 1 16,1 21-16,-1-21 0,0 0 0,-21 0 15,0 0-15,0-1 0,0 1 0,0 0 16,0 0-16,0 0 0,0 0 16,-21 21-16,0 0 0,21-22 0,-22 22 15,1 0-15,0 0 16,21 22-16,-21-22 0,21 21 16,0 0-16,0 0 15,0 0-15</inkml:trace>
  <inkml:trace contextRef="#ctx0" brushRef="#br1" timeOffset="186363.56">24765 13695 0,'0'0'0,"0"-21"0,21 21 0,-21-21 0,21 21 15,-21-22-15,0 1 16,21 21-16,1 0 15,-1 0-15,-21 21 16,0 1-16,0-1 16,0 0-16,0 0 0,0 0 0,0 0 15,0 22-15,0-22 16,0 0-16,0 0 0,0 0 16,0 1-16,-21-22 15,21-22 16,0 1-15,0 0-16,0 0 16,0 0-16,21 0 0,0 21 0,0-22 15,-21 1-15,21 0 0,0 0 16,1 0-16,-1 0 0,0-22 0,0 22 16,0 0-16,22 0 0,-22 21 15</inkml:trace>
  <inkml:trace contextRef="#ctx0" brushRef="#br1" timeOffset="186632.24">25548 13335 0,'-42'0'16,"21"0"0,-1 21-16,1 0 0,0 1 15,0-1-15,0 0 0,0 21 16,-1-21-16,1 22 0,21-1 0,-21-21 15,0 22-15,0-1 0,0-21 16,21 21-16,0-20 0,0 20 16,-22-21-16,22 0 0,0 0 0,-21 1 15,21-1-15,0 0 16,21-21 0,1 0-16,-1 0 15,0 0-15,0-21 16,0 21-16</inkml:trace>
  <inkml:trace contextRef="#ctx0" brushRef="#br1" timeOffset="186831.66">25209 13610 0,'-21'0'0,"42"0"0,-21 0 46,22 0-46,-1 0 16,0 0-16,0 0 0,0 0 16,0 0-16,1 0 0,-1 0 0,0-21 15,0 0-15,0 21 16</inkml:trace>
  <inkml:trace contextRef="#ctx0" brushRef="#br1" timeOffset="187320.3">26628 13314 0,'0'0'16,"0"-21"-16,0 0 15,0-1-15,-22 22 47,1 22-47,21-1 0,-21 0 0,0 0 16,0 21-16,0-20 0,-1 20 15,1 0-15,0 1 0,0-1 16,21-21-16,-21 21 0,0 1 0,21-22 16,-22 21-16,22-21 0,0 1 15,0-1-15,0 0 0,0 0 0,0 0 16,22-21-1,-1 0-15,0 0 0,0 0 16,0 0-16,0-21 16,1 0-16,-22 0 15,21 0-15</inkml:trace>
  <inkml:trace contextRef="#ctx0" brushRef="#br1" timeOffset="187523.41">26310 13504 0,'0'0'0,"-63"0"16,41 0 0,44 0-1,-1 22 1,0-22-16,0 0 0,0 0 0,0 0 16,1 0-16,20 0 0,-21 0 15,0 0-15,22 0 0,-1 0 0,-21 0 16,21 0-16,-20 0 0,20 0 15,0 0-15</inkml:trace>
  <inkml:trace contextRef="#ctx0" brushRef="#br1" timeOffset="187924.29">26797 13504 0,'21'0'31,"0"0"-31,0 0 16,1 0-16,-1 0 0,0 0 15,0 0-15,0-21 0,0 21 0,1 0 16,-1 0-16,-21-21 0,21 21 0,-21-21 16,0 0-1,-21 21 1,0 0-16,-1 0 15,-20 0-15,21 21 0,0-21 0,0 21 16,-1 0-16,1 0 0,0 1 0,0-1 16,21 0-16,0 0 0,-21 0 15,21 0-15,0 1 0,0-1 0,0 0 16,0 0-16,0 0 16,21 0-16,0-21 0,0 22 15,0-22-15,22 0 0,-22 0 16,0 0-16,21 0 0,-20 0 15,20 0-15,-21 0 0,21 0 0,-20-22 16,-1 1-16,21 0 0,-21 21 16</inkml:trace>
  <inkml:trace contextRef="#ctx0" brushRef="#br1" timeOffset="188159.29">27390 13377 0,'0'0'0,"0"22"16,0-1-1,0 0-15,0 0 16,0 0-16,0 22 0,0-22 16,0 0-16,0 21 0,0-21 0,0 1 15,0-1-15,0 0 0,0 0 16,0 0-16,0 0 0,21 1 16,0-22-1,0-22 1,0 1-1,-21 0-15</inkml:trace>
  <inkml:trace contextRef="#ctx0" brushRef="#br1" timeOffset="188376.3">27601 13462 0,'0'0'0,"21"-21"0,-21 0 16,0 0-16,-21 21 31,21 21-31,-21 0 0,0 0 0,0 0 15,0 0-15,-1 22 0,1-22 16,0 0-16,-21 0 0,21 0 0,-1 1 16,1-1-16,21 0 0,-21 0 15,21 0-15,-21-21 0,21 21 16,21-21 15,0 0-31,0 0 0,1-21 16</inkml:trace>
  <inkml:trace contextRef="#ctx0" brushRef="#br1" timeOffset="188687.28">27855 13208 0,'0'0'0,"21"0"0,-21 21 31,0 0-31,0 1 15,0-1-15,0 0 0,-21 0 16,21 0-16,-21 22 0,21-22 0,-21 21 16,0 0-16,21-20 0,0 20 15,-21-21-15,-1 21 0,22-20 0,-21 20 16,21-21-16,0 0 0,0 0 16,0 1-16,-21-1 0,21 0 15,0 0 1,21-21-1,0 0-15,1 0 0,-1-21 16,0 0-16,0 21 0,0-21 16,0-1-16,1 1 0,-1 0 0</inkml:trace>
  <inkml:trace contextRef="#ctx0" brushRef="#br1" timeOffset="188955.23">27728 13441 0,'0'0'0,"-21"0"16,42-21-1,0 21 1,1 0-16,20 0 0,-21 0 0,21 0 16,-20-21-16,20 21 0,0-22 15,1 22-15,-22 0 0,21 0 16,0-21-16,1 21 0,-22 0 0,21 0 15,-21 0-15,1 0 0,-1 0 16,0 0-16,0 0 0</inkml:trace>
  <inkml:trace contextRef="#ctx0" brushRef="#br1" timeOffset="189157.1">28850 13610 0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14:01.8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2434 0,'21'-21'16,"0"21"-16,0 0 0,0 0 15,-21-21-15,21 21 16,-21-21-16,22 21 0,-1 0 16,-21-21-1,-21 21 79,-1 0-94,1 0 16,0 0-16,0 0 15,0 0-15,0 0 16,-1 0-16,1 0 0,0 0 0,0 0 15,0 0 1,0 0-16,-1 0 0,1 0 16,0 0-16,0 0 0,0 0 15,0 0-15,-1 0 16,1 0-16,0 21 0,0-21 16,0 0-16,0 0 15,21 21-15,-22-21 16,1 21-16,0-21 15,0 21-15,21 0 16,-21-21-16,21 22 16,-21-22-16,21 21 0,-22 0 15,1-21-15,21 21 0,0 0 0,-21-21 16,21 21-16,-21 1 16,0-1-16,21 0 0,0 0 15,-21 0-15,21 0 0,-22 1 16,22-1-16,0 0 15,0 0-15,-21 0 0,21 0 16,0 1-16,-21-1 0,21 0 16,0 0-16,0 0 0,0 0 15,-21 1-15,21-1 0,0 0 16,-21 0-16,21 0 0,0 0 16,0 1-16,0-1 0,0 0 0,0 0 15,0 0-15,-21 0 0,21 1 16,0-1-16,0 0 0,-22 21 15,22-21-15,0 1 0,-21-1 16,21 0-16,0 0 0,0 0 16,0 22-16,0-22 0,-21 0 0,21 0 15,0 0-15,-21 0 0,21 1 16,0-1-16,0 21 16,0-21-16,0 0 0,0 1 15,0-1-15,0 0 0,0 21 16,0-21-16,0 22 0,0-22 0,0 0 15,0 21-15,0-20 16,0 20-16,0 0 0,0-21 0,0 22 0,0-1 16,0-21-16,0 22 15,0-1-15,0-21 0,0 21 0,0-20 16,0 20-16,0-21 0,0 0 16,0 22-16,0-22 0,0 0 15,0 21-15,0-21 0,0 1 0,0-1 16,0 0-16,0 21 0,0-21 15,0 43-15,0-43 16,0 0-16,0 0 0,0 22 0,0-22 16,0 0-16,0 21 0,0-20 15,0-1-15,0 21 0,0-21 0,21 22 16,-21-22-16,0 0 16,0 21-16,21-21 0,-21 43 15,0-43-15,0 0 0,0 0 16,0 1-16,21 20 0,-21-21 0,0 0 15,22 0-15,-22 64 16,21-64-16,-21 0 16,21 1-16,-21-1 0,0 0 0,21 21 15,-21 1-15,21-22 16,-21 0-16,0 0 0,0 0 0,0 0 16,21 1-16,-21-1 15,0 0-15,22 0 0,-22 0 0,0 0 16,0 1-16,0-1 0,21 0 15,-21 0-15,21 0 0,-21 0 16,21 1-16,0-22 0,-21 21 16,21 0-16,1-21 0,-1 21 15,21-21-15,-21 21 0,0-21 16,22 0-16,-1 0 0,0 21 0,1-21 16,-1 0-16,0 0 0,1 0 15,-1 0-15,0 0 0,1 0 0,-1-21 16,0 0-16,1 21 0,-1-21 15,0-21-15</inkml:trace>
  <inkml:trace contextRef="#ctx0" brushRef="#br0" timeOffset="3065.33">1482 2350 0,'21'0'15,"0"0"-15,0 0 16,0 0-16,0 0 0,1-22 16,-1 22-16,0 0 0,0 0 15,0-21-15,0 21 0,1 0 16,-1 0-16,0 0 0,0 0 16,21 0-16,-20 0 0,-1-21 0,0 21 15,0 0-15,0 0 0,0 0 16,1 0-16,-1 0 0,0 0 0,21 0 15,-21 0-15,22 0 0,-1 0 16,22 0-16,-22-21 16,21 21-16,-20 0 0,20 0 0,1 0 15,-1 0-15,-20 0 0,20 0 16,-21 0-16,22 0 0,-22 0 0,1 0 16,-1-21-16,0 21 0,1 0 15,-22 0-15,21 0 0,-21 0 0,22 0 16,-22 0-16,21 0 0,0 0 15,-20 0-15,20 0 0,-21 0 0,21 0 16,1 0-16,-1 0 0,0 0 16,1 0-16,-1 0 0,0 0 0,1 0 15,-1 0-15,0 0 16,1 0-16,-1 0 0,0 0 0,1 0 16,-1 0-16,0 0 0,-20 0 15,20 0-15,0 0 0,1 0 0,-22 0 16,21 0-16,0 0 0,1 0 15,-1 0-15,0 0 0,1 0 0,20 0 16,-20 0-16,20 0 0,-21 0 16,22 0-16,-22 0 0,22 0 0,-22 0 15,0 0-15,1 0 0,-1 0 16,0 0-16,1 0 0,-22 0 0,21 0 16,-21 0-16,22 0 0,-22 0 15,0 0-15,21 0 0,-20 0 16,-1 0-16,0 0 0,21 0 15,-21 0-15,1 0 0,20 0 0,-21 0 16,0 0-16,0 0 0,22 0 16,-22 0-16,0 0 0,0 21 0,0-21 15,1 0-15,20 0 0,-21 0 16,0 0-16,0 0 0,1 0 16,-1 21-16,0-21 0,0 0 15,0 0-15,0 0 0,1 21 0,-1-21 16,0 0-16,0 21 0,0-21 15,0 22-15,1-22 0,-22 21 16,21-21-16,0 21 0,0 0 16,0 0-16,0 0 0,-21 1 15,22-1-15,-1 0 0,-21 0 16,21 0-16,-21 0 0,21 22 0,0-22 16,-21 21-16,0-21 0,21 1 15,-21 20-15,22-21 0,-22 0 0,0 22 16,0-22-16,21 0 0,-21 21 15,21-21-15,-21 1 0,21-1 0,-21 0 16,0 0-16,0 0 0,21 22 16,-21-1-16,21-21 15,-21 21-15,0-20 0,0 20 0,0-21 16,0 0-16,22 43 16,-22-22-16,0-21 0,0 0 0,0 22 15,0-22-15,0 0 0,0 21 16,0-20-16,0-1 0,0 21 0,0-21 15,0 0-15,0 22 0,0-22 16,-22 0-16,22 0 0,0 22 0,0 20 16,0-42-16,-21 43 15,21-22-15,0 0 0,-21-20 16,21 20-16,0 0 0,0-21 0,0 22 16,0-22-16,0 21 15,0-21-15,0 22 0,0-22 0,0 21 16,0-21-16,0 1 0,0 20 15,0-21-15,0 21 0,0-20 0,0 20 16,0-21-16,0 21 0,0 1 0,0-22 16,0 21-16,0-21 0,0 22 15,0-1-15,0-21 0,-21 22 0,21-22 16,0 0-16,0 21 0,0-21 16,0 1-16,0-1 0,0 0 0,-21 21 15,21-21-15,0 1 0,0-1 0,0 0 16,0 0-16,0 0 0,-21 0 15,21 1-15,0-1 0,-22-21 16,22 21-16,0 0 0,0 0 0,0 0 16,0 1-16,0-1 15,0 0-15,0 0 0,-21-21 0,21 21 16,0 0-16,-21 1 16,21-1-16,0 0 15,-21-21-15,21 21 0,-21-21 16,0 21-1,-1-21 1,22 21-16,-21-21 0,0 0 0,0 22 16,0-22-16,0 0 15,-1 21-15,1 0 16,0-21-16,0 0 0,21 21 16,-21-21-16,0 21 0,-1-21 15,1 0-15,0 21 0,-21-21 16,21 22-16,-1-22 0,1 21 15,0-21-15,0 21 0,-21 0 16,20 0-16,1-21 0,0 0 16,0 21-16,0 1 0,0-22 15,-1 21-15,1-21 0,0 21 16,0-21-16,0 0 0,0 21 0,-1-21 16,1 0-16,0 0 15,21 21-15,-21-21 0,0 0 16,0 0-16,-1 21 0,1-21 15,0 0-15,0 0 0,0 22 16,0-22-16,-1 0 0,1 0 16,0 0-16,0 21 0,0-21 0,0 0 15,-1 0-15,-20 0 0,21 0 16,0 0-16,0 21 16,-1-21-16,1 0 0,0 0 15,0 0-15,0 0 0,0 0 16,-1 0-16,1 0 0,0 0 15,0 0-15,-21 0 0,20 0 0,-20 0 16,21 21-16,0-21 0,0 0 16,-22 0-16,22 0 0,0 0 15,0 0-15,-22 0 0,22 0 0,0 0 16,0 0-16,-21 0 0,20 0 0,1 0 16,0 0-16,0 0 0,0 0 15,-22 0-15,22 0 0,0 0 0,0 0 16,0 0-16,-22 0 0,22 0 15,0 0-15,0 0 0,-21 0 0,20 0 16,-41 0-16,42 0 0,-22 0 16,22 0-16,-21 0 0,21 0 15,-22 0-15,22 0 0,0 0 16,-21 0-16,21 0 0,-1 0 16,-20 0-16,21 0 0,0 0 0,0 0 15,-22 0-15,22 0 0,0-21 0,0 21 16,0 0-16,-1 0 0,-20 0 15,21 0-15,0 0 0,0 0 0,-1 0 16,-20 0-16,21 0 0,0 0 0,0 0 16,-1 0-16,1 0 0,0 0 15,0 0-15,0 0 0,0 0 16,-1 0-16,1 0 0,0 0 16,0 0-16,0 0 0,0 0 0,-1 0 15,1 0-15,0 0 0,0 0 16,0 0-16,-22 0 0,22 0 15,0 0-15,0 0 0,0 0 16,0 0-16,-1 0 0,1 0 16,0 0-16,0 0 0,0 0 0,0 0 15,-1 0-15,-20 0 0,21 0 16,0 0-16,0 0 16,-1 0-16,1 0 0,-21 0 15,21 0-15,-22 0 0,22 0 0,0-21 16,-21 21-16,-1 0 0,22 0 0,-21 0 15,0 0-15,-1 0 0,1 0 16,-22 0-16,22 0 0,0 0 16,-22 0-16,22 0 0,0 0 15,-1 0-15,1 0 0,0-21 0,20 21 16,1 0-16</inkml:trace>
  <inkml:trace contextRef="#ctx0" brushRef="#br0" timeOffset="4083.11">1863 1143 0,'0'0'0,"0"21"63,0 0-63,0 1 16,-22-1-16,22 21 0,0-21 15,0 0-15,0 22 0,-21-22 0,21 21 16,0-21-16,0 1 15,0 20-15,0-21 0,0 0 0,0 22 16,0-22-16,0 0 0,0 0 16,0-42 15,21 0-15,-21 0-16</inkml:trace>
  <inkml:trace contextRef="#ctx0" brushRef="#br0" timeOffset="4718.84">1778 1164 0,'0'0'0,"-21"-21"0,21 0 31,0 0-31,21 21 16,0-21-16,0 21 0,0 0 15,22-22-15,-22 22 0,0 0 16,21 0-16,-20-21 0,20 21 0,21 0 16,-41 0-16,-1 0 15,21 21-15,-21 1 0,0-22 0,-21 21 16,0 0-16,0 21 0,0-21 16,0 1-16,-21-1 0,0 0 0,0 0 15,0 0-15,-22 22 16,22-22-16,-21-21 0,0 21 0,20 0 15,-20 0-15,21-21 0,0 0 16,0 21-16,42-21 47,0 0-47,0 0 0,0 0 16,0 0-16,1 0 0,-1 0 15,0 0-15,21-21 0,-21 21 16,22 0-16,-22 0 0,21 0 0,1 0 15,-22 0-15,21 0 0,-21 21 0,0-21 16,1 0-16,-1 22 16,0-1-16,0-21 0,-21 21 0,0 0 15,0 0-15,0 0 16,-21 1-16,-21-1 0,20 0 0,-20 0 16,0 0-16,21 0 0,-22 1 15,1-1-15,21 0 0,-22-21 0,22 0 16,-21 0-16,21 0 0,-22 0 15,22 0-15,0 0 0,0 0 0,0 0 16,0 0-16,-1-21 0,1 21 16,21-21-16,-21-1 0,21 1 15,0 0 1,0 0 0,21 21-16,-21-21 0,21 21 15,1 0-15</inkml:trace>
  <inkml:trace contextRef="#ctx0" brushRef="#br0" timeOffset="5506.55">2498 1312 0,'0'22'0,"0"-1"16,0 0-16,0 0 16,0 0-16,0 0 0,0 1 0,0-1 15,0 0-15,0 0 0,0 0 16,0 0-16,0 1 0,0 20 0,0-21 16,0 0-16,21 0 0,0 1 15,0-1-15,0-21 0,0 0 16,1 21-16,-1-21 0,0 0 15,0 0-15,0 0 0,22 0 0,-22-21 16,0 0-16,0 21 16,21-22-16,-20 1 0,-1 0 0,21 0 15,-21-21-15,0 20 0,1 1 16,-1 0-16,0 0 0,-21-21 0,0 20 16,21 1-16,-21 0 0,0 0 15,0 0-15,21 0 0,-21-1 0,0 1 16,0 42 15,0 1-31,0-1 16,0 0-16,0 0 0,0 0 15,0 0-15,0 1 0,0-1 16,0 0-16,0 21 0,0-21 0,0 1 16,0-1-16,0 0 0,0 0 15,0 0-15,21 0 0,1-21 16,-1 0-16,0 0 15,0 0-15,0 0 0,0-21 16,1 0-16,-1 0 16,0 0-16,-21 0 0,21-1 0,0 1 15,-21 0-15,21 0 0,-21-43 16,0 43-16,22 0 0,-22 0 16,21 21-16,-21-21 15,0 42 1,0 0-1,0 0-15,0 0 0,0 1 0,0-1 16,0 0-16,0 0 0,0 0 16,0 0-16,0 1 0,0-1 0,0 0 15,0 0-15,0 0 16,0 0-16,21-21 16,0 0-1,-21-21 1,0 0-16,0 0 15,0 0-15,0 0 0</inkml:trace>
  <inkml:trace contextRef="#ctx0" brushRef="#br0" timeOffset="5696.44">3492 1143 0,'0'0'0,"0"-21"0,-21 21 31,21 21 1,21-21-1</inkml:trace>
  <inkml:trace contextRef="#ctx0" brushRef="#br0" timeOffset="6004.26">3768 974 0,'0'21'0,"0"0"16,0 0-16,0 0 0,0 22 15,0-22-15,0 21 0,0 1 0,0-22 16,0 21-16,0 0 15,0-20-15,0 20 0,0-21 0,0 21 16,0-20-16,0-1 0,0 21 16,-22-21-16,22 0 0,0 1 0,0-1 15,0 0-15,0 0 0,0 0 16,0 0-16,22-21 47,-1-21-47,-21 0 0,21 21 15,0-21-15</inkml:trace>
  <inkml:trace contextRef="#ctx0" brushRef="#br0" timeOffset="6638.9">4445 1312 0,'0'0'0,"0"-21"0,-21 21 32,0 0-32,-1 0 15,1 0-15,0 0 0,0 0 16,0 0-16,0 21 0,-1 1 16,1-22-16,0 21 15,21 0-15,-21 0 0,0 0 0,21 0 16,0 1-16,0-1 0,0 0 15,0 21-15,0-21 0,0 1 0,0-1 16,0 0-16,0 0 16,0 0-16,21 0 15,0-21-15,0 0 0,0 0 16,1 0-16,-1 0 0,0-21 16,0 0-16,0 21 0,0-21 15,1 0-15,-1 0 0,0-1 16,0 1-16,0 0 0,0-21 0,1 21 15,-1-22-15,-21 22 0,21-21 16,-21 21-16,21-22 0,-21 1 0,0 21 16,0-22-16,0 1 0,0 21 15,0-21-15,0 20 0,0-20 0,0 21 16,0 0-16,0 0 16,-21 42-1,21 0-15,-21 21 16,21-21-16,0 22 0,0-1 0,0-21 15,0 22-15,0-1 16,0 0-16,0 1 0,0-22 0,0 21 16,0-21-16,0 22 0,0-22 15,0 0-15,0 0 0,0 0 0,0 0 16,0 1-16,0-1 0,0 0 16,0 0-1,21-21 1,0 0-16,0-21 15,0 0-15,1 0 16</inkml:trace>
  <inkml:trace contextRef="#ctx0" brushRef="#br0" timeOffset="7331.61">5228 1291 0,'21'0'0,"-21"-21"16,21 0-16,-21 0 16,0 0-16,22-1 15,-22 1-15,21 0 0,-21 0 16,0 0-16,0 0 15,0-1-15,0 44 32,0-1-17,0 0-15,0 0 0,0 0 16,0 22-16,0-22 0,0 0 16,0 21-16,0-21 0,0 1 0,0 20 15,-21-21-15,21 21 0,0-20 16,-22-1-16,22 0 0,0 0 15,0 0-15,0 0 0,0 1 16,0-1-16,0 0 16,-21 0-1,0-21 1,0 0 0,0 0-16,0 0 15,-1-21-15,1 21 0,0 0 16,0 0-16,0 0 0,0 0 0,21-21 15,-22 21-15,1 0 16,0 0-16,21 21 31,0 0-15,21-21-16,0 0 16,1 0-16,-1 0 15,0 0-15,0 0 0,0 0 0,0 0 16,1 0-16,-1 0 15,0 0-15,0 0 0,0 0 0,0 0 16,1 0-16,-1 0 16,0 0-1,0 0 1,0 0 0,-21-21-16</inkml:trace>
  <inkml:trace contextRef="#ctx0" brushRef="#br0" timeOffset="7523.43">5609 1693 0</inkml:trace>
  <inkml:trace contextRef="#ctx0" brushRef="#br0" timeOffset="9395.61">1503 2836 0,'0'-21'16,"0"0"-1,0 0 1,0 0 0,0 42 30,0 0-30,0 0-16,0 0 0,0 1 16,-21-1-16,21 0 0,0 0 15,0 0-15,0 0 0,0 1 0,0-1 16,0 0-16,-22 0 0,22 43 16,0-43-1,0 0-15,0 0 0,0 0 16,22-21-16,-22 21 0,21-21 15,0 22-15,0-22 16,0 0-16,0 0 16,1 0-16,-1 0 0,0 0 15,-21-22-15,21 22 16,0-21-16,0 0 0,1 21 0,-22-21 16,21 0-16,0 0 0,-21-1 15,21 1-15,-21 0 0,21 0 16,0 0-16,-21 0 0,0-1 0,0 1 15,22 0-15,-22-21 0,21 21 16,-21-1-16,0 1 0,0 0 16,21 21-16,-21-21 15,21 21 1,-21 21 15,0 0 0,21-21-15</inkml:trace>
  <inkml:trace contextRef="#ctx0" brushRef="#br0" timeOffset="9978.73">2413 2773 0,'-21'0'15,"0"0"1,-1 0-16,1 0 0,0 0 16,0 0-16,0 0 0,0 0 15,21 21-15,-22-21 0,1 21 0,0-21 16,0 21-16,21 1 15,-21-22-15,21 21 0,0 0 16,0 0 0,21-21-1,-21 21-15,21-21 0,0 0 16,0 0-16,1 0 16,-1 0-16,0 21 0,0-21 15,0 0-15,0 0 0,1 0 0,-1 22 16,0-22-16,0 0 0,0 0 15,-21 21-15,21-21 0,1 21 0,-1-21 16,-21 21-16,0 0 16,0 0-1,-21-21 1,-1 0-16,1 22 0,0-22 0,-21 0 16,21 0-16,-1 21 0,-20-21 15,21 0-15,-21 0 0,20 0 0,-20 0 16,21 0-16,-21 0 15,20 0-15,1 0 0,0 0 0,0 0 16,0 0-16,0 0 16,-1 0-16,22-21 47,22-1-32,-1 22-15</inkml:trace>
  <inkml:trace contextRef="#ctx0" brushRef="#br0" timeOffset="10255.53">2879 2836 0,'-22'0'16,"1"0"15,21 22 16</inkml:trace>
  <inkml:trace contextRef="#ctx0" brushRef="#br0" timeOffset="10498.63">2921 3112 0,'-21'21'32,"21"-42"46</inkml:trace>
  <inkml:trace contextRef="#ctx0" brushRef="#br0" timeOffset="12231.25">3323 2752 0,'0'0'0,"0"21"63,0 0-63,0 21 0,0-20 15,0-1-15,0 0 0,0 0 16,0 0-16,0 22 0,0-22 0,0 0 15,0 0-15,-21 0 16,21 0-16,0 1 0,0-1 16,-21-21-16,21 21 15,0-42 32,0 0-47,21-1 16</inkml:trace>
  <inkml:trace contextRef="#ctx0" brushRef="#br0" timeOffset="13123.44">3302 2731 0,'21'0'32,"0"0"-32,0 0 0,1 0 15,20 0-15,-21 0 0,21 0 16,1 0-16,20 0 0,1 0 0,-1 0 16,-20-22-16,20 22 0,1 0 15,-1 0-15,1 0 0,-1 0 0,-21 0 16,22 0-16,-22 0 0,22 0 15,-22 0-15,22 0 0,-22 0 16,21 0-16,-20 0 0,20 0 0,-20 0 16,-1 0-16,21 0 0,-20 0 15,-1 0-15,0 0 0,1 0 0,-1 0 16,-21 0-16,22 0 0,-22 0 16,0 0-16,0 0 0,0 0 0,0 0 15,-21 22 16,0-1-15,0 0-16,-21 0 16,21 0-16,0 0 0,0 1 15,0-1 1,0 0-16,0 0 0,0 0 16,0 0-16,0 1 0,0-1 15,0 0-15,0 0 16,0 0-16,0 0 15,0 1 1,0-1 0,-21-21-1,0 0 1,21 21-16,-21-21 0,0 0 0,-1 0 16,1 0-16,0 0 15,0 0-15,0 0 0,0 0 16,-22 0-16,22 0 0,-21 0 0,21 0 15,-22 0-15,1 0 0,-22 0 16,22 0-16,0 0 0,-22 0 0,1 0 16,20 0-16,-20 0 0,-1 0 15,1 0-15,-1 0 0,1 0 0,-1 0 16,1 0-16,-1 21 0,22-21 16,-21 0-16,-1 0 0,22 0 15,-22 0-15,22 0 0,0 0 16,-1 0-16,1 0 0,0 0 0,20 0 15,-20 0-15,0 0 0,21 0 0,-1 0 16,1 0-16,0 0 0,0 0 16,21-21 31,0 0-16</inkml:trace>
  <inkml:trace contextRef="#ctx0" brushRef="#br0" timeOffset="13806.63">995 3958 0,'0'0'0,"0"21"47,0 1-47,0-1 0,0 21 16,21-21-16,-21 0 0,0 22 15,0-22-15,0 21 0,21-21 0,-21 22 16,0-22-16,0 21 16,0-21-16,0 1 0,0-1 0,0 0 15,0 0-15,0 0 16,0-42 46,0 0-62,0 0 0,0 0 0</inkml:trace>
  <inkml:trace contextRef="#ctx0" brushRef="#br0" timeOffset="14159.63">974 3895 0,'0'-21'16,"21"-1"0,0 22-16,0 0 15,0 0-15,0 0 0,22 0 16,-22 0-16,21 0 0,-21 0 15,1 0-15,-1 0 0,0 0 0,0 22 16,0-1-16,-21 0 16,0 0-16,0 0 0,0 0 15,-21 1-15,0-1 16,0 0-16,-22 0 0,22 0 0,0 0 16,0-21-16,0 22 0,0-1 15,-1-21-15,1 21 0,0-21 16,21 21-16,21-21 47,0 0-47</inkml:trace>
  <inkml:trace contextRef="#ctx0" brushRef="#br0" timeOffset="14467.39">1630 3916 0,'0'21'16,"0"0"-1,0 0-15,0 22 0,0-22 0,-21 0 16,21 21-16,-22-20 0,22-1 15,0 21-15,0-21 0,-21 0 0,21 1 16,-21-1-16,21 0 0,0 0 16,0 0-16,0 0 15</inkml:trace>
  <inkml:trace contextRef="#ctx0" brushRef="#br0" timeOffset="14715.12">1799 4170 0,'-21'0'15,"42"0"-15,-63 21 0,21 0 0,-1 0 0,1 1 16,0-1-16,0-21 0,0 21 16,-22 21-16,43-21 15,-21-21-15</inkml:trace>
  <inkml:trace contextRef="#ctx0" brushRef="#br0" timeOffset="14975.54">1820 4064 0,'43'42'31,"-43"-20"-31,0-1 0,0 0 0,21 0 15,-21 0-15,21-21 0,0 21 0,-21 1 16,0-1-16,0 0 0,21-21 16,-21 21-16,0 0 0,21-21 15,1 0 32,-22-21-47</inkml:trace>
  <inkml:trace contextRef="#ctx0" brushRef="#br0" timeOffset="15235.56">2074 3916 0,'0'21'31,"0"0"-31,0 0 15,-21 22-15,21-22 0,-21 0 16,21 21-16,0-20 0,0 20 0,0-21 16,0 0-16,-21 0 0,21 1 15,0-1-15,0 0 0,0 0 16,0 0-16,21-21 31,0 0-15</inkml:trace>
  <inkml:trace contextRef="#ctx0" brushRef="#br0" timeOffset="15495.62">2413 3937 0,'0'0'0,"0"21"0,-21 85 16,21-85 0,0 22-16,-21-22 0,21 0 15,0 0-15,0 0 0,-22 0 16,22 1-16,0-1 0,0 0 16,22-21 30</inkml:trace>
  <inkml:trace contextRef="#ctx0" brushRef="#br0" timeOffset="15876.17">2709 3937 0,'0'0'0,"21"21"16,1 0-16,-1 1 0,0 20 0,0-21 15,-21 0-15,0 0 0,0 22 0,0-22 16,0 0-16,0 0 0,-21 0 15,0 1-15,-22-1 0,22 0 16,-21-21-16,0 21 0,-22 0 16,43-21-16,0 21 0,0-21 0,-22 0 15,22 0-15,0 0 16,0 0-16,0 0 16,21-21-1,0 0-15,21 0 16,0 21-16,0-21 15,0 0-15</inkml:trace>
  <inkml:trace contextRef="#ctx0" brushRef="#br0" timeOffset="16111.49">3175 3958 0,'-21'0'16,"0"0"15,21 21 0,0 1-15,0-1-16</inkml:trace>
  <inkml:trace contextRef="#ctx0" brushRef="#br0" timeOffset="16299.08">3154 4318 0,'0'-21'63,"0"0"-63,21 21 0,-21-21 15</inkml:trace>
  <inkml:trace contextRef="#ctx0" brushRef="#br0" timeOffset="16636.77">3535 3852 0,'0'22'15,"0"-1"1,0 21-16,0-21 0,0 0 0,0 43 16,0-43-16,0 21 15,-21-20-15,21-1 0,0 0 0,0 21 16,0-21-16,-22-21 0,22 22 0,0-1 16,0 0-1,0-42 16</inkml:trace>
  <inkml:trace contextRef="#ctx0" brushRef="#br0" timeOffset="17330.88">3768 3810 0,'0'0'0,"21"0"0,190 0 32,-147 0-32,-22 0 0,22 0 0,-1 0 15,1 0-15,20 0 16,-20 0-16,-1 0 0,1 0 0,-1 0 15,64 0-15,-84 0 0,-1 0 16,0 0-16,1 0 0,-22 0 16,0 0-16,0 0 0,0 0 0,1 0 15,-1 0-15,0 0 16,0 0 0,0 0-16,-21 21 31,0 0-16,0 1 1,0-1-16,0 0 16,0 0-16,0 0 0,0 0 15,0 1-15,0-1 0,0 0 16,0 0-16,0 21 0,0-20 0,0-1 16,0 0-16,-21 0 0,21 0 15,-21 22-15,21-22 0,-21 0 16,21 0-16,0 0 15,-21-21-15,-1 0 16,1 0-16,21 21 0,-21-21 16,0 0-16,0 0 0,-22 0 15,22 0-15,-21 0 0,0 0 16,-22 0-16,-42 0 0,43 0 16,20 0-16,-20 0 0,-1 0 15,22 0-15,-21 0 0,20 0 0,-20 0 16,20 0-16,1 0 0,0 0 15,-1 0-15,1 0 0,-21 0 16,20 0-16,22 0 0,0 0 0,0-21 16,-22 21-16,22 0 0,0 0 15,0-21-15,0 21 0,0-21 16,21 0-16,-22 21 16</inkml:trace>
  <inkml:trace contextRef="#ctx0" brushRef="#br0" timeOffset="17595.91">3535 3810 0,'63'0'31,"-42"0"-31,1 0 0,20 0 0,-21 0 0,43 0 16,-22 0-16,-21 0 15,0 0-15</inkml:trace>
  <inkml:trace contextRef="#ctx0" brushRef="#br0" timeOffset="18130.43">2307 5186 0,'0'0'16,"-21"-21"-1,21 42 1,0 0 0,0 0-16,0 0 0,0 1 15,0 20-15,0-21 0,0 0 16,-21 0-16,21 1 0,0 20 0,0-21 16,-21 0-16,21 0 0,0 1 15,0-1-15,0 0 0</inkml:trace>
  <inkml:trace contextRef="#ctx0" brushRef="#br0" timeOffset="19075.62">2307 5144 0,'21'0'0,"0"0"0,1 0 16,-1 0-16,21 0 0,-21 0 16,22 0-16,-1 0 15,0 0-15,1 0 0,20 0 0,-21 0 16,22 0-16,-1 0 0,1 0 15,-1 0-15,1 0 0,-1 0 0,1 0 16,-1 0-16,22 0 0,-21 0 16,20 0-16,-20-22 0,20 22 0,1 0 15,-21 0-15,20 0 0,-20 0 16,20 0-16,-20 0 0,-1 0 0,1 0 16,-1 0-16,1 0 0,-1 0 0,-20 0 15,-1 0-15,0 0 0,1 22 16,-1-22-16,0 0 0,-20 0 0,20 0 15,-21 0-15,21 0 0,-20 0 16,-1 0-16,0 0 0,0 0 16,0 0-1,-21 21 48,0 0-48,0 0-15,0 0 16,0 0-16,0 1 0,0-1 16,0 0-16,0 0 0,0 0 0,0 22 15,0-22-15,0 0 16,0 0-16,0 21 0,0-20 16,0-1-16,0 0 0,0 0 0,0 0 15,0 0-15,0 1 0,0-1 16,0 0-1,0 0-15,-21-21 16,0 0-16,0 0 16,0 0-16,-1 0 15,1 0-15,0 0 16,0 0-16,0 0 0,0 0 0,-22 0 16,22 0-16,-21-21 0,-1 21 0,22 0 15,-21 0-15,-22 0 16,22 0-16,0 0 0,-22 0 0,22-21 15,-22 21-15,1 0 0,-1 0 0,-20 0 16,20 0-16,-20 0 0,-1 0 16,-63 0-16,63 0 0,0 0 15,22 0-15,-22 0 0,1 0 16,20 0-16,-21 0 0,22 0 0,-1 0 16,1 0-16,-1 0 0,22 0 15,0 0-15,-1 0 0,1 0 0,21 0 16,-21 0-16,20 0 0,1 0 15,0 0-15,0 0 0,0 0 16,0 0 0,21-21-1,0-1 1,0 1 0</inkml:trace>
  <inkml:trace contextRef="#ctx0" brushRef="#br0" timeOffset="19638.16">2857 5271 0,'0'0'0,"0"-22"31,-21 44 0,21-1-31,-21 0 16,21 0-16,0 0 15,0 0-15,0 1 0,0 20 0,-21-21 16,21 0-16,-21 0 0,21 1 16,0-1-16,-21 0 0,-1 0 15,1 0-15,0-21 16,0 0-1,0 0 1,21-21 0,0 0-16,0 0 0,0 0 15,0-1-15,0 1 0,0 0 16,0 0-16,0 0 0,0 0 16,0-1-16,21 22 0,0-21 15,0 21-15,0 0 31,1 21-31,-22 1 16,21-1-16,0-21 0,-21 21 16,21 0-16,-21 0 0,0 0 15,21 1-15,0-1 16,-21 0-16,0 0 16,22 0-16,-1-21 15,0 0 16,0 0-31,0-21 0</inkml:trace>
  <inkml:trace contextRef="#ctx0" brushRef="#br0" timeOffset="20118.89">3238 5313 0,'0'0'16,"-21"0"-16,0 0 16,0 0-16,0 21 0,0 0 15,-1 0-15,1 1 16,0-1-16,21 0 16,0 0-16,-21 0 0,21 0 15,0 1-15,0-1 16,0 0-16,0 0 15,21-21-15,0 0 16,0 0-16,1 0 0,-1 0 16,0 0-16,0 0 0,0 0 15,-21-21-15,21 21 0,1-21 0,-1 0 16,0 21-16,0-22 0,0 1 0,-21 0 16,21 0-16,-21 0 15,0 0-15,0-1 0,0 1 16,0 0-16,-21 0 15,0 21-15,0 0 16,0 0-16,0 0 0,-1 0 0,1 0 16,0 0-16,0 0 15,0 0-15,0 0 0,21 21 16,0 0-16,0 0 16,0 1-16,0-1 15,21-21 1,0 0-16</inkml:trace>
  <inkml:trace contextRef="#ctx0" brushRef="#br0" timeOffset="20812.63">3789 5355 0,'-21'0'16,"-1"0"-16,1 0 16,0 0-16,0 0 0,0 0 15,0 0-15,-1 21 0,1-21 0,0 0 16,21 22-16,-21-1 16,0-21-16,21 21 0,21-21 31,0 0-16,0 0-15,0 0 0,1 0 0,-1 0 16,0 0-16,0 0 16,0-21-16,0 21 15,-21-21-15,22 21 0,-22 21 63,0 0-63,0 0 15,0 0-15,0 0 16,0 1-16,0-1 16,0 0-16,0 21 0,0-21 0,0 1 15,0 20-15,0-21 0,0 0 16,0 22-16,0-1 0,0-21 0,0 21 16,0-20-16,0 20 0,0-21 0,0 21 15,0 1-15,0-22 0,0 21 16,0-21-16,-22 22 0,1-22 0,0 0 15,0 0-15,0 22 0,0-22 0,-1 0 16,1 0-16,0-21 16,0 21-16,-21 0 0,20-21 0,1 0 15,0 0-15,0 0 0,0 0 16,-22-21-16,22 21 0,-21-21 16,0 0-16,-1 0 0,22 0 0,-21-1 15,21 1-15,-1 0 0,1 0 16,21-21-16,0 20 0,0 1 15,0 0-15,0 0 0,0-21 0,0-1 16,21 22-16,-21 0 0,22 0 16,-1 0-16,0-1 0,-21 1 0,21 0 15,0 0-15,22-21 0,-1-1 16</inkml:trace>
  <inkml:trace contextRef="#ctx0" brushRef="#br0" timeOffset="21103.47">3979 5334 0,'0'21'15,"0"0"-15,0 1 16,0-1-16,0 0 15,0 0-15,0 0 16,-21-21-16,21 21 16,0 1-1,-21-22-15,21-22 47,0 1-47</inkml:trace>
  <inkml:trace contextRef="#ctx0" brushRef="#br0" timeOffset="21311.38">3958 5207 0,'0'0'0,"-21"0"0,0 0 31,0 0-16,21 21 1,0 0 0,21-21-1,0 0-15,0 0 0</inkml:trace>
  <inkml:trace contextRef="#ctx0" brushRef="#br0" timeOffset="21739.33">4233 5482 0,'0'21'0,"0"1"0,0-1 15,0 0 1,-21-21-16,0 21 15,0-21 32,21-21-31,0 0-16,0 0 16,0-1-16,0 1 0,0 0 15,21 0-15,-21 0 16,21 0-16,0-1 0,0 1 15,1 21-15,-1 0 0,21 0 16,-21 0-16,0 0 0,1 0 0,-1 0 16,0 21-16,0-21 0,-21 22 15,21-1-15,-21 0 0,21 0 0,-21 0 16,0 0-16,0 1 0,0-1 16,0 0-16,0 0 0,-21-21 15,0 0-15,0 0 16</inkml:trace>
  <inkml:trace contextRef="#ctx0" brushRef="#br1" timeOffset="28226.95">5567 2413 0,'21'0'16,"-21"-21"-16,21 21 15,-21-21 1,0 42 31,0 0-32,0 0-15,0 0 0,0 1 16,0-1-16,0 0 0,0 21 16,0-21-16,0 1 0,0 20 15,-21-21-15,21 0 0,-21 22 0,21-22 16,0 0-16,0 0 0,0 0 15,0 0-15,-21 1 0,21-1 16,0 0 0,0-42 31,0 0-47,0-1 15,0 1-15,0 0 0,0 0 16,0 0-16,0 0 0,0-22 15,21 22-15,-21 0 0,0-21 16,0 20-16,0 1 0,0-21 16,0 21-16,0 0 0,0-1 15,0 1-15,0 42 32,0 1-32,0-1 0,0 0 15,0 0-15,0 0 0,0 22 0,0-22 16,0 0-16,0 0 0,0 0 15,0 22-15,0-22 0,-21-21 0,21 21 16,0 0-16,0 0 0,0 0 16,0-42 46,0 0-62</inkml:trace>
  <inkml:trace contextRef="#ctx0" brushRef="#br1" timeOffset="28938.97">5778 2371 0,'22'0'31,"-1"0"-31,0 0 0,0 0 16,0 0-16,0 0 15,1 0-15,-1 0 16,0 0-16,0 0 15,0 0 1,-21 21 0,0 0-16,0 0 15,0 0-15,0 1 16,0-1-16,0 0 0,0 0 16,0 21-16,0-20 0,0-1 0,0 0 15,0 0-15,0 21 0,0-20 16,0-1-16,0 0 0,0 0 15,0 0-15,0 0 0,0 1 16,0-1-16,0 0 16,0 0-1,-21 0 1,0-21-16,0 0 0,0 21 16,-1-21-16,1 0 15,0 0-15,0 0 0,0 0 0,0 0 16,-1 0-16,22 22 15,-21-22-15,0 0 16,0 0-16,0 0 16,21-22-1,-21 22-15,21-21 0,0 0 16</inkml:trace>
  <inkml:trace contextRef="#ctx0" brushRef="#br1" timeOffset="29583.15">5482 2328 0,'21'-21'15,"0"0"17,1 21-17,-44 0 16,1 0-31,0 0 16,0 0-16,0 0 16,0 0-16,-1 0 0,1 0 0,0 0 15,0 0-15,0 0 16,0 0-16,21 21 0,-22-21 16,1 0-16,21 21 15,-21-21 1,21 22-16,0-1 15,0 0-15,0 0 16,0 0-16,0 64 16,0-64-16,0 0 15,0 0-15,0 22 0,0-22 0,0 0 16,0 21-16,0-20 0,0-1 16,0 0-16,0 0 0,0 0 0,0 0 15,0 1-15,0-1 16,0 0-16,0 0 0,21-21 15,-21 21-15,21 0 32,1-21-17,-1 0-15,0 0 16,0 0-16,0 0 0,-21-21 16,21 21-16</inkml:trace>
  <inkml:trace contextRef="#ctx0" brushRef="#br1" timeOffset="30470.64">5397 3535 0,'0'0'0,"22"0"16,-1 0-16,0 0 16,0 0-16,0 0 15,0 0-15,1 0 31,-44 0 1,1 0-17,0 0 1,0 0 0,0 0-1,0 0 1,-1 0-1,22 21 1,-21 0-16,21 0 16,0 1-16,0-1 0,0 0 15,-21-21-15,21 21 0,0 0 16,-21 0-16,21 1 0,-21-1 0,21 0 16,0 0-16,0 0 0,0 0 0,0 1 15,-21-22-15,21 21 16,0 0-16,0 0 0,0 0 15,0 0-15,0 1 16,0-1-16,0 0 16,21-21 15,0 0-31,0 0 16,0-21-16,0 0 15,1 21-15</inkml:trace>
  <inkml:trace contextRef="#ctx0" brushRef="#br1" timeOffset="31079.58">5778 3620 0,'0'-22'15,"22"22"1,-1 0 15,0 0-31,-21 22 0,21-1 16,-21 0-16,0 0 15,0 0-15,0 0 0,0 1 0,0-1 16,0 0-16,0 0 0,0 0 0,-21 0 16,0-21-16,0 22 0,21-1 15,-22-21-15,1 21 0,0-21 0,0 21 16,0-21 0,0 0-16,21-21 31,0 0-16,0 0-15,0-1 0,0 1 16,0 0-16,0 0 16,0 0-16,21 21 31,0 0-31,0 21 16,-21 0-16,21-21 0,0 21 15,-21 0-15,22-21 0,-22 22 16,21-22-16,0 21 15,-21 0-15,21-21 16,-21 21 0,21-21-16,0 0 15,1 0 1,-1-21-16,-21 0 16</inkml:trace>
  <inkml:trace contextRef="#ctx0" brushRef="#br1" timeOffset="31623.38">6159 3514 0,'22'0'15,"-1"0"1,0 0-16,0 0 16,0 0-16,0 0 15,1 0-15,-1 0 32,-21 21-17,21 0-15,-21 0 16,0 0-16,0 1 0,0-1 15,0 0-15,0 0 16,0 0-16,0 0 0,0 1 0,0-1 16,0 0-16,0 0 0,0 0 15,0 0-15,-21 1 0,21-1 16,0 0-16,0 0 16,0 0-16,0 0 0,0 1 15,-21-1-15,21 0 0,-22 0 16,1-21-16,21 21 15,-21-21-15,0 0 0,0 0 16,21 21-16,-21-21 0,-1 0 16,1 0-16,0 0 0,0 0 15,0 0-15,0 0 0,-1 0 16,1 0-16,0 0 16,0-21-1,0 21 1,21-21-1</inkml:trace>
  <inkml:trace contextRef="#ctx0" brushRef="#br1" timeOffset="32767.35">5292 4911 0,'21'0'15,"0"0"-15,0 0 16,0 0-16,0 0 0,1 0 16,-1 0-16,0 0 15,0 0 1,-42 0 15,0 0-31,0-21 16,-1 21-16,1 0 0,0 0 15,0-22 1,0 22 0,0 0-1,-1 0 1,1 0 0,21 22-16,-21-1 0,21 0 0,0 0 15,0 0-15,0 22 0,0-22 0,-21 21 16,21 0-16,0-20 0,-21 20 15,21 0-15,0-21 0,0 22 0,0-22 16,-21 0-16,21 21 0,-22-20 16,22-1-16,0 0 0,0 0 0,0 0 15,0 0-15,0 1 32,22-22-32,-1 0 15,0 0-15,0 0 0,0-22 16,0 1-16,1 21 0,-1-21 15,0 21-15,0-21 0,-21 0 0,21 21 16,0-21-16</inkml:trace>
  <inkml:trace contextRef="#ctx0" brushRef="#br1" timeOffset="33375.48">5630 5017 0,'21'-22'15,"1"22"1,-1 0-16,0 0 16,0 0-16,0 22 15,-21-1-15,0 0 16,0 0-16,0 0 0,0 0 15,0 1-15,-21-1 0,0 0 16,0 0-16,0-21 16,-1 21-16,1 0 0,0-21 15,0 22-15,0-22 16,21-22 46,21 22-62,0 0 0,0 0 0,0 0 16,1 0-16,-1 0 16,0 0-16,0 0 15,0 0-15,0 0 0,1 0 0,-22 22 16,21-22-16,-21 21 0,21-21 16,-21 21-16,0 0 0,0 0 15,-21 0-15,0-21 16,-1 22-16,1-22 0,0 21 15,0-21-15,-21 0 0,20 21 16,-20-21-16,21 0 0,-21 0 0,20 21 16,1-21-16,0 0 0,0 0 15,0 0-15,21-21 63,21 21-63,0 0 15,-21-21-15</inkml:trace>
  <inkml:trace contextRef="#ctx0" brushRef="#br1" timeOffset="33923.97">5990 4890 0,'0'0'0,"0"-22"15,21 22 1,-21-21 0,21 21-16,1 0 0,-1 0 0,0 0 15,0-21-15,0 21 16,0 0-16,1 0 0,-1 0 0,0 0 15,0 0-15,0 0 16,0 0-16,-21 21 16,0 0-1,0 1-15,0-1 16,0 0-16,0 0 0,0 0 16,0 0-16,0 1 15,0-1-15,0 0 0,0 0 0,0 21 16,0-20-16,-21-1 0,21 0 15,0 0-15,0 0 0,-21 0 0,21 1 16,0-1-16,0 0 0,0 0 16,0 0-16,0 0 15,0 1-15,0-1 0,-21-21 16,21 21-16,0 0 0,-21-21 0,21 21 16,-21 0-1,-1-21-15,1 22 16,0-22-16,0 0 15,0 0-15,0 0 16,-1 0-16,1 0 0,0 0 16,0 0-16,0 0 0,0-22 15,-1 1-15</inkml:trace>
  <inkml:trace contextRef="#ctx0" brushRef="#br1" timeOffset="39319.36">2413 5144 0,'0'0'0,"-21"0"0,21-22 31,0 1-15,0 0 31,-21 21-32,21 21 1,0 0-16,-22 1 0,1-1 16,0-21-16,21 21 15,-21 0-15,0 0 0,0 0 0,-22 1 16,22-1-16,0 0 0,0 0 16,0 0-16,-1 0 0,1 1 15,0-22-15,21 21 16,0-42 46,21 21-62,0-22 0,1 22 0,-1-21 16,0 0-16,0 21 0,0-21 16,22 0-16,-1 0 0,-21-1 15,21 1-15,1 0 0,-1 0 16,0 0-16,-20 0 0,20 21 0,-21-22 15,43-20-15,-43 42 16,0-21-16,0 21 16,-42 0 15,0 0-31,0 21 0,-1 0 16,1-21-16,0 21 0,0 1 0,0-1 15,-22 0-15,22 0 0,-21 0 16,21 0-16,-22 1 0,22-1 0,-21 0 15,21 0-15,0 0 16,-1 0-16,1 1 0,0-22 0,0 21 16,21 0-16,-21-21 0,21 21 15,21-42 32,0 21-31,0-21-16,0 0 0,1-1 15,-1 22-15,21-21 0,-21 0 16,0 0-16,22 0 0,-1 0 0,0 21 16,-20-22-16,20 1 0,0 0 15,-21 0-15,1 0 0,20 21 16,-21-21-16,0 21 0,0 0 16,-42 21 15,0-21-31,0 21 0,0 0 15,-22 0-15,22 0 0,-21-21 16,21 22-16,-22-1 0,1 0 0,21 0 16,-21 0-16,-1 0 0,22 1 15,-21-1-15,21 0 0,-1 0 0,-20 0 16,21 0-16,0-21 0,21 22 16,-21-1-16,21 0 0,-22-21 0,22 21 15,22-21 32,-1-21-47,0 0 0,0 0 0,0 21 16,0-22-16,22 1 0,-22 21 15,0-21-15,21 0 0,-20 0 0,-1 0 16,21-1-16,-21 1 0,22 0 16,-22 21-16,21-21 0,-21 0 0,0 0 15,1 21-15,-1-22 0,0 22 16,0 0-16,0-21 0,0 21 15,-42 0 17,21 21-17,-21 1-15,-21-22 0,21 21 0,-1 0 16,-20 0-16,21 0 0,-21 0 16,20 1-16,-20-1 0,21 0 0,-21 0 15,20 0-15,-20 0 0,21 1 16,0-22-16,0 21 0,-1 0 0,1-21 15,21 21-15,0-42 47,21 21-47,1-21 16,-1 0-16,0 21 16,21-22-16,-21 1 0,1 0 0,-1 0 15,21 0-15,-21 21 0,0-21 16,1-1-16,20 22 0,-21-21 15,0 21-15,-42 21 32,0-21-32,0 22 0,0-22 15,-1 21-15,-20 0 0,21-21 0,-21 21 16,20-21-16,1 0 0</inkml:trace>
  <inkml:trace contextRef="#ctx0" brushRef="#br1" timeOffset="41522.83">2667 4911 0,'0'-21'16,"0"-1"-16,0 1 16,0 0-1,-21 0-15,0 21 16,-1 0-16,1 0 15,0 0-15,-21 0 0,21 0 16,-1 21-16,1 0 16,-21 0-16,21 1 0,-22-1 0,22 0 15,0 21-15,-21 1 0,21-22 16,-1 21-16,1 0 0,0 1 0,0-22 16,21 21-16,0 1 0,-21-22 15,21 21-15,0-21 0,-21 0 0,21 1 16,0 20-16,0-21 0,0 0 15,0 0-15,21 1 0,0-22 0,0 21 16,0 0-16,0 0 0,1-21 16,-1 21-16,0-21 0,21 0 15,-21 0-15,1 0 0,20 0 0,0 0 16,-21 0-16,22 0 0,-1 0 16,0-21-16,-20 21 0,20-21 15,-21 0-15,21 21 0,-20-21 0,-1-1 16,21 1-16,-21 21 0,0-21 15,-21 0-15,22 0 0,-1 0 0,-21-22 16,0 22-16,0 0 0,0-21 16,0 20-16,0-20 0,0 0 0,0 21 15,0-22-15,-21 1 0,21 21 16,-22-22-16,1 22 0,-21-21 0,21 21 16,-22 0-16,22-1 0,-21 1 15,0 0-15,-1 0 0,1 21 16,-22 0-16,22 0 0,0 0 15,-1 0-15,-20 21 0,21 0 16,-1 0-16,22 1 0,-21-1 0,-1 21 16,22 0-16,0 1 0,-21-22 15,21 21-15,-1 1 0,22-1 0,-21 0 16,21 1-16,-21-1 0,21 0 16,0-21-16,0 22 0,0-1 0,0-21 15,0 22-15,0-22 0,0 21 16,21-21-16,0 0 0,1 1 0,-22-1 15,21 0-15,0 0 0,0 0 16,0-21-16,0 0 0,22 21 16,-22-21-16,0 0 0,0 0 15,22 0-15,-22 0 0,21-21 0,-21 0 16,22 21-16,-22-21 0,21 0 16,0 0-16,1-1 0,-22 1 0,21 0 15,-21 0-15,22-21 0,-22 20 16,0 1-16,0 0 0,0-21 0,-21 21 15,0-22-15,0 22 0,0-21 16,0 21-16,0-22 0,0 22 0,0-21 16,-21-1-16,0 22 0,0 0 15,0-21-15,-22 21 0,22-1 0,-21 1 16,21 21-16,-22 0 16,22-21-16,-21 21 0,0 0 0,20 0 15,-20 21-15,0 0 0,21 1 16,-1-1-16,-20 0 0,21 21 0,0-21 15,0 22-15,21-1 16,0-21-16,-22 22 0,22-22 0,0 21 16,0-21-16,0 0 0,0 1 15,0-1-15,0 0 0,0 0 0,0 0 16,22 0-16,-1 1 0,0-22 0,0 21 16,0-21-16,0 0 0,1 0 15,20 0-15,-21 0 0,43 0 16,-22 0-16,0-21 0,-21 21 15,22-22-15,-1 1 0,-21 21 16,0-21-16,1 0 0,-1 21 16,0-21-16,-21 0 0,21 21 0,-21-22 15,0 1-15,0 0 16,-21 21-16,0 0 0,0 0 16,-1-21-16,1 21 0,0 0 15,0 0 1,0 0-16,0 0 0,-1 0 15,1 0-15,21 21 16,-21-21-16,0 21 0</inkml:trace>
  <inkml:trace contextRef="#ctx0" brushRef="#br0" timeOffset="49510.67">6604 3408 0,'0'0'0,"-21"0"0,0 0 0,-1 0 16,1 0-16,0 0 16,42 0 46,0 0-62,1 0 0,-1 0 16,21 0-16,-21 0 0,22 0 15,-1 0-15,0 0 0,22 0 0,-1 0 16,1 0-16,20 0 0,-20 0 16,21 0-16,-1 0 0,1 0 0,21 0 15,0 0-15,-1 0 0,1 0 0,0-21 16,0 21-16,21 0 0,-42 0 16,20 0-16,1 0 0,0 0 15,21 0-15,-21 0 0,-21 0 16,20 0-16,1-21 0,-21 21 0,-22 0 15,22 0-15,-43 0 0,22-22 16,-22 22-16,1 0 0,-1 0 0,-21-21 16,21 21-16,-20 0 0,-22-21 15,21 21-15,0-21 16,-42 21 31,0-21-47,-1 21 15</inkml:trace>
  <inkml:trace contextRef="#ctx0" brushRef="#br0" timeOffset="50050.56">9652 2921 0,'0'0'0,"0"-21"0,-21 0 0,0 21 31,21 21-15,-22 0-16,22 0 15,0 0-15,0 1 0,0-1 16,0 21-16,0-21 0,0 0 15,0 1-15,22-1 0,-1 0 0,0 0 16,0 0-16,21 0 0,-20 1 16,20-1-16,43 0 0,-43 0 15,21-21-15,-20 0 0,-1 0 16,22 0-16,-22 0 0,0 0 16,1 0-16,-1 0 0,-21 0 0,21-21 15,-42 0-15,22 21 0,-22-43 16,0 22-1,-22 0-15,1 21 0,0-21 16,0 21-16,0 0 0,-22 0 0,22 0 16,-21 0-16,21 0 0,-22 21 15,1 0-15,0 0 0,-1 1 0,1-1 16,21 21-16,-21-21 0,-1 22 16,1-22-16,21 21 0,-22-21 0,1 22 15,21-22-15,-21 21 0,20-21 0,-20 0 16,21 1-16,0-1 0,0 0 15,-1 0-15,22 0 0,-21 0 16,0 1-16,0-22 16,0 0-1,0 0-15,-1 0 0</inkml:trace>
  <inkml:trace contextRef="#ctx0" brushRef="#br0" timeOffset="50791.37">7535 4001 0,'0'0'0,"-21"0"16,21 21-16,0 0 15,0 0-15,0 0 0,0 0 0,0 22 16,-21-22-16,21 0 0,0 21 16,0-20-16,0-1 0,0 21 0,0-21 15,-21 0-15,21 1 0,-21-1 16,21 0-16,0 0 0,-22-21 15,22 21-15,-21-21 16,21-21 15,0 0-15,0 0-16,0 0 0,0-22 16,0 22-16,0 0 0,0-21 0,21 20 15,1-20-15,-1 21 0,0 0 16,0-22-16,0 22 0,0 0 0,1 0 15,20 21-15,-21 0 0,21 0 16,-20 0-16,20 0 0,-21 0 0,43 42 16,-43-21-16,0 1 15,0 20-15,-21-21 0,0 21 16,0-20-16,0-1 0,0 21 0,0-21 16,-21 0-16,0 1 0,21-1 15,-21 0-15,-1-21 0,22 21 0,-21 0 16,21 0-1,0-42 17,21 0-32,1 21 0</inkml:trace>
  <inkml:trace contextRef="#ctx0" brushRef="#br0" timeOffset="51175.71">8086 4276 0,'21'0'0,"0"0"31,0 0-31,0 0 0,0 0 16,-21-21-16,22 21 0,-22-22 0,0 1 15,21 21-15,-21-21 0,21 0 16,-21 0-16,0 0 0,0-1 15,-21 22 1,0 0-16,-1 0 16,1 0-16,0 0 0,0 22 15,0-1-15,0 0 0,-1 0 0,1 0 16,0 22-16,21-22 0,-21 0 0,21 21 16,-21-21-16,21 22 0,0-22 15,0 0-15,0 0 0,0 0 0,0 1 16,21-1-16,0-21 0,0 21 15,0 0-15,1-21 0,20 0 0,-21 0 16,0 0-16,22 0 0,-22 0 0,42 0 16,-42-21-16,22 21 15,-22-21-15</inkml:trace>
  <inkml:trace contextRef="#ctx0" brushRef="#br0" timeOffset="51395.59">8657 4191 0,'-21'0'0,"21"21"16,-21 0-16,21 1 15,-21 20-15,-1-21 0,22 0 0,0 0 16,-21 1-16,0-1 0,21 0 0,-21 0 16,21 0-16,0 0 15,-21 1-15,21-1 0,0 0 16,21-21 15,0 0-31,-21-21 0</inkml:trace>
  <inkml:trace contextRef="#ctx0" brushRef="#br0" timeOffset="51655.59">8826 4339 0,'-42'0'31,"21"21"-31,0-21 0,0 22 16,-1-1-16,1 0 15,0 0-15,0-21 0,0 21 16,0 0-16,-1-21 0,1 22 16,0-1-16,0 0 15,42-21 16,0 0-31,0-21 0,1 21 16,-1-21-16,0-1 0,0 1 0,0 21 16</inkml:trace>
  <inkml:trace contextRef="#ctx0" brushRef="#br0" timeOffset="51850.44">8848 4297 0,'21'0'0,"-21"42"16,0-21-16,0 1 0,0-1 0,0 0 15,0 0-15,0 0 16,21 0-16,-21 1 0,21-1 16,-21 0-1,21-21-15,0 0 16,1 0-16,-1 0 16,0 0-16,0-21 0,0 21 15,-21-21-15</inkml:trace>
  <inkml:trace contextRef="#ctx0" brushRef="#br0" timeOffset="52033.57">9207 4064 0,'0'0'0,"0"21"0,-63 106 31,42-84-31,0-22 0,21 21 0,-22-21 16,22 0-16,-21 22 15,21-22-15,-21 0 0,21 0 0,-21 0 16,21 1-16,0-1 0,-21 0 16</inkml:trace>
  <inkml:trace contextRef="#ctx0" brushRef="#br0" timeOffset="52459.17">7408 4995 0,'0'43'31,"0"-22"-31,0 0 0,0 21 0,0-20 16,0-1-16,0 21 0,0-21 0,0 0 15,-21 22-15,21-22 0,-21 0 16,21 0-16,0 0 0,0 1 0,0-1 16,-21-21-16,21 21 0,-21-21 15,21 21-15,0-42 32</inkml:trace>
  <inkml:trace contextRef="#ctx0" brushRef="#br0" timeOffset="52971.45">7281 5101 0,'0'0'0,"0"-21"0,0 0 15,0 0-15,0 0 0,21 21 16,1-22-16,-1 22 0,0 0 0,0 0 16,0 0-16,0 0 0,1 0 0,-1 0 15,0 0-15,0 22 0,0-1 16,0 0-16,1 0 0,-22 0 0,21 0 15,-21 1-15,0-1 0,0 0 16,-21 0-16,-1-21 0,1 21 0,0 0 16,-21 1-16,21-1 0,-22-21 0,22 21 15,0-21-15,-21 0 16,20 21-16,1-21 0,0 0 16,42-21 15,0 21-31,1 0 0,-1 0 15,0 0-15,0 0 0,21 0 0,-20 0 16,-1 0-16,0 21 0,21-21 16,-21 21-16,1-21 0,-1 21 0,0 1 15,0-22-15,0 21 0,-21 0 16,21-21-16,-21 21 0,0 0 16,0 0-16,-21-21 0,0 22 0,0-1 15,0 0-15,0-21 0,-22 21 16,22-21-16,0 0 0,-21 21 0,20-21 15,1 0-15,-21 0 0,21 0 0,0 0 16,-1 0-16,1 0 0,0 0 16,0 0-16,0 0 0,21-21 0,-21 21 15,21-21-15,0 0 16,0 0-16,0-1 16,21 22-16,0-21 0,0 21 0,21-21 15,-20 21-15</inkml:trace>
  <inkml:trace contextRef="#ctx0" brushRef="#br0" timeOffset="53602.57">7810 5271 0,'0'21'16,"0"0"-16,-21-21 15,21 21-15,0 0 0,-21 0 0,21 1 16,-21-1-16,21 0 0,-21-21 15,21 21-15,0 0 0,0 0 0,0 1 16,0-1-16,0 0 16,21-21-16,0 0 15,0 0-15,0 0 0,1 0 0,-1 0 16,0 0-16,0 0 0,0-21 16,22 21-16,-22-21 0,0-1 15,0 22-15,0-21 0,0 0 0,-21 0 16,22 0-16,-1 0 0,-21-1 15,0 1-15,21 0 0,-21 0 0,21 0 16,-21 0-16,21 21 0,-21-22 16,0 44-1,0-1-15,0 0 16,0 0-16,0 0 0,0 0 16,0 1-16,0-1 0,0 0 0,0 0 15,0 0-15,0 0 0,0 1 16,0-1-16,21-21 15,1 21-15,-1-21 16,0 0-16,0 0 0,0 0 16,0 0-16,-21-21 0,22 21 15,-1-21-15,0-1 0,-21 1 16,21 0-16,-21 0 0,21 21 0,-21-21 16,0 0-16,0-1 0,0 1 15,0 42 16,-21 1-31,21-1 16,0 0-16,0 0 0,-21 0 16,21 0-16,0 1 15,0-1 1,0-42 15</inkml:trace>
  <inkml:trace contextRef="#ctx0" brushRef="#br0" timeOffset="53791.44">8467 5144 0,'0'0'0,"-22"21"47,22 0-32,0 0-15,22-21 32,-1 0-32</inkml:trace>
  <inkml:trace contextRef="#ctx0" brushRef="#br0" timeOffset="54007.47">8826 5165 0,'0'0'0,"-21"21"16,21 0-16,-21 0 0,0 0 0,21 1 15,0-1-15,-21 0 0,21 0 16,-21 0-16,21 0 0,-22-21 0,22 22 16,0 20-16,0-21 0,0 0 15,0 0 1,22-21-1,-1 0-15</inkml:trace>
  <inkml:trace contextRef="#ctx0" brushRef="#br0" timeOffset="54583.53">9271 5292 0,'0'0'15,"0"-21"-15,0-1 0,-21 22 16,0 0 0,-1 0-16,1 0 0,0 0 15,0 0-15,0 0 0,21 22 0,-21-22 16,-1 21-16,1 0 16,0 0-16,0 0 0,21 0 0,-21 1 15,0-1-15,21 0 0,0 0 16,0 0-16,0 0 0,0 1 15,0-1-15,21-21 16,0 0 0,0 0-16,0 0 0,0 0 15,1-21-15,-1 21 0,0-22 0,0 1 16,0 21-16,0-21 0,1 0 16,-1 0-16,0 0 0,0-22 0,0 22 15,0-21-15,1 21 0,-1-22 16,-21 1-16,21 0 0,0-1 15,0 1-15,0 0 0,-21-1 0,22 22 16,-22-21-16,21 21 0,-21-1 16,0 44-1,0-1-15,-21 0 0,-1 21 16,22 1-16,-21-1 0,21 0 16,-21 1-16,21-1 0,0 0 0,-21-21 15,21 22-15,0-1 0,-21-21 16,21 0-16,0 22 0,0-22 0,0 0 15,0 0-15,21 0 0,0-21 16,0 0 0,0 0-16,1 0 0,-1 0 0,0 0 15,0 0-15,0 0 0,22-21 0,-22 0 16,21 21-16,-21-21 0,0 0 16,1 0-16,-1 21 0</inkml:trace>
  <inkml:trace contextRef="#ctx0" brushRef="#br0" timeOffset="56051.27">12615 1439 0,'0'0'0,"21"0"0,-42 0 47,0 0-32,0 0-15,0 0 0,0 0 16,-22 0-16,22 0 0,-21 0 15,21 0-15,-22 22 0,1-22 0,-22 0 16,22 0-16,0 21 0,-22-21 16,22 0-16,0 21 0,-22-21 0,22 21 15,-1 0-15,1-21 0,0 21 16,21 1-16,-22-1 0,22 0 16,0 0-16,-21 0 0,42 0 0,-22 1 15,1-1-15,0 0 0,0 21 16,21-21-16,-21 22 0,21-22 0,-21 21 15,-1 1-15,22-22 0,0 21 16,-21 0-16,0 1 0,21-1 0,-21-21 16,21 43-16,-21-22 0,0 0 15,-1 22-15,22 42 0,-21-43 16,0 1-16,21-1 0,0 64 16,-21-63-16,21-1 15,-21 22-15,21-22 0,0 22 0,0-21 0,0 20 16,-21 1-16,21 0 0,-22-22 15,22 22-15,0-1 0,0 1 16,0 0-16,-21-1 0,21 1 0,-21 0 16,21-1-16,-21 22 0,21-21 15,0 0-15,0-1 0,0 22 0,0 85 16,0-107-16,0 1 0,0 0 16,0-1-16,0 1 0,0 21 15,0-22-15,0-20 0,21 21 0,0-1 16,0-20-16,1-1 0,-1 1 0,0-1 15,0-20-15,0-1 0,22 0 16,-1-21-16,-21 1 0,21-1 16,1-21-16,-1 0 0,22 0 15,-22-21-15,0-22 0</inkml:trace>
  <inkml:trace contextRef="#ctx0" brushRef="#br0" timeOffset="60891.38">11917 2519 0,'0'0'0,"0"-21"0,21 0 16,-21-1-16,0 1 15,0 0-15,0 0 16,21 21-16,-21 21 47,0 21-47,0-20 0,0-1 16,0 0-16,0 21 0,0-21 0,0 22 15,0-22-15,0 21 0,0-21 16,0 1-16,0-1 0,0 0 0,0 0 15,0 0-15,0 0 0,0 1 16,0-1-16,0 0 0,0 0 16,21-21-1,0 0 1,1 0-16,-1-21 16,0 21-16,0-21 0,0 0 15,0 21-15,1-22 0,-1 1 0,0 0 16,0 0-16,0 0 0,-21 0 0,21-1 15,1-20-15,-22 21 0,0 0 16,0 0-16,0-1 0,0 1 0,0 0 16,0 0-16,0 0 15,0 42 32,0 0-31,21-21-16,0 0 15,0 0 1</inkml:trace>
  <inkml:trace contextRef="#ctx0" brushRef="#br0" timeOffset="61399.5">12785 2434 0,'0'0'0,"-22"0"0,1 0 0,0 0 16,0 21-16,0 1 16,0-22-16,-1 0 0,1 21 15,21 0-15,-21-21 0,21 21 0,-21-21 16,21 21-16,0 0 15,0 1 1,21-22 0,0 21-16,0-21 0,-21 21 0,22-21 15,-1 21-15,0-21 0,-21 21 16,21-21-16,0 21 0,0-21 16,1 22-16,-22-1 0,21-21 0,-21 21 15,21 0-15,-21 0 16,0 0-16,0 1 0,-21-1 15,0-21-15,-1 0 16,1 21-16,0-21 0,-21 0 0,21 0 16,-1 0-16,1 0 0,0 0 15,0 0-15,0 0 0,0 0 0,-1 0 16,1 0-16,0 0 16,21-21-1,0 0-15,0-1 16,0 1-16,0 0 15,21 21 1,0-21-16,1 21 0</inkml:trace>
  <inkml:trace contextRef="#ctx0" brushRef="#br0" timeOffset="61659.14">13039 2582 0,'0'0'0,"0"-21"15,0 0-15,0 0 16,0 42 31,0 0-32,0 0-15,0 1 16,0-1-16,0 0 16</inkml:trace>
  <inkml:trace contextRef="#ctx0" brushRef="#br0" timeOffset="61851.43">13039 2879 0,'0'-21'79,"0"-1"-64,21 22-15,-21-21 0</inkml:trace>
  <inkml:trace contextRef="#ctx0" brushRef="#br0" timeOffset="62154.56">13547 2455 0,'0'0'0,"0"22"0,0-1 0,0 0 16,-22 0-16,22 21 0,0-20 15,-21-1-15,21 0 0,0 21 0,0-21 16,0 1-16,-21-1 0,21 0 0,-21 0 16,21 0-16,-21 0 0,21 1 15,0-1-15,0 0 0,-21-21 16,21 21-16</inkml:trace>
  <inkml:trace contextRef="#ctx0" brushRef="#br0" timeOffset="63135.59">13716 2371 0,'0'0'15,"21"0"-15,21 0 0,1 21 0,20-21 0,1 0 16,-1 0-16,1 0 0,20 0 16,1 0-16,0 0 0,-1 0 0,1 0 15,-21 0-15,20 0 0,1 0 16,-22 0-16,1 0 0,-1 0 0,1 0 16,-22 0-16,22 0 0,-1-21 15,-20 21-15,-1 0 0,0 0 0,1 0 16,-1 0-16,0 0 0,-21 0 15,22 0-15,-22 0 0,0 0 16,0 0-16,0 0 0,1 0 16,-22 21 31,0 0-32,0 0 1,0 0-1,-22 1-15,1-1 16,21 0-16,0 0 0,-21 0 16,0 0-16,21 22 0,-21-22 0,21 0 15,-21 21-15,-1-20 0,22 20 0,0-21 16,0 0-16,-21 22 16,21-22-16,0 0 0,-21 0 0,21 0 15,0 0-15,-21 1 16,21-1-16,0 0 0,0 0 15,0 0 1,-21-21 0,0 0-16,-1 0 15,1 0-15,0 0 16,0 0-16,0 0 0,-22 0 16,22 0-16,0 0 0,-21 0 0,21 0 15,-22 0-15,1 0 0,0 0 16,-1 0-16,-20 0 0,20-21 15,-20 21-15,-1 0 0,-20 0 16,20 0-16,-20 0 0,20 0 0,-105-21 16,105 21-16,1 0 0,-1 0 15,1 0-15,-1 0 0,22 0 16,0 0-16,-1 0 0,1 0 0,0 0 16,-1 0-16,22 0 0,-21 0 0,-1 0 15,22-21-15,0 21 0,0 0 16,-21 0-16,20 0 0,1 0 15,0 0 1,42 0 62,0 0-78,1 0 0,-22-21 16,21 21-16,0-22 0,-21 1 15,21 21-15</inkml:trace>
  <inkml:trace contextRef="#ctx0" brushRef="#br0" timeOffset="63510.64">13631 2392 0,'0'21'31,"0"0"-31,0 0 16,0 1-16,0-1 15,0 0-15,0 0 16,-21-21-16,21 21 15</inkml:trace>
  <inkml:trace contextRef="#ctx0" brushRef="#br0" timeOffset="86082.8">12319 1461 0,'0'-22'78,"21"22"-78,0 0 0,0 0 16,1 0-16,-1 0 0,0 0 16,0-21-16,0 21 0,22 0 15,-22 0-15,0 0 0,21 0 0,1 0 16,-1 0-16,0 0 0,22 0 15,-1 0-15,22 0 0,-22 0 0,22 0 16,0 0-16,-22 0 0,22 0 16,0 0-16,-1 0 0,1 0 0,0 0 15,-1 0-15,22 0 0,0 0 16,106 0-16,-107 0 16,1 21-16,0-21 0,0 0 15,21 0-15,0 0 0,0 0 0,0 0 16,0 22-16,0-22 0,0 0 0,-21 0 15,21 0-15,-21 0 0,21 0 16,-22 21-16,22-21 0,-21 0 0,21 0 16,-21 0-16,0 0 0,-21 0 15,20 21-15,-20-21 0,21 0 0,0 0 16,0 21-16,-22-21 0,107 0 16,-107 21-16,1-21 0,0 0 15,-1 21-15,-20-21 0,21 0 16,-1 0-16,1 22 0,0-22 15,-1 0-15,1 21 0,0-21 0,20 0 16,-20 0-16,-21 0 16,20 0-16,64 0 0,-84 0 15,-1 0-15,1 0 0,-1 0 16,22 0-16,-21 0 0,-1 0 0,1 21 16,-1-21-16,22 0 15,-22 0-15,-20 0 0,84 0 16,-85 21-16,21-21 0,-20 0 0,-1 0 15,0 0-15,1 0 0,20 0 16,-20 0-16,-1 0 0,0 0 0,1 0 16,-1 0-16,21 0 0,-20 0 15,-1 0-15,0 0 0,43 0 16,-64 0-16,22 0 16,-1 0-16,-21 0 0,21 0 0,-20 0 15,20 0-15,-21 0 0,21 0 16,-20 0-16,-1 0 0,21 0 15,0 0-15,-20 0 0,-1 21 16,0-21-16,0 0 16,0 0-16,0 0 15,1 0 1,-22 21-16,0 1 31,0-1-31,0 0 16,0 0-16,0 0 15,0 0-15,0 1 0,0-1 0,0 21 16,0-21-16,0 0 0,0 22 16,-22-22-16,22 21 0,-21-21 0,21 22 15,0-1-15,0 0 0,0 1 16,-21-1-16,21 22 0,-21-1 0,21 1 16,0-1-16,-21 1 0,0-1 15,21 1-15,-22-22 0,1 21 0,21 1 16,-21-22-16,0 22 0,0 63 15,0-64-15,21 1 16,-22-1-16,1 1 0,21-1 16,-21 1-16,21-1 0,-21-20 0,21 20 15,-21 1-15,21-1 0,0 1 16,0-1-16,-21 1 0,21-1 0,-22 22 16,22-22-16,0 1 0,0-1 15,-21-20-15,-21 62 16,42-41-16,-21-22 0,21 1 0,-21 20 15,-1-21-15,22 1 0,0-1 0,-21 22 16,0-22-16,21 0 0,-21 1 0,0-1 16,21-21-16,0 21 0,0 1 15,-21-22-15,-1 21 0,22-21 16,0 1-16,-21-1 0,21 21 0,-21-21 16,0 0-16,21 1 0,-42 20 15,42-21-15,-22 0 0,1 0 16,0 1-16,0-1 0,21 0 15,-42 21-15,20-21 0,22 1 16,-21-22-16,0 21 0,21 0 0,-21 0 16,21 0-16,-21-21 0,0 21 15,21 1-15,-22-22 0,1 21 0,0 0 16,0-21-16,0 0 16,0 21-16,-1 0 0,1-21 0,0 0 15,0 0-15,-21 21 0,20-21 16,1 0-16,-21 0 0,0 0 15,20 22-15,-20-22 0,0 0 0,-1 0 16,1 0-16,-21 0 0,20 0 0,1 0 16,-22 0-16,22 0 0,-21 0 15,20 0-15,-20 0 0,-1 0 0,22 0 16,-22 0-16,1 0 0,-1 0 16,1 0-16,-1 0 0,-20 0 0,20 0 15,-20 0-15,-1 0 0,0 0 0,1 0 16,-1 0-16,21 0 0,-20 0 15,20 0-15,-20 0 0,20 0 0,1 0 16,-22 0-16,21 0 0,-20 21 16,-1-21-16,0 0 0,1 0 15,-1 0-15,0 0 0,1 0 0,-1 0 16,0 0-16,1 0 0,-1 0 0,0 0 16,22 0-16,-22 0 0,1 0 15,-1 0-15,0 0 0,22 0 0,-22 0 16,22 0-16,-1 0 0,1 0 15,-1 0-15,1 0 0,20 0 0,-20 0 16,-1 0-16,1 0 0,-1 0 0,1-21 16,-1 21-16,-20 0 0,20 0 15,1 0-15,-1 0 0,1 0 0,-1 0 16,22 0-16,-1 0 0,-20 0 16,21 0-16,-1 0 0,1 0 15,0 0-15,-1 0 0,1 0 0,-22-22 16,22 22-16,-21 0 0,-1 0 0,1 0 15,-1 0-15,1 0 0,-1 0 16,1 0-16,-1 0 0,1 0 0,20 0 16,-20 0-16,20 0 0,-20 0 0,21 0 15,-1 0-15,-20 0 0,20 0 16,-20 0-16,21 0 0,-1 0 0,-20 0 16,20 0-16,-20 0 0,21 0 15,-1 0-15,-20 0 0,20 0 16,1 0-16,0 0 0,-22 0 0,22 0 15,0 0-15,20 0 0,-20 0 16,0 0-16,21-21 0,-22 21 0,22 0 16,-21 0-16,21 0 0,-22 0 0,22 0 15,-21 0-15,21 0 0,-22 0 16,22 0-16,0 0 0,-21 0 0,20 0 16,1 0-16,0 0 0,-21 0 0,21 0 15,-1 0-15,1 0 0,0 0 16,0-21-16,0 21 0,0 0 0,-1 0 15,1 0-15,0 0 0,0 0 16,0 0-16,0 0 0,-1 0 16,1 0-16,0 0 0,0 0 0,0 0 15,0 0-15,-1 0 16,22-21 0,0 0-16</inkml:trace>
  <inkml:trace contextRef="#ctx0" brushRef="#br0" timeOffset="87899.12">11747 3831 0,'0'-21'16,"0"42"30,0 0-30,0 1-16,0-1 0,0 21 0,0-21 16,0 22-16,0-1 0,-21-21 15,21 21-15,-21 1 0,21-22 0,-21 21 16,21-21-16,0 1 0,0-1 16,0 0-16,0 0 0,-21 0 0,21 0 15,0-42 16,0 0-15,0 0-16,21 0 0</inkml:trace>
  <inkml:trace contextRef="#ctx0" brushRef="#br0" timeOffset="88222.94">11705 3831 0,'0'0'0,"0"-21"16,21 21 0,0 0-16,1 0 0,-1 0 15,0-21-15,0 21 0,0 0 0,22 0 16,-22 0-16,42 0 0,-42 0 16,1 21-16,-1-21 0,0 21 15,-21 0-15,0 1 0,0-1 16,-21 0-16,-22-21 0,22 21 15,-21 0-15,0 0 0,-1 1 0,1-1 16,0 0-16,-1-21 0,22 21 0,0 0 16,-21-21-16,20 21 15,1-21-15,42 0 32,1 0-32,-1 0 15,0 0-15,21-21 0</inkml:trace>
  <inkml:trace contextRef="#ctx0" brushRef="#br0" timeOffset="88490.78">12298 3768 0,'0'21'16,"0"0"-16,0 0 0,0 0 15,0 1-15,-21-1 16,-1 21-16,1-21 0,21 0 0,-21 22 16,0-22-16,21 0 0,-21 0 15,0 0-15,21 1 0,0-1 0,0 0 16,-22 0-16,22 0 0,0 0 16,22-21-1,-1 0-15,-21-21 16,21 0-16</inkml:trace>
  <inkml:trace contextRef="#ctx0" brushRef="#br0" timeOffset="88735.64">12573 3937 0,'0'21'0,"-21"0"0,0-21 16,-1 22-16,1-1 0,0 0 15,-21 0-15,21 0 0,-1 0 0,-20 1 16,21-22-16,0 21 0,0 0 16,-1-21-16,1 21 0,0-21 0,21 21 15,21-42 17,0 21-32,1-21 15,-1 0-15,0 0 0,0-1 16,-21 1-16</inkml:trace>
  <inkml:trace contextRef="#ctx0" brushRef="#br0" timeOffset="88911.06">12488 3895 0,'43'21'15,"-43"0"-15,0 0 16,0 0-16,0 1 0,0 20 16,21-21-16,-21 0 15,0 0-15,21 1 0,-21-1 0,0 0 16,0 0-16,21 0 0,-21 0 15,21-21 1,0 0-16,1 0 16,-22-21-16</inkml:trace>
  <inkml:trace contextRef="#ctx0" brushRef="#br0" timeOffset="89146.92">12806 3789 0,'0'21'16,"0"0"-16,-21 0 0,-1 1 15,22-1-15,0 21 0,-21-21 0,21 22 16,-21-22-16,0 21 0,21-21 0,0 22 16,0-22-16,-21 0 0,21 0 15,0 0-15,0 0 0,0 1 16,21-22-1,0 0 1,0-22-16</inkml:trace>
  <inkml:trace contextRef="#ctx0" brushRef="#br0" timeOffset="89371.79">13081 3831 0,'-21'0'16,"0"21"-16,21 1 0,0-1 0,0 0 16,-22 0-16,22 0 0,-21 22 15,21-22-15,0 0 0,-21 0 0,21 21 16,0-20-16,0-1 0,0 0 16,0 0-16,0 0 15,21-21 1,0 0-1</inkml:trace>
  <inkml:trace contextRef="#ctx0" brushRef="#br0" timeOffset="89724.59">13039 3747 0,'0'0'0,"84"0"16,-63 0 0,1 0-16,-1 0 0,0 21 0,0 0 15,0 0-15,0-21 0,1 42 16,-1-20-16,-21-1 0,0 0 0,21 21 16,-21-21-16,0 22 0,0-22 15,0 0-15,0 21 0,0-20 0,-21-1 16,0 0-16,-1 0 0,1 0 15,-21-21-15,21 21 0,-22 1 0,22-22 16,-21 0-16,21 21 0,0-21 0,-1 0 16,1 0-16,0 0 0,0 0 15,21-21 1,0-1 0,0 1-16,0 0 15,21 0-15,0 0 0</inkml:trace>
  <inkml:trace contextRef="#ctx0" brushRef="#br0" timeOffset="89927.47">13652 3810 0,'-21'0'31,"21"21"0,0 0 0,0 1-31</inkml:trace>
  <inkml:trace contextRef="#ctx0" brushRef="#br0" timeOffset="90116.88">13610 4170 0,'-21'42'32,"21"-63"30,0 0-62,21 21 0,0-21 0,0 0 16,1-1-16</inkml:trace>
  <inkml:trace contextRef="#ctx0" brushRef="#br0" timeOffset="90352.6">13970 3789 0,'0'21'16,"0"43"-16,-21-43 15,21 0-15,0 21 0,0-21 16,-21 43-16,21-22 0,0-21 16,-22 1-16,22 20 0,0-21 0,0 0 15,0 0-15,0 1 16,22-22 0,-1 0-1,0 0-15</inkml:trace>
  <inkml:trace contextRef="#ctx0" brushRef="#br0" timeOffset="90959.32">14097 3704 0,'21'0'16,"0"0"-1,0 0-15,22 0 0,-1 0 0,43 0 16,-43 0-16,22 0 16,-1 0-16,1 0 0,-22 0 15,21 0-15,1 0 0,-1 0 0,-20 0 16,20 0-16,-20 0 0,-1-21 16,0 21-16,1 0 0,-22 0 0,21 0 15,-21 0-15,0 0 0,1 0 0,-1 0 16,0 0-16,-21 21 0,0 0 15,21-21-15,-21 22 0,0-1 16,0 0 0,0 0-16,0 0 0,0 0 15,0 1-15,0-1 0,0 0 16,0 0-16,0 0 0,0 22 16,0-22-16,0 0 0,0 21 0,0-21 15,0 1-15,0-1 0,0 0 16,0 0-16,-21 0 0,21 0 0,-21 1 15,21-1-15,-21-21 0,21 21 0,-22 0 16,1 0-16,0-21 16,0 21-16,0-21 0,0 0 0,-1 0 15,-41 22-15,42-22 16,-22 0-16,1 0 0,0 0 0,-1 0 16,-62 0-16,41 0 15,1 0-15,-1 0 0,1 0 16,-1 0-16,1 0 0,-43-22 15,63 22-15,1 0 0,21 0 0,-21-21 16,20 21-16,1 0 0,0 0 16,0 0-16,21-21 15,-21 21-15,21-21 16,0 0-16,0 0 16,21-1-16</inkml:trace>
  <inkml:trace contextRef="#ctx0" brushRef="#br0" timeOffset="91819.55">17187 2942 0,'21'-84'31,"1"62"-31,-22 44 31,0 20-15,21-21-16,-21 0 16,0 0-16,0 22 0,0-1 0,0 0 15,0-20-15,0 20 16,0 0-16,0 1 0,0-1 0,0 0 16,0 1-16,-21-1 0,21-21 0,-22 0 15,22 22-15,0-22 0,0 0 16,0 0-16,-21-21 0,21 21 0,0-42 47,0 0-32,0 0-15,21 0 0,1-22 16,-22 22-16,21 0 0</inkml:trace>
  <inkml:trace contextRef="#ctx0" brushRef="#br0" timeOffset="92705.3">17314 2836 0,'0'0'0,"0"-21"15,21 21 1,1 0 0,-1 0-16,0 0 0,0 0 15,21 0-15,1 0 0,-1 0 16,0 0-16,22 0 0,-22 0 0,22 0 15,20 0-15,-20 0 0,21 0 16,-1 0-16,22 0 0,0 0 16,0 0-16,21 0 0,-21 0 0,-1 0 15,1 0-15,0 0 0,21 0 16,-21 0-16,21 0 0,-21 21 0,21-21 16,-21 0-16,-1 0 0,-20 0 15,21 0-15,-43 22 0,22-22 0,-21 0 16,-1 0-16,1 0 0,-1 0 15,-21 0-15,22 0 0,-22 0 16,-21 0-16,22 0 0,-1 0 16,-21 0-16,0 0 0,1 0 0,-1 0 15,0 21-15,0-21 0,0 0 16,0 0-16,1 0 16,-22 21-1,21 0 1,-21 0-16,0 0 15,0 1-15,0-1 0,0 0 16,0 0-16,0 21 0,0-20 0,0 20 16,0-21-16,0 21 0,0 1 15,0-22-15,0 21 0,0-21 0,0 22 16,0-22-16,0 21 0,0-21 16,-21 22-16,21-22 0,-22 0 15,22 0-15,0 0 0,-21 1 0,21-1 16,-21 0-16,0 0 0,21 0 15,-21-21-15,21 21 0,0 1 0,-21-22 16,-1 21-16,1-21 0,0 0 16,0 21-16,0-21 0,0 0 15,-1 0-15,-20 0 0,21 0 0,0 21 16,-22-21-16,22 0 0,-21 0 16,0 0-16,-1 0 0,1 0 0,-22 0 15,1 0-15,-1 0 0,-20-21 16,-22 0-16,21 21 0,-21 0 0,1-21 15,20 21-15,-21 0 0,0-22 0,22 22 16,-22 0-16,21 0 16,0-21-16,-20 21 0,20-21 0,0 21 15,-84-21-15,84 21 16,1 0-16,20 0 0,22-21 0,-22 21 16,22 0-16,0 0 0,-1 0 0,1 0 15,21 0-15,0 0 0,-1 0 16,22-21-16,-21 21 15,21-22 32,0 1-47,21 21 16,-21-21-16,22 21 0,-1-21 16,0 21-16</inkml:trace>
  <inkml:trace contextRef="#ctx0" brushRef="#br0" timeOffset="93229.48">18224 3069 0,'0'0'16,"0"21"30,-21 1-46,21-1 0,-21 0 16,21 21-16,-21-21 0,0 22 0,21-22 16,-21 21-16,-1-21 0,1 22 15,0-22-15,21 21 0,-21-21 0,0 1 16,21-1-16,-21 0 0,-1 0 16,1-21-16,21 21 15,-21-21-15,21-21 31,0 0-31,0 0 0,0 0 16,0-1-16,0 1 0,0 0 16,0 0-16,0-21 0,0 20 15,0-20-15,0 21 0,0 0 0,21 0 16,-21-1-16,0 1 0,0 0 16,21 21-16,1 21 15,-22 0 1,0 1-16,0 20 0,21-21 0,0 0 15,-21 0-15,21 22 0,-21-22 16,0 0-16,0 0 0,21 0 0,-21 1 16,21-1-16,-21 0 0,22-21 15,-22 21-15,21-21 0,0 21 16,0-21-16,0 0 16,0 0-16,1 0 0,-1 0 15,0 0-15,0-21 0,0 21 0</inkml:trace>
  <inkml:trace contextRef="#ctx0" brushRef="#br0" timeOffset="93670.5">18754 3239 0,'0'0'0,"-22"0"16,1 0-1,0 0-15,0 0 0,0 0 16,0 0-16,-1 21 0,1 0 0,0-21 15,-21 21-15,21 0 0,-1 0 0,1 1 16,0-1-16,21 0 0,-21 0 16,21 0-16,0 0 0,-21 1 0,21-1 15,0 0-15,21 0 16,0-21-16,0 0 16,0 0-16,1 0 0,-1 0 15,0 0-15,0 0 0,0 0 0,22 0 16,-22-21-16,0 0 0,0 21 15,21-21-15,-20-1 0,-1 1 0,0 21 16,-21-21-16,0 0 0,0 0 16,0 0-16,0-1 0,0 1 15,0 0-15,0 0 0,-21 0 0,21 0 16,-21 21-16,-1 0 0,1-22 16,0 22-16,0 0 0,0 0 0,0 0 15,-1 0-15,1 0 0,0 22 16,21-1-16,-21-21 0,0 21 0,21 0 15,0 0-15,0 0 16,0 1-16,0-1 16,21-21-16,0 0 15</inkml:trace>
  <inkml:trace contextRef="#ctx0" brushRef="#br0" timeOffset="94299.41">19156 3302 0,'0'0'16,"0"-42"0,-21 42 15,-1 0-31,1 0 0,0 0 0,0 21 16,0-21-16,21 21 0,-21 0 15,-1-21-15,1 21 0,0 1 16,21-1-16,0 0 15,0 0 1,42-21-16,-20 0 0,-1 0 16,0 0-16,0 0 0,0 0 15,0 0-15,1 0 0,-1-21 0,0 21 16,0 0-16,-21-21 0,21 21 16,0-21-16,-21-1 0,0 1 31,-21 42 0,21 1-31,-21-1 16,21 0-16,-21 0 0,21 0 0,0 0 15,0 22-15,-21-22 0,21 0 16,0 21-16,-21-20 0,21 20 0,0-21 16,0 21-16,0-20 0,0 20 15,0-21-15,0 21 0,0 1 0,-22-1 16,22 0-16,-21 1 15,21-1-15,0 0 0,-21 1 0,0-1 16,0 0-16,0 1 0,-1-22 0,1 21 16,0-21-16,0 1 0,-21-1 0,20-21 15,-20 21-15,21-21 0,-64 0 16,64 0-16,-21 0 0,-1-21 16,1 21-16,0-21 0,-1-22 15,22 22-15,-21 0 0,21-21 0,0-1 16,-1 1-16,1 21 0,21-22 0,0 1 15,0 0-15,0-1 0,0 1 16,21 21-16,1-21 0,20 20 0,-21 1 16,0 0-16,22 0 0,-1 0 15,0 0-15</inkml:trace>
  <inkml:trace contextRef="#ctx0" brushRef="#br0" timeOffset="94611.41">19537 3302 0,'0'21'0,"0"0"16,0 1-16,-21-1 15,21 0-15,-22-21 0,22 21 0,0 0 16,-21 0-16,0-21 16,21 22-16,0-44 62,0 1-46,21 0-16</inkml:trace>
  <inkml:trace contextRef="#ctx0" brushRef="#br0" timeOffset="94807.33">19621 3133 0,'0'0'0,"-21"0"31,21 21 0,0 0-15,21-21 0,1 21-16,-1-21 15,-21 21-15,21-21 0,0 0 0</inkml:trace>
  <inkml:trace contextRef="#ctx0" brushRef="#br0" timeOffset="95229.22">19939 3323 0,'-21'64'15,"21"-43"-15,0 0 0,-21-21 16,21 21-16,0 0 0,-22 1 16,22-1-16,0 0 0,0 0 15,-21-21 1,21 21-16,-21-42 47,21 0-32,0 0 1,0 0-16,0-1 0,0 1 16,0 0-16,21 0 0,0 0 15,-21 0-15,22-1 0,-1-20 0,21 42 16,-21-21-16,0 0 0,1 0 15,-1 21-15,0 0 0,0 0 16,0 0-16,-21 21 0,21 0 0,1 0 16,-22 0-16,0 0 0,0 22 15,0-22-15,0 0 0,0 0 0,0 22 16,0-22-16,0 0 0,-22 0 16,1 0-16,0-21 0,0 21 0,0 1 15,-22-22-15,22 21 0,-21-21 0</inkml:trace>
  <inkml:trace contextRef="#ctx0" brushRef="#br0" timeOffset="96007.8">17208 3577 0,'0'21'47,"22"-21"-32,-1 0 1,21 0-16,-21 0 0,22 0 16,-1 0-16,0 0 0,22 0 0,-1 0 15,-20 0-15,20 0 0,1 0 0,-1 0 16,-21 0-16,22-21 0,-1 21 15,-20 0-15,-1 0 0</inkml:trace>
  <inkml:trace contextRef="#ctx0" brushRef="#br1" timeOffset="103231.17">15198 1651 0,'21'0'31,"0"0"-31,0 0 15,0 0-15,0 0 0,1 0 16,20 0-16,-21 0 0,21 0 0,-20 0 16,20-21-16,-21 21 0,0 0 15,0 0-15,1 0 0,-1 0 16,-42 0 0,-1 0-1,-20-21-15,21 21 0,0 0 16</inkml:trace>
  <inkml:trace contextRef="#ctx0" brushRef="#br1" timeOffset="103493.24">15261 1588 0,'0'0'0,"-21"21"16,21 0-16,0 0 16,0 0-16,0 0 0,-21 1 0,21-1 15,0 0-15,-21 0 0,21 21 0,-22-20 16,22 20-16,0-21 15,0 21-15,-21-20 0,0-1 0,21 21 16,-21-21-16,21 0 0,0 1 16,0-1-16,-21 0 0,21 0 0,0 0 15,0 0-15,0 1 0,21-22 32,0 21-32,0-21 0,0 0 0,1 0 15,-1 0-15,0 0 0,21-21 0,-21-1 16,22 22-16</inkml:trace>
  <inkml:trace contextRef="#ctx0" brushRef="#br1" timeOffset="103747.53">15684 1884 0,'0'0'0,"0"-21"15,0 42 1,0 0-1,0 0-15,0 0 0,0 1 16,0 20-16,0-21 0,-21 0 0,21 0 16,-21 1-16,21-1 0,0 0 15,0 0-15,-21 0 0,21 0 16,0 1 0,21-22 15,0 0-31,-21-22 0,21 1 15</inkml:trace>
  <inkml:trace contextRef="#ctx0" brushRef="#br1" timeOffset="104183.55">16002 1651 0,'0'0'0,"0"-21"0,21 21 15,0 0 1,0 0 0,1 0-16,-1 0 15,0 0-15,0 0 0,21 0 16,-20 0-16,-1 0 0,0 21 16,0-21-16,0 0 0,-21 21 0,0 0 15,0 1-15,21-1 16,-21 0-16,0 21 0,0-21 0,0 22 15,-21-1-15,21-21 16,-21 0-16,21 1 0,-21-1 16,21 21-16,0-21 0,0 0 0,-21 1 15,21-1-15,-21 0 0,21 0 16,0 0-16,0 0 0,-22 1 0,1-1 16,21 0-16,-21-21 0,0 21 15,0 0-15,0 0 0,-1 1 16,1-22-16,0 0 0,0 0 15,-21 21-15,20-21 0,1 0 16,0 0-16,0 0 0,0 0 0,0 0 0,-1 0 16,1 0-16,21-21 15,0-1-15</inkml:trace>
  <inkml:trace contextRef="#ctx0" brushRef="#br1" timeOffset="104346.52">15854 2307 0</inkml:trace>
  <inkml:trace contextRef="#ctx0" brushRef="#br1" timeOffset="105042.65">19262 2180 0,'21'0'47,"0"0"-31,0 0-16,0 0 0,22 0 0,-22 0 15,21-21-15,-21 21 0,22 0 0,-22 0 16,21 0-16,-21 0 0,0 0 15,1 0-15,-1 0 0,-42 0 32,-1 0-17</inkml:trace>
  <inkml:trace contextRef="#ctx0" brushRef="#br1" timeOffset="105674.89">19770 2201 0,'0'0'0,"21"0"31,0 0-31,0 0 16,0 0-16,0 0 16,1 0-1,-1 0 1,-42 0 46,-1 0-62,1 0 16,0 0-16,0 0 0,0 0 16,0 0-16,-1 0 15,1 0-15</inkml:trace>
  <inkml:trace contextRef="#ctx0" brushRef="#br1" timeOffset="106043.47">19410 2201 0,'-21'0'31,"-1"0"-15,22 22-1,-21-1-15,21 0 0,-21 0 16,21 21-16,-21-20 0,21 20 16,0-21-16,0 21 0,-21 1 0,21-22 15,0 21-15,-21-21 0,21 1 16,0 20-16,0-21 0,0 0 0,0 0 16,0 1-16,0-1 15,0 0-15,21-21 31,0 0-31,0 0 16,0-21-16,0 0 0,1-1 16,-1 1-16,0 21 0,21-42 15</inkml:trace>
  <inkml:trace contextRef="#ctx0" brushRef="#br1" timeOffset="106567.93">19770 2328 0,'0'0'16,"0"-21"-16,21 21 16,-21-21-16,21 0 15,0 21 17,0 0-32,0 0 15,1 0-15,-1 0 16,-21 21-16,21 0 0,-21 0 15,21 1-15,-21-1 0,0 21 16,0 0-16,0-20 0,0 20 0,0-21 16,0 21-16,0-20 0,0 20 15,-21-21-15,0 0 0,0 0 0,-1 1 16,22-1-16,-21-21 0,0 21 16,-21-21-16,21 0 0,-1 0 15,1 0-15,0 0 16,0 0-16,0 0 15,21-21-15,0 0 16,0-1-16,0 1 16,0 0-16,0 0 0,0 0 0,0 0 15,0-1-15,21 1 16,0 21-16,-21 21 16,21 1-1,0-1-15,-21 0 0,22 0 0,-22 0 16,21-21-16,0 21 0,0 1 15,-21-1-15,21-21 0,0 21 16,1-21-16,-1 0 0,0 0 16,0 21-16,0-21 0,0 0 15,1 0-15,-1 0 0,0 0 0,0-21 16,-21 0-16</inkml:trace>
  <inkml:trace contextRef="#ctx0" brushRef="#br1" timeOffset="106995.54">20362 2159 0,'0'0'0,"21"0"16,1 0-16,-1 0 0,0 0 15,0 0-15,0 0 0,0 0 0,1 0 16,-1 0-16,0 0 0,-21 21 16,21-21-16,-21 21 0,0 1 15,0-1-15,0 0 16,0 0-16,0 0 0,0 0 0,-21 22 16,21-22-16,-21 21 0,21-21 15,0 22-15,0-22 0,-21 21 0,21-21 16,-22 1-16,22 20 15,0-21-15,0 0 0,0 22 16,0-22-16,0 0 0,0 0 0,0 0 0,-21 0 16,0 1-16,21-1 15,-21-21-15,21 21 0,-21-21 16,0 0-16,-1 0 0,1 21 16,0-21-16,0 0 0,0 0 0,0 0 15,-1 0-15,1 0 0,0-21 16,0 0-16,0 0 0</inkml:trace>
  <inkml:trace contextRef="#ctx0" brushRef="#br1" timeOffset="107751.08">15684 3662 0,'22'0'31,"-1"0"-15,0 0-16,0 0 15,0 0-15,0 0 16,1 0-16,-1 0 0,0 0 16,0-21-16,0 21 15,0 0-15,-42 0 32,0 0-17,0 0-15,0 0 0,0 0 0,-1 0 16,1 0-16,0 0 0,-21 0 15</inkml:trace>
  <inkml:trace contextRef="#ctx0" brushRef="#br1" timeOffset="107999.5">15642 3641 0,'0'0'0,"0"21"16,0 0-16,0 0 16,0 0-16,0 1 15,0-1-15,0 0 16,0 0-16,0 0 0,-21 0 0,21 22 15,-21-22-15,21 0 0,0 0 0,0 0 16,-21 22-16,21-22 0,-22 0 16,22 0-16,0 0 0,0 1 0,-21-1 15,21 0-15,0 0 16,0 0 0,21-21-16,1 0 15,-1 0-15,0 0 16,0-21-16,-21 0 0,21 21 0,0-21 15</inkml:trace>
  <inkml:trace contextRef="#ctx0" brushRef="#br1" timeOffset="108594.84">15981 3810 0,'0'0'0,"0"-21"0,21 21 47,0 0-47,0 0 16,0 0-16,1 0 16,-1 0-1,-21 21-15,0 0 16,0 0-16,0 1 15,0-1-15,0 0 0,-21-21 0,-1 21 16,1 0-16,0-21 0,0 21 0,0 1 16,0-22-16,-1 21 15,1-21-15,42 0 63,1 0-48,-1 0-15,0 0 0,0-21 16,0 21-16,0 0 16,1 0-16,-1 0 0,-21 21 15,21 0 1,-21 0-16,0 0 16,0 0-16,-21-21 0,0 22 0,-1-22 15,1 21-15,-21-21 0,21 21 16,0-21-16,-1 0 0,1 21 0,0-21 15,0 0-15,0 0 0,0 21 16,-1-21 0,1 0-16,21-21 47,21 21-47,-21-21 0,22 21 15,-1-21-15</inkml:trace>
  <inkml:trace contextRef="#ctx0" brushRef="#br1" timeOffset="109126.52">16277 3683 0,'21'0'47,"0"0"-47,1 0 15,-1 0-15,0 0 0,0 0 0,0 0 16,0 0-16,1 0 0,-1 0 16,0 0-16,0 0 0,0 0 0,0 0 15,1 0 1,-22 21-1,0 0-15,0 1 16,0-1-16,-22-21 16,22 21-16,0 0 0,0 0 0,-21 0 15,0 1-15,0-1 0,21 0 16,0 0-16,0 21 0,-21-20 16,21-1-16,-21 0 0,21 0 0,0 0 15,0 0-15,0 1 0,-22-1 16,22 0-16,0 0 0,-21 0 0,21 0 15,-21 1-15,21-1 0,0 0 16,-21-21-16,21 21 16,-21-21-16,0 0 0,21 21 0,-22-21 15,1 0-15,0 0 0,-21 21 16,21-21-16,-1 0 0,1 0 0,0 0 16,0 0-16,0 0 0,0 0 0,-1 0 15,1 0 1,0 0-16,0-21 15</inkml:trace>
  <inkml:trace contextRef="#ctx0" brushRef="#br1" timeOffset="153298.23">3683 6583 0,'0'0'0,"-21"-42"16,21 20-1,0 1-15,0 0 16,0 0-16,-21 21 15,21-21-15,-22 21 47,22 21-47,0 0 0,0 0 16,0 0-16,0 22 0,0-22 16,0 0-16,0 21 0,0-20 0,0 20 15,0-21-15,0 21 0,0 1 16,0 20-16,22-42 0,-1 22 15,0-1-15,-21-21 0,21 22 16,0 20-16,0-21 0,1 1 16,20 41-16,-21-62 15,0 20-15,0 0 0,1 1 0,-1-22 16,0 21-16,21 0 0,-21-20 16,22 20-16,-22-21 0,21 21 15,1-20-15,-1-1 0,0 21 0,1-21 16,-1 0-16,21 1 0,1-1 0,-22 0 15,22 0-15,-1-21 0,1 21 16,-1 0-16,-20-21 0,20 0 0,1 0 16,-1 0-16,1 0 0,-1 0 0,1 0 15,-1 0-15,1-21 0,-1 21 16,22-21-16,-22 0 0,22 21 0,-22-21 16,1 0-16,21-1 0,-22 1 0,1 0 15,20 0-15,-20-21 0,-22 20 16,22 1-16,-1-21 0,1 21 15,-22 0-15,21-22 0,1 22 0,-22-21 16,22 21-16,-1-1 0,-20-20 0,-1 21 16,21 0-16,-20 0 0,20-22 15,-20 22-15,20 0 0,1 0 0,-22 0 16,21-1-16,64-20 0,-63 42 16,21-21-16,-1 0 0,1 21 15,0-21-15,-1 21 0,1 0 0,0 0 16,-1-22-16,-20 22 0,20 0 15,-20 0-15,-1 0 0,1 0 16,-1 0-16,-20 0 0,20 22 0,22-1 16,-43 0-16,22 0 0,-22 0 15,0 0-15,1 1 0,63 41 16,-64-21-16,0-20 0,1 20 16,-1 0-16,0-21 0,1 22 0,-1-22 15,0 21-15,1-21 0,-1 22 16,-21-22-16,21 0 0,-20 21 0,-1-20 15,21-1-15,-21 0 0,0 0 16,-21 0-16,22-21 0,-22 21 0,21 1 16,-21-1-16,0-42 62,0-1-46,0 1-16,0 0 0,0 0 15,0 0-15,0 0 16,0-1-16,21 1 0,-21 0 16,21-21-16,0 21 0,-21-1 0,21 1 15,1-21-15,-1 21 0,0 0 16,21-22-16,-21 22 0,22 0 0,-1-21 16,0 20-16,1 1 0,-1 0 0,22-21 15,-1 21-15,1-1 0,-1 1 16,1 0-16,-1 21 0,22-21 15,-1 0-15,1 0 0,0 21 0,21-22 16,-1 22-16,1 0 0,0 0 0,-21-21 16,21 21-16,-1 0 0,1 0 15,-21 0-15,21 0 0,0 0 0,-1 0 16,1 0-16,21 21 0,-42 1 0,21-22 16,0 21-16,-1 0 0,1 0 15,0-21-15,21 21 0,-21 22 0,21-22 16,-21 0-16,21 0 0,-21 0 15,-1 22-15,22-22 0,-21 0 16,21 0-16,0 0 0,106 22 16,-106-22-16,0 0 0,-21 0 0,21 0 15,0 0-15,0-21 0,0 22 16,0-1-16,0-21 0,0 0 0,-21 21 16,21-21-16,0 0 0,0 0 0,0 0 15,0 0-15,-21 0 0,21 0 16,-22 0-16,1 0 0,0-21 0,0 0 15,21-1-15,-21 1 0,0 0 0,-1-21 16,1 21-16,-21-22 0,21 1 16,-22-22-16,1 22 0,-21 0 15,20-22-15,-20 22 0,-1 0 16,22-22-16,-43 22 0,22-1 0,-1 22 16,-20-21-16,-1 0 0,0 20 0,1 1 15,-1-21-15,-21 21 16,0 0-16,0 21 0,1-22 0,-22 1 15,0 0 1,0 0-16,-22 0 16,1 21-16,0-21 15</inkml:trace>
  <inkml:trace contextRef="#ctx0" brushRef="#br1" timeOffset="154731.09">593 8594 0,'0'0'0,"-22"-43"31,1 43-31,21-21 16,0 42 15,0 1-15,0 20-16,0-21 0,0 0 0,0 22 15,0-1-15,0 0 0,0 1 16,0 20-16,0-21 0,0 1 15,-21-1-15,21 0 0,0 1 0,-21-1 16,21 0-16,-21-20 0,21-1 16,0 0-16,0 0 0,0 0 0,0-42 47,21 21-47,0-21 0,0 0 0,0 0 15,1-22-15,-1 22 0,21-21 16,-21-1-16,0 1 0,22 0 15,-22-1-15,21 1 0,-21 0 16,1 21-16,-1-22 0,21 22 0,-21 0 16,0 21-16,1 0 15,-1 0-15,0 0 0,-21 21 16,21 0-16,-21 22 0,21-22 16,-21 21-16,0-21 0,0 22 15,0-1-15,0 0 0,21-21 16,-21 22-16,22-22 0,-22 21 15,0-21-15,0 1 0,42 20 16,-21-42-16,0 0 16,0 0-16,1 0 0,-1 0 15,0-21-15,21 0 0,-21-1 16,1 1-16,-1 0 0,0-21 16,0-1-16,-21 1 0,0 0 0,21-22 15,-21 22-15,0 0 0,0-1 16,0 1-16,0 0 0,0 20 0,0-20 15,-21 21-15,21 0 0,0 0 16,-21 21-16,0 0 0,0 0 16,-1 0-16,22 21 15,0 0 1,0 0-16,0 0 16,0 0-16,22 1 15,-22-1-15,21 0 0,0-21 16</inkml:trace>
  <inkml:trace contextRef="#ctx0" brushRef="#br1" timeOffset="155111.99">1672 9017 0,'42'21'31,"-20"-21"-31,-1 0 0,0 0 15,0 0-15,0-21 16,0 0-16,22 0 0,-22 0 0,0-1 16,0 1-16,0 0 0,-21 0 15,0 0-15,22 0 0,-22-22 0,0 22 16,0 0-16,-22 21 16,1 0-16,0 0 15,0 21-15,0 0 16,0 0-16,-1 1 0,1 20 15,0 0-15,0 1 0,0-22 0,21 21 16,0 0-16,0 1 0,0-22 16,0 0-16,0 21 0,0-20 15,0-1-15,0 0 0,0 0 16,21-21-16,0 0 0,0 0 16,0 0-16,22 0 0,-22 0 0,21-21 15,-21 21-15,22-21 0,-1 0 16,0-1-16</inkml:trace>
  <inkml:trace contextRef="#ctx0" brushRef="#br1" timeOffset="155755.28">3175 8848 0,'0'-21'31,"0"-1"-31,0 1 16,21 21-16,0-21 0,0 0 0,1 0 15,-1 0-15,0-1 0,0 22 16,-21-21-16,21 0 0,-21 0 0,0 0 16,0 0-1,-21 21-15,0 0 0,0 0 16,0 0-16,-22 0 0,22 0 16,-21 21-16,21 0 0,-1-21 0,1 21 15,0 0-15,-21 0 16,42 1-16,0-1 0,0 0 0,0 0 15,0 0-15,0 0 0,0 1 16,21-22-16,0 21 0,0 0 16,0 0-16,1 0 0,20 0 0,-21 1 15,0-1-15,22 0 0,-22 0 16,21-21-16,-21 21 0,0 0 0,22 1 16,-43-1-16,0 0 15,-21 0-15,-1 0 0,1-21 16,-21 21-16,0-21 0,-1 0 0,1 0 15,0 0-15,-1 0 0,1 0 16,0 0-16,-1 0 0,1 0 0,0 0 16,-1 0-16,22-21 0,-21 0 15,21 21-15,-1-21 0,1 21 16,21-21-16,0 0 0,0-1 16,0 1-16,21 0 15,1 21-15,-1-21 0,21 21 16,-21-21-16,22 0 0,-1-1 0,0 1 15,1 0-15,-1 0 0</inkml:trace>
  <inkml:trace contextRef="#ctx0" brushRef="#br1" timeOffset="156255">3704 8488 0,'0'0'0,"0"21"31,0 0-15,0 0-16,0 1 0,0-1 0,0 0 16,0 21-16,0-21 0,-21 22 0,21-1 15,0 0-15,-21-20 0,21 20 16,0 0-16,0 1 0,-21-22 0,21 21 16,-22-21-16,22 0 0,0 1 15,0-1-15,0 0 0,0 0 0,-21-21 16,21-21 31,0 0-47,0 0 0,0-1 15,0 1-15,0-21 0,21 21 0,1-22 16,-1 22-16,0-21 0,0 0 16,0 20-16,22-20 0,-22 21 0,21 0 15,-21 21-15,0 0 0,1 0 16,20 0-16,-21 0 0,0 0 0,0 21 15,-21 0-15,22 0 0,-22 22 16,21-22-16,-21 21 0,0-21 0,0 22 16,0-22-16,0 0 0,0 21 0,0-21 15,0 1-15,-21-1 0,-1 0 16,1 0-16,21 0 0,-21-21 31,21-21-15,21 0-1,0 0-15</inkml:trace>
  <inkml:trace contextRef="#ctx0" brushRef="#br1" timeOffset="157403.51">4487 8636 0,'0'0'0,"0"-21"15,-42 21 1,21 0-1,0 21-15,-1 0 0,1 0 16,0 1-16,0 20 0,21-21 0,-21 21 16,0-20-16,-1 20 0,1 0 15,21 1-15,0-22 0,-21 21 0,21 0 16,0-20-16,0-1 0,0 0 0,0 0 16,0 0-16,0 0 0,21-21 15,0 0-15,1 22 0,-1-22 16,0 0-16,21 0 0,-21 0 15,22 0-15,-22-22 0,21 22 0,-21-21 16,22 0-16,-22 0 0,21 0 0,1-22 16,-22 1-16,-21 21 15,0-21-15,0 20 0,0-20 0,0 0 16,-21-1-16,-1 22 0,1-21 16,0 21-16,-21 0 0,21-1 0,-1 22 15,-20 0-15,21 0 0,0 0 0,0 0 16,-22 0-16,22 22 0,0-1 15,0 0-15,0 0 0,-1 0 16,1 22-16,21-1 0,0 0 0,0-21 16,0 22-16,0-22 0,0 21 0,0-21 15,0 1-15,0-1 0,21 0 16,1 0-16,-1 0 0,21-21 16,-21 0-16,22 0 0,-22 0 0,21 0 15,0 0-15,-20 0 0,20 0 16,0 0-16,1-21 0,-1 0 0,21 0 15,-20 0-15,-1-1 0,-21 1 0,22 0 16,-1-21-16,-21 21 0,0-22 16,0 1-16,1 21 0,20-43 15,-42 43-15,21 0 0,-21 0 16,0 42 0,0 0-1,-21 0-15,21 22 16,-21-22-16,0 21 0,21-21 0,0 22 15,0-1-15,0-21 0,-22 0 16,22 22-16,0-22 0,0 0 0,0 0 16,0 0-16,22 0 0,-1-21 15,0 0-15,0 0 0,0 0 16,0 0-16,1 0 0,-1 0 0,0 0 16,0-21-16,0 0 0,0 0 0,1-21 15,-1 20-15,0 1 16,21-21-16,-42 0 0,43-22 0,-22 22 15,0 21-15,-21-22 16,0 22-16,0 0 0,0 0 16,0 42-1,0 0 1,-21 0-16,21 0 0,0 1 0,0 20 16,-21-21-16,21 21 0,0-20 0,0-1 15,0 21-15,0-21 0,0 0 16,0 1-16,0-1 0,0 0 0,0 0 15,21-21-15,0 0 0,0 21 16,0-21-16,0 0 0,1 0 0,-1 0 16,0 0-16,0-21 0,21 0 0,-20 0 15,-1 0-15,21-1 16,-21 1-16,0-21 0,22 21 0,-22-22 16,0 1-16,0 0 0,0-1 0,1 1 15,-1 0-15,0-1 16,0 1-16,-21 21 0,0 0 0,0-22 0,0 22 15,0 42 17,-21 1-32,21-1 0,-21 21 0,21 0 15,0-20-15,-21 20 0,21 0 16,-22 1-16,22-1 0,-21 0 0,21 1 16,0-22-16,0 21 0,0-21 0,-21 0 15,21 22-15,0-22 16,0 0-16,0 0 0,0 0 15,21-21-15,0 0 0,1 0 16,-1 0-16,0 0 0,21 0 0,-21 0 16</inkml:trace>
  <inkml:trace contextRef="#ctx0" brushRef="#br1" timeOffset="157911.17">6667 8742 0,'0'0'0,"0"-21"0,0 0 0,-21-1 16,0 1-16,0 21 0,0 0 0,0 0 16,-1 0-16,1 0 0,-21 0 15,21 0-15,-22 0 0,22 21 0,0 1 16,-21-1-16,21 0 0,-1 21 0,1-21 16,0 22-16,0-22 0,21 21 15,0 1-15,0-22 0,0 21 0,0-21 16,0 0-16,0 22 0,0-22 15,0 0-15,21 0 0,0 0 16,0-21-16,1 0 0,-1 0 0,21 0 16,-21 0-16,0 0 0,22 0 15,-22-21-15,21 0 0,-21 0 16,22 0-16,-1-43 0,-21 22 16,22 0-16,-22-1 0,0 1 15,0-22-15,0 22 0,22-21 0,-22 20 16,0-20-16,0 20 0,-21-20 15,21 21-15,-21-1 0,0 1 0,0 21 16,0-22-16,-21 43 16,0 22-16,0 20 15,0 0-15,-1 1 0,1-1 0,0 0 16,0 22-16,0-1 0,0 1 16,21-22-16,0 22 0,0-22 0,0 21 15,0-20-15,0-1 0,0 0 0,0-20 16,0-1-16,0 0 0,0 0 15,0 0-15,21-21 0,0 0 16,0 0-16,0 0 0,22 0 16,-22-21-16,0 0 0</inkml:trace>
  <inkml:trace contextRef="#ctx0" brushRef="#br1" timeOffset="158622.49">7937 8763 0,'0'0'0,"-21"-21"0,-42-43 15,63 43 1,0 0-16,0 0 0,0 0 16,0 0-16,21-1 0,0 1 0,0 0 15,22 21-15,-1-21 0,0 21 16,-21 0-16,22 0 0,-1 0 0,0 0 15,1 0-15,-1 21 0,-21 0 0,0 0 16,1 1-16,20 41 16,-42-42-16,0 22 0,0 20 15,0-21-15,0 1 0,0-22 16,0 21-16,-21-21 0,21 1 0,-21-1 16,-1 0-16,22 0 0,-21 0 15,0-21-15,0 0 16,21-21-1,0 0-15,0 0 16,0 0-16,0-1 0,0-20 16,21 21-16,0-21 0,0-1 0,1 22 15,-1-21-15,0-1 0,0 22 16,21 0-16,-20 0 0,20 0 0,0 0 16,-21-1-16,22 22 0,-1 0 0,-21 0 15,0 0-15,22 22 0,-22-1 16,-21 0-16,0 0 0,21 0 15,-21 0-15,0 22 0,0-22 0,0 21 16,0-21-16,0 22 0,-21-22 16,0 0-16,21 21 0,-21-20 0,-1-1 15,22 0-15,-21-21 0,21 21 16,0-42 15,21 0-15,1 0-16,-1-22 0,0 22 15</inkml:trace>
  <inkml:trace contextRef="#ctx0" brushRef="#br1" timeOffset="159038.97">9123 8594 0,'0'0'0,"21"0"0,-21-21 0,-21 21 31,0 0-15,21 21-16,-22 0 0,1-21 15,0 21-15,0 0 0,0 0 0,21 22 16,-21-22-16,-1 21 0,22-21 16,-21 22-16,21-22 0,0 21 0,0-21 15,0 1-15,0-1 0,0 0 0,0 0 16,21 0-16,1-21 0,-1 0 16,0 0-16,0 0 0,0 0 15,22 0-15,-22 0 0,0 0 0,21 0 16,-21-21-16,1 0 0,-1 0 15,21-43-15,-21 43 0,0-21 16,1 21-16,-1-22 0,-21 1 16,21 0-16,-21 20 0,0-20 0,0 21 15,0-21-15,0 20 0,-21 1 0,0 21 16,-1-21-16,-20 21 16,21 0-16,0 0 0,0 0 0,-1 0 15,1 21-15,-21-21 0,21 21 16,0 1-16,-1-22 0,22 21 15,0 0-15,0 0 0,0 0 16,0 0-16,22-21 16,-1 0-16,0 0 0,0 0 0</inkml:trace>
  <inkml:trace contextRef="#ctx0" brushRef="#br1" timeOffset="159323.51">9864 8382 0,'0'0'0,"0"-21"0,0 0 0,0 0 16,0-1-16,-22 22 16,1 0-1,21 22-15,0-1 0,-21 0 0,21 0 16,-21 21-16,0 1 0,21-22 16,0 21-16,-21 1 0,21-1 15,-22 0-15,1 1 0,21-1 0,0 0 16,0-21-16,0 22 0,0-22 0,0 21 15,0-21-15,0 1 0,0-1 16,21 0-16,1-21 16,-1 0-16,0 0 15,0-21-15,0 0 0,0-1 0,1 1 16,-1 0-16,0 0 0,0 0 0</inkml:trace>
  <inkml:trace contextRef="#ctx0" brushRef="#br1" timeOffset="159512.17">9567 8530 0,'0'0'0,"21"0"47,1 0-47,20 0 0,-21 0 0,0 0 15,22 0-15,20 0 0,-21 0 16,1 0-16,-1-21 0,-21 21 15,22-21-15,-1 21 0,0-21 16</inkml:trace>
  <inkml:trace contextRef="#ctx0" brushRef="#br1" timeOffset="160059.25">11239 8234 0,'0'0'0,"0"-21"0,0 0 16,0-1-16,0 1 15,0 0-15,0 0 0,22 0 16,-1 21-16,-21 21 15,0 0 1,0 0-16,0 0 0,0 22 0,0-22 16,0 21-16,0 1 0,0-1 15,-21 0-15,-1 1 0,22-1 0,-21 0 16,21 1-16,0-22 0,-21 63 16,0-62-16,21 20 0,0-21 15,0 0-15,0 0 0,21 1 16,0-22-16,0 0 0,22 0 0,-22 0 15,21 0-15,-21 0 0,22 0 16,41-43-16,-41 22 0,-22-21 16,21 21-16,-21-1 0,22-20 15,-22 21-15,0-21 0,0-1 0,0 1 16,1 0-16,-1-1 0,-21 1 0,0 0 16,0-43-16,0 64 15,0-22-15,0 22 0,0 0 0,0 0 16,-21 21-1,-1 0-15,1 0 16,21 21-16,0 0 0,0 0 16,0 1-16,0-1 15,0 0-15,0 0 0,0 0 0,21 0 16</inkml:trace>
  <inkml:trace contextRef="#ctx0" brushRef="#br1" timeOffset="160439.62">12213 8403 0,'0'0'0,"21"0"0,-21-21 0,21 21 16,-21-21-16,0 0 0,-21 0 15,-21 21 1,21 0-16,0 0 16,-1 0-16,-20 0 0,21 21 0,0 0 15,0-21-15,-1 21 0,1 0 16,21 0-16,0 1 0,0-1 15,0 0-15,0 0 0,0 0 16,21 0-16,1-21 0,20 22 16,-21-1-16,0-21 0,22 21 15,-22 0-15,0-21 0,-21 21 16,0 0 0,-42-21-16,20 0 15,1 0-15,-21 0 16,0 0-16,20 0 0,-20 0 0,0 0 15,21 0-15,-1 0 0,1 0 0,0 0 16,0 0-16,21-21 16,21 21-1,0-21-15,0 21 0,1-21 0,20 21 16,-21-21-16</inkml:trace>
  <inkml:trace contextRef="#ctx0" brushRef="#br1" timeOffset="160811.76">12446 8551 0,'0'0'0,"21"0"16,-21 22-16,21-22 15,0 0-15,1 0 0,-1 0 0,0 0 16,0 0-16,0 0 0,0 0 16,22 0-16,-22 0 0,0-22 0,21 22 15,-20-21-15,-1 21 0,0-21 0,0 0 16,0 0-16,-21 0 15,0-1-15,0 1 0,0 0 16,-21 21-16,0-21 0,0 21 16,0 0-16,-1 0 0,-20 0 0,21 0 15,-21 0-15,20 21 0,-20-21 0,0 21 16,21 0-16,-22 22 16,22-22-16,-42 21 0,63 1 15,0-22-15,-22 0 0,22 0 0,0 21 16,0-20-16,22-1 15,-22 0-15,21 0 0,21 0 0,-21-21 0,0 21 16,22-21-16,-22 0 0,0 0 16,21 0-16,-20 0 0,20 0 0,-21-21 15,21 0-15,-20 21 0,41-42 16</inkml:trace>
  <inkml:trace contextRef="#ctx0" brushRef="#br1" timeOffset="161243.4">13991 8403 0,'0'-63'15,"0"42"-15,0-1 16,21 22 0,-21 22-1,0-1-15,0 0 0,0 0 16,0 0-16,0 0 0,0 1 0,0-1 15,-21 21-15,21-21 0,-21 0 16,21 1-16,0-1 0,0 0 16,-21 21-16,21-21 0,0 1 15,0-1-15,0-42 47,0-1-47,0 1 16,0 0-16,0 0 0,0 0 0</inkml:trace>
  <inkml:trace contextRef="#ctx0" brushRef="#br1" timeOffset="161423.06">14012 8128 0,'0'0'0,"0"-21"0,0 0 0,0 42 62,0 0-62,0 0 16,21-21-16,1 21 0,-1 1 16,0-1-16,0-21 0,0 0 15</inkml:trace>
  <inkml:trace contextRef="#ctx0" brushRef="#br1" timeOffset="161871.29">14414 8276 0,'0'64'31,"0"-43"-31,-21 0 0,21 0 16,0 0-16,-21 1 15,21 20-15,0-21 0,-21 0 0,21 0 16,0 1-16,0-1 0,0 0 0,0 0 16,-21 0-16,21 0 0,0 1 15,0-1-15,-21-21 0,21 21 16,0-42 15,0 0-31,0-1 0,21 1 16,0 0-16,0 0 0,-21 0 15,21 0-15,0-1 0,22-20 0,-22 21 16,0-21-16,21 20 0,-20-20 0,20 21 16,-21 0-16,21 0 15,1-1-15,-22 1 0,0 21 0,21 0 16,-20 0-16,-1 21 0,0 1 15,0-1-15,-21 0 0,0 21 0,21-21 16,-21 22-16,0-22 0,0 21 0,0-21 16,0 1-16,-21 20 0,0-21 0,21 0 15,-21 0-15,21 1 0,-21-1 16,21 0-16,0 0 0,21-21 47,0-21-47,21 0 0,-21 21 15</inkml:trace>
  <inkml:trace contextRef="#ctx0" brushRef="#br1" timeOffset="162375.92">15642 8424 0,'0'0'0,"21"-21"0,-21 0 0,21 0 16,-21 0-16,0 0 0,-21 21 15,0-22-15,0 22 0,0 0 16,0 0-16,-22 0 0,22 0 0,-21 0 15,-1 0-15,22 0 0,-21 22 16,0-1-16,-1 0 0,22 0 16,-21 0-16,21 22 0,-22-22 0,22 21 15,0-21-15,21 0 0,0 22 16,-21-22-16,21 0 0,0 21 0,0-20 16,0-1-16,21 0 0,-21 0 0,21-21 15,0 21-15,0-21 0,43 0 16,-43 0-16,21 0 0,-20-21 15,20 21-15,-21-21 0,21 0 0,1 0 16,-22-1-16,0-20 16,21 21-16,-20-21 0,-1 20 0,21-20 0,-21-21 15,0 20-15,1 1 0,-1-22 16,0 1-16,0-1 0,0 22 16,0-21-16,-21-1 0,0 22 15,0 21-15,0 42 16,0 0-1,-21 21-15,0 1 0,0-1 16,0 0-16,0 22 0,-1-22 0,1 0 16,21 1-16,-21-1 0,0 0 15,21 1-15,0-22 0,0 21 0,0-21 16,0 1-16,0-1 0,0 0 0,0 0 16,0 0-16,21 0 15,0-21 1,0 0-16,22 0 0,-22 0 0,0-21 15,0 21-15</inkml:trace>
  <inkml:trace contextRef="#ctx0" brushRef="#br1" timeOffset="162715.41">16002 8467 0,'0'-21'31,"21"21"-31,0 0 15,0-22-15,1 22 0,-1-21 16,0 21-16,-21-21 16,21 0-16,0 21 0,22-21 0,-22 21 15,0-21-15,0 21 16,-42 0 0,0 21-1,0-21-15,-1 21 0,1 0 16,0 0-16,0 0 0,0 1 0,0-1 15,-1 0-15,1 0 0,21 0 0,-21 0 16,21 1-16,0-1 16,0 0-16,0 0 15,0 0-15,21-21 0,0 0 16,1 0-16,-1 0 16,21 0-16,-21 0 0,22 0 0,-1 0 15</inkml:trace>
  <inkml:trace contextRef="#ctx0" brushRef="#br1" timeOffset="164415.43">16489 8446 0,'0'0'0,"0"-22"0,0 1 16,21 0-16,-21 0 15,21 0-15,-21 0 0,21 21 0,0-22 16,1 22-16,-1-21 0,21 21 16,-21 0-16,0 0 0,1 0 15,-1 0-15,0 0 0,0 21 16,0 1-16,-21-1 0,21 0 15,-21 0-15,0 0 0,0 0 0,0 1 16,0-1-16,0 21 0,0-21 16,-21 0-16,0 1 0,-21-22 0,21 21 15,-1 0-15,1-21 0,0 21 0,0-21 16,0 0-16,0 0 0,-1 0 16,44-21 15,-1 21-31,0-21 0,0 0 15,0-1-15,0 1 0,22 0 16,-22-21-16,0 21 0,21-1 16,-20-20-16,-1 21 0,0 0 0,0 0 15,-21-1-15,21 1 0,-21 42 32,0 1-17,-21-22-15,0 21 0,21 0 16,-21 0-16,0 0 0,21 0 0,0 1 15,-22-1-15,22 0 0,0 0 0,0 0 16,0 0-16,0 1 0,0-1 16,0 0-16,22-21 0,-1 21 15,0-21-15,0 0 16,0 0-16,0 0 0,1 0 0,-1 0 16,0 0-16,21-21 0,-21 21 15,1-21-15,-1 0 0,0-1 16,0 22-16,0-21 0,0-21 0,1 21 15,-1 0-15,0-1 0,-21 1 0,21 0 16,-21 0-16,21 0 0,-21 0 16,-21 42 15,0 0-31,0-21 0,21 21 0,0 0 16,-21 0-16,21 1 0,-22-1 0,22 0 15,0 0-15,0 0 0,0 0 16,0 1-16,22-1 15,-1-21-15,0 21 0,21-21 16,-21 0-16,1 0 0,20 0 16,0 0-16,-21 0 0,22 0 0,-1 0 15,-21-21-15,22 0 0,-1-1 0,-21 1 16,21 0-16,-20 0 0,20 0 16,-21 0-16,0-1 0,0 1 0,1-21 15,-22 21-15,21 21 0,-21-21 16,-21 21-1,-1 21-15,1 0 16,0-21-16,0 42 0,0-21 16,0 1-16,-1-1 0,1 0 0,0 0 15,0 0-15,0 0 0,0 1 16,-1-1-16,22 0 0,-21-21 0,21 21 16,0 0-16,-21-21 15,21-21 16,21 21-31,-21-21 16,21 0-16,1 0 0,-1-1 0,0 1 16,0 0-16,21 0 0,-20 0 15,-1-22-15,21 22 0,-21 0 0,22-21 16,-22 21-16,0-1 0,21 1 16,-21 0-16,1 21 0,-1 0 15,0 0-15,0 0 16,-21 21-16,0 0 0,0 22 15,0-22-15,0 0 0,0 21 16,0-20-16,0-1 0,0 21 0,0-21 16,0 0-16,0 1 0,0-1 15,0 0-15,42 0 16,-20 0-16,-1-21 0,21 0 0,-21 0 16,22 0-16,-1 0 0,0 0 15,1 0-15,-1 0 0,0 0 16,1 0-16,-22-21 0,21 0 0,0 0 15,1 0-15,-1-1 0,-21-20 16,22 21-16,-22-21 0,0-1 0,0 1 16,-21 21-16,0-22 0,0 22 15,0 0-15,0-21 0,-21 42 0,-21-21 16,-43 21-16,43 0 0,-1 21 16,1 0-16,0 0 0,-1 0 15,1 0-15,0 22 0,20-22 0,1 0 16,0 21-16,0-20 0,21-1 15,0 0-15,0 21 16,0-21-16,21 1 0,0-1 0,0-21 16,1 21-16,-1-21 0,21 0 15,-21 0-15,22 0 0,-1 0 0,-21 0 16,21 0-16,-20 0 0,20-21 0,-21 0 16,21-1-16,-20 1 0,-1 0 15,0 0-15,0 0 0,0 0 0,0-1 16,-21 1-16,0 0 15,-21 42 1,0 0 0,0-21-16,21 22 0,-21-1 0,0 0 15,-1 0-15,1 21 0,21-20 16,-21-1-16,0 21 0,0-21 16,21 22-16,0-1 0,0 21 0,-21-20 15,21-1-15,0 22 0,0-22 16,0 21-16,-43 86 15,43-86-15,-21-21 0,0 22 0,21-22 16,-21 22-16,0-1 0,-1 1 16,-20-22-16,21 22 0,0-22 0,0 21 15,-22-20-15,22-1 0,0 0 0,-21-20 16,20 20-16,1-21 0,0 0 0,0 0 16,-21 1-16,20-22 0,-20 0 15,21 0-15,0 0 16,0 0-16,-1 0 0,22-22 15,-21 1-15,21 0 0,0 0 16,0-43-16,0 22 0,0 0 16,0-1-16,0 1 0,0-21 0</inkml:trace>
  <inkml:trace contextRef="#ctx0" brushRef="#br1" timeOffset="164639.31">17399 7980 0,'0'0'0,"-21"0"0,0-21 15,-1 21-15,1 0 0,21-21 16,-21 21 0,42 0 15,0 0-16,1 0-15,-1 0 0,21-22 0,0 22 16</inkml:trace>
  <inkml:trace contextRef="#ctx0" brushRef="#br1" timeOffset="165070.07">19981 8107 0,'21'0'0,"-42"0"0,42 21 31,-21 0-31,0 0 16,0 1-16,0-1 0,0 0 0,0 0 16,-21 0-16,0 43 0,0-43 15,21 0-15,0 0 0,-21 0 16,0 1-16,21-1 15,-22-21-15,22 21 16,0-42 15,0 0-31,22-1 16,-1 1-16,-21 0 0</inkml:trace>
  <inkml:trace contextRef="#ctx0" brushRef="#br1" timeOffset="165362.91">19981 7811 0,'0'0'0,"-21"-22"0,0 1 16,0 21-16,0 0 15,-1 0-15,44 0 47,-1 0-47,0 0 16,-21-21-1,0 0 1,-21 21 0,0 0-16,-1 0 15,1 0-15,0 0 16,21 21-16,0 0 16,0 0-1,21-21-15,0 22 0,1-1 0,-1-21 0,21 21 16,-21 0-16</inkml:trace>
  <inkml:trace contextRef="#ctx0" brushRef="#br1" timeOffset="165830.82">20320 7959 0,'-21'0'31,"0"21"-31,21 0 16,0 0-16,0 0 0,0 1 15,-22 20-15,22 0 16,0 1-16,0-22 0,0 0 0,0 21 0,0-21 16,0 1-16,0-1 15,0 0-15,0 0 0,0 0 16,-21-21 0,21-21-1,-21 0-15,21 0 16,0 0-16,0-1 0,0 1 0,0 0 15,0 0-15,0-21 0,21-1 16,0 22-16,1-21 0,-1-1 0,21 1 16,0 0-16,22 21 0,-22-1 15,22 1-15,20 0 0,-20 21 16,21 0-16,-22 0 0,1 0 16,-1 21-16,22 43 0,-64-22 15,0 0-15,0 1 0,-21-1 0,0 0 16,0 22-16,0-22 0,0 1 15,-21-22-15,-64 85 16,64-85-16,0 0 0,0 0 16,0 0-16,0-21 0,-22 21 15,22-21-15,-21 0 0,21 0 0,-1 0 16,1 0-16,0 0 0,-21 0 16,21 0-16</inkml:trace>
  <inkml:trace contextRef="#ctx0" brushRef="#br1" timeOffset="166376.48">9461 9504 0,'0'0'0,"0"-21"0,0 0 16,0-1-16,0 1 0,0 0 16,22 21-1,-1 21-15,0 0 16,0 1-16,0-1 0,22 21 0,-22 0 15,21 1-15,-21-1 0,22 22 16,-22-22-16,0 0 0,21 1 0,-42-22 16,21 21-16,-21 0 0,22 1 15,-22-22-15,0 0 0,0 0 16,0 0-16,0-42 47,21 0-47,-21-21 0,21 21 15,0-1-15</inkml:trace>
  <inkml:trace contextRef="#ctx0" brushRef="#br1" timeOffset="166598.97">10202 9483 0,'0'0'0,"0"-21"0,0-22 0,0 22 16,0 0-16,-21 21 16,-21 0-16,-1 21 15,1 0-15,0 0 0,-22 22 16,22-22-16,-22 21 0,22 1 0,-21-1 15,20 0-15,1 1 0,0-22 16,-1 21-16,22 0 0,-21 1 16,21-22-16,-1 0 0,1 0 0,21 0 15,0 1-15,0-1 0,0 0 16,21-21 0,1 0-16,-1 0 0,0 0 15,0-21-15,21 21 0</inkml:trace>
  <inkml:trace contextRef="#ctx0" brushRef="#br1" timeOffset="166915.47">10245 9673 0,'0'0'0,"0"-21"0,21 21 32,-21 21-32,0 0 0,0 1 15,0-1-15,0 21 0,0 0 0,0 1 16,0-1-16,0 0 0,0 1 15,0 20-15,0-20 0,0 20 0,0 1 16,0-1-16,-21 22 0,21-1 16,-22-20-16,1 21 0,0-1 0,0 1 15,0 0-15,0-1 0,-64 86 16,64-107-16,-22 1 0,22-1 0,-21 1 16,21-22-16,0 0 0,21 1 15,0-22-15,0-42 16,0-22-1,21 22-15,0-21 0,0-1 0,0 1 16,22-21-16,-22-1 0,21 1 0,-21-1 16,22-21-16,-1 1 0</inkml:trace>
  <inkml:trace contextRef="#ctx0" brushRef="#br1" timeOffset="167218.88">10372 10033 0,'0'0'0,"0"-190"15,0 126-15,0 22 16,0-1-16,0-41 0,0 41 15,0 1-15,0 21 16,21 0-16,-21 0 0,21-1 0,0 22 16,21-21-16,-20 21 0,-1 0 0,21 0 15,0 0-15,-20 21 0,20-21 16,0 22-16,-21 20 0,22-21 0,-22 21 16,0-20-16,-21 20 0,0 21 15,0-20-15,-21-1 0,0-21 16,-22 22-16,22-22 0,-21 0 0,0 0 15,20 0-15,-20-21 0,0 21 16,-1-21-16,22 0 0,0 0 0,-21 0 16,21 0-16,-1 0 0,22-21 31,22 0-15,-1 21-16,0-21 0,0 21 15,21-21-15</inkml:trace>
  <inkml:trace contextRef="#ctx0" brushRef="#br1" timeOffset="167683.38">11409 9546 0,'0'0'15,"21"-21"-15,0 21 0,-21-21 0,0 0 0,0 0 16,-21 21 0,0 0-16,0 0 0,-1 0 15,-20 21-15,0 0 0,-1 0 16,1 0-16,21 0 0,-21 1 0,-1 20 15,1 0-15,0-21 0,-1 22 0,22-22 16,0 21-16,0-21 0,0 1 16,21-1-16,0 0 0,0 0 0,0 0 15,21-21-15,0 0 0,0 0 16,21 0-16,-20 0 0,-1 0 16,21 0-16,0-21 0,-20 21 0,20-21 15,-21 0-15,21 0 0,-20-22 16,-1 22-16,21-21 0,-21-1 15,0 22-15,1-21 0,-22 0 0,21-1 16,-21 22-16,0 0 0,21 0 16,-21 0-16,0-1 0,0 44 15,-21-1 1,0 0-16,-1 0 0,22 21 16,0-20-16,-21 20 0,21 0 0,-21-21 15,21 22-15,0-1 0,0-21 16,0 22-16,0-22 0,0 0 0,0 21 15,0-21-15,21 1 0,0-1 16,1-21-16,-1 0 16,0 0-16,0 0 0,21 0 0,-20-21 15,-1-1-15,21 1 0,-21 0 0</inkml:trace>
  <inkml:trace contextRef="#ctx0" brushRef="#br1" timeOffset="167935.24">11959 9356 0,'0'0'15,"0"-21"-15,0-1 0,0 1 0,0 0 16,0 0-16,-21 21 16,0 21-16,0 0 15,21 0-15,-22 1 0,22 20 0,-21 0 16,0 1-16,21-1 0,0 0 0,0 1 16,-21 20-16,21-21 0,-21 1 15,0-1-15,21 0 0,0 1 0,0-1 16,-22-21-16,22 0 0,0 1 15,0-1-15,0 0 0,22-21 32,-1-21-32,0 0 15,0-1-15,0 1 0,22 0 16</inkml:trace>
  <inkml:trace contextRef="#ctx0" brushRef="#br1" timeOffset="168395.44">12234 9356 0,'0'-43'0,"0"86"0,21-107 15,-21 43-15,0 0 16,0 42 0,0 0-1,0 22-15,0-22 0,-21 21 16,21 0-16,-21 1 0,21-1 0,0 0 16,-21 1-16,0 20 0,0-20 0,21-1 15,0-21-15,-22 21 0,1 1 16,21-22-16,0 0 0,0 0 0,0 0 15,-21-21-15,21 22 0,0-44 47,0 1-47,0 0 0,0 0 16,21 0-16,-21-22 0,21 22 0,1-21 16,-1 0-16,21-1 0,-21 1 15,22 0-15,-1-1 0,0 22 16,1-21-16,-1 21 0,0-1 0,1 22 15,-1 0-15,-21 0 0,0 0 0,0 22 16,1-1-16,-22 0 0,21 0 16,-21 21-16,0 1 0,0-22 0,0 21 15,-21 1-15,-1-1 0,22-21 0,-21 21 16,0-20-16,0-1 0,0 0 16,0 0-16,21 0 0,-22 0 0,1-21 15,0 0-15,21 22 0,-21-22 16,0-22-1,21 1 1,0 0-16</inkml:trace>
  <inkml:trace contextRef="#ctx0" brushRef="#br1" timeOffset="168623.07">11620 9525 0,'0'0'0,"22"0"32,-1-21-32,0 21 15,0 0-15,0 0 0,0 0 0,1 0 16,-1 0-16,21 0 0,-21 0 16,22 0-16,-22 0 0,21 0 0,-21 0 15,0 0-15,22 0 0,-22 0 16,21-21-16,-21 21 0,22 0 0,-22 0 15</inkml:trace>
  <inkml:trace contextRef="#ctx0" brushRef="#br1" timeOffset="168927.12">13187 9991 0,'0'0'0,"-21"0"0,-22 0 31,22 0-31,0 0 16,21-21 31,0-1-32</inkml:trace>
  <inkml:trace contextRef="#ctx0" brushRef="#br1" timeOffset="190339.28">1312 11261 0,'0'0'0,"-21"0"0,0 0 15,21-21-15,-21 21 16,0 0-16,-1 0 0,22 21 16,0 0-1,-21 0-15,21 21 0,0-20 0,-21 20 16,21 21-16,0-20 16,0-1-16,-21 0 0,21 1 0,-21 20 15,21-20-15,0-1 0,-21 0 16,21 1-16,-22-1 0,22-21 15,0 21-15,0-20 0,0 20 0,0-21 16,0 0-16,0 0 16,0-42-1,0 0 1,0 0-16,22-21 0,-22 20 16,21-20-16,0 0 0,-21-1 0</inkml:trace>
  <inkml:trace contextRef="#ctx0" brushRef="#br1" timeOffset="190618.94">1206 11261 0,'0'0'16,"0"-21"-16,0-1 0,0 1 0,22 21 15,-1 21 1,-21 1-16,21 20 0,0-21 0,0 21 16,0 1-16,1 20 0,-1-20 15,0-1-15,0 0 0,0 1 0,0-1 16,1 0-16,-1 1 0,0-22 15,0 21-15,0 0 0,-21-20 16,21 20-16,1-21 0,-22 0 16,0 0-16,21 1 0,-21-1 0,21 0 15,0-21 1,-21-21 0,0 0-1,21-1-15,-21-20 0,21 21 16,-21-21-16,22-1 0,-22-20 0</inkml:trace>
  <inkml:trace contextRef="#ctx0" brushRef="#br1" timeOffset="190843.46">1778 11197 0,'0'0'15,"21"-42"-15,-21 21 0,0 0 0,0-1 0,0 44 32,0-1-32,0 21 0,0-21 15,0 22-15,0 20 0,0-21 16,0 22-16,-21-22 0,0 22 0,21-22 15,-21 22-15,-1-22 0,1 0 16,21 1-16,-21-22 0,0 21 0,0 0 16,21-20-16,-21-1 0,21 21 15,0-21-15,0 0 16,21-21 0,0-21-16,0 21 0,0-21 15</inkml:trace>
  <inkml:trace contextRef="#ctx0" brushRef="#br1" timeOffset="191255.43">2138 11472 0,'-21'64'16,"-1"-43"-16,1 0 15,21 22-15,-21-22 0,0 21 16,0-21-16,21 22 0,0-22 0,-21 21 15,21 0-15,-22-20 0,22 20 16,0-21-16,0 0 0,0 0 16,0 1-16,22-1 0,-1 0 15,0-21-15,0 0 0,0 0 0,0 0 16,1 0-16,20 0 0,-21 0 16,0-21-16,0 0 0,1-1 0,-1 1 15,0 0-15,0 0 0,0-21 16,-21 20-16,0-20 0,0 0 0,0 21 15,0-22-15,0 1 0,0 0 16,0 20-16,-21-20 0,0 21 0,0 21 16,0 0-16,-1 0 15,1 0-15,0 0 0,0 21 0,0 0 16,0 0-16,-1 1 16,22-1-16,0 21 0,-21-21 15,21 0-15,0 1 0,0-1 16,21-21-1,1 0-15,-1 0 0</inkml:trace>
  <inkml:trace contextRef="#ctx0" brushRef="#br1" timeOffset="191543.17">2984 11197 0,'0'0'0,"0"-21"16,0-21-1,0 63 1,0 0-16,-21 21 0,0-20 0,21 20 16,-21 0-16,0 22 0,21-22 15,-21 0-15,-1 22 0,1-22 0,21 1 16,-21 20-16,0-21 0,21 1 16,0-1-16,-21 0 0,21 1 0,-21-1 15,21-21-15,0 0 0,0 22 16,0-22-16,0 0 0,0 0 15,21-21-15,0 0 16,0-21-16,0 0 16,0 0-16,1 0 0,-1-22 0,0 22 15</inkml:trace>
  <inkml:trace contextRef="#ctx0" brushRef="#br1" timeOffset="191959.36">3175 11705 0,'0'21'16,"0"1"-16,21-22 15,0 0 1,0 0-16,1 0 0,-1 0 16,0 0-16,0 0 0,0-22 0,0 22 15,1-21-15,20 21 0,-21-21 16,0 0-16,0 0 0,-21 0 15,22-1-15,-22 1 0,0 0 16,-22 21 0,1 0-16,0 0 0,0 0 0,0 21 15,-22-21-15,22 21 0,0 1 16,-21-1-16,21 0 0,-1 21 0,1-21 16,0 1-16,21 20 0,0-21 15,-21 21-15,21-20 0,0-1 16,0 21-16,0-21 0,0 0 0,21 1 15,0-1-15,0 0 0,22-21 16,-1 0-16,-21 0 0,0 0 16,22 0-16,-22 0 0,21 0 15,-21-21-15,22 0 0,-22-1 0,21 1 16,-21 0-16,22 0 0,-22-21 0,0 20 16,0-20-16</inkml:trace>
  <inkml:trace contextRef="#ctx0" brushRef="#br1" timeOffset="192242.94">2963 11282 0,'0'0'0,"-21"0"0,21 21 16,42-21-16,-20 0 0,-1 0 15,21 0-15,0 0 0,1-21 16,20 21-16,-20 0 0,20 0 0,1-21 16,-22 21-16,21 0 0,1 0 15,-22 0-15,1 0 0,-22 0 0,0 0 16,0 0-16,0 0 16,-42 0-1,0 0-15,0 21 16,0-21-16,-1 21 0</inkml:trace>
  <inkml:trace contextRef="#ctx0" brushRef="#br1" timeOffset="192735">741 12256 0,'21'21'15,"0"-21"1,0 0-16,0 0 16,22 0-16,-1 0 0,0 0 0,22 0 15,-1 0-15,22 0 0,0 0 16,21 0-16,21 0 0,-22 0 0,22 0 16,0 0-16,22 0 0,-22 0 15,21 0-15,-21 0 0,21 0 0,0 0 16,-21 0-16,0 0 0,-21 0 15,21 0-15,-21 0 0,-22 0 0,22 0 16,-42 0-16,-1 0 0,1 0 0,-22 0 16,0 0-16,-20 0 0,-1 0 15,-42-21 1,-1 21 0,-20 0-16,21 0 0,-21-22 15,-1 22-15,1-21 0,0 21 16,-22 0-16</inkml:trace>
  <inkml:trace contextRef="#ctx0" brushRef="#br1" timeOffset="193182.3">656 12383 0,'0'0'15,"-42"0"1,42 21 0,21-21-16,21 0 0,1 0 15,-1 0-15,21 0 0,1 0 16,21 0-16,-1 0 0,22 0 0,0 0 15,21 0-15,0 0 0,0 0 16,21 0-16,-21 0 0,0 0 16,21 0-16,-21 0 0,0 0 15,0 0-15,0 0 0,-21 0 0,0 0 16,-21 0-16,-1 0 0,1 0 16,0 0-16,-22 0 0,1 0 0,-22 0 15,0 0-15,1 0 0,-22 0 16,0 0-16,0 0 0,0 0 0,0 0 15,1 0-15,-22-21 16,-22 21 0,1 0-16,0 0 15,0 0-15,-21 0 0</inkml:trace>
  <inkml:trace contextRef="#ctx0" brushRef="#br1" timeOffset="193959.27">762 12933 0,'0'21'32,"0"0"-32,0 22 0,-21-1 15,21-21-15,-21 21 0,-1 1 16,22 20-16,-21-20 0,0-1 0,0 0 15,0 1-15,0 20 0,-1-21 16,1 1-16,0-1 0,0 0 16,0-20-16,21-1 0,0 0 0,-21 0 15,21 0-15,0-42 32,21 21-32,-21-21 15,21-21-15,0 20 0,0-20 16,22 0-16,-22-1 0,0 1 0,0 0 15,0-1-15,0 1 0,22 0 16,-22-22-16,0 22 0,-21 0 0,21-1 16,0 22-16,-21 0 0,0 0 15,22 21-15,-22 21 16,21 0-16,-21 0 0,0 22 16,0-1-16,0 0 0,0 1 15,0-1-15,0 0 0,0 1 16,0-1-16,0 0 0,0 1 15,-21-1-15,21 0 0,0-21 0,-22 22 16,22-22-16,0 0 0,0 0 16,22-42 15,-22 0-31,0 0 16,0 0-16,0-1 0</inkml:trace>
  <inkml:trace contextRef="#ctx0" brushRef="#br1" timeOffset="194151.16">593 13377 0,'0'22'15,"21"-22"1,0 0-16,0 0 0,0 0 16,0 0-16,1 0 0,-1 0 15,21 0-15,-21 0 0,0 0 0,1 0 16,20 0-16,-21-22 0,0 22 15,0 0-15,1-21 0,20 21 0,-21 0 16,0-21-16,0 21 0</inkml:trace>
  <inkml:trace contextRef="#ctx0" brushRef="#br1" timeOffset="194566.92">1545 13250 0,'0'0'0,"21"-63"31,-21 42-15,-21 21-16,0 0 15,0 0-15,-22 0 0,22 0 16,0 21-16,-21 0 0,21-21 0,-22 21 16,22 0-16,0-21 15,0 22-15,0-1 0,-1 0 16,22 0-16,0 0 0,22 0 15,20-21-15,-21 22 16,21-22-16,-20 21 0,20-21 0,0 21 16,-21-21-16,22 21 0,-22 0 15,21-21-15,-21 21 0,-21 1 16,0-1-16,0 0 16,0 0-16,-42-21 15,21 0-15,-21 21 0,20-21 0,-20 0 16,0 21-16,-1-21 0,22 0 15,-21 0-15,21 0 0,0 0 0,-1 0 16,1 0-16,21-21 16,0 0-16,0 0 15,0 0-15,21 0 16,-21-1-16</inkml:trace>
  <inkml:trace contextRef="#ctx0" brushRef="#br1" timeOffset="195056.64">2794 13102 0,'0'0'16,"0"-21"-16,0 0 0,0 63 47,0-21-47,0 1 15,0 20-15,0 0 0,0 1 0,0-1 16,-21 21-16,21 1 0,-21-1 0,-1 22 16,1-21-16,21 20 0,-21 1 15,0 0-15,0-1 0,0 1 0,-22 0 16,22-1-16,0 1 0,0 0 16,0-22-16,21 1 0,0-1 0,-22-21 15,22 1-15,0-1 0,-21-21 16,21 0-16,0 1 0,0-44 15,0 1 1,21 0-16,1 0 0,-1-21 16,-21-1-16,21 1 0,0 0 0,0-22 15,0 1-15,1-1 0</inkml:trace>
  <inkml:trace contextRef="#ctx0" brushRef="#br1" timeOffset="195350.47">2688 13547 0,'0'0'0,"0"-43"0,0 1 0,0 0 0,0-1 15,0 1-15,-21 21 0,21-43 16,0 43-16,0 0 0,0 0 16,0 0-16,0 0 0,21 21 15,21-22-15,-20 22 0,20 0 16,-21 0-16,21 0 0,1 0 16,-1 22-16,-21-22 0,22 21 0,-22 0 15,0 0-15,0 0 0,0 0 16,-21 1-16,0 20 0,0-21 0,0 0 15,-21 0-15,0 1 0,-21-1 16,20 0-16,-20 0 0,21-21 0,-21 21 16,-1 0-16,22-21 0,-21 0 15,21 22-15,-1-22 16,22-22 0,0 1-16,22 21 0,-1-21 15,0 0-15,0 21 0</inkml:trace>
  <inkml:trace contextRef="#ctx0" brushRef="#br1" timeOffset="195683.46">3154 13335 0,'0'0'0,"21"-21"0,0 21 16,0-21-16,-21 0 0,21-1 15,1 1-15,-22 0 0,0 0 16,0 0-16,0 0 0,-22 21 47,1 0-47,21 21 0,-21-21 0,0 21 15,21 0-15,-21 0 0,21 0 16,0 1-16,-21-1 0,21 21 16,0-21-16,0 0 0,0 1 15,0-1-15,0 0 0,0 0 0,21 0 16,-21 0-16,21-21 15,0 0-15,0 0 0,0 0 0,1 0 16,-1 0-16,0 0 0,0 0 16,21-21-16,-20 0 0,-1 0 0,21 0 15,-21 0-15,-21-1 0</inkml:trace>
  <inkml:trace contextRef="#ctx0" brushRef="#br1" timeOffset="195976.33">3492 13335 0,'0'-42'16,"22"-22"-1,-44 170-15,44-233 0,-22 106 0,0 0 16,21 0-16,0 21 0,0 0 0,-21-22 15,21 22-15,0 0 0,1 0 16,-1 0-16,0 0 0,0 22 0,0-1 16,0 0-16,1 0 0,-1 0 15,0 0-15,0 1 0,0-1 0,0 21 16,-21-21-16,0 0 0,0 1 16,0 20-16,0-21 0,0 0 15,-21 0-15,0-21 0,0 22 0,0-22 16,0 0-16,-1 0 15,1 0-15,21-22 16,0 1-16,0 0 0,0 0 16,0 0-16,21 0 0,1-22 15,-1 22-15,0-21 0,0-1 0,0 22 16,22-21-16,-22 21 0,0 0 16,0-1-16,21 1 0,-20 0 0,20 0 15,-21 0-15,21 0 0</inkml:trace>
  <inkml:trace contextRef="#ctx0" brushRef="#br1" timeOffset="196376.24">5207 12806 0,'0'-21'16,"0"42"-16,0-63 0,21 20 0,-21 1 0,0 0 15,0 42 1,0 0-1,0 22-15,0-22 0,-21 21 16,0 1-16,21-1 0,-21 21 0,-1-20 16,1-1-16,0 0 0,0 1 0,0-1 15,0 0-15,-1-20 0,1 20 16,21-21-16,0 43 16,0-43-16,0 0 0,21-21 31,1-21-31,-22 0 0,0-1 15</inkml:trace>
  <inkml:trace contextRef="#ctx0" brushRef="#br1" timeOffset="196991.25">4784 13081 0,'0'0'0,"-22"0"0,1 0 16,-21 0-16,42 21 15,21-21 1,0 0-16,22 0 0,-22 0 15,21 0-15,0 0 0,22 0 16,-22 0-16,22-21 0,-22 0 0,22 21 16,-1-21-16,-21 0 0,22-1 15,-1-20-15,-20 21 0,-1 0 16,0 0-16,1-22 0,-22 22 0,0-21 16,-21-1-16,0 22 0,0 0 0,0 0 15,0 0-15,0 0 0,-21 21 16,0 0-16,0 0 0,-1 0 15,1 21-15,21 0 16,0 0-16,-21 21 0,0-20 0,21 20 16,0 0-16,0 1 0,-21-1 0,21 0 15,-21 1-15,21-1 0,-22 0 16,22-21-16,0 22 0,0-22 16,-21 0-16,21 0 0,0 0 0,-21 1 15,21-1-15,0 0 16,0-42 15,0 0-31,0-1 0,0 1 16,0 0-16,0 0 0,0 0 0,21-22 15,0 22-15,1 0 0,-1 0 16,21 0-16,-21 0 0,0-1 16,22 22-16,-22 0 0,21 0 0,-21 0 15,1 0-15,20 0 0,0 22 16,-42-1-16,0 0 0,21 0 15,-21 0-15,0 0 0,0 22 16,0-22-16,0 0 0,-21 0 0,21 0 16,-21 1-16,0-1 0,0 0 15,0 0-15,-1-21 16,22 21-16,0-42 31,22 0-31,20 0 0,-21 0 16,0-1-16,0 1 0</inkml:trace>
  <inkml:trace contextRef="#ctx0" brushRef="#br1" timeOffset="197322.46">5948 13166 0,'21'0'16,"0"0"0,0 0-16,0 0 0,1 0 15,-1 0-15,0 0 16,0-21-16,0 21 0,0-22 0,1 22 15,-1-21-15,-21 0 0,21 21 16,-21-21-16,0 0 0,0 0 0,0-1 16,0 1-16,0 0 0,-21 21 15,0 0 1,-1 0-16,1 21 0,0-21 16,0 21-16,0 22 0,0-22 0,-1 0 15,1 21-15,0-20 0,0 20 16,0-21-16,21 0 0,0 0 0,0 22 15,0-22-15,0 0 16,0 0-16,21-21 0,0 0 16,0 0-16,22 0 0,-22 0 0,0 0 15,21 0-15,-21-21 0,22 0 16,-22 0-16,21 0 0,1-1 0</inkml:trace>
  <inkml:trace contextRef="#ctx0" brushRef="#br1" timeOffset="197878.99">7091 13039 0,'0'0'0,"0"-21"0,0-64 32,0 64-32,0-22 0,21 22 15,0 0-15,0 0 0,22-21 16,-22 42-16,21-22 0,-21 22 0,22 0 15,-22 0-15,21 0 0,-21 0 16,22 22-16,-22-1 0,21 0 16,-21 0-16,0 21 0,-21-20 0,0 20 15,0 0-15,0 1 0,0-22 0,0 21 16,0 0-16,-21-20 0,0 20 0,0-21 16,0 0-16,0 0 15,-1 1-15,1-1 0,21 0 0,-21-21 16,21-21 15,0 0-31,0-1 0,0 1 16,0 0-16,21 0 0,-21-21 15,21 20-15,1-20 0,-1 21 0,-21-21 16,21 20-16,42-41 16,-41 42-16,-1 0 0,0 21 0,0-22 15,21 22-15,-20 0 0,-1 0 0,0 0 16,0 0-16,0 0 0,43 0 15,-43 0-15</inkml:trace>
  <inkml:trace contextRef="#ctx0" brushRef="#br1" timeOffset="198342.77">8170 12827 0,'-21'0'31,"0"0"-31,0 0 0,21 21 0,-21 0 15,-1 1-15,22 20 0,0-21 0,-21 0 16,21 22-16,-21-22 16,21 21-16,-21-21 0,21 43 15,-21-43-15,21 0 0,0 0 0,0 0 16,0 1-16,21-1 16,0-21-16,0 0 0,0 0 0,1 0 15,-1 0-15,0 0 0,0 0 16,21 0-16,-20-21 0,-1-1 0,0 22 15,21-21-15,-21 0 0,1-21 0,-1 21 16,0-1-16,0-20 0,0 21 16,-21-21-16,21 20 0,-21-20 0,0 0 15,0 21-15,0-1 16,0 1-16,0 42 16,-21 1-1,21-1-15,-21 21 0,21-21 16,-21 0-16,21 22 0,0-22 0,0 21 15,0-21-15,0 22 0,-21-22 0,21 0 16,0 0-16,0 0 0,0 1 16,0-1-16,0 0 0,21-21 15,0 0-15,0 0 0,0 0 16,1 0-16,-1-21 16,21 0-16,-21-1 0,0 1 0,22 0 15</inkml:trace>
  <inkml:trace contextRef="#ctx0" brushRef="#br1" timeOffset="198608.62">8996 12594 0,'0'0'0,"0"-21"15,0 0-15,0 0 0,-21 0 16,-1 21-16,1 0 16,0 21-16,21 0 0,-21 0 15,21 0-15,-21 22 0,0-22 0,21 21 16,0 22-16,-22-22 0,1 0 0,0 1 15,0 20-15,21-21 16,-21 1-16,0 41 0,-1-62 16,1 20-16,21-21 0,-21 0 0,21 0 15,0 1-15,0-1 16,21-21-16,0 0 16,1 0-16,-1 0 0,0-21 0,21-1 15,-21 22-15,1-21 0,20-21 16</inkml:trace>
  <inkml:trace contextRef="#ctx0" brushRef="#br1" timeOffset="198976.48">9144 12975 0,'0'21'16,"0"1"0,21-22-16,0 0 15,0 0-15,1 0 16,-1 0-16,0 0 0,0 0 0,0 0 15,0-22-15,22 22 0,-22-21 0,0 21 16,0-21-16,0 0 0,1 0 16,-22 0-16,0-22 15,0 22-15,0 0 0,0 0 0,0 0 16,0-1-16,-22 22 16,-20 0-16,21 0 0,0 0 0,-22 0 15,22 22-15,0-1 0,-21 0 16,21 21-16,-1-21 0,1 22 0,0-1 15,0 0-15,21-20 0,0 20 0,0-21 16,0 21-16,0-20 0,0-1 16,0 0-16,21 0 0,0 0 0,0 0 15,1-21-15,20 0 0,-21 0 0,21 0 16,-20 0-16,20 0 0,0 0 16,-21 0-16,22 0 0,-1-21 0,0 0 15,1 0-15,-1 0 0</inkml:trace>
  <inkml:trace contextRef="#ctx0" brushRef="#br1" timeOffset="200059.63">10372 12954 0,'0'0'0,"63"-63"31,-42 41-31,-21 1 0,21-21 16,-21 21-16,22 0 0,-22-1 16,0 1-16,0 0 0,0 0 0,0 42 31,-22 0-31,1 0 15,21 1-15,-21 20 0,0 0 0,0 1 16,21-1-16,-21 0 0,-1 1 0,1-1 16,0 0-16,21-21 0,0 22 15,0-22-15,0 21 0,0-21 0,0 1 16,0-1-16,0 0 0,21-21 16,0 21-16,1-21 0,-1 0 15,0 0-15,0 0 0,21 0 0,-20-21 16,41 0-16,-42 0 0,0-1 15,22-20-15,-22 21 0,0 0 16,0-22-16,-21 1 0,0 0 16,0 21-16,0-64 0,0 43 15,-21-1-15,0 22 0,0-21 16,0 21-16,-1-1 0,-20 1 0,21 21 16,0 0-16,0 0 0,-22 0 15,22 0-15,0 0 0,21 21 16,0 1-1,21-22-15,0 0 0,22 0 16,-22 0-16,21 0 0,0 0 0,1 0 16,20 0-16,-20 0 0,-1-22 15,21 22-15,-20-21 0,20 0 16,-20 21-16,-1-21 0,0 21 0,1-21 16,-1 0-16,-21 21 15,-21-22-15,0 1 16,-21 21-1,0 0-15,0 21 16,-1 1-16,22-1 0,-21 0 0,21 21 16,-21 1-16,21 41 0,-21-41 15,0-1-15,21 21 0,-21-20 16,21 20-16,-43 43 16,22-64-16,21 22 0,-21-22 0,0 22 15,0-1-15,21 1 0,-22-22 0,1 22 16,21-1-16,-21 1 0,21-1 15,0-21-15,-21 22 0,0-22 0,21 22 16,-21-22-16,21 22 0,0-22 0,-43 43 16,22-43-16,21 0 15,-21 1-15,0-22 0,0 0 0,-1 0 16,-20 0-16,21-21 0,0 0 16,-22 0-16,22 0 0,-21-21 0,21 0 0,-22 0 15,1 0-15,21-1 0,-21 1 16,-1-21-16,22 21 0,-21 0 0,21-1 15,-1-20-15,1 21 0,0 0 16,21 0-16,0-1 0,0 1 0,0-21 16,0 21-16,0 0 0,0-22 15,21 1-15,0 21 0,22-22 0</inkml:trace>
  <inkml:trace contextRef="#ctx0" brushRef="#br1" timeOffset="200460.04">12319 12425 0,'0'0'0,"0"-21"0,0 0 15,0-1-15,0 1 0,0 0 0,0 0 16,0 0-16,0 42 31,0 0-31,0 21 0,-21 1 16,0-22-16,21 21 0,-22 22 16,1-22-16,0 0 0,0 22 15,0-22-15,0 22 0,-1-22 0,1 0 16,0 1-16,0-1 0,21 0 15,-21-20-15,0 20 0,21-21 0,-22 0 16,22 0-16,0-42 31,0 0-15,22 0-16,-1 0 0,0 0 0,0-22 16,21 22-16,-20-21 0</inkml:trace>
  <inkml:trace contextRef="#ctx0" brushRef="#br1" timeOffset="200918.94">12531 12488 0,'0'0'0,"21"-21"0,-21 0 0,0 0 16,0 42 15,0 0-31,0 0 0,0 1 16,0-1-16,0 0 0,0 0 0,0 21 15,0 1-15,-21-22 0,-1 21 16,22 1-16,-21-1 0,21 0 0,-21-21 15,0 22-15,21-22 0,-21 21 0,21-21 16,-21 1-16,21-1 0,-22-21 16,22 21-16,0-42 31,22 0-31,-1-1 0,0 1 16,0-21-16,0 21 0,0-22 15,1 22-15,-1-21 0,21 0 0,-21-1 16,0 22-16,22-21 0,-22 21 15,0-1-15,21 22 0,-20 0 0,-1 0 16,0 0-16,0 22 16,-21-1-16,0 0 0,0 0 15,0 21-15,0-20 0,0 20 0,0-21 16,0 21-16,-21-20 0,0-1 16,21 21-16,0-21 0,0 0 15,-21 1-15,21-1 0,-22 0 16,44-42 15,-1 0-15,0-1-16,0 1 0,0-21 15</inkml:trace>
  <inkml:trace contextRef="#ctx0" brushRef="#br1" timeOffset="201307.74">12975 12785 0,'0'21'31,"21"-21"-31,0 0 16,1 0 0,-1 0-16,0 0 0,0 0 0,0 0 15,0-21-15,1 21 16,-1-21-16,0-1 0,0 22 16,-21-21-16,21 0 0,-21 0 15,0 0-15,0 0 0,0-1 16,0 1-16,-21 21 15,0 0-15,0 0 16,0 0-16,-1 0 0,1 21 0,-21 1 16,21-1-16,0 0 0,21 21 15,-22-21-15,1 22 0,21-1 16,-21 22-16,21-43 0,0 0 16,0 21-16,0-21 0,0 1 15,21-1-15,0 0 0,1-21 16,-1 0-16,0 0 0,21 0 0,-21 0 15,1 0-15,20 0 0,0 0 16,-21-21-16,1 0 0,20-1 0,-21 1 16,0 0-16,0 0 0,1 0 0,-1-22 15,0 22-15,-21-21 0</inkml:trace>
  <inkml:trace contextRef="#ctx0" brushRef="#br1" timeOffset="201558.6">12023 12637 0,'-22'21'0,"44"-42"0,-86 42 16,43-21-16,0 0 0,63 0 31,-21 0-31,22 0 15,-1 0-15,0 0 0,1 0 0,20 0 16,1-21-16,-22 21 0,21 0 16,-20-22-16,-1 22 0,0 0 0,1-21 15,-22 0-15,21 21 0</inkml:trace>
  <inkml:trace contextRef="#ctx0" brushRef="#br1" timeOffset="203399.2">15155 12827 0,'0'0'0,"21"-21"0,-21 0 0,22 21 16,-22-21-16,0-1 0,0 1 15,0-21-15,0 21 0,0 0 0,-22-1 16,1-20-16,0 21 0,0-21 0,0 20 16,0-20-16,-1 21 0,-20-21 15,0 20-15,21 22 0,-1 0 16,-41 0-16,42 0 0,-22 22 15,1-1-15,21 0 0,-21 21 16,-1 1-16,22-22 0,-21 42 0,-1-20 16,22-1-16,0 21 0,-21-20 15,21-1-15,21 22 0,0-22 16,0 0-16,0-21 0,0 22 16,0-22-16,0 0 0,21 0 0,0 0 0,21-21 15,-21 0-15,22 0 0,-22 0 16,21 0-16,1 0 0,20-21 15,-21 0-15,1 0 0,-1-21 16,0 20-16,1-20 0,-1 21 0,0-21 16,-20-1-16,20 1 0,-21 0 0,0-1 15,0 1-15,-21 0 0,0 20 16,22-20-16,-22 21 0,0 0 0,-22 21 31,1 0-15,0 21-16,21 0 0,-21 21 0,21-20 15,-42 83-15,42-83 16,0 20-16,0-21 0,0 21 16,0-20-16,0-1 0,0 0 0,21 0 15,0 0-15,0 0 0,0-21 0,0 0 16,1 0-16,20 0 0,-21 0 16,21 0-16,-20 0 0,20-21 0,-21 21 15,21-21-15,1 0 0,-22 0 16,0 0-16,21-22 0,-20 22 15,-1 0-15,0-21 0,0 20 0,-21-20 16,0 21-16,21 0 0,-21 0 0,0-1 16,-21 44 15,0-1-31,21 0 16,0 0-16,0 21 0,0-20 15,-21-1-15,21 0 0,0 21 0,0-21 16,0 1-16,0-1 0,0 0 15,21-21-15,0 0 0,0 0 16,0 0-16,1 0 16,-1 0-16,0 0 0,0 0 0,0-21 15,0 21-15,1-21 0,-1-1 16,0 1-16,0 0 0,0-21 0,0 21 16,1-1-16,-1-20 0,0 21 15,-21 0-15,21 0 0,-21-1 0,0 1 16,21 0-16,-21 42 31,0 0-31,-21 1 0,21-1 0,-21 0 16,21 0-16,0 0 0,-21 22 0,21-22 15,0 0-15,-21 21 0,21-21 16,0 1-16,0-1 0,0 0 0,0 0 16,21 0-16,0-21 15,0 0-15,0 0 0,0 0 16,1 0-16,20 0 0,-21 0 15,0 0-15,22-21 0,-22 0 0,0 0 16,21 0-16,-21-1 0,1 1 16,20-21-16,-21 0 0,0 20 0,0-20 15,1 0-15,-1-43 0,0 43 16,-21-1-16,21 1 16,-21 0-16,0-1 0,0-20 15,21 21-15,-21 20 0,0 44 31,0-1-31,-21 0 0,0 0 0,21 21 16,-21 1-16,0-1 0,-1-21 0,22 22 16,-21-1-16,0 0 0,21 1 15,-21-1-15,21 0 0,0 1 0,0-22 16,-21 21-16,21-21 0,0 0 16,0 1-16,0-1 0,0 0 0,0 0 15,21-21-15,0 0 16,0 0-16,0 0 15,1 0-15,20 0 0,-21-21 0,0 21 16,22-21-16,-22 0 0,21-1 0,-21 1 16,0 0-16,22 0 15,-22 0-15,0-22 0,0 22 0,0 0 16,1 0-16,-22 0 0,0 0 16,21 21-16,-42 21 31,21 0-31,-22 0 0,22 0 15,-21 22-15,0-22 0,21 0 16,0 0-16,-21 0 0,21 0 0,0 22 16,0-22-16,0 0 15,0 0-15,21 0 16,21-21-16,-20 0 16,-1 0-16,0 0 0,21 0 15,-21 0-15,1-21 0,20 21 0,-21-21 16,0 0-16,0 0 0,1 0 0,-22-1 15,21 1-15,-21 0 0,21-21 16,-21 21-16,0-22 0,0 22 0,0-21 16,0 21-16,-21-1 0,0 1 0,-1 21 15,1 0-15,0-21 16,0 21-16,0 0 0,-43 0 16,43 21-16,0-21 0,0 21 0,-22 1 15,22-22-15,0 21 0,0 0 16,0 0-16,0-21 15,-1 0 1</inkml:trace>
  <inkml:trace contextRef="#ctx0" brushRef="#br1" timeOffset="203587.61">16192 12467 0,'0'0'0,"-42"0"16,-43 0-1,107 0 1,-1 0 0,0 0-16,21 0 0,-21 0 0,22 0 15,-1 0-15,22 0 0,-22 0 0,0 0 16,1 0-16,-1-21 0,21 21 16,-20 0-16,-22 0 0,21-21 0</inkml:trace>
  <inkml:trace contextRef="#ctx0" brushRef="#br1" timeOffset="204426.69">17674 12594 0,'0'0'0,"0"-21"0,-21 21 47,0 21-47,0 0 0,21 1 0,-22-1 15,1 0-15,21 21 0,-21-21 16,0 22-16,0-22 0,21 21 0,-21-21 16,-1 1-16,1 20 0,21-21 15,0 0-15,-21-21 0,21 21 0,-21 1 16,21-1-16,0-42 31,0-1-15,0 1-16,0 0 0,0 0 0,0 0 15,0 0-15,21-22 0,0 1 16,0 21-16,-21-22 0,22 22 16,-1-21-16,21 21 0,-21-22 15,0 22-15,1 0 0,-1 21 0,21-21 16,-21 21-16,0 0 0,1 0 0,20 0 16,-21 21-16,0 0 0,0 0 15,1 1-15,-1 20 0,0-21 0,0 21 16,-21-20-16,0 20 0,0 21 15,0-41-15,0-1 0,0 0 16,0 0-16,0 0 0,-21 0 0,21 1 16,-21-22-16,0 0 15,-1 0 1,22-22 0,0 1-16,0 0 0,0 0 15,0 0-15,0 0 0,0-1 0,22-20 16,-1 0-16,0 21 0,0-22 0,0 22 15,22-21-15,-22 21 0,21-1 16,-21 1-16,22 0 0,-22 21 0,21 0 16,0 0-16,22 0 0,-43 21 15,0 0-15,0 1 0,1-1 16,-1 0-16,-21 21 0,0-21 16,0 22-16,0-22 0,0 21 0,-21-21 0,-1 1 15,1 20-15,21-21 0,-21 0 16,0-21-16,0 21 0,-22 1 15,65-44 17,-1 22-32,0-21 15,21 0-15,1 0 0</inkml:trace>
  <inkml:trace contextRef="#ctx0" brushRef="#br1" timeOffset="204899.43">19071 12721 0,'0'0'0,"0"-21"0,0 0 0,0 0 16,0 0-16,0-1 16,-21 1-16,0 21 0,-22-21 15,22 21-15,0 0 0,-21 0 0,-1 0 16,22 0-16,-21 0 0,0 0 16,-1 21-16,1 0 0,0 1 0,20-1 15,-20 21-15,0 0 0,21-20 0,-1 20 16,1 0-16,21 1 0,0-22 15,0 21-15,0-21 0,0 22 0,21-22 16,1 0-16,-1-21 0,0 21 16,21-21-16,-21 0 0,22 0 0,-1 0 15,-21 0-15,22 0 0,-1 0 0,-21-21 16,21 0-16,-20 0 0,-1-1 16,0 1-16,0-21 0,0 21 15,0-22-15,1 22 0,-1-21 0,-21 0 16,0-1-16,0 22 0,21 0 15,-21 0-15,0 0 0,-21 21 16,21 21 0,-21 0-16,21 0 0,-22 21 15,22-20-15,-21 20 0,21-21 0,0 21 16,0-20-16,0-1 0,0 0 0,0 0 16,0 21-1,0-20-15,21-22 0,1 0 16,-1 0-16,0 0 0,0 0 0,0 0 15,0 0-15,1 0 0,20-22 16,-21 1-16,21 0 0,-20 0 0</inkml:trace>
  <inkml:trace contextRef="#ctx0" brushRef="#br1" timeOffset="205163.35">19600 12404 0,'0'0'0,"0"-148"31,0 126-31,-21 22 0,0 0 0,0 0 15,0 22-15,-1-1 0,1 0 16,0 21-16,0-21 0,0 22 16,0-1-16,-1 0 0,1 1 0,0-1 15,0 0-15,0 1 0,21-1 16,0 0-16,-21 1 0,21-1 0,-22-21 16,22 22-16,0-22 0,0 0 15,0 21-15,0-21 0,0 1 16,22-22-16,-1 0 15,0 0-15,0 0 0,21 0 16,-20-22-16,-1 1 0,21 0 0,0 0 16,1 0-16,-1 0 0</inkml:trace>
  <inkml:trace contextRef="#ctx0" brushRef="#br1" timeOffset="205380.23">19854 12658 0,'0'0'0,"0"-21"0,0-1 0,21 1 0,-21 0 15,-21 42 16,0 0-31,0-21 0,21 43 16,-21-22-16,0 0 0,-1 0 0,1 22 16,0-22-16,0 0 0,0 21 0,21-21 15,-21 1-15,21 20 0,0-21 16,-22 0-16,22 0 0,0 1 16,22-22-16,-1 21 15,0-21-15,0 0 0,21 0 0,1 0 16,-1 0-16,0-21 0,1 21 15,-1-22-15,0 1 0</inkml:trace>
  <inkml:trace contextRef="#ctx0" brushRef="#br1" timeOffset="206094.82">20362 12700 0,'0'0'16,"0"-21"-16,0 0 0,-21 21 31,0 21-31,0 0 0,21 0 16,-43 22-16,22-22 0,0 0 15,0 42-15,0-41 16,21-1-16,-21 0 0,21 0 0,0 0 16,0 0-16,0 1 0,0-1 15,21-21 1,0 0 0,0 0-16,0-21 15,0-1 1,-21 1-16,22 0 0,-22 0 0,0 0 15,0-22-15,21 22 0,-21-21 0,21 21 16,-21-22-16,0 22 0,0-21 16,21 21-16,0 0 0,0-1 0,-21 1 15,22 0-15,-1 21 0,0 0 16,0 0-16,21 0 0,-20 0 0,-1 0 16,0 21-16,21-21 0,-21 21 15,1 1-15,-1 20 0,0-21 16,0 0-16,0 22 0,-21-1 0,0-21 15,0 21-15,0-20 0,0 20 0,0-21 16,0 0-16,0 0 0,0 1 16,-21-1-16,0 0 0,0-21 0,21 21 15,-21-21-15,-1 0 16,1 0-16,0 0 16,21-21-16,0 0 15,0 0 1,0-1-16,0 1 0,21 0 0,0-21 15,1 21-15,-1-22 0,21 1 16,-21 0-16,22-1 0,-1 22 0,21-21 16,-20-1-16,-1 22 0,0 0 0,1 0 15,-22 21-15,21 0 0,-21 0 16,1 0-16,-1 21 0,0 0 0,0 0 16,-21 22-16,21-1 0,-21 0 15,0 1-15,0-1 0,0 0 0,0 22 16,0-43-16,-21 21 0,0 1 0,21-1 15,-21-21-15,0 0 0,-1 1 16,22-1-16,-21 0 0,0-21 0,0 0 16,21 21-16,0-42 31,0 0-31,0 0 16,0-1-16,0-20 0,0 21 15,0-21-15</inkml:trace>
  <inkml:trace contextRef="#ctx0" brushRef="#br1" timeOffset="206326.69">20870 12129 0,'0'0'0,"-42"0"0,21-22 0,0 22 15,-22 0-15,22 0 0,0 0 0,0 0 16,0 0-16,-1 0 15,22 22 1,-21-22 47</inkml:trace>
  <inkml:trace contextRef="#ctx0" brushRef="#br1" timeOffset="206539.57">19494 12404 0,'43'21'32,"-22"-21"-32,21 0 0,-21 0 0,64 0 15,-43 0-15,1 0 0,-1 0 16,0 0-16,1 0 0,-22 0 15,0-21-15,0 21 0,0-21 0,-21-1 32,-21 22-32,0 0 0</inkml:trace>
  <inkml:trace contextRef="#ctx0" brushRef="#br1" timeOffset="207803.64">868 14669 0,'0'0'0,"21"0"0,0 0 0,0-22 15,22 22-15,-22-21 16,21 0-16,-21 0 0,43 0 15,-64 0-15,21-1 0,-21 1 16,0 0-16,0 0 0,-21 0 16,0 0-16,-1 21 0,-20-22 15,21 22-15,-21 0 0,-1 0 16,1 0-16,0 0 0,-22 0 0,22 22 16,-1-1-16,1 0 0,-43 42 15,43-20-15,21-1 0,-21 0 16,20-20-16,22 20 0,0 0 15,0-21-15,0 22 0,0-22 16,0 0-16,22 0 0,-1 0 0,21-21 16,-21 0-16,22 0 15,-1 0-15,-21 0 0,21 0 0,1 0 16,-1 0-16,0-21 0,1 0 16,-1 0-16,-21 0 0,0 0 15,22-1-15,-22 1 0,0 0 0,-21-21 16,21 21-16,-21-1 0,0 1 15,0 0-15,0-21 0,0 21 0,0-1 16,0 1-16,0 0 16,0 42-1,0 0 1,0 22-16,0-22 0,21 21 16,-21-21-16,0 22 0,0-22 0,22 0 15,-22 21-15,0-20 0,21-1 16,-21 0-16,0 0 0,0 0 15,21-21-15,0 0 16,0 0-16,0 0 16,1-21-16,-1 0 0,0 0 15,0 0-15</inkml:trace>
  <inkml:trace contextRef="#ctx0" brushRef="#br1" timeOffset="208297.87">1524 14203 0,'0'0'0,"0"-21"0,0 0 16,0-1-16,0 44 16,0-1-1,0 0-15,0 0 0,0 21 0,0 1 16,0-1-16,0 0 0,0 1 16,0-1-16,0 0 0,0 1 0,0-1 15,0-21-15,0 22 16,0-22-16,0 0 0,0 0 0,0 0 15,0 0-15,0-42 47,0 0-47,0 0 16,0 0-16,21 0 0,-21-1 0,21-20 16,0 21-16,22-21 0,-22-1 15,21 22-15,1-21 0,-1 21 0,21-1 16,-20 22-16,-1 0 0,0 0 15,1 0-15,-1 22 0,-21-1 16,22 0-16,-22 0 0,0 21 0,-21-20 16,0 20-16,0-21 0,0 21 15,-21-20-15,0 20 0,-22-21 0,22 0 16,-21 0-16,-1 1 0,22-1 16,-21 0-16,0 0 0,-1-21 15,-41 21-15,62-21 16,-20 0-16,21 0 0,0 0 0,21-21 31,0 0-31,21 0 0,0 0 16,21-1-16,-20 1 0,20 0 15</inkml:trace>
  <inkml:trace contextRef="#ctx0" brushRef="#br1" timeOffset="208671.66">2667 14478 0,'0'0'0,"21"-21"0,-21 0 16,0 0-16,0-1 16,-21 1-16,0 21 0,0 0 15,-22 0-15,22 0 0,-21 0 16,21 0-16,-22 0 0,22 0 0,-21 21 16,21 1-16,-1-22 0,1 21 15,0 0-15,21 0 0,0 0 0,0 0 16,0 1-16,0-1 0,21 0 15,0-21-15,1 21 0,-1 0 16,0 0-16,21 1 0,-21-1 16,1 0-16,20-21 0,-21 21 0,0 0 15,0 0-15,1-21 0,-22 22 0,0-1 16,0 0-16,0 0 16,-22-21-16,-20 0 0,21 21 15,-21-21-15,20 0 0,-20 21 16,0-21-16,-1 0 0,22 0 0,-21 0 15,0 22-15,20-22 0,1 0 16,0 0-16,0 0 0,0-22 16,21 1-16,0 0 15</inkml:trace>
  <inkml:trace contextRef="#ctx0" brushRef="#br1" timeOffset="209124.4">3006 14139 0,'0'0'0,"0"-21"0,0 0 15,0 0-15,0 0 0,0 0 16,0 42 15,0 0-31,-22 0 0,1 0 0,21 22 16,-21-1-16,21 0 0,-21 1 15,0-1-15,21 21 0,-21-20 0,-1 20 16,22-20-16,-21-1 16,21 0-16,-21 1 0,0-22 0,21 21 15,0-21-15,0 0 0,0 1 16,0-1-16,21-21 0,0 0 16,0 0-16,1 0 0,-1 0 0,21 0 15,-21 0-15,22-21 0,-1-1 16,-21-20-16,21 21 0,1 0 0,-22-22 15</inkml:trace>
  <inkml:trace contextRef="#ctx0" brushRef="#br1" timeOffset="210473.06">3387 14415 0,'21'-43'0,"0"22"15,-106 148-15,128-190 0,-1-43 0,-42 85 0,0-1 0,0 1 16,-21 42 15,0 1-31,21-1 0,-22 0 0,1 0 16,0 0-16,21 22 0,-21-1 15,0-21-15,21 21 0,0 1 0,-21-22 16,21 21-16,0 1 0,0-22 16,0 0-16,0 21 0,0-21 0,0 1 15,21-1-15,0-21 16,21 0-16,-21 0 0,1 0 16,-1 0-16,21 0 0,0 0 15,-20-21-15,20-1 0,-21 1 0,21 0 16,-20 0-16,20 0 0,-21 0 15,0-1-15,-21 1 0,0 0 16,0-21-16,0 21 0,0-22 0,0 1 16,0 21-16,0-22 0,-21 22 15,0-21-15,0 21 0,0 0 0,-1-1 16,1 22-16,0 0 0,0 0 16,0 0-16,0 0 0,-1 22 0,1-1 15,0 0-15,0 21 0,0-21 16,0 22-16,21-1 0,0 0 0,-22 1 15,22 20-15,0-20 16,0-22-16,0 21 0,22-21 0,-22 0 16,21-21-16,0 22 0,0-22 15,0 0-15,22 0 0,-22 0 16,21 0-16,-21 0 0,22-22 0,-1 1 16,-21 21-16,21-21 0,1 0 15,-1 0-15,-21-22 0,43 1 16,-43 21-16,0-21 0,0 20 15,0 1-15,-21-21 0,0 21 0,22 0 16,-22-1-16,0 44 16,0-1-1,0 0-15,0 0 0,0 21 16,0-20-16,0-1 0,-22 21 16,22-21-16,0 0 0,0 1 15,0-1-15,0 0 0,0 0 16,0 0-16,22-21 0,-1 21 15,0-21-15,0 0 0,0 0 16,0-21-16,1 21 16,-1-21-16,0 0 0,0 0 0,0 0 15,0-1-15,1-20 16,-22 21-16,21 0 0,-21 0 0,21-22 16,-21 22-16,0 0 15,21 0-15,-21 0 0,0-1 0,21 1 16,-21 42-1,0 1 1,0 20-16,0-21 0,0 0 16,0 0-16,0 22 0,0-22 15,-21 0-15,21 21 0,0-20 0,0-1 16,0 0-16,0 0 0,0 0 0,0 0 16,21-21-16,0 0 15,1 0-15,-1 0 0,0 0 0,0 0 16,0 0-16,0-21 0,1 21 15,-1-21-15,0 0 0,0 0 0,0 0 16,22-1-16,-22 1 0,0 0 16,0-21-16,0 21 0,0-22 15,1 1-15,-1 0 0,0-1 0,0 1 16,0 0-16,-21 20 0,0-20 16,0 21-16,0-21 0,0 20 0,0 1 15,0 42 1,0 1-1,-21-1-15,21 0 0,0 21 0,-21-21 16,0 22-16,21-1 0,-21 0 16,21 1-16,0-1 0,0 0 15,0 1-15,-22-22 0,22 21 0,0-21 16,0 22-16,0-22 0,0 0 16,22 0-16,-1 0 0,0-21 15,0 22-15,0-22 0,0 0 16,22 0-16,-22 0 0,21-22 0,-21 22 15,1-21-15,20 0 0,-21 0 16,21 0-16,-20 0 0,-1-1 0,0 1 16,0 0-16,-21 0 0,21-21 0,-21 20 15,21 1-15,-21-21 16,0 21-16,0 0 0,-21 21 16,0 0-1,21 21-15,0 0 0,-21 0 16,0 0-16,21 22 0,-21-22 15,21 0-15,0 21 0,0-21 0,0 1 16,0-1-16,0 21 0,0-21 16,0 0-16,21 1 15,0-22-15,0 0 0,0 0 16,0 0-16,1 0 0,-22-22 16,21 1-16,0 21 0,0-21 0,0 0 15,0 0-15</inkml:trace>
  <inkml:trace contextRef="#ctx0" brushRef="#br1" timeOffset="210723.67">4826 14266 0,'0'0'16,"-42"0"-16,20 22 0,1-22 0,0 0 0,42 0 15,0 0 17,1 0-32,-1 0 0,21 0 0,-21 0 0,22 0 15,-1 0-15,0 0 16,-21 0-16,22 0 0,-22 0 0,21-22 16,1 22-16,-22 0 0,21 0 0,0-21 15,-20 21-15,-1-21 0</inkml:trace>
  <inkml:trace contextRef="#ctx0" brushRef="#br1" timeOffset="211199.39">6773 14309 0,'0'0'15,"0"-21"-15,0-1 0,0 1 0,0 0 16,0 0-16,0 0 0,0 0 15,21 21-15,1 0 0,-1-22 0,0 22 16,0 0-16,0 0 16,22 0-16,-22 22 0,21-1 0,0 21 15,1-21-15,-22 22 0,21-1 16,-21 0-16,1 1 0,-1-1 16,0 0-16,-21 1 0,0 41 15,0-63-15,0 22 0,0-22 0,-21 0 16,21 0-16,0 0 0,-21-21 0,-1 22 15,1-22-15,21-22 32,0 1-32,0 0 15,0 0-15,21 0 0,1-22 16,-1 1-16,0 0 0,0-1 16</inkml:trace>
  <inkml:trace contextRef="#ctx0" brushRef="#br1" timeOffset="211410.44">7451 14161 0,'21'-64'15,"-106"233"-15,149-274 0,-64 41 16,-22 85 0,-20 0-16,21 1 0,0 20 0,-22-21 15,1 21-15,0 1 0,-1-1 16,22 0-16,-21 1 0,0-1 16,-1-21-16,22 22 0,-21-1 0,21-21 15,-1 0-15,1 0 0,21 1 16,0-1-16,0 0 0,21-21 15,1 0-15,-1 0 16,21 0-16,-21-21 0,22 0 16,-22-1-16,21 1 0</inkml:trace>
  <inkml:trace contextRef="#ctx0" brushRef="#br1" timeOffset="211683.29">7683 14203 0,'0'0'0,"0"21"31,-21 21-15,21-20-16,0 20 0,0 0 0,-21 1 15,21-1-15,-21 64 0,21-43 16,0-20-16,-21 20 0,0 1 16,-1-1-16,22 1 0,-21-1 0,0 1 15,21-1-15,-21 1 0,0 20 0,0-20 16,-1-1-16,-20 43 15,21-42-15,0-22 0,0 0 0,-1 1 16,1-22-16,0 0 0,21 0 16,0 0-16,0-42 15,0 0-15</inkml:trace>
  <inkml:trace contextRef="#ctx0" brushRef="#br1" timeOffset="212010.71">7641 14669 0,'0'0'0,"0"-64"0,-21-42 31,21 64-31,0 21 0,0-22 0,0 22 0,0 0 16,0 0-16,0 0 0,21 0 16,0-1-16,43-20 15,-22 42-15,0 0 0,1 0 0,-1 0 16,0 0-16,1 0 0,-22 21 15,0 0-15,21 1 0,-42-1 0,0 21 16,0-21-16,0 0 0,0 22 16,-21-22-16,0 0 0,0 0 0,-21 22 15,-1-43-15,1 21 0,0 0 0,-1 0 16,1-21-16,21 21 0,-22-21 16,22 0-16,-21 0 0,21 0 0,0 0 15,21-21 16,21 0-15</inkml:trace>
  <inkml:trace contextRef="#ctx0" brushRef="#br1" timeOffset="212498.75">8572 14245 0,'0'0'0,"0"-21"16,-21 21 0,0 0-16,0 0 0,0 0 15,0 0-15,-1 0 0,1 0 16,0 0-16,0 21 0,0 0 0,0 1 16,-1-1-16,1 0 0,0 0 15,0 21-15,21-20 0,0-1 16,-21 21-16,21-21 0,0 0 0,0 1 15,0-1-15,0 0 0,0 0 0,21-21 16,-21 21-16,21-21 16,0 0-16,0 0 0,1 0 0,-1 0 15,0-21-15,0 0 0,0 0 16,0 21-16,1-21 0,-1-1 0,0 1 16,0 0-16,21-42 15,-42 41-15,0 1 0,22-21 16,-22 21-16,0 0 0,21-1 0,-21 1 15,0 0-15,0 0 0,0 42 32,0 0-32,0 0 0,-21 1 0,21-1 15,-22 21-15,22-21 0,0 22 16,-21-22-16,21 21 0,0-21 0,0 0 16,0 1-16,0-1 0,0 0 0,0 0 15,21-21-15,1 0 16,-1 0-16,0 0 0,0 0 0,0 0 15</inkml:trace>
  <inkml:trace contextRef="#ctx0" brushRef="#br1" timeOffset="212758.6">9123 14139 0,'0'0'0,"0"-21"0,0-21 0,0 21 15,0 0-15,0-1 0,0 1 16,0 42-1,0 1-15,-21-1 0,-1 21 16,22-21-16,-21 22 0,0-1 16,21 0-16,-21 1 0,0-1 0,21-21 15,-21 21-15,-1 1 0,22-1 16,0-21-16,-21 0 0,21 22 16,-21-22-16,21 0 0,0 0 15,21-21 1,0 0-16,1-21 15,-1 0-15,21 0 0</inkml:trace>
  <inkml:trace contextRef="#ctx0" brushRef="#br1" timeOffset="213191.36">9313 14097 0,'0'-42'0,"0"84"0,0-105 0,0 41 15,0 44 16,0 20-31,0-21 0,0 0 16,0 22-16,0-1 0,0-21 0,0 21 16,0 1-16,0-1 0,0-21 15,0 22-15,0-1 0,-21-21 0,21 0 16,-21 0-16,21 1 0,-21-1 16,21 0-16,0-42 46,0 0-46,0-1 0,21-20 16,-21 21-16,21-21 0,21 20 16,-20-20-16,-1 21 0,0-21 15,21 20-15,-21-20 0,22 21 0,-22 0 16,0 0-16,21 21 0,-20 0 16,-1 0-16,0 0 0,0 21 0,-21 0 15,21 0-15,-21 0 0,0 43 16,0-22-16,0 0 0,0-20 15,-21 20-15,21-21 0,-21 21 0,0-20 16,0-1-16,-1 0 0,1 0 0,0 0 16,0-21-16,21 21 15,-21-21-15,21-21 16</inkml:trace>
  <inkml:trace contextRef="#ctx0" brushRef="#br1" timeOffset="213419.56">8848 14139 0,'0'0'0,"21"0"31,0 0-15,0 0-16,0 0 0,0-21 15,22 21-15,-22 0 0,0 0 0,21-21 16,-20 21-16,20 0 0,-21 0 0,0-21 16,0 21-16,1 0 0,-1 0 15</inkml:trace>
  <inkml:trace contextRef="#ctx0" brushRef="#br1" timeOffset="-213413.3">10964 14436 0,'0'0'0,"21"0"0,85-43 15,-63 22-15,-22 0 16,21 0-16,0 0 0,1-22 0,-1 22 15,-21-21-15,22 21 0,-22-22 16,0 22-16,0-21 0,-21 21 0,0-22 16,0 22-16,0 0 0,0 0 15,-42 0-15,21 21 0,-1 0 0,1 0 16,0 0-16,-21 0 0,21 21 16,-22 0-16,22 0 0,0 0 0,0 22 15,21-22-15,0 0 0,0 21 16,0-20-16,0 20 0,0-21 0,21 21 15,0-20-15,0 20 0,22-21 16,-22 0-16,0 22 0,0-22 0,0 0 16,0 0-16,-21 0 0,0 0 15,-21-21 1,0 0 0,0 0-16,-21 0 0,20-21 15,1 0-15,-21 21 0,21-21 0,-22 0 16,22 0-16,0-1 0,0 22 15,0-21-15,21 42 32,0 1-32,21-1 15,0 0-15,0 0 0,0-21 0,1 21 16,20 0-16,-21-21 0,21 0 0,1 22 16,-1-22-16,0 0 0,1 0 15,-1 0-15,0-22 0,1 22 0,-1-21 16,0 0-16,1 0 0,-22 0 0,21 0 15,-21-1-15,1 1 0,-1 0 16,0-21-16,0 21 0,-21-22 0,0 22 16,0-21-16,0-1 0,21 1 15,-21 0-15,0-1 0,0 22 16,0-21-16,0 21 0,0 0 0,0-1 16,0 1-16,-21 21 15,21 21-15,0 1 0,0-1 0,0 0 16,-21 0-16,21 21 0,-21 1 0,21-22 15,0 21-15,0 1 0,-21-1 16,21 0-16,-22-21 0,22 22 0,-21-22 16,21 21-16,0-21 0,0 1 15,0-1-15,0 0 0,0 0 16,0-42 0,0 0-1,0 0-15,21-1 0,-21 1 16,22 0-16,-1-21 0,-21 21 15,21-1-15,0-20 0,0 21 16,0 0-16,1-22 0,-1 22 0,0 21 16,0-21-16,0 21 0,0 0 0,1 0 15,-1 0-15,-21 21 0,0 0 16,0 1-16,0-1 0,0 0 0,0 21 16,0 1-16,0-22 15,0 0-15,0 0 0,0 0 0,0 0 16,0 1-16,0-1 15,21-21-15,0 21 0,0-21 0,0 0 16,1 0-16,-1 0 0,21 0 0,-21 0 16,22 0-16,-1-21 0,-21 0 15,21-1-15,-20 1 0,20 0 16,-21 0-16,0 0 0,22 0 0,-22-1 16,0-20-16,0 21 0,-21 0 15,21 0-15,-21-22 0,21 22 0,-21 0 16,0 0-16,0 0 15,-21 42 1,0 0-16,0-21 0,0 21 16,21 0-16,-21 0 0,-1 1 15,22 20-15,0-21 0,-21 43 16,21-43-16,0 0 0,0 0 0,0 0 16,0 0-16,0 1 0,0-1 15,21 0-15,1-21 16,-1 21-16,0-21 0,0 0 0,21 0 15,1 0-15,-1-21 16,-21 0-16,0 21 0,22-21 0,-22-1 16,0 1-16,-21 0 0,21 0 0,-21 0 15,21-22-15,-21 22 0,0 0 16,0-21-16,0 21 0,0-22 0,0 22 16,0 0-16,-42-43 15,21 64-15,21-21 0,-21 21 16,0 0-16,-1 0 0,-41 21 15,42 1-15,0-1 0,-1 21 0,1-21 16,0 22-16,0-22 0,21 21 16,0 0-16,0 1 0,0-1 0,0 0 15,0-20-15,0-1 0,0 21 16,21-21-16,0 0 0,0-21 0,1 22 16,-1-22-16,0 0 0,21 0 0,22 0 15,-22-22-15,0 1 16,1 0-16,-22 0 0,21 0 0,1 0 15,-1-1-15,-21 1 0,21-21 0,-20 21 16,-1 0-16,21-22 16,-21 22-16,0-42 0,-21 41 15,0 1-15,-21 21 32,0 0-32,21 21 0,-21 1 0,0-1 15,21 0-15,-21 0 0,21 0 16,0 22-16,-22-22 0,22 0 0,0 0 15,0 21-15,0-20 0,0-1 0,0 0 16,22 0-16,-1-21 16,0 0-16,0 0 0,0 0 15,22 0-15,-22 0 0,0 0 0,0 0 16,0-21-16,0 0 16,1 0-16,-1-1 0,0 1 0,0 0 15,0-21-15,0 21 0,1-1 16,-1-20-16,-21 21 0,0 0 0,21 0 15,-21-1-15,0 1 0,-21 42 32,21 1-17,0-1-15,-21 0 0,21 0 0,-22 0 16,22 22-16,0-22 16,0 0-16,0 0 0,0 0 0,0 0 15,0 1-15,0-1 0,22 0 16,-1-21-16,0 0 15,0 0-15,0 0 0,0 0 0,1 0 16,-1-21-16,0 21 0,0-21 16,0-1-16,0 1 0,1 0 0,-1-42 15,0 20-15,0 22 0,-21-21 16,0-1-16,21 1 0,-21 0 16,21-1-16,-21 1 0,0 21 0,0-21 15,0 20-15,0 1 0,0 0 16,0 0-16,0 42 15,-21 0-15,21 0 0,-21 1 16,21-1-16,0 21 0,-21-21 16,0 43-16,21-22 15,-21-21-15,21 43 0,0-22 16,0-21-16,0 0 0,0 22 16,0-22-16,21 21 15,0-21-15,0 1 0,0-22 0,0 21 16,1-21-16,20 0 0,0 0 15,-21 0-15,22 0 0,-1 0 0,22 0 0,-22-21 16,0-1-16,1 1 0,-1 0 16,-21 0-16,21 0 0,22-22 15,-43 1-15,0 21 0,0 0 16,1-22-16,-22 22 0,0 0 16,0-21-16,0 21 0,-22-1 15,1 22-15,0 0 0,-21 0 16,21 0-16,-1 0 0,-20 0 0,21 22 15,0-22-15,-22 21 0,22 0 0,-21 0 16,21 0-16,0 22 0,-1-22 16,1 0-16,0 21 0,21-21 15,0 22-15,0-1 0,0-21 0,0 0 16,0 1-16,0-1 0,21-21 16,0 0-16,1 0 0,-1 0 15,0 0-15,0 0 0,21 0 16,-20-21-16,-1 21 0,21-22 0,-21 1 15,22 0-15,-22 0 0,63-85 16,-41 85-16,-22-21 16,0-1-16,43-63 0,-43 64 15,0 0-15,-21-22 0,21 22 16,-21 0-16,0-1 0,21 22 0,-21 0 16,0 0-16,0 42 15,-21 0-15,0 0 16,0 0-16,21 22 0,-21-1 15,-22 64-15,43-64 0,-21 1 16,21 20-16,0-21 0,0 1 16,0-1-16,0 0 0,0 1 0,21-22 15,0 21-15,22-21 0,-22 1 16,0-22-16,43 0 0,-22 0 16,-21 0-16,21 0 0</inkml:trace>
  <inkml:trace contextRef="#ctx0" brushRef="#br1" timeOffset="-212657.53">15896 14161 0,'0'0'0,"0"-22"15,0 1 1,-21 21-16,21-21 0,0 0 16,0 0-16,0 0 15,0-1-15,0 1 0,21 0 16,0 0-16,0 0 0,1 21 0,-1 0 16,0-21-16,0 21 0,0 0 15,0 0-15,1 0 0,20 21 0,-21 0 16,0 0-16,-21 0 0,21 0 15,-21 22-15,0-22 0,0 21 0,0-21 16,0 43-16,0-22 16,-21-21-16,0 22 0,21-22 15,-21 0-15,0 0 0,0 0 0,21 1 16,0-1-16,-22-21 0,22 21 16,0-42-1,0 0 1,0-1-16,0 1 0,22 0 0,-22 0 15,21-21-15,0 20 0,0 1 16,21-21-16,-20 0 0,62-22 16,-41 43-16,-1-21 0,-21 20 15,21 1-15,1 0 0,-1 0 0,-21 21 16,22 0-16,-22 0 0,0 21 16,-21 0-16,0 0 0,0 1 15,0 41-15,0-42 0,0 0 16,-21 43-16,0-43 0,-1 0 15,1 0-15,0 1 0,21-1 16,-21 0-16,0 0 0,0 0 16,42-21 15,0-21-31,0 0 16,21 0-16,-20 0 0</inkml:trace>
  <inkml:trace contextRef="#ctx0" brushRef="#br1" timeOffset="-212257.76">16997 13991 0,'0'0'0,"21"-21"0,-21 0 16,-21 21 15,0 21-31,-1 0 0,1 0 16,0 1-16,0-1 0,0 0 15,0 0-15,-1 21 0,1-20 0,0-1 16,21 21-16,-21-21 0,21 0 15,-21 22-15,21-22 0,0 0 0,0 0 16,0 0-16,0 1 0,21-1 0,0-21 16,0 0-16,0 21 0,1-21 15,-1 0-15,21 0 0,-21 0 16,0 0-16,22-21 0,-22 0 0,21-1 16,-21 1-16,1 0 0,20 0 15,-21 0-15,0 0 0,-21-43 16,0 22-16,0 21 0,0-1 15,0-20-15,0 21 0,0 0 0,-21 0 16,21-1-16,-21 1 0,0 21 0,0 0 16,-1 0-16,1 0 0,0 0 0,0 0 15,0 0-15,0 0 0,-1 21 16,1-21-16,21 22 0,0-1 16,0 0-1,21-21 1,22 0-16,-22 0 0</inkml:trace>
  <inkml:trace contextRef="#ctx0" brushRef="#br1" timeOffset="-211966.92">17568 13928 0,'0'0'0,"21"-21"0,1-1 0,-22 1 16,0 0-16,0 0 0,0 0 15,21 0-15,-21-1 16,-21 44-1,-1-1-15,22 0 0,-21 21 16,0-21-16,0 22 0,0-22 16,0 21-16,-1-21 0,22 22 0,-21-1 15,0-21-15,0 0 0,0 22 0,21-22 16,0 0-16,-21 0 0,21 0 16,0 1-16,0-1 0,0 0 15,21-21-15,0 0 16,0 0-16,0 0 0,0 0 15,1-21-15,-1 21 0,0-21 16,0-1-16,0 1 0,0 0 16</inkml:trace>
  <inkml:trace contextRef="#ctx0" brushRef="#br1" timeOffset="-211742.05">17441 13991 0,'-21'0'15,"42"0"-15,-42 21 0,0-21 16,42 0 0,0 0-16,0 0 0,1 0 15,20 0-15,-21 0 0,21 0 16,1 0-16,-1 0 0,-21 0 16,22 0-16,-1 0 0,-21 0 0,21-21 15,-20 21-15,-1 0 0,0-21 16,21 21-16,-21-21 0,1 0 0,-1 21 15,0-21-15</inkml:trace>
  <inkml:trace contextRef="#ctx0" brushRef="#br1" timeOffset="-211097.42">18648 13695 0,'0'-42'16,"0"20"-16,0 1 0,0-21 0,21 21 0,-21 0 15,0-1-15,0 1 0,21 0 16,-21 0-16,0 63 31,0-21-31,0 22 16,0-1-16,0 22 0,0-22 15,0 0-15,0 22 0,0-22 0,-21 0 16,0 1-16,21-1 0,-21 0 16,-1 1-16,22-22 0,0 0 15,-21 21-15,0-20 0,21-1 0,-21-21 16,21 21-16,-21-21 15,21-21 1,0 0 0,0-1-16,21 1 15,0 0-15,0 0 0,0-21 0,1 20 16,20 1-16,-21-21 0,21 21 16,1 0-16,-1-1 0,0 1 15,-20 0-15,20 21 0,-21 0 0,21 0 16,-20 0-16,-1 21 0,0 0 15,0 1-15,0-1 0,-21 0 0,0 21 16,0-21-16,0 1 0,0 20 0,0-21 16,0 0-16,-21 0 0,0-21 15,-21 22-15,20-1 0,-20-21 0,21 21 16,-21-21-16,-1 0 0,1 0 0,21 0 16,-22 0-16,1 0 0,21 0 15,0 0-15,0 0 0,-1 0 0,22-21 16,0 0-1,22-1-15,-1 22 0,0-21 16,0 0-16,21 0 0,1 0 0</inkml:trace>
  <inkml:trace contextRef="#ctx0" brushRef="#br1" timeOffset="-210757.62">19198 14055 0,'0'0'0,"21"21"0,0-21 16,1 21-16,-1-21 0,0 0 15,0 0-15,0 0 0,22 0 16,-22 0-16,21 0 0,-21 0 0,22 0 0,-22-21 16,21 21-16,-21-21 15,0 21-15,1-21 0,-22-1 0,0 1 16,21 0-16,-21 0 0,0 0 16,0 0-16,0-1 0,0 1 0,-21 0 15,-1 0-15,1 21 0,0 0 0,0 0 16,0 0-16,-22 0 0,22 21 15,0 0-15,0 0 0,0 1 0,0 20 16,-1-21-16,1 0 0,0 22 0,21-22 16,0 21-16,0-21 0,0 0 15,0 22-15,0-22 0,0 21 16,21-42-16,-21 21 0,43 1 0,-22-22 16,0 0-16,21 0 15,1 0-15,-1 0 0,0 0 0,22-22 16,-22 1-16,0 21 0</inkml:trace>
  <inkml:trace contextRef="#ctx0" brushRef="#br1" timeOffset="-210317.87">20701 13695 0,'0'-21'0,"0"42"0,0-63 0,0 20 15,-21 22 1,0 22-1,-1-1-15,1 21 0,0-21 0,-21 22 16,21-1-16,-1-21 0,1 21 0,0 1 16,0-1-16,0 0 0,21 1 15,0-22-15,-21 21 0,21 1 0,0-1 16,0 0-16,0-21 0,0 1 16,21-1-16,0 0 0,0-21 15,21 21-15,-20-21 0,20 0 0,0 0 16,1 0-16,-22 0 0,21-21 0,0 0 15,1 21-15,-1-43 16,43 1-16,-43 0 0,0 21 16,-20-22-16,20 1 0,-21-22 15,0 22-15,0-64 0,-21 43 16,22 20-16,-22 1 0,0 21 0,0-21 16,0 20-16,-22 22 15,1 0-15,0 0 16,21 22-16,-21-1 0,21 0 15,-21 0-15,21 0 0,0 22 0,0-22 16,0 0-16,0 0 0,0 0 0,0 0 16,0 1-16,21-1 0,0 0 15,-21 0-15,21-21 0</inkml:trace>
  <inkml:trace contextRef="#ctx0" brushRef="#br1" timeOffset="-209945.08">21272 14012 0,'22'0'0,"-86"0"0,106 0 16,1 0-16,-22 0 0,0-21 15,0 0-15,0 21 0,1-21 0,-1 0 16,21 0-16,-42-1 0,0 1 16,-21 21-1,-21 0 1,20 0-16,1 0 0,0 0 16,0 0-16,0 21 0,0 1 0,-1-1 15,22 0-15,0 0 16,0 0-16,0 0 0,0 1 15,0-1-15,0 0 0,0 0 0,22 0 16,-1-21-16,-21 21 0,21 1 0,-21-1 16,0 0-16,0 0 15,0 0 1,-21-21 0,0 0-16,-1 0 0,1 0 15,0 0-15,0 0 0,0 0 0,0 0 16,-1 0-16,1-21 0,0 21 15,21-21 17,21 21-32,0 0 15,1 0-15,-1-21 0</inkml:trace>
  <inkml:trace contextRef="#ctx0" brushRef="#br1" timeOffset="-209625.27">21590 14076 0,'21'0'15,"-42"0"-15,63 0 16,-21 0-16,-21-21 0,22 21 0,-1-21 16,0 21-16,21 0 0,-21-22 15,1 22-15,-1-21 0,0 21 16,0-21-16,0 0 0,-21 0 16,0 0-16,-21 21 15,0 0-15,0 0 16,0 0-16,-1 0 0,1 0 0,0 21 15,-21 0-15,21 0 0,-1 0 16,1 0-16,0 1 0,0-1 0,0 0 16,21 0-16,-21 0 0,21 0 15,0 1-15,0-1 0,0 0 16,21 0-16,0-21 0,0 0 16,0 0-16,22 0 0,-1 0 15,0 0-15,43 0 16,-43 0-16,1 0 0,-1 0 15</inkml:trace>
  <inkml:trace contextRef="#ctx0" brushRef="#br1" timeOffset="-209113.56">22310 14118 0,'63'-42'15,"-169"127"-15,149-128 0,41-20 0,-84 42 0,0-1 0,0 1 16,0 0-16,0 0 16,-21 21-16,0 0 15,0 0-15,0 0 0,-1 0 0,1 0 16,0 21-16,-21 0 0,21-21 15,-22 21-15,22 1 0,0-1 0,-21 0 16,20 0-16,1 0 16,0 0-16,21 1 0,0-1 0,0 0 15,0 0-15,0 0 0,21-21 16,0 21-16,1-21 16,-1 0-16,0 0 0,0 0 0,0 0 15,0 0-15,1 0 0,-1-21 16,-21 0-16,21 21 0,0-21 15,0 0-15,0-22 0,1 22 0,-1-21 16,0 0-16,0-1 0,21 1 0,-20 0 16,-1-22-16,0 1 0,42-43 15,-41 63-15,-1 1 0,0 0 16,0 21-16,0-1 0,-21 1 16,0 42-1,-21 22-15,0-22 0,0 21 16,0 1-16,-1-1 0,1 0 0,0 1 15,0 20-15,21-21 0,-21 1 16,0-1-16,21 0 0,-22-20 0,22 20 16,0-21-16,0 0 0,0 22 0,0-22 15,0 0-15,0 0 16,22-21-16,-1 21 0,21-21 0,-21 21 16,0-21-16,22 0 0,-22 0 15,21 0-15,1 0 0,-22 0 16,21 0-16,-21 0 0,22 0 0,-22 0 15,0 0-15,0 0 0</inkml:trace>
  <inkml:trace contextRef="#ctx0" brushRef="#br1" timeOffset="-208013.87">698 15875 0,'0'0'0,"0"-21"31,-21 21-31,0 0 31,21 21-31,-21 0 0,21 0 16,-21 1-16,21-1 0,0 21 15,0-21-15,0 22 0,0-22 16,0 0-16,-21 21 0,21 1 16,0-22-16,-22-21 0,22 21 15,0-42 32,0 0-47,0-22 0,0 22 0,0 0 16</inkml:trace>
  <inkml:trace contextRef="#ctx0" brushRef="#br1" timeOffset="-207833.98">656 15769 0,'0'-42'0,"0"84"0,0-105 15,0 42-15,-21-1 32,21 44 14,21-22-46,0 0 16,0 0-16,1 21 16,-1-21-16,0 0 0</inkml:trace>
  <inkml:trace contextRef="#ctx0" brushRef="#br1" timeOffset="-207389.23">1058 15769 0,'0'85'32,"0"-64"-32,0 0 15,0 0-15,0 1 0,0-1 0,0 0 16,0 0-16,0 0 0,0 0 16,0 1-16,0-1 0,0 0 15,-21-21 1,21-21 15,0 0-15,0-22-16,0 22 0,0 0 0,0-21 15,21-1-15,0 1 0,1 21 16,-1-22-16,0 1 0,0 21 0,21-21 16,1 20-16,-22 22 0,64 0 15,-64 0-15,21 0 16,-21 22-16,22-1 0,-22 21 0,0-21 15,-21 22-15,0-1 0,0 0 16,0 1-16,0-1 0,0 0 16,-21 1-16,0-1 0,-1-21 15,1 21-15,0-20 0,0-1 0,21 0 16,-21 0-16,21 0 0,21-21 31,0-21-31,0 0 16</inkml:trace>
  <inkml:trace contextRef="#ctx0" brushRef="#br1" timeOffset="-206713.31">2879 15769 0,'-22'-21'32,"22"0"-32,0 0 15,0 0-15,22-1 0,-1 22 16,0-21-16,0 0 0,0 0 16,0 0-16,1 0 0,-1-1 0,21-41 15,-42 42-15,0 0 16,0-1-16,-21 22 15,0 0-15,0 0 16,-22 0-16,1 22 0,0-1 0,-1 0 16,1 0-16,21 0 0,-22 22 15,1 20-15,21-42 16,21 22-16,0-22 0,0 0 0,0 21 16,21-21-16,0 1 0,0-1 15,22 21-15,-22-21 16,21 0-16,1 1 0,-1-1 0,-21 0 15,21 0-15,-20 0 0,-1 0 0,-21 1 16,0-1-16,-21 0 16,-1-21-16,-20 0 15,0 0-15,-1 0 0,1 0 0,0 0 16,-1 0-16,-20 0 0,21-21 16,-1 0-16,1 21 0,21-22 15,0 22-15,-1-21 0,1 0 0,21 0 16,0 0-1,21 21-15,1-21 0,-1 21 16,0-22-16,21 22 0,-21-21 16,22 21-16</inkml:trace>
  <inkml:trace contextRef="#ctx0" brushRef="#br1" timeOffset="-206025.32">3238 15875 0,'0'21'16,"22"-21"15,-1-21-31,-21 0 16,21 21-16,0-21 0,0 21 16,0-21-16,1 21 0,-1-22 0,0 1 15,0 21-15,-21-21 0,21 0 0,0 0 16,-21 0-16,0-1 15,-21 22 1,0 0 0,0 0-16,0 0 0,0 0 0,-1 22 15,1-1-15,0-21 0,0 21 16,0 21-16,0-21 0,-1 1 0,1-1 16,21 21-16,0-21 0,0 0 15,0 22-15,0-1 16,0-21-16,0 0 0,21 1 15,1-1-15,-1-21 0,0 0 16,0 0-16,0 0 0,22 0 0,-22 0 16,21 0-16,0-21 0,43-22 15,-43 22-15,-20 0 0,20-21 16,0 20-16,1 1 0,-22-21 16,21 21-16,-21-22 0,0 1 0,1 21 15,-1-21-15,-21-1 0,21 1 16,-21 0-16,21-1 0,-21 1 0,0 0 15,0-1-15,0 22 0,0 0 16,0-21-16,0 63 16,0 0-1,0 21-15,0 1 0,0-22 0,0 21 16,0 0-16,-21 1 0,0-1 16,0 0-16,21 1 0,-22-1 15,22 0-15,-21 1 0,0-1 0,21 0 16,0-20-16,0 20 0,-21-21 15,21 21-15,0-20 0,0-1 16,0 0-16,0 0 16,21-21-1,0-21 1,-21 0-16,21 21 0,-21-21 0,22-1 16,-1 1-16,0 0 0,-21 0 15,21 0-15</inkml:trace>
  <inkml:trace contextRef="#ctx0" brushRef="#br1" timeOffset="-205209.4">4085 15917 0,'0'0'0,"0"22"0,21-22 16,0 0-1,1 0 1,-1-22-16,0 1 0,0 0 15,0 21-15,0-21 0,-21 0 16,22 21-16,-22-21 0,21-1 0,-21 1 16,0 0-16,0 0 0,0 0 15,0 0-15,-21 21 16,-1 0 0,1 0-16,0 21 15,0 0-15,0 0 0,21 0 0,-21 0 16,-1 1-16,22 20 0,0-21 15,-21 21-15,21-20 0,-21-1 0,21 21 16,0-21-16,0 0 0,0 1 16,21-1-16,0-21 0,1 0 15,-1 0-15,0 0 0,21 0 0,-21 0 16,22-21-16,-1-1 0,0 22 16,1-21-16,-1 0 0,0 0 15,1 0-15,41-43 16,-62 43-16,20 0 0,-21-21 0,21 20 15,-20 1-15,-22 0 0,0 0 16,-22 42 15,22 0-31,0 0 0,-21 1 16,0-1-16,21 0 0,-21 0 0,21 0 16,0 22-16,-21-22 0,21 0 15,-21 0-15,21 0 0,0 0 0,0 1 16,0-44 31,0 1-47,0 0 0,0 0 15,0 0-15,0 0 0,21-1 0,-21 1 16,21 0-16,0-21 0,0 21 16,0-22-16,1 22 0,20-21 0,-21 21 15,21-1-15,-20 1 0,-1 0 16,0 21-16,21 0 0,-21 21 15,1 0-15,-22 1 0,21-1 16,-21 0-16,0 0 0,0 21 0,0 1 16,0-22-16,0 21 0,0 1 15,0-1-15,0-21 0,0 21 16,0-20-16,0-1 0,-21 0 0,21 0 16,0 0-16,-22 0 0,22 1 15,0-44 16,0 1-31,0 0 16,0 0-16,0 0 0,22 0 16,-1-1-16,-21-20 0</inkml:trace>
  <inkml:trace contextRef="#ctx0" brushRef="#br1" timeOffset="-204981.3">5249 15600 0,'0'0'0,"0"21"0,0 0 0,0 0 16,0 1-16,-21-1 0,21 0 0,-21 21 16,21-21-16,-21 1 0,21 20 15,0-21-15,0 0 0,-21 0 0,21 1 16,0-1-16,0 0 0,-22 0 16,22 0-1,0-42 1,0 0-16,22 0 15,-1 0-15,0-1 0,-21-20 16</inkml:trace>
  <inkml:trace contextRef="#ctx0" brushRef="#br1" timeOffset="-204801.73">5334 15367 0,'0'0'15,"0"-21"-15,-21 21 0,0 0 16,-1 0-16,1 0 15,0 21 1,21 0 0,0 0-16,0 1 15,0-1 1,21-21-16,0 21 0</inkml:trace>
  <inkml:trace contextRef="#ctx0" brushRef="#br1" timeOffset="-204361.36">5588 15621 0,'0'0'16,"-21"0"-1,0 0-15,-1 0 16,22 21-16,-21 0 15,21 1-15,-21-1 16,21 0-16,-21 21 0,21-21 0,0 1 16,0 20-16,0 0 0,0-21 0,0 22 15,0-22-15,0 0 0,0 0 16,0 0-16,21 1 0,0-1 0,0-21 16,1 0-16,-1 0 0,21 0 15,-21 0-15,0 0 0,1 0 0,-1-21 16,21-1-16,-21 1 0,0 0 15,1 0-15,-22 0 0,21-22 0,-21 22 16,21 0-16,-21-21 0,0 21 16,0-1-16,0-20 0,0 21 15,0 0-15,0 0 0,0 42 47,0 0-47,0 0 16,21-21-16,0 0 15,0 0-15,1 0 0,-1 0 0</inkml:trace>
  <inkml:trace contextRef="#ctx0" brushRef="#br1" timeOffset="-203657.74">6202 15727 0,'0'-21'16,"0"42"-1,0 0 1,-21-21-16,21 21 0,0 0 16,0 1-16,-22-1 15,22 0-15,0 0 0,0 0 16,0 0-16,0 1 0,0-1 16,0 0-16,-21-21 0,21 21 0,0 0 15,0-42 16,0 0-15,0 0-16,0 0 16,0-1-16,0 1 0,21 0 15,1-21-15,-22 21 0,21-1 16,21 1-16,-21-21 0,0 21 0,1 0 16,20-1-16,-21 1 0,0 0 15,22 21-15,-22 0 0,0 0 0,0 0 16,0 0-16,-21 21 0,21 0 15,-21 1-15,0-1 0,0 0 16,0 21-16,0-21 0,0 1 0,0 20 16,0-21-16,-21 0 0,21 22 15,-21-22-15,21 0 0,0 0 16,0 0-16,0 0 0,-21-21 16,21-21 15,0 0-31,0 0 0,0 0 15,0 0-15,21-1 0,0 1 16,0-21-16,1 21 0,-1 0 0,0-1 16,21-20-16,-21 21 15,22 0-15,-1-22 0,0 22 0,43-21 16,-43 42-16,-20 0 0,20 0 16,-21 0-16,21 0 0,-20 0 15,-1 21-15,-21 0 0,0 0 0,21 1 16,-21-1-16,0 0 0,0 21 15,0-21-15,0 22 0,-21-22 0,21 21 16,-21-21-16,-1 1 0,22-1 0,0 21 16,-21-42-16,0 21 0,21 0 15,-21-21-15,21 22 0,0-44 32,0 1-32</inkml:trace>
  <inkml:trace contextRef="#ctx0" brushRef="#br1" timeOffset="-202481.31">8657 15325 0,'0'0'0,"21"0"16,0 0 0,-21-21-1,22 21-15,-1-22 16,0 1 0,0 0-16,0 21 15,-21-21-15,0 0 16,0 0-1,0-1 1,-21 22 0,21-21-16,-21 21 0,0 0 15,0 0-15,-1 0 0,-20 0 16,21 0-16,0 0 0,-22 21 16,22 1-16,-21-1 0,21 0 0,-22 0 15,22 21-15,-21-20 0,21-1 16,0 21-16,-1-21 0,1 22 0,0-22 15,21 0-15,0 0 0,0 0 16,0 0-16,0 1 0,0-1 0,21 0 16,22 0-16,-22 0 15,21-21-15,-21 21 0,0-21 0,1 22 16,20-1-16,-21-21 0,0 21 0,0 0 16,1-21-16,-1 21 0,-21 0 15,0 1-15,0-1 16,-21-21-16,-1 21 15,1-21-15,0 21 0,-21-21 16,21 0-16,-22 0 0,-20 0 16,42 0-16,-22 0 0,22 0 15,0-21-15,0 0 0,0 21 0,-22-21 16,22-1-16,21 1 16,0 0-1,0 0 1,21 21-16,0-21 15,1 21-15,-1 0 0,0 0 16</inkml:trace>
  <inkml:trace contextRef="#ctx0" brushRef="#br1" timeOffset="-201574.07">9165 15431 0,'0'0'16,"0"-22"-16,0 1 16,0 0-1,-21 21 16,0 0-15,0 21-16,21 0 0,-22-21 0,1 22 16,0-1-16,21 0 0,-21 0 15,0 0-15,21 0 0,0 1 0,-21-1 16,-1 0-16,22 0 0,-21 0 16,21 0-16,0 1 0,0-1 15,0 0-15,0 0 16,21-21-16,1 21 15,20-21-15,-21 0 0,0 0 0,0 0 16,22 0-16,-22 0 0,21 0 0,1 0 16,-22 0-16,21 0 0,0 0 15,1-21-15,-22 0 0,21 21 0,1-21 16,-22 0-16,0 21 0,0-22 16,0 1-16,0 0 0,-21 0 0,22-21 15,-22 20-15,0 1 0,0 0 0,0 0 16,0 0-16,-22 21 31,1 0-31,21 21 16,-21 0-16,21 0 15,0 0-15,0 1 0,0-1 16,0 0-16,0 0 0,0 0 16,0 0-16,0 1 0,0-1 15,21 0-15,-21 0 16,0 0-16,21 0 0,1-21 15,-22 22-15,21-22 16,0 0-16,0 0 16,0 0-16,22 0 0,-22 0 15,0-22-15,21 22 0,1-21 0,-22 0 16,21 21-16,0-21 16,-20 0-16,20 21 0,-21-21 0,0-1 15,0 1-15,1 0 0,-1 21 16,0-21-16,-21 0 0,21 21 15,-42 0 1,0 0 0,21 21-16,-21 0 0,-1 0 15,1 0-15,21 1 0,-21-22 16,21 21-16,0 0 0,-21-21 0,21 21 16,-21-21-16,21 21 0,-21 0 31,21-42 16,0 0-47,0 0 0,21 21 15,0-21-15</inkml:trace>
  <inkml:trace contextRef="#ctx0" brushRef="#br1" timeOffset="-201357.32">10139 15409 0,'0'0'0,"0"22"94,0-1-78,21-21-16,0 21 15,0-21-15,0 0 16</inkml:trace>
  <inkml:trace contextRef="#ctx0" brushRef="#br1" timeOffset="-201008.3">10435 15494 0,'-21'21'47,"21"0"-31,0 1-16,-21-1 0,21 0 0,0 0 15,0 21-15,-21-20 0,-1-1 16,22 21-16,-21 0 0,0 1 16,0-22-16,0 85 0,-22-64 15,22 0-15,0 1 0,0-1 0,0 0 16,0 1-16,-22 20 15,22-20-15,0-22 0,0 21 16,0-21-16,21 0 0,0 22 16,-22-43-16,22 21 0,-21-21 15,42-21 17,1 0-32,-1-1 15,0 1-15,-21 0 0,21 0 16,0-21-16</inkml:trace>
  <inkml:trace contextRef="#ctx0" brushRef="#br1" timeOffset="-200625.4">10245 15812 0,'0'0'0,"0"-43"15,21-84 1,-21 106-16,0 0 0,21 0 16,-21 0-16,21-1 0,0 1 15,0 0-15,1 21 16,-1-21-16,0 0 0,0 21 0,21 0 15,-20-21-15,-1 21 0,0 0 16,0 0-16,0 0 0,0 21 0,-21 0 16,0 0-16,0 0 0,0 0 0,0 1 15,0 20-15,0-21 16,0 0-16,0 0 0,-21 1 0,0-1 16,0 0-16,0 0 0,0 0 0,-1 0 15,1-21-15,0 22 0,0-22 16,0 0-16,0 0 0,-1 21 15,1-21 1,0 0 0,21-21 15,0-1-15,0 1-1,0 0 1</inkml:trace>
  <inkml:trace contextRef="#ctx0" brushRef="#br1" timeOffset="-199492.32">10858 15219 0,'0'-21'16,"0"0"-16,0-1 0,0 1 15,0 0 1,0 0-1,0 42 32,0 0-47,-21 0 16,0 22-16,21-22 0,-21 21 0,0 1 16,21-1-16,-21 0 0,-1 1 15,22-1-15,-21 0 0,0 1 16,21-1-16,0-21 0,-21 21 0,21-20 15,0-1-15,0 0 0,0 0 16,0 0-16,0 0 0,0 1 16,21-22-16,0 0 15,0 0-15,1 0 0,-1 0 16,0 0-16,0 0 0,43-22 16,-64 1-16,21 21 15,0-21-15,0 0 0,0 21 0,0-21 16,1 0-16,-1-1 0,0 1 0,0 0 15,0 0-15</inkml:trace>
  <inkml:trace contextRef="#ctx0" brushRef="#br1" timeOffset="-199165.29">10837 15325 0,'-21'0'0,"42"0"0,-63 0 15,42-21 1,21 21 0,0-22-1,0 22-15,1 0 0,-1 0 16,21-21-16,-21 21 0,0 0 0,22 0 16,-22 0-16,0 0 0,0 0 15,0 0-15,1-21 0,-1 21 0,0 0 16,-21 21 62</inkml:trace>
  <inkml:trace contextRef="#ctx0" brushRef="#br1" timeOffset="-198602.3">11642 15367 0,'0'0'0,"21"-21"0,0 21 0,0-21 16,-21 0-16,21 21 15,0-22-15,-21 1 0,0 0 16,0 0 0,0 0-16,0 0 15,-21 21-15,0 0 16,0 0-16,0 0 0,0 0 16,-1 0-16,1 0 0,0 21 0,0 0 15,0-21-15,0 21 0,21 0 16,0 0-16,-22-21 0,22 22 0,0-1 15,-21 0-15,21 0 16,0 0-16,21 0 0,1 1 16,-1-1-16,0-21 0,0 0 15,0 21-15,0-21 0,1 21 16,-1-21-16,0 21 0,0 0 16,0-21-16,0 22 15,-21-1 1,0 0-16,-21-21 15,0 0-15,0 0 0,0 0 16,0 0-16,-22 0 0,22 21 0,0-21 16,-21 0-16,-1 0 0,22 0 15,-21 0-15,21 0 0,-1 0 0,1 0 16,0 0-16,0 0 0,0 0 0,0 0 16,21-21 15,0 0-16,21 21 1,0 0-16</inkml:trace>
  <inkml:trace contextRef="#ctx0" brushRef="#br1" timeOffset="-198389.47">11684 15579 0,'0'21'31,"0"-42"16,0 0-31</inkml:trace>
  <inkml:trace contextRef="#ctx0" brushRef="#br1" timeOffset="-197741.3">13441 15092 0,'0'0'0,"21"-21"0,0-64 31,-21 64-31,0 42 47,0 21-47,-21-20 0,0 20 0,21 0 15,-21 1-15,-1-1 0,22 0 0,-21 1 16,0-1-16,21 0 0,0 1 16,-21-22-16,0 0 0,21 21 0,0-21 15,0 1-15,-21-1 16,21 0 0,0-42 15,21 0-31,-21-1 0,21 1 0,-21 0 15,21 0-15,0 0 0</inkml:trace>
  <inkml:trace contextRef="#ctx0" brushRef="#br1" timeOffset="-197256.81">13420 15007 0,'0'-21'0,"0"42"0,0-63 0,21 42 16,21-42-16,-21 20 0,0 22 15,1-21-15,-1 0 16,21 21-16,-21 0 0,22 0 15,-22 0-15,21 0 0,-21 0 0,0 21 16,22-21-16,-22 21 0,21 22 16,-42-22-16,0 0 0,0 0 0,0 0 15,0 22-15,-21-22 0,0 0 16,-21 0-16,20 0 0,-20 1 0,0-1 16,-1 0-16,1 0 0,0 0 15,21 0-15,-22-21 0,22 0 0,-21 0 16,21 0-16,42 0 31,0-21-31,0 21 0,21 0 16,-20 0-16,20 0 15,-21 0-15,21 0 0,1 0 0,-22 21 16,21 1-16,1-22 0,-22 21 0,0 0 16,21 0-16,-42 0 0,21 0 15,-21 1-15,0-1 0,0 0 0,0 0 16,-21-21-16,-21 42 0,21-20 15,-22-22-15,22 21 0,-21-21 16,0 0-16,20 0 0,-20 0 16,0 0-16,21 0 0,-22 0 15,22 0-15,0 0 0,0 0 0,0 0 0,-1 0 16,1-21-16,21-1 16,0 1-1,21 21-15,1-21 0,-1 0 16,0 21-16,21-21 0</inkml:trace>
  <inkml:trace contextRef="#ctx0" brushRef="#br1" timeOffset="-196906.01">14118 15346 0,'42'0'31,"-20"0"-31,-1 0 15,0-21-15,0 21 0,0-21 0,0 21 16,1-22-16,-1 1 0,-21 0 16,21 0-16,-21 0 0,21 0 0,-21-1 15,0 1-15,0 0 0,-21 21 16,0 0 0,0 0-16,-1 21 0,1-21 0,0 21 15,-21 1-15,21-1 0,-1 21 16,1-21-16,0 0 0,21 22 0,-21-22 15,21 0-15,-21 0 0,21 22 16,0-22-16,0 0 0,0 0 16,0 0-16,0 0 0,21-21 15,0 0-15,0 22 0,0-22 0,22 0 16,-1 0-16,0 0 0,1 0 16,-1 0-16,0-22 0,1 1 0,-1 0 15</inkml:trace>
  <inkml:trace contextRef="#ctx0" brushRef="#br1" timeOffset="-196245.39">14838 15261 0,'0'0'0,"0"-42"16,21 21-16,-21 0 0,0-22 16,0 22-16,0 0 0,0 0 0,0 0 15,-21 21-15,0 0 16,-1 0-16,1 21 16,0 0-16,0 0 0,0 0 0,0 22 15,-1-22-15,1 21 0,0 0 16,21-20-16,-21 20 0,21 0 0,-21 22 15,21-43-15,0 0 16,0 0-16,0 0 0,0 1 0,21-1 16,0-21-16,0 0 0,0 0 15,22 0-15,-22 0 0,0 0 16,21 0-16,1-21 0,-1 21 0,0-22 16,1 1-16,-22 0 0,21 0 15,1 0-15,-22 0 16,0-1-16,0 1 0,0-21 0,0 21 15,1-22-15,-1 22 0,-21-21 0,21 21 16,-21 0-16,0-1 0,0 1 0,-21 42 31,0 1-15,-1-1-16,22 0 0,-21 0 0,0 21 16,0-20-16,0 20 0,21-21 15,-21 0-15,21 22 0,-22-22 0,22 21 16,0-21-16,0 0 0,0 1 15,0-1-15,22-21 16,-1 0-16,0 0 16,0 0-16,21 0 0,-20 0 0,20 0 15,-21 0-15,21-21 0,-20-1 16,20 1-16,0 0 0,-21 0 0,1 0 16,-1 0-16,0-22 0,0 22 15,0-21-15,-21-1 0,0 1 0,0 21 16,0-21-16,0-1 15,-42 22-15,21 0 0,0 21 16,-1 0-16,-20 0 0,21 0 0,-21 21 16,20-21-16,-20 21 0,21 22 0,-21-22 15,20 0-15,1 21 0,0-21 16,0 1-16,21-1 0,0 21 0,0 0 16,0-20-16,0-1 15,21 0-15,0-21 0,0 0 16,1 0-16,20 0 0,-21 0 0,21 0 15</inkml:trace>
  <inkml:trace contextRef="#ctx0" brushRef="#br1" timeOffset="-195870.09">15790 15325 0,'0'0'16,"43"-43"-16,-22 22 0,-21 0 0,21 0 0,-21 0 16,21 0-16,-21-1 15,-21 22 16,0 22-31,0-1 0,-1 0 0,22 0 16,-21 0-16,21 22 0,-21-22 0,21 0 16,0 0-16,-21 21 0,21-20 15,0-1-15,0 0 0,0 0 0,0 0 16,0 0-16,0 1 0,0-1 16,21 0-16,0-21 15,0 0-15,1 0 0,-1 0 0,0 0 16,21 0-16,-21-21 15,1 21-15,-1-21 0,0-1 0,0 1 16,0 0 0,-21 0-16,0 0 15,0 0 17,0-1-1</inkml:trace>
  <inkml:trace contextRef="#ctx0" brushRef="#br1" timeOffset="-193789.83">15388 15155 0,'0'0'0,"0"-21"16,0 0-16,0 0 16,0 0-1,-21 21-15,0 0 16,0 0-16,-1 0 16,1 0-16,0 21 0,0 0 0,0 0 15,0 0-15,-1 1 0,1 20 16,0-21-16,0 0 0,0 22 0,0-22 15,-1 21-15,1-21 0,0 22 0,0-22 16,21 0-16,0 21 16,0-21-16,0 1 0,0-1 15,0 0-15,21-21 0,0 0 0,0 21 16,1-21-16,-1 0 0,0 0 16,21 0-16,-21 0 0,1 0 0,20 0 15,-21-21-15,21 0 0,1 0 16,-22-1-16,0 1 0,0 0 15,0 0-15,1-21 0,-1 20 16,0-20-16,0 0 0,-21 21 0,0-22 16,21 22-16,-21-21 0,21 21 0,-21-1 15,0 1-15,0 0 16,-21 21 0,0 0-1,21 21-15,-21 0 16,0 1-16,21-1 0,-21 0 0,21 0 15,0 0-15,-22 0 0,22 1 16,-21-1-16,21 0 0,-21 0 0,21 0 16,0 0-16,0 1 0,0-1 15,0 0-15,0 0 16,0 0-16,21-21 16,0 0-16,1 0 15,-1 0-15,0 0 0,0 0 16,0 0-16,0 0 0,1 0 15,-1 0-15,0-21 16,0 21-16,0-21 0,0 21 0,1-21 16,-1 21-16,-21-21 0,21-1 15,0 1-15,-21 0 0,21 0 0,-21 0 16,0 0-16,21-1 0,-21 1 0,22 0 16,-22 0-16,0 0 0,0 0 15,0-1-15,21 22 0,-21-21 16,-21 21 46,-1 0-62,22 21 0,-21 1 16,0-1-16,21 0 16,-21-21-16,21 21 0,0 0 0,-21 0 15,21 1-15,-21-22 0,21 21 16,-22 0-16,22 0 0,0 0 0,0 0 15,0 1-15,-21 20 0,21-21 16,0 0 0,0 0-16,0 1 0,0-1 0,21-21 15,1 0 1,-1 0-16,0 0 16,0 0-16,0 0 0,0 0 15,1 0-15,-1-21 0,0 21 16,0-22-16,0 1 0,0 21 0,1-21 15,-22 0-15,21-21 0,0 20 0,0 1 16,0-21-16,-21 21 0,21 0 16,-21-22-16,22 22 0,-22 0 0,0 0 15,0 0-15,21 21 0,-21-22 16,-21 44 15,21-1-31,0 0 0,-22 0 16,22 0-16,-21 0 15,21 1-15,0-1 0,0 0 16,0 0-16,-21 0 0,21 0 0,0 1 16,0-1-16,0 0 0,0 0 0,0 0 15,0 0-15,0 1 16,21-22 0,0 0-16,1 0 0,-1 0 0,0 0 15,0 0-15,0 0 0,22 0 16,-22 0-16,21-22 0,-21 22 0,22-21 15,-22 0-15,21 21 0,-21-21 16,22 0-16,-22-22 0,0 22 0,0 0 16,0 0-16,-21-21 0,0 20 15,21 1-15,-21 0 0,0 0 16,0 0-16,-21 42 31,21 0-31,0 0 16,0 0-16,0 1 0,-21-1 0,21 0 15,0 0-15,0 0 0,0 0 16,0 1-16,0-1 0,0 0 16,0 0-16,0 0 15,0 0-15,21 1 0,-21-1 16,-21-21 62,21-21-78,-21-1 0,0 22 0,21-21 16,-21 21-1,21-21-15,-22 21 0,22 21 32,0 0-17,0 1-15,22-22 16,-1 0-16,-21 21 15,21-21-15,0 0 0,0 0 0,0 0 16,1 0-16,-1 0 0,21 0 16,-21 0-16,22 0 0,20 0 15,-42 0-15,0 0 0,1 0 0,-1-21 16,21 21-16,-21-22 0,0 22 16,1-21-16,-22 0 0,21 0 0,0 0 15,-21-22-15,21 22 0,-21 0 0,0-21 16,0 21-16,0-1 0,0 1 15,0 0-15,0 0 0,-21 21 32,21 21-32,-21 0 15,0 0-15,-1 22 0,22-22 0,0 0 16,0 0-16,-21 0 0,21 1 16,0-1-16,0 0 0,0 0 0,0 0 15,0 0-15,0 1 0,21-1 16,1-21-1,-1 0-15,0 0 0,0 0 16,0 0-16,0 0 0,1 0 16,-1 0-16,0 0 0,21-21 0,-42-1 15,21 22-15,1-21 0,-1 21 0,0-21 16,21 0-16,-21 0 16,1 0-16,20 21 0</inkml:trace>
  <inkml:trace contextRef="#ctx0" brushRef="#br1" timeOffset="-193106.33">18161 15219 0,'0'0'0,"0"-21"0,21 0 0,0-1 15,-21 44 16,0-1-15,0 0-16,0 0 0,0 0 0,-21 0 16,0 22-16,21-22 0,0 0 0,0 0 15,-21 22-15,21-22 0,-21 0 16,21 0-16,-22-21 0,22 21 0,0 0 16,0 1-1,0-44 16,0 1-31,0 0 16,0 0-16</inkml:trace>
  <inkml:trace contextRef="#ctx0" brushRef="#br1" timeOffset="-192737.31">18246 14901 0,'-64'43'31,"64"-22"-31,0 0 16,0 0-1,21-21 1,0 0-16,1 0 0,-1 0 16,0 0-16,0 0 0,0 0 15,0 0-15,-21-21 0,0 0 0,22 21 16,-22-21-16,0 0 0,0-1 15,0 1-15,-22 21 0,1-21 16,0 21-16,0 0 0,0 0 0,0 0 16,-1 0-16,1 0 0,0 0 15,0 0-15,21 21 0,-21 0 16,21 1-16,0-1 0,0 0 16,0 0-16,0 0 15,0 0-15,21 1 0,0-22 0,0 21 16,0 0-16,22-21 0,-22 0 0,21 0 15,1 0-15,-1 0 0</inkml:trace>
  <inkml:trace contextRef="#ctx0" brushRef="#br1" timeOffset="-192490.05">18817 15028 0,'21'-21'0,"0"21"16,-148 64-16,212-107 0,-21 1 0,-64 21 0,0 0 16,21 21-16,-21 21 31,-21 0-31,21 0 15,-22 22-15,1-22 0,0 21 16,0 0-16,0 1 0,0-1 0,-1 0 16,1-20-16,0 20 0,21 0 15,0-21-15,0 22 0,0-1 16,0-21-16,0 0 0,0 1 16,21-1-16,0-21 0,1 0 0,-1 0 15,0 0-15,0 0 0,21 0 0,-20 0 16,-1 0-16,21-21 0,-21-1 15,0 1-15,1 0 0</inkml:trace>
  <inkml:trace contextRef="#ctx0" brushRef="#br1" timeOffset="-192238.31">18775 15155 0,'0'0'0,"21"22"31,0-22-15,0 0-16,0 21 0,1-21 0,20 0 16,-21 0-16,0 0 0,0 0 15,1 0-15,-1 0 0,0 0 16,0 0-16,0 0 16,0 0-1,1 0 1,-1 0-16,0 0 15,-21-21-15</inkml:trace>
  <inkml:trace contextRef="#ctx0" brushRef="#br1" timeOffset="-190637.75">20426 15007 0,'0'0'0,"-21"0"0,21-21 0,-22 21 16,22-21-16,-21 21 0,21-21 15,0 0-15,0-1 0,0 1 16,0 42 15,0 1-31,0-1 16,0 21-16,0-21 0,0 22 15,-21-22-15,21 21 0,-21 0 16,21 1-16,-21-1 0,21-21 0,0 22 16,0-22-16,-21 21 0,21-21 15,0 0-15,-22 1 0,22-1 16,0-42 15,22-1-15,-1 1-16,-21 0 0,21 0 15,0 0-15,0 0 0,0-22 0,1 22 16,-1-21-16,0 21 0,0-1 16,0 1-16,0 0 0,22 0 15,-22 21-15,0 0 0,0 0 16,-21 21-16,21-21 0,-21 42 15,0-20-15,0-1 0,22 21 0,-22-21 16,21 22-16,-21-22 0,0 21 16,21-21-16,0 0 0,-21 1 0,21-1 15,0 0-15,1 0 0,-1-21 0,0 21 16,0-21-16,21 0 0,-20 0 16,-1 0-16,21 0 0,-21 0 0,22 0 15,-22 0-15,0-21 0,21 21 16,1-42-16,-22 21 0,0-22 15,-21 22-15,21-21 0,0-1 16,0 22-16,-21-21 16,0 0-16,22-1 0,-1 1 0,-21 0 15,0-1-15,0 22 0,0 0 16,0 42 0,0 0-16,0 0 15,0 1-15,0 20 0,-21 0 16,21-21-16,-22 22 0,22-1 0,0-21 15,0 22-15,0-1 0,0-21 16,0 0-16,0 0 0,0 1 16,0 20-16,22-42 0,-1 21 15,0-21-15,0 0 0,0 0 0,0 0 16,1 0-16,-1 0 0,0 0 16,21-21-16,1 0 0,-22 0 15,0-1-15,0 1 0,0-21 16,0 21-16,22-43 0,-22 22 15,0 21-15,0 0 0,-21-22 0,0 22 16,21 21-16,-21-21 16,0 42-1,0 0-15,-21 0 16,21 1-16,0 20 0,-21-21 16,21 0-16,0 22 0,-21-22 0,21 0 15,0 0-15,0 0 0,0 0 16,21 1-16,0-1 0,0 0 0,1-21 15,-1 0-15,0 21 0,21-21 16,-21 0-16,22 0 0,-1 0 0,-21 0 16,22 0-16,-1-21 0,-21 21 15,0-21-15,22 0 0,-22-1 0,0 1 16,0 0-16,0-21 0,0 21 0,1-22 16,-22 1-16,21 0 0,-21-1 15,21-41-15,-21 41 0,21 22 16,-21-21-16,0 21 15,0-1-15,-21 44 32,21-1-32,-21 0 0,0 21 15,-1 1-15,22-22 0,0 21 0,-21 0 16,21 1-16,-21-1 0,21 0 16,0-20-16,0 20 0,0-21 0,0 21 15,0-20-15,21-1 0,0 0 0,1 0 16,-1-21-16,0 21 0,0-21 15,0 0-15,0 0 0,1 0 0,41 0 16,-42-21 0,0 21-16,1-21 0,-1 0 0,0 0 15,0-1-15,21-20 0,-20 21 0,-1-21 16,0-1-16,21 1 0,-21-22 16,1 22-16,41-43 0,-42 43 15,0 21-15,1-21 0,-1-1 16,0 22-16,-21 0 0,0 0 0,0 42 31,-21 0-31,0 21 16,-1-20-16,1 20 0,0 0 15,-21 1-15,21 20 0,-1-21 16,1 1-16,0-1 0,21 0 0,0 1 16,0-1-16,0 0 0,0 1 15,0-22-15,0 0 0,21 0 0,0 0 16,1 1-16,20-1 0,-21-21 0,21 0 15,1 0-15,-1 0 0,0 0 16,1 0-16,-1 0 0,0 0 0,-20-21 16,20 21-16,0-22 0,1 1 15,-22 0-15,21 0 0,-21 0 0,0 0 16,22-43-16,-43 43 0,0 0 16,0-22-16,0 22 0,0 0 15,-21-21-15,-1 42 0,1-21 16</inkml:trace>
  <inkml:trace contextRef="#ctx0" brushRef="#br1" timeOffset="-190373.13">21378 14923 0,'0'0'0,"0"21"62,-21-21-46,0 21-1</inkml:trace>
  <inkml:trace contextRef="#ctx0" brushRef="#br1" timeOffset="-189197.33">910 17103 0,'0'21'0,"0"0"31,21-21-31,0 0 16,1 0-16,-1 0 15,0 0-15,0 0 0,21-21 16,-20 21-16,20-21 0,0 0 0,1-1 16,-1 1-16,-21 0 0,21 0 15,1-21-15,-22 20 0,0 1 16,0-21-16,0 21 0,-21 0 0,0-22 16,0 22-16,0-21 0,0 21 15,0-1-15,-21 1 0,0 0 16,0 21-16,0 0 15,0 0-15,-1 0 0,1 0 0,0 21 16,0 22-16,21-1 0,-21 0 16,0 22-16,-1-1 0,22-20 15,0 20-15,-21 22 0,0-22 0,0 1 16,21-1-16,-21 1 0,21-1 16,0 22-16,0-22 0,0 1 15,0-1-15,0 1 0,0-1 0,0 1 16,0-1-16,0-20 0,0 20 15,0-20-15,0-1 0,0 0 16,0 1-16,0-22 0,0 0 16,21 0-16,0-21 0,0 0 15,0 0-15,1 0 16,-1-21-16,0-21 0,0 20 16,0 1-16,0-21 0,1 0 0,20-1 15,-21 1-15,-21 0 0,0-22 16,0 22-16,0-22 0,0 22 15,-21-22-15,-43-41 0,22 41 16,0 22-16,-1-1 16,1 22-16,0-21 0,-1 21 0,22 0 15,-21 21-15,21-22 0,-22 22 16,65 0 15,-1 0-31,0 0 16,0 0-16,21 0 0,-20 0 15,20 0-15,0 0 0,1 0 0,-1-21 16,0 0-16,22 21 0,-1-21 16,-20 0-16,20 0 0,1-1 15,-1 1-15</inkml:trace>
  <inkml:trace contextRef="#ctx0" brushRef="#br1" timeOffset="-188570.03">1863 17082 0,'21'-22'16,"42"-62"-1,-147 190-15,168-233 0,-84 105 0,0 1 16,-21 21-16,0-21 15,0 21-15,0 0 0,-22 0 16,22 0-16,0 21 0,-21 0 16,20 1-16,-20-1 0,21 21 0,0-21 15,-22 22-15,22-1 0,0 0 16,0-21-16,0 22 0,21-1 0,0-21 16,-21 0-16,21 22 0,0-22 15,0 0-15,0 0 0,21-21 16,0 0-16,0 0 0,21 0 15,-20 0-15,20 0 0,0-21 16,1 0-16,-1 0 0,-21 0 16,21-1-16,1 1 0,-22-21 15,0 21-15,0 0 0,0-22 16,1 22-16,-22-21 0,21 21 0,-21-1 16,0 1-16,0 0 0,0 0 15,0 42 1,0 0-1,0 0-15,-21 1 0,21-1 16,0 0-16,0 21 0,0-21 0,0 1 16,0-1-16,0 0 0,0 0 15,0 0-15,0 0 0,21-21 0,-21 22 16,21-22 0,0 0-16,0 0 0,0 0 0,1 0 15,-1-22-15,0 1 0,0 21 16,0-21-16,0 0 0,1 0 0,-1 0 15,0-1-15,0 1 0,0-21 16,0 21-16,1 0 0,-22-1 16,0 1-16,0 42 31,0 1-31,0-1 0,0 0 16,0 0-16,-22 0 15,22 0-15,0 1 0,-21-1 0,21 0 0,0 0 16,0 0-1,0-42 17,0 0-32,21 21 15,-21-21-15</inkml:trace>
  <inkml:trace contextRef="#ctx0" brushRef="#br1" timeOffset="-188373.33">2455 16764 0,'-21'0'0,"0"0"0,0 0 16,0 0-1,-1 0-15,22 21 16,0 0 0,22-21-1,-1 0 1,0 0-16,0 0 0,0 0 15</inkml:trace>
  <inkml:trace contextRef="#ctx0" brushRef="#br1" timeOffset="-188098.04">3027 16637 0,'0'0'0,"21"-21"16,0-21-1,-21 63 16,-21-21-31,0 42 0,0-21 0,21 22 16,-22-1-16,1 0 0,0 1 16,0 20-16,0-21 0,0 1 0,-1 20 15,1-20-15,0-1 0,0-21 16,21 21-16,0-20 0,0 20 0,0-21 16,0 0-16,0 0 15,21-21-15,0 0 16,0 0-16,1 0 0,20 0 15,-21-21-15,0 0 0,22 0 0,-22 0 16,21 0-16,0-1 0</inkml:trace>
  <inkml:trace contextRef="#ctx0" brushRef="#br1" timeOffset="-187733.34">4233 16658 0,'-21'-21'0,"42"42"0,-42-63 0,21 21 16,0 0-16,0-1 0,-21 1 15,0 0-15,0 21 16,21 21-1,-22 0-15,22 1 0,-21-1 16,0 21-16,21 0 16,0 1-16,0-1 0,-21 0 0,21 1 15,-21-22-15,0 21 0,21 1 0,0-1 16,0-21-16,-22 0 0,22 0 16,0 1-16,0-1 0,0 0 0,22-21 31,-1-21-16,-21 0-15</inkml:trace>
  <inkml:trace contextRef="#ctx0" brushRef="#br1" timeOffset="-187245.96">3831 16955 0,'0'0'15,"-21"0"-15,42 0 31,0 0-31,0 0 0,22 0 16,-1 0-16,0 0 0,1 0 16,-1-22-16,0 22 0,1-21 0,-1 21 15,0-21-15,1 0 0,-1 21 16,0-21-16,1 0 0,-22 21 16,0 0-16,0-22 0,0 22 0,-21 22 31,0-1-31,-21 0 0,21 0 15,-21 0-15,0 22 0,0-22 0,21 0 16,0 21-16,-21-21 16,21 1-16,0-1 0,0 0 0,0 21 15,0-21-15,0 1 16,21-1-16,0-21 0,0 0 0,0 0 16,22 0-16,-22 0 0,21 0 0,-21 0 15,22 0-15,-22 0 0,21-21 16,-21-1-16,0 1 0,22 21 15,-22-42-15,-21 21 0,0 0 0,0-1 16,0-20-16,0 21 0,0-21 16,0-1-16,0 22 0,-21-21 0,0 21 15,-1-1-15,1 1 0,0 0 16,0 21-16,0 0 0,0 0 16,-22 0-16,22 0 0,0 0 0,-21 42 15,20-20 1,22-1-16</inkml:trace>
  <inkml:trace contextRef="#ctx0" brushRef="#br1" timeOffset="-186829.32">5651 16933 0,'0'0'15,"22"0"-15,-1-21 0,0 21 0,0 0 0,0-21 16,0 21-16,1 0 0,-1 0 15,-21 21 1,0 0 0,0 1-16,0-1 0,0 21 0,0-21 15,0 0-15,0 1 0,0-1 16,0 0-16,-21 0 0,21 0 0,-22 0 16,22 1-16,-21-22 15,21 21-15,-21-21 0,21-21 31,0-1-15,0 1-16,0 0 0,0 0 16,0 0-16,21 0 0</inkml:trace>
  <inkml:trace contextRef="#ctx0" brushRef="#br1" timeOffset="-186625.27">5884 16722 0,'21'21'94,"1"-21"-94,-1 0 0,0 0 16,0 0-16,0 21 15</inkml:trace>
  <inkml:trace contextRef="#ctx0" brushRef="#br1" timeOffset="-186053.79">6435 16891 0,'0'-21'16,"0"0"-1,0 0-15,0-1 16,0 1-16,-22 21 0,22-21 16,-21 21-16,0-21 15,0 21-15,0 0 0,0 0 16,-1 21-16,1 0 16,0 0-16,0 1 0,0 20 0,0-21 15,-1 21-15,1 1 0,0-22 16,0 21-16,21 1 0,0-22 15,0 21-15,0-21 0,0 0 0,0 1 16,21-1-16,0 0 0,0-21 16,1 21-16,-1-21 0,21 0 15,-21 0-15,0 0 0,1 0 0,-1-21 16,0 21-16,21-21 16,-21 0-16,1-1 0,-1 1 0,0-21 15,0 21-15,0-22 0,0 22 16,1-21-16,-1-22 0,0 22 0,0-43 15,-21 22-15,21 21 0,-21-1 16,0 22-16,0-21 0,0 21 16,0-22-16,0 22 0,0 42 31,0 22-31,0-22 0,0 21 16,0 0-16,0 1 0,-21 20 15,21-20-15,0-1 0,-21 0 16,21 1-16,0-1 0,0-21 15,0 21-15,0-20 0,0-1 0,0 0 16,0 0-16,0 0 0,21-21 16,0 0-1,0 0-15,1 0 0,-1-21 16,21 0-16</inkml:trace>
  <inkml:trace contextRef="#ctx0" brushRef="#br1" timeOffset="-184773.28">6985 17018 0,'0'0'0,"0"21"0,-21-21 15,21 21 1,21-21 0,0 0-1,0-21-15,0 0 0,1 21 16,-1-21-16,0 0 0,0 0 0,0-1 15,0 1-15,1 0 0,-1 0 16,-21 0-16,0 0 0,21-1 16,-21 1-16,0 0 0,-21 21 15,0 0 1,-1 21-16,1 0 16,0 1-16,0-1 0,0 0 0,0 21 15,-1-21-15,1 22 0,0-22 16,21 0-16,0 21 0,0-20 0,0-1 15,0 0-15,0 0 0,0 0 16,0 0-16,21 1 0,0-22 0,22 21 16,-22-21-16,21 0 0,1 0 0,-22 0 15,21 0-15,0 0 0,1 0 16,-22-21-16,21 21 0,-21-22 0,22 1 16,-22 21-16,0-21 0,0 0 15,0 0-15,1-22 0,-22 22 0,0 0 16,0-21-16,0 21 15,0-1-15,0-20 0,0 21 0,0 0 16,0 0-16,0 42 31,0 0-31,-22 0 0,22 21 16,-21-20-16,21-1 0,0 21 0,-21-21 16,21 0-16,0 22 0,0-22 0,-21 0 15,21 0-15,0 0 0,-21 1 16,21-1-16,0 0 0,0-42 62,0 0-62,0-1 16,0 1-16,0 0 0,21 0 16,0 0-16,0-22 0,0 1 0,1 21 15,20-21-15,-21 20 0,21-20 16,-20 21-16,20 0 0,0 0 0,-21 21 15,1 0-15,20 0 0,-21 0 16,-21 21-16,21 0 0,-21 0 16,0 21-16,0-20 0,0 20 0,0-21 15,0 21-15,0-20 0,0-1 16,0 0-16,21 21 0,-21-21 16,22-21-16,-22 22 0,21-1 15,0-21-15,0 0 0,0 0 0,0 0 16,1 0-16,-1 0 0,0 0 15,21 0-15,-21 0 0,1-21 0,-1-1 16,0 22-16,0-21 0,0 0 16,0-21-16,-21 21 0,22-22 0,-1 1 15,0 0-15,0-1 0,-21 1 16,21 0-16,-21-22 0,21 22 0,-21-1 16,22-20-16,-22 42 0,21 0 15,-21 42 16,-21 0-31,-1 0 16,1 21-16,21 1 0,-21-1 0,21 0 16,-21 1-16,21-1 0,0 0 15,0 1-15,0-22 0,-21 21 0,21 1 16,0-22-16,0 0 0,0 0 16,0 0-16,0 0 0,21 1 0,0-22 15,0 0-15,0 0 16,1 0-16,-1 0 0,0 0 0,21 0 15,-21-22-15,1 22 0,-1-21 0,21 0 16,-21 0-16,0 0 0,22 0 16,-22-22-16,0 22 0,0 0 15,-21-21-15,0 20 0,21 1 16,-21 0-16,-21 21 16,21 21-1,-21 0-15,0-21 0,21 43 0,0-22 16,-21 0-16,21 0 0,-21 0 0,21 1 15,0-1-15,0 0 0,0 0 16,0 0-16,21-21 31,0 0-31,0 0 0,0 0 16,0 0-16,1-21 16,-1 21-16,-21-21 0,21 0 0,0 0 15,0-1-15,-21 1 0</inkml:trace>
  <inkml:trace contextRef="#ctx0" brushRef="#br1" timeOffset="-184561.65">9038 16531 0,'-21'0'16,"0"0"-16,0 0 0,-1 0 16,1 0-1,0 0 16,0 21 32</inkml:trace>
  <inkml:trace contextRef="#ctx0" brushRef="#br1" timeOffset="-184365">8361 16806 0,'0'0'0,"-21"22"0,21-1 0,0 0 0,0 0 15,21-21 1,0 0 0,0 0-16,0 0 0,0 0 0,1-21 15,-1 0-15,0 0 16,0-1-16,0 22 0,0-21 0,1 0 15,-1 21-15</inkml:trace>
  <inkml:trace contextRef="#ctx0" brushRef="#br1" timeOffset="-183126.2">9186 16870 0,'0'21'16,"0"-42"-16,21 42 15,1-21 1,-1 0-16,0 0 0,0 0 15,21 0-15,-20-21 0,20 0 16,-21 21-16,21-21 0,-20-1 0,-1 1 16,0 0-16,0-21 0,0 21 0,0-1 15,1-20-15,-22 21 0,21 0 16,-21-22-16,0 22 0,0 0 16,0 0-16,-21 0 15,-1 21-15,1 0 0,0 0 0,-21 42 16,21-21-16,-1 0 15,1 22-15,0-22 0,0 21 0,0 1 16,0 20-16,-1-21 0,1 22 16,0-1-16,-21-20 0,21 20 15,-1 1-15,1-1 0,0-20 0,0 20 16,0 1-16,0-1 0,-1 1 16,1-22-16,0 21 0,21 1 0,0-22 15,0 1-15,0-1 0,0 0 16,0-21-16,0 22 0,0-22 15,0 0-15,21-21 16,0 0-16,1 0 0,-1-21 0,21 0 16,-21 0-16,0-1 0,22 1 15,-22-21-15,0 0 0,21-1 16,-20 1-16,-1-22 0,0 22 0,0 0 16,-21-22-16,0 22 0,0 0 15,0-1-15,0 1 0,0 0 0,-21 20 16,0-20-16,0 21 0,-22-21 15,22 42-15,21-22 0,-21 22 16,21-21 0,0 0-16,21 21 15,0-21-15,0 21 0,22-21 16,-22 21-16,21-21 0,1-1 0,-1 1 16,0 0-16,1 0 15,-1 0-15,0 0 0,1-1 0,-1 22 16,0-21-16,1 0 0,-22 21 0,0-21 15,0 21-15,-42 21 32,0 0-32,0-21 15,21 21-15,-22 1 0,22-1 0,-21-21 16,21 21-16,0 0 0,0 0 16,0 0-16,0 1 0,0-1 15,0 0-15,21-21 16,1 0-16,-1 0 0,0 0 0,0 0 15,0 0-15,0 0 0,22 0 16,-22 0-16,0-21 0,21 21 16,-20-21-16,-1-1 0,21 1 0,-21 0 15,0 0-15,1-21 0,-1 20 16,-21 1-16,0 0 0,21 0 0,-21 0 16,0 0-16,0-1 15,-21 44 1,21-1-1,-21 0-15,-1 0 0,22 21 0,0 1 16,-21-22-16,0 21 0,0 1 16,21-1-16,0 0 0,-21 1 0,0-1 15,-1 0-15,22 1 0,-21-1 16,0 0-16,21 1 0,-21-1 16,0 0-16,0 22 0,21-22 0,-22 0 15,1 1-15,0-1 0,0-21 16,21 22-16,-21-1 0,0-21 0,-1 0 15,22 0-15,-21 1 0,0-22 16,0 0-16,0 0 0,0 0 0,-1 0 16,1 0-16,0 0 0,0 0 15,0-22-15,0 22 0,-1-21 0,1 0 16,0 21-16,0-21 0,0 0 0,0 0 16,21-1-16,0 1 0,-22 0 15,22-21-15,-21 21 0,21-22 16,0 22-16,0 0 15</inkml:trace>
  <inkml:trace contextRef="#ctx0" brushRef="#br1" timeOffset="-182665.07">11493 16679 0,'0'0'0,"22"-21"0,62-85 15,-84 85 1,0 0-16,21 21 15,-21-21-15,0 42 32,0 0-32,0 0 0,-21 1 0,21 20 15,-21-21-15,0 64 16,0-43-16,21 0 0,-21 1 16,-1-1-16,1 0 0,21 1 0,0-22 15,-21 0-15,21 0 0,-21 22 16,0-22-16,21 0 0,0 0 15,0-42 32,0 0-47,21 0 0,0-1 16,0 1-16,0-21 0,1 21 16,-1-22-16</inkml:trace>
  <inkml:trace contextRef="#ctx0" brushRef="#br1" timeOffset="-182196.34">11811 16595 0,'0'0'0,"0"-21"0,0-1 16,21 22-16,0 0 16,-21 22-1,0-1 1,0 0-16,-21 21 0,21-21 16,-21 1-16,21 20 0,0 0 0,0-21 15,0 22-15,0-1 0,-21-21 16,21 0-16,-21 22 0,21-22 0,0 0 15,0 0-15,-22-21 0,22 21 0,0 1 16,-21-22-16,21-22 47,0 1-47,0 0 16,0 0-16,0 0 0,21 0 15,1-22-15,-1 22 0,0-21 0,0-1 16,21 22-16,-20-21 0,20 0 0,0 20 15,1 1-15,-1-21 0,0 42 16,-21-21-16,22 21 0,-22 0 0,0 0 16,0 21-16,0 0 15,-21 0-15,0 0 0,0 22 0,0-1 16,0-21-16,0 22 0,-21-1 16,0-21-16,0 21 0,0-20 0,-22 41 15,22-42-15,21 0 0,-21-21 16,21 22-16,-21-22 0,42 0 31,0 0-31,0 0 16,1-22-16,-1 1 0,0 0 0,21 0 15,-21 0-15</inkml:trace>
  <inkml:trace contextRef="#ctx0" brushRef="#br1" timeOffset="-181801.32">12446 16764 0,'21'21'32,"0"-21"-32,0 0 15,1 0-15,-1 0 16,0-21-16,0 21 0,0-21 16,0 0-16,1 21 0,-1-21 15,0-1-15,-21 1 0,21 21 16,-21-21-16,0 0 15,-21 21 1,0 0-16,0 0 0,-1 0 16,1 21-16,0-21 0,0 21 15,0 0-15,-22 22 0,22-22 0,21 0 16,-21 21-16,0-20 0,21 20 16,-21-21-16,21 0 0,0 0 0,0 1 15,0-1-15,0 0 0,21 0 0,0-21 16,0 0-16,0 21 0,1-21 15,-1 0-15,0 0 0,0 0 0,0 0 16,0 0-16,1-21 0,20 21 16,-21-21-16,0 0 0,0 0 0,-21-1 15,22 1-15,-1 0 16,-21 0-16,0 0 0,0 0 0</inkml:trace>
  <inkml:trace contextRef="#ctx0" brushRef="#br1" timeOffset="-181537.89">11557 16658 0,'0'0'16,"-42"21"-16,20-21 0,-20 0 0,21 0 15,0 0-15,0 0 0,42 0 47,0 0-47,21-21 0,-21 0 16,22 21-16,-1 0 0,0-21 0,1 21 15,-1 0-15,0-21 0,22 21 0,-22-21 16,22-1-16,-1 22 0,-20-21 16,20 21-16,-21-21 0</inkml:trace>
  <inkml:trace contextRef="#ctx0" brushRef="#br1" timeOffset="-181017.61">14012 16510 0,'0'0'0,"43"-42"15,-43 21-15,0-1 0,21 22 0,-21-21 16,21 0-16,-21 0 15,0 0-15,0 42 32,0 0-32,0 0 0,-21 0 15,21 1-15,-21 20 0,21 0 0,-22 1 16,22-1-16,-21 21 0,21-20 16,-21 20-16,0 1 0,21-1 0,-21 1 15,0 63-15,-1-64 16,1 1-16,0-1 0,0-20 15,21 20-15,-21 1 0,0-1 0,21-21 16,0 22-16,-22-22 0,22 1 16,-21-22-16,21 21 0,0-21 15,0 0-15,0-42 32,0 0-32,0 0 0,0-21 15,21 20-15,-21-20 0,22 0 0</inkml:trace>
  <inkml:trace contextRef="#ctx0" brushRef="#br1" timeOffset="-180689.58">13970 16743 0,'0'-42'0,"0"84"0,0-127 16,0 43-16,0 0 0,0 20 0,21 1 16,-21 0-16,0 0 0,21 0 15,0 0-15,1-1 0,-1 1 0,0 21 16,21-21-16,1 0 0,20 21 0,-21 0 15,22-21-15,-1 21 0,-20 0 16,-1 0-16,0 21 0,1 0 16,-22 0-16,0 0 0,-21 1 15,0-1-15,0 0 0,-21 0 0,0 0 16,-22 0-16,1 22 0,0-22 16,-22 0-16,22 0 0,-22 0 0,1-21 15,21 22-15,-22-1 0,22-21 0,-1 0 16,22 0-16,0 0 0,0 0 15,42 0 1,0-21 0,0-1-16,22 1 0,-1 21 0,0-21 15,1 0-15,20 21 0,-20-21 0</inkml:trace>
  <inkml:trace contextRef="#ctx0" brushRef="#br1" timeOffset="-179525.33">14901 16404 0,'0'0'0,"43"-21"15,-22 0-15,-21 0 0,0 0 16,0-1 0,-21 22-16,-1 0 15,1 0-15,0 0 16,-21 0-16,21 0 0,-1 22 0,-20-1 16,21 0-16,0 0 0,-22 21 0,22-20 15,0-1-15,-21 21 0,21-21 16,-1 0-16,22 22 0,0-22 0,-21 0 15,21 0-15,0 0 0,0 1 16,0-1-16,21-21 0,1 21 16,-1-21-16,0 0 0,21 0 15,-21 0-15,1 0 0,20-21 16,-21 0-16,0-1 0,22 1 0,-22 0 16,0 0-16,0 0 0,0 0 15,0-22-15,1 22 0,-22-21 0,0 21 16,21-1-16,0-20 0,-21 21 15,21 0-15,-21 0 0,0-1 0,0 1 16,0 42 15,0 1-31,0-1 0,-21 0 0,21 0 16,-21 0-16,21 22 0,-21-22 16,21 0-16,0 21 0,0-21 15,0 1-15,0-1 0,0 0 0,0 0 16,0 0-16,0 0 0,21-21 15,0 0-15,21 22 0,-21-22 0,1 0 16,20 0-16,-21 0 0,21-22 16,1 22-16,-1-21 0,0 0 0,1 0 15,-1 21-15,0-42 0,-20 20 0,20 1 16,-21 0-16,0 0 0,0 0 16,-21 0-16,0-1 0,22 1 0,-22 0 15,-22 42 16,22 0-31,0 1 16,-21-1-16,21 0 0,-21 0 16,21 0-16,0 0 0,0 1 0,0-1 15,0 0-15,0 0 0,0 0 16,0 0-16,21 1 0,0-1 16,1-21-16,-1 0 0,0 0 0,0 0 15,0 0-15,0 0 0,22 0 16,-22 0-16,0-21 0,0-1 0,22 1 15,-22 21-15,0-42 0,0 21 16,0 0-16,0-1 0,1-20 0,-1 0 16,0 21-16,0-22 0,0 1 15,0 0-15,1-1 0,-1 1 16,0 0-16,0-1 0,-21 1 0,0 0 16,21-1-16,-21 22 0,21 0 15,-21 0-15,-21 21 16,0 21-1,21 21-15,-21-21 0,0 22 0,0-22 16,21 21-16,-22 1 0,1-1 16,0 0-16,21 1 0,0-1 15,-21-21-15,21 21 0,-21 22 16,21-43-16,0 21 0,0-20 0,0-1 16,21 0-16,0 0 0,-21 0 15,21-21-15,22 21 0,-22-21 0,0 0 16,0 0-16,21 0 0,22 0 15,-22-21-15,-21 21 0,22-21 16,-22 0-16,21 0 0,-21 0 0,1-1 16,-1 1-16,0-21 0,0 21 15,0 0-15,-21-22 0,0 22 0,0 0 16,-21 42 15,21 0-31,-21-21 0,21 43 16,-21-22-16,0 0 15,21 0-15,0 0 0,0 0 0,0 1 16,0-1-16,0 0 16,21-21-16,0 0 15,0 0-15,0 0 0,0 0 16,1 0-16,-1 0 0,0-21 16,0 21-16,0-21 0,0-1 0,1 1 15,-1 0-15</inkml:trace>
  <inkml:trace contextRef="#ctx0" brushRef="#br1" timeOffset="-179326.33">16849 16087 0,'-22'0'16,"-20"0"0,21 0-16,0 0 15,0 0 1,42 0 31</inkml:trace>
  <inkml:trace contextRef="#ctx0" brushRef="#br1" timeOffset="-179113.06">16002 16320 0,'0'0'0,"-42"21"0,20 0 0,1-21 15,21 21-15,43-21 32,-22 0-17,0 0-15,21 0 0,-21 0 0,22-21 16,-1 0-16,-21 21 0,22-21 15,-1-1-15,-21 1 0</inkml:trace>
  <inkml:trace contextRef="#ctx0" brushRef="#br1" timeOffset="-178633.35">17060 16341 0,'0'0'0,"64"-43"31,-64 22-31,0 0 16,-21 0-1,-1 21-15,1 0 16,0 0-16,0 0 0,0 21 16,0 0-16,-1 0 0,1 1 15,0-1-15,0 0 0,21 0 0,-21 0 16,0 0-16,-1 22 0,22-22 15,0 0-15,0 0 0,0 0 0,0 1 16,0-1-16,0 0 0,22 0 16,-1-21-16,0 21 0,0-21 15,0 0-15,22 0 0,-22 0 0,21 0 16,0 0-16,-20 0 0,20 0 16,43-21-16,-43 0 0,0 0 15,43 0-15,-43-1 16,-21 1-16</inkml:trace>
  <inkml:trace contextRef="#ctx0" brushRef="#br1" timeOffset="-177965.65">17526 16468 0,'42'-106'16,"-21"42"0,-84 234-16,126-361 0,-63 170 15,-21 21 1,0 21 0,21 0-16,-21 1 0,0-1 0,21 0 15,-21 0-15,21 0 0,-22 0 16,1 1-16,21-1 0,0 0 0,0 0 15,0 0-15,0 0 16,0 1-16,21-22 16,1 0-1,-1 0-15,0 0 0,0 0 16,0 0-16,0 0 0,1-22 0,-1 22 16,0-21-16,0 0 0,-21 0 0,21 0 15,0 0-15,1-1 0,-22 1 16,0 0-16,21 0 0,-21 0 0,21-22 15,-21 22-15,0 0 16,0 42 0,0 0-16,0 1 15,-21-1-15,21 21 16,-21-21-16,-1 0 0,22 1 0,-21-1 16,21 0-16,0 0 0,0 0 15,0 0-15,0 1 0,0-1 16,21 0-16,1-21 0,-1 0 0,0 0 15,0 0-15,21 0 0,-20 0 16,-1 0-16,0 0 0,21-21 0,-21 21 16,1-21-16,-1-1 0,0 1 15,0 0-15,-21-21 0,21 21 0,0-22 16,1 1-16,-22 0 0,21-1 0,-21 1 16,21 0-16,-21-22 0,0 22 15,0-1-15,21 1 0,-21 0 0,0 21 16,0-22-16,0 22 15,0 42 1,0 0-16,-21 22 16,0-22-16,21 21 0,-21 1 0,-1-1 15,22 0-15,-21 1 0,0-1 0,21 0 16,-21-21-16,21 22 0,0 20 16,0-42-16,0 1 0,0 20 15,0-21-15,0 0 0,0 0 16,21 1-1,0-22-15,0 0 0,1 0 16,20 0-16,-21 0 0,0 0 0,22 0 16</inkml:trace>
  <inkml:trace contextRef="#ctx0" brushRef="#br1" timeOffset="-177497.63">18584 16404 0,'21'-21'15,"-42"42"-15,42-63 0,-21 21 0,0 0 0,0-1 16,0 1-16,0 0 0,0 0 15,0 0-15,0 0 0,-21 21 16,0 0-16,0 0 0,0 0 0,0 0 16,-1 0-16,-20 21 0,21 0 15,0 0-15,0 0 0,-1 0 0,1 22 16,0-22-16,0 21 0,0-21 16,0 1-16,21-1 0,-22 21 15,22-21-15,0 0 0,0 1 0,0-1 16,0 0-16,22-21 15,-1 0-15,0 0 0,0 0 16,0 0-16,0 0 0,1 0 0,-1 0 16,0 0-16,0-21 0,0 0 15,0-1-15,1 1 0,-1 0 0,42-42 16,-42 20 0,-21 22-16,22 0 0,-22 0 0,21 0 15,-21-1-15,-21 44 31,-1-22-31,1 21 0,21 0 16,0 0-16,-21 0 0,0 0 16,21 1-16,0-1 0,0 0 0,0 0 15,0 0-15,0 0 0,0 1 16,21-22 0,0 21-16,0-21 15,1 0-15,-1 0 0,0 0 0,0 0 16,0 0-16,0-21 0,22-1 15</inkml:trace>
  <inkml:trace contextRef="#ctx0" brushRef="#br1" timeOffset="-177088.35">18923 16425 0,'21'-21'15,"-42"42"-15,42-63 0,-21 21 0,0 0 16,0 0-16,0-1 16,21 22-1,-21-21-15,21 21 0,1 0 16,-1 0-16,0 0 15,0 0 1,0 21-16,-21 1 16,0-1-16,0 0 0,21 0 15,-21 0-15,0 0 0,0 1 0,0-1 16,0 0-16,0 0 0,0 0 16,0 0-16,0 1 15,0-1 1,0-42 15,0-1-15,0 1-16,0 0 0,22 21 0,-1-21 15,0-21-15,-21 20 0,21 1 16,0 0-16,0 0 0,1 0 0,-1 0 16,0-1-16,0 1 0,0 0 0,0 21 15,1 0-15,-22-21 0,21 21 16,0 0-1,0 0-15</inkml:trace>
  <inkml:trace contextRef="#ctx0" brushRef="#br1" timeOffset="-174413.87">20383 16510 0,'0'0'0,"0"21"0,-21-21 32,42 0-1,1 0-31,-1 0 16,0-21-16,0 21 0,0-21 15,22 21-15,-22-21 0,0 0 0,0-1 16,21 1-16,-20 0 0,-1 0 15,0 0-15,0-22 0,0 22 0,0 0 16,-21 0-16,0 0 0,0 0 16,0-1-16,-21 22 15,0 0-15,0 0 16,0 0-16,0 43 0,-1-22 16,1 0-16,0 0 0,21 22 0,-21-22 15,0 21-15,21-21 0,0 0 16,-21 22-16,21-22 0,0 0 15,0 0-15,21 0 0,0 1 0,0-22 16,0 21-16,22 0 16,-22-21-16,21 0 0,-21 0 0,22 0 15,-1 0-15,-21 0 0,21 0 0,1 0 16,-22-21-16,21 21 0,-21-21 0,22-1 16,-22 1-16,0 0 0,0 0 0,0 0 15,1-22-15,-1 1 0,0 21 16,0-21-16,0-1 0,-21 1 0,21 0 15,1 20-15,-22-20 0,21 0 16,-21 21-16,21-22 0,-21 22 16,21 0-16,-21 0 0,0-22 0,0 22 15,0 0-15,0 0 16,0 0-16,0 0 0,0-1 16,-21 22 15,0 22-16,0-1-15,-1 21 16,22-21-16,-21 22 0,0-1 0,0 0 16,0 1-16,0-1 0,-1 0 15,1-21-15,0 22 0,0-1 16,21 0-16,0-20 0,0-1 0,0 21 16,0-21-16,0 0 0,0 1 15,21-1-15,-21 0 0,21-21 0,0 21 16,1-21-16,20 0 0,-21 0 0,0 21 15,22-21-15,-22 0 0,21 0 16,-21 0-16,22 0 0,-1-21 0,0 0 16,-21 21-16,22-21 0,-22 0 15,21-1-15,-21 1 0,1-21 0,-22 21 16,0 0-16,21-22 0,-21 22 0,0-21 16,0 21-16,0-1 15,0 1-15,-21 21 0,-1 0 0,1 0 16,0 0-16,0 21 0,0 1 15,0-1-15,-1 0 0,1 0 16,21 0-16,0 0 0,-21 22 0,21-22 16,0 0-16,0 0 0,0 22 15,0-22-15,21-21 0,0 21 16,1 0-16,-1 0 0,21-21 0,-21 21 16,22-21-16,-1 22 0,0-22 0,1 0 15,-1 0-15,0 0 0,1 0 0,-22 0 16,21-22-16,0 1 0,-20 21 15,-1-21-15,0 0 0,0 0 16,0-22-16,0 22 0,-21 0 16,0-21-16,22 21 0,-22-22 0,0 22 15,21 0-15,-21 0 0,0 0 0,0 42 32,-21 0-32,-1 0 15,1 0-15,21 22 0,-21-22 16,0 21-16,0-21 0,21 22 0,-21-22 15,21 0-15,-22 0 0,22 0 16,0 0-16,0 1 0,0-1 16,0-42 31,0-1-47,0 1 0,0 0 15,22 0-15,-1 0 0,-21 0 16,21-22-16,0 22 0,0 0 0,22-43 15,-22 22-15,0 21 16,0 0-16,0 0 0,0 21 0,1 0 16,-1 0-16,0 0 15,-21 21-15,0 0 0,21 0 16,-21 21-16,0-20 0,0-1 0,0 21 16,0-21-16,0 0 0,0 1 15,0 20-15,0-21 0,0 0 16,0 0-16,0 1 15,0-44 17,0 1-17,0 0-15,0 0 16,0 0-16,21 0 0,0-1 0,1 1 16,-1-21-16,0 21 0,0 0 15,0-22-15,22 22 0,-22 0 0,0 0 16,21 0-16,-21 21 0,1 0 15,-1 0-15,0 0 0,0 0 0,0 0 16,-21 21-16,0 0 0,0 0 16,0 0-16,0 0 0,0 1 15,0 20-15,0-21 0,0 0 0,0 0 16,0 22-16,0-22 16,0 0-16,0 0 0,21-21 15,1 21-15,-1-21 0,0 0 0,0 0 16,0 0-16,0 0 0,22 0 15,-22 0-15,21 0 0,-21 0 0,1 0 16,-1 0-16,21-21 16,-21 0-16,0 21 0,1-42 15,-1 21-15,-21-1 0,21-41 16,-21 42-16,0 0 0,21-22 16,-21 22-16,0 0 0,0 0 0,-21 21 31,0 0-31,0 21 0,-1 0 15,22 0-15,-21 0 0,0 1 0,21 20 16,-21-21-16,21 0 0,0 0 16,0 1-16,0-1 0,0 0 0,0 0 15,0 0-15,21 0 0,0-21 16,0 22-16,1-22 0,-1 21 0,0-21 16,21 0-16,-21 0 0,1 0 0,20 0 15,-21 0-15,0 0 0,22-21 16,-22-1-16,0 1 0,0 21 15,0-21-15,0 0 0,1-21 0,-1 20 16,21-20-16,-42 0 16,0 21-16,0-1 0,0 1 0,21 21 15,-42 21 1,0 22 0,21-22-16,-21 0 15,0 0-15,21 0 0,0 1 0,-22-1 16,1 0-16,21 0 0,-21 0 0,21 0 15,0 1 1,0-44 31,0 1-47,21 0 0,0 0 16,1 21-16,-1-21 0,0 0 15,0-1-15,0 1 0,0 0 0,1 0 16,-1 0-16,0 0 0,0-1 15,0 22-15,0 0 0,1 0 16,-22 22-16,0-1 16,0 0-16,0 0 0,0 0 15,0 0-15,0 1 0,21-1 16,0 0-16,-21 0 0,21 0 0,0 0 16,0-21-16,1 22 0,-1-1 15,0-21-15,0 0 0,0 0 0,0 0 16,1 0-16,-1 0 0,0 0 15,0 0-15,0 0 0,0-21 16,1-1-16,-22 1 0,21 0 16,0 0-16,-21-21 0,21 20 0,0-20 15,-21 0-15,21-1 0,1 1 0,-1 0 16,0-1-16,-21 1 0,21 0 16,0-1-16,0 22 0,1-21 15,-1 0-15,0 20 0,-21 1 0,0 0 16,0 0-16,0 42 15,-21 0 1,0 22-16,-1-1 0,1-21 16,0 21-16,0 22 0,0-22 0,0 1 15,21-1-15,-22-21 16,1 21-16,21 1 0,-21-22 0,21 0 16,0 21-16,0-20 0,0-1 15,0 0-15,21 0 0,0 0 0,1-21 16,-1 0-1,0 0-15,0 0 0,0 0 0,0 0 16,1 0-16,-1 0 0,0 0 16,0-21-16,0 21 0,0-21 15,-21 0-15,22 21 0,-22-21 16,21-1-16,-21 1 16</inkml:trace>
  <inkml:trace contextRef="#ctx0" brushRef="#br1" timeOffset="-174178">24193 16256 0,'0'0'0,"-63"0"31,63-21-15,21 21-16,0 0 15,22 0-15,-22 0 0,21 0 0,0-21 16,-20 21-16,20 0 0,0 0 15,1 0-15,-1 0 0,0 0 0,-21 0 16,22 0-16,-22 0 0,0 0 16,0 0-16,-21 21 0,0 0 15,0 0 1,-21-21-16,-21 21 0</inkml:trace>
  <inkml:trace contextRef="#ctx0" brushRef="#br1" timeOffset="-172056.5">10626 17590 0,'-22'0'31,"22"21"-15,-21 0-16,21 0 0,0 21 0,0 1 16,-21-22-16,0 21 0,21 1 15,-21-1-15,21-21 0,-21 21 0,-1 1 16,22-22-16,0 0 0,-21 0 15,21 0-15,-21 1 0,42-22 47,0 0-47,1-22 0,-1 1 0,0 0 16,0 0-16,21 0 0,-20 0 16,-1-22-16,21 22 0,-21 0 0,0-21 15,1 20-15,-1 1 0,0 0 16,0 0-16,0 0 0,-21 42 31,0 0-31,0 0 0,0 0 16,0 1-16,0-1 0,0 0 0,0 0 15,0 0-15,0 22 0,21-43 16,-21 21-16,22 0 0,-22 0 16,21-21-16,0 0 0,-21 21 15,21-21-15,0 0 0,22 0 0,-22 0 16,21 0-16,-21 0 0,22-21 15,-1 21-15,0-21 0,1 0 16,-1 0-16,-21-1 0,21 1 0,-20 0 16,-1-21-16,0 21 0,-21-22 15,0 22-15,21-21 0,-21 21 0,0-1 16,0 1-16,21 0 0,-21 0 16,0 42-1,0 0 1,0 0-16,-21 22 0,21-22 15,-21 0-15,21 0 0,0 22 16,0-22-16,-21 0 0,21 0 16,0 0-16,0 0 0,0 1 0,0-1 15,21 0 1,0-21-16,0 0 0,0 0 0,1 0 16,-1 0-16,0-21 0,0 21 15,0-21-15,22-1 0,-22 1 0,0 0 16,0-21-16,0 21 0,0-22 15,-21 1-15,22 0 0,-22-1 16,21 1-16,-21 0 0,21 20 0,-21-20 16,0 0-16,0 21 0,0-1 15,0 44 1,0-1 0,0 0-16,0 21 0,-21-21 15,0 22-15,21-1 0,-22 0 16,22 1-16,0-22 0,-21 21 0,0 1 15,21-22-15,-21 0 0,21 21 16,0-21-16,-21 1 0,21-1 16,0 0-1,0-42 17,21 0-32,-21-1 0,21 1 15,0 0-15,-21 0 0,21 0 16,1 0-16,-1-1 0,-21 1 0,21 0 15,0 0-15,0 21 16,0 0-16,-21 21 16,0 0-16,0 0 15,0 1-15,0-1 16,0 0-16,22 0 0,-22 0 0,0 0 16,21-21-16,-21 22 15,21-22-15,0 21 0,0-21 0,0 0 0,1 0 16,20 0-16,-21 0 15,21 0-15,1 0 0,-1 0 0,0 0 16,22 0-16,-22-21 0,1 21 16,-22-22-16,21 1 0,0 0 0,-20 0 15,-1 0-15,0-22 0,-21 22 16,0-21-16,0 21 0,0-22 16,0 22-16,0 0 0,0 0 0,0 0 15,-21 21 1,0 21-16,-1 0 0,22 0 15,-21 0-15,21 1 0,-21 20 16,21-21-16,0 0 0,0 22 16,0-22-16,0 0 0,0 21 15,0-21-15,0 1 0,0-1 16,0 0-16,21-21 0,0 0 16,1 0-16,-1 0 0,0 0 0,0 0 15,21 0-15,-20 0 0,20 0 16,-21-21-16,21 21 0,1-21 15,-22-1-15,21 1 0,-21 0 0,1-21 16,-1 21-16,-21-1 0,0-20 16,0 21-16,0 0 0,0-22 15,0 22-15,0 0 0,0 0 16,21 21 31,0 0-32,0 21-15,0-21 0,1 21 16,-22 0-16,0 1 16,0-1-16,0 0 0,0 0 0,0 0 15,0 0-15,0 1 0,0 20 16,-22-21-16,1 0 0,0 0 0,21 1 16,0-1-1,-21 0-15,21 0 16,21-21-1,0 0-15,0 0 0,1 0 16,20-21-16,-21 21 0,21-21 16,1 0-16,-22 21 0,21-22 15,1 1-15,-22 0 0,21 0 16,-21 0-16,0 0 0</inkml:trace>
  <inkml:trace contextRef="#ctx0" brushRef="#br1" timeOffset="-169269.33">13843 17568 0,'0'0'0,"0"-21"47,0 42 94,0 1-126,21-22 16,-21 21-15,21-21 156,-21-21-156,0-1 15,0 1-16,21 21-15,-21-21 0,0 0 32,0 0-17,0 42 48,0 0-63,0 0 0,0 22 15,0-22-15,0 0 0,-21 0 16,21 0-16,0 0 0,0 1 16,0-1-16,0 0 0,0 0 15,0 0-15,-21-21 0,21 21 0,0 1 32,0-1-17,0 0 1,0 0-16,21-21 62,0 0-62,-21-21 16,22 21-16,-1-21 0,-21 0 16,21 21-16,0-22 0,-21 1 15,21 0-15,0 0 0,-21 0 0,22 0 16,-1-1-16,0 1 0,-21-21 15,0 21-15,21 0 0,0 21 0,-21-22 16,0 1-16,0 42 47,0 1-31,21-22 62,-21 21-31,0 0-32,0 0-15,0 0 16,0 0-16,0 1 0,0-1 15,0 0-15,0 0 16,0 0-16,0 0 16,0 1-1,22-22-15,-22 21 16,21-21-16,0 0 16,-21 21-16,21-21 0,0 0 15,0 0-15,1 0 16,-1 0-16,0 0 0,0 0 15,0-21 1,0 21-16,-21-21 0,22-1 16,-22 1-16,21 21 15,0-21-15,-21 0 16,21 21-16,-21-21 0,21 0 16,0-1-16,-21 1 15,0 0-15,22 0 0,-22 0 16,21 0-16,-21-1 15,0 1-15,0 0 0,0 0 16,21 21 0,-21 21 15,-21 0-31,0 0 0,-1 1 16,1-1-16,21 0 15,-21 0-15,0 0 0,0 0 16,21 1-16,0-1 15,0 0-15,0 0 0,0 0 16,0 0-16,0 1 0,21-22 16,0 21-16,0-21 0,0 0 0,1 21 15,20-21-15,-21 0 0,0 0 16,22 0-16,-22 0 0,0 0 16,21 0-16,-21 0 0,22-21 0,-22 21 15,0-21-15,21-1 0,-20 1 16,-1 0-16,0 0 0,-21 0 0,0 0 15,21-22-15,-21 22 0,0 0 16,0 0-16,0 0 0,0-1 16,0 1-16,0 0 0,-21 21 15,0 0-15,0 0 16,21 21-16,-22 0 0,1-21 16,21 22-16,-21 20 0,21-21 0,0 0 15,0 0-15,0 22 0,0-22 16,0 0-16,0 0 0,0 22 0,0-22 15,0 0-15,21-21 0,-21 21 16,21 0-16,1-21 0,-1 21 16,0-21-16,0 0 0,0 0 15,0 0-15,1 0 0,-1-21 0,0 21 16,0-21-16,0 0 16,0 0-16,1 0 0,-1-1 0,0 1 15,0 0-15,0 0 0,0-21 16,1 20-16,-22 1 0,0 0 0,21 21 15,-21-21-15,0 42 32,0 0-32,0 0 15,0 1-15,0-1 0,0 0 16,0 0-16,0 0 16,21 0-16,0-21 0,-21 22 0,42-22 15,-20 0-15,-1 21 0,0-21 16,21 0-16,-21 0 0,1 0 15,-1 0-15,0 0 0,0 0 16,0-21-16,0 21 0,1-22 0,-22 1 16,21 0-16,0 0 0,0 0 15,-21 0-15,21-22 0,0 22 16,-21 0-16,0 0 0,22 0 16,-22-1-16,0 1 0,0 42 15,0 1 1,0-1-16,0 0 0,0 0 15,-22 0-15,22 0 0,0 22 16,0-22-16,0 0 16,0 0-16,22-21 31,-1 0-31,0 0 0,0 0 0,0 0 16,0 0-16,1 0 0,-1-21 15,0 0-15,0 0 0,0 0 16,-21-1-16,21 1 0,1 0 15,-22 0-15,21 21 0,-21-21 0,0 42 32,-21-21-32,-1 21 15,22 0-15,-21-21 16,0 21-16,0 1 0,0-22 16,0 0-16</inkml:trace>
  <inkml:trace contextRef="#ctx0" brushRef="#br1" timeOffset="-168697.66">17484 17314 0,'-22'0'0,"44"0"0,-65-21 16,43 0-16,0 0 16,0 0-16,0 0 0,0-1 15,-21 44 16,0-1-31,21 0 16,0 0-16,0 21 0,-21-20 16,21 20-16,0 0 0,0 1 15,0-22-15,0 21 0,0 0 16,0 1-16,21-22 0,0 21 0,21-21 16,-20 1-16,20-1 0,0 0 15,1 0-15,-1-21 0,21 0 0,-20 0 16,-1 0-16,0 0 0,1 0 15,-1 0-15,0 0 0,1-21 0,-22 0 16,0-22-16,0 22 16,0-21-16,-21 21 0,22-22 0,-22 1 15,0 0-15,0-1 0,0 22 16,0-21-16,0 21 0,-22-22 16,22 22-16,-21 21 0,0 0 15,0 21 1,21 1-1,0-1-15,0 0 16,0 0-16,21-21 0,0 21 16,0 0-16,22-21 0,-22 0 0,21 0 15,1 0-15</inkml:trace>
  <inkml:trace contextRef="#ctx0" brushRef="#br1" timeOffset="-168441.8">18605 17336 0,'0'0'0,"0"-22"0,0 1 0,0 0 15,0 0 1,0 42 0,-21 0-1,21 0-15,-21 1 0,0-1 0,0 0 16,21 21-16,-21 1 0,-1-22 16,1 21-16,21 0 0,-21-20 0,0 20 15,21-21-15,-21 0 0,21 22 16,0-22-16,0 0 0,0 0 0,0 0 15,21-21 17,0-21-17,0 0-15,-21 0 0</inkml:trace>
  <inkml:trace contextRef="#ctx0" brushRef="#br1" timeOffset="-168212.94">18246 17653 0,'0'21'16,"0"-42"-16,0 63 0,0-20 16,0-1-16,0 0 0,21-21 15,0 0-15,0 0 16,0 0-16,0 0 0,22 0 0,-22 0 16,21 0-16,-21 0 0,22 0 15,-22 0-15,21-21 0,1 0 0,-22-1 16,0 22-16,0-21 0,0-21 15,0 21-15,-21 0 0,0-22 0,0 22 16,0-21-16,0 21 0,0-22 16,0 22-16</inkml:trace>
  <inkml:trace contextRef="#ctx0" brushRef="#br1" timeOffset="-168025.04">18478 17187 0,'22'0'31,"-1"22"-31,0-22 16,0 0-16,0 0 0,0 0 0,22 0 16,-22 0-16,21 0 0,-21 0 15,22 0-15,-22 0 0,21 0 0,-21 0 16,1 0-16,20 0 0,-21 0 0,0 0 16,0-22-16,1 22 0,-1 0 15,0-21-15</inkml:trace>
  <inkml:trace contextRef="#ctx0" brushRef="#br1" timeOffset="-167505.34">19960 17230 0,'0'0'0,"21"-21"16,-21 42 31,-21 0-47,21 0 0,-21 0 16,0 0-16,21 1 0,-21-1 15,-1 21-15,22-21 0,-21 22 0,21-22 16,0 21-16,0-21 0,0 22 15,0-22-15,0 0 0,21 21 0,1-21 16,20 1-16,-21-1 0,0-21 16,22 21-16,-22-21 0,0 0 0,21 0 15,-21 0-15,1 0 0,-1 0 16,0 0-16,0-21 0,0 0 0,0-1 16,1 1-16,-1 0 0,-21-21 15,0 21-15,0-22 0,0 22 16,0-21-16,0 21 0,0-22 15,0 22-15,-43-21 0,22 21 16,0-1-16,0 1 0,-21 21 16,20 0-16,1 0 0,0 0 15,0 0-15,0 0 0,21 21 16,0 1-16,0-1 0,0 0 16,0 0-16,0 0 0,21-21 15,0 21-15,0-21 0,22 0 16,-22 22-16,0-22 0</inkml:trace>
  <inkml:trace contextRef="#ctx0" brushRef="#br1" timeOffset="-167106.2">20426 17484 0,'0'-21'0,"0"-1"0,0 1 16,0 0-16,0 0 15,0 0-15,0 0 0,21-1 16,0 22-16,0-21 0,0 0 15,1 21-15,20 0 0,-21-21 0,21 21 16,-20 0-16,-1 0 0,0 0 16,0 0-16,0 21 0,0-21 15,1 21-15,-22 0 0,0 1 0,0-1 16,0 0-16,0 21 16,0-21-16,0 22 0,0-22 0,0 0 15,-22 0-15,1 22 0,0-43 0,0 21 16,0 0-16,0 0 0,-1-21 15,1 0-15,0 0 16,0 0-16,21-21 16,0 0-1,21 0-15,0-1 16,0 1-16,-21 0 0,43 0 0,-22 0 16,0-22-16,0 22 0,22 0 15,-22 0-15,21 0 0,-21 0 16,22-1-16,-22 1 0,0 0 0,21 0 15,-21 0-15,1 21 0,20-21 16,-21-1-16</inkml:trace>
  <inkml:trace contextRef="#ctx0" brushRef="#br1" timeOffset="-166630.5">21145 17060 0,'0'-21'16,"0"64"-16,0-65 0,-21-20 0,0 21 16,0 21-16,0-21 0,0 0 0,-22 21 15,22-22-15,-21 22 0,-22 0 16,22-21-16,-22 21 0,22 0 0,-21 0 15,-22 0-15,21 0 0,1 0 16,-22 21-16,22 1 0,-1-1 0,-20 0 0,20 0 16,1 21-16,-1 1 15,22-22-15,-22 42 0,22-20 0,-22-1 16,43 0-16,-21 22 0,0-22 16,20 22-16,22-22 0,0 22 0,0-22 15,0 21-15,0-20 0,22-1 16,20 22-16,0-43 0,1 21 0,-1 0 15,21-20-15,-20-1 0,20 0 16,-20 0-16,20 0 0,1-21 0,20 0 16,-20 0-16,-1 0 0,22 0 15,-22 0-15,22 0 0,-21-21 0,-1 0 16,1 0-16,-22-22 16,21 1-16,-20 0 0,41-43 15,-41 22-15,-22-1 0,21 22 16,-21-22-16,1 1 0,-22-1 0,0 22 15,0-22-15,0 22 0,0-21 16,0 20-16,-43 1 0,22 0 0,-21-1 16,-1 1-16,-20 0 0,21 20 15,-22 1-15,1 0 0,-1 0 0,22 0 16,-22 21-16,22 0 0,0 0 16,-1 0-16,1 21 0,0-21 15,20 21-15,1-21 0,0 0 0,21 21 16</inkml:trace>
  <inkml:trace contextRef="#ctx0" brushRef="#br1" timeOffset="-164488.2">22458 17166 0,'0'0'0,"-21"-21"15,21 0-15,0 0 0,0 0 16,0-1-16,0 1 15,0 0-15,-22 21 0,1 0 32,21 21-32,-21 0 0,21 1 15,-21 20-15,0 0 0,21-21 16,0 22-16,-21-1 0,21 0 16,-22 1-16,1 20 0,21-20 15,0-1-15,-21 0 0,21-21 0,-21 22 16,21-1-16,-21-21 0,21 0 15,0 1-15,0-1 0,0 0 0,0-42 47,0 0-47,0-1 0,0 1 16,0-21-16,0 21 0,0-22 16,21 1-16,0 0 0,0-1 0,0 1 15,1 0-15,-1-1 0,0 1 16,21 0-16,-21-1 0,22 1 15,-1 0-15,43-22 0,-43 43 16,0 0-16,1 21 0,-1 0 16,-21 0-16,0 0 0,1 0 0,-22 21 15,0 0-15,0 0 16,-43 1-16,22-1 0,0 0 0,-21 0 16,-1 0-16,1 0 0,21-21 15,-22 22-15,1-1 0,21-21 0,-21 21 16,20-21-16,1 0 15,0 0-15,0 0 16,21 21 0,0 0-1,-21 0 1,21 1-16,0-1 0,0 0 0,0 21 16,0-21-16,0 1 0,0-1 15,0 21-15,0-21 0,21 0 0,0 1 16,0-1-16,22 0 15,-22-21-15,0 0 0,21 0 0,1 0 16,20 0-16,-21 0 0,22 0 16,-1 0-16,-20 0 0,20-21 0,1 0 15,-22-1-15,0 1 0,1 0 16,-22 0-16,0 0 0,0 0 16,0-1-16,-21-20 0,22 21 15,-22 0-15,0 0 0,0-1 16,-22 22-1,1 0-15,0 0 16,0 0-16,0 22 0,0-1 16,-1 0-16,22 21 0,-21-21 0,21 1 15,-21 20-15,21-21 0,0 0 16,0 22-16,0-22 0,21 0 0,0 0 16,1 0-16,20-21 15,0 21-15,1-21 0,-1 0 0,0 22 16,22-22-16,-1 0 0,1 0 15,20 0-15,65-22 0,-86 22 16,22-21-16,-43 0 0,22 0 16,-22 0-16,21-43 15,-20 43-15,-43 0 0,0-21 0,0 20 16,0 1-16,0-21 0,0 21 16,0 0-16,-21 21 0,-22-22 0,22 22 15,-21 0-15,-1 0 0,1 0 0,0 0 16,-1 0-16,-20 22 0,21-1 15,-1 0-15,1 0 0,0 0 16,-1 0-16,22 22 0,0-22 16,0 0-16,21 21 0,0-20 0,0-1 15,0 0-15,0 0 0,21 0 16,0-21-16,21 21 0,-20-21 0,20 0 16,0 0-16,1 0 0,-22 0 15,21 0-15,0 0 0,-20-21 0,20 0 16,-21 21-16,0-21 0,0 0 15,1 0-15,-1-1 0,0 1 0,-21 0 16,0 0-16,0 0 0,0 0 16,0 42-1,-21 0 1,21 21-16,-21-21 0,-1 22 16,1-1-16,0-21 0,21 43 15,-21-22-15,0 0 0,0 1 0,-1-1 16,1 0-16,0 22 0,0 21 15,0-43-15,0 21 0,21-20 16,0-1-16,-22 0 0,22 22 16,-21-43-16,21 21 0,-21 1 15,21-22-15,0 0 0,0 0 0,0 0 16,0-42 15,0 0-31,21 0 0,0 0 16,1 0-16,-22-22 0,21 1 15,0 21-15,0-22 0,0 1 0,22-21 16,-22 20-16,0 1 0,21-22 16,-21 1-16,22-1 0,-1 1 0,-21-1 15,22 1-15,-22-1 16,21 1-16,-21 21 0,0-22 0,22 22 16,-22-1-16,-21 22 0,21 0 0,-21 0 15,21 0-15,-21 42 47,0 0-47,0 0 16,0 0-16,0 1 0,0-1 15,0 0-15,0 0 0,0 0 0,0 0 16,0 1-16,0-1 0,21 0 16,1-21-16,-1 0 15,0 0-15,0 0 16,0 0-16,0 0 0,1-21 15,-1 0-15,0-1 0,0 22 16,0-42-16,-21 21 0,21 0 16,1 0-16,-1-22 0,0 22 0,0 0 15,-21 0-15,0 0 0,21 21 16,-21-22-16,0 44 16,-21-1-1,21 0-15,-21 0 0,21 0 16,-21 0-16,21 1 0,0-1 15,-21 0-15,21 0 0,0 0 0,0 0 16,0 1-16,21-22 16,0 0-16,0 0 0,0 0 15,0 0-15,1 0 0,-1 0 16,0 0-16,0-22 0,0 1 0,0 0 16,1 21-16,-1-42 0,0 21 15,0-1-15,0 22 0,-21-21 16,21 0-16,-21 42 31,-21-21-31,0 21 0,0 1 16,0-1-16,21 0 0,-21 0 0,21 0 15,-22 0-15,1 1 0,21-1 16,0 0-16,0 0 0,0 0 16,21-21-1,1-21 1,-1 0-16,0 0 15,0 0-15</inkml:trace>
  <inkml:trace contextRef="#ctx0" brushRef="#br1" timeOffset="-164269.46">25082 17166 0,'-21'0'16,"42"0"-16,-63 0 0,21 0 0,0 0 15,0 0-15,-1 0 16,22 21 15,22-21-15,-1 0 0,0 0-16,0 0 0,0 0 15,0 22-15,1-22 0</inkml:trace>
  <inkml:trace contextRef="#ctx0" brushRef="#br1" timeOffset="-163889.68">25188 17293 0,'0'0'16,"21"0"31,1 0-47,-22 21 15,21 1 1,-21-1-16,21 0 0,-21 0 0,0 21 16,21-20-16,-21-1 0,21 21 15,-21-21-15,0 0 0,0 1 0,0-1 16,0 0-16,0 0 16,-21-21-1,21-21 1,0 0-1,0 0-15,0-1 16,0 1-16,0 0 0,0-21 0,21 21 16,0-1-16,1 1 15,-1 0-15,0 0 0,-21 0 0,21 0 16,0-1-16,0 1 0,1 0 16,-1 21-16,0-21 0,0 21 15,0-21-15,0 21 0,22 0 16</inkml:trace>
  <inkml:trace contextRef="#ctx0" brushRef="#br1" timeOffset="-162013.15">25590 17399 0,'0'0'16,"22"0"-1,20 0 1,-21 0-16,0 0 0,22-21 16,-22 0-16,21 21 0,-21 0 0,22-21 15,-22-1-15,0 22 16,0-21-16,0 0 0,-21 0 0,0 0 31,-21 21-31,0 0 0,0 0 16,0 0-16,-1 0 0,-20 21 0,21 0 15,0 0-15,-22-21 0,22 21 16,0 22-16,0-22 0,0 0 0,21 0 16,0 0-16,0 1 0,0-1 15,0 0-15,0 0 0,21 0 0,0-21 16,0 21-16,22 1 0,-1-22 15,-21 0-15,21 0 0,1 0 16,-1 0-16,0 0 0,1 0 16,-1-22-16,-21 1 0,22 0 0,-22 0 15,21 0-15,-21 0 0,0-1 16,1 1-16,-1 0 0,0 0 0,0 0 16,-21 0-16,0-1 0,0 44 46,-21-1-46,0 0 0,0 0 16,21 0-16,-22 0 0,1 1 16,0 20-16,21-21 0,-21 0 15,0 0-15,21 1 0,0-1 16,0-42 15,0-1-15,21 1-16,0 0 15,0 0-15,0 0 0,1 0 16,-1-1-16,0 1 0,0 0 0,0 0 16,0 0-16,1 0 0,-1 21 15,0 0-15,-21 21 32,0 0-32,0 0 0,0 0 15,0 0-15,0 1 0,0-1 16,0 0-16,0 0 0,0 0 0,0 0 15,21-21-15,-21 22 16,21-22 0,0 0-1,-21-22-15,22 1 16,-1 0-16,0 0 16,0 0-16,-21 0 0,21-22 0,0 22 15,1 0-15,-1 0 0,0 0 16,0-1-16,0 22 0,0-21 0,1 21 15,-22 21 17,0 1-32,0-1 0,-22 0 15,22 0-15,0 0 0,0 0 16,0 1-16,0-1 0,0 0 0,0 0 16,0 0-16,0 0 0,22 1 15,-1-22-15,0 21 0,21-21 16,-21 0-16,1 0 0,20 0 15,-21 0-15,21 0 0,-20 0 16,-1-21-16,21 21 0,-21-22 0,0 1 16,1 0-16,-1 0 0,21 0 15,-21-22-15,-21 22 0,21 0 0,1 0 16,-22 0-16,0 0 0,0-1 16,-22 22-1,1 22 1,0-22-16,0 21 0,0 0 15,0 0-15,-1 0 0,1 0 0,21 1 16,-21-1-16,21 0 0,0 0 16,0 0-16,0 0 0,0 1 15,21-1-15,0-21 0,1 0 16,-1 21-16,21-21 0,-21 0 16,0 0-16,1 0 0,-1 0 0,0 0 15,0-21-15,0 21 0,0-21 16,1-1-16,-1 1 0,-21 0 15,21 0-15,0 0 0,-21 0 16,21-1-16,0 22 16,-21 22 15,0-1-31,0 0 16,-21-21-16,21 21 0,0 0 15,-21 0 1,42-21 15,0 0-31,1-21 16,-1 21-16,-21-21 15,21 0-15,0 21 0,0-21 16,0 0-16,1 21 0,-22-22 0,21 1 16,0 21-16,-21 21 31,0 1-31,0-1 15,0 0-15,0 0 0,0 0 0,0 0 16,0 1-16,0-1 16,21 0-16,0-21 0,0 0 15,1 0-15,-1 0 0,0 0 16,0 0-16,0 0 16,0-21-16,1 0 15,-1-1-15,0 1 0,-21 0 0,21-21 16,0 21-16,0-1 0,-21-20 15,22 21-15,-1-21 0,0 20 0,0-20 16,0 21-16,0-21 0,-21 20 16,22-20-16,-22 21 0,21 21 0,-21-21 15,-21 42 1,-1 0-16,1 0 16,0 0-16,0 1 0,0-1 15,0 21-15,21-21 0,-22 0 16,1 22-16,0-22 0,21 21 15,0-21-15,0 1 0,0-1 0,0 21 16,0-21-16,0 0 0,0 1 16,21-1-16,0-21 0,1 0 15,-1 0-15,0 0 16,0 0-16,21 0 0,-42-21 0,22 21 16,-1-22-16,0 1 0,0 0 15,-21 0-15,0 0 0,0 0 0,0-1 16</inkml:trace>
  <inkml:trace contextRef="#ctx0" brushRef="#br1" timeOffset="-161817.27">28025 17293 0,'0'0'0,"0"21"16,21-21-1,0 0 1,0 0-16,0 0 0,0 0 0,1 0 15,20 0-15,-21 0 0,0 0 16,0 0-16,22 0 0,-22-21 0,0 21 16,0-21-16,0 21 0,1-21 15,-1 0-15</inkml:trace>
  <inkml:trace contextRef="#ctx0" brushRef="#br1" timeOffset="-158769.52">29358 17060 0,'0'0'15,"21"0"-15,0 0 0,-21-21 16,22 21-16,-22-21 0,21 21 0,-21-21 15,0 0-15,0 0 0,0-1 16,-21 22 0,-1 0-16,1 0 15,-21 22-15,21-1 0,0 0 0,-22 0 16,22 21-16,-21-20 0,21 20 16,-1-21-16,1 21 0,0-20 0,21 20 15,-21-21-15,21 0 0,0 0 16,0 1-16,21-1 0,0 0 0,0 0 15,1 0-15,-1-21 0,21 21 16,0-21-16,1 0 0,-1 0 0,0 0 16,1 0-16,-22 0 0,21 0 15,-21-21-15,22 0 0,-22 0 16,21 0-16,-21 0 0,1-1 16,20-20-16,-21 21 0,21-21 0,-20-1 15,-1 1-15,21 0 0,-21-1 16,0 1-16,1 21 0,-1 0 0,0-22 15,-21 22-15,0 42 16,-21 0 0,-22 1-16,22-1 0,0 21 15,0-21-15,0 22 0,0-22 0,-1 21 16,1 0-16,0-20 0,0-1 16,0 21-16,0-21 0,-1 0 0,22 1 15,0-1-15,0 0 0,-21-21 16,21 21-16,0-42 47,21 0-47,1 0 15,-1-1-15,0 1 0,21 0 16,-21 0-16,1 0 0,-1 0 0,0 21 16,0 0-16,0 0 0,0 0 15,-21 21 1,0 0-16,0 0 15,0 0-15,0 0 0,0 1 16,0-1-16,22 0 16,-1-21-16,0 21 15,0-21-15,0 0 0,0 0 16,1 0-16,20 21 0,-21-21 0,21 0 16,-20 0-16,20 0 0,-21 0 15,0-21-15,22 21 0,-22-21 0,0 0 16,21 0-16,-21-1 0,1 1 15,-1 0-15,0 0 0,0 0 0,-21 0 16,0-1-16,0 1 0,0 0 16,0 0-16,-21 21 15,0 0-15,-22 0 0,22 0 0,-21 21 16,21 0-16,-22-21 0,22 21 16,-21 1-16,21-1 0,-22 0 15,22 0-15,0 0 0,21 0 16,0 1-16,-21-1 0,21 0 15,21-21 1,0 0-16,0 0 16,1 0-16,-1 0 15,0 0-15,0 0 0,21-21 0,-20 21 16,-1-21-16,0-1 0,21 22 16,-21-21-16,22 0 0,-22 0 15,21 0-15,-21 21 0,1-21 16,-1 21-16,-21 21 31,0 0-31,0 0 0,0 0 16,-21 0-16,21 1 15,0-1-15,0 0 16,21-21 0,0 0-16,0 0 0,0 0 0,0 0 15,1 0-15,-1 0 0,0 0 16,0 0-16,0-21 15,0 21-15,1-21 16,-22-1-16,21 1 0,0 0 0,0 0 16,0 0-16,0 0 0,1-1 15,-1 22-15,-21-21 16,0 42 0,0 1-16,0-1 15,-21 0-15,21 0 16,0 0-16,0 0 15,0 1-15,0-1 16,21-21-16,0 0 16,0 0-16,0 21 0,0-21 0,22 0 15,-22 0-15,0 0 16,0 0-16,0 0 0,22 0 0,-22 0 16,0-21-16,21 21 0,-20-21 15,-1 21-15,21-22 0,0 1 0,1 0 16,-1 0-16,-21 0 0,22 0 15,-1-1-15,-21 1 0,0 0 16,-21 0-16,0 0 0,0 0 16,-21 21-16,0 0 0,-21-22 15,-1 22-15,1 0 0,0 0 16,-22 0-16,22 0 0,-1 0 0,1 0 16,0 0-16,21 0 0,-1 22 15,1-22-15,0 21 0,21 0 16,0 0-16,0 0 15,21-21-15,0 21 0,1-21 16,-1 0-16,0 0 0,21 22 16,-21-22-16,1 0 0,-22 21 0,21-21 15,-21 21-15,0 0 16,0 0-16,0 0 0,-21 1 0,-1-1 16,1 21-16,0-21 0,0 22 15,0-1-15,-22 0 0,22 1 16,0-1-16,0 0 0,0 22 0,0-22 15,21 0-15,0 1 0,-22-1 16,22 0-16,-21 1 0,21-1 16,0 0-16,-21 1 0,0-1 15,21-21-15,-21 22 0,0-22 0,21 0 16,-22 0-16,1 0 0,0-21 16,0 0-16,0 0 0,0 0 0,1037-1122 343,-1016 1122-343,-22 0 0,1 22 0,0-1 16,21 0 0,0 0-16,0 0 15,0 0 1,21-21-16,0 0 15,1 22-15,-1-22 0,0 21 0,0-21 16,0 0-16,0 0 16,1 0-16,-1 0 0,21 0 0,-21 0 15,0 0-15,22 0 0,-22 0 16,21-21-16,1-1 0,-22 22 16,21-21-16,0 0 0,-20 21 0,20-21 15,-21 21-15,21 0 0,-20-21 16,-44 21 31,1 0-47,0 0 15,21-21 48,0-1-32,0 1-31,21 21 16,-21-21-16,0 0 15,0 0 17,-21 21-32,0 0 0,0 0 0,0 0 15,-1 0-15,1 0 16,0 0-16,0 21 0,0-21 0,0 21 15,-1-21-15,1 21 0,0-21 16,21 21-16,0 1 0,-21-22 0,21 21 16,0 0-16,0 0 15,0 0-15,0 0 16,21-21-16,0 0 0,0 22 16,1-22-16,20 0 15,-21 0-15,0 0 0,22 0 16,-22 0-16,21 0 0,-21 0 0,0 0 15,1 0-15,-1 0 0,0 0 16,0 0-16,-42 0 47,21 21-47,0 0 16,-21-21-1,0 21 1,-1-21-1,1 0-15,0 0 16,0 0-16,0 0 0,0 0 16,-1 0-16,1 0 0,0 0 0,0 0 15,0 0-15,0 0 16,21-21 15</inkml:trace>
  <inkml:trace contextRef="#ctx0" brushRef="#br1" timeOffset="-158537.64">32724 17378 0,'0'21'16,"-276"-42"-16,552 21 0,-298 21 47,1-21-32,0 0 1,0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23:07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2498 614 0,'0'-21'0,"0"0"16,0-1-16,0 1 15,0 0-15,0 0 16,0 0-16,0 0 31,-22 21 1,22 21-32,0 0 0,0 0 0,0 0 15,0 22-15,0-22 0,0 21 16,0 0-16,0 22 0,0-22 0,0 22 15,0 42-15,0-43 16,-21-21-16,21 1 0,-21 20 0,21-20 16,0-1-16,0-21 0,0 21 15,0-20-15,0-1 0,0 0 0,0 0 16,0 0-16,0 0 0,0 1 16,0-44 15,0 1-16,0 0-15,0 0 0,0 0 0,0 0 16,0-22-16</inkml:trace>
  <inkml:trace contextRef="#ctx0" brushRef="#br0" timeOffset="635.76">2349 466 0,'0'0'0,"-21"-21"16,-21-1 0,21 1-16,21 0 0,0 0 0,0 0 15,0 0-15,0-1 0,21 1 16,0 0-16,0 0 0,22 0 16,-1 0-16,0-1 0,1 1 0,20 0 15,-21 0-15,22 0 0,-1 21 16,-20 0-16,20 0 0,1 0 0,-22 21 15,22 0-15,-22 0 0,0 22 16,1-1-16,-22 0 0,21 43 16,-42-43-16,0 1 15,0-1-15,-21 0 0,-21 22 0,20-22 16,-41 0-16,21 1 0,-22-1 16,1 22-16,-1-22 0,22-21 0,-22 21 15,1 1-15,20-22 0,-20 0 16,21 0-16,20 0 0,-20-21 0,21 0 15,-21 0-15,20 0 16,1 0-16,21-21 0,0 0 0,-21 0 16,21-21-16,0 20 0,0 1 15,0-21-15,0 21 0,0-22 0,21 22 16,0 0-16,1 0 0,-1 0 16,0 21-16,0 0 15,21 0-15,-20 21 0,-1-21 16,21 21-16,-21 21 0,0-20 0,22 20 15,-22 0-15,0 1 0,-21-1 16,21 0-16,-21 1 0,21-1 0,-21 0 16,22-21-16,-22 22 0,0-22 15,21 0-15,0 0 0,0 0 0,0 1 16,0-22-16,1 21 16,-1-21-16,0 0 0,0 0 15,0 0-15,0 0 0,22-21 16,-22-1-16,0 1 0,0 0 0,0 0 15,1 0-15,-1 0 16,-21-1-16,21-20 0,0 21 0,0 0 16</inkml:trace>
  <inkml:trace contextRef="#ctx0" brushRef="#br0" timeOffset="1065.52">3302 1016 0,'0'21'32,"21"-21"-32,0 0 0,0 0 0,1 0 15,20 0-15,-21-21 0,0 0 16,22 0-16,-22 21 0,21-43 16,-21 22-16,22 0 0,-22 0 15,0 0-15,0 0 0,0-1 0,-21 1 16,0 0-16,-21 21 15,0 0 1,0 0-16,0 0 0,-1 0 16,-20 0-16,21 21 0,-21 0 0,20 1 15,1-1-15,-21 21 0,21 0 16,0-20-16,-1 20 0,22-21 16,0 21-16,0-20 0,0 20 15,0-21-15,0 0 0,0 0 0,0 1 16,0-1-16,22 0 0,-22 0 15,21-21-15,0 21 0,64 0 16,-64 1-16,21-22 16,-21 0-16,22 0 0,-1 0 0,43 0 15,-64 0-15,21-22 0,0 1 16,1 0-16,-1 0 0,0 0 16</inkml:trace>
  <inkml:trace contextRef="#ctx0" brushRef="#br0" timeOffset="1367.34">4381 233 0,'0'0'0,"-21"0"15,0 21-15,21 0 0,-21 64 16,0-43-16,21 1 0,-21-1 15,21 0-15,-22 22 0,22-22 16,0 22-16,0-1 0,-21-21 16,21 22-16,-21-22 0,21 22 0,0-22 15,-21-21-15,21 22 0,0-1 16,0-21-16,0 0 0,0 0 0,0 1 16,0-1-16,0 0 0,21-21 15,0 0 1,0 0-16,1-21 15,-1 0-15</inkml:trace>
  <inkml:trace contextRef="#ctx0" brushRef="#br0" timeOffset="2648.88">5143 974 0,'22'-21'0,"-1"-64"31,-21 64-31,0 0 16,0-1-16,0 1 0,0 0 0,0 0 15,-21 21-15,-1-21 0,1 0 16,0 21-16,-21 0 15,21 0-15,-1 0 0,-20 0 0,21 0 16,-21 21-16,-1-21 0,1 21 16,21 0-16,-22 0 0,22 22 0,-21-22 15,0 42-15,20-20 16,1-1-16,0 0 0,21 1 16,0-22-16,0 21 0,0-21 15,0 43-15,0-43 0,21 21 16,0-21-16,-21 1 0,22-22 15,-1 21-15,0-21 0,0 0 0,21 0 16,-20 0-16,-1 0 0,0 0 16,21 0-16,-21 0 0,1-21 15,20 21-15,-21-22 0,0 1 0,0 0 16,22-42-16,-22 41 16,0-20-16,0 0 0,0 21 0,1-22 15,-1-41-15,0 41 16,-21 22-16,0-21 0,0 21 0,21-1 15,-21 1-15,0 0 16,0 42 15,0 0-31,0 22 0,0-22 16,0 0-16,0 21 0,-21 1 16,21-22-16,0 21 0,0 1 15,0-22-15,0 21 0,0-21 0,0 22 16,0-22-16,0 0 0,0 0 15,0 0-15,21 0 0,0 1 16,0-22-16,1 21 16,-1-21-16,0 0 0,0 0 15,0 0-15,0 0 0,22-21 0,-22-1 16,0 22-16,0-21 0,0 0 16,1 0-16,-1 0 0,21-22 0,-21 1 15,0 0-15,1-1 16,-1 1-16,0 0 0,0-22 0,0 22 15,-21 0-15,21-22 0,-21 22 16,22-1-16,-22 22 0,0-21 0,0 21 16,0-22-16,0 22 0,0 0 15,0 0-15,0 0 0,0 42 47,-22 0-47,22 0 0,-21 0 16,21 1-16,0 20 0,0 0 0,0 1 15,-21-1-15,21 43 16,0-43-16,-21 0 0,21 1 0,0-1 16,0 0-16,0 1 15,0-22-15,0 21 0,0-21 0,0 22 16,0-22-16,0 0 0,0 0 16,0 0-16,21 0 0,0-21 15,0 0-15,1 22 0,-1-22 16,0 0-16,0 0 0,0 0 15,0 0-15,1 0 0,20 0 0,-21-22 16,0 1-16,0 21 0,22-21 16,-22 0-16,0-21 0,0 20 15,0 1-15,1-21 0,-1 21 0,0-22 16,0 22-16,-21-21 0,21 21 16,-21 0-16,0-1 15,0 1-15,21 21 0,-21 21 31,0 1-31,0-1 0,0 0 0,0 0 16,0 0-16,0 22 0,0-22 16,0 0-16,0 0 0,0 0 0,0 0 15,0 1-15,0-1 0,0 0 16,0 0-16,22-21 16,-1 0-1,0 0-15,0 0 0,0 0 16,0 0-1,-21-21-15,22 21 0,-1-21 0,-21 0 16,21 21-16,0-22 0,0-20 16,-21 21-16,43-21 0</inkml:trace>
  <inkml:trace contextRef="#ctx0" brushRef="#br0" timeOffset="2874.91">6477 572 0,'0'0'0,"-21"0"0,0 0 0,-1 0 15,1 0 1,0 0 15</inkml:trace>
  <inkml:trace contextRef="#ctx0" brushRef="#br0" timeOffset="3112.95">5546 868 0,'0'0'0,"-22"0"0,44 0 47,-1 0-47,0 0 0,0 0 15,21-21-15,-20 21 0,-1 0 16,21 0-16,-21-21 0,22 21 15,-22 0-15,21 0 0</inkml:trace>
  <inkml:trace contextRef="#ctx0" brushRef="#br0" timeOffset="3535.78">6519 889 0,'-21'-63'15,"42"63"1,0 0-1,1 0-15,-1 21 0,-21 0 16,21 0-16,21 21 0,-21-20 0,1-1 16,-22 21-16,21-21 0,0 22 15,0-22-15,0 0 0,-21 0 0,21 21 16,-21-20-16,0-1 16,0 0-16,0 0 0,0 0 15,22-21 16,-1-21-15,-21 0 0,21 0-16,0 0 0,0-1 0,-21-20 15,21 21-15</inkml:trace>
  <inkml:trace contextRef="#ctx0" brushRef="#br0" timeOffset="3775.64">7197 677 0,'-64'85'16,"43"-64"-16,0 22 15,-22-22-15,22 21 0,0 0 0,0 1 16,0-22-16,0 21 0,-1 1 16,1-22-16,0 21 0,0-21 0,21 0 15,0 1-15,-21-1 0,21 0 16,0 0-16,0 0 15,21-21 1,0 0-16,0 0 0,0-21 16,1 0-16,-1 21 0</inkml:trace>
  <inkml:trace contextRef="#ctx0" brushRef="#br0" timeOffset="4213.91">7260 953 0,'0'21'16,"0"0"-1,21-21 17,0 0-32,1 0 15,-1 0-15,0-21 0,21 0 0,-21 21 16,1-22-16,-1 1 0,0 21 15,0-21-15,0 0 0,22-21 16,-43 20-16,0 1 0,0 0 16,0 0-16,-22 21 15,1 0 1,-21 0-16,21 21 0,0 0 16,-1 0-16,1 1 0,0 20 15,0-21-15,0 21 0,21-20 0,-21 20 16,21-21-16,-22 21 15,22-20-15,0-1 0,0 0 0,0 0 16,0 0-16,0 0 0,0 1 0,0-1 16,22 0-16,-1-21 15,0 0-15,0 0 0,0 0 16,0 0-16,43 0 0,-43 0 16,21 0-16,-20-21 0,-1 0 0,0-1 15,0 1-15,21 0 0</inkml:trace>
  <inkml:trace contextRef="#ctx0" brushRef="#br0" timeOffset="4819.72">8403 254 0,'0'-21'0,"0"42"0,0-63 0,21 42 15,-21-21-15,21-1 0,-21 1 16,22 0-16,-1 21 0,0 0 15,0 0-15,0 0 16,0 21-16,22 0 16,-22 22-16,21-22 0,-21 21 0,22 22 15,-1-22-15,22 64 16,-43-43-16,21 43 0,-21-63 16,0 20-16,1-21 0,-22 1 0,21-1 15,-21 0-15,21 1 0,-21-1 16,0-21-16,21 0 0,-21 1 0,0-1 15,21 0 1,-21-42 15,0 0-31,0-1 0,0-20 16,0 21-16,0-21 0,0-1 16,0 1-16,21 0 0,-21-1 0</inkml:trace>
  <inkml:trace contextRef="#ctx0" brushRef="#br0" timeOffset="5135.58">9334 42 0,'0'0'0,"0"-42"32,-21 63-17,0 0-15,0 1 0,0-1 0,-22 21 16,22 0-16,-21 1 0,0-1 15,20 0-15,-20 1 0,-21 20 0,20-20 16,1 20-16,-22-21 0,-63 128 16,43-64-1,41-64-15,22 0 0,0 1 16,0-1-16,0-21 0,0 0 0,21 0 16,0 1-16,0-1 0,0 0 15,21-21 1,0-21-1,21 21-15,-21-21 16,22-1-16,-22-20 0,21 21 0,1 0 16</inkml:trace>
  <inkml:trace contextRef="#ctx0" brushRef="#br0" timeOffset="5507.16">9461 550 0,'0'22'47,"0"-1"-47,0 0 0,-21 0 16,21 21-16,-21 1 0,21-1 16,0 0-16,-21 22 0,21-22 0,0 22 15,0-1-15,-21 1 0,21-1 16,-21 1-16,-1-1 0,22 1 0,-21-1 15,0 1-15,0 20 0,0-20 0,0 21 16,-1-22-16,1 1 0,0-1 16,0 1-16,0-1 0,0-21 0,-1 1 15,-20 41-15,42-62 16,-21-1-16,21 0 0,0 0 16,0 0-16,0-42 31,0 0-16,0 0-15,21 0 0,0-22 0,0 1 16,22 0-16,-22-1 0,0-20 0</inkml:trace>
  <inkml:trace contextRef="#ctx0" brushRef="#br0" timeOffset="5867.46">9483 762 0,'0'0'0,"0"-42"0,0 21 15,0-1-15,0 1 0,0-21 0,0 21 16,0 0-16,0-1 16,21 1-16,0 0 0,0 21 0,0-21 15,-21 0-15,43 21 0,-22 0 16,0-21-16,21 21 0,-21 0 0,22 0 16,-22 0-16,21 21 0,-21 0 15,22 0-15,-22 0 0,0 0 0,-21 22 16,0-22-16,0 21 0,0-21 0,0 22 15,-21-22-15,0 21 0,0-21 16,-22 1-16,1 20 0,21-21 0,-22-21 16,-62 42-1,83-42-15,-20 22 0,-21-22 16,41 0 0,22-22-1,0 1 1,22 21-16,-1-21 15,0 0-15,0 21 0,21-21 0</inkml:trace>
  <inkml:trace contextRef="#ctx0" brushRef="#br0" timeOffset="6423.65">10668 572 0,'0'0'0,"0"-43"15,0 22 1,-21 0-16,0 21 0,-1-21 16,1 21-16,0 0 15,0 0-15,0 0 0,0 0 16,-1 0-16,1 0 0,0 21 16,0 0-16,0 0 0,0 22 0,-22 20 15,22-42-15,0 22 16,0-22-16,0 21 0,21-21 15,0 22-15,0-22 0,0 0 16,0 21-16,0-21 0,0 1 0,21-1 16,0-21-16,0 0 15,0 0-15,0 0 0,1 0 16,-1 0-16,21 0 0,-21-21 0,0-1 16,1 1-16,-1 0 0,21-21 15,-21 21-15,0-22 0,1 22 0,-1-21 16,0-1-16,-21 1 0,21 21 15,-21-21-15,21 20 0,-21-20 0,0 21 16,0 0-16,0 42 31,0 0-31,-21 0 16,21 22-16,0-22 0,0 0 16,0 21-16,-21-21 0,21 22 0,0-22 15,0 21-15,0-21 0,0 1 16,0 20-16,0-21 0,0 0 0,0 0 15,21 1-15,-21-1 16,21-21-16,0 0 0,1 0 16,-1 0-16,0 0 0,0 0 15,0 0-15,0-21 0,1-1 0,-1 1 16,0 0-16</inkml:trace>
  <inkml:trace contextRef="#ctx0" brushRef="#br0" timeOffset="6748.13">11409 85 0,'0'-21'0,"0"42"0,0-64 15,0 65 1,0-1 0,0 0-16,-21 0 0,-1 21 15,22-20-15,-21 20 0,21 21 16,-21-20-16,21-1 0,0 0 0,0 22 15,-21-22-15,21 1 0,-21-1 16,21 0-16,-21-21 0,21 22 0,0-1 16,0 0-16,0-20 0,-22-1 15,22 21-15,0-21 0,0 0 0,-21 1 16,21-1-16,0-42 47,0-1-47,21-20 0,1 21 15,-1 0-15,0-22 0,0 1 16</inkml:trace>
  <inkml:trace contextRef="#ctx0" brushRef="#br0" timeOffset="7357.92">11769 21 0,'-22'0'15,"22"21"1,0 1-16,0-1 0,-21 0 0,21 0 16,-21 21-16,21 1 0,0-1 15,0 0-15,-21 1 0,21 20 0,-21-20 16,21-1-16,-21 0 0,21 1 16,0-1-16,-22 0 0,22-21 15,-21 22-15,21-1 0,-21-21 0,21 22 16,0-22-16,0 0 0,0 0 15,0 0-15,0 0 0,0 1 0,0-1 16,0-42 15,0-1-15,0 1-16,0 0 0,0 0 0,0 0 16,0 0-16,0-1 0,0-20 15,0 21-15,0 0 0,21 0 0,-21-1 16,21 1-16,1 0 0,-1 0 0,0-21 15,0 20-15,0 1 16,0 0-16,22 0 0,-22 21 0,21-21 16,-21 0-16,22 21 0,-1 0 15,-21 0-15,22 0 0,-22 0 0,21 21 16,-21-21-16,0 42 0,1-21 16,-22 0-16,0 22 0,0-22 0,0 21 15,0 1-15,0-22 0,0 21 16,0 0-16,-22-20 0,1 20 0,0-21 15,0 0-15,21 0 0,-21 1 16,0-1-16,21 0 0,0 0 16,-22-21-16,1 0 15,0 0 1,21-21 15,0 0-31,-21 21 0,21-21 0,0-1 16,-21-20-16,21 21 0,-21 0 15</inkml:trace>
  <inkml:trace contextRef="#ctx0" brushRef="#br0" timeOffset="7715.89">10922 529 0,'-21'0'16,"42"0"15,0 0-31,0 0 0,22 0 16,-22 0-16,21 0 0,0 0 0,-20-21 15,20 21-15,0 0 0,-21 0 0,22 0 16,-22 0-16,0 0 15,0 0-15,0 0 0,1 0 16,-22 21 47,-22-21-48,1 0-15,0 0 16</inkml:trace>
  <inkml:trace contextRef="#ctx0" brushRef="#br0" timeOffset="9180.9">2265 1820 0,'-21'22'0,"-1"-22"15,1 0-15,21 21 16,-21-21-16,21 21 47,21-21-32,0 0-15,1 0 0,-1 0 0,21 0 16,-21 0-16,22 0 16,-1 21-16,0-21 0,22 0 0,-22 0 15,22 0-15,-1 0 0,1 0 16,20 0-16,-20 0 0,20 0 0,-20 0 16,21 0-16,-1 0 0,1 0 15,21 0-15,0-21 0,-1 21 0,1 0 16,0 0-16,21 0 0,-21-21 0,21 21 15,21 0-15,0 0 0,0-21 16,1 21-16,-1 0 0,0 0 0,21-22 16,-21 22-16,22 0 0,-1 0 15,0-21-15,-20 21 0,20 0 0,21 0 16,-20-21-16,-1 21 0,0 0 16,22 0-16,-22-21 0,22 21 15,-1 0-15,-20 0 0,20-21 0,-21 0 16,22 21-16,-1 0 0,-20-22 15,20 22-15,-20-21 0,-1 21 0,0-21 16,1 21-16,-1-21 0,0 21 16,-21 0-16,1-21 0,-1 21 0,-21 0 15,-21 0-15,21 0 0,-22-21 16,1 21-16,-21 0 0,0 0 0,-22 0 16,1 0-16,-22 0 0,0 0 0,-21 0 15,22 0-15,-22 0 16,0 0-16,-42 0 62,0 0-62,0 0 16,-22 0-16,22 0 0,-21 0 0</inkml:trace>
  <inkml:trace contextRef="#ctx0" brushRef="#br0" timeOffset="10604.84">381 2731 0,'0'-22'0,"0"1"0,0 0 15,0 0-15,0 0 0,0 0 0,0-1 16,0 1-16,0 0 16,0 0-16,0 42 31,0 0-31,0 22 16,0-22-16,0 21 0,0-21 0,0 22 15,0-1-15,0 0 0,-21 1 16,21-1-16,-21 0 0,21-21 0,0 22 15,-22-22-15,1 21 16,21-21-16,0 1 0,-21-1 0,21 0 16,0 0-16,21-21 31,0-21-31,1 0 16,-22 0-16,21-1 0,0 1 15,-21 0-15,21 0 0,0-21 0,-21 20 16,21-20-16,1 0 0,-22 21 15,21-22-15,0 1 0,-21 21 0,21-22 16,-21 22-16,21 0 0,0 0 16,1 21-1,-22 21 1,21 0-16,-21 0 0,0 1 0,0-1 16,21 21-16,-21-21 0,0 22 15,21-1-15,-21-21 0,0 21 0,0-20 16,0 20-16,21-21 0,0 21 15,1-20-15,-22-1 0,42 0 16,-21 0-16,0-21 0,0 0 0,22 0 16,-22 0-16,21 0 0,1 0 15,-22 0-15,21-21 0,0 0 16,1 0-16,-22-1 0,21 1 0,1 0 16,-22-21-16,21-1 0,-21 22 15,0-21-15,1 0 0,-22-22 16,0 22-16,0-1 0,0 1 0,0 21 15,-22-21-15,1 20 0,0 1 16,0 0-16,-21 0 0,20 21 0,-20 0 16,21 0-16,-21 21 15,20 0-15,1 0 0,0-21 0,21 22 16,0-1-16,-21 0 0,21 0 16,0 0-16,0 0 0,0 1 0,0-1 15,21-21 1,0 0-16,0 0 0,22 0 15</inkml:trace>
  <inkml:trace contextRef="#ctx0" brushRef="#br0" timeOffset="11137.7">1778 2265 0,'0'0'15,"0"-21"-15,-21 21 31,0 21-31,21 0 0,0 0 16,0 22-16,-22-1 0,22 0 16,0 1-16,0-1 0,-21 0 0,21 22 0,0-22 15,0 0-15,0 1 16,0-1-16,0 0 0,0 1 0,0-22 16,0 21-16,0-21 0,0 1 15,0-1-15,0 0 0,0 0 16,0-42 15,0 0-31,0 0 16,0-1-16,0 1 0,0 0 15,0-21-15,0 21 0,0-22 0,0 22 16,21-21-16,1-1 0,-1 1 16,0 21-16,0-21 0,0 20 15,0 1-15,1 0 0,20 0 16,-21 21-16,0 0 0,22 0 15,-22 21-15,0 0 0,-21 22 16,21-22-16,0 21 0,-21-21 0,21 22 16,-21-22-16,0 21 0,0 0 15,0-20-15,0-1 0,0 21 0,0-21 16,0 0-16,-21 1 0,0-1 16,21 0-16,0 0 15,0-42 16,0 0-15,0 0-16,0-1 0,0 1 16</inkml:trace>
  <inkml:trace contextRef="#ctx0" brushRef="#br0" timeOffset="11579.62">2349 2794 0,'0'21'16,"0"0"-1,22-21 17,-1 0-32,0-21 0,0 21 15,-21-21-15,21 0 0,0 21 16,1-21-16,-1 21 0,0-21 0,0-1 15,0 22-15,-21-21 0,0 0 16,21 21-16,-21-21 0,-21 21 31,0 0-15,0 21-16,0 0 0,0-21 16,-1 21-16,1 22 0,0-22 15,0 0-15,0 0 0,21 0 0,0 1 16,0-1-16,-21 0 0,21 0 15,0 0-15,0 0 0,0 1 16,21-1-16,0-21 0,0 21 16,0-21-16,0 0 0,1 0 15,-1 0-15,0 0 0,0 0 0,0 0 16,0 0-16,1 0 0,-1 0 16,-21-21-16,21 0 0,0 21 0,0-22 15,0 1-15</inkml:trace>
  <inkml:trace contextRef="#ctx0" brushRef="#br0" timeOffset="12676.46">3006 2688 0,'0'-21'0,"0"42"47,0 0-31,0 1-16,0-1 0,0 0 15,0 0-15,0 0 0,0 0 0,0 1 16,-22-1-16,22 0 0,-21 0 15,21 0-15,0 0 0,0 1 0,0-1 16,-21-21-16,21 21 0,0 0 16,0-42 31,0 0-47,0 0 15,0-1-15,0 1 0,0 0 0,0 0 16,0-21-16,0 20 0,21 1 15,-21-21-15,21 0 0,1 20 0,-1-20 16,21 21-16,-21 0 0,0 0 16,22-1-16,-22 22 0,21 0 0,1 0 15,-22 22-15,21-22 0,-21 21 0,22 21 16,-22-21-16,0 22 0,0-22 16,0 0-16,-21 21 0,0-21 0,0 22 15,0-22-15,0 0 0,0 0 16,0 0-16,0 1 0,0-1 15,0 0-15,-21 0 16,42-42 15,-21 0-31,21 21 16,1-21-16</inkml:trace>
  <inkml:trace contextRef="#ctx0" brushRef="#br0" timeOffset="14267.89">3789 2836 0,'21'0'0,"85"0"32,-85 0-32,0 0 15,0 0-15,22 0 0,-22-21 0,0 21 16,0-21-16,0 0 0,0 21 0,1-21 15,-1 0-15,-21-1 0,0 1 16,0 0-16,0 0 0,0 0 16,0 0-16,-21 21 15,-1-22-15,1 22 0,0 0 0,0 0 16,0 0-16,0 22 0,-1-1 16,1 0-16,0 0 0,0 0 15,0 0-15,0 22 0,-1-22 0,22 0 16,0 21-16,0-20 0,0-1 15,0 21-15,0-21 0,0 22 16,0-22-16,22 0 0,-1-21 0,0 21 16,0-21-16,0 0 0,0 21 0,1-21 15,-1 0-15,0 0 0,21 0 16,-21 0-16,22 0 0,-22-21 0,0 0 16,21 21-16,-20-21 0,20 0 0,-21-1 15,0 1-15,0 0 0,1 0 16,-1 0-16,0 0 0,0-22 15,-21 22-15,0 0 0,21-21 0,-21 20 16,21 1-16,-21 0 0,0 0 16,0 42 15,0 0-31,0 0 0,0 1 16,0-1-16,0 21 0,0-21 0,0 0 15,0 1-15,0 20 0,0-21 16,0 0-16,0 0 0,0 1 0,0-1 15,0 0-15,0 0 0,22-21 16,-1 0 0,0 0-16,0 0 15,0 0-15,0 0 0,1 0 0,-22-21 16,21 0-16,0 21 0,0-21 16,0-1-16,0 1 0,1 0 0,-1-21 15,0 21-15,0-1 0,0-20 0,0 21 16,-21 0-16,22-22 0,-1 22 15,-21-21-15,0 21 16,21 21-16,-21 21 31,0 0-31,0 0 0,0 0 0,0 1 16,0-1-16,0 0 0,0 0 16,0 0-16,0 0 0,0 22 15,0-22-15,0 0 0,0 0 16,0 0-16,0 1 0,21-1 15,0-21-15,-21 21 0,21-21 0,1 21 16,-1-21-16,0 0 0,0 0 0,0 0 16,22 0-16,-22 0 0,0 0 15,0 0-15,21-21 0,-20 0 0,-1 21 16,21-21-16,-21-1 0,0 1 0,1 0 16,-1 0-16,-21 0 0,21 0 15,-21-22-15,21 22 0,-21 0 0,0 0 16,0 0-16,0-1 0,0 1 15,0 0-15,0 0 0,-21 21 32,0 0-32,21 21 15,0 0-15,0 0 0,-21 1 16,21-1-16,0 0 0,0 0 0,0 0 16,0 0-16,0 43 0,0-43 15,0 0-15,0 0 16,0 1-16,0-1 0,0 0 0,21 0 15,0-21-15,0 21 16,0-21-16,0 0 0,1 0 16,20 0-16,-21 0 15,0 0-15,0 0 0,1 0 0,-1-21 16,0 21-16,21-21 0,-21 0 16,1 0-16,-1-1 0,0 1 0,0 0 15,-21 0-15,21-21 0,0 20 0,-21 1 16,0-21-16,0 21 0,0 0 15,0-1-15,-21 22 47,21 22-47,0-1 0,0 0 16,0 0 15,21-21-31,1 0 0,-1 0 16,0 0-16,0 0 0,-21-21 15,21 21-15,0-21 0,22 0 16,-22-1-16,0 22 0,0-21 0,-21 0 16,21 21-16,-21-21 0,22 0 0,-22 42 47,0 0-32,0 0-15,0 0 0,0 1 0,-22-1 16,22 0-16,-21 0 0,21 0 0,-21 22 15,21-22-15,0 0 0,0 0 16,-21 0-16,21 0 16,-21 1-16,21-1 0,0 0 15,0 0-15,21-21 32,0 0-32,-21-21 15,21 21-15,0-21 16,-21 0-1,0-1-15,0 1 16,22 0-16,-22 0 0,0 0 16,0 0-16</inkml:trace>
  <inkml:trace contextRef="#ctx0" brushRef="#br0" timeOffset="15099.68">7493 2328 0,'0'0'0,"0"-21"16,0 0-1,0 0-15,0 42 16,0 0 0,0 0-16,0 22 0,0 20 15,-21-20-15,21-1 0,0 21 16,-21-20-16,21 20 0,-22-20 15,1-1-15,21 0 0,0 1 0,0-1 16,-21 0-16,21-21 0,0 1 0,-21-1 16,21 0-16,0 0 0,0 0 15,0 0-15,0-42 32,0 0-32,21 21 15,-21-21-15,21 0 0,-21 0 16,21-22-16,1 22 0</inkml:trace>
  <inkml:trace contextRef="#ctx0" brushRef="#br0" timeOffset="15615.8">7874 2223 0,'0'0'0,"0"-22"31,0 44-16,-21-1-15,0 0 0,21 21 0,0 1 16,-22-22-16,1 42 0,21-20 0,-21-1 16,21 0-16,0 1 15,-21-1-15,21 0 0,-21 1 0,0 20 16,21-21-16,0-20 0,0-1 16,0 0-16,-22 0 0,22 0 15,0 0-15,0-42 47,0 0-47,0 0 0,0 0 0,0 0 16,0-1-16,22 1 0,-22-21 0,21 21 15,0-22-15,0 1 0,0 0 16,22-1-16,-22 22 0,21-21 16,0 21-16,1-22 0,-22 22 15,21 21-15,1 0 0,-22 0 0,0 0 16,21 0-16,-21 21 0,1 1 0,-1-1 15,-21 0-15,0 21 0,21-21 16,-21 22-16,0-22 0,0 21 0,0-21 16,0 22-16,0-22 0,-21 0 0,0 0 15,21 0-15,0 1 0,-22-1 16,1 0-16,21 0 0,21-42 47,1 0-47,-1 0 15,-21-1-15,21 1 0</inkml:trace>
  <inkml:trace contextRef="#ctx0" brushRef="#br0" timeOffset="16023.88">8467 2604 0,'0'0'0,"0"21"16,0 0-16,21-21 31,0 0-15,0 0-16,0 0 0,-21-21 15,21 21-15,1-21 0,-1-1 16,0 22-16,-21-21 0,21 0 0,0 0 16,-21 0-16,0 0 15,0-1-15,-21 22 16,0 0-16,0 0 15,0 0-15,-1 22 0,-20-1 0,21 0 16,21 21-16,-21-21 0,0 22 16,-1-22-16,22 21 0,0-21 0,0 1 15,0 20-15,0-21 0,0 0 16,0 0-16,0 1 0,22-1 16,-1-21-16,21 0 0,-21 0 0,0 21 15,22-21-15,20 0 16,-20 0-16,-1 0 0,0-21 15,-21 21-15,22-21 0,-1-1 0,-21 22 16,22-21-16,-22 0 0,0 0 0,0-21 16,-21 20-16,0 1 0</inkml:trace>
  <inkml:trace contextRef="#ctx0" brushRef="#br0" timeOffset="16231.2">7493 2582 0,'0'0'0,"-21"0"0,-22 43 15,65-43 1,-1 0 0,21 0-16,0 0 0,1 0 0,20-21 15,-20-1-15,41 22 0,-20-21 16,-1 0-16,1 0 0,-1 21 0,1-21 15</inkml:trace>
  <inkml:trace contextRef="#ctx0" brushRef="#br0" timeOffset="16628.91">10181 2244 0,'0'0'0,"-21"-85"16,21 64-1,21 21 1,0 0-1,0 21-15,1-21 0,-22 21 0,42 22 16,-21-22-16,0 21 0,22 22 16,-22-22-16,0 0 0,0 22 0,0-22 15,22 0-15,-22-20 0,0 20 0,-21 0 16,21-21-16,-21 22 0,0-22 16,0 0-16,21 0 0,0 0 15,-21 1-15,22-22 0,-22-22 31,0 1-31,0 0 0,0 0 16,0 0-16,0 0 0</inkml:trace>
  <inkml:trace contextRef="#ctx0" brushRef="#br0" timeOffset="16893.68">10858 2074 0,'0'-21'0,"0"42"0,-21-21 31,0 22-31,0-1 0,-21 0 0,20 0 16,1 21-16,-21-20 0,21 20 16,-22 0-16,22 1 0,-21-1 0,21 21 15,-22-20-15,22-1 0,-42 64 16,42-64-16,-22 1 0,22-22 16,0 21-16,0 0 0,0-20 15,21-1-15,0 0 0,0 0 0,0 0 16,21-21-16,21 0 0,-21 0 15,0 0-15,22 0 0,-1-21 16,0 0-16,1 0 0,-1 0 0,22-1 16,-22-20-16</inkml:trace>
  <inkml:trace contextRef="#ctx0" brushRef="#br0" timeOffset="17215.41">11239 2307 0,'0'0'0,"0"21"15,0 1-15,0-1 0,-21 0 16,21 21-16,-21-21 0,21 22 0,-21-1 16,21 0-16,0 1 0,-21-1 0,-22 43 15,43-22-15,-42 22 16,42-22-16,-21 1 0,0 21 0,0-22 16,-22 22-16,22-1 0,0 1 15,0 0-15,0-22 0,-22 22 0,22-22 16,0 22-16,0-21 0,21 20 15,-21 43-15,-1-63 0,22-1 16,-21-20-16,21-1 0,0 0 0,0-21 16,0 1-16,21-44 15,1 1-15,-1 0 16,-21-21-16,21-1 0,21 1 0,-21 0 16,1-22-16,-1 22 0,0-22 0,21 1 15,-21-22-15,1 22 0,-1-22 16,0 0-16</inkml:trace>
  <inkml:trace contextRef="#ctx0" brushRef="#br0" timeOffset="17515.25">11155 2773 0,'0'0'16,"0"-64"-16,0 22 0,0 0 0,0-22 15,0 22-15,0 0 0,0-1 16,0 22-16,0-21 0,21 21 0,0-1 16,0 1-16,0 0 0,22 0 0,-22 21 15,21 0-15,-21 0 0,22 0 0,-22 0 16,21 0-16,-21 0 0,22 21 0,-22 0 15,0 0-15,0 22 0,-21-22 0,0 21 16,0 1-16,0-22 0,0 21 16,-21 0-16,21-20 0,-42-1 0,21 21 15,-22-21-15,1 0 0,0 1 16,-1-1-16,1 0 0,0 0 0,20-21 0,-20 21 16,21-21-16,0 0 0,0 0 15,-1 0-15,1 0 16,42 0-1,22 0-15,-22 0 0,0 0 0,21-21 16,-20 21-16,20-21 0,0 0 0,-21 21 16,22-21-16</inkml:trace>
  <inkml:trace contextRef="#ctx0" brushRef="#br0" timeOffset="17999.12">12150 2328 0,'21'-21'16,"-42"42"-16,63-42 0,-42 0 0,0 0 0,-21 0 15,0 21-15,-1 0 16,1 0-16,0 0 0,-21 0 0,21 21 16,-22 0-16,1 0 0,21 0 0,-22 1 15,22 20-15,-21-21 0,21 21 0,0 1 16,-1-1-16,1 0 0,0-20 0,21 20 16,-21 0-16,21-21 0,0 1 15,0-1-15,0 0 0,0 0 0,0 0 16,21-21-16,0 0 0,0 0 15,1 0-15,20 0 0,-21 0 0,21 0 16,1 0-16,-1 0 0,0-21 16,1 0-16,-1 0 0,0 0 0,-20-1 15,20 1-15,-21-21 0,21 21 0,1-64 16,-22 64-16,-21-21 0,21-1 16,-21 22-16,0 0 0,21 0 0,-21 0 15,-21 21 1,0 21-1,0 0-15,21 0 0,0 21 0,-21-20 16,-1 20-16,22-21 0,0 21 0,0-20 16,0 20-16,0-21 0,0 21 15,0-20-15,0-1 0,0 0 0,0 0 16,0 0-16,0 0 0,22 1 16,-1-22-16,0 0 15,0 0-15,0 0 0,0 0 0,1 0 16,-1 0-16,21 0 0,-21-22 0,22 1 15,-22 0-15,0 0 0,42-43 16,-20 43-16</inkml:trace>
  <inkml:trace contextRef="#ctx0" brushRef="#br0" timeOffset="18255.48">13017 2096 0,'0'0'0,"0"-22"0,-21 22 15,0 0 1,0 22-16,0-22 0,21 21 15,-21 0-15,-1 21 0,22-21 16,0 22-16,-21-1 0,0-21 0,0 22 16,21-1-16,-21 0 0,21 1 0,0-1 15,-21-21-15,-1 21 0,22 1 0,0-22 16,0 0-16,-21 0 0,21 22 0,0-22 16,0 0-16,0 0 15,21-21 1,1 0-16,-1-21 15,0 21-15,0-21 0,0 0 16,22-22-16,-22 22 0,0-21 0</inkml:trace>
  <inkml:trace contextRef="#ctx0" brushRef="#br0" timeOffset="18728.64">13398 2053 0,'0'-21'16,"0"42"-16,-21-42 0,0 42 15,21 0-15,-21 1 0,0-1 0,21 0 16,-21 21-16,-1-21 0,22 22 0,0-22 16,-21 21-16,21 1 0,-21-1 0,21 0 15,-21 1-15,21-22 0,0 21 0,0 0 16,0-20-16,0-1 0,0 21 0,0-21 16,-21 0-16,21 1 15,0-1-15,0-42 47,0-1-47,0 1 0,21 0 16,-21-21-16,21 21 0,0-22 0,0 1 15,1 0-15,-1 20 0,0-20 0,21 0 16,-21 21-16,22-22 0,-22 22 0,21 0 16,-21 0-16,22 0 0,-22-1 0,0 22 15,21 0-15,-20 0 0,-1 0 0,-21 22 16,21-1-16,0 0 0,-21 0 0,0 0 15,0 22-15,0-1 0,0-21 16,0 21-16,0 1 0,0-22 0,0 21 16,0-21-16,-21 22 0,0-22 15,21 0-15,0 0 0,-21 0 0,-1-21 16,22 22-16,-21-22 0,0 0 31,0-22-31,21 1 16,-21 21-16,21-42 0,-21 21 0</inkml:trace>
  <inkml:trace contextRef="#ctx0" brushRef="#br0" timeOffset="18931.79">12679 2223 0,'0'0'0,"0"21"0,21 0 31,0-21-15,0 0-16,0 0 0,22 0 0,-22 0 16,21 0-16,-21 0 0,22 0 0,-1 0 15,64 0-15,-64 0 0,22 0 16,-22 0-16,22 0 0,-22-21 0</inkml:trace>
  <inkml:trace contextRef="#ctx0" brushRef="#br0" timeOffset="19247.9">14838 2201 0,'0'-21'15,"0"42"16,0 1-31,0-1 0,-21 0 16,21 0-16,-22 0 0,1 0 0,21 22 16,0-22-16,-21 0 0,21 21 0,-21-20 15,21-1-15,-21 21 0,21-21 16,0 0-16,0 1 0,-21-1 0,21 0 16,-22 0-16,22 0 0,22-21 31,-1 0-31,0 0 15,0 0-15,0-21 16,22 0-16</inkml:trace>
  <inkml:trace contextRef="#ctx0" brushRef="#br0" timeOffset="19628.74">15557 2223 0,'0'0'0,"22"0"0,-1-22 15,-42 22 1,-22 0-1,22 0-15,-21 0 0,21 0 0,-22 0 16,1 0-16,21 22 0,-22-22 0,22 21 16,0-21-16,0 21 15,0-21-15,0 21 0,-1-21 0,22 21 16,22-21 0,20 21-16,-21-21 15,0 0-15,22 22 0,-22-22 0,0 0 16,21 0-16,-21 21 0,22 0 0,-22-21 15,0 21-15,0-21 0,0 21 0,1-21 16,-1 21-16,-21 1 0,0-1 16,0 0-16,0 0 0,0 0 15,0 0-15,-21-21 0,-1 22 16,-20-22-16,21 21 0,-21-21 0,-1 0 16,1 0-16,0 21 0,-1-21 0,1 0 15,0 0-15,-1 0 0,22 0 0,0 0 16,-21 0-16,20 0 0,1-21 15,21 0-15,0-1 16,0 1-16</inkml:trace>
  <inkml:trace contextRef="#ctx0" brushRef="#br0" timeOffset="19823.63">14944 1947 0,'0'0'0,"-43"0"32</inkml:trace>
  <inkml:trace contextRef="#ctx0" brushRef="#br0" timeOffset="21255.81">16658 1884 0,'0'0'0,"21"0"0,-21-21 15,21 0-15,-21-1 0,22 1 0,-22 0 16,0 0-16,0 42 47,0 0-47,-22 0 0,22 22 15,-21-22-15,21 21 0,-21 1 0,21-22 16,0 21-16,-21 0 0,0-20 16,0 20-16,21-21 0,-22 21 0,22-20 15,-21 20-15,0-21 0,21 0 0,0 0 16,0 1-16,-21-1 0,21 0 0,0 0 16,0-42 15,21 0-31,0 0 15,0-1-15,1 1 0,-22 0 0,21-21 16,0 21-16,0-1 0,0-20 0,0 21 16,1-21-16,-1 20 0,0 1 0,0-21 15,0 21-15,-21 0 0,21 21 32,-21 21-17,0 0-15,0 0 0,0 0 16,0 22-16,0-22 0,0 0 0,0 0 15,0 0-15,0 0 0,0 1 0,0-1 16,0 0-16,0 0 0,22 0 0,-22 0 16,21-21-16,-21 22 0,21-22 15,0 0-15,0 0 16,0 0-16,1 0 0,-1 0 16,0-22-16,0 22 0,0-21 0,0 0 15,1 0-15,-1 0 0,-21-22 0,21 22 16,0-21-16,-21 21 0,21-22 15,0 1-15,-21-21 0,0 20 0,22 1 16,-1 0-16,-21-1 0,0 1 16,0 0-16,0 20 0,0 1 0,21 0 15,-21 0-15,0 42 32,0 21-32,0-20 0,-21 20 0,21 0 15,0 1-15,0-1 0,-21 0 16,21 1-16,-22 41 0,1-63 15,21 22-15,0-22 0,0 21 16,0-21-16,0 1 0,0-1 0,0 0 16,0 0-16,0 0 0,0 0 0,21 1 15,1-22-15,-1 0 16,0 0-16,0 0 0,0 0 0,0 0 16,1 0-16,20 0 0,-21-22 0,0 22 15,22-21-15,-22 0 0,21 0 16,-21 0-16,22 0 0,-22-1 0,0 1 15,0 0-15,0 0 0,0 0 0,-21 0 16,0-1-16,0 1 0,-21 21 31,21 21-15,-21 1 0,21-1-16,0 0 0,0 0 0,0 0 15,0 0-15,0 1 0,0-1 16,0 0-16,21 0 0,-21 0 15,21-21-15,-21 21 0,22-21 16,-1 22-16,0-22 0,0 0 16,0 0-16,0 0 0,1 0 15,-1 0-15,0-22 16,0 22-16,0-21 0,0 0 0,1 0 16,-1 0-16,0 0 0,0-1 0,0 1 15,-21 0-15,21-21 0,1 21 0,-1-1 16,0 1-16,-21 0 0,0 0 15,0 42 1,0 0 0,0 0-16,0 22 0,0-22 15,0 0-15,0 0 0,0 0 0,-21 1 16,21-1-16,0 0 0,0 0 0,0 0 16,0 0-16,0 1 15,21-22 1,0 0-1,-21-22-15,21 22 16,0-21-16</inkml:trace>
  <inkml:trace contextRef="#ctx0" brushRef="#br0" timeOffset="21435.71">18330 1672 0,'0'0'0,"-21"-21"0,0 21 15,0-21-15,0 21 16,-1 0 0,22 21-1,0 0-15,22 0 16,-1-21-16,0 0 0,21 0 16</inkml:trace>
  <inkml:trace contextRef="#ctx0" brushRef="#br0" timeOffset="21707.55">18817 1566 0,'0'0'0,"-21"0"16,0 0 0,0 22-16,21-1 0,-22 0 15,1 21-15,0 1 0,21-1 0,-21 0 16,0 22-16,0-22 0,-1 22 15,1-22-15,21 0 0,-21 1 16,21-1-16,-21-21 0,21 21 0,0-20 16,0 20-16,0-21 0,0 0 0,0 0 15,0 1-15,21-22 16,0 0-16,0 0 0,1 0 16,-1 0-16,0-22 0,0 1 15,21 0-15,-20 0 0</inkml:trace>
  <inkml:trace contextRef="#ctx0" brushRef="#br0" timeOffset="21947.41">19113 1588 0,'0'0'0,"0"-43"0,0 22 15,0 0-15,-42 21 32,42 21-32,0 21 0,0-20 15,0 20-15,0 21 0,-21-20 0,21 20 16,-21-20-16,0 20 0,21-21 15,-22 1-15,22-1 0,0 0 0,-21 1 16,21-1-16,-21 0 0,21-20 0,-21-1 16,21 0-16,0 0 0,0 0 15,0 0-15,0 1 0,0-44 47</inkml:trace>
  <inkml:trace contextRef="#ctx0" brushRef="#br0" timeOffset="22163.29">18542 2011 0,'0'0'0,"0"21"16,21-21-1,0 0 1,0 0-16,1 0 0,-1 0 0,21 0 15,-21 0-15,22 0 0,-1 0 16,0 0-16,1 0 0,-1 0 16,-21 0-16,21 0 0,1-21 0,-1 21 15,0 0-15,-20-21 0,-1 21 0</inkml:trace>
  <inkml:trace contextRef="#ctx0" brushRef="#br0" timeOffset="22835.9">19262 2117 0,'21'0'47,"0"0"-47,0 0 0,21 0 0,-20 0 16,-1 0-16,21-21 0,-21 21 0,22-22 15,-22 1-15,0 21 0,0-21 16,0 0-16,0 21 15,-21-21-15,-21 21 16,-21 0 0,21 21-16,0-21 0,-22 21 0,22 0 15,0 0-15,0 1 0,0-1 0,-1 0 16,22 0-16,0 0 16,0 0-16,0 1 0,0-1 0,0 0 15,22 0-15,-1-21 0,0 21 0,0 0 16,21-21-16,-20 0 0,20 0 15,-21 0-15,21 0 0,-20 0 0,-1 0 16,21 0-16,-21 0 0,0 0 0,1-21 16,-1 0-16,-21 0 15,21 0-15,0 0 0,-21-1 16,0-20-16,21 21 0,0 0 16,1 0-16,-22-1 0,21 1 0,0 0 15,0 0-15,21 0 0,-20 0 16,-1 21-16,0 0 15,0 0-15,21 0 0,-20 21 0,-1 0 16,0 0-16,0 0 0,0 0 16,0 22-16,1-22 0,-22 0 0,0 21 15,0-20-15,0-1 0,0 0 0,0 21 16,0-21-16,0 1 0,-22-1 16,1 0-1,0-21-15,21-21 16,0 0-1,0-1-15,0 1 16,0 0-16,0 0 16,0 0-16,0 0 0,21-22 15,0 22-15,1 0 0,20 0 16,-21 0-16,21-1 0,-20 1 0,20 0 16,21 0-16,-20 21 0,20 0 0,-20 0 15,-1 0-15,0 0 0</inkml:trace>
  <inkml:trace contextRef="#ctx0" brushRef="#br0" timeOffset="23279.65">20913 2074 0,'-22'22'0,"44"-44"0,-65 44 15,22-22-15,0 21 0,0-21 0,21 21 16,-21-21-16,-1 21 0,22 0 0,-21 0 16,0-21-16,21 22 0,-21-1 15,21 0-15,0 0 0,-21-21 0,21 21 16,0 0-16,-21 1 0,21-1 15,0 0-15,0 0 16,0 0-16,0-42 47,0 0-47,0 0 0,0 0 16,0-1-16,0 1 0,0 0 15,0 0-15,21 0 0,0-22 0,0 22 16,21-21-16,-20 21 0,20-22 0,0 22 15,1-21-15,20 21 0,-21-22 16,1 43-16,-1-21 0,0 21 0,22 0 16,-22 0-16,1 21 0,-1 1 15,0-1-15,1 21 0,-1-21 0,-21 22 16,21-1-16,-20 0 0,-1 1 0,-21-1 16,0 0-16,0 1 0,0-22 0,0 21 15,-21 0-15,21-20 0,-22-1 0,1 0 16,0 0-16,0-21 0,-21 21 15,20-21-15,1 21 0,0-21 16,0 0-16,0 0 0,0 0 16,-1 0-16,1 0 0,-21-21 15,21 21-15</inkml:trace>
  <inkml:trace contextRef="#ctx0" brushRef="#br0" timeOffset="24691.72">1164 4487 0,'0'-21'31,"21"0"-16,-21 0-15,0 0 0,0 0 16,0-1-16,0 1 0,0 0 0,0-21 16,-21 21-16,-21-1 0,21-20 15,-1 21-15,-20 0 0,21 0 0,-21-1 16,20 1-16,-20 21 0,0 0 0,-43 0 16,43 0-16,-43 21 15,43 22-15,-1-22 0,1 0 16,0 21-16,21 1 0,-22-1 15,22 0-15,0 1 0,21-1 16,0 0-16,0 1 0,0-1 0,0-21 16,0 22-16,0-1 0,42-21 0,-21 0 15,1 0-15,20 1 0,-21-1 16,21 0-16,1-21 0,-1 0 0,0 0 16,1 0-16,20-21 0,-20 21 15,-1-21-15,-21-1 0,21 1 16,1 0-16,-22 0 0,21-21 0,-21 20 15,1-20-15,-1 0 0,0 21 16,0-22-16,0-20 0,-21 20 16,0-20-16,21 21 0,-21-22 0,22 1 15,-22-1-15,0 22 0,0-22 0,0 22 16,0 0-16,0-1 0,0 1 16,0 21-16,0 0 0,0-1 0,0 44 31,0-1-31,0 0 15,0 21-15,0 1 0,0-1 0,0 0 16,0 22-16,0-1 0,0-20 0,0 20 16,0 1-16,0-22 0,0 0 15,0 1-15,0-1 0,0 0 0,0 1 16,0-22-16,0 0 0,21 0 0,0 0 16,-21 0-16,21-21 0,0 0 15,0 0-15,1 0 16,-1 0-16,0 0 0,21 0 0,-21-21 15,1 0-15,-1 0 0,0 0 0,21 0 16,-21-1-16,1 1 0,-1-21 16,-21 21-16,21-22 0,-21 22 0,21 0 15,-21 0-15,0 42 32,0 0-32,0 0 0,0 1 15,0-1-15,0 0 0,0 0 0,0 0 16,0 0-16,0 1 0,0-1 15,0 0-15,0 0 16,0 0-16,0-42 63,0 0-63</inkml:trace>
  <inkml:trace contextRef="#ctx0" brushRef="#br0" timeOffset="24915.39">1736 4001 0,'21'0'94,"0"0"-94,0 0 15,0 0-15,0 21 0,1-21 0</inkml:trace>
  <inkml:trace contextRef="#ctx0" brushRef="#br0" timeOffset="25335.15">2095 4297 0,'-21'0'15,"0"0"-15,21-21 0,0 0 16,0-1-16,0 1 16,0 0-16,0 0 0,0 0 0,0-22 15,21 22-15,0 21 16,1-21-16,-1 21 0,21 0 0,-21 0 15,0 0-15,1 0 0,20 21 16,-21 0-16,0 1 0,0-1 0,1 0 16,-1 21-16,0-21 0,-21 22 0,0-22 15,0 21-15,0-21 0,0 22 0,0-22 16,0 0-16,0 0 0,-21 0 16,21 1-16,-21 20 0,-1-42 15,22-21 16,0 0-15,0-1-16,0 1 0,0 0 16,22 0-16,-22 0 0,21 0 15,-21-22-15,0 22 0,21-21 0,0 21 16,0-1-16,0-20 0,1 21 0,-1 0 16,0-22-16,0 22 0,0 21 15,0-21-15,1 0 0,-1 21 0</inkml:trace>
  <inkml:trace contextRef="#ctx0" brushRef="#br0" timeOffset="25696.94">2963 4339 0,'64'0'15,"-64"-21"1,21 21-16,0-21 15,-21 0-15,21 0 0,-21-1 0,0 1 16,21 0-16,-21 0 0,0 0 0,0 0 16,0-1-16,0 1 0,0 0 0,0 0 15,0 0-15,-21 21 16,0 0-16,0 21 16,0 0-16,0 0 0,-1 0 0,1 1 15,0 20-15,0-21 0,0 21 0,0-20 16,21 20-16,0-21 0,0 21 15,0 1-15,0-22 16,0 21-16,0-21 0,21 1 16,0-1-16,0-21 0,0 21 0,0-21 15,1 0-15,-1 0 0,21 0 0,-21 0 16,0 0-16,22 0 0,-1 0 0,-21-21 16,22 21-16,-1-21 0,0-1 0</inkml:trace>
  <inkml:trace contextRef="#ctx0" brushRef="#br0" timeOffset="27012.19">3746 4001 0,'0'0'0,"0"-22"0,0 1 0,0 0 15,-21 21-15,0 0 16,0 0-16,0 0 0,0 0 0,-1 0 16,1 0-16,0 21 0,0 0 0,21 1 15,-21-1-15,0 21 0,-1-21 0,22 22 16,-21-1-16,21-21 0,0 21 0,0 1 15,0-1-15,0-21 0,0 22 16,0-22-16,0 0 0,0 21 0,21-21 16,-21 1-16,22-1 0,-1-21 0,0 21 15,0 0-15,21-21 0,-20 0 0,20 0 16,-21 0-16,21 0 0,-20 0 0,20 0 16,0 0-16,-21-21 0,22 21 15,-1-21-15,-21 0 0,0-1 16,22 1-16,-22-21 0,0 21 0,0-22 15,0 1-15,1 0 0,-1-64 16,0 64-16,-21-22 0,21 22 0,0-22 16,-21 22-16,0 0 0,0-1 0,0 1 15,21 21-15,-21 0 0,0-1 0,0 1 16,0 0-16,0 0 16,-21 42-1,21 0-15,-21 0 0,21 22 0,0-22 16,-21 21-16,0 1 0,21-1 0,0 0 15,0 1-15,-21 20 0,21-21 16,-22 1-16,22 20 0,0-20 16,0-1-16,0 0 0,0-21 0,0 22 15,0-22-15,0 0 0,0 0 0,22 0 16,-1 1-16,0-22 0,0 0 0,0 21 16,0-21-16,1 0 0,-1 0 0,21 0 15,-21 0-15,22-21 0,-22 21 0,21-22 16,-21 1-16,22 0 0,-1 0 15,0-21-15,-21 20 0,22-20 16,-22 0-16,21-1 0,-21-20 0,43-43 16,-43 64-16,0-22 0,-21 22 15,21 0-15,-21-1 0,22 1 0,-22 21 16,0 0-16,0-1 0,0 1 0,0 0 16,-22 42 15,1 0-31,21 1 0,0-1 0,-21 21 15,21-21-15,-21 22 0,21-1 0,-21 0 16,21 1-16,0 20 0,0-21 16,-21 1-16,21-1 0,-22 0 0,22 1 0,0-1 15,0 0-15,0-20 0,0 20 16,0-21-16,0 0 0,0 0 16,0 1-16,22-1 0,-1-21 0,0 21 0,21-21 15,-21 0-15,1 0 0,-1 0 16,21 0-16,0 0 0,-20-21 15,20 21-15,-21-21 0,0-1 16,0 22-16,1-21 0,-1 0 0,0 0 0,0-21 16,-21 20-16,0 1 0,21 0 0,-21 0 15,0-21-15,0 20 0,0 1 16,0 0-16,0 42 31,0 0-31,0 1 0,0-1 16,0 0-16,0 0 0,0 0 0,0 0 15,0 1-15,0-1 0,0 0 16,0 0-16,0 0 0,21-21 16,1 21-16,-1-21 15,0 0-15,0 0 0,21 0 0,-20 0 16,20 0-16,-21 0 0,0 0 0,22-21 16,-22 0-16,0 21 0,0-21 0,21 0 15,-20 0-15,-22-1 0,21 1 0,-21 0 16,0-21-16,21-1 15,-21 22-15,0 0 0,0 0 16,0 0-16,-21 21 16,0 0-1,-1 21-15,1 0 0,21 21 16,0-20-16,-21-1 0,21 21 0,-21 22 16,0-22-16,21-21 0,0 21 15,-21 1-15,21-1 0,0 0 0,0 22 16,0-22-16,0 22 0,0-1 0,-22 1 15,22-22-15,0 22 0,0-1 16,0 1-16,0-1 0,0 1 0,0-22 16,-21 21-16,21 1 0,-21-22 0,21 22 15,0-1-15,0-20 0,0-1 0,0 0 16,-21 43-16,0-43 16,21-21-16,-21 22 0,-1-43 15,1 0-15,0 0 0,0 0 16,21-21-1,0-1-15,0-20 0,-21 21 0,21-21 16,0-1-16,0 1 0,0-22 16,0 22-16</inkml:trace>
  <inkml:trace contextRef="#ctx0" brushRef="#br0" timeOffset="27251.05">4127 4022 0,'0'0'0,"-21"-21"0,0 21 0,42 0 31,0 21-31,1-21 0,-1 0 16,21 0-16,-21 21 0,22-21 15,-1 0-15,0 0 0,1 0 0,-1 0 16,0 0-16,1 0 0,-1 0 15,0 0-15,1 0 0,-22 0 0,21 0 0,-21 0 16,0 0-16</inkml:trace>
  <inkml:trace contextRef="#ctx0" brushRef="#br0" timeOffset="27703.79">7302 3874 0,'-21'-85'15,"21"64"1,0 0-16,-21-1 0,21 1 16,0 0-16,0 42 31,-21 0-31,21 1 0,-21-1 0,21 21 16,0-21-16,0 43 0,-21-22 15,-1 22-15,1-22 0,21 21 0,-21-20 16,0 20-16,21-20 0,-21-1 15,0 0-15,21 1 0,0-1 16,-22 0-16,22-21 0,0 1 16,0-1-16,22-21 31,-1 0-31,0 0 0,-21-21 16,0-1-16,21 1 0,-21 0 15,21 0-15</inkml:trace>
  <inkml:trace contextRef="#ctx0" brushRef="#br0" timeOffset="28235.49">7048 4106 0,'0'0'0,"-21"0"15,0 0-15,21 22 16,0-1-16,0 0 0,0 0 16,21-21-16,0 21 0,1-21 15,-1 0-15,21 0 0,-21 0 0,22 0 16,-1 0-16,-21 0 0,21 0 0,1 0 15,-1-21-15,0 21 0,1-21 16,20 0-16,-20 0 0,-1 21 0,-21-22 16,21 1-16,-20 0 0,-1 21 15,0-21-15,-42 21 16,0 0 0,-1 0-16,1 21 15,-21 0-15,21 0 0,0 1 0,-1 20 16,1-21-16,0 21 0,0 1 0,21-22 15,-21 21-15,21-21 16,0 1-16,0 20 0,0-21 0,21 0 0,0 0 16,0-21-16,0 22 0,1-22 15,20 0-15,0 0 0,1 0 0,-1 0 16,0 0-16,1 0 0,-1 0 0,21 0 16,-20-22-16,-1 1 0,0 0 15,1 0-15,-1 0 0,-21-22 0,0 22 16,-21-21-16,0 21 0,0-22 0,0 1 15,0 0-15,-21-1 16,-21 1-16,21 21 0,-22-21 0,1 20 16,-64 1-16,64 21 15,0 0-15,-1 0 0,1 0 0,21 0 16,-22 21-16,1 1 0,21-1 0,0 0 16,-22 0-16,43 0 0,-21 0 15,21 22-15,0-22 0,0 0 0,0 0 16,0 0-16,21-21 15,1 0-15</inkml:trace>
  <inkml:trace contextRef="#ctx0" brushRef="#br0" timeOffset="28591.88">9356 3704 0,'0'0'0,"-22"0"31,1 0-31,0 21 0,0 1 0,0-1 16,0 21-16,21-21 15,-22 22-15,1-1 0,21 0 0,-21 1 16,0-1-16,21 0 0,-21 1 0,0-1 15,-1 0-15,22 1 0,-21-22 16,0 21-16,21-21 0,0 0 0,-21 1 16,21-1-16,0 0 0,-21-21 15,21 21-15,21-42 32,0 0-32,0 0 0,0-1 15,1 1-15,-1 0 0,21-21 0,-21-1 16</inkml:trace>
  <inkml:trace contextRef="#ctx0" brushRef="#br0" timeOffset="29319.14">9567 3704 0,'-21'64'32,"0"-43"-32,21 21 15,0-21-15,-21 22 0,0-1 16,21 0-16,-22 1 0,22-1 0,0 0 15,-21 1-15,0-1 0,21 0 16,-21-20-16,21 20 0,0-21 16,0 0-16,0 22 0,-21-22 15,21 0-15,0-42 47,0 0-47,0-1 0,21 1 0,0 0 16,-21 0-16,21-21 0,0-1 15,1 1-15,-1 0 0,0 20 0,0-20 16,21 0-16,-20 21 0,-1-22 16,0 22-16,21 21 0,-21-21 0,1 21 15,-1 0-15,0 21 16,-21 0-16,0 22 16,0-22-16,0 0 0,0 21 15,0-21-15,0 22 0,0-22 0,0 21 16,0-21-16,0 1 0,0 20 15,0-21-15,0 0 0,0 0 0,0 1 16,21-1-16,0-21 0,0 0 16,1 21-16,-1-21 0,21 0 15,-21 0-15,22 0 0,-1 0 0,0 0 16,-21-21-16,22 0 0,-1 21 0,0-22 16,-20 1-16,20 0 0,-21 0 15,21-21-15,-20 20 0,-1-20 0,0 21 16,0-21-16,0-1 0,0 1 15,-21 21-15,0-22 0,0 22 16,0 0-16,0 0 0,0 0 0,0 0 16,-21 21-16,0 21 15,0 0-15,0 0 16,21 21-16,-21 1 0,21-22 0,-22 21 16,22 1-16,0-22 0,0 21 15,0 0-15,0-20 0,0-1 0,0 0 16,22 21-16,20-21 0,-21 1 15,0-22-15,0 0 0,1 21 16,-1-21-16,0 0 0,0 0 16,0 0-16,22 0 0,-22 0 0,0-21 15,0-1-15,0 22 0,0-21 16,1-21-16,-1 21 0,-21 0 0,0-22 16,21 1-16,-21 0 0,0-1 0</inkml:trace>
  <inkml:trace contextRef="#ctx0" brushRef="#br0" timeOffset="29571.52">9080 3937 0,'0'0'15,"-21"0"-15,21 21 0,21-21 16,1 0 0,-1 0-16,0 0 0,21 0 15,1 0-15,-1-21 0,0 21 0,1 0 16,-1-21-16,0 21 0,22-21 0,-22 0 16,0 21-16,1-22 0</inkml:trace>
  <inkml:trace contextRef="#ctx0" brushRef="#br0" timeOffset="32244.55">11726 4170 0,'0'21'0,"0"-42"0,-21 42 15,21 0-15,-21-21 16,42-21-1,0 21 1,0-21-16,1 0 0,20 0 0,-21-1 16,21 1-16,-20 0 0,20 0 15,21-43-15,-41 22 0,20 21 16,-21 0-16,0-22 0,0 22 16,-21-42-16,0 42 15,0-1-15,0 1 0,-21 21 16,0 0-16,0 0 15,0 0-15,0 0 0,-22 0 0,22 21 16,0 22-16,-21-22 0,20 0 0,1 21 16,0-20-16,0 20 0,21 0 15,0-21-15,0 22 0,0-1 0,0-21 16,0 22-16,0-22 0,42 21 16,-21-21-16,1 0 0,20-21 15,-21 0-15,21 22 0,1-22 0,-1 0 16,-21 0-16,22 0 0,-1 0 15,0-22-15,1 1 0,-1 21 16,0-21-16,1 0 0,-1 0 0,-21 0 16,21-22-16,-20 22 0,-1-21 15,0-1-15,0 1 0,0 0 0,0 21 16,-21-22-16,0 1 0,22 0 0,-22-22 16,21 22-16,-21 21 0,0-22 15,0 1-15,0 0 0,0 20 16,0 1-16,-21 42 15,-1 1-15,1 20 16,21-21-16,-21 21 0,0 1 16,21-1-16,0 0 0,-21 1 15,21-1-15,-21 0 0,21 1 0,0-1 16,0 0-16,0 1 0,0-1 0,0 0 16,0-20-16,0 20 0,21-21 15,0 0-15,-21 0 0,21 1 0,0-22 16,0 0-16,22 0 0,-22 0 15,0 0-15,21 0 0,-20 0 0,20 0 16,0-22-16,1 1 0,-22 0 0,21 0 16,0 0-16,-20 0 0,20-22 15,21-20-15,-41 42 0,-22-22 16,21 22-16,-21-21 0,0 21 16,0-22-16,0 22 0,0 0 15,0 0-15,-21 21 0,-1 0 16,1 0-16,0 21 15,0-21-15,0 21 0,0 0 0,-1 0 16,1 1-16,0 20 0,21-21 0,-21 0 16,21 22-16,0-22 0,0 0 15,0 0-15,0 0 0,0 0 0,21 1 16,0-1-16,0 0 0,1-21 0,-1 0 16,0 0-16,21 0 0,-21 0 15,22 0-15,-1 0 0,-21 0 0,22 0 16,-1-21-16,-21 0 0,21-1 0,-20 1 15,20 0-15,-21 0 16,0 0-16,0-22 0,1 22 0,-1 0 16,0-42-16,-21 41 0,0 1 15,0 0-15,0 0 0,-21 42 32,21 0-17,0 0-15,-21 1 0,-1 20 0,22-21 16,-21 21-16,21-20 0,0-1 15,0 21-15,-21-21 0,21 0 0,0 1 16,0-1-16,0 0 0,-21 0 16,21 0-16,0-42 47,0 0-47,0 0 0,0 0 0,21-1 15,-21 1-15,21-21 0,0 21 16,-21-22-16,22 22 0,-1-21 0,0 21 15,0-22-15,0 22 0,0 0 16,1 0-16,-1 0 0,0 0 0,0 21 16,0 0-16,0 0 0,1 0 15,-1 21-15,-21 0 16,0 0-16,0 0 0,21 22 16,-21-22-16,0 0 0,0 21 0,21-21 15,-21 1-15,0 20 0,0-21 16,0 0-16,0 0 0,21 1 0,-21-1 15,0 0-15,21 0 0,-21-42 47,0 0-47,0 0 16,0-1-16,22 1 16,-1-21-16,0 21 0,-21-22 0,21 22 15,0-21-15,22 21 0,-22-22 0,0 22 16,21-21-16,1 21 15,-22 0-15,21-1 0,0 1 0,-20 21 16,20 0-16,-21 0 0,0 0 16,0 0-16,1 0 0,-1 0 0,-21 21 15,0 1-15,0-1 0,0 21 0,0-21 16,0 0-16,0 22 0,0-22 16,0 21-16,0 22 0,0-43 15,0 21-15,0-21 0,0 1 0,0-1 16,21 0-16,0-21 0,-21 21 15,21-21-15,0 21 0,1-21 0,-1 0 16,0 0-16,0 0 0,0 0 0,22-21 16,-22 0-16,0 21 15,21-21-15,-21 0 0,22-1 0,-22-20 16,0 21-16,0-21 0,22 20 0,-22-20 16,0 21-16,0-21 0,-21-1 15,0 22-15,21 0 0,-21-21 0,0 20 16,0 1-16,-21 21 15,0 0-15,0 0 16,0 21-16,-1-21 0,22 22 0,-21-1 16,0 21-16,21-21 0,-21 0 15,21 1-15,0 20 0,0-21 0,0 21 16,0-20-16,0-1 0,0 0 0,0 0 16,0 0-16,21 0 15,0 1-15,0-22 0,1 0 0,-1 0 16,0 0-16,21 0 0,-21 0 0,22 0 15,-22 0-15,42-22 16,-20 1-16,-22 0 0,64-42 16,-64 41-16,21 1 0,-21-21 15,22 21-15,-22-22 0,0 22 0,0 0 16,0-21-16,-21 21 0,0-1 16,0 1-16,0 42 15,-21 1 1,0-1-16,21 0 0,-21 0 0,21 0 15,-21 0-15,-1 1 16,22 20-16,0 0 0,-21-21 16,21 1-16,-21-1 0,21 0 15,-21-21-15,21 21 0,0 0 0,0 0 16,0-42 15,0 0-15,0 0-16,0 0 0,0 0 0,0-1 15,0 1-15,21-21 0,0 21 16,0 0-16,1-22 0,-1 22 16,0 0-16,0-21 0,21 20 15,-20 1-15,-1 0 0,21 0 0,-21 21 16,0 0-16,1 0 0,-1 0 0,0 0 16,-21 21-16,21 21 15,-21-20-15,21-1 0,-21 0 0,0 0 16,0 0-16,0 0 0,0 22 0,0-22 15,0 0-15,0 0 0,0 0 16,0 1-16,21-1 0,-21 0 0,0 0 16,22 0-16,-1-21 0,0 0 15,-21 21-15,21-21 0,0 0 16,0 0-16,22 0 0,-22-21 0,0 21 16,0-21-16,0 0 15,1 0-15,-1 0 0,0-22 0,0 22 16,0-21-16,0 21 0,1-22 0,-1 1 15,0 0-15,21-22 16,-21 22-16,1-22 0,-1 22 0,0 0 0,0-22 16,0 22-16,0-22 15,-21 22-15,0 21 0,-21 21 32,0 21-32,0 0 0,0 21 0,0 1 15,-1-1-15,1 0 0,0 22 16,0-22-16,0 1 0,21-1 0,-21 43 15,-1-43-15,22 0 16,0-21-16,0 22 0,0-1 16,0-21-16,0 0 0,0 1 0,0-1 15,0 21-15,22-21 0,-1-21 16,0 0-16,0 0 16,0 0-16,0 0 0,1 0 0,-1-21 15,0 21-15,0-21 0,0 0 0,0 0 16,22-22-16,-43 22 15,21 0-15,0 0 0,-21-22 0</inkml:trace>
  <inkml:trace contextRef="#ctx0" brushRef="#br0" timeOffset="32447.43">15960 3577 0,'0'0'0,"-43"0"31,64 0-16,1 0 1,-1 0-16,0 0 0,21 0 0,-21 0 16,1 0-16,20 21 0,-21-21 15,0 0-15,0 0 0,1 0 0,-1 0 16,0 0-16,0 0 16,0 0-16,-21-21 0</inkml:trace>
  <inkml:trace contextRef="#ctx0" brushRef="#br0" timeOffset="33743.76">17695 3810 0,'0'0'0,"-21"0"0,0 0 0,42 0 47,0 0-47,0-21 0,1 0 0,-1 21 16,0-21-16,0-1 0,0 1 15,22 0-15,-22-21 0,0 21 16,0-22-16,21 1 0,-20-22 0,-1 22 16,21-21-16,-21 20 0,0-20 15,1 20-15,-22-20 0,21 21 0,-21-1 16,0 22-16,0-21 0,0 21 16,0-1-16,-21 22 15,-1 22 1,1-1-16,0 21 0,21-21 15,-21 22-15,0-1 0,0 21 0,21-20 16,0 20-16,-22-20 0,1 20 16,21-21-16,-21 22 0,21-22 15,0 1-15,0 41 0,0-63 16,0 22-16,21-22 0,0 0 16,1 0-16,-1 0 0,0-21 0,21 22 15,-21-22-15,1 0 0,20 0 16,0 0-16,-21 0 0,22 0 0,-1 0 15,0-22-15,-20 1 0,20 21 0,-21-21 16,21 0-16,-20 0 16,-1-22-16,0 22 0,-21 0 0,0-21 15,21 21-15,-21-22 0,0 22 0,0-21 16,0 21-16,0-1 0,-21 1 16,0 21-16,0 0 0,-1 0 15,1 0-15,0 21 0,21 1 16,-21-1-16,21 0 15,0 0 1,21-21-16,0 21 16,22-21-16,-22 0 0,21 0 0,-21 0 15,22 0-15,-1 0 0,0 0 16,1-21-16,-1 21 0,0-21 0,-21 0 16,22 0-16,-22-1 0,21 1 15,-21 0-15,1 0 0,-1 0 0,-21 0 16,21-1-16,-42 44 47,0-1-47,-1-21 0,22 21 15,0 0-15,-21 0 0,0 0 0,21 1 16,0-1-16,0 0 0,0 0 16,0 0-16,0 0 0,0 1 15,0-1-15,21-21 0,0 0 16,1 21-16,-1-21 0,21 0 0,-21 0 15,22 0-15,-22 0 0,21 0 0,0 0 16,1 0-16,-1-21 0,0 0 16,-20 21-16,20-22 0,-21 1 15,21 0-15,-20-21 0,-1 21 0,0-1 16,0-20-16,-21 21 0,0 0 16,0 0-16,0 42 31,-21 0-16,0 21-15,0-21 0,21 22 16,-22-1-16,1 0 0,0 1 0,21-22 16,-21 21-16,21 1 0,-21 20 15,21-21-15,-21 22 0,21-22 0,0 22 16,0-1-16,0 1 0,-22-1 0,22 1 16,-21-1-16,0 1 0,21-1 0,0 1 15,-21-1-15,21 1 16,-21-1-16,0 1 0,21-1 0,-22 1 0,-20 20 15,21-20-15,0-43 16,-22 43-16,1-43 16,21-21-16,0 0 0,0 0 0,-1 0 15,-20 0-15,21 0 0,0 0 0,0-21 16,-1-1-16,1-20 0,0 21 0,0 0 16,0 0-16,0-1 0,-1-20 15,1 21-15,0 0 0,0 0 0,0-1 16,0 22-16,-64-42 0,43 42 15,-22 0-15,1 0 0</inkml:trace>
  <inkml:trace contextRef="#ctx0" brushRef="#br0" timeOffset="34618.51">1143 5546 0,'0'0'0,"0"-21"0,0-1 0,0 1 16,21 0-16,-21 0 0,0 0 0,0 0 15,0-1 1,-21 22 0,0 0-16,0 22 15,-1-1-15,1 0 0,0 0 0,0 21 16,0 1-16,0 20 0,-1 1 15,1-22-15,21 22 0,-21-1 16,21 1-16,-21-22 0,21 21 0,-21-20 16,21-1-16,0 0 0,0 22 15,0-43-15,0 0 0,0 0 16,0 1-16,42-22 0,-21 0 16,0 0-16,1 0 0,-1 0 15,21 0-15,-21 0 0,22-22 0,-22 1 16,21 0-16,-21 0 0,0 0 15,1 0-15,-1-1 0</inkml:trace>
  <inkml:trace contextRef="#ctx0" brushRef="#br0" timeOffset="34823.9">614 5863 0,'42'21'31,"-21"-21"-31,0 0 0,22 0 16,-22 0-16,21 0 0,1-21 0,-1 21 15,0-21-15,1 21 0,-1-21 16,21 0-16,-20 21 0,-1-21 0,22-1 16,-22 22-16,0-21 0,1 21 15</inkml:trace>
  <inkml:trace contextRef="#ctx0" brushRef="#br0" timeOffset="36715.3">2074 6054 0,'21'0'0,"22"-64"31,-22 43-31,-21 0 0,0 0 0,0 0 16,0-1-16,0 1 0,0-21 16,-21 21-16,0 0 0,-1-22 0,1 22 15,0 0-15,0-21 0,0 20 16,-22 1-16,22 21 0,0 0 0,-21 0 16,21 0-16,-22 0 0,1 0 15,21 21-15,-22 22 0,1-22 0,21 0 16,-21 21-16,20 1 0,1-1 15,0 0-15,0 1 0,21-1 16,0-21-16,0 22 0,0-1 0,0-21 16,0 0-16,21 0 0,0 1 15,0-1-15,1 0 0,-1-21 0,0 0 16,0 0-16,21 0 0,-20 0 16,20 0-16,-21 0 0,0-21 0,22 0 15,-22 21-15,0-22 0,21 1 16,-21 0-16,1 0 0,-1 0 0,0-22 15,0 22-15,0 0 0,0-21 16,-21 21-16,0-22 0,22 22 16,-22-21-16,0 21 0,0-22 15,0 22-15,0 42 32,0 0-32,0 1 0,-22 20 0,22-21 15,0 21-15,0-20 0,0-1 16,0 21-16,0-21 0,0 0 0,0 22 15,0-22-15,0 0 0,22 0 16,-1 0-16,0-21 0,-21 22 0,21-22 16,0 0-16,0 0 0,1 0 0,-1 0 15,0 0-15,0 0 0,0 0 16,22-22-16,-22 22 0,0-21 16,21 0-16,-21 0 0,1 0 15,20-22-15,-21 22 0,0-21 0,0 0 16,1-1-16,-1 1 0,0 0 0,-21-1 15,0-20-15,21 20 0,-21 1 16,21 0-16,-21-1 0,0 1 16,0 21-16,0 0 0,0 0 15,0 42 1,0 0-16,0 21 0,-21-21 16,21 22-16,0-1 0,0 0 15,0 1-15,0-1 0,-21 0 0,21-20 16,0 20-16,0 0 15,0-21-15,0 22 0,0-22 0,-21 0 16,21 0-16,0 0 0,-21 1 0,21-1 16,0-42 15,0-1-31,21 1 16,-21 0-16,21 0 0,0-21 15,-21 20-15,21 1 0,0-21 0,1 21 16,-1-22-16,0 22 0,21-21 15,-21 21-15,1 21 0,-1-21 16,0 21-16,0 0 0,0 0 16,-21 21-16,0 0 15,0 0-15,0 0 16,-21 0-16,0-21 0,21 22 16,-21-22-16,0 21 0,-1-21 0,22 21 15,-21-21-15,0 0 0,0 0 16,0 0-1,0 0-15,21 21 32,0 0-17,-22 0-15,22 1 16,0-1-16,0 0 0,0 0 16,0 0-16,0 0 0,0 1 0,22-1 15,-1 0-15,0 0 16,0 0-16,0-21 0,0 0 0,22 21 15,-22-21-15,0 0 0,21 0 0,-20 0 16,20 0-16,-21 0 0,21 0 16,1 0-16,-22-21 0,21 0 0,-21 21 15,22-21-15,-1 0 0,-21 0 0,22-1 16,-22 1-16,0 0 0,21 0 16,-21-21-16,-21 20 0,22-20 0,-22 21 15,21-21-15,-21 20 0,0 1 0,0 0 16,0 0-16,0 0 15,0 0-15,0 42 16,0 0 0,0 0-16,0 0 0,0 0 0,0 1 15,0 20-15,0-21 0,0 0 0,0 22 16,0-22-16,0 0 0,0 0 16,0 0-16,0 0 0,0 1 0,21-1 15,0-21-15,0 0 0,0 21 16,1-21-16,-1 0 0,0 0 15,0 0-15,21 0 0,-20 0 16,-1 0-16,21-21 0,0 0 16,1-1-16,-22 1 0,21 0 15,-21 0-15,1 0 0,-1 0 0,0-22 16,0 22-16,0 0 0,0 0 0,-21-22 16,22 22-16,-22 42 31,0 1-31,0-1 15,0 0-15,0 0 0,0 0 16,0 0-16,-22 1 0,22-1 0,0 0 16,0 0-16,0 0 0,0 0 0,-21 1 15,21-1-15,-21 0 16,21-42 31,0 0-32,0-1-15,0 1 0,0 0 0,21-21 16,0 21-16,1-43 16,-1 22-16,0-1 0,0 22 0,0-21 15,0 21-15,22 0 0,-22-1 0,21 1 16,-21 21-16,1 0 0,20 0 16,-21 21-16,0 1 0,22 20 15,-22-21-15,0 21 0,-21-20 16,0-1-16,0 21 0,0-21 0,0 0 15,0 1-15,0 20 0,0-21 0,0 0 16,-21 0-16,0 1 16,21-1-16,-22-21 0,22 21 0,22-42 62,-1 21-62,0-21 16</inkml:trace>
  <inkml:trace contextRef="#ctx0" brushRef="#br0" timeOffset="37383.92">5207 5757 0,'0'0'0,"0"-21"16,0-63-1,-21 62 1,0 22-16,-1 0 15,1 0-15,0 22 0,0-22 16,0 21-16,0 0 0,-22 0 0,22 0 16,0 22-16,0-22 0,-22 0 0,22 21 15,0-21-15,0 1 0,21 20 16,0-21-16,0 0 0,0 0 16,0 1-16,0-1 0,0 0 15,21-21-15,0 0 0,0 0 0,22 0 16,-22 0-16,0 0 0,0 0 15,22 0-15,-22 0 0,0 0 0,21-21 16,-21 0-16,1-1 16,-1 1-16,0 0 0,-21 0 0,21 0 15,-21 0-15,0-1 0,0-20 16,0 21-16,0 0 0,0 0 0,0-1 0,0 1 16,0 0-16,0 0 15,0 42 1,0 0-1,0 0-15,0 1 0,0-1 0,0 21 16,0-21-16,-21 22 0,0-22 16,21 21-16,-21 0 0,21 1 0,-22-1 15,22 0-15,-21 22 0,0-22 0,21 22 16,0-1-16,0 1 0,0-1 0,-21 1 16,21 20-16,0-20 0,0-1 15,0 1-15,0 296 16,0-127-1,0-170-15,-21 1 0,21-22 16,-21 21-16,21-20 0,-22-1 16,1 0-16,21-20 0,0-1 15,-21 0-15,0 0 0,0-21 16,0 0 0,21-21-16,-22 21 0,1-21 15,21 0-15,-21-22 0,0 22 0,21 0 16,-21-21-16,0-1 0,-1 22 0,1-21 15,21-22-15,-21 22 0,-21-85 16,21 63-16,-1 1 0</inkml:trace>
  <inkml:trace contextRef="#ctx0" brushRef="#br0" timeOffset="37599.79">4297 5567 0,'0'0'16,"0"-21"-16,-21 21 0,21-21 16,21 21 46,0 0-62,0 0 16,0 0-16,22 21 0</inkml:trace>
  <inkml:trace contextRef="#ctx0" brushRef="#br0" timeOffset="39755.69">6562 5969 0,'0'21'31,"0"0"219,0 1-203,21-22 0,0 0-47,0 0 15,0 0-15,0-22 0,1 1 16,-1 21-16,0-21 0,0 0 15,0 0-15,0 21 0,1-21 0,-1-22 16,0 22-16,0 0 0,0-21 16,0 20-16,1-20 0,-22 0 0,0-1 15,21 22-15,-21-21 0,0 0 16,0-22-16,0 43 16,0 0-16,0 0 0,0-1 0,0 1 15,0 0-15,-21 21 16,21 21-1,0 0-15,-22 1 0,22-1 16,-21 0-16,21 21 0,0 1 0,0-1 16,0 0-16,-21 1 0,21-1 15,-21 0-15,21-21 0,-21 22 16,0-1-16,21-21 0,0 22 0,-22-22 16,22 0-16,-21 0 0,21 0 0,0 0 15,0-42 32,0 0-47,21 0 0,1 0 16,-1 0-16,0-22 0,0 22 0,0-21 15,0 21-15,22-22 0,-22 1 16,21 21-16,-21-22 0,22 22 0,-22 0 16,21 0-16,-21 0 0,22 21 0,-22 0 15,0 0-15,0 0 0,0 21 16,-21 0-16,0 0 15,0 22-15,0-22 0,0 21 0,0-21 16,0 22-16,0-22 16,0 0-16,0 21 0,0-21 0,0 1 15,0-1-15,22 0 0,-22 0 0,21-21 16,-21 21-16,21-21 0,0 0 16,0 0-16,0 0 0,1 0 15,-1 0-15,0 0 0,21 0 0,-21 0 16,22-21-16,-22 0 0,21 0 0,-21 21 15,22-43-15,-22 22 0,21 0 16,-21 0-16,1-21 0,-1-1 0,0 22 16,0-21-16,-21 21 0,0-22 0,0 22 15,0-21-15,0 21 0,0-1 16,0 1-16,-21 21 16,0 0-16,0 0 0,-1 21 15,1 1-15,21-1 16,-21 0-16,21 0 0,-21 0 0,21 22 15,0-22-15,0 21 0,0-21 0,0 0 16,0 22-16,0-22 0,0 0 16,0 0-16,0 0 0,21 1 15,0-1-15,-21 0 0,21 0 0,22 0 16,-22-21-16,0 0 0,21 0 16,-20 0-16,20 0 0,-21 0 0,21 0 15,-20 0-15,20-21 0,-21 21 0,21-21 16,-20 0-16,20 0 0,-21-1 15,0-20-15,22 21 0,-22-21 16,0-1-16,0 22 0,0-42 0,0 20 16,1-41-16,-1 41 0,0 1 15,-21 21-15,0-22 0,21 22 16,-21 0-16,21 0 0,-21 0 0,0 0 16,0 42 15,-21 0-31,21 0 0,-21 21 15,21-20-15,-21-1 0,21 21 16,0-21-16,0 22 0,0-1 0,0-21 16,0 21-16,0 1 0,0-22 15,0 21-15,0 1 0,0-22 0,0 21 16,0-21-16,21 0 0,0 1 0,0-1 16,0 0-16,1 0 0,41 0 15,-42-21-15,0 0 0,22 0 16,-22 0-16,21 0 0,1 0 0,-22 0 15,21 0-15,0 0 0,-20 0 16,20-21-16,0 0 0,-21 0 0,22 0 16,-22-1-16,0-20 0,21 21 15,-20-21-15,-1 20 0,-21-20 0,21 21 0,-21 0 16,21 0-16,-21-1 0,0 1 16,0 0-16,0 0 0,0 0 15,0 0-15,0 42 31,0 0-15,0 0-16,0 21 0,0-20 0,0 20 16,0 0-16,-21 1 0,21-1 15,-21 0-15,21 1 0,0-1 0,-21 0 16,-1 1-16,1-1 0,21 21 0,-21-20 16,0-1-16,21 22 0,-21-1 0,0 1 15,-1-1-15,22 1 0,-21-1 16,21 1-16,-21-1 0,21 1 15,-21-1-15,21-21 0,0 22 0,0-1 16,-21-20-16,21-1 0,-21 0 0,21-20 16,0 20-16,0-21 0,0 0 15,-22-21-15,22-21 16,22 0 0,-22 0-16,21-22 0,0 22 15,-21 0-15,21-21 0,0-1 0,-21 22 16,21-21-16,1 0 0,-1-22 15,0 22-15,0-22 0,-21 1 16,21-1-16,0 1 0,1-1 0</inkml:trace>
  <inkml:trace contextRef="#ctx0" brushRef="#br0" timeOffset="40039.75">9271 5863 0,'0'0'0,"0"-42"0,0 0 0,0 20 0,0-20 15,0 21-15,21-21 0,-21 20 0,21 1 16,-21 0-16,21 0 0,1 21 15,-1-21-15,-21 0 0,21 21 0,0 0 16,0 0-16,0 0 0,1 0 0,-1 21 16,-21 0-16,21 0 0,-21 0 15,21 0-15,-21 22 0,0-22 0,0 21 16,0 1-16,0-22 0,-21 21 16,0-21-16,0 0 0,-1 1 0,1 20 15,0-21-15,0-21 0,-21 21 16,20 0-16,-20 1 0,21-22 0,0 0 15,0 21-15,-1-21 0,1 0 16,0 0-16,21-21 31,0-1-31</inkml:trace>
  <inkml:trace contextRef="#ctx0" brushRef="#br0" timeOffset="42823.96">10710 5906 0,'21'0'47,"-21"-22"-47,22 1 15,-1 0-15,0 21 0,-21-21 16,21 0-16,0 0 0,0-1 15,1 1-15,-1 0 0,0-21 0,0 21 16,-21-1-16,21-20 0,0 21 16,-21-21-16,0 20 0,0 1 15,0 0-15,0 0 0,0 0 0,0 0 16,-21 21 0,0 0-16,0 21 15,0 0 1,0 0-16,-1 21 0,22-20 0,0-1 15,-21 21-15,21-21 0,-21 22 0,21-22 16,0 21-16,0-21 0,0 0 16,0 1-16,0 20 0,21-21 15,0 0-15,1-21 0,-1 0 0,0 21 16,0-21-16,21 0 0,-20 0 16,20 0-16,-21 0 0,21-21 0,1 21 15,-1-21-15,0 0 0,1 0 0,-1 0 16,0-1-16,-20 1 0,20-21 15,-21 0-15,0 20 0,0-20 0,1 0 16,-1-1-16,-21 1 0,0 0 0,21-1 16,-21 1-16,0 0 15,0-1-15,0 1 0,0 0 0,0-1 16,0 1-16,0 21 0,0-21 0,0 20 16,0 1-16,0 0 0,-21 21 15,21 21 1,0 0-16,-21 22 0,21-22 0,-22 21 15,22 1-15,-21-1 0,21 0 16,0 1-16,0 20 0,0-21 0,0 1 16,0-1-16,0 0 0,0 1 0,0-1 15,0 0-15,0-20 0,0 20 16,21-21-16,1 0 0,-1 0 0,0 1 16,0-1-16,0-21 0,0 0 15,1 0-15,20 0 0,-21 0 0,21 0 16,-20 0-16,20 0 0,0-21 15,-21-1-15,22 1 0,-22 0 0,21 0 16,-21 0-16,1-22 0,-1 22 0,0 0 16,-21-21-16,0 21 0,0-1 15,0 1-15,0-21 0,0 21 16,0 0-16,-21 21 0,0 0 16,-1 0-16,1 0 15,0 0-15,0 21 0,0 0 16,0 0-16,21 0 0,0 0 15,0 1-15,0 20 0,0-21 0,0 0 16,0 0-16,0 1 0,0-1 16,0 0-16,21 0 0,0 0 0,0 0 15,0-21-15,0 0 0,1 0 16,20 0-16,-21 0 0,0 0 16,22 0-16,-1 0 0,-21-21 0,21 21 15,1-21-15,-22 0 0,21 0 0,-21 0 16,1-1-16,-1-20 0,0 21 15,0-21-15,-21-1 0,21 1 16,-21 21-16,0 0 0,0-1 0,0 1 16,21 21-16,-21 21 31,0 1-31,-21-1 16,21 0-16,-21 21 0,21-21 0,0 22 15,0-22-15,0 0 0,0 21 16,0-20-16,-21-1 0,21 0 0,0 0 15,0 0-15,0 0 0,0 1 0,0-1 16,-21 0 0,21-42 15,0 0-31,0-1 16,0 1-16,21 0 0,-21 0 15,21-21-15,-21 20 0,21-20 0,0 21 16,1-21-16,-1-22 15,0 43-15,0-21 0,0 20 0,0 1 16,1 0-16,-1 21 0,0 0 16,0 0-16,-21 21 0,21-21 15,0 21-15,-21 1 0,0 20 16,22-21-16,-22 0 0,21 0 0,-21 22 16,0-22-16,0 0 0,0 21 0,0-20 15,0-1-15,0 0 0,0 0 0,0 0 16,0 0-16,0 1 15,0-44 32,0 1-47,0 0 0,0 0 16,0 0-16,21 0 0,0-22 0,0 22 16,0-42-16,1 20 0,-1 22 15,21-21-15,-21 21 0,0-1 16,22 1-16,-22 0 0,21 0 0,-21 21 15,1 0-15,-1 0 0,0 0 0,0 0 16,-21 21 0,0 0-16,21 0 0,-21 1 0,0-1 15,0 0-15,0 21 0,0-21 0,0 1 16,0 20-16,0-21 0,0 0 16,0 0-16,0 1 0,0-1 0,0 0 15,0 0-15,21 0 0,1-21 0,-22 21 16,21-21-16,0 0 0,42 0 15,-41 0-15,-1 0 0,21 0 16,-21 0-16,0 0 0,22-21 0,-22 21 16,21-21-16,-21 0 0,22 0 15,-22 0-15,0-1 0,0 1 0,22-42 16,-22 20-16,-21 22 16,0 0-16,0-21 0,0 21 15,0-1-15,0 1 0,0 0 0,-21 0 16,-1 21-16,1 0 0,0 0 15,0 0-15,0 0 0,21 21 0,-21 0 16,-1 22-16,22-22 16,0 0-16,0 21 0,0-21 15,0 1-15,0 20 0,0-21 0,0 0 16,0 22-16,22-22 0,-1 0 0,-21 0 16,21 0-16,0-21 0,21 21 15,-20-21-15,20 0 0,-21 0 0,0 0 16,22 0-16,-22 0 0,21 0 15,-21-21-15,22 21 0,-1-21 16,-21 0-16,0 0 0,22 0 0,-22-22 16,0 22-16,0-21 0,0 21 15,0-22-15,1 22 0,-1-21 0,-21 21 16,0-1-16,21 22 0,-21-21 0,0 42 31,0 1-31,-21-22 0,21 21 16,-21 21-16,21-21 0,-22 0 0,22 1 15,-21 20-15,0-21 0,21 0 16,0 0-16,0 1 0,-21-1 0,21 0 16,-21-21-16,21 21 0,0-42 47,0 0-32,21 0-15,0-1 0,-21 1 16,21-21-16,0 21 0,1-22 0,-1 22 15,21-21-15,-21 21 0,0 0 0,22-22 16,-22 22-16,0 0 0,21 21 16,-20-21-16,-1 21 0,0 0 0,0 21 15,-21 0-15,0 0 16,21 0-16,-21 1 0,0 20 0,0-21 16,0 0-16,0 22 15,0-22-15,0 42 0,0-42 16,0 1-16,0-1 0,21 0 0,1 0 15,-1 0-15,0-21 0,0 21 16,0-21-16,0 0 0,1 0 16,-1 0-16,21 0 15,-21-21-15,22 21 0,-43-21 0,42 0 16,-42 0-16,21 0 0,0-22 0,0 22 16,-21-21-16,22-1 0,-1 22 0,0-42 15,0 20-15,0 1 16,0 0-16,1-22 0,-1 22 0,0-22 15,0 22-15,0 0 0,-21 21 0,0-22 16,21 22-16,-21 0 0,0 42 16,-21 0-1,21 0-15,-21 22 0,0-22 0,0 21 16,0 1-16,-1-1 0,1 0 16,0 43-16,0-43 0,21-21 15,-21 22-15,21-1 0,-21-21 0,21 22 16,0-22-16,0 0 0,0 0 15,0 0-15,0 22 16,0-22-16,21-21 0,0 21 0,0-21 16,0 0-1,0 0-15,1 0 0,-1 0 0,0-21 16,-21 0-16,21 21 0,0-22 0,-21 1 16,0 0-16,21 0 0,-21 0 15</inkml:trace>
  <inkml:trace contextRef="#ctx0" brushRef="#br0" timeOffset="43049.83">14901 5249 0,'0'0'0,"-21"0"0,0 0 16,42 0 31,0 0-47,0 0 0,1 0 0,-1 0 15,21 0-15,-21 0 0,22 0 0,-1 0 16,-21 0-16,21 0 0,-20 0 16,20 0-16,-21 0 0,0 0 0,0 0 15,1 0-15,-22-21 0,0 0 16,21 21-16</inkml:trace>
  <inkml:trace contextRef="#ctx0" brushRef="#br0" timeOffset="44549.91">16468 5546 0,'0'0'0,"-22"0"0,22-21 46,22 21-46,-1-22 16,-21 1-16,21 0 0,0 0 16,-21 0-16,21 0 0,0-22 0,-21 22 15,22-21-15,-1-1 0,0 1 0,-21-21 16,21-1-16,0 22 16,-21-22-16,0 1 0,0-1 0,21 22 15,-21 0-15,0-1 0,0 22 0,0 0 16,0 0-16,0 0 0,-21 42 31,0 0-31,21 0 0,0 21 0,-21 1 16,0-1-16,21 22 0,-21-22 15,21 21-15,0 1 0,0-22 0,0 22 16,0-22-16,0 0 0,0 1 0,0-1 16,21 0-16,0 1 0,0-22 15,-21 21-15,21-21 0,22 1 16,-22-1-16,0 0 0,0-21 0,21 21 15,-20-21-15,20 0 0,-21 0 16,21 0-16,-20 0 0,20-21 0,-21 21 16,21-21-16,-20 0 0,20-1 0,-21-20 15,0 21-15,22-21 0,-22 20 16,0-41-16,0 21 0,0-1 0,-21-20 16,21-1-16,-21 1 0,22 20 15,-22-20-15,21-1 0,-21 22 0,0 0 16,0 21-16,0-1 0,0 1 0,0 0 15,-21 21-15,-1 0 16,1 21-16,0 0 0,0 22 16,21-22-16,-21 21 0,-22 64 15,43-64-15,0 1 0,-21 20 16,21-20-16,0-1 0,-21 0 0,21 1 16,0-22-16,0 21 0,0 0 0,0-20 15,0-1-15,0 21 0,21-21 16,0 0-16,1 1 0,-1-1 0,0-21 15,0 21-15,0-21 0,0 0 0,22 0 16,-22 0-16,0 0 0,21 0 16,-20 0-16,-1 0 0,0-21 0,0 0 15,0-1-15,0 1 0,1 0 16,-1 0-16,0 0 0,0 0 16,-21-22-16,0 22 0,0 0 0,0 0 15,21 0-15,-21-1 0,-21 44 31,0-1-31,0-21 16,21 21-16,-21 0 0,-1 0 0,22 0 16,0 1-16,-21-1 0,0 0 15,21 0-15,0 0 0,-21 0 16,42-21 15,0 0-15,0-21-16,1 0 15,-1 0-15,0 0 0,0 0 0,0-1 16,0 1-16,22-21 0,-22 21 16,0 0-16,0-22 0,0 22 0,22 0 15,-43 0-15,21 0 0,0 21 0,0 0 16,-21 21 0,0 0-16,0 0 0,0 0 15,0 0-15,0 22 0,0-22 0,0 0 16,0 0-16,0 0 0,0 1 15,0-1-15,0 0 0,0 0 0,0 0 16,0 0-16,21-21 0,1 0 16,-1 22-16,0-22 15,0 0-15,0 0 0,22 0 16,-22 0-16,0 0 0,0 0 0,21-22 16,-20 22-16,20-21 0,-21 0 15,0 0-15,22 0 0,-22 0 0,21-22 16,-21 22-16,0-21 0,-21-1 15,0 22-15,22 21 16,-44 21 0,1-21-16,21 22 15,0-1-15,-21 0 0,21 0 16,0 21-16,0-20 0,0-1 16,0 0-16,0 0 0,0 0 15,21 0-15,0-21 16,1 22-16,-1-22 0,21 0 15,-21 0-15,0 0 0,1 0 0,-1 0 16,21 0-16,-21 0 0,0 0 0,1-22 16,-1 1-16,0 21 15,0-21-15,-21 0 0,0-21 0,21 20 16,-21 1-16,0 0 0</inkml:trace>
  <inkml:trace contextRef="#ctx0" brushRef="#br0" timeOffset="44750.3">18521 4995 0,'0'0'0,"-21"0"15,-1 0-15,22 22 47,22-1-31,-1-21-1,0 0-15,0 0 0,0 0 16</inkml:trace>
  <inkml:trace contextRef="#ctx0" brushRef="#br0" timeOffset="46795.65">19473 5334 0,'0'0'0,"21"0"0,1 0 0,-1-21 16,0 0 0,-21 0-16,0-1 0,21 1 15,-21 0-15,0 0 0,0-21 0,0 20 16,0 1-16,-21 0 16,0-21-16,0 21 0,-1-1 0,1 22 15,0-21-15,-21 21 0,21 0 0,-22 0 16,22 0-16,-21 21 0,-1 1 15,22-1-15,-21 0 0,21 21 0,0 1 16,-22-22-16,22 21 0,0 0 0,0-20 16,21 20-16,0 0 15,0-21-15,0 22 0,0-22 0,0 0 16,0 21-16,0-20 0,21-1 0,0 0 16,0-21-16,0 21 0,22-21 0,-22 0 15,21 0-15,-21 0 0,22 0 0,-22 0 16,21 0-16,1-21 0,-22 0 15,0 21-15,21-21 0,-21-1 0,22-41 16,-22 42-16,0 0 16,0-22-16,0 22 0,-21-21 0,22 21 15,-1-22-15,-21 22 0,0 0 16,0 42 0,0 0-1,0 0-15,0 22 0,0-22 16,-21 42-16,-1-20 0,22-1 15,0 0-15,-21 1 0,21-1 16,-21 0-16,0 22 0,21-22 0,-21 22 16,21-1-16,-21-20 0,-1 20 15,22-21-15,0 22 0,0-1 0,0 1 16,0-1-16,0 1 0,0-1 0,0 22 16,0-21-16,22-1 0,-22 1 15,21-22-15,0 21 0,0-20 0,0-1 16,0 0-16,1-20 0,-1-1 0,-21 0 15,0 0-15,21-21 0,0 0 0,0 0 16,-21-21 0,21 0-16,-21 0 0,22-22 0,-22 22 15,21-21-15,0-1 0,-21-20 0,21 21 16,0-22-16,-21-21 0,21 22 0,1-1 16,-22-20-16,21 20 15,0-20-15,-21-1 0,0 0 0,21 1 16,0-1-16,-21 0 0,0 1 0,0-1 15,21 0-15,-21 22 0,0-22 16,22 22-16,-22-1 0,0 22 0,0-22 16,0 22-16,0 0 0,0-1 15,0 1-15,0 21 0,0 0 0,0 42 32,0 0-32,0 0 0,-22 0 15,22 22-15,-21-22 0,21 21 0,-21-21 16,21 22-16,0-1 0,0-21 15,0 0-15,0 22 0,0-22 16,0 0-16,0 0 0,0 0 0,21 0 16,0 1-16,-21-1 0,22-21 0,-1 21 15,0-21-15,-21 21 0,21-21 16,0 0-16,0 0 0,1 0 0,20 0 16,0 0-16,-21-21 0,1 0 15,20 0-15,-21-1 0,0 1 16,0 0-16,1 0 0,20-21 15,-21 20-15,0-20 0,0 21 0,1-21 16,-1-1-16,-21 22 0,0 0 16,21-21-16,-21 20 0,0 1 15,0 42 1,0 1 0,-21-1-16,21 21 0,0-21 0,0 22 15,-21-22-15,21 0 0,0 21 0,0-21 16,0 1-16,0-1 0,0 0 15,0 0-15,0 0 0,21 0 0,-21 1 16,21-1-16,0 0 0,0-21 0,0 21 16,1-21-16,-1 0 0,21 0 15,-21 0-15,0 0 0,22 0 0,20 0 16,-42 0-16,1-21 16,-1 0-16,0 0 0,0-1 15,0-20-15,0 0 0,1-1 0,-1 1 16,0 0-16,0-22 0,0 1 15,0 20-15,-21-84 0,0 85 16,22-21-16,-22 20 0,0 1 0,0 21 16,0-22-16,0 22 0,0 0 15,0 0-15,0 0 0,0 42 32,0 0-32,0 0 0,-22 0 15,22 22-15,-21-22 0,21 21 0,0 1 16,-21 20-16,0-21 0,21 1 15,-21-1-15,21 0 0,0 22 16,0-22-16,0-21 0,0 22 0,0-1 16,0 22-16,0-43 0,0 0 15,0 0-15,0 0 0,21 0 16,0-21-16,0 22 0,0-22 16,1 0-16,-1 0 15,0 0-15,21 0 0,-21-22 0,1 1 16,-1 0-16,21 21 0,-21-21 0,0-21 15,1 20-15,-1 1 0,0 0 16,0 0-16,-21 0 0,0 0 16,0-1-16,21 1 0,-42 21 31,0 0-31,21 21 0,-21 1 16,0-1-16,21 0 0,0 0 0,-22 0 15,22 0-15,0 1 0,-21-1 16,21 0-16,0 0 0,0 0 15,0 0-15,0 1 0,21-1 16,1-21-16,-1 0 0,0 21 16,0-21-16,0 0 0,0 0 15,22 0-15,-22 0 0,0 0 0,21 0 0,-20-21 16,-1 0-16,0 21 0,0-22 16,0-20-16,0 21 0,1 0 15,-1 0-15,0-22 0,0 22 0,0 0 16,-21 0-16,21 0 0,-21-1 15,0 1-15,-21 42 32,0-21-32,0 22 15,21-1-15,-21 21 0,0-21 0,-1 0 16,1 22-16,0-22 0,0 21 0,0 1 16,0-1-16,-22 43 15,43-43-15,0 21 0,-21 43 16,0-63-16,21 20 0,-21-21 15,21 22-15,-21-22 0,21 1 16,0 20-16,0-21 0,-22 1 0,1-1 16,21 0-16,-21 22 0,21-22 0,-21 1 15,0-1-15,21 0 0,-21 1 0,-1-1 16,1 0-16,21 1 0,-21-22 16,0 0-16,0 0 0,0 0 0,21 0 15,-22 1-15,1-22 0,0 0 16,0 0-1,0 0-15,21-22 16,0 1-16,-21 0 16,21 0-16,-22 21 0,1-21 15,21 0-15,-21-1 0,0 22 0,0-21 16,0 21-16</inkml:trace>
  <inkml:trace contextRef="#ctx0" brushRef="#br0" timeOffset="48328.22">2392 6900 0,'-21'0'0,"-1"0"16,1 0 0,21 22-1,0-1-15,0 0 16,0 0-16,0 0 16,21-21-16,-21 21 0,22-21 15,-1 22-15,0-22 0,0 0 16,0 0-16,0 0 0,1 0 15,-1 0-15,0 0 0,0 0 0,0-22 16,0 22-16,1-21 0,-1 0 16,0 21-16,0-21 0,0 0 0,-21 0 15,21-1-15,-21 1 16,0 0-16,0 0 0,-21 21 31,0 21-15,21 0-16,0 0 0,0 1 15,0 20-15,0 0 0,0 1 16,0-1-16,-21 0 0,21 22 0,-21-22 16,21 22-16,0-1 0,-21-21 15,-1 1-15,22 20 0,-21-20 0,0-1 16,0 0-16,0 1 0,0-1 16,21-21-16,-22 0 0,1 22 0,0-22 15,0 0-15,0-21 0,0 21 0,-1-21 16,1 0-16,0 0 0,0 0 15,0 0-15,0 0 0,-1 0 16,1 0-16,0 0 0,0-21 16,0 21-16,21-21 0,-21-22 15,-1 22-15,22 0 0,0 0 16,0 0-16,0 0 0,0-1 0,0-20 16,0 21-16,22-21 0,-1 20 0,21-20 15</inkml:trace>
  <inkml:trace contextRef="#ctx0" brushRef="#br0" timeOffset="48627.36">3238 6795 0,'0'21'31,"-21"-21"-31,0 21 0,21 21 15,0-21-15,-21 22 0,0-22 0,21 21 16,-21 22-16,21-22 0,0 0 16,-22 22-16,1-22 0,21 1 0,-21-1 15,21 0-15,0 1 0,-21-1 16,21 0-16,-21 1 0,21-22 16,0 21-16,0-21 0,0 0 0,0 1 0,0-1 15,0 0 1,21-21-16,0 0 15,0 0-15,-21-21 0,21 0 16,1-1-16</inkml:trace>
  <inkml:trace contextRef="#ctx0" brushRef="#br0" timeOffset="48831.93">3133 7260 0,'0'-21'31,"21"21"-31,0 0 16,0 0-16,0-21 0,0 21 16,22 0-16,-22 0 15,0-21-15,0 21 0,22 0 0,-22 0 16,21-21-16,0 21 0,1 0 16,-22 0-16,21 0 0,1-22 0,-1 22 15,0 0-15</inkml:trace>
  <inkml:trace contextRef="#ctx0" brushRef="#br0" timeOffset="49123.74">4741 7091 0,'0'0'0,"-21"0"46,0 21-30,0 0-16,0 22 0,-1-22 16,22 0-16,-21 21 0,0-21 0,0 22 15,0-1-15,0-21 0,21 0 0,-22 22 16,22-22-16,-21 0 0,21 0 16,0 0-16,0 1 0,0-1 0,0 0 15,21-21 1,1 0-16,-1 0 0,21-21 15,-21 21-15,22-21 0,-22-1 16,21 1-16</inkml:trace>
  <inkml:trace contextRef="#ctx0" brushRef="#br0" timeOffset="49466.87">5207 7070 0,'0'0'0,"21"-21"0,0 21 15,-21-22-15,-21 44 31,0-22-31,0 21 0,21 0 16,-21 0-16,-1 0 0,1 0 16,21 1-16,0-1 0,0 0 15,0 21-15,0-21 0,0 1 0,0-1 16,0 0-16,21 0 0,1 0 16,-1 0-16,21-21 0,-21 22 15,0-1-15,1-21 0,-1 21 0,0 0 16,-21 0-16,0 0 15,0 1-15,0-1 16,-21-21-16,0 21 0,-1-21 16,1 0-16,0 0 0,-21 0 15,21 0-15,-1 0 0,1 0 0,-21 0 16,21-21-16,-22 0 0,22-1 0,-21 22 16,21-21-16,-22 0 15,22 0-15,0-21 0,0 20 0,-21 1 16</inkml:trace>
  <inkml:trace contextRef="#ctx0" brushRef="#br0" timeOffset="49655.68">4699 6858 0,'21'-21'93</inkml:trace>
  <inkml:trace contextRef="#ctx0" brushRef="#br0" timeOffset="50167.86">7578 6879 0,'0'0'16,"21"-21"-16,63-64 16,-62 64-16,-22 0 15,21 0-15,-21-43 0,0 43 16,0-21-16,0 21 0,0 0 15,-21-1-15,-43 22 0,43 0 16,-21 0-16,-1 0 0,1 0 16,21 22-16,-22-1 0,1 21 15,0-21-15,21 22 0,-22-1 0,22 0 0,-21 1 16,21 20-16,-1-21 16,1 1-16,0 20 0,0-20 0,21 62 15,0-41-15,0-22 0,0 1 16,0-1-16,21 0 0,0 1 0,0-22 15,22 21-15,-22-21 0,21-21 16,1 21-16,20-21 0,-21 0 16,22 0-16,-22 0 0,22 0 0,20-21 15,-20 0-15,-1 21 0,1-42 0,21 21 16</inkml:trace>
  <inkml:trace contextRef="#ctx0" brushRef="#br0" timeOffset="51855.82">8424 7070 0,'0'0'0,"0"-21"0,0-1 0,0-20 15,0 0-15,0 21 0,0-1 16,-21 22-16,0-21 0,0 21 16,0 0-16,-1 0 0,-20 0 15,21 0-15,0 21 0,0-21 0,-22 22 16,22-1-16,0 0 0,-21 21 16,20-21-16,1 22 0,0-22 0,0 21 15,0 1-15,21-22 0,0 21 16,0 0-16,0-20 0,0 20 0,0-21 15,0 0-15,21 0 0,0 1 0,0-1 16,0-21-16,1 0 0,-1 0 16,0 0-16,21 0 0,-21 0 0,22 0 15,-22-21-15,0-1 0,21 22 0,-20-21 16,20-21-16,-21 21 0,21-43 16,-20 22-16,-1 21 15,0-22-15,-21 22 0,0-21 16,21 21-16,-21-22 0,0 22 0,0 0 15,0 0-15,0 0 0,0 0 0,0 42 32,0 0-32,0 0 15,-21 0-15,21 22 0,0-22 16,0 21-16,0 0 0,0 1 0,0-1 16,0 0-16,21-20 0,0 20 15,0 0-15,1-21 0,-1 1 16,0-1-16,0 0 0,21 0 0,-20-21 15,20 0-15,-21 0 0,21 0 0,1 0 16,-1 0-16,0-21 0,1 21 16,-1-21-16,0 0 0,-20-22 0,20 22 15,0-21-15,-21 21 0,22-22 16,-22 1-16,21 0 0,-21-1 0,1 1 16,-1 0-16,0-1 0,-21 1 0,0 0 15,21-1-15,-21 1 0,0 21 16,0 0-16,0-1 0,0 1 0,0 42 31,-21 1-31,21-1 0,-21 0 16,0 21-16,21 1 0,-22-22 15,22 21-15,-21 0 0,21 1 16,-21-1-16,21 0 0,0 1 0,-21-1 16,21 0-16,0 1 0,0-22 0,0 21 15,0-21-15,0 1 0,0-1 16,21-21-16,0 0 0,0 21 0,22-21 15,-22 0-15,0 0 0,21-21 16,-20 0-16,-1-1 0,21 1 16,-21 0-16,22-21 0,-22-1 0,21 1 15,-21 21-15,22-21 0,-22-1 0,0 1 16,21 0-16,-21-1 16,1 1-16,-1 0 0,0 20 0,0 1 15,0-21-15,-21 21 0,0 0 16,-21 21-1,0 21-15,0 0 16,0 0-16,-1 0 0,22 0 16,-21 22-16,0-22 0,0 21 0,21-21 15,0 22-15,0-1 0,0 0 0,-21-20 16,21 20-16,0 0 0,0 1 16,0-22-16,0 21 0,21-21 0,0 0 15,0 22-15,0-43 0,1 21 16,-1 0-16,21 0 0,-21-21 15,22 0-15,-1 0 0,0 0 0,1 0 16,-1 0-16,0 0 0,1-21 0,-1 0 16,0 0-16,1 0 0,-1-1 15,0-20-15,-21 21 0,1 0 0,-1-22 16,0 1-16,0 21 0,0-21 0,-21 20 16,0 1-16,21 0 0,-21 0 15,0 0-15,-21 21 16,0 0-16,0 0 0,0 21 15,21 0-15,0 0 0,-21 0 16,21 22-16,0-22 0,-22 21 0,22-21 16,0 22-16,0-22 0,0 21 15,0-21-15,22 1 0,-1-1 16,-21 0-16,21 0 0,0 0 0,21 0 16,-20-21-16,20 0 0,0 22 0,1-22 15,-1 0-15,21 0 0,-20 0 16,20 0-16,1 0 0,-1-22 0,1 1 15,-1 0-15,1 21 0,-1-42 16,-20 21-16,-1-1 0,0-20 0,1 0 16,-22 21-16,0-22 0,0 1 0,-21-43 15,0 64-15,0 0 16,0-21-16,0 20 0,-21 1 0,0 0 16,0 21-16,-1-21 0,-20 21 15,0 0-15,21 0 0,-22 0 16,1 0-16,0 21 0,20 0 0,-20 0 15,0 1-15,21-1 0,-22 21 0,22-21 16,0 22-16,0-1 0,0 0 16,21 1-16,0-22 0,0 21 0,0 0 15,0-20-15,0-1 0,0 21 0,21-21 16,0-21-16,0 21 0,21 1 16,-20-22-16,20 0 0,0 0 0,1 0 15,-1 0-15,0 0 0,-21-22 16,22 1-16,-1 0 0,0 0 15,-20 0-15,20-22 0,-21 22 0,0-21 16,0 0-16,1-22 0,-1 22 0,-21-22 16,21 22-16,-21 0 0,21-22 15,-21 1-15,0 20 0,0-20 0,21-1 16,-21 22-16,0-22 0,21 22 16,-21 0-16,0-1 0,0 22 0,0 0 15,0 0-15,0 42 16,-21 21-16,21-20 0,-21 20 15,21 21-15,0-20 0,0 20 0,0-20 16,-21-1-16,21 21 0,0-20 16,0-1-16,0 22 0,0-22 15,0 0-15,0 1 0,0-22 0,0 21 16,0 0-16,21-20 0,0-1 16,-21 0-16,21 0 0,1-21 0,-1 0 15,0 0-15,0 0 0,0 0 16,0-21-16,1 0 15</inkml:trace>
  <inkml:trace contextRef="#ctx0" brushRef="#br0" timeOffset="52364.97">13229 6710 0,'0'0'0,"21"-21"0,-21 0 0,0-1 15,21 1-15,-21-21 0,0 21 16,0 0-16,0-1 0,0 44 31,0-1-31,0 0 0,0 21 0,0 1 16,0-1-16,-21 0 0,21 1 15,-21-1-15,21 21 0,-21-20 0,21-1 16,-21 0-16,0 1 0,-1-1 0,22 0 16,-21-20-16,0 20 15,21-21-15,-21 21 0,21-20 0,0-1 16,0 0-16,0 0 0,0 0 16,0-42 15,0 0-31,0 0 0,0 0 15,0-1-15</inkml:trace>
  <inkml:trace contextRef="#ctx0" brushRef="#br0" timeOffset="54825.15">13039 6985 0,'0'0'15,"0"-42"-15,0-1 0,0 1 0,0 0 0,0-1 16,0 1-16,0 0 0,0-1 16,0 1-16,21 0 0,0 21 15,0-22-15,21 22 0,1 0 0,-22 0 16,21 0-16,1 21 0,-1 0 15,0 0-15,1 21 0,-1 21 0,0-21 16,1 22-16,-22-1 0,0 0 16,0 1-16,-21-22 0,0 21 0,0 0 15,0-20-15,-21 20 16,0-21-16,-22 0 0,1 0 0,0 1 16,-1-1-16,1 0 0,0-21 0,-43 21 15,64-21-15,-21 0 0,20 0 16,1 0-16,0 0 0,0-21 15,0 0-15,21 0 16,0-1-16,21 22 16,0 0-16,0 0 15,0 22-15,1-1 16,-22 0-16,21 0 0,0 0 0,-21 0 16,21 1-16,0-1 0,-21 0 0,21 0 15,1 0-15,-1 22 0,-21-22 16,21-21-16,0 21 0,0 0 0,22 0 15,-22-21-15,0 0 0,0 0 16,21 0-16,-20 0 0,20 0 16,0 0-16,-21 0 0,22 0 0,-1-21 15,-21 0-15,22 0 0,-1 0 16,-21-1-16,21 1 0,-20 0 0,20-21 16,-21 21-16,0-22 0,0 22 0,-21 0 15,0-21-15,0 20 0,0-20 16,0 21-16,0 0 0,-21 21 0,0 0 15,0 0-15,0 0 16,0 0-16,-1 0 0,1 21 0,0 0 16,0 0-16,0 22 0,21-22 0,0 0 15,-21 21-15,21-21 0,0 22 16,0-1-16,0-21 16,0 0-16,21 1 0,0-1 0,0 0 15,0-21-15,22 21 0,-22-21 16,21 0-16,0 0 0,1 0 0,20 0 15,-20 0-15,20 0 0,-21 0 16,22 0-16,-22-21 0,22 0 0,-22 0 16,0-1-16,22-41 0,-43 42 15,0-22-15,0 1 16,1 0-16,-1-1 0,-21-41 16,0 41-16,21 1 0,-21-21 0,0 20 15,0 22-15,0-21 0,0 21 0,0-1 16,0 44-1,0-1-15,-21 0 16,21 21-16,0 1 0,-21-1 0,21 0 16,-22 1-16,22-1 0,-21 0 15,21 1-15,0-1 0,0-21 0,0 21 16,0-20-16,0 20 0,0-21 0,0 0 16,0 0-16,21 22 0,1-43 15,-1 21-15,0 0 0,0 0 0,0-21 16,0 0-16,1 0 0,20 0 15,0 0-15,-21 0 0,22 0 16,-1 0-16,0-21 0,22 21 0,-22-21 16,1 0-16,-1 0 0,0-1 15,1 1-15,-1 0 0,0 0 0,-21 0 16,1-22-16,-1 22 0,21-42 16,-42 42-16,0-22 0,0 1 15,0 21-15,0-22 0,0 22 0,0 0 16,-21 0-16,0 0 0,0 0 15,-1 21-15,1 0 0,0 0 0,-21 0 16,21 21-16,-1 0 0,1 21 0,-21-21 16,21 1-16,0 20 0,-1-21 15,1 21-15,0-20 0,0-1 0,21 21 16,0-21-16,-21 0 0,21 22 16,0-22-16,0 0 0,0 0 15,21 0-15,-21 1 0,21-1 16,0-21-16,0 0 0,1 0 15,20 0-15,-21 0 0,0 0 0,0 0 16,1-21-16,-1-1 0,0 1 0,-21 0 16,21 0-16,0 0 0,0 0 15,-21-22-15,22 22 0,-1-21 0,-21 21 16,0-22-16,21 22 0,-21 0 16,21 0-16,-21 0 0,0-1 0,0 44 31,0-1-31,0 0 15,-21 0-15,21 0 0,0 0 0,0 22 16,0-22-16,0 0 0,0 0 0,0 22 16,0-22-16,0 0 0,0 0 15,0 0-15,0 0 0,21 1 0,0-22 16,0 21-16,1-21 0,-1 0 16,21 0-16,-21 0 0,0 0 0,22 0 15,-22 0-15,21-21 0,-21 21 0,1-22 16,-1 1-16,0 0 0,0 0 15,0-21-15,0 20 0,1-20 16,-1 21-16,0-21 0,-21-1 0,0 1 16,21 0-16,0-22 0,-21 22 15,0-1-15,21 1 0,-21-43 16,0 64-16,0 0 0,0 0 16,0 42-1,-21 0-15,21 22 0,0-1 0,-21 0 16,21 1-16,-21-1 0,21 0 15,0 1-15,0-1 0,0-21 0,0 21 16,-21 1-16,21-22 0,0 0 16,0 21-16,0-20 0,0-1 0,0 0 15,0 0-15,21 0 0,0 0 0,0 1 16,0-22-16,1 0 16,-1 0-16,0 0 0,0 0 15,0 0-15,0-22 0,22 22 0,-22-21 16,0 0-16,0 21 0,22-21 15,-22 0-15,0 0 0,0-1 0,0 1 16,0 0-16,1 0 0,-22 0 0,21 0 16,-21 42 15,0 0-31,0 0 16,-21 0-16,21 0 0,0 1 0,-22-22 15,22 21-15,0 0 0,0 0 0,0 0 16,0 0-1,0 1-15,0-1 0,22-21 16,-1 0-16,0 0 0,0 0 0,0 0 16,0 0-16,1 0 15,-1-21-15,0-1 0,0 1 0,0 0 16,0 0-16,1 0 0,-1 0 16,-21-1-16,21 1 0,0 0 0,-21 0 15,21 0-15,-21 0 0,21 21 0,-21-22 16,0 44-1,0-1 1,0 0-16,0 0 0,0 0 16,0 0-16,0 1 15,0-1-15,0 0 0,0 0 16,0 0-16,0 0 16,22-21-1,-1 0-15,0 22 0,0-22 0,0 0 16,0 0-16,1 0 0,-1 0 15,0-22-15,0 1 0,0 21 0,0-21 16,22 21-16,-22-21 0,0 0 0,0 0 16,0-1-16,1 1 0,-1 0 15,-21 0-15,21 0 0,-21 0 16,0-1-16,0 44 31,0-1-31,0 0 0,-21-21 16,0 21-16,21 0 0,0 0 0,0 1 15,-22-1-15,22 0 16,0 0-16,0 0 0,0 0 16,22 1-16,-1-22 15,0 0-15,0 0 0,0 0 16,0 0-16,1 0 0,20 0 0,-21 0 16,0-22-16,22 1 0,-22 21 15,21-21-15,0 0 0,1-21 16,-22 20-16,0 1 0,0 0 15,-21-21-15,0 21 0,0-1 16,21 1-16,-21 0 0,0 0 0,-21 21 16,0 0-1,0 21-15,0 0 0,0 0 16,-1 1-16,1 20 0,21-21 0,0 0 16,0 0-16,0 1 0,0-1 15,0 0-15,0 0 0,0 0 16,21 0-16,1-21 0,-1 0 15,0 0-15,0 0 0,0 0 0,0 0 16,1 0-16,-1 0 0,21 0 0,-21-21 16,0 0-16,1 21 15,-1-21-15,0 0 0,-21 0 0,21 21 16,-21-22-16,21-20 0,-21 21 0,0 0 16,0 0-16,0-22 0,0 22 15</inkml:trace>
  <inkml:trace contextRef="#ctx0" brushRef="#br0" timeOffset="55039.67">17145 6435 0,'0'0'0,"-21"0"0,0 0 16,-1 0-16,1 0 15,0 0 48,0 0-63,0 0 15,0 21-15,-1-21 0</inkml:trace>
  <inkml:trace contextRef="#ctx0" brushRef="#br0" timeOffset="55219.84">15833 6689 0,'0'0'0,"-22"0"0,1 21 0,0-21 16,0 21-16,42-21 15,0 0 1,0 0-16,1 0 0,-1 0 16,21 0-16,0 0 0,1 0 0,-1 0 15,0-21-15,1 21 0,-1-21 0,22 0 16,-22-1-16</inkml:trace>
  <inkml:trace contextRef="#ctx0" brushRef="#br0" timeOffset="55651.87">18986 6392 0,'0'0'0,"0"-21"0,-21-63 15,21 62-15,0 1 16,21 21 15,-21 21-31,22 22 0,-1-22 0,-21 21 16,21 22-16,0-22 0,0 22 15,0-22-15,1 21 0,-1-20 0,0-1 16,0 0-16,-21 1 0,0-1 16,21-21-16,-21 22 0,0-22 0,21 0 15,-21 0-15,0 0 16,-21-21 15,21-21-31,0 0 16,0 0-16,0 0 0,0-1 15</inkml:trace>
  <inkml:trace contextRef="#ctx0" brushRef="#br0" timeOffset="55919.6">19389 6308 0,'0'0'0,"21"-21"16,-42 21 0,-1 0-16,1 21 0,0 0 15,0 21-15,0 1 0,-22-1 16,22 0-16,-21 22 0,21-22 0,0 0 16,-22 1-16,22 20 0,0-20 15,0-1-15,-22-21 0,22 21 0,0 1 16,0-22-16,21 21 0,-21-21 15,21 1-15,-21-1 0,21 0 0,0 0 16,0 0-16,21-21 16,0 0-16,0 0 0,0 0 15,22-21-15,-22 21 0,21-21 0,-21 0 16</inkml:trace>
  <inkml:trace contextRef="#ctx0" brushRef="#br0" timeOffset="56274.2">19748 6710 0,'-21'21'15,"0"0"-15,0 0 16,21 1-16,-21-1 0,21 0 0,0 0 16,0 21-16,0 1 0,0-22 0,0 42 15,0-20-15,0-1 16,0 22-16,-21-1 0,21 22 0,-22-22 15,1 22-15,0-22 0,0 22 0,0 0 0,0-22 16,-22 22-16,22 0 16,-21-22-16,21 22 0,-22-22 0,22 1 15,0-1-15,-21 1 0,20-22 0,1 0 16,0 1-16,0-1 0,0-21 0,0 0 16,21 1-16,0-1 0,0-42 31,0-1-31,21 1 15,-21 0-15,21-21 0,0 21 16,0-22-16,22 1 0,-22 0 16,21-22-16,22-63 0</inkml:trace>
  <inkml:trace contextRef="#ctx0" brushRef="#br0" timeOffset="56615.67">19748 6900 0,'0'0'0,"0"-42"0,0 0 0,0-1 16,0 22-16,0-21 0,0 21 0,22-22 16,-1 1-16,0 21 0,0 0 15,0 0-15,0 21 0,22-22 16,-22 22-16,0 0 0,21 0 0,-20 0 16,-1 0-16,21 0 15,-21 0-15,0 22 0,1-1 0,-22 21 16,0-21-16,0 22 0,0-22 0,0 21 15,0-21-15,-22 0 0,1 1 16,0-1-16,0 0 0,0 0 0,0 0 16,-22 0-16,22-21 0,0 0 15,0 22-15,-22-22 0,22 0 0,0 0 16,0 0 0,42 0-1,0 0 1,0-22-16,1 22 0,-1 0 15,0-21-15,21 0 0</inkml:trace>
  <inkml:trace contextRef="#ctx0" brushRef="#br0" timeOffset="57094.87">20764 6668 0,'0'-43'15,"0"86"-15,0-107 0,0 43 16,0 0-16,-21 0 0,0-1 0,0 22 15,0 0-15,0 0 0,-22 0 16,22 0-16,0 0 0,-21 0 0,20 22 16,-20-1-16,21 21 15,-21-21-15,20 0 0,1 22 0,0-1 16,0-21-16,21 22 0,0-22 16,0 0-16,0 21 0,0-21 0,0 1 15,0-1-15,0 0 0,21-21 16,0 0-16,0 0 0,22 0 15,-22 0-15,0 0 0,0 0 0,22 0 16,-22 0-16,0-21 0,21 21 0,-21-21 16,1-1-16,20 1 0,-21 0 15,0-21-15,0 21 0,1-1 0,-1-20 16,0 21-16,-21-21 0,0 20 16,21 22-16,-21-21 0,-21 42 31,21 1-31,-21-1 15,0 0-15,21 21 0,0-21 0,-22 1 16,22 20-16,-21-21 0,21 0 16,0 0-16,0 1 0,0-1 15,0 0-15,0 0 0,21 0 0,1 0 16,-1-21-16,0 0 0,0 0 16,0 22-16,22-22 0,-22 0 0,0 0 15,0 0-15,21-22 0,-20 1 16,-1 0-16</inkml:trace>
  <inkml:trace contextRef="#ctx0" brushRef="#br0" timeOffset="57367.85">21378 6371 0,'0'0'16,"0"-42"-16,0 21 0,0 0 0,0-1 16,0 1-16,0 0 0,0 42 31,-21 0-31,0 1 0,21-1 0,0 21 15,-21 0-15,0 22 0,21-22 16,-22 1-16,22-1 0,-21 21 0,21-20 16,0-1-16,0-21 0,0 22 15,0-1-15,0-21 0,0 0 16,0 0-16,0 1 0,0-1 0,0 0 16,0 0-16,21-21 31,1 0-31,-1-21 0,0 21 15,-21-21-15,21 0 0,0-1 0</inkml:trace>
  <inkml:trace contextRef="#ctx0" brushRef="#br0" timeOffset="57895.87">21780 6181 0,'0'0'0,"0"-21"0,0-1 0,0 1 16,0 42-1,0 22 1,0-22-16,-21 0 0,21 21 16,-21 1-16,0-1 0,21 22 15,0-22-15,-21 0 0,21 22 0,-21-22 16,21 0-16,-22 1 0,22-1 16,0 0-16,0 1 0,0-22 0,-21 0 15,21 21-15,0-20 0,0-1 0,0 0 16,0 0-1,0-42 17,0 0-32,0 0 15,0-1-15,0 1 0,0 0 0,21-21 16,-21 21-16,22-22 0,-1 1 16,21 21-16,-21-22 0,22 1 0,-22 21 15,21-21-15,0 20 0,1 1 16,-22 0-16,21 21 0,-21 0 0,1 0 15,-1 0-15,0 0 0,0 21 0,-21 0 16,0 22-16,0-1 0,0-21 16,0 22-16,0-1 0,0 0 15,0 1-15,0-22 0,0 21 16,0-21-16,0 22 0,0-22 0,0 0 16,0 0-16,-21 0 0,0-21 15,21 21-15,-21-21 16,-1 0-1,1 0-15,0-21 16,21 0-16,-21 0 16,0 0-16,0 0 0</inkml:trace>
  <inkml:trace contextRef="#ctx0" brushRef="#br0" timeOffset="58199.87">21145 6583 0,'-21'0'0,"42"0"47,1 0-47,-1 0 0,21 0 0,-21 0 16,22 0-16,-1 0 15,-21 0-15,21 0 0,1 0 0,-22 0 16,21 0-16,1 0 0,-22 0 0,0 0 16,0 0-16,0 0 0,-42 0 47,0 0-47,0 0 15</inkml:trace>
  <inkml:trace contextRef="#ctx0" brushRef="#br0" timeOffset="71295.66">1609 9335 0,'0'-22'31,"0"1"-15,0 0-16,-22 21 15,22 21 17,0 0-32,0 1 15,0-1-15,0 21 0,0-21 16,0 22-16,0-1 0,0 0 0,-21 22 16,21-22-16,-21 0 0,21 1 15,0-1-15,0 0 0,-21 1 0,21-1 16,0-21-16,0 0 0,0 1 15,0-1-15,-21-21 0,42-21 32,0-1-32,-21 1 15,21-21-15,0 21 0,1-22 16,-22 22-16,21-21 0,0 0 16,0-1-16,0 1 0,0 0 15,1-1-15,-1 22 0,-21 0 0,21 0 16,0 0-16,0 21 0,0 0 15,1 21-15,-1 0 16,-21 21-16,0-21 16,0 22-16,21-1 0,-21-21 0,0 22 15,21-1-15,-21 0 0,0-21 16,0 22-16,21-22 0,0 0 0,1 0 16,-1 0-16,-21 1 0,21-1 15,0-21-15,0 0 0,0 0 16,22 0-16,-22 0 0,0 0 0,21 0 15,-20-21-15,20-1 0,-21 1 16,21 0-16,-20 0 0,-1-21 0,21 20 16,-42-20-16,21 0 0,-21-1 15,0 1-15,0 0 0,0-1 0,0 1 16,-21 21-16,0-21 0,0 20 16,0-20-16,-1 21 0,1 21 0,0-21 15,0 21-15,0 0 16,0 0-16,-1 0 15,22 21-15,0 0 16,-21-21-16,21 21 0,0 0 16,21-21-1,1 0 1,-1 0-16</inkml:trace>
  <inkml:trace contextRef="#ctx0" brushRef="#br0" timeOffset="72472.42">2921 9123 0,'0'0'15,"0"-21"1,0 42 0,0 0-16,0 0 0,0 22 15,0-22-15,0 21 0,0-21 16,0 22-16,0-1 0,0 0 0,0 1 15,-21 41-15,21-41 0,-21-1 16,21-21-16,-22 21 0,22 1 16,0-22-16,0 0 0,-21 0 0,21 0 15,0 1-15,-21-22 16,21-22 0,0 1-1,0 0-15,0 0 0,0 0 16,0 0-16,0-22 0,21 1 0,0 21 15,-21-22-15,22 1 0,-1 0 16,0 21-16,0-22 0,0 22 0,22-21 16,-22 21-16,0-1 15,0 22-15,0 0 0,0 0 0,22 0 16,-22 0-16,-21 22 0,21-1 0,0 0 16,-21 0-16,21 0 0,-21 0 15,0 22-15,0-22 0,0 21 0,0-21 16,0 22-16,0-22 0,0 21 15,0-21-15,0 1 0,0-1 0,0 21 16,0-21-16,0 0 16,0 1-16,22-1 15,-1-21-15,0 0 0,0 0 16,0 0-16,0 0 0,22-21 16,-22 21-16,21-22 0,-21 1 0,22 0 15,-1 0-15,-21 0 0,22-22 0,-22 22 16,21-21-16,-21 21 0,0-22 15,1 22-15,-1 0 0,0-21 0,-21 21 16,0-1-16,21 22 0,-21-21 16,0 0-16,21 21 0,-21 21 31,0 0-31,-21-21 0,21 22 16,-21-1-16,21 0 0,-21 21 15,21-21-15,0 1 0,0-1 0,0 21 16,0-21-16,0 0 0,0 1 15,0-1-15,0 0 0,0 0 0,21-21 16,-21 21-16,21-21 0,0 0 16,0 0-16,1 0 0,-1 0 0,0 0 15,0 0-15,0 0 0,0 0 0,1-21 16,-1 0-16,0 0 0,0 0 16,-21-1-16,21 1 0,-21 0 15,21 0-15,-21 0 0,0 0 0,22-22 0,-22 22 16,0 0-16,21 0 0,-21 0 15,0-1-15,0 1 0,0 0 16,0 42 15,0 0-15,0 1-16,0-1 0,0 0 0,0 21 16,0-21-16,0 22 0,0-1 15,0-21-15,0 22 0,0 20 0,0-21 16,0 1-16,0-1 0,0 22 0,0-1 15,0-21-15,0 22 0,0-1 16,0 22-16,0-21 0,0 20 16,0-20-16,0 20 0,21-20 0,-21 21 15,21-22-15,0 1 0,-21-1 16,0 1-16,0-1 0,0-21 0,0 22 16,0-22-16,0 1 0,0-1 0,-21 0 15,0-21-15,0 1 0,0-1 16,-1 0-16,1-21 0,-21 0 0,21 0 15,-22 0-15,22 0 0,-21-21 0,0 0 16,-1-22-16,-20 22 0,20-21 16,1-1-16,0 1 0,-1 0 0,1-1 15,0 1-15,21 0 0,-1-1 0,1 1 16,0 21-16,21-21 0,0-1 0,0 1 16,0 0-16,0-1 0,42-41 15,1 41-15,-22 1 16,21-22-16,1 22 0</inkml:trace>
  <inkml:trace contextRef="#ctx0" brushRef="#br0" timeOffset="72811.74">5419 9186 0,'0'0'0,"0"-21"0,0-42 16,0 42-16,-22 21 15,22 21 1,0 0-16,-21 0 0,21 0 16,0 22-16,-21-1 0,21 0 15,0 1-15,0-1 0,-21 0 0,0 1 16,21-1-16,-21 0 0,21 1 0,0-1 15,-22 0-15,22 1 0,-21-22 16,21 21-16,0-21 0,0 0 0,0 1 16,0-1-16,21-21 31,1 0-31,-1-21 0,21 21 16,-21-22-16</inkml:trace>
  <inkml:trace contextRef="#ctx0" brushRef="#br0" timeOffset="73194.86">5884 9335 0,'0'0'16,"21"0"-16,-21-22 0,22 22 0,-22 22 15,-22-1 1,1 0-16,0 0 0,0 0 16,0 22-16,0-22 0,21 21 15,-22 0-15,1-20 0,0 20 0,21 0 16,-21 1-16,21-22 0,0 21 15,0-21-15,0 22 0,0-22 0,0 0 16,42-21-16,-21 21 0,1-21 0,-1 0 16,21 0-16,-21 0 0,22 0 15,-1-21-15,-21 21 0,21-21 0,-20 0 16,20-1-16,-21 1 0,0-21 0,22 21 16,-43 0-16,21-22 15,-21 1-15,0 21 0,0-22 0,0 1 16,0 21-16,0-21 0,0 20 0,-21 1 15,-1 0-15,1 21 0,0 0 0,-21-21 16,21 21-16,-22 0 0,-20 0 16,20 0-16,22 0 0,0 21 15,0-21-15,-21 0 0,42 21 0,-22-21 16,1 0-16,0 0 16</inkml:trace>
  <inkml:trace contextRef="#ctx0" brushRef="#br0" timeOffset="73415.34">4995 9229 0,'0'0'0,"21"0"0,1 0 15,-1 0-15,0 0 0,21 0 16,-21 0-16,22 0 0,-22-21 0,21 21 15,1 0-15,189-43 16,-168 22 0,-22 21-16,1-21 0,-1 21 0,21-21 15,-41 21-15,20 0 0,0-21 16</inkml:trace>
  <inkml:trace contextRef="#ctx0" brushRef="#br0" timeOffset="74063.52">7239 9271 0,'0'0'0,"-21"0"0,21-106 15,0 64 1,0 21-16,0 0 0,0-1 16,21 1-16,-21 0 15,21 21-15,-21 21 31,0 0-31,0 22 16,0-22-16,0 21 0,0-21 0,0 22 16,0-1-16,-21 0 0,21-20 15,-21 20-15,21 0 0,-21 1 16,21-1-16,0 0 0,0 1 0,0-1 16,0-21-16,0 21 0,0 1 15,21-22-15,21 0 16,-21-21-16,0 0 0,1 0 0,-1 0 15,0 0-15,0 0 0,21 0 0,-20-21 16,20 0-16,-21 0 0,21-1 16,-20 1-16,20-21 0,0-22 15,-21 22-15,22 21 0,-22-21 0,-21-1 16,21 1-16,-21 0 0,21-1 16,-21 1-16,0 21 0,0-22 15,0 1-15,0 21 0,0 0 0,0 0 16,-21-1-16,21 1 15,-21 21-15,21 21 16,0 1-16,0-1 16,0 0-16,0 0 15,0 0-15,0 0 0,0 1 16,0-1-16,21-21 0,-21 21 0,21 0 16</inkml:trace>
  <inkml:trace contextRef="#ctx0" brushRef="#br0" timeOffset="74456.28">8086 9377 0,'0'0'0,"63"-21"16,-63 0-1,21 21-15,-21-22 0,21 22 16,-21-21-16,0 0 16,-21 21-1,0 0-15,0 0 16,0 0-16,0 0 0,-1 0 0,1 21 15,0-21-15,0 21 0,21 1 16,0-1-16,0 0 0,0 0 16,0 0-16,0 0 0,21 1 0,0-1 15,0 0-15,1 0 0,-1-21 16,0 21-16,0 0 0,-21 1 16,21-1-16,-21 0 0,21 0 15,-21 0-15,0 0 0,0 1 0,-21-1 16,0-21-16,0 0 15,0 21-15,0-21 0,-22 21 0,1-21 16,21 0-16,-22 0 0,1 0 16,0 0-16,21 0 0,-1 0 15,22-21-15,0 0 16,0 0-16,0-1 0,22 22 16,-1-21-16,0 0 0,21 0 15,-21 21-15,22-21 0</inkml:trace>
  <inkml:trace contextRef="#ctx0" brushRef="#br0" timeOffset="74824.08">8467 9504 0,'21'0'0,"0"0"15,-21-21 1,21 21-16,0-21 0,0 21 15,-21-22-15,22 22 0,-1-21 0,0 0 16,0 0-16,0 0 16,0 0-16,-21-1 0,0 1 15,0 0-15,-21 21 16,0 0-16,0 0 16,0 0-16,0 0 0,-1 21 0,1 0 15,0 1-15,0-1 0,-21 0 0,42 0 16,-22 21-16,1-20 0,21-1 0,-21 21 15,21-21-15,0 0 0,0 1 16,0-1-16,0 0 0,0 0 16,0 0-16,21 0 0,0-21 0,1 0 15,-1 22-15,0-22 0,0 0 16,21 0-16,-20 0 0,20 0 0,0-22 16,-21 1-16,22 21 0,-1-21 0,0 0 15</inkml:trace>
  <inkml:trace contextRef="#ctx0" brushRef="#br0" timeOffset="75235.84">9779 9102 0,'-42'0'16,"42"-21"-16,-22-1 16,22 1-16,-21 21 0,21-21 15,0 0-15,0 0 0,0 0 16,0 42 0,0 0-1,0 0-15,0 21 0,0-20 0,0 20 16,0 0-16,0 1 0,0-1 15,0 0-15,0 1 0,0-1 16,0 0-16,-21 1 0,21-1 0,0 0 16,-21-21-16,0 22 0,0-22 0,21 21 15,0-21-15,0 1 0,0-1 0,0 0 16,0-42 15,0 0-31,0-1 16,0 1-16,21 0 0,-21 0 15,21-21-15</inkml:trace>
  <inkml:trace contextRef="#ctx0" brushRef="#br0" timeOffset="75675.59">9715 9208 0,'22'-43'0,"-44"86"0,44-128 0,-1 43 16,-21 20-16,0-20 0,21 0 0,0-1 16,0 22-16,-21-21 0,21 21 15,1 0-15,-22-1 0,21 1 0,21 0 16,-21 21-16,0 0 0,22 0 0,20 42 15,-20-20-15,-22 20 0,21 0 16,-21 1-16,22-1 0,-22 0 0,0 1 16,-21-1-16,0 0 0,0 1 0,0-1 15,-21-21-15,-22 21 0,22-20 16,-21-1-16,0 0 0,-22 0 0,22 0 16,-1 0-16,1-21 0,0 0 15,-43 0-15,64 0 0,-21 0 16,20 0-16,1 0 0,0 0 15,21-21-15,-21 0 0,21 0 16,0 0-16,0 0 0,0-1 16,0 1-16,21 21 15,0 0-15,0 21 0,1 1 16,-1-1-16,0 0 0,-21 0 0,21 0 16,0 0-16,0 1 0,1-1 15,-1 0-15,0 21 0,0-21 0,-21 1 16,21-1-16,22 0 15,-43 0-15,21-21 0,0 21 0,0-21 16,0 0-16,0 0 0,1 0 16,-1 0-16,0 0 15,-21-21-15,21 21 0,43-63 16,-43 41-16</inkml:trace>
  <inkml:trace contextRef="#ctx0" brushRef="#br0" timeOffset="76279.06">10414 9462 0,'21'0'32,"0"0"-32,0 0 0,1 0 15,-1 0 1,0-22-16,0 1 16,0 21-16,0-21 0,1 21 15,-1-21-15,0 0 0,0 0 16,-21-1-16,0 1 0,0 0 15,0 0-15,-21 21 16,0 0 0,0 0-16,-22 0 0,22 0 0,0 21 15,0 0-15,-22 0 0,22 22 0,0-22 16,0 0-16,0 0 0,0 22 16,-1-22-16,22 21 0,-21-21 15,21 0-15,0 1 0,0-1 0,0 0 16,43 0-16,-22 0 0,0-21 15,21 0-15,-21 0 16,22 0-16,-22 0 0,21 0 0,1-21 16,-1 21-16,21-21 0,-20 0 0,-1 0 15,22-22-15,-22 22 0,0 0 0,1-21 16,-1-1-16,0 22 0,1-21 16,-22-1-16,0 1 0,0 0 0,0-1 15,0-20-15,-21 21 0,22-1 16,-22-20-16,0 20 0,0 1 0,0 0 15,0 21-15,0-1 0,0-20 16,-22 42-16,1 0 16,21 21-16,-21 22 0,0-22 0,21 21 15,-21 0-15,21 1 0,-21 20 0,-1-20 16,22-1-16,0 0 0,-21 1 16,0-1-16,0 0 0,21 1 0,-42 20 15,42-42-15,0 22 0,-22-22 16,22 0-16,0 21 0,-21-21 15,21 1-15,0-1 0,21 0 16,1-21-16,-1 0 16,21 0-16,-21 0 0,22 0 15,-22-21-15</inkml:trace>
  <inkml:trace contextRef="#ctx0" brushRef="#br0" timeOffset="77954.35">11853 9356 0,'0'-21'0,"0"42"0,21-64 0,-21 22 16,0 0-16,0 0 0,0 0 0,0 0 16,0-1-16,0 1 0,0 0 15,0 0-15,-21 0 0,0 21 16,0 0-16,0 0 0,0 0 0,-1 21 16,1-21-16,0 21 0,0 21 15,-21-20-15,20-1 0,1 21 16,0-21-16,0 22 0,0-1 0,-22-21 15,43 21-15,-21 1 0,21-22 0,-21 21 16,21-21-16,0 22 0,0-22 0,0 0 16,0 0-16,21 0 15,0-21-15,1 0 0,-1 0 0,0 0 16,0 0-16,43-21 0,-43 0 16,0 0-16,0 0 0,0 0 15,0-1-15,43-20 16,-43 21-16,0-21 0,-21 20 0,21-20 15,1 21-15,-1 0 0,-21-43 16,0 22-16,0 21 0,0 0 16,0-1-16,-21 44 15,21-1 1,0 0-16,-22 0 0,22 0 0,-21 22 16,21-22-16,0 0 0,0 21 0,0-21 15,0 1-15,0 20 0,0-21 16,0 0-16,0 22 0,21-22 0,1 0 15,-1 0-15,0-21 0,0 21 0,0-21 16,0 0-16,1 0 0,-1 0 0,0 0 16,21 0-16,-21 0 15,1-21-15,20 0 0,-21 0 0,0 0 16,0-1-16,22-20 0,-22 21 0,0-21 16,-21-1-16,21 22 0,0-21 15,1-1-15,-1-20 0,0-22 16,-21 43-16,21 0 0,-21-1 0,0 1 15,0 0-15,0 20 0,21-20 16,-21 63 0,-21 0-16,21 1 0,-21 20 15,0 0-15,21 1 0,-21-1 0,21 0 16,-22 1-16,22-1 0,-21-21 16,0 21-16,21 1 0,0-1 15,0 0-15,0 1 0,0-22 0,0 21 16,0-21-16,0 22 0,0-22 0,0 0 15,0 0-15,21 0 0,0-21 16,1 22-16,-1-22 0,21 0 16,-21 0-16,0 0 0,1 0 15,-1-22-15,21 1 0,-21 0 0,0 0 0,1 0 16,20 0-16,-21-1 0,0 1 16,0-21-16,1 21 0,-1 0 15,0-1-15,0 1 0,0 0 0,-21 0 16,0 0-16,0 42 31,0 0-31,0 0 16,0 0-16,-21 1 0,21-1 0,-21 0 15,21 0-15,0 0 0,0 0 0,0 1 16,0-1-16,0 0 0,0 0 16,0 0-16,0 0 0,0 1 15,21-22-15,0 0 0,0 0 0,1 0 16,-1 0-16,0 0 0,0 0 15,0 0-15,0 0 0,1-22 0,-1 1 16,0 0-16,0 0 0,0 0 0,22-22 16,-22 22-16,0-21 0,21 21 15,-21 0-15,1-1 0,-1 1 16,0 0-16,0 21 0,0-21 0,-21 42 31,0 0-15,0 0-16,0 1 0,0-1 15,0 0-15,0 0 0,0 0 0,-21 22 16,21-22-16,0 0 0,0 0 16,0 0-16,0 0 0,0 1 15,21-1-15,0-21 0,1 0 0,-1 21 16,0-21-16,0 0 0,0 0 0,0 0 16,1 0-16,-1-21 15,0 21-15,21-21 0,-21-1 0,1 1 16,20 0-16,-21 0 0,0 0 0,0 0 15,1-1-15,-1-20 0,0 21 16,21-21-16,-42 20 0,0 1 16,21 0-16,-21 0 0,22 21 0,-22 21 31,0 0-15,-22 0-16,22 1 0,-21-1 15,21 0-15,0 21 0,0-21 16,0 1-16,0-1 0,0 0 0,0 0 15,0 0-15,0 0 0,0 1 16,21-22-16,1 21 0,-1 0 0,21-21 16,-21 0-16,22 0 0,-1 0 15,0 0-15,1 0 0,-1 0 0,0 0 16,1-21-16,20 21 0,-21-21 0,22-22 16,-22 1-16,1 21 15,-22-22-15,0 22 0,0-21 0,0 0 16,0-1-16,-21 1 0,22 0 0,-22 20 15,0-20-15,0 21 0,0 0 16,-22 0-16,1 21 0,0 0 16,0 0-16,0 21 0,0 0 0,-1 0 0,1 0 15,21 22-15,-21-22 0,0 21 16,0-21-16,21 22 0,0-1 16,0 0-16,0 1 0,0-22 0,0 21 15,0-21-15,0 22 0,21-22 0,0 0 16,0 0-16,22 0 15,-22-21-15,0 0 0,21 0 0,-21 0 0,22 0 16,-1 0-16,-21 0 0,43 0 16,-22-21-16,0 0 0,-20 0 15,20 0-15,0-1 0,-21-20 16,22 21-16,-22-21 0,0-1 0,0 22 16,-21-21-16,0-1 0,0 1 15,0 0-15</inkml:trace>
  <inkml:trace contextRef="#ctx0" brushRef="#br0" timeOffset="78146.17">14182 8869 0,'0'0'0,"-43"0"0,1 0 0,0 0 0,20 0 16,1 0-16,0 0 15,0 0-15,0 0 16,0 0 31,-1 0-47</inkml:trace>
  <inkml:trace contextRef="#ctx0" brushRef="#br0" timeOffset="78331.63">12404 9165 0,'0'0'0,"0"21"16,21-21-1,0 0 1,0 0-16,21 0 0,-20 0 0,20-21 16,0 21-16,1-21 0,-1 21 0,21-21 15,-20 0-15,20 0 0</inkml:trace>
  <inkml:trace contextRef="#ctx0" brushRef="#br0" timeOffset="78803.86">16150 8954 0,'-42'-64'15,"84"128"-15,-84-170 0,42 63 16,0 22-16,0 0 0,0 0 0,21 42 31,0-21-31,0 42 0,0-20 16,1 20-16,-1 0 0,0 22 15,21-22-15,-21 0 0,1 22 0,-1-22 16,0 1-16,0-1 0,0 0 0,0 1 16,-21-1-16,22-21 0,-22 43 15,0-22-15,0-21 0,0 0 16,0 0-16,0 1 15,-22-22 1,22-22 0,-21 1-16,21 0 0,0 0 15,0 0-15,0-22 16,21 22-16,1 0 0,-1-21 0</inkml:trace>
  <inkml:trace contextRef="#ctx0" brushRef="#br0" timeOffset="79051.64">16785 8869 0,'0'0'16,"21"0"-16,-42 0 16,0 21-16,0 0 0,0 0 15,-1 1-15,1 20 0,-21-21 0,21 21 16,-22 1-16,1-22 16,0 21-16,-1 1 0,1-22 0,0 21 15,-1-21-15,1 0 0,0 22 0,-1-22 16,22 0-16,-21 0 0,21 0 15,0 1-15,-1-1 0,1-21 0,21 21 16,21-21 0,1 0-1,20 0-15,-21 0 0,21 0 0,1-21 16,-22 21-16,21-21 0</inkml:trace>
  <inkml:trace contextRef="#ctx0" brushRef="#br0" timeOffset="79379.62">16912 9208 0,'0'0'0,"0"21"0,0 0 0,0 0 16,-21 0-16,21 22 0,-21-1 0,21-21 16,0 21-16,0 22 0,-21-22 0,21 22 15,-22-1-15,22 1 0,-21-1 16,21 1-16,0-1 0,-21 1 0,0-1 15,21 1-15,-21-1 0,0 22 16,-43 42-16,43-42 0,0-22 0,-22 1 16,22-22-16,-21 21 0,0-20 0,20-1 15,-20 0-15,21 1 16,0-22-16,0 0 0,-1 0 0,22 0 16,0 1-16,0-44 15,22 1 1,-1 0-16,0-21 0,0 21 15,0-22-15,0 1 0,22 0 16,-22-22-16,21 22 0</inkml:trace>
  <inkml:trace contextRef="#ctx0" brushRef="#br0" timeOffset="79707.42">16870 9292 0,'0'0'0,"0"-42"31,0 21-31,21 21 0,0-21 0,0 21 16,22 0-16,-22 0 0,0 0 15,21 0-15,1 0 0,-1 0 0,0 0 16,-21 21-16,22 0 0,-1 0 0,0 0 16,1 0-16,-22 1 0,0-1 15,0 0-15,-21 0 0,0 0 16,0 0-16,0 1 0,-42-22 0,21 21 15,0 0-15,-22-21 0,1 0 0,21 21 16,-22-21-16,1 0 0,21 0 16,-21 0-16,20 0 0,1 0 0,0 0 15,0 0-15,0 0 0,42 0 32,0 0-17,0-21-15,22 21 0</inkml:trace>
  <inkml:trace contextRef="#ctx0" brushRef="#br0" timeOffset="80195.14">17992 9292 0,'0'0'0,"21"-21"0,0 21 0,-21-21 16,0 0-16,0 0 0,0-1 15,-21 22-15,0-21 0,-1 21 16,1 0-16,0 0 0,0 0 15,0 0-15,0 21 0,-22 1 0,22-1 16,0 0-16,0 0 0,0 0 16,-1 0-16,1 1 0,0-1 0,21 0 15,-21 0-15,21 0 0,0 0 0,0 1 16,0-1-16,0 0 0,21 0 16,0-21-16,0 0 15,1 0-15,-1 0 0,0 0 16,0 0-16,21 0 0,-20 0 15,-1 0-15,0-21 0,0 21 0,0-21 16,0 0-16,1-1 0,-1 1 0,-21 0 16,21 0-16,-21 0 0,21 0 0,-21-1 15,21 1-15,-21 0 0,0 0 16,0 0-16,0 42 16,0 0-1,0 0 1,0 0-16,-21 1 0,21-1 0,0 21 15,-21-21-15,21 0 0,0 1 0,0-1 16,0 0-16,0 0 0,0 0 16,0 0-16,0 1 0,0-1 15,21-21-15,0 0 0,0 0 0,1 0 16,-1 0-16,0 0 0,0 0 16,0 0-16,0 0 0,1-21 0</inkml:trace>
  <inkml:trace contextRef="#ctx0" brushRef="#br0" timeOffset="80467.31">18775 8890 0,'0'0'0,"0"-85"16,0 107 0,-21 20-1,21-21-15,-22 21 0,1 1 16,21-1-16,0 0 0,-21 1 0,21-1 15,-21 0-15,21 1 0,-21-22 0,21 21 16,0 1-16,0-22 0,0 21 16,0-21-16,0 0 0,0 43 15,0-43-15,0 0 0,0 0 16,21-21 15,0 0-31,0-21 0,0 21 16,-21-21-16</inkml:trace>
  <inkml:trace contextRef="#ctx0" brushRef="#br0" timeOffset="81003.78">19177 8784 0,'0'0'0,"0"-21"0,0 42 31,0 0-31,0 22 0,0-22 15,0 21-15,-21 1 0,21-1 16,-21 0-16,-1 1 0,22-1 0,0 0 16,0 1-16,-21-1 0,21-21 15,-21 21-15,21 1 0,-21-22 0,21 21 16,0-21-16,0 1 0,0-1 0,0 21 16,0-21-16,0 0 0,0 1 15,0-44 16,0 1-15,0 0-16,0 0 0,0 0 16,0 0-16,0-1 0,21-20 0,0 21 15,-21 0-15,21 0 16,1-22-16,-1 22 0,0-21 0,0 21 16,0-22-16,0 22 0,1 0 0,20 0 15,-21 0-15,0-1 0,22 1 0,-22 21 16,21 0-16,-21 0 0,0 0 15,1 21-15,-1 1 0,0-1 16,0 0-16,0 21 0,-21-21 0,0 22 0,0-1 16,0-21-16,0 22 0,0-22 0,0 21 15,0-21-15,0 0 0,0 1 16,0 20-16,-21-21 0,0 0 16,0 0-16,21 1 0,-21-1 15,-1-21 1,1 0-16,21-21 15,-21-1 1,0 1-16,21 0 0</inkml:trace>
  <inkml:trace contextRef="#ctx0" brushRef="#br0" timeOffset="81243.8">18457 9144 0,'0'0'0,"0"21"16,21-21-16,1 0 0,-1 21 15,0-21-15,21 0 0,-21 0 0,22 0 16,-22 0-16,21 0 0,1 0 0,-1 0 16,-21 0-16,21 0 0,1 0 0,-22 0 15,21 0-15,-21 0 0,1 0 0,20-21 16,-21 21-16,0 0 0,-21-21 15</inkml:trace>
  <inkml:trace contextRef="#ctx0" brushRef="#br0" timeOffset="82604.6">2349 10414 0,'0'0'15,"-42"0"-15,0 0 0,-1-21 0,22 21 0,0 0 16,0 0-16,0 0 15,42 0 17,0 0-17,0 0-15,22 0 0,-22 0 0,21 0 16,0 0-16,22 0 0,-22 0 0,22 0 16,-1 0-16,22 0 0,0 0 15,-22 0-15,22-21 0,21 21 0,-22 0 16,22-21-16,0 21 0,21 0 15,0-22-15,0 22 0,-21-21 16,21 21-16,21 0 0,-21-21 0,21 21 16,0 0-16,0 0 0,1-21 0,-1 21 15,21 0-15,-21 0 0,22-21 16,-1 21-16,-21 0 0,21 0 0,1 0 16,-1 0-16,0-21 0,1 21 0,-1 0 15,0 0-15,1 0 0,-22 0 16,42 0-16,-20 0 0,-1 0 0,0 0 15,-20 0-15,20 0 0,21 0 0,-20 0 16,-1 0-16,0 0 0,22 0 0,-22 0 16,22 0-16,-1 0 15,-20-22-15,20 22 0,1 0 0,-1 0 16,1 0-16,-1 0 0,1 0 0,-1 0 16,1-21-16,-1 21 0,22 0 15,-22 0-15,1-21 0,-1 21 0,1 0 16,20 0-16,1-21 0,0 21 15,-22 0-15,22 0 0,0-21 0,-1 21 16,-20 0-16,20-21 0,-20 21 0,21 0 16,-1 0-16,1 0 0,0 0 0,-1 0 15,1-22-15,0 22 0,-1 0 0,-20 0 16,20 0-16,-20 0 0,21 0 16,-22 0-16,1 0 0,-1-21 15,-21 21-15,22 0 0,-22-21 0,1 21 16,-1 0-16,-21 0 0,-21-21 15,21 21-15,-21 0 0,0-21 0,-21 21 16,21 0-16,-21-21 0,-21 21 0,-1 0 16,1-22-16,-22 22 0,-20-21 15,20 21-15,-42 0 0,22 0 0,-22 0 16,0 0 0,-42 0-1,-21 0 1,-1 0-16,1 0 0,0-21 15</inkml:trace>
  <inkml:trace contextRef="#ctx0" brushRef="#br1" timeOffset="88851.64">1037 11430 0,'0'0'0,"0"-21"0,0 0 0,-21 21 15,0-21-15,21-1 0,-21 22 16,21 22-1,0-1 1,0 0-16,0 0 0,0 21 0,0-20 16,0 20-16,0 0 0,0 1 15,0-22-15,0 21 0,-22 0 0,22 1 16,-21-22-16,21 21 0,0-21 16,0 1-16,0-1 0,0 0 15,0 0-15,0-42 31,0 0-31,0 0 0,21-1 0,1 1 16,-22 0-16,21 0 0,0-21 16,-21 20-16,21-20 0,0 21 15,0-21-15,-21 20 0,22-20 0,-1 21 16,0 0-16,0 0 0,0 21 16,0 0-16,1 0 0,-1 21 15,-21 0-15,21 21 0,-21-21 16,21 1-16,-21 20 0,0-21 15,0 21-15,0 1 0,0-22 0,0 21 16,0-21-16,21 43 16,0-43-16,1 0 0,-1 0 0,0-21 15,21 0-15,1 0 16,-22 0-16,21-21 0,-21 0 16,0 0-16,22 0 0,-1-22 15,-21 22-15,0-21 0,1 21 16,-22-22-16,0 22 0,0-21 15,0 0-15,0-1 0,-22 22 0,1-21 16,0-1-16,0 22 0,0-21 16,0 21-16,-1 0 0,1-1 15,0 22-15,0 0 0,0 0 16,21 22 0,0-1-16,0 0 15,21-21-15,0 21 0,0-21 0,0 0 16,1 21-16,-1-21 0,0 0 0</inkml:trace>
  <inkml:trace contextRef="#ctx0" brushRef="#br1" timeOffset="89339.47">2032 11218 0,'0'0'0,"0"-21"16,0 0-16,0-42 15,0 41 1,0 44-1,0 20-15,0-21 0,0 21 16,0 1-16,0-1 0,0 22 0,0-22 16,0 0-16,0 1 0,0 20 15,0-21-15,0 1 0,0-22 0,0 21 16,0 1-16,0-22 0,0 21 16,0-21-16,0 0 0,0 1 0,-21-22 15,21-22 16,0 1-31,0 0 0,0 0 16,0 0-16,0 0 0,0-22 16,0 22-16,0-21 0,0-1 0,21 1 15,-21 0-15,21-22 0,0 22 16,0 0-16,22-1 0,-22 1 0,21 0 16,1 20-16,-1 1 0,-21 21 15,21 0-15,1 0 0,-1 21 0,-21 1 16,22 20-16,-22 0 0,0-21 0,0 22 15,0-1-15,-21 0 0,0 1 16,0-1-16,0 0 0,-21-20 0,-21 41 16,21-21-16,21-20 15,-22-1-15,1-21 0,0 21 16,21-42 15</inkml:trace>
  <inkml:trace contextRef="#ctx0" brushRef="#br1" timeOffset="91915.64">1693 11663 0,'-21'0'0,"0"0"0,-21 0 16,20 0-16,1 0 0,-42 0 15,20 0-15,22 0 0,0 0 16,0 0-16,0 0 0,21-21 15,42 21 1,0 0-16,1 0 0,20 0 16,1 0-16,20 0 0,1 0 0,0 0 15,21 0-15,-1 0 16,1 0-16,0-21 0,0 21 0,0 0 16,0 0-16,-22-22 0,1 22 0,0 0 15,-22 0-15,1 0 0,-22 0 16,-21 0-16,0 0 0,0 0 0,-42 0 31,0 0-31,0 0 0,-21 0 16,20 0-16,-20 0 0,-21 0 0,20-21 15,-20 21-15,20 0 0</inkml:trace>
  <inkml:trace contextRef="#ctx0" brushRef="#br1" timeOffset="92152.51">1503 11790 0,'0'21'16,"0"-42"-16,21 42 0,0-21 0,21 0 15,1 0-15,-1 0 0,0 0 16,22-21-16,-22 21 0,22-21 0,-1 21 16,1-21-16,20 21 0,-20-22 15,21 22-15,-22-21 0,22 0 0,-1 21 16,-20-21-16,-1 21 0,1 0 15,-22 0-15,1-21 0,-1 21 16,-21 0-16,0 0 0,0 0 0,1 0 16,-1-21-1</inkml:trace>
  <inkml:trace contextRef="#ctx0" brushRef="#br1" timeOffset="92539.29">4995 10922 0,'0'0'0,"-21"-21"15,0 0-15,0 0 0,21-1 0,-21 1 16,-1 0-16,1 0 0,0 21 16,0 0-16,0 0 15,21 21-15,-21 0 16,21 0-16,0 1 0,0 20 16,-22 0-16,22 22 0,-21-22 0,21 22 0,0-1 15,-21 1-15,21-1 0,0-21 16,-21 22-16,0-22 0,0 1 15,21 20-15,-22-21 0,22-20 16,0-1-16,0 0 0,0-42 31,0 0-31</inkml:trace>
  <inkml:trace contextRef="#ctx0" brushRef="#br1" timeOffset="95007.04">4614 11345 0,'0'-42'16,"0"84"-16,-21-126 0,21 41 0,0 1 0,0-21 15,0 20-15,0 1 0,0 0 16,21-1-16,0 1 0,43-43 16,-22 64-16,1 0 0,-1 0 15,0 0-15,1 21 0,-1 0 0,21 0 16,-20 21-16,-1 0 0,0 21 0,-20-21 16,20 22-16,-21-22 0,-21 64 15,0-43-15,0 0 0,-21 1 16,0-1-16,-22 0 0,1 1 0,-64 41 15,43-63-15,-1 22 16,22-22-16,-22 0 0,1-21 16,21 21-16,-1-21 0,1 0 0,0 0 15,20 0-15,1-21 0,0 0 16,0 21-16,21-42 0,0 20 16,0 1-16,0 0 0,0 0 0,0 0 15,21 21-15,0 0 0,22 0 16,-22 0-16,0 21 0,21 0 0,-21 0 15,22 0-15,-22 1 0,0 20 16,21-21-16,-20 21 0,-1-20 16,0 20-16,21-21 0,-21 0 0,22 43 15,-22-43-15,0-21 0,0 21 0,0 0 16,1-21-16,-1 0 16,21 0-16,-21 0 0,0 0 0,22 0 15,-22 0-15,21-21 0,1 0 0,-1 21 16,0-21-16,1 0 0,-1-1 15,0-20-15,-21 21 0,22-21 0,-22 20 16,21-20-16,-21 21 0,1-21 0,-22-1 16,0 1-16,0 21 0,0-22 15,0 22-15,0 0 0,-22 21 16,1 0-16,0 0 16,0 21-16,0 0 0,21 1 15,-21-1-15,-1 21 0,1-21 16,21 22-16,0-1 0,-21-21 0,21 21 15,0-20-15,0 20 0,0-21 16,0 0-16,0 22 0,21-22 16,0 0-16,1-21 0,-1 0 0,0 0 15,0 0-15,21 0 0,-20 0 16,20 0-16,0-21 0,1 0 0,-1 21 16,0-22-16,1-20 0,-1 21 0,0 0 15,1-22-15,-1 1 0,-21 0 0,21-1 16,-20-20-16,-1 21 0,21-1 15,-42-20-15,21 20 0,0 1 0,1-43 16,-1 43-16,-21 0 16,0 21-16,0-1 0,0 1 15,0 42 1,0 1-16,-21-1 0,-1 21 0,22-21 16,-21 22-16,21-1 0,0 0 15,-21 22-15,21-22 0,-21 0 0,21 22 16,0-22-16,0 1 0,0-1 0,0 0 15,0 1-15,0-1 0,0-21 16,0 0-16,21 0 0,0 1 16,0-1-16,1 0 0,-1 0 0,21-21 0,-21 0 15,22 0-15,-1 0 0,-21 0 0,21 0 16,1-21-16,63 0 16,-64 0-16,0-1 0,1 1 15,-1 0-15,21-21 0,-41 21 0,20-22 16,0 22-16,-21-21 0,1-1 15,-1 1-15,0 0 0,-21-1 16,0 1-16,0-21 0,0 41 0,0 1 16,-21 0-16,0 0 0,-1 0 15,1 21-15,0 0 0,0 0 0,0 0 16,-22 0-16,22 0 0,0 21 0,0 0 16,-21 0-16,20 22 0,1-22 0,0 21 15,0 0-15,0 1 16,0-1-16,21 0 0,0 1 0,-22-22 15,22 21-15,0 1 0,0-22 0,0 0 16,0 0-16,0 0 0,22 0 16,-1-21-16,0 0 0,21 0 15,-21 0-15,1 0 0,-1 0 0,0 0 16,0-21-16,21 0 0,-20 0 16,-1 0-16,0 0 0,0-22 0,0 22 15,0-21-15,1-1 0,-22 22 0,0-21 16,0 0-16,21-1 0,-21 1 15,0 21-15,0 0 0,0-22 0,21 22 16,-21 42 15,0 0-31,0 22 0,0-22 16,0 21-16,0 1 0,0-1 0,0 0 16,0-21-16,0 64 0,0-64 15,0 22-15,0-22 0,0 0 16,21 0-16,21 0 0,-20 0 15,-1-21-15,0 0 0,0 0 16,21 0-16,-20 0 0,41-21 16,-42 21-16,0-21 0,1 0 0,-1-21 15,21 20-15,-21-20 0,0-21 16,1 20-16,-1-20 0,0 20 0,-21 1 16,0-21-16,0 20 15,0 1-15,0 0 0,0-1 0,0 1 16,0 21-16,0-22 0,0 22 0,0 0 15,0 42 1,-21 0 0,0 22-16,21-22 0,-22 21 0,22 1 15,0-1-15,0 21 0,0-20 0,0-1 16,0 22-16,0-22 0,0 0 16,0 1-16,0-1 0,0 0 0,0-21 15,0 22-15,22-22 0,-22 0 16,21-21-16,21 21 15,-21-21-15,0 0 0,1 0 0,-1 0 16,21 0-16,-21-21 0,0 21 0,1-21 16,20 0-16,-21-22 0,0 22 0,0 0 15,1-21-15,-1 21 0,0-22 16,0 22-16,-21-21 0,0 21 0,21-1 16,-21 1-16,21 21 0,-21 21 31,0 1-31,0-1 15,0 21-15,0-21 0,0 0 0,0 1 16,0 20-16,0-21 0,0 0 16,0 0-16,0 1 0,0-1 15,0 0-15,22 0 0,-1 0 0,0-21 16,0 21-16,0-21 16,0 0-16,1 0 0,-1 0 15,0-21-15,0 0 0,0 21 16,-21-21-16,21 0 0,1-22 0,-1 22 15,-21 0-15,21-21 0,-21-1 16,21 22-16,-21-21 0,0 21 0,21-22 16,0 22-16,-21 0 0,0 0 0,22 21 15,-1 0 1,-21 21 0,0 0-16,0 22 0,0-22 0,0 21 15,0-21-15,0 0 0,0 22 16,0-22-16,0 21 0,0-21 0,0 1 15,0-1-15,0 0 0,0 0 0,21-21 16,-21 21-16,21 0 0,0-21 16,0 0-16,1 0 0,-1 0 15,0 0-15,0 0 0,0-21 0,0 21 16,1-21-16,-1 0 0,0 0 16,0-22-16,0 22 0,0 0 15,1-21-15,-1-1 0,0 22 16,-21-21-16,21 21 0,0 0 0,0-22 15,-21 22-15,0 0 0,0 42 32,0 0-32,0 0 0,0 22 15,0-22-15,0 0 0,0 0 16,0 22-16,0-22 0,0 0 0,0 0 16,0 0-16,0 0 0,22 1 0,-1-1 15,-21 0-15,21 0 0,0-21 0,0 0 16,22 21-16,-22-21 0,21 0 15,-21 0-15,22 0 0,-1 0 0,-21 0 16,21-21-16,-20 0 0,20 21 16,-21-21-16,21 0 0,-20-1 15,-1-20-15,0 21 0,0 0 0,0-22 16,-21 1-16,0 21 0,0-21 0,0-1 16,0 22-16,0 0 0,0 0 0,0 0 15,-21 21-15,0 0 16,0 21-16,21 0 0,0 0 15,-21 0-15,21 22 0,-22-1 0,22-21 16,0 21-16,0-20 0,0-1 16,0 21-16,0-21 0,0 0 0,0 1 15,22-1-15,-1-21 0,0 21 0,0-21 16,0 21-16,0-21 0,1 0 16,-1 0-16,21 0 0,22 0 15,-43 0-15,0 0 0,21-21 16,-21 0-16,1 0 0,20 21 0,-21-22 15,0 1-15,0 0 0,-21-21 16,22 21-16,-22-1 0,0-20 0</inkml:trace>
  <inkml:trace contextRef="#ctx0" brushRef="#br1" timeOffset="95218.92">9123 10816 0,'0'0'0,"-21"0"0,-43 0 16,43 0-1,0 0-15,0 0 0,-1 0 16,1 0 15,0 0-15,0 0-16</inkml:trace>
  <inkml:trace contextRef="#ctx0" brushRef="#br1" timeOffset="95410.81">7641 11028 0,'0'0'0,"-21"0"0,-21 42 15,63-42 1,0 0-1,0 0-15,21 0 0,1 0 16,-1 0-16,0 0 0,22 0 0,-1-21 16,-20 21-16,20 0 0,-20-21 0,20 21 15,-21 0-15,1-21 0</inkml:trace>
  <inkml:trace contextRef="#ctx0" brushRef="#br1" timeOffset="95927.51">11091 10943 0,'0'0'0,"0"-21"0,0 0 0,0 0 16,21 0-16,-21-1 15,22 22-15,-1-21 16,0 21-16,0 0 0,0 0 15,0 0-15,1 0 0,-1 21 16,0 1-16,0-1 0,0 0 16,0 0-16,22 21 0,-22 1 0,0-22 15,21 21-15,-20 1 0,-1-1 16,21 0-16,-21 1 0,0-1 16,1 0-16,-1 1 0,-21-22 0,21 21 15,-21-21-15,21 22 0,-21-22 16,0 0-16,0 0 0,0 0 15,0-42 17,0 0-32,0 0 0,0 0 15,0-1-15,0-20 0,0 21 16,0-21-16,0-1 0</inkml:trace>
  <inkml:trace contextRef="#ctx0" brushRef="#br1" timeOffset="96171.68">11853 10816 0,'0'0'0,"0"-21"0,0 0 16,0 0-16,-21 21 31,0 21-31,21 0 0,-21 0 0,0 22 16,-1-22-16,1 0 0,0 21 16,-21 1-16,21-1 0,-1-21 0,1 21 15,-42 43-15,42-43 16,-22 1-16,22-22 0,0 21 0,0-21 15,-22 22-15,43-22 0,-21 0 16,21 0-16,21-21 16,1 0-1,-1 0-15,0-21 0,0 21 16,21-21-16</inkml:trace>
  <inkml:trace contextRef="#ctx0" brushRef="#br1" timeOffset="96507.01">12255 11049 0,'0'21'16,"0"0"-16,0 1 16,0-1-16,-21 21 0,21-21 0,-21 22 15,21-1-15,-21 0 0,21 1 16,-21-1-16,21 0 0,0 22 0,0-22 15,-21 0-15,-1 22 0,1-22 16,21 22-16,-21-1 0,0 1 0,0-1 16,0-20-16,21 20 0,-22 1 0,1-1 15,0-21-15,21 1 0,0-1 0,-21 0 16,0 1-16,21-22 0,-21 42 16,-1-41-16,22-44 46,0 1-46,22 0 0,-1 0 0,0-21 16,0 20-16,0-20 0,0 0 0</inkml:trace>
  <inkml:trace contextRef="#ctx0" brushRef="#br1" timeOffset="96810.82">12319 11176 0,'0'0'0,"0"-42"0,0-1 0,0 22 0,0 0 15,21 0-15,0 0 0,-21 0 0,21-1 16,1 22-16,-1-21 0,0 21 16,0 0-16,0 0 0,0 0 0,1 0 15,-1 0-15,21 0 0,-21 0 16,0 21-16,1 1 0,-1-1 0,0 21 16,-21-21-16,0 22 0,0-1 15,0 0-15,-21-21 16,0 1-16,-1-1 0,-20 0 0,0-21 15,21 21-15,-22 0 0,1-21 0,0 0 16,20 21-16,-20-21 0,21 0 0,0 0 16,0 0-16,63 0 31,-21 0-31,0-21 0,22 0 16,-22 21-16</inkml:trace>
  <inkml:trace contextRef="#ctx0" brushRef="#br1" timeOffset="97299.82">13314 10986 0,'0'-22'0,"0"44"0,0-65 0,0 22 16,0 0-16,-21 0 0,-1 21 16,1 0-16,-21 0 0,21 0 0,0 0 15,-22 0-15,22 21 16,-21 0-16,21 0 0,-22 0 0,22 22 15,0-22-15,-21 21 0,20 1 0,1-1 16,21-21-16,-21 21 0,21 1 16,0-22-16,0 0 0,0 0 0,0 22 15,0-22-15,21 0 0,0-21 16,1 0-16,-1 0 16,21 0-16,-21 0 0,0 0 0,22-21 15,-22 0-15,21-1 0,-21 1 0,22 0 16,-22-21-16,0 21 0,21-22 15,-20 1-15,-1 0 0,0-1 16,0 22-16,0-21 0,0 21 0,-21-1 16,0 1-16,22 0 0,-22 42 31,0 0-15,-22 1-16,22 20 0,0-21 0,0 0 15,0 22-15,0-22 0,0 21 16,0-21-16,0 0 0,0 22 0,0-22 15,0 0-15,22 0 0,-22 0 0,21-21 16,0 22-16,0-22 0,0 0 16,0 0-16,1 0 15,-1 0-15,0 0 0,0-22 16,0 1-16,0 0 0</inkml:trace>
  <inkml:trace contextRef="#ctx0" brushRef="#br1" timeOffset="97571.6">13991 10753 0,'0'0'0,"0"-21"0,0-1 0,21 22 16,-21-21-16,0 0 15,0 42 1,0 0-16,0 1 0,-21-1 16,21 21-16,-21-21 0,21 22 15,0-22-15,0 21 0,-21-21 0,21 22 16,-21-22-16,21 21 0,-22 0 0,22-20 15,0 20-15,0-21 0,-21 21 0,21-20 16,-21-1-16,21 0 0,0 0 16,0 0-16,21-42 47,0 0-47,1 0 0</inkml:trace>
  <inkml:trace contextRef="#ctx0" brushRef="#br1" timeOffset="98055.32">14351 10668 0,'0'0'0,"0"-21"15,0 0 1,0 42 0,0 0-16,0 21 0,0-20 15,0-1-15,-21 21 0,21 0 16,-21-20-16,-1 20 0,22 0 0,0-21 15,-21 22-15,21-22 0,-21 21 16,21 1-16,-21-22 0,21 21 0,0-21 16,0 0-16,0 1 0,0-1 15,0 0-15,0 0 16,0-42 15,0 0-31,0 0 0,0-1 16,0-20-16,0 21 0,0 0 0,0-22 15,21 22-15,0 0 0,0-21 16,1 21-16,-1-22 0,0 22 16,21 0-16,-21 0 0,22 0 0,-22-1 15,0 1-15,21 21 0,-20 0 0,-1 0 16,0 0-16,0 21 0,0 1 16,-21 20-16,0-21 0,0 21 0,0-20 15,0 20-15,0 0 0,0 1 16,0-22-16,0 21 0,0 0 0,0-20 15,-21-1-15,0 0 0,21 0 0,-21 0 16,21 0-16,-21-21 16,-1 0-1,22-21-15,0 0 16,-21 0-16</inkml:trace>
  <inkml:trace contextRef="#ctx0" brushRef="#br1" timeOffset="98279.2">13716 10901 0,'0'0'0,"21"0"32,0 0-32,0 0 0,1 0 15,20 0-15,0 0 0,-21 0 0,43 0 16,-22 0-16,1 0 0,-1 0 0,0 0 15,1 0-15,-1 0 0,0 0 16,-21 0-16,22-21 0,-22 21 16,0 0-16,0 0 0,0-21 15</inkml:trace>
  <inkml:trace contextRef="#ctx0" brushRef="#br1" timeOffset="99323.6">16573 10880 0,'0'0'0,"0"-21"0,0-1 16,0 1-16,0 0 0,0 0 16,0 42 15,-21 0-31,21 0 15,0 1-15,0-1 0,-21 21 0,21-21 16,0 0-16,0 22 0,0-22 16,0 21-16,-21-21 0,21 43 15,-21-43-15,21 0 0,0 0 0,0 1 16,21-22 15,0-22-31,0 1 16,0 0-16,1 0 0,-22 0 15,21 0-15,0-22 0,0 22 0,21-21 16,-42-1-16,43 22 0,-43 0 16,21 0-16,0 0 15,0 0-15,0 21 0,1 0 16,-22 21 0,0 0-16,0 0 0,0 0 15,0 0-15,0 1 0,0-1 0,0 0 16,0 0-16,0 0 0,0 0 15,21 1-15,-21-1 0,21 0 0,0 0 16,-21 0-16,21-21 0,0 21 16,1-21-16,-1 0 0,21 0 0,-21 0 15,0 0-15,22 0 0,-22 0 0,0 0 16,0-21-16,0 0 0,22-21 16,-22 21-16,0-1 0,0-20 15,-21 21-15,0-21 0,21 20 0,1-20 16,-22 21-16,0 0 0,0 0 15,21-1-15,-21 1 0,0 0 0,21 21 16,-21 21 0,0 0-16,0 1 15,0-1-15,0 21 0,0-21 0,0 0 16,0 1-16,0-1 0,0 0 0,0 0 16,0 0-16,0 0 0,0 1 15,21-1-15,0-21 0,-21 21 0,21 0 16,1-21-16,20 0 0,-21 0 15,0 0-15,0 0 0,22 0 16,-22 0-16,0-21 0,43 0 16,-43 0-16,0-1 0,21-20 15,-21 0-15,-21 21 0,22-1 16,-22 1-16,21-21 0,-21 21 0,21 21 16,-21-21-16,0 42 31,0 0-31,0 0 0,-21 0 15,21 0-15,0 1 0,0-1 0,-21-21 16,21 21-16,0 0 0,0 0 16,0 0-16,0 1 15,21-22 1,0 0 0,-21-22-16,0 1 15</inkml:trace>
  <inkml:trace contextRef="#ctx0" brushRef="#br1" timeOffset="99655.6">17949 10583 0,'0'0'0,"-21"0"0,0 0 0,21 22 16,0-1-16,0 0 15,0 0-15,0 0 16,21-21-16,0 0 15,0 0-15,1 0 16,-1 0-16,-21-21 0,21 21 16,-21-21-16,0 0 0,0 0 15,0-1-15,0 1 16,0 0-16,0 0 0,-21 21 16,0 0-16,-1 0 0,1 0 15,0 0-15,21 21 0,-21 0 16,21 0-16,-21 1 0,21-1 15,0 0-15,0 0 0,0 0 0,0 0 16,0 1-16,0-1 16,0 0-16,21-21 0,0 0 0,0 21 15,22-21-15</inkml:trace>
  <inkml:trace contextRef="#ctx0" brushRef="#br1" timeOffset="100202.82">18584 10541 0,'0'0'16,"0"-21"-16,0 0 0,0 0 16,0-1-16,0 1 0,0 0 0,0 42 31,0 0-31,-21 1 0,21 20 16,0 0-16,-21-21 0,0 22 0,21-1 15,-21 0-15,-1 1 0,22-1 0,-21-21 16,21 22-16,-21-1 0,21-21 15,-21 21-15,21-20 0,0-1 16,0 0-16,0 0 0,0 0 0,0 0 16,0 1-16,21-1 0,0-21 0,0 0 15,1 0-15,-1 0 0,0 0 0,21 0 16,-21 0-16,22 0 0,-22 0 16,21-21-16,-21-1 0,22 1 0,-1 0 15,-21-21-15,22 21 0,20-43 16,-42 22-16,0-1 0,1 1 15,-1 0-15,0-1 0,0-20 16,0 21-16,0-1 0,-21 22 0,0-21 16,0 21-16,0-1 0,-21 44 31,21 20-31,-21 0 0,0-21 0,0 43 16,0-22-16,21 1 0,-22-1 0,22 0 15,0 1-15,-21-1 0,21-21 16,0 21-16,0-20 0,0 20 15,21-21-15,1 0 0,-1 0 0,0 1 16,0-22-16,0 0 0,22 0 16,-22 0-16,21 0 0,-21 0 0,22 0 15,-1 0-15,0-22 0,1 1 0,-1 21 16,0-21-16,-21 0 0,22 0 16,-1-22-16,-21 22 0,0 0 0,1 0 15</inkml:trace>
  <inkml:trace contextRef="#ctx0" brushRef="#br1" timeOffset="101351.38">995 12785 0,'0'-21'0,"0"-1"15,0 1-15,0 0 0,0 0 16,0 0-16,0 0 15,-21 21-15,-1 0 16,1 0-16,0 0 16,0 0-16,0 0 0,0 21 0,-1 0 15,22 21-15,-21-21 0,0 22 16,0-1-16,0 0 0,0 1 0,-1 20 16,22-20-16,0-1 0,0 0 15,0 22-15,0-22 16,0-21-16,0 0 0,0 1 0,22-1 15,-1 0-15,0-21 16,21 0-16,-21 0 0,1 0 0,20 0 16,0 0-16,-21-21 0,22 0 0,-1-1 15,0 1-15,1 0 0,-1 0 16,0-21-16,1 20 0,-1-20 0,0 0 16,-20-1-16,-1 22 0,-21-21 15,0 0-15,0-1 0,0 1 16,-21 21-16,-1-22 0,1 22 0,-21-21 15,0 21-15,20 0 0,-62-1 16,63 22-16,-22 0 0,22 0 16,-21 0-16,21 0 0,-22 22 15,22-1-15,21 21 16,0-21-16,-21 0 0,21 22 16,0-22-16,0 21 0,0-21 0,0 22 15,21-22-15,0 0 0,0 0 16,1-21-16,-1 21 0</inkml:trace>
  <inkml:trace contextRef="#ctx0" brushRef="#br1" timeOffset="101708.48">1757 12637 0,'0'0'0,"0"-64"31,-21 64-15,-1 21 0,22 0-16,0 22 0,0-22 0,0 21 15,0 1-15,0 20 0,-21 1 16,21-1-16,0 1 0,0-1 0,-21 1 16,21-1-16,0 1 0,0 20 15,0-20-15,0-1 0,-21 22 0,21-22 16,-21 1-16,21-1 0,-21 1 15,21-1-15,0-20 0,0 20 16,-22-20-16,22-22 0,0 21 0,-21-21 16,21 0-16,0-42 31,0 0-31,21 0 0,1 0 16,-22-22-16,0 1 0,21 0 0,0-22 15,0 22-15</inkml:trace>
  <inkml:trace contextRef="#ctx0" brushRef="#br1" timeOffset="102500.16">1799 12891 0,'0'0'0,"0"-43"0,0 1 0,0 0 16,0 20-16,0-20 0,0 21 0,21 0 16,-21 0-16,21-1 0,1 1 15,-1 0-15,0 21 0,0-21 0,0 21 16,0-21-16,1 21 0,20 0 15,0 0-15,-21 0 0,22 21 0,-22 0 16,21 0-16,-21 0 0,1 22 16,-22-22-16,0 21 0,0-21 15,0 22-15,-22-1 0,1-21 0,0 22 16,-21-22-16,21 21 0,-22-21 0,22 0 16,0 1-16,-21-22 0,20 21 15,1 0-15,0-21 0,0 0 16,21 21-16,21-21 31,0 0-15,0 0-16,1 0 0,20-21 15,-21 21-15,21-21 0,-20 21 0,20-21 16,0-1-16,1 1 0,-1 0 16,0 0-16,1-21 0,-1 20 0,0-20 15,-21 21-15,22-21 16,-22 20-16,21-20 0,-21 0 0,1 21 0,-1-22 15,-21 22-15,0-21 16,21 21-16,-21-22 0,0 22 0,0 0 16,0 0-16,0 42 31,0 21-15,0-21-16,0 1 0,0 20 15,-21 0-15,21-21 0,0 22 0,-21-1 16,21 0-16,0 1 0,0-1 15,0 0-15,0-20 0,0 20 0,0-21 16,21 0-16,0 0 0,0-21 16,-21 22-16,21-22 0,0 0 15,1 0-15,-1 0 0,0 0 0,0 0 16,0-22-16,22 1 0,-22 21 16,0-21-16,0 0 0,0-21 0,0 20 15,1 1-15,-1-21 0,0 21 16,-21 0-16,0-22 0,0 22 0,0 0 15,21 0-15,-21 0 0,0 42 32,0 0-32,0 0 15,0 0-15,0 22 0,0-22 16,-21 0-16,21 21 0,0-21 16,0 1-16,0-1 0,0 0 0,0 0 15,0 0-15,0 0 16,21-21-1,-21-21-15,21 0 16,-21 0-16</inkml:trace>
  <inkml:trace contextRef="#ctx0" brushRef="#br1" timeOffset="102692.88">3344 12383 0,'-63'0'31,"42"0"-31,-1 21 31</inkml:trace>
  <inkml:trace contextRef="#ctx0" brushRef="#br1" timeOffset="102899.79">2519 12615 0,'0'0'0,"-21"0"31,42 0-15,0 0-1,0 0-15,21 0 0,1 0 0,-1 0 16,0 0-16,1 0 0,-1-21 16,22 21-16,-22 0 0,0 0 0</inkml:trace>
  <inkml:trace contextRef="#ctx0" brushRef="#br1" timeOffset="103635.78">3619 12594 0,'-42'21'32,"42"1"-32,0-1 0,0 0 15,-21 0-15,21 0 0,-21 22 0,21-22 16,-21 0-16,21 0 0,0 0 15,-22 22-15,1-1 16,0-21-16,21 0 0,-21 0 16,0 1-16,21-1 15,0-42 1,0-1 0,0 1-16,0 0 15,0 0-15,0 0 0,0 0 0,21-22 16,0 22-16,-21-21 0,21 21 15,0-22-15,1 22 0,-1 0 16,0-21-16,21 20 0,-21 1 0,22 21 0,-22-21 16,21 21-16,1 0 15,-1 0-15,0 0 0,-21 21 16,1-21-16,-1 21 0,0 1 0,0-1 16,-21 21-16,0-21 0,0 0 15,0 22-15,0-22 0,0 21 0,0-21 16,0 1-16,0-1 0,0 0 15,-21 0-15,0 0 16,0-21-16,21-21 31,0 0-31,0 0 16,21 0-16,0-1 16,0 1-16,-21-21 0,21 21 0,0-22 15,1 22-15,20-21 0,-21 21 0,0 0 16,0-22-16,1 22 0,-1 0 15,21 21-15,-21 0 0,0 0 16,1 0-16,-1 0 0,0 21 0,-21 0 16,0 0-16,21 106 15,-21-105-15,0 20 16,0-21-16,0 21 0,-21-20 16,21-1-16,0 0 0,-21 0 0,21 0 15,-21-21-15,21 21 0,0-42 31,21 0-15,-21 0-16,21 0 0,0 0 16</inkml:trace>
  <inkml:trace contextRef="#ctx0" brushRef="#br1" timeOffset="103867.83">4614 12594 0,'0'21'15,"0"1"-15,0-1 0,0 0 16,0 0-16,0 0 0,0 0 0,-21 22 16,0-22-16,21 0 15,0 0-15,0 0 16,-21 1-16,21-44 47,0 1-47,0 0 15,0 0-15,0 0 0</inkml:trace>
  <inkml:trace contextRef="#ctx0" brushRef="#br1" timeOffset="104067.77">4678 12425 0,'0'-21'16,"-21"21"-1,-1 0 1,22 21 0,0 0 15,22-21-31,-1 0 0,0 0 16,0 0-16</inkml:trace>
  <inkml:trace contextRef="#ctx0" brushRef="#br1" timeOffset="104700.65">5165 12573 0,'-22'0'16,"22"-21"15,22 21-16,-1 0-15,0 0 16,0 0-16,0 21 16,0 0-16,-21 0 0,0 1 15,0-1-15,0 0 0,0 21 16,0-21-16,0 22 0,0-22 0,0 21 16,0-21-16,-21 1 0,0 20 0,0-21 15,-21 0-15,20 0 0,-20 22 16,0-43-16,-22 42 0,43-21 15,-21-21-15,21 0 0,-1 0 16,1 0-16,21-21 16,21 0-1,1 21-15,-1-21 0,0 21 16,0 0-16,0 0 0,22-21 16,-22 21-16,0 0 0,0 0 0,0 0 15,0 0-15,1 21 0,-1 0 16,0 0-16,-21 0 0,21 0 15,0 1-15,-21-1 0,21 21 0,1-21 16,-22 22-16,21-22 0,-21 21 16,21-21-16,-21 22 0,0-1 0,0 0 15,0 1-15,0 20 0,0-21 0,-21 1 16,0-1-16,-1-21 0,-20 22 16,0-22-16,-1 21 0,1-21 15,0 0-15,-22-21 0,1 22 0,20-22 0,-20 0 16,-85 0-1,84 0-15,1-22 0,-1 1 0,1 0 16,-1 0-16,22 0 0,0 0 0,-1-1 16,22-20-16,-21 21 0,42-21 15,0 20-15,0-20 0,0-21 16,0 20-16,42 1 0,-21 0 0,22-1 16,20 22-16,-21-42 0,22 20 15</inkml:trace>
  <inkml:trace contextRef="#ctx0" brushRef="#br1" timeOffset="105047.45">5482 12806 0,'0'0'0,"21"0"16,0 0-16,-21-21 0,22 21 15,-1-21-15,0 21 0,-21-22 0,21 1 16,21 0-16,-20 21 0,-1-21 15,0 0-15,0 0 0,0-1 0,0 22 16,1-21-16,-22 0 0,0 0 16,-22 21-1,1 0-15,0 0 0,0 0 16,-21 21-16,20 0 0,1-21 16,-21 21-16,21 1 0,0 20 0,-1-21 15,1 0-15,21 0 0,0 43 16,0-43-16,0 0 0,0 0 15,0 1-15,0-1 0,21 0 16,1 0-16,20-21 0,-21 0 0,0 0 16,0 21-16,22-21 0,-22 0 0,21 0 15,1-21-15,-22 0 0,21 21 16,-21-21-16</inkml:trace>
  <inkml:trace contextRef="#ctx0" brushRef="#br1" timeOffset="105460.25">7324 12298 0,'0'0'0,"-43"21"32,43 0-32,-21-21 0,21 21 0,0 22 15,0-22-15,-21 0 0,21 21 16,-21-20-16,0 20 0,21 0 15,-22 1-15,22-1 0,-21 0 0,0 1 0,21-1 16,-21-21-16,21 21 16,0-20-16,-21 20 0,21-21 0,0 0 15,0 0-15,21-21 32,0 0-32,0-21 0,0 0 0,1 0 15,-1 0-15,0-22 0,0 22 0</inkml:trace>
  <inkml:trace contextRef="#ctx0" brushRef="#br1" timeOffset="105907">7599 12277 0,'0'0'16,"0"21"0,0 0-16,0 0 0,-21 0 15,21 22-15,-22-22 0,22 21 0,-21-21 16,21 22-16,0-1 0,-21-21 15,21 22-15,-21-1 0,21-21 16,-21 21-16,21-20 0,-21 20 16,21 0-16,-22-42 0,22 21 0,-21 1 15,21-44 17,0 1-32,0 0 15,0 0-15,0-21 0,21 20 16,1 1-16,-1-21 0,21 21 0,-21-22 15,22 22-15,-22 0 0,21 0 16,0 0-16,1 0 0,-1-1 16,22 22-16,-22 0 0,-21 0 15,0 22-15,22-1 0,-43 0 0,21 0 16,-21 0-16,0 22 0,0-22 16,0 0-16,0 21 0,0-21 0,-21 1 15,-1-1-15,1 21 0,0-21 0,0 0 16,0 1-16,21-1 15,-21-21-15,42-21 32,0-1-17,-21 1-15</inkml:trace>
  <inkml:trace contextRef="#ctx0" brushRef="#br1" timeOffset="106319.76">8170 12637 0,'21'0'32,"1"0"-32,-1 0 15,0-22-15,-21 1 0,21 21 16,0-21-16,0 21 0,-21-21 15,22 0-15,-1 0 16,-21-1-16,-21 22 16,-1 0-1,1 0-15,0 22 0,0-22 16,0 21-16,0 0 0,-1 0 0,1 21 16,0-20-16,0-1 0,21 21 0,0-21 15,-21 0-15,21 1 0,0-1 16,0 0-16,0 0 0,0 0 0,0 0 15,21-21-15,0 0 0,0 22 0,0-22 16,1 0-16,20 0 0,-21 0 16,0 0-16,22 0 0,-22 0 15,63-22-15,-62 1 0,-1 0 16,21 0-16,-21 0 0,0 0 16,-21-1-16,0 1 0,0 0 0</inkml:trace>
  <inkml:trace contextRef="#ctx0" brushRef="#br1" timeOffset="106534.82">7006 12510 0,'0'0'15,"-42"21"-15,21-21 0,-22 21 0,22-21 0,21 21 16,21-21-1,0 0-15,1 0 16,20 0-16,0 0 0,1 0 0,-1 0 16,21 0-16,1-21 0,-1 21 15,-20-21-15,20 0 0</inkml:trace>
  <inkml:trace contextRef="#ctx0" brushRef="#br1" timeOffset="106991.71">9821 12383 0,'0'-22'0,"0"1"16,0 0-16,0 0 15,0 0-15,0 0 0,-21-1 16,21 1-16,-21 21 16,0 0-16,0 0 0,-1 0 0,1 0 15,0 0-15,0 0 0,0 21 0,0-21 16,-1 43-16,1-22 0,0 0 15,0 21-15,0-20 0,0 20 16,-1 0-16,1-21 0,21 22 0,-21-1 16,21 0-16,0 1 0,0-22 0,0 21 15,0 1-15,0-22 0,0 0 16,0 21-16,21-21 0,0 1 0,1-22 0,-1 21 16,0 0-16,0-21 15,21 0-15,-20 0 0,20 0 0,0 0 16,1 0-16,-1 0 0,0-21 0,1 0 15,-1-1-15,0 1 0</inkml:trace>
  <inkml:trace contextRef="#ctx0" brushRef="#br1" timeOffset="107411.76">10435 12510 0,'0'0'0,"0"-22"0,0 1 0,-21 21 31,0 0-31,0 0 0,-1 0 0,1 21 15,0-21-15,0 22 0,0-1 16,0 0-16,-1 0 0,1 0 0,21 22 16,-21-22-16,21 21 0,-21-21 15,21 22-15,0-22 0,0 0 16,0 21-16,0-21 0,0 1 0,21-1 0,0 0 16,0-21-16,1 21 0,-1-21 15,0 0-15,21 0 0,-21 0 0,43 0 16,-43-21-16,0 0 0,0 0 15,22 21-15,-22-22 0,0 1 16,0-21-16,0 21 0,-21 0 0,0-22 16,0 22-16,0 0 0,0-21 0,0 20 15,0-20-15,0 21 16,0 0-16,-21-22 0,0 22 0,0 0 16,0 0-16,0 21 0,-22 0 0,22 0 15,0 0-15,0 0 0,-22 0 16,22 0-16,0 0 0,0 21 0,0 0 15,21 0-15,-21 1 0,21-1 16,0 0-16,0 0 0,0 0 16,0 0-16,21 1 0,0-1 0,0-21 15,0 21-15,0-21 0</inkml:trace>
  <inkml:trace contextRef="#ctx0" brushRef="#br1" timeOffset="107932.6">11218 12573 0,'0'0'0,"21"-21"0,-21-85 31,0 85-31,-21 0 0,0 21 0,0-21 16,0 21-16,0 0 0,-1 0 16,1 0-16,-21 0 0,21 0 0,0 21 15,-1 0-15,1 0 0,-21 0 0,21 0 16,0 22-16,21-22 0,-22 0 15,1 21-15,21-20 0,-21-1 16,21 21-16,0-21 0,0 0 0,0 1 16,0-1-16,0 0 0,0 0 15,21-21-15,0 0 0,1 0 0,-1 0 16,21 0-16,-21 0 0,0 0 0,22 0 16,-22-21-16,21 21 0,-21-21 15,22 0-15,-22-1 0,0-20 0,0 21 16,22 0-16,-22-22 0,0 22 0,-21-21 15,21 0-15,0 20 0,0-20 16,-21 0-16,0-1 0,22 1 0,-22 21 16,21-21-16,-21 20 0,0 1 15,0 42 1,0 1 0,-21-1-16,-1 21 0,22-21 0,-21 22 15,0-22-15,21 21 0,0-21 16,-21 22-16,21-22 0,-21 0 0,21 0 15,0 0-15,0 22 0,0-22 16,0 0-16,0 0 0,0 0 16,21-21-1,0 0-15,0 0 0,0 0 16,1 0-16,-22-21 0,21 21 16</inkml:trace>
  <inkml:trace contextRef="#ctx0" brushRef="#br1" timeOffset="108304.18">11642 12552 0,'21'0'47,"0"0"-47,0 0 0,0 0 0,0 0 15,1 0-15,-1 0 0,0-21 0,0 21 16,0-21-16,0 21 0,1-22 15,-22 1-15,21 0 16,-21 0-16,-21 21 16,-1 0-16,1 0 15,0 0-15,0 0 0,-21 0 16,20 0-16,1 21 0,0 0 0,0 0 16,0 1-16,0-1 0,-1 0 0,22 0 15,-21 0-15,21 22 0,0-22 16,0 0-16,0 0 0,0 0 0,0 0 15,0 1-15,0-1 0,21 0 16,1-21-16,-1 21 0,0-21 16,0 0-16,0 0 0,0 0 0,1 0 15,-1-21-15,0 0 0,0 0 16,0-22-16,0 22 0</inkml:trace>
  <inkml:trace contextRef="#ctx0" brushRef="#br1" timeOffset="109447.55">13060 12573 0,'0'0'0,"42"0"32,-21 0-32,22 0 0,-22 0 0,0-21 15,0 0-15,21 21 0,-20-21 16,-1-1-16,0 22 0,0-21 0,0 0 15,0 0-15,-21 0 0,0 0 16,0-22-16,0 22 0,0 0 0,0 0 16,0-22-16,0 22 0,-21 0 15,0 0-15,-21 0 0,21 0 0,-22 21 16,22 0-16,-64 0 16,64 0-16,-21 21 0,0 0 0,-1 0 15,22 21-15,0 1 0,-21-22 0,20 21 16,1 1-16,0-1 0,21 0 0,0-21 15,-21 22-15,21-22 0,0 21 16,0-21-16,0 1 0,0-1 0,0 0 16,21-21-16,0 21 0,0-21 15,1 0-15,20 0 0,-21 0 16,21 0-16,-20 0 0,20 0 0,0-21 16,1 21-16,-22-21 0,21 0 0,0-1 15,1 1-15,-1 0 0,-21 0 16,0 0-16,22 0 0,-22-1 0,0 1 15,-21-21-15,21 0 0,0-1 16,-21 22-16,0 0 0,0 0 16,0 42-1,0 0 1,0 0-16,0 0 16,0 22-16,0-22 0,0 0 0,0 0 15,0 0-15,0 1 0,0-1 0,22 0 16,-1-21-16,-21 21 0,21-21 15,0 0-15,0 0 0,0 0 0,1 0 16,-1 0-16,0 0 0,21 0 0,-21 0 16,1 0-16,-1-21 0,0 21 15,-21-21-15,21 0 0,-21-1 0,21 1 16,-21 0-16,0 0 0,0 0 16,0-22-16,0 22 15,0 0-15,0 0 0,0 42 16,0 0-1,0 0-15,-21 1 16,21-1-16,0 0 0,0 0 0,-21 0 16,21 0-16,0 1 0,0-1 0,0 0 15,-21 0-15,0 0 16,21 0-16,0-42 47,0 0-47,0 0 15,0 0-15,0 0 0,0-1 0,21 1 16,0 0-16,-21 0 0,21-21 16,0 20-16,22-20 0,-22 21 0,42-43 15,-42 43-15,22 21 16,-22 0-16,21 0 0,1 0 16,-1 21-16,-21 1 0,0-1 15,0 21-15,1-21 0,-22 0 0,21 22 16,-21-22-16,0 0 0,0 21 15,0-20-15,0-1 0,-21 0 0,-1-21 16,1 21-16,21 0 0,-21 0 16,0-21-16,21 22 0,-21-22 15,42 0 1,0 0-16,0-22 16,0 22-16,1-21 0</inkml:trace>
  <inkml:trace contextRef="#ctx0" brushRef="#br1" timeOffset="109987.11">14986 12340 0,'0'0'0,"21"-21"15,0 21-15,-21-42 16,0 21-16,0-1 0,-21 22 16,0 0-16,0-21 0,0 21 0,-1 0 15,-20 0-15,21 0 0,-21 21 16,20-21-16,-20 22 0,21 20 0,0-21 15,-22 0-15,22 22 0,0-22 16,0 21-16,0-21 0,0 22 0,21-22 16,0 0-16,0 42 15,0-41-15,0-1 0,0 0 0,21 0 16,0-21-16,42 0 16,-41 0-16,-1 0 0,0 0 15,21 0-15,-21-21 0,1 21 0,20-21 16,-21 0-16,0-1 0,22 1 0,-22 0 15,0-21-15,0 21 0,0-22 16,0 1-16,1 0 0,-1-1 0,21-63 16,-21 43-16,0-1 15,1 22-15,-22 0 0,0-22 16,21 43-16,-21-21 0,0 21 0,0-1 16,0 1-16,0 0 0,0 42 15,-21 0 1,-1 1-16,22-1 0,-21 21 0,21 22 15,-21-22-15,21 0 0,-21 22 0,21-22 16,0 0-16,0 1 0,0-1 16,0 0-16,0 22 15,0-22-15,0-21 0,21 1 0,0-1 16,0 0-16,1 0 0,-1-21 16,0 21-16,0-21 0,0 0 15,22 0-15,-22 0 0,0 0 0,0 0 16,0-21-16,22 21 0,-22-21 15,21 0-15,0 21 0</inkml:trace>
  <inkml:trace contextRef="#ctx0" brushRef="#br1" timeOffset="110240.05">16256 12234 0,'0'0'0,"0"22"31,-21-22-31,21 21 0,-21 0 16,21 0-16,-22 0 0,1 0 0,21 1 16,0-1-16,-21 0 0,21 0 15,-21 0-15,21 0 0,0 1 16,0-1-16,0 0 16,0-42 15,0 0-16,21-1-15</inkml:trace>
  <inkml:trace contextRef="#ctx0" brushRef="#br1" timeOffset="110411.81">16235 12002 0,'0'0'0,"0"-22"0,-21 1 15,-1 21-15,1 0 16,0 0-16,0 21 15,21 1 1,21-22 0,0 0-16,0 0 0,1 0 0,-1 0 15,21 0-15</inkml:trace>
  <inkml:trace contextRef="#ctx0" brushRef="#br1" timeOffset="110683.81">16912 11832 0,'0'0'16,"0"21"15,-21 1-31,0-1 0,0 21 16,21 0-16,-22 1 0,1-1 0,0 0 16,21 1-16,-21-1 0,0 0 15,21 1-15,-21-1 0,21-21 16,0 22-16,0-22 0,0 0 0,0 0 0,0 0 15,0 0-15,0 1 0,0-1 16,21-21 0,0 0-16,0 0 0,0 0 15,0 0-15,1 0 16,-1-21-16,-21-1 0,21 1 0</inkml:trace>
  <inkml:trace contextRef="#ctx0" brushRef="#br1" timeOffset="110879.7">16637 12213 0,'0'0'0,"-21"0"16,0 0-16,42 0 31,0 0-31,21 0 0,-21 0 16,22 0-16,-1 0 0,-21-21 15,22 21-15,-22-21 0,21 21 0,-21 0 16,22-21-16,-22 21 0,0 0 0,0-21 15,0-1-15,-21 1 16,21 21-16,-21-21 0</inkml:trace>
  <inkml:trace contextRef="#ctx0" brushRef="#br1" timeOffset="111983.9">18605 12002 0,'0'0'0,"22"-22"15,-1 22-15,-21-21 0,0 42 31,0 1-31,0-1 0,0 21 16,0-21-16,0 0 0,0 22 16,0-22-16,-21 21 0,21-21 0,-22 22 15,22-22-15,-21 0 0,21 0 16,0 0-16,0 1 0,-21-22 0,21 21 16,-21-21-1,42-21 1,0-1-1,-21 1-15,21 21 0,1-42 16,-1 21-16,-21 0 0,21-1 0,0-20 16,0 21-16,22-43 15,-22 22-15,0 21 0,0 0 16,0 21-16,-21-21 0,21 21 0,1 0 16,-22 21-16,0 0 15,0 21-15,0-21 0,0 1 16,0 20-16,0-21 0,0 0 0,0 22 15,0-22-15,21 0 0,-21 0 0,0 0 16,21 0-16,-21 1 0,21-22 16,-21 21-16,21-21 0,0 21 0,1-21 15,20 0-15,-21 0 0,0 0 16,0 0-16,1 0 0,20-21 16,-21 0-16,0-1 0,0 22 15,1-42-15,20 0 0,-21-1 0,0 1 16,0 21-16,-21-21 15,0-22-15,22 1 0,-1 20 16,-21 1-16,0 21 0,0 0 0,0 42 31,0 0-31,-21 0 16,21 0-16,-22 22 0,22-22 16,0 21-16,0-21 0,0 22 0,0-22 15,0 0-15,0 0 0,0 0 0,0 0 16,0 1-16,22-1 0,-1-21 15,0 21-15,21-21 0,-21 21 0,22-21 16,-22 0-16,21 0 0,1 0 0,-22 0 16,21 0-16,-21 0 15,22-21-15,-22 0 0,0 0 0,0 21 16,0-22-16,0-20 0,1 21 0,-1 0 16,-21-22-16,0 22 0,0 0 15,21-21-15,-21 21 0,0 42 31,0 0-31,0 0 16,-21 0-16,21 0 0,-21 1 0,21 20 16,-22-21-16,1 21 15,21-20-15,0-1 0,0 0 0,-21-21 16,21 21-16,0 0 16,-21-21-16,21 21 15,0-42 1,0 0-16,21 21 15,-21-21-15</inkml:trace>
  <inkml:trace contextRef="#ctx0" brushRef="#br1" timeOffset="112187.78">19939 11875 0,'0'0'0,"0"-22"0,0 1 0,-21 21 31,0 0-31,-1 0 15,44 0 48,-1 0-63,0 0 0,0 0 0,0 0 16,0 0-16</inkml:trace>
  <inkml:trace contextRef="#ctx0" brushRef="#br1" timeOffset="112740.46">20405 11748 0,'0'0'0,"0"-22"0,0 1 31,0 42 1,-22 1-32,1-1 0,0 0 15,21 0-15,-21 21 0,0 1 0,21-22 16,-21 21-16,21 1 0,-22-1 0,22 0 15,-21-21-15,21 22 0,0-22 16,0 21-16,0-21 0,0 1 0,0-1 16,0 0-16,0 0 0,21-21 15,-21 21 1,22-21-16,-1 0 0,0 0 0,0 0 16,0 0-16,0 0 0,1 0 0,20-21 15,-21 21-15,0-21 0,0 0 16,1 0-16,-1-1 0,21 1 0,-21-21 15,0 21-15,1-22 0,-1 1 0,0 0 16,0-1-16,0 1 0,0 0 16,1-1-16,-1 1 0,0 21 0,-21-21 15,0 20-15,0 1 0,21 21 16,-21-21-16,0 42 16,-21 0-16,0 1 15,0-1-15,-1 21 0,22 0 16,-21 1-16,0-1 0,0 22 0,0-22 15,21 0-15,-21 1 0,21-1 16,0-21-16,0 21 0,0-20 16,0-1-16,0 0 0,21 0 0,0 0 15,0 0-15,0-21 0,0 0 16,1 0-16,-1 22 0,0-22 0,21 0 16,-21 0-16,1 0 0,-1 0 0,0-22 15,0 1-15,0 21 0,0-21 16,1 0-16,-1 0 0,-21 0 15,0-1-15,0 1 0</inkml:trace>
  <inkml:trace contextRef="#ctx0" brushRef="#br1" timeOffset="112919.36">20976 12234 0,'0'0'0,"-21"0"16,0 0-1,0 0 17,-1 0-17,1 0-15,0 0 16,0 0-16</inkml:trace>
  <inkml:trace contextRef="#ctx0" brushRef="#br1" timeOffset="115116.1">571 14203 0,'0'0'0,"-21"-21"31,0 21-15,21 21 0,0 0-16,0 0 0,0 22 0,0-1 15,-21 0-15,21 1 0,0-1 16,-21 0-16,21 1 0,-21-1 0,21-21 15,-22 21-15,1-20 0,0 20 16,21-21-16,0 0 0,-21 0 16,21-42 15,21 0-31,0 0 16,0 0-16,1 0 0,-1-1 15,0-20-15,0 21 0,0-21 0,0 20 16,1-20-16,-1 0 0,0 21 15,0-1-15,-21 1 0,0 0 16,21 21-16,0 0 0,1 0 16,-22 21-16,0 0 15,21 1-15,-21 20 0,21-21 0,-21 0 16,0 22-16,0-22 16,0 21-16,21-21 0,-21 0 0,21 1 15,0-1-15,-21 0 0,22 0 16,-1 0-16,0-21 0,0 21 0,0-21 15,0 0-15,1 0 0,-1 0 16,21 0-16,-21 0 0,0-21 0,22 21 16,-1-21-16,-21 0 0,22 0 15,-1 0-15,-21-1 0,21-20 0,-20 21 16,20-21-16,-21-1 0,-21 22 16,0-21-16,21-1 0,-21 22 0,0-21 15,0 21-15,0 0 0,-21-1 16,21 1-16,-21 21 0,0 0 15,0 0-15,-1 0 0,1 21 16,0 1-16,0-1 0,0 21 16,21-21-16,0 22 0,-21-1 0,21-21 15,0 21-15,0 1 0,0-22 16,0 21-16,0-21 0,0 1 0,0-1 16,21 0-16,0 0 0,0 0 15,0-21-15,0 0 0,1 0 0,-1 0 16,21 0-16,-21 0 0,22 0 15,-22-21-15,21 0 0,0 21 0,1-21 16,-22 0-16,21-22 0,-21 22 16,22 0-16,-22-21 0,0 20 0,0-20 15,0 0-15,1 21 16,-1-22-16,0 22 0,-21 0 0,0 0 16,21 0-16,0 21 15,-21 21 1,0 0-16,0 0 0,0 0 15,0 22-15,0-22 0,0 21 0,0-21 16,0 0-16,0 22 0,0-22 16,0 0-16,0 21 0,0-20 15,21-1-15,-21 0 0,22-21 0,-1 0 16,0 0-16,0 0 16,0 0-16,0 0 0,1 0 15,-1-21-15,0 0 0,21-1 16,-21 1-16,1 0 0,-1 0 0,0 0 15,0 0-15,0-22 0,0 22 16,1-21-16,-1 21 0,-21-1 0,0 1 16,21 0-16,-21 0 0,0 42 47,0 0-47,0 0 0,-21 22 15,21-22-15,0 0 0,0 0 16,0 0-16,0 22 0,0-22 15,0 0-15,0 0 0,0 0 0,0 1 16,0-1-16,21 0 0,0-21 16,0 21-16,0-21 0,1 0 0,-1 0 15,0 0-15,21 0 0,-21 0 16,1 0-16,20 0 0,21 0 16,-41-21-16,-1 0 0,21 0 0,-21-1 15,0 1-15,1 0 0,-1 0 16,0 0-16,-21 0 0,0-22 0,21 22 15,-21-21-15,21 21 0,-21-1 16,0 1-16,0 0 0,0 0 0,0 0 16,0 42 15,-21 0-31,21 0 0,-21 0 0,21 1 16,-21-1-16,21 21 0,0-21 15,0 22-15,0-22 0,0 0 0,0 0 16,0 0-16,0 0 0,0 1 15,0-1-15,21-21 0,0 21 0,0-21 16,0 0-16,1 0 0,-1 0 16,0 0-16,0-21 15,0 21-15,0-21 0,1-1 0,-1 1 16,0 0-16,0 0 16,0 0-16,0 0 0,-21-22 0,22 22 15,-1-21-15,-21 21 0,21-1 0,-21 1 16,0 0-16,0 0 0,0 0 15,0 42 1,0 0-16,0 0 16,0 22-16,0-22 0,0 0 15,0 0-15,0 0 0,0 0 16,0 1-16,0-1 0,21-21 0,-21 21 16,21 0-16,0-21 0,-21 21 15,22-21 1,-1 0-1,-21-21-15</inkml:trace>
  <inkml:trace contextRef="#ctx0" brushRef="#br1" timeOffset="115975.58">4699 14499 0,'21'0'16,"0"0"-16,0-21 0,22 0 16,-22 0-16,21 0 0,1-1 15,-22 1-15,21 0 0,0 0 0,1 0 16,-1-22-16,-21 22 0,22 0 16,-22 0-16,21-21 0,-21 20 15,22-20-15,-22 21 0,0 0 0,0-43 16,0 22-16,-21 21 15,21 0-15,-21-22 0,0 22 0,0 0 16,0 0-16,0 0 0,0-1 16,-21 22-1,0 0-15,0 0 0,0 0 0,0 22 16,-1-1-16,22 0 0,-21 21 16,0-21-16,0 22 0,0-1 0,21 0 15,-21 22-15,-1-22 0,22 22 0,-21 20 16,0-20-16,21-1 0,-21 22 15,0-21-15,21 20 0,-21-20 16,-1 20-16,22-20 0,-21 21 0,0-22 16,0 22-16,21-1 0,-21 1 15,0-21-15,-1 20 0,1-20 0,0-1 16,0 1-16,21-1 0,0-20 0,-21 20 16,21-21-16,0 1 0,0-1 15,0 0-15,0-20 0,21-1 0,0 0 16,0-21-16,22 0 0,-22 0 0,21-21 15,0 21-15,1-43 0,-1 22 16,0 0-16,1-21 0,20-1 0,43-41 16,-64 41-16,22 1 15,21-64-15,-64 43 16,21 20-16,-21-20 0,-21-1 0,0 1 16,0-1-16,-21 22 0,0-21 0,-21-1 15,-1 22-15,1-22 0,0 22 16,-1-22-16,-20 22 0,20 0 15,1-1-15,-21 1 0,-1 0 0,22 21 16,21-1-16,-1 1 0,1 21 16,0 0-16,42 0 31,0 0-31,1 0 0,-1 0 16,0 0-16,0 0 0,21 0 0,-20-21 15,-1 21-15,21-21 0,0 21 16,1-21-16,-1 0 0,22 21 0</inkml:trace>
  <inkml:trace contextRef="#ctx0" brushRef="#br1" timeOffset="116650.8">6286 14097 0,'0'0'0,"22"-21"0,-22 0 16,0 0-16,0-1 0,0 1 15,-22 21-15,1 0 0,0 0 0,-21 0 16,21 0-16,-22 0 0,22 0 15,-21 0-15,21 0 0,-1 21 16,-20 1-16,21-1 0,-21 0 0,20 0 16,1 21-16,0 1 0,0-22 15,0 21-15,0 1 0,-1-1 0,22 0 16,-21 1-16,21-22 0,0 21 16,0-21-16,0 0 0,0 1 0,21-1 15,1-21-15,-1 0 0,21 0 0,-21 0 16,0 0-16,22 0 0,-22-21 15,21 21-15,1-22 0,-22 1 0,21 0 16,-21 0-16,0 0 0,22 0 0,-22-22 16,0 22-16,0 0 15,-21-21-15,21 20 0,-21 1 0,22 0 16,-22-21-16,0 21 0,0-1 16,-22 44 15,22-1-31,-21 0 15,21 0-15,-21 0 0,21 22 16,0-22-16,0 0 0,0 21 0,0 1 16,0-22-16,0 0 15,0 0-15,21-21 0,0 0 16,1 21-16,-1-21 0,0 0 16,0 0-16,0 0 0,0-21 15,1 21-15,-1-21 0,0 0 0,0 0 16,0-1-16,22 1 0,-22 0 0,21-42 15,-21 41-15,0 1 16,1-21-16,-1 21 0,0 21 0,-21-21 16,0-1-16,0 44 15,0-1 1,0 0-16,0 0 0,0 0 0,0 0 16,0 1-16,0-1 0,-21 0 0,21 0 15,0 0-15,0 0 0,0 1 16,0-1-16,0 0 15,21-21 1,-21-21 0,21 0-16,0-1 15</inkml:trace>
  <inkml:trace contextRef="#ctx0" brushRef="#br1" timeOffset="116979.8">6816 13864 0,'0'0'0,"-22"0"0,1 0 16,0 0-16,0 0 16,0 0-16,0 0 15,21 21 1,21-21 0,0 0-16,0 0 0,0 0 15,0 0-15,1 0 0,-1 0 0,0 0 16,0 0-16,0-21 0,-21 0 15,0 0-15,0 0 16,0 0-16,-21 21 16,0 0-16,0-22 0,0 22 15,-1 0-15,1 0 0,0 0 16,0 0-16,0 0 0,21 22 16,-21-1-16,21 0 0,0 0 15,0 0-15,21 0 16,0-21-16,0 0 0,21 0 15</inkml:trace>
  <inkml:trace contextRef="#ctx0" brushRef="#br1" timeOffset="117257.09">7451 13716 0,'0'0'0,"0"-21"0,-43 21 31,22 21-31,21 0 0,-21 22 16,0-22-16,21 21 0,-21 0 0,-1 1 16,22-22-16,-21 21 0,0 1 0,21-1 15,-21 0-15,0-21 0,21 22 16,-21-1-16,21 0 0,-22-20 0,22 20 16,0-21-16,0 0 0,0 43 15,0-43-15,0 0 16,22-21-16,-1 0 15,0 0-15,21-21 0,-21 0 0,1 21 16,20-21-16</inkml:trace>
  <inkml:trace contextRef="#ctx0" brushRef="#br1" timeOffset="117583.82">7810 14076 0,'22'-21'0,"-44"42"0,65-63 0,-43 20 15,-21 22 1,-1 0-16,1 0 0,0 0 15,0 0-15,-21 22 0,20-22 0,1 21 16,-21 0-16,21 0 0,0-21 0,21 21 16,0 0-16,0 1 15,0-1-15,0 0 0,21-21 16,0 0-16,0 0 0,0 21 16,22 0-16,-22-21 0,0 21 15,21-21-15,-21 22 0,1-22 0,-1 21 16,0-21-16,-21 21 0,0 0 15,0 0-15,-21 0 16,0-21-16,-1 0 0,-20 22 0,21-22 16,-21 0-16,-1 0 0,1 0 0,21 21 15,-22-21-15,1 0 0,21 0 16,0 0-16,0 0 0,-1 0 0,1-21 16,21-1-16,0 1 15,21 0-15</inkml:trace>
  <inkml:trace contextRef="#ctx0" brushRef="#br1" timeOffset="118019.71">9504 13758 0,'0'0'15,"0"-21"-15,0 0 0,0 0 0,-21 0 16,21 0-16,-22 21 15,1 21 1,21 0-16,-21 0 16,0 21-16,21 1 0,0-22 15,-21 21-15,0 1 0,21-1 0,0 0 16,-22 1-16,1-1 0,0 0 16,21-21-16,-21 22 0,21-22 15,0 21-15,0-21 0,-21 1 0,21-1 16,0 0-16,0 0 0,0 0 0,21-21 15,0 0 1,0 0-16,0 0 0,-21-21 0,43 21 16,-22-21-16,0 0 0</inkml:trace>
  <inkml:trace contextRef="#ctx0" brushRef="#br1" timeOffset="118398.93">9842 13949 0,'22'0'0,"-44"0"0,22 0 31,-21 21-31,21 0 0,-21 0 16,0 1-16,0-1 0,0 21 0,21-21 15,0 0-15,-22 1 0,22-1 0,0 21 16,0-21-16,0 0 0,0 1 16,0-1-16,0 0 0,22 0 0,-1-21 15,21 21-15,-21-21 0,0 0 16,22 0-16,-22 0 0,21-21 15,-21 21-15,22-21 0,-22 0 16,0 0-16,21-1 0,-20 1 0,-22 0 0,0 0 16,21 0-16,-21-22 15,0 22-15,0 0 0,0-21 0,-21 21 16,-1-1-16,1 1 0,0 0 0,-21 0 16,21 0-16,-22 21 0,1 0 15,21 0-15,-22 0 0,1 0 0,21 0 16,-43 0-16,43 0 0,0 21 15,0-21-15,0 21 0,0-21 16,-1 21-16</inkml:trace>
  <inkml:trace contextRef="#ctx0" brushRef="#br1" timeOffset="118643.79">8953 13907 0,'0'0'0,"-21"0"0,42 0 31,1 0-31,-1 0 0,0 0 0,21 0 16,1 0-16,-1 0 0,0 0 0,1 0 15,20 0-15,-21 0 0,1-22 16,20 22-16,-20 0 0,-1 0 0,0 0 15,1 0-15,-1 0 0,0 0 16,-21 0-16,1 0 0,20 0 16,-21 0-16,0 0 0</inkml:trace>
  <inkml:trace contextRef="#ctx0" brushRef="#br1" timeOffset="119035.57">11684 13991 0,'0'0'0,"0"-21"0,-21 21 0,0 0 16,21-21-16,0 42 31,0 0-15,0 0-16,0 1 0,0-1 16,0 0-16,-22 0 0,22 21 15,-21-20-15,21-1 0,-21 0 0,0 0 16,21 0-16,0 0 0,-21 1 15,0-22-15,21 21 0,-22 0 0,1-21 16,0 0 0,21-21-1,0 0-15</inkml:trace>
  <inkml:trace contextRef="#ctx0" brushRef="#br1" timeOffset="119239.46">11515 13780 0,'0'0'0,"0"-22"15,0 44 17,21-1-17,0 0 1,0-21-16,-21 21 0,42-21 15,-20 21-15,-1-21 0</inkml:trace>
  <inkml:trace contextRef="#ctx0" brushRef="#br1" timeOffset="119828.12">12658 14097 0,'0'0'0,"0"-42"15,0 21 1,0-1-16,-22 1 16,22 0-16,-21 0 0,0 21 15,0-21-15,0 0 0,-22 21 16,22-22-16,0 22 0,-21 0 0,21 0 16,-22 0-16,22 0 0,-21 0 0,-1 22 15,22-1-15,0 0 0,-42 21 16,41-21-16,1 1 0,0-1 15,21 0-15,-21 21 0,21-21 0,-21 1 16,21-1-16,0 0 0,0 0 16,0 0-16,0 0 0,21 1 0,0-22 15,21 21-15,-20-21 0,-1 0 0,21 0 16,-21 0-16,22 0 0,-1 0 16,21-21-16,-41-1 0,20 22 15,21-42-15,-41 21 16,-1 0-16,21 0 0,-21-22 15,0 22-15,1-21 0,-1 21 0,-21-22 16,21 1-16,0 0 0,-21-1 16,0 1-16,0 0 0,21-1 0,-21 1 15,0 21-15,0-22 0,0 1 16,-21 63 0,21 0-1,-21 22-15,21-1 0,0 0 0,0 1 16,0-1-16,-21 0 0,21 1 15,0-1-15,0 0 0,0 1 0,0-1 16,0-21-16,0 0 0,0 43 16,0-43-16,0 0 15,0 0-15,0 1 0,0-1 16,21-21-16,0 0 16,0 0-16,0-21 15</inkml:trace>
  <inkml:trace contextRef="#ctx0" brushRef="#br1" timeOffset="121099.35">13017 14034 0,'0'0'15,"22"0"1,-22-22-16,21 22 16,0 0-16,-21-21 15,21 21-15,0 0 0,0 0 16,1-21-16,-1 0 0,0 21 0,0-21 15,0 21-15,22-21 0,-22 21 0,0-22 16,0 1 0,-42 21-1,0 0-15,0 0 16,-1 0-16,-20 21 0,21-21 16,0 22-16,0-1 0,-22 0 0,22 0 15,0 0-15,0 0 0,0 1 0,21-1 16,0 0-16,0 0 15,0 0-15,0 0 0,0 1 16,0-1-16,21 0 0,0-21 16,21 0-16,-21 21 0,22-21 15,-22 0-15,21 0 0,1 0 0,-22 0 16,21 0-16,0 0 0,1 0 0,-1-21 16,-21 21-16,43-42 15,-43 42-15,21-22 0,-21-41 16,1 42-16,-1 0 0,-21-1 15,0-20-15,0 21 0,0 0 0,21 0 16,-21-1-16,0 1 0,0 42 31,0 1-15,0-1-16,0 0 0,0 0 16,0 0-16,0 0 0,-21 1 15,21-1-15,0 0 0,0 0 0,0 0 16,0 0-16,-21 1 0,21-1 15,-22-21 17,22-21-1,0-1-31,0 1 0,0 0 16,0 0-16,0 0 0,0 0 15,22-1-15,-1-20 0,21 21 16,-21-21-16,0 20 0,22-20 0,63-21 15,-64 41-15,0 1 16,22 21-16,-1 0 0,-20 0 0,41 21 16,-41-21-16,-1 43 0,-21-22 15,0 0-15,-21 21 0,0-20 16,0 20-16,0-21 0,0 0 0,0 22 16,-21-22-16,0 0 0,0 0 15,0 0-15,21 0 0,0 1 0,0-1 16,0 0-16,21-21 31,0 0-31,0 0 16,0 0-16,0-21 0,22 21 0,-22-21 15,0-1-15,21 22 0,-20-21 0,-1 0 16,0 0-16,21-21 16,-21 20-16,1-20 0,-1 0 0,21-22 15,-42 1-15,21 20 0,0 1 16,-21 21-16,0-21 0,0-1 0,0 22 15,0 0-15,0 0 0,-21 42 32,21 0-32,-21 21 15,21-20-15,-21 20 0,0 0 0,21-21 16,0 22-16,-21-1 0,21 0 16,-22 1-16,22-22 0,-21 21 0,21-21 15,0 22-15,0-22 0,0 0 0,0 0 16,0 0-16,0 1 0,0-1 15,0 0-15,43-21 0,-22 21 16,0-21-16,0 0 0,0 0 16,22 0-1,-22-21-15,0 21 0,0-21 0,0 0 0,0-1 16,1 1-16,-1 0 16,0 0-16,-21 0 0,0 0 15,0-1-15,21 22 0,-21-21 0,0 42 31,-21 1-15,21-1-16,0 0 0,-21 0 16,21 0-16,-21 0 0,21 1 15,0-1 1,21-21 15,0 0-31,-21-21 16,21 21-16</inkml:trace>
  <inkml:trace contextRef="#ctx0" brushRef="#br1" timeOffset="121295.17">15134 13758 0,'0'0'0,"0"-21"31,-21 21-31,0 0 16,0 0-16,21 21 15,0 1 1</inkml:trace>
  <inkml:trace contextRef="#ctx0" brushRef="#br1" timeOffset="121482.8">14520 13885 0,'0'0'0,"-21"0"0,21 22 0,0-1 16,21-21-1,0 0 1,1 0-16,20 0 0,-21 0 16,21 0-16,-20 0 0,-1 0 15,0 0-15,0 0 0,0 0 16,0-21-16,1 21 0,-1-22 0,0 22 15</inkml:trace>
  <inkml:trace contextRef="#ctx0" brushRef="#br1" timeOffset="122791.8">15706 13928 0,'0'0'0,"0"21"16,21-21-1,0 0 1,0-21-16,0 21 0,0-21 0,1-1 15,-1 22-15,0-21 0,0 0 0,0 0 16,0 0-16,1-22 0,-22 22 16,0 0-16,0-21 0,0 21 15,0-22-15,0 22 0,0-21 0,0 21 16,0-1-16,0 1 0,-22 21 16,1-21-16,0 21 15,0 0-15,21 21 0,-21 0 0,0 1 16,-1 20-16,22 0 0,-21 1 15,0-1-15,0 0 0,0 1 0,0 20 16,-1-21-16,1 1 0,0 20 16,0-20-16,0-1 0,0 21 15,-1-20-15,1 20 0,0 1 0,0-1 16,0-20-16,0 20 0,-1 1 0,22-22 16,-21 21-16,0-20 0,21-1 15,0 0-15,0 1 0,0-22 0,0 0 16,0 21-16,0-20 0,0-1 15,0 0-15,21-21 16,0 0-16,1 0 16,-1-21-16,0 0 0,0-1 0,21 1 15,-20-21-15,-1 21 0,0-22 16,0 1-16,21 0 0,-20-1 0,-1 1 16,0-21-16,0-1 0,0 22 0,-21-22 15,0 22-15,21-22 0,-21 22 16,0 21-16,0-21 0,0 20 0,0 1 15,0 0-15,0 0 0,22 21 63,-1 0-63,0 0 16,0 0-16,0 0 0,0 0 0,22 0 15,-22 0-15,21 0 0,1 0 0,-22 0 16,21 0-16,0 0 0,1-21 15,-22 21-15,21-21 0,-21-1 0,1 22 16,-1-21-16,0 0 0,0 21 16,-21-21-16,21 0 0,-21 0 15,-21 21 17,0 0-32,0 0 15,21 21-15,-21 0 0,21 0 16,0 0-16,0 0 15,0 1-15,0-1 0,0 0 16,21 0-16,0-21 16,0 0-16,0 0 0,0 0 15,1 0-15,-1 0 0,21 0 0,-21 0 16,0 0-16,22 0 0,-22-21 16,0 21-16,0-21 0,0 0 15,1 21-15,-22-22 0,21 1 0,-21 0 16,21 21-16,-21-21 0,0 0 0,0 0 15,0-1-15,-21 44 47,21-1-31,-21 21-16,-1-21 0,22 0 0,0 22 16,-21-22-16,0 21 0,0 1 0,0-1 15,21 0-15,-21 1 0,-1-1 16,1 21-16,21-20 0,-21 20 0,0-20 15,0 20-15,21-21 0,-21 22 16,-1-22-16,1 1 0,21 20 16,-21-21-16,0 1 0,21 20 0,0-20 15,-21-1-15,21 0 0,-21 22 0,21-22 16,-22-21-16,22 22 0,0-22 16,-21 21-16,0-21 0,0 0 0,0-21 15,0 22-15,-1-22 0,1 0 16,0 0-16,0 0 0,0 0 15,0-22-15,21 1 16,-22 0-16,1 0 16,0 0-1,21 0-15,-21-1 0,0 22 16</inkml:trace>
  <inkml:trace contextRef="#ctx0" brushRef="#br1" timeOffset="127290.87">18097 14034 0,'0'0'0,"0"21"0,0 0 16,0-42 15,0 0-31,0-1 16,22 1-16,-1 0 0,0 0 15,0 0-15,0 0 0,0-1 0,22 1 16,-22-21-16,21 21 0,-21-22 16,22 1-16,-1 0 0,-21-1 15,22 1-15,-22 0 0,0 21 0,0-22 16,0 22-16,-21 0 0,0 0 0,0 0 15,-21 21-15,0 0 16,0 0-16,0 0 0,-22 21 16,22-21-16,0 21 0,-21 21 0,20-21 15,1 1-15,0 20 0,0 0 0,21-21 16,0 22-16,0-1 0,0-21 16,0 22-16,0-1 0,21-21 0,0 0 15,0 22-15,1-22 0,-1 0 0,0 0 16,0 0-16,0 0 0,0 1 15,-21-1-15,-21-21 32,0 0-32,0-21 15,0 21-15,0-22 0,-1 1 16,1 0-16,0 0 0,0 0 16,21 0-16,-21 21 0,21-22 15,0 1-15,0 42 31,0 1-31,21-1 16,0 0-16,0-21 0,0 21 0,22-21 16,-22 21-16,21 0 0,1-21 0,-22 0 15,42 0-15,-20 22 0,-1-22 16,21 0-16,-20 0 0,20 0 16,1 0-16,-1 0 0,1 0 0,-1-22 15,1 1-15,-1 21 0,-20-21 16,20 0-16,-21 0 0,1 0 0,-1-1 15,-21-20-15,0 21 0,1-21 0,-22-43 16,0 64-16,0-22 16,0 1-16,0 21 0,0 0 0,-22 0 15,1-1-15,0 1 0,0 21 0,0 0 16,-22 0-16,22 0 0,-21 21 16,21 1-16,-22-1 0,22 0 0,0 21 15,-21-21-15,21 22 0,-1-1 0,1-21 16,0 22-16,0-22 15,21 0-15,0 21 0,0-21 0,0 1 16,0-1-16,0 0 0,21-21 16,0 0-16,0 21 15,1-21-15,-1 0 0,21 0 0,-21 0 16,0 0-16,22-21 0,-22 0 16,21 21-16,-21-21 0,1-1 0,-1 1 15,0 0-15,0-21 0,0 21 0,0-1 16,1-20-16,-22 21 0,0 0 15,0 0-15,0-1 0,0 1 0,0 0 16,0 42 0,0 0-1,0 1-15,0-1 0,0 0 0,0 21 16,0-21-16,0 1 0,0-1 0,0 0 16,0 21-16,0-21 0,0 1 15,0-1-15,21-21 0,0 21 0,0 0 16,21-21-16,-20 0 0,-1 0 0,21 21 15,0-21-15,1 0 0,-22 0 16,21 0-16,1-21 0,-22 21 0,21-21 16,-21 0-16,0 0 0,1-1 0,-1 1 15,0 0-15,-21-21 0,0 21 16,21-22-16,-21 22 0,0-21 16,21 21-16,-21-1 0,0 1 0,0 64 46,0-22-46,0 0 0,-21 0 16,21 21-16,0-20 0,-21-1 0,21 0 16,0 21-16,0-21 0,-21 1 0,21-1 15,0 0-15,0 0 16,0 0-16,0-42 47,0 0-47,0 0 15,0 0-15,0-1 0,0 1 16,21-21-16,0 21 0,0-22 16,-21 22-16,21-21 0,1 21 0,-1 0 15,21-22-15,-21 43 0,0-21 0,1 21 16,-1 0-16,0 0 0,0 0 16,-21 21-16,21-21 0,-21 21 0,21 22 15,-21-22-15,0 0 0,0 21 16,0-20-16,0-1 0,0 0 15,0 0-15,0 0 0,0 0 0,0 1 16,0-1-16,0 0 16,0-42 15,22 0-15,-22-1-16,21 1 15,0 0-15,-21 0 0,21 0 0,0 0 16,22-22-16,-22 22 0,0-21 0,21 21 15,1-22-15,-1 22 0,-21-21 16,21 21-16,22-1 0,-22 1 16,-21 21-16,1 0 0,-1 21 15,-21 1 1,0 20-16,0-21 0,0 0 16,-21 22-16,-1-22 0,22 21 15,-21-21-15,21 0 0,-21 22 0,21-22 16,0 0-16,0 0 0,0 0 0,0 1 15,0-1-15,0 0 16,21 0-16,0-21 0,1 0 0,-1 0 16,0 0-16,21 0 0,-21 0 0,22 0 15,-22 0-15,21 0 0,-21 0 16,22-21-16,-1 0 0,0 0 0,-20-1 16,20 1-16,-21 0 0,21 0 0,-20-21 15,-1 20-15,0-20 0,0 0 16,-21 21-16,0-22 0,0 22 0,0 0 15,0 0-15,-21 21 16,0 0-16,0 0 16,-1 21-16,1 21 0,0-21 0,0 1 15,21 20-15,0-21 0,-21 21 16,21-20-16,0-1 0,0 21 0,0-21 16,0 0-16,0 1 0,0-1 0,21 0 15,0 0-15,0-21 0,22 0 16,-22 0-16,0 0 0,21 0 15,1 0-15,-1 0 0,0-21 0,-21 21 16,22-21-16,-1 0 0,0 21 0,1-22 16,-22 1-16,21 0 15,1 0-15,-22 0 0,0-22 0,0 22 16</inkml:trace>
  <inkml:trace contextRef="#ctx0" brushRef="#br1" timeOffset="130538.99">847 16235 0,'0'21'0,"0"0"31,-22-21-31,22-21 32,22 0-17,-1 21-15,0-21 0,0 0 16,0-1-16,0-20 0,22 21 16,-1 0-16,-21-22 0,22 22 0,-1-21 15,0 0-15,-21 20 0,1-20 16,-1 21-16,0-21 0,0 20 0,-21 1 15,0 0-15,0 0 0,0 0 16,0 0-16,-21 21 16,0-22-16,0 22 0,-1 0 15,1 0-15,0 0 0,0 22 0,0-22 16,0 21-16,-1 0 0,1 0 16,21 0-16,0 22 0,-21-22 15,21 21-15,0 0 0,0-20 0,0 20 16,0-21-16,0 21 0,0-20 15,0-1-15,0 0 0,21 0 0,0 0 16,1-21-16,-1 0 0,21 0 16,-21 0-16,22 0 0,-1 0 0,0 0 15,1 0-15,-1-21 0,0 0 16,22 0-16,-22 0 0,0-1 16,22-20-16,-22 21 0,1-21 15,-22 20-15,21-20 0,-21 21 0,0 0 16,1-22-16,-1 22 0,-21-21 15,21 21-15,-21-22 0,0 22 0,0-21 16,0 21-16,0 0 0,0-22 16,0 22-16,0 0 0,0 0 15,-21 21-15,21 21 16,-21 0-16,21 21 16,-22-20-16,22-1 0,-21 21 15,21 0-15,0-20 0,-21 20 0,21 0 16,-21 1-16,21-1 15,-21 0-15,21 1 0,0-1 0,0-21 0,0 21 16,0-20-16,0-1 0,21 0 16,0 0-16,0-21 0,0 0 15,1 0-15,-1 0 0,0 0 0,21 0 16,-21 0-16,22-21 0,-22 21 16,21-21-16,-21 0 0,22-1 0,-1 1 15,0 0-15,-20-21 0,20 21 16,-21-1-16,21-20 0,-20 21 0,-1 0 15,0 0-15,-21-22 0,0 22 16,0 0-16,0 0 0,0 0 0,0-1 16,-21 22-1,0-21-15,-1 21 0,1 0 16,0 0-16,0 21 0,0 1 16,21-1-16,-21 0 0,21 0 15,0 0-15,0 0 0,0 22 0,0-22 16,0 0-16,21 0 0,0 0 15,-21 1-15,21-1 0,0 0 0,0 0 16,1-21-16,20 0 0,-21 0 16,0 0-16,22 0 0,-22 0 15,21 0-15,0 0 0,-20-21 0,20 21 16,-21-21-16,43-22 16,-43 43-16,0-21 0,-21 0 15,0 0-15,21 0 0,-21 0 0,0-1 16,0 1-16,0 0 0,0 0 15,0 0-15,0 0 0,0 42 32,0 0-17,0 0-15,0 0 0,0 0 0,0 1 16,0-1-16,-21 21 0,21-21 16,0 0-16,0 1 0,-21-1 15,21 0-15,0 0 0,-21 0 0,21 0 16,0 1-16,-22-22 31,22-22-15,0 1-16,0 0 15,0 0-15,0 0 0,0 0 16,22-22-16,-22 22 0,21 0 0,-21-21 16,21 20-16,0 1 0,0-21 15,0 21-15,1 0 0,-1-1 0,0 1 16,0 21-16,0 0 0,0 0 15,1 0-15,-1 0 16,0 21-16,-21 1 0,21-1 0,-21 0 16,0 0-16,21 21 0,-21-20 15,21-1-15,-21 21 0,0-21 0,0 0 16,0 1-16,0-1 0,0 0 16,0 0-16,0 0 0,0 0 15,0-42 32,0 0-47,0 0 0,0 0 16,0 0-16,0-1 0,22-20 15,-22 21-15,21 0 0,0-22 0,-21 22 16,21 0-16,0-21 0,0 21 16,22-1-16,-22 1 0,0 0 15,21 0-15,-20 0 0,-1 21 0,21 0 16,-21 0-16,0 0 0,1 0 15,-1 21-15,0 0 0,-21 0 0,0 0 16,21 1-16,-21-1 0,0 0 16,0 21-16,0-21 0,0 1 0,0-1 15,-21 0-15,21 21 0,0-21 0,0 1 16,0-1-16,0 0 0,0 0 16,0 0-16,21-21 15,0 0-15,0 0 16,22 0-16,-22 0 0,0 0 0,21 0 15,-20 0-15,-1-21 0,21 21 16,-21-21-16,22 0 0,-22 0 16,21-1-16,-21 1 0,0 21 0,1-21 15,-1 0-15,0 0 0,-21 0 16,0-1-16,0 1 0,0 0 16,0 0-16,0 0 0,0 0 15,-21 21-15,0 0 0,21-22 0,-43 22 16,22 0-16,0 0 0,0 22 15,21-1-15,0 0 0,-21-21 16,21 42-16,0-21 0,0 22 16,0-22-16,0 21 15,0-21-15,0 1 0,21-1 0,-21 0 16,21 0-16,0-21 0,0 21 0,0 0 16,1-21-16,-1 0 0,0 0 15,0 0-15,0 0 0,0 0 0,22 0 16,-22-21-16,0 0 0,0 0 15,0 0-15,1 21 0,-1-21 0,0-22 16,-21 22-16,21 0 0,-21 0 16,21 0-16,-21-1 0,0 1 0,0 0 15,0 0-15,0-21 16,0 63 15,0 0-31,0 0 0,0 0 0,-21 0 16,21 1-16,0-1 0,-21 0 15,21 0-15,-21 0 0,21 0 0,0 1 16,0-1-16,-21 0 16,21 0-16,0-42 31,0 0-15,21 0-16,0-1 0,-21 1 15,21 0-15,0 0 0,0-21 16,1 20-16,-1 1 0,0 0 15,0-21-15,0 21 0,0-1 0,1 1 16,-1 21-16,21-21 0,-21 21 16,0 0-16,1 0 0,-1 0 15,0 21-15,-21 0 0,0 1 16,0-1-16,0 0 0,0 0 16,0 0-16,0 0 0,21 22 0,-21-22 15,0 0-15,21 0 0,0 0 16,-21 1-16,22-22 0,-1 21 0,0 0 15,0-21-15,0 0 0,22 0 0,-22 0 16,0 0-16,0 0 0,0 0 16,0 0-16,43-85 15,-43 64-15,0 0 16,0 0-16,-21 0 0,0-1 16,0-20-16,22 21 0,-22-21 0,21-1 15,-21 22-15,0-21 0,0-1 16,21 1-16,-21 21 0,0-21 0,21 20 15,-21 1-15,0 0 0,0 42 32,0 0-32,0 22 0,0-22 15,0 21-15,-21-21 0,21 22 0,-21-1 16,0-21-16,21 22 16,-22-1-16,1-21 0,21 43 15,0-22-15,-21-21 0,21 0 0,0 0 16,0 1-16,0-1 0,0 0 15,0 0-15,21-21 32,0 0-32,1 0 0,-1 0 0,-21-21 15,21 0-15,0 0 0</inkml:trace>
  <inkml:trace contextRef="#ctx0" brushRef="#br1" timeOffset="130804.8">5038 15600 0,'21'0'47,"0"0"-47,0 0 0,0 0 16,0 0-16,1 0 0,-1 0 15,21-21-15,-21 21 0,0-21 0,1 21 16,-1 0-16,21 0 0,-21 0 0,0-22 16,1 22-16,-1 0 15,0 0-15,0-21 16</inkml:trace>
  <inkml:trace contextRef="#ctx0" brushRef="#br1" timeOffset="134647.79">6731 15854 0,'21'0'63,"0"-21"-63,0 21 16,1-21-16,-1 21 0,0-22 0,0 1 15,0 21-15,22-21 0,-1 0 0,-21 0 16,43-22-16,-22 22 15,-21 0-15,0 0 0,22-21 16,-43 20-16,21 1 0,-21 0 0,0-21 16,0 21-16,0-22 0,0 22 15,-21 0-15,-1 0 0,-20 0 16,21 21-16,-43 0 16,22 0-16,0 0 0,21 0 0,-22 21 15,1 0-15,21 0 0,0 0 0,-1 0 16,1 1-16,0 20 0,21-21 0,0 21 15,0-20-15,0 20 0,0-21 0,0 0 16,21 22-16,0-22 0,1 0 16,20 0-16,-21-21 0,21 21 0,1 0 15,-22-21-15,21 0 0,1 0 16,-1 0-16,0 0 0,1 0 0,-1 0 16,0 0-16,-21 0 0,22-21 15,-1 0-15,-21 21 0,22-21 0,-22 0 16,21 0-16,-21-1 0,0 1 0,1 0 15,-22 0-15,21 0 0,-21 0 16,21-1-16,-21 1 0,0 0 0,0 0 16,0 0-16,0 0 0,0-1 0,0 1 15,21 21 1,-21-21 0,0 42 249,0 0-265,0 1 16,0-1-16,0 0 0,0 0 0,0 0 15,0 0-15,0 1 0,0 20 0,21-21 16,-21 0-16,0 0 0,0 1 16,0-1-16,0 0 0,21 0 15,-21 0-15,0 0 0,0 1 0,0-1 16,22-21 0,-1 0-1,0 0-15,0 0 0,0 0 16,0-21-16,1 21 0,-1-22 15,21 1-15,-21 0 0,0 0 0,22 0 16,-22 0-16,21-1 0,-21 1 0,22-21 16,-22 21-16,0 0 0,21-22 15,-20 22-15,20-42 16,-42 41-16,0 1 0,21 0 0,-21 0 16,0 42 46,0 0 532,0 0-579,0 1-15,0-1 16,-21 0-16,21 0 0,0 0 0,0 0 16,0 1-16,-21 41 0,21-42 15,0 0-15,0 1 0,0-1 16,0 0-16,0 0 0,0 0 0,21 0 16,0 1-16,0-22 0,0 0 15,1 0-15,-1 0 0,0 0 0,0 0 16,21 0-16,-20 0 0,20 0 15,0 0-15,1-22 0,20 1 16,-21 21-16,1-21 0,-1 0 16,-21 0-16,22 21 0,-22-21 15,0-1-15,-21 1 0,0 0 0,0 0 16,0-21-16,0 20 0,0 1 16,0 0-16,0 0 0,-21 0 15,21 0-15,-21 21 0,-1 0 16,1 0-16,0 0 0,0 0 15,0 0-15,0 21 16,21 0-16,-22 0 0,1 0 16,21 0-16,0 1 0,0-1 0,0 0 15,-21 0-15,21 0 16,0 0-16,0 1 0,21-1 16,0-21-16,1 21 15,20-21-15,-21 0 0,0 0 16,0 0-16,22 0 0,-22 0 0,21 0 15,1 0-15,-22 0 0,21-21 0,0 21 16,1-21-16,-1-1 0,-21 1 16,22 0-16,-22 21 0,0-21 0,0-21 15,0 20-15,0 1 0,-21 0 0,22 0 16,-22 0-16,0 0 0,0-1 16,0 1-16,0 0 15,0 42 1,0 0-16,-22 1 15,22-1-15,-21 0 0,21 0 16,0 21-16,0-20 0,0-1 0,-21 0 16,21 0-16,-21 0 0,21 22 0,0-22 15,-21 0-15,21 0 16,0 0-16,-21-21 0,21-21 47,0 0-32,0 0-15,21 0 0,0-1 16,0 1-16,-21-21 0,21 21 0,0 0 16,22-22-16,-22 22 15,0-21-15,21 21 0,-20-22 0,20 22 16,21 0-16,-41 21 0,-1 0 16,21 0-16,-21 0 0,0 0 15,1 21-15,-22 0 0,21 22 0,-21-22 16,21 0-16,-21 21 0,0-21 0,0 22 15,0-22-15,0 0 0,0 0 16,0 22-16,0-22 0,21 0 16,0 0-16,0-21 0,1 21 15,-1-21-15,0 0 0,0 0 16,0 0-16,0 0 0,1 0 16,20 0-16,-21-21 0,43 0 0,-43 0 15,21 0-15,-21-1 0,0 1 16,1-21-16,-1 21 0,0 0 15,0-22-15,0 1 0,-21 0 0,21-1 16,-21 1-16,22 0 0,-22-1 16,21 1-16,-21 0 0,0 20 0,0-20 15,0 21-15,0 0 0,0 0 0,0-1 16,0 44 0,0-1-1,0 21-15,-21-21 0,21 22 0,0-1 16,-22 0-16,1 1 0,21-1 15,-21 0-15,21 1 0,0-1 16,0-21-16,-21 21 0,21-20 0,0-1 16,0 0-16,0 0 0,0 0 0,0 0 15,21 1-15,0-22 0,0 0 16,1 0-16,-1 0 0,0 0 16,21 0-16,-21 0 0,1 0 0,20-22 15,-21 1-15,0 0 0,22 0 16,-22 0-16,0 0 0,42-43 15,-41 22-15,-1-1 0,-21 22 0,21-21 16,-21 0-16,21-1 0,-21 1 16,0 0-16,0 20 0,0-20 15,0 21-15,0 0 0,0 42 16,0 0 0,-21 0-16,21 0 0,-21 22 15,21-1-15,-21 0 0,21 1 0,-22-1 16,22 43-16,0-64 0,-21 21 15,21 1-15,-21-22 0,21 0 16,-21 0-16,21 21 0,0-20 16,-21-1-16,21-42 47,0-1-47,0 1 15,0 0-15,0-21 0,21 21 16,-21-1-16,21 1 0,0-21 15,0 0-15,22 20 0,-22-20 0,21 0 16,1 21-16,-22-1 0,21 1 0,0 0 16,-20 21-16,20 0 0,-21 0 15,0 21-15,0-21 0,1 43 0,-1-22 16,-21 21-16,0-21 0,21 22 0,-21-22 16,0 21-16,0-21 0,0 0 15,0 1-15,0-1 0,-21 0 0,0 0 16,21 0-16,-22 0 0,1-21 0,0 22 15,0-22 1,0 0-16,0 0 16,-1 0-16,1 0 0,21-22 0</inkml:trace>
  <inkml:trace contextRef="#ctx0" brushRef="#br1" timeOffset="134850.99">10245 15325 0,'21'0'47,"0"0"-47,0 0 16,0 0-16,22 0 0,-22-21 0,21-1 15,0 22-15,22-21 0,-22 0 16,22 21-16,-22-21 0,22 0 0</inkml:trace>
  <inkml:trace contextRef="#ctx0" brushRef="#br1" timeOffset="136392.81">11811 15452 0,'0'0'0,"0"-21"0,0-1 0,0 1 0,0 0 16,-21 0-16,21 0 0,-21 0 16,-1 21-16,1-22 0,0 22 15,0 0-15,0 0 0,0 0 0,-1 0 16,1 0-16,0 22 0,21-1 16,-21 0-16,0 0 0,0 0 0,-1 22 15,1-22-15,0 21 0,21-21 0,-21 0 16,21 22-16,-21-22 0,21 0 15,0 0-15,0 0 0,0 1 0,0-1 16,21 0-16,0-21 0,0 21 0,0-21 16,1 0-16,-1 0 15,21 0-15,-21 0 0,0 0 0,1 0 16,20 0-16,-21-21 0,21 21 0,-20-21 16,20 0-16,-21-1 0,21 1 0,-20 0 15,-1 0-15,0 0 0,0 0 16,-21-43-16,0 43 0,0 0 15,0-22-15,-21 22 0,0-21 0,0 21 16,-1 0-16,1-1 0,-21 1 16,21 0-16,-22 21 0,22 0 0,0 0 15,-21 0-15,21 21 0,-1 0 0,1 1 16,0-1-16,0 21 0,21-21 16,0 22-16,0-1 0,0-21 15,0 21-15,0-20 0,0-1 0,0 21 16,21-42-16,0 21 0,0 0 15,22 1-15,-22-22 0,21 0 0,1 0 16,-1 0-16,0 0 0,1 0 0,-1 0 16,21-22-16,-20 1 0,20 21 15,-20-21-15,-1 0 0,0 0 0,1 21 16,-22-21-16,21-22 0,-21 22 0,22-21 16,-22-1-16,-21 22 15,0 0-15,0 0 0,0 0 0,-21 21 47,21 21-47,-22 0 0,1 0 0,21 0 16,0 1-16,0-1 0,0 0 0,-21 0 15,21 21-15,0-20 16,0-1-16,0 0 0,0 0 16,21-21-16,0 21 0,1-21 0,-1 0 15,0 0-15,0 0 16,21 0-16,-20 0 0,-1-21 0,0 0 15,0 21-15,0-21 0,0 0 0,1-1 16,-1 1-16,-21 0 0,21 0 16,-21 0-16,21 0 0,-21-1 15,21-41-15,-21 42 0,0 0 16,0-1-16,0 44 31,0-1-31,0 0 16,0 0-16,0 0 0,0 22 0,0-22 15,0 0-15,0 0 0,0 0 16,0 0-16,0 1 0,0-1 0,0 0 16,21 0-16,1-21 0,-1 21 0,0 0 15,0-21-15,21 0 0,-20 22 16,20-22-16,0 0 0,-21 0 16,22 0-16,-1 0 0,0 0 0,1 0 15,-1-22-15,0 1 0,1 21 16,-22-21-16,21 0 0,-21 0 0,1 0 15,-1-1-15,0 1 0,-21-21 0,0 21 16,0 0-16,0-1 0,0-20 0,-21 21 16,-22 0-16,22 21 15,0 0-15,-21 0 0,21 0 0,-22 0 16,22 0-16,-21 21 0,-1 0 16,22 0-16,0 0 0,-21 22 0,21-22 15,-1 0-15,1 0 0,21 0 0,0 1 16,0-1-16,0 0 0,0 0 0,0 0 15,0 0-15,0 1 16,21-1-16,1 0 0,-1 0 16,0-21-16,0 21 0,0 0 0,22 22 15,-22-22-15,0 0 0,0 21 16,0 1-16,0-22 0,1 21 16,-1 1-16,-21-1 0,0 0 0,0 1 15,0-22-15,0 21 0,0 0 0,0 1 16,0-22-16,0 21 0,-21 1 0,-1-22 15,1 21-15,-21-21 0,21 22 0,-22-22 16,22 0-16,-21 0 0,-43 21 16,43-20-16,0-22 15,-1 0-15,22 0 0,-21 0 0,21 0 16,-22 0-16,1 0 0,21-22 0,-22 1 16,1 0-16,21 0 0,-21 0 15,20 0-15,1-1 0,0 1 0,21-21 16,-21 21-16,21-22 0,0 22 0,0-21 15,0 0-15,21-1 0,0 1 16,0 0-16,22-1 0,-22-20 0,21 20 16,1-20-16</inkml:trace>
  <inkml:trace contextRef="#ctx0" brushRef="#br1" timeOffset="136896.42">13949 15071 0,'0'0'0,"0"-21"0,-21 42 31,-1 0-31,22 0 16,-21 0-16,0 22 0,21-22 16,0 21-16,-21 0 0,21-20 0,-21 20 15,21-21-15,-21 21 0,21-20 0,0 20 16,0 0-16,0-21 15,-22 1-15,22-1 0,0 0 16,0 0-16,-21-21 16,21-21-1,0 0 1,0 0-16,0-1 0,0 1 16,0 0-16,21 0 0,1-21 0,-1 20 15,0-20-15,21 21 0,-21-21 0,1-1 16,20 22-16,0 0 0,1-21 15,-1 42-15,0-22 0,-21 22 0,22 0 16,-1 0-16,-21 0 0,22 22 16,-22-1-16,0 0 0,0 21 15,-21 1-15,0-22 0,21 21 0,-21 0 16,0-20-16,0 20 0,0-21 0,0 0 16,0 22-16,-21-22 0,0 0 15,21 0-15,-21-21 0,0 21 0,-1-21 16,1 0-16,21 21 0,-21-21 0,0 0 15,0 0-15,0 0 16,21-21 0,0 0-16</inkml:trace>
  <inkml:trace contextRef="#ctx0" brushRef="#br1" timeOffset="137255.65">16129 14944 0,'0'0'16,"0"-21"-16,0-1 0,0 1 0,0 0 15,0 0 1,0 42-1,0 0 1,0 0-16,0 1 0,-21 20 16,21 0-16,0 1 0,0-1 0,0 21 15,-21-20-15,21 20 0,-22-20 0,22-1 16,-21 0-16,21-21 0,-21 22 16,21-1-16,-21-21 0,21 0 15,0 1-15,-21-1 0,21 0 0,-21-21 16,42-21 15,0 21-31,0-21 0</inkml:trace>
  <inkml:trace contextRef="#ctx0" brushRef="#br1" timeOffset="137996.78">16446 14944 0,'0'0'0,"22"-21"0,-22-22 31,-22 64-15,1 1-16,21-1 16,0 0-16,-21 21 0,0 1 15,21-22-15,-21 21 0,21 0 0,-21 22 16,21-22-16,0-21 0,0 22 0,-22-1 16,22-21-16,-21 22 15,21-22-15,0 0 0,0 0 0,0 0 16,-21-21-16,21 21 0,-21-21 31,21-21-15,0 0-16,0 0 0,0 0 15,21-22-15,0 22 0,0 0 0,1-21 16,-1 21-16,21-22 0,-21 1 16,22 0-16,-1 20 0,-21-20 0,21 21 15,1 0-15,-22 0 0,21 21 0,-21 0 16,1 0-16,-1 0 0,0 0 15,-21 42-15,0-21 16,0 21-16,0-20 0,0 20 0,0 0 16,0 1-16,0-22 0,0 21 15,0-21-15,0 22 0,0-22 0,0 0 16,0 0-16,0 0 0,0 0 0,21 1 16,0-22-16,0 0 0,1 21 0,-1-21 15,0 0-15,21 0 0,-21 0 16,1 0-16,20 0 0,0 0 0,-21-21 15,22-1-15,-22 1 0,64-21 16,-64 21-16,42-43 16,-42 22-16,1 21 0,-1-22 15,-21 1-15,21 21 0,-21-21 0,0 20 16,0-20-16,0 21 0,0 0 16,-21 21-16,0 0 0,-1 0 15,1 21-15,0-21 0,21 21 0,-21 21 16,0 22-16,0-43 15,21 21-15,0-20 0,0 20 0,0-21 16,0 21-16,0-20 0,0-1 0,0 0 16,0 0-16,0 0 0,21 0 0,0-21 15,-21 22-15,21-22 0,0 0 16,0 0-16,1 0 0,-1 0 0,0 0 16,21 0-16,-21 0 0,1 0 15,-1-22-15,0 22 16,0-21-16,-21 0 0,21 0 0,-21 0 15,21 0-15,-21-1 0,0-20 0,0 21 16</inkml:trace>
  <inkml:trace contextRef="#ctx0" brushRef="#br1" timeOffset="138243.82">15727 15177 0,'0'0'0,"-21"21"0,-43 21 31,85-42-15,0 0-16,22 0 0,-22 0 16,21 0-16,1-21 0,-1 21 0,0 0 15,22-21-15,-22 21 0,22-21 16,-22 21-16,21-22 0,43 1 15,-63 0-15,-1 21 0,0-21 0</inkml:trace>
  <inkml:trace contextRef="#ctx0" brushRef="#br1" timeOffset="138995.5">19431 15092 0,'0'0'0,"21"0"0,0-64 31,0 64-31,-21-21 16,-21 21 0,0 0-1,0 21-15,0 1 0,0-1 16,-1 0-16,1 0 0,0 21 16,0-20-16,-21 20 0,42 0 0,-43-21 15,43 22-15,-21-1 0,0 0 0,0-20 16,21 20-16,0-21 0,0 21 15,0-20-15,0-1 0,0 0 16,0 0-16,0 0 0,21-21 0,0 21 0,0-21 16,0 0-16,22 0 15,-1 0-15,-21 0 0,43 0 0,-22 0 16,0-21-16,22 21 0,-22-21 0,22 0 16,-22 0-16,0 0 0,1-1 15,-1-20-15,-21 21 0,0-21 0,1-1 16,-22 22-16,0-21 0,0-1 0,0 1 15,-22 0-15,1-1 0,0 1 16,0 21-16,-21 0 0,-1 0 0,22-1 16,-21 1-16,-1 21 0,1 0 0,0 0 15,-1 0-15,1 0 0,21 0 16,-21 21-16,20-21 0,1 22 16,0-1-16,0 0 0,0 0 0,21 0 0,0 0 15,0 1-15,0-1 16,0 0-16,0 0 0,0 0 0,21-21 15,0 0-15,21 21 0,-20-21 0,20 0 16</inkml:trace>
  <inkml:trace contextRef="#ctx0" brushRef="#br1" timeOffset="139914.97">20320 14859 0,'0'0'0,"0"-106"15,-21 106 1,0 0-16,-1 0 0,1 0 16,0 21-16,0 1 15,21 20-15,0-21 0,-21 21 0,0 1 16,21-1-16,0 0 0,0 1 16,-22 20-16,22-20 0,-21-1 15,21 21-15,-21-20 0,21-1 0,0 0 0,0-20 16,0 20-16,0-21 0,0 0 15,0 0-15,0 1 0,0-44 47,0 1-47,0 0 16,0 0-16,0 0 0,0 0 0,21-1 16,0-20-16,1 21 0,-1 0 15,0 0-15,21-1 0,-21 1 0,22 21 16,20 0-16,-20 0 0,-1 0 15,-21 0-15,21 0 0,-20 21 16,-1 1-16,0-1 0,0 0 0,-21 0 16,0 0-16,0 0 0,0 1 0,-21-1 15,0 0-15,0 0 0,-22 0 0,22-21 16,-21 21-16,-1-21 0,1 22 16,0-22-16,-1 0 0,1 21 15,0-21-15,21 0 0,-22 0 0,22 21 16,0-21-16,0 0 0,42 0 31,0 0-31,0 0 0,22 0 16,-22 0-16,21 0 0,0 0 0,1 0 15,-1 0-15,0 0 0,22-21 16,-22 21-16,22-21 0,-22 21 0,22-22 16,-1 1-16,-21 0 0,22 0 0,-22 0 15,1 0-15,-1-1 0,-21 1 16,0 0-16,0-21 0,1 21 0,-22-1 15,0 1-15,0 0 16,0 0-16,-22 21 16,1 0-16,0 0 0,0 21 15,0 0-15,0 0 0,-1 1 16,22-1-16,-21 21 0,0-21 0,0 0 16,21 22-16,0-1 0,-21-21 15,21 22-15,-21-1 0,21 0 0,-22 1 16,22-1-16,0 0 0,0 1 0,0 20 15,0 1-15,-21-22 0,21 21 16,0 1-16,-21-1 0,21-20 0,0 20 16,0 1-16,-21-22 0,0 22 15,0-22-15,-1 21 0,1-20 0,0-1 16,0 0-16,0 1 0,-22-1 0,22 0 16,0 1-16,-21-22 0,21 0 15,-22 0-15,22 0 0,0-21 16,0 0-16,0 22 0,-1-22 0,1 0 0,0 0 15,0 0-15,0-22 16,0 1-16,-1 0 0,22 0 0,0 0 16,0-22-16,0 22 0,0-21 0,0 0 15,0-1-15,0-20 0,0 20 0</inkml:trace>
  <inkml:trace contextRef="#ctx0" brushRef="#br1" timeOffset="140147.82">20870 15092 0,'0'0'0,"0"-21"0,0 0 0,0-1 16,-21 22 0,42 22 46,0-22-62,1 0 16,-1 21-16,0-21 0</inkml:trace>
  <inkml:trace contextRef="#ctx0" brushRef="#br1" timeOffset="140491.64">21230 15346 0,'21'0'16,"-42"0"-16,63 0 16,-20 0-16,-1 0 0,0 0 15,0 0-15,0 0 0,22 0 0,-22 0 16,0-21-16,21 21 0,-21-21 0,1 21 16,-22-22-16,0 1 0,21 21 15,-21-21-15,0 0 0,-21 0 16,-1 21-16,1 0 15,0 0-15,-21 0 0,21 21 16,-1 0-16,1-21 0,0 21 0,0 0 16,0 1-16,0 20 0,-1-21 0,22 0 15,0 0-15,0 1 0,0-1 0,0 0 16,0 0-16,0 0 0,0 0 16,22 1-16,-1-22 15,0 0-15,0 21 0,0-21 0,22 0 16,-22 0-16,21 0 0,-21 0 0,22 0 15,-22-21-15,21 21 0</inkml:trace>
  <inkml:trace contextRef="#ctx0" brushRef="#br1" timeOffset="141031.32">22056 15219 0,'0'0'16,"0"-42"-16,0 20 0,0 1 0,0 0 0,0 0 15,0 0-15,-22 21 16,1 0-16,0 0 15,0 21-15,0 0 0,0 0 16,-1 0-16,22 22 0,-21-22 0,21 21 16,-21 1-16,21-22 0,0 21 15,0-21-15,0 22 0,0-22 0,0 0 16,0 0-16,21 0 0,0 0 16,1-21-16,-1 0 0,0 0 15,21 0-15,-21 0 0,22 0 0,-22 0 16,21 0-16,-21-21 0,22 0 0,-22 21 15,0-21-15,21 0 0,-20-22 0,-1 22 16,0-21-16,0 0 0,0-1 16,0 1-16,1 0 0,-22-1 0,21 1 15,0 0-15,-21-1 0,0 1 16,21 0-16,-21-1 0,0 1 16,0 21-16,0 0 0,0-1 0,0 1 15,0 0-15,0 0 0,-21 42 16,21 0-16,0 0 15,0 1-15,-21-1 0,21 21 16,-21-21-16,21 22 0,-22-1 0,22-21 16,0 21-16,0 1 0,0-1 0,0 0 15,0-20-15,0 20 0,0-21 16,0 21-16,0-20 0,0-1 0,0 0 16,0 0-16,0 0 0,0 0 15,0 1-15,0-1 16,22-21-1,-1 0-15,0 0 16,-21-21-16,21-1 0,0 22 0,-21-21 16,21 0-16,-21 0 0,22 0 15,-22 0-15</inkml:trace>
  <inkml:trace contextRef="#ctx0" brushRef="#br1" timeOffset="141251.2">22394 14986 0,'0'0'0,"-21"0"0,0 0 16,0 0-16,0 0 15,42 0 17,0 0-32,0 0 0,0 0 15,0 0-15,1 0 0,20 0 0,0 0 16,-21 0-16,22 0 0,-1 0 0,0-21 15,-20 21-15,20 0 0,0 0 16,-21-21-16</inkml:trace>
  <inkml:trace contextRef="#ctx0" brushRef="#br1" timeOffset="141592.01">23812 14690 0,'0'0'0,"-21"-21"0,0 21 15,0 0-15,-21 0 0,20 0 0,1 0 16,0 0-16,-21 0 16,21 0-16,-1 21 0,1-21 0,0 21 15,-21 21-15,21-21 0,-1 1 0,1 20 16,0 0-16,0-21 0,0 22 15,0 20-15,-1-20 0,22-1 0,0 21 16,-21-20-16,21 20 0,0-20 0,0-1 16,0 0-16,0 1 0,0-22 15,0 21-15,0-21 0,0 0 0,21 1 16,1-1-16,-1-21 16,0 0-1,0-21-15</inkml:trace>
  <inkml:trace contextRef="#ctx0" brushRef="#br1" timeOffset="144071.59">24363 15240 0,'0'0'0,"0"-21"32,21 0-17,0 0-15,0-1 0,0 1 16,1 21-16,-1-21 0,0 0 0,0-21 15,0 20-15,0 1 0,-21 0 0,0 0 16,0 0-16,0 0 0,0-1 16,0 1-16,0 0 0,-21 21 15,0 0-15,0 0 0,0 0 16,21 21-16,-21-21 0,-1 21 16,1 1-16,21-1 0,-21 21 0,21-21 15,-21 22-15,21-22 0,0 21 0,0-21 16,0 0-16,0 22 0,0-22 15,0 0-15,0 0 0,21 0 16,0 1-16,0-22 0,1 21 0,-1-21 16,21 0-16,-21 0 0,22 0 15,-1 0-15,0 0 0,1-21 0,-1-1 16,0 1-16,1 21 0,-1-42 0,0 21 16,1 0-16,-1-22 0,0 22 15,-21-21-15,1-1 0,41-20 16,-42 21-16,0-1 0,1 1 0,-22 0 15,0-1-15,21 1 0,-21 21 16,0-22-16,0 22 0,0 0 16,-21 42-1,-1 0-15,22 1 16,-21 20-16,0-21 0,21 21 0,-21 1 16,0-22-16,21 21 0,-21 1 0,21-1 15,0-21-15,0 21 0,0 1 16,0-22-16,0 21 0,0-21 0,0 1 15,21-1-15,0 0 0,0 0 0,0 0 16,43-21-16,-43 0 16,0 0-16,21 0 0,-20 0 0,20 0 15,-21-21-15,21 21 0,-20-21 0,20 0 16,-21 0-16,0-1 0,0 1 16,1-21-16,-1 21 0,0 0 15,0-22-15,0 22 0,-21-21 16,0 21-16,0-1 0,0 1 0,0 0 15,-21 21 1,0 21 0,21 0-16,-21-21 0,21 22 0,0-1 15,0 0-15,0 0 0,0 0 16,0 0-16,0 1 0,21-1 16,0 0-16,0-21 0,0 21 0,1-21 15,-1 0-15,21 0 0,-21 0 16,22 0-16,-1 0 0,-21 0 0,21 0 15,1-21-15,-22 0 0,0 21 16,21-21-16,-20-1 0,-1 1 16,0 21-16,-21-21 0,21 0 0,-21 0 15,21 0-15,-21-1 0,0 1 0,-21 21 47,21 21-47,-21 1 0,0-1 0,21 0 16,0 0-16,-21 0 0,-1 0 15,22 1-15,-21 20 0,21-21 0,0 0 16,-21 0-16,21 1 0,-21-1 16,0 0-16,21-42 47,0 0-47,0-1 15,21 1-15,0 0 0,0-21 16,-21 21-16,21-1 0,1 1 0,20 0 15,-21 0-15,0 0 0,0-22 16,1 22-16,-1 21 0,21-21 0,-21 0 16,0 21-16,1 0 0,-1 0 15,0 21-15,-21 0 16,0 0-16,0 1 0,0-1 0,0 0 16,0 0-16,0 21 0,0-20 0,0-1 15,0 21-15,0-21 16,0 0-16,0 1 0,0-1 0,0 0 15,-21-21-15,21 21 0,0-42 47,0 0-47,0 0 0,0-1 16,0 1-16,21 0 0,-21 0 16,21 0-16,0 0 0,0-22 0,1 22 15,-1 0-15,0 0 0,0-22 0,0 22 16,22 0-16,-22 0 0,0 21 15,0-21-15,0 21 0,0 0 16,1 0-16,-1 0 0,-21 21 16,0 0-16,0 0 0,0 22 15,0-22-15,0 0 0,-21 0 16,21 0-16,0 22 0,0-22 0,0 0 16,0 0-16,0 0 0,0 0 0,0 1 15,0-1-15,42 0 16,-21-21-16,0 0 0,0 0 15,1 0-15,-1 0 0,21 0 0,-21 0 16,0 0-16,22-21 0,-1-22 16,0 22-16,-20 0 0,-1 0 15,0 0-15,0-22 0,0 22 0,0-21 16,1 21-16,-1-22 0,-21 22 16,0 0-16,0 0 0,0 0 0,0 0 15,-21 21 1,-1 0-16,1 21 15,0 0-15,21 0 0,-21 0 0,0 0 16,21 22-16,0-22 0,0 0 16,0 0-16,0 0 0,0 1 0,0-1 15,0 0-15,0 0 0,0 0 16,21 0-16,0-21 0,0 0 0,0 0 16,22 0-16,-22 0 0,0 0 15,0 0-15,22 0 0,-22-21 0,0 21 16,0-21-16,0 0 0,0 0 15,-21 0-15,22-1 0,-1 1 0,0 0 16,-21 0-16,0 0 0,21 0 0,-21-1 16,0 1-16,0 42 31,-21 1-31,21-1 0,-21 0 16,0 0-16,21 0 15,0 0-15,-22 1 0,1-1 16,21 0-16,21-21 47,-21-21-47,22 21 15,-1-21-15,0-1 0,0 1 16,0 0-16,0 21 0,-21-21 0,22 0 16,-1 21-16,0 0 0,0 0 15,-21 21 1,0 0-16,0 0 15,0 0-15,0 1 0,0-1 0,0 0 16,0 0-16,21 0 16,0-21-16,1 21 15,-1-21-15,0 0 16,0 0-16,0 0 16,0-21-16,-21 0 0,22 21 0,-1-21 15,0 0-15,-21 0 0,21-1 16,0 1-16,0-21 0,1 21 0,-1-22 15,0 22-15,0-21 0,0 21 0,0-22 16,1 1-16,-1 21 0,-21-21 16,0 20-16,21 1 0,-21 0 0,0 0 15,-21 42 1,21 0-16,-21 0 16,-1 1-16,22 20 0,-21-21 15,0 21-15,21-20 0,-21 20 16,21 0-16,0-21 0,-21 22 0,21-22 15,0 0-15,0 21 0,0-20 0,0-1 16,0 0-16,0 0 0,0 0 16,21 0-16,0-21 0,0 22 15,0-22-15,1 0 0,-1 0 0,0 0 16,21 0-16,-21 0 0,1-22 16,-1 1-16,0 0 0,0 0 0</inkml:trace>
  <inkml:trace contextRef="#ctx0" brushRef="#br1" timeOffset="144287.46">27982 14796 0,'0'0'16,"-21"0"-16,0 0 0,0 0 16,42 0-1,0 0 1,0 0-16,0 0 15,1 0-15,-1 0 0,21 21 0,-21-21 0,22 0 16,-1 0-16,0 0 0,1 0 16,-1 0-16,0 0 0,1 0 0,-1 0 15,-21-21-15,21 21 0</inkml:trace>
  <inkml:trace contextRef="#ctx0" brushRef="#br1" timeOffset="144563.29">28638 14436 0,'0'0'0,"22"0"31,-1 0-31,0 21 16,0 0-16,0 0 0,-21 0 15,43 22-15,-22-22 0,21 42 16,-21-20-16,0-22 0,1 21 15,-1 1-15,0-1 0,-21 0 0,0-21 16,0 22-16,0-1 0,0-21 0,0 22 16,-21-1-16,0-21 0,-1 0 15,1 0-15,0 1 0,-21-1 0,21 0 16,-22-21-16,1 0 0,0 21 0,-1-21 16,1 0-16</inkml:trace>
  <inkml:trace contextRef="#ctx0" brushRef="#br1" timeOffset="146059.44">4847 16955 0,'0'0'0,"0"-22"0,0 1 15,0 0-15,0 0 0,0 0 16,0 0-16,-21-1 0,21 1 15,0 0-15,0-21 0,0 21 0,0-1 16,0 1-16,-21 21 16,0 0-1,21 21-15,0 22 16,-22-22-16,22 21 0,-21 22 0,21-22 16,-21 22-16,21-1 0,-21 1 15,0-1-15,0-21 0,-1 22 0,1-1 16,0 1-16,0-22 0,-21 22 15,-1-22-15,22 0 0,-21 1 0,21-1 16,-22-21-16,22 0 0,0 1 16,21-1-16,-21-21 0,21-21 15,0-1-15,0 1 16,0 0-16,0-21 0,0 21 0,21-22 16,-21 1-16,21 0 15,-21-1-15,0 1 0,21 21 0,-21-22 16,21 1-16,-21 0 0,0-1 15,0 1-15,0 21 0,0 0 0,0 0 16,22-1-16,-22 1 0,21 42 16,-21 1-16,0-1 15,0 0-15,21 0 0,0 21 16,0-20-16,-21 20 0,21 0 0,-21 1 16,22-1-16,-1-21 0,-21 21 0,21 1 15,0-22-15,0 21 0,0-21 16,1 1-16,-1-1 0,0-21 15,21 0-15,-21 0 0,22 0 16,-22 0-16,21 0 0,1 0 0,-22 0 16,63-43-16,-62 22 15,20-21-15,-21 21 0,0 0 0,0-22 16,22-20-16,-22 42 16,-21-22-16,0 22 0,0-21 0,0 21 15,0-1-15,0 1 16,0 0-16,0 0 0,0 42 15,0 0 1,0 0-16,0 1 0,0 20 0,-21-21 16,21 0-16,-21 22 15,21-22-15,0 21 0,0-21 0,0 0 16,0 22-16,0-22 0,0 0 16,21 21-16,0-42 0,0 0 15,0 0-15,0 0 0,1 0 16,20 0-16,-21 0 0,21-21 0,-20 0 15,-1 0-15,21 0 0,-21 0 16,22-1-16,-22 1 0,0-21 0,0 21 16,-21-43-16,0 22 0,0 0 15,0 20-15,-21-20 0,0 21 16,0-21-16,-43-1 16,22 43-16,-1-21 0,1 21 0,0 0 15,21 0-15,-64 21 16,43 0-16,20 1 0,1-1 15,0 0-15,0 0 0,21 21 0,-21-20 16,21 20-16,0-21 0,0 21 16,0-20-16,0-1 0,21 0 0,0 21 15,0-21-15,0 1 0,22-22 16,-22 21-16,21-21 0,-21 0 0,22 0 16</inkml:trace>
  <inkml:trace contextRef="#ctx0" brushRef="#br1" timeOffset="146352.28">6202 17103 0,'0'0'0,"21"-43"0,-21 22 15,21 0-15,-21 0 0,0 0 16,-21 21 0,0 0-16,0 21 15,-1-21-15,1 21 0,-21 21 16,21-20-16,0-1 0,-22 21 0,22-21 15,0 22-15,0-1 0,0-21 0,-1 0 16,1 22-16,21-22 0,0 21 16,0-21-16,0 0 0,0 1 15,21-1-15,1 0 0,-1 0 0,0 0 16,21-21-16,1 0 0,-1 0 16,0 0-16,1 0 0,-1 0 0,0 0 15,22 0-15,-22 0 0,22-21 16,-22 0-16,21 0 0,1 0 0</inkml:trace>
  <inkml:trace contextRef="#ctx0" brushRef="#br1" timeOffset="148037.01">6943 17209 0,'0'-22'15,"0"-20"-15,-43 190 0,86-232 0,-43-1 0,0 64 0,-22 0 16,1-1-16,0 1 0,0 0 16,0 21-16,0 0 0,-1 0 15,-20 0-15,21 0 0,0 21 16,-22 0-16,22 1 0,-21-1 0,21 21 15,0-21-15,-1 22 0,-20 20 16,21-42-16,21 0 0,0 22 0,0-22 16,0 0-16,0 0 0,0 0 15,0 1-15,0-1 0,21-21 16,0 0-16,0 0 0,1 0 16,-1 0-16,21 0 0,-21-21 0,0-1 15,22 22-15,-22-21 0,0 0 0,0 0 16,22 0-16,-22 0 15,-21-1-15,21-20 0,-21 21 0,21 0 16,-21-22-16,21 1 0,-21 21 16,0 0-16,0 0 0,0 42 31,0 0-31,0 0 16,0 0-16,0 22 0,0-22 0,0 0 15,0 0-15,0 0 16,0 22-16,0-22 0,0 0 0,0 0 15,0 0-15,21-21 0,1 21 0,-1 1 16,0-22-16,0 0 0,21 0 16,1 0-16,-22 0 0,21 0 15,-21 0-15,1-22 0,-1 1 16,21 21-16,-42-21 0,21 0 0,0-21 16,1 20-16,-22 1 0,21-21 15,-21 0-15,0-1 0,0 1 0,0 0 16,0-1-16,0 1 0,21 0 15,-21-22-15,0 22 0,0-1 0,0 22 16,0-21-16,0 21 0,0 0 0,0-1 16,0 44-1,0-1-15,0 0 0,0 21 0,-21 1 16,21-1-16,-21 0 0,21 22 16,-22-22-16,22 0 0,0 1 15,0-1-15,-21 0 0,21 1 0,0-1 16,0-21-16,0 22 0,0-22 15,0 0-15,0 21 0,0-21 0,0 1 16,21-1-16,1 0 16,-1-21-16,0 0 0,0 0 15,0 0-15,0-21 0,1 0 16,-1 21-16,0-22 0,0 1 16,0 0-16,22 0 0,-22 21 0,0-21 15,0-22-15,0 22 0,0 0 16,1 0-16,-22 0 0,21 0 15,0-1-15,0 1 0,-21 42 32,0 1-32,-21-1 15,21 0-15,-21 0 0,21 0 16,0 0-16,0 1 0,0-1 16,0 0-16,0 0 0,0 0 15,0 0-15,21-21 16,0 0-16,0 22 0,0-22 15,1 0-15,20 0 0,-21 0 0,0 0 0,0 0 16,22 0-16,-22-22 0,0 22 16,21-21-16,-20 21 0,-1-21 15,0 0-15,0 0 0,0 0 0,0-1 16,-21 1-16,22 0 0,-22 0 16,21 21-16,-21-21 0,0 0 0,0-1 15,0 44 16,0-1-31,0 0 0,0 0 16,0 0-16,-21 0 0,21 1 16,0-1-16,0 0 0,0 0 0,0 0 15,0 0-15,0 1 16,0-1-16,21-21 0,0 0 16,0 0-16,0 0 15,0 0-15,1 0 16,-1-21-16,-21-1 0,0 1 15,0 0-15,0 0 16,0 0-16,0 0 0,0-1 0,0 1 16,-21 0-16,21 0 0,-22 0 15,1 0-15,0 21 0,21-22 0,-21 1 16,21 0 0,21 21-1,0 0-15,0-21 16,1 21-16,-1 0 0,0 0 15,0-21-15,0 21 0,22 0 16,-22 0-16,0-21 0,0 21 0,21 0 16,-20 0-16,-1 0 0,0 21 15,0 0-15,0-21 0,-21 21 0,0 0 16,0 0-16,0 1 0,0-1 16,0 0-16,0 0 0,0 21 0,0-20 15,0-1-15,0 0 0,0 0 0,-21 0 16,21 0-16,-21 1 15,21-1-15,0 0 0,0 0 16,-21-21-16,0 0 16,-1 0-1,22-21 1,0 0-16,0 0 16,0-1-16,22 1 0,-1 0 15,0-21-15,21 21 0,-21-1 16,1-20-16,20 21 0,0-21 0,1-1 15,-22 22-15,21 0 0,0 0 16,1 0-16,-1 21 0,-21 0 0,22 0 16,-22 0-16,0 21 0,0 0 0,-21 0 15,0 0-15,0 0 0,0 1 16,0 20-16,-21-21 0,0 0 0,0 0 16,-1 1-16,1-1 0,0 0 15,0 0-15,0 0 0,21 0 16,-21-21-16,21 22 0,-22-22 0,1 0 31,21-22-15,0 1-16,0 0 15,0 0-15,0 0 0</inkml:trace>
  <inkml:trace contextRef="#ctx0" brushRef="#br1" timeOffset="148263.07">8572 16658 0,'-21'0'0,"42"0"0,-42-21 15,0 21-15,0 0 0,0 0 16,21-21-16,-21 21 16,-1 0-16,1 0 0,0 0 15,0 0-15,0 0 0,0 0 16,21 21-16,-22-21 15,1 0-15,0 21 16,0-21-16,0 0 0</inkml:trace>
  <inkml:trace contextRef="#ctx0" brushRef="#br1" timeOffset="148445.39">7239 16891 0,'0'0'15,"-21"21"-15,21 0 0,-21-21 0,21 22 16,21-22 0,0 0-16,0 0 0,0 0 0,0 0 15,1 0-15,20 0 0,0 0 16,-21 0-16,22 0 0,-1-22 0,22 22 16,-22 0-16,0-21 0</inkml:trace>
  <inkml:trace contextRef="#ctx0" brushRef="#br1" timeOffset="148839.37">10456 17082 0,'0'0'0,"0"-22"15,0 1-15,0 0 0,0 0 0,0 0 16,0 0-16,0-1 16,0 1-16,0 42 31,-21 22-31,21-22 15,-21 21-15,0-21 0,0 22 0,-1-1 16,1-21-16,0 22 0,0-22 16,0 0-16,0 0 0,-22 21 15,22-20-15,0-1 16,42-21 0,0 0-16,0 0 15,22 0-15,-22-21 0,21-1 16</inkml:trace>
  <inkml:trace contextRef="#ctx0" brushRef="#br1" timeOffset="149175.79">10922 16976 0,'0'0'0,"0"-21"0,0-1 16,-21 22 0,0 0-16,-1 0 15,1 0-15,0 0 0,0 0 0,0 0 16,0 22-16,21-1 15,0 0 1,21-21-16,0 0 16,0 0-16,21 21 0,-20-21 15,-1 21-15,21 0 0,-21-21 0,0 22 16,1-1-16,-1 0 0,-21 0 16,0 0-16,0 0 0,-21 1 15,-1-1-15,-20-21 0,21 21 16,-21 0-16,-1-21 0,1 0 0,0 21 15,-1-21-15,1 0 0,21 0 16,-22 0-16,22 0 0,0 0 16,0 0-16,0 0 0,21-21 0,-21 0 15,21 0-15,0 0 16,0-1-16,0-20 0</inkml:trace>
  <inkml:trace contextRef="#ctx0" brushRef="#br1" timeOffset="149359.26">10393 16595 0,'0'0'0,"-21"0"15,-1 0 1,44 0 31,-1 0-32,0 0-15</inkml:trace>
  <inkml:trace contextRef="#ctx0" brushRef="#br1" timeOffset="151283.79">12594 16679 0,'0'0'0,"42"-21"15,-42 0-15,0 0 0,0 0 16,-21 21-16,0 0 16,0 0-16,0 0 0,-22 0 0,22 0 15,-21 0-15,0 0 0,-1 21 16,1 0-16,-22 21 0,22-20 0,0 20 15,21 21-15,-22-20 0,22-1 16,0 22-16,0-22 0,21 0 16,-21 64-16,21-85 0,0 22 15,0-1-15,21-21 0,21 0 0,-21 0 16,43 1-16,-22-22 16,22 0-16,-22 0 0,21 0 0,-20 0 15,20 0-15,-20-22 0,20 22 16,-21-42-16,22 21 0,-1 0 0,-20-22 15,-1 22-15,0-21 0,1 0 0,-1-1 16,0-20-16,-20-1 16,-1 22-16,0-22 0,0 1 0,0 21 15,-21-1-15,21 1 0,-21 0 0,0 20 16,0 1-16,0 0 0,-21 21 16,0 0-16,0 21 15,21 0-15,-21 22 0,0-22 0,-1 42 16,1-20-16,0-1 0,21 0 15,-21 22-15,0-22 0,0 1 0,-1-1 16,1 21-16,21-41 0,-21 20 16,21-21-16,-21 0 15,21 0-15,21-21 32,0 0-32,0-21 0,1 0 15,-1 21-15,0-21 0,0 0 0,0-22 16,22 22-16,-22 0 0,0 0 15,0 0-15,0 0 0,22-22 16,-22 43-16,0 0 0,0 0 16,-21 21-16,0 1 15,21-1-15,-21 0 0,0 0 0,21 0 16,-21 0-16,0 1 0,0-1 0,22 0 16,-1 0-16,0 0 0,-21 0 15,21-21-15,0 22 0,0-22 0,22 0 16,-22 0-16,0 0 15,21 0-15,-20 0 0,20 0 0,-21 0 16,21 0-16,1-22 0,-22 22 0,21-21 16,1 0-16,-22 0 0,0 0 15,21-22-15,-42 22 0,21-21 0,-21 21 16,0-22-16,0-41 0,0 63 16,0-22-16,0 22 0,-21 0 15,21 0-15,-21 0 0,-21 21 0,21 0 16,-1 0-16,-20 21 0,21 0 15,-21 0-15,20 21 0,-20-20 16,21 20-16,-21-21 0,20 21 0,1-20 0,0 20 16,21-21-16,0 21 15,0-20-15,0-1 0,0 0 0,0 0 16,21 0-16,0-21 0,22 0 16,-22 0-16,0 0 0,0 0 15,22 0-15,-22 0 0,0 0 0,21-21 16,-21 0-16,1 0 0,-1 0 15,21-1-15,-21 1 0,0 0 0,1-21 16,-22 21-16,21-1 0,-21 1 0,21 0 16,-21 0-16,0 42 15,0 0 1,0 0-16,0 1 0,0-1 0,0 0 16,0 0-16,0 0 15,0 0-15,0 1 0,21-1 0,0-21 16,-21 21-16,21-21 0,1 0 0,-1 21 15,0-21-15,21 0 16,-21 0-16,1 0 0,20 0 0,21 0 16,-41-21-16,-1 21 0,21-21 15,-21 0-15,0-1 0,1 1 0,-22 0 16,21 0-16,-21 0 0,21 0 0,-21-1 16,0 1-16,0 42 31,-21-21-31,0 22 0,21-1 15,-22 0-15,22 0 0,-21 0 16,0 0-16,21 1 0,0-1 16,0 0-16,0 0 15,21-21 17,0-21-32,-21 0 0,22 21 15,-1-21-15,0-1 0,0 1 0,0 0 16,0 0-16,22 0 0,-22 0 15,0-1-15,-21 1 0,21 0 16,0 21-16,-21-21 0,0 42 16,0 0-1,0 0-15,0 1 16,0-1-16,0 21 0,-21-42 0,21 21 16,0 0-16,0 1 0,0-1 15,0 0-15,21 0 0,1-21 16,-1 21-16,21-21 0,-21 0 15,0 0-15,22 0 0,-1 0 0,-21 0 16,22 0-16,-1 0 0,0 0 0,1 0 16,-1-21-16,0 0 0,1 0 15,-22 0-15,0-1 0,0 1 0,0 0 16,0-21-16,-21 21 0,0-22 16,0 1-16,0 21 0,0 0 15,0-1-15,-21 1 0,0 0 0,0 21 16,-21 0-16,20 0 0,1 0 0,-21 21 15,21 0-15,0 1 0,-1-1 16,1 0-16,0 21 0,0-21 0,21 1 16,0-1-16,0 0 0,0 0 15,0 0-15,0 0 0,0 1 0,0-1 16,0 0-16,21 0 0,-21 0 0,21 0 16,-21 1-16,0 20 0,21-21 15,1 21-15,-22-20 0,21 20 0,-21 0 16,0 1-16,21-1 0,-21 21 15,21-20-15,-21-1 0,0 22 16,0 41-16,0-62 0,0-1 16,0 0-16,0 1 0,-21-1 15,21-21-15,-42 22 0,20-22 0,1 0 16,-21 0-16,0-21 0,20 21 16,-20-21-16,0 0 0,-1 0 0,22 0 15,-21 0-15,0 0 0,20 0 16,-20-21-16,0 0 0,21 0 15,-1 21-15,1-21 0,0-1 0,21-20 16,0 21-16,0 0 0,0-22 0,0 1 16,21 0-16,0-1 0,22 1 15,-22-21-15,21 20 0</inkml:trace>
  <inkml:trace contextRef="#ctx0" brushRef="#br1" timeOffset="151671.68">15409 17018 0,'-21'0'16,"42"0"0,0 0-1,1 0-15,-1 0 0,0 0 0,21-21 16,-21 0-16,1 21 0,-1-21 0,21-1 15,-21 1-15,0 0 0,1 0 16,-22 0-16,0 0 0,0-1 16,0 1-16,-22 21 15,-20 0 1,21 21-16,0-21 0,0 22 0,-1-1 16,-20 21-16,21-21 0,0 0 15,21 1-15,0-1 0,-21 21 0,21-21 16,0 0-16,0 1 0,0-1 0,0 0 15,0 0-15,21 0 16,0 0-16,21-21 0,-21 22 16,22-22-16,-22 0 0,21 0 0,1 0 15,-1 0-15,0 0 0,-21 0 16,22 0-16</inkml:trace>
  <inkml:trace contextRef="#ctx0" brushRef="#br1" timeOffset="152269.4">16531 16870 0,'0'0'0,"0"-42"0,0 20 0,0 1 16,0 0-16,0 0 0,0 0 0,0 0 15,-21 21-15,0 0 0,0 0 16,-1 0-16,-20 0 0,21 0 16,-21 0-16,20 21 0,-20 0 0,0 0 15,21 0-15,-22 0 0,22 22 0,-21-22 16,21 0-16,-1 21 0,1-20 15,0 20-15,0-21 0,21 0 16,0 0-16,0 1 0,0 20 0,0-21 16,0 0-16,0 0 0,21 1 15,0-22-15,0 0 0,1 21 0,-1-21 16,0 0-16,21 0 0,-21 0 16,1 0-16,20 0 0,-21-21 15,21-1-15,-20 1 0,20 0 16,-21 0-16,21-21 0,-20 20 0,-1-20 15,21 0-15,-21-1 0,22-62 16,-22 62-16,0 1 0,0-22 0,-21 22 16,0 0-16,0-1 0,21 22 15,-21-21-15,0 21 0,0-22 0,0 22 16,21 21-16,-21-21 0,0 42 16,-21 22-1,0-22-15,0 21 0,21-21 16,-21 22-16,0-1 0,21 21 15,-22-20-15,22-1 0,0 22 16,0 41-16,0-62 16,0 20-16,0-42 0,0 1 15,0-1-15,22 0 0,-1 0 16,0-21-16,0 21 0,0-21 16,0 0-16,1 0 0,-1 0 15,21 0-15,-42-21 0,42 0 16,-20 21-16,-1-21 0,0 0 0,0 21 15,-21-22-15,21 1 0,0 21 16,1-21-16,-1 21 0,0-21 16,0 0-16,0 21 0</inkml:trace>
  <inkml:trace contextRef="#ctx0" brushRef="#br1" timeOffset="152530.9">17674 17039 0,'-21'0'63,"42"0"-16,0 0-47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31:15.9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1291 0,'21'0'47,"0"0"-31</inkml:trace>
  <inkml:trace contextRef="#ctx0" brushRef="#br0" timeOffset="4239.99">3492 318 0,'0'0'0,"0"-22"0,-21-20 0,0 0 15,0 21-15,0-22 16,21 22-16,0 0 0,0 0 0,0 0 16,-21 21-16,21-22 15,0 44 1,21-1-16,0 0 15,21 21-15,-21-21 0,1 22 16,20-1-16,0 0 0,-21 1 0,22-1 16,-1 0-16,0 1 0,1-1 15,-22 0-15,21 1 0,1-1 0,-22 0 16,21 1-16,-21-1 0,22 22 16,-22-22-16,0-21 0,0 21 0,0 1 15,0-22-15,-21 0 0,0 21 16,22-20-16,-1-1 15,-21 0-15,0-42 32,-21 0-17,-1-1-15,22 1 0,0-21 16,-21 21-16,21-22 0</inkml:trace>
  <inkml:trace contextRef="#ctx0" brushRef="#br0" timeOffset="4560.09">4149 233 0,'0'0'0,"0"-42"16,0-43-1,0 64-15,-22 42 32,1 0-32,0 0 15,21 22-15,-42-1 0,21 0 16,-1 1-16,-20-1 0,21 21 0,-21-20 15,-1-1-15,1 22 0,0-22 16,-1 21-16,1-20 0,0 20 16,-22 1-16,22-22 0,-1 22 0,1-22 15,21 0-15,0-21 0,-22 22 16,43-22-16,-21 0 0,0 0 16,21 0-16,0-42 31,21 0-31,0 0 15,1 0-15,-22 0 0,21-1 16</inkml:trace>
  <inkml:trace contextRef="#ctx0" brushRef="#br0" timeOffset="4983.16">4318 572 0,'0'21'47,"0"0"-31,0 0-16,0 0 15,0 0-15,0 1 0,0 20 0,0-21 16,0 21-16,0 22 15,0-22-15,0 22 0,0-22 0,0 22 16,0-1-16,0 1 0,0-1 0,0 1 16,0-1-16,-21 1 0,21 20 15,0-20-15,0-1 0,0 1 0,0 20 16,0-20-16,0-1 0,0-20 16,0 20-16,0-20 0,0 20 0,0-21 15,0 1-15,0-22 0,0 21 16,0 1-16,0-22 0,0 0 0,0 0 15,0 0-15,0-42 32,0 0-32,0-21 0,0 20 15,0-20-15,0 0 0,0-22 16,0 1-16</inkml:trace>
  <inkml:trace contextRef="#ctx0" brushRef="#br0" timeOffset="5367.15">4381 847 0,'0'0'0,"-21"-21"0,21-22 0,-21 22 15,0 0-15,0-21 0,21 20 16,0 1-16,-21 0 0,21 0 16,-22 0-16,22 0 0,0-1 15,0 1-15,0 0 0,22 21 16,-1-21-16,0 21 0,0-21 15,0 21-15,0 0 0,1 0 16,41 0-16,-42 0 0,22 0 16,-22 0-16,21 0 0,-21 21 15,0 0-15,-21 0 0,0 0 0,0 22 16,0-22-16,0 0 0,0 21 16,-21-20-16,-21 20 0,21-21 0,-22 21 15,22-20-15,-21-1 0,0 0 16,20 0-16,1 0 0,-21 0 15,21 1-15,0-22 0,21 21 16,-22-21-16,22-21 31,0-1-31,22 22 16,-1-21-16,0 0 0,0 0 0</inkml:trace>
  <inkml:trace contextRef="#ctx0" brushRef="#br0" timeOffset="5915.83">5080 508 0,'0'0'0,"0"-21"16,-21 21 0,0 0-1,-1 0-15,1 0 0,0 0 16,0 0-16,0 21 0,-22 0 0,22-21 15,0 21-15,0 1 0,-21 20 16,20-21-16,1 0 0,0 22 0,0-22 16,0 21-16,21 0 0,0-20 15,-21 20-15,21-21 0,0 0 0,0 22 16,0-22-16,0 0 0,21-21 16,-21 21-16,21-21 0,0 0 15,0 0-15,0 0 0,1 0 0,20 0 16,-21 0-16,0-21 0,22 0 15,-22 0-15,21-1 0,-21-20 0,0 21 16,22-43-16,-22 22 16,-21 0-16,0 21 0,21-22 0,-21 22 15,21-21-15,-21 21 0,0-1 0,0 1 16,0 0-16,0 42 31,0 0-15,0 1-16,-21 20 0,21-21 15,0 0-15,0 22 0,0 20 16,0-42-16,0 0 16,0 22-16,0-22 0,0 0 0,0 0 15,21 0-15,-21 1 0,0-1 16,21-21-16,1 21 0,-1-21 0,0 0 16,0 0-16,21 0 0,-20 0 15,-1-21-15,0 21 0,21-21 16,-21-1-16,1-20 0,20 21 0</inkml:trace>
  <inkml:trace contextRef="#ctx0" brushRef="#br0" timeOffset="6183.67">5694 296 0,'0'0'16,"0"-42"-16,0 21 0,0 0 0,0-22 16,-21 22-16,-1 0 15,1 21-15,0 0 31,21 42-31,0-20 0,0-1 0,0 21 16,0 0-16,0 1 0,0-1 16,0 0-16,0 1 0,0-1 0,0-21 15,0 22-15,0-1 0,0 0 16,0-21-16,0 22 0,0-22 0,0 21 16,0-21-16,21 1 0,-21-1 0,0 0 15,21-21-15,1 0 16,-1 0-16,0 0 15,0-21-15,0 0 0,0-22 16</inkml:trace>
  <inkml:trace contextRef="#ctx0" brushRef="#br0" timeOffset="6696">6054 42 0,'0'0'15,"0"-21"-15,0 0 0,-22 21 47,22 42-47,0 1 16,0-1-16,0 22 0,0-22 15,0 0-15,0 22 0,0-22 0,0 0 16,22 22-16,-22-22 0,0 1 16,0-22-16,0 21 0,0 0 0,0 1 15,0-22-15,0 0 0,0 21 16,0-20-16,0-1 0,0 0 15,0-42 17,0 0-32,0-1 15,0 1-15,0 0 0,0-21 16,21-1-16,-21 22 0,21-21 0,-21 0 16,21-1-16,0 1 0,0 0 15,1-1-15,-1 1 0,0 0 0,0 20 16,0 1-16,0 0 0,1 21 15,-1 0-15,21 0 0,0 21 16,1 0-16,-22 22 0,21-22 16,-21 21-16,1-21 0,-1 22 0,0-1 15,-21-21-15,0 22 0,0-1 16,0-21-16,0 0 0,0 22 0,0-22 16,0 0-16,0 0 0,-21 0 15,0 0-15,21 1 16,-22-22-16,1 0 15,0 0-15,0 0 0,0 0 16,0-22-16,-1 1 0</inkml:trace>
  <inkml:trace contextRef="#ctx0" brushRef="#br0" timeOffset="6895.88">5419 402 0,'0'0'0,"-22"21"16,-20 1 0,63-22-1,0 0 1,22 0-16,-1 0 0,0 0 16,1 0-16,-1-22 0,22 22 0,-22-21 15,0 21-15,1-21 0</inkml:trace>
  <inkml:trace contextRef="#ctx0" brushRef="#br0" timeOffset="7720.07">8488 445 0,'0'0'0,"-21"0"16,42 0 31,0 0-47,21-22 0,-21 1 0,22 21 15,-1-21-15,0 0 0,1 0 16,20 0-16,-20-1 0,-1-20 15,0 21-15,-21 0 0,22 0 16,-22-1-16,-21-20 0,0 21 0,0 0 16,0 0-16,-21-1 0,-22 1 0,22 21 15,-21 0-15,-22 0 0,22 0 16,0 0-16,-22 0 0,22 21 0,0 1 16,-22-1-16,43 0 0,-21 21 15,20-21-15,1 22 0,0-22 0,21 21 16,0 1-16,0-22 0,0 21 15,0-21-15,0 0 0,21 1 0,0-1 16,1 0-16,20 0 0,-21-21 16,21 0-16,1 21 0,-1-21 15,22 0-15,-22 0 0,0 0 0,1 0 16,-1 0-16,0 0 0,1-21 0,-1 21 16,-21 0-16,0 0 15,-21-21-15,0 0 0,-21 21 16,-21 0-16,-1 0 0,1 0 15,-21 0-15,-1 21 0,1 0 0,-1-21 16,1 21-16,-1 0 0,22 1 16,-1 20-16,1-21 0,-43 43 15,43-22-15,21-21 0,0 21 0,0 1 16,21-22-16,0 0 0,0 21 16,0-20-16,21-1 0,0 0 0,0-21 15,21 21-15,-20-21 16,20 0-16,0 0 0,1 0 0,-1 0 15,21 0-15,1 0 0,-1-21 0,1 0 16,-1 0-16,1-1 0,-1 1 16,-20 0-16,-1 0 0,0 0 0,1 0 15</inkml:trace>
  <inkml:trace contextRef="#ctx0" brushRef="#br0" timeOffset="7951.5">9271 508 0,'0'21'47,"21"0"-47,0 1 0,0-1 15,-21 0-15,22 0 0,-1 0 0,0 22 16,0-22-16,-21 0 0,21 21 16,0-21-16,1 1 0,-1 20 0,-21-21 15,0 0-15,21 0 0,0 1 16,-21-1-16,21-21 31,-21-21-31,0-1 0,0 1 16</inkml:trace>
  <inkml:trace contextRef="#ctx0" brushRef="#br0" timeOffset="8188.02">9715 423 0,'0'0'0,"0"-21"0,-21 21 15,0 0-15,0 21 16,-21 1-16,20-1 0,1 0 0,-21 0 16,21 21-16,0-20 0,-22 20 15,22 0-15,0-21 0,-21 22 0,20-1 16,1 0-16,-21 1 0,21-22 16,0 21-16,21-21 0,0 1 0,-22 20 15,22-21-15,0 0 16,22-21-16,-1 0 15,0 0-15,0 0 0,0-21 0,22 0 16,-22 0-16</inkml:trace>
  <inkml:trace contextRef="#ctx0" brushRef="#br0" timeOffset="8539.85">10033 381 0,'0'0'0,"0"21"47,0 0-47,0 1 0,0 20 0,0-21 15,0 21-15,0 1 0,0-1 0,0 22 16,0-1-16,0 1 0,0-1 16,0 1-16,0 20 0,0-20 0,0 84 15,-21-85-15,0 1 16,21 21-16,-22-22 0,1 1 0,0 20 15,21-20-15,-21-1 0,0 1 0,21-22 16,-21 22-16,21-22 16,0 0-16,0-21 0,0 22 0,0-22 0,0 0 15,0-42 17,21 0-32,0-22 0,-21 22 15,21-21-15,0 0 0,0-22 0,1 1 16,-1-1-16,0 1 0</inkml:trace>
  <inkml:trace contextRef="#ctx0" brushRef="#br0" timeOffset="8876.07">9969 487 0,'0'0'16,"-21"-42"-16,0 20 0,0 1 0,21-21 0,-21 21 15,21 0-15,0-1 16,0-20-16,0 21 15,21 0-15,0 21 0,21-21 16,-20 21-16,20 0 0,0 0 0,1 0 16,-1 0-16,0 21 0,1 0 15,-1 21-15,-21-21 0,21 22 0,-20-22 16,-1 21-16,0 1 0,-21-1 16,0-21-16,0 21 0,-21-20 0,0 20 15,-1-21-15,-20 0 0,0 0 0,-1 1 16,1-1-16,0 0 0,-1-21 15,1 21-15,0-21 0,21 0 16,-22 0-16,22 0 0,0 0 16,0 0-16,42 0 31,0-21-31,0 21 0,22-21 16,-22 0-16</inkml:trace>
  <inkml:trace contextRef="#ctx0" brushRef="#br0" timeOffset="9316.04">10647 487 0,'0'0'0,"-21"-42"31,-22 20-31,43 1 15,21 21-15,1-21 16,20 21-16,-21 0 0,0 0 0,0 0 16,22 0-16,-22 0 0,21 0 0,-21 0 15,22 21-15,-22-21 0,21 21 16,-21 1-16,1-1 0,20 0 0,-42 21 16,0-21-16,21 1 0,-21-1 0,0 0 15,0 0-15,0 0 16,0 0-16,-21-21 0,0 22 0,21-1 15,-21-21-15,-1 0 16,1 0-16,21-21 16,0-1-1,0 1-15,0 0 16,0 0-16,0 0 0,21-22 0,1 22 16,-22-21-16,21 21 0,0-22 15,-21 22-15,21 0 0,0 0 0,0 0 16,1 0-16,20-1 0,-21 22 0,0 0 15,0-21-15,1 21 16,-1 0-16</inkml:trace>
  <inkml:trace contextRef="#ctx0" brushRef="#br0" timeOffset="9680.14">11493 529 0,'0'0'15,"22"0"-15,-1 0 16,-21-21-16,21 21 16,0-21-16,0 0 0,0 0 15,-21-1-15,22 1 0,-22 0 16,0 0-16,0 0 16,-22 21-1,1 0-15,0 0 16,0 21-16,0 0 15,0 0-15,-1 0 0,1 1 0,0-1 16,0 0-16,21 21 0,0-21 0,-21 1 16,21-1-16,0 0 0,0 0 15,0 0-15,0 0 0,0 1 0,0-1 16,0 0-16,21-21 0,0 0 16,0 21-16,0-21 0,1 0 0,-1 0 15,0 0-15,0 0 0,0 0 16,22-21-16,-22 0 0,21 21 15,-21-21-15,22-1 0,-1 1 0</inkml:trace>
  <inkml:trace contextRef="#ctx0" brushRef="#br0" timeOffset="10049.04">12128 233 0,'0'0'0,"-148"42"31,106-21-31,21 1 0,0-1 0,-1 0 16,1 0-16,0-21 0,21 21 16,-21 0-16,21 1 0,0-1 0,0 0 15,42 0-15,-21-21 16,1 21-16,20-21 0,-21 0 0,21 21 16,1-21-16,-1 0 0,0 0 15,-20 22-15,20-22 0,-21 0 0,21 21 16,-20-21-16,-1 21 0,-21 0 15,0 0-15,0 0 16,-21-21-16,-1 0 16,1 0-16,0 22 15,0-22-15,-21 0 0,20 0 0,-20 0 16,21 0-16,-21 0 0,20 0 0,1 0 16,-21 0-16,21 0 0,0 0 15,-1 0-15,22-22 16,0 1-16,0 0 15</inkml:trace>
  <inkml:trace contextRef="#ctx0" brushRef="#br0" timeOffset="10499.35">12869 318 0,'0'0'0,"-21"-22"16,0 22-16,0 0 15,0-21-15,-1 21 0,1 0 16,0 0-16,-21 0 0,21 0 0,-22 21 16,22-21-16,-21 22 0,21-1 15,-1-21-15,1 21 0,0 0 0,0 0 16,21 0-16,0 1 15,0-1-15,0 0 0,21-21 16,0 21-16,0 0 0,22-21 0,-22 21 16,21-21-16,1 22 0,-22-1 15,21-21-15,0 21 0,-20-21 0,20 21 16,-21-21-16,0 21 0,0-21 16,1 21-16,-22 1 15,-22-1-15,1-21 16,0 21-16,0-21 0,-21 0 15,20 0-15,1 0 0,-21 0 0,21 0 16,0 0-16,-1 0 0,1 0 16,0 0-16,0 0 0,0 0 15,0 0-15,21-21 0,-22 21 16,22-21-16,0-1 16</inkml:trace>
  <inkml:trace contextRef="#ctx0" brushRef="#br0" timeOffset="10787.82">13483 360 0,'-21'0'31,"0"0"-31,21 21 15,0 0-15,0 0 0,-21 1 16,21-1-16,0 0 0,-22 0 16,22 0-16,0 22 0,0-22 0,0 0 15,0 0-15,0 0 0,0 0 16,0 1-16,0-1 0,0 0 16</inkml:trace>
  <inkml:trace contextRef="#ctx0" brushRef="#br0" timeOffset="11067.82">13525 127 0,'-21'-21'0,"42"42"0,-63-42 16,21 21-16,0 0 0,0 0 0,-1 0 15,1 0-15,0 0 0,0 21 16,21 0 0,0 0 15</inkml:trace>
  <inkml:trace contextRef="#ctx0" brushRef="#br0" timeOffset="11887.35">14160 318 0,'0'0'0,"-21"0"0,-63-22 32,62 22-32,1 0 0,0 0 15,0 0-15,0 0 0,0 22 16,-1-1-16,1 0 0,21 21 15,-21-21-15,21 1 0,-21-1 16,21 0-16,0 0 0,0 0 16,0 0-16,0 1 0,0-1 0,21 0 15,0 0-15,-21 0 0,21-21 16,1 21-16,-1-21 0,0 0 0,0 0 16,0 0-16,0 0 0,1 0 0,-1 0 15,0-21 1,-21 0-16,0 0 0,0-21 15,0 20-15,0 1 16,0-21-16,0 21 0,0-22 0,0 22 16,21-21-16,0 21 0,0-22 15,1 22-15,-1-21 0,21 21 0,-21 0 16,22 21-16,-22-22 0,21 22 16,0 0-16,-20 0 0,20 0 15,-21 22-15,21-1 0,-20 21 0,-1-21 16,21 0-16,-21 22 0,0-22 15,-21 21-15,0 1 0,22-22 0,-22 21 16,0-21-16,0 0 0,0 1 0,0 20 16,0-21-16,0 0 15,-22 0-15,1 1 16,0-22-16,0 0 16,0 0-1,21-22-15,-21 22 0,21-21 0,0 0 16,0 0-1,0-21-15,0 20 0,21 1 0,0-21 16,0 0-16,21-1 0,-20 1 16,-1 0-16,21-1 0,0 1 0,1 0 15,-1 20-15,0-20 0,22 21 16,-22 21-16,1 0 0,20 0 0,-21 21 16,22 0-16,-22 0 0,1 22 0,-1-1 15,-21 0-15,21 1 0,-20 20 16,-1-20-16,-21-1 0,0 0 0,0 1 15,0-22-15,0 21 0,0-21 16,-21 0-16,-1 1 0,1-1 16,0 0-16,0 0 0,0 0 0,0-21 15,-1 21-15,1-21 16,0 0 0,0 0-16</inkml:trace>
  <inkml:trace contextRef="#ctx0" brushRef="#br0" timeOffset="12751.85">3344 1524 0,'0'0'0,"-21"0"0,-64 0 16,64 0-16,0 0 0,0 0 16,0 0-16,0 0 0,-1 0 0,1 0 15,0 0-15,0 21 16,21 0 0,0 1-16,42-1 15,-21-21-15,22 0 16,-1 0-16,43 0 0,-22 0 15,43 0-15,0 0 0,0 0 0,0 0 16,21-21-16,0 21 0,0-22 16,0 22-16,21-21 0,-21 21 0,21 0 15,-21-21-15,0 21 0,0 0 16,0 0-16,0-21 0,0 21 0,-21 0 16,0 0-16,-22 0 0,1 0 15,-22-21-15,1 21 0,-22 0 16,1 0-16,-1 0 0,-21 0 0,0 0 15,0 0 17,1-21 15</inkml:trace>
  <inkml:trace contextRef="#ctx0" brushRef="#br0" timeOffset="13923.18">8869 1355 0,'0'0'0,"-64"0"0,-190 0 32,212 0-32,0 0 0,-1 0 0,22 0 15,-21 21-15,21-21 0,-22 0 0,22 0 16,0 0-16,0 0 15,0 21-15,-1-21 16,22 21 0,22-21-1,-1 0 1,0 0-16,0 0 0,0 0 0,22 0 16,-22 0-16,21 0 0,22 0 0,-22 0 15,21 0-15,1 0 0,21 0 16,-1 0-16,1 0 0,0 0 0,-1 0 15,1 0-15,0 0 0,105 0 16,-84 0-16,-21 0 0,20 0 16,1-21-16,21 21 15,-21 0-15,0 0 0,0 0 0,0-21 16,21 21-16,0 0 0,21 0 0,0-21 16,-21 21-16,21 0 0,0 0 15,0 0-15,1 0 0,-1 0 0,0 0 16,0 0-16,-21 0 0,21 0 15,-21 0-15,0 0 0,0 0 16,0 0-16,0 0 0,0 0 0,0 0 16,0 0-16,0 0 0,0 0 15,0 0-15,0 0 0,0 0 0,0 0 16,0 0-16,-21 0 0,106 0 16,-106 0-16,-22 0 0,1 0 15,0 0-15,-1 0 0,1 0 16,-22 0-16,22 0 0,-21 0 0,-1 0 15,-21 0-15,22 0 0,-22 0 16,1 0-16,-22 0 0,21 0 0,-21 0 16,0 0-16,1 0 0,-1 0 15,0 0-15,-42-21 203</inkml:trace>
  <inkml:trace contextRef="#ctx0" brushRef="#br0" timeOffset="25959.83">741 2921 0,'0'-21'16,"21"21"-16,0 0 15,-21-21-15,21 21 0,0 0 16,-21-21-16,0-1 16,0 1-16,0 0 15,0 0-15,0 0 16,-21 21 0,-21 0-16,21 0 0,0 0 0,-22 0 15,1 0-15,0 0 0,-1 21 16,1 0-16,0 0 0,-1 0 0,1 1 15,0-1-15,-1 21 0,1-21 16,21 22-16,0-22 0,-1 21 16,1 0-16,0 1 0,21-1 15,0 0-15,0 1 0,0-1 16,0 0-16,0-20 0,21 20 0,0 0 16,-21-21-16,43 1 0,-22 20 15,0-21-15,21 0 0,-20-21 0,20 21 16,0 1-16,-21-22 0,22 0 15,-1 0-15,-21 0 0,22 0 16,-1 0-16,-21-22 0,21 1 0,1 0 16,-22 0-16,21 0 0</inkml:trace>
  <inkml:trace contextRef="#ctx0" brushRef="#br0" timeOffset="26483.75">1249 3175 0,'0'0'16,"0"-21"-16,0 0 0,0 0 0,0-1 0,0 1 15,0 0-15,0 0 16,-21 0-16,-1 21 0,1 0 0,0-21 16,0 21-16,0 0 0,0 0 15,-1 0-15,1 0 0,0 0 16,0 21-16,0 0 0,0 0 0,-1 0 16,1 22-16,0-22 15,0 21-15,0 0 0,21 1 0,-21-22 16,21 21-16,-22 1 0,22-1 15,0-21-15,0 0 0,0 22 0,0-22 16,0 0-16,22-21 0,20 21 16,-21-21-16,0 0 15,0 0-15,1 0 0,-1 0 16,0-21-16,0 0 0,0 0 0,0-1 16,1 1-16,-1-21 0,0 0 15,0 20-15,0-20 0,-21 0 16,21-43-16,-21 64 0,22 0 15,-22 0-15,0-1 16,0 1-16,0 0 0,0 42 31,0 0-15,0 1-16,0 20 0,-22-21 16,22 21-16,0-20 0,0 20 0,0-21 15,0 21-15,0-20 0,0 20 16,0-21-16,0 0 0,22 0 15,-22 22-15,0-22 0,21 0 16,-21 0-16,21-21 0,0 0 16,0 0-16,0 0 15,1 0-15,-22-21 16,21 0-16</inkml:trace>
  <inkml:trace contextRef="#ctx0" brushRef="#br0" timeOffset="26923.94">1926 3090 0,'0'0'0,"21"-21"0,-21 0 0,21 21 16,-21-21-16,0 0 0,0 0 15,-21 21 1,0 0-16,0 0 0,0 0 0,-22 0 16,22 0-16,0 21 15,0 0-15,-21-21 0,20 21 0,1-21 16,0 21-16,21 0 0,-21 1 15,21-1-15,0 0 16,0 0-16,0 0 0,21 0 0,0-21 16,0 22-16,1-1 0,20-21 0,-21 21 15,0 0-15,0 0 0,22-21 16,-22 21-16,0 1 0,0-22 0,0 21 16,1 0-16,-22 0 15,0 0-15,0 0 0,0 1 16,-22-1-16,-20 0 15,21-21-15,-21 21 0,20-21 0,-20 0 16,0 0-16,-1 0 16,22 0-16,-21 0 0,21 0 0,-22 0 15,22 0-15,0 0 0,0-21 16,0 21-16,0-21 0,21 0 16,0-1-1,21 1-15,0 21 0,0-21 16,0 21-16,22-21 0,-22 0 15,21 21-15</inkml:trace>
  <inkml:trace contextRef="#ctx0" brushRef="#br0" timeOffset="27360.02">2307 3260 0,'21'0'31,"0"-21"-31,1-1 16,-1 1-16,0 21 15,0-21-15,0 0 0,0 21 0,1-21 16,-1 0-16,21-1 0,-21 22 16,-21-21-16,21 0 0,1 0 15,-22 0-15,-22 0 31,1 21-31,0 0 0,0 0 16,-21 0-16,20 0 0,1 21 0,-21 0 16,21 0-16,0-21 0,-1 21 15,-20 0-15,21 22 0,0-22 0,0 0 16,21 0-16,0 22 0,-22-22 16,22 21-16,0-21 0,0 0 0,0 1 15,0-1-15,0 0 0,22 0 16,-1 0-16,0 0 0,0-21 15,0 0-15,0 0 0,22 0 16,-22 0-16,0 0 0,21 0 16,1 0-16,-22-21 0,21 0 0,1 21 15,-22-21-15,21 0 0,0 0 16,1-1-16</inkml:trace>
  <inkml:trace contextRef="#ctx0" brushRef="#br0" timeOffset="27797.11">3514 2836 0,'0'0'0,"0"22"31,-22-1-31,1 0 0,21 0 16,-21 21-16,21-20 0,0 20 16,0-21-16,-21 21 0,21 1 0,-21-1 15,0 0-15,21-20 0,-22 20 16,22 0-16,0-21 0,-21 22 0,21-22 16,-21 21-16,21-21 0,0 1 15,0-1-15</inkml:trace>
  <inkml:trace contextRef="#ctx0" brushRef="#br0" timeOffset="28059.54">3429 2815 0,'0'0'0,"21"0"31,0 21-31,-21 22 0,21-22 0,1 0 16,-22 21-16,21-20 0,0 20 16,0 0-16,0-21 0,-21 22 0,21-1 15,1-21-15,-1 22 16,-21 20-16,21-42 0,-21 0 16,21 1-16,-21-1 0,0 0 0,0 0 15,21-21 1,0 0-16,-21-21 15,22 0-15,-22 0 0,21-1 16</inkml:trace>
  <inkml:trace contextRef="#ctx0" brushRef="#br0" timeOffset="28292.04">3979 2773 0,'0'-21'0,"0"42"0,0-63 0,0 20 15,0 44 16,-21-1-31,0 21 0,21-21 0,-21 0 16,21 22-16,-21-1 0,21-21 16,-22 22-16,1-1 0,21 0 0,-21 1 15,0-1-15,21 0 0,-21 1 0,21-1 16,0-21-16,0 21 0,0-20 16,0-1-16,0 0 0,0 0 15,21-21 1,0 0-16,0 0 0,0-21 0</inkml:trace>
  <inkml:trace contextRef="#ctx0" brushRef="#br0" timeOffset="28743.84">4254 3069 0,'0'0'0,"0"-21"0,-21 21 31,0 0-31,0 21 15,21 0-15,-21 1 0,0-1 16,21 0-16,-22 0 0,1 0 0,21 22 16,-21-22-16,21 21 0,-21-21 15,21 22-15,0-22 0,0 0 0,0 0 16,0 0-16,0 0 0,0 1 16,21-1-16,0-21 0,0 0 15,1 21-15,-1-21 0,21 0 0,-21 0 16,22 0-16,20-21 0,-21 21 15,1-21-15,-1-1 0,-21 1 16,22 0-16,-22-21 0,0 21 0,0-22 16,-21 1-16,0 0 0,0-1 15,0 22-15,0-21 0,-21-1 0,0 1 16,0 21-16,-1 0 0,1 0 0,-21-1 16,21 1-16,0 21 0,-1 0 15,-20 0-15,21 0 0,0 21 16,0 1-16,-1-22 0,1 21 0,0 0 15,0 0-15,0 0 0,21 0 16,-21 1-16,21-1 0,0 21 0,0-21 16,0 0-16,0 1 0,0-1 0,0 0 15,21 0-15,0-21 0,0 0 16,0 0-16,0 0 0,22 0 0</inkml:trace>
  <inkml:trace contextRef="#ctx0" brushRef="#br0" timeOffset="29375.83">5292 3048 0,'21'-21'31,"0"0"-15,-21 0-16,21-1 15,0 22-15,-21-21 0,21 0 0,-21 0 16,0 0-16,0 0 0,0-1 16,0 1-16,0 0 0,-21 42 47,21 0-47,0 1 15,0-1-15,-21 0 0,21 0 16,-21 21-16,21-20 0,0-1 0,0 21 15,0-21-15,-21 0 0,21 22 0,0-22 16,0 0-16,0 21 0,0-20 16,0-1-16,0 21 0,0-21 0,0 0 15,21 1-15,-21-1 0,0 0 16,0 0-16,0 0 0,0 0 16,-21-21-1,21 22-15,-21-22 16,-1 0-16,-20 0 0,21 0 0,0 0 15,-22 0-15,1 0 0,21 0 0,-21 0 16,20 0-16,1 0 0,0 0 16,0 0-16,0 0 0,42 0 31,0 0-31,21 0 0,-20 0 16,20 0-16,0 0 0,1 0 0,20 0 15,-21 0-15,1 0 0,-1-22 16,0 22-16,1 0 0,-1 0 0,-21 0 15,22-21-15,-22 21 0,0 0 16,0 0-16,-21-21 31,-21 21-31,0 0 16,0 0-16,-1 0 0,1 0 16</inkml:trace>
  <inkml:trace contextRef="#ctx0" brushRef="#br0" timeOffset="30107.41">1037 4022 0,'0'0'0,"-21"0"0,0 0 0,-22 0 16,22 0-16,0 0 0,0 0 15,-21 0-15,20 0 0,1 0 0,0 0 16,0 0-16,0 0 16,42 0 15,0 0-16,0 0-15,0 0 0,22 0 0,-1 0 16,0 0-16,22 0 0,-1 0 16,22 0-16,0 0 0,21 0 15,21 0-15,-22 0 0,22 0 16,22 0-16,-22 0 0,21 0 0,0 0 16,0 0-16,21 0 0,-20 0 15,-1 0-15,21 0 0,-21 0 0,22 0 16,-1 0-16,-21-21 0,0 21 15,0 0-15,1-22 0,-1 22 0,-21 0 16,0-21-16,0 0 0,0 21 0,-43 0 16,22-21-16,-42 21 15,-1 0-15,1 0 0,-22-21 0,-21 21 16,0 0-16,1 0 0,-1 0 0,0 0 16,0 0 62,-21-21-63,21 21-15</inkml:trace>
  <inkml:trace contextRef="#ctx0" brushRef="#br0" timeOffset="30829.04">4847 3069 0,'21'0'47,"-21"-21"-32,21 21 1,1 0-16,-22-21 15,-22 21 48,1 0-47,21 21-1,0 0 1,0 0-1,0 1 1,0-1 0</inkml:trace>
  <inkml:trace contextRef="#ctx0" brushRef="#br0" timeOffset="31135.37">4868 3366 0,'0'0'0,"0"21"16,21-21-16,1 0 31,-1 0-31,-21-21 47,-21 21-32,-1 0 1,1 0 0,0 0-16,21 21 15,0 0 1</inkml:trace>
  <inkml:trace contextRef="#ctx0" brushRef="#br0" timeOffset="31979.65">8340 2519 0,'0'0'0,"-22"-21"0,22 0 16,0-1-16,-21 1 0,21 0 16,21 42 30,1 22-46,-1-22 0,0 21 16,0 0-16,21 1 0,1-1 16,-22 0-16,21 22 0,1-22 15,-1 1-15,-21-1 0,21 0 0,1 1 16,-22-1-16,0 0 0,0-21 16,22 22-16,-43-1 0,21-21 0,-21 0 15,21 1-15,-21-1 0,0 0 0,0 0 16,0 0-1,-21-21-15,0 0 16,21-21-16,-22 21 0,22-21 16,-21 0-16,21 0 0,0-22 15,0 22-15,0 0 0,0-21 16</inkml:trace>
  <inkml:trace contextRef="#ctx0" brushRef="#br0" timeOffset="32284">9038 2434 0,'0'0'0,"21"-42"0,-21 21 0,21-22 16,-21 22-16,0 0 16,0 0-16,-21 21 15,0 21-15,-21 0 0,-22 43 16,43-22-16,-21 0 16,21 1-16,-22 20 0,1 1 0,21-1 15,-22-20-15,1 20 0,21 1 16,-21-1-16,-1-21 0,22 22 15,-21-1-15,-1-20 0,22 20 0,-21-20 16,21-1-16,0 0 0,-1 1 0,1-22 16,21 21-16,-21-21 0,21 0 15,0 1-15,0-1 0,21-21 16,0 0 0,1-21-16,-1 21 0,21-22 15,-21 1-15,0 0 0,1 0 16,20 0-16</inkml:trace>
  <inkml:trace contextRef="#ctx0" brushRef="#br0" timeOffset="32668.03">9292 2942 0,'0'0'15,"-21"0"1,21 21-1,0 1-15,0-1 0,-21-21 0,21 42 16,0-21-16,0 0 0,-21 22 0,21-22 16,0 21-16,0 22 0,0-22 0,0 0 15,0 1-15,-22 20 0,22-20 16,-21 20-16,21 1 0,-21-22 16,21 21-16,0 1 0,-21-1 0,0 1 15,0 21-15,-1-22 0,1 22 0,0-22 16,0 22-16,0-22 0,0 1 0,-1-1 15,22 1-15,-21-22 0,21 22 16,0-22-16,0 64 0,0-64 16,0-21-16,0 22 0,0-22 0,0 0 15,0 0-15,0-42 32,0 0-32,0 0 0,0 0 15,0-22-15,0 22 0,21-21 16,1-1-16,-1-20 0,-21 21 0,21-22 15</inkml:trace>
  <inkml:trace contextRef="#ctx0" brushRef="#br0" timeOffset="33012.06">9144 3154 0,'0'0'0,"0"-21"0,0-22 15,-21 22-15,21-21 0,0 21 0,0 0 16,0-1-16,0 1 15,21 0-15,0 21 0,0 0 16,0-21-16,1 21 0,20 0 0,-21 0 16,21 0-16,1 0 0,-22 0 15,21 21-15,-21-21 0,43 42 16,-22-20-16,-21-1 0,-21 0 0,0 0 16,0 0-16,0 22 0,0-22 15,-21 0-15,0 0 0,0 21 0,-21-20 16,-1-1-16,1 0 0,0 0 15,-1 0-15,1-21 0,0 21 0,20-21 16,-20 0-16,21 22 0,0-22 0,0 0 16,-1 0-16,44 0 31,-1 0-31,0 0 0,0 0 16,21-22-16,-20 22 0,20-21 15</inkml:trace>
  <inkml:trace contextRef="#ctx0" brushRef="#br0" timeOffset="33530.3">10266 2942 0,'0'-21'0,"0"42"0,0-63 0,0 21 0,-21 0 16,-1 21-16,1 0 15,0-22-15,0 22 0,0-21 16,0 21-16,-1 0 0,-20 0 0,21 0 15,0 21-15,-22 1 0,22-1 0,0 0 16,-21 0-16,21 0 0,-1 0 16,-20 22-16,21-22 0,0 21 0,0-21 15,-1 22-15,1-22 0,0 21 0,21-21 16,0 22-16,0-22 0,0 0 16,0 0-16,0 0 0,0 1 15,21-22-15,0 0 0,1 0 16,-1 0-16,21 0 0,-21-22 15,0 22-15,22-21 0,-22 0 16,21 0-16,1 0 0,-22-22 0,21 22 16,-21-21-16,22 0 0,-22 20 15,0-20-15,0 0 0,21-22 16,-20 43-16,-22 0 0,0 0 0,42 21 16,-21 0-16,-21-21 0,-21 21 15,0 21-15,21 0 16,0 0-16,-21 0 0,-1 0 0,22 1 15,-21-1-15,21 0 0,0 0 16,0 21-16,0-20 0,0-1 0,0 42 16,0-42-16,0 1 0,21-1 15,1 0-15,-22 0 16,21-21-16,0 0 0,0 0 16,21 0-16,-20 0 0,-1 0 15,0-21-15,0 0 0,21 0 0,-20-1 16</inkml:trace>
  <inkml:trace contextRef="#ctx0" brushRef="#br0" timeOffset="33804.9">10774 2582 0,'0'0'0,"-21"0"15,-1 43 1,22-22-16,-21 0 0,21 0 0,0 43 15,0-43-15,0 21 16,0-21-16,-21 22 0,21-1 0,0-21 16,0 22-16,-21-22 0,21 21 0,0 0 15,0-20-15,0 20 0,0-21 0,0 0 16,0 0-16,0 22 0,0-22 16,0 0-16,0 0 0,21-21 31,0 0-31,-21-21 0,21 21 15,22-21-15,-22 0 0</inkml:trace>
  <inkml:trace contextRef="#ctx0" brushRef="#br0" timeOffset="34323.82">11282 2434 0,'0'0'0,"21"-21"0,-21 42 31,0 0-31,0 22 0,0-22 16,-21 0-16,21 21 0,-21 1 0,21-1 16,0 0-16,-22 1 0,22-1 15,0 0-15,0 1 0,-21-22 16,21 21-16,-21 1 0,21-22 0,-21 21 16,21-21-16,0 0 0,0 22 15,-21-1-15,21-21 16,-21-21-1,21-21 1,0 0-16,0 0 16,0 0-16,0-1 0,0 1 0,0-21 15,0 21-15,21-22 0,0 22 16,-21 0-16,21-21 0,0 21 0,0-22 16,1 22-16,20 0 0,-21 0 0,0 0 15,22-1-15,-22 1 16,21 21-16,-21 0 0,22 0 0,-22 0 15,0 21-15,0 1 0,0-1 0,0 0 16,1 21-16,-1-21 0,-21 22 16,21-1-16,-21-21 0,0 22 0,0 20 15,0-42-15,0 22 0,-21-22 16,0 0-16,-1 0 0,1 0 16,0 22-16,0-43 0,21 21 15,-21-21-15,21-21 47,0-1-47,0 1 0</inkml:trace>
  <inkml:trace contextRef="#ctx0" brushRef="#br0" timeOffset="34520.66">10604 2815 0,'0'0'16,"0"21"-16,-21-21 0,42 0 31,1 0-31,20 0 0,-21 0 16,21 0-16,1 0 16,-1 0-16,0 0 0,1 0 0,20 0 15,-20 0-15,-1 0 0</inkml:trace>
  <inkml:trace contextRef="#ctx0" brushRef="#br0" timeOffset="34979.87">13102 2604 0,'0'0'0,"-21"-43"16,21 22-16,0-42 0,0 41 15,0 1-15,0 0 0,0 0 16,-21 21-16,21 21 16,0 0-16,0 0 15,-21 22-15,21-22 0,0 21 16,-22 22-16,22-22 0,0 0 0,0 1 16,-21-1-16,0 0 0,0 1 15,21-1-15,0 0 0,-21-20 0,0 20 16,21-21-16,-22 0 0,22 0 15,0 1-15,22-22 32,-22-22-17,0 1-15,21 21 0,-21-21 0</inkml:trace>
  <inkml:trace contextRef="#ctx0" brushRef="#br0" timeOffset="35575.12">12869 2540 0,'0'0'0,"0"-21"0,0 0 16,0 0-16,0-1 0,0 1 16,0 0-16,0 0 0,21 0 15,1 21-15,-1-21 0,0 21 16,21 0-16,-21 0 0,22 0 16,-1 0-16,0 0 0,1 0 0,-22 0 15,21 21-15,1 0 0,-1 0 16,-21 0-16,21 0 0,-20 22 15,-1-22-15,-21 21 0,0 1 0,0-22 16,0 21-16,0 0 0,-43-20 16,22 20-16,-21-21 0,0 0 0,-1 0 15,-20 1-15,20-1 0,1 0 0,0-21 16,-1 0-16,22 0 0,0 0 16,0 0-16,0 0 0,0 0 15,21-21-15,0 0 16,21-1-1,0 22-15,0-21 0,0 21 0,22 0 16,-22-21-16,21 21 0,-21 0 16,22 0-16,-1 0 0,0 0 15,-21 0-15,22 0 0,-1 0 0,0 0 16,1 0-16,-22 21 0,21 0 16,-21 1-16,1-1 0,-1-21 0,0 21 15,0 0-15,-21 0 0,0 0 0,0 1 16,0-1-16,-21 0 15,0 0-15,0 0 0,-22-21 0,1 21 16,0-21-16,-1 22 0,1-22 16,0 0-16,-22 21 0,22-21 0,-22 21 15,22-21-15,0 0 0,-1 0 16,22 0-16,-21 0 0,21 0 0,-1 0 16,1 0-1,42 0 1,1-21-16,20 21 15,-21-21-15,0 21 16,22-22-16,-22 1 0,21 21 0,0-21 16</inkml:trace>
  <inkml:trace contextRef="#ctx0" brushRef="#br0" timeOffset="36388.74">13949 2709 0,'0'22'15,"-21"-1"1,-1-21-16,22 21 0,-21 0 16,21 0-16,0 0 0,0 1 0,-21-22 15,0 42-15,21-21 0,0 0 16,0 0-16,21 1 15,0-22-15,0 0 16,1 0-16,-1 0 0,0 0 16,21 0-16,1 0 0,-22 0 15,21 0-15,0 0 0,1-22 16,-1 22-16,-21-21 0,22 0 0,-22 21 16,21-21-16,-21 0 0,0 0 0,1-1 15,-22 1-15,21 0 0,-21 0 0,21 21 16,-21-21-16,0 0 0,0-1 15,0 44 17,0-1-17,0 0-15,0 0 16,0 21-16,0-20 0,0 20 0,0-21 16,0 21-16,0 1 0,-21-1 0,21 0 15,0 1-15,-21 20 0,21 1 16,0-22-16,0 22 0,-22-1 0,22 1 15,-21-1-15,21 1 0,-21-1 0,21 1 16,0-1-16,0 22 0,-21-22 16,21 1-16,-21 20 0,21 1 15,-21-21-15,21 20 0,0-20 0,0-1 16,0 1-16,0-1 0,0 22 0,0-43 16,0 22-16,0-22 0,-22 22 15,22-22-15,0-21 0,-21 21 0,21-20 16,-21-1-16,21 0 0,-21-21 15,0 0-15,0 0 16,-1 0-16,22-21 16,-21 0-16,0-22 0,0 22 0,-21-21 15,20-1-15,1-20 0,-21 21 0,0-22 16,-1 1-16,22-1 0,-21-21 0,21 1 16,-22-1-16,22 0 0,21 1 15,0 20-15,0-20 0,0 20 0,0-21 16,0 22-16,0-1 0,0 1 0,21 21 15,0-22-15,1 22 0,-22-1 16,21 1-16,0 0 0,0-1 16,0 22-16,-21 0 0,21 0 0,1 0 15,20 0-15,-21-1 16,0 22-16,0-21 0,1 21 0,20 0 16,-21-21-16,0 21 0,0-21 0,22 0 0,-22 21 15</inkml:trace>
  <inkml:trace contextRef="#ctx0" brushRef="#br0" timeOffset="37235.51">16129 2582 0,'0'0'0,"0"-21"0,21-85 31,-42 85-15,0 0-16,0 0 0,-1 0 0,-20 0 15,21 21-15,-21 0 0,20 0 0,-20 0 16,21 0-16,0 0 0,-22 0 16,22 21-16,-21 0 0,0 0 0,20 21 15,-20 1-15,21-1 0,-21 0 16,20 1-16,1-1 0,0 0 0,0 1 15,21-1-15,0 0 0,0-20 0,0 20 16,0-21-16,0 0 16,0 0-16,0 1 0,21-22 0,0 0 0,43 21 15,-43-21-15,0 0 0,21 0 16,-20 0-16,20-21 16,-21-1-16,21 1 0,-20 0 0,20 0 15,0 0-15,-21 0 0,22-22 0,-22 1 16,21 0-16,-21 20 0,1-20 15,20 0-15,-21-64 0,0 85 16,-21-22-16,21 22 0,-21-21 16,0 21-16,0 0 15,-21 42-15,0 0 16,21 0-16,-21 0 0,0 22 16,21-1-16,0-21 0,-21 21 0,-1 1 15,22-1-15,-21-21 0,21 22 16,0 20-16,0-42 0,0 0 15,0 1-15,0-1 0,0 0 16,21-21-16,1 0 0,-1 0 16,0 0-16,0 0 0,0 0 15,0 0-15,1-21 0,-1 21 16,0-21-16</inkml:trace>
  <inkml:trace contextRef="#ctx0" brushRef="#br0" timeOffset="37496.37">16658 2286 0,'0'0'0,"0"-42"16,21-1-16,-21 1 0,21 21 16,-21-21-16,64 20 0,-43 22 15,-42 0-15,0 0 0,-22 0 0,22 0 16,0 43-16,0-22 0,0 0 16,21 21-16,0 1 0,-21-1 0,21 0 15,-22 1-15,1 20 0,21-20 16,0-1-16,-21 0 0,0 22 0,0-22 15,21-21-15,0 22 0,-21 20 16,21-42-16,0 0 0,0 1 16,0-1-16,21-21 31,0 0-31,0 0 0,0-21 0,0-1 16</inkml:trace>
  <inkml:trace contextRef="#ctx0" brushRef="#br0" timeOffset="37761.22">16933 2138 0,'0'0'0,"0"-21"0,0 0 0,0 42 31,0 21-15,-21-21-16,21 0 0,-21 22 15,21-1-15,-21 0 0,21 1 0,0-1 16,0 0-16,-21 22 0,21-22 0,-22 1 15,22-1-15,-21-21 0,21 21 0,0 1 16,0-1-16,0-21 0,0 0 16,-21 1-16,21-1 0,0 0 0,0 0 15,21-42 17</inkml:trace>
  <inkml:trace contextRef="#ctx0" brushRef="#br0" timeOffset="37992.08">16468 2540 0,'-22'0'15,"44"-21"-15,-1 21 16,0 0-16,0 0 0,0 0 15,0 0-15,1-21 0,20 21 0,-21 0 16,21 0-16,-20-21 0,20 21 0,-21 0 16,0 0-16,0-22 0,1 22 15,-1 0-15,0 0 0,0 0 16,21 0-16,-20 0 0</inkml:trace>
  <inkml:trace contextRef="#ctx0" brushRef="#br0" timeOffset="38631.87">17018 2625 0,'0'21'16,"-21"-21"0,21-21-16,-21 0 0,21-1 15,0 1-15,0 0 16,0 0-16,21 21 15,0 0-15,0-21 0,0 21 16,0 0-16,1 0 0,20 0 0,-21 0 16,0 0-16,0 0 0,22 21 15,-22 0-15,0 0 0,0 22 0,22-22 16,-22 0-16,0 21 0,0-21 0,-21 1 16,0 20-16,0-21 0,0 0 15,0 0-15,0 1 0,0-1 16,0 0-16,-21-21 0,21 21 0,-21-21 0,0 0 15,-1 0-15,1 0 16,0 0 0,21-21-16,0 0 15,0 0-15,0-1 16,0 1-16,0-21 0,0 21 0,21 0 16,0-1-16,1-20 0,-22 21 15,21 0-15,0-22 0,0 22 0,21 0 16,-20 0-16,-1 0 0,21 21 0,-21-21 15,22 21-15,-22 0 0,0 0 16,21 0-16,-21 0 0,1 0 0,-1 0 16,0 21-16,-21 0 15,21 0-15,-21 0 0,0 0 16,0 1-16,0-1 0,0 0 0,0 0 16,0 0-16,0 0 0,0 1 15,-21-1-15,21 0 0,0 0 16,-21 0-16,21 0 15,-21-21-15,21 22 0,0-1 16,0-42 31,21-1-31,0 1-16</inkml:trace>
  <inkml:trace contextRef="#ctx0" brushRef="#br0" timeOffset="39423.32">18246 2117 0,'0'21'47,"0"0"-47,-22 21 16,22-20-16,0-1 0,-21 0 0,21 21 16,0-21-16,0 1 0,0 20 0,-21 0 15,21-21-15,0 22 0,0-1 0,-21-21 16,21 22-16,0-22 0,0 21 0,0-21 15,0 0-15,-21 1 0,21 20 0,0-21 16,0 0-16,-21 0 0,21 1 16,0-1-1,0-42 17,0-1-32,0 1 0,0 0 15,0 0-15,0 0 0,0 0 16,0-1-16,0 1 0,0 0 0,21 0 15,-21 0-15,21 0 0,0-1 0,-21 1 16,0 0-16,21 21 0,0-21 16,1 0-16,-1 0 0,0 21 15,0-22-15,0 22 0,0 0 0,1 0 16,-1 0-16,0 0 0,21 0 0,-21 0 16,1 22-16,-1-1 0,0 0 0,0 0 15,-21 0-15,0 0 0,21 1 0,-21-1 16,0 21-16,0-21 0,0 0 15,0 1-15,-21-1 0,21 0 16,-21 0-16,0-21 0,0 21 0,-1 0 16,-20-21-16,21 0 0,0 22 15,0-22-15,-22 0 0,22 0 16,0 0-16,0 0 0,0 0 0,-1 0 16,1 0-16,0 0 15,0-22 1,21 1-16,0 0 15</inkml:trace>
  <inkml:trace contextRef="#ctx0" brushRef="#br0" timeOffset="39831.58">17865 2159 0,'0'0'0,"-85"0"32,85 21-32,-21-21 0,21 21 0,0 1 15,0-1 1,21-21-16,0 0 15,0 0-15,0 0 0,1 0 16,-1 0-16,0 0 16,-21-21-16,42 21 0,-42-22 0,0 1 15,0 0 1,0 0 0,-21 21-16,0 0 15,0 0-15,0 0 0,-1 21 16,22 0-16,0 0 0,0 1 15,0-1-15,0 0 0,0 0 16,0 0-16,22-21 0,-22 21 16,21-21-16</inkml:trace>
  <inkml:trace contextRef="#ctx0" brushRef="#br0" timeOffset="40453.86">18902 2413 0,'0'0'0,"0"-21"16,0 0-16,0 0 15,21 21-15,-21 21 47,0 0-47,-21 0 0,21 0 0,-21 0 16,-1 22-16,22-22 0,0 21 16,-21-21-16,21 22 0,-21-22 15,21 21-15,0-21 0,0 43 16,0-43-16,0 0 15,0 0-15,21 1 0,0-22 0,1 0 16,-1 0-16,0 0 16,0 0-16,0 0 0,0 0 0,1 0 15,-1-22-15,0 22 0,0-21 0,0 0 16,0 0-16,1 0 0,-1-22 16,0 22-16,-21-21 0,21 0 0,0-1 15,0 1-15,1 0 0,-22-1 0,21 22 16,-21-21-16,21 42 0,-21-21 15,0-1-15,-21 44 32,21-1-32,0 0 0,0 21 0,-21-21 15,21 22-15,-22-22 0,1 21 0,21 1 16,0-22-16,0 21 0,0-21 16,0 22-16,-21-22 0,21 21 15,0-21-15,0 0 0,21 1 0,-21-1 16,21-21-16,43 0 15,-43 0-15,0 0 0,0 0 0,1 0 16,-1-21-16,0-1 0,21 22 0,-21-21 16</inkml:trace>
  <inkml:trace contextRef="#ctx0" brushRef="#br0" timeOffset="40744.1">19833 2032 0,'0'0'0,"0"-21"0,-42-21 15,-1 42 1,22 0 0,21 21-16,-21-21 0,21 42 0,0-21 15,0 0-15,0 1 0,0 20 0,0-21 16,0 21-16,0 1 0,0-1 16,-21 22-16,21-22 0,0 21 15,-21-20-15,21-1 0,-21 22 0,21-22 16,0 0-16,0 1 0,-22-22 15,22 21-15,0-21 0,-21 0 0,21 1 16,0-1-16,0 0 0,21-21 31,1 0-31,-1-21 16,-21 0-16,21-1 0,21 1 0</inkml:trace>
  <inkml:trace contextRef="#ctx0" brushRef="#br0" timeOffset="41175.56">20066 2582 0,'21'22'16,"0"-22"-16,0 0 16,1 0-16,-1-22 15,0 1-15,0 0 16,0 0-16,0 0 0,-21 0 0,22-1 15,-1 1-15,0 0 16,-21 0-16,0 0 0,0 0 16,-21 21-1,0 0-15,-1 0 16,-20 0-16,21 0 0,0 21 0,0-21 16,-22 42-16,22-21 0,0 0 15,-21 22-15,20-22 0,1 21 0,0-21 16,21 22-16,0-22 0,-21 21 15,21-21-15,0 1 0,0-1 0,0 21 16,21-21-16,-21 0 0,21-21 0,0 22 16,1-1-16,-1 0 0,0-21 15,21 0-15,-21 21 0,1-21 0,-1 0 16,21 0-16,-21 0 0,0 0 16,22 0-16,-22-21 0,0 0 15,21 0-15,-20-1 0,-1 1 0,0 0 16,0 0-16,21-21 0,-20 20 15,-1-20-15,0 0 0</inkml:trace>
  <inkml:trace contextRef="#ctx0" brushRef="#br0" timeOffset="41487.5">19537 2180 0,'0'0'0,"0"0"31,21 0-31,21 0 16,1 0-16,-1 0 0,0 0 0,22 0 16,-1 0-16,1 0 0,-22 0 15,22 0-15,-1 0 0,-42 0 0,43 0 16,-22 0-16,0 0 0,1 0 15,-1 0-15,-21 0 0,22 0 0,-22 0 16,0 0-16,0 0 0,-42 0 31,-21 0-15,20 21-16</inkml:trace>
  <inkml:trace contextRef="#ctx0" brushRef="#br0" timeOffset="42910.94">8615 3916 0,'0'0'16,"-21"0"-16,-1 0 0,1 0 0,0 0 0,0 0 16,0 0-16,-22-21 15,22 21-15,0 0 0,0 0 0,0 0 16,0 0 0,21-21 30,21 21-46,0 0 0,0 0 16,0 0-16,0 0 0,1 0 0,-1 0 16,0 0-16,0 0 0,21 0 15,-20 0-15,20 0 0,0-22 0,1 22 16,-1 0-16,21 0 0,1 0 0,-1 0 16,1 0-16,-1-21 0,1 21 0,-1 0 15,1 0-15,21 0 0,-22 0 16,22 0-16,-22-21 0,22 21 0,21 0 15,-22 0-15,22 0 0,-21 0 0,21 0 16,-22 0-16,22 0 16,-21-21-16,21 21 0,-22 0 0,22 0 15,-21 0-15,127 0 0,-107 0 16,1 0-16,0 0 0,-21 0 16,21 0-16,-1 0 0,1-21 15,21 21-15,-21 0 0,0 0 0,21 0 0,-21 0 16,21 0-16,-21-21 0,-1 21 0,22 0 15,-21 0-15,21-22 0,0 22 16,0 0-16,-21-21 0,21 0 0,0 21 16,-21 0-16,21-21 0,0 21 15,0 0-15,0-21 0,0 21 16,0-21-16,0 21 0,0 0 0,0-22 16,0 1-16,21 21 0,-21-21 0,0 21 15,0 0-15,0-21 0,0 21 16,0-21-16,0 21 0,0 0 0,0-21 15,127-1-15,-148 22 0,21 0 16,-21-21-16,21 21 0,-21 0 16,21-21-16,127 21 0,-149-21 15,22 21-15,-21 0 0,0-21 16,21 21-16,-21-21 0,0 21 16,21 0-16,-21 0 0,-1-22 0,22 22 15,-42 0-15,21 0 0,0-21 16,0 21-16,-22 0 0,22 0 0,0-21 15,0 21-15,0-21 0,-22 21 16,22 0-16,-21 0 0,-1 0 0,1 0 16,0-21-16,-22 21 0,22 0 0,-22 0 15,1 0-15,21 0 0,-22 0 16,1 0-16,-22 0 0,21-21 0,-20 21 16,-1 0-16,0 0 0,-20 0 15,-1 0-15,0 0 0,0 0 0,0 0 16,0 0-16,-21-22 15</inkml:trace>
  <inkml:trace contextRef="#ctx0" brushRef="#br0" timeOffset="43047.52">20976 3239 0,'0'0'0,"0"21"0,-21-21 15,21 21 1,-42-21-16,20 0 0,1 0 0,0 21 15,0 0-15</inkml:trace>
  <inkml:trace contextRef="#ctx0" brushRef="#br0" timeOffset="47728.7">698 5101 0,'0'0'0,"22"0"16,-1 0 0,0 0-16,0 0 15,0 0-15,0-21 16,1 21-16,-1-21 0,0 0 15,0 0-15,21-1 0,-20 1 0,-1 0 16,-21 0-16,21 0 16,0 0-16,-21-1 0,0 1 15,0 0-15,0 0 0,-21 0 16,0 21-16,0 0 0,-1 0 16,1 0-16,-21 0 0,21 0 15,-22 0-15,22 21 0,-21 0 16,21-21-16,0 21 0,-22 0 0,22 1 15,0-1-15,0 0 0,0 0 16,21 21-16,0-20 0,0-1 0,0 0 16,0 0-16,21 0 0,21 22 15,-21-22-15,22 0 16,-22 0-16,21 0 0,-21 0 16,22 1-16,-22-1 0,0 21 0,0-21 15,21 0-15,-20 1 0,-22-1 16,21 0-16,-21 0 0,0 0 0,0 22 15,0-22-15,-21 0 0,-1 21 16,1-21-16,-21 1 0,0-1 16,-1 0-16,1 0 0,0-21 0,-1 0 15,-20 0-15,20 0 0,1 0 16,0 0-16,-1 0 0,1-21 16,0 0-16,21 0 0,-22-1 15,22 1-15,0 0 0,21-21 0,0 21 16,-21-1-16,21 1 0,0-21 15,0 21-15,0 0 0,21-1 16,0 1-16,0 0 0,22 21 0,-22-21 16,21 0-16,0 0 0,1 21 15,-1-22-15,0 1 0,1 21 0</inkml:trace>
  <inkml:trace contextRef="#ctx0" brushRef="#br0" timeOffset="48432.07">1185 5165 0,'0'21'31,"0"0"-31,0 0 16,0 0-16,0 1 0,-21-1 15,21 0-15,0 0 0,-21 0 0,21 0 16,0 1-16,0-1 0,0 0 15,0 0-15,0 0 0,0 0 16,0 1-16,21-22 16,0 0-16,0 0 0,1 0 15,-1 0-15,21-22 0,-21 1 16,0 21-16,22-21 0,-22 0 16,0 0-16,0 0 0,22-1 0,-22 1 15,-21 0-15,21 0 0,0 0 16,-21 0-16,0-1 0,0 1 0,0 0 15,0 0-15,0 0 16,0 42 15,0 0-31,0 0 0,0 0 16,0 1-16,0 20 0,0-21 16,0 21-16,0-20 0,0 20 15,0 21-15,-21-20 0,21 20 16,0 1-16,0-1 0,0 1 0,0 20 15,0-20-15,0-1 0,0 22 16,0-21-16,0 20 0,0-20 0,0-1 16,0 22-16,0-22 0,0 1 15,0-1-15,0-20 0,-21 20 0,21-20 16,-21-1-16,-1-21 0,1 21 16,0-20-16,0-1 0,0 0 0,0 0 15,-1 0-15,-20 0 0,0-21 16,21 0-16,-22 0 0,-20 0 0,20 0 15,-62-21-15,41 0 16,1 0-16,-1-21 0,1-1 16,20 22-16,-20-21 0,20-22 15,1 22-15,21 0 0,0-1 0,0-20 16,21 20-16,0-41 16,0 41-16,0 1 0,21 0 0,0 21 15,21-22-15,1 1 0,-22 0 16,21 20-16,0-20 0,22 0 0,-22-1 15,1-20-15,20 21 16</inkml:trace>
  <inkml:trace contextRef="#ctx0" brushRef="#br0" timeOffset="48919.81">1799 5292 0,'0'0'0,"0"-21"16,0-1-1,-21 22 1,21 22 0,-21-1-16,21 0 0,0 0 15,0 0-15,0 0 0,0 1 16,0-1-16,0 21 0,0-21 16,0 0-16,0 22 0,0-22 15,0 0-15,0 0 0,-21 22 0,21-22 16,0 0-16,0 0 15,0-42 17,0 0-32,0 0 15,0-22-15,0 22 0,0 0 0,0-21 16,0 20-16,0-20 0,0 0 16,21 21-16,0-22 0,0 22 0,0-21 15,0 21-15,22-22 0,-22 22 16,0 21-16,21-21 0,-20 21 0,-1 0 15,0 0-15,21 0 0,-21 21 16,1 0-16,-22 0 0,21 1 16,-21-1-16,21 0 0,-21 21 0,0-21 15,0 1-15,0 20 0,0-21 16,0 0-16,-21 0 0,21 22 0,-21-22 16,21 0-16,-22-21 0,22 21 15,0 0-15,0-42 31</inkml:trace>
  <inkml:trace contextRef="#ctx0" brushRef="#br0" timeOffset="49211.51">2519 4847 0,'0'0'0,"0"127"16,0-84-16,-21-1 15,21 0-15,-22 1 0,22-1 16,0 0-16,0 1 0,-21-1 16,0 0-16,21-21 0,-21 22 15,21-22-15,0 21 0,0-21 0,0 1 16,0-1-16,0 0 0,21-21 31,0 0-31,0 0 0,-21-21 0,22 0 16,-1-1-16</inkml:trace>
  <inkml:trace contextRef="#ctx0" brushRef="#br0" timeOffset="49415.85">2307 5186 0,'0'0'0,"21"0"47,0 0-47,1 0 0,-1 0 16,0 0-16,0 0 0,0 0 0,0 0 15,1-21-15,-1 21 0,21-21 16,-21 21-16,0-22 0,22 22 0</inkml:trace>
  <inkml:trace contextRef="#ctx0" brushRef="#br0" timeOffset="50000.13">3027 5207 0,'21'0'0,"-21"-21"16,0 0-16,21 0 0,0-1 16,-21 1-16,0 0 15,0 0-15,0 0 16,-21 21 0,0 0-1,0 0-15,0 21 0,-1 0 16,1 0-16,0 0 0,0 1 15,0 20-15,21-21 0,-21 21 0,-1-20 16,22 20-16,-21-21 0,21 0 16,0 22-16,0-22 0,0 0 0,0 0 15,0 0-15,0 0 16,21-21 0,1 0-16,-1 0 0,0 0 15,0-21-15,0 21 0,0-21 16,1 0-16,-1 0 0,0 0 0,-21-1 15,21-20-15,0 21 16,0 0-16,1-22 0,-22 22 0,0-21 16,21 21-16,-21 0 0,21-1 15,-21 44 17,0-1-32,0 0 0,0 0 15,0 21-15,0-20 0,0-1 0,0 0 16,0 0-16,0 0 0,0 0 15,0 1-15,0-1 0,0 0 16,0 0-16,0 0 0,21-21 16,0 0-1,0 0-15,1 0 0,-1 0 16,0-21 0</inkml:trace>
  <inkml:trace contextRef="#ctx0" brushRef="#br0" timeOffset="50503.06">3365 5228 0,'0'0'16,"0"-21"-16,0 0 0,0 0 0,0 0 16,0-1-16,0 1 0,22 0 0,-1 0 15,0 0-15,0 0 0,0 21 16,0-22-16,1 22 0,-1 0 0,21 0 16,-21 0-16,0 0 0,22 0 15,-22 22-15,0-1 0,21 0 0,-20 0 16,-1 0-16,-21 22 0,0-22 15,0 0-15,0 21 0,0-21 0,0 1 16,0-1-16,0 0 0,-21 21 0,-1-21 16,1 1-16,-21-22 0,21 21 15,0 0-15,-1-21 0,22 21 16,-21-21-16,21-21 31,21 0-31,1 21 0,-1-21 16,0-1-16,-21 1 0,21 0 15,21 0-15,-20-21 0,-1 20 0,-21 1 16,21-21-16,0 21 0,0 0 16,0-1-16,-21 1 0,22 0 15,-22 0-15,21 21 0,-21-21 16,0 42 0,0 0-16,0 0 15,0 0-15,0 1 0,0 20 0,-21-21 16,-1 0-16,22 22 0,-21-22 15,21 0-15,-21 21 0,21 1 16,0-22-16,0 0 0,0 0 0,0 0 16,0 0-16,0 1 15,21-22-15,0 0 16,1 0-16,-1 0 0,0 0 0,0 0 16,0 0-16</inkml:trace>
  <inkml:trace contextRef="#ctx0" brushRef="#br0" timeOffset="51035.02">1079 6033 0,'0'0'0,"22"0"31,-1 0-15,21 0-16,0-22 0,22 1 15,-22 21-15,43 0 0,-22-21 0,22 21 16,21-21-16,-21 21 16,20-21-16,1 0 0,0 21 0,0-22 15,0 22-15,21 0 0,0-21 16,0 21-16,0 0 0,-21-21 0,21 21 16,-22 0-16,22 0 0,-21-21 15,21 21-15,-21-21 0,-21 21 0,21 0 16,-22-21-16,-20 21 0,-1 0 0,1 0 15,-1-22-15,-20 22 0,-22 0 0,21 0 16,0-21-16,-20 21 0,-1 0 16,0 0-16,-21-21 0,21 21 15,-21-21 1,0 0 0,0 0-1,0-1 1</inkml:trace>
  <inkml:trace contextRef="#ctx0" brushRef="#br0" timeOffset="51431.8">5186 5101 0,'0'0'0,"-21"0"16,-1 0 15,22-21-15,0 0 15,0 0-16,-21 21 48,21 21-47,0 0-1,0 0-15,0 0 31,0 1-31</inkml:trace>
  <inkml:trace contextRef="#ctx0" brushRef="#br0" timeOffset="51752.12">5165 5461 0,'0'0'0,"0"21"0,21-21 47,0 0-47,-21-21 16,21 21-16,-21-21 16,21 21-16,-21-21 0,21 21 15,-21-21-15,-21 21 31,0 0-15,0 0 0,0 21-16,42-21 47</inkml:trace>
  <inkml:trace contextRef="#ctx0" brushRef="#br0" timeOffset="52427.78">7112 4720 0,'0'0'0,"21"-21"16,43-64-1,-64 64-15,21 21 16,-21-21-16,-21 42 31,-1 0-15,1 1-16,0 20 0,0-21 0,0 43 16,0-22-16,-1 21 0,-20 1 15,21-1-15,-21 1 0,-1-1 0,22 1 16,-42-1-16,20 1 0,1-1 0,0 1 15,-1 21-15,1-22 16,0 1-16,-1-22 0,1 21 0,0-20 16,20-1-16,-41 43 0,42-43 15,0-21-15,-1 0 0,1 1 16,21-1-16,0-42 31,0-1-15,21 1-16,1-21 0,-1 21 0,0-22 15,0 22-15,0-21 0</inkml:trace>
  <inkml:trace contextRef="#ctx0" brushRef="#br0" timeOffset="52831.81">7260 4741 0,'0'0'0,"0"-21"0,21 21 15,-21-21-15,21 0 0,-21 0 16,0 42 15,0 0-31,0 21 16,-21-20-16,0-1 16,21 21-16,-21 0 0,0 1 15,0 20-15,-1-20 0,1-1 0,0 21 16,0 1-16,0-22 0,-22 22 15,22-1-15,-21-20 0,-43 84 16,43-64-16,0 1 0,-1-1 0,1 1 16,21-22-16,-22 0 0,22 22 15,-21-22-15,21 0 0,0-20 0,-1 20 16,1-21-16,0 0 0,21 22 0,0-22 16,0 0-16,0-42 62,21 0-62,-21-1 0,21 22 16,1-21-16,-22 0 0</inkml:trace>
  <inkml:trace contextRef="#ctx0" brushRef="#br0" timeOffset="53371.31">7937 5059 0,'0'0'0,"0"-21"15,0-22 1,0 22-16,-21 21 16,0 21-1,21 1-15,0-1 0,0 21 16,-21 0-16,21 1 0,-21-1 0,0 0 16,21 1-16,0-1 0,-22 43 15,1-22-15,21-20 0,-21-1 16,0 0-16,21 1 0,0-1 0,0 0 15,0-21-15,0 1 0,0-1 16,0 0-16,0 0 0,21-21 31,0 0-31,0 0 0,-21-21 16,22 0-16,-1 0 0,-21-1 0,21 1 16</inkml:trace>
  <inkml:trace contextRef="#ctx0" brushRef="#br0" timeOffset="53595.9">7641 5482 0,'-42'0'32,"42"-21"-17,21 21-15,0-21 0,0 21 16,0 0-16,1-21 0,-1 21 0,21 0 15,-21-21-15,22 21 0,-1 0 16,-21-22-16,21 22 0,1-21 0,-22 21 16,21 0-16,1-21 0,-22 21 0,21 0 15,-21 0-15</inkml:trace>
  <inkml:trace contextRef="#ctx0" brushRef="#br0" timeOffset="54732.64">8572 5482 0,'0'0'0,"22"-21"0,-1-21 32,-21 21-32,0-1 0,0 1 0,0 0 15,0 0-15,0 0 16,-21 21-16,-1-21 0,1 21 15,0 0-15,0 0 0,0 0 16,0 0-16,-1 0 0,1 21 16,0 0-16,0 0 0,0 0 0,-22 0 15,22 22-15,0-22 0,0 21 0,0 1 16,21-1-16,-21-21 0,21 21 16,0 1-16,-22-22 0,22 0 15,0 0-15,0 0 0,0 1 0,0-1 16,22-21-16,-1 0 0,21 0 15,-21 0-15,0 0 0,1 0 0,-1-21 16,0-1-16,0 1 0,21 0 16,-20 0-16,-1 0 0,0 0 0,0-22 15,0 22-15,0-21 0,1 21 16,-22-22-16,0 22 0,21 0 16,-21 0-16,21-22 0,-21 22 0,0 0 15,0 0-15,0 0 16,0 42 15,0 0-31,0 0 0,0 0 16,0 1-16,0-1 0,0 0 15,0 0-15,0 21 0,0-20 0,0-1 16,0 21-16,0-21 0,0 0 0,0 1 16,0-1-16,0 0 0,0 0 15,21-21-15,0 21 0,0 0 16,1-21-16,-1 0 0,0 0 0,0 0 15,21 0-15,1 0 0,-22 0 16,21 0-16,1-21 0,-1 0 0,43 0 16,-43-21-16,0 20 0,-21 1 15,1 0-15,20 0 0,-21-21 16,-21 20-16,21 1 0,-21 0 0,0-21 16,0 21-16,0-1 0,0 1 0,0 0 15,-21 0 1,0 21-16,0 0 0,0 0 0,-1 0 0,1 0 15,-21 0-15,21 0 0,0 0 0,-1 21 16,-20-21-16,21 21 16,0 0-16,0-21 0,21 22 0,-22-1 15,22 0-15,-21 0 0,21 0 16,0 0-16,21-21 16,1 22-16,-1-22 15,0 0-15,0 0 0,0 0 16,0 21-16,1-21 0,-1 0 0,0 0 15,0 0-15,0 21 0,0-21 16,1 0-16,-1 21 0,0 0 16,-21 0-16,21 1 0,0 20 15,-21-21-15,0 0 0,21 22 16,1-22-16,-22 21 0,0 0 16,0 1-16,21-22 0,-21 21 0,0 22 15,0-22-15,0 0 0,0 1 0,0 20 16,0 43-16,0-42 0,-21-1 15,-1 1-15,1-1 0,-21-21 16,21 22-16,-22-1 0,-20-20 0,42 41 16,-22-41-16,1-1 0,-21-21 0,20 0 15,1-21-15,0 22 0,-1-1 16,1-21-16,0 0 0,-22 0 16,22-21-16,-1-1 0,22 1 0,0 0 0,-21 0 15,42 0-15,-21-22 16,21 22-16,-22-21 0,22 0 0,0-1 15,0 1-15,0 0 0,0-1 0,0 1 16,22-22-16,-1 22 0,-21 0 16,21-22-16,0 22 0,21-22 0,1-41 15,-1 41-15,0 22 0,1-22 16</inkml:trace>
  <inkml:trace contextRef="#ctx0" brushRef="#br0" timeOffset="55239.82">9567 5165 0,'0'0'0,"-21"0"31,21 21-15,0 0-16,0 0 0,0 0 0,-21 1 15,21-1-15,-21 0 0,21 0 0,0 21 16,0-20-16,0-1 0,0 0 15,-21 0-15,21 0 0,0 0 0,0 1 16,-22-1-16,22 0 0,0-42 47,0 0-31,0-1-16,0 1 0,0-21 15,0 21-15,0 0 0,0-1 16,0-20-16,22 21 0,-22 0 0,21-22 15,0 22-15,0 0 0,0 0 16,0 0-16,22 0 0,-22-1 0,0 22 16,21 0-16,1 0 0,-22 0 15,21 0-15,1 0 0,-22 22 0,21-1 16,-21 0-16,22 21 0,-22 1 16,-21-22-16,0 0 0,0 21 15,0-21-15,0 1 0,0-1 16,-21 0-16,-1 0 0,1 0 0,0-21 15,0 21-15,0 1 0,0-22 16,-1 0-16,22 21 0,-21-21 0,42-21 31,1-1-15,-1 22-16,0-21 0</inkml:trace>
  <inkml:trace contextRef="#ctx0" brushRef="#br0" timeOffset="55737.93">10520 5186 0,'21'-21'0,"-42"42"0,42-63 0,-21 20 15,0 1-15,0 0 0,0 0 0,-21 21 16,0-21-16,-1 21 0,1 0 16,0 0-16,0 0 0,0 0 0,0 21 15,-22 0-15,22 0 0,0 0 0,0 1 16,0 20-16,-22-21 0,22 21 15,0-20-15,0 20 0,0-21 0,-1 21 16,1-20-16,21-1 0,0 0 0,0 0 16,0 0-16,0 0 0,0 1 0,21-22 15,1 21-15,-1-21 16,0 0-16,21 0 0,-21 0 16,1 0-16,20-21 0,-21-1 0,21 22 15,-20-21-15,20 0 0,-21 0 16,0 0-16,0 0 0,22-1 0,-43-20 15,21 21-15,0-21 0,0 20 0,-21-20 16,0 0-16,0 21 16,0-1-16,0 1 0,0 42 15,0 1 1,0-1-16,0 0 0,0 0 16,-21 0-16,21 0 0,-21 22 0,21-22 15,0 0-15,0 0 0,0 0 16,0 1-16,0-1 0,0 0 0,0 0 15,21 0-15,0-21 0,0 0 16,1 0-16,-1 0 0,0 0 16,0 0-16,0 0 0,22 0 0,-22 0 15,0-21-15,21 0 0,-21 0 0,1 0 16,-1-1-16</inkml:trace>
  <inkml:trace contextRef="#ctx0" brushRef="#br0" timeOffset="56384.01">11007 5122 0,'0'0'16,"0"-21"-16,0 0 0,0 42 31,-22 0-31,22 1 16,-21-1-16,21 0 0,0 0 0,-21 21 15,21-20-15,-21-1 0,21 0 0,0 0 16,0 0-16,0 0 0,0 1 16,0-1-16,-21 0 0,21 0 15,0 0-15,-21-21 16,21-21 15,0 0-31,0 0 16,0 0-16,0-1 0,0 1 0,0 0 15,0 0-15,21 0 0,0 0 16,-21-1-16,21-20 0,0 21 0,0 0 16,1 0-16,20-1 0,-21 1 15,0 0-15,0 0 0,1 21 0,20 0 16,-21 0-16,0 0 0,0 21 15,1 0-15,-1 0 0,-21 1 0,0-1 16,21 0-16,-21 21 0,0-21 0,21 1 16,-21 20-16,0-21 0,0 0 15,0 0-15,0 1 0,0-1 16,0 0-16,-21-21 16,0 21-16,0-21 0,-1 0 31,22-21-31,0 0 15,0 0-15,0-1 0,22 1 16,-1-21-16,0 21 0,0 0 16,0-22-16,22 22 0,-22 0 0,21-21 15,-21 20-15,0 22 0,1-21 0,20 21 16,-21 0-16,0 0 0,0 21 16,1 1-16,-22-1 0,0 0 15,0 0-15,0 0 0,0 0 0,0 22 16,0-22-16,0 0 0,0 0 15,0 22-15,0-22 0,-22 0 16,22 0-16,-21 0 0,0 0 16,21-42 31,21 0-47,0 0 0</inkml:trace>
  <inkml:trace contextRef="#ctx0" brushRef="#br0" timeOffset="56755.38">11896 5144 0,'0'0'16,"0"21"-16,0 0 0,21-21 31,0 0-31,0 0 0,0 0 15,0-21-15,1 0 0,-1 21 16,0-22-16,0 22 0,0-21 16,-21 0-16,0 0 15,-21 21 1,0 0-16,0 0 0,0 0 16,-1 21-16,1 0 0,-21 0 15,21 1-15,0-1 0,-1 21 16,1-21-16,0 0 0,21 22 0,0-22 15,0 0-15,0 0 0,0 0 0,0 22 16,0-22-16,21 0 16,0-21-16,1 0 0,-1 21 0,0-21 15,21 0-15,-21 0 0,22 0 0,-22 0 16,21-21-16,-21 0 0,22 21 16,-22-21-16,0 0 0</inkml:trace>
  <inkml:trace contextRef="#ctx0" brushRef="#br0" timeOffset="57203.14">12848 4614 0,'0'0'0,"0"-21"0,21 0 32,0 21-32,22 0 15,-1 0-15,0-21 0,1 21 0,-1 0 16,22 0-16,-1-21 0,-21 21 16,22 0-16,-22 0 0,1 0 15,-22 0-15,0 0 0,0 0 0,-42 0 31,0 0-31,-22 0 0,1 0 16,0 0-16,-22 0 0,22 0 0,0 0 16</inkml:trace>
  <inkml:trace contextRef="#ctx0" brushRef="#br0" timeOffset="57508.97">12869 4530 0,'0'0'15,"-21"21"-15,21 0 0,-21-21 0,21 21 16,0 0-16,0 1 15,-21-1-15,21 21 0,0 0 16,0 1-16,-21-1 0,21 0 0,0 22 16,0-1-16,0 1 0,-22-1 15,22 1-15,-21-1 0,0 1 0,21-1 16,-21 1-16,21-1 0,0 1 16,-21 21-16,0-22 0,21 1 0,-22-1 15,22 1-15,0-1 0,0-21 16,0 1-16,-21 20 0,21-20 0,0-22 0,0 21 15,0 0-15,0 1 16,21-22-16,-21 0 0,22 0 0,-1-21 16,0 0-16,0 0 0,0 0 15,0-21-15,22 0 0,-22 21 16,0-21-16,21 0 0,1-1 16,-1-20-16,0 21 0,1-21 0</inkml:trace>
  <inkml:trace contextRef="#ctx0" brushRef="#br0" timeOffset="58291.52">13801 5292 0,'0'0'0,"0"-21"0,0-22 16,0 22-16,-22 21 16,1 0-16,0-21 0,0 21 0,0 0 15,0 0-15,-1 0 0,1 21 16,-21-21-16,21 21 0,0 0 15,-1 1-15,-20-1 0,21 0 0,0 21 16,0-21-16,-1 1 0,1 20 0,21-21 16,0 0-16,-21 22 0,21-22 15,0 0-15,0 0 0,0 0 0,0 0 16,21-21-16,0 0 16,1 0-16,-1 0 0,0 0 0,0 0 15,0 0-15,0 0 0,1-21 0,-1 0 16,21 0-16,-21 0 0,0 0 15,1-1-15,-1 1 0,0-21 0,0 21 16,-21 0-16,21-1 0,-21-20 16,21 21-16,1 0 15,-22 0-15,0 42 32,-22-21-32,1 21 15,21 0-15,-21 0 0,21 0 0,-21 1 16,21-1-16,0 0 0,0 0 0,0 0 15,0 0-15,0 1 0,0-1 16,0 0-16,21 0 16,0-21-16,0 21 0,1-21 0,-1 0 15,0 0-15,0 0 0,21 0 16,-20-21-16,-1 21 16,0-21-16,21 0 0,-21 0 0,1-1 15,-1 1-15,0-21 0,-21 21 16,0-22-16,21 22 0,-21-21 0,0 0 15,0-1-15,0 1 0,-21 0 0,0-1 16,0 22-16,-22-21 0,22-1 16,-21 22-16,-1 0 0,1 0 0,0 21 15,-1 0-15,-20 0 0,21 0 16,-22 0-16,22 21 0,-22 0 16,1 22-16,20-22 0,-62 63 15,62-41-15,1 20 0,21-20 16,-22-1-16,22 21 0,0 22 15,21-43-15,0 22 0,0-22 0,0 1 16,0-1-16,0-21 0,21 21 16,0-20-16,1 20 0,20-21 0,-21 0 15,21 0-15,1 1 0,-1-22 0,-21 21 16,22-21-16,-1 0 0,0 0 16,1 0-16,-1 0 0,0 0 0,1-21 15,-1-1-15,0 1 0,-21 0 0,22 0 16,-1 0-16,0-22 15</inkml:trace>
  <inkml:trace contextRef="#ctx0" brushRef="#br0" timeOffset="58523.39">14732 4953 0,'0'0'15,"0"-21"-15,-21 21 0,0 0 16,21 21-16,-22 0 0,1 0 15,0 1-15,0 20 0,0 21 16,0-20-16,-1-22 0,1 21 16,0 1-16,0-22 0,0 21 15,0-21-15,21 22 0,0-22 0,0 21 16,0-21-16,0 0 16,0 1-16,21-22 15,0 0-15</inkml:trace>
  <inkml:trace contextRef="#ctx0" brushRef="#br0" timeOffset="58827.21">14605 5122 0,'21'-21'0,"-42"42"0,42-63 0,-21 21 0,0-21 16,21 20-16,0 1 15,1 0-15,-1 21 0,0-21 0,0 21 16,0-21-16,0 21 0,22 0 15,-22 0-15,0 21 0,21 0 0,1 0 16,-22 0-16,0 22 0,21-22 0,-20 21 16,-1 1-16,0-1 0,-21-21 0,0 21 15,0-20-15,0 20 0,0-21 16,0 21-16,0-20 0,-21-1 0,-22 21 16,22-21-16,0 0 0,-21 1 15,21-22-15,-1 0 0,1 21 0,0-21 16,0 0-16,0 0 15,0 0 1,21-21-16,0-1 0,0 1 16</inkml:trace>
  <inkml:trace contextRef="#ctx0" brushRef="#br0" timeOffset="59019.1">14436 5313 0,'0'-21'0,"0"42"0,21-42 15,0 21 1,21 0-16,-21 0 0,1 0 16,-1 0-16,21 0 0,-21 0 0,22 0 15,-22 0-15,21 0 0,0 0 16,-20 0-16,20-21 0,0 21 16,1 0-16,-1-22 0,0 1 0,1 21 15,-1-21-15,0 0 0</inkml:trace>
  <inkml:trace contextRef="#ctx0" brushRef="#br0" timeOffset="59247.37">15727 4911 0,'0'0'0,"0"-21"0,0-1 0,-21 22 16,-1 22 0,1-1-16,0 0 0,21 21 15,-21-21-15,0 22 0,21-22 16,-21 21-16,21 1 0,-22-22 15,1 21-15,21-21 0,-21 22 0,21-22 16,0 0-16,0 0 0,-21 21 0,21-20 16,0-1-16,0 0 15,21-21 1</inkml:trace>
  <inkml:trace contextRef="#ctx0" brushRef="#br0" timeOffset="59547.5">15600 5017 0,'0'-43'0,"0"86"0,0-107 0,21 22 0,-21-1 15,0 22-15,21 21 0,-21-21 0,21 21 16,0 21-16,1 0 16,-1 22-16,-21-22 15,21 21-15,0-21 0,0 22 0,0-1 16,1 0-16,-1 1 0,0-22 0,0 21 15,0 1-15,-21-22 0,21 0 16,-21 21-16,22-21 0,-22 1 0,21-22 16,-21 21-16,0 0 0,21-21 31,-21-21-15,21 21-16,-21-21 0,21-1 15,0 1-15,-21 0 0,22 0 0,-1-21 16,-21 20-16,21-20 0,0 0 15,0-1-15</inkml:trace>
  <inkml:trace contextRef="#ctx0" brushRef="#br0" timeOffset="59736.42">16214 4847 0,'0'0'0,"0"-21"0,0-21 0,0 21 0,21 21 15,-42 21 1,-1 0-16,1 21 0,0-21 16,21 22-16,-21-1 15,0 0-15,21 1 0,-21 63 16,-1-85-16,1 21 0,21 43 15,-21-64-15,21 21 0,-21-21 0,21 1 16,0-1-16,-21 0 0,21 0 16,0 0-16,21-21 15,0 0-15,0 0 16</inkml:trace>
  <inkml:trace contextRef="#ctx0" brushRef="#br0" timeOffset="60076.22">16849 4974 0</inkml:trace>
  <inkml:trace contextRef="#ctx0" brushRef="#br0" timeOffset="60223">16806 5017 0,'21'-22'32,"1"22"-32,-65 22 0,107-44 15,-43 22-15,0 0 0,0-21 16,0 21-16,1 0 0,-1 0 15,0 0-15,0 0 0,0 0 16,-42 0 15,0 0-31</inkml:trace>
  <inkml:trace contextRef="#ctx0" brushRef="#br0" timeOffset="60407.93">16764 5186 0,'0'0'0,"0"21"32,21-21-32,0 0 15,0 0-15,1 0 16,-1 0-16,0 0 0,0 0 0,0 0 16,0-21-16,22 0 0,-22 21 15,21-21-15,-21 21 0,22-22 16,-22 1-16,21 0 0</inkml:trace>
  <inkml:trace contextRef="#ctx0" brushRef="#br0" timeOffset="60769.35">17695 4614 0,'0'0'15,"-21"0"-15,0 0 16,0 0-1,21 22 1,21-22 0,0 0-1,0 0-15,0 0 0,1 0 16,-1 0-16,-21-22 0,21 22 0,-21-21 16,21 21-16,-21-21 15,0 0-15,-21 21 16,0 0-16,0 0 15,-1 0-15,1 0 0,0 0 16,0 0-16,0 21 0,0 0 0,-1 0 16,1 1-16,21-1 0,0 0 0,-21 21 15,21-21-15,0 22 0,0-22 16,0 0-16,0 21 0,0-20 0,21 20 16,0-42-16,1 21 15,20 0-15</inkml:trace>
  <inkml:trace contextRef="#ctx0" brushRef="#br0" timeOffset="61031.99">18330 4763 0,'0'0'16,"0"-22"-16,-21 22 31,0 22-31,0-1 0,21 0 15,-21 21-15,-1-21 16,1 22-16,21-1 0,-21-21 0,0 22 0,21-1 16,-21 0-16,0-21 0,21 22 15,0-22-15,-22 21 0,1-21 16,21 1-16,-21-1 0,21 0 0,0 0 16,0 0-16,21-21 31</inkml:trace>
  <inkml:trace contextRef="#ctx0" brushRef="#br0" timeOffset="61310.99">18224 4868 0,'22'-42'0,"-44"84"0,44-105 0,-1 42 16,-21 0-16,0-1 0,21 1 0,0 0 15,0 21-15,0 0 16,1 0-16,-1 0 0,0 0 0,0 21 15,0 0-15,0 1 0,1 20 16,-1 0-16,-21 1 0,21-22 0,-21 21 16,21 0-16,-21 1 0,0-1 0,0 0 15,0-20-15,0 20 0,0-21 16,0 21-16,0-20 0,-21-1 0,0-21 16,21 21-16,-21 0 0,-1 0 15,1-21 1,0 0-1,0-21-15,21 0 0</inkml:trace>
  <inkml:trace contextRef="#ctx0" brushRef="#br0" timeOffset="61511.85">17992 5101 0,'0'21'15,"21"-21"1,0 0-16,0 0 0,0 0 16,0 0-16,1 0 0,-1 0 15,21 0-15,-21 0 0,22 0 0,-22 0 16,21 0-16,-21 0 0,22 0 16,-22 0-16,21-21 0,-21 21 0,0 0 15</inkml:trace>
  <inkml:trace contextRef="#ctx0" brushRef="#br0" timeOffset="61795.81">18902 4826 0,'0'21'31,"0"0"-31,21 1 15,-21-1-15,0 0 0,21 0 16,0 0-16,0 0 0,-21 1 0,22-1 16,-22 0-16,21 0 0,0 0 15,-21 0-15,0 1 0,21-1 0,0 0 16,-21 0-16,0 0 0,0 0 16</inkml:trace>
  <inkml:trace contextRef="#ctx0" brushRef="#br0" timeOffset="62075.17">19346 4657 0,'0'0'0,"0"21"15,0 0 1,-21 0-16,0 22 0,-21 20 16,42-21-16,-22 1 0,1-22 0,0 21 15,0 1-15,0-1 16,21-21-16,-21 21 0,-1-20 0,1-1 16,21 21-16,0-21 0,-21 0 0,0 1 15,21-1 1,0-42 15,21 21-31,0-22 0,0 1 16</inkml:trace>
  <inkml:trace contextRef="#ctx0" brushRef="#br0" timeOffset="62631.95">19854 4636 0,'-21'0'16,"0"0"0,0 0-16,0 0 15,21-22-15,-22 22 0,22-21 16,0 0-16,0 0 15,0 0 1,22 21-16,-1 0 0,0 0 16,0 0-16,21 0 0,-20 0 15,-1 0-15,0 0 0,0 0 16,-21 21-16,0 0 16,0 0-16,0 0 0,0 1 15,0-1-15,-21-21 16,0 0-16,21 21 0,-21-21 15,-1 0-15,1 0 16,21-21 15,0 0-15,0-1 0,0 1-16,21 21 0,-21-21 0,22 21 15,-22-21-15,21 21 16,-21 21-1,0 0-15,0 0 16,0 1-16,0-1 0,0 0 16,0 21-16,-21 1 0,-1-22 0,1 21 15,-21-21-15,21 22 0,0-22 0,-22 0 16,22 0-16,0 0 0,0 0 16</inkml:trace>
  <inkml:trace contextRef="#ctx0" brushRef="#br0" timeOffset="63303.81">20299 4085 0,'0'0'0,"0"-21"15,21 0-15,0 0 16,0 21-16,0 0 0,22-21 0,-22 21 16,21 0-16,-21-22 0,22 22 15,-1 0-15,0 0 0,-20 0 0,20-21 16,-21 21-16,21 0 0,-20 0 15,-1 0-15,0 0 0,0 21 0,-21 1 16,21-1 0,-21 0-16,0 0 0,0 0 0,0 0 0,0 1 15,0 20-15,0-21 16,0 21-16,0 1 0,0-22 0,0 21 16,0 1-16,21-1 0,-21 0 0,0 1 15,0-1-15,0 0 0,0 22 16,0-22-16,0 22 0,0-1 0,0-21 15,0 22-15,0-1 0,0 1 16,0 42-16,0-43 0,0 1 16,0-1-16,0-20 0,0 20 0,0 1 15,0-22-15,0 21 0,0 1 16,0-22-16,0 1 0,0 20 0,0-21 16,-21 1-16,0-22 0,0 21 0,0-21 15,-22 1-15,22-1 16,-21 0-16,0 0 0,20-21 0,-20 21 15,0-21-15,-1 21 0,-41-21 16,41 0-16,1 0 0,21 0 16,-21 0-16,20 0 0,1 0 0,-21 0 15,21 0-15,0 0 0,-1 0 0,1 0 16,0 0-16,0-21 16,0 21-16,21-21 15,0 0 1,21 21-1,0 0-15,0-21 0</inkml:trace>
  <inkml:trace contextRef="#ctx0" brushRef="#br0" timeOffset="69449.23">1206 7959 0,'0'0'0,"0"-21"0,-21-1 0,0 1 16,0 21-16,21-21 0,-21 0 16,0 0-16,-1 21 0,22-21 0,-21 21 15,21-22 1,0 44-1,0-1-15,0 0 16,0 21-16,0 1 0,21-1 0,-21 0 16,0 22-16,0-22 0,0 22 15,0-22-15,0 21 0,0-20 0,0-1 16,0 0-16,0 1 0,0-1 16,0-21-16,0 0 0,0 1 15,0-1-15,0-42 47,0-1-47,0 1 0</inkml:trace>
  <inkml:trace contextRef="#ctx0" brushRef="#br0" timeOffset="69742">1101 7916 0,'0'0'0,"-22"-21"0,22-21 0,0 21 16,-21-43-1,21 43-15,21 42 16,1 0 0,-1 1-16,21-1 0,-21 21 0,22 0 15,-1 1-15,-21-1 0,21 22 16,1-22-16,-1 21 0,-21-20 0,22-1 16,-22 0-16,0 1 0,0-1 15,0-21-15,-21 0 0,0 1 16,21-1-16,-21 0 0,0 0 15,0-42 17,22 0-17,-22 0-15,0-22 0,0 22 16,0-21-16,21-1 0</inkml:trace>
  <inkml:trace contextRef="#ctx0" brushRef="#br0" timeOffset="69984.21">1757 7705 0,'0'0'0,"0"-43"0,21 1 32,-21 63-32,0 0 15,0 1-15,0-1 0,0 21 0,-21 0 16,0 1-16,-1-1 0,22 22 16,-21-22-16,0 0 0,0 22 0,21-22 15,-21 0-15,0 1 0,-1-1 16,22 0-16,0 1 0,0-22 0,-21 21 15,21-21-15,0 1 16,0-1-16,0 0 0,0 0 0,21-21 31,1-21-15</inkml:trace>
  <inkml:trace contextRef="#ctx0" brushRef="#br0" timeOffset="70463.49">2180 7980 0,'0'0'0,"0"-21"0,21 0 31,-42 21-31,0 0 16,0 21-16,21 0 0,-21-21 0,-1 21 15,22 0-15,0 0 16,-21 22-16,0-22 0,21 0 0,0 21 15,0-20-15,-21-1 0,21 21 16,0 0-16,0-20 0,0 20 0,0-21 16,0 0-16,0 0 0,0 1 15,0-1-15,0 0 0,21-21 0,0 0 16,0 0-16,1 0 0,-1 0 16,21 0-16,-21 0 0,22 0 0,-22-21 15,21 0-15,0-1 0,-20 1 0,20 0 16,0 0-16,-21-21 0,1 20 15,-1 1-15,0-21 0,-21 0 16,0 20-16,0-20 0,0 0 16,0 21-16,-42-64 0,20 64 15,1 0-15,-21-1 0,21 1 0,0 0 16,-22 0-16,22 21 0,0 0 16,0 0-16,0 0 0,-1 0 0,-20 21 15,21 0-15,0 0 16,0 1-16,21-1 0,0 0 15,0 0-15,0 0 0,0 0 0,0 1 16,0-1-16,21-21 16,21 0-16,-21 0 15</inkml:trace>
  <inkml:trace contextRef="#ctx0" brushRef="#br0" timeOffset="70768.32">2984 7578 0,'0'-21'31,"0"42"-31,0 0 0,0 0 0,0 21 16,0-20-16,-21-1 15,21 21-15,-21-21 0,21 64 16,-21-43-16,0 1 0,0-22 15,-1 21-15,22 0 0,-21 1 0,21-1 16,-21-21-16,21 0 0,0 22 0,0-22 16,0 0-16,0 0 15,21-21 1,0-21 0,-21 0-16,0 0 0,22 0 15,-1-1-15</inkml:trace>
  <inkml:trace contextRef="#ctx0" brushRef="#br0" timeOffset="71003.06">2794 7832 0,'0'0'0,"-21"0"16,21 21-1,21-21 1,0 0-16,0 0 15,0 0-15,1 0 16,-1 0-16,0 0 0,0 0 0,0 0 16,0 0-16,1 0 15,-22-21-15,21 0 16,0 21-16,0 0 0,-21-22 16,21 22-16,0 0 0</inkml:trace>
  <inkml:trace contextRef="#ctx0" brushRef="#br0" timeOffset="71475.56">3323 7832 0,'0'42'16,"21"-42"15,0 0-31,1 0 15,-1 0-15,0 0 0,0 0 0,0 0 16,0-21-16,22 21 0,-22-21 0,0 21 16,0-21-16,43-1 15,-43 22-15,0-21 0,0 21 0,-21-21 16,21 21-16,-21-21 0,0 0 16,0 0-1,-21 21-15,0 0 16,0 0-16,0 0 15,0 0-15,-1 0 0,1 0 0,0 0 16,0 21-16,0-21 0,0 21 0,-1 0 16,1 0-16,21 0 15,-21 1-15,21-1 0,-21 21 0,21-21 16,-21 0-16,21 22 0,0-1 16,0-21-16,0 0 0,0 22 0,0-22 15,0 0-15,0 0 0,0 0 0,0 1 16,21-1-16,0-21 15,0 0-15,0 0 0,22 0 16,-22 0-16,0 0 0,0 0 0,22-21 16,-22 21-16,0-22 15,21 1-15,-21 21 0,1-21 0</inkml:trace>
  <inkml:trace contextRef="#ctx0" brushRef="#br0" timeOffset="71995.25">1270 8678 0,'0'0'0,"-21"0"0,0 0 0,-1 0 16,1 0-16,42 0 31,22 0-31,-22 0 0,21 0 16,1 0-16,-1 0 0,0 0 15,22 0-15,-1 0 0,1 0 0,-1 0 16,1 0-16,20 0 0,1 0 15,0-21-15,21 21 0,-1 0 16,1 0-16,21-21 0,-21 21 0,21 0 16,0-21-16,-21 21 0,21 0 15,-21 0-15,0 0 0,-1 0 0,1 0 16,0-21-16,85 21 0,-107 0 16,-20 0-16,-1 0 0,1 0 15,-22 0-15,0-21 0,1 21 0,-1 0 16,-21 0-16,0 0 0,1 0 0,-1 0 15,-21-22 1,0 1 0,0 0-1,0 0 1,0 0-16</inkml:trace>
  <inkml:trace contextRef="#ctx0" brushRef="#br0" timeOffset="72367.05">4784 7789 0,'-22'0'0,"22"22"15,22-22 32,-22-22-15,-22 22-17,1 0 1,0 0-16,0 0 0,0 0 15,0 0 1,21 22 0,0-1-1,21 0 1</inkml:trace>
  <inkml:trace contextRef="#ctx0" brushRef="#br0" timeOffset="72663.39">4784 8192 0,'0'0'0,"-22"42"32,44-42-1,-22-21-31,21 21 0,-21-21 15,21 21-15,-21-22 16,-21 22 0,0 0-16,-1 0 15,1 0 1,0 22-16,21-1 31</inkml:trace>
  <inkml:trace contextRef="#ctx0" brushRef="#br1" timeOffset="78047.99">5863 7324 0,'0'0'0,"-21"0"0,0 0 16,21 21 0,0 0-1,0 0-15,0 0 0,0 1 16,0-1-16,0 0 0,0 0 16,21 0-16,0 0 0,0-21 15,0 0-15,1 0 16,-1 0-16,0 0 0,21 0 0,-21 0 15,1 0-15,20-21 0,-21 21 0,0-21 16,0 0-16,22 0 0,-22 0 16,0-22-16,0 22 0,-21 0 0,0-21 15,0 20-15,0 1 0,0-21 0,0 21 16,0 0-16,0-1 0,0 1 16,0 0-16,-21 21 15,21 21 1,-21 0-16,21 1 0,0 20 0,-21 0 15,21 1-15,0-1 0,0 0 0,0 1 16,0 20-16,0-21 16,0 22-16,0-22 0,0 1 0,0 20 15,0-21-15,0 1 0,0-1 0,0 22 16,0-22-16,0 0 0,0-21 16,0 22-16,0-22 0,0 0 0,0 0 15,0 0-15,0 1 0,-21-22 16,-1 0-1,1 0-15,0 0 0,-21 0 0,21-22 16,-22 1-16,1 21 0,0-21 0,-1 0 16,1 21-16,21-21 0,-22 0 15,22 21-15,0-22 0,0 22 16,0 0-16,21-21 0,-21 21 0,21-21 31,21 21-31,0 0 0,0 0 0,21-21 16,-20 21-16,20-21 0,0 21 15,1-21-15</inkml:trace>
  <inkml:trace contextRef="#ctx0" brushRef="#br1" timeOffset="78511.82">6498 7705 0,'0'0'0,"0"-21"15,0 42 16,0 0-31,0 0 0,0 0 16,0 0-16,0 1 0,0-1 0,0 0 16,0 0-16,0 0 0,0 0 15,0 1-15,0-1 0,0 21 0,0 0 16,0-20-16,0-1 0,0 0 16,0-42 15,0 0-16,0-22-15,0 22 16,0 0-16,0-21 0,0 20 16,0-20-16,0 0 0,21-1 0,22 1 15,-22 0-15,21 21 0,0-22 16,1 22-16,-1 0 0,0 0 0,1 0 16,-1 21-16,0 0 0,1 0 0,-1 21 15,0 0-15,-20 0 0,-1 0 16,21 22-16,-21-22 0,-21 21 0,0-21 15,0 22-15,0-22 0,0 21 16,0-21-16,0 43 16,-21-22-16,0-21 0,0 0 0,0 1 15,21-1-15,0 0 0,-22-21 0,22 21 16,22-42 15</inkml:trace>
  <inkml:trace contextRef="#ctx0" brushRef="#br1" timeOffset="79075.7">8297 7726 0,'0'0'16,"-21"-21"-16,21 0 0,-21 21 0,21-22 15,-21 1-15,21 0 0,0 0 16,0 0-16,0 0 0,0-1 15,21 22-15,0 0 0,0-21 16,0 21-16,22 0 0,-22 0 16,21 21-16,-21-21 0,22 22 0,-1-1 15,-21 21-15,22-21 0,-22 0 16,21 22-16,-21-22 0,0 0 0,-21 21 16,0-20-16,0 20 0,0-21 15,0 21-15,0-20 0,0-1 16,0 0-16,-21 0 0,0 0 0,0-21 15,0 0 1,0 0-16,21-21 0,0 0 16,0 0-16,0 0 0,0-1 0,0 1 15,0 0-15,0 0 16,0 0-16,0-22 0,0 22 0,0 0 16,0-21-16,0 21 0,21-22 0,0 22 15,0 0-15,0 0 0,22 0 16,-22-1-16,0 1 0,21 21 0,-21 0 15,22-21-15,-22 21 0,0 0 0,21 0 16,-20 0-16,-1 21 0,0-21 16</inkml:trace>
  <inkml:trace contextRef="#ctx0" brushRef="#br1" timeOffset="79432.11">9144 7874 0,'21'0'31,"0"0"-31,0-21 16,1 0-16,-1 0 0,-21-1 0,21 1 15,0 0-15,0 0 0,0 0 16,-21 0-16,0-1 0,22 1 0,-22-21 16,0 21-16,0 0 0,0-1 15,0 1-15,-22 21 16,1 0-16,0 0 0,0 21 15,0 1-15,0-1 0,-1 0 16,-20 21-16,42 1 0,-21-22 16,0 0-16,21 21 0,-21-21 15,21 22-15,0-22 0,0 21 0,0-21 16,0 1-16,0-1 0,21 0 0,0 0 16,-21 0-16,21-21 0,0 0 15,0 0-15,1 0 0,-1 0 0,0 0 16,21 0-16,-21-21 0,22 21 15,-22-21-15,21 0 0,-21 0 0</inkml:trace>
  <inkml:trace contextRef="#ctx0" brushRef="#br1" timeOffset="79679.83">9885 7197 0,'0'0'0,"0"-64"16,-21 85-1,21 1-15,0-1 0,-22 21 16,1-21-16,21 22 0,0-1 16,0 0-16,0 1 0,-21 20 0,21-21 15,0-20-15,0 20 0,0 0 0,-21 1 16,21-22-16,0 0 0,0 21 16,0-21-16,-21 1 0,21-1 15,0 0-15,0 0 0,0 0 16,21-21-1,0 0-15,0 0 0,0 0 0</inkml:trace>
  <inkml:trace contextRef="#ctx0" brushRef="#br1" timeOffset="80656.27">10414 7557 0,'0'0'15,"0"-22"-15,0 1 0,0 0 16,0 0-16,0 0 0,0 0 0,-21-1 15,0 22-15,-1-21 0,1 21 0,0 0 16,0 0-16,-21 0 0,20 0 16,1 21-16,0 1 0,-21-1 15,21 0-15,-1 0 0,1 21 0,0-20 16,0 20-16,0 0 0,0-21 16,-1 22-16,1-1 0,21-21 0,0 22 15,-21-22-15,21 21 0,0-21 0,0 0 16,0 1-16,0-1 0,0 0 0,21-21 15,0 0-15,1 0 0,-1 0 16,0 0-16,0 0 0,21 0 16,-20-21-16,20 0 0,-21-1 0,21 22 15,-20-42-15,20 21 0,21-21 16,-41-1-16,-1 22 0,0 0 16,0-21-16,0-1 0,-21 22 0,21-42 15,1 41-15,-22 1 0,0 0 16,-22 21 15,22 21-31,-21 0 0,0 1 0,21-1 16,0 0-16,-21 21 0,21-21 15,-21 1-15,21 20 0,0-21 0,-21 0 16,21 0-16,0 22 0,0-22 16,0 0-16,21 21 0,0-42 0,0 22 15,21-22-15,-20 0 16,-1 0-16,0 0 0,0 0 15,0 0-15,0-22 0,22 1 0,-22 0 16,0 21-16,0-21 0,0-21 0,1 20 16,-1 1-16,0-21 0,0 21 15,-21-22-15,21 1 0,0 0 0,-21-1 16,22 1-16,-22 0 0,0-1 0,21 1 16,0 0-16,-21-1 0,0 1 15,0 21-15,21 0 0,-21 0 0,0-1 16,0 44-1,0-1-15,0 0 0,0 0 16,0 21-16,0 1 0,0-1 0,0 0 16,0 1-16,-21-1 0,21 0 15,0 1-15,0-22 0,0 21 0,0 1 16,0-22-16,0 21 0,0-21 16,0 0-16,0 1 0,0-1 0,0 0 15,0 0-15,21-21 0,0 0 16,0 0-16,1 0 0,20 0 15,-21 0-15,0 0 0,0-21 16,22 0-16,-22 21 0,0-21 0,21-1 16,-20 1-16,-1 0 0,0-21 15,0 21-15,-21-1 0,21 1 16,-21 0-16,21 0 0,-21 0 0,0 42 31,0 0-15,0 0-16,0 0 0,-21 1 15,21-1-15,0 0 0,0 0 0,0 0 16,0 0-16,0 1 16,21-22-16,1 0 15,-1 0-15,0 0 16,0 0-16,0 0 0,0 0 0,1-22 16,-1 22-16,0-21 15,0 0-15,-21 0 0,21 0 0,0 0 16</inkml:trace>
  <inkml:trace contextRef="#ctx0" brushRef="#br1" timeOffset="80828.17">11620 7260 0,'0'-21'0,"0"42"0,-21-63 16,0 42-16,0 0 16,0 0-16,21 21 46</inkml:trace>
  <inkml:trace contextRef="#ctx0" brushRef="#br1" timeOffset="81032.05">10731 7472 0,'0'0'16,"-21"21"-16,42-21 47,1 0-47,-1 0 0,0 0 16,0 0-16,21-21 0,-20 21 15,20 0-15,0 0 0,1-21 0,20 21 16,-21 0-16</inkml:trace>
  <inkml:trace contextRef="#ctx0" brushRef="#br1" timeOffset="81475.86">11769 7493 0,'21'0'47,"-21"21"-32,21-21-15,-21 21 0,21 1 0,-21-1 16,0 0-16,21 0 0,-21 0 0,21 0 16,-21 1-16,0-1 0,0 0 15,0 0-15,0 0 0,0 0 0,0 1 16,0-1-16,0 0 0,0 0 15,0 0 1,0-42 15,0 0-31,22 0 16,-1 0-16,-21-1 0,21 1 0,0 0 16,0 0-16,0 0 0,-21-22 15,22 22-15,-1-21 0,0 21 0,21-22 16,-21 22-16,22-42 0,-22 42 15,0-1-15,21 1 0,-20 21 16,-1 0-16,0 0 16,-21 21-1,0 1-15</inkml:trace>
  <inkml:trace contextRef="#ctx0" brushRef="#br1" timeOffset="81823.64">12277 7641 0,'0'0'16,"0"21"-16,0 1 0,0-1 15,21-21 1,0 0-16,0 0 16,0 0-16,0 0 0,1 0 0,-1 0 15,0-21-15,0 21 0,0-22 0,0 22 16,1-21-16,-1 0 0,-21 0 16,21 21-16,0-21 0,-21 0 0,21-1 15,-21 1-15,0 0 0,0 0 16,-21 21-1,0 0-15,0 0 16,0 21-16,-1 0 0,1 0 0,0 1 16,0-1-16,0 0 0,0 21 0,21-21 15,0 1-15,-22 20 0,22-21 16,0 0-16,0 0 0,0 1 0,0-1 16,0 0-16,22 0 0,-1-21 15,0 0-15,0 0 0,21 0 16,-20 0-16,-1 0 0,21 0 15,-21 0-15,22-21 0,-22 21 16,0-21-16,0 0 0,21-1 0</inkml:trace>
  <inkml:trace contextRef="#ctx0" brushRef="#br1" timeOffset="82343.81">14266 7006 0,'0'0'0,"-21"-42"31,21 21-31,21 21 15,0 0-15,1 0 0,-1 21 16,21 0-16,-21 0 0,0 0 16,22 22-16,-22-1 0,21 22 15,-21-22-15,1 0 0,-22 1 0,0-1 16,0 0-16,21-21 0,-21 22 16,0-22-16,0 0 0,0 0 0,0 0 15,0 1-15,0-1 0,-21-21 16,21-21 15,0-1-31,0 1 16,0 0-16,0 0 0,21 0 0,0 0 15</inkml:trace>
  <inkml:trace contextRef="#ctx0" brushRef="#br1" timeOffset="82584.22">14795 6943 0,'0'-21'0,"0"42"0,0-64 0,-21 43 15,0 0 1,0 0-16,0 22 0,-22-1 0,22 0 16,-21 21-16,21-21 0,-22 22 0,22-22 15,-21 21-15,21 1 16,-22-1-16,22 0 0,0-21 0,-21 22 16,21-1-16,-1-21 0,1 0 0,-21 22 15,42-22-15,0 0 16,-21 0-16,21 0 15,21-21-15,0 0 0,21 0 16,-20 0-16,20-21 0,0 0 16,1 21-16,-1-21 0</inkml:trace>
  <inkml:trace contextRef="#ctx0" brushRef="#br1" timeOffset="82933.02">15028 7112 0,'0'-42'16,"0"63"15,-21 0-31,21 0 0,-21 0 16,21 1-16,0 20 0,0 0 0,-21 1 16,0-1-16,-1 0 0,22 22 0,-21-22 15,0 0-15,21 22 0,-21-22 16,21 1-16,-21 20 0,0 1 0,21-1 15,0 1-15,0-1 0,-22 1 16,22-1-16,-21 1 0,21-1 0,0-21 16,0 22-16,-21-1 0,21-20 15,-21-1-15,21 0 0,0-20 0,0 20 16,0-21-16,-21 0 0,21 0 0,0-42 31,0 0-15,0 0-16,21-21 0,0 20 15,0-20-15,0-21 0,22-43 0</inkml:trace>
  <inkml:trace contextRef="#ctx0" brushRef="#br1" timeOffset="83268.56">15049 7239 0,'0'0'0,"0"-42"0,-21 21 0,21-1 0,0 1 16,0 0-16,0 0 0,0 0 15,0 0-15,0-1 0,21 22 0,1-21 16,20 0-16,-21 21 0,21 0 0,1 0 16,-1 0-16,0 0 0,1 0 15,20 0-15,-20 0 0,-22 21 0,21 0 16,-21 1-16,22-1 0,-43 0 0,0 0 16,0 21-16,0-20 0,0-1 15,0 0-15,-43 21 0,22-21 16,0 1-16,-21-1 0,-1-21 0,1 21 15,0 0-15,-1-21 0,22 0 16,-21 21-16,21-21 0,-43 0 16,43 0-16,0 0 0,0 0 15,21-21 1,42 21 0,-21-21-16,0 21 0,22-21 0,-22 21 15,21-21-15</inkml:trace>
  <inkml:trace contextRef="#ctx0" brushRef="#br1" timeOffset="83748.28">16214 6943 0,'-43'-21'16,"22"21"-16,0 0 0,-21 0 15,20 0-15,-20 0 0,0 0 16,21 21-16,-22-21 0,22 21 0,-21 0 15,-1 0-15,22 0 0,-21 22 16,21-1-16,0-21 0,-1 22 16,1-1-16,0 0 0,21-21 0,0 22 15,0-22-15,0 0 0,0 0 0,0 22 16,21-22-16,0-21 16,1 0-16,-1 0 0,0 0 0,0 0 15,21 0-15,-20 0 0,20-21 0,0-1 16,-21 1-16,22 0 0,-1 0 15,22-21-15,-43-1 0,21 22 16,-21-21-16,0-1 0,1 22 0,-1-21 16,0 21-16,-21 0 0,0-1 0,0 1 15,0 0-15,-21 21 16,0 0 0,-1 0-16,1 21 0,21 0 15,-21 1-15,21-1 0,-21 0 16,21 0-16,0 21 0,0-20 0,0-1 15,0 21-15,0-21 0,0 0 0,0 1 16,0-1-16,21 0 0,0 0 16,0 0-16,1-21 0,-1 0 0,0 21 15,0-21-15,0 0 0,43 0 16,-22-21-16,-21 21 0,22-21 16</inkml:trace>
  <inkml:trace contextRef="#ctx0" brushRef="#br1" timeOffset="84004">16891 6773 0,'0'0'0,"0"-42"0,0 21 0,0 0 0,-21 0 15,0 21 1,21 21-16,-22 0 0,22 0 16,-21 0-16,21 22 0,-21-22 0,21 21 15,0 0-15,0 1 0,0-1 0,0 0 16,-21-20-16,21 20 0,0 0 15,0 1-15,0-1 0,0 0 0,0-21 16,0 22-16,0-22 0,0 0 16,0 0-16,0 0 0,0 1 0,21-22 15,0 0 1,0 0-16,1-22 0,-22 1 16,21 0-16</inkml:trace>
  <inkml:trace contextRef="#ctx0" brushRef="#br1" timeOffset="84473">17039 6752 0,'0'0'0,"0"-21"0,0 0 0,0 0 15,0 42 1,0 0-16,0 0 16,0 0-16,0 22 0,0-22 0,0 0 15,0 21-15,0-20 0,-21 20 16,21-21-16,0 21 0,-21-20 15,21 20-15,0-21 0,0 21 0,0-20 16,0 20-16,0-21 0,0 0 16,-21 0-16,21 1 0,0-1 15,0-42 17,0-1-32,0 1 0,0 0 15,0 0-15,0 0 0,21 0 0,0-1 16,0-20-16,0 21 0,0 0 0,1-22 15,-1 22-15,21-21 0,-21 21 16,22 0-16,-1-1 0,-21 22 16,21 0-16,1 0 0,-22 0 0,21 0 15,-21 0-15,1 22 0,20 20 16,-21-21-16,0 0 0,-21 22 0,0-1 16,0-21-16,0 21 0,0-20 0,0 20 15,0 0-15,0-21 0,-21 1 16,0-1-16,0 0 0,21 0 0,-21 0 15,-1-21-15,1 0 0,21 21 0,-21-21 16,0 0 0,21-21-16,-21 21 0,0-21 15,-1 0-15</inkml:trace>
  <inkml:trace contextRef="#ctx0" brushRef="#br1" timeOffset="84652.01">16679 6943 0,'0'0'16,"-21"0"-16,0 0 0,42 0 31,0 0-31,0 0 0,1 0 16,-1 0-16,21 0 0,-21 0 16,22 0-16,-22 0 0,21-21 15,-21 21-15,22 0 0,-1-22 0,21 22 16</inkml:trace>
  <inkml:trace contextRef="#ctx0" brushRef="#br1" timeOffset="85455.98">19198 6922 0,'0'0'16,"0"-22"-16,-21 1 0,21 0 15,0 0-15,0 0 0,0 0 16,0-1-16,0 1 0,0 0 15,21 42 17,-21 0-32,0 1 15,0-1-15,0 0 0,0 21 0,0-21 16,0 1-16,0 20 0,0-21 16,0 0-16,0 22 0,0-22 0,0 21 15,0-21-15,-21 0 0,21 1 0,0-1 16,0 0-16,0 0 0,0 0 15,0-42 17,0 0-32,21 21 15,0-21-15,-21 0 0,21-1 0,1 1 16,-1-21-16,0 21 0,0 0 16,0-1-16,22-20 0,-22 21 0,0 0 15,0 0-15,0-1 0,0 1 16,1 0-16,-1 21 0,0 0 15,0 0-15,-21 21 0,21-21 16,-21 21-16,0 1 0,0 20 0,21-21 16,-21 0-16,0 0 0,0 22 15,0-22-15,0 0 0,0 0 0,22 22 16,-22-22-16,0 0 0,21 0 16,0-21-16,0 0 15,0 0-15,0 0 0,1-21 16,-1 21-16,0-21 15,0 0-15,-21-1 0,21 1 0,0-21 16,-21 21-16,22 0 0,-1-22 16,0 22-16,-21-21 0,0-1 0,21 1 15,-21 21-15,21-21 0,-21-1 16,0 1-16,0 21 0,0 0 16,0 42 15,0 0-31,0 0 15,0 0-15,0 0 16,0 1-16,21-22 16,1 21-16</inkml:trace>
  <inkml:trace contextRef="#ctx0" brushRef="#br1" timeOffset="85848.62">20172 6922 0,'42'0'15,"-21"0"-15,0 0 16,1 0-16,-1-22 0,0 22 16,-21-21-16,42 21 0,-21-21 0,1 0 15,-1 21-15,21-21 0,-21 0 16,0 21-16,1-22 0,-22 1 0,0 0 16,0 0-16,0 0 0,-22 21 31,1 0-31,0 0 0,-21 0 0,21 21 15,-22-21-15,1 21 0,21 0 0,-22 22 16,22-22-16,-21 0 0,21 0 16,0 21-16,-1-20 0,1-1 15,21 0-15,0 0 0,0 0 0,0 0 16,0 1-16,0-1 0,21 0 16,1-21-16,-1 0 0,0 0 15,0 0-15,0 0 0,0 0 16,22 0-16,-22 0 0,0 0 0,0 0 15,22 0-15,-22 0 0,0 0 16,42-21-16,-41 0 0,-1 21 16,-21-22-16,21 22 0,0-21 15,0 21-15</inkml:trace>
  <inkml:trace contextRef="#ctx0" brushRef="#br1" timeOffset="86019.03">20722 7027 0,'-21'0'78</inkml:trace>
  <inkml:trace contextRef="#ctx0" brushRef="#br1" timeOffset="87232.34">1037 9652 0,'0'0'0,"0"-21"31,0 0-31,21 0 16,0-1-16,1 1 0,-1 0 0,0 0 16,21 0-16,-42 0 0,21-1 15,1 1-15,-22 0 0,0 0 0,0 0 16,-22 21-1,1-21-15,0 21 0,-21 0 0,-1 0 16,22 0-16,-21 21 0,0-21 16,-1 21-16,1 0 0,0 0 15,-1 0-15,1 1 0,21-1 16,0 0-16,-1 0 0,22 0 0,0 22 16,0-22-16,22 0 0,-1 21 15,0-21-15,21 1 0,-21-1 0,22 0 16,-1 0-16,0 0 0,1 0 15,-1 1-15,0-1 0,1 0 0,-1 0 16,0 0-16,-20-21 0,-1 43 16,-21-22-16,-21 0 15,-1 0-15,-20-21 0,0 21 16,-22-21-16,22 21 0,-22 1 0,1-22 16,-22 0-16,22 0 15,-1 0-15,1 0 0,-1 0 0,1 0 16,20 0-16,-20 0 0,42-22 0,-22 1 15,22 21-15,0-21 0,21 0 16,0 0-16,0 0 0,21-1 16,0 22-16,1-21 0,20 0 0,0 0 15,1 0-15,20 0 0,-21-22 16</inkml:trace>
  <inkml:trace contextRef="#ctx0" brushRef="#br1" timeOffset="87726.84">1609 9313 0,'0'0'0,"-22"0"15,1 0 1,21 22-16,-21-1 0,21 0 0,0 0 16,0 0-16,0 22 0,-21-1 15,21 0-15,0 1 0,0-1 16,-21 0-16,21 1 0,0-1 0,0 0 15,0 1-15,0-1 0,0-21 16,-21 21-16,21-20 0,0-1 0,0 0 16,0 0-16,0 0 15,-22-21 1,22-21 0,0 0-16,0 0 15,0 0-15,0-1 0,0 1 0,0 0 16,0-21-16,22-1 0,-1 1 15,0 21-15,0-21 0,0-1 0,0 22 16,1 0-16,20-21 0,-21 42 16,21-22-16,-20 22 0,20 0 15,-21 0-15,21 0 0,-20 22 0,20-1 16,-21 0-16,0 0 0,-21 0 0,21 0 16,-21 22-16,0-22 0,0 21 15,0-21-15,0 1 0,0 20 16,0-21-16,-21 0 0,21 0 15,0 1-15,-21-1 0,0 0 16,42-42 15,0 21-31,0-21 0</inkml:trace>
  <inkml:trace contextRef="#ctx0" brushRef="#br1" timeOffset="88175.59">2476 9504 0,'0'0'0,"-21"0"0,0 0 0,-21 21 16,21 0-16,-1 0 0,1 1 16,0 20-16,0-21 0,0 21 0,0 1 15,-1-22-15,1 21 0,21-21 16,-21 22-16,21-22 0,0 21 15,0-21-15,0 1 0,0-1 0,0 0 16,21-21-16,43 21 16,-43-21-16,21 0 0,1 0 0,41 0 15,-41-21-15,-1 21 16,0-21-16,1 0 0,-1-1 0,43-20 16,-64 21-16,0 0 0,0-22 15,0 22-15,-21-21 0,0-22 16,0 43-16,0-21 0,-21 0 15,0 20-15,-21-20 0,20 21 16,-20 0-16,21 0 0,-21 21 0,-22 0 16,22 0-16,-1 0 15,22 0-15,-21 21 0,21 0 0,-22 0 16,22 0-16,0 0 0,21 22 16,0-22-16,0 0 0,0 21 15,0-20-15,0-1 0,0 0 0,0 0 16,21 0-16,22-21 0,-22 0 15,0 0-15,21 0 0</inkml:trace>
  <inkml:trace contextRef="#ctx0" brushRef="#br1" timeOffset="88903.23">3090 9483 0,'0'0'16,"0"-21"-16,0 42 31,-21 0-31,21 0 0,0 0 16,0 0-16,0 1 0,0-1 0,0 21 15,0-21-15,0 22 0,0-22 16,0 21-16,0-21 0,0 0 0,0 22 16,0-22-16,0 0 0,0 0 15,21 0-15,0 1 16,1-22-16,-1 0 0,0 0 15,0 0-15,0-22 0,0 1 16,1 21-16,20-21 0,-21 0 0,0 0 16,0-22-16,1 22 0,-1 0 15,0-21-15,0 21 0,0-22 16,-21 1-16,21 21 0,1-22 0,-1 22 16,-21 0-16,21 0 0,-21 0 15,21 0-15,0 21 0,-21 21 16,0 0-1,0 0-15,0 0 0,0 22 16,0-22-16,0 21 0,0-21 0,0 22 16,0-22-16,0 21 0,0-21 15,0 0-15,0 1 0,0 20 0,21-42 16,1 21-16,-22 0 0,21-21 0,0 0 16,0 0-16,0 0 0,0 0 15,1 0-15,20 0 0,-21-21 16,0 0-16,0 21 0,1-21 0,-1 0 15,0-22-15,0 22 0,0-21 16,0 21-16,1-22 0,-22 1 16,0 0-16,0-1 0,0 1 0,0-22 15,0 22-15,0 0 0,0 21 16,0-1-16,0 1 0,0 0 0,0 0 16,-22 21-16,22 21 15,0 0-15,0 0 0,-21 1 16,21-1-16,0 21 0,0-21 0,0 22 15,0-1-15,0-21 16,0 21-16,0 1 0,0-22 0,0 21 16,0-21-16,0 22 0,0-22 0,0 0 15,0 0-15,0 0 0,21 1 16,1-22-16,-22 21 0,21-21 16,0 0-16,0 0 0,0 0 0,0 0 15,22 0-15,-22 0 0,21-21 16</inkml:trace>
  <inkml:trace contextRef="#ctx0" brushRef="#br1" timeOffset="89423.99">4847 9504 0,'0'-21'0,"0"42"0,0-63 0,0 20 16,-21 1-16,0 21 15,0 0-15,-1 0 0,1 0 0,0 0 16,0 0-16,-21 0 0,20 0 0,-20 0 15,21 21-15,0 1 0,-43 20 16,43 0-16,-21-21 0,21 22 16,-1-22-16,1 21 0,21-21 15,0 22-15,-21-22 0,21 21 0,0-21 16,0 1-16,0-1 0,0 0 0,21 0 16,22-21-16,-22 0 15,0 0-15,0 0 0,21 0 16,-20 0-16,20 0 0,-21-21 0,21 21 15,-20-21-15,-1 0 0,21-1 16,-21-20-16,0 21 0,22 0 0,-22-22 16,0 22-16,0-21 0,-21-43 15,21 64-15,-21-21 0,0-1 16,0 1-16,0 21 0,0-21 0,0-1 16,0 22-16,0-21 0,0 21 0,0-22 15,0 22-15,0 0 0,0 63 31,0-21-31,0 22 16,0-22-16,0 21 16,0 1-16,0-1 0,0 0 0,0 22 15,0-22-15,0 0 0,0 1 0,0-1 16,0 0-16,0 1 0,0-22 16,0 0-16,0 0 0,22 0 0,-22 1 15,21-22-15,0 0 0,0 0 16,0 0-16,0 0 0,1-22 15,-1 1-15</inkml:trace>
  <inkml:trace contextRef="#ctx0" brushRef="#br1" timeOffset="93024.05">6498 9440 0,'42'-84'31,"-20"84"-15,-22-21-16,0-1 0,0 1 0,0 0 15,0 0-15,-22 21 16,1-21-16,0 21 0,0 0 16,0-21-16,0 21 0,-1 0 0,1 0 15,-42 0-15,42 0 0,-1 0 16,-20 0-16,21 0 0,0 0 16,0 21-16,-22 0 0,22 0 0,0 0 15,0 0-15,0 1 0,-1 20 0,1-21 16,0 21-16,0-20 0,0 20 15,21 0-15,0 1 0,0-22 0,-21 21 16,21-21-16,0 22 0,0-22 16,0 0-16,0 0 0,0 0 0,21-21 15,-21 21-15,21-21 0,0 0 16,0 0-16,0 0 0,1 0 16,-1-21-16,0 21 0,0-21 0,21 0 15,-20 0-15,-1 0 0,21-22 0,-21 22 16,0-21-16,1 21 0,20-22 15,-21 1-15,0 21 0,0-22 0,1 22 16,-1-21-16,-21 21 0,0-22 0,21 22 16,-21 0-16,0 0 15,0 42 1,0 0-16,0 0 16,0 1-16,0-1 0,0 0 15,0 21-15,0-21 0,0 1 16,0 20-16,0-21 0,0 21 0,0-20 15,0-1-15,0 0 0,0 0 16,21 0-16,-21 0 0,42 1 16,-20-22-16,-1 0 0,0 0 0,0 0 15,21 0-15,1 0 0,-22-22 16,21 22-16,1-21 0,-22 0 0,21 0 16,0 0-16,1 0 0,-22-22 0,21 22 15,-21-21-15,22 21 0,-22-22 16,0 22-16,0-21 0,0-1 0,1-20 15,-22 21-15,21-1 16,-21 1-16,0 21 0,0-22 16,0 22-16,0 0 0,0 0 0,0 42 31,0 0-31,0 0 16,0 1-16,0 20 0,-21 0 0,21-21 15,-22 22-15,22-1 0,0 0 16,0-20-16,0 20 0,-21-21 0,21 21 15,0 1-15,-21-22 0,21 21 0,0-21 16,0 1-16,0-1 0,0 0 0,0 0 16,21-21-16,0 21 15,1-21-15,-1 0 16,0 0-16,0-21 0,0 21 0,22-21 16,-22 0-16,0 0 0,0-1 15,21-20-15,-20 21 0,-1 0 0,42-43 16,-42 43-16,1-21 0,-22 21 15,21-1-15,0 1 0,-21 0 16,21 0-16,-21 42 31,0 0-15,0 0-16,0 1 0,0-1 16,0 0-16,-21 21 0,21-21 0,0 1 15,-21-1-15,21 0 16,0 0-16,0 0 0,0 0 0,0 1 15,0-1-15,21 0 0,0-21 16,0 0-16,0 0 0,1 0 16,20 0-16,-21 0 0,43-21 15,-22 0-15,-21 21 0,43-43 16,-43 22-16,21 0 0,-21 0 16,-21 0-16,21 21 0,-21-22 0,22 1 15,-22 0-15,-22 21 47,22 21-47,-21 0 16,21 1-16,0-1 0,0 0 15,0 0-15,0 0 0,0 0 16,0 1-16,0-1 0,21 0 16,1-21-16,-1 0 15,0 0-15,0 0 0,0 0 16,0 0-16,1 0 0,-1 0 0,0-21 15,0 21-15,0-21 0,-21-1 16,21 1-16,1 0 0,-22 0 16,0 0-16,0 0 0,0-1 0,0 1 15,0-21-15,0 21 0,0 0 16,-22-1-16,1 1 0,21 0 16,-21 0-16,21 0 0,0 0 15,21 21 1,0 0-1,1 0-15,-1 0 0,21-22 0,0 22 16,1 0-16,-1 0 0,0-21 16,1 21-16,20-21 0,-20 21 0,-1 0 15,21-21-15,-20 21 0,-22 0 0,21 0 16,-21 0-16,1 0 0,-1-21 16,-42 21-1,-1 0 1,1 0-16,0 0 0,-21 21 15,21 0-15,-1-21 0,1 21 0,0 0 16,-21 1-16,21-1 0,-1 0 16,1 0-16,0 0 0,0 0 0,0 22 15,0-22-15,-1 21 0,1-21 0,0 22 16,21-22-16,0 0 0,0 21 0,0-20 16,0-1-16,0 0 0,0 0 15,21 0-15,0-21 16,1 0-16,-1 0 0,21 0 0,-21 0 15,0 0-15,1-21 0,20 21 16,-21-21-16,0 0 0,0 0 16,22-22-16,-22 22 0,0 0 15,0 0-15,0 0 0,-21-22 16,0 22-16,22-21 0,-1 21 16,-21-1-16,0 1 0,0 0 0,0 0 15,0 0-15,0 0 0,21-1 16,-21 1-16,0 0 15,21 21 126,-21 21-78,0 0-1,-21-21 157,21 22-219,0-1 15,0 0-15,0 0 16,0 0-16,0 0 16,0 1-16,0-1 15,0 0-15,0 0 0,0 0 16,0 0-16,0 1 16,21-22-16,-21 21 0,21-21 15,0 21-15,1-21 0,-1 0 16,0 0-16,0 0 15,0 0-15,0 0 0,1 0 16,-1-21-16,0 21 0,0-21 0,0-1 16,0 22-16,1-21 0,-1 0 15,0 0-15,0 0 0,-21 0 16,0-1-16,21 1 0,-21 0 0,21 0 16,-21 0-16,0 0 0,0-1 15,0 1-15,0 0 16,0 42 15,0 0-31,0 1 0,0 20 16,0-21-16,0 0 0,-21 22 15,21-22-15,0 0 0,0 0 16,0 0-16,0 0 0,0 1 16,0-1-16,21 0 0,1-21 15,-1 0-15,0 0 0,0 0 16,0 0-16,0 0 0,1 0 15,-1 0-15,0 0 0,0-21 0,0 21 16,0-21-16,1-1 0,-22 1 0,21 0 16,0 0-16,-21 0 15,0 0-15,21-1 0,-21 1 0,21 0 16,-21-21-16,21 21 0,-21-1 0,0 1 16,0 0-16,0 0 0,22 21 15,-22-21-15,21 21 16,-21 21-1,0 0 1,0 0-16,0 0 0,0 1 0,0-1 16,0 0-16,0 21 0,0-21 15,-21 22-15,21-22 0,0 21 16,-22 1-16,22 20 0,0-21 0,0 64 16,0-42-16,0-22 0,0 22 15,0-1-15,0 1 0,0-22 0,0 85 16,22-64-16,-1 64 15,0-42-15,0-21 0,-21-1 16,0 1-16,21-22 0,-21 21 0,21 1 16,-21-22-16,0 1 0,0-1 0,0-21 15,0 21-15,-21-20 0,0-1 16,-21 0-16,-1-21 0,22 0 16,0 0-16,-21 0 0,21 0 15,-1-21-15,1 0 0,-21-1 0,21 1 16,0-21-16,-22-43 0,22 43 15,21 0-15,-21-22 0,21 22 16,-21-22-16,21 1 0,0-1 16,0 1-16,0-1 0,0 1 0,0 20 0,0-20 15,21-1-15,0-20 0,0 20 16,0 1-16,22-1 0,-1-20 16,0 20-16,1 1 0,-1-1 0,0 1 15,22 20-15,-22-20 0,1 20 0,-1 1 16,0 21-16,1-21 0,-1 20 15,-21-20-15,0 21 0,0 21 0,-21-21 16,0 0-16,-21 21 16,0 0-16,-21 0 15,21 0-15,-1 0 0,1 21 0,0-21 16,21 21-16,0 0 0,0 0 16,0 0-16,21 1 15,-21-1-15,21 0 0,1 0 0,-1-21 16,0 21-16,0 0 0,0 1 15,0-1-15,-21 0 0,0 0 16,0 0-16,0 0 16,-21 1-16,0-22 0,0 0 15,0 21-15,0-21 0,-1 0 16,1 0-16,0 21 0,0-21 0,0 0 16,21-21-1</inkml:trace>
  <inkml:trace contextRef="#ctx0" brushRef="#br1" timeOffset="93459.8">11853 8975 0,'0'0'0,"-21"0"0,21-21 31,0 42 0,0 0-31,0 0 16,0 0-16,0 0 0,0 22 0,0-22 15,-21 0-15,21 0 0,0 22 0,-21-22 16,21 0-16,0 0 0,0 0 16,-43 0-16,43 1 0,-21-1 15,21 0-15,-21-21 16,21-21 15,0 0-31,0-1 16,0 1-16,0 0 0</inkml:trace>
  <inkml:trace contextRef="#ctx0" brushRef="#br1" timeOffset="93655.69">11790 8805 0,'0'0'0,"0"-21"16,0 42 31,0 1-47,0-1 16,21-21-16,-21 21 15,21-21-15,0 21 0,0-21 0,1 21 16</inkml:trace>
  <inkml:trace contextRef="#ctx0" brushRef="#br1" timeOffset="94269.16">12573 9144 0,'0'0'0,"21"0"0,43-21 31,-64 0-31,0 0 0,0-1 15,0 1-15,0 0 0,0 0 0,-22 0 16,22 0-16,-21-1 16,0 1-16,0 0 0,0 21 15,0-21-15,-1 21 0,1 0 0,0 0 16,0 0-16,-21 0 0,20 21 0,1 0 16,0 0-16,0 1 0,-21 20 15,20-21-15,1 0 0,0 22 0,0-1 16,21-21-16,-21 21 0,21-20 15,-21-1-15,21 21 0,0-21 0,0 0 16,0 1-16,0-1 0,21-21 16,0 21-16,0-21 0,0 0 0,22 0 15,-22 0-15,0 0 16,0 0-16,0 0 0,22 0 0,-22-21 16,21 0-16,-21-1 0,0 1 0,22 0 15,-22 0-15,0 0 0,0 0 16,0-22-16,1 1 0,-1 0 0,21-43 15,-21 43-15,-21-22 16,0 22-16,21-1 0,-21-20 0,22-1 16,-22 22-16,0 21 0,0 0 15,0 0-15,0-1 0,0 44 32,-22-1-32,22 0 0,0 21 0,-21-21 15,21 43-15,0-22 16,-21 1-16,21 20 0,0-21 0,0 22 15,0-22-15,0 1 0,-21-1 0,21 0 16,0 1-16,0-22 0,0 0 16,0 21-16,0-21 0,0 1 15,0-1-15,21-21 16,0 0-16,0 0 0,1 0 16,-1 0-16,0 0 0,0-21 0,0-1 15,0 22-15</inkml:trace>
  <inkml:trace contextRef="#ctx0" brushRef="#br1" timeOffset="94659.99">13060 9102 0,'-21'0'31,"42"0"0,0 0-31,0 0 16,0-21-16,22-1 0,-22 22 0,0-21 15,0 21-15,21-21 0,-20 21 16,-1-21-16,0 0 0,0 21 0,-21-21 16,0-1-16,0 1 15,-21 21 1,0 0-16,0 0 0,-1 21 16,1 1-16,-21-1 0,21 0 0,0 0 15,-22 21-15,22-20 0,0-1 16,0 0-16,21 21 0,0-21 0,-21 1 15,21-1-15,0 0 0,0 0 0,0 0 16,21 0-16,0 1 16,21-22-16,-21 0 0,1 0 15,-1 0-15,21 0 0,0 0 0,-20 0 16,20 0-16,0 0 0,1 0 16,-22-22-16,21 1 0,0 21 0,-20-21 15,20 0-15,-21 0 0,0-22 16,0 22-16,1 0 0</inkml:trace>
  <inkml:trace contextRef="#ctx0" brushRef="#br1" timeOffset="95576">13737 8996 0,'0'-42'0,"0"126"0,0-126 0,0-22 0,0 43 16,0 42 15,0 1-31,0-1 16,0 0-16,0 21 0,-21-21 15,21 1-15,0-1 0,0 0 0,-21 0 16,21 0-16,0 0 0,0 22 15,0-22-15,-21 0 16,21 0-16,-22-21 16,22-21 15,0 0-31,0 0 16,0 0-16,0-1 0,0 1 15,0-21-15,22 21 0,-22 0 0,21-22 16,0 1-16,0 21 0,0-22 15,22 1-15,-22 21 0,21-21 0,0 20 16,1 1-16,-1 0 0,0 21 16,-20 0-16,41 21 15,-21 0-15,-20 1 0,-1-1 0,-21 21 16,0-21-16,0 22 0,0 20 16,0-21-16,0-20 0,-21 20 15,-1-21-15,22 0 0,0 22 0,-21-22 16,21 0-16,0 0 15,0 0-15,21-21 16,1 0-16,-1 0 16,0 0-16,21 0 15,-21 0-15,1-21 0,-1 21 0,0-21 16,0 0-16,21 0 0,-20-1 0,-1 1 16,0-21-16,0 21 0,0-22 15,0 1-15,-21 0 0,22-1 16,-1 1-16,-21-21 0,0 20 0,21 22 15,-21-21-15,21 21 0,-21-22 16,0 22-16,0 0 0,0 42 31,0 0-31,-21 0 0,21 22 16,-21-22-16,21 21 0,0 1 0,-21-1 16,21 0-16,-22 1 0,22-1 0,0 0 15,0-21-15,0 22 0,0-22 16,0 21-16,0-21 0,0 1 0,0-1 15,0 0-15,0 0 0,0 0 0,22 0 32,-1-21-32,0 0 0,0 0 15,0 0-15,0 0 0,-21-21 0,22 21 16,-1-21-16,0 0 0,0 0 16,0 21-16,0-64 0,1 43 15,-1 0-15,-21 0 0,0 0 16,0-1-16,21 1 0,-21 42 31,-21 1-31,21-1 16,-21 0-16,21 0 0,0 0 15,0 0-15,0 1 0,0-1 16,0 0-16,0 0 0,0 0 0,0 0 16,0 1-1,21-22 16,0 0-31,-21-22 0,21 22 0,-21-21 16,21 0-16,0 0 0,-21 0 16</inkml:trace>
  <inkml:trace contextRef="#ctx0" brushRef="#br1" timeOffset="95760.11">14965 8827 0,'0'0'0,"-21"-43"15,21 22-15,-22 21 16,1 0-1,21 21 32</inkml:trace>
  <inkml:trace contextRef="#ctx0" brushRef="#br1" timeOffset="95935.68">14457 8869 0,'0'0'0,"-21"21"0,-1-21 15,22 21-15,-21-21 0,21 21 16,21 1 0,1-22-16,-1 0 15,0 0-15,0 0 0,0 0 0,0 0 16,22 0-16,-22 0 0,21 0 15,-21 0-15,1 0 0,-1 0 16,0 0-16</inkml:trace>
  <inkml:trace contextRef="#ctx0" brushRef="#br1" timeOffset="97248.66">15579 8954 0,'-22'21'16,"22"-42"-1,0-1 1,22 1-16,-1 21 16,0-21-16,0 0 0,0 0 0,0 0 15,-21-1-15,22 1 0,-1 0 16,0 0-16,0 0 0,-21-22 0,0 22 16,0 0-16,0 0 0,0 0 0,0 0 15,0-1-15,0 1 0,0 0 16,0 0-16,-21 21 15,0 0-15,0 21 0,-1 0 0,22 0 16,-21 1-16,0 20 16,0 0-16,0 22 0,21-22 0,-21 22 15,-22 63-15,22-64 0,0 1 16,0-1-16,-22 1 0,22-1 16,0 22-16,0-22 0,-21 1 0,20 20 15,-20 65-15,21-65 0,0-20 16,0-1-16,21 1 0,-22-1 15,22 1-15,0 42 0,0-43 16,0-21-16,0 1 0,0-1 0,0 0 16,22 1-16,20-1 15,-21-42-15,0 0 0,0 0 16,1 0-16,20 0 0,-21 0 0,21-21 16,1 0-16,-22-22 0,21 1 0,1 21 15,-1-21-15,0-22 0,1 22 16,-22-1-16,21-20 0,0-1 0,-20 22 15,-1-43-15,0 22 0,-21-1 0,0-20 16,0 20-16,0 1 0,0-1 16,-21 1-16,-22-1 0,22 22 0,-21 0 15,0-1-15,-1 1 0,1 21 0,21 0 16,-22 21-16,1 0 0,21 0 16,0 0-16,0 0 0,42 0 31,0 0-31,0 0 15,21 0-15,1 0 0,-1 0 0,-21 0 16,22 0-16,-1 0 0,21-22 0,-20 22 16,-1-21-16,0 0 0,22 0 15,-22 21-15,1-21 0,-1 0 0,0-1 16,1-20-16,-1 21 0,-21 0 16,0 0-16,0-1 0,-21 1 15,0 0-15,-21 42 31,0 0-31,0 1 0,21-1 16,0 0-16,-21 0 0,21 0 16,0 0-16,0 1 0,0-1 15,0 21-15,21-21 16,0-21-16,0 0 0,0 0 0,1 21 16,20-21-16,0 0 0,-21 0 15,64 0-15,-43-21 0,1 0 16,-22 21-16,21-21 0,-21 0 15,1 0-15,-1-1 0,0 1 16,0 0-16,-21 0 0,21 0 0,-21 0 16,0-1-16,0 1 0,0 0 15,0 0-15,0 42 16,0 0 0,0 22-16,0-22 0,0 21 15,0 0-15,0 1 0,0-1 0,-21 0 16,21 22-16,0-1 0,0-20 0,0 20 15,0 1-15,0 20 0,0-20 16,0-1-16,0 22 0,0-21 0,0-1 16,0 22-16,0-22 0,0 1 0,0 20 15,21-20-15,0 21 0,-21-22 0,22 1 16,-1-1-16,-21 1 0,0-1 16,21-21-16,-21 1 0,0-1 15,0 0-15,-42 1 0,20-22 0,1-21 16,-21 0-16,21 0 0,-22 0 15,1 0-15,0-21 0,-1 0 16,1-1-16,0-20 0,-1 21 16,1-21-16,0-1 0,-1 1 0,-20-43 15,42 43-15,0 0 0,-1-22 0,22 22 16,0-1-16,0-20 0,0 21 16</inkml:trace>
  <inkml:trace contextRef="#ctx0" brushRef="#br1" timeOffset="98195.92">18182 8678 0,'-21'0'0,"21"-21"31,21 21-15,-21-21-16,21 0 0,-21 0 15,0 0-15,0-1 16,0 1-16,0 0 15,-21 0-15,0 21 0,-21 0 16,20 0-16,1 0 0,0 0 16,0 0-16,-21 21 0,20 0 15,1 22-15,0-1 0,-21-21 0,42 43 16,-21-22-16,-1 0 0,1 22 16,0-22-16,21 0 0,0 1 0,0-1 15,0 0-15,0-20 0,0-1 0,0 21 16,0-21-16,21 0 15,0-21-15,1 0 16,-1 0-16,0 0 0,0 0 0,0-21 16,22 0-16,-22 21 0,0-42 0,0 21 15,0-1-15,22 1 0,-22-21 16,0 0-16,0-1 0,0 1 0,0 0 16,-21-1-16,22 1 0,-1-43 15,-21 43-15,0-22 16,0 43-16,0 0 0,0 42 15,-21 0 1,21 1-16,-22 20 16,22-21-16,-21 21 0,21 1 0,0-1 15,0 0-15,0 1 0,0-1 0,0-21 16,0 22-16,0-22 0,21 21 16,1-21-16,-1 0 0,0-21 0,0 22 15,0-22-15,0 0 0,22 0 0,-22 0 16,21 0-16,-21 0 0,22 0 15,-22-22-15,21 1 0,-21 0 0,1 0 16,20-21-16,-21 20 0,0-20 16,0 0-16,1-22 0,-1 22 15,-21 0-15,21-1 0,0-63 16,-21 64-16,0-21 0,0 20 0,0 1 16,21 0-16,-21 20 0,0-20 15,0 21-15,0 42 16,0 0-16,0 0 15,-21 22-15,21-1 0,0 0 16,0 1-16,0-1 0,0 0 0,-21 1 16,21-1-16,0 0 0,0 1 0,0-1 15,0 0-15,0 1 0,0-22 16,0 21-16,0-21 0,0 1 0,0-1 16,21 21-16,0-42 15,0 0-15,1 0 16,-1 0-16,0 0 15,-21-21-15,21 0 0,-21 0 0,0-1 16,21 1-16,-21-21 0</inkml:trace>
  <inkml:trace contextRef="#ctx0" brushRef="#br1" timeOffset="98392.17">18605 8573 0,'0'0'0,"-21"21"0,0 0 31,42-21-15,0 0-16,1 0 15,-1 0-15,21 0 0,-21 0 16,22 0-16,-1 0 0,0 0 0,1 0 16,41-21-16,-41 0 0,-1-1 15,0 22-15</inkml:trace>
  <inkml:trace contextRef="#ctx0" brushRef="#br1" timeOffset="98655.05">19579 8276 0,'0'0'31,"-21"0"-15,0 21-16,0 1 0,21-1 15,-22 21-15,1-21 0,0 22 0,0-22 16,21 21-16,-21 0 0,0 1 15,-1-22-15,1 21 0,21 1 0,-42 20 16,42-21-16,0-20 0,0 20 16,0-21-16,-21 0 0,21 22 15,0-22-15,0 0 0,0 0 16,21-21-16,0 0 16,0 0-16,0 0 0,1 0 15,41-42-15,-42 21 16,22-1-16</inkml:trace>
  <inkml:trace contextRef="#ctx0" brushRef="#br1" timeOffset="99076.81">19791 8678 0,'0'0'0,"-21"0"15,-1 0-15,22 22 16,0-1-1,22-21 17,-1 0-32,0 0 0,0 0 0,0-21 15,22 21-15,-22-22 0,0 1 16,0 21-16,0-21 0,0 0 16,1 21-16,-22-21 0,0 0 0,0-1 15,0 1-15,0 0 0,-22 21 16,1 0-1,0 0-15,0 0 0,0 0 0,0 21 16,-22 0-16,22 1 0,-21-1 16,21 0-16,-1 0 0,1 21 15,0-20-15,0 20 0,0-21 0,21 21 16,0-20-16,0-1 0,0 0 0,0 21 16,0-21-16,0 1 0,21-22 15,0 21-15,0 0 0,22-21 0,-1 0 16,0 0-16,1 0 0,-22 0 15,21 0-15,0 0 0,1 0 16,-1 0-16,0-21 0,1 21 0,20-21 16</inkml:trace>
  <inkml:trace contextRef="#ctx0" brushRef="#br1" timeOffset="99819.38">20701 8636 0,'0'0'0,"0"-21"0,0 0 15,0 0-15,0-1 16,0 1-16,0 0 15,-21 21-15,0 0 16,-1 0-16,1 0 0,0 0 0,0 0 16,0 21-16,-22-21 0,22 21 15,0 1-15,0-1 0,0 0 0,0 21 16,-1-21-16,1 1 0,21 20 16,-21-21-16,21 0 0,-21 22 0,21-22 15,-21 0-15,21 0 0,0 0 0,0 22 16,21-22-1,0-21-15,0 0 16,0 0-16,1 0 0,-1-21 0,0-1 16,21 22-16,-21-21 0,1 0 15,-1 0-15,0-21 0,-21 20 16,21 1-16,0-21 0,0 21 0,1-22 16,-22 22-16,0 0 0,0 0 15,21 0-15,-21 0 0,0-1 16,0 44-1,0-1-15,-21 0 16,21 21-16,-22-21 0,22 1 16,0-1-16,0 21 0,0-21 15,0 0-15,-21 22 0,21-22 0,0 0 16,0 0-16,0 0 0,0 1 16,21-22-16,-21 21 0,22-21 0,-1 0 15,0 21-15,0-21 0,0 0 16,0 0-16,1 0 0,20 0 0,-21 0 15,0-21-15,22 21 0,-1-21 0,21-22 16,-41 22-16,20-21 16,-21 21-16,21-22 0,-20 22 0,20-21 15,-21 21-15,-21-1 0,21 1 0,-21 0 16,0 0 0,-21 21-16,0 0 15,21 21-15,-21 0 0,0-21 16,-1 21-16,22 22 0,0-22 15,0 0-15,0 0 0,0 0 0,0 22 16,0-22-16,0 0 0,0 0 0,0 0 16,0 1-16,22-1 0,-1 0 15,-21 0-15,0 0 16,0 0-16,-21-21 16,-1 0-16,1 0 15,0 0-15,0 0 0,0 0 16,0 0-16,-1-21 0,22 0 15,0 0 1,0 0-16,22 0 0,-1-1 0</inkml:trace>
  <inkml:trace contextRef="#ctx0" brushRef="#br1" timeOffset="100100.22">21653 8340 0,'0'0'0,"-21"0"31,0 21-31,0 0 0,0 0 16,21 22-16,-21-22 0,-1 0 15,1 21-15,0-21 0,21 22 16,-21-1-16,0 0 0,21-20 0,-21 20 16,21 0-16,0-21 0,0 22 0,0-22 15,0 0-15,0 21 0,0-20 16,0-1-16,21-21 0,0 0 15,0 0-15,0 0 0,0 0 0,1 0 16,20 0-16,-21 0 0,0 0 16,0-21-16,22-1 0,-22 1 0,0 0 15,-21 0-15,21 0 0</inkml:trace>
  <inkml:trace contextRef="#ctx0" brushRef="#br1" timeOffset="100299.11">21421 8551 0,'0'0'0,"-22"0"0,1 0 0,0 0 16,21-21 0,21 21-16,0 0 0,1 0 15,20 0-15,0 0 0,1 0 16,-1-21-16,0 21 0,22 0 0,-22 0 16,0-21-16,1 21 0,-1 0 0,0 0 15,1 0-15,-22 0 0,0-21 16,0 21-16,0 0 0</inkml:trace>
  <inkml:trace contextRef="#ctx0" brushRef="#br1" timeOffset="102160.74">1820 10922 0,'0'0'0,"0"-21"0,0 0 16,0 0-16,0-1 15,-21 1-15,0 21 0,0-21 0,0 0 16,-1 21-16,1 0 0,0 0 16,0 0-16,-21 0 0,20 0 0,1 0 15,-21 0-15,21 21 0,-22 0 16,1 0-16,21 22 0,-21-1 16,20 0-16,-20 22 0,21-22 15,0 22-15,-22 84 0,22-85 16,21 1-16,0-1 0,0 1 15,0-22-15,0 22 0,0-22 0,21 0 16,1 1-16,-1-22 0,0 21 16,21-21-16,1 1 0,-1-1 0,0-21 15,22 0-15,-22 0 0,22 0 16,-22-21-16,21-1 0,-20 1 0,20 0 16,-20-21-16,-1 21 0,0-22 15,1 1-15,-1 0 0,0-1 0,1-20 16,-22 20-16,0-20 0,0 21 15,-21-22-15,0 22 0,0-22 0,-21 22 16,0-22-16,0 22 0,-22 0 16,22-1-16,-21 1 0,-1 21 15,1 0-15,-21-22 0,20 43 0,-20 0 16,-1 0-16,1 0 0,-1 0 16,1 22-16,-1-1 0,1 0 0,-1 21 15,22 1-15,0-1 0,-1 21 16,22 1-16,0-1 0,21 1 15,0-1-15,0-20 0,21 20 0,0-20 16,22-1-16,-1 0 0,0 1 16,1-22-16,62 21 15,-41-21-15,-1 0 0,1-21 0,-1 0 16,1 0-16,-1 0 0,-20 0 16,20-21-16,1 0 0,-1 0 0,1 0 15,-22 0-15,22-1 0,-22 1 16,0-21-16,1 21 0,-22 0 0,21-64 15,-42 64-15,0-22 16,0 22-16,0 0 0,0 0 0,-21 21 31,0 21-31,21 0 0,0 22 16,0-22-16,0 21 0,-21-21 16,21 22-16,0-22 0,-22 21 15,22-21-15,0 0 0,0 22 0,0-22 16,-21 0-16,21 0 15,-21 0-15,21 1 16,0-44 0,0 1-1,0 0-15,0-21 0,21 21 16,0-1-16,1-20 0,-1 21 16,-21-21-16,21-1 0,0 22 0,0-21 15,0 21-15,1-22 0,-1 22 16,0 21-16,0 0 0,0 0 15,0 0-15,-21 42 16,22-20-16,-22-1 0,21 21 0,-21 0 16,0-20-16,0 20 0,0-21 15,21 21-15,-21-20 0,21-1 16,0 0-16,-21 0 0,21 0 0,1 0 16,-1 1-16,0-22 0,0 0 15,0 21-15,0-21 0,22 0 0,-22 0 16,0 0-16,0 0 0,22 0 0,-22-21 15,21-1-15,-21 1 0,0 0 16,22 0-16,-22 0 0,0 0 16,21-1-16,-20-20 0,-1-21 0,-21 20 15,0 1-15,0 0 16,0-1-16,0 22 0,0-21 0,0 21 16,-21-1-16,-1 22 15,1 0-15,0 22 0,21-1 16,-21 0-16,21 21 0,0-21 0,0 22 15,0-1-15,0-21 0,0 22 16,0-22-16,0 21 0,21-21 0,0 0 16,-21 1-16,21-1 0,1 0 15,-1 0-15,0-21 0,0 0 0,0 21 16,0-21-16,1 0 0,20 0 0,-21 0 16,0 0-16,22 0 0,-22-21 15,21 21-15,-21-21 0,22 21 16,-1-21-16,0 0 0</inkml:trace>
  <inkml:trace contextRef="#ctx0" brushRef="#br1" timeOffset="103537.01">5059 11388 0,'-21'21'0,"42"-42"0,-64 42 0,43 0 16,0 0-16,-21 0 0,21 1 16,-21-1-16,21 0 0,0-42 47,0 0-47,21-1 0,0 1 15,-21-21-15,22 21 0,-1-22 16,0 1-16,0 0 0,0-1 0,0 1 15,1 0-15,-1-22 0,-21 22 0,0 0 16,21-1-16,-21 1 0,21 0 16,-21-1-16,0 1 0,0 0 0,0-1 15,0 22-15,0 0 0,0 0 16,0 0-16,0 42 16,0 0-1,-21 21-15,21-21 0,-21 22 0,21-1 16,-21 0-16,21 1 0,0-1 15,0 22-15,0-22 0,0 21 0,0-20 16,0 20-16,0-20 0,0 20 0,21-21 16,0 1-16,0-22 0,-21 21 15,21-21-15,0 1 0,1-1 0,-1 0 16,0-21-16,0 0 0,21 0 0,-20 0 16,-1 0-16,21 0 0,0 0 15,-20-21-15,20-22 0,-21 22 16,21 0-16,-20 0 0,-1-21 0,21-1 15,-21 1-15,0 0 0,1-1 16,-22-20-16,21 20 0,-21 1 16,21 0-16,-21-22 0,0-20 15,0 41-15,0 1 0,0 21 0,0-22 16,0 22-16,0 0 0,0 0 0,-21 21 16,21 21-1,-21 0-15,21 0 0,0 1 16,0 20-16,0 0 0,0 22 15,0-22-15,0 0 0,0 1 16,0 20-16,0-20 0,0-1 0,0 0 16,21 1-16,0-1 0,0 0 15,-21-21-15,21 22 0,22-22 0,-22 0 16,0-21-16,21 21 0,-21-21 16,1 0-16,20 0 0,-21 0 0,21 0 15,-20-21-15,-1 21 0,21-21 0,-21 0 16,0 0-16,1-1 0,-1-20 15,-21 21-15,0-21 0,21 20 0,-21-20 16,0 21-16,0-21 0,0 20 0,0 1 16,0 0-16,0 0 15,0 0-15,-21 21 0,21 21 32,0 0-32,-21 21 0,21-20 15,0 20-15,-22-21 0,22 21 0,0 1 16,0-22-16,0 0 0,-21 21 0,21-20 15,-21-1-15,21 0 0,0 0 16,0 0-16,0 0 16,0-42-1,0 0 1,0 0-16,0 0 0,0-22 16,0 22-16,0 0 0,21-21 0,0-1 15,-21 1-15,22 21 16,-1-21-16,0-1 0,0 22 0,0 0 15,0 0-15,1 0 0,-1-1 0,0 22 16,0 0-16,0 0 0,0 22 16,-21-1-16,22 0 0,-22 0 15,21 21-15,-21 1 0,0-22 0,0 21 16,0-21-16,21 22 0,0 41 16,0-62-16,0-1 15,1 0-15,-1 0 0,0-21 16,21 0-16,-21 0 0,1 0 0,-1 0 15,21 0-15,-21 0 16,0-21-16,22 0 0,-22 0 0,0-1 16,21 1-16,-20 0 0,-1 0 0,0-21 15,0-1-15,-21 22 0,0-21 16,21 21-16,-21-22 0,0 22 0,0-21 16,0 21-16,0-1 0,0 44 31,0-1-31,0 0 0,0 0 15,-21 0-15,21 22 0,0-22 0,0 21 16,0 0-16,0-20 0,0-1 16,0 0-16,0 21 0,21-21 15,0-21-15,-21 22 0,43-1 16,-22-21-16,0 0 0,0 0 16,0 0-16,1 0 0,-1 0 15,0-21-15,0-1 0,0 1 0,0 0 16,1 0-16,-22 0 0</inkml:trace>
  <inkml:trace contextRef="#ctx0" brushRef="#br1" timeOffset="103712.99">7302 10816 0,'0'0'0,"-21"0"0,0 0 16,0 0-16,0 0 0,0 0 15,-1 0-15,22 21 16,0 1-1,22-22-15,-1 21 16,0-21-16,0 0 0,0 0 16,0 0-16,22 21 0,-1-21 0</inkml:trace>
  <inkml:trace contextRef="#ctx0" brushRef="#br1" timeOffset="105039.87">8043 11218 0,'0'0'0,"21"0"0,1 22 15,-1-22 1,0-22 0,-21 1-16,0 0 0,21 21 15,-21-21-15,21 0 0,-21 0 0,0-1 16,0 1-16,21 0 0,-21 0 16,0 0-16,0 0 0,0-1 0,0 1 15,-21 0-15,21 0 0,-21 0 0,0 0 16,0 21-16,0 0 0,-22 0 15,22 0-15,-21 0 0,21 0 0,-22 21 16,1 0-16,0 0 0,20 0 16,-20 0-16,0 22 0,21-22 0,-22 21 15,22 1-15,0-1 0,-21 0 16,20 1-16,22-1 0,0-21 0,0 21 16,0-20-16,0-1 0,0 0 0,0 0 15,22-21-15,-1 21 0,21-21 16,-21 0-16,22 0 0,-1 0 0,0 0 15,1-21-15,-1 21 0,-21-21 0,21 0 16,1 0-16,-1-1 0,-21 1 16,22 0-16,-22-21 0,0 21 0,0-22 15,0 22-15,0 0 0,-21-21 0,0 20 16,22-20-16,-1 21 16,-21 42-1,0 0 1,0 0-16,0 1 0,0 20 0,0 0 15,0-21-15,0 43 0,0-22 16,0 1-16,0 20 0,0-21 0,0 1 16,0 20-16,-21 1 0,21-22 0,-22 22 15,22-1-15,0 1 0,0-1 16,0 22-16,0-22 0,0 1 16,0-1-16,0 1 0,0-1 0,0 64 15,0-63-15,0-22 0,0 0 0,0 1 16,0-1-16,0-21 0,0 22 15,0-22-15,0-42 32,0-1-32,22 1 0,-22-21 0,21 21 15,-21-22-15,21 1 0,0-21 16,-21 20-16,21-20 0,0-1 0,1-20 16,-22 20-16,21-21 0,0 1 0,0-1 15,-21 0-15,21 1 0,0-1 0,-21 0 16,22 1-16,-22-1 15,21 0-15,-21 22 0,21-1 0,-21 22 0,21 0 16,-21-1-16,0 1 16,0 21-16,0 0 0,21 21 0,-21 21 31,0 0-31,0 0 16,0 0-16,0 22 0,0-22 15,-21 21-15,21-21 0,0 22 0,0-22 16,0 0-16,0 0 0,0 0 0,0 1 15,0-1-15,21-21 0,-21 21 16,21-21-16,1 0 0,-1 0 16,0 0-16,0 0 0,0 0 0,0-21 15,1 21-15,-1-21 0,21-1 16,-21 1-16,0 0 0,1 0 0,-1-21 16,0 20-16,21-20 0,-21 21 15,1-21-15,-1 20 0,-21 1 16,21 0-16,0-21 0,-21 63 31,0 0-15,0 0-16,-21 0 0,21 1 15,0-1-15,0 21 0,0-21 0,0 0 16,0 1-16,0 20 0,0-21 0,0 0 16,21 0-16,0-21 0,0 22 15,1-1-15,-1-21 0,0 0 0,0 0 16,0 0-16,22 0 0,-22 0 0,21 0 15,-21 0-15,22-21 0,-22 21 16,0-22-16,21 1 0,-21 0 16,1 0-16,20-21 0,-21 20 0,-21-20 15,21 21-15,-21-21 0,21-1 16,-21 22-16,0 0 0,0-21 0,0 20 16,0 1-16,-21 0 0,0 21 15,0 0-15,0 0 0,21 21 16,-21 0-16,-1 1 0,22-1 15,-21 0-15,21 21 0,0-21 0,0 22 16,0 20-16,0-20 0,0-22 16,0 0-16,0 21 0,0-21 15,0 1-15,21-1 0,1-21 16,-1 21-16,0-21 0,0 0 16,0 0-16,0 0 15,1 0-15,-1 0 0,0 0 0,0-21 16,-21 0-16,21-1 0,0 1 0</inkml:trace>
  <inkml:trace contextRef="#ctx0" brushRef="#br1" timeOffset="106299.7">11409 10986 0,'0'-22'31,"21"22"-31,-21-21 0,0 0 15,21 0-15,0 0 16,-21 0-16,0-1 0,0 1 0,0 0 16,0 0-16,0 0 0,0 0 15,0-22-15,-21 22 0,0 0 0,0 0 16,0 0-16,-1 21 0,1-22 0,0 22 16,0 0-16,-21 0 0,20 0 15,-41 43-15,42-22 0,0 0 16,-22 21-16,22 1 0,0-1 15,-21-21-15,20 22 0,1-1 0,0 0 16,0 1-16,0-1 0,0 0 0,21 1 16,0-1-16,0-21 0,0 21 0,0-20 15,0-1-15,21-21 16,0 21-16,0-21 0,0 0 0,0 0 16,22 0-16,-22 0 0,42-21 15,-41 0-15,20-1 0,-21 1 16,21 0-16,-20 0 0,-1-21 0,42-22 15,-42 43-15,1-21 0,-1 20 16,0-20-16,0 0 0,-21 21 0,21-22 16,-21 1-16,21 21 0,-21 0 15,0-1-15,0 1 0,0 42 32,0 1-32,0-1 15,0 0-15,0 21 0,0-21 16,0 1-16,0-1 0,0 21 0,0-21 15,0 0-15,0 22 0,0-22 16,0 0-16,0 0 0,22 0 0,-1 22 16,0-43-16,0 21 0,-21 0 0,21-21 15,22 0-15,-22 21 0,0-21 16,0 0-16,21 0 0,-20 0 16,20-21-16,-21 21 0,0-21 0,22 0 0,-22 0 15,21-1-15,-21 1 0,0-21 16,1 21-16,-1 0 0,0-64 15,0 43-15,-21-1 0,21 1 0,-21 0 16,21-1-16,-21 1 0,0 0 16,0-22-16,0 22 0,0 21 15,0-22-15,0 22 0,0 0 0,0 0 16,0 0-16,0 42 16,0 0-16,-21 21 15,21-21-15,0 22 0,0-1 0,-21 0 16,21 1-16,0 20 0,0-20 15,-21-1-15,21 0 0,0 1 0,0-22 16,0 21-16,0 0 0,0-20 0,0 20 16,0-21-16,0 21 0,0-20 15,0-1-15,0 0 0,21-21 16,0 21-16,0-21 0,1 0 0,-1 0 16,0 0-16,21 0 0,22-21 15,-43 21-15,21-21 0,-21 0 16,22-1-16,-22-20 0,0 21 0,0 0 15,0-22-15,1 22 0,-1-21 0,0 0 16,-21-1-16,21 1 0,-21 0 16,0-1-16,0 1 0,0 0 0,0-1 15,0 1-15,0 0 0,0 20 0,0 1 16,0 42 0,0 1-16,0-1 15,0 21-15,-21 0 0,21 1 0,0-1 16,0 0-16,-21 1 0,21-1 15,0 0-15,0 1 0,0-1 16,0-21-16,0 22 0,0-22 0,0 21 16,0-21-16,0 22 0,0-22 0,0 0 15,21 0-15,0 0 16,0-21-16,0 0 0,1 0 16,-1 0-16,0 0 0,0-21 0,0 21 15,-21-21-15,21 0 0,1 0 16,-1-1-16,-21 1 0,0 0 0,0-21 15,0 21-15</inkml:trace>
  <inkml:trace contextRef="#ctx0" brushRef="#br1" timeOffset="106496.98">12086 10795 0,'-42'21'0,"84"-42"0,-105 63 15,41-42-15,22 22 16,22-22-1,-1 0-15,21 0 16,-21 0-16,22 0 0,-1 0 16,0 0-16,1 0 0,-1 0 15,0 0-15,22-22 0,-22 1 16,0 21-16,1-21 0,-1 21 0,0 0 0,1-21 16</inkml:trace>
  <inkml:trace contextRef="#ctx0" brushRef="#br1" timeOffset="107103.21">13060 10901 0,'0'0'0,"-21"0"15,-1 0-15,1 0 0,0 0 16,21-21 0,0 0-16,0-1 15,0 1 1,21 21-16,-21-21 0,43 0 0,-22 21 15,0-21-15,42 0 0,-41-1 16,20 22-16,-21 0 0,21 0 16,-20 0-16,-1 0 0,21 0 0,-21 0 15,0 22-15,1-1 0,-1-21 0,0 21 16,0 21-16,-21-21 0,0 1 16,21-1-16,-21 0 0,0 0 0,0 0 15,0 0-15,0 1 0,0-1 0,0 0 16,0 0-16,0 0 15,0-42 17,0 0-17,0 0-15,0 0 16,0-1-16,21 22 0,-21-21 16,22 0-16,-22 0 0,21 0 0,0-22 15,0 22-15,0 0 0,0 0 0,-21-21 16,22 20-16,-1 1 0,0 0 15,0 0-15,0 0 0,0 21 16,-21 21-16,0 0 16,0 0-16,0 0 0,0 1 15,0 20-15,0-21 0,0 0 16,0 0-16,0 1 0,0 20 16,0-21-16,0 0 0,-21 0 0,21 1 15,0-1 1,0-42 31,0-1-47,0 1 15,0 0-15,0 0 0</inkml:trace>
  <inkml:trace contextRef="#ctx0" brushRef="#br1" timeOffset="107271.06">13801 10456 0,'0'0'0,"-22"-21"0,-20 0 32,21 21-32,42 0 47,0-21-47,0 21 15,1 0-15,20 0 0</inkml:trace>
  <inkml:trace contextRef="#ctx0" brushRef="#br1" timeOffset="107783.9">14160 10245 0,'0'0'0,"0"-21"32,0 42-32,-21 0 15,21 0-15,0 0 0,-21 22 0,21-22 16,-21 21-16,21 0 0,0 1 15,0-1-15,-21 0 0,0-20 0,21 20 16,-22 0-16,22 1 0,0-22 0,-21 21 16,21 0-16,-21-20 0,21-1 15,0 0-15,0 0 0,0 0 16,0 0-16,0 1 0,0-1 16,21-21 15,-21-21-31,21-1 0,-21 1 15,0 0-15,22 0 0,-22 0 0,21 0 16,0-1-16,-21 1 0,21 0 16,0-21-16,22 21 0,-22-1 0,0 1 15,21 0-15,1 0 0,-22 0 0,21 21 16,-21 0-16,0 0 0,22 0 16,-22 21-16,0 0 0,0 0 0,0 0 15,1 1-15,-22-1 0,0 0 16,0 0-16,0 43 0,0-43 15,0 0-15,-22 0 0,-20 0 16,21 0-16,-21 1 0,20-1 16,-20-21-16,0 21 0,-22-21 0,22 21 15,21-21-15,-22 0 0,22 0 16,0 0-16,21-21 16,0 0-1,21 21-15,0-21 0,1-1 0,20 1 16,0 0-16</inkml:trace>
  <inkml:trace contextRef="#ctx0" brushRef="#br1" timeOffset="108687.69">14753 10626 0,'0'0'0,"21"-21"0,0-1 32,-21 44-17,0-1-15,0 0 0,0 0 16,0 0-16,0 0 0,0 22 0,0-22 15,-21 0-15,21 0 0,0 22 0,0-22 16,0 0-16,0 0 0,0 0 16,0 0-16,0 1 0,21-22 15,1 0-15,-1 0 16,0 0-16,0 0 0,0 0 16,0 0-16,1 0 0,-1-22 15,0 22-15,21-21 0,-21 0 0,1 0 16,-1 0-16,0 0 0,21-1 0,-21 1 15,1-21-15,-1 21 0,0 0 16,-21-22-16,21 22 0,-21 0 0,21 21 16,-21-21-16,0 42 15,0 0 1,0 0-16,-21 0 0,21 1 0,-21 20 16,21-21-16,0 0 0,0 0 0,0 1 15,0-1-15,0 0 16,0 0-16,0 0 0,0 0 0,21 1 15,0-22-15,0 21 0,1-21 0,20 21 16,-21-21-16,21 0 0,1 0 0,-22 0 16,21 0-16,1 0 0,-22-21 15,21 0-15,-21-1 0,0 22 16,1-42-16,20 21 0,-21 0 0,21-43 16,-20 22-16,-1 0 15,0-22-15,-21 22 0,21-22 0,0-42 16,0 64-16,-21 0 0,0-1 0,0 22 15,0 0-15,0 0 0,0 0 16,-21 42 0,21 0-16,-21 0 0,0 0 15,21 22-15,-21-1 0,0 0 16,21 1-16,-22-1 0,22 0 0,0 1 16,-21 41-16,21-41 0,0-1 15,0-21-15,0 22 0,0-22 16,0 0-16,21 0 0,1 0 0,-1 0 15,0-21-15,0 22 0,0-22 16,0 0-16,1 0 0,20 0 0,-21 0 16,0-22-16,0 22 0,22-21 15,-22 0-15,0 21 0,0-21 16,0 0-16,1 0 0,-22-1 0,21-20 16,-21 21-16,21 0 0,-21 0 15,-21 21 1,0 21-16,-1 0 15,22 0-15,-21 0 0,21 0 16,-21 1-16,21-1 0,0 0 0,0 21 16,0-21-16,0 1 0,0-1 15,0 0-15,0 0 0,21 0 16,0-21-16,1 0 0,-1 21 16,21-21-16,-21 0 0,22 0 0,-1 0 15,-21 0-15,21 0 0,1 0 16,-22 0-16,21-21 0,-21 0 0,1 21 15,-1-21-15,21 0 0,-42 0 16,21-1-16</inkml:trace>
  <inkml:trace contextRef="#ctx0" brushRef="#br1" timeOffset="108891.98">15790 10647 0,'0'0'0,"-42"0"0,21 21 0,-22-21 15,43 21-15,0 0 16,22-21 0,-1 0-16,21 0 0,-21 0 15,22 0-15,-1 0 0,0 0 16,1 0-16,-1-21 0,0 21 0,1-21 16,-1 21-16,21-21 0,-20 21 0,-1-21 15,0 0-15</inkml:trace>
  <inkml:trace contextRef="#ctx0" brushRef="#br1" timeOffset="109291.88">18203 10308 0,'0'0'0,"0"-21"0,0 0 0,0 0 15,0 0-15,0-1 0,0 1 0,0 0 16,0 0-16,0 0 0,0 0 0,-21 21 31,0 21-31,21 0 16,-21 0-16,21 21 0,0-20 0,-21 20 15,21 21-15,-22 43 0,22-63 16,0 20-16,-21-21 0,21 1 16,-21-1-16,21 0 0,-21 1 0,21-1 15,0 0-15,0-20 0,0-1 0,0 0 16,0 0-16,0 0 0,0 0 16,21-21-1,0 0-15,0 0 0,1 0 16,20 0-16,-21-21 0,21 0 0</inkml:trace>
  <inkml:trace contextRef="#ctx0" brushRef="#br1" timeOffset="109653.21">18732 10541 0,'43'-21'0,"-86"42"0,107-63 16,-43 21-16,-21-1 0,0 1 0,-21 42 31,0 1-31,0-1 0,-1 0 16,-20 21-16,21-21 0,0 22 0,21-22 15,-21 21-15,21-21 0,0 22 0,0-22 16,0 0-16,0 0 0,0 0 16,0 1-16,21-1 0,0-21 0,0 21 15,21-21-15,-20 0 0,-1 0 16,21 0-16,-21 0 0,22 0 16,-22 0-16,0 0 0,0-21 0,0 0 15,0 21-15,1-22 0,-22-20 0,0 21 16,0 0-16,0-22 0,0 22 15,0-21-15,-22 21 0,1-22 0,0 22 16,0 0-16,0-21 0,0 42 0,-22-21 16,22-1-16,0 22 0,0 0 15,0 0-15,-1 0 0,1 0 16,0 0-16,0 0 31,0 0-15</inkml:trace>
  <inkml:trace contextRef="#ctx0" brushRef="#br1" timeOffset="109947.94">17907 10351 0,'-21'0'15,"42"0"-15,0 0 16,0 0-16,0 0 0,1 0 0,20 0 15,0 0-15,1 0 0,-1 0 16,0 0-16,22 0 0,-1 0 16,1 0-16,-22 0 0,22 0 0,-1 0 15,-21 0-15,1 0 0,20 0 0,-42 0 16,43 0-16,-43 0 16,0 0-16,-42 0 31,0 0-31,0 0 15,0 0-15,-1 0 16,1 0-16,0 0 0</inkml:trace>
  <inkml:trace contextRef="#ctx0" brushRef="#br1" timeOffset="110783.87">10033 12467 0,'0'0'0,"0"-21"16,0 0-16,0 0 0,0 0 0,0-1 15,-21 22-15,0 0 16,-1 22-1,22-1 1,-21 0-16,21 0 0,0 0 0,0 0 16,0 22-16,0-22 0,-21 0 0,21 0 15,-21 0-15,21 1 0,0-1 16,0 0-16,-21 0 0,21 0 0,-21 0 16,21 1-16,0-44 15,0 1 1,0 0-16</inkml:trace>
  <inkml:trace contextRef="#ctx0" brushRef="#br1" timeOffset="110975.32">10033 12086 0,'0'0'0,"0"-21"0,0 0 15,0 0-15,0 0 16,-21 21-1,21 21 1,0 0-16,0 0 16,21 0-16,0-21 15,0 21-15,0 1 0,1-22 0</inkml:trace>
  <inkml:trace contextRef="#ctx0" brushRef="#br1" timeOffset="111547.74">10964 12425 0,'0'0'16,"21"-21"-1,-21 0-15,0-1 0,-21 1 16,0 0-16,0 21 0,0-21 0,0 0 16,-22 21-16,22-21 0,-21-1 0,21 22 15,-22-21-15,22 21 0,-21 0 0,21 0 16,-22 0-16,22 0 0,-21 0 15,21 21-15,-1-21 0,-20 22 0,21-1 16,0 0-16,-22 42 16,22-41-16,0-1 0,21 42 0,0-42 15,-21 22-15,21-22 0,0 0 0,0 0 16,0 0-16,21 1 0,-21-1 0,21 0 16,0-21-16,1 0 0,-1 0 0,0 0 15,0 0-15,0 0 0,0 0 0,22-21 16,-22 0-16,21 21 0,22-43 15,-22 22-15,-21 0 0,64-43 16,-64 43-16,21-21 0,-20 21 16,-1-22-16,21 1 0,-21 0 0,0-1 15,1 1-15,-1-21 0,-21 20 0,0-20 16,21 20-16,-21 1 0,0 0 0,21-43 16,-21 64-16,-21 21 31,0 21-31,21 0 15,-21 22-15,21-1 0,0 0 0,0 1 16,-22 20-16,22-21 0,-21 1 0,21 20 16,0-20-16,0-1 0,0 0 0,0 1 15,0-22-15,0 21 0,0-21 16,0 22-16,0-22 0,0 0 0,0 0 16,21 0-16,1-21 0,-1 0 15,0 0-15,0 0 0,0 0 0,0 0 16,1 0-16,-1 0 0,0-21 0,21 0 15,-21 21-15</inkml:trace>
  <inkml:trace contextRef="#ctx0" brushRef="#br1" timeOffset="112839.75">11472 12319 0,'-21'0'0,"0"0"15,21 21-15,0 0 31,21-21-15,0 0-16,0 0 16,1 0-16,-1 0 0,0-21 15,0 0-15,0 21 0,0-21 0,1 0 16,-1 0-16,-21-1 16,0 1-16,0 0 0,0 0 15,0 0-15,-21 21 16,-1 0-16,1 0 15,0 0-15,0 21 0,0 21 0,0-21 16,-1 1-16,1 20 0,21-21 16,-21 21-16,21-20 0,-21 20 0,21-21 15,0 21-15,0-20 0,0-1 0,0 0 16,0 0-16,0 0 0,21 0 0,0 1 16,0-22-16,1 0 0,-1 21 0,0-21 15,0 0-15,21 0 0,1 0 0,-1 0 16,43 0-16,-43-21 0,0 21 15,1-22-15,-1 1 0,0 21 0,1-21 16,-1 0-16,-21 0 0,0 0 0,22-22 16,-22 22-16,-21 0 0,21-21 15,0 20-15,-21-20 0,0 21 0,0 0 16,0 0-16,0-1 0,0 1 0,0 0 16,0 42-1,0 0-15,-21 1 16,21-1-16,-21 0 0,21 0 0,0 0 15,0 0-15,0 22 0,0-22 0,-21 0 16,21 0-16,0 0 0,0 1 0,-21-1 16,21 0-16,-22 0 0,22 0 15,-21-21 1,0 0 0,21-21-1,0 0-15,0 0 16,0 0-16,21-1 0,0 1 15,1 0-15,-22-21 0,21 21 0,21-22 16,-21 22-16,0-21 0,22-1 0,-1 1 16,0 21-16,1-21 0,-1 20 0,0 1 15,1 0-15,-1 21 0,-21 0 16,22 0-16,-1 21 0,-21 0 0,0 1 0,0 20 16,1 0-16,-22-21 0,0 22 15,0-1-15,0-21 0,0 22 0,0-22 0,0 21 16,0-21-16,0 0 0,-22 1 0,22-1 15,0 0-15,0 0 0,22-21 32,-1 0-17,0 0-15,0 0 16,0-21-16,0 0 0,1 21 0,-1-21 16,0-1-16,-21 1 0,42 0 0,-21 0 15,1 0-15,-1-22 0,0 1 0,21 21 16,-21-21-16,1-22 0,-1 22 0,0-1 15,0-20-15,0 21 0,-21-1 0,0 1 16,21 0-16,-21-1 0,22 22 0,-22 0 16,0 0-16,0 0 0,0 42 31,-22 0-31,1 0 0,0 21 0,0-20 16,21 20-16,-21 0 0,0 64 15,-1-64-15,22 22 0,-21-22 0,0 1 16,21-1-16,0-21 0,0 21 0,0 1 15,0-22-15,0 0 0,0 0 0,0 22 16,21-22-16,0 0 0,1-21 16,-1 0-16,0 21 0,0-21 0,0 0 15,0 0-15,22 0 0,-22 0 0,0 0 16,0-21-16,0 21 0,22-21 0,-22 0 16,0-1-16,0 1 0,0 0 15,1 0-15,-1 0 0,-21 0 0,21-22 16,0 22-16,-21-21 0,21 21 0,-21-1 15,0 1-15,21 0 0,-21 0 0,0 42 32,0 0-32,-21 22 0,21-22 15,-21 0-15,21 0 0,0 0 16,0 0-16,0 1 0,0-1 0,0 0 0,0 0 16,0 0-16,0 0 0,0 1 15,0-44 32,0 1-31,21 0-16,-21 0 0,21 0 0,-21 0 15</inkml:trace>
  <inkml:trace contextRef="#ctx0" brushRef="#br1" timeOffset="113027.84">13737 11896 0,'0'0'0,"-21"-21"15,0 21 1,0 0 0,21 21-16,0 0 15,0 0 17</inkml:trace>
  <inkml:trace contextRef="#ctx0" brushRef="#br1" timeOffset="113223.49">12954 12107 0,'0'0'0,"0"22"0,-21-22 0,21 21 0,-21-21 15,42 21 1,0-21-16,0 0 15,21 0-15,-20 0 0,20 0 0,0 0 16,1 0-16,-1 0 0,0 0 16,1-21-16,-1 0 0,21 21 0,-20-22 15,-1 22-15,22-21 0</inkml:trace>
  <inkml:trace contextRef="#ctx0" brushRef="#br1" timeOffset="114295.37">14266 11896 0,'0'0'0,"0"-21"16,0-1-16,0 1 15,0 0-15,0 0 16,-21 21-16,0 0 16,0 0-16,0 0 0,21 21 15,-22 0-15,1 0 0,0 1 0,21 20 16,-21 0-16,0 22 0,0-22 0,21 22 15,-43 41-15,22-62 16,0 20-16,0 1 0,0-22 0,-1 22 16,1-22-16,0 21 0,0 1 0,0-1 15,0-20-15,-1 20 0,1-20 16,0 20-16,21-21 0,0 1 0,-21-1 16,21-21-16,0 22 0,0-22 15,0 0-15,0 0 0,0 0 0,21-21 16,0 0-16,0 0 0,1 0 15,-1 0-15,0-21 0,21 21 0,-21-21 16,1 0-16,20 0 0,-21-1 0,21-20 16,-20 21-16,-1-21 0,0 20 0,0-20 15,0 0-15,-21-22 0,0 22 16,0 0-16,0-1 0,0-20 0,0 20 16,0 1-16,0 0 0,-21-1 15,0 1-15,0 0 0,0 21 0,21-1 16,0 1-16,-22 21 0,22-21 0,22 21 31,20 0-15,-21 0-16,0 0 0,0 0 15,22 0-15,-22 0 0,21 0 0,1 0 16,-1-21-16,0 0 0,1 21 0,-22-21 16,21-1-16,0 1 0,1 0 15,-22 0-15,0 0 0,0 0 0,0 21 16,1-22-16,-1 1 0,-21 0 0,0 0 15,0 42 17,0 0-32,0 0 0,0 1 15,0-1-15,0 0 0,0 0 16,0 0-16,0 0 0,0 1 16,0-1-16,0 0 0,0 0 15,0 0-15,21-21 0,0 0 16,-21 21-16,21-21 0,0 0 0,1 0 15,-1 0-15,0 0 0,0 0 16,0 0-16,0-21 0,1 0 16,-1 0-16,-21 0 0,0 0 15,21-1-15,0 1 0,-21 0 16,0-21-16,0 21 0,21-1 16,-21 1-16,0 0 0,0 42 46,0 0-46,-21 1 0,21 20 16,0-21-16,0 21 0,-21 1 0,0 41 16,21-41-16,-21-1 0,21 0 15,0 1-15,-22-1 0,22 22 0,0-22 16,0 21-16,0 1 0,0-1 16,0-20-16,0 20 0,0 1 0,0-22 15,0 0-15,0 22 0,0-22 0,0 1 16,0-1-16,0 0 0,0 1 15,0-22-15,-21 21 0,21-21 0,-21 22 16,0-22-16,0 0 0,0 0 0,-22-21 16,22 21-16,-21-21 0,21 0 0,-22 0 15,1 0-15,-22 0 0,22-21 16,21 0-16,0 21 0,0-21 16,-1 0-16,1-22 0,0 22 0,0 0 15,0-21-15,21 20 0,0-20 0,0 21 16,0-21-16,0-1 0,0 1 0,0 0 15</inkml:trace>
  <inkml:trace contextRef="#ctx0" brushRef="#br1" timeOffset="115470.89">16256 12107 0,'0'0'0,"21"0"15,0 0-15,0-21 0,1 21 0,-1-21 16,0 21-16,0-21 0,0 0 0,0 0 16,-21-1-16,0 1 15,0 0-15,0 0 0,-21 0 0,0 0 16,0-1-16,0 1 0,-22 0 16,22 0-16,-21 21 0,0 0 0,20-21 15,-20 21-15,0 0 0,21 0 16,-22 0-16,22 21 0,-21 0 0,21 0 15,-22 0-15,22 1 0,0 20 16,0 0-16,0-21 0,-1 22 0,22-1 16,0 0-16,0 1 0,0-1 15,0-21-15,0 22 0,0-22 0,0 0 16,0 0-16,0 0 0,22 0 0,-1-21 16,0 22-16,21-22 15,-21 0-15,1 0 0,-1 0 0,21 0 16,-21-22-16,22 1 0,-22 21 0,21-21 15,-21 0-15,22 0 16,-22 0-16,0-22 0,21 22 0,-21-21 16,1 21-16,-22-22 0,21 22 0,-21-21 15,21-1-15,-21 22 0,21 0 16,-21 0-16,0 0 0,0 42 31,0 0-31,0 0 0,0 22 16,0-22-16,0 21 0,0-21 0,0 22 15,0-22-15,0 0 0,21 21 0,-21-21 16,21 1-16,-21-1 0,22 0 16,-1-21-16,21 21 0,-21-21 15,0 0-15,1 0 0,-1 0 16,0 0-16,21 0 0,-21 0 16,1-21-16,-1 0 0,21 21 0,-21-21 15,0-1-15,-21 1 0,22 0 0,-1-21 16,-21 21-16,0-22 0,0 22 15,0 0-15,0-21 0,0 20 0,0 1 16,0 0-16,0 42 31,0 0-31,0 1 0,0-1 0,0 21 16,0-21-16,0 0 0,0 22 16,0-22-16,0 0 0,0 0 15,-21 22-15,21-22 0,-22-21 0,22 21 16,0 0-16,0 0 15,-21-21-15,21-21 32,0 0-17,0 0-15,0 0 0,0-1 16,21-20-16,-21 21 0,0-21 0,22 20 16,-1-20-16,0 0 0,0-1 15,0 1-15,22 0 0,-22 21 16,21-22-16,0 22 0,1 0 0,20 0 15,-20 0-15,-1 21 0,21 0 0,-20 0 16,-1 21-16,-21 0 0,22 21 16,-22-21-16,0 22 0,-21-1 0,0-21 15,0 22-15,0-1 0,0 0 16,0-21-16,-21 22 0,0-22 0,-1 21 16,1-21-16,-21 1 0,21-22 0,0 21 15,21 0-15,-22-21 0,1 0 16,21 21-16,-21-21 0,21-21 31,0 0-15,0 0-16,0-1 15,0 1-15</inkml:trace>
  <inkml:trace contextRef="#ctx0" brushRef="#br1" timeOffset="115656.67">17505 12171 0,'0'0'0,"0"21"0,0-42 78,0 0-62</inkml:trace>
  <inkml:trace contextRef="#ctx0" brushRef="#br1" timeOffset="117019.97">18627 12065 0,'0'0'0,"0"21"16,-22-21-16,44 0 47,-1 0-32,0-21-15,0 0 0,0 21 0,0-21 16,1 0-16,-1-1 0,21 1 16,-21 0-16,0 0 0,22 0 0,-22 0 15,0-1-15,0-20 0,0 21 16,1 0-16,-22 0 0,0-1 15,0 1-15,0 0 0,0 0 0,0 0 16,-22 21-16,1 0 0,0 0 16,0 0-16,0 0 0,0 0 15,-1 21-15,-20 0 0,21 0 0,0 0 16,0 1-16,-1 41 0,22-21 16,0-20-16,0 20 15,0 0-15,0-21 0,0 43 16,22-43-16,-1 0 0,21 0 0,-21 1 0,0-22 15,22 0-15,-1 0 16,-21 0-16,22 0 0,-1 0 0,21 0 16,-20 0-16,-1-22 0,22 1 0,-22 0 15,0 21-15,1-42 0,-1 21 16,0-1-16,-21 1 0,22 0 0,-22-21 16,-21 21-16,0-1 0,0 1 0,0-21 15,0 21-15,0 0 0,0-1 0,0 1 16,-21 21-1,0 21-15,21 1 16,-22-1-16,22 0 0,0 21 0,0-21 16,0 22-16,-21-22 0,21 21 15,0-21-15,-21 22 0,21-22 0,0 0 16,-21 21-16,21-20 0,0-1 16,0 0-16,0 0 15,0-42 16,0 0-15,0 0-16,0-1 0,0 1 0,0 0 16,0-21-16,21 21 0,-21-22 0,21 22 15,0-21-15,1 21 0,-1-22 16,0 22-16,0 0 0,0 0 0,0 0 16,22-1-16,-22 22 0,0 0 15,21 0-15,-20 0 0,-1 22 0,0-1 16,0 0-16,0 0 0,0 0 15,1 0-15,-1 22 0,0-22 0,-21 0 16,21 21-16,-21-20 0,0-1 0,0 0 16,0 0-16,0 0 0,0 0 15,0 1-15,-21-22 16,0 0-16,0 0 16,21-22-1,0 1-15,0 0 16,0 0-16,0 0 0,0 0 0,0-1 15,0-20-15,21 21 16,0-21-16,0 20 0,0-20 0,0 21 16,1 0-16,20 0 0,-21-1 0,0 1 15,22 21-15,-22 0 0,0 0 16,21 0-16,-21 21 0,1-21 0,-1 22 16,0 20-16,0-21 0,0 0 0,-21 22 15,21-1-15,-21-21 0,0 21 16,0-20-16,0 20 0,0-21 0,-21 0 15,0 22-15,21-22 0,-21-21 0,21 21 16,-21 0-16,0-21 0,21 21 16,0-42 15,0 0-31,0 0 16,0 0-16,0-1 0,21 1 15,0 0-15,-21 0 0</inkml:trace>
  <inkml:trace contextRef="#ctx0" brushRef="#br1" timeOffset="117599.95">20595 11536 0,'21'-21'63,"0"21"-32</inkml:trace>
  <inkml:trace contextRef="#ctx0" brushRef="#br1" timeOffset="118395.96">19262 11345 0,'0'22'31,"0"-1"-31,0 0 0,0 0 0,0 21 15,-22-20-15,22 20 0,-21 0 16,0 1-16,21-1 0,-21 0 0,21 1 16,-21-1-16,21 21 0,-21-20 15,-1-1-15,22 0 0,0 1 0,-21-1 16,21-21-16,-21 22 0,21-22 0,0 0 16,0 0-16,0 0 15,21-21-15,0 0 0</inkml:trace>
  <inkml:trace contextRef="#ctx0" brushRef="#br1" timeOffset="119063.77">19431 11599 0,'0'0'0,"21"0"31,0 0-31,0 0 0,1 0 16,-22-21-16,21 21 0,0-21 0,-21 0 15,0 0-15,0 0 16,0-1-16,-21 22 16,0-21-16,-1 21 0,1 0 15,0 0-15,0 0 0,0 21 16,0 1-16,-1-1 0,22 0 16,0 0-16,-21 0 0,21 22 15,0-22-15,0 0 0,0 0 16,0 0-16,21-21 0,1 21 0,20 1 15,-21-22-15,21 0 0,1 0 0,20 0 16,1 0-16</inkml:trace>
  <inkml:trace contextRef="#ctx0" brushRef="#br1" timeOffset="119551.93">20659 11832 0,'21'0'31,"0"0"-31,0-21 16,0 21-16,-21-21 0,21 0 16,1 0-1,-22-1-15,0 1 0,0 0 16,0 0-16,-22 21 0,1 0 16,0 0-16,0 0 0,0 0 15,0 0-15,-1 0 0,1 21 0,0 0 16,-21 0-16,21 1 0,-1-1 0,1 21 15,0-21-15,21 0 0,0 22 16,0-22-16,0 0 0,0 21 16,0-20-16,0-1 0,0 0 0,21 0 0,0 0 15,1 0-15,20 1 16,-21-22-16,21 0 0,-20 21 0,20-21 16,0 0-16,22 0 0,-22 0 0,0 0 15,1 0-15,-1-21 0,-21-1 0,22 1 16,-22 0-16,21 0 0,-21 0 15,0 0-15,1-1 0</inkml:trace>
  <inkml:trace contextRef="#ctx0" brushRef="#br1" timeOffset="120211.56">21209 11832 0,'0'-63'31,"0"126"-31,0-147 0,-21 84 16,0 21 0,21 0-16,0 0 0,-22 0 15,22 0-15,0 1 0,-21-1 16,21 21-16,0-21 0,0 0 0,0 1 15,0-1-15,0 0 0,0 0 16,0 0-16,0 0 16,0-42 15,0 0-31,0 0 16,0 0-16,21-22 0,1 22 0,-22 0 15,21-21-15,0 21 0,21-1 16,-21-20-16,1 21 0,-1 0 0,21-22 15,-21 43-15,22-21 0,-1 21 16,0 0-16,-21 0 0,1 21 16,-22 1-16,21-1 15,-21 0-15,0 0 0,0 21 0,0-20 16,0-1-16,0 21 0,0-21 0,0 0 16,0 1-16,0-1 0,0 0 15,21 0-15,0 0 0,0-21 0,0 0 16,1 21-16,-1-21 0,0 0 0,0 0 15,21 0-15,-20-21 0,-1 21 16,21-21-16,-21 0 0,0 0 0,1 0 16,-1-1-16,0-20 0,-21 21 0,21-21 15,-21 20-15,21-20 16,-21 0-16,0-22 0,21 22 0,1 0 16,-22-22-16,21 22 0,-21-22 0,0 22 15,0 0-15,0-1 0,21 22 16,-21 0-16,0 0 0,0 42 15,-21 21-15,21-21 16,-21 22-16,21-1 0,0 0 16,-22 22-16,1-22 0,21 1 0,-21-1 15,21 21-15,0-20 0,0-1 0,0 0 16,0 1-16,0-1 0,0-21 16,0 22-16,0-22 0,0 0 0,0 21 15,0-21-15,21-21 0,0 0 16,1 0-16,-1 0 15,0 0-15,0 0 0,-21-21 16,21 21-16,0-21 0,-21 0 0,22 0 16,-22-22-16,0 22 0</inkml:trace>
  <inkml:trace contextRef="#ctx0" brushRef="#br1" timeOffset="120375.97">21865 11684 0,'0'0'0,"-21"0"16,0 0-16,42 0 31,0 0-31,0 0 0,0 0 16,1 0-16,20 0 0,-21 0 15,21 0-15,-20 0 0,20 0 0,-21 0 16,21 0-16,1 0 0,-22 0 0,0 0 16,21 0-16</inkml:trace>
  <inkml:trace contextRef="#ctx0" brushRef="#br1" timeOffset="120547.88">22627 11980 0,'0'0'0,"-21"0"32,0 0-32,21 22 46</inkml:trace>
  <inkml:trace contextRef="#ctx0" brushRef="#br1" timeOffset="121832">910 13737 0,'0'0'0,"0"-21"0,0 0 15,0 0-15,0 0 0,0-1 16,-21 22-16,21 22 16,0-1-1,0 0-15,0 0 0,0 21 16,0 1-16,0-22 0,0 64 0,0-43 16,0 0-16,-21 1 15,0-1-15,-1 0 0,1-21 0,21 22 16,-21-22-16,0 21 0,0-21 0,21 1 15,0-1-15,0 0 0,0 0 0,0-42 32</inkml:trace>
  <inkml:trace contextRef="#ctx0" brushRef="#br1" timeOffset="122087.72">741 13801 0,'0'0'0,"0"-21"0,0-85 16,0 85-16,21 21 16,0 21-16,0 0 15,0 0-15,22 0 0,-22 0 0,0 22 16,21-1-16,-20-21 0,20 22 16,-21-1-16,21-21 0,-20 21 15,-1 1-15,0-22 0,0 0 0,0 21 16,-21-20-16,21-1 0,-21 0 0,0 0 15,0 0-15,0-42 32,0 0-32</inkml:trace>
  <inkml:trace contextRef="#ctx0" brushRef="#br1" timeOffset="122331.55">1376 13526 0,'0'0'0,"0"-22"0,-21 22 32,21 22-32,-22-1 0,1 21 15,21 0-15,-21 1 0,0-1 16,21 0-16,-21 1 0,0 20 0,-1-20 16,22-1-16,-21 0 0,0 1 0,21-22 15,0 21-15,-21-21 0,21 0 16,0 22-16,0-22 0,0 0 15,21-21 1,0 0-16,0 0 16,1-21-16,-1 21 0</inkml:trace>
  <inkml:trace contextRef="#ctx0" brushRef="#br1" timeOffset="122723.97">1651 13822 0,'21'0'16,"-42"0"-16,42-21 0,-21 42 15,0 0 1,-21 0-16,0 22 0,0-22 16,21 0-16,-22 0 0,1 21 15,21-20-15,0-1 0,-21 0 16,0 21-16,21-21 0,0 1 0,0-1 16,0 0-16,0 0 0,0 0 15,21-21-15,0 0 0,0 0 16,22 0-16,-22 0 0,0 0 15,21 0-15,-20 0 0,-1-21 0,21 0 16,-21 0-16,0 0 0,1-1 0,-1 1 16,0 0-16,-21 0 0,0 0 0,0-22 15,0 22-15,0 0 0,0-21 16,0 21-16,-21-22 0,0 22 0,-1 0 16,1 0-16,-21 0 0,21 21 15,-22 0-15,22 0 0,0 0 0,-21 21 16,21-21-16,-1 21 0,1 0 15,0 0-15,0 0 0,21 1 16,0-1-16,0 0 0,0 0 0,0 0 16,21-21-16,0 0 0,22 0 0,-22 0 15,21 0-15</inkml:trace>
  <inkml:trace contextRef="#ctx0" brushRef="#br1" timeOffset="122975.97">2328 13631 0,'0'-21'0,"0"42"0,0-63 16,0 21-16,0 0 0,0 0 0,0 42 31,0 0-31,0 0 0,0 21 16,-21 1-16,21-22 0,0 21 16,-21 1-16,21-1 0,-21 0 0,21 1 15,-21-22-15,21 21 0,0 0 0,0-20 16,0-1-16,0 0 0,0 0 15,0 0-15,0 0 0,0 1 16,21-22-16,0 0 16,0-22-16,0 22 15,-21-21-15,0 0 0</inkml:trace>
  <inkml:trace contextRef="#ctx0" brushRef="#br1" timeOffset="123163.95">2138 13843 0,'0'0'0,"-21"0"32,42 0-17,0 0-15,0 0 0,0 0 0,0 0 16,1 0-16,-1 0 0,21-21 16,-21 0-16,22 21 0,-22-21 15,63-1-15,-41 1 0,-1 0 16,0 0-16,1 0 0</inkml:trace>
  <inkml:trace contextRef="#ctx0" brushRef="#br1" timeOffset="123544.28">2794 13695 0,'0'0'0,"-21"21"0,21 0 0,0 0 15,0 1-15,0-1 16,21-21-1,0 0-15,0 0 0,0 0 16,1 0-16,-1-21 0,0 21 16,0-22-16,21 1 0,-20 0 0,-1 21 15,21-21-15,-21 0 0,0 0 0,1-1 16,-22 1-16,0 0 0,0 0 16,0 0-16,-22 21 15,1 0-15,0 0 0,0 0 16,0 21-16,-22-21 0,22 21 0,0 21 15,0-20-15,-21-1 0,20 21 0,1-21 16,0 22-16,21-1 0,0-21 16,-21 21-16,21 1 0,0-22 0,0 21 15,0-21-15,0 1 0,0 20 16,21-21-16,0 0 0,0 0 16,1-21-16,20 0 0,-21 0 15,21 0-15,-20 0 0,62 0 16,-41 0-16,-1-21 0,43-21 15</inkml:trace>
  <inkml:trace contextRef="#ctx0" brushRef="#br1" timeOffset="124000.96">3598 13695 0,'0'-21'16,"0"42"-16,0-63 0,0 20 0,0 1 0,0 0 0,43-42 31,-43 41-31,21 22 0,21-21 0,-21 21 15,0 0-15,1 0 0,20 0 0,-21 0 16,0 0-16,22 0 0,-22 21 0,0 22 16,0-22-16,21 42 0,-20-20 15,-22-1-15,0-21 0,0 22 16,0-1-16,0 0 0,0 1 0,0-22 16,-22 21-16,1 0 0,0-20 0,0-1 15,-21 21-15,20-21 0,-20 0 16,21 1-16,-21-22 0,20 21 0,1-21 15,0 0-15,0 0 0,-21 0 16,20 0-16,1 0 16,21-21-16,0-1 0,0 1 15,0 0-15,0 0 0,21 0 16,1 21-16,-1-21 0,0-1 16,0 22-16,0 0 0,0 0 0,1 0 15,-1 0-15,0 0 0,0 22 16,0-1-16,0 0 0,1 0 15,-22 0-15,21-21 0,-21 21 16,21 1-16,-21-1 0,0 0 16,21 0-16,-21 0 0,0 0 15,0 1-15,0-1 16,0 0 0</inkml:trace>
  <inkml:trace contextRef="#ctx0" brushRef="#br1" timeOffset="124495.95">720 14542 0,'0'0'0,"-43"0"0,1 0 16,0 0-16,-1 0 0,22 0 0,-42 0 31,84 0-15,0 0-16,0 0 0,21 0 16,1 0-16,-1 0 0,22 0 0,-1 0 15,22 0-15,-22 0 0,43 0 0,-21 0 16,21 0-16,-1 0 15,1 0-15,21 0 0,-21 0 0,21 0 0,0 0 16,0 21-16,21-21 0,-21 0 16,21 0-16,1 0 0,-22 0 0,21 0 15,-21 0-15,21 0 0,0 0 16,-21 0-16,0-21 0,21-1 0,-42 22 16,21-21-16,-21 21 0,0-21 0,0 21 15,-22 0-15,1-21 0,-22 21 0,1-21 16,-1 21-16,-20 0 0,-22-21 15,21 21-15,-21 0 0,-21-22 16,0 1-16,0 0 31,-21 21-31,21-21 16,-21 21-16,0-21 0,21 0 16</inkml:trace>
  <inkml:trace contextRef="#ctx0" brushRef="#br1" timeOffset="124747.58">4995 13843 0,'21'0'78,"-21"21"-62,0 0-16,0 1 16</inkml:trace>
  <inkml:trace contextRef="#ctx0" brushRef="#br1" timeOffset="124963.75">5038 14266 0,'0'0'0,"0"22"0</inkml:trace>
  <inkml:trace contextRef="#ctx0" brushRef="#br1" timeOffset="125399.61">6413 13928 0,'0'0'0,"0"-21"0,-21-1 15,21 1-15,-21 0 0,21 0 0,0 0 16,-21 0-16,0 21 16,21-22-16,0 44 15,0-1 1,0 0-16,0 21 0,0-21 0,0 22 15,0-22-15,0 21 0,0 1 16,0-1-16,0-21 0,0 21 16,0 1-16,0-22 0,0 21 0,0-21 15,0 22-15,0-22 0,0 21 0,0-21 16,0 1-16,0-1 0,0 0 16</inkml:trace>
  <inkml:trace contextRef="#ctx0" brushRef="#br1" timeOffset="125927.31">6181 14203 0,'0'0'0,"0"-21"0,0-22 15,-22 22-15,22-21 0,0 21 16,0-22-16,0 22 0,0-21 0,0 0 16,0 20-16,22-20 0,-1 0 15,0-1-15,0 22 0,0-21 0,0 21 16,1 0-16,20-1 0,0 22 0,-21 0 15,22 0-15,-1 22 0,0-1 0,1 0 16,-1 21-16,0-21 0,22 64 16,-43-43-16,21 1 0,-20-1 0,-1 0 15,-21 1-15,0-22 0,21 42 16,-21-20-16,0-22 0,0 21 16,0-21-16,0 1 0,0-1 0,0 0 15,-21 0-15,0-21 16,-1 0-1,22-21-15,0 0 16,-21 21-16,21-21 0,0-22 0,0 22 16,0 0-16,0 0 0,0-22 0,0 22 15,0-21-15,43-43 0,-22 43 16,21 0-16,-21-22 0,0 22 16,22-1-16,-1 1 0,0 0 15,1-1-15,-22 22 0,21 0 0,1 21 16,-22 0-16,21 0 0,-21 0 0,22 42 15,-22-20-15,0 20 0,0 0 16,0 1-16,0-1 0,1 0 0,-22 43 16,0-43-16,0-21 0,0 22 15,0-1-15,0-21 0,-22 22 0,1-22 16,21 21-16,-21-21 0,0 0 0,0 22 16,21-22-16,0 0 0,-21-21 0,21 21 15,21-21 16,0 0-31,0-21 0</inkml:trace>
  <inkml:trace contextRef="#ctx0" brushRef="#br1" timeOffset="126440.05">8107 14097 0,'42'0'0,"-84"0"0,126-21 0,-62 0 15,-1 0-15,0-1 0,-21 1 0,0 0 16,0 0-16,0 0 0,-21 0 15,0-1-15,-22 22 0,22 0 16,0 0-16,-21 0 0,20 0 0,-20 0 16,21 22-16,-21-22 0,20 21 0,-20 0 15,21 0-15,-21 21 0,20-20 0,1-1 16,-21 21-16,21-21 0,21 22 0,-21-22 16,21 0-16,-22 21 15,22 1-15,0-1 0,0-21 16,0 0-16,0 0 0,22-21 0,-1 22 15,0-22-15,0 0 0,21 0 16,-20 0-16,-1 0 0,21 0 0,-21-22 16,22 1-16,-1 0 0,-21 0 15,21 0-15,-20 0 0,-1-1 0,21 1 16,-21-21-16,0 21 0,1-22 0,-22 22 16,0-21-16,21 21 0,-21 0 15,0-22-15,21 22 0,-21 0 16,-21 21-1,21 21 1,-21 0-16,21 0 0,0 1 0,0-1 16,0 0-16,-22 21 0,22-21 0,0 1 15,0-1-15,0 0 0,0 0 0,0 0 16,0 0-16,22 1 0,-22-1 16,21-21-16,0 21 0,0-21 0,0 0 15,0 0-15,22 0 0,-22 0 0,0 0 16,21 0-16,-20-21 0,20 0 0,-21-1 15,21 1-15,-20 0 0,-1 0 16,21 0-16</inkml:trace>
  <inkml:trace contextRef="#ctx0" brushRef="#br1" timeOffset="127210.61">8784 13653 0,'0'0'16,"0"-43"-16,0 22 0,0 0 0,0 0 15,0 0-15,0 42 16,0 0-16,0 21 0,0-21 0,-21 22 15,21-1-15,0 0 0,0 1 0,-21-1 16,21 0-16,0 1 0,0-1 16,-21-21-16,-1 22 0,22-22 0,-21 21 15,0-21-15,21 0 0,0 1 0,0-1 16,-21-21-16,21-21 47,0-1-47,0 1 0,21 0 15,0 21-15,0-21 0,1-21 0,-1 20 16,0 1-16,0 0 0,0 21 0,0-21 16,1 0-16,-1 0 0,0 21 15,0 0-15,0-22 0,0 22 0,1 0 16,-1 0-16,-21 22 16,0-1-16,0 0 15,-21-21-15,-1 0 0,1 21 16,0-21-16,0 0 15,0 0-15,0 0 0,-1 0 16,1 0-16,0 0 16,0 0-1,21 21 1,0 0-16,0 1 16,0-1-16,0 0 0,0 0 15,0 0-15,0 0 0,21 1 0,0-22 16,-21 21-16,21 0 0,1-21 0,-1 21 15,0-21-15,21 0 0,-21 0 16,22 0-16,-1 0 0,-21 0 0,22 0 16,-1 0-16,0 0 0,1 0 0,-1 0 15,0-21-15,1 0 0,-22 21 0,21-21 16,22-22-16,-43 22 16,21 0-16,-42 0 0,21-22 15,-21 22-15,21 0 0,-21-42 16,0 41-16,0 1 0,0-21 15,-21 42-15,0 0 0,0 0 16,0 21-16,21 0 0,0 0 16,-21 1-16,21-1 0,-22 0 15,22 0-15,0 0 0,0 22 0,0-1 16,0-21-16,0 0 16,0 0-16,22-21 0,-1 22 0,-21-1 15,21-21-15,0 0 0,0 0 0,0 0 16,1 0-16,-1 0 15,0 0-15,21 0 0,-21 0 0,22 0 16,-1 0-16,0-21 0,22 21 0,-22-22 16,1 22-16,-1-21 0</inkml:trace>
  <inkml:trace contextRef="#ctx0" brushRef="#br1" timeOffset="128363.95">11303 13695 0,'-64'42'31,"43"-42"-31,21-21 31,43 21-31,-22-21 16,0 0-16,0 0 0,0-1 0,22 1 16,-22 0-16,21 0 0,-21-21 15,0 20-15,1 1 0,-22 0 16,0 0-16,0 0 0,0 0 0,-22-1 16,1 22-16,0 0 0,0 0 15,-21 0-15,-1 0 0,-41 22 16,41-1-16,1-21 0,0 21 15,20 21-15,-20-21 0,21 1 0,21 20 16,0-21-16,0 21 0,0 1 0,0-22 16,21 0-16,0 21 0,22-20 0,-1 20 15,-21-21-15,21 0 0,1 22 16,-1-22-16,0 0 0,-20 0 0,20 0 16,-21 0-16,0 22 0,0-22 15,1 0-15,-22 0 0,0 0 0,0 1 16,0-1-16,-22-21 0,1 21 15,-21-21-15,21 0 0,-22 0 16,22 0-16,-21 0 0,0 0 0,-1 0 16,1 0-16,0 0 0,-1-21 0,1 21 15,21-21-15,-22-1 0,22 1 16,0 0-16,0-21 0,-21-1 0,20 1 16,22 21-16,-21-21 0,21 20 15,0 1-15,0 0 0,0 0 16,21 21-16,1 0 15,-1 0-15,-21 21 0,21 0 0,0 0 16,0 1-16,0-1 16,-21 0-16,22 21 0,-1-21 0,0 1 15,0-1-15,0 0 0,0 0 0,1-21 16,-1 21-16,0 0 0,21 1 0,22-1 16,-43-21-16,0 0 0,21 0 15,-20 0-15,20 0 0,-21 0 16,21 0-16,-20 0 0,-1 0 0,21-21 15,-21-1-15,22 22 0,-22-21 0,0 0 16,42 0-16,-41 0 0,-1-22 16,-21 22-16,21 0 0,-21 0 15,21 0-15,-21 0 0,0-1 16,0-20-16,0 21 0,0 0 16,-21 21-1,0 0 1,21 21-16,0 0 0,0 0 15,0 0-15,0 1 0,0-1 0,0 0 16,0 0-16,0 0 0,0 0 0,0 1 16,0-1-16,0 0 0,21 0 0,0-21 15,0 21-15,0-21 16,1 21-16,-1-21 0,0 0 0,0 0 16,0 0-16,0 0 0,1 0 0,-1 0 15,0-21-15,0 21 0,0-21 0,0 0 16,1 21-16,-1-21 15,0 0-15,0-1 0,-21-20 0,21 21 16,-21 0-16,21 0 0,-21-22 0,0 22 16,0 0-16,0 0 0,0 0 0,0-1 15,0 44 1,0-1 0,0 0-16,0 0 0,0 0 0,0 0 15,0 1-15,0 20 16,0-21-16,0 0 0,0 0 15,22 1-15,-22-1 0,21 0 16,0-21-16,-21 21 0,21-21 0,21 0 16,-20 0-16,-1 0 0,21 0 15,-21 0-15,0 0 16,1 0-16</inkml:trace>
  <inkml:trace contextRef="#ctx0" brushRef="#br1" timeOffset="128747.87">12573 13949 0,'0'-21'0,"0"-64"31,0 64-31,0 0 0,0 0 0,0-1 0,21 22 16,0-21-16,0 0 0,1 21 0,-1 0 15,0 0-15,21 0 0,-21 0 16,43 0-16,-43 0 16,21 21-16,-20 0 0,20 1 0,-21-1 15,0 0-15,0 0 0,1 0 16,-22 0-16,0 1 0,0-1 0,0 0 15,0 0-15,0 0 0,0 0 0,-22 1 16,1-22-16,21 21 0,-21-21 0,0 0 16,0 0-16,0 0 15,21-21 1,0-1 0,0 1-16,0 0 15,0 0-15,21 0 0,0 0 16,-21-22-16,21 22 0,0 0 0,0-21 15,1 20-15,-1 1 0,0 0 0,0 0 16,21 0-16,-20 0 0,-1 21 16,0 0-16,0 0 0,0 0 0,0 0 15,1 21-15,-22 0 16,0 0-16,0 0 16</inkml:trace>
  <inkml:trace contextRef="#ctx0" brushRef="#br1" timeOffset="129060.69">13314 13843 0,'21'21'16,"21"22"-1,-105-107-15,147 128 0,-62-64 0,-1 0 0,0 0 16,0 0-16,0 0 0,0 0 16,1 0-16,-1 0 0,0-22 15,0 22-15,0-21 0,0 0 0,-21 0 16,22 0-16,-22 0 0,0-1 16,0 1-16,0 0 0,0 0 15,-22 0-15,1 21 16,0 0-16,0 0 0,0 0 0,-22 0 15,22 21-15,0 0 0,0 0 0,0 0 16,0 1-16,21 20 0,0-21 16,-22 0-16,22 22 0,0-22 0,0 0 15,0 0-15,0 0 0,0 0 0,0 1 16,22-1-16,-1 0 16,0 0-16,0-21 0,21 21 15,-20-21-15,-1 0 0,21 0 16,0 0-16,-20-21 0,-1 0 15,21 21-15,-21-21 0,22 0 0,-1-1 16</inkml:trace>
  <inkml:trace contextRef="#ctx0" brushRef="#br1" timeOffset="129503.44">15811 13504 0,'0'0'0,"0"-21"0,0 0 0,0 0 0,0-21 15,22 20-15,-22 1 0,0 0 16,0 0-16,0 42 16,0 0-1,0 0-15,0 1 0,0 20 16,0-21-16,0 21 0,0 1 0,0-1 15,0 0-15,0 1 0,0-1 0,0-21 16,0 22-16,0-22 0,0 21 0,0-21 16,-22 0-16,22 1 0,0-1 15,0 0-15,0 0 0</inkml:trace>
  <inkml:trace contextRef="#ctx0" brushRef="#br1" timeOffset="130179.13">15536 13822 0,'21'0'31,"1"0"-31,-1 0 0,0 0 16,0 0-16,21 0 0,-20-21 15,20 21-15,0-21 0,-21 21 0,22-22 16,20 1-16,-20 21 0,-1-21 0,0 0 16,22 0-16,-22 0 0,0-1 15,1-20-15,-1 21 0,0 0 0,-20 0 16,-1-1-16,0 1 0,0 0 0,-21 0 16,21 0-16,-21 0 0,0-1 15,-21 22 1,0 0-16,21 22 15,-21-1-15,21 21 16,0-21-16,-21 0 0,21 22 16,0-22-16,-22 21 0,22 1 0,0-22 15,0 21-15,-21-21 0,21 22 0,0-22 16,-21 0-16,21 21 0,0-21 16,0 1-16,-21-1 0,21 0 15,-21-21-15,21 21 0,0-42 47,0 0-47,0 0 0,0-1 16,0 1-16,0 0 0,21 0 15,-21 0-15,21-22 0,0 22 16,22-21-16,-22 21 0,63-43 16,-41 22-16,-1 21 0,0 21 15,1-21-15,-1 21 0,0 0 16,-20 0-16,20 21 0,-21 0 0,0 0 0,0 0 15,1 0-15,-1 1 0,-21 20 0,0-21 16,0 21-16,0 1 16,0-22-16,0 21 0,-21-21 0,21 1 15,-22-1-15,1-21 0,0 42 16,0-42-16,0 21 0,0-21 16,42 0 15,0-21-16,21 0-15,-21 21 0</inkml:trace>
  <inkml:trace contextRef="#ctx0" brushRef="#br1" timeOffset="130987.79">17589 13674 0,'0'-21'0,"0"42"0,0-64 0,0 22 16,-21 0-16,0 0 15,0 0-15,0 21 0,-22-21 16,22-1-16,-21 22 0,21 0 0,-22 0 16,1 0-16,0 0 0,21 0 15,-22 0-15,1 22 0,21-1 0,-22 21 16,22-21-16,0 22 0,0-1 0,0-21 16,0 21-16,-1 1 0,22-22 15,0 21-15,0-21 0,0 22 0,0-22 16,0 0-16,22-21 0,-1 21 0,0 0 15,42-21-15,-41 0 0,20 0 16,0 0-16,1 0 0,-22 0 16,63 0-16,-41-21 0,-22 0 15,21 0-15,1 0 0,-22 0 16,0-1-16,0 1 0,21 0 16,-20-21-16,-22-1 0,21 22 0,0-21 15,-21 0-15,21 20 0,-21-41 16,0 42-16,0 0 0,0-1 15,0 1-15,0 42 16,0 1-16,0-1 16,0 21-16,-21-21 0,21 22 15,0-22-15,0 21 0,0-21 0,0 22 16,0-22-16,0 21 0,0-21 0,0 0 16,0 1-16,21-1 0,-21 0 15,21-21-15,0 21 0,22 0 16,-22-21-16,0 0 0,0 0 0,22 0 15,-22 0-15,21 0 0,-21 0 0,0 0 16,1-21-16,-1 0 0,0 0 16,0 0-16,0-1 0,0 1 0,1 0 15,-1-64-15,0 43 0,-21 0 16,21-1-16,-21 1 16,0-21-16,21 20 0,-21 1 0,21 0 0,-21-22 15,22 22-15,-22 21 0,0-22 16,0 22-16,0 0 0,-22 42 15,1 0 1,0 0-16,21 22 0,-21-1 16,21-21-16,0 43 0,0-22 0,0 0 15,0 1-15,0 20 0,0-20 16,0-1-16,0 0 0,0 1 0,0-1 16,21 0-16,0-21 0,-21 1 0,21-1 15,1 0-15,-22 0 0,21 0 16,0-21-16,0 0 0,0 0 0,0 0 15,1 0-15,20 0 0,-21 0 16,0 0-16,0-21 0,22 0 16,-22 0-16,0 0 0,0-1 0,0 1 15,22 0-15,-43-21 0,21 21 0,-21-1 16,0-20-16</inkml:trace>
  <inkml:trace contextRef="#ctx0" brushRef="#br1" timeOffset="131219.67">18224 13526 0,'0'0'0,"-21"0"0,0 0 0,0 21 16,42 0-1,0-21-15,0 0 16,1 0-16,20 0 0,0 0 0,-21 0 16,22 0-16,20 0 0,-20 0 0,-1 0 15,0-21-15,1 21 0,20-21 16,-21 21-16,-20-22 0,20 22 15,0 0-15,-21 0 0,1-21 0,-1 21 16,0 0-16,0 0 0,-42 0 31,0 21-31</inkml:trace>
  <inkml:trace contextRef="#ctx0" brushRef="#br1" timeOffset="132847.95">2117 15409 0,'0'-84'16,"0"168"-16,0-189 0,0 83 0,0 1 16,0 0-16,-22 0 0,22 0 15,-21 21 1,21 21-16,0 0 16,0 0-16,-21 22 0,21-1 0,0 0 15,-21 22-15,21-22 0,0 0 16,0 22-16,0-22 0,0 1 0,0-1 15,0 21-15,0-20 0,0-1 0,0 0 16,0 1-16,0-1 0,0-21 16,0 0-16,0 22 0,21-43 0,0 21 15,0-21-15,1 0 16,-1 0-16,21 0 0,-21 0 0,22-21 16,-1 0-16,0-1 0,22-20 15,-22 21-15,0-21 0,22-1 16,-22 1-16,1 0 0,-22 20 0,21-20 0,-21 0 15,22-22-15,-22 22 0,0 0 16,-21-1-16,0 1 0,0-22 0,0 22 16,0 0-16,0-1 0,0 1 15,0 21-15,0 0 0,-21 0 0,0 21 16,-1 0-16,1 21 0,21 0 16,0 0-16,-21 21 15,21 1-15,-21-1 0,21 0 0,0 22 16,0 21-16,0-22 15,0-21-15,0 1 0,0-1 0,0 0 16,0-20-16,0 20 0,0 0 0,21-21 16,0 1-16,-21-1 0,21 0 15,1-21-15,-1 0 0,21 0 0,-21 0 16,0 0-16,22-21 0,-22 21 16,0-21-16,0-1 0,22 1 0,-22-21 15,0 21-15,0 0 0,0-1 16,-21 1-16,0 0 0,21-21 0,-21 21 15,0-1-15,0 1 0,0 0 16,0 0-16,0 42 31,0 0-31,0 0 0,0 1 16,0 20-16,0-21 0,0 0 16,0 0-16,0 1 0,0-1 0,-21 0 15,21 0-15,0 0 0,0 0 16,0-42 15,0 0-31,0 0 16,0 0-16,21 0 0,1-1 15,-1 1-15,-21-21 0,21 21 16,0 0-16,0-1 0,0-20 16,1 21-16,-1 0 0,0 0 0,0 21 15,0 0-15,0 0 0,1 0 0,-1 0 16,-21 21-16,21 0 15,-21 0-15,21 0 0,-21 0 0,0 1 16,0-1-16,0 0 0,0 0 16,0 21-16,0-20 0,0-1 0,0 0 15,21 0-15,0-21 0,-21 21 0,22 0 16,-1-21-16,0 0 0,0 0 16,0 0-16,0 0 0,1 0 0,-1 0 15,0-21-15,21 0 0,-21 21 16,22-21-16,-22 0 0,0 0 15,21-1-15,-20 1 0,-1 0 0,0 0 16,-21 0-16,0 0 0,21-1 0,-21 1 16,0 0-16,0 0 15,0 42 1,0 0-16,0 0 16,0 1-16,0-1 0,0 0 15,0 0-15,0 0 0,0 0 16,0 1-16,0-1 0,0 0 15,0 0 1,0-42 15,0 0-31</inkml:trace>
  <inkml:trace contextRef="#ctx0" brushRef="#br1" timeOffset="133043.04">3958 15452 0,'0'0'0,"-21"-21"0,21-1 16,-21 22-16,21-21 16,-21 21 15,21 21-15,0 1-1,21-22 1,0 0-16,-21 21 15</inkml:trace>
  <inkml:trace contextRef="#ctx0" brushRef="#br1" timeOffset="134359.48">4635 15812 0,'0'0'0,"22"0"0,-1 0 0,0 0 15,-21-22-15,21 1 0,0 21 16,0-21-16,1 0 0,-22 0 0,21 0 16,-21-1-16,21-20 0,-21 21 15,0 0-15,0 0 0,0-22 0,0 22 16,-21 0-16,0 0 0,-1 0 0,-20-1 16,21 1-16,-21 21 0,20 0 15,-20 0-15,0 0 0,21 0 16,-22 21-16,1 1 0,21-1 0,-22 0 15,22 0-15,-21 21 0,21-20 16,0 20-16,-1-21 0,1 0 0,21 22 16,0-22-16,0 0 0,0 0 0,0 0 15,21 0-15,1-21 16,-1 22-16,21-22 0,-21 0 0,22 0 16,-1 0-16,-21 0 0,21-22 0,1 22 15,-1-21-15,-21 0 0,22 21 16,-22-21-16,21 0 0,-21 0 0,0 21 15,-21-22-15,22 1 0,-22 0 0,21 0 16,-21 0-16,0 0 16,0-1-16,0 1 15,0 42 1,0 1 0,0-1-16,0 0 0,0 0 0,0 0 15,0 22-15,0-22 0,0 21 0,0-21 16,0 22-16,0-1 0,0 21 15,0-20-15,0-1 0,-21 22 0,21-22 16,-22 21-16,1-20 0,21 20 0,0-20 16,-21-1-16,0 64 15,21-64-15,0 22 0,0-22 0,0 0 16,0 1-16,-21-1 0,21-21 0,0 21 16,0-20-16,0-1 15,0-42 1,0-1-16,0 1 15,21-21-15,0 0 0,0 20 16,0-41-16,1 21 0,-1-1 0,0-20 16,21-1-16,-21 1 0,1-1 0,-1-20 15,21-1-15,-21 21 0,0-20 16,-21 20-16,43-84 0,-43 85 16,21 20-16,-21-20 0,0 20 15,0 1-15,0 0 0,0 21 0,0-1 16,0 1-16,0 42 31,0 1-31,0-1 0,0 0 16,0 0-16,0 21 0,0-20 0,0-1 15,0 21-15,0-21 0,0 22 0,0-22 16,0 0-16,0 0 0,0 0 16,0 0-16,21 1 0,0-22 0,0 0 15,1 0-15,-1 0 0,0 0 16,0 0-16,0 0 0,0-22 15,1 22-15,20-21 0,-21 0 0,0 0 16,0 0-16,1 0 0,-1-1 0,0 1 16,0 0-16,0 0 0,0-21 15,-21 20-15,0 1 0,0 0 16,0 0-16,0 0 0,0 0 0,0-1 0,-21 22 31,0 0-31,0 22 0,21-1 16,-21-21-16,21 42 0,0-21 0,0 0 15,-21 1-15,21 20 0,0-21 0,0 0 16,0 0-16,0 1 0,21-1 16,-21 0-16,21 0 0,-21 0 0,21 0 15,0-21-15,0 0 0,1 0 16,20 0-16,-21 0 0,0 0 0,22 0 16,-1 0-16,-21 0 0,21-21 0,1 21 15,-1-21-15,-21 0 0,22 0 0,-1 0 16,-21-1-16,21 1 0,-20 0 15,20 0-15,-21-21 0,0 20 16,0-20-16,-21 21 0,0-21 0,0 20 16,0 1-16,0 0 0,-21 21 15,0 0-15,0 0 16,0 21-16,0 0 0,-1 1 0,1-1 16,21 21-16,0-21 0,-21 22 15,21-22-15,0 0 0,0 21 0,0-21 16,0 1-16,0-1 0,21 0 15,-21 0-15,21-21 0,1 21 0,-1-21 16,0 0-16,0 0 0,0 0 16,0 0-16,1 0 0,-1 0 15,0 0-15,0-21 16,-21 0-16</inkml:trace>
  <inkml:trace contextRef="#ctx0" brushRef="#br1" timeOffset="136004.2">7683 15600 0,'43'0'31,"-22"-21"-31,0 0 0,0-1 16,0 1-16,1 21 0,-22-21 16,0 0-16,21 0 0,-21 0 15,0-1-15,0 1 0,0 0 0,0 0 16,0 0-16,-21 0 0,-1-1 15,-20-20-15,21 21 0,-21 0 16,20 21-16,-20 0 0,21 0 0,-21 0 16,-1 21-16,22 0 0,-21 0 0,21 0 15,-22 1-15,22 20 0,-21-21 16,21 21-16,-1 1 0,22-1 0,-21 0 16,21-20-16,0 20 0,0 0 0,0-21 15,0 22-15,0-1 16,0-21-16,21 0 0,1 1 0,-1-22 15,0 21-15,0-21 0,21 0 16,-20 0-16,-1 0 0,0 0 16,0-21-16,21 21 0,-20-22 0,41-20 15,-42 42-15,0-21 0,1-21 16,20 20-16,-42 1 0,21 0 0,0-21 16,0 21-16,-21-22 0,0 1 15,0 0-15,0 20 0,0-20 0,0 21 16,0-21-16,0 20 0,0 1 0,-21 21 15,0 0 1,0 21-16,21 1 16,0 20-16,0-21 0,0 21 0,0-20 15,0 20-15,0 0 0,0-21 16,0 22-16,0-22 0,0 0 0,21 0 16,0 22-16,-21-22 0,21-21 15,1 21-15,-1 0 0,0-21 0,21 0 16,-21 0-16,1 0 0,20 0 15,-21 0-15,21 0 0,1-21 0,20 0 16,-42 0-16,1 21 0,20-43 0,-21 22 16,0 0-16,0 0 0,1-22 15,-1 1-15,-21 21 0,0-43 0,21 22 16,-21 0-16,21-1 0,-21-20 0,0 21 16,0-1-16,0 1 0,0 0 15,0 20-15,0-20 0,0 21 16,0 42-1,0 21-15,0-20 16,0 20-16,0 0 0,0 1 0,0-1 16,-21 21-16,21-20 0,-21-1 15,21 0-15,-21 1 0,21-1 0,0-21 16,0 22-16,0-1 0,0 0 16,0-21-16,21 22 0,0-22 15,0-21-15,0 0 0,0 21 16,1-21-16,-1 0 0,0 0 15,21 0-15,-21 0 0,1-21 0,20 21 16,-21-21-16,21 0 0,1-1 0,-22 1 16,21 0-16,-21-21 0,1 21 0,20-22 15,-21 1-15,0 0 0,-21-22 16,0 22-16,21-1 0,-21-20 0,0 21 16,0-1-16,0 1 0,0 0 0,0 20 15,0 1-15,0 0 0,0 0 0,-21 21 16,0 0-16,0 21 15,21 0-15,-21 22 0,21-22 16,0 21-16,0 0 0,0 1 0,0 20 16,0-20-16,0-1 0,0 0 15,0 1-15,0-1 0,0-21 16,0 21-16,0-20 0,0 20 0,0-21 16,21 0-16,-21 0 0,21 1 0,0-1 15,0-21-15,1 0 0,20 21 16,-21-21-16,21 0 0,22 0 15,-22 0-15,-21-21 0,22 0 0,-22 21 16,21-22-16,-21 1 0,22 0 0,-22 0 16,0-21-16,0 20 0,-21 1 0,0-21 15,0 21-15,0-22 0,0 22 16,0-21-16,0 21 0,0 0 0,0-1 16,0 1-16,-21 21 0,0 0 15,0 21-15,21 1 16,0-1-16,0 0 0,0 21 15,-21-21-15,21 1 0,0 20 0,0-21 16,0 21-16,0 1 0,21-22 16,0 0-16,-21 0 0,21 0 15,0-21-15,0 22 0,1-22 16,20 21-16,-21-21 16,0 0-16,0 0 0,1 0 0,-1 0 15,0 0-15,0 0 16,0 0-16,0-21 0,1 21 0,-1-22 15,0 1-15,0 0 0,0 21 16,-21-42-16,21 21 0,1-1 0,-1-20 16,-21 21-16,0 0 0,21-22 0,-21 22 15,21 0-15,-21 0 0,0 0 16,0 42 0,0 0-1,0 0-15,0 0 0,0 1 0,0-1 16,-21 0-16,21 21 0,0-21 15,0 1-15,0-1 0,0 0 16,0 0-16,21-21 47,0 0-47,-21-21 16,0 0-16,0 0 0</inkml:trace>
  <inkml:trace contextRef="#ctx0" brushRef="#br1" timeOffset="136191.6">9927 15028 0,'0'0'0,"0"-21"0,-21 0 0,21 0 0,-21 0 15,0 21-15,21-21 0,-22 21 16,1 0 0,0 0-16,0 21 15,0 0 1,0 0-1,-1-21 1,1 21-16,-21-21 0</inkml:trace>
  <inkml:trace contextRef="#ctx0" brushRef="#br1" timeOffset="136396.53">8297 15367 0,'0'0'0,"-42"21"31,63-21-31,0 0 0,0 0 16,1 0-16,-1 0 15,21 0-15,0 0 0,1 0 0,-1 0 16,22-21-16,-1 0 0,1 21 0,20-21 16,-20 0-16,20 21 0,-20-22 15,84-20-15</inkml:trace>
  <inkml:trace contextRef="#ctx0" brushRef="#br1" timeOffset="137093.37">10393 15092 0,'0'0'0,"-21"-106"32,21 85-32,-22 21 15,1 0 1,21 21-1,-21 0-15,21 0 0,-21 22 0,21-1 16,0 0-16,0 1 0,0-1 16,0 0-16,0 1 0,0-1 0,0 0 15,-21 1-15,21-1 0,0 0 0,-21 1 16,21-22-16,0 21 0,0-21 16,0 1-16,0 20 0,-22-21 15,22 0-15,-21-21 31,21-21-31,0 0 16,0 0-16,0 0 16,0-1-16,0 1 0,0 0 15,21-21-15,1 21 0,-1-22 0,0 22 16,0-21-16,0 21 0,0-22 0,22 22 16,-22 0-16,21 0 0,1 0 15,-22 21-15,21 0 0,-21 0 0,22 0 16,-1 21-16,-21 0 0,21 0 0,-20 0 15,-1 0-15,0 1 0,0-1 16,-21 21-16,0-21 0,0 0 0,0 1 16,0-1-16,-21 0 0,0 0 0,-22 0 15,-20 22-15,21-43 16,-1 21-16,1-21 0,21 0 16,-22 0-16,1 0 0,21 0 0,-21 0 15,20 0-15,1 0 0,0 0 0,21-21 31,0-1-31,42 1 16,-20 21-16,-1-21 0,21 0 16,-21 21-16,22-21 0,-1 0 15</inkml:trace>
  <inkml:trace contextRef="#ctx0" brushRef="#br1" timeOffset="138219.38">11155 15261 0,'0'0'0,"21"-21"0,0 0 0,0 0 0,-21 0 15,0 42 17,-21 0-32,0 0 0,21 0 0,0 0 15,-21 1-15,21 20 0,-21-21 16,21 21-16,0-20 0,0-1 0,0 21 16,0-21-16,0 22 0,0-22 15,0 0-15,0 0 16,21-21-16,0 0 0,21 0 15,-21 0-15,1 0 0,20 0 0,-21 0 16,21 0-16,-20 0 0,20-21 16,-21 0-16,21 0 0,-20-1 0,-1 1 15,0 0-15,0 0 0,0-21 0,-21 20 16,0-20-16,21 0 0,-21 21 16,0-22-16,0 22 0,0 0 0,0 0 15,0 0-15,-21 42 31,21 0-31,-21 0 0,21 0 0,0 22 16,0-22-16,0 0 0,0 21 16,0-21-16,0 1 0,0-1 0,0 21 15,0-21-15,0 0 0,21 1 16,0-22-16,1 21 0,-1 0 16,0-21-16,0 0 0,0 21 0,22-21 15,-22 0-15,0 0 0,21 0 0,1 0 16,-22-21-16,0 21 0,21-21 15,-21 0-15,1-1 0,-1 1 0,0 0 16,-21-21-16,21 21 0,0-22 16,-21 1-16,0 0 0,0-22 0,21 22 15,-21-1-15,22 1 0,-22-21 0,21 20 16,-21 22-16,0-21 0,0 21 16,0-1-16,21 1 0,-21 42 15,0 1 1,-21 20-1,21-21-15,0 21 0,0 1 0,-21-1 16,21 0-16,-22 1 0,22-1 0,0 0 16,0 1-16,0-22 0,0 21 15,0-21-15,0 22 0,0-22 0,22 0 16,-1 0-16,0 0 0,0 1 16,0-22-16,0 0 0,1 21 0,-1-21 15,0 0-15,21 0 0,-21 0 0,1 0 16,-1-21-16,21 21 0,-21-22 15,0 1-15,22 0 0,-22 0 16,0 0-16,0 0 0,0-43 16,1 43-16,-22-21 0,0 20 15,0 1-15,0 0 0,0 0 0,-22 21 32,1 21-32,21 0 15,0 0-15,-21 1 0,21-1 0,-21 0 16,21 0-16,0 0 0,0 22 15,0-22-15,0 0 0,0 0 16,0 0-16,0 0 0,21-21 0,0 22 16,0-22-16,1 0 0,-1 0 15,0 0-15,0 0 0,0 0 16,0 0-16,22 0 0,-22 0 0,0-22 16,21 1-16,-20 0 0,20 0 15,-21 0-15,0-22 0,0 22 16,1-21-16,-1 21 0,0-22 0,-21 22 15,21 0-15,-21-21 0,0 21 0,-21 21 32,0 0-32,0 21 0,21 0 15,0 0-15,0 0 0,-22 0 0,22 1 16,0-1-16,0 21 0,-21-21 0,21 0 16,0 1-16,0-1 0,0 0 15,0 0-15,0 0 0,0 0 16,0 1-16,0-1 0,0 0 31,-21-21-31,0 0 16,0-21-1,0 21-15</inkml:trace>
  <inkml:trace contextRef="#ctx0" brushRef="#br1" timeOffset="138440.1">12001 15177 0,'0'0'16,"22"0"-1,-1 0-15,0 0 16,21 0-16,-21 0 0,1 0 16,20 0-16,0 0 0,1 0 15,-1 0-15,0 0 0,1 0 0,-1 0 16,0-22-16,-21 22 0,22-21 0,-22 21 15,0-21-15,0 21 0,0 0 16</inkml:trace>
  <inkml:trace contextRef="#ctx0" brushRef="#br1" timeOffset="141179.68">14859 15494 0,'0'0'0,"-21"0"0,21 21 0,-21-21 15,-1 0 1,22-21 0,0 0-16,22 0 0,-1 0 15,0-1-15,0 1 0,21 0 0,-20-21 16,20 21-16,21-22 0,-20 1 0,-1-22 16,22 22-16,20-43 0,-41 43 15,-22 0-15,21 21 0,-42-22 16,0 22-16,0 0 0,0 0 15,-21 21-15,0 0 0,-22 0 16,22 0-16,-21 21 0,0 0 0,-1 0 16,1 0-16,0 22 0,20-22 0,1 0 15,0 21-15,21 1 0,0-22 16,0 21-16,0 1 0,0-22 0,21 21 16,0-21-16,1 22 0,-1-22 0,42 21 15,-20-21-15,-22 0 0,21 1 16,-21-22-16,0 21 0,-42-21 31,-21-21-15,21 21-16,-22-22 0,1 1 0,21 0 15,-21 0-15,-1 21 16,1-21-16,21 0 0,0 21 0,-1 0 16,1-22-16,0 22 0,0 0 15,21 22-15,0-1 16,0 0-16,21 0 0,0-21 15,0 21-15,1 0 0,-1-21 0,21 22 16,0-22-16,1 0 0,-1 21 16,0-21-16,22 0 0,-22 0 0,22 0 15,-22 0-15,22 0 0,-1-21 0,-21-1 16,1 22-16,-1-21 0,0 0 0,1 0 16,-1-21-16,-21 20 0,0-20 15,1 0-15,-1-1 0,-21 1 16,21 0-16,-21-1 0,0-20 0,0 21 15,0-1-15,0-20 0,0 20 16,0 1-16,0 0 0,0 21 0,0-22 16,0 64-1,-21 22-15,21-22 16,0 21-16,-21 1 0,21-22 16,0 21-16,0 0 0,0 1 0,-22-1 15,22 0-15,-21 43 0,0-43 16,21-20-16,0 62 15,0-63-15,-21 1 0,21-1 16,0 0-16,0 0 0,21-21 31,-21-21-31,21 0 16,0 0-16,-21-1 0,22 1 16,-1-21-16,0 21 0,0-22 0,-21 22 15,21-21-15,0 21 0,1 0 0,-1-1 16,0 22-16,0 0 15,0 0-15,-21 22 0,0-1 16,0 21-16,0-21 16,0 0-16,0 1 0,0-1 0,0 21 15,0-21-15,0 0 0,0 1 0,0-1 16,21 0-16,-21 0 0,22-21 16,-1 21-16,0-21 0,0 0 15,21 0-15,-20 0 0,-1 0 16,21 0-16,0 0 0,-20 0 0,20 0 15,0-21-15,-21 0 0,22 0 0,-22 0 16,21-1-16,-21-20 0,1 21 16,-1-21-16,0 20 0,0-20 0,0 21 15,-21 0-15,0 0 0,0-1 0,0 1 16,21 0-16,-42 21 31,21 21-31,-21 0 0,21 1 16,-21-1-16,21 21 15,-21-21-15,21 0 0,-21 1 0,21-1 16,0 21-16,0-21 0,0 0 16,0 1-16,0-1 0,0 0 0,21 0 15,0-21-15,0 21 0,21-21 0,-20 0 16,20 0-16,-21 0 0,0 0 16,22 0-16,20 0 0,-42-21 15,0 21-15,1-21 0,-1 0 0,0 0 16,0-1-16,0 1 0,-21-21 15,0 21-15,0-22 0,0 22 16,0-21-16,0 0 0,0 20 0,0-20 16,-21 21-16,0 0 0,0-22 0,-22 22 15,22 0-15,0 21 0,0 0 16,-21 0-16,20 0 0,-41 21 16,42 0-16,0 1 0,-22-1 15,22 0-15,21 21 0,-21-21 0,21 22 16,0-1-16,0-21 0,0 22 0,0-1 15,0-21-15,21 21 0,0-20 16,22 20-16,-22-21 0,0 0 16,21-21-16,-21 0 0,1 21 15,20-21-15,-21 0 0,21 0 0,-20 0 16,20 0-16,0-21 0,1 0 16,-1 0-16,21-21 0,-20 20 15,-1 1-15,0-21 0,-20 0 0,20 20 16,-21-20-16,0 21 15,0-21-15,1 20 0,-1 1 0,0 0 0,-21 0 16,0 42 15,0 0-31,-21 0 0,0 1 0,21-1 16,0 0-16,0 21 0,0 1 16,0-22-16,0 0 0,0 0 15,0 0-15,0 0 0,0 1 16,21-1-16,0-21 0,-21 21 15,21-21-15,0 0 0,0 0 0,1 0 16,20 0-16,-21 0 0,0-21 16,0 0-16,1-1 0,-1 1 15,-21 0-15,0 0 0,21 0 0,0 0 16,-21-1-16,0-20 0,0 21 0,21 0 16,-21 0-16,21-1 15,-21 1-15,0 0 0,0 42 16,0 0-1,0 1 1,0-1-16,0 0 0,0 0 0,0 21 16,0-20-16,0-1 0,0 0 0,0 0 15,0 0-15,22 0 16,-1 1-16,0-22 0,0 21 0,0-21 16,0 0-16,1 0 0,-1 0 15,21 0-15,-21 0 0,0 0 0,1-21 16,-1-1-16,0 1 0,-21 0 15,42-42-15,-42 41 16,0-20-16,21 21 0,1-21 0,-22-1 0,21 1 16,-21 21-16,0-22 0,0 1 15,21 0-15,-21-1 0,21 22 16,-21-21-16,21 21 0,-21 0 0,0-1 16,0 1-16,21 21 15,-21 21-15,0 1 16,0-1-16,0 21 0,0-21 0,0 22 15,0-22-15,0 21 0,-21-21 16,21 22-16,0-22 0,0 21 0,0-21 16,0 22-16,0-22 0,0 42 15,21-42-15,1 1 0,-1-1 16,0 0-16,0 0 0,0 0 16,22-21-16,-1 0 0,0 21 0,1-21 0,20 0 15,-21 0-15,22 0 0,-1 0 16,-20 0-16,20 0 0,-20 0 15,62-42-15,-62 42 0,-1-21 16,0 0-16,-20-22 0,-1 22 16,0 0-16,0 0 0,-21 0 0,0-22 15,0 22-15,0 0 0,0 0 0,-21 0 16,0 21-16,-22-43 0,22 43 16,0 0-16,0 0 0,-21 0 15,20 0-15,-20 0 16,21 22-16,0-1 0,-22 21 15,22-21-15,0 22 0,0-22 16,0 0-16,21 21 0,-21 1 0,21-22 16,0 0-16,0 21 0,0 1 15,0-22-15,21 0 0,21 0 16,-21 0-16,0-21 0,22 0 16,-22 0-16,0 0 0,0 0 15,0 0-15,1-21 0,-1 0 16,0 0-16,0 0 0,0-22 15,0-20-15,1 20 0,-1 1 0,0 0 16,-21-1-16,0-20 0,21 21 16,0-1-16,-21-20 0,21 20 0,-21-20 15,22 21-15,-22-1 0,0 1 0,21-22 16,0 43-16,-21-21 16,0 0-16,0 20 0,0 1 0,-21 21 31,0 21-31,-1 22 0,1-1 15,0-21-15,0 22 0,21-1 16,-21 21-16,0-20 0,-1-1 0,22 43 16,0-43-16,-21 0 0,21 1 15,0-22-15,0 21 0,0 1 0,0-1 16,0 0-16,0-21 0,0 22 0,0-22 16,0 0-16,0 0 0,0 0 15,21 1-15,1-22 0,-1 21 16,0-21-16,0 0 15,0-21-15</inkml:trace>
  <inkml:trace contextRef="#ctx0" brushRef="#br1" timeOffset="141867.43">20574 14880 0,'-21'-21'0,"42"42"0,-63-42 15,-1 0-15,22 0 0,0 21 16,21-21-16,-21-1 0,21 1 15,0 0-15,0 0 0,0 0 16,21 0-16,0-1 0,0 1 0,22 0 16,-22 0-16,21 0 0,-21 0 15,22-1-15,-1 22 0,0 0 16,1 0-16,41 0 0,-63 0 16,22 22-16,-22-1 0,0 0 15,0 21-15,0 1 0,-21-1 0,22-21 16,-22 21-16,0 1 0,0 41 15,0-62-15,0 20 0,0-21 16,-22 21-16,22-20 0,-21 20 16,21-21-16,0 0 0,-21-21 15,21-21 17,0 0-32,0 0 0,0 0 15,0-1-15,21-20 0,-21 21 16,21 0-16,1-22 0,-1 22 15,0-21-15,0 21 0,21-22 0,-20 1 16,20 21-16,0-21 0,1-1 16,-22 22-16,21 0 0,0 0 0,1 21 15,-22 0-15,21 0 0,-21 0 0,1 21 16,-1 0-16,-21 0 0,0 22 16,0-1-16,0 0 0,0-21 15,0 22-15,0-1 0,0-21 0,0 0 0,-21 22 16,-1-22-16,22 0 0,0 0 15,-21-21-15,0 21 0,0 1 16,42-44 31,0 1-47,0 21 0</inkml:trace>
  <inkml:trace contextRef="#ctx0" brushRef="#br1" timeOffset="142283.4">22077 14647 0,'0'0'16,"21"0"-16,0-21 0,0 0 0,-42 42 31,0 0-15,0 1-16,-22-1 0,22-21 16,0 42-16,-21-21 0,-1 0 0,22 1 15,0-1-15,-21 0 0,21 0 0,21 0 16,0 22-16,-22-22 0,22 0 15,0 0-15,0 0 0,22 22 16,-1-22-16,0-21 0,21 21 0,-21 0 16,1-21-16,20 0 0,-21 0 15,21 0-15,-20 0 0,-1 0 0,21 0 16,-21-21-16,0 21 0,1-21 16,-1 0-16,0-1 0,0 1 0,0 0 15,-21 0-15,0 0 0,0 0 16,0-43-16,0 22 0,0 21 15,0-22-15,0 22 0,-21 0 16,0 0-16,0 0 0,0-1 0,-1 22 16,-20 0-16,21 0 0,0 0 15,-22 0-15,22 0 0,0 0 0,-21 0 16,42 22-16,-21-1 0,21 0 16,0 0-16,0 0 15,21-21-15,0 0 0,0 0 16,0 0-16</inkml:trace>
  <inkml:trace contextRef="#ctx0" brushRef="#br1" timeOffset="142576.82">22860 14457 0,'0'0'16,"21"-42"-16,-21 20 0,0 1 0,0 0 15,0 0-15,0 0 0,-21 21 16,0 21-16,0 0 15,-1 21-15,1-20 0,0 20 0,0 0 16,0 1-16,0-1 0,21 0 16,-22 22-16,22-22 0,-21-21 0,21 22 15,0-1-15,0-21 0,0 21 0,0-20 16,0-1-16,21 21 16,-21-21-16,22-21 0,-1 21 0,0 1 15,0-1-15,0-21 0,0 0 0,22 0 16,-22 0-16,0 0 0,0 0 15,0 0-15,1-21 0,-1 21 16,0-22-16,-21 1 0,0 0 0,0-21 16</inkml:trace>
  <inkml:trace contextRef="#ctx0" brushRef="#br1" timeOffset="142787.95">22373 14711 0,'-21'0'0,"0"0"15,42 0 1,0 0-16,0 0 0,22 0 16,-1 0-16,0 0 0,1 0 0,20 0 15,1 0-15,-22 0 0,21 0 0,1 0 16,-1 0-16,-20 0 0,20 0 16,-20 0-16,-22 0 0,21 0 0,-21 0 15,0 0-15,-21 21 16,-42 0-16,21 0 0</inkml:trace>
  <inkml:trace contextRef="#ctx0" brushRef="#br1" timeOffset="144810.84">7641 17187 0,'0'0'0,"0"22"16,21-44-1,0 22-15,1-21 16,20 0-16,-21 0 0,0 0 15,22 0-15,-1-22 0,-21 22 16,21-21-16,1-1 0,-1 1 0,-21 0 16,22-22-16,-22 22 0,0 0 15,-21-1-15,0 1 0,0 0 0,0-1 16,0 1-16,0 0 0,0-1 16,-21 1-16,0 21 0,-1 0 0,22-1 15,-21 22-15,0 0 0,-21 0 0,21 0 16,-1 22-16,1 20 0,21-21 15,-21 21-15,0 1 0,21-1 0,-21 64 16,0-43-16,21 1 16,0-22-16,0 22 0,-22-22 0,22 22 15,0-22-15,-21 0 0,21-21 16,0 22-16,0-22 0,0 0 16,0 0-16,0 0 0,0-42 46,0 0-46,0 0 0,21-21 0,1 20 16,-1 1-16,0-21 0,0 21 16,0 0-16,0-1 0,1 1 0,-1 0 15,0 21-15,0 0 16,0 0-16,0 21 0,1-21 0,-1 21 16,-21 22-16,21-22 0,0 0 0,-21 0 15,21 22-15,0-22 0,-21 0 16,22 21-16,-1-21 0,0 1 15,0-1-15,0-21 0,0 21 16,1 0-16,20-21 0,-21 0 0,21 0 16,1 0-16,-22 0 0,42 0 0,-20 0 15,-1-21-15,0 0 0,22 0 16,-1-1-16,-20 1 0,20 0 0,-20-21 16,-1 21-16,0-22 0,1 22 15,-22-21-15,-21-1 0,0 1 0,0 0 16,0-1-16,0 22 0,0-21 15,0 21-15,-21 0 0,-22-1 0,22 1 16,0 21-16,0 0 0,-22 0 16,22 0-16,-21 21 0,21-21 15,0 22-15,-22 20 0,22-21 0,0 21 16,0-20-16,0 20 0,21 0 0,0-21 16,0 22-16,0-1 0,0-21 15,0 0-15,0 1 0,0-1 0,0 0 16,0 0-16,21-21 0,0 0 15,0 0-15,0 0 0,0 0 16,1 0-16,20 0 0,-21-21 0,0 0 16,22 0-16,-22-1 15,0 1-15,0 0 0,0 0 0,0 0 16,1-22-16,-22 22 0,0 0 16,0 0-16,21 0 0,-21 0 0,0-1 15,21 22-15,-21 22 16,0-1-16,0 0 15,0 0-15,21 0 0,-21 0 0,0 22 16,21-22-16,-21 0 0,0 0 16,0 0-16,0 1 0,0-1 0,21 0 15,-21 0-15,0 0 0,22-21 0,-1 21 16,0-21 0,0 0-16,0-21 15,0 0-15,1 21 16,-1-21-16,0 0 0,-21 0 0,21-22 0,0 22 15,0 0-15,1-21 0,-22 20 16,0-20-16,21 21 0,-21-21 16,21 20-16,-21 1 0,21 21 31,-21 21-31,0 1 16,0-1-16,0 0 0,0 0 0,21 0 15,-21 0-15,0 22 0,0-22 16,0 0-16,0 0 0,0 0 0,21 1 15,1-1-15,-1 0 16,0-21-16,0 0 0,0 0 16,0 0-16,1 0 0,20 0 0,-21 0 15,21 0-15,-20 0 0,20-21 16,0 21-16,-21-21 0,22-1 0,-1 1 16,-21 0-16,22 0 0,20-21 15,-42-1-15,0 22 0,1 0 16,-22 0-16,0 0 0,0-1 15,0 1-15,0 42 32,0 1-32,0-1 15,0 0-15,0 0 0,0 21 0,0-20 16,0-1-16,0 21 0,0-21 16,0 0-16,0 1 0,0-1 15,0 0-15,21 0 0,0-21 16,0 0-16,0 0 15,0 0-15,1 0 0,-1 0 0,0-21 16,21 21-16,-21-21 0,22 0 16,-22-1-16,0 1 0,21 0 0,-20 0 15,20 0-15,-21 0 0,0-22 16,0 22-16,1 0 0,-1-43 16,-21 22-16,0 21 0,0 0 0,0 0 15,0-1-15,-21 22 16,-1 0-16,1 22 15,21-1-15,0 21 0,-21-21 16,0 43-16,21-22 0,-21-21 16,21 22-16,0-22 0,0 0 0,0 21 15,0-21-15,0 1 0,21-22 16,0 21-16,0-21 0,0 0 16,1 0-16,-1 0 0,21 0 15,-21 0-15,22 0 0,-22 0 0,21 0 16,0-21-16,1 21 0,-22-22 15,21 1-15,-21 0 0,22 0 0</inkml:trace>
  <inkml:trace contextRef="#ctx0" brushRef="#br1" timeOffset="146539.79">12107 16658 0,'0'0'0,"-42"0"16,-85-42 0,85 21-16,20 21 0,1-21 15,21-1-15,-21 1 0,21 0 16,0 0-16,0 0 0,21 0 15,0-1-15,1 1 0,20 21 16,-21 0-16,21-21 0,-20 21 0,20 0 16,0 0-16,1 21 0,-22-21 0,21 21 15,0 1-15,-20 20 0,-1-21 16,0 0-16,0 22 0,0-22 0,-21 21 16,0-21-16,0 22 0,0-22 15,0 21-15,0-21 0,-21 0 16,0 22-16,21-22 0,-21-21 0,21 21 15,0 0-15,-21-21 0,-1 0 16,22-21 0,0 0-1,0 0-15,0 0 0,22-1 16,-1-20-16,-21 21 0,21-21 0,0-1 16,0 22-16,22-21 0,-22-1 0,0 22 15,21-21-15,-21 21 0,22 0 16,-22 21-16,0-22 0,0 22 15,0 0-15,1 0 0,-1 22 16,-21-1-16,0 21 16,0-21-16,0 0 0,0 1 0,0 20 15,0-21-15,0 21 0,0 1 16,0-22-16,0 21 0,0-21 0,0 1 16,0 20-16,0-21 0,0 0 15,21 0-15,0-21 0,0 0 16,0 0-16,1 0 0,-1 0 0,21 0 15,-21 0-15,22-21 0,-22 0 0,21 0 16,0 0-16,-20 0 16,20-22-16,-21 22 0,21-21 0,-20 21 15,20-85-15,-42 63 0,21 22 16,-21-21-16,0 21 16,0 0-16,0-1 0,-21 22 31,21 22-31,0-1 15,-21 0-15,21 0 0,-21 21 0,21-20 16,-22-1-16,22 21 0,0-21 0,0 22 16,0-22-16,0 21 0,0-21 15,0 0-15,0 1 0,0-1 0,22 0 16,-1 0-16,0-21 16,21 0-16,-21 0 0,22 0 0,-22 0 0,21 0 15,1 0-15,-22 0 0,21 0 16,0-21-16,1 0 0,-22 0 15,21-1-15,-21-20 0,1 21 0,-1 0 16,0-43-16,-21 22 0,21 21 16,-21-22-16,0 22 0,0 0 15,0 0-15,0 0 0,0 42 32,0 0-17,0 0-15,0 0 0,0 1 0,0-1 16,0 0-16,0 21 0,0-21 15,0 1-15,0-1 0,0 0 16,0 21-16,21-42 0,0 21 0,-21 1 16,22-1-16,-1-21 0,0 0 15,0 0-15,0 0 0,0 0 0,1 0 16,-1 0-16,0-21 0,21 21 0,-21-22 16,1 1-16,-22 0 0,42-21 15,-42 21-15,21-22 0,-21 22 16,0 0-16,0-21 0,0 20 0,0 1 15,0 0-15,0 0 0,21 0 16,-21 42 15,0 0-31,0 0 0,0 0 16,0 1-16,0-1 0,0 0 16,0 0-16,-21 0 0,21 0 15,0 22-15,0-22 16,0 0-16,-21 0 0,21 0 15,-21-21-15,21-21 47,0 0-47,0 0 16,0-21-16,0 20 0,0 1 16,21 0-16,0 0 0,0-21 15,0 20-15,1 1 0,-1 0 16,21 0-16,-21 0 0,22 0 0,-22 21 15,21 0-15,0 0 0,-20 0 0,-1 0 16,0 21-16,21-21 0,-21 21 16,22 21-16,-43-21 0,0 22 15,21-22-15,-21 21 0,0-21 16,0 1-16,0 20 0,0-21 0,-21 0 16,0 0-16,21 1 0,-22-1 15,1-21-15,21-21 31,0-1-15,0 1-16,0 0 0,21 0 16,1-21-16,-1 20 0,-21 1 0,21-21 15,0 21-15,0-22 0,0 22 16,1-21-16,-1 21 0,0 0 0,0-1 16,0 1-16,0 21 0,1 0 0,-1 0 15,0 0-15,-21 21 16,21 1-16,-21-1 0,0 0 0,21 21 15,-21-21-15,0 1 0,0 20 0,0-21 16,0 21-16,0-20 0,0-1 16,0 21-16,0-21 0,0 0 0,0 1 15,-21-1-15,21 0 0,0-42 47,0 0-31,21-1-16,0-20 0,1 21 0</inkml:trace>
  <inkml:trace contextRef="#ctx0" brushRef="#br1" timeOffset="147020.51">15261 16066 0,'0'-22'16,"0"44"-16,-21-22 15,0 21-15,21 0 16,-21 21-16,21 1 0,0-1 15,0 0-15,0 1 0,0-1 16,0 0-16,0 1 0,0-1 0,-22 0 16,22 1-16,0-1 0,0-21 0,0 21 15,-21 1-15,21-22 0,0 0 16,0 0-16,0 0 0,-21 1 0,21-1 16,-21-21-16,0 0 15,21-21 1,0-1-16,0 1 15,0 0-15,0-21 0,0 21 0,21-22 16,0 22-16,0 0 0,0 0 0,22-22 16,-22 22-16,21 21 0,-21-21 15,22 0-15,-22 21 0,21 0 16,1 0-16,-22 0 0,21 0 0,0 0 16,-20 21-16,-1 0 15,0 0-15,-21 1 0,0-1 0,0 0 16,0 0-16,-21 0 0,0 22 0,-1-22 15,1 0-15,-21 0 0,21 0 16,-22-21-16,1 21 0,21 1 0,-21-22 16,-1 21-16,22-21 0,-21 0 0,21 0 15,-1 21-15,1-21 0,21-21 32,21 0-17,1-1-15,20 1 0</inkml:trace>
  <inkml:trace contextRef="#ctx0" brushRef="#br1" timeOffset="147399.29">15790 16595 0,'21'0'0,"1"0"15,-1 0 1,0-21-16,0 21 15,0-22-15,0 22 0,1-21 16,-1 0-16,0 21 0,0-21 0,0 0 16,-21 0-16,21-1 0,1 1 0,-22 0 15,0 0-15,0 0 0,0 0 16,-22 21 0,1 0-16,21 21 0,-21 0 15,0-21-15,0 42 0,0-21 16,-1 1-16,22 41 15,-21-42-15,21 0 0,-21 1 0,21-1 16,0 0-16,0 21 16,0-21-16,0 1 0,42-1 15,-20 0-15,-1-21 16,0 0-16,0 0 0,0 0 0,0 0 16,1 0-16,20-21 0,-21 21 0,0-21 15,-21-1-15,21 22 0</inkml:trace>
  <inkml:trace contextRef="#ctx0" brushRef="#br1" timeOffset="147748.09">16256 16489 0,'0'0'0,"0"-21"0,0 0 15,21 21-15,0-22 0,-21 1 16,21 21-16,1-21 0,-1 0 0,21 21 16,-21-21-16,0 21 0,22 0 15,-1 0-15,0 0 0,-20 0 0,20 0 16,0 21-16,-21-21 0,22 21 15,-22 0-15,0 0 0,-21 22 16,0-22-16,0 0 0,0 0 0,0 22 0,0-22 16,-21 0-16,21 21 0,-21-21 15,-22 1-15,22-1 0,0 0 0,0-21 16,0 21-16,0-21 0,-1 0 0,1 0 16,0 0-16,21-21 15,0 0 1,21 0-16,0-1 15,1 1-15,-1 0 0,0 0 0,0 0 16,21-22-16,-20 22 0,20 0 0,-21-21 16,21-1-16,-20 22 0,20 0 15,0-21-15,-21 21 0,22-1 0,-22 1 16,21 21-16,-21-21 0,1 21 0,20 0 16</inkml:trace>
  <inkml:trace contextRef="#ctx0" brushRef="#br1" timeOffset="148135.87">17568 16320 0,'0'0'0,"0"-22"16,0 1 0,-21 21-1,0 0-15,0 0 0,0 0 16,-1 0-16,1 0 0,0 0 0,0 21 15,0-21-15,21 22 0,-21-1 16,-1-21-16,1 21 0,21 0 16,0 0-16,0 0 0,0 1 15,0-1-15,21 0 16,1-21-16,-1 21 0,0 0 16,21-21-16,-21 21 0,22 1 0,-1-22 15,0 21-15,-20 0 0,20 0 16,-21 0-16,0 0 0,-21 1 15,0-1-15,0 0 0,-21 0 16,0-21-16,-21 21 0,20-21 0,-20 21 16,0-21-16,-1 0 0,1 22 0,0-22 15,-1 0-15,22 0 0,-21 0 0,21 0 16,0 0-16,21-22 16</inkml:trace>
  <inkml:trace contextRef="#ctx0" brushRef="#br1" timeOffset="148638.93">18648 15748 0,'0'0'16,"0"-21"-16,21-43 15,-21 43-15,21 21 16,-42 0 0,0 21-16,0 22 15,-1-22-15,1 21 0,0 22 0,-21-1 16,21 1-16,-22-1 0,1 22 16,0 0-16,20-22 0,-20 22 0,0-1 15,-1 1-15,1 0 0,0-1 0,-1 22 16,1-21-16,-21 0 15,20 20-15,1-20 0,-22 0 0,1-1 16,21 1-16,-22 0 0,1-1 0,-1 1 16,22 0-16,-22-22 0,22 1 15,-22-22-15,22 22 0,0-22 0,-22 21 16,22-41-16,21-1 0,0-21 16,21-21-16,0-1 15</inkml:trace>
  <inkml:trace contextRef="#ctx0" brushRef="#br1" timeOffset="149291.72">18965 16277 0,'0'0'0,"21"0"0,1 0 15,-1 0-15,0-21 0,0 0 16,0 21-16,22-21 0,-22 0 16,0-1-16,-21 1 0,21 0 0,0 0 15,0 21-15,-21-21 0,0 0 16,-21 21 0,0 0-16,0 0 0,-21 0 15,20 0-15,-20 21 0,0 0 0,21 0 16,-22 0-16,22 0 0,0 1 15,0-1-15,0 0 0,21 0 0,0 0 16,0 0-16,0 1 0,0-1 16,21 0-16,0 0 0,0-21 15,0 21-15,0-21 0,1 21 0,20 1 0,-21-22 16,0 21-16,22 21 16,-22-42-16,-21 21 0,0 0 0,0 1 15,-21-22-15,-22 21 16,-20-21-16,20 21 0,22-21 15,-21 0-15,0 0 0,-1 0 0,1 0 16,0 0-16,-1 0 0,22 0 16,-21 0-16,21 0 0,-1 0 0,1-21 15,21 0-15,0-1 0,0 1 16,21 0-16,1 21 0,20-21 16,-21 21-16,21-21 0,22 21 0,-22-21 15,22-1-15,-22 22 0,22-21 16,-1 0-16,1 21 0</inkml:trace>
  <inkml:trace contextRef="#ctx0" brushRef="#br1" timeOffset="149640.38">19748 16150 0,'-21'0'0,"21"21"0,-21 1 15,21-1-15,-21 0 0,0 0 0,0 21 16,21 1-16,-22-1 0,1 0 15,0 1-15,0-1 0,0 22 0,21-1 16,-21 1-16,-1 20 0,1 1 16,21 0-16,-21-1 0,0 22 0,0 0 15,21 0-15,-21 0 0,-1-1 16,1 1-16,-21 0 0,21 0 0,0 0 16,-1-22-16,-20 86 0,21-86 15,0-20-15,0-1 0,-1-20 16,22 20-16,0-42 0,-21 22 0,21-64 31,0-22-31,0 1 16,21 0-16,1-22 0,-1 1 0,0-1 15,21 1-15,-21-22 0,22-21 16,-1 21-16,-21-20 0,22-1 0,-1 0 16,0 0-16,1 0 0,-22 0 15,21 1-15</inkml:trace>
  <inkml:trace contextRef="#ctx0" brushRef="#br1" timeOffset="149927.85">19664 16404 0,'0'0'0,"0"-21"0,0-21 0,0-1 16,0 22-16,0-21 0,0 21 15,0 0-15,0-1 0,21 1 0,0 0 16,-21 0-16,21 0 0,0 21 0,1-21 16,-1 21-16,0 0 0,0 0 15,21 0-15,-20 0 0,-1 0 0,0 21 16,-21 0-16,21 0 0,-21 21 0,21-20 15,-21-1-15,0 21 0,0-21 16,0 22-16,0-22 0,-21 0 16,-21 0-16,21 0 0,-1 0 0,1 1 15,-21-1-15,21 0 0,0-21 0,-22 21 16,22-21-16,0 0 0,0 21 16,0-21-16,42-21 46,0 0-46,0 21 0</inkml:trace>
  <inkml:trace contextRef="#ctx0" brushRef="#br1" timeOffset="150281.87">20214 16277 0,'0'0'0,"21"-21"0,43 0 16,-43 0-1,0 21-15,-21-21 16,21 21-16,-21-22 0,21 22 0,-21-21 16,0 0-16,-21 21 31,0 0-15,0 0-16,0 21 0,0 0 0,-1 1 15,1-1-15,0 0 0,0 0 16,0 0-16,21 0 0,0 22 15,-21-22-15,21 0 0,0 0 16,0 0-16,0 1 0,0-1 16,21-21-16,0 0 15,21 0-15,-21 0 0,1 0 0,20 0 16,0 0-16,1 0 0,-1-21 0,21 21 16,-20-22-16,-1 1 0,22 0 0,-22 0 15,0 0-15,1 0 0,-1-1 16</inkml:trace>
  <inkml:trace contextRef="#ctx0" brushRef="#br1" timeOffset="150658.94">20955 16171 0,'0'-63'16,"0"126"0,-21-105-1,0 42 1,21 21-16,0 0 0,-22 1 0,22-1 16,-21 0-16,21 0 0,-21 0 15,21 0-15,0 1 0,0-1 0,0 0 16,0 0-16,21-21 15,0 0-15,1 21 0,-1-21 16,0 0-16,0 0 0,21 0 0,-20 0 16,20-21-16,-21 21 0,0-21 15,22 0-15,-22 0 0,21 21 0,-21-22 16,0-20-16,1 21 0,-22 0 16,21 0-16,-21-1 0,21 1 0,-21 0 15,0 0-15,0 42 31,0 0-31,0 0 0,0 22 0,0-22 16,0 0-16,0 0 0,0 0 0,0 22 16,0-22-16,0 0 0,-21 0 15,21 0-15,0 1 0,21-44 63,-21 1-63</inkml:trace>
  <inkml:trace contextRef="#ctx0" brushRef="#br1" timeOffset="150827.72">21336 15960 0,'0'0'16,"-21"0"-16,21-21 0,-21 21 16,21 21 30,21-21-30,0 0-16,0 0 16,0 0-16</inkml:trace>
  <inkml:trace contextRef="#ctx0" brushRef="#br1" timeOffset="151603.87">22013 16066 0,'0'0'0,"0"-22"16,0 1-16,0 0 0,0 0 16,-21 21-16,0 0 15,0 0 1,0 0-16,21 21 0,-22 0 0,1 0 16,0 1-16,0-1 0,0 0 0,0 21 15,-1-21-15,1 22 0,0-22 16,0 21-16,0-21 0,21 1 0,0-1 15,-21 0-15,21 0 0,0 0 0,0 0 16,0 1-16,21-22 16,0 0-16,0 0 15,0 0-15,0-22 0,22 22 0,-22-21 16,0 0-16,0 0 0,22-21 16,-1 20-16,-21-20 0,0 21 0,-21-21 15,21-1-15,1 1 0,-1 21 16,-21-22-16,0 1 0,0 21 15,0 0-15,21 0 0,-21-1 0,0 44 32,0-1-32,0 0 0,0 0 15,-21 21-15,21-20 0,0 20 0,0-21 16,0 0-16,0 22 0,0-22 16,0 0-16,0 0 0,0 0 15,21 0-15,0 1 0,0-1 0,0-21 0,1 21 16,-1-21-16,21 0 0,-21 0 15,22 0-15,-1 0 0,-21 0 16,21 0-16,1 0 0,20-42 16,-20 20-16,-22 1 0,42-42 15,-42 20-15,1 1 0,-1-21 16,0 20-16,0-20 0,0 20 0,0-62 16,-21 62-16,22 1 0,-22 0 15,21-1-15,-21 22 0,0 0 0,0 0 16,0 0-16,-21 42 15,-1 0-15,1 0 0,0 21 16,-21-20-16,21 20 0,-1 21 16,1-20-16,0 20 0,0-20 0,21 20 15,-21-21-15,21 1 0,0-1 16,0 0-16,0 1 0,0-1 0,21-21 16,0 0-16,0 1 0,0-1 0,1-21 15,-1 0-15,21 21 0,-21-21 16,22 0-16,-22 0 0,21 0 0,0 0 15,1-21-15,-1 0 0,0 21 0,1-22 16,-22 1-16,21-21 0,-21 21 16,22 0-16,-22-22 0,0 22 0,-21 0 15,0 0-15,0-22 0</inkml:trace>
  <inkml:trace contextRef="#ctx0" brushRef="#br1" timeOffset="152131.92">20764 17378 0,'0'0'0,"22"-21"0,-1 0 0,0-1 16,0 1-16,0 0 0,22-42 15,-43 41-15,0 1 0,21 0 16,-21 0-16,0 0 0,0 0 16,-21 21-16,-22 0 15,22 0-15,0 0 0,-21 21 0,-1 0 16,1 0-16,0 0 16,20 0-16,-20 22 0,21-22 0,0 0 15,0 21-15,-1-20 0,22 20 0,-21 0 16,21-21-16,0 1 0,0 20 15,0-21-15,21 0 0,1 0 0,-1 1 16,21-22-16,-21 21 0,22-21 0,-1 21 16,21-21-16,-20 0 0,-1 0 15,22 0-15,-1-21 0,-21 0 0,22-1 16,-22 1-16,22 0 0,20-42 16,-20 41-16</inkml:trace>
  <inkml:trace contextRef="#ctx0" brushRef="#br1" timeOffset="152899.79">21505 17251 0,'21'-85'0,"1"22"15,-1 20-15,-85 234 0,128-403 0,-64 191 16,0 0-16,0 0 0,0 42 16,-21 0-16,21 0 15,-22 0-15,1 1 0,21-1 16,-21 21-16,21-21 0,-21 22 0,0-22 16,21 21-16,-21-21 0,-1 22 15,22-22-15,0 0 0,-21 21 0,21-21 16,-21 1-16,21-1 0,-21 0 0,21 0 15,0-42 17,0 0-32,21 21 0,0-21 15,0-1-15,1 1 0,-1 0 0,21 0 16,-21 0-16,0-22 0,1 22 16,-1 21-16,0-21 0,0 0 0,0 21 15,0 0-15,1 0 16,-1 0-16,-21 21 15,0 0-15,0 0 0,0 1 0,0-1 16,0 0-16,21 0 0,-21 0 0,21 0 16,-21 1-16,21-1 15,0 0-15,1-21 0,-1 0 16,0 21-16,21-21 0,-21 0 0,22 0 16,-22 0-16,21 0 0,1-21 15,-1 0-15,-21 21 0,21-21 0,1-1 16,-22 1-16,21 0 0,-21 0 0,1 0 15,-1 0-15,-21-22 0,0 22 16,0 0-16,0-21 0,0-1 16,0 22-16,-21 0 0,-22 0 15,22 21-15,0 0 0,0 0 16,0 21-16,-1-21 0,1 21 16,0 21-16,0-20 0,0-1 0,21 21 15,0-21-15,-21 0 0,21 22 16,0-22-16,0 0 0,0 0 0,0 0 15,0 1-15,0-1 0,21-21 0,0 21 16,0-21-16,0 0 16,0 0-16,22 0 0,-22 0 0,0 0 15,0-21-15,0 0 0,1 21 0,-1-22 16,-21 1-16,21 0 0,0 0 16,-21-21-16,0 20 0,21 1 0,-21 0 15,21 0-15,-21 0 0,0 0 0,0 42 31,0 0-15,0 0-16,0 0 0,0 22 16,0-22-16,0 0 0,0 0 15,0 0-15,0 0 0,0 1 0,0-1 16,0 0-16,0 0 0,22-21 16,-1 0-16,0 0 0,0 0 15,0 0-15,22 0 0</inkml:trace>
  <inkml:trace contextRef="#ctx0" brushRef="#br1" timeOffset="153267.59">22818 17293 0,'0'0'0,"0"-106"32,0 85-32,0 0 15,0 0-15,21 21 16,0 0-16,-21-21 0,21 21 15,0 0-15,0 0 0,1 21 0,-1-21 16,0 21-16,0 0 0,0 0 16,0 1-16,-21-1 0,22 0 0,-22 0 15,21 0-15,-21 0 0,0 1 0,0-1 16,0 0-16,0 0 16,0 0-16,-21 0 0,-1-21 0,1 22 0,0-22 15,21 21-15,-21-21 0,0 0 16,0 0-16,21-21 15,0-1-15,0 1 16,0 0-16,0 0 0,0 0 16,21 0-16,-21-1 0,21 1 0,0 0 15,21-21-15,-20 21 0,-1-1 0,0 1 16,0 0-16,0 0 0,0 0 16,1 21-16,-1-21 0,0 21 0,21 0 15,-21 0-15</inkml:trace>
  <inkml:trace contextRef="#ctx0" brushRef="#br1" timeOffset="153743.31">23558 17145 0,'0'0'0,"22"0"16,-22-21-16,21 21 0,-21-21 15,21 21-15,-21-21 0,0-1 16,-21 22-1,0 0-15,-1 0 16,1 22-16,-21-22 0,21 21 0,0 0 16,-1 0-16,1 0 0,-21 0 0,42 1 15,-21-1-15,0 0 0,-1 0 16,22 0-16,0 0 0,0 1 0,0-1 16,0 0-16,0 0 15,22-21 1,-1 0-16,0 0 0,0 0 15,0 0-15,0 0 0,1-21 0,-1 21 16,0-21-16,0 0 0,0 21 0,0-22 16,1 1-16,-1 0 0,0-21 15,0 21-15,-21-1 0,21 1 16,-21 0-16,0 42 31,0 0-31,0 1 0,0-1 16,0 0-16,-21 0 0,21 0 15,0 0-15,0 1 0,0-1 16,0 0-16,21-21 16,0 0-16,1 0 15,20 0-15,-21 0 0,21 0 0,-20 0 16,20 0-16,-21-21 0,0 21 0</inkml:trace>
  <inkml:trace contextRef="#ctx0" brushRef="#br1" timeOffset="154775.25">24130 17039 0,'0'0'0,"-21"0"31,0 0-31,21 21 0,-22 1 16,1-1-16,21 0 0,0 0 0,0 0 16,-21 0-16,21 1 0,0-1 0,0 0 15,0 0-15,0 0 0,21 0 16,0 1-16,1-22 0,-1 0 15,0 21-15,21-21 0,-21 0 0,22 0 16,-1 0-16,-21 0 0,22 0 16,-22 0-16,21 0 0,-21-21 0,0-1 15,1 1-15,-1 0 0,0 0 16,0 0-16,0-22 0,-21 1 16,21 0-16,1-22 0,-1 22 0,-21-22 15,21 1-15,-21 21 0,21-22 0,-21 22 16,0-1-16,21 1 0,-21 0 15,0 21-15,0-1 0,-21 22 32,0 22-32,0 20 15,0-21-15,21 21 0,0 1 0,-22-1 16,22 0-16,-21 1 0,21-1 16,0 0-16,0 22 0,0-1 15,0-20-15,0-1 0,21 0 16,1-20-16,-1-1 0,0 21 15,0-21-15,0 0 0,22 1 0,-22-22 16,21 21-16,-21-21 0,22 0 0,-1 0 16,-21 0-16,21 0 0,-20 0 15,20-21-15,-21-1 0,0 1 0,0 0 16,1 0-16,-1 0 0,-21 0 0,0-1 16,0 1-16,0 0 0,0 0 15,-21 21 1,-1 0-16,1 21 15,0 0-15,0 0 0,21 1 16,-21-1-16,21 0 0,0 0 16,0 0-16,0 0 15,0 1-15,21-1 0,0-21 16,0 0-16,0 0 0,1 0 16,-1 0-16,0 0 0,0 0 15,0 0-15,0 0 0,22-21 0,-22 21 16,0-22-16,0 1 0,22 0 15,-22 0-15,0 0 0,21 0 0,-21-22 16,1 22-16,-1 0 0,0 21 0,-21-21 16,0 42-1,0 0 1,0 0-16,-21 0 16,0 1-16,21-1 15,0 0-15,0 0 0,0 0 16,0 0-1,21-21-15,0 0 0,0 0 16,0 0-16,0 0 0,1 0 16,-1 0-16,0 0 0,0-21 15,0 21-15,0-21 0,1 0 0,-1 0 16,0 0-16,0-1 0,0 1 0,0 0 16,1 0-16,-1 21 0,0-21 15,-21 42 1,0 0-1,-21 0-15,0 0 16,-1-21-16,1 22 0,0-1 0,21 0 16,-21-21-16,0 21 0,21 0 0,0 0 15,-21-21 1,21 22-16,-22-22 31,1-22-31</inkml:trace>
  <inkml:trace contextRef="#ctx0" brushRef="#br1" timeOffset="155060.16">24342 16806 0,'0'0'0,"21"0"31,21-21-31,-21 21 0,0 0 16,22-21-16,-22 21 0,21-21 0,1 21 15,-1 0-15,0 0 16,1 0-16,-1 0 0,0 0 0,1 0 16,-1 0-16,-21 0 0,21 0 15,-20 0-15,-1 0 0,0 0 0,-21 21 16,-21-21-1,-22 0 1</inkml:trace>
  <inkml:trace contextRef="#ctx0" brushRef="#br1" timeOffset="168131.61">22437 14076 0,'21'-21'110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37:02.6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2138 0,'0'-21'62,"0"0"-46</inkml:trace>
  <inkml:trace contextRef="#ctx0" brushRef="#br0" timeOffset="1037.93">868 741 0,'0'0'0,"0"-21"16,21 0-16,0-1 15,0 1-15,-21 0 16,0 0-16,0 0 16,21 21-16,-21-21 15,0-1-15,-21 1 16,0 21-16,0 0 16,0 0-16,-22 0 0,22 0 15,-21 0-15,0 0 0,-1 0 0,1 21 16,-22 1-16,22 20 0,-21-21 15,20 21-15,1 1 0,0-1 0,-1 0 16,22 22-16,-21-22 0,21 22 16,-1-1-16,22-20 0,0 20 15,0-21-15,0 1 0,0-1 0,0-21 16,22 22-16,-1-22 0,0 21 16,21-21-16,-21 0 0,22 1 15,-1-1-15,43 0 0,-43-21 16,22 0-16,-22 0 15,0 0-15,1 0 0,-1 0 0,0-21 16,1 21-16,-1-21 0</inkml:trace>
  <inkml:trace contextRef="#ctx0" brushRef="#br0" timeOffset="1565.72">1291 953 0,'0'0'0,"0"-22"0,0-20 0,0 21 0,-85-21 31,64 42-15,-21 0-16,21 0 0,0 21 15,-1 0-15,1 0 0,0 21 16,0 1-16,0-1 0,21 0 16,-21 1-16,-1-1 0,22 0 0,-21 1 15,21-1-15,0 0 0,0 1 16,0-22-16,0 21 0,0-21 0,0 1 15,0-1-15,21-21 16,-21 21-16,22-21 0,-1 0 0,0 0 16,0 0-16,43-21 15,-22 0-15,-21 21 0,0-43 16,22 22-16,-22 0 0,0-21 16,0 20-16,0-20 0,0 0 15,1-22-15,-22 22 0,0 0 0,0-1 16,21 1-16,-21 21 0,0 0 15,0-1-15,0 1 0,0 0 16,0 42-16,0 0 16,-21 1-16,21-1 0,0 21 15,0 0-15,-22-20 0,22 20 16,0 0-16,-21 1 0,21-22 0,0 21 16,0-21-16,0 0 0,0 22 15,0-22-15,0 0 16,0 0-16,21-21 0,1 0 15,-1 21-15,0-21 16,0 0-16,0 0 0,0 0 0,1-21 16,-1 0-16,21 0 0,-21 0 15,0 0-15,1-22 0</inkml:trace>
  <inkml:trace contextRef="#ctx0" brushRef="#br0" timeOffset="1942.17">1990 868 0,'0'0'0,"42"-85"15,-63 85 1,0 0-16,-1 0 16,1 0-16,-21 21 15,21 1-15,0-1 0,-22 21 0,22-21 16,0 0-16,0 22 0,0-22 16,21 21-16,0-21 0,0 1 15,0-1-15,0 0 0,0 0 0,21 0 16,0 0-16,0 1 15,0-22-15,22 21 0,-22 0 0,0-21 0,0 21 16,21-21-16,-20 21 0,-1-21 16,0 21-16,-21 1 15,0-1 1,0 0-16,-21 0 16,-22-21-16,22 0 0,-21 21 15,21-21-15,-22 21 0,22-21 16,-21 0-16,21 0 0,0 0 0,-1 0 15,1 0-15,0 0 0,0-21 16,0 0-16,21 0 0,0 0 16,0 0-16,0-1 15,21 1-15,21 0 0</inkml:trace>
  <inkml:trace contextRef="#ctx0" brushRef="#br0" timeOffset="2376.04">2286 1122 0,'21'0'16,"0"0"0,0 0-16,1 0 0,-22-21 0,21 21 15,0-21-15,0-1 0,21 1 16,-20 0-16,-1 0 0,0 0 15,0 0-15,0-1 0,0 1 0,-21 0 16,0 0-16,0 0 16,0 0-16,-42 21 15,21 0 1,0 21-16,-22 0 0,1 0 16,21 0-16,-21 22 0,-1-1 0,1-21 15,21 21-15,0 1 0,-1-22 16,1 21-16,21 22 0,0-43 15,0 0-15,0 21 0,21-20 16,1-1-16,-1 0 16,0-21-16,21 0 0,-21 0 0,22 0 15,-1 0-15,-21 0 0,22 0 16,-1 0-16,0 0 0,1 0 16,-22 0-16,21 0 0,0-21 0,-20 21 15,20-21-15,-21-1 0,0 1 16,22 0-16</inkml:trace>
  <inkml:trace contextRef="#ctx0" brushRef="#br0" timeOffset="3349.24">3577 826 0,'-21'-22'15,"21"1"1,0 0-16,0 0 16,0 0-16,0 0 15,0-1-15,0 1 0,21 21 16,0-21-16,0 0 15,1 21-15,-1 0 0,0 0 0,0-21 16,0 21-16,0 0 0,1 0 16,-1 0-16,0 21 0,-21 0 0,21 0 15,0 22-15,-21-1 0,0 0 16,0 1-16,0 20 0,0-21 0,0 22 16,-21-22-16,0 22 0,0-22 15,0 0-15,-22 1 0,1-22 16,21 21-16,-22-21 0,1 1 15,21-1-15,-21 0 0,20-21 0,1 21 16,0-21-16,0 0 0,0 0 16,0 0-16,-1 0 0,1-21 15,21 0-15,0 0 16,0-1-16,-21 1 0,21 0 0,0 0 16,0-21-16,0 20 0,0 1 15,0 0-15,0 0 0,0 0 0,0 0 16,0-1-16,21 22 0,0 0 15,1 0-15,-1 0 16,0 0-16,0 22 0,0-1 16,0 0-16,1 0 15,20 0-15,-21 0 0,0 1 0,0-1 16,1-21-16,-22 21 0,21 0 16,0 0-16,0 0 0,0 1 15,0-22-15,1 21 16,-22 0-16,21-21 15,0 0 1,0 0 15,0 0-31,-21-21 16,21 0-16,1-1 0,-1 1 16,-21 0-16,21 0 0</inkml:trace>
  <inkml:trace contextRef="#ctx0" brushRef="#br0" timeOffset="4157.37">4551 847 0,'-21'0'15,"21"-21"1,-22 21 0,22 21 77,22-21-77,-22 21-16,0 0 0</inkml:trace>
  <inkml:trace contextRef="#ctx0" brushRef="#br0" timeOffset="4393.85">4551 1291 0,'0'0'0,"0"21"31,-21-21 0,21-21 47</inkml:trace>
  <inkml:trace contextRef="#ctx0" brushRef="#br0" timeOffset="5269.28">5948 402 0,'0'0'0,"-21"0"0,-1 0 31,22 21-15,22 1 0,-1-1-16,0 0 0,0 0 15,0 21-15,0-20 0,1 20 0,-1 0 16,0 1-16,0-1 0,0 0 15,0 22-15,1-22 0,-1 0 16,0 1-16,0-1 0,-21-21 16,0 22-16,21-22 0,-21 0 0,21 0 15,-21 0-15,0 0 0,0 1 16,0-1-16,0-42 31,0-1-15,0-20-16,0 21 15,0-21-15,22 20 0</inkml:trace>
  <inkml:trace contextRef="#ctx0" brushRef="#br0" timeOffset="5554.12">6562 381 0,'0'0'0,"-22"0"16,1 0-16,0 0 0,0 0 15,0 21-15,0 0 0,-1 1 16,-20 20-16,21-21 0,-21 0 0,20 22 16,1-1-16,-21 0 0,21 1 15,-22-1-15,22 0 0,-21 1 0,21 20 16,0-21-16,-1 1 0,1-1 16,0-21-16,0 22 0,0-22 0,21 0 15,0 0-15,0 0 16,0 0-16,0 1 15,21-22 1,0 0-16,0-22 0,0 22 16,1-21-16,20 0 0</inkml:trace>
  <inkml:trace contextRef="#ctx0" brushRef="#br0" timeOffset="5949.2">6794 677 0,'0'-21'31,"0"42"-31,-21 1 16,21-1-16,0 0 16,0 0-16,-21 21 0,21-20 0,-21 20 15,21 0-15,0 22 0,0-22 16,-21 0-16,0 85 15,21-84-15,0 20 0,0 22 0,-22-22 16,1 22-16,0 0 0,21-1 16,-21 1-16,0 21 0,0-21 0,-1-1 15,1 1-15,0 0 0,0 20 16,21-41-16,-21 21 0,0-22 0,-1 22 16,1-43-16,21 22 0,-21-1 15,21-21-15,-21-20 0,21-1 16,0-42-1,0-1 1,0 1-16,0 0 0,21-21 0,0-1 16,0 1-16,1-21 0,-22-1 0,21 1 15,0-1-15,21-21 0,-21 1 16</inkml:trace>
  <inkml:trace contextRef="#ctx0" brushRef="#br0" timeOffset="6305.21">6752 974 0,'0'0'0,"0"-148"16,0 105-16,0 22 0,0 0 15,0 0-15,0 0 0,0-1 16,0 1-16,21 21 0,0-21 0,1 0 16,-1 21-16,21 0 0,-21-21 15,22 21-15,-22 0 0,21 0 0,0 0 16,-20 0-16,20 21 0,-21-21 15,21 21-15,-20 21 0,-1-20 0,-21 20 16,0-21-16,0 21 16,0 43-16,-43-64 0,22 22 15,0-1-15,-21-21 0,-1 0 16,22 0-16,-21 1 0,0-1 0,20 0 16,1-21-16,0 21 0,0-21 15,0 0-15,0 0 0,42-21 47,0 21-47,0-21 0,0 0 16,0-1-16,1 22 0,20-21 0</inkml:trace>
  <inkml:trace contextRef="#ctx0" brushRef="#br0" timeOffset="6842.93">7937 656 0,'0'0'0,"0"-21"0,0 0 0,0 0 16,-21 0-16,0 21 15,-21-22-15,21 22 0,-1 0 0,-20 0 16,21 0-16,-21 0 0,20 0 16,-20 0-16,21 0 0,-21 0 0,20 22 15,-20-1-15,21 0 0,0 0 16,0 21-16,-1-20 0,1 20 15,21 0-15,0 1 0,0-1 0,0-21 16,0 21-16,0-20 0,0-1 16,0 0-16,0 0 0,0 0 0,0 0 15,21-21-15,1 0 0,-1 0 16,0 0-16,0 0 0,0 0 0,0 0 16,22-21-16,-22 0 0,0 0 15,21 0-15,-20 0 0,20-1 0,-21-20 16,0 21-16,22-21 0,-22 20 15,0-20-15,-21 21 0,0-21 0,21 20 16,-21 1-16,21 0 0,-21 0 16,0 42 15,0 0-31,0 0 0,0 1 16,-21 20-16,21-21 0,-21 21 0,21 1 15,-21-1-15,21-21 0,0 22 16,0-22-16,0 21 0,0-21 0,0 0 15,0 1-15,0-1 0,0 0 0,0 0 16,21-21-16,0 0 16,0 0-16,0 0 15,1 0-15,-1 0 0,0 0 0,0-21 16,0 0-16,0 0 0,1-22 0,-1 22 16</inkml:trace>
  <inkml:trace contextRef="#ctx0" brushRef="#br0" timeOffset="7115.92">8445 466 0,'0'0'16,"0"-21"-16,0 42 31,-21 0-31,21 21 16,-21-21-16,21 1 0,-21 20 15,21 0-15,0 1 0,0-22 0,0 21 16,-21 0-16,21 1 15,0-1-15,-21 0 0,21-20 0,0-1 16,0 21-16,0-21 0,0 0 16,0 1-16,0-1 0,0 0 15,21-21 1,0-21 0,0 0-16,-21-22 0,21 22 15,0-21-15,1 21 0</inkml:trace>
  <inkml:trace contextRef="#ctx0" brushRef="#br0" timeOffset="7615.79">8826 402 0,'0'0'0,"-21"21"32,21 22-32,0-22 15,-21 0-15,21 0 0,-21 22 16,21-1-16,0 0 0,0-21 0,0 22 15,0-1-15,-21 0 0,21 1 16,0-1-16,0 0 0,-21 1 0,21-22 16,0 21-16,0-21 0,0 1 15,0-1-15,0 0 0,0-42 63,0 0-63,0-1 0,0 1 0,0-21 15,0 0-15,0 20 0,0-20 16,0 0-16,21-1 0,0 1 0,21 21 16,-21-21-16,22 20 0,-1 1 0,0 0 15,1 0-15,-1 0 0,0 21 16,-20 0-16,20 0 0,-21 21 0,0 0 16,0 0-16,1 0 0,-1 22 15,0-22-15,-21 21 0,21 1 16,-21-1-16,0 0 0,0-21 15,0 22-15,0-22 0,-21 0 0,0 21 16,21-20-16,-21-22 0,21 21 16,0 0-16,-22-21 0,22 21 15,-21-21 1,21-21-16,0 0 16,0 0-16,0-22 15,0 22-15,0 0 0</inkml:trace>
  <inkml:trace contextRef="#ctx0" brushRef="#br0" timeOffset="7815.49">8340 635 0,'0'0'0,"-22"0"16,22 21-16,0 0 15,22-21 1,-1 0-1,0 0-15,0 0 0,21 0 16,-20 0-16,20 0 0,-21 0 0,21 0 16,-20-21-16,20 21 0,-21 0 15,21-21-15,-20 0 0</inkml:trace>
  <inkml:trace contextRef="#ctx0" brushRef="#br0" timeOffset="8557.62">10689 466 0,'0'-21'0,"0"42"0,0-85 0,0 43 16,0-21-16,0 21 0,0-1 16,0 1-16,0 0 0,0 0 0,0 0 15,0 42 16,0 0-31,0 0 0,-21 22 16,21-22-16,0 21 0,0 0 16,0 22-16,0-22 0,0 1 0,0-1 15,0 0-15,-21 22 0,21-22 16,-21 0-16,21 1 0,0-1 0,0 0 16,-22 1-16,22-1 0,-21-21 0,21 0 15,0 1-15,-21-22 0,21 21 16,0-42 15,0-1-31,0-20 16,0 21-16,0 0 0,0-22 15,0 1-15,0 21 0,21-21 0,0-1 16,1 22-16,-1 0 0,21-21 16,-21 20-16,22 1 0,-22 21 15,21-21-15,0 21 0,-20 0 0,62 0 16,-63 0-16,22 0 0,-22 21 15,0 0-15,0-21 0,0 43 0,-21-22 16,0 0-16,0 0 0,0 22 16,-42 20-16,21-42 0,-21 0 15,-1 22-15,22-22 0,-21 0 16,-1 0-16,22-21 0,-21 21 0,21 1 16,0-22-16,-1 0 0,1 0 15,0 0-15,0 0 0,21-22 47,21 22-47,0-21 16,0 0-16,22 0 0,-22 0 15</inkml:trace>
  <inkml:trace contextRef="#ctx0" brushRef="#br0" timeOffset="9193.92">11388 593 0,'0'0'0,"21"0"0,-21-21 15,0 42 17,0 0-32,0 0 15,-21 0-15,21 0 0,-22 1 16,1 20-16,0-21 0,21 0 0,-21 22 16,21-22-16,-21 21 0,21-21 15,0 0-15,0 1 0,0-1 0,0 0 16,0 0-16,0 0 0,21-21 15,0 0-15,0 0 0,0 0 0,1 0 16,-1 0-16,21 0 0,-21-21 16,22 0-16,-22 0 0,21 0 15,-21-1-15,0 1 0,1-21 0,20 21 16,-21 0-16,0-22 0,-21 22 16,21 0-16,-21 0 0,22 0 15,-22-1-15,0 1 0,0 0 0,0 0 16,0 42 15,0 0-15,0 22-16,0-22 15,0 21-15,0-21 0,0 22 0,-22-1 16,22 0-16,-21 1 0,21 20 0,-21-21 16,21 22-16,0-22 0,0 22 15,-21-22-15,21 22 0,-21-1 0,21-21 16,-21 22-16,21-1 0,0 1 15,-22-1-15,1 1 0,21-1 16,0 1-16,-21-22 0,0 22 0,0-22 16,0 0-16,21-20 0,-22 20 15,-20-21-15,21 0 0,0 0 0,0 1 16,-22-22-16,1 21 0,0-21 0,-1 0 16,1 0-16,0 0 0,-22 0 0,22 0 15,-1-21-15,-20 21 0,21-22 16,-1 1-16,22 0 0,-21 21 0,-1-42 15,1 21-15,21-1 16,0-41-16,21 42 0,-21 0 16,21-1-16,0-20 0,0 21 15,0-21-15,0-1 0,21 22 0</inkml:trace>
  <inkml:trace contextRef="#ctx0" brushRef="#br0" timeOffset="10105.93">12679 614 0,'0'0'0,"0"-21"0,0 0 0,0-1 15,0 1-15,0 0 16,0 0-16,0 0 0,0 0 16,0 42 30,0 0-46,0 0 0,0 0 0,0 0 16,0 1-16,0 20 0,0-21 16,0 21-16,0 1 0,-21 20 15,21-42-15,0 1 0,0 20 16,0-21-16,-22 0 0,22 0 16,0 1-1,0-44 1,0 1-1,-21 0-15,21 0 16,0-21-16,0 20 0,0-20 0,0 21 16,0-21-16,0 20 0,0-20 15,21 21-15,1-21 0,-22 20 0,21-20 16,0 21-16,0 0 0,0 0 16,0 21-16,22 0 0,-22 0 15,0 0-15,0 0 0,22 0 0,-22 21 16,0 0-16,0 0 0,0 0 0,0 22 15,1-22-15,-1 0 0,-21 21 16,0-21-16,0 22 0,0-22 0,0 0 16,0 21-16,0-20 0,0-1 15,0 0-15,0 0 0,0 0 0,0 0 16,-21-21 0,21-21-1,0 0-15,0 0 16,0 0-16,0 0 0,0-1 15,0-20-15,21 21 0,-21-21 0,42-22 16,-21 43-16,0-21 16,1 20-16,20-20 0,-21 21 0,0 0 15,22 0-15,-22 21 0,0 0 16,0 0-16,21 21 0,-20 0 0,-1 0 16,0 0-16,0 0 0,-21 22 15,0-22-15,21 21 0,-21 1 0,0-22 16,0 21-16,0-21 0,0 22 15,0-22-15,-21 21 0,21-21 16,0 0-16,-21 1 0,0-1 0,21 0 16,0 0-16,0-42 31,21-21-15,0 20-16,21 1 0,-20-21 15</inkml:trace>
  <inkml:trace contextRef="#ctx0" brushRef="#br0" timeOffset="11331.99">13843 487 0,'0'0'0,"21"-21"0,-42 42 47,0 0-47,21 0 0,0 22 15,-21-22-15,-1 0 0,22 0 0,-21 21 16,21-20-16,0 20 0,-21-21 15,21 0-15,-21 22 0,21-22 0,0 0 16,0 21-16,0-21 0,0 1 16,0-1-16,21-21 15,0 0-15,0 0 16,1 0-16,-1 0 0,0-21 16,21-1-16,-21 1 0,22 0 0,-22 0 15,21-21-15,1 20 0,20-41 16,-42 21-16,22-1 0,-22 1 15,0 21-15,21-22 0,-21-20 16,1 42-16,-22-22 0,21 22 16,-21 42-1,-21 22 1,-1-22-16,1 0 0,0 0 16,21 22-16,-21-1 0,21-21 15,-21 21-15,0 1 0,21-22 0,0 21 16,0 1-16,0-22 15,0 21-15,0-21 0,0 0 0,0 1 16,0-1-16,21 0 0,0-21 16,0 0-16,0 0 0,0 0 0,1 0 15,20 0-15,-21 0 0,21-21 16,1 21-16,-22-21 0,21-22 0,-21 22 16,22 0-16,-22-21 0,0-1 15,21 1-15,-20 21 0,-1-22 0,-21 1 16,21-21-16,0 20 0,-21 1 15,0 0-15,0-1 0,21 1 0,-21 0 16,0-1-16,21 22 0,-21 0 16,0 0-16,0 42 31,0 0-31,-21 21 0,21-20 16,-21 20-16,21 0 0,0 1 0,-21-1 15,21 0-15,-21 1 0,21-1 16,-21 0-16,21 1 0,0-1 0,0-21 15,0 21-15,0 1 0,0-22 16,0 0-16,0 0 0,0 0 0,0 1 16,21-22-16,0 0 15,0 0-15,0 0 0,0 0 16,1 0-16,20-22 0,-21 1 16,0 0-16,22 0 0,-22-21 0,21 20 15,-21-20-15,0 0 0,1 21 0,20-22 16,-21 1-16,0 0 0,0-22 15,1 22-15,-22-1 0,21 1 0,-21 0 16,21-1-16,-21 1 0,0 21 16,0-21-16,0 20 0,0 1 15,0 42 1,0 1-16,0 20 16,-21-21-16,21 21 0,0 1 15,-21-1-15,-1 0 0,22 1 0,-21-1 16,0 0-16,21 1 15,0-1-15,-21 0 0,21-20 0,-21 20 16,21 0-16,0-21 0,0 22 16,0-22-16,0 0 0,0 0 0,21 0 15,0-21-15,0 0 0,0 0 16,1 0-16,-1 0 0,0 0 16,21-21-16,-21 0 0,22 0 0,-22 0 15,21 0-15,-21-1 0,1 1 16,20-21-16,-21 21 0,-21 0 0,21-1 15,0 1-15,-21 0 0,22 0 16,-22 0 0,0 42-1,-22 0-15,22 0 16,-21 0-16,21 1 0,-21-1 0,21 0 16,0 0-16,0 21 0,0-20 15,0-1-15,0 0 0,0 0 16,21 0-1,0-21-15,1 0 0,-1 0 0,0 0 16,0 0-16,0 0 16,0-21-16,1 21 0,-1-21 0,0 0 15,0 0-15,-21-1 0,21-20 16,0 21-16,1 0 0</inkml:trace>
  <inkml:trace contextRef="#ctx0" brushRef="#br0" timeOffset="11525.8">15833 360 0,'0'0'0,"-22"-21"0,1 0 16,0 21-16,0 0 31,0 21 31,21 0-46</inkml:trace>
  <inkml:trace contextRef="#ctx0" brushRef="#br0" timeOffset="11709.84">14965 593 0,'-21'21'0,"-1"-21"15,44 0 17,-1 0-32,0 0 0,21 0 15,1 0-15,-1 0 0,0 0 16,1-21-16,20 0 0,-21 21 0</inkml:trace>
  <inkml:trace contextRef="#ctx0" brushRef="#br0" timeOffset="12107.88">16065 466 0,'-21'0'16,"0"0"-16,21 21 15,-21 0-15,21 0 0,0 0 16,0 1-16,0-1 0,-21 21 15,21-21-15,0 22 0,0-1 0,0 0 16,-21 64-16,21-42 0,0-1 16,-22 22-16,22-22 0,-21 1 15,0 20-15,21-20 0,-21 21 16,0-1-16,0 1 0,-1 21 0,1-22 16,-21 1-16,21-21 0,21 20 0,-21-20 15,-1-1-15,22 1 0,0-22 16,0 22-16,0-22 0,0 0 0,0-21 15,0 22-15,0-22 0,0 0 16,0-42 0,0 0-16,0-22 15,0 22-15,0-21 0,22 0 16,-1-1-16,-21-20 0,21-1 0,0 1 16,-21-1-16,21-20 0,0-1 15</inkml:trace>
  <inkml:trace contextRef="#ctx0" brushRef="#br0" timeOffset="12421.42">15833 1016 0,'0'0'0,"0"-42"0,0-22 0,0 1 16,0 20-16,0 1 0,0 21 0,21-21 15,-21 20-15,21-20 0,-21 21 16,21 0-16,0 0 0,0-1 0,1 1 16,-1 0-16,0 0 0,0 21 15,0 0-15,64 0 0,-64 0 16,0 0-16,0 0 0,1 0 15,-1 21-15,-21 0 0,0 22 16,0-22-16,0 0 0,0 21 0,0-21 16,0 1-16,0-1 0,-21 21 15,-1-21-15,1 0 0,-21 22 0,21-22 16,-22 0-16,22 0 0,0-21 16,0 21-16,0-21 0,0 0 0,-1 22 15,22-1-15,-21-21 16,21-21-1,0-1 1,43 22-16,-43-21 0,21 0 16,21 0-16</inkml:trace>
  <inkml:trace contextRef="#ctx0" brushRef="#br0" timeOffset="12677.49">16616 275 0,'0'0'0,"0"-21"0,0 42 31,0 0-31,0 1 16,-43-1-16,22 0 0,0 21 0,0-21 15,0 22-15,0-1 0,-1 22 16,22-22-16,-21-21 0,0 21 0,0 1 16,0-22-16,21 21 0,-21-21 15,21 22-15,0-22 0,0 0 0,0 0 16,0 0-16,0 1 15,21-22-15,0 0 0,0 0 16,0 0-16,0 0 16,1-22-16,-1 1 0,21 21 0</inkml:trace>
  <inkml:trace contextRef="#ctx0" brushRef="#br0" timeOffset="13025.88">16764 699 0,'21'0'47,"0"0"-47,0-22 0,1 22 15,-1 0-15,0-21 0,0 21 0,0 0 16,0-21-16,-21 0 0,0 0 0,22 21 16,-22-21-16,-22 21 31,1 0-31,0 0 0,0 0 15,0 0-15,0 21 0,-1 0 16,1 0-16,-21 0 0,21 22 0,21-22 16,-21 0-16,-1 21 0,22-21 0,0 1 15,0 20-15,0-21 0,0 0 0,0 0 16,0 1-16,0-1 0,22-21 16,-1 21-16,0-21 0,0 0 0,21 0 15,-20 0-15,-1 0 0,0 0 16,21 0-16,-21-21 0,1 0 15,20-1-15,-21 1 0,0 0 0</inkml:trace>
  <inkml:trace contextRef="#ctx0" brushRef="#br0" timeOffset="13843.89">18373 656 0,'0'0'0,"0"-63"31,0 42-15,-22-1-16,1 1 0,21 0 0,-21 0 15,0 21-15,0-21 0,0 0 0,-22-1 16,22 22-16,0 0 0,-21 0 16,20 0-16,1 0 0,-21 22 0,21-1 15,-22 0-15,1 21 0,21-21 16,-21 22-16,20-1 0,1-21 15,-21 22-15,21 20 0,0-21 16,-1 1-16,22-1 0,0-21 0,0 22 16,0-22-16,0 0 0,0 21 15,22-21-15,-1-21 0,0 0 16,21 0-16,-21 0 0,22 0 16,-1 0-16,-21-21 0,22 0 0,-1 0 15,0 0-15,1 0 0,-1-22 16,0 1-16,-21 21 0,22-22 0,-22 1 15,0 0-15,0-1 0,0 1 0,-21 0 16,22-1-16,-22 1 16,0 21-16,0 0 0,0 0 0,0-1 15,-22 22 1,1 22-16,21-1 16,-21 0-16,21 21 0,-21-21 15,21 22-15,-21-1 0,21-21 0,0 22 16,0-1-16,0-21 0,0 21 15,0-20-15,0 20 0,0-21 16,0 0-16,0 0 0,21 1 0,0-1 16,0-21-16,0 0 15,1 0-15,-1 0 0,0 0 0,21 0 16,-21-21-16,1-1 0,20 1 16,-21-21-16</inkml:trace>
  <inkml:trace contextRef="#ctx0" brushRef="#br0" timeOffset="14093.03">18902 296 0,'0'0'0,"0"-42"0,0 0 31,0 63-31,0 0 0,0 0 16,0 22-16,-21-1 0,-1-21 0,1 21 16,21 1-16,-21-1 0,21 0 15,-21 1-15,21-1 0,-21 0 16,0 1-16,21-1 0,-22 0 15,22 1-15,0-22 0,0 0 0,0 21 16,0-20-16,0-1 0,0 0 16,22-21-1,-1 0-15,0-21 16,0 21-16,0-21 0,0-22 0,1 22 16,-1-21-16</inkml:trace>
  <inkml:trace contextRef="#ctx0" brushRef="#br0" timeOffset="14333.03">19304 191 0,'0'0'0,"0"-22"16,0 1-16,0 0 0,-21 42 15,21 0 1,-21 1-16,-1 20 0,1 0 0,21 1 16,0-1-16,-42 21 0,42-20 0,0-1 15,-21 22-15,21-22 0,-21-21 0,-1 21 16,22 1-16,-21-22 0,21 21 15,0-21-15,0 22 0,0-22 16,0 0-16,0 0 0,0 0 16,0 1-16,0-1 0,-21-21 15,42 0-15,0-21 16</inkml:trace>
  <inkml:trace contextRef="#ctx0" brushRef="#br0" timeOffset="14541.9">18711 635 0,'0'0'0,"-21"0"0,0 0 0,42 0 47,0 0-47,22 0 16,-22-21-16,21 21 0,0 0 0,1 0 15,-1 0-15,0-21 0,22 21 16,-1 0-16,1 0 0,-1 0 0,1 0 16</inkml:trace>
  <inkml:trace contextRef="#ctx0" brushRef="#br0" timeOffset="15181.04">19579 699 0,'0'0'0,"-21"0"0,0 0 16,21-22 0,0 1-16,0 0 15,0 0-15,21 0 16,0 0-16,0 21 16,0 0-16,1 0 0,-1 0 0,0 0 15,0 0-15,0 0 16,0 0-16,-21 21 0,22 0 0,-1 21 15,-21-21-15,0 1 0,0-1 16,0 0-16,0 21 0,0-21 16,0 1-16,0 20 0,0-21 0,0 0 15,0 0-15,0 1 0,0-1 16,-21-21 0,21-21 15,0-1-16,0 1-15,0 0 0,0 0 0,0 0 16,21 0-16,0-1 0,0 1 16,0-21-16,0 21 0,1 0 0,-1-22 15,0 22-15,0 0 0,0 0 0,0 0 16,22-1-16,-22 1 0,0 21 16,0 0-1,-21 21 1,0 1-16,0-1 15,0 0-15,0 0 0,0 0 16,0 0-16,0 1 0,0-1 16,0 0-16,0 0 0,0 0 15,0 0-15,-21 1 0,21-1 16,0 0-16,-21 0 16,21 0-16,0 0 0,0 1 15,0-1 16,0-42-15,0-1 0,0 1-16,0 0 0,0 0 15</inkml:trace>
  <inkml:trace contextRef="#ctx0" brushRef="#br0" timeOffset="15357.93">20129 381 0,'0'0'0,"-21"0"0,21-21 15,-42 21-15,21 0 16,21-21 0,0 42 15,21-21-15,0 0-16,0 0 15,0 0-15</inkml:trace>
  <inkml:trace contextRef="#ctx0" brushRef="#br0" timeOffset="15869.79">20489 318 0,'-21'0'16,"0"0"0,21 21-16,-42 21 0,42-21 0,-22 22 15,1-22-15,21 21 0,0-21 16,-21 22-16,21-22 0,-21 21 15,21 0-15,-21-20 0,21 20 16,0 0-16,0 1 0,0-1 0,0 0 16,0-21-16,0 22 0,0-22 15,0 0-15,0 0 0,0 0 0,0 1 16,0-1 0,-21-21-16,21-21 31,0-1-31,0 1 0,0 0 0,0 0 15,0 0-15,0 0 0,0-22 16,0 22-16,21-21 0,0 21 0,0-1 16,0 1-16,22 0 15,-22 0-15,21 0 0,0 0 0,1 21 16,-1 0-16,0 0 0,1 0 0,-22 0 16,21 0-16,1 21 0,-22 0 15,0 0-15,0 0 0,0 22 0,-21-22 16,0 0-16,0 0 0,0 0 15,-21 22-15,-21-22 0,21 0 0,-22 0 16,1-21-16,0 21 16,-1 0-16,-20-21 0,42 22 0,-22-22 15,1 0-15,21 0 0,0 0 16,42 0 15,0-22-31,21 1 0,-21 0 0,22 0 16</inkml:trace>
  <inkml:trace contextRef="#ctx0" brushRef="#br0" timeOffset="16313.49">21061 720 0,'0'0'0,"21"-21"0,-21-1 16,0 44 15,0-1-31,0 0 16,-21 0-16,21 0 0,0 22 15,-21-22-15,21 0 0,0 21 0,0-21 16,0 1-16,0-1 0,0 0 16,0 0-16,0 0 0,0 0 0,21-21 15,0 0-15,0 0 16,0 0-16,0 0 0,1 0 0,-1 0 16,0 0-16,0-21 0,0 0 15,0 0-15,-21 0 0,22-22 0,-1 22 16,0-21-16,-21 21 0,21-22 15,0 22-15,-21-21 0,0 21 0,21-22 16,-21 22-16,22 21 16,-22-21-16,0 42 15,0 0 1,0 1-16,0-1 0,-22 21 16,22-21-16,0 22 0,0-1 0,0-21 15,0 21-15,0-20 0,0 20 16,0-21-16,0 0 0,0 0 0,0 1 15,22-22 1,-1 0-16,0 0 0,0 0 0,21 0 16,-20-22-16,-1 1 0,21 0 15,-21 0-15</inkml:trace>
  <inkml:trace contextRef="#ctx0" brushRef="#br0" timeOffset="16569.9">21992 318 0,'0'0'0,"0"-22"15,0 1-15,0 0 0,0 0 0,0 0 16,0 42 0,0 0-16,-21 0 0,0 22 15,21-1-15,-21 0 0,-1 1 16,22-1-16,-21 21 0,21-20 0,-21-1 16,0 22-16,21-22 0,0 0 15,-21 1-15,0-1 0,21 0 0,-22-21 16,22 22-16,0-22 0,0 0 15,0 0-15,0 0 0,22-21 32,-1-21-17,0 21-15,0-21 0,21 0 0</inkml:trace>
  <inkml:trace contextRef="#ctx0" brushRef="#br0" timeOffset="16917.47">22140 741 0,'21'0'47,"1"0"-47,-1 0 16,-21-21-16,21 21 0,0 0 0,0-21 16,0-1-16,1 1 15,-1 21-15,-21-21 0,21 0 16,-21 0-16,21 21 0,-42 0 31,0 0-31,0 0 0,-1 21 16,1-21-16,0 21 0,0 0 15,0 0-15,0 22 0,-1-22 16,1 0-16,0 0 0,0 0 16,21 1-16,0-1 0,0 0 0,-21 0 15,21 0-15,0 0 0,0 1 16,21-1-16,0-21 15,0 0-15,0 0 0,1 0 16,20 0-16,-21-21 0,0 21 0,22-22 16</inkml:trace>
  <inkml:trace contextRef="#ctx0" brushRef="#br0" timeOffset="17321.38">22860 572 0,'21'-106'16,"-42"212"-16,42-233 15,-42 127 1,0 0-16,0 21 16,-22-21-16,22 21 0,0 0 0,-21 0 15,20 0-15,1 1 0,0-1 0,0 0 16,0-21-16,21 21 0,0 0 16,0 0-16,0 1 0,0-1 15,21 0-15,0-21 16,21 0-16,-20 0 0,20 21 0,-21-21 15,21 0-15,1 0 0,-1 0 16,0 0-16,1 0 0,-22 0 16,21 0-16,-21 21 0,-21 0 15,0 1-15,0-1 16,0 0-16,0 0 0,-21 0 16,0 0-16,0 1 0,-21-1 0,20-21 15,-20 21-15,21 0 0,0-21 16,-22 21-16,22-21 0,-21 0 0,21 0 15,0 0-15,-22 0 0,22 0 16,0 0-16,0 0 0,0 0 16,-1-21-1,22 0-15,0 0 16</inkml:trace>
  <inkml:trace contextRef="#ctx0" brushRef="#br0" timeOffset="17625.93">21611 360 0,'21'0'31,"22"0"-15,-22 0-16,21 0 0,22 0 0,-22 0 16,21 0-16,1 0 0,-22 0 15,22 0-15,-22 0 0,0 0 0,1 0 16,-22 0-16,21 0 0,-21 0 16,-42 0 15</inkml:trace>
  <inkml:trace contextRef="#ctx0" brushRef="#br0" timeOffset="19681.9">5757 1609 0,'0'0'0,"-21"0"16,0 0-16,0 0 15,21 21 17,21-21-17,0 0-15,0 21 0,22-21 16,-22 0-16,21 0 0,-21 0 16,22 21-16,-1-21 0,0 0 0,22 0 15,-22 0-15,0 0 0,1 21 16,20-21-16,-20 0 0,20 0 15,1 0-15,-1 0 0,22 0 16,-1 0-16,1 22 0,0-22 0,-1 0 16,1 0-16,0 0 0,-22 0 15,22 0-15,0 0 0,-1 0 0,1 0 16,0 0-16,-22 0 0,22 21 16,-22-21-16,22 0 0,-22 0 0,1 21 15,-1-21-15,1 0 0,-22 21 16,22-21-16,-1 0 0,1 0 0,20 21 15,1-21-15,0 0 0,-1 0 16,22 0-16,0 0 0,0 0 0,0 0 16,0 21-16,-1-21 0,1 0 15,0 0-15,21 0 0,-21 0 16,106 22-16,-107-22 0,1 0 16,-21 21-16,0-21 0,-1 0 15,1 0-15,0 0 0,-1 0 0,1 21 16,0-21-16,-1 0 0,1 0 15,0 0-15,20 0 0,-20 0 0,0 0 16,-22 0-16,22 0 0,0 0 16,-1 0-16,22 0 0,-21 0 15,-1 0-15,22 0 0,-21 0 0,0-21 16,-1 21-16,1 0 0,0 0 16,-1 0-16,1 0 0,-22-21 15,22 21-15,0 0 0,-1 0 0,1 0 16,0 0-16,-1-22 0,1 22 15,0 0-15,-1 0 0,1 0 0,84-21 16,-84 21-16,0 0 0,-1 0 16,1-21-16,21 21 0,-21-21 15,-1 21-15,1 0 0,0 0 16,-1 0-16,1-21 0,-22 21 0,22 0 16,63 0-16,-63 0 0,0-21 15,-22 21-15,22 0 0,-1 0 16,1-22-16,0 22 0,-22 0 15,22 0-15,-22-21 0,22 21 16,0 0-16,-22 0 0,22 0 0,21-21 16,-22 21-16,1 0 0,21 0 15,-21 0-15,-1 0 0,1 0 16,0 0-16,-1 0 0,-20-21 0,42 21 16,-22 0-16,1 0 0,21 0 15,-22 0-15,22 0 0,0 0 0,-21 0 16,21-21-16,-22 21 0,22 0 15,-21 0-15,21 0 0,-1 0 0,1 0 16,-21 0-16,21 0 16,-22 0-16,1 0 0,0 0 0,-1 0 15,1 0-15,0 0 0,-1 0 16,1 0-16,21 0 0,-21-21 0,20 21 16,-20 0-16,0 0 0,-1 0 15,1 0-15,-21 0 0,20 0 0,-20 0 16,-1 0-16,-20 0 0,20-22 15,1 22-15,-22 0 0,0 0 16,22 0-16,20 0 16,-20 0-16,-22 0 0,22 0 0,-22-21 0,0 21 15,1 0-15,-1 0 0,0 0 16,1 0-16,-22 0 0,21 0 16,-21 0-16,22 0 0,-22 0 15,21 0-15,1 0 0,-22 0 0,21 0 16,0 0-16,1 0 0,-1 0 15,22 0-15,-22 0 0,0 0 0,22 0 16,-22 0-16,0 0 0,1 0 16,-1 0-16,0 0 0,1 0 0,-22 0 15,0 0-15,21 0 0,-20 0 16,20 0-16,-21 0 16,0 0-16,0 0 0,1 0 0,-1 0 15,0 0-15,0 0 0,0 0 16,0 0-16,1 0 0,-1 21 15,0-21-15,0 0 16,0 0-16,0 0 16,1 0-1,-1 0-15,-21 22 47,0-44 16,0 1-48</inkml:trace>
  <inkml:trace contextRef="#ctx0" brushRef="#br1" timeOffset="25741.43">825 2858 0,'22'-22'31,"-1"22"-15,-21-21-16,21 0 0,-21 0 15,21 21-15,0-21 0,0 0 16,-21-1-16,0 1 0,22 0 0,-22 0 15,0 0-15,0 0 0,0-1 16,0 1-16,-22 21 0,1 0 16,0 0-16,0 0 0,0 0 15,0 0-15,-1 0 0,-20 21 0,21 1 16,0-1-16,-22-21 0,22 42 16,21-21-16,-21 0 0,21 1 0,0-1 15,0 0-15,0 21 0,0-21 16,21 1-16,0-1 0,1 0 0,-1 21 15,0-21-15,21 1 16,-21-1-16,22 0 0,-22 0 0,21 0 16,-21 0-16,22 22 0,-22-22 15,0 0-15,0 21 0,-21-20 0,0 20 16,0-21-16,-21 21 0,0-20 16,-21-1-16,-1 0 0,1 0 0,-22 0 15,1 0-15,-1 1 0,1-22 16,-1 0-16,22 0 0,-21 0 0,-1 0 15,22-22-15,-1 1 0,22 0 16,0 0-16,-21 0 0,42 0 0,-21-1 16,21 1-16,0-21 0,0 21 15,0 0-15,0-22 0,21 22 16,0 0-16,21-21 0,1 20 16,-1 1-16,0 0 0,22 0 0,-1 0 15,1 0-15,-1-1 0</inkml:trace>
  <inkml:trace contextRef="#ctx0" brushRef="#br1" timeOffset="26357.08">1312 2836 0,'0'22'0,"0"-1"16,-21 0-1,0 0-15,21 0 0,-21 0 0,0 22 16,21-22-16,0 0 15,0 21-15,-22-20 0,22-1 0,0 0 16,0 21-16,0-21 0,0 1 16,0-1-16,22 0 0,-1-21 0,0 0 15,21 21-15,-21-21 0,22 0 16,-22 0-16,21 0 0,1-21 0,-1 0 16,0 0-16,1-1 0,-1 1 15,0 0-15,-21-21 0,22 21 16,-22-1-16,0 1 0,0-21 15,-21 21-15,21 0 0,-21-22 0,0 22 16,0 0-16,0 0 0,0 0 16,0-1-16,-21 22 0,0 0 15,21 22 1,-21-1-16,21 0 0,0 0 16,0 21-16,0 1 0,0-1 15,0 0-15,0 1 0,0 20 0,0-20 16,0 20-16,0 1 0,0-1 15,0 1-15,0-1 0,0 1 0,0-1 16,0 1-16,0-1 16,0 1-16,0-1 0,0 1 0,0-1 15,0-21-15,0 22 0,0-22 16,-21 1-16,0-1 0,21 0 0,-22-21 16,-20 1-16,21-1 0,-21 0 15,20-21-15,-20 0 0,0 0 0,-1 0 16,-20 0-16,21-21 0,-22 0 15,22-1-15,-64-62 0,64 41 16,20 1-16,-20 0 16,21-1-16,0 1 0,0-43 0,21 43 15,0 0-15,0-1 16,21 22-16,0-21 0,0 0 0,21-1 16,-20 1-16,20-22 0,21 22 15,1-21-15</inkml:trace>
  <inkml:trace contextRef="#ctx0" brushRef="#br1" timeOffset="26824.81">2159 2858 0,'0'21'32,"-21"0"-32,21 0 0,0 0 15,0 0-15,-21 1 16,21-1-16,0 21 0,0-21 0,0 0 15,0 22-15,0-22 0,0 0 16,-22 0-16,22 0 0,0 1 0,0-1 16,0 0-16,0 0 15,0-42 17,0 0-32,0 0 0,0-1 0,0 1 15,0 0-15,0 0 0,0 0 0,0-22 16,0 22-16,22-21 0,-1 21 15,0-22-15,0 1 0,21 0 0,-20 21 16,20-22-16,0 22 0,1 0 16,-22 21-16,21 0 0,0 0 15,1 0-15,-22 0 0,21 21 0,-21 21 16,1-20-16,-1 20 0,0-21 0,0 21 16,-21 1-16,0-22 0,0 21 15,0 1-15,0-1 0,0 0 0,-21-21 16,0 22-16,0-22 0,-1 0 0,22 0 15,0 0-15,22-42 32,-1 0-32,0 0 15,0 0-15,0 0 0,0-22 16</inkml:trace>
  <inkml:trace contextRef="#ctx0" brushRef="#br1" timeOffset="27077.67">3154 2540 0,'0'0'0,"0"21"31,0 22-31,0-22 0,0 21 16,0 0-16,0 1 0,0-1 16,-21 0-16,21 1 0,-22-1 0,22 0 15,0 1-15,0-22 0,0 21 0,0 1 16,-21-22-16,21 0 15,0 21-15,0-21 0,0 1 0,0-1 16,21-21 15,-21-21-31,0-1 0,0 1 16</inkml:trace>
  <inkml:trace contextRef="#ctx0" brushRef="#br1" timeOffset="27273.55">2921 2963 0,'0'0'0,"-21"0"0,0 0 16,42 0 15,0 0-15,0 0-16,0 0 0,0 0 15,1 0-15,-1-21 0,0 21 0,21 0 16,-21-21-16,1 21 0,-1-21 15,21 21-15,-21-21 0,22 21 0</inkml:trace>
  <inkml:trace contextRef="#ctx0" brushRef="#br1" timeOffset="27829.75">3979 2900 0,'0'0'0,"21"-42"32,-21 20-32,0 1 0,0 0 15,0 0-15,0 0 0,-21 0 16,0-1-16,21 1 0,-21 21 0,0-21 16,0 21-16,-1 0 15,1 0-15,0 0 0,0 21 0,0-21 16,0 21-16,-22 22 0,22-22 15,-21 42-15,21-20 16,-1-22-16,1 21 0,0 1 0,21-22 16,0 21-16,0-21 0,0 22 15,0-22-15,0 0 0,0 0 0,0 0 16,0 0 0,21-21-16,0 0 0,1 0 0,20 0 15,-21-21-15,0 21 0,0-21 16,22 0-16,-22 0 0,0 0 0,0-1 15,0 1-15,1 0 0,-1 0 16,0 0-16,0-22 0,-21 22 0,21 0 16,-21 0-16,21 0 0,-21 42 31,0 0-15,0 0-16,0 0 0,0 1 15,-21-1-15,21 0 0,0 0 0,0 0 16,-21 0-16,21 1 0,0-1 15,0 0-15,0 0 0,0 0 0,0 0 16,0 1-16,21-22 16,0 0-16,1 0 0,-1 0 15,0 0-15,0 0 0,0-22 16,0 1-16</inkml:trace>
  <inkml:trace contextRef="#ctx0" brushRef="#br1" timeOffset="28341.45">4276 2858 0,'0'0'16,"0"-22"-16,0 1 0,0 0 0,0 0 16,0 0-16,21 0 0,0 21 15,-21-22-15,21 1 0,0 21 16,0 0-16,1-21 0,-1 21 0,0 0 16,0 0-16,0 0 0,0 21 0,1 0 15,-1 1-15,0-1 0,0 0 16,0 21-16,-21-21 0,0 22 15,0-22-15,0 21 0,0 1 16,0-22-16,0 0 0,0 21 0,-21-21 16,0 1-16,0 20 0,0-21 0,-1-21 15,22 21-15,0 0 0,-21-21 16,21-21 15,21 0-31,-21 0 0,22 0 16,-1 0-16,0-1 0,0 1 15,21-21-15,-20 21 0,-1-22 0,21 1 16,-21 0-16,0-1 0,22 1 16,-22 21-16,0-21 0,0 20 15,0 1-15,1 21 0,-22 21 32,0 1-32,-22-1 0,1 21 0,0 0 15,0-20-15,0 20 0,0 0 16,-1-21-16,22 22 0,0-1 0,-21-21 15,21 22-15,0-22 0,0 0 0,0 21 16,0-21-16,0 1 0,21-1 16,1-21-16,-1 21 0,0-21 0,0 0 15,21 0-15,-20 0 0,-1 0 16,21 0-16,-21-21 0,22 0 16,-22 21-16</inkml:trace>
  <inkml:trace contextRef="#ctx0" brushRef="#br1" timeOffset="28981.09">952 3662 0,'0'0'15,"-21"0"-15,0 0 0,0 0 0,0 0 16,0 0-16,-1 0 16,1 0-1,42 0 1,1 0 0,-1 0-16,21 0 0,0 0 15,22 0-15,-1 0 0,22 0 16,0 0-16,21-21 0,21 21 0,0 0 15,0-21-15,21 21 0,21-22 16,0 22-16,1 0 0,20-21 0,-20 0 16,20 21-16,1 0 0,-1-21 15,-21 21-15,22 0 0,-22 0 16,-21-21-16,22 21 0,-22 0 0,0-21 16,-21 21-16,21-22 0,-42 22 15,0 0-15,-21 0 0,-1-21 0,-20 21 16,-22 0-16,0 0 0,1 0 15,-22 0-15,0 0 0,0 0 0,0 0 16,1 0-16,-44 0 63</inkml:trace>
  <inkml:trace contextRef="#ctx0" brushRef="#br1" timeOffset="30089.9">508 4763 0,'21'-22'0,"-42"44"0,63-44 0,-42 1 15,21 21-15,-21-21 16,22 21 0,-22 21 30,-22 0-46,1 1 0,0 20 0,21-21 16,-21 21-16,-21 1 0,20-1 16,1 0-16,0 1 0,-21-1 0,-1 0 15,22 1-15,-21-1 0,21 0 16,-22 1-16,1-1 0,21 0 16,0-20-16,0 20 0,-1-21 0,1 0 15,0 0-15,21 1 16,-21-1-16,21 0 0,0 0 15,0-42 17,21 0-17,0 0-15,-21-1 0,21 1 16,1 0-16,-1 0 0,0 0 0,21 0 16</inkml:trace>
  <inkml:trace contextRef="#ctx0" brushRef="#br1" timeOffset="30513.89">847 4678 0,'0'0'0,"0"21"62,0 0-46,-22 0-16,22 1 0,0 20 0,-21-21 15,0 21-15,21 1 0,-21-1 16,0 0-16,0 1 0,-1-1 16,1 22-16,-21-22 0,21 0 15,-22 1-15,22-1 0,-21 0 0,21-21 16,-22 22-16,22-22 0,-42 42 15,42-20-15,-1-22 16,1 0-16,0 0 0,21 0 16,0 1-16,-21-22 15,21 21-15,0-42 47,0-1-47,21 22 0,-21-21 16,21 0-16,0 0 15</inkml:trace>
  <inkml:trace contextRef="#ctx0" brushRef="#br1" timeOffset="31809.92">1355 4805 0,'0'0'0,"21"-21"15,-21 0 1,0 42 31,0 0-47,0 0 0,-21 0 0,21 0 15,-22 22-15,22-22 0,0 21 16,0 1-16,0-1 0,-21 0 16,21-21-16,0 22 0,-21-1 0,21 0 15,0-20-15,0 20 0,-21-21 16,21 0-16,0 0 0,-21 1 16,21-1-16,0 0 0,0 0 0,21-21 31,0 0-16,-21-21-15,21 21 16,0-21-16,-21 0 0,22 21 16,-22-22-16,0 1 0,21 0 15,-21 0-15</inkml:trace>
  <inkml:trace contextRef="#ctx0" brushRef="#br1" timeOffset="32021.89">1122 5165 0,'21'0'31,"0"0"-31,0 0 16,0-21-16,1 21 0,20-22 16,-21 22-16,21-21 0,1 21 15,-22-21-15,21 21 0,1-21 16,-22 21-16,21 0 0,-21-21 0,0 21 15,22 0-15,-22 0 0</inkml:trace>
  <inkml:trace contextRef="#ctx0" brushRef="#br1" timeOffset="33040.9">1990 5186 0,'0'0'0,"21"0"0,21-42 32,-42 20-32,21 1 0,-21 0 0,21-21 15,-21 21 1,0-1-16,0 1 0,0 0 0,0 0 16,0 0-16,-21 21 15,0 0-15,0 0 0,0 0 16,0 21-16,-1 0 15,1 0-15,0 0 0,-21 1 0,21 20 16,-1-21-16,1 21 0,0-20 16,0 20-16,0-21 0,21 0 0,0 22 15,0-22-15,0 0 16,0 0-16,0 0 0,21-21 16,0 0-16,0 0 15,0 0-15,1 0 0,-1 0 0,0-21 16,0 21-16,0-21 0,0 0 15,1 0-15,-1-1 0,0 22 0,0-42 16,0 21-16,0 0 0,-21 0 16,22-1-16,-22 1 0,0 0 0,0 0 15,0 0-15,0 0 0,0-1 16,0 44 15,0-1-31,0 0 16,0 0-16,0 0 15,0 0-15,0 1 0,0-1 0,0 0 16,0 21-16,0-21 0,0 1 16,0-1-16,0 0 0,0 0 15,0 0-15,21-21 16,0 21-16,0-21 0,0 0 0,0 0 16,1 0-16,-1 0 0,21 0 15,0-21-15,-20 0 0,20 0 0,0 21 16,1-21-16,-1 0 0,0-1 15,-21 1-15,22-21 0,-22 21 0,0 0 16,-21-1-16,0-20 0,0 21 16,0 0-16,0-22 0,0 22 15,0 0-15,-21 21 0,0-21 0,0 21 16,-1 0-16,1 0 0,0 0 16,0 0-16,0 0 0,-22 21 0,22 0 15,0 0-15,0 1 0,0-1 16,0 0-16,21 21 0,0-21 0,-22 1 15,22 20-15,0-21 0,0 21 16,0-20-16,0-1 0,0 0 16,22 0-16,-1 0 0,0 0 0,0 1 15,0-1-15,0 0 0,1 0 16,-1 0-16,0 0 0,0 22 0,0-22 16,0 0-16,1 21 0,-1-20 15,-21 20-15,0 0 0,0-21 16,0 22-16,0-1 0,0 0 0,-21 1 15,-1-1-15,1 0 0,-21 1 0,-22-1 16,22 0-16,-21 1 0,20-1 16,-20 0-16,-1-20 0,22-1 0,-22 0 15,22 0-15,0 0 0,-22-21 16,43 0-16,-21 0 0,-1 0 0,1-21 16,21 0-16,0 0 15,0 0-15,21-22 0,0 22 16,0-21-16,0-1 0,0 1 15,21 0-15,0-1 0,0 1 0,0-21 16,22-1-16,-1 22 0,0-22 16</inkml:trace>
  <inkml:trace contextRef="#ctx0" brushRef="#br1" timeOffset="33557.92">3006 4868 0,'0'0'0,"0"22"31,0-1-31,0 0 0,0 0 0,0 21 16,0-20-16,0-1 0,0 21 15,-22-21-15,22 22 0,0-22 0,-21 21 16,21-21-16,0 0 0,0 1 0,0-1 15,0 0-15,0-42 47,0 0-47,0-1 16,0 1-16,0 0 16,0 0-16,0 0 0,0-22 0,0 22 15,0-21-15,0 21 0,21-22 0,1 22 16,-22-21-16,21 21 0,0 0 15,0-1-15,0 1 0,0 0 0,22 21 16,-22 0-16,0 0 0,43 21 16,-43 0-16,21 1 0,-21-1 15,0 21-15,1-21 0,-22 22 16,0-1-16,21-21 0,-21 21 0,0-20 16,0-1-16,0 0 15,0 21-15,-21-21 0,21 1 0,-22-1 16,1-21-16,21 21 15,-21-21-15,42-21 32,0 21-32,1-21 0,-1-1 15</inkml:trace>
  <inkml:trace contextRef="#ctx0" brushRef="#br1" timeOffset="34089.69">3958 4868 0,'0'0'0,"-21"-63"15,21 42 1,-21 21-16,0 0 0,-1 0 0,1 0 16,0 0-16,0 0 0,0 0 15,-22 21-15,22 0 0,0 0 0,0 0 16,0 22-16,0-22 0,-1 21 15,1 1-15,0-22 0,0 21 0,21-21 16,-21 22-16,21-22 0,0 0 16,0 0-16,0 0 0,0 0 15,0 1-15,21-22 0,0 0 16,0 0-16,0 0 0,1 0 16,-1 0-16,0 0 0,0-22 15,0 1-15,22 0 0,-22 0 0,0 0 16,21 0-16,-21-1 0,1-20 15,-1 21-15,-21-21 0,21 20 0,-21-20 16,21 21-16,-21 0 0,0 0 16,0-1-16,0 1 0,0 42 31,0 1-31,0-1 16,0 0-16,0 0 0,0 21 0,0-20 15,0-1-15,0 0 0,0 21 16,0-21-16,0 1 0,0-1 15,0 0-15,21 0 16,0-21-16,1 21 0,-1-21 16,0 0-16,0 0 15,0 0-15,0-21 16,-21 0-16,22 0 0,-1 21 0,0-21 16</inkml:trace>
  <inkml:trace contextRef="#ctx0" brushRef="#br1" timeOffset="34777.9">4297 4826 0,'0'21'31,"0"0"-31,0 1 0,0-1 16,0 0-16,0 0 0,0 0 0,-21 0 16,21 22-16,0-22 0,0 0 15,-22 0-15,22 0 0,0 1 0,0-1 16,0 0-16,0 0 15,0-42 32,0 0-47,0 0 0,0-1 16,0 1 0,0-21-16,0 21 0,0 0 0,0-22 15,0 22-15,22-21 0,-1-1 16,0 22-16,0 0 0,0 0 15,0 0-15,-21 0 0,22 21 16,-1 0-16,0 0 0,0 0 0,0 21 16,0 0-16,-21 0 0,22 21 0,-22-20 15,0-1-15,0 21 0,0-21 16,0 22-16,0-22 0,0 0 0,0 0 16,0 0-16,0 0 0,0 1 15,0-1-15,0 0 0,-22-21 31,22-21 1,0 0-32,0-1 15,0 1-15,22-21 0,-1 21 16,-21 0-16,21-22 0,0 22 0,0-21 16,0 21-16,22-22 0,-22 22 15,0 0-15,0 21 0,0 0 0,22 0 16,-22 0-16,0 0 0,0 21 15,0 0-15,-21 0 0,0 1 0,0 20 16,22-21-16,-22 0 0,0 0 0,0 22 16,0-22-16,0 0 15,0 0-15,0 0 0,0 1 0,-22-1 16,22 0-16,-21-21 16,21 21-16,-21-21 15,21-21 16,0 0-31,21 0 0,0-1 0,-21 1 16</inkml:trace>
  <inkml:trace contextRef="#ctx0" brushRef="#br1" timeOffset="35209.71">5207 4890 0,'0'0'0,"21"0"47,0-22-47,0 1 16,1 21-16,-1-21 0,0 21 16,-21-21-16,21 0 0,0 0 15,0 21-15,-21-22 0,22 1 0,-1 0 16,-21 0-1,0 0-15,0 0 16,-21 21 0,-1 0-16,1 21 15,0 0-15,0 0 0,0 0 0,21 0 16,-21 22-16,-1-22 0,22 21 16,-21 1-16,21-22 0,0 21 0,0-21 15,0 22-15,0-22 0,0 0 16,0 0-16,0 0 0,0 0 0,0 1 15,21-1-15,1-21 0,-1 0 16,0 0 0,0 0-16,0 0 0,0 0 0,1 0 15,-1 0-15,0-21 0,0-1 0,0 1 16,22 0-16,-22 0 0</inkml:trace>
  <inkml:trace contextRef="#ctx0" brushRef="#br1" timeOffset="36194.29">6138 3874 0,'0'0'0,"21"0"47,22 0-47,-22-22 0,0 22 0,21 0 15,1 0-15,-1 0 0,0-21 0,1 21 16,-1 0-16,22 0 0,-22-21 16,0 21-16,-21 0 0,22 0 0,-22 0 15,0 0-15,0 0 0,-42 0 16,0 0-1,0 0-15,-22 0 0,1 0 16,21 0-16,-21 0 0,-1 0 0,1 0 16,0 0-16,-1 0 0,1 0 0,21 0 15,0 0-15,-1 0 0,-20 21 16,21-21-16,0 0 0,0 0 16,-1 0-16,1 0 0,0 21 15,0-21-15,21 22 16,-21-22-16,0 21 0,21 0 0,0 0 15,-22 0-15,22 0 16,0 1-16,0 20 0,0-21 0,0 0 16,0 22-16,0-22 0,0 21 15,0 0-15,-21-20 0,21 20 0,0 21 16,0-20-16,-21-1 0,21 0 16,-21-20-16,0 20 15,21 0-15,0 22 0,-21-22 0,21 0 16,-22 22-16,1-1 0,21 1 0,0-22 15,0 22-15,-21-1 0,21 1 16,0-22-16,0 22 0,0-22 0,0 21 16,0-20-16,0 63 0,0-64 15,0 0-15,0 1 0,0-1 16,0-21-16,21 0 0,-21 22 0,21-43 16,1 21-16,-1 0 0,0-21 0,0 0 15,0 0-15,0 0 0,1 0 16,-1 0-16,0 0 0,21-21 0,-21 0 15,1-1-15,-1 1 0,21 0 16,-21 0-16,0 0 0,22-22 16,-22 1-16,21 21 0,-21-21 0,22-1 15,-22 1-15,21 0 0,1-1 0</inkml:trace>
  <inkml:trace contextRef="#ctx0" brushRef="#br1" timeOffset="37136.89">7175 4551 0,'-21'0'0,"21"-21"16,-21 21-16,21-21 31,-21 21-31,21-22 0,-21 22 16,21-21-16,0 0 15,0 0 1,-21 21-16,-1 0 0,1 0 16,0 0-1,0 0-15,0 0 0,0 21 16,21 0-16,-22 0 0,1 1 16,0-1-16,0 0 0,0 0 0,0 21 15,-1-20-15,1-1 0,21 21 16,-21-21-16,21 0 0,-21 1 15,21 20-15,0-21 0,0 0 16,0 0-16,21-21 16,0 0-16,0 0 0,1 0 15,-1 0-15,0-21 0,0 21 16,0-21-16,22 0 0,-22 0 0,0 0 16,0-1-16,0 1 0,0-21 15,1 21-15,-22 0 0,21-1 0,0-20 16,-21 21-16,21 0 0,-21 0 15,0 42 32,0 0-47,0 0 16,0 0-16,0 0 0,0 1 16,0-1-16,0 0 0,0 0 15,0 0-15,0 0 0,0 1 16,21-22-16,0 21 0,1-21 15,-1 0-15,0 0 0,0 0 16,0 0-16,0 0 0,1-21 16,-1-1-16,0 1 0,0 21 15,-21-21-15,21 0 0,-21 0 16,21 0-16,-21-22 0,0 22 16,0 0-16,0-21 0,0 20 0,0-20 15,0 21-15,-21-21 0,0 20 0,0-20 16,0 21-16,0 0 0,-1 0 15,-20-1-15,21 1 0,-21 0 0,-1 21 16,1 0-16,0 0 0,-22 0 0,22 0 16,-22 21-16,1 0 0,-43 43 15,64-43-15,-1 21 0,1 1 16,0-1-16,-1 0 0,1 1 16,21-1-16,0 22 0,-1-22 15,1 21-15,21-20 0,0-1 0,0 22 0,0-22 16,0 0-16,0 1 15,21-22-15,1 21 0,-1-21 0,0 0 16,21 1-16,-21-1 0,22-21 16,-1 21-16,0-21 0,1 0 0,-1 0 15,22 0-15,-22 0 0,0 0 16,1-21-16,20 21 0,-42-21 0,22 21 16,-1-22-16,-21 1 0,0 21 0,0-21 15,1 0-15,-22 0 0,0 0 16,0-1-16,0 1 0,0 0 15</inkml:trace>
  <inkml:trace contextRef="#ctx0" brushRef="#br1" timeOffset="37641.32">7916 4339 0,'0'0'16,"0"-21"0,-21 21-16,0 0 15,21 21-15,-21 0 16,0 1-16,21-1 15,-22 0-15,1 21 0,21-21 0,0 1 16,-21 20-16,0-21 0,21 0 16,-21 22-16,0-22 0,21 0 0,-22 21 15,1-21-15,0 1 0,21-1 16,0 0-16,0 0 0,-21 0 0,21 0 16,0-42 15,0 0-31,0 0 15,0 0-15</inkml:trace>
  <inkml:trace contextRef="#ctx0" brushRef="#br1" timeOffset="37977.89">7810 4339 0,'0'0'0,"22"-42"16,-1 21-16,0 0 15,0 21-15,0-22 0,0 22 0,1-21 16,-1 21-16,0 0 0,0 0 0,21 0 16,-20 0-16,20 0 0,-21 0 15,0 0-15,22 21 0,-22 1 16,0-1-16,0 0 0,0 21 16,0-21-16,-21 1 0,0 41 15,0-21-15,0-20 0,0-1 0,0 21 16,-21-21-16,0 0 0,0 1 15,21-1-15,-21 0 0,0 0 0,-1 0 16,1 0-16,21 1 0,-21-22 16,21 21-16,0-42 47,0-1-47</inkml:trace>
  <inkml:trace contextRef="#ctx0" brushRef="#br1" timeOffset="38237.89">7726 4551 0,'21'0'15,"0"0"1,0 0-16,22 0 15,-22 0-15,0 0 0,21 0 16,-21 0-16,22 0 0,-22 0 0,21 0 0,-21 0 16,22-21-16,-22 21 0,0 0 15,0 0-15,0 0 16,-21-21-16,22 21 0,-22-22 16,21 22-1,-21-21-15,21 21 0</inkml:trace>
  <inkml:trace contextRef="#ctx0" brushRef="#br1" timeOffset="38525.76">8572 4318 0,'-21'21'31,"21"0"-16,-21 1-15,0-1 0,21 0 0,0 0 16,0 0-16,-21 22 0,21-22 16,-21 0-16,21 0 0,-22 21 0,22-20 15,0-1-15,-21 0 0,21 0 0,-21 0 16,21 0-16,0 1 0,-21-22 16,21 21-16,0-42 46,21-1-46,-21 1 0,21 21 16</inkml:trace>
  <inkml:trace contextRef="#ctx0" brushRef="#br1" timeOffset="38793.08">8509 4276 0,'0'0'0,"21"0"0,0 0 31,-21 21-31,0 0 0,0 0 0,21 0 16,1 1-16,-22-1 0,21 0 16,-21 21-16,0-21 0,21 1 15,0-1-15,-21 21 0,21-21 0,-21 0 16,0 1-16,0-1 0,21 0 16,-21 0-16,0 0 0,0 0 15,0-42 32,22 0-47,-1 0 0,0 0 16</inkml:trace>
  <inkml:trace contextRef="#ctx0" brushRef="#br1" timeOffset="39065.69">9017 4149 0,'-64'127'16,"43"-85"-16,0-21 15,21 22-15,-21-22 0,0 21 16,0-21-16,-1 22 0,22-22 0,-21 21 16,0-21-16,0 0 0,21 1 0,0-1 15,-21 0-15,21 0 16,-21 0-16,21 0 0,0 1 15,21-22 1,0 0 0,0 0-16,0-22 0,0 1 15,1 21-15,-1-21 0</inkml:trace>
  <inkml:trace contextRef="#ctx0" brushRef="#br1" timeOffset="39397.94">9377 4382 0,'0'0'16,"-21"0"-1,42 0 17,0 0-32,0 0 0,0 0 15,0 0-15,1-22 0,-1 22 16,0 0-16,0 0 16,0 0-16,0 0 15,-21 22 16</inkml:trace>
  <inkml:trace contextRef="#ctx0" brushRef="#br1" timeOffset="39633.91">9334 4509 0,'0'0'0,"0"21"0,0 0 15,0 0 1,22-21 0,-1 0-16,0 0 15,0 0-15,0 0 0,0 0 16,1 0-16,-1 0 0,0 0 16,0 0-16,0 0 0,0 0 15,-21-21-15,22 21 16,-22-21-16</inkml:trace>
  <inkml:trace contextRef="#ctx0" brushRef="#br1" timeOffset="40405.91">10393 3958 0,'0'0'0,"-21"0"0,-1 0 0,1 21 16,0-21 0,0 0-1,42 0 32,-21-21-31,21 21-16,-21-21 0,21 21 0,-21-21 15,0 0 1,0 0-16,-21 21 16,0 0-1,0 0-15,21 21 16,-21 0-16,0 0 15,21 0-15,-22 0 16,22 1-16,0-1 16,22-21-1,-1 0-15,0 0 16,0 0-16,0 0 0,-21-21 16,21 21-16,1-22 0,-22 1 15,21 21-15,-21-21 0,0 0 16,0 0-1,0 0-15,-21 21 16,-1 0-16,1 0 16,0 21-16,0 0 0,0 0 15,0 21-15,21-20 0,0-1 16,0 21-16,-22-21 0,22 0 16,0 22-16,0-22 0,0 0 15,0 21-15,0-20 0,0-1 0,0 0 16,22 0-16,-1-21 0,0 21 0,0-21 15,0 0-15,0 0 0,1 0 16,-1 0-16</inkml:trace>
  <inkml:trace contextRef="#ctx0" brushRef="#br1" timeOffset="40725.9">10901 4106 0,'0'0'0,"-21"0"31,21 22-31,0-1 16,-22 0-16,22 21 0,-21-21 0,0 1 16,0 20-16,21-21 0,-21 21 0,0-20 15,-1 20-15,22-21 0,-21 21 16,0-20-16,0-1 0,0 0 15,21 0-15,0 0 0,-21 0 0,21 1 16,-22-22-16,22 21 16,0-42 15,0-1-31,0 1 16,22 0-16,-22 0 0,21 0 0</inkml:trace>
  <inkml:trace contextRef="#ctx0" brushRef="#br1" timeOffset="40988.83">10816 4170 0,'0'-21'0,"0"42"0,21-42 0,0 0 0,1 21 15,-1 0 1,0 0-16,-21 21 16,21 0-16,-21 0 0,21 0 15,-21 22-15,21-22 0,-21 0 0,0 21 16,0-21-16,0 22 0,0-22 15,0 21-15,0-21 0,0 1 0,0-1 16,-21 0-16,21 0 0,-21 0 16,0 0-16,21 1 0,0-1 0,0 0 15,-21-21-15,21-21 47</inkml:trace>
  <inkml:trace contextRef="#ctx0" brushRef="#br1" timeOffset="41193.9">10520 4487 0,'0'0'0,"21"-21"47,0 21-47,0 0 15,0 0-15,22 0 0,-22 0 0,0-21 16,21 21-16,-20 0 0,20 0 16,-21 0-16,21-21 0,1 21 15,-22-21-15,21 21 0,-21 0 0</inkml:trace>
  <inkml:trace contextRef="#ctx0" brushRef="#br1" timeOffset="41469.44">11239 4149 0,'0'21'31,"0"0"-15,0 0-16,0 0 0,0 1 0,0-1 15,0 0-15,0 21 0,0-21 0,0 1 16,0-1-16,0 21 0,0-21 15,0 0-15,0 1 0,0-1 0,0 0 16,0 0-16,0 0 0,22 0 0,-22 1 16,21-22 15,0 0-31,0-22 16</inkml:trace>
  <inkml:trace contextRef="#ctx0" brushRef="#br1" timeOffset="41738.56">11620 4085 0,'0'0'0,"0"21"16,-21 1-16,0-1 15,21 0-15,-21 0 0,0 21 0,21-20 16,-21-1-16,-1 21 0,-20 22 15,21-43-15,0 21 0,0-21 0,-1 0 16,1 22-16,0-22 0,0 0 16,0 0-16,21 0 15,-21 1-15,42-22 32,-21-22-32,21 22 15,0-21-15,0 0 0</inkml:trace>
  <inkml:trace contextRef="#ctx0" brushRef="#br1" timeOffset="42444.91">11917 3874 0,'0'21'31,"0"0"0,-21-21-31,-1 0 16,1 0 15,21-21-15,0 0-16,0-1 15,21 1 1,1 21-16,-1 0 0,-21-21 0,21 21 16,0 0-16,0 0 15,0 0-15,-21 21 16,0 0-1,0 1 1,0-1-16,-21-21 16,21 21-16,-21-21 15,0 0 1,21 21-16,-21-21 16,21-21-1,0 0 1,0 0-16,0-1 15,0 1-15,0 0 16,21 21-16,-21-21 16,21 21-16,0-21 0,0 21 15,1 0 1,-1 0-16,0 0 16,-21 21-16,21 0 15,-21 0-15,0 0 0,0 22 16,0-22-16,0 0 0,0 0 0,0 0 15,0 22-15,-21-22 0,0 0 16,0 0-16,-1 0 0,1 1 0,0-1 16,0 0-16,0 0 0,0 0 0,-1-21 15,1 21-15,0-21 0</inkml:trace>
  <inkml:trace contextRef="#ctx0" brushRef="#br1" timeOffset="43493.19">13250 4382 0,'0'0'0,"21"0"0,-21-22 0,22 1 16,-1 0-1,-21 0-15,21 0 16,-21 0-16,21 21 0,-21-22 0,0 1 16,0 0-16,0 0 0,0 0 15,0 0-15,0-1 0,-21 1 16,0 21-16,0-21 0,-1 21 16,-20 0-16,21 0 0,-21 0 0,-1 0 15,22 0-15,-21 0 0,-1 21 0,22 0 16,-21 1-16,21-1 0,-22 0 0,22 21 15,-21 1-15,21-22 0,0 21 16,-1 0-16,1-20 0,21 20 0,-21 0 16,0-21-16,21 22 0,0-22 15,0 0-15,0 0 0,0 0 0,0 1 16,0-1-16,21-21 16,0 0-16,0 21 0,1-21 0,-1 0 15,21 0-15,-21 0 0,0 0 0,22-21 16,-1 0-16,-21 21 0,22-22 15,-22 1-15,21 0 0,-21 0 0,22 0 16,-22 0-16,0-22 0,0 22 16,-21 0-16,21-21 0,-21 20 0,21-20 15,-21 21-15,0-21 0,0 20 16,0 1-16,0 0 16,0 42-1,0 0-15,0 1 16,0 20-16,0-21 0,0 21 15,0-20-15,-21-1 0,21 21 0,0-21 16,-21 0-16,21 1 0,0 20 16,0-21-16,0 0 0,0 0 15,21-21-15,0 22 0,1-22 16,-1 0-16,0 0 0,21 0 16,-21 0-16,22-22 0,-22 1 15,0 0-15,0 21 0,0-21 16</inkml:trace>
  <inkml:trace contextRef="#ctx0" brushRef="#br1" timeOffset="44009.9">13695 4191 0,'0'0'0,"0"-21"0,0 42 32,0 0-32,-21 0 15,21 1-15,0-1 0,0 0 0,0 0 16,0 0-16,-22 0 0,22 22 15,0-22-15,0 0 0,-21 0 0,21 0 16,0 1-16,0-1 16,0 0-16,0 0 15,-21-21 32,21-21-47,0 0 0,0 0 16,0-1-16,0 1 0,0-21 15,0 21-15,0 0 0,21-22 16,0 22-16,-21 0 0,22-21 0,-1 20 16,21 1-16,-21 0 0,0 0 15,22 0-15,-22 21 0,21-21 16,-21 21-16,22 0 0,-22 0 0,21 0 16,1 21-16,-22-21 0,21 21 15,-21 0-15,0 21 0,1-20 0,-1-1 16,0 0-16,-21 21 0,0-21 15,0 1-15,0 20 0,0-21 0,0 0 16,0 0-16,-21 1 0,0-1 0,-1 0 16,1 0-16,21 0 15,-21-21-15,0 21 0,42-42 47,0 0-31,0 0-16,1 0 15</inkml:trace>
  <inkml:trace contextRef="#ctx0" brushRef="#br1" timeOffset="44673.62">14901 4233 0,'0'0'0,"0"-42"31,0 21-31,0 0 0,0 0 16,-21 21-16,0-22 0,21 1 0,-42 0 15,20 21-15,1 0 16,0 0-16,0 0 0,0 0 0,0 0 16,-1 21-16,1-21 0,0 21 0,-21 1 15,21 20-15,-1-21 0,1 0 16,-21 22-16,21-1 0,0-21 0,-1 21 15,22 1-15,-21-22 0,21 21 16,0-21-16,0 1 0,0 20 0,0-21 16,0 0-16,21 0 0,-21 1 15,22-22-15,-1 0 0,0 0 16,0 0-16,21 0 0,-20 0 16,-1 0-16,0 0 0,42-22 15,-41 1-15,-1 0 0,0 0 16,0 0-16,21 0 0,-20-1 0,-1-20 15,-21 21-15,21-21 0,0-1 0,0 1 16,0-22-16,1 22 0,-22 0 16,21-22-16,0 22 0,-21 0 0,0-1 15,0 1-15,21 0 0,-21 20 16,0-20-16,21 21 0,-21 0 0,0 0 16,0 42 15,0 0-31,0 0 0,0 21 15,-21-20-15,0 20 0,21 21 0,0-20 16,-21 20-16,0-20 0,21-1 16,-22 21-16,22-20 0,0-1 0,0 0 15,0-20-15,0 20 0,0-21 0,0 21 16,0-20-16,22-1 0,-1-21 16,0 21-16,0 0 0,0-21 0,0 0 15,1 0-15,20 0 0,-21 0 0,0 0 16,22 0-16,-22 0 15,21 0-15,-21 0 0,22-21 0,-22 0 0,0 21 16,0-21-16,0-1 0,0 1 0,1-21 16</inkml:trace>
  <inkml:trace contextRef="#ctx0" brushRef="#br1" timeOffset="47321.9">16912 4128 0,'0'-22'47,"0"1"-47,0 0 15,0 0-15,0 0 16,0 0-16,0-1 0,0 1 16,0 0-16,0 0 15,-21 21-15,0 0 16,0-21-16,-1 21 0,1 0 0,0 0 15,0 0-15,0 0 0,0 0 16,-1 0-16,1 21 0,-21-21 0,21 21 16,0 0-16,-22 22 0,22-1 15,-21-21-15,42 0 0,-21 22 16,21-22-16,-22 0 0,22 21 16,0-21-16,0 1 0,0-1 0,0 0 15,22 0-15,-1-21 0,0 0 16,0 0-16,0 0 0,0 0 15,1 0-15,-1 0 0,0 0 16,21 0-16,-21 0 0,22-21 0,-1-21 16,0 20-16,-20 1 0,-1 0 15,0 0-15,0-21 0,-21 20 16,0 1-16,21-21 0,-21 21 0,0 0 16,0-1-16,21 1 0,-21 0 15,0 0-15,-21 21 16,21 21-1,-21 0-15,0-21 0,21 21 16,0 1-16,0 20 0,-21-21 0,21 0 16,0 0-16,0 1 0,0-1 15,0 0-15,0 0 0,0 0 0,0 0 16,21 1-16,0-22 16,0 21-1,0-21-15,1 0 0,-1 0 0,0 0 16,0 0-16,0-21 0,0 21 15,1-22-15,-1 1 0,0 0 0,21 0 16,-21 0-16,1 0 0,-22-22 16,21 22-16,0-21 0,-21 21 0,0-22 15,0 22-15,0-21 0,0-1 0,0 22 16,0 0-16,-21-21 0,0 21 16,-1-1-16,1-20 0,0 21 0,-42 0 15,20 0-15,22 21 16,-21 0-16,-1 0 0,1 0 15,0 0-15,-1 0 0,1 0 0,0 0 16,-22 21-16,22 0 0,0 0 16,-1 0-16,-20 22 0,20-22 0,1 21 15,21 0-15,-21 1 0,-1-1 16,22 0-16,0 1 0,0-1 0,0 22 16,-1-22-16,22 0 0,0 1 15,0-1-15,0 0 0,0-21 0,0 22 16,22-22-16,-1 0 0,21 21 15,-21-20-15,22-1 0,-22-21 0,21 21 0,0 0 16,1-21-16,41 21 16,-41-21-16,-1 0 0,0 0 15,1 0-15,-22 0 0,21 0 0,-21 0 16,1 0-16,-1-21 0,0 21 16,0 0-16,0-21 0,0 21 0,1-21 15,-1 21 1,-21-21-16,21 21 0,0 0 15,-21-22 17,0 1-17,21 21-15,-21-21 0,21 21 0</inkml:trace>
  <inkml:trace contextRef="#ctx0" brushRef="#br1" timeOffset="49529.88">17970 3810 0,'22'-21'16,"-22"0"0,21 21-16,0 0 15,-21 21 32,0 0-47,0 0 0,0 0 16,0 1-16,0-1 0,-21 21 0,21-21 15,-21 22-15,21-1 0,-22 0 16,1-21-16,0 22 0,21-1 0,-21 0 16,0-20-16,21-1 0,-21 21 0,-1-21 15,22 0-15,-21 1 0,21-1 16,0-42 31,0-1-47,0 1 15,21 0-15,-21 0 0,0 0 16,22-22-16</inkml:trace>
  <inkml:trace contextRef="#ctx0" brushRef="#br1" timeOffset="49860.8">17970 3831 0,'22'-63'16,"-1"63"-16,0-21 15,0 21-15,0 0 0,0-22 16,1 22-16,-1 0 0,0 0 16,21 0-16,-21 0 0,22 0 15,-22 0-15,21 0 0,-21 0 0,1 22 16,20-1-16,-21 0 0,0 0 0,-21 0 16,0 22-16,0-22 0,0 0 15,0 21-15,0 1 0,0-22 0,0 21 16,0-21-16,-21 0 0,0 22 15,21-22-15,-21 0 0,21 0 0,0 0 16,-21 1-16,21-1 0,-22-21 0,22 21 16,-21-21 15,0-21-15,0 0-1,21-1-15</inkml:trace>
  <inkml:trace contextRef="#ctx0" brushRef="#br1" timeOffset="50189.69">17928 4085 0,'0'0'0,"0"-21"46,21 21-46,0 0 0,1-21 16,-1 21-16,21 0 0,-21 0 16,0-21-16,1 21 0,20 0 0,-21 0 15,0-21-15,22 21 0,-22-22 16,21 22-16,-21 0 0,0 0 0,1 0 16,-1 0-16,0-21 0,0 21 93,0 0-93</inkml:trace>
  <inkml:trace contextRef="#ctx0" brushRef="#br1" timeOffset="50521.76">18902 3810 0,'0'0'0,"0"21"63,0 0-63,0 1 15,-21 20-15,21-21 0,0 0 0,-22 22 16,22-22-16,-21 21 0,0-21 16,21 0-16,-21 22 0,21-22 0,-21 0 15,21 0-15,0 0 0,-21 1 0,21-1 16,-22-21-16,22 21 0,0 0 16,22-42 15,-22 0-16,0 0-15,21-1 0</inkml:trace>
  <inkml:trace contextRef="#ctx0" brushRef="#br1" timeOffset="50809.88">18923 3810 0,'0'0'0,"21"0"31,-21 21-31,21 0 16,-21 1 0,21-22-16,-21 21 0,22 0 0,-1 21 15,-21-21-15,21 1 0,0-1 0,-21 0 16,0 21-16,21-21 0,-21 1 16,21-1-16,-21 0 0,22-21 0,-22 21 15,0 0-15,0 0 16,21-21-1,-21-21 17,21 21-32,-21-21 0,21 0 15</inkml:trace>
  <inkml:trace contextRef="#ctx0" brushRef="#br1" timeOffset="51109.92">19516 3683 0,'0'-21'15,"-22"42"17,1 0-32,0 0 0,21 1 0,-21-1 15,0 21-15,21-21 0,-21 22 16,-1-1-16,1 0 0,21 1 15,-21-22-15,0 21 0,0 0 0,21-20 16,0-1-16,-21 21 0,-1-21 16,22 0-16,0 1 0,-21-1 15,21 0-15,-21-21 0,21 21 16,-21-21 0,0-21-1</inkml:trace>
  <inkml:trace contextRef="#ctx0" brushRef="#br1" timeOffset="53045.68">9165 4318 0,'0'0'0,"0"-21"16,0 0 15,0 42 0,0 0-31,0 0 0,0 0 16,0 1-16,0 20 15,0-21-15,0 0 0,0 0 0,0 1 16,0-1-16,-21 0 0,21 0 0,-21 0 16,21 0-16,0 1 0,-21-1 15,21 0-15,0 0 0,-22-21 16,22 21-16,0-42 47,0 0-32,0 0-15,0 0 16,0-1-16,0 1 0,0 0 0,0 0 16,22 0-16,-22-22 0,21 22 15,-21 0-15,0 0 0,0 0 0,0-22 16,21 22-16,-21 0 15,0 0-15,0 0 0,0 42 47,0 0-47,0 0 0,0 22 16,0-22-16,0 0 0,-21 0 0,21 21 16,0-20-16,0-1 0,0 0 15,0 0-15,-21 0 0,21 0 0,0 1 16,-22-1-16,22 0 15,0 0-15,0-42 47,0 0-47,22 0 16,-22-1-16,21 1 16,-21 0-16,0 0 0,21 0 15,-21-22-15,21 22 0,-21 0 0,21-21 16,-21 21-16,0-1 0,0 1 0,0 0 15,0 0-15,0 0 0,0 0 16,0-1-16,0 44 31,0-1-31,-21 0 0,21 0 16,0 0-16,0 22 0,0-22 16,0 21-16,-21-21 0,21 0 0,-21 1 15,21 20-15,-21-21 0,21 0 0,0 0 16,0 1-16,-22-1 15,22 0-15</inkml:trace>
  <inkml:trace contextRef="#ctx0" brushRef="#br1" timeOffset="57062.7">19727 3895 0,'0'21'31,"-21"-21"31,0 0-30,21-21-32,0 0 15,0-1 1,0 1-16,0 0 15,21 0-15,0 0 16,0 21-16,1-21 0,-1 21 16,0-22-16,0 22 0,0 0 0,0-21 15,22 21-15,-22 0 0,0 0 16,0 0-16,0 0 0,1 0 0,-1 0 16,0 0-16,0 21 15,-21 1-15,0-1 16,0 0-16,0 0 0,0 0 15,0 0-15,-21 1 16,0-1-16,0 0 0,-1 21 0,1-21 0,0 1 16,-21 20-16,21-21 15,-1 21-15,-20-20 0,21 20 0,0-21 16,-22 0-16,22 22 0,0-22 0,-21 0 16,21 0-16,-1 0 0,1 0 15,0-21-15,21 22 0,-21-22 16,21 21-16,-21-21 15,21-21 1,21-1 0,0 1-16,0 21 0,0-21 15,1-21-15,-1 21 0,0-1 0,0 1 16,0 0-16,0 0 0,1 0 16,-1 0-16,0-1 15,0 22-15,0 0 0,0 0 16,-21 22-16,22-1 15,-22 0-15,0 0 0,0 0 0,21 0 16,-21 1-16,21-1 0,-21 0 16,21 0-16,0 0 0,0-21 15,-21 21-15,22-21 16,-1 0-16,-21 22 0,21-22 0,0 0 16,0 0-1,-21-22 1,0 1-1,0 0-15,21 0 16,-21 0-16,22 21 0,-22-21 16,21-1-16,0 1 0,0 0 15,0 21-15</inkml:trace>
  <inkml:trace contextRef="#ctx0" brushRef="#br1" timeOffset="57397.57">20891 3874 0,'0'0'0,"0"-22"31,22 22-15,-1 0-16,0 0 0,0 0 16,0 0-16,0 0 0,1 0 15,-1 0-15,0 0 0,0-21 16,0 21-16,0 0 16,1 0-16</inkml:trace>
  <inkml:trace contextRef="#ctx0" brushRef="#br1" timeOffset="57597.46">20891 4022 0,'0'0'0,"-21"0"0,21 21 0,-21-21 16,21 21-16,21-21 31,0 0-31,1 0 16,-1 0-16,0 0 0,0 0 0,0 0 15,0 0-15,1 0 0,-1 0 16,0 0-16,-21-21 0,21 21 16,0-21-16</inkml:trace>
  <inkml:trace contextRef="#ctx0" brushRef="#br1" timeOffset="58189.52">21907 3450 0,'0'21'16,"0"1"15,22-22-15,-1 0-1,0 0-15,0 0 0,0 0 16,0 0-16,1-22 15,-1 1-15,0 21 16,-21-21-16,21 21 0,-21-21 0,0 0 16,0 0-16,0-1 15,0 1-15,-21 21 16,0 0-16,0 0 16,-1 21-16,1 1 0,0-1 15,-21 0-15,21 0 0,-1 0 16,1 0-16,0 1 0,0 20 0,0-21 15,0 0-15,21 0 0,0 1 16,0-1-16,0 0 0,21 0 16,0-21-16,0 21 0,21-21 0,1 0 15,-22 21-15</inkml:trace>
  <inkml:trace contextRef="#ctx0" brushRef="#br1" timeOffset="58524.87">22648 3620 0,'0'0'0,"0"-22"31,-21 22-31,0 0 16,0 22-16,0-1 0,-1 0 15,1-21-15,21 42 0,-21-21 0,0 1 16,0-1-16,0 0 0,-1 0 16,1 21-16,0-20 0,0-1 0,0 21 15,0-21-15,-1 0 0,-41 85 32,63-85-32,0 1 0,0-1 0,0 0 15,21-42 16,0 21-31,0-21 16</inkml:trace>
  <inkml:trace contextRef="#ctx0" brushRef="#br1" timeOffset="58809.86">22606 3641 0,'0'0'15,"21"-21"-15,-21-1 0,0-20 0,0 21 16,21 21-16,0 0 15,1 0 1,-22 21-16,21-21 0,0 42 16,-21-20-16,21-1 0,0 0 15,-21 21-15,0-21 0,21 22 0,-21-22 16,22 21-16,-22-21 0,0 43 16,0-43-16,0 21 0,0-20 15,0-1-15,0 0 0,0 0 16,0 0-16,0 0 15,-22-21 1,1 0-16,0 0 16,21-21-16,-21 21 15</inkml:trace>
  <inkml:trace contextRef="#ctx0" brushRef="#br1" timeOffset="59021.87">22331 3895 0,'21'0'31,"0"0"-31,0-21 0,0 21 16,1 0-16,20 0 0,-21 0 0,21 0 16,-20 0-16,20 0 0,-21-22 15,21 22-15,-20 0 0,20 0 0,-21 0 16,0 0-16,0-21 15,1 21-15,-1 0 0</inkml:trace>
  <inkml:trace contextRef="#ctx0" brushRef="#br1" timeOffset="59333.44">23135 3577 0,'21'0'32,"-21"21"-17,21-21-15,-21 22 0,0-1 0,0 0 16,22 0-16,-1 0 0,-21 0 16,0 1-16,0-1 0,21 21 0,-21-21 15,21 0-15,-21 1 0,0-1 16,0 0-16,0 0 0,0 0 15,0 0-15,0 1 16,0-44 15,21 1-15,0 21-16</inkml:trace>
  <inkml:trace contextRef="#ctx0" brushRef="#br1" timeOffset="59576.87">23601 3471 0,'0'0'0,"-21"22"15,-1-1 1,1 0-16,0 0 0,0 21 16,0-20-16,-22 20 0,22-21 0,0 0 15,0 22-15,0-22 0,0 0 16,-1 0-16,1 0 0,0 0 15,21 1-15,-21-22 0,21 21 0,-21 0 16,21 0 0,21-42 15,0 21-31</inkml:trace>
  <inkml:trace contextRef="#ctx0" brushRef="#br1" timeOffset="60169.87">24024 3429 0,'-42'0'15,"21"0"-15,-1 0 0,1 0 16,0 0-16,21-21 31,0 0-15,0 0-16,21 21 15,0-22-15,1 22 16,-1-21-16,-21 0 0,21 21 16,0 0-16,0 0 15,-21 21 1,0 0-1,0 1-15,0-1 16,0 0-16,-21-21 16,21 21-1,-21-21-15,0 0 16,21-21 15,0 0-31,0 0 16,0-1-1,0 1-15,0 0 0,21 21 0,-21-21 16,21 0-16,0 0 0,0 21 16,1 0-16,-1 0 15,-21 21-15,0 0 16,0 21-16,0-21 0,0 22 0,0-1 16,0 0-16,0-20 0,-21 20 15,-1 0-15,22-21 0,-42 1 0,21 20 16,0-21-16,0-21 15,-1 21-15,1 0 0,0-21 0,0 0 16,0 22-16,0-22 0</inkml:trace>
  <inkml:trace contextRef="#ctx0" brushRef="#br1" timeOffset="60698.87">24532 3958 0,'-21'0'0,"42"0"93,0 0-77</inkml:trace>
  <inkml:trace contextRef="#ctx0" brushRef="#br1" timeOffset="60875.89">24786 3937 0,'21'0'62,"0"0"-62,1 0 16</inkml:trace>
  <inkml:trace contextRef="#ctx0" brushRef="#br1" timeOffset="61037.78">24998 3937 0,'21'0'62,"0"0"-46,0 0-16,0 0 0</inkml:trace>
  <inkml:trace contextRef="#ctx0" brushRef="#br1" timeOffset="61204.86">25358 3937 0,'21'0'78,"-21"-21"-78,21 21 0,-21-21 16,21 21-16</inkml:trace>
  <inkml:trace contextRef="#ctx0" brushRef="#br1" timeOffset="61944.98">25866 2858 0,'0'0'0,"-22"0"0,44 0 31,-1 0-16,0 0-15,0 0 0,21 0 0,-20 0 16,20 0-16,0 0 0,1 0 16,-1 0-16,0 0 0,1 0 0,-1 0 15,0 0-15,1 0 0,-22 0 16,21 0-16,-21 0 0,0 0 0,1 0 16,-1 0-1,0 0-15,-21 21 31,0 0-31,0 0 16,0 0-16,0 0 16,0 1-16,0-1 0,0 0 0,0 0 15,0 21-15,0 1 0,-21-1 0,0 22 16,21-1-16,-22 1 0,1-1 16,21-21-16,0 22 0,-21-1 0,21 1 15,-21-22-15,21 22 0,0-22 16,0 0-16,0 22 0,0-22 0,-21 1 15,21 20-15,0-21 0,0 1 16,-21-1-16,21 0 0,0 1 0,0-1 16,0-21-16,0 22 0,-22-22 15,1 21-15,0-21 0,21 0 16,0 1-16,-21-22 0,0 21 16,-22-21-16,22 0 0,0 21 15,-21-21-15,-1 0 0,-20 0 16,21 0-16,-22 0 0,1 0 0,-1 0 15,1 0-15,-1 0 0,22 0 0,-22 0 16,22 0-16,0 0 0,-1 0 0,1 0 16,21 0-16,0 0 0,-1 0 15,22-21-15</inkml:trace>
  <inkml:trace contextRef="#ctx0" brushRef="#br1" timeOffset="72777.78">720 7324 0,'0'21'16,"-22"0"-1,1-21 1,21 21-16,21-21 47,1-21-32,-1 21-15,0-21 0,0 21 16,0-21-16,0 21 0,1-21 0,-1 21 16,0-22-16,0 1 0,-21 0 15,21 0-15,-21 0 16,0 0-16,0-1 16,0 1-16,0 0 15,-21 21-15,0-21 16,-21 21-16,20 0 0,1 0 15,0 0-15,-21 0 0,21 0 0,-1 21 16,1 0-16,-21-21 0,21 43 16,0-22-16,-1 0 0,1 21 0,0-21 15,21 22-15,0-22 0,-21 21 16,21-21-16,0 22 0,0-22 0,0 0 16,0 0-16,21 0 0,0 1 15,0-1-15,1-21 0,-1 21 16,0-21-16,21 0 0,-21 0 0,1 0 15,-1 0-15,21 0 0,-21 0 16,0 0-16,1 0 0,-1 0 16,0 0-16,-21-21 15,0 0 1,-21 21-16,0 0 16,-1 0-16,-20 0 0,21 0 15,-21 0-15,-1 0 0,22 21 16,-21 0-16,-1-21 0,1 21 0,21 0 15,0 0-15,-22 1 16,22-1-16,0 0 0,21 0 0,0 0 0,-21 0 16,21 1-16,0-1 15,0 0-15,0 0 0,0 0 0,0 0 16,21-21-16,-21 22 0,21-1 16,0-21-16,1 0 0,-1 0 0,0 0 15,0 0-15,21 0 0,-20 0 16,-1 0-16,21 0 0,0-21 15,1-1-15,-1 22 0,0-21 0,1 0 16</inkml:trace>
  <inkml:trace contextRef="#ctx0" brushRef="#br1" timeOffset="73525.86">1651 7451 0,'0'0'0,"21"0"16,-21-21-16,-21-43 31,0 64-31,0 0 0,-1 0 0,-20 0 16,21 0-16,-21 0 0,20 0 0,-20 21 15,21 0-15,-21 1 0,20-1 0,-20 0 16,21 0-16,0 0 0,0 22 16,-1-22-16,1 0 0,0 0 0,21 0 15,0 0-15,0 1 0,0-1 16,0 0-16,0 0 15,21-21-15,0 0 16,1 0-16,-1 0 0,21 0 16,-21 0-16,22-21 0,-22 21 15,21-21-15,-21 0 0,22 21 0,-1-22 16,-21 1-16,0 0 0,22 0 16,-22 0-16,0 0 0,0-1 0,0 1 15,-21 0-15,21 0 16,-21 0-16,0 42 31,0 0-15,0 0-16,0 0 15,0 1-15,0-1 0,-21 0 0,21 0 16,0 0-16,0 22 0,0-22 16,0 21-16,0-21 0,0 22 0,0-1 15,0 0-15,0 22 0,0-22 16,0 22-16,0-22 0,0 21 0,0 1 15,0-22-15,0 22 0,0-22 16,0 0-16,0 22 0,0-22 0,0 1 16,0-1-16,0 0 0,0 1 0,0-1 15,0 0-15,-21 1 0,21-22 16,-21 21-16,0 0 0,0-20 0,-1 20 16,-20-21-16,21 0 15,0 0-15,-22 1 0,22-22 0,0 21 16,-21-21-16,21 0 0,-22 0 15,1 0-15,21 0 0,-22 0 0,1 0 16,0-21-16,-1-1 0,1 1 0,-21 0 16,20-21-16,22 21 0,-21-22 15,-1 1-15,22 0 0,0-1 16,0 22-16,0-21 0,21-1 0,0 22 16,0-21-16,0 21 0,0-22 0,0 22 15,21 0-15,21-42 16,-21 20-16,1 22 0,-1-21 15,21 21-15,-21-22 0,22 1 16</inkml:trace>
  <inkml:trace contextRef="#ctx0" brushRef="#br1" timeOffset="73969.63">2286 7408 0,'0'0'0,"0"22"15,-21-22-15,21 21 16,-21-21-16,21 21 15,21-21 17,-21-21-17,21 0-15,-21-1 16,0 1 0,-21 21-1,0 0-15,-1 0 16,1 21-1,0 1-15,21-1 16,0 0 0,0 0-16,0 0 31,21-21-15</inkml:trace>
  <inkml:trace contextRef="#ctx0" brushRef="#br1" timeOffset="74233.88">2244 7726 0,'0'21'0,"0"0"0,0 0 15,0-42 48,-22 21-16,1 0-32,0 0-15,42 0 32,0 0-17,1-21-15</inkml:trace>
  <inkml:trace contextRef="#ctx0" brushRef="#br1" timeOffset="76153.17">9123 4403 0,'0'-21'63,"0"-1"-48,0 1-15,0 0 16,0 0-16,0 0 16,0 0-1,0-1-15,0 1 31,0 42 16,0 1-31,0-1-16,0 0 0,0 0 16,0 0-16,0 0 15,0 1-15,0 20 0,0-21 0,-21 0 16,21 0-16,0 1 0,0-1 0,0 0 15,0 0-15,-22 0 16,22 0-16,0 1 0,0-1 16,0 0-16,0 0 15,0-42 63,0 0-62,0 0-16,0-1 0,0 1 16,0 0-16,22 21 0,-22-21 0,21-21 15,-21 20-15,0 1 0,0 0 16,0 0-16,21 0 0,-21 0 0,0-1 16,21 1-16,-21 0 0,0 0 15,0 42 32,0 0-47,0 0 16,0 1-16,0-1 0,0 0 0,0 0 15,0 0-15,-21 0 16,21 1-16,0-1 0,-21 0 16,21 0-16,0-42 62</inkml:trace>
  <inkml:trace contextRef="#ctx0" brushRef="#br1" timeOffset="81717.64">3641 7049 0,'0'-22'16,"0"1"15,0 0-15,0 0-1,0 42 64,0 0-79,0 0 15,0 1-15,0-1 0,0 0 0,-22 21 16,22-21-16,0 22 0,0-1 15,-21 0-15,21 1 0,-21-1 0,21 0 16,0 1-16,0-1 0,0 0 16,0 1-16,0-1 0,0 0 0,0-20 15,0-1-15,0 0 0,21 0 16,0 0-16,1 0 0,-1-21 0,0 0 16,0 0-16,0 0 0,0 0 15,1 0-15,-1 0 0,0 0 0,21 0 16,-21-21-16,1 0 0,-1 0 0,0 0 15,21 0-15,-21-1 16,1 1-16,-1-21 0,0 0 0,-21-1 16,42-41-16,-42 41 0,21 1 15,-21 0-15,0-1 0,0 1 16,0 0-16,0 20 0,0-20 0,0 21 16,0 0-16,0 0 15,0-1 1,0 44 31,22-1-32,-1-21 1,0 0 0,0 21-16</inkml:trace>
  <inkml:trace contextRef="#ctx0" brushRef="#br1" timeOffset="82321.72">4741 7049 0,'0'0'0,"43"-43"31,-22 43-31,-21-21 16,0 0-16,-21 21 15,-1 0 1,1 0-16,0 0 0,0 0 16,0 21-16,0-21 0,-1 21 15,1 0-15,0-21 0,0 22 0,0-1 16,0-21-16,21 21 0,-22 21 16,1-21-16,21 1 0,0-1 15,0 0-15,0 0 16,0 0-16,0 0 15,21-21-15,1 22 16,-1-22-16,0 21 0,0-21 16,0 0-16,0 21 15,1-21-15,-1 0 0,0 21 0,0 0 16,0-21-16,-21 21 16,21 1-16,-21-1 0,22-21 15,-22 21-15,0 0 0,0 0 0,0 0 16,0 1-16,-22-1 15,1 0-15,0 0 0,0-21 0,-21 21 16,20 0-16,1-21 0,0 22 16,0-22-16,-21 0 0,20 0 15,1 21-15,-21-21 0,21 0 0,0 0 16,-1 0-16,1 0 0,0 0 16,0 0-16,0-21 0,0 21 0,-1-22 15,1 1 1,0 21-16,21-21 15,21 21 17,0-21-32,1 21 0,-1-21 0,0 21 15,0-21-15,0-1 0,22 22 0</inkml:trace>
  <inkml:trace contextRef="#ctx0" brushRef="#br1" timeOffset="82621.71">5313 7112 0,'-21'-21'16,"-1"21"-16,22-21 15,0 42 48,0 0-47,0 0-16,0 0 15,0 1-15,0-1 0</inkml:trace>
  <inkml:trace contextRef="#ctx0" brushRef="#br1" timeOffset="82865.25">5292 7578 0,'0'0'16,"-22"0"-1,1 0 1,21-21 47,21 21-48,1-22-15,-1 1 0</inkml:trace>
  <inkml:trace contextRef="#ctx0" brushRef="#br1" timeOffset="83305.36">6075 6943 0,'0'0'0,"0"-21"0,-21-1 15,21 1-15,0 42 32,0 1-17,0 20-15,0-21 16,0 0-16,0 22 0,0-1 0,0-21 15,-22 43-15,22-22 0,-21 0 16,21 1-16,0-1 0,-21 0 16,21 1-16,-21-1 0,0 21 15,21-41-15,0-1 0,0 0 0,0 0 16,-21 0-16,21 0 0,0 1 16,0-1-16,0-42 62,21-1-62,-21 1 0,0 0 16,21 0-16,0 0 0,-21-22 0</inkml:trace>
  <inkml:trace contextRef="#ctx0" brushRef="#br1" timeOffset="84493.8">6054 6943 0,'-22'-21'16,"44"21"31,-1 0-47,0 0 15,0 0-15,0 0 0,0 0 16,1 0-16,-1 0 0,21 0 0,-21 0 16,22 0-16,-1 0 0,0 0 15,22 0-15,-1 0 0,1-22 0,-1 22 16,22 0-16,-22-21 0,22 21 16,0 0-16,-1 0 0,1-21 0,0 21 15,21 0-15,-1 0 0,1 0 0,0 0 16,21-21-16,-21 21 0,21 0 15,-21 0-15,-22 0 0,22 0 16,-21 0-16,0 0 0,-1 0 16,1 0-16,-22 0 0,86 0 15,-86 0-15,-21 0 0,1 0 0,-1 0 16,0 0-16,1 0 16,-22 0-16,0-21 0,0 21 15,0 0-15,-21-21 31,0 42 16,0 0-47,0 0 16,0 0-16,0 0 16,0 1-16,0-1 15,0 0-15,0 21 0,0-21 16,0 1-16,0 20 0,0 0 0,0-21 15,0 22-15,0-1 0,0-21 0,0 22 16,0-1-16,0-21 16,0 21-16,0-20 0,0 20 0,0-21 15,0 0-15,0 0 0,0 1 0,0-1 16,0 0-16,0 0 16,-21-21-1,0 21 1,0-21-16,0 0 15,0 0-15,-1 0 16,1 0-16,0 0 0,0 0 16,0 0-16,0 0 0,-1 0 0,-20 0 15,21 0-15,-21 0 0,-1 0 0,22 0 16,-21 0-16,-22 0 0,22 0 16,0 0-16,-22 0 0,22 0 0,-22 0 15,1 0-15,-1 0 0,1 21 16,-1-21-16,1 0 0,-1 0 0,1 0 15,-1 22-15,1-22 0,-22 0 0,22 0 16,-1 0-16,1 0 16,-1 0-16,-21 0 0,22 21 0,-1-21 15,1 0-15,-1 0 0,1 0 0,-1 0 16,1 0-16,21 0 0,-22 0 16,22 0-16,-22 0 0,22 0 0,0 0 15,-22 0-15,22 0 0,-1 0 0,1 0 16,0 0-16,-1 0 0,1 0 15,21 0-15,-21 0 0,20 0 0,-20 0 16,21 0-16,0 0 0,0 0 0,-1 0 16,1 0-16,0 0 0,0 0 15,0 0-15,0 0 16,-1 0 0,1 0-1,0 0-15,21 21 125</inkml:trace>
  <inkml:trace contextRef="#ctx0" brushRef="#br1" timeOffset="85425.26">3323 8615 0,'0'0'0,"0"-21"0,21 21 16,0-21-16,-21-1 0,22 22 0,-22-21 15,21 21-15,0 0 0,-21-21 16,-21 21 15,0 21-15,-1 0-16,1 1 0,0-1 15,0 21-15,0-21 0,-22 22 16,22-1-16,-21 0 0,21 1 0,-22 20 16,22-21-16,-21 1 0,0-1 15,20 0-15,-20 1 0,21-22 0,-21 21 16,20-21-16,1 1 0,0-1 15,0 0-15,0-21 0,0 21 16,-1-21-16,22-21 31,0 0-31,0 0 16,0-1-16,22 22 16,-1-21-16,0 21 0,0 0 15,0-21-15,0 21 0,22 0 16,-22 0-16,0 0 0,0 0 0,0 0 15,1 21-15,-1-21 0,0 21 16,21 1-16,-21-22 0,1 21 0,-1 0 16,0 0-16,0 0 0,0-21 0,22 21 15,-22 1-15,0-22 16,0 21-16,0-21 0,0 21 16,1-21-16,-1 0 15,0 0 1,0 0-1,-21-21-15,0 0 16,21-1-16,0 1 16,1 0-16</inkml:trace>
  <inkml:trace contextRef="#ctx0" brushRef="#br1" timeOffset="85725.09">3852 8848 0,'0'21'31,"0"0"-31,0 0 0,0 0 0,0 1 16,0-1-16,0 0 0,0 0 0,0 0 15,0 0-15,0 1 0,0-1 16,0 0-16,0 0 0,0 0 15,-21-21 1,21 21-16,0-42 47,0 0-47,0 0 0,0 0 16,0 0-16,0-1 0</inkml:trace>
  <inkml:trace contextRef="#ctx0" brushRef="#br1" timeOffset="85925.98">3873 8700 0,'0'0'0,"0"-22"15,22 22 79,-1 22-94,0-22 0,0 0 16,0 21-16</inkml:trace>
  <inkml:trace contextRef="#ctx0" brushRef="#br1" timeOffset="86413.7">4191 8805 0,'0'0'16,"0"22"-16,0-1 0,-21-21 0,21 21 16,-21 0-16,21 0 0,0 0 0,0 22 15,0-22-15,0 0 0,0 0 0,0 0 16,0 1-16,0-1 0,0 0 16,0 0-16,0 0 0,0 0 15,0 1-15,0-1 0,0-42 63,0-1-63,0 1 15,0 0-15,0-21 0,0 21 0,0-1 16,0-20-16,0 21 0,0-21 16,21-1-16,0 22 0,0-21 0,0 21 15,0-1-15,22 1 0,-22 0 16,21 0-16,-21 0 0,1 21 0,20 0 15,-21 0-15,0 0 0,22 21 0,-22 0 16,0 0-16,0 0 0,-21 1 16,0 20-16,21-21 0,-21 0 0,0 22 15,0-22-15,0 21 0,0-21 16,0 0-16,0 1 0,-21-1 16,21 0-16,0 0 0,-21-21 0,21 21 15,-21-21-15,0 21 16,21-42-1,0 0 1,21 0-16,0 0 0</inkml:trace>
  <inkml:trace contextRef="#ctx0" brushRef="#br1" timeOffset="86793.48">5080 8700 0,'0'0'0,"0"-22"0,0 44 32,-21-1-17,21 0-15,0 0 0,0 0 16,0 22-16,-21-22 0,21 21 0,0-21 16,0 22-16,0-1 0,0 0 0,0 1 15,0-1-15,0 0 0,0 1 16,0 62-16,0-41 0,-22-22 15,1 22-15,0-1 0,21 1 16,-21-22-16,0 22 0,21-1 0,-21-21 16,-1 1-16,1 63 15,21-64-15,0-21 0,-21 21 0,0-20 16,21 20-16,0-21 0,-21 0 16,21 0-16,0-42 31,0 0-31,21 0 15,0-21-15,0 20 0,0-20 16,1 0-16,-1-22 0,0 1 0,0 20 16</inkml:trace>
  <inkml:trace contextRef="#ctx0" brushRef="#br1" timeOffset="87156.27">4995 8784 0,'0'0'0,"-21"-21"0,0 0 0,21 0 0,-21 21 16,21-21-16,-21-1 0,21 1 16,0 0-16,0 0 0,0 0 15,21 21-15,0-21 0,0 21 16,0-22-16,22 22 0,-22 0 16,0 0-16,21 0 0,-21 0 15,22 0-15,-1 22 0,-21-22 16,22 21-16,-22 0 0,0 0 0,0 0 15,-21 0-15,0 1 0,0 20 0,0-21 16,0 21-16,0-20 0,-21-1 16,0 21-16,-22-21 0,22 0 0,-21 1 15,21-1-15,0 0 0,-22-21 0,22 21 16,0-21-16,0 0 0,0 0 16,21-21 15,21 0-31,-21 0 15,21-1-15,0 1 0,0 0 0,0 0 16</inkml:trace>
  <inkml:trace contextRef="#ctx0" brushRef="#br1" timeOffset="87889.85">5609 8551 0,'0'22'31,"0"-1"-31,-21 0 16,21 0-16,0 0 0,-21 0 0,21 22 16,0-22-16,0 21 0,0-21 0,0 1 15,0 20-15,-21-21 16,21 0-16,0 0 0,0 1 16,0-1-16,21-21 0,0 0 15,0 0-15,0 0 16,0-21-16,1-1 0,-1 1 0,0 0 15,21 0-15,-21-21 0,1 20 16,-1-20-16,21 21 0,-21-21 16,0 20-16,1-20 0,-22 21 0,21-21 15,-21 20-15,21 1 0,-21 0 0,0 42 47,0 0-47,-21 1 16,21 20-16,0-21 0,-21 0 0,21 22 15,0-22-15,0 21 0,0-21 0,0 22 16,0-22-16,0 0 0,0 0 16,0 0-16,21 0 0,0 1 0,0-22 15,0 0-15,0 21 0,22-21 0,-22 0 16,0 0-16,21 0 0,-20-21 16,20-1-16,-21 1 0,21 0 0,-20 0 15,20 0-15,-21 0 0,0-22 16,0 22-16,22-21 0,-43-1 0,21 1 15,0 21-15,0-21 0,-21-1 16,0 1-16,0 0 0,21-1 0,-21 22 16,0-21-16,0 21 0,0-1 15,0 1-15,0 0 0,-21 42 32,0 22-32,21-22 15,-21 0-15,21 21 0,-21 1 0,0-22 16,21 21-16,0 0 0,0 1 15,-22-1-15,22 0 0,0 1 0,0-1 16,0-21-16,0 22 0,0-22 0,0 0 16,0 21-16,0-21 15,22 1-15,-1-22 0,0 0 0,0 0 16,0 0-16,0 0 16,1 0-16,20-22 0,-21 1 15,0 21-15,0-21 0,1 0 0,20-21 16,-21 20-16,0 1 0,0-21 0,1 21 15,20 0-15</inkml:trace>
  <inkml:trace contextRef="#ctx0" brushRef="#br1" timeOffset="88205.67">6392 8509 0,'0'21'16,"0"-42"-16,21 42 15,1-21-15,-1 0 0,0 0 16,21 0-16,-21 0 0,1-21 0,-1 21 16,21 0-16,-21-21 0,22 21 0,-22 0 15,0 0-15,0-21 0,21 21 16,-20-21-16,-1 21 0,0 0 15,0 0 1,-21-22 15</inkml:trace>
  <inkml:trace contextRef="#ctx0" brushRef="#br1" timeOffset="88805.33">8551 8297 0,'0'0'0,"0"-21"0,0 0 15,0 0-15,0 0 0,0 0 16,0-1-16,0 1 0,0 0 16,0 0-1,0 42 1,0 0-16,0 0 0,0 1 15,-21-1-15,21 0 0,0 21 16,0-21-16,-21 22 0,21-1 0,0 0 16,-21-20-16,21 20 0,-21 0 15,21-21-15,0 22 0,0-1 16,0-21-16,-22 0 0,22 22 0,0-22 16,0 21-1,22-42-15,-1 0 16,0 0-16,0 0 0,0 0 15,0-21-15,-21 0 16,22 21-16,-1-21 0,-21 0 0,21-1 16,-21 1-16,21 0 0,-21 0 0</inkml:trace>
  <inkml:trace contextRef="#ctx0" brushRef="#br1" timeOffset="89538.15">8403 8446 0,'0'0'15,"-21"0"-15,0 0 16,21 21 0,21-21-1,0 0-15,0 0 0,0 0 0,1 0 16,-1 0-16,0-21 0,0 21 16,21-22-16,-20 22 0,20-21 0,-21 21 15,0 0-15,22 0 0,-22-21 16,0 21-16,0 0 15,0 0-15,-21 21 16,0 0-16,0 1 16,0-1-16,0 0 15,0 0-15,0 0 0,0 0 0,0 1 16,0-1-16,0 0 0,0 0 16,0 0-16,0 0 15,21-21-15,1 0 16,-1 0-16,0 0 0,21 0 15,-21 0-15,1 0 0,20-21 0,-21 0 16,21 0-16,-20 21 0,20-21 16,-21 0-16,0-1 0,22 1 0,-22 0 15,0 0-15,0 21 0,-21-21 16,21 0-16,-21-1 0,21 1 0,-21 0 16,0 0-1,0 42 16,0 0-15,0 0-16,-21 22 0,21-22 16,-21 0-16,21 21 0,0-20 0,0 20 15,0 0-15,0 1 0,0 20 16,0-21-16,0 22 0,0-1 16,0 1-16,0-1 0,0 1 0,0-22 15,0 22-15,0-1 0,0-20 16,0 20-16,0-21 0,0 22 0,0-22 15,0 1-15,-21 20 0,0-42 16,0 0-16,21 1 0,-22-1 0,1-21 16,0 0-16,0 0 15,0 0-15,-22 0 0,22 0 0,-21 0 16,0-21-16,-1 21 0,1-22 0,-22-20 16,22 21-16,0 0 0,21 0 15,-1-1-15,1 1 0,21 0 0,0 0 16,0 0-16,0 0 15,0-1-15,21 1 0,1 0 0,-1 0 16,21 0-16,0-22 0</inkml:trace>
  <inkml:trace contextRef="#ctx0" brushRef="#br1" timeOffset="89881.86">9694 8361 0,'0'0'0,"-42"0"16,21 21-1,21 0-15,0 0 0,0 1 16,0 20-16,0-21 0,-21 21 16,21 1-16,0 20 0,0-20 0,0 20 15,0-21-15,0 22 0,0-1 0,0 1 16,0-1-16,0-20 0,0 20 15,-22 1-15,22-22 0,-21 22 0,21 20 16,-21-20-16,21-22 0,-21-21 16,21 22-16,0-22 0,-21 21 15,21-21-15,0-42 32,21 0-32,0-21 15,-21 20-15,21-20 0,0 21 16,1-21-16,20-64 0</inkml:trace>
  <inkml:trace contextRef="#ctx0" brushRef="#br1" timeOffset="90216.69">9715 8340 0,'0'0'0,"0"-21"0,-21-1 0,21-20 15,0 21-15,0 0 16,21 21-1,1 0-15,20-21 0,-21 21 0,21 0 16,1 0-16,-1 0 0,0 0 16,1 21-16,-1 0 0,-21-21 0,22 21 15,-22 0-15,-21 22 0,0-22 0,0 0 16,0 0-16,0 21 0,-21-20 16,-1-1-16,-20 0 0,21 0 0,-21 0 15,-43 0-15,43 1 16,-1-1-16,1-21 0,0 0 0,20 0 15,1 0-15,0 0 0,0 21 0,42-21 47,0 0-47,0-21 0,1 21 0,-1-21 16,21-1-16,-21 1 0,22 0 0,-22 0 16</inkml:trace>
  <inkml:trace contextRef="#ctx0" brushRef="#br1" timeOffset="90589.27">10350 8319 0,'0'21'0,"-21"-21"16,42-21 15,1 21-31,-1-22 0,0 1 0,0 21 16,-21-21-16,21 0 0,0 0 15,1 21-15,-1-21 0,-21-1 0,21 22 16,-21-21-16,0 0 0,21 21 16,-42 0-1,0 0-15,0 21 0,-1 0 16,1-21-16,0 22 0,0 20 16,0-21-16,0 0 0,-1 0 0,22 1 15,0-1-15,-21 0 0,21 42 16,0-41-1,0-1-15,0 0 0,21 0 16,1-21-16,-1 21 0,0-21 16,0 0-16,0 0 0,0 0 15,1 0-15,-1 0 0,21 0 16,-21-21-16,0 21 0,22-21 0,-1 0 16</inkml:trace>
  <inkml:trace contextRef="#ctx0" brushRef="#br1" timeOffset="90864.84">11239 8170 0,'22'0'46,"-1"0"-46,0 0 0,0 0 16,0 0-16,0 0 0,1 0 16,-1 0-16,0 0 0,0 0 15,0 0-15,0 0 0,1 0 0,-1 0 16,0 0-16,0 0 16,-63 0-1,21 0-15</inkml:trace>
  <inkml:trace contextRef="#ctx0" brushRef="#br1" timeOffset="91037.15">11218 8340 0,'0'0'0,"0"21"0,0 0 15,21 0 1,1-21-16,-1 0 16,0 0-16,0 0 15,0 0-15,0 0 0,1 0 16,-1 0-16,0 0 0,0-21 15,0 21-15,0-21 0,1 0 16,-1 21-16,0-21 0</inkml:trace>
  <inkml:trace contextRef="#ctx0" brushRef="#br1" timeOffset="91437.73">12001 7832 0,'0'0'0,"-21"0"0,0 0 16,0 0-16,21 21 31,21-21 0,0 0-15,-21-21-16,0 0 16,0-1-1,0 1 1,-21 21 0,0 0-1,21 21-15,-21 1 0,0-1 0,-1 0 16,1 0-16,21 21 0,-21-20 0,0-1 15,21 0-15,0 21 0,0-21 16,-21 1-16,21-1 0,0 0 16,0 0-16,21-21 15,0 0-15</inkml:trace>
  <inkml:trace contextRef="#ctx0" brushRef="#br1" timeOffset="91777.87">12594 7789 0,'0'-21'16,"-21"21"-1,0 21-15,0 1 16,21-1-16,-22 0 0,1 21 15,21-21-15,-21 22 0,0-1 0,0 0 16,0 1-16,21-1 0,-22 0 16,1 1-16,0-1 0,21 0 15,0-20-15,-21 20 0,21-21 0,0 0 16,0 0-16,0 1 0,0-1 16,0 0-16,0 0 0,21-21 0,0 0 15,0 0-15,1 0 0,-1 0 16,0 0-16,0 0 0,21 0 15,-20-21-15,-1 0 0,0 21 0,0-21 16</inkml:trace>
  <inkml:trace contextRef="#ctx0" brushRef="#br1" timeOffset="91965.85">12319 8128 0,'0'0'0,"-21"0"0,0 21 16,-1 0-16,1-21 15,21 22-15,21-22 16,1 0-16,-1 0 16,0 0-16,0 0 0,21 0 15,-20 0-15,20 0 0,-21 0 0,21-22 16,-20 22-16,20-21 0,-21 0 16</inkml:trace>
  <inkml:trace contextRef="#ctx0" brushRef="#br1" timeOffset="92353.31">12890 8149 0,'0'0'0,"-21"0"0,21 21 0,0 1 16,21-22 15,1 0-31,-1 0 0,0 0 16,0 0-16,0-22 0,0 22 15,1-21-15,-1 0 0,0 21 0,0-21 16,0 0-16,0 21 0,-21-21 0,0-1 16,0 1-16,0 0 15,0 0-15,0 0 0,-21 21 16,0 0-16,0 0 16,0 0-16,0 0 0,-1 42 15,1-21-15,0 0 0,0 1 0,0 20 16,21-21-16,0 21 0,-21-20 15,21 20-15,0-21 0,0 0 0,0 43 16,0-43-16,0 0 0,21-21 16,0 21-16,0 0 0,21-21 15,-20 0-15,20 0 0,0 22 0,1-22 16,-1 0-16,0 0 0,1 0 16,-1-22-16,0 22 0,-21-21 15</inkml:trace>
  <inkml:trace contextRef="#ctx0" brushRef="#br1" timeOffset="92601.3">13631 7938 0,'0'0'15,"21"-22"-15,-21 44 32,0-1-32,22 0 15,-1 21-15,-21-21 0,21 1 0,-21 20 16,21-21-16,0 0 0,-21 22 15,0-22-15,21 21 0,-21-21 16,22 0-16,-22 1 0,0-1 0,0 0 16,0 0-16,21 0 0,-21 0 15,21-21-15,0 0 32,-21-21-32,21 0 0,0 0 0</inkml:trace>
  <inkml:trace contextRef="#ctx0" brushRef="#br1" timeOffset="92857.77">14055 7895 0,'0'0'0,"-43"-42"31,22 42-31,0 0 0,0 21 16,0 0-16,-1 0 0,1 1 15,0-1-15,0 21 0,0-21 0,0 22 16,-1-22-16,1 21 0,0-21 15,0 22-15,0-22 0,-22 21 0,22-21 16,0 22-16,0-22 0,0 0 0,-22 21 16,43-21-1,0 1 1,22-22 0,-1 0-16,21-22 0,-21 1 15,22 21-15</inkml:trace>
  <inkml:trace contextRef="#ctx0" brushRef="#br1" timeOffset="93141.83">14372 7726 0,'0'0'16,"0"21"15,-21-21-31,0 21 0,21 0 15,-21 22-15,-1-22 0,22 21 16,-21 1-16,0-1 0,0 0 0,21 1 16,0-1-16,-21 0 0,21 1 0,-21-22 15,21 21-15,0-21 0,0 22 16,0-22-16,0 0 0,0 0 0,0 0 16,0 0-16,21-21 0,0 0 0,0 22 15,0-22-15,0 0 0,1 0 16,20 0-16,-21 0 0,0-22 0,22 22 15,-22-21-15</inkml:trace>
  <inkml:trace contextRef="#ctx0" brushRef="#br1" timeOffset="93377.79">14287 8086 0,'0'0'15,"-21"0"-15,0 0 0,0 0 0,0 0 16,0 21-16,42-21 31,0 0-31,0 0 0,0 0 16,0 0-16,1 0 0,-1 0 16,0-21-16,21 21 0,-21-21 0,22 21 15,-22-22-15,21 1 0,1 0 16,-1 0-16,0 21 0</inkml:trace>
  <inkml:trace contextRef="#ctx0" brushRef="#br1" timeOffset="93781.07">15007 7641 0,'0'0'0,"-21"0"31,21-21 63,-21 21-79,21-21-15,0 0 16,21 21 0,-21-21-16,21 21 15,0 0-15,0 0 16,-21 21-16,22 0 0,-22 0 16,0 0-16,0 22 0,0-22 15,0 0-15,0 0 0,0 0 0,0 22 16,-22-43-16,22 21 0,-21 0 15,0 0-15,0-21 0,21 21 16,-21-21-16</inkml:trace>
  <inkml:trace contextRef="#ctx0" brushRef="#br1" timeOffset="95605.68">16849 7959 0,'0'-21'15,"0"-1"1,0 1-16,0 42 47,0 1-47,0-1 16,-22 21-16,22-21 15,-21 0-15,21 22 0,0-22 0,0 21 0,-21-21 16,21 1-16,-21-1 0,21 0 15,0 0-15,0 0 0,0 0 16,0 1-16,0-44 47,0 1-31,0 0-16,0 0 0,0 0 15</inkml:trace>
  <inkml:trace contextRef="#ctx0" brushRef="#br1" timeOffset="95982.03">16806 7641 0,'0'0'0,"-21"0"0,0 0 15,21 21-15,-21-21 16,21 22-16,-21-22 0,21 21 15,21-21 1,0 0 0,0 0-16,0 0 0,0 0 15,1-21-15,-1 21 0,-21-22 16,21 22-16,-21-21 0,21 21 16,-21-21-16,0 0 0,0 0 15,0 0-15,-21 21 0,0-22 16,0 22-16,-1-21 0,1 21 15,0 0-15,0 0 0,0 0 16,0 43-16,21-22 16,0 0-16,0 0 15,0 0-15,0 22 0,21-22 16,0 0-16,0 0 0,-21 0 0,21 0 0,0 1 16,1-1-16,-1-21 0,0 21 15</inkml:trace>
  <inkml:trace contextRef="#ctx0" brushRef="#br1" timeOffset="96581.21">17589 7959 0,'22'-85'31,"-22"64"-31,0 0 16,-22 0-16,1 21 0,0 0 0,0-22 15,0 22-15,0 0 0,-1 0 0,1 0 16,-21 0-16,21 22 0,0-22 16,-22 21-16,22 0 0,-21 0 15,21 0-15,-1 0 0,1 22 0,-21-22 16,21 21-16,21 1 0,-21-22 16,21 21-16,-22-21 0,22 0 0,0 22 15,0-22-15,0 0 0,0 0 16,22-21-16,-1 21 0,0 1 0,0-22 15,0 0-15,0 0 0,1 0 0,-1 0 16,21 0-16,-21 0 0,43-22 16,-43 1-16,0 0 0,21 0 15,-20 0-15,-1 0 0,21-22 16,-21 1-16,0 0 0,1-1 16,20 1-16,-21 0 0,0-1 0,0 1 15,1 0-15,-1-22 0,0 22 16,0-1-16,-21 1 0,0 0 0,0 21 15,0-22-15,0 22 0,0 0 0,0 0 16,0 0-16,-21 21 16,0 21-16,0 0 0,21 0 15,0 0-15,-22 22 0,22-1 16,-21 0-16,21 1 0,-21-1 0,21 0 16,0 22-16,0-22 0,0 0 15,0 1-15,0-1 0,0 43 16,0-64-16,0 0 0,21 21 15,0-20-15,1-1 0,-1 0 16,0-21-16,0 0 0,0 0 16,0 0-16,1 0 0,20 0 0,-21-21 15,0 0-15,22-1 0,-1 1 16,-21 0-16,21-21 0</inkml:trace>
  <inkml:trace contextRef="#ctx0" brushRef="#br1" timeOffset="96813.26">18478 7768 0,'0'0'0,"0"21"16,22-21 15,-1 22-31,0-22 16,0 0-16,0 0 0,0 0 15,1 0-15,-1 0 0,0 0 16,-42 0 15,0 0-31</inkml:trace>
  <inkml:trace contextRef="#ctx0" brushRef="#br1" timeOffset="96965.19">18246 7938 0,'0'21'0,"0"-42"0,0 63 0,0-21 15,21-21-15,0 21 16,0-21-16,0 0 0,0 0 16,1 0-16,-1 0 15,0 0-15,0 0 0,0 0 0,0-21 16,1 21-16,-1-21 0,0 0 0,0 0 16</inkml:trace>
  <inkml:trace contextRef="#ctx0" brushRef="#br1" timeOffset="97349.94">19579 7345 0,'0'0'0,"0"-21"0,0 0 0,-21 42 47,0 0-47,0 0 0,-1 0 15,1 0-15,0 1 0,0 20 0,0-21 16,0 0-16,21 0 0,-22 1 0,22-1 16,-21 0-16,21 0 0,0 0 15,0 0-15,0 1 0,0-1 16,21 0-16,1-21 16,-1 0-16,21 21 0</inkml:trace>
  <inkml:trace contextRef="#ctx0" brushRef="#br1" timeOffset="97877.55">20193 7768 0,'0'-42'16,"0"21"0,0 0-16,0-1 0,-21 1 15,0 0-15,-1 0 0,1 21 16,-21-21-16,21 21 15,0 0-15,-1 0 0,-20 0 0,21 21 16,-21 0-16,20 0 0,-20 0 16,0 1-16,21-1 0,-1 0 0,-20 21 15,21-21-15,0 22 0,0-1 16,-1 22-16,1-22 0,21-21 16,0 21-16,0-20 0,0-1 0,21 0 15,1 0-15,-1 0 0,21 0 16,-21-21-16,0 0 0,22 0 0,-22 0 15,0 0-15,21 0 0,1-21 0,-22 21 16,0-21-16,21 0 16,-20 0-16,20-22 0,-21 22 0,0 0 15,0-21-15,1-1 0,-1 22 16,0-21-16,-21 0 0,0 20 0,21-20 16,-21 21-16,0-21 0,0 20 0,0 1 15,0 0-15,0 42 31,-21 0-31,21 1 0,0-1 0,0 21 16,-21-21-16,21 0 0,0 22 16,-21-22-16,21 21 0,0 1 0,0-22 15,0 0-15,0 21 0,0-21 0,0 1 16,21-1-16,0 0 0,0 0 16,0-21-16,22 21 15,-22-21-15,0 0 0,0 0 0,21-21 16,-20 21-16</inkml:trace>
  <inkml:trace contextRef="#ctx0" brushRef="#br1" timeOffset="98409.78">20849 7451 0,'0'0'0,"0"-21"16,0-85-1,0 85-15,-21 21 16,0 0-16,21 21 0,-21-21 15,21 42-15,0-21 0,-22 22 16,22-22-16,-21 21 0,21 0 0,0 1 16,0-1-16,0 0 0,-21 1 15,21-1-15,-21 0 0,21 1 0,-21 20 16,21-20-16,0-1 16,-21-21-16,21 21 0,-22-20 0,22-1 15,0 0-15,0 0 0,-21-21 16,21-21 15,0 0-31,0 0 0,0-1 0,0 1 16,21 0-16,-21-21 15,22 21-15,20-1 0,-21 1 0,21-21 16,-20 21-16,20 0 0,21-1 16,-20 1-16,-1 21 0,0 0 0,1 0 15,-1 0-15,0 0 0,-20 0 0,20 0 16,-21 21-16,0 1 0,0-1 15,-21 0-15,22 0 0,-22 0 0,0 22 16,0-22-16,-22 0 0,1 21 0,0-21 16,-21 1-16,-1-1 0,1-21 15,0 21-15,-1 0 0,-20-21 0,21 0 16,-22 21-16,22-21 0,-1 0 16,1 0-16,0 0 0,21 0 15,-22 0-15,43-21 16,0 0-1,21 21-15,1-21 0,20 21 16,-21-21-16,21-1 0</inkml:trace>
  <inkml:trace contextRef="#ctx0" brushRef="#br1" timeOffset="98688.75">21802 7662 0,'0'0'0,"0"-63"31,0 42-31,-22 21 0,1 0 16,0 0-16,-21 0 15,21 0-15,-1 21 0,1-21 0,-21 21 16,21 21-16,0-20 0,-1-1 16,1 21-16,0-21 0,0 0 0,21 22 15,0-22-15,0 0 0,0 21 0,0-20 16,0-1-16,0 0 0,0 21 15,21-21-15,0 1 0,22-22 16,-22 0-16,0 0 0,21 0 0,1 0 16,-22 0-16,21 0 15,0 0-15,-20-22 0</inkml:trace>
  <inkml:trace contextRef="#ctx0" brushRef="#br1" timeOffset="99057.86">22288 7387 0,'0'0'0,"0"-21"78,0 0-63,0 0 1,22 21-16,-1 0 16,-21 21 15,0 0-31,0 0 0,0 0 15,-21 1-15,-1-1 0,22 0 0,-21 0 16,0 0-16,21 0 16,-21-21-16,21 22 15</inkml:trace>
  <inkml:trace contextRef="#ctx0" brushRef="#br1" timeOffset="99757.14">22881 7430 0,'0'0'0,"0"21"31,0 0-15,0 0-16,21 0 0,22 0 15,-22 1-15,21 20 0,0-21 0,22 0 16,-22 22-16,1-22 0,-1 0 16,21 0-16,-20-21 0,-1 21 0,0-21 15,-20 0-15,20 0 0,0 0 16,-21 0-16,22 0 0,-22 0 0,0 0 16,-21-21-16,0 0 15,0 0-15,-21 21 16,0 0-16,0 0 0,-22 0 0,22 0 15,-21 0-15,21 0 0,-22 21 16,1 0-16,-22 0 0,22 0 16,0 22-16,-22-22 0,22 21 0,-22-21 15,22 22-15,-21-22 0,20 21 16,1-21-16,0 1 0,-1-1 0,22 0 16,-21 0-16,21 0 0,-1 0 15,1-21-15,0 0 0,0 22 0,0-22 16,0 0-16,-1 0 0,1 0 0</inkml:trace>
  <inkml:trace contextRef="#ctx0" brushRef="#br0" timeOffset="106793.85">1143 11197 0,'0'-21'16,"0"0"-16,0 0 31,0 0-31,0-1 15,0 1-15,0 0 16,0 0-16,0 0 16,0 0-16,0-1 15,-21 22 32,21 22-47,-21 20 16,-1-21-16,22 21 0,-21 1 15,0-1-15,21 22 0,-21-22 16,0 21-16,0-20 0,-1 20 16,1-20-16,0-1 0,0 21 15,0-20-15,0-1 0,-1-21 0,1 22 16,0-1-16,21-21 0,-21 21 16,21-20-16,-21-22 0,21 21 0,-21 0 15,21-42 16,0 0-15,0-1-16,0 1 0,0 0 16</inkml:trace>
  <inkml:trace contextRef="#ctx0" brushRef="#br0" timeOffset="107232.79">1587 10859 0,'0'0'0,"0"-22"16,-21 22 30,0 22-46,0-1 16,0 0-16,0 0 0,-1 21 0,1 1 16,0-1-16,0 22 0,0-1 15,-22 1-15,22-1 0,0-21 16,0 22-16,0-1 0,0-20 0,-1 20 16,1-20-16,0-1 0,0 0 15,0 1-15,21-1 0,-21-21 0,21 21 16,-22-20-16,22-1 0,0 0 15,0 0-15,0 0 0,0-42 63,0 0-63,22 0 16,-1 0-16,0-1 0,0 22 15</inkml:trace>
  <inkml:trace contextRef="#ctx0" brushRef="#br0" timeOffset="107693.85">1863 11388 0,'0'21'32,"0"0"-32,0 0 15,0 0-15,0 1 0,0-1 16,0 0-16,0 0 0,0 0 16,0 0-16,0 1 0,0-1 15,-22 0-15,22 0 0,0 0 16,-21-21-1,21 21-15,0-42 32,0-42-17</inkml:trace>
  <inkml:trace contextRef="#ctx0" brushRef="#br0" timeOffset="107896.87">1905 11155 0,'0'0'0,"0"-21"0,0 0 0,0-1 31,0 44 16,0-1-31,0 0-16,21 0 15,0 0-15</inkml:trace>
  <inkml:trace contextRef="#ctx0" brushRef="#br0" timeOffset="108369.47">2138 11430 0,'0'0'16,"0"21"-16,0 0 0,0 1 15,0-1-15,0 0 0,0 0 0,0 0 16,0 0-16,0 1 0,-21-1 0,21 0 16,0 0-16,0 0 0,0 0 15,0 1-15,0-1 16,0-42 15,0-1-15,0 1-16,0 0 0,0 0 15,0 0-15,0 0 0,0-1 16,0-20-16,0 21 0,21-21 0,0-1 16,21 1-16,-21 21 15,22-22-15,-1 1 0,0 21 0,1 0 16,-1 0-16,22-1 0,-22 22 16,0 0-16,1 0 0,-1 22 15,0-1-15,-21 21 0,22-21 0,-22 22 16,-21-1-16,0-21 0,0 21 0,0 1 15,0-22-15,0 21 0,-21-21 0,0 1 16,-1 20-16,1-21 0,21 0 16,-21 0-16,0-21 0,21 22 15,0-44 17,21 1-17,0 0-15,-21 0 0,21 0 16</inkml:trace>
  <inkml:trace contextRef="#ctx0" brushRef="#br0" timeOffset="108749.7">3133 11218 0,'0'0'0,"-22"0"15,1 0-15,21 22 16,0-1-16,0 0 0,0 0 15,-21 0-15,21 0 0,0 22 16,0-22-16,0 21 0,0 1 0,0-1 16,0 0-16,0 1 0,0-1 0,0 21 15,0-20-15,0 20 0,0 1 16,0-1-16,0 22 0,-21-22 0,21 22 16,-21-21-16,21 20 0,0-20 15,-21 20-15,-1 1 0,22-21 0,0 20 16,0 1-16,-21-22 0,21 22 0,-21-21 15,21-1-15,-21-21 0,21 1 16,0-1-16,0 0 0,0-20 0,-21-1 16,21 0-16,0 0 15,0-42 1,0 0-16,0 0 0,0-1 16,0-20-16,21 0 0,0-1 15,0-20-15,-21-1 0,21-20 0,1 20 16,-1-20-16</inkml:trace>
  <inkml:trace contextRef="#ctx0" brushRef="#br0" timeOffset="109086.28">3048 11642 0,'0'0'16,"0"-21"-16,-21-22 0,21 1 0,-21 21 0,21-22 16,0 22-16,0-21 15,0 21-15,0-22 0,0 22 0,21 0 16,0 0-16,0-21 0,0 20 0,22 22 15,-22-21-15,21 21 0,0 0 16,1 0-16,41 0 0,-41 21 16,-1 1-16,-21 20 0,0-21 15,1 21-15,-22-20 0,0 20 16,0 0-16,0-21 0,-22 22 0,1-22 16,-21 0-16,21 21 0,-22-20 15,1-1-15,21 0 0,-21-21 0,20 21 16,-20-21-16,21 0 0,0 21 15,0-21 1,21-21 0,21 21-16,0-21 0,0 0 15,0 21-15,0-21 0,1-1 0,20-20 16,-21 21-16,21 0 0</inkml:trace>
  <inkml:trace contextRef="#ctx0" brushRef="#br0" timeOffset="109761.85">3768 11176 0,'0'0'0,"0"21"16,0 0 0,0 1-16,0-1 0,0 0 15,0 0-15,0 0 0,0 0 16,0 22-16,0-22 0,0 21 0,0-21 16,0 1-16,0-1 0,0 0 15,0 0-15,0 0 0,0 0 0,0 1 16,21-22-16,0 0 0,0 0 15,0 0-15,0 0 0,1 0 16,-1 0-16,0-22 0,0 22 0,0-21 16,0-21-16,1 21 0,-1 0 15,0-22-15,0 1 0,0 21 0,-21-22 16,0 1-16,21 0 0,-21 21 0,22-22 16,-22 22-16,21 0 15,-21 0-15,0 42 31,0 0-31,0 21 0,0-20 16,0 20-16,0-21 0,0 21 0,0-20 16,0 20-16,0-21 0,0 21 15,0-20-15,0-1 0,0 21 0,0-21 16,0 0-16,21 1 0,0-22 16,0 0-16,0 0 0,1 0 15,-1 0-15,0 0 0,0 0 16,0-22-16,0 1 0,1 0 15,-1 0-15,0 0 0,0-22 0,0 22 16,0-21-16,1 0 0,-1-1 0,0 1 16,0-22-16,-21 22 0,0 0 15,0-1-15,0 1 0,0 0 0,21-1 16,-21 22-16,0-21 0,0 21 0,0 0 16,0 42-1,0 0-15,-21 0 16,0 21-16,21-20 0,0 20 15,-21 0-15,0 22 0,21-22 0,-22 0 16,22 22-16,0-22 0,0 1 0,0-1 16,-21 0-16,21 1 15,0-22-15,0 21 0,0-21 0,0 0 16,0 1-16,21-22 0,-21 21 16,22-21-16,-1 0 0,0 0 15,0-21-15,0-1 0,0 1 16,1 0-16,-1 0 0,0 0 15</inkml:trace>
  <inkml:trace contextRef="#ctx0" brushRef="#br0" timeOffset="109966.02">4424 11049 0,'-43'0'31,"86"0"-31,-64 0 16,63 0-16,-21 0 0,0 0 16,22 0-16,-1 0 0,0-21 0,1 21 15,-1 0-15,-21-21 0,21 0 16,1 21-16,-1-22 0,0 1 0,1 0 16</inkml:trace>
  <inkml:trace contextRef="#ctx0" brushRef="#br0" timeOffset="110562.7">5821 10583 0,'0'0'0,"0"-21"16,0 0-16,0 0 15,21 21-15,0 0 0,0-21 16,22 21-16,-22 0 0,21-21 0,0 21 16,1 0-16,-1-22 0,0 1 15,1 21-15,-22 0 0,21 0 16,-21-21-16,1 21 0,-1 0 0,0 0 16,-42 0-1,-22 0 1,22 0-16,-21 0 0,0 0 0,-1 0 15,1 21-15,0-21 0,-1 0 16,1 0-16,21 0 0,0 0 0,-22 21 16,22-21-16,0 0 0,0 0 15,0 22-15,-1-22 16,22 21-16,0 0 16,-21-21-16,21 21 0,-21 0 15,21 0-15,0 1 0,0-1 16,0 0-16,0 21 0,-21 1 0,21-1 15,-21 0-15,0 1 0,21 20 16,-22 1-16,1-1 0,0 22 0,0-22 16,0 22-16,0 0 0,-1-22 15,-20 22-15,0 42 0,-1-64 16,22 1-16,0-1 0,21-20 0,0 20 16,0-21-16,0 1 15,0-1-15,0 0 0,0-20 0,0 20 16,0-21-16,21-21 0,43 21 15,-22-21-15,-21 0 16,22 0-16,-1-21 0,0 0 0,1 0 16,20-22-16,1 22 0,-22-21 0,21 0 15,1-1-15</inkml:trace>
  <inkml:trace contextRef="#ctx0" brushRef="#br0" timeOffset="111358.12">6604 11324 0,'0'0'0,"0"-42"0,0-127 31,0 126-31,-21 22 0,0 0 16,21 0-16,-22 0 0,1-1 0,0 22 16,0-21-16,0 21 15,0 0-15,-1 0 0,1 0 16,21 21-16,-21 1 0,0-1 0,0 0 15,21 0-15,-21 21 0,-1 1 16,22-22-16,-21 21 0,21 22 16,0-22-16,0-21 0,0 22 0,0-22 15,0 0-15,0 0 16,0 0-16,21 0 0,1-21 0,-1 0 16,0 0-16,0 0 0,0 0 15,22-21-15,-22 0 16,0 21-16,0-21 0,0 0 0,0-22 15,1 22-15,-1 0 0,-21-21 0,21 21 16,-21-1-16,21-20 0,-21 21 16,21 21-16,-21-21 0,0 42 31,0 0-31,0 0 16,0 0-16,0 1 0,0-1 0,0 21 15,0-21-15,0 0 0,0 1 16,0-1-16,0 0 0,0 0 15,21-21-15,1 21 0,-1-21 16,0 0-16,0 0 0,0 0 0,22 0 16,-22 0-16,0 0 0,21-21 15,-21 0-15,1 21 0,20-21 0,-21-22 16,0 22-16,0 0 0,1-21 0,-22-1 16,0 1-16,0 0 0,0-1 15,0 1-15,0 0 0,0-1 0,0 1 16,-22 0-16,1-1 0,0 22 15,0-21-15,-21 21 0,-1 0 0,22-1 16,-42 1-16,20 21 0,1 0 16,-22 0-16,1 21 0,-1 1 15,1-1-15,-1 21 0,1 0 0,21 1 16,-1-1-16,1 22 0,0-1 0,20 1 16,-20-1-16,42 1 0,0-1 15,0 1-15,0-22 0,0 21 0,0-20 16,0-1-16,21 0 0,22-20 0,-22 20 15,0-21-15,21 0 0,1-21 16,-1 21-16,0-21 0,1 0 0,-1 0 16,0 0-16,1 0 0,-1 0 0,21 0 15,-20-21-15,-1 0 0,0 21 16,-20-21-16,20 0 0,0 0 0,-21-22 16,1 22-16,20 0 0,-21-21 15</inkml:trace>
  <inkml:trace contextRef="#ctx0" brushRef="#br0" timeOffset="112093.85">7387 10753 0,'0'-43'31,"0"65"-15,-21-1-1,21 0-15,-21 0 0,21 0 16,0 22-16,0-22 0,-21 21 0,21-21 16,-22 22-16,22-1 0,-21 0 0,21 1 15,0-1-15,0 0 16,-21 1-16,21-1 0,-21 0 0,21 1 0,0-22 15,0 0-15,0 21 0,0-21 16,0 1-16,21-22 16,0 0-1,0-22-15,1 22 0,-22-21 16,0 0-16,21 0 0,0 0 16,-21-22-16</inkml:trace>
  <inkml:trace contextRef="#ctx0" brushRef="#br0" timeOffset="112832.02">7218 11049 0,'0'0'0,"-21"0"0,-1 21 31,22 0-31,0 1 16,22-22-16,-1 0 15,0 0-15,0 0 0,0 0 16,0 0-16,1 0 0,20-22 0,-21 22 15,21-21-15,-20 21 0,20-21 16,-21 21-16,21-21 0,-20 21 0,20-21 16,-21 21-16,0 0 0,0-21 0,1 21 15,-22 21 17,-22-21-32,1 21 15,21 0-15,0 0 0,0 0 16,-21 22-16,21-22 0,-21 0 0,21 21 15,0-20-15,0-1 0,0 0 0,0 0 16,0 0-16,21-21 16,0 21-16,0-21 0,1 0 0,-1 0 15,21 0-15,-21 0 0,22-21 16,-22 0-16,21 0 0,-21 0 0,22 0 16,-22-1-16,42-41 0,-42 42 15,1 0-15,-1-1 0,0 1 16,-21 0-16,0 0 0,0 0 15,0 0-15,0-1 0,0 1 16,0 42 15,0 1-15,-21 20-16,21-21 0,0 21 16,-21 1-16,21-1 0,0 0 0,0 22 15,-22-22-15,22 22 0,0-22 0,0 22 16,0-1-16,0 1 0,-21-1 15,21 1-15,0 20 0,-21-20 0,21 20 16,-21-20-16,21-1 0,-21 1 16,0-1-16,21 1 0,-22-1 15,1-20-15,0-1 0,0 0 0,0-20 16,0 20-16,-22-21 0,22 0 0,0-21 16,-21 21-16,-1-21 0,22 0 15,-21 0-15,-1 0 0,1-21 0,0 0 16,-1 0-16,1 0 0,0 0 0,21-1 15,-1 1-15,1 0 0,0-21 16,21 21-16,0-1 0,0-20 0,0 21 16,0-21-16,0 20 0,21-20 0,0 21 15,1-21-15,20-1 0,-21 1 16,21-22-16</inkml:trace>
  <inkml:trace contextRef="#ctx0" brushRef="#br0" timeOffset="113168.91">8488 10901 0,'-43'42'31,"22"-21"-31,21 1 0,0-1 0,0 0 16,-21 21-16,21 1 0,0-1 15,0 0-15,-21 22 0,21-1 0,0 1 16,0-1-16,0 1 0,-21-1 0,21 1 16,-21 20-16,21-20 0,-22-1 15,22 1-15,0-1 0,-21 1 0,21-1 16,0-20-16,0-1 0,0 0 0,0-20 16,0 20-16,0-21 0,0 0 15,0-42 1,21 0-1,-21 0-15,22-22 0,-22 22 16,0-21-16,0 0 0,21-22 16,0 22-16</inkml:trace>
  <inkml:trace contextRef="#ctx0" brushRef="#br0" timeOffset="113489.78">8424 11049 0,'-21'-21'0,"42"42"0,-42-63 0,21 21 15,0-1-15,0 1 0,0 0 16,0 0-16,0 0 0,21 0 16,0 21-16,1-22 0,20 22 0,-21 0 15,21 0-15,1 0 0,-1 0 16,0 0-16,-20 0 0,20 22 16,-21-1-16,0 0 0,-21 0 0,0 21 15,0-20-15,0-1 0,-21 0 16,-21 21-16,21-21 0,-22 22 0,1-22 15,0 0-15,-1 0 0,22 0 16,-21 1-16,21-1 0,-1-21 0,1 21 16,0-21-16,0 0 0,0 0 15,42 0 1,0 0 0,0-21-16,0 21 0,1-21 0,-1-1 15,0 1-15</inkml:trace>
  <inkml:trace contextRef="#ctx0" brushRef="#br0" timeOffset="113905.67">9017 11007 0,'21'0'31,"0"0"-31,-21-21 15,21 21-15,1 0 0,-1-22 0,0 22 16,0 0-16,21-21 0,-20 21 16,-1-21-16,0 21 0,0-21 15,0 21-15,0-21 0,1 21 0,-22-21 16,-22 21 15,1 0-31,0 0 0,0 0 16,0 0-16,-22 21 0,22 0 0,0 0 15,0-21-15,0 21 0,0 0 16,21 1-16,0-1 0,-22 0 0,22 21 16,0-21-16,0 1 0,0-1 0,0 0 15,0 0-15,0 0 0,22 0 16,-1-21-16,0 22 16,0-22-16,0 0 0,0 0 15,1 0-15,-1 0 16,0 0-16,0-22 0,0 22 0,0-21 15,1 0-15,-1 0 0,0 0 0,0 0 16</inkml:trace>
  <inkml:trace contextRef="#ctx0" brushRef="#br0" timeOffset="114185.27">9885 10816 0,'0'0'0,"-21"0"0,-1 0 16,44 0 31,-1 0-47,0 0 15,0 0-15,0 0 0,0 0 16,1 0-16,-1 0 0,0 0 0,0 0 15,0 0-15,0 0 16,-42 0 15,0 0-31</inkml:trace>
  <inkml:trace contextRef="#ctx0" brushRef="#br0" timeOffset="114341.83">9758 10943 0,'0'0'0,"0"21"0,0 1 31,0-1-31,21-21 16,0 0-16,0 0 0,0 0 0,1 0 15,-1 0-15,0 0 0,0 0 16,21-21-16,-20 21 0,20-22 16,-21 1-16</inkml:trace>
  <inkml:trace contextRef="#ctx0" brushRef="#br0" timeOffset="114705.84">10731 10308 0,'0'0'0,"-21"0"0,0 0 16,-64 0-1,64 0 1,21 21-16,-21 1 15,21-1 1,21-21-16,0 0 0,1 0 16,-1 0-16,0 0 0,0 0 15,0-21-15,0 21 16,-21-22-16,0 1 0,0 0 16,0 0-1,-21 21 1,0 0-16,0 0 0,0 21 15,0 0-15,-1 0 0,1 22 16,21-22-16,0 21 0,-21-21 0,0 22 16,21-22-16,-21 21 0,21-21 15,0 1-15,0-1 0,0 0 16,0 0-16</inkml:trace>
  <inkml:trace contextRef="#ctx0" brushRef="#br0" timeOffset="115173.52">11451 10414 0,'0'0'0,"-21"0"15,0 0 1,0 0-16,21 21 15,-22 0-15,1 22 16,21-22-16,-21 21 0,0 1 0,0-1 16,0 0-16,-1 1 0,1-1 0,0 0 15,0-21-15,0 22 0,-22-1 16,22 0-16,0-20 0,0 20 0,21 0 16,0-21-16,0 1 0,0-1 15,0 0-15,21-21 16,0 0-16,0 0 15,1 0-15,-1 0 0,0-21 16,0 0-16,0 21 0,0-22 0,1 1 16,-22 0-16</inkml:trace>
  <inkml:trace contextRef="#ctx0" brushRef="#br0" timeOffset="115378.87">11028 10859 0,'0'0'15,"-21"0"-15,21 21 0,21-21 32,0 0-17,0 0-15,0 0 0,0 0 16,1 0-16,-1 0 0,21 0 16,-21 0-16,22-21 0,-22 21 0,21 0 15,-21-22-15,22 22 0,-22 0 0,0-21 16,0 21-16</inkml:trace>
  <inkml:trace contextRef="#ctx0" brushRef="#br0" timeOffset="115765.83">11557 10859 0,'0'0'0,"0"21"15,21-21 1,0 0-1,0 0-15,1 0 16,-1-21-16,0 21 0,0-22 16,0 22-16,0-21 0,1 0 0,-1 21 15,0-21-15,-21 0 0,21 21 16,-21-21-16,-21 21 31,0 0-31,0 0 0,-1 0 16,1 21-16,0 0 0,0-21 15,0 21-15,0 0 0,21 0 0,0 1 16,0-1-16,0 0 0,0 0 16,0 0-16,0 0 15,0 1-15,21-1 0,0-21 16,0 21-16,0-21 0,0 0 0,1 0 16,-1 0-16,0 0 0,21 0 15,-21 0-15,1 0 0,20 0 0,-21-21 16,21 21-16,-20-21 0,-1 21 0,21-22 15</inkml:trace>
  <inkml:trace contextRef="#ctx0" brushRef="#br0" timeOffset="115989.8">12255 10689 0,'0'0'0,"0"-21"0,0 42 47,22 0-47,-22 1 0,21-1 15,0 0-15,-21 0 0,21 0 0,-21 0 16,21 1-16,0-22 0,-21 21 16,0 0-16,22 0 0,-1 0 15,-21 0-15,21-21 32,0-21-17</inkml:trace>
  <inkml:trace contextRef="#ctx0" brushRef="#br0" timeOffset="116236">12573 10626 0,'0'0'0,"-21"0"16,0 21-16,-1-21 0,22 21 15,-21 0-15,0 0 0,0 1 0,-21-1 16,20 0-16,1 0 0,0 0 0,0 0 15,0 1-15,0-1 0,-1 0 16,1 0-16,0 0 0,0 0 16,21 1-16,0-1 0,0 0 15,21-21 1,0 0-16,0 0 16,1 0-16,-1 0 0,0-21 0,0 0 15,0 21-15</inkml:trace>
  <inkml:trace contextRef="#ctx0" brushRef="#br0" timeOffset="116529.81">12912 10393 0,'0'0'0,"0"-21"31,0 42-31,0 0 16,0 0-16,-22 0 0,22 22 15,0-22-15,-21 21 0,21 1 0,-21-1 16,0 0-16,21-21 0,0 22 0,0-1 16,-21-21-16,21 22 0,-21-22 15,21 21-15,0-21 0,0 0 0,0 1 16,0-1-16,0 0 0,0 0 16,21-21-16,0 0 0,0 0 15,0 0 1,0 0-16,1 0 0,-1 0 15,0-21-15,0 21 0,-21-21 16,21 0-16</inkml:trace>
  <inkml:trace contextRef="#ctx0" brushRef="#br0" timeOffset="116730.82">12742 10774 0,'0'0'0,"-21"0"0,42 0 47,0 0-47,1 0 15,-1 0-15,0 0 0,0 0 16,0 0-16,0 0 0,22 0 0,-22-21 16,0 21-16,21-21 0,-20 21 15,20-22-15</inkml:trace>
  <inkml:trace contextRef="#ctx0" brushRef="#br0" timeOffset="117095.17">13547 10308 0,'0'0'0,"-22"0"15,1 0-15,0 0 16,21 21-16,-21-21 15,21 22-15,0-44 63,0 1-63,21 21 16,-21-21-16,21 21 0,-21-21 15,21 21-15,-21-21 0,22 21 16,-1 0-16,0 0 15,-21 21 1,21 0-16,-21 0 16,0 0-16,0 1 0,0 20 0,0-21 15,0 21-15,-21-20 0,0-1 0,0 0 16,-1 0-16,-20 0 0,21-21 16,0 21-16</inkml:trace>
  <inkml:trace contextRef="#ctx0" brushRef="#br0" timeOffset="118257.62">15176 10816 0,'0'0'0,"22"-21"16,-22 0 0,21 21-16,0-21 0,-21 0 0,0-1 15,21 1-15,-21 0 16,0 0-16,0 0 0,0 0 16,0-1-16,0 1 0,-21 0 15,0 0-15,0 21 16,-1 0-16,1 0 0,-21 0 0,21 0 15,0 0-15,-1 0 0,-20 21 0,21 0 16,-21-21-16,20 43 0,-20-22 16,21 0-16,-21 0 0,20 21 0,1 1 15,0-22-15,0 21 0,0-21 16,0 22-16,-1-22 0,1 0 16,21 21-16,0-20 0,0 20 15,0-21-15,0 0 0,21 0 16,1-21-16,-1 0 0,0 0 15,0 0-15,21 0 0,1 0 0,-22 0 16,21-21-16,1 0 0,-1 21 16,-21-21-16,21 0 0,1 0 0,-22-1 15,21 1-15,-21 0 0,1 0 0,-1-21 16,0 20-16,0 1 0,-21-21 16,0 21-16,0 0 0,0-1 0,0 1 15,0 0-15,0 0 0,0 42 31,0 0-31,0 0 0,0 1 16,-21-1-16,21 0 0,0 0 16,0 0-16,0 22 0,0-22 0,0 0 15,0 0-15,0 0 16,0 0-16,21 1 16,0-22-16,0 0 0,1 0 15,20 0-15,-21 0 0,0 0 0,22 0 16,-22-22-16,21 22 0,-21-21 0</inkml:trace>
  <inkml:trace contextRef="#ctx0" brushRef="#br0" timeOffset="118726.73">15684 10668 0,'-21'0'16,"21"21"-1,0 0-15,0 1 16,0-1-16,-21 0 0,21 0 0,0 0 15,0 0-15,0 1 0,0-1 16,0 0-16,0 0 0,-21-21 16,21 21-16,0 0 0,0 1 15,0-44 32,0 1-31,0 0-16,0 0 15,0 0-15,0 0 0,0-1 0,21-20 16,0 21-16,-21 0 0,21-22 0,1 22 16,-1 0-16,0-21 0,0 21 15,0-1-15,0 22 0,22-21 0,-22 21 16,0 0-16,21 0 0,-20 0 16,-1 21-16,0 1 0,0-1 0,21 0 15,-20 0-15,-1 0 0,-21 22 16,21-22-16,-21 0 0,0 21 0,0-21 15,0 1-15,0-1 0,0 0 0,-21 0 16,0 0-16,21 0 0,-22-21 16,1 22-16,0-22 0,21 21 15,0-42 17,21 21-32</inkml:trace>
  <inkml:trace contextRef="#ctx0" brushRef="#br0" timeOffset="119316.83">16722 10732 0,'0'0'0,"0"-22"0,0 1 16,0 0-16,0 0 0,0 0 15,-22 0-15,1-1 0,0 1 16,-21 21-16,21 0 0,-1 0 0,1 0 15,-21 0-15,21 0 0,-22 0 16,22 21-16,-21-21 0,21 22 0,0-1 16,-43 42-16,43-42 0,-21 22 15,20-22-15,1 0 0,21 21 16,0-20-16,0-1 0,0 0 0,0 0 16,0 0-16,0 0 0,0 1 15,21-1-15,1-21 0,-1 21 16,0-21-16,0 0 0,21 0 0,-20 0 15,-1 0-15,21 0 0,-21 0 0,0 0 16,1-21-16,-1 0 0,21 21 16,-21-22-16,0 1 0,1 0 0,-1 0 15,0-21-15,0 20 0,0-20 0,-21 0 16,21-1-16,1 1 0,-1 0 16,-21-22-16,0 22 0,21 0 0,-21-22 15,21 22-15,-21-1 0,0 1 0,0 0 16,0 21-16,0-1 0,0 1 15,0 42 17,-21 22-32,21-1 0,-21-21 15,0 43-15,21-22 0,0 0 0,-22 22 16,22-22-16,-21 1 0,21 20 16,0-21-16,0 1 0,0-22 0,0 21 15,0 1-15,0-22 0,21 0 0,1 0 16,-22 0-16,21 0 0,0 1 15,0-22-15,0 0 0,0 0 0,1 0 16,-1 0-16,0 0 0,0 0 16,0 0-16,0 0 0,1-22 15,-1 1-15,0 0 0</inkml:trace>
  <inkml:trace contextRef="#ctx0" brushRef="#br0" timeOffset="120521.14">18648 10583 0,'0'0'0,"0"-21"16,84-85 0,-84 85-1,22 0-15,-22 0 0,0 0 16,0 0-16,0-22 0,0 22 0,0-21 15,0 21-15,-22-1 16,1 22-16,0 0 0,0 0 0,-21 0 16,20 0-16,1 0 0,-21 0 0,21 22 15,-22-1-15,22 0 16,-21 0-16,21 0 0,0 22 0,-1-1 0,1-21 16,0 21-16,0-20 0,21 20 15,0-21-15,0 0 0,0 0 16,0 1-16,0-1 0,0 0 0,21-21 15,0 0-15,0 21 0,1-21 16,-1 0-16,0 0 0,21 0 0,-21 0 16,22 0-16,-22-21 0,0 21 0,21-21 15,-20 21-15,-1-21 0,0-1 16,0 1-16,0 0 0,0 0 0,1 0 16,-22 0-16,0-22 0,21 22 0,-21 0 15,21 0-15,-21 0 16,0-1-16,0 44 31,0-1-31,0 0 0,0 0 16,-21 0-16,21 0 0,0 1 0,0-1 15,0 0-15,0 0 0,0 21 16,0-20-16,0-1 0,0 0 16,21 0-16,0-21 0,0 0 15,0 0-15,22 0 16,-22 0-16,0 0 0,0 0 0,0 0 15,1 0-15,20-21 0,-21 21 16,0-21-16,0 0 0,1-1 0,-1 1 16,0-21-16,0 21 0,0-22 15,-21 22-15,0-63 0,0 62 16,0-20-16,0 0 0,0 21 16,0-22-16,-21 22 0,0-21 0,0 21 15,0-1-15,-1 1 0,1 0 16,0 0-16,0 0 0,-21 21 0,20 0 15,-20-21-15,21 21 0,-64 0 16,43 0-16,0 21 0,-22 0 16,22 0-16,-1 21 0,1-20 0,-21 20 15,20 0-15,1 1 0,0-1 0,-1 21 16,22-20-16,-21 20 0,21 1 16,-22-22-16,22 0 0,21 22 15,0 21-15,0-64 0,0 21 16,0 0-16,21-20 0,22-1 15,-1 0-15,0 0 0,1 0 0,-1 0 16,21-21-16,1 22 0,-22-22 0,22 0 16,-1 0-16,1 0 0,-22 0 15,0 0-15,64 0 0,-63-22 16,-1 22-16,21-21 16,-41 21-16,-1-21 0,0 21 0,-21-21 15,0 0-15,0 0 16,0-1-1,0 1-15</inkml:trace>
  <inkml:trace contextRef="#ctx0" brushRef="#br0" timeOffset="121369.83">19897 10308 0,'0'-21'0,"0"42"32,0 0-17,0 22-15,-22-22 0,22 0 16,-21 21-16,21 1 0,0-22 15,0 21-15,-21-21 0,21 22 0,-21-22 16,21 21-16,0-21 0,0 1 0,0-1 16,-21 0-16,21 0 15,0 0-15,0-42 47,0 0-47,0 0 0,0 0 16</inkml:trace>
  <inkml:trace contextRef="#ctx0" brushRef="#br0" timeOffset="121601.77">19918 10097 0,'0'0'16,"0"-22"-16,0 1 15,0 0-15,0 0 16,0 42 46,0 0-62,0 0 16,0 1-16,21-22 0,0 21 0,0 0 16,0 0-16,1 0 0,-1 0 0</inkml:trace>
  <inkml:trace contextRef="#ctx0" brushRef="#br0" timeOffset="122244.1">20659 10562 0,'21'-63'15,"-21"42"-15,0-1 16,0 1-16,0 0 0,0 0 0,0 0 15,0 0-15,0-1 0,-21 1 16,-1 0-16,22 0 0,-21 0 0,0 21 16,0 0-16,0 0 0,0 0 0,-1 0 15,1 0-15,-21 0 0,21 0 16,-22 21-16,22 0 0,0 0 16,-21 22-16,21-22 0,-1 21 0,-20-21 15,21 22-15,0-22 0,0 21 16,21 0-16,0-20 0,-22 20 0,22-21 15,0 0-15,0 0 0,0 1 0,22-1 16,-22 0-16,21-21 0,0 21 16,21-21-16,-21 0 0,1 0 0,20 0 15,-21 0-15,21 0 0,-20 0 16,20-21-16,0 0 0,-21 21 0,22-21 16,-22-1-16,21 1 0,-21-21 0,1 21 15,-1-22-15,21 22 16,-42-21-16,21 0 0,0-1 0,-21-20 15,22 20-15,-22 1 0,0 0 0,0-1 16,0 1-16,0 0 0,0-1 16,0 1-16,0 0 0,0 21 0,0-22 15,0 22-15,0 0 0,0 0 0,-22 21 16,1 0 0,0 21-16,21 21 0,-21-21 15,21 22-15,0-1 0,-21 0 16,21 1-16,-21-1 0,21 0 0,0 22 15,-22-22-15,22 1 0,0 20 16,0-21-16,0 1 0,0-1 16,0-21-16,22 22 0,-1-22 0,0 0 15,0 0-15,0 0 0,-21 0 0,21 1 16,1-22-16,-1 0 0,0 0 16,0 0-16,0 0 0,0 0 0,1 0 15,-1-22-15,0 22 0,0-21 0</inkml:trace>
  <inkml:trace contextRef="#ctx0" brushRef="#br0" timeOffset="122501.96">21590 10245 0,'21'0'47,"0"0"-47,0 0 0,1 0 15,-1 0-15,0 0 16,0 0-16,0 0 0,0 0 0,1 0 16,-44 0 15</inkml:trace>
  <inkml:trace contextRef="#ctx0" brushRef="#br0" timeOffset="122652.83">21505 10393 0,'0'0'0,"0"21"16,0 0 0,21-21-1,1 0 1,-1 0-16,0 0 0,0-21 15,0 21-15,0-21 0,22 0 0,-22 21 16</inkml:trace>
  <inkml:trace contextRef="#ctx0" brushRef="#br0" timeOffset="122905.43">22437 9821 0,'0'0'16,"-22"-21"-16,-20 21 16,21 0-16,0 0 15,0 0-15,-1 0 16,22 21-16,0 1 0,-21-1 16,21 0-16,-21 0 15,21 0-15,0 0 16,0 1-16,0-1 0,0 0 15,0 0-15,0 0 0,0 0 0,21 1 16,0-1-16</inkml:trace>
  <inkml:trace contextRef="#ctx0" brushRef="#br0" timeOffset="123465.35">22796 10224 0,'0'0'0,"0"-22"0,0 1 16,0 0-16,0 0 16,-21 21-16,0 0 15,0 0-15,0 0 16,0 0-16,-1 0 0,-20 21 0,21 0 16,0 0-16,0 1 0,-22-1 0,22 0 15,0 21-15,0-21 0,0 22 16,-1-1-16,1-21 0,21 22 0,-21-22 15,21 21-15,0-21 0,0 0 0,0 1 16,0-1-16,21 0 0,0 0 16,1-21-16,-1 0 15,0 0-15,21 0 0,-21 0 0,1 0 16,-1 0-16,0 0 0,0 0 16,21-21-16,-20 0 0,-1 0 0,0-1 15,0 1-15,-21 0 0,21-21 16,0-1-16,-21 1 0,0 21 0,22-21 15,-22-1-15,21 1 0,-21 21 0,0 0 16,0-1-16,0 1 0,0 0 16,-21 21-1,-1 21 1,22 0-16,0 1 16,-21-1-16,21 21 0,-21-21 0,21 22 15,0-22-15,0 0 0,0 21 0,0-21 16,0 22-16,0-22 0,21 0 15,0 21-15,1-20 0,-22-1 16,21-21-16,-21 21 0,21-21 16,0 0-16,0 0 15,0 0-15,1 0 16,-1-21-16,0 0 0,0-1 16</inkml:trace>
  <inkml:trace contextRef="#ctx0" brushRef="#br0" timeOffset="124017.8">23199 9970 0,'0'0'0,"0"-22"0,0 1 0,0 0 0,0 0 15,0 0-15,0 42 32,0 0-17,0 0-15,0 22 0,0-1 0,0-21 16,-22 21-16,22 1 0,0-1 0,0 0 15,0 1-15,0-1 0,0 0 16,-21-20-16,21 20 0,0 0 0,-21-21 16,21 22-16,0-22 0,0 0 15,0 0-15,-21-21 0,21 21 16,0-42 15,0 0-15,0 0-16,0 0 0,0 0 0,0-1 15,0 1-15,0-21 0,0 21 16,21 0-16,-21-1 0,21 1 0,0 0 16,1 0-16,-1 0 0,0 21 0,0-21 15,0 21-15,0 0 0,1 0 16,-1 0-16,0 0 0,0 0 16,0 0-16,22 0 0,-43 21 0,21 0 15,0 0-15,-21 0 0,21 0 16,-21 1-16,0 20 0,0-21 0,0 0 15,0 0-15,-21 1 0,0-1 0,0 0 16,-22 0-16,22 0 0,0-21 16,-21 21-16,-1-21 0,22 0 0,-21 22 15,21-22-15,-22 0 0,22 0 0,0 0 16,0 0-16,0 0 0,-1 0 16,22-22-1,22 1 1,-1 21-1,0-21-15,0 0 0</inkml:trace>
  <inkml:trace contextRef="#ctx0" brushRef="#br0" timeOffset="124329.82">23876 10118 0,'0'0'16,"0"-21"-16,0-1 15,-21 22-15,0 0 16,-1 0-16,1 22 0,0-1 16,0 0-16,0 0 15,0 0-15,-1 0 0,1 1 0,0-1 16,0 21-16,21-21 0,0 22 0,0-22 16,0 0-16,0 21 0,0-21 15,0 1-15,0-1 0,21 0 16,0 0-16,0 0 0,1-21 15,-1 0-15,0 0 0,42 0 16,-41 0-16,-1 0 0,0 0 16,0 0-16,0-21 0,0 21 0,1-21 15,-1 0-15,-21 0 0,21-1 0,-21 1 16,21 0-16</inkml:trace>
  <inkml:trace contextRef="#ctx0" brushRef="#br0" timeOffset="124789.88">24257 9758 0,'-21'0'16,"21"21"-1,0 0 1,-21-21 0,21-21 62,0 0-78,0 0 15,21 21 1,-21 21 31,0 0-47,0 0 16,0 0-16,0 1 15,-21-22 1,21 21-16,-22 0 0,1-21 0,0 21 15,0-21 1,21 21-16</inkml:trace>
  <inkml:trace contextRef="#ctx0" brushRef="#br0" timeOffset="126193.83">24532 9694 0,'0'0'0,"0"-21"78,21 21-47,0 0-15,1 0-16,-1 0 0,0-21 16,0 21-16,0 0 0,0 0 0,1 0 15,-1 0-15,-21-21 16,21 21-16,0 0 31,-21 21 0,0 0-15,0 0-16,-21 1 16,0-1-16,21 21 0,-21-21 15,21 22-15,-22-22 0,22 21 0,-21-21 16,21 22-16,0-1 0,0-21 0,0 21 15,-21 1-15,21-1 0,0-21 16,0 22-16,0-1 0,0 0 0,0 1 16,0-1-16,0 0 0,0 1 0,0-1 15,0-21-15,0 21 0,0 1 16,0-1-16,0-21 0,0 22 0,0-22 16,0 0-16,0 21 0,0-21 15,0 1-15,0-1 0,-21 0 0,21 0 16,-21 0-16,21 0 0,0 1 15,0-1-15,0 0 0,-21-21 16,21 21-16,0 0 16,0 0-16,-22 1 15,1-22-15,21 21 16,-21-21-16,0 0 0,0 0 16,0 0-16,-1 0 0,1 0 15,0 0-15,0 0 0,0 0 16,0 0-16,-1 0 0,1 0 15,0 0-15,21-21 16,-21 21-16,0 0 16,0 0-16,-1-22 15,1 22-15,0 0 0</inkml:trace>
  <inkml:trace contextRef="#ctx0" brushRef="#br0" timeOffset="130358.48">1206 13018 0,'0'-22'0,"0"1"16,0 0-16,0 0 16,0 0-1,0 42 17,0 0-32,0 21 15,0-20-15,0 20 0,0 0 0,0 1 16,0-1-16,-21 0 0,0 1 15,0-1-15,21 0 0,0 1 16,-21-1-16,21 0 0,-21-21 0,21 22 16,0-22-16,0 0 15,0 0-15,21-42 32,0 0-32,-21 0 0,21 0 15</inkml:trace>
  <inkml:trace contextRef="#ctx0" brushRef="#br0" timeOffset="130609.67">1291 12742 0,'0'0'0,"0"-21"0,21 21 0,0 0 16,1 21-16,-22 1 0,21-1 15,0 21-15,0 0 0,0 1 16,0-1-16,1 0 0,-22 1 15,21-1-15,0 0 0,0 1 16,-21-1-16,21 0 0,-21-20 0,21 20 16,-21-21-16,22 0 0,-22 0 15,0 1-15,21-22 0,0 0 16,0 0 0,-21-22-16,21 1 15</inkml:trace>
  <inkml:trace contextRef="#ctx0" brushRef="#br0" timeOffset="130857.58">1947 12615 0,'0'0'16,"0"43"-1,0-22-15,0 21 0,-21 1 16,21-1-16,-21 0 0,21 1 15,-21-1-15,0 21 0,-1-20 0,22-1 16,-21 0-16,0 1 0,21-1 16,0 0-16,-21-20 0,21-1 0,-21 21 15,21-21-15,0 0 16,0 1-16,21-22 16,0 0-1,0-22-15</inkml:trace>
  <inkml:trace contextRef="#ctx0" brushRef="#br0" timeOffset="131241.94">2074 13102 0,'0'21'16,"-21"1"0,21-1-16,0 0 0,-21 21 15,21-21-15,-21 1 0,21-1 16,-21 0-16,21 21 0,0-21 15,0 1-15,0-1 0,0 0 16,0 0-16,21 0 0,0 0 16,0-21-16,0 0 0,0 0 15,1 0-15,20 0 0,-21-21 0,0 0 16,0 21-16,22-21 0,-22 0 16,0 0-16,0-1 0,0 1 0,1 0 15,-22 0-15,0-21 0,0 20 0,0 1 16,0-21-16,-22 21 0,1-22 15,0 22-15,0 0 0,-21 0 0,20 0 16,1 0-16,0 21 16,0 0-16,0 0 0,0 0 0,-1 21 15,1 0-15,21 0 16,0 0-16,0 0 0,0 1 0,0-1 16,0 0-16,21-21 15,1 0-15</inkml:trace>
  <inkml:trace contextRef="#ctx0" brushRef="#br0" timeOffset="131513.67">2900 12721 0,'0'0'0,"0"-21"15,0 42 1,0 0-16,-21 1 15,21-1-15,-22 21 0,1 0 0,21 1 16,0-1-16,-21 0 0,21 1 0,-21-1 16,0 0-16,21-20 0,0 20 15,-21 0-15,21-21 0,-22 22 0,22-22 16,0 0-16,0 0 0,0 0 16,0 1-16,0-1 0,22-21 31,-1 0-31,0-21 15,0 21-15</inkml:trace>
  <inkml:trace contextRef="#ctx0" brushRef="#br0" timeOffset="131929.76">3048 13187 0,'0'0'16,"0"21"-16,0 0 15,21-21 1,0 0-16,0 0 0,1 0 0,-1 0 16,21 0-1,-21 0-15,0-21 0,1 0 0,-1 21 16,0-21-16,0 0 16,-21-1-16,0 1 0,0 0 15,0 0-15,0 0 0,-21 21 16,0 0-16,0 0 15,-1 0-15,1 0 0,0 0 0,0 21 16,0 0-16,0 0 0,-1 0 16,1 1-16,0-1 0,0 21 0,21-21 15,0 22-15,-21-22 0,21 0 16,0 0-16,0 21 0,0 1 16,0-22-16,21-21 0,0 21 15,0 0-15,0-21 0,1 0 16,-1 0-16,21 0 0,-21 0 0,0 0 15,1 0-15,20 0 0,-21 0 16,21-21-16,-20 0 0,-1 0 0,0 0 16,21-1-16,-21 1 0,-21 0 0</inkml:trace>
  <inkml:trace contextRef="#ctx0" brushRef="#br0" timeOffset="132197.54">2879 12785 0,'0'0'0,"-22"0"0,1 0 15,0 21 1,42-21-16,0 0 16,1 0-16,20 0 0,0 0 15,1 0-15,-1 0 0,0 0 0,22 0 16,-22 0-16,22 0 0,-22 0 15,21 0-15,-20 0 0,-1 0 0,0 0 16,1 0-16,-22 0 0,0 0 16,0 0-16,-42 0 15,0 0-15,0 21 16</inkml:trace>
  <inkml:trace contextRef="#ctx0" brushRef="#br0" timeOffset="132644.82">889 13674 0,'-21'0'16,"42"0"-16,-63 0 0,42 21 15,42 0 1,-21-21 0,21 0-16,1 0 0,20 0 0,1 0 15,20 0-15,1 0 0,21 0 16,0 0-16,21-21 0,-21 21 16,21 0-16,0-21 0,0 21 0,0 0 15,0-21-15,0 21 0,-22 0 0,1 0 16,0 0-16,0 0 15,0 0-15,-22 0 0,1 0 0,0 0 16,-22 0-16,1 0 0,-1 0 0,-20 0 16,-1 0-16,0 0 0,-21 0 15,1 0-15,-1 0 0,0 0 0,-21-22 32,0 1-17,0 0 1,0 0-16,0 0 15,0 0-15,21-1 0</inkml:trace>
  <inkml:trace contextRef="#ctx0" brushRef="#br0" timeOffset="132918.82">4149 13102 0,'0'-21'32,"0"42"61,21-21-93,-21 21 0,0 1 16,0-1-16,0 0 16</inkml:trace>
  <inkml:trace contextRef="#ctx0" brushRef="#br0" timeOffset="133097.84">4106 13377 0,'0'0'15,"0"22"1,0-44 78</inkml:trace>
  <inkml:trace contextRef="#ctx0" brushRef="#br0" timeOffset="136742.78">5778 12912 0,'0'0'0,"0"-21"0,-21 21 16,0 0 0,0 21-16,21 0 15,-21 21-15,21-21 0,-21 1 16,-1 20-16,22 21 15,0-20-15,-21-22 0,21 21 0,-21-21 16,21 22-16,-21-1 16,21-21-16,0 0 0,0 1 0,0-1 15,21-21 17,0-21-32,0-1 0,1 1 15,-1 0-15,0 0 0,0 0 16,0 0-16,0-22 0,1 22 0,-1 0 15,0-21-15,0 20 0,-21-20 16,21 21-16,0 0 0,1 0 16,-1 21-16,0 0 15,0 21 1,-21 0-16,0 0 0,0 0 16,0 22-16,0-22 0,0 0 0,0 0 15,0 0-15,0 0 0,0 1 16,21-1-16,-21 0 0,21 0 15,-21 0-15,22-21 0,-1 21 0,0-21 16,0 0-16,0 0 0,0 0 16,1 0-16,-1 0 0,0 0 0,0 0 15,21-21-15,-20 0 0,-1 21 16,0-21-16,0 0 0,0 0 16,-21-1-16,21-20 0,1 21 0,-22 0 15,0-22-15,21 22 0,-21-21 16,21 21-16,-21 0 0,0-22 0,0 22 15,0 0-15,0 42 32,0 0-32,0 0 0,-21 22 15,21-22-15,0 0 0,0 21 16,0-20-16,0 20 0,-21-21 0,21 0 16,0 0-16,0 1 0,0 20 0,0-21 15,0 0 1,21 0-16,0-21 0,0 0 0,0 22 15,0-22-15,1 0 0,20 0 16,-21 0-16,21-22 0,-20 22 16,20-21-16,-21 0 0,21 0 0,-20 0 15,20 0-15,-21-22 0,0 22 0,0-21 16,1 21-16,-1-22 0,0 1 16,0 0-16,-21-1 0,0 1 0,0 0 15,0-1-15,0 1 0,0 21 16,0 0-16,0-1 0,0 1 0,0 42 15,-21 1 1,21-1-16,-21 0 16,0 42-16,21-20 0,0-1 15,-22 0-15,22 1 0,0-1 16,-21 0-16,21-20 0,0 20 0,0-21 16,-21 21-16,21-20 0,0-1 0,-21 0 15,21 0-15,0 0 0,0 0 16,21-21-1,0 0-15,-21-21 16,21 0-16,1 21 0,-22-21 16,21 0-16,0 0 0,0-1 0,0 1 15,0-21-15,1 21 0,-1 0 16,-21-1-16,21 1 0,0 0 16,0 21-16,0 0 0,-21 21 15,0 0 1,0 1-16,0-1 15,0 0-15,0 0 0,0 0 0,0 0 16,0 1-16,0-1 16,0 0-16,0 0 0,0 0 15,0 0-15,22-21 0,-1 0 0,-21 22 16,21-22-16,0 0 0,21 0 16,-20 0-16,-1 0 0,0 0 0,0 0 15,21 0-15,-20 0 0,-1-22 0,0 1 16,21 21-16,-21-21 0,1 0 15,-1 0-15,0 0 0,-21-22 16,21 22-16,-21 0 0,0 0 16,0 0-16,0-1 0,0 1 15,0 0-15,0 0 0,0 0 16,-21 21-16,21 21 16,-21 0-1,21 0-15,-21 0 0,21 1 16,0-1-16,0 0 0,0 0 0,0 0 15,0 0-15,0 1 0,0-1 16,0 0-16,0 0 0,0 0 16,21-21-16,0 0 15,0 0-15,0 0 16,0 0-16,1 0 0,-1 0 0,0 0 16,0 0-16,0 0 0,22-21 0,-22 21 15,0-21-15,0 0 0,0 0 16,0-1-16,1 1 0,-22 0 0,21 0 15,0 21-15,-21-21 0,21 0 16,-21-1-16,0 1 0,21 0 16,0 21-16,-21-21 0,0 0 15,-21 21 48,21 21-48,0 0 1,0 0 187,0 0-172,0 1-31,0-1 16,21-21 15,-21-21 32,0-1-48,0 1-15,0 0 16,0 0-16,0 0 16,0 0-1,-21 21 48,21 21 62,0 0-110,0 0-15,0 0 16,0 0-16,0 1 16,0-1-16,0 0 0,0 0 15,0 0-15,0 0 0,0 1 0,0-1 16,0 0-16,-21-21 0,21 21 16,0 0-16,0-42 46,0 0-30,21 21-16,-21-21 0,0 0 16,21-1-16,1 1 0,-1 0 15,0 0-15,-21 0 0,21-22 0,0 22 16,0 0-16,1 0 0,-1 21 16,-21-21-16,21 21 0,0 0 15,-21 21-15,0 0 16,0 0-16,0 0 15,0 1-15,0-1 0,0 0 16,0 0-16,0 0 0,0 0 0,21 1 16,0-1-16,1 0 15,-1-21-15,0 21 0,0-21 16,0 0-16,0 0 0,1 0 16,-1 0-16,0 0 0,0 0 15,0 0-15,0-21 0,1 21 0,-1-21 16,0 0-16,0-1 0,0 22 0,0-21 15,1 0-15,-22 0 0,0-21 16,0-1-16,0 22 0,0 0 16,0 0-16,0 0 0,0-1 15,0 1-15,-22 21 0,1 0 16,0 0-16,0 0 0,21 21 16,0 1-16,-21-1 0,21 0 15,0 0-15,-21 21 0,21-20 16,0-1-16,0 0 0,0 0 15,0 0-15,21 0 0,-21 1 16,21-22-16,0 21 0,21 0 16,-20-21-16,-1 0 0,0 0 0,21 0 15,-21 0-15,1 0 0,20 0 16,-21-21-16,0 21 0,22-21 16,-22-1-16,0 1 0,0 0 0,0 0 15,-21 0-15,21 0 0,1-22 16,-22 22-16,0-21 0,0 21 15,21-1-15,-21 44 32,0-1-17,0 0-15,0 0 0,0 0 16,0 0-16,0 1 0,0-1 0,0 0 16,0 0-16,0 0 0,0 0 15,0 1-15,21-22 16,0 21-16,0-21 15,0 0-15,1 0 0,-1 0 16,0 0-16,0-21 0,0-1 16,0 1-16,1 21 0,-1-21 15,0 0-15,0 0 0,-21 0 16,21-22-16,0 22 0,1-21 16,-1 21-16,0-1 0,-21 1 15,0 0-15,21 21 0,0 0 16,-21 21-1,0 0 1,0 1-16,0-1 0,0 21 16,0-21-16,0 0 0,0 1 0,0-1 15,0 0-15,0 0 0,0 0 16,0 0-16,21 1 16,1-22-16,-1 0 0,0 0 15,0 0-15,21 0 0,-20 0 16,-1 0-16,21 0 15,-21 0-15,22 0 0,-22-22 0,21 1 16,-21 0-16,22 0 0,-1-21 16,0 20-16,-21 1 0,1 0 15,-22-21-15,0 21 0,21-1 0,-21 1 16,0 0-16,-21 21 16,-1 0-16,1 0 0,0 0 15,0 21-15,0 0 0,0 1 0,21-1 16,0 0-16,-22 0 0,22 21 15,-21-20-15,21-1 0,0 0 0,0 0 16,0 0-16,0 0 0,0 1 0,21-22 16,1 21-16,-1-21 15,0 0-15,0 21 0,0-21 16,0 0-16,1 0 0,-1 0 0,0 0 16,0-21-16,0 0 0,0 21 15,1-22-15,-1 1 0,0 0 0</inkml:trace>
  <inkml:trace contextRef="#ctx0" brushRef="#br0" timeOffset="137933.51">11261 12615 0,'0'0'0,"0"22"31,0-1-16,0 0-15,0 21 0,-22-21 16,22 22-16,-21-22 0,21 21 0,-21-21 16,21 22-16,0-22 0,0 21 15,0-21-15,0 1 0,0-1 16,0 0-16,0 0 0,21-21 31,0 0-31,1-21 0,-1 0 16,0 0-16,-21-1 0,21 1 15,0-21-15,-21 21 0,21-22 16,1 22-16,-22-21 0,21 21 0,0-22 16,-21 22-16,0 0 0,21 0 15,-21 0-15,21 21 0,-21 21 32,21 0-32,-21 0 0,0 0 15,22 1-15,-22 20 0,0-21 16,0 0-16,0 0 0,0 22 0,21-22 15,-21 0-15,21 0 0,-21 0 16,0 1-16,21-22 0,0 21 0,0-21 16,1 0-16,-1 21 0,0-21 15,0 0-15,0 0 16,22-21-16,-22 21 0,0-21 0,0-1 16,0 1-16,0 0 0,1 0 0,-1 0 15,0-22-15,0 22 0,0-21 16,0 0-16,1 20 0,-22-20 15,21 21-15,-21 0 0,21 0 16,-21-1-16,0 1 0,21 0 16,-21 42 15,0 0-31,0 1 0,0-1 16,0 0-16,0 21 0,0-21 0,0 22 15,0-22-15,0 21 0,0-21 16,0 1-16,0 20 0,0-21 0,21 0 15,-21 0-15,21 1 0,1-1 0,-1-21 16,0 21-16,0-21 0,21 0 16,-20 0-16,20 0 0,-21 0 15,21 0-15,-20 0 0,-1-21 0,21 21 16,-21-21-16,22-1 0,-22 1 16,21 0-16,-21 0 0,0-21 0,1 20 15,-1 1-15,0-21 0,-21 0 16,0 20-16,0-20 0,0 21 15,0 0-15,0-22 0,0 22 0,0 0 0,-21 21 16,0-21-16,-22 21 16,22 0-16,0 21 0,0 0 15,21 0-15,0 1 0,-21 20 16,21-21-16,0 21 0,0 1 16,0-22-16,0 21 0,0-21 0,0 1 15,0 20-15,21-21 0,0 0 0,0 0 16,0 1-16,0-22 0,1 21 15,-1-21-15,0 0 0,21 0 0,-21 0 16,1 0-16,20 0 0,-21 0 16,21 0-16,1-21 0,-22-1 0,21 22 15</inkml:trace>
  <inkml:trace contextRef="#ctx0" brushRef="#br0" timeOffset="138469.79">14118 12615 0,'0'0'0,"0"-21"0,-21-85 32,0 85-32,21 0 0,-21 21 15,-1-21-15,1 21 0,0 0 16,0 0-16,0 0 0,0 0 15,-1 21-15,1 0 0,0 0 16,0 22-16,0-22 0,0 0 16,-1 21-16,1-20 0,0 20 0,0 0 15,21-21-15,0 22 0,0-22 16,0 0-16,0 0 0,0 0 0,0 1 16,0-1-16,21 0 0,0-21 15,0 0-15,1 0 0,-1 0 16,0 0-16,0 0 0,0-21 0,0 0 15,1-1-15,20 1 0,-21 0 16,0 0-16,0-43 16,1 43-16,-1-21 0,-21 21 0,0 0 0,0-1 15,0 1-15,0 0 16,21 0-16,-21 42 16,0 0-1,0 0-15,0 1 0,0-1 16,-21 21-16,21-21 0,0 0 0,0 1 15,0-1-15,0 0 0,0 0 16,21 0-16,-21 0 0,21-21 0,0 22 16,0-22-16,1 0 0,-1 0 15,0 0-15,21 0 16,-21 0-16,1 0 0,-1 0 0,0-22 16,0 22-16</inkml:trace>
  <inkml:trace contextRef="#ctx0" brushRef="#br0" timeOffset="138829.81">14457 12658 0,'0'0'0,"0"-21"0,0-1 16,0 1-16,0 0 16,0 0-16,0 0 15,21 0-15,0 21 0,0-22 16,0 22-16,1 0 0,-1-21 0,21 21 16,-21 0-16,22 0 0,-22 0 0,21 21 15,0 1-15,-20-22 0,-1 21 16,0 0-16,0 21 0,0-21 0,-21 1 15,0 20-15,0-21 0,0 0 0,0 22 16,0-22-16,0 0 16,-42 21-16,21-21 0,0 1 15,-1-1-15,1-21 0,0 0 16,21-21 15,0-1-31,0 1 16,0 0-16,21 0 0,-21 0 0,21-22 15,1 22-15,-22 0 0,21-21 0,0 21 16,0-1-16,0 1 0,0 0 16,1 0-16,-1 0 0,0 0 15,0-1-15,0 22 0,22 0 0,-1-21 16,0 21-16</inkml:trace>
  <inkml:trace contextRef="#ctx0" brushRef="#br0" timeOffset="139173.69">15261 12658 0,'0'0'0,"0"63"32,21-63-17,0 0-15,1 0 0,-1 0 16,0 0-16,0-21 0,0 0 16,0 21-16,22-21 0,-22 0 0,0-1 15,0 1-15,0 0 0,1 0 16,-1 0-16,-21 0 0,0-1 15,0 1-15,0 0 0,-43 21 16,22 0-16,0 0 0,-21 21 16,-1 0-16,22 1 0,-21-1 15,21 0-15,-22 21 0,22-21 0,0 22 16,21-22-16,0 21 0,0 1 16,0-22-16,0 0 0,0 21 0,0-21 15,21 1-15,0-1 0,1 0 0,20-21 16,-21 0-16,21 0 0,1 0 15,-1 0-15,0 0 0,-20 0 0,20-21 16,0 0-16,-21-1 0,22 1 0,-22 0 16</inkml:trace>
  <inkml:trace contextRef="#ctx0" brushRef="#br0" timeOffset="139899.79">16827 12361 0,'0'0'0,"0"-21"31,0 0-31,0 42 31,0 0-15,0 1-16,0-1 0,0 0 0,0 0 16,0 21-16,0-20 0,0-1 15,-21 0-15,21 21 0,-21-21 0,21 1 16,-21-1-16,0 0 0,21 0 0,0 0 16,-21 0-16,21 1 0,-22-22 15,22 21-15,0-42 16,0-1-1,0 1-15,0 0 16,0 0-16,0 0 0,22 0 16,-22-1-16,21-20 0,0 21 0,0 0 15,0-22-15,0 22 0,22-21 16,-22 21-16,21-22 0,-21 22 0,22 0 16,-1 0-16,0 0 0,1 21 15,-1 0-15,0 0 0,-20 0 0,20 21 16,-21 0-16,0 21 0,0-20 0,-21-1 15,0 21-15,0-21 0,0 0 16,0 22-16,0-22 0,0 21 16,0-21-16,-21 1 0,0-1 0,21 21 0,-21-21 15,0 0-15,0 1 16,21-1 0,-22-21-16,22-21 31,0-1-16,0 1-15,22 0 0</inkml:trace>
  <inkml:trace contextRef="#ctx0" brushRef="#br0" timeOffset="140385.73">17843 12340 0,'0'-21'31,"-21"21"-31,0 0 16,0 0-16,0 0 0,0 21 16,-1 0-16,1 1 0,0-1 15,0 0-15,0 0 0,0 0 0,-1 0 16,22 1-16,-21 20 0,0-21 0,21 0 16,-21 0-16,21 22 0,0-22 15,0 0-15,0 0 0,0 0 0,21 1 16,0-22-16,0 21 0,1-21 0,-1 0 15,21 0-15,0 0 0,-20 0 16,20 0-16,-21 0 0,21-21 0,-20 21 16,20-22-16,-21 1 15,21 0-15,-20 0 0,-22 0 0,21 0 16,-21-1-16,21-20 0,-21 21 0,0 0 16,0-22-16,0 22 0,0-21 15,0 21-15,-21-22 0,0 22 0,-1 0 16,1 0-16,0 0 0,0 21 0,0 0 15,0 0-15,-1 0 16,1 0-16,-21 21 0,21 0 0,-22 0 0,22 0 16,0-21-16,-21 22 0,21 20 15,-1-21-15,22 0 0,-21 0 16,0 1-16,21-1 0,0 0 16,0 0-16,21-21 0,0 0 15,1 0-15,-1 21 0,0-21 16,21 0-16,-21 0 0,22 0 0,-22 0 15</inkml:trace>
  <inkml:trace contextRef="#ctx0" brushRef="#br0" timeOffset="140729.09">18457 12171 0,'0'0'0,"21"-21"0,-21 0 0,0-1 16,0 1-16,0 0 15,-21 21 17,0 21-32,0-21 0,21 21 15,-21 22-15,0-22 0,21 0 0,0 21 16,-22 1-16,1-22 0,21 21 0,0 1 16,-21-22-16,0 21 0,21-21 15,-21 22-15,21-22 0,-21 0 0,21 0 16,0 0-16,0 0 0,0 1 0,0-1 15,0 0-15,0 0 0,0 0 16,21-21 0,0 0-16,0 0 15,0 0-15,0-21 16,1 21-16,-1-21 0,0 0 0,0 0 16,0-1-16,0 1 0,1 0 15</inkml:trace>
  <inkml:trace contextRef="#ctx0" brushRef="#br0" timeOffset="140985.32">18246 12277 0,'21'0'31,"0"0"-31,21 0 0,-21 0 15,1 0-15,20 0 0,-21 0 16,21 0-16,-20 0 0,20 0 0,-21 0 16,21 0-16,-20 0 0,20 0 0,-21 0 15,0 0-15,-42 0 32,21-21-17</inkml:trace>
  <inkml:trace contextRef="#ctx0" brushRef="#br0" timeOffset="141865.07">20066 12425 0,'0'0'0,"21"0"0,-21-21 16,21 21-16,0 0 15,-21-21-15,22-1 0,-22 1 16,0 0-16,0 0 0,0 0 16,0 0-16,0-1 15,0 1-15,-22 0 0,1 0 0,0 0 16,0 0-16,0 21 0,0 0 15,-22 0-15,22 0 0,-21 0 16,21 0-16,-22 0 0,22 21 0,-21 0 16,-1 0-16,1 21 0,21-20 15,-21 20-15,20 0 0,-20-21 0,21 22 16,0-1-16,21-21 0,0 22 0,0-22 16,0 0-16,0 21 0,0-21 15,0 1-15,42-1 0,-21-21 16,0 0-16,22 0 0,-1 0 0,-21 0 15,22 0-15,-1 0 16,0 0-16,1-21 0,-1-1 0,-21 1 0,21 0 16,-20 0-16,20 0 0,-21 0 15,0-1-15,0-20 0,-21 21 16,22 0-16,-22-22 0,21 22 0,-21 0 16,21-21-16,-21 21 15,0 42 1,0 0-1,0 21-15,0-21 0,0 1 16,-21-1-16,21 0 0,0 0 0,0 0 16,0 0-16,0 1 0,0-1 0,0 0 15,21 0-15,-21 0 0,21-21 16,0 21-16,0-21 0,1 0 16,-1 0-16,0 0 0,0 0 0,0 0 15,22 0-15,-22 0 0,21 0 0</inkml:trace>
  <inkml:trace contextRef="#ctx0" brushRef="#br0" timeOffset="142385.74">20870 12129 0,'0'0'0,"0"-43"0,-21-63 32,0 106-32,0-21 0,0 21 15,-1 21-15,1 1 0,21-1 16,0 0-16,-21 21 0,21 1 15,-21-22-15,21 21 0,0 0 16,0 1-16,0-1 0,0 0 0,0-20 16,0 20-16,0-21 0,0 21 15,0-20-15,0-1 0,0 0 0,0 0 16,0 0-16,0 0 16,-21-21-1,21-21 1,0 0-16,0 0 15,0 0-15,0 0 16,0-1-16,21 1 0,0 0 16,0 21-16,22-21 0,-22 0 0,0 0 15,21 21-15,-21 0 0,22 0 16,-22 0-16,21 0 0,-21 0 0,22 21 16,-22-21-16,0 21 0,0 0 0,0 0 15,-21 0-15,0 1 0,0-1 16,0 0-16,0 0 0,0 0 0,-21-21 15,0 21-15,0 1 0,-21-22 0,20 21 16,-20 0-16,0-21 0,-1 0 16,1 21-16,21-21 0,-21 0 0,-1 0 15,22 0-15,0 0 0,-21 0 16,20 0-16,22-21 31,0 0-31,22 21 0,-1-21 16,21-1-16,-21 1 0,22 0 0,-1 0 15</inkml:trace>
  <inkml:trace contextRef="#ctx0" brushRef="#br0" timeOffset="142645.75">21505 12107 0,'0'0'0,"0"-21"0,0 0 16,0 42-1,0 0-15,-21 1 16,0-1-16,21 0 0,-21 21 15,0-21-15,21 22 0,-22-1 16,1-21-16,0 22 0,21-22 0,-21 21 16,0-21-16,21 0 0,0 22 0,0-22 15,-21 0-15,21 0 16,0 0-16,0 1 0,0-1 16,21-21-1,0 0-15,0 0 16,0 0-16,0-21 0,1-1 0,-1 1 15,0 21-15,21-21 0</inkml:trace>
  <inkml:trace contextRef="#ctx0" brushRef="#br0" timeOffset="142990.76">21759 12383 0,'0'0'16,"21"0"-1,1 0 1,-1 0-16,0 0 15,0-22-15,0 22 0,0-21 16,1 0-16,-22 0 16,0 0-1,-22 21 1,1 0 0,0 0-16,0 0 0,0 21 0,0 0 15,-1 0-15,1 0 0,0 1 16,0-1-16,0 0 0,0 0 0,-1 0 15,22 0-15,-21 1 0,21-1 0,0 0 16,0 0-16,0 0 0,0 0 16,0 1-16,21-22 15,1 21-15,-1-21 0,0 0 0,0 0 16,21 0-16,1 0 0,-1 0 16,0 0-16,1 0 0,-1-21 0,0-1 15,1 1-15,-1 0 0</inkml:trace>
  <inkml:trace contextRef="#ctx0" brushRef="#br0" timeOffset="143265.39">23072 12002 0,'0'0'16,"21"-22"-16,-21 1 0,0 0 0,0 0 16,0 0-16,0 42 15,0 0 1,0 0-16,-21 22 0,21-22 0,-22 21 15,1 0-15,21 22 0,-21-22 0,0 1 16,0-1-16,21 0 0,-21-21 16,-1 22-16,1-1 0,0-21 15,21 22-15,-21-22 0,21 0 0,-21 0 16,21 0-16,0 0 0,0 1 16,21-1-1,0-21-15,0 0 0,0 0 16,1 0-16,-1 0 0,21 0 0,-21-21 15,22 21-15</inkml:trace>
  <inkml:trace contextRef="#ctx0" brushRef="#br0" timeOffset="143644.81">23516 12319 0,'0'-21'0,"0"42"0,0-63 0,21 42 16,-42 21-1,0-21 1,0 21-16,0 0 0,-1 0 15,1 1-15,21-1 0,-21 0 0,0 0 16,0 21-16,21-20 0,0-1 0,0 0 16,0 0-16,0 0 15,0 0-15,0 1 0,21-22 0,0 21 16,0-21-16,0 0 0,22 0 0,-22 0 16,0 0-16,21 0 0,-20 0 15,-1 0-15,21 0 0,-21-21 0,0-1 16,1 1-16,-1 0 0,0 0 15,0 0-15,-21 0 0,21-1 16,-21-20-16,0 21 0,0 0 0,0 0 16,-21-1-16,0 1 0,0 0 15,0 21-15,-22 0 0,22 0 0,-21 0 16,21 0-16,-22 0 0,22 0 0,0 21 16,-21-21-16,20 21 0,1 1 15,0-22-15,21 21 16</inkml:trace>
  <inkml:trace contextRef="#ctx0" brushRef="#br0" timeOffset="143916.29">22860 12150 0,'0'0'16,"-21"-21"-16,0 21 0,42-22 15,0 22-15,21 0 0,1 0 16,-1 0-16,0 0 0,22-21 0,-1 21 16,1 0-16,-1 0 0,1 0 0,-1 0 15,1 0-15,-1 0 0,1 0 16,-1 0-16,1 0 0,-22 0 16,0 0-16,1 0 0,-22 21 0,0-21 15,0 0-15,-21 22 16,-21-22-16,0 0 15,-21 0-15,20 0 0,-20 0 16,0 0-16,-22 0 0,22 0 0</inkml:trace>
  <inkml:trace contextRef="#ctx0" brushRef="#br0" timeOffset="144745.19">889 14457 0,'-21'0'31,"21"21"-15,-21 21-16,21-20 0,-22-1 15,22 21-15,0 0 0,0-20 16,-21 20-16,21-21 0,0 21 16,-21-20-16,21-1 0,0 0 15,0 0-15,0 0 0,0 0 0,0-42 47,0 0-47,21 0 16</inkml:trace>
  <inkml:trace contextRef="#ctx0" brushRef="#br0" timeOffset="144925.09">783 14266 0,'0'0'0,"-21"-21"0,21 0 0,-21 0 16,21 0-16,-21 21 0,-1 0 15,44 0 32,-1 0-47,0 21 0,0-21 16,0 21-16,22 0 0</inkml:trace>
  <inkml:trace contextRef="#ctx0" brushRef="#br0" timeOffset="145492.88">1524 14605 0,'0'0'0,"0"-42"31,0 21-31,0-1 16,0 1-16,0-21 0,0 21 0,-21 0 16,0-1-16,-1 1 0,1 0 15,0 21-15,0 0 0,0 0 0,0 0 16,-22 0-16,22 0 0,-21 21 15,21 22-15,-1-22 0,-20 21 16,21-21-16,0 22 0,0-1 16,-1 0-16,1 1 0,21-22 15,-21 21-15,21-21 0,0 22 0,0-22 16,0 0-16,0 0 0,21 0 16,0-21-16,1 0 0,-1 0 0,21 0 15,-21 0-15,0 0 0,22-21 16,-1 0-16,-21 21 0,22-21 0,-22-22 15,21 22-15,0 0 0,-20-21 16,20-1-16,-21 1 0,0 0 16,0-22-16,1 22 0,-22-22 15,21 22-15,-21 0 0,0-22 0,0 22 16,0 0-16,0 20 0,0-20 16,0 21-16,-21 21 15,21 21 1,-22 0-16,22 22 0,0-22 15,0 21-15,0 0 0,0 1 0,0 20 16,0-20-16,0-1 0,0 0 16,0 1-16,0-1 0,0 0 0,0-21 15,0 22-15,0-22 0,22 0 16,-1-21-16,-21 21 0,21-21 0,0 0 16,0 0-16,0 0 0,1 0 15,-1 0-15,0-21 0,0 0 0</inkml:trace>
  <inkml:trace contextRef="#ctx0" brushRef="#br0" timeOffset="146701.04">2011 14520 0,'-21'22'16,"42"-22"15,-21-22-31,21 22 15,0-21-15,0 21 0,-21-21 16,21 0-16,1 0 0,-22 0 16,0-1-16,0 1 0,0 0 15,0 0-15,0 0 0,-22 21 16,1 0 0,0 21-16,0 0 0,21 0 15,-21 22-15,0-22 0,-1 21 16,1-21-16,0 22 0,0-22 0,21 21 15,0 0-15,0-20 0,0-1 16,0 21-16,0-21 0,0 0 0,0 1 16,21-1-16,0-21 15,0 0-15,22 0 0,-22 0 16,21 0-16,-21 0 0,22 0 16,-1-21-16,0-1 0,1 1 0,-1 0 15,0 0-15,1 0 0,-1 0 16,0-22-16,-20 22 0,-1-21 0,0 21 15,0-22-15,-21 22 0,0 0 16,0 0-16,0 0 0,-21 21 16,0 21-1,21 0-15,0 0 0,-21 0 16,21 0-16,-22 22 0,22-22 16,0 0-16,-21 21 0,21-20 0,0-1 15,0 0-15,0 0 16,0 0-16,0 0 0,0 1 15,0-44 17,0 1-17,0 0-15,0 0 0,0 0 16,21-22-16,1 22 0,-1-21 0,0 0 16,0 20-16,0-20 0,0 21 15,22-21-15,-22 20 0,21 1 0,-21 21 16,1 0-16,20 0 0,-21 0 15,0 0-15,-21 43 16,0-22-16,21 0 0,-21 21 0,0-21 16,0 22-16,0-1 0,0-21 15,0 22-15,0-22 0,0 0 16,0 21-16,0-21 0,0 1 0,0-1 16,22 0-16,-1-21 0,0 0 15,0 0-15,0 0 0,0 0 16,22 0-16,-22 0 0,0 0 0,21-21 15,-20 0-15,-1 21 0,21-22 16,-21-20-16,0 21 0,1 0 16,-1-22-16,0 1 0,0 0 0,-21-1 15,0 1-15,0-21 0,0 20 16,21 1-16,-21-22 0,0 22 0,0 21 16,0-21-16,0 20 0,0-20 15,-21 42 1,21 21-16,0 0 15,0 22-15,-21-22 0,21 21 0,0 1 16,-21-1-16,21 0 0,0 1 16,0-1-16,0 21 0,0-20 0,-21-1 15,21-21-15,0 22 0,0-22 0,0 21 16,0-21-16,21 0 0,0 1 16,0-22-16,0 0 0,0 0 15,22 0-15,-22 0 0,0 0 16,21-22-16,-20 1 0,-1 21 15,21-21-15,-21 0 0,0-21 16,1 20-16,20 1 0,-21-21 0,0 0 16,-21 20-16,21-20 0,-21 21 15,22 0-15,-22 0 0,0-1 0,0 44 16,0-1 0,0 0-16,-22 0 0,1 0 15,21 22-15,0-22 0,0 0 0,0 0 16,0 21-16,0-20 0,0-1 15,0 0-15,0 0 0,0 0 16,21-21 0,1 0-1,-1 0-15,0-21 0,0 0 16</inkml:trace>
  <inkml:trace contextRef="#ctx0" brushRef="#br0" timeOffset="146900.93">3979 14161 0,'-21'0'31,"0"0"-31,0 0 0,21 21 32,0 0-17</inkml:trace>
  <inkml:trace contextRef="#ctx0" brushRef="#br0" timeOffset="147093.82">3217 14309 0,'0'0'0,"-21"21"0,0 0 15,42-21 17,0 0-17,22 0-15,-22 0 0,21 0 0,0-21 16,1 21-16,-1-21 0,22 0 16,-22-1-16</inkml:trace>
  <inkml:trace contextRef="#ctx0" brushRef="#br0" timeOffset="148497.01">3895 14584 0,'21'0'15,"0"0"1,0 0-16,0-21 0,0 0 0,1 21 16,-1-22-16,21 1 0,-21 0 0,0 0 15,1 0-15,-1 0 0,0-1 16,21-41-16,-42 42 0,0 0 16,21-22-16,-21 22 0,0 0 15,0-21-15,0 20 0,0 1 16,-21 0-16,0 21 15,0 0 1,0 21-16,0 0 0,21 1 16,0 20-16,-22-21 0,1 21 15,21 22-15,-21-22 0,21 22 0,-21-22 16,21 22-16,-21-1 0,0-21 16,21 22-16,-22-1 0,1 1 0,21-1 15,-21 1-15,0-1 0,21 1 0,0-1 16,-21 1-16,21-1 0,-21-20 15,21 20-15,0-20 0,0-1 0,0 21 16,0-41-16,0-1 16,21 0-16,0 0 0,0-21 15,0 0-15,0 0 0,1 0 16,-1-21-16,21 0 0,-21 0 16,0-22-16,1 22 0,20-21 0,-21-1 15,21 1-15,-20 0 0,-1-1 16,0-20-16,0-1 0,-21 22 0,0-21 15,0 20-15,0-20 0,0 20 16,0-20-16,-42 21 0,21-1 16,-1 1-16,1 0 0,0 20 0,-21-20 15,21 21-15,-1 21 0,1 0 0,0 0 16,0 0-16,0 0 0,21 21 31,21-21-15,21 0-16,-21 0 0,1 0 0,20 0 15,-21 0-15,21 0 0,1 0 16,-1-21-16,0 0 0,1 0 0,-1-1 16,0 1-16,1 0 0,-1 0 15,0 0-15,1-22 0,-22 22 0,0 0 16,21-21-16,-20 21 0,-22-1 16,-22 22 15,1 22-31,21-1 0,-21 0 15,21 0-15,-21 0 0,21 0 16,0 1-16,0 20 0,0-21 0,0 0 16,0 0-16,0 1 0,0-1 15,0 0-15,21 0 0,0-21 16,0 21-16,1-21 0,-1 0 0,0 0 16,21 0-16,-21 0 0,1 0 0,20-21 15,-21 21-15,0-21 0,22 0 0,-22 0 16,0-1-16,0 1 0,0 0 15,-21 0-15,0 0 0,21 0 0,-21-1 16,22 1-16,-22 0 16,0-21-16,0 21 0,0 42 47,0 0-47,0 0 0,0 0 0,-22 0 15,22 22-15,0-1 0,0 0 16,0 1-16,-21-1 0,21 0 0,0 1 15,0-1-15,0 0 0,0 1 0,0 20 16,0-20-16,0-1 16,0 21-16,0-20 0,21 20 0,-21-20 15,22 20-15,-22-21 0,0 22 0,0-22 16,0 1-16,0-1 0,0 0 16,0 1-16,0-1 0,0-21 0,0 21 15,-22-20-15,1-1 0,-21 0 0,21-21 16,-22 21-16,1-21 0,21 0 15,-21 0-15,-1 0 0,1 0 0,21-21 16,-22 0-16,1 21 0,21-21 0,-21-1 16,20 1-16,1 0 0,0 0 15,0 0-15,21 0 0,0-1 0,0 1 16,0 0-16,-21 0 0,21 0 16,0 0-16,0-1 0,0 1 0,0-21 15,21 0-15,0 20 0,0-20 16,0 0-16</inkml:trace>
  <inkml:trace contextRef="#ctx0" brushRef="#br0" timeOffset="149149.65">6329 14520 0,'21'-21'15,"0"0"-15,0 21 0,-21-21 0,21 0 16,1 0-16,-22-1 0,0 1 15,0 0-15,0 0 0,0 0 0,0 0 16,0-1-16,0 1 0,0 0 0,-22 0 16,1 0-16,0 0 0,0-1 15,0 1-15,-22 21 0,22 0 0,0 0 16,0 0-16,-21 0 0,-22 0 16,43 21-16,0 1 15,0-1-15,-22 21 0,43-21 0,-21 22 16,21-1-16,-21-21 0,21 21 0,0 1 15,0-22-15,0 21 0,0-21 16,0 1-16,21-1 0,0 0 0,0-21 16,1 0-16,-1 21 0,0-21 15,0 0-15,21 0 0,-20 0 0,-1-21 16,21 0-16,-21 21 0,0-21 0,22-1 16,-22-20-16,0 21 0,0 0 15,22-22-15,-22 22 0,-21 0 0,21-21 16,0 21-16,-21-1 0,0 1 15,0 64 17,0-22-32,0 0 15,0 0-15,0 21 0,0-20 0,0 20 16,0-21-16,0 0 0,21 43 16,0-43-16,1 0 0,-1 0 15,0 0-15,0-21 0,21 0 16,-20 0-16,20 0 0,-21 0 0,21 0 15,1-21-15,-1 21 0</inkml:trace>
  <inkml:trace contextRef="#ctx0" brushRef="#br0" timeOffset="151485.79">7451 14499 0,'0'0'0,"0"21"15,21-21 1,0-21-16,0 0 16,0 0-16,0 0 0,-21 0 15,22-1-15,-1 1 0,0 0 16,0 0-16,-21-21 0,0 20 0,21 1 16,-21-21-16,0 21 0,0 0 0,0-1 15,0 1-15,0 0 0,-21 21 16,0 0-16,0 0 15,0 0-15,-1 0 0,1 0 0,0 21 16,0 0-16,0 1 0,21 20 16,0-21-16,-21 21 0,21-20 0,-22 20 15,22-21-15,0 21 0,0-20 16,0 20-16,0-21 0,0 0 0,22 0 16,-1 1-16,0-1 0,0 0 0,0-21 15,0 21-15,1-21 16,20 0-16,43 0 0,-43 0 15,0 0-15,1-21 0,20 21 16,-21-21-16,1 0 0,63-43 16,-64 43-16,0-21 0,1-1 0,-1 1 15,-21 0-15,21-1 0,-20 1 16,-1 0-16,-21-1 0,21 1 0,-21 0 16,0-1-16,0 1 0,0 0 0,0 20 15,0-20-15,0 21 0,0 0 16,0 0-16,0-1 0,-21 44 15,21-1 1,0 0-16,-21 0 0,21 21 0,-22 1 16,1-1-16,21 0 0,-21 1 15,21-1-15,0 0 0,-21 1 16,21-1-16,-21 0 0,21 1 0,0-1 16,0 0-16,0-20 0,0 20 15,0-21-15,0 21 0,21-20 0,0-1 16,0-21-16,22 21 0,-1-21 15,-21 0-15,21 0 0,1 0 16,-1 0-16,0-21 0,1 0 0,-1-1 16,-21 1-16,22 0 0,-1 0 15,-21-21-15,0 20 0,0-20 16,1 21-16,-22 0 0,0-22 0,0 22 16,0 0-16,0 0 0,-22 21 15,1 0-15,0 0 16,0 0-16,0 0 0,0 21 0,-1-21 15,1 21-15,0 0 0,21 1 16,0-1-16,0 21 0,0-21 0,0 0 16,0 1-16,0-1 0,0 0 0,21 0 15,0 0-15,1 0 0,-1-21 16,0 22-16,0-22 0,0 0 0,0 0 16,43 0-16,-22 0 0,1 0 15,-22-22-15,21 1 16,-21 0-16,0 0 0,22 0 0,-22 0 15,0-22-15,0 22 0,0-21 0,-21 21 16,0-22-16,22 22 0,-22 0 16,0 0-16,21 21 0,-21-21 0,-21 42 31,21 0-31,-22 0 16,22 0-16,0 0 0,-21 1 0,21-1 15,-21 0-15,21 0 0,0 0 16,-21 22-16,21-22 0,0 0 0,0 0 15,0 0-15,-21 0 0,21 1 16,-21-22-16,21 21 16,0-42 15,0-1-31,21 1 16,0 0-16,-21 0 0,21-21 0,0 20 15,0-20-15,1 21 0,-1-21 16,0 20-16,0 1 0,0 0 0,0 0 15,1 0-15,-1 0 0,0 21 16,0 0-16,-21 21 16,0 0-16,21 0 0,-21 0 0,0 0 15,0 1-15,0 20 0,0-21 16,0 0-16,0 22 0,0-22 16,0 0-16,0 21 0,0-21 0,0 1 15,0-1-15,0 0 16,0-42 15,0 0-31,21-1 16,-21 1-16,22-21 0,-1 21 15,0 0-15,0-22 0,0 1 0,0 21 16,22-22-16,-22 22 0,0 0 16,0-21-16,0 42 0,1-21 0,-1 21 15,0 0-15,0 0 16,-21 21-16,0 0 15,0 0-15,0 21 0,0-20 16,0-1-16,0 21 0,0-21 16,0 0-16,0 22 0,0-22 0,0 0 15,0 0-15,0 0 0,42 22 16,-20-22-16,20 0 0,0 0 16,1-21-16,-1 21 0,0-21 0,22 0 15,-1 0-15,-20 0 0,-1 0 0,21 0 16,-20 0-16,-22 0 0,21-21 15,-21 0-15,1 0 0,-1 0 0,0-22 16,0 22-16,-21-21 0,21 0 16,-21 20-16,0-20 0,0 0 15,0 21-15,0-22 0,0 22 0,-21 0 16,0 21-16,0 0 0,0 0 16,-1 0-16,1 0 0,21 21 15,-21 0-15,21 0 0,-21 22 0,0-22 16,21 0-16,0 21 0,0-20 15,0 20-15,0-21 0,0 0 0,0 0 16,0 1-16,21-1 0,0 0 16,0 0-16,0-21 0,22 0 15,-22 0-15,0 0 0,0 0 0,0 0 16,22 0-16,-22-21 0,0 0 0,0 0 16,0 21-16,1-43 0,-1 22 15,0 0-15,-21-21 0,21 20 0,0-62 16,0 63-16,-21-22 15,0 22-15,0 0 0,0 0 0,0 42 47,-21 0-47,21 0 0,-21 0 0,0 1 16,21 20-16,0-21 0,-21 0 0,0 0 16,-1 22-16,22-22 0,0 0 15,-21 21-15,0-42 0,21 22 16,0-44 31,0 1-47,21 0 0,0 0 0,1 0 15,-1-22-15,0 22 0,0-21 16,0 0-16,22 20 0,-22-20 16,21 21-16,-21-21 0,22 20 0,-1 1 15,-21 0-15,0 21 0,22 0 0,-22 0 16,0 0-16,-21 21 0,21 0 15,-21 1-15,0-1 0,0 0 16,0 21-16,0-21 0,0 22 16,0-22-16,0 21 0,0-21 0,0 1 15,21-1-15,-21 21 0,21-21 16,1 0-16,-1 1 0,21-22 0,-21 21 16,22-21-16,-22 0 0,21 0 15,-21 0-15,0 0 0,1 0 0,-1 0 16,0-21-16,0-1 0,0 1 15,0 0-15,-21 0 0,22-21 0,-1-1 16,-21 22-16,0-21 0,21-1 0,0 1 16,-21 0-16,21-22 0,-21 22 15,0 0-15,21-1 0,-21 1 16,0 21-16,22-22 0,-22 22 0,0 0 16,0 42-1,-22-21-15,1 21 16,0 22-16,21-22 0,0 0 0,-21 21 15,0 1-15,21-22 0,-21 21 16,21 1-16,0-1 0,0-21 0,0 64 16,0-64-16,0 21 15,0-21-15,0 22 0,0-22 0,0 0 16,0 0-16,0 0 0,21-21 16,0 0-16,0 0 15,0 0-15</inkml:trace>
  <inkml:trace contextRef="#ctx0" brushRef="#br0" timeOffset="151697.43">11493 14118 0,'0'0'16,"-21"0"-16,0 0 0,0 0 0,42 0 31,0 21-16,22-21-15,-22 0 0,0 0 0,21 0 16,-21 0-16,22 0 0,-22 0 16,0 0-16,21 0 0,-20-21 0,-1 21 15,0 0-15,0-21 0,0 0 16</inkml:trace>
  <inkml:trace contextRef="#ctx0" brushRef="#br0" timeOffset="153907.04">12954 13928 0,'0'-21'16,"0"42"-16,21-85 0,-21 43 0,0 0 15,0 0-15,0 0 0,0-1 0,0 1 16,0 42 15,0 1-31,-21-1 0,21 21 16,0-21-16,0 22 0,0-22 16,0 21-16,-21-21 0,21 22 0,0-22 15,-21 21-15,21-21 0,0 22 0,0-22 16,0 0-16,0 0 0,0 21 15,0-20-15,21-1 0,0-21 0,0 21 16,0-21-16,0 0 0,1 0 0,20 0 16,-21 0-16,21 0 15,-20 0-15,20 0 0,-21-21 0,21 0 16,-20 21-16,20-22 0,-21 1 0,0-21 16,22 21-16,-22 0 0,0-22 15,0 22-15,0-21 0,0-1 0,1 22 16,-1-21-16,-21 0 0,0-1 15,0 22-15,21-21 0,-21 21 16,0 42 15,0 0-31,0 0 0,0 0 0,0 22 16,0-22-16,-21 21 16,21-21-16,0 0 0,0 22 0,0-22 15,0 0-15,0 21 0,0-20 0,0-1 16,0 0-16,0 0 0,21 0 15,0 0-15,0-21 0,0 0 16,1 0-16,-1 0 0,0 0 16,0 0-16,21 0 0,-20 0 0,20-21 15,-21 21-15,0-21 0,22 0 0,-1 0 16,-21 0-16,21-1 0,-20 1 16,20-21-16,-21 21 0,0 0 0,-21-1 15,0 1-15,0 0 0,0 0 0,-21 21 31,0 0-31,0 21 16,0 0-16,-1-21 0,1 21 16,0 1-16,21 20 0,-21-21 0,21 0 15,0 0-15,0 1 0,0-1 16,0 0-16,0 0 0,21-21 16,-21 21-16,21 0 0,-42-21 46,0 0-46,21-21 16,-21 0-16,0 21 0,-1-21 0,22 0 16,-21 21-16,0 0 15,21-21-15,0 42 32,0 0-32,0 0 15,0 0-15,21-21 0,-21 21 16,21-21-16,1 22 0,20-22 15,-21 0-15,0 0 0,22 0 0,-22 0 16,21 0-16,0 0 0,1 0 0,-1 0 16,0 0-16,1-22 0,-1 1 15,0 21-15,-20-21 0,20 0 0,-21 0 16,0 0-16,0-1 0,1 1 16,-1 0-16,-21-21 0,0 21 15,0-1-15,0-20 0,0 21 0,0 0 16,-21 42 15,-1-21-31,1 21 0,21 21 0,-21-20 16,21-1-16,0 0 0,0 21 15,0-21-15,0 1 0,0-1 0,0 0 16,0 21-16,0-21 16,21 1-16,0-1 0,1 0 0,20-21 15,21 0-15,-41 0 0,20 0 16,0 0-16,-21 0 15,22-21-15,-1 21 0,22-43 16,-43 22-16,21 0 0,0-21 16,-20 21-16,-1-1 0,-21-20 15,0 21-15,21 0 0,-21 0 0,21-1 16,-42 22 15,21 22-31,-21-1 0,0 0 0,21 0 16,-22 0-16,1 0 15,21 1-15,-21-1 0,21 0 0,0 0 16,0 0-16,-21 0 0,21 1 16,0-1-1,0-42 1,21 21 0,0-22-16,-21 1 0,21 0 15,1 0-15,-1 0 0,21 0 0,-21-1 16,22-20-16,-22 21 0,21-21 0,0 20 15,43-20-15,-64 21 16,22 0-16,-22 21 0,0 0 16,0 0-16,-21 21 15,0 0-15,0 0 0,0 0 16,-21 1-16,0-1 0,0 0 0,21 0 16,0 0-16,-22 0 0,22 1 15,0-1-15,0 0 0,22 21 16,-1-21-16,0 1 15,21-22-15,-21 0 0,22 21 0,-1-21 16,-21 0-16,22 0 0,-1 0 0,0 0 16,-21-21-16,22 21 0,-1-22 15,0 1-15,-20 0 0,20 0 16,-21 0-16,21 0 0,-20-1 0,-22-20 0,21 21 16,-21-21-16,0 20 0,0-20 15,0 21-15,0 0 0,0 0 0,-21 21 16,-1 0-16,1 0 15,-21 0-15,-22 0 0,43 21 16,-21 0-16,21 0 0,-22 0 0,22 0 16,0 1-16,0-1 15,21 0-15,0 0 0,0 0 0,21 0 16,0-21-16,0 0 16,1 0-16,-1 22 0,0-22 0,0 0 15,0 0-15,0 0 0,1 0 0,-1 0 16,0 0-16,0 0 15,-21 21 1,0 0 0,0 0-16,-21 0 0,0 22 15,0-22-15,21 21 0,-22 0 0,1 1 16,0-1-16,-21 0 0,21 1 0,-1 20 16,1-20-16,0 20 0,0-21 15,0 1-15,21 20 0,-21 1 0,21-1 16,-22-20-16,22 20 0,0 1 0,0-1 15,0 1-15,-21-1 16,21 1-16,-21-1 0,0-21 0,21 1 0,-21-1 16,0 0-16,-1 1 0,1-1 0,0-21 15,-21 0-15,-1 1 0,1-1 16,0-21-16,-1 0 0,1 0 16,0 0-16,-1 0 0,1 0 0,21-21 15,-21 21-15,20-22 0,-20-20 0,21 21 16,21-21-16,-21 20 0,21-20 15,0 0-15,0-22 0,0 22 0,0-22 16,0 1-16</inkml:trace>
  <inkml:trace contextRef="#ctx0" brushRef="#br0" timeOffset="154113.19">14668 13801 0,'0'0'0,"-63"-43"16,42 22-1,0 21 1,21-21-16,0 0 16,0 0-1,0 0-15</inkml:trace>
  <inkml:trace contextRef="#ctx0" brushRef="#br0" timeOffset="155969.76">16976 13399 0,'0'-22'15,"0"44"17,-22-22-32,1 21 0,0 0 0,-21 21 15,21-21-15,-1 22 0,-20-1 0,21 0 16,-21 22-16,20-22 0,1 1 16,0-1-16,21 0 0,0 1 0,0-1 15,0 0-15,0 1 0,0-22 16,21 21-16,0-21 0,1 0 15,20 1-15,0-22 0,1 21 0,-1-21 16,0 0-16,1 0 0,20 0 16,1 0-16,-22 0 0,85-43 15,-85 22-15,22 0 0,-22 0 0,0 0 16,1-22-16,-1 22 0,-21-21 16,0-22-16,1 22 0,-22 0 0,0-22 15,0 1-15,0 20 0,-22-62 16,1 62-16,0 1 0,-21 0 15,-1-1-15,22 22 0,-42 0 16,-22 21-16,22 0 0,20 0 0,1 0 16,-22 21-16,22 0 15,0 22-15,-1-22 0,1 21 0,21 22 16,0-22-16,0 0 0,-1 22 0,22-22 16,0 0-16,0 1 0,0-1 15,22 0-15,-1 1 0,0-22 0,21 0 16,1 0-16,-22 0 0,42 1 15,-20-1-15,-1-21 0,21 0 0,-20 0 16,20 0-16,43 0 16,-64-21-16,1-1 0,-1 22 0,0-21 15,1 0-15,-22 0 0,21 0 16,-21 0-16,1-1 0,-1 1 0,-21 0 16,0 0-16,21 21 15,-21 21 1,0 0-16,0 0 0,0 1 0,-21-1 15,21 0-15,0 0 0,-21 0 16,-1 0-16,1 1 0,21-1 16,0 0-16,0-42 47,0 0-32,21-1-15,1 1 0,-22 0 16,21 0-16,0 0 0,0-22 15,21 1-15,-20 21 0,-1-21 16,0 20-16,21 1 0,-21 0 0,1 0 16,-1 21-16,0 0 0,-21 21 15,0 0-15,0 0 16,0 1-16,0-1 0,0 21 0,0-21 16,0 0-16,0 1 0,0 41 15,0-42-15,21 0 0,0 1 16,0-1-16,-21 0 0,22-21 15,-1 0-15,0 0 0,21 0 0,-21 0 16,1 0-16,-1 0 0,0 0 16,0 0-16,0-21 0,22 21 15,-22-21-15,0-1 0,0-20 0,0 21 16,0-21-16,1-1 0,-1 1 16,0 0-16,0-1 0,0-20 0,0 20 15,1-20-15,-1 21 0,-21-1 16,21 1-16,-21 21 0,21 0 0,-21-1 15,0 44 1,-21-1 0,0 21-16,0-21 0,-1 22 15,22-1-15,-21 0 0,0 1 0,21-1 16,0 0-16,-21 22 16,0-22-16,21 0 0,0-20 0,0 20 15,0-21-15,0 0 0,0 0 0,0 1 16,0-1-16,21 0 0,0-21 15,21 21-15,-20-21 0,20 0 16,-21 0-16,0 0 16,22-21-16,-22 21 0,0-21 0,21 0 15,-21-1-15,1 1 0,-1 0 16,21 0-16,-42-21 0,21 20 0,0 1 16,22-21-16,-43 21 0,0 0 15,0 42 16,0 0-15,0 0-16,0 0 0,0 0 16,0 1-16,0-1 15,21-21-15,0 21 0,0-21 16,0 0-16,1 0 16,-1 0-16,0 0 0,0 0 15,0 0-15,-21-21 0,21 0 0,1-1 16,-22 1-16,21 21 15,-21-21-15,0 0 0,0 0 0,21 0 16,-21 42 15,-21-21-15,0 21-16,21 0 0,0 0 0,-22 0 16,1 1-16,0 20 0,0-21 15,0 0-15,0 22 0,-1-22 0,1 21 16,0-21-16,21 22 0,-21-1 0,0 0 15,0 22-15,21-22 0,0 22 16,-22-1-16,22 1 0,-21-22 16,0 21-16,21 1 0,0-1 0,0 1 0,-21-1 15,0 1-15,21-1 16,-21 1-16,-1-1 0,22 1 0,-42-1 16,21-20-16,0-1 0,0 0 0,-64 1 15,43-22-15,-1 0 16,1-21-16,21 0 0,-22 21 0,1-21 15,0 0-15,-1 0 0,1 0 0,21 0 16,-21-21-16,-1 0 0,22 0 0,-21 0 16,21-1-16,-22 1 0,22 0 15,0-21-15,0-1 0,21 1 0,0 0 16,0-64-16,0 64 0,21-22 16,0 1-16</inkml:trace>
  <inkml:trace contextRef="#ctx0" brushRef="#br0" timeOffset="157341.78">20045 13504 0,'21'-21'0,"-42"42"0,42-63 0,-21 21 15,0 0-15,0 0 16,0-1-16,0 1 0,-21 21 16,0 0-16,-1 0 0,1 0 15,0 0-15,0 0 16,0 21-16,0 1 0,-1-1 0,1 21 16,-21-21-16,21 22 0,0-1 0,-22 43 15,43-43-15,0 0 16,-21 1-16,21-1 0,0 0 0,0 1 15,0-22-15,0 21 0,0-21 0,21 0 16,0 1-16,1-1 0,20 0 16,-21 0-16,21-21 0,-20 0 0,20 0 15,0 0-15,-21 0 0,22 0 0,-1 0 16,0-21-16,1 21 0,-1-21 16,43-43-16,-43 43 0,0-21 15,-20-1-15,20 1 0,-21 0 16,-21-1-16,0-20 0,0 21 15,0-22-15,0 22 0,0-1 0,-21 1 0,0 0 16,0-1-16,-22 22 0,1 0 16,21 0-16,-22 0 0,22 21 15,-21 0-15,0 0 0,20 21 0,1 0 16,-21 0-16,21 0 0,-22 22 16,22-1-16,0 0 0,-21 43 15,21-21-15,-1-22 0,22 0 0,0 1 16,0-1-16,0 0 0,0-21 15,0 22-15,0-22 0,0 0 0,22 0 16,-1 0-16,21-21 0,-21 0 0,0 0 16,22 0-16,-1 0 0,43 0 15,-43 0-15,0-21 16,1 0-16,-1 0 0,0 0 0,1-22 16,-1 22-16,0 0 0,-20-21 15,20 21-15,-21-1 0,0 1 0,0 0 16,1 0-16,-1 21 0,-21 21 31,0 0-31,0 0 0,0 1 16,0-1-16,-21 0 0,-1 0 15,1 21-15,21-20 0,-21-1 16,0 0-16,21 0 0,-21 0 0,21 0 16,-21-21-16,21 22 0,0-1 0,0-42 46,21-1-30,0 22-16,-21-21 0,21 0 0,0 0 16,0 0-16,1 0 0,-1-22 0,0 22 15,0 0-15,0 0 0,0 0 16,1-1-16,-1 22 0,0-21 0,0 21 16,0 0-16,-21 21 15,0 1 1,0-1-16,0 0 0,0 0 15,0 0-15,0 0 0,0 1 0,0-1 16,0 0-16,0 0 0,0 0 16,0 0-16,0 1 0,0-1 15,0 0-15,21-21 0,1 21 16,-1-21-16,0 0 0,0 0 16,0 0-16,22 0 0,-22 0 0,0 0 15,21 0-15,-21-21 0,22 0 0,-22 0 16,21-1-16,-21 22 0,1-21 15,20 0-15,-21-21 0,0 21 0,0-1 16,1-20-16,-22 21 0,0 0 16,0 0-16,0-1 0,0 1 15,0 0-15,-22 21 16,1 0-16,0 21 0,0 0 16,0 1-16,0-1 0,-1 0 0,1 21 15,21-21-15,0 1 0,-21-1 0,21 0 16,0 0-16,0 0 0,0 0 15,0 1-15,0-1 0,0 0 16,21-21-16,0 0 0,1 0 0,-1 0 16,0 0-16,0 0 15,0 0-15,0 0 0,1 0 0,-1-21 16,0 0-16,0 21 0,0-22 16,0 1-16</inkml:trace>
  <inkml:trace contextRef="#ctx0" brushRef="#br0" timeOffset="158146.04">22394 13949 0,'21'0'15,"-42"0"-15,64 0 0,-22 0 0,0-21 0,0 21 16,0-21-16,0 21 0,1-22 0,-1 1 16,0 0-16,0 21 0,0-21 15,0 0-15,1 0 0,-22-1 0,0 1 16,0 0-16,0-21 0,0 21 15,0-1-15,-22 1 0,1 0 0,-21 21 16,21-21-16,-22 21 0,1 0 0,21 0 16,-21 0-16,-1 21 0,1 0 15,0 0-15,-1 22 0,22-22 0,-21 21 16,21 1-16,-22-1 0,22 0 16,0 1-16,0-22 0,21 42 15,0-20-15,0-22 0,0 0 16,0 0-16,21 0 0,0-21 15,21 21-15,-20-21 0,-1 0 16,21 0-16,-21 0 0,22 0 0,-1-21 16,-21 0-16,21 21 0,1-21 15,-22 0-15,21 0 0,-21-1 0,22 1 16,-22-21-16,0 21 0,0-22 0,0 22 16,1-21-16,-22 0 0,0 20 15,21-20-15,-21 21 0,0 0 0,0 0 16,0 42-1,-21 0 1,21 0-16,-22 0 0,22 22 0,-21-22 16,21 0-16,0 21 0,0-21 15,0 1-15,0 20 0,0 0 16,0-21-16,0 1 0,21-22 16,1 21-16,-1-21 15,0 0-15,0 0 0,0 0 0,0 0 16,1 0-16,-1-21 0,0 21 0,0-22 15,0 1-15</inkml:trace>
  <inkml:trace contextRef="#ctx0" brushRef="#br0" timeOffset="158402.17">23220 13399 0,'0'0'0,"0"-22"0,0-20 31,-21 63-16,-1 0-15,22 1 0,-21 20 16,0 0-16,21-21 0,0 22 0,-21 20 16,0-20-16,21-1 0,-21 0 15,21-21-15,0 22 0,0-1 16,-22-21-16,22 22 0,0-22 0,-21 0 16,21 0-16,0 0 0,0 0 15,21-21 1,1 0-16,-1-21 15,-21 0-15,21 0 0,0 21 16</inkml:trace>
  <inkml:trace contextRef="#ctx0" brushRef="#br0" timeOffset="159056.85">23389 13420 0,'0'-21'0,"0"42"0,21-64 0,-21 22 0,0 0 0,0 0 15,0 42 16,-21 0-31,0 0 0,21 1 0,0 20 16,-21-21-16,21 21 0,-21 1 16,21-1-16,-22 0 0,22 1 0,0-1 15,-21 0-15,21-20 0,-21 20 16,21-21-16,0 21 0,0-20 0,0-1 16,0 0-16,0 0 0,0 0 15,21-21-15,0 0 16,1 0-16,20 0 0,-21 0 15,0 0-15,0 0 0,22-21 16,-22 0-16,0 0 0,0 21 16,0-43-16,1 22 0,-1 0 0,0 0 0,-21-21 15,21 20-15,-21 1 16,0 0-16,0 0 0,0 0 0,-21 21 16,0 0-16,0 0 15,-1 21 1,22 0-16,0 0 0,0 0 15,0 1-15,0-1 0,0 0 16,0 0-16,22 0 0,-22 0 0,0 1 16,0-1-16,21 0 15,0 0-15,0-21 0,-21 21 16,21-21 0,0 0-16,1 0 0,-1 0 15,0 0-15,0 0 0,0 0 16,22-21-16,-22 21 0,0-21 0,0 0 15,0 0-15,0-1 0,22-20 0,-22 21 16,0 0-16,-21 0 0,21-1 16,-21 1-16,21 21 0,-21 21 31,-21 1-31,0-1 16,0 0-16,21 0 0,-21 0 15,21 22-15,-21-43 0,21 21 16,0 0-16,-22-21 0,22 21 15,0-42 17,0 0-17</inkml:trace>
  <inkml:trace contextRef="#ctx0" brushRef="#br0" timeOffset="159249.71">24066 13526 0,'0'0'0,"0"-22"0,0 1 16,-21 21-16,0 0 16,0 0-1,0 0-15,0 0 63</inkml:trace>
  <inkml:trace contextRef="#ctx0" brushRef="#br0" timeOffset="159457.37">22860 13547 0,'0'0'0,"-42"0"15,20 0-15,1 0 0,0 0 0,42 0 31,22 0-15,-22 0-16,21 0 0,22 0 0,-22 0 16,21 0-16,-20 0 0,20 0 15,-20 0-15,20 0 0,1 0 0,-22 0 16,21 0-16,1-21 0</inkml:trace>
  <inkml:trace contextRef="#ctx0" brushRef="#br0" timeOffset="160001.76">24172 13377 0,'-21'0'32,"0"22"-17,21-1-15,0 0 16,0 0-16,0 21 0,0-20 0,0-1 15,0 21-15,0-21 0,-21 22 16,21-22-16,0 21 0,0-21 0,0 0 16,-21 22-16,21-22 0,0 0 15,0 0-15,-22 0 0,22 1 16,-21-1-16,21 0 0,0 0 16,-21-21-16,0 0 15,21-21 16,0 0-31,21 0 16,0-1-16,0 22 0,-21-21 0,22 0 16,-1 0-16,0 0 0,0 0 15,0 21-15,0-22 0,1 22 16,-1 0-16,0 0 0,0 0 0,0 0 16,0 0-16,-21 22 15,0-1-15,0 0 16,0 0-16,0 0 0,0 0 0,-21-21 15,0 22-15,0-1 0,0-21 16,0 21-16,-1 0 0,1-21 0,0 0 16,0 21-16,0-21 15,0 0-15,42-21 47,0 21-47,0-21 16</inkml:trace>
  <inkml:trace contextRef="#ctx0" brushRef="#br0" timeOffset="160425.65">24384 13695 0,'0'0'0,"21"-21"0,-21 42 47,0 0-47,0 0 0,-21 0 15,21 1-15,0-1 0,-21 0 16,21 0-16,0 0 0,0 0 16,0 1-16,0-1 15,21-21 17,0 0-32,0-21 15,-21-1-15,21 22 16,1-21-16,-22 0 0,0 0 0,21 0 15,-21 0-15,21-1 0,-21 1 0,21 0 16,-21 0-16,0 42 31,0 0-31,0 0 16,0 22-16,0-22 0,-21 0 16,21 0-16,-21 0 0,21 1 0,0-1 15,-21 0-15,21 0 0,0 0 16,0 0-1,21-21-15,0 0 0,0 0 16,-21-21 0,21 21-16,0-21 0</inkml:trace>
  <inkml:trace contextRef="#ctx0" brushRef="#br0" timeOffset="160701.89">24828 13335 0,'0'0'0,"-21"0"32,0 21-32,0 0 0,0 1 15,21-1-15,-21 0 0,-1 21 16,22-21-16,0 22 0,-21-22 0,0 21 16,21 1-16,0-22 0,0 21 15,0-21-15,-21 0 0,21 22 0,0-22 16,0 0-16,-21 0 0,21 0 0,0 1 15,0-1-15,0 0 16,0 0 0,0-42 15,21 0-31</inkml:trace>
  <inkml:trace contextRef="#ctx0" brushRef="#br0" timeOffset="161217.79">24828 13843 0,'22'0'47,"-1"0"-31,-21-21-16,21 21 0,0-21 16,0 21-16,0-21 0,-21-1 15,22 22-15,-22-21 16,-22 21-1,1 0 1,0 0-16,0 0 0,0 21 16,0 1-16,-1-22 0,22 21 0,-21 0 15,21 0-15,-21 0 0,21 0 16,0 1-16,0-1 16,0 0-16,0 0 0,0 0 15,21-21 1,0 0-1,1 0-15,-1 0 16,0 0-16,-21-21 0,21 21 0,0-21 16,0 21-16,1-21 0,-1 0 0,0 21 15,-21-22-15,21 1 0,0 0 16,-21 0-16,0 42 47,0 0-47,0 0 0,-21 1 0,21-1 15,-21 0-15,21 0 16,0 0-16,0 0 0,0 1 16</inkml:trace>
  <inkml:trace contextRef="#ctx0" brushRef="#br0" timeOffset="161505.79">24596 13589 0,'0'0'0,"0"-21"15,0 0 1,21 21-16,0 0 0,0 0 15,21 0-15,-20-21 0,20 21 0,43 0 16,-64 0-16,21 0 16,0 0-16,1 0 0,-1 0 0,-21 0 15,0 0-15,1 0 0,-1 0 16,-42 0 15,-1 0-31,1 0 0,0 0 16,0 0-16,0 0 0</inkml:trace>
  <inkml:trace contextRef="#ctx0" brushRef="#br0" timeOffset="164121.79">889 15833 0,'0'0'0,"0"-21"0,0-1 15,-21 22 1,21 22 15,0-1-31,0 0 0,0 0 16,0 21-16,0-20 15,0 20-15,-21 0 0,21-21 0,0 22 16,-22-22-16,22 0 0,0 21 16,0-20-16,0-1 0,-21 0 15,21-42 17,0 0-17,0-1-15,0 1 0,21 0 16</inkml:trace>
  <inkml:trace contextRef="#ctx0" brushRef="#br0" timeOffset="164481.76">910 15473 0,'0'0'0,"-21"0"0,-21 0 31,20 21-31,1 0 0,21 0 15,21-21 17,1 0-17,-1 0-15,0 0 0,0-21 0,0 21 16,-21-21-16,21 0 16,-21 0-16,0 0 15,-21 21 1,0 0-1,0 0-15,0 0 0,0 0 0,-1 21 16,1-21-16,21 21 16,-21 0-16,21 0 0,0 0 0,0 1 15,0 20-15,0-21 0,21 0 16,0-21-16,1 21 0,20 1 16,-21-1-16,0-21 0,22 21 0</inkml:trace>
  <inkml:trace contextRef="#ctx0" brushRef="#br0" timeOffset="164965.04">1460 15727 0,'0'21'16,"0"0"-16,0 0 0,-21 1 15,21-1-15,-21 0 0,21 0 0,-21 0 16,21 22-16,-21-22 0,21 0 15,0 21-15,-21-21 0,21 1 16,-22-1-16,22 0 0,0 0 0,0 0 16,-21 0-16,21 1 15,-21-22-15,21-22 32,0 1-32,0 0 0,0 0 15,0 0-15,0 0 0,0-22 16,21 22-16,0-21 0,1-1 0,-1 1 15,21 21-15,-21-21 0,22-1 16,-1 1-16,21 21 0,-20 0 16,-1-1-16,22 1 0,-22 21 0,0 0 15,1 0-15,-1 21 0,-21 1 16,21-1-16,-20 0 0,-1 0 0,0 21 16,-21 1-16,0-1 15,0 0-15,0-20 0,0 20 0,0 0 16,-21 1-16,0-22 0,21 0 15,-22 21-15,1-21 0,0 1 16,21-1-16,-21-21 16,21-21 15,0-1-31,0 1 0,0 0 16</inkml:trace>
  <inkml:trace contextRef="#ctx0" brushRef="#br0" timeOffset="166217.79">3514 15727 0,'0'0'0,"21"-21"0,85-43 32,-85 43-32,0 0 0,0 0 0,0 0 15,0-1-15,-21 1 16,0 0-16,0 0 0,0 0 0,-21 0 16,0 21-16,-21 0 0,21-22 0,-22 22 15,-20 0-15,20 0 0,1 0 16,0 22-16,-22-22 0,22 21 0,21 0 15,-22 0-15,22 0 0,0 0 16,0 1-16,21 20 0,0-21 0,0 0 16,0 0-16,21 1 0,21 41 15,-20-42-15,20 0 0,0 1 16,1-1-16,-1 0 0,0 0 16,43 43-16,-43-43 0,-21 0 15,22 0-15,-22 0 0,-21 0 16,0 22-16,0-22 15,-21 0-15,0 0 0,-1-21 0,-20 21 16,0 1-16,21-22 0,-43 0 16,22 0-16,-1 0 0,1 0 0,0 0 15,-1 0-15,22-22 0,-21 1 16,21 0-16,0 0 0,-1 0 0,1 0 16,0-22-16,21 22 0,0-21 15,0-1-15,0 22 0,0-21 0,0 21 16,0 0-16,0-1 0,0 1 15,21 21-15,0 0 0,1 0 16,-1 21-16,-21 1 16,21-1-16,0 0 0,-21 21 15,21-21-15,0 22 0,-21-1 16,0-21-16,22 22 0,-1-22 0,0 21 16,-21-21-16,21 0 0,0 1 15,0-22-15,1 21 0,-1-21 0,0 0 16,21 0-16,-21 0 0,22 0 0,-22-21 15,21 21-15,1-22 0,-1 1 16,0 0-16,1 0 0,-1-21 0,0 20 16,1-20-16,-22 21 0,21-21 15,-21 20-15,0-62 16,-21 63-16,0-1 0,0 1 16,0 0-16,0 0 0,0 0 0,-21 42 31,0 0-31,0 0 15,21 0-15,0 1 0,-21 20 0,21-21 16,-21 21-16,21-20 0,0 20 16,0-21-16,0 0 0,0 22 0,0-22 15,21 0-15,0 0 16,0-21-16,0 0 0,22 0 0,-22 0 16,0 0-16,21 0 0,-21-21 15,1 0-15,20 0 0,-21-1 0,0 1 16,22 0-16,-22-21 0,0 21 15,21-43-15,-21 43 16,1-21-16,-22 20 0,21 1 0,-21 0 16,0 0-16,0 42 31,-21 0-31,-1 0 16,22 22-16,-21-22 0,21 0 15,0 0-15,0 22 0,0-22 0,0 0 16,0 0-16,0 21 0,0-20 15,0-1-15,21 0 0,-21 0 16,22-21-16,-1 0 0,-21 21 16,21-21-16,0 0 0,0 0 15,22 0-15,-22 0 0,0 0 0,0-21 16,21 0-16,-20 0 0,-1 0 16,21-1-16</inkml:trace>
  <inkml:trace contextRef="#ctx0" brushRef="#br0" timeOffset="166937.74">5038 15685 0,'0'0'0,"0"-22"0,0 1 16,-22 21-1,1 0 1,0 21-16,0 1 16,0-1-16,0 0 0,-1 0 0,22 0 15,-21 0-15,0 1 0,21-1 16,0 21-16,0-21 0,0 22 0,0-22 15,0 0-15,0 21 0,0-21 16,0 1-16,0-1 0,21 0 16,0 0-16,1-21 0,-1 0 0,0 0 15,0 0-15,21 0 0,-20 0 16,20-21-16,-21 0 0,0 0 0,22-1 16,-22 1-16,0-21 0,0 21 15,21-22-15,-20 22 0,-22-21 0,21 0 16,0-1-16,0 1 0,-21 21 15,0-22-15,21 1 0,-21 0 16,21-1-16,-21 1 0,0 21 16,0 0-16,0 0 0,0-1 0,0 44 31,0-1-31,0 0 0,0 21 16,-21-21-16,21 22 0,0-22 15,-21 21-15,21 1 0,0 41 16,-21-41-16,21-1 15,-21-21-15,21 21 0,-21-20 0,21 20 16,0-21-16,0 0 0,-22 0 0,22 1 16,0-1-16,-21-21 15,21 21-15,0-42 32,0 0-32,0-1 0,0 1 15,0 0-15,21 0 0,1-21 16,-1 20-16,0-20 0,0 0 0,21 21 15,-20-22-15,20 22 0,0-21 0,1 21 16,-1-1-16,21 22 0,-20 0 16,-1 0-16,0 0 0,-20 0 15,20 22-15,-21-22 0,21 42 0,-42 0 16,0-21-16,0 1 16,0-1-16,0 21 0,-42 22 15,21-43-15,0 0 0,0 0 16,-22 0-16,22 0 0,0 22 15,0-22-15,0-21 0,21 21 16,0-42 0,0 0-1,21 0-15</inkml:trace>
  <inkml:trace contextRef="#ctx0" brushRef="#br0" timeOffset="167385.81">7218 15452 0,'42'-64'31,"-42"43"-31,21 0 0,-21 0 0,21 0 16,-21-1-16,0 1 15,0 0-15,0 0 0,0 0 16,0 0-16,-21 21 16,0 0-16,0 0 0,0 0 0,0 0 15,-22 21-15,1 0 0,21 0 0,-22 0 16,1 22-16,0-1 0,-1 0 15,22 1-15,-21-1 0,21 0 0,0 1 16,-22-1-16,22 0 0,0 1 16,21-22-16,0 21 0,0-21 0,0 22 15,0-22-15,0 21 0,0-21 16,21 0-16,0 1 0,0-1 0,22 0 16,-22-21-16,21 0 0,22 21 15,-22-21-15,0 0 0,22 0 16,-1-21-16,-20 21 0,20-21 0,1 0 15</inkml:trace>
  <inkml:trace contextRef="#ctx0" brushRef="#br0" timeOffset="168481.27">7980 15579 0,'0'0'0,"0"-21"0,-85-106 31,64 127-31,0 0 16,0 0-16,-22 0 0,22 0 15,-64 42-15,43-21 16,21 0-16,0 0 0,0 22 16,-1-22-16,1 21 0,0-21 0,21 22 15,0-22-15,0 21 0,0 1 0,0-22 16,0 0-16,0 21 0,0-21 16,0 1-16,0-1 0,21-21 15,0 0-15,22 0 0,-22 0 16,0 0-16,0 0 0,22-21 0,-22-1 15,21 1-15,-21 21 0,22-21 16,-22-21-16,0 21 0,0-1 0,0 1 16,-21 0-16,21 0 0,-21-21 15,22 20-15,-22 1 0,0 0 16,0 0-16,0 0 0,0 0 0,0 42 31,0 0-15,0 0-16,0 0 0,0 22 15,0-22-15,0 0 0,0 0 16,0 0-16,0 0 0,0 1 0,0-1 16,0 0-16,0 0 0,21 0 15,0-21-15,0 0 16,0 0-16,0 0 0,22 0 16,-1 0-16,-21 0 0,22 0 15,-22-21-15,21 0 0,0 0 0,-20 21 16,20-21-16,-21-22 0,0 22 0,22 0 15,-22 0-15,-21 0 0,21-22 16,-21 22-16,0 0 0,0 0 0,0 0 16,-21 21-1,0 0-15,21 21 16,0 0-16,-22-21 0,22 21 0,-21 0 16,21 0-16,0 1 0,0-1 15,0 0-15,0 0 0,0 0 16,0 0-16,0 1 0,0-1 0,21 0 15,-21 0-15,22 0 16,-22 0-16,0 1 16,-22-22-1,1-22 1,0 1 0,21 0-16,0 0 0,-21 21 15,21-21-15,-21 21 0,21 21 31,0 0-15,0 0-16,0 0 16,0 1-16,0-1 15,0 0-15,21-21 0,0 21 0,0 0 16,0-21-16,1 0 0,-1 0 16,0 0-16,21 0 0,1 0 0,-1 0 15,-21 0-15,21-21 0,1 21 16,-1-21-16,0 0 0,1 0 0,-1-1 15,0 1-15,1 0 0,-22 0 0,21-21 16,-21 20-16,1 1 0,-1-21 16,-21 21-16,0-22 0,21 22 0,-21 0 15,0 0-15,0 0 0,0 0 16,-21 21 0,0 0-16,-1 21 0,1 0 15,0 0-15,0 0 0,0 0 16,21 1-16,0-1 0,0 21 0,0-21 15,0 0-15,0 1 0,0 20 0,0-21 16,0 0-16,0 0 0,0 1 16,21-22-16,-21 21 0,21 0 0,0-21 15,0 0-15,1 0 16,-1 0-16,0 0 0,0-21 0,-21 0 16,21-1-16,22 22 0,-22-21 0</inkml:trace>
  <inkml:trace contextRef="#ctx0" brushRef="#br0" timeOffset="169629.76">10647 15304 0,'-21'0'32,"-1"0"-32,22 21 0,0 0 15,-21 21-15,0-21 16,21 1-16,0 20 0,0-21 0,-21 21 16,21 1-16,-21-22 0,0 21 0,21-21 15,0 22-15,0-22 0,-22 0 16,22 43-16,0-43 15,22-21 17,-1 0-32,0-21 0,0-1 15,0 22-15,0-21 0,-21 0 16,22 0-16,-1 0 0,0-22 0,0 22 16,21-42-16,-20 42 15,-1-1-15,0 1 0,-21 0 0,21 0 16,0 21-16,-21-21 15,21 21 1,-21 21-16,0 0 0,0 0 16,0 0-16,0 22 0,0-22 0,0 0 15,0 0-15,0 0 0,0 1 16,22-1-16,-22 0 0,0 0 16,21 0-16,0-21 0,-21 21 15,21-21-15,0 0 0,0 22 0,1-22 16,-1 0-16,0 0 0,0 0 0,21 0 15,-20 0-15,-1 0 0,21-22 16,-21 22-16,0-21 0,22 0 0,-22 0 16,0 0-16,0 0 0,0-1 0,1-20 15,-22 21-15,21-21 16,0 20-16,0-20 0,-21 21 0,0 0 16,21-22-16,-21 22 0,21 21 15,-21-21-15,0 0 0,0 42 31,0 0-31,0 0 0,0 1 16,0-1-16,0 0 0,0 21 0,-21-21 16,21 1-16,-21-1 0,21 21 15,0-21-15,0 22 16,0-22-16,0 0 0,0 0 0,0 0 16,0 0-16,21-21 15,0 0-15,1 22 0,-1-22 0,0 0 16,0 0-16,21 0 0,-20 0 0,-1 0 15,0 0-15,0-22 0,21 22 16,-20-21-16,-1 0 0,21 0 0,0 0 16,-20-22-16,-1 22 15,0 0-15,-21 0 0,21-21 0,-21 20 16,0-20-16,0 21 0,0 0 0,0 0 16,0-1-16,-21 22 15,0 0-15,0 22 0,-1-22 16,1 42-16,0-21 0,0 0 15,0 22-15,21-22 0,0 0 16,-21 21-16,21-21 0,0 1 0,0 20 16,0-21-16,0 0 0,0 0 0,0 1 15,21-22-15,0 21 0,0 0 16,0-21-16,22 0 0,-22 0 16,21 0-16,-21 0 0,22 0 0,-1 0 15,0-21-15,1 0 0,-1 21 16,0-22-16,1 1 0,-1 0 0</inkml:trace>
  <inkml:trace contextRef="#ctx0" brushRef="#br0" timeOffset="170117.97">13652 15240 0,'0'0'0,"22"0"15,-1-21-15,-21 0 0,0 0 0,0-1 16,0 1-16,0 0 0,0 0 16,0 0-16,-21 21 15,-1-21-15,-20 21 0,21 0 0,0 0 16,-22 0-16,22 0 0,-21 21 16,0 0-16,20 0 0,-20 21 0,21-20 15,-21 20-15,20 0 0,1 1 0,0-1 16,0 0-16,21 1 15,0-1-15,0 0 0,0-21 0,0 22 16,0-22-16,0 21 0,21-21 16,0 1-16,0 20 0,22-21 0,-22-21 15,21 21-15,1 0 0,-1-21 0,0 0 16,1 22-16,-1-22 0,0 0 16,1 0-16,20 0 0,-21-22 0,1 22 15,20-21-15,-20 0 0,20 0 0</inkml:trace>
  <inkml:trace contextRef="#ctx0" brushRef="#br0" timeOffset="170988.79">14457 15473 0,'0'0'0,"0"-21"0,0 0 0,0-1 15,0 1-15,0 0 0,0 0 0,0 0 16,-21 0-16,-1-1 0,1 1 16,-21 21-16,21 0 0,-22-21 0,22 21 15,-63 0-15,41 21 0,22 0 16,-21 1-16,21-1 0,-22 0 15,22 21-15,0-21 0,0 22 0,0-22 16,21 21-16,-22-21 0,22 22 16,0-22-16,0 0 0,0 0 0,0 0 15,22 1-15,-1-1 0,0 0 0,21-21 16,-21 0-16,1 0 16,20 0-16,0 0 0,-21 0 0,22 0 15,-1 0-15,-21 0 0,22-21 0,-1 21 16,-21-21-16,0-1 0,22 1 15,-22 0-15,-21 0 0,21-21 0,0-22 16,-21 43-16,0 0 16,0-22-16,0 22 0,0 0 15,0 42 1,0 0 0,-21 1-16,21-1 0,0 0 15,0 0-15,0 0 0,0 0 16,0 1-16,0-1 0,0 0 15,21-21-15,0 21 0,0-21 0,1 0 16,-1 21-16,0-21 0,0 0 16,0 0-16,22 0 0,-22 0 15,21 0-15,-21 0 0,0-21 0,1 0 0,-1 21 16,0-21-16,0 0 0,0-1 16,0 1-16,-21 0 0,0 0 15,0 0-15,22-22 0,-22 22 0,0 0 16,0 0-16,0 42 15,0 0 1,0 22-16,-22-22 16,22 0-16,0 0 0,0 0 15,-21 0-15,21 1 0,-21-1 0,21 0 16,0 0-16,0 0 16,-21 0-16,0 1 15,21-44 16,0 1-31,0 0 16,0 0-16,0 0 16,0 0-16,0-1 0,0 1 0,21 0 15,0-21-15,0-1 0,22 22 16,-22-21-16,21 0 0,-21-1 0,22 22 16,-1 0-16,0 0 0,1 21 15,-1 0-15,-21 0 0,21 21 16,-20 21-16,-1-21 0,0 22 0,0-22 15,-21 21-15,0 1 0,0-22 0,0 21 16,0-21-16,-21 0 0,0 22 16,0-22-16,-1 0 0,22 0 0,-42 0 15,21 1-15,21-1 16,-21-21 0,0 0-1,21-21-15</inkml:trace>
  <inkml:trace contextRef="#ctx0" brushRef="#br0" timeOffset="186413.39">17124 15536 0,'0'22'16,"-21"-22"-16,42-22 47,-21 1-47,21 21 15,0-21-15,-21 0 0,21 0 0,-21 0 16,21-1-16,-21 1 0,0 0 15,0 0-15,0-21 0,0 20 0,-21 1 16,21-21-16,-42 21 0,21-22 16,-22 22-16,22 0 0,-21 21 0,0 0 15,20 0-15,-20 0 0,0 0 0,21 0 16,-22 21-16,22 0 0,-42 22 16,20-22-16,22 21 0,0-21 15,21 22-15,0-22 0,0 42 16,0-41-16,0-1 0,21 0 15,0-21-15,0 0 16,1 21-16,20-21 0,0 0 0,-21 0 16,22 0-16,-1-21 0,22 21 0,-22-21 15,0 0-15,1-1 0,-22 1 16,21 0-16,-21 0 0,0 0 0,1 0 16,-22-1-16,0 1 15,-22 21 1,1 0-16,0 0 0,21 21 15,-21 1-15,0-1 0,0 0 16,-1 0-16,1 21 0,21 1 16,-21-22-16,21 21 0,0 1 15,-21-1-15,21 0 0,-21 1 0,0 84 16,21-85-16,0 21 0,0 1 16,0-1-16,0 1 0,0-1 15,0 1-15,0-22 0,0 1 0,0-1 16,0 0-16,0 1 0,-22-1 15,1-21-15,21 0 0,-21 0 0,0 1 16,0-1-16,0-21 0,-1 0 0,-20 0 16,21 0-16,-21 0 0,20 0 15,-20 0-15,0-21 0,-1-1 0,1 1 16,0 0-16,-1 0 0,1-21 0,0 20 16,-1-20-16,22 0 15,-21-1-15,21 22 0,0-63 16,21 41-16,0 22 0,0-21 15,42-1-15,-21 22 0,21-21 0,-20 0 16,20-1-16,21 1 0,-20 21 0</inkml:trace>
  <inkml:trace contextRef="#ctx0" brushRef="#br0" timeOffset="186845.77">17738 15155 0,'0'0'0,"0"-21"0,-22 21 32,1 0-32,0 0 0,0 21 15,0 1-15,0-1 0,-1 0 0,1 21 16,0-21-16,21 22 0,-21-22 16,0 0-16,21 21 0,0-20 0,0-1 15,0 21-15,0-21 0,0 0 16,21 1-16,0-1 15,0-21-15,22 0 0,-22 0 0,21 0 16,-21 0-16,22 0 0,20-21 16,-42 21-16,0-22 0,1 1 15,-1 0-15,0 0 0,-21 0 16,21-22-16,-21 22 0,0-21 0,0 0 16,0 20-16,-21-20 0,0 21 0,0-21 15,-1 20-15,1 1 0,0 21 16,-21 0-16,21 0 0,-1 0 0,-20 0 15,21 21-15,0-21 0,-22 43 16,22-22-16,0 0 0,21 0 0,-21 0 16,0 22-16,21-22 0,0 0 15,0 0-15,0 0 0,0 1 16,0-1-16,21-21 0,21 0 16,-21 0-16,1 0 0</inkml:trace>
  <inkml:trace contextRef="#ctx0" brushRef="#br0" timeOffset="188237.76">19240 15304 0,'0'-22'78,"22"22"-62,-1 0-16,0-21 0,0 21 0,0 0 15,0-21-15,22 0 0,-22 21 16,21-21-16,-21 0 0,22-1 0,-1 1 16,0 0-16,-20 0 0,20 0 0,-21 0 15,21-1-15,-20-20 0,-1 21 16,-21 0-16,0 0 0,0-1 16,0 1-16,0 0 0,0 0 0,0 0 15,-21 0-15,21-1 0,-22 22 16,1-21-16,21 0 0,-21 21 0,0 0 15,0 0-15,0 21 16,21 0-16,-22 1 0,22 20 16,0 0-16,-21 1 0,21 20 15,-21 1-15,0-1 0,21 22 0,-21-1 16,0-20-16,-1 21 0,22-1 0,-21-20 16,-21 20-16,21 1 0,0 0 15,-1 21-15,1-22 0,0 1 0,-21 84 16,21-84-16,-1 0 15,1-1-15,21 1 0,0-22 16,0 1-16,0-1 0,0 1 0,0-22 16,0 1-16,0-22 0,0 21 15,21-42-15,1 21 0,20-21 0,-21 0 16,21-21-16,-20 0 0,20 0 0,0 0 16,22-22-16,-22 1 0,0 0 15,22-1-15,-22-20 0,1-1 16,20 1-16,-21-1 0,1 1 0,-22-1 15,0 1-15,0-22 0,0 0 0,-21 22 16,0-22-16,0 22 0,-21-1 16,0 1-16,0-1 0,-21 22 15,-1 0-15,-20-1 0,20 22 0,1 0 16,-21 0-16,20 0 0,1-1 0,0 22 16,-1 0-16,1-21 0,21 21 15,0 0-15,-1 0 0,22-21 16,22 21-1,20 0-15,-21-21 0,21 21 0,1-21 16,41 0-16,-20-1 0,-1 1 16,-20 0-16,20 0 0,1 0 15,-22-22-15,22 22 0,-1-21 16,-21 21-16,1-22 0,-1 22 16,0 0-16,-20 0 0,20-21 15,-42 20-15,-21 22 31,0 0-31,-1 0 0,1 22 16,0-1-16,21 0 16,-21 0-16,21 0 0,0 0 0,0 22 15,0-22-15,0 0 0,0 0 16,0 22-16,0-22 0,0 0 0,21 0 16,0 0-16,0-21 15,1 21-15,-1-21 0,0 0 0,21 0 16,-21 0-16,1 0 15,20 0-15,-21 0 0,21 0 0,-20-21 16,20 0-16,-21 0 0,21 0 0,-20 0 16,-1-1-16,-21 1 0,0 0 15,0-21-15,0 21 0,0-22 0,0 22 16,-21 0-16,-1-21 0,1 20 16,0 1-16,0 0 0,-21 0 0,20 21 15,1 0-15,-21-21 0,21 21 16,-22 0-16,22 0 0,0 0 0,0 21 15,0 0-15,0 0 0,-1 0 0,22 1 16,0-1-16,0 0 0,0 21 16,0-21-16,0 1 0,0-1 15,0 21-15,0-21 0,22 0 16,20 1-16,-21-1 0,0-21 16,22 0-16,-22 0 0,21 0 15,0 0-15,1 0 0</inkml:trace>
  <inkml:trace contextRef="#ctx0" brushRef="#br0" timeOffset="188680.75">21145 15050 0,'0'0'0,"-21"0"0,0 0 0,0-22 16,21 1-16,-21 0 15,21 0-15,0 0 16,0 0-16,0-1 15,21 22-15,-21-21 0,21 21 0,0 0 16,22-21-16,-22 21 0,0 0 0,0 0 16,0 0-16,22 0 0,-22 21 15,0 0-15,0-21 0,0 43 0,0-22 16,1 0-16,-1 21 0,-21-20 16,0 20-16,21 0 0,-21-21 0,0 22 15,0-22-15,0 21 0,0-21 0,-21 1 16,21-1-16,-21 0 0,21 0 15,-22-21-15,1 0 0,0 0 16,0 0-16,0 0 16,21-21-16,0 0 15,0 0-15,0-22 0,0 22 16,0 0-16,0-21 0,21-1 16,0 22-16,0-21 0,0 21 0,1-22 15,-1 22-15,21-21 0,-21 21 0,22-1 16,-22 1-16,0 0 0,21 21 15,-21-21-15,22 21 0,-22 0 0,0 0 16,0 0-16,0 0 0,1 0 16,-1 0-16</inkml:trace>
  <inkml:trace contextRef="#ctx0" brushRef="#br0" timeOffset="191225.76">677 17039 0,'0'0'0,"0"-21"0,0 0 16,0 0 0,0 42 15,0 0-31,0 0 15,0 0-15,0 1 0,0 20 0,0-21 16,0 21-16,0-20 0,0-1 16,0 21-16,0-21 0,0 0 15,0 1-15,0-1 0,0 0 0,-21 0 16,21 0-16,-21-21 31,0 0-31,21-21 16,0 0-16,0 0 15,0 0-15,0-22 16,0 22-16,0 0 0,0-21 16,0 20-16,0-20 0,21 0 15,0 21-15,0-22 0,0 22 0,1-21 16,-1 21-16,0-1 0,42 22 16,-41 0-16,-1 0 15,21 22-15,-21-1 0,0 0 0,1 21 16,-22-21-16,21 22 0,-21-22 15,0 21-15,0-21 0,0 1 16,0 20-16,0-21 0,0 0 0,0 0 16,0 1-16,0-1 15,0-42 17,0-1-17,0 1-15,0 0 0,0-21 16,0 21-16,21-22 0,-21 22 15,0-21-15,21 21 0,0-22 16,0 1-16,1 21 0,-1 0 0,0-22 16,21 43-16,-21-21 0,1 21 15,-1 0-15,0 0 0,0 21 16,-21 0-16,21 1 0,0-1 0,-21 21 16,0-21-16,0 22 0,0-22 15,0 21-15,0-21 0,22 22 16,-22-22-16,21 0 0,-21 0 15,21 21-15,0-20 16,0-1-16,0-21 0,1 0 0,-1 0 16,0 0-16,21 0 0,-21 0 15,22-21-15,-22 21 0,21-22 16,-21 1-16,1 0 0,20 0 0,-21-21 16,0 20-16,-21-20 0,0 21 15,21-21-15,-21 20 0,0-20 0,0 21 16,0-21-16,0 20 15,0 1-15,0 0 0,-21 21 32,21 21-32,0 0 15,0 1-15,0-1 0,0 21 0,0-21 16,0 0-16,0 22 0,0-22 16,0 0-16,0 21 0,0-20 0,21-1 15,1 0-15,-1 0 16,0 0-16,0-21 0,0 0 15,0 0-15,1 0 0,-1 0 0,0 0 16,0 0-16,0-21 0,0 0 16,1 0-16,-1 0 0,0-1 0,-21 1 15,21 0-15,-21-21 0,21 21 16,-21-22-16,21 22 0,-21-21 16,0 21-16,0-1 0,0 1 15,0 0-15,0 0 0,0 42 31,0 0-31,0 0 16,0 1-16,0-1 0,0 0 0,0 21 16,0-21-16,0 22 0,0-22 15,0 0-15,0 0 0,0 22 0,0-22 16,22 0-16,-1 0 0,0 0 16,0 0-16,0-21 15,22 0-15,-22 0 0,21 0 0,-21 0 16,22 0-16,-22 0 0,21 0 15,-21 0-15,22-21 0,-22 0 16,21 0-16,-21 0 0,22 0 16,-22-1-16,0 1 0,0-21 0,0 0 15,0 20-15,-21-20 0,0 0 16,0-22-16,22 22 0,-22 0 0,0-1 16,21 1-16,-21 0 0,0-1 15,0 22-15,0 0 0,0 0 0,0 0 16,0-1-16,0 44 31,0-1-31,0 21 0,0-21 16,0 22-16,0-1 0,0 0 15,0 1-15,0-1 0,-21 0 16,21 1-16,0-1 0,0 0 0,0-21 16,0 22-16,0-22 0,0 21 15,0-21-15,21 1 0,-21-1 0,21-21 16,0 21-16,0-21 0,0 0 15,1 0-15,-1 0 0,0 0 16,0 0-16,21 0 0,-20-21 0,20 0 16,0-22-16,1 22 15,-22-21-15,21-43 0,-21 43 16,0-1-16,1 1 16,-22-21-16,0 20 0,0 1 0,0 0 15,0-1-15,0 1 0,0 21 16,0 0-16,0-1 0,0 1 0,-22 21 15,1 0-15,0 21 16,0 22-16,21-22 16,0 21-16,-21 1 0,21 20 15,0-21-15,0 1 0,0-1 0,0 43 16,0-43-16,0 0 16,0-20-16,21-1 0,0 21 0,0-42 15,0 21-15,1 0 16,-1-21-16,0 0 0,0 0 0,0 0 15,22 0-15,-22 0 0,21-21 16,-21 0-16,22 0 0,-22 0 0,21 0 16,-21-1-16,0-20 0,1 21 15,-22 0-15,21-43 0,-21 43 16,0 42 0,0 0-1,-21 1-15,21-1 0,0 0 16,0 0-16,0 21 0,0-20 15,0-1-15,0 0 0,0 0 16,0 0-16,0 0 0,21-21 31,0 0-31,0 0 16,-21-21-16,0 0 0,21 0 16,-21 0-16,0 0 0,21-1 0</inkml:trace>
  <inkml:trace contextRef="#ctx0" brushRef="#br0" timeOffset="191405.58">3916 16658 0,'0'0'16,"-21"-21"-16,-1 21 15,1 0 79</inkml:trace>
  <inkml:trace contextRef="#ctx0" brushRef="#br0" timeOffset="191589.79">3069 16955 0,'0'0'0,"-21"21"0,0-21 15,42 0 1,0 0 0,0 0-16,0-21 0,22 21 15,-22-22-15,21 1 0,1 21 0,-1-21 16,21 0-16,-20 0 0,20 21 16</inkml:trace>
  <inkml:trace contextRef="#ctx0" brushRef="#br0" timeOffset="192029.7">4276 16870 0,'0'-21'16,"0"42"-16,21-63 0,-21 20 0,0 1 16,0 0-16,21 21 0,-21 21 31,0 0-31,0 22 16,0-22-16,0 21 0,0 1 15,0-1-15,0 0 0,0 1 0,0 20 16,0-21-16,0 1 0,0 20 15,0 1-15,0-1 0,0 1 0,0-1 16,-21 1-16,0-1 0,-1 1 16,22-1-16,-21-20 0,21-1 15,-21 0-15,21 1 0,0-22 0,0 0 16,0-42 15,0 0-31,0-22 0,0 22 16,0-21-16,21-1 0,0-20 15,-21-1-15,0 22 0,22-21 16,-1-1-16</inkml:trace>
  <inkml:trace contextRef="#ctx0" brushRef="#br0" timeOffset="192294.55">4445 16806 0,'21'-21'0,"-42"42"0,42-63 0,0 21 0,0 21 15,1 0 1,-1 0-16,0 0 0,21 0 15,-21 0-15,22 0 0,-22 21 0,21 0 16,1 0-16,-22 1 0,21 41 16,-42-42-16,0 0 0,0 22 15,0-22-15,-21 0 0,-43 43 16,22-43-16,0 0 16,-1 0-16,1 0 0,0 0 0,-1-21 15,22 22-15,0-22 0,0 0 16,0 0-16,42-22 15,0 1 1,0 0-16,0-21 0,22 21 0,-22-22 16</inkml:trace>
  <inkml:trace contextRef="#ctx0" brushRef="#br0" timeOffset="192508.97">5122 16468 0,'0'0'0,"0"21"15,0 0-15,-21 0 0,21 22 0,-21-22 16,0 21-16,21 0 0,-21 1 16,21-1-16,0 0 0,-22 1 0,22-22 15,-21 21-15,21 1 0,0-22 16,0 0-16,0 21 0,0-21 0,0 1 16,0-1-16,21-21 15,1 0-15,-1 0 0,0-21 16,0 21-1</inkml:trace>
  <inkml:trace contextRef="#ctx0" brushRef="#br0" timeOffset="192841.73">5249 16933 0,'-21'0'15,"42"0"16,0 0-31,1 0 0,-1 0 0,0-21 16,0 0-16,0 0 0,0 0 16,1 21-16,-22-21 0,21-1 15,-21 1-15,0 0 0,0 0 16,0 0-16,-21 21 16,-22 0-16,22 21 0,0 0 15,0 0-15,0 0 0,-1 1 16,1 20-16,0 0 0,21-21 0,0 22 15,-21-22-15,21 21 0,0-21 16,0 1-16,0-1 0,0 0 0,0 0 16,21 0-16,0-21 0,0 0 15,43 0-15,-43 0 0,21 0 16,22 0-16,-1-21 16,1 0-16</inkml:trace>
  <inkml:trace contextRef="#ctx0" brushRef="#br0" timeOffset="194260.71">6773 16933 0,'0'0'0,"0"22"0,21-22 47,1 0-47,20-22 0,-21 1 15,0 0-15,0 0 0,1 0 0,-1 0 16,0-1-16,-21 1 0,0 0 16,0-21-16,0 21 0,0-1 0,-21 1 15,0 0-15,-22 0 0,22 21 16,-21 0-16,-1 0 0,22 0 15,-21 0-15,0 21 0,-1 0 0,1 0 16,0 1-16,-1 20 0,22 0 16,-21 1-16,21-1 0,-1 0 0,1 1 15,21-1-15,0-21 0,0 21 16,0-20-16,0 20 0,0-21 0,21 0 16,1-21-16,-1 21 0,21-21 15,-21 0-15,22 0 0,-1 0 0,0 0 16,1-21-16,20 21 0,-21-21 15,1 0-15,-1 0 0,-21 0 0,22-22 16,-22 22-16,0 0 0,0-21 16,-21-1-16,21 22 0,-21-21 0,0 21 15,0-1-15,0-20 0,0 21 16,-21 21 0,0 0-16,21 21 15,0 0-15,0 0 0,0 22 0,0-22 16,0 21-16,0 1 0,0-22 15,0 21-15,0 0 0,0-20 0,0-1 16,21 0-16,0 0 0,0 0 16,1 0-16,-1 1 0,0-22 0,21 0 15,-21 0-15,22 0 0,-22 0 16,21 0-16,-21-22 0,22 1 0,-22 0 16,21 0-16,1-21 0,-22 20 15,0-20-15,21 0 0,-21-1 16,1-20-16,-22 21 0,21-1 0,-21-20 15,21 20-15,-21 1 0,0 0 16,0-1-16,0 1 0,0 21 0,0 0 16,0 0-16,-21 42 15,21 0 1,0 21-16,-21-21 0,21 22 16,0-1-16,0 22 0,0-22 0,0 0 15,0 22-15,0-22 0,0 0 16,0 1-16,0 20 15,0-42-15,0 1 0,21-1 0,0 0 16,0 0-16,0-21 0,22 0 16,-1 0-16,-21 0 0,21-21 0,1 0 15,-22 0-15,21-1 16,1-20-16,-1 21 0,-21-43 0,21 22 16,-20 0-16,-1-22 0,0 22 15,-21-22-15,0 22 0,0 0 0,0-1 16,0 1-16,0 21 0,0 0 15,0 0-15,0-1 0,-21 22 16,21 22-16,-21-1 16,-1 0-16,22 21 0,-21-21 0,0 22 15,21 20-15,-21-20 0,21-1 0,0 0 16,0 22-16,0-22 0,0 0 16,0 1-16,0-22 0,0 21 0,21-21 15,-21 1-15,21-1 16,0-21-16,1 0 0,-1 0 0,21 0 15,-21 0-15,0 0 0,1 0 16,20-21-16,-21-1 0,0 1 0,22-21 16,-22 21-16,0-22 0,0 1 15,0 21-15,0-21 0,-21-1 0,0 22 16,0-21-16,0 21 16,0 42-1,-21 0-15,21 0 16,-21 21-16,21-20 0,0 20 15,0-21-15,0 0 0,0 22 0,0-22 16,0 0-16,0 0 0,21 0 16,0 0-16,1-21 0,-1 22 0,0-22 15,0 0-15,21 0 0,-20 0 16,-1 0-16,0 0 0,21-22 0,-21 1 16,1 0-16,-1 21 0,-21-42 15,21 21-15,0-1 0,-21 1 0,0 0 16,0-21-16,21 21 0,-21-1 15,0 1-15,0 42 32,0 1-32,0-1 0,0 0 15,0 0-15,0 0 0,0 0 0,0 1 16,0-1-16,-21 0 0,21 0 16,0 0-16,21-21 31,0-21-31</inkml:trace>
  <inkml:trace contextRef="#ctx0" brushRef="#br0" timeOffset="194437.21">8890 16616 0,'0'0'0,"0"-21"0,0 0 16,0-1-16,-21 22 0,0 0 31,21 22 0,-22-22-31,1 0 16,0 0-1,0 0-15</inkml:trace>
  <inkml:trace contextRef="#ctx0" brushRef="#br0" timeOffset="194629.73">7514 16806 0,'-42'22'0,"84"-44"0,-105 65 0,41-22 0,1-21 15,0 21-15,42-21 16,0 0 0,1 0-16,20 0 0,21-21 15,1 0-15,-1 0 0,22-1 0,-21 1 16,20 0-16,1 0 0</inkml:trace>
  <inkml:trace contextRef="#ctx0" brushRef="#br0" timeOffset="195321.52">9398 16552 0,'0'-42'15,"0"21"1,0 42 15,0 0-31,0 0 16,-21 22-16,21-22 0,0 0 16,-21 21-16,21 1 0,-22-22 0,22 21 15,0-21-15,-21 22 0,0-22 0,21 0 16,0 21-16,-21-20 15,21-1-15,-21-21 0,21 21 0,-21-21 16,-1 0 0,1 0-1,21-21 1,0 0-16,0-1 0,0 1 0,0-21 16,0 21-16,21 0 0,22-22 15,-22 22-15,0 0 0,21-21 0,-20 20 16,20 22-16,0-21 0,1 21 15,-1 0-15,-21 0 0,21 0 0,1 21 16,-1 1-16,0-1 0,-20 0 16,-1 0-16,0 21 0,-21-20 15,0 20-15,0-21 0,-21 21 0,0-20 16,-1-1-16,-20 21 0,21-21 16,-21 0-16,-1-21 0,1 22 0,0-1 15,-1-21-15,1 0 0,0 0 16,20 0-16,1 0 0,0 0 0,0 0 15,0 0-15,21-21 16,0-1-16,21 1 0,0 0 16,0 0-16,22 0 0,-22 0 15,63-22-15,-62 22 0</inkml:trace>
  <inkml:trace contextRef="#ctx0" brushRef="#br0" timeOffset="195957.14">10054 16637 0,'0'0'0,"0"21"32,-21 0-32,21 1 0,-21-1 0,0 0 15,-1 0-15,22 21 0,0-20 16,-21 20-16,21-21 0,-21 0 0,21 22 16,0-22-16,0 0 0,0 0 15,0 0-15,21 0 0,0-21 0,1 22 16,-1-22-16,21 0 0,-21 0 15,22 0-15,-22 0 0,21 0 16,0-22-16,-20 1 0,20 0 0,0 0 16,-21 0-16,22 0 0,-22-22 15,0 22-15,0-21 0,0-1 0,1 22 16,-1-21-16,0 21 0,-21 0 16,0-1-16,0 44 31,0-1-31,0 0 15,-21 21-15,21-21 0,-21 1 16,21 20-16,0-21 0,0 0 0,0 0 16,0 1-16,0-1 15,0 0-15,0 0 0,21-21 0,0 0 16,-21 21-16,21-21 0,0 0 16,0 0-16,1 0 0,-1 0 0,0-21 15,21 0-15,-21 0 0,1 0 16,-1-1-16,0 1 0,0-21 0,21 0 15,-20-1-15,-1 1 0,0 21 16,-21-22-16,21 1 0,-21 0 0,0-1 16,0 22-16,0-21 0,0 21 15,0 0-15,0-1 0,-21 22 16,21 22 0,-21-1-16,21 0 0,-21 21 15,-1-21-15,22 22 0,0 20 16,-21-20-16,21-1 0,-21 0 15,21-21-15,0 22 0,-21 20 16,21-42-16,0 1 0,0-1 16,0 0-16,21-21 15,0 0 1,-21-21-16</inkml:trace>
  <inkml:trace contextRef="#ctx0" brushRef="#br0" timeOffset="196153.66">10753 16679 0,'0'0'16,"21"0"31,0 0-47,0 0 0,0 0 15,0 0-15,1 0 0,20 0 0,-21-21 16,21 21-16,-20 0 0,20 0 15,-21 0-15,0 0 0,0 0 16,1 0-16</inkml:trace>
  <inkml:trace contextRef="#ctx0" brushRef="#br0" timeOffset="196777.34">11218 16828 0,'21'21'31,"1"-21"-15,-1 0-16,0 0 0,21-21 0,-21 21 16,1-22-16,-1 1 0,0 0 15,0 0-15,0 0 0,0 0 0,-21-1 16,0 1-16,0 0 16,0 0-16,-21 0 15,0 21-15,0 0 0,0 0 16,0 0-16,-1 21 0,1-21 15,0 21-15,0 21 0,0-20 0,21-1 16,0 21-16,-21-21 0,21 22 16,0-1-16,-22-21 0,22 21 0,0-20 15,0-1-15,0 0 0,0 0 16,22 0-16,-1 0 0,0-21 0,0 0 16,0 0-16,0 0 0,1 0 0,-1 0 15,21 0-15,-21 0 0,22-21 16,-22 0-16,0 0 0,21 0 0,-21-22 15,22 22-15,-22-21 16,0 0-16,21-1 0,-20 1 0,-1 0 16,0-1-16,0 22 0,0-21 15,-21 21-15,0-1 0,0 1 16,-21 21-16,0 0 16,0 21-16,0 1 0,21-1 15,-22 0-15,22 0 0,-21 0 0,21 22 16,0-22-16,0 0 0,0 0 15,0 0-15,0 0 0,21 1 16,1-1-16,-22 0 0,21 0 0,0 0 16,-21 0-1,0 1-15,-21-22 16,0 0 0,-1 21-16,-20-21 0,21 0 0,-21 0 15,20 0-15,1 0 0,0 0 16,0 0-16,0 0 0,21-21 15,0-1-15,21 22 16</inkml:trace>
  <inkml:trace contextRef="#ctx0" brushRef="#br0" timeOffset="198201.95">12954 16828 0,'21'0'16,"-21"-22"0,0 1-1,0 0-15,0 0 16,0 0-16,0 0 0,0-1 15,0 1-15,21 0 0,-21-21 0,21 21 16,-21-1-16,0-20 0,0 0 16,22 21-16,-22-1 0,21-20 15,-21 21-15,0 0 0,0 0 0,0-1 16,0 1-16,0 42 31,0 1-31,0-1 16,0 21-16,0-21 0,0 22 0,0-1 15,0 0-15,-21-21 0,21 22 16,0-1-16,0 0 0,0 1 0,0-1 16,0 0-16,0 1 0,21-22 15,0 0-15,0 21 0,0-20 0,0-1 16,64 0-16,-43-21 16,-20 0-16,20 0 0,0 0 15,1 0-15,-22 0 0,21-21 0,-21 0 16,0-1-16,22 1 0,-22 0 15,0-21-15,0 21 0,22-64 16,-22 43-16,0-1 0,-21 1 16,0 0-16,0-1 0,21 1 0,-21 0 15,0-1-15,0 1 0,21 21 16,-21 0-16,0-1 0,0 1 0,0 42 31,0 1-31,0-1 0,0 0 16,0 0-16,-21 21 0,21-20 15,-21 20-15,21-21 0,-21 21 16,21 1-16,0-1 0,0 0 0,0 1 16,0-22-16,0 21 0,0-21 15,0 22-15,0-22 0,0 0 0,0 0 16,21-21-16,0 21 0,0-21 16,0 0-16,1 0 0,-1 0 0,21 0 15,-21-21-15,0 21 0,22-21 16,-22 0-16,21 0 0,1 0 15,-1-22-15,-21 22 0,21 0 0,-20-21 16,-1 20-16,0 1 0,0 0 16,-21 0-16,0 0 15,-21 21-15,0 0 16,0 21-16,-1 0 0,1-21 16,0 21-16,21 0 0,0 1 15,0-1-15,0 0 0,0 0 0,0 21 16,0-20-16,0-1 0,0 0 15,21 0-15,0 0 0,1-21 16,-22 21-16,-22-42 47,1 21-47,0-21 16,0 21-16,21-21 15,-21 21-15,0 0 16,21 21-1,0 0 1,0 0-16,21-21 16,0 0-16,0 22 0,0-22 15,0 0-15,1 0 0,20 0 0,0 0 16,1 0-16,-22 0 0,21 0 0,0-22 16,1 1-16,-1 0 0,0 0 15,1 0-15,-22 0 0,21-1 0,-21-20 16,22 21-16,-22 0 15,-21-22-15,21 22 0,-21 0 0,21 0 16,-21 0-16,0 0 0,-21 21 31,0 21-31,21 0 16,0 0-16,-21 0 0,21 0 0,-21 1 16,21-1-16,0 21 0,0-21 15,0 0-15,0 1 0,0-1 0,0 0 16,0 0-16,21-21 15,0 0-15,0 0 16,0 0-16,0 0 0,1 0 16,-1-21-16,-21 0 0,21 0 15,-21-1-15,21 1 0,-21 0 16,0 0-16</inkml:trace>
  <inkml:trace contextRef="#ctx0" brushRef="#br0" timeOffset="198404.88">14795 16383 0,'-63'42'16,"63"-20"0,0-1-1,0 0 1,21-21-1,0 0 1,0 0-16</inkml:trace>
  <inkml:trace contextRef="#ctx0" brushRef="#br0" timeOffset="198860.82">15198 16531 0,'-22'21'15,"-41"43"1,42-43-16,0 0 16,21 0-16,-22 1 0,22-1 15,0 0-15,0 0 0,-21 0 0,21 0 16,0 1-16,0-1 0,0-42 62,0-1-62,0 1 0,0 0 0,0 0 16,21 0-16,1 0 0,-22-22 16,42 22-16,-21 0 0,0-21 15,22 20-15,-1-20 0,-21 21 0,21 0 16,1 0-16,-1-1 0,0 22 16,1 0-16,-22 0 0,21 0 0,1 22 15,-22-1-15,0 0 16,0 0-16,-21 21 0,0-20 0,0 20 15,0-21-15,0 21 0,-21-20 16,0 20-16,0 0 0,-1-21 0,1 1 16,0 20-16,0-21 0,0 0 15,0-21-15,-1 21 0,22 1 16,22-22 0,20 0-16,-21-22 15,21 22-15,1-21 0</inkml:trace>
  <inkml:trace contextRef="#ctx0" brushRef="#br0" timeOffset="199660.67">16404 16637 0,'0'-21'0,"0"42"0,0-63 0,0 21 0,0-1 16,0 1-16,0 0 16,-21 0-16,-21 0 0,20 21 0,1 0 15,0 0-15,-21 0 0,21 0 0,-22 0 16,22 21-16,-21 0 15,21 0-15,-22 0 0,22 1 0,0 20 16,0-21-16,0 21 0,21-20 16,0 20-16,0-21 0,0 21 0,0-20 15,0-1-15,21 0 0,0 0 0,0-21 16,0 0-16,22 0 0,-1 0 16,-21 0-16,21 0 0,-20 0 0,20 0 15,-21-21-15,0 0 0,22 0 16,-22-1-16,0 1 0,0 0 0,0-21 15,0 21-15,1-1 0,-22 1 16,0 0-16,21 21 0,-21-21 16,-21 21 15,-1 21-31,22 0 0,-21 0 16,0 1-16,0 20 0,0-21 15,0 21-15,-1 1 0,1-1 0,0 0 16,21 22-16,-21-22 0,21 22 15,0-22-15,0 22 0,0-22 0,0 21 16,0 1-16,0-1 0,0 1 0,21-1 16,0 22-16,-21-21 0,21-1 15,1 1-15,-1-1 0,0 1 16,0-22-16,-21 21 0,21 1 16,-21-1-16,21 43 0,-21-63 15,0-1-15,0 0 16,0-21-16,-21 1 0,0-1 0,-21 0 0,21-21 15,-22 0-15,1 0 0,0-21 16,-1 0-16,1-1 0,21 1 0,-22-21 16,22 0-16,0-1 0,0 1 15,0 0-15,21-22 0,0 22 0,0-22 16,21 1-16,0-22 0,0 22 16,22-1-16,-1-21 0,0 22 0,1-22 15,-1 22-15,21-1 0,-20 1 16,-1 20-16,0 1 0,1-21 15,-1 20-15,0 22 0,-20-21 16,20-1-16,-21 43 0,-21-21 16,-21 21 15,0 21-15,0-21-16,21 22 15,-22-22-15,44-22 47,-1 1-47</inkml:trace>
  <inkml:trace contextRef="#ctx0" brushRef="#br0" timeOffset="200800.96">18521 16912 0,'0'0'0,"21"0"0,42-42 31,-41 42-31,-22-21 0,21 0 16,-21-1-16,0 1 0,0 0 15,0 0-15,0 0 0,0 0 16,0-1-16,0 1 0,-21 0 15,-1 0-15,1 0 0,-21 0 0,21-1 16,-22 1-16,1 0 0,21 21 16,-21 0-16,-1 0 0,1 0 0,21 0 15,-22 0-15,1 0 0,21 21 16,-21 0-16,20 1 0,-20-1 0,21 0 16,0 21-16,0 1 0,-1-1 15,1-21-15,0 21 0,21 1 16,0-22-16,0 21 0,0-21 0,0 1 15,0-1-15,0 0 0,21 0 16,0-21-16,1 0 0,-1 0 0,21 0 16,-21 0-16,22 0 0,-22 0 15,21 0-15,-21-21 0,22 0 0,20 0 16,-21-1-16,1-41 16,-22 42-16,0-22 0,0 22 15,-21 0-15,0-21 0,21 21 16,-21-1-16,0 1 0,0 0 0,0 0 15,0 42 17,0 0-32,0 0 0,0 1 15,0 20-15,0-21 16,22 0-16,-22 0 0,21 1 0,0 20 16,0-21-16,0 0 15,0 0-15,22-21 0,-22 0 0,0 0 16,0 0-16,22 0 0,-22 0 0,21 0 15,-21 0-15,0-21 0,1 0 16,-1 0-16,0 0 0,0 0 0,0-1 16,-21 1-16,0 0 0,0 0 15,0 0-15,0-22 0,0 22 0,0 0 16,0 42 15,0 22-31,0-22 16,0 0-16,0 21 0,0-21 0,0 22 15,-21-22-15,21 21 0,0-21 16,-21 22-16,21-22 0,0 0 16,-21 0-16,21 0 0,0-42 47,0 0-32,21 0-15,0 0 0,0 0 0,0-1 16,1-20-16,-1 21 0,0-21 15,21-1-15,-21 1 0,22 21 0,-1-22 16,0 22-16,1 21 0,-1 0 16,-21 0-16,22 0 0,-22 0 15,21 21-15,-21 1 0,-21-1 0,0 21 16,0-21-16,0 22 0,0-22 16,0 21-16,0-21 0,0 22 0,-42-1 15,21-21-15,21 0 16,0 0-16,0 1 0,0-1 15,21-21 1,0-21 0,0 21-16,0-22 0</inkml:trace>
  <inkml:trace contextRef="#ctx0" brushRef="#br0" timeOffset="201321.65">20193 16679 0,'0'0'0,"0"-21"0,0-42 31,-21 42-31,0 21 0,-1-22 16,1 22-16,0 0 0,-21 0 0,21 0 15,-1 0-15,-20 22 0,0-22 16,21 21-16,-22 0 0,22 0 0,0 21 16,-21-20-16,20 20 0,1-21 15,21 0-15,0 22 0,0-22 0,0 0 16,0 21-16,0-21 0,0 1 15,21-1-15,1-21 0,-1 21 16,0-21-16,0 0 0,0 0 0,0 0 16,22 0-16,-22 0 0,0-21 15,0 21-15,22-21 0,-22-1 0,0-20 16,0 21-16,0-21 0,22-1 16,-22 1-16,0 0 0,0-1 0,0 1 15,0-22-15,1 22 0,-1-21 16,0-1-16,0 22 0,0-22 15,0 22-15,1-22 0,-22 22 0,0 21 16,21-21-16,-21 20 0,0 44 16,-21-1-1,-1 21-15,1-21 0,0 22 16,0 20-16,0-21 0,21 22 0,0-22 16,-21 22-16,21-22 0,0 22 15,0-22-15,0 21 0,0-20 0,0-1 16,0 0-16,0 1 0,21-1 0,0-21 15,0 22-15,0-22 0,0 0 16,22-21-16,-22 21 0,0-21 0,21 0 16,-20 0-16,20 0 0,-21 0 15,21-21-15,-20 0 0,-1 21 0</inkml:trace>
  <inkml:trace contextRef="#ctx0" brushRef="#br0" timeOffset="201761.5">18436 17251 0,'-444'63'31,"888"-126"-31,-952 126 0,423-41 0,22-22 15,-1 21-15,1-21 0,-1 0 16,22 0-16,0 21 0,21-21 0,-1 0 16,44 0-1,20 0-15,0 0 0,22 0 0,20 0 16,1 0-16,0 0 0,42 0 16,0 0-16,21 0 0,21 0 0,1-21 15,-1 21-15,21 0 16,1 0-16,-1-21 0,170 21 15,-190 0-15,-1 0 0,-21-22 0,-21 22 16,-21 0-16,0 0 0,0 0 16,-43 0-16,1 0 0,-22 0 0,0 0 15,-21 0-15,-42 0 16,0 0-16,0 0 16,0 0-16,0 0 0,-1 0 15,1 0-15,0 0 0,0 0 0,-21 0 16,20 0-16,-20 0 0,0-21 15</inkml:trace>
  <inkml:trace contextRef="#ctx0" brushRef="#br0" timeOffset="202125.44">18076 17378 0,'0'0'0,"-84"0"0,-1 21 0,21-21 15,1 0-15,21 0 0,-1 0 16,22 0-16,0 21 0,42-21 16,21 0-1,1 21-15,20-21 0,1 0 0,20 0 16,22 0-16,0 0 0,21 0 0,0 0 16,21 0-16,22 0 0,-1 0 15,0 0-15,22 0 0,-1 0 0,1-21 16,-22 21-16,0 0 15,1-21-15,-43 21 0,0 0 0,-21 0 16,-22 0-16,-20 0 0,-1-21 16,-20 21-16,-22 0 0,0 0 0,0 0 15,-21-21 1,-21 21 0,0 0-16,0-21 0,-1 21 15,1 0-15,0 0 0,-21-22 0,21 22 16,-22 0-16</inkml:trace>
  <inkml:trace contextRef="#ctx0" brushRef="#br0" timeOffset="203241.01">21484 16404 0,'0'0'0,"0"-42"31,0 21-31,0 0 16,-21 21-1,21-22-15,-21 22 16,21 22-1,0-1-15,0 0 0,0 0 0,0 0 16,-21 22-16,21-22 0,0 21 16,0 0-16,-22 1 0,22-1 0,-21 0 15,21 1-15,0 20 0,-21-20 0,0-1 16,21 0-16,0-21 16,-21 22-16,0-22 0,21 21 0,-22-21 15,22 1-15,-21-1 0,21 0 16,0-42 15,0 0-31,0-1 0,0 1 16,0-21-16,0 21 0,21-22 15,-21 22-15,22-21 0,20 0 0,-21-1 16,0 1-16,22 0 0,-1-1 16,-21 1-16,21 21 0,1 0 0,-1-1 15,0 22-15,1 0 0,-1 0 0,0 0 16,1 0-16,-22 0 15,0 22-15,-21-1 0,0 0 16,0 0-16,-21 0 0,-21 0 16,20 1-16,-20-1 0,0 0 0,-1-21 15,1 21-15,0 0 0,-1-21 16,1 0-16,21 0 0,-21 21 0,20-21 16,1 0-16,21 22 15,0-1 1,0 0-16,21-21 0,-21 21 0,22 0 15,-1-21-15,0 21 16,0 1-16,0-22 0,0 21 0,1-21 16,-1 21-16,0-21 0,0 0 15,0 0-15,0 0 0,1 0 0,-1 0 16,0 0-16,0 0 0,0 0 0,0 0 16,1 0-16,-1-21 0,0 0 15,0 21-15,21-22 0,-42 1 0</inkml:trace>
  <inkml:trace contextRef="#ctx0" brushRef="#br0" timeOffset="204089.72">22034 16849 0,'43'-21'31,"-22"21"-31,-21-22 0,21 22 16,0-21-16,-21 0 0,21 21 0,1-21 15,-22 0-15,21 0 0,0-1 16,-21 1-16,0 0 0,0 0 15,0 0 1,-21 21 0,0 21-16,-1-21 0,1 21 0,0 0 15,0 22-15,21-22 0,-21 21 16,0-21-16,-1 0 0,22 22 0,-21-22 16,21 0-16,0 0 0,0 0 15,0 1-15,0-1 0,0 0 0,21-21 16,1 21-1,20-21-15,-21 0 0,0 0 0,22 0 16,20-21-16,-21 21 0,-20-21 16,20 0-16,0-1 0,1 1 15,-1 0-15,-21 0 0,21-21 0,-20 20 16,-1 1-16,0 0 0,0 0 16,-21-21-16,21 42 0,-21-22 0,0 1 15,-21 21 1,0 21-16,0 1 15,21-1-15,-21 0 0,21 0 16,-22 0-16,22 22 0,0-22 0,0 0 16,0 0-16,0 0 0,0 0 15,0 1-15,0-1 0,22 0 16,-1-21-16,0 21 0,21-21 0,-21 0 16,22 0-16,-1 0 0,0 0 15,1 0-15,-1 0 0,0-21 0,1 0 16,-1 21-16,-21-21 0,22-1 15,-22 1-15,0-21 0,-21 21 0,21 0 16,-21-1-16,0 1 0,0 0 16,0 0-16,0 0 0,0 0 0,0 42 31,0 0-15,0 0-16,-21 0 0,0 22 0,21-1 15,-21 0-15,21 1 0,0-1 16,-22 0-16,1 1 0,21-1 15,0 21-15,0-20 0,0 20 0,-21 1 16,21-1-16,-21 1 0,21 84 16,0-63-16,0-22 0,0 22 15,0-22-15,-21 22 0,21-22 0,-21 1 16,-1-22-16,1 22 0,-21-22 16,21 0-16,-22-20 0,1-1 0,-21 0 15,20-21-15,1 0 0,21 0 16,-22-21-16,1 21 0,0-21 0,21-22 15,-22 22-15,22 0 0,-21-21 16,21 20-16,-1-20 0,22 21 16,0-21-16,0-1 0,0 1 0,0 0 15,0-1-15,22 1 0,-1-22 16,21 1-16,0 21 0,1-43 0,20 21 16</inkml:trace>
  <inkml:trace contextRef="#ctx0" brushRef="#br0" timeOffset="204633.61">23304 16785 0,'0'0'0,"22"-42"0,-1 21 0,-21 0 16,0-1-16,0 1 0,0 0 0,0 42 31,0 0-31,-21 1 0,21-1 16,-22 0-16,22 21 0,0-21 15,-21 22-15,21-22 0,0 0 0,0 43 16,0-43-16,0 0 15,0 0-15,0 0 16,21-21-16,1 0 0,-1 0 16,0 0-16,0-21 0,0 0 15,0 0-15,1 0 0,-1-1 16,-21 1-16,21-21 0,0 21 16,0 0-16,-21-1 0,0 1 0,0 0 15,0 0-15,21 21 0,-21 21 16,0 0-16,0 0 15,0 1-15,0-1 0,0 0 16,0 0-16,0 0 0,0 0 0,0 1 16,0-1-16,0 0 0,22 0 15,-1 0-15,0-21 0,0 21 16,0-21-16,0 0 0,22 0 16,-22 0-16,0 0 0,21-21 0,-20 0 15,-1 0-15,0 0 0,0 0 0,0-1 16,-21 1-16,21-21 15,-21 0-15,0 20 0,0-20 0,0 21 16,0 0-16,0-22 0,-21 43 16,0-21-16,21 0 0,-21 21 15,0 0-15,0 0 16,21 21-16,0 0 0,0 1 0,0-1 16,0 0-16,0 0 15,0 0-15,21-21 0,0 0 0,0 0 16,0 21-16,0-21 0</inkml:trace>
  <inkml:trace contextRef="#ctx0" brushRef="#br0" timeOffset="204991.41">24236 16722 0,'0'-21'0,"-64"105"16,128-190-16,-64 149 0,0-107 0,0 43 0,-21 21 31,-1 0-31,1 0 0,0 0 0,0 21 16,0 22-16,0-22 15,-1 0-15,22 0 0,0 21 0,-21-20 16,21-1-16,0 0 0,0 21 16,0-21-16,0 1 0,21-1 15,-21 0-15,22-21 0,-1 0 16,0 0-16,0 0 0,0 0 0,0 0 16,1 0-16,-1-21 15,0 21-15,0-21 0,-21-1 0,0 1 16,0-21-16,0 21 0,0-22 15,0 22-15,0-21 0,0 21 0,0-22 16,-21 22-16,21 0 0,-21 21 0,0-21 16,-1 21-16,1 0 15,0 0-15,21 21 0,0 0 16,0 0-16,0 1 16,0-1-16,0 0 0,21-21 15,0 0-15</inkml:trace>
  <inkml:trace contextRef="#ctx0" brushRef="#br0" timeOffset="205332.73">24405 16679 0,'0'0'0,"0"-21"0,0 0 16,0 0 0,21 21-1,0 0-15,1 0 16,-22 21-16,21 0 15,-21 0-15,21 1 0,-21-1 16,0 0-16,0 0 0,0 0 0,0 0 16,0 1-16,0-1 15,0-42 32,0-1-47,0 1 16,0 0-16,0 0 0,0 0 15,0 0-15,21-1 0,0 1 16,-21 0-16,21 21 0,1 0 16,-22-21-16,21 21 0,0 0 0,0 0 15,0 0-15,0 0 16</inkml:trace>
  <inkml:trace contextRef="#ctx0" brushRef="#br0" timeOffset="205788.98">24913 16616 0,'-21'0'31,"0"0"-31,0 21 16,-1 0 0,22 0-16,-21 1 15,21-1-15,0 0 16,0 0-16,-21-21 0,21 21 0,0 0 15,21-21 17,0 0-32,1 0 15,-1-21-15,0 0 16,-21 0-16,0 0 0,21 0 16,0-1-16,-21-20 0,21 21 0,-21-21 15,0 20-15,22-20 0,-1 0 16,-21-1-16,0 1 0,21 21 0,-21-21 15,21-1-15,-21 22 0,21 0 16,-21 0-16,0 42 16,0 21-16,-21-21 15,0 22-15,0-22 0,0 21 16,21 1-16,-22-1 0,1 0 0,0 1 16,21-1-16,-21 0 0,21 1 15,0-22-15,0 21 0,0-21 0,0 0 16,0 1-16,42-1 0,-21 0 15,1-21-15,-1 0 0,21 0 0,-21 0 16,22 0-16,-22 0 0,21-21 0</inkml:trace>
  <inkml:trace contextRef="#ctx0" brushRef="#br0" timeOffset="206517.61">5376 17971 0,'0'0'0,"0"-22"0,0 1 16,0 0-16,0 0 0,0 0 15,0 0-15,0-1 0,0 1 16,0 0-16,0 42 15,-21 0 1,21 1-16,0 20 0,0-21 16,0 21-16,0 1 0,0-1 0,0-21 15,0 22-15,0-1 0,0-21 16,0 21-16,0 1 0,0-22 16,0 0-16,0 0 0,0 0 0,0-42 46</inkml:trace>
  <inkml:trace contextRef="#ctx0" brushRef="#br0" timeOffset="206985.33">5101 18182 0,'0'0'0,"-21"0"16,0 0-16,0 0 15,42 0 1,21 0-1,-21 0-15,43-42 16,-22 21-16,22 0 0,-22 21 16,21-22-16,1 1 0,-1 0 15,-20 0-15,20 0 0,-20 0 0,-22 21 16,21 0-16,-21 0 0,-21 21 16,0 0-16,0 0 0,0 21 15,-21-20-15,0 20 0,0-21 16,0 21-16,-1 1 0,22-1 15,0-21-15,-21 22 0,21-22 0,0 0 16,0 0-16,21 0 0,1-21 16,-1 0-16,0 0 0,21 0 0,1 0 15,-1-21-15,0 0 0,1 0 16,20-22-16,-21 22 0,1-21 16,-1 21-16,0-22 0,-20 22 15,-1-21-15,-21 21 0,0-22 16,0 22-16,0 0 0,-43 0 0,22 0 15,-21 0-15,0 21 0,-1 0 16,1 0-16,0 0 0,-22 0 0,22 21 16,-1 0-16,1 0 0,0 0 15,21 0-15,-1 1 0,22-1 16,0 0-16,0 0 0,22-21 0,-1 21 16,0 0-16,21-21 0,1 0 15,20 0-15</inkml:trace>
  <inkml:trace contextRef="#ctx0" brushRef="#br0" timeOffset="207221.2">7260 17992 0,'0'0'16,"0"21"-16,0 0 15,0 0-15,0 0 0,0 1 0,0-1 16,0 0-16,0 0 0,0 21 15,0-20-15,-21-1 0,21 21 16,0-21-16,0 0 0,-21 1 16,21-1-16,0 0 0,0-42 31,0 0-15,0-1-16,0 1 0</inkml:trace>
  <inkml:trace contextRef="#ctx0" brushRef="#br0" timeOffset="207382.11">7218 17865 0,'0'-21'16,"0"-1"-16,0 255 0,0-423 0,0 126 0,0 43 15,0 0-15,21 21 47,0 0-31,0 0-16,22 0 0,-1 0 0</inkml:trace>
  <inkml:trace contextRef="#ctx0" brushRef="#br0" timeOffset="208972.71">8191 18161 0,'0'0'0,"0"-21"31,0 0-31,0 0 16,0-1-16,0 1 0,0-21 16,22 21-16,-65-127 31,1 126-31,21 22 0,-22 0 15,22 0-15,-21 0 0,0 0 0,-1 0 16,1 22-16,0-1 16,-1 0-16,1 21 0,21-21 0,0 22 15,-1-22-15,1 21 0,21 1 16,0-22-16,0 21 0,0-21 0,0 22 16,21-22-16,1 0 0,-1-21 15,0 21-15,21-21 0,1 0 16,-22 0-16,21 0 0,0 0 0,1-21 15,-1 0-15,0 21 0,1-43 16,-1 22-16,-21 0 0,22 0 0,-1-21 16,-21-1-16,21 1 0,-20 0 15,-1-1-15,0 1 0,-21-22 0,0 22 16,21 0-16,-21-22 16,0 22-16,0 0 0,0-1 0,0 22 15,0 0-15,0 0 0,-21 21 16,0 0-16,21 21 15,-21 0-15,-1 0 0,22 22 0,-21-1 16,21 0-16,0 22 0,-21-22 16,21 22-16,-21-22 0,21 0 0,0 1 15,0-1-15,0 0 0,0-21 16,0 22-16,21-22 0,21 0 16,-20 0-16,20-21 0,-21 0 0,21 0 15,1 0-15,20 0 0,-20 0 16,20 0-16,1-21 0,-22 0 0,21 0 15,1-22-15,-22 22 16,1 0-16,-1-21 0,-21 21 0,0-1 16,-21-20-16,0 21 0,0 0 15,0 0-15,0-1 0,-21 22 0,0 0 16,0 0-16,0 0 0,-1 0 16,1 22-16,0-1 0,0 21 15,0-21-15,21 0 0,0 22 0,0-22 16,0 21-16,0-21 0,0 1 15,21-1-15,0 0 0,0 0 0,0 0 16,1-21-16,20 0 16,-21 0-16,0 0 0,22 0 0,-1 0 15,-21 0-15,21-21 0,1 21 16,-22-21-16,21 0 0,-21 0 16,1-1-16,-1 1 0,-21-21 0,0 21 15,0 0-15,0-1 0,0-20 16,0 21-16,0 0 0,0 42 31,0 0-31,0 0 0,-21 0 0,21 1 16,-22 20-16,1-21 0,21 0 15,-21 22-15,21-22 0,0 0 16,-21 0-16,21 0 0,-21-21 16,21 21-16,21-42 31,0 21-31,0-21 15,0 0-15,1 0 0,20 0 16,-21-22-16,0 22 0,0-21 0,22 21 16,-22-22-16,0 22 0,0 0 15,0 0-15,1 0 0,-1 21 16,-21 21-16,0 0 16,0 0-16,0 0 0,0 0 0,0 1 15,0 20-15,0-21 16,0 0-16,0 0 0,0 1 0,0-1 15,0 0-15,0 0 0,0 0 16,21-21-16,0 0 16,0 0-16,0 0 0,22 0 0,-22 0 15,21 0-15,1-21 0,-1 0 16,0 0-16,-21 0 0,22-1 0,-22 1 16,21-21-16,-21 0 0,1-1 15,-1 1-15,0 0 0,-21-1 0,0-20 16,0 20-16,0-20 0,0 21 15,0-1-15,0 1 0,0 21 16,0 0-16,0 42 16,-21 0-16,21 21 15,0 1-15,-21-1 0,21 0 16,-22 22-16,22-22 0,-21 0 16,21 1-16,0 20 0,0-42 0,0 22 15,0-1-15,0-21 0,0 0 16,21 1-16,1-1 0,-1 0 0,0-21 15,21 0-15,-21 0 0,22 0 16,-22 0-16,21 0 0,-21-21 16,22 0-16,-22 21 0,0-22 0,21-20 15,-20 21-15,-1 0 0,-21 0 16,21-22-16,-21 22 0,21 0 16,-21 0-16,0 0 0,0 42 15,0 0 1,0 0-16,0 0 0,0 22 15,-21-22-15,21 0 0,0 0 16,-21 0-16,21 0 0,0 1 0,0-1 16,0 0-16,21-21 15,0 0-15,0 0 16,0 0-16,-21-21 0,22 0 16,-1 21-16,-21-22 0</inkml:trace>
  <inkml:trace contextRef="#ctx0" brushRef="#br0" timeOffset="209169.59">10731 17505 0,'0'0'0,"-42"0"16,21 0 0,21 21-16,-21 0 15,21 0 1,0 1-16</inkml:trace>
  <inkml:trace contextRef="#ctx0" brushRef="#br0" timeOffset="209369.48">9991 17886 0,'0'0'16,"0"21"-16,-22-21 0,1 21 0,0-21 16,21 21-16,21-21 15,0 0 1,1 0-16,-1-21 0,21 0 0,0 21 16,1-21-16,-22 0 15,21 0-15,1-22 0,-22 22 0,21 0 16</inkml:trace>
  <inkml:trace contextRef="#ctx0" brushRef="#br0" timeOffset="210629.85">10816 17928 0,'0'0'15,"21"0"-15,0 0 0,1 0 0,20 0 0,-21 0 16,0 0-16,0 0 0,22 0 15,-22-21-15,21 21 0,-21-21 16,22 0-16,-22 0 0,21-1 16,-21 1-16,1-21 0,-22 21 0,0-22 15,0 1-15,0 21 0,0-21 16,0 20-16,0-20 0,0 21 0,0 0 16,-22 0-16,1 21 0,-21 0 15,21 0-15,0 0 16,-1 21-16,1 0 0,0 0 0,-21 64 15,21-43-15,21 0 16,0 1-16,-22 20 0,1-20 0,0 20 16,21-21-16,-21 22 0,21-22 15,0 22-15,-21-1 0,21 1 0,-21-1 16,21 1-16,0-1 16,0 1-16,0-22 0,0 22 15,0-22-15,0 0 0,0-21 0,0 1 16,21-1-16,-21 0 0,21 0 15,0-21-15,0 0 0,22 0 16,-22 0-16,0-21 0,0 0 0,21 0 16,-20-1-16,20-20 0,-21 21 0,21-21 15,-20-1-15,-1-20 0,21 20 16,-42-20-16,0 21 0,0-22 16,0 22-16,0-1 0,0 1 0,-21 0 15,-21-1-15,20 22 0,1-21 16,-21 21-16,0 21 0,20-21 15,-20 21-15,21-22 0,0 22 16,0 0-16,42 0 16,0 0-1,0 0-15,21 0 0,1 0 16,-1 0-16,0-21 0,1 21 0,-1-21 16,22 0-16,-22 0 0,0 21 15,1-21-15,20-22 0,-21 22 16,-20 0-16,-1 21 15,0-21-15,-21 0 0,21 21 0,-42 21 32,21 0-17,-21-21-15,21 21 0,0 0 16,0 0-16,0 1 0,-21-1 16,21 0-16,0 0 0,0 0 0,0 0 15,0 1-15,0-1 0,21-21 16,0 21-16,0-21 0,0 0 15,0 0-15,1 0 0,-1 0 16,21-21-16,-21 21 0,22-21 0,-1-1 16,0 1-16,-21 0 0,22 0 15,-22 0-15,0-22 0,0 22 0,0 0 16,-21 0-16,22 21 16,-22-21-16,0 0 0,0 42 46,0 0-46,0 0 0,0 0 0,0 0 16,0 1-16,0 20 0,-22-21 16,22 21-16,0 1 0,0-1 0,-21 0 15,21 1-15,-21-1 0,21 22 16,0-22-16,0 21 0,0 1 0,0-1 16,0 1-16,0-1 0,0 1 15,21-1-15,0 1 0,1-22 0,-22 22 16,0-1-16,0-20 15,0-1-15,-43-42 16,22 0-16,-21 0 0,-1 0 0,1 0 16,0 0-16,-1 0 0,1 0 15,0 0-15,-1 0 0,1 0 0,21 0 16,0 0-16,-22 0 0,22 0 16,0 0-16,0 0 15,21-42-15,0-1 0,0 22 16,0-21-16,0-22 0</inkml:trace>
  <inkml:trace contextRef="#ctx0" brushRef="#br0" timeOffset="211030.84">13441 17674 0,'0'0'0,"0"-21"16,0 0-16,0 0 0,0 0 0,21-1 15,-21 1-15,0 0 0,21 0 16,-21 42-1,0 0 1,0 0-16,0 22 0,-21-1 16,21 22-16,-21-22 0,0 21 0,21-20 15,-22-1-15,1 0 0,0 22 16,-21-22-16,21-21 0,-22 64 16,43-64-16,0 0 0,-21 22 15,21-22-15,0 0 16,0-42-1,0 0-15,0 0 16</inkml:trace>
  <inkml:trace contextRef="#ctx0" brushRef="#br0" timeOffset="211789.51">12996 18055 0,'0'0'15,"21"0"1,1-21-16,20 21 0,-21-21 15,21 21-15,1-21 0,20 21 16,-20-21-16,20-1 0,-21 1 16,22-21-16,-1 21 0,1-22 15,-22 22-15,22-21 0,-22 0 0,0 20 16,-20-20-16,20 0 0,-21 21 16,-21-1-16,0 1 0,-21 42 31,0 1-31,0 20 15,-1-21-15,1 21 0,0 1 0,0-1 16,0 0-16,21 1 0,0-1 16,-21-21-16,21 22 0,-22-1 0,22-21 15,0 21-15,0-20 0,0-1 16,0 0-16,0 0 0,0 0 16,0 0-16,22-42 46,-1 21-46,0-21 0,0-21 16,21 21-16,-20-1 0,-1 1 0,0 0 16,21-21-16,-21 21 0,1-1 15,20 22-15,-21-21 0,0 21 16,0 0-16,1 0 16,-22 21-16,0 1 15,0-1-15,0 0 0,0 0 16,0 0-16,0 0 0,0 1 15,0-1-15,0 0 0,0 0 16,21 0-16,0-21 0,0 21 16,0-21-16,0 22 0,22-22 0,-22 0 15,21 0-15,1 0 0,-22 0 16,21-22-16,-21 1 0,22 21 16,-1-21-16,-21 0 0,0 0 0,22 0 15,-22-22-15,-21 22 0,21 0 16,-21-21-16,0 20 0,0-20 15,0 21-15,0 0 0,0 0 16,-21-1-16,0 22 0,-1 0 16,1 0-16,0 22 0,-21-1 15,42 0-15,-21 21 0,-1-21 0,22 1 16,-21 20-16,21-21 0,0 0 16,0 0-16,0 1 0,0-1 0,21 0 15,1 0-15,-1-21 0,0 0 16,21 0-16,-21 0 0,1 0 15,20 0-15,-21 0 0,21-21 0,-20 21 16,20-21-16,-21 0 0</inkml:trace>
  <inkml:trace contextRef="#ctx0" brushRef="#br0" timeOffset="214325.52">16150 18161 0,'0'0'0,"-21"21"0,0-21 0,0 21 16,42-21 15,0-21-31,0 0 16,21 0-16,1 0 0,-1 0 15,0-22-15,22 22 0,-22 0 16,1-21-16,-1-1 0,-21 22 16,0-21-16,0 21 0,-21-22 0,0 22 15,0 0-15,0 0 0,0 0 16,-21 21-16,0 0 0,-21 0 15,-1 21-15,22 0 0,-21 21 16,0-21-16,-1 22 0,22-22 0,-21 21 16,21 1-16,-1-1 0,22-21 15,0 21-15,0 1 0,0-22 16,0 0-16,22 21 0,-1-20 0,0-1 16,21 0-16,1-21 0,-1 0 15,0 0-15,1 0 0,-1 0 16,21 0-16,-20 0 0,20-21 15,-20 0-15,20-1 0,-21 1 0,22 0 16,-22-21-16,1 21 16,-1-22-16,0 1 0,1 0 0,-22-1 15,0 1-15,0 0 0,-21-64 16,0 63-16,0 1 0,0 0 0,-21-1 16,21 22-16,-21 21 0,0 0 15,-1 0-15,1 0 0,0 0 0,0 21 16,0 1-16,0 20 0,-1 0 15,1 1-15,21-1 0,0 0 16,0 22-16,0-22 0,-21 0 16,21 1-16,0-1 0,0 0 15,0 1-15,0-22 0,0 21 0,21 1 16,0-22-16,1 0 0,-1 0 16,21 0-16,-21-21 0,22 0 0,-1 0 15,0 0-15,-21 0 0,22 0 16,20-21-16,-20 0 0,-1 0 15,0 0-15,-21-1 0,22 1 16,-1 0-16,-21 0 0,0-21 0,-21 20 16,0 1-16,0 0 0,0 0 15,-42 21 1,21 0-16,0 0 0,0 0 16,-1 0-16,1 21 0,0 0 15,0 0-15,0 1 0,0-1 0,21 0 16,0 0-16,0 21 0,0-20 15,0-1-15,0 0 0,21 0 16,0-21-16,21 21 0,-21 0 0,22-21 16,-1 0-16,-21 0 0,22 0 15,-1 0-15,21-21 0,-20 0 0,-1 0 16,0 21-16,1-21 0,-22 0 16,21-22-16,-21 22 0,1 0 15,-1 0-15,0-22 0,0 22 16,0 0-16,-21 0 0,0 0 0,0 0 15,0 42 17,-21-21-32,21 21 0,0 0 0,-21 0 15,0 0-15,21 1 0,-21-1 16,21 0-16,0 0 0,0 0 0,0 0 16,0 1-16,-22-22 0,22 21 15,0 0-15,0-42 47,22 0-47,-22-1 16,0 1-16,21 0 0,0 0 15,-21 0-15,21 0 0,-21-1 0,21 1 16,0 0-16,1 0 0,-22 0 16,21 0-16,0 21 15,0 0-15,-21 21 16,21 0-16,-21 0 15,0 0-15,0 0 0,0 1 0,0-1 16,0 0-16,0 0 16,21 0-16,-21 0 0,0 1 0,22-1 15,-22 0-15,0 0 16,21-21-16,0 0 16,0-21-1,0 21-15,0-21 16,1 0-16,-22-1 0,42 1 15,-21 0-15,0-21 0,22 21 16,-22-22-16,21 22 0,0 0 0,1-21 16,-22 20-16,21 1 0,-21 21 15,1 0-15,-1 0 0,-21 21 16,0 1 0,0-1-16,-21 0 0,-1 21 15,22-21-15,-21 1 16,21-1-16,-21 0 0,21 0 0,0 0 15,0 0-15,0 1 0,0-1 16,21 0-16,0 0 16,1-21-16,-1 0 0,21 0 0,-21 0 15,22 0-15,-1 0 0,0 0 16,1-21-16,-1 21 0,0-21 0,1 0 16,-1-1-16,-21 1 0,21 0 15,-20 0-15,-1 0 0,-21 0 16,0-22-16,0 22 0,0 0 15,0 0-15,0 0 0,0-1 16,-21 22-16,-1 0 0,1 0 0,0 0 16,0 0-16,0 0 0,0 22 15,-1-22-15,1 21 0,21 0 0,-21 21 16,21-21-16,0 1 0,0-1 16,0 0-16,0 0 0,0 0 0,21 0 15,0 1-15,1-1 0,-22 0 16,21-21-16,21 0 0,-21 0 15,0 0-15,22 0 0,-22 0 16,21 0-16,-21 0 0,1-21 16,20 0-16,-21 21 0,21-43 15,-20 1-15,-1 21 0,0 0 16,-21-1-16,0 1 0,0 0 0,21 0 16,-21 0-16,-21 21 31,0 21-31,21 0 15,-21 0-15,-1 0 0,22 1 16,-21-1-16,21 0 0,0 0 0,-21-21 16,21 21-16,-21 0 0,21 1 15,21-44 17,0 1-17,0 0-15,1 0 16,-1 0-16,0 0 0,21-1 15,-21 1-15,22 0 0,-22 0 0,21 0 16,-21 0-16,22-1 0,-22 1 16,0 21-16,0 0 0,0 0 0,-21 21 15,0 1 1,0-1-16,-21 0 0,0 0 16,21 0-16,-21 0 0,21 1 15,0-1-15,0 0 0,0 0 16,0 0-16,21 0 15,-21 1-15,21-22 0,0 0 16,1 21-16,-1-21 0,0 0 0,0 0 16,21 0-16,-20 0 0,-1-21 15,0-1-15,0 22 0,0-21 0,0 0 16,1 0-16,-1-21 0,0 20 16,0-20-16,-21 21 0,21-21 0,0-1 15,22-41-15,-22 20 16,-21 22-16,0 21 0,21-22 15,-21 22-15,0 0 0,0 0 0,-21 42 16,0 0 0,0 0-16,-1 22 0,1-22 0,0 21 15,0 0-15,21 1 16,-21-1-16,0 0 0,21-20 0,-22 20 16,22 0-16,0-21 0,0 1 15,0-1-15,0 21 0,0-21 0,0 0 16,22 1-16,-1-22 15,0 0-15,0 0 16,0 0-16,22 0 0,-22 0 0,0 0 16,0-22-16,0 1 0,0 21 15,22-21-15,-22 0 0,0 0 0,0 0 16</inkml:trace>
  <inkml:trace contextRef="#ctx0" brushRef="#br0" timeOffset="214537.46">20278 17928 0,'-22'43'15,"44"-86"-15,-44 107 16,44-64 0,-1 0-16,0 0 15,0 0-15,0 0 0,0 0 16,1-21-16,20-1 0,-21 22 0,21 0 15,-20-21-15,20 21 16,0 0-16,1 0 0,-1 0 0</inkml:trace>
  <inkml:trace contextRef="#ctx0" brushRef="#br0" timeOffset="-214702.95">21103 18203 0,'-21'0'31,"21"-21"16,0 0-31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44:35.4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445 0,'0'-22'16,"21"22"-1,0-21 1,1 0-16,-22 0 15,0 0-15,0 0 16,0-1-16,0 1 0,0 0 16,0 0-16,-22 0 0,1 0 0,0-1 15,0 22-15,0-21 0,-22 0 16,22 21-16,-21 0 0,0 0 0,-1 0 16,1 21-16,0 0 0,-22 1 15,1-1-15,-1 21 0,22-21 16,-22 22-16,1-1 0,-1 0 0,22 22 15,0-22-15,-1 0 0,22 22 16,-21-1-16,21 22 0,21-21 16,0 20-16,0 1 0,0-22 15,0 1-15,21 21 0,0-43 16,0 21-16,21-20 0,1-1 0,-1 0 16,22 1-16,-22-22 0,21 0 15,1 0-15,-22-21 0,22 0 16,-1 0-16,-20 0 0,20 0 0,-21 0 15,22 0-15,-22-21 0,22 0 16,20-43-16,-20 43 0,-22-21 16,1 0-16</inkml:trace>
  <inkml:trace contextRef="#ctx0" brushRef="#br0" timeOffset="486.01">1630 868 0,'0'0'0,"0"-42"0,0 20 0,0-20 16,-21 21-16,-1 0 0,1 0 15,0 21-15,0 0 0,-21 0 0,20 0 16,1 0-16,-21 0 0,21 0 16,0 21-16,-1 0 0,-20 21 15,21-21-15,0 43 0,-22-22 0,22 1 16,0 20-16,0-21 0,0 1 16,0 20-16,-1-20 0,22-1 15,0-21-15,0 21 0,0-20 0,0 20 16,0-21-16,0 0 0,22 0 15,-1-21-15,0 0 16,0 0-16,21 0 0,-20 0 16,20-21-16,-21 0 0,21 0 15,1 0-15,-22 0 0,21-22 0,-21 1 16,1 0-16,20-1 0,-21 1 16,0-22-16,-21-41 15,21 62-15,-21 1 0,0 0 0,0 20 16,0 1-16,0 0 0,0 0 15,0 42 1,0 0-16,0 22 16,0-1-16,0 0 0,0 1 15,0-1-15,0 0 0,0 1 16,0-1-16,0 0 0,0 1 0,0-22 16,0 21-16,0-21 0,0 0 15,0 1-15,0-1 0,22 0 16,-1-21-16,0 0 0,0 0 15,0 0-15,0 0 16,1 0-16,-1-21 0,-21 0 0</inkml:trace>
  <inkml:trace contextRef="#ctx0" brushRef="#br0" timeOffset="923.79">2371 741 0,'0'0'0,"0"-42"31,-22 42-31,1 0 16,0 0-16,0 0 0,-21 0 0,20 0 15,-20 0-15,21 0 0,0 21 16,-22 0-16,22 0 0,0-21 0,0 21 16,21 0-16,0 1 0,0-1 15,0 0-15,0 0 16,0 0-16,0 0 0,21 1 0,0-1 15,0 0-15,22 0 16,-1-21-16,-21 21 0,22 0 0,-1 1 16,0-1-16,-21 0 0,1 0 15,20 0-15,-21 0 0,-21 1 0,0-1 16,0 0-16,0 0 0,0 0 16,-21 0-16,-21-21 0,20 22 0,-20-22 15,21 21-15,-21-21 16,20 0-16,-20 0 0,21 0 0,-21 0 15,20 0-15,1 0 0,-21 0 16,21-21-16,0 21 0,-1-22 0,22 1 16,0 0-16,0 0 15,0 0-15,0 0 16,0-1-16,0 1 16,22 21-16,20-21 0,-21 0 0</inkml:trace>
  <inkml:trace contextRef="#ctx0" brushRef="#br0" timeOffset="1433.33">2984 1016 0,'22'21'31,"-1"-21"-15,0 0-16,0 0 0,0-21 16,0 21-16,1-21 0,-1 0 15,0 21-15,0-21 0,0-1 0,22 1 16,-22 0-16,0 0 0,0 0 16,0 0-16,-21-1 0,0 1 0,21 0 15,-21 0-15,0 0 16,-21 21-1,0 0-15,0 0 0,0 0 16,0 0-16,-1 21 0,1-21 0,-21 21 16,21 21-16,-22-20 0,22 20 15,-21-21-15,21 21 0,0 1 16,-1-1-16,1 0 0,21-20 16,0 20-16,0 0 0,0-21 15,0 1-15,0-1 0,0 0 0,0 0 16,0 0-16,21-21 0,1 21 0,-1-21 15,0 0-15,0 0 0,21 0 16,-20 0-16,-1 0 16,0 0-16,0 0 0,0 0 15,-21-21-15,21 21 16,1-21-16,-1 0 0,0 0 16,0 0-16,-21-1 0,21 1 15,0 0-15,1 0 0</inkml:trace>
  <inkml:trace contextRef="#ctx0" brushRef="#br0" timeOffset="2402.02">4254 677 0,'0'0'0,"0"-21"31,0 0-15,0 0-16,22 0 15,-1 0 1,0 21-16,0 0 0,0-22 15,0 22-15,22 0 0,-22 0 0,0 0 16,0 0-16,0 0 0,1 0 16,-1 0-16,0 0 0,0 22 0,0-1 15,-21 0-15,21 0 16,-21 0-16,0 0 0,0 1 0,-21 20 16,0-21-16,-21 0 0,21 22 15,-22-22-15,1 0 0,21 0 0,-22 0 16,22 0-16,0-21 0,0 22 15,0-22-15,0 0 16,21-22 15,0 1-31,21 0 0,0 21 16,0-21-16,0 0 16,0 21-16,22 0 0,-22 0 0,0 0 15,0 0-15,22 0 16,-22 0-16,0 0 0,21 0 0,-21 21 0,1 0 15,20 0-15,-21 0 16,0 1-16,0 20 0,-21-21 0,22 0 16,-22 22-16,0-22 0,0 0 15,0 0-15,0 0 0,-22 22 0,1-22 16,0-21-16,-21 21 0,-1 0 16,1 0-16,21-21 0,-21 21 0,-1 1 15,1-22-15,0 0 0,20 0 16,-20 21-16,21-21 0,0 0 0,0 0 15,-1 0-15,1 0 0,0 0 16,0 0 0,0 0-16,0 0 15,-1 0 1,1-21-16,0 21 0</inkml:trace>
  <inkml:trace contextRef="#ctx0" brushRef="#br0" timeOffset="2969.41">1058 1947 0,'0'0'0,"-63"0"0,-170 0 32,191 0-32,20 0 0,-20 0 0,21 0 15,-21 0-15,20 0 16,44 0 15,-1 0-31,0 0 0,21 0 16,1 0-16,20 0 0,1 0 0,-1 0 15,1-21-15,20 21 16,1 0-16,21 0 0,0 0 0,21 0 16,-22-21-16,22 21 0,0 0 15,22 0-15,-1-21 0,0 21 0,21 0 16,-21 0-16,22-21 0,-22 21 16,21 0-16,-21 0 0,22 0 0,-1 0 15,-21 0-15,0 0 0,22 0 16,-22 0-16,0 0 0,-21-21 0,21 21 15,-21 0-15,-21 0 0,0 0 16,0 0-16,-22 0 0,1 0 16,-21 0-16,-1 0 0,-21 0 0,1 0 15,-1 0-15,0 0 0,-20 0 16,-1 0-16,0 0 0,0 0 16,-21-22 30,0 1-46,21 0 0</inkml:trace>
  <inkml:trace contextRef="#ctx0" brushRef="#br0" timeOffset="3581.48">7683 466 0,'0'0'0,"0"-21"0,0-22 31,0 22-31,0 0 0,22 21 31,-1 0-15,0 0-16,-21 21 0,42 0 16,-21 0-16,1 22 0,20-1 0,-21-21 15,21 22-15,-20-1 0,20 0 16,-21 1-16,21 20 0,-20-21 0,-1 1 15,0 20-15,0-20 0,0-1 16,0 0-16,1 1 0,-1-22 0,-21 21 16,0-21-16,21 0 0,-21 1 0,0-1 15,21 0-15,-21 0 16,0-42 15,0 0-15,0 0-16,0-1 0,0-20 15</inkml:trace>
  <inkml:trace contextRef="#ctx0" brushRef="#br0" timeOffset="3866.95">8467 360 0,'0'0'0,"0"-21"0,0-22 31,-22 43-31,1 0 0,0 22 15,0-1-15,0 21 0,0-21 0,-22 22 16,22-1-16,-21 0 0,21 22 16,-22-22-16,22 22 0,-21-22 0,-1 21 15,1 1-15,0-22 0,-1 22 16,22-22-16,-21 0 0,0 1 0,20-1 16,1 0-16,-21 1 15,21-22-15,21 0 0,0 0 0,-21 0 0,21 1 16,21-22-1,0 0-15,0 0 16,0 0-16,0 0 0,22-22 16,-1 1-16</inkml:trace>
  <inkml:trace contextRef="#ctx0" brushRef="#br0" timeOffset="4215.96">8699 741 0,'0'21'32,"0"0"-32,-21 0 0,21 1 15,0-1-15,0 21 0,0 0 0,0 1 16,0-1-16,0 22 0,0-22 0,0 21 16,0-20-16,0 20 15,0 1-15,0 20 0,0-20 0,0 21 16,0-1-16,-21 1 0,21 0 15,-21-1-15,0 1 0,0-22 0,21 22 16,-22 0-16,1-22 0,21 1 0,-21-1 16,21 1-16,0-1 0,-21-20 15,21-22-15,0 21 0,-21-21 0,21 0 16,0-42 0,0 0-1,0 0-15,21-21 0,0-1 0,-21 1 16,21 0-16,0-22 0,1 1 0,-22-1 15,21 1-15</inkml:trace>
  <inkml:trace contextRef="#ctx0" brushRef="#br0" timeOffset="4553.97">8742 953 0,'0'0'15,"-21"-43"-15,21 1 0,-22-43 16,22 64-16,0 0 0,0-21 0,0 20 15,22 1-15,-1 0 0,0 21 16,0 0-16,21-21 0,1 21 16,-1 0-16,22 0 0,-22 0 15,21 21-15,-20-21 0,20 21 16,-20 0-16,-1 1 0,-21 20 0,21-21 16,-20 21-16,-1-20 0,-21 20 15,0-21-15,0 21 0,0-20 0,-43-1 16,22 0-16,-21 0 0,0 0 0,-1 0 15,-20 1-15,20-22 0,-20 21 16,21-21-16,-1 0 0,1 0 0,0 0 16,20 0-16,1 0 0,0 0 15,0 0-15,42-21 32,21 21-32,-20-22 0,20 22 15,0-21-15</inkml:trace>
  <inkml:trace contextRef="#ctx0" brushRef="#br0" timeOffset="5065.81">10033 699 0,'0'0'0,"0"-85"31,-42 64-31,20 21 0,1 0 0,0 0 16,-21 0-16,21 0 0,-22 0 15,1 0-15,0 21 0,-1 0 16,1 0-16,21 0 0,-22 22 0,1-22 16,21 21-16,0 1 0,-22-1 15,43 0-15,-21 1 0,0-1 0,21-21 16,0 21-16,0-20 0,0-1 16,0 0-16,0 0 0,21-21 0,0 0 15,22 0-15,-22 0 0,0 0 16,0 0-16,22-21 0,-22 21 15,21-21-15,-21 0 0,22-22 0,-1 22 16,-21-21-16,21-1 0,-20 1 16,20 0-16,-21-1 0,0 1 15,0 0-15,1-1 0,-22 22 16,0-21-16,0 21 0,0 0 0,0-1 16,0 44-1,-22-1-15,1 0 0,0 21 16,21-21-16,0 22 0,-21-1 15,21 0-15,-21 1 0,21-1 0,0 0 16,0-20-16,0 20 0,0-21 0,0 21 16,0-20-16,0-1 0,21 0 15,0 0-15,0 0 0,0-21 16,1 0-16,-1 0 0,0 0 16,0 0-16,0-21 0,22 21 15,-22-21-15,21 0 0,-21-22 16</inkml:trace>
  <inkml:trace contextRef="#ctx0" brushRef="#br0" timeOffset="5321.96">10583 254 0,'0'0'0,"0"-21"0,-21 21 16,21 21-16,-21 0 15,21 22-15,0-22 0,0 21 0,-21 0 16,21 22-16,-21-22 0,21 1 0,-22 20 15,22-21-15,0 1 16,0-1-16,0 22 0,0-22 0,-21-21 16,21 21-16,0 1 0,0-22 15,0 0-15,0 0 0,0 0 0,0 1 16,21-22 0,1-22-1,-22 1-15,21 0 0,0 0 16,0-21-16</inkml:trace>
  <inkml:trace contextRef="#ctx0" brushRef="#br0" timeOffset="5817.75">10964 169 0,'0'0'0,"0"22"0,0 20 15,0-21-15,-21 21 0,0 1 16,21-1-16,-21 0 0,21 22 0,0-22 15,0 1-15,-21 20 0,21-21 16,0 1-16,-22-1 0,22 0 0,0 1 16,0-1-16,-21 0 0,21-20 15,0 20-15,-21-21 0,21 0 0,0 0 16,0 1-16,-21-22 16,21-22 15,0 1-31,0 0 15,0 0-15,21-21 0,0-1 0,0 1 16,1 21-16,-1-22 0,0 1 16,21 0-16,1-1 0,-1 22 0,0-21 15,1 21-15,-1 0 0,21-1 16,-20 1-16,-1 21 0,-21 0 0,22 0 16,-22 0-16,21 0 0,-21 21 15,0 1-15,1-1 0,-22 21 0,0-21 16,0 22-16,0-1 0,0 0 15,0 1-15,0-1 0,0-21 16,0 21-16,-22-20 0,22 20 0,-21-21 16,0 0-16,21 0 0,-21 1 15,0-1-15,0-21 0,-1 0 32,1-21-17,21-1-15,-21 1 0,21 0 16</inkml:trace>
  <inkml:trace contextRef="#ctx0" brushRef="#br0" timeOffset="6025.56">10329 550 0,'0'22'16,"21"-22"-1,1 0 1,-1 0-16,0 0 0,21 0 0,-21 0 16,1 0-16,20 0 0,-21 0 15,21-22-15,1 22 0,-22-21 0,21 0 16,1 21-16</inkml:trace>
  <inkml:trace contextRef="#ctx0" brushRef="#br0" timeOffset="6831.24">12763 360 0,'0'0'0,"0"-42"0,0 20 0,0 1 15,0 0-15,0-21 0,0 21 16,0-1-16,0 1 0,-21 21 31,21 43-15,0-22 0,-21 21-16,21 0 0,0 1 0,0-1 15,0 0-15,0 22 0,0-22 16,0 1-16,-21-1 0,21 21 0,-21-20 15,21-1-15,0 0 0,0-20 16,0 20-16,-21 0 0,21-21 0,0 1 16,0-1-16,-22-21 0,22 21 15,0-42 1,0 0 0,0-1-1,0 1-15,0-21 0,0 21 0,0 0 16,0-1-16,0-20 0,0 21 15,22 0-15,-1-22 0,0 22 0,0 0 16,0 0-16,0 0 0,22 0 16,-22-1-16,21 1 0,1 21 0,-22 0 15,21 0-15,0 0 0,1 0 16,-1 21-16,0-21 0,-20 22 0,20-1 16,-21 0-16,0 21 0,-21-21 0,0 1 15,0 20-15,0-21 0,0 21 16,-21-20-16,-21 20 0,21-21 0,-22 0 15,-20 0-15,20 1 16,1-1-16,0 0 0,-22-21 0,43 21 16,-21-21-16,-1 0 0,22 0 15,0 0-15,0 0 0,0 0 0,21-21 32,21 0-17,0 0-15,0-1 16,22 1-16,-22 0 0,21 0 15</inkml:trace>
  <inkml:trace contextRef="#ctx0" brushRef="#br0" timeOffset="7509.8">13398 614 0,'-21'0'47,"0"21"-47,21 0 0,-21 0 0,0 1 15,0 20-15,21 0 16,-22 22-16,1-43 0,21 0 16,0 21-16,0-20 0,0-1 0,0 0 15,0 0-15,21 0 0,1-21 16,20 21-16,-21-21 0,0 0 0,22 0 16,-1 0-16,0 0 15,-21 0-15,22 0 0,-1-21 0,0 0 16,-20 0-16,20 0 0,-21 0 15,0-1-15,22-20 0,-22 21 0,-21-21 16,21 20-16,-21 1 0,21-21 0,-21 21 16,0 0-16,0-1 0,0 1 15,0 0-15,-21 42 32,21 0-32,-21 1 15,21 20-15,-21-21 0,21 21 16,0 1-16,0-1 0,-22 0 0,22 22 15,-21-22-15,21 22 0,0-22 16,0 22-16,0-1 0,0-21 16,0 22-16,0-1 0,0 1 0,-21 21 15,21-22-15,0 1 0,0 20 16,0-20-16,0-1 0,0 22 0,-21-22 16,21 1-16,0-22 0,0 22 0,0-1 15,0-20-15,-21-1 0,21 0 16,-21 1-16,-1-22 0,22 21 0,-21-21 15,0 0-15,0 1 0,0-22 16,-22 21-16,22-21 0,-21 0 0,21 0 16,-22 0-16,1 0 0,0-21 15,-22-1-15,22 1 0,0 0 0,-22-64 16,43 43-16,-21 0 0,42-1 16,0-20-16,0-1 0,0-41 15,0 41-15,0 1 0,21-1 16,0 1-16,0-1 0,0 22 15,43-43-15,-43 43 0,21-1 16,-21 22-16,-21 0 0,22-21 0,-22 21 16,0-1-16,0 1 0,0-21 15,0 21-15</inkml:trace>
  <inkml:trace contextRef="#ctx0" brushRef="#br0" timeOffset="8070.02">15028 614 0,'0'0'0,"0"-21"16,21-22 0,-21 22-16,22 42 47,-1-21-47,-21 22 0,21 20 0,0-21 15,0 21-15,-21 22 0,21-22 0,1 1 16,-22 20-16,21-21 0,-21 22 15,21-22-15,-21 1 0,0-1 0,21 0 16,-21-21-16,21 22 0,-21-22 16,0 0-16,21 0 0,-21 0 0,0 1 15,0-44 17,0 1-32,0 0 15,22-21-15,-1 21 16,0-1-16</inkml:trace>
  <inkml:trace contextRef="#ctx0" brushRef="#br0" timeOffset="8338.21">15875 423 0,'0'0'0,"0"-21"0,0 0 0,0 0 0,0 0 16,0 0-16,-21 21 15,0 0-15,-1 21 0,1 0 16,0 0-16,0 0 0,-21 22 15,20-1-15,-20 0 0,21 1 16,-21-1-16,20 21 0,-20 1 0,0-22 16,21 22-16,-22-22 0,22 22 15,0-22-15,0 0 0,0-21 0,21 22 16,0-22-16,0 0 0,0 0 16,0 0-16,0 1 0,21-22 15,0 0-15,0 0 0,0 0 16,0 0-16,22 0 0,-22-22 15,21 1-15</inkml:trace>
  <inkml:trace contextRef="#ctx0" brushRef="#br0" timeOffset="8577.9">16065 720 0,'-21'106'16,"21"-64"-1,-21 21-15,0-41 0,21-1 16,-21 21-16,21-21 0,-21 0 0,21 1 16,0-1-16,0 0 0,0 0 15,-22-21-15,22 21 0,0-42 47,0 0-31,0-21-16,0 20 0</inkml:trace>
  <inkml:trace contextRef="#ctx0" brushRef="#br0" timeOffset="8753.71">16087 550 0,'0'0'0,"0"-21"0,0 0 0,0 0 16,0 42 31,0 0-32,0 0 1,21-21 0,0 22-16,-21-1 0,21-21 0,0 0 15</inkml:trace>
  <inkml:trace contextRef="#ctx0" brushRef="#br0" timeOffset="9169.03">16785 656 0,'0'0'15,"21"0"-15,0 0 0,-42 0 32,0 0-32,0 0 0,0 0 0,0 0 15,-1 0-15,-20 0 16,21 0-16,-21 0 0,20 0 0,-20 0 16,21 21-16,0 1 0,0-22 15,-1 21-15,22 0 0,0 0 16,0 0-16,0 0 15,22 1-15,-1-1 0,0 0 0,21-21 16,-21 21-16,1 0 0,20 0 16,-21 1-16,0-1 0,0 0 0,1-21 15,-1 21-15,0 0 0,-21 0 16,21 1-16,-21-1 0,0 0 16,-21 0-16,-21 0 15,20-21-15,-20 0 0,0 21 16,-1-21-16,-20 0 0,21 0 0,-1 0 15,1 0-15,21 0 0,-22 0 16,22 0-16,0 0 0,0 0 0,0 0 16,0 0-16,21-21 0,0 0 15,0 0-15,0 0 16,0 0-16,42-1 0,-21 1 16,0 21-16,22-21 0</inkml:trace>
  <inkml:trace contextRef="#ctx0" brushRef="#br0" timeOffset="9409.91">16997 783 0,'0'21'16,"0"1"-16,0-1 16,0 0-16,0 0 0,0 0 0,0 0 15,0 22-15,-21-22 0,21 0 16,0 0-16,0 0 0,0 1 0,0-1 15,-22 0-15,22 0 0,-21 0 16,21 0 0,0-42 15,0 0-31,0 0 16</inkml:trace>
  <inkml:trace contextRef="#ctx0" brushRef="#br0" timeOffset="9578">17018 635 0,'0'0'0,"0"-21"0,-21 0 31,0 21-31,42 0 63,0 0-63</inkml:trace>
  <inkml:trace contextRef="#ctx0" brushRef="#br0" timeOffset="10109.79">17505 445 0,'-64'21'31,"43"0"-31,0 0 15,21 21-15,0-20 0,-21-1 16,21 21-16,0 0 0,0 1 16,-21-1-16,21 0 0,0 1 0,0-1 15,0 0-15,0-20 0,0 20 16,0 0-16,0-21 0,0 1 0,0-1 16,0 0-16,0 0 0,0 0 15,-22-21-15,22 21 16,-21-21-1,21-21-15,-21 21 0,21-21 16,0 0-16,-21 0 0,21 0 0,0-1 16,0 1-16,0-21 0,21 0 15,0 20-15,22-20 0,-22 21 16,21-21-16,0 20 0,1 1 16,20 0-16,-20 21 0,-1 0 0,0 0 15,22 0-15,-22 0 0,-21 0 16,22 21-16,-22 0 0,0 22 0,0-22 15,0 21-15,-21-21 0,0 22 16,0-22-16,0 21 0,0-21 0,-21 1 16,0 20-16,0-21 0,-22 0 15,1 0-15,0 1 0,-1-22 0,1 21 16,0-21-16,-1 0 0,1 21 16,0-21-16,21 0 0,-22 0 0,22 0 15,0 0-15,0 0 0,21-21 31,0 0-31,0-1 0,21 1 0,21 0 16,-21 0-16,22-21 0</inkml:trace>
  <inkml:trace contextRef="#ctx0" brushRef="#br0" timeOffset="10385.64">18203 466 0,'0'0'0,"0"21"31,0 0-15,0 0-16,0 22 0,0-22 0,0 21 15,-21 0-15,21 1 0,-21-1 0,21 0 16,-21 22-16,21-22 0,0 1 16,0-1-16,-21 0 0,21 1 0,-22-1 15,22-21-15,0 0 0,0 0 16,0 1-16,0-1 0,0 0 15,22-21 17,-1-21-32,0 0 15,0-1-15,21 1 0</inkml:trace>
  <inkml:trace contextRef="#ctx0" brushRef="#br0" timeOffset="10789.15">18584 931 0,'0'0'0,"-21"0"0,21 22 16,-21-22-1,42 0 1,0 0 0,22-22-16,-22 22 0,0-21 15,0 21-15,0-21 0,0 0 16,22 21-16,-22-21 0,-21 0 0,21-1 15,-21 1-15,21 0 0,-21 0 16,0 0-16,-21 21 16,0 0-16,-21 0 15,20 0-15,-20 21 0,21 0 0,-21 0 16,-1 22-16,22-1 0,-21-21 16,21 21-16,-22 1 0,22-22 0,0 21 15,21-21-15,0 1 0,0 20 16,0-21-16,0 0 15,0 0-15,0 1 0,21-22 0,0 0 16,0 21-16,1-21 0,-1 0 16,0 0-16,0 0 0,0 0 0,0 0 15,1 0-15,-1-21 0,0-1 16,0 22-16,-21-21 0,21 0 0,-21 0 16,0 0-16</inkml:trace>
  <inkml:trace contextRef="#ctx0" brushRef="#br0" timeOffset="11273.47">19346 508 0,'0'0'0,"-21"0"0,0 0 0,-21 0 16,20 0-16,1 0 16,42 0 15,1 0-31,20 0 0,-21 0 0,43 0 16,-22 0-16,21 0 0,22 0 15,-21 0-15,-1 0 0,1 0 0,-1 0 16,1 0-16,-1 0 15,-21 0-15,-20 0 0,20 0 0,-21 0 0,0 0 16,-42 0 15,-21 0-31,21 0 16,-22 0-16</inkml:trace>
  <inkml:trace contextRef="#ctx0" brushRef="#br0" timeOffset="11521.33">19558 487 0,'-42'63'16,"42"-41"-16,-22-1 0,22 21 15,0-21-15,0 22 0,-21-1 16,0 0-16,21 1 0,-21-1 16,21 0-16,-21 1 0,21-1 0,-21 0 15,-1-21-15,22 22 0,0-22 16,0 0-16,-21 0 0,21 0 0,0 1 15,0-1-15,21-21 32,1 0-17,-1-21-15,0-1 0,0 22 16</inkml:trace>
  <inkml:trace contextRef="#ctx0" brushRef="#br0" timeOffset="11856.14">19706 995 0,'0'0'0,"21"-21"16,0 21 0,1 0-16,-1-21 0,0 21 15,0 0-15,0-22 0,0 1 16,1 21-16,-1-21 0,0 0 0,0 21 16,-21-21-16,21 21 0,-21-21 15,-21 21 16,0 0-31,0 0 0,-22 21 16,22 0-16,0 0 0,-21 21 16,21-20-16,-1-1 0,1 21 0,0-21 15,21 0-15,0 1 0,0-1 16,0 0-16,0 0 0,0 0 0,0 0 16,21-21-1,0 22-15,1-22 0,-1 0 0,21 0 16,-21 0-16,22 0 0,-22 0 15,21 0-15,0 0 0,-20-22 0,20 1 16,0 0-16</inkml:trace>
  <inkml:trace contextRef="#ctx0" brushRef="#br0" timeOffset="12401.83">20256 804 0,'0'0'0,"22"-21"0,-22 0 0,0 0 15,0 0-15,21 21 0,0-21 0,0-1 16,0 22-16,0-21 15,1 21-15,20 0 0,-21 0 0,0 0 16,22 0-16,-22 0 0,0 21 16,21 1-16,-21-1 0,1 0 0,-22 21 15,0-21-15,0 22 0,0-1 16,0 0-16,0 1 0,-22-22 0,1 21 16,0-21-16,0 1 15,0 20-15,-22-21 0,22-21 0,0 21 16,0 0-16,0-21 0,0 0 15,-1 0-15,44-21 32,-1 0-32,0 0 15,0 0-15,0 0 0,22-22 16,-22 22-16,21-21 0,0-1 0,1 1 16,-22 0-16,21-1 0,-21 22 15,22-21-15,-22 21 0,0 0 0,-21-1 16,21 1-1,-21 42 1,-21 1 0,21-1-16,-21 21 0,0-21 0,0 22 15,21-1-15,0 0 0,-22 1 16,22-1-16,-21 0 0,21-21 0,0 22 16,0-22-16,0 21 0,0-21 15,21 1-15,-21-1 0,22-21 16,-1 21-16,0-21 0,21 0 0,-21 0 15,1 0-15,20 0 0,-21 0 16,21 0-16,-20 0 0,-1-21 0,21 0 16,-21-1-16,22 1 0,-22-21 0,0 0 15,21-1-15,-21 1 16,1-22-16,-1 22 0</inkml:trace>
  <inkml:trace contextRef="#ctx0" brushRef="#br0" timeOffset="12685.55">21421 572 0,'0'0'0,"0"-43"0,0 1 0,0 0 16,0-1-16,0 1 0,0 0 0,0 20 15,0 1-15,0 0 0,0 42 32,0 0-32,-22 22 15,22-1-15,-21-21 0,21 43 0,0-22 16,0 0-16,0 1 0,-21 20 16,21-20-16,0 20 0,0 1 15,0-22-15,0 21 0,0-20 16,0 20-16,0-20 0,0-1 0,0-21 15,21 21-15,-21-20 0,0-1 16,21 0-16,-21 0 0,22 0 0,-22 0 16,21-21-16,0 0 0,0 0 15,0 0-15,0 0 0,1 0 16,-1 0-16,0-21 0,0 21 16,0-21-16,22 0 0,-22 0 0,0-22 15,0 22-15,21-21 0</inkml:trace>
  <inkml:trace contextRef="#ctx0" brushRef="#br0" timeOffset="12926.42">21209 720 0,'0'0'0,"-21"0"0,21-21 15,21 21 1,21 0-1,1 0-15,-1 0 0,0 0 0,22-22 16,-1 22-16,1 0 0,-1 0 16,22 0-16,-22 0 0,1 0 15,-22 0-15,22 0 0,-22 0 16,-21 0-16,0 0 0,1 0 0,-44 0 31</inkml:trace>
  <inkml:trace contextRef="#ctx0" brushRef="#br0" timeOffset="13821.3">7832 1715 0,'-22'0'16,"44"0"-16,-65 0 0,22 0 15,0 0-15,0 0 16,42 0 15,0 0-15,21 0-16,1 0 0,-1 0 15,0 0-15,1 0 0,20 0 16,1 21-16,-1-21 0,22 0 0,0 0 16,-1 0-16,22 0 0,21 0 0,-21 0 15,42 0-15,-21 0 0,0 0 16,0 0-16,21 0 0,-21 0 0,21 0 16,-21 0-16,22 0 0,83 0 15,-105 0-15,-21 0 0,21 0 16,-21 0-16,0 0 15,-21 0-15,20 0 0,-20 0 0,0 0 16,-22 0-16,-20 0 0,-1 0 16,0 0-16,-21 0 0,1 0 0,-1 0 15,0 0-15,-21-21 47,0-1-47,0 1 16</inkml:trace>
  <inkml:trace contextRef="#ctx0" brushRef="#br0" timeOffset="14914.12">13187 1715 0,'0'0'0,"-106"0"15,85 0-15,0 0 0,-1 0 16,1 0-16,0 0 0,0 0 15,21-22-15,-21 22 0,0 0 16,-1 0-16,22-21 63,22 21-63,20 0 0,-21 0 15,0 0-15,22 0 0,-1 0 16,0-21-16,22 21 0,-22 0 0,22 0 15,-22 0-15,21 0 16,1 0-16,-1 0 0,1 0 0,-22 0 16,22 0-16,20 0 0,-20 0 15,21 21-15,-22-21 0,22 0 0,-1 0 16,1 0-16,0 0 0,-1 21 16,1-21-16,0 0 0,-1 0 0,86 0 15,-86 0-15,22 22 0,0-22 16,0 0-16,0 0 0,21 0 15,-21 0-15,-1 0 0,1 21 0,21-21 16,-21 0-16,21 0 0,0 0 16,106 0-16,-106 0 0,-21 0 15,0 0-15,21 0 0,-22 0 16,1 0-16,0 0 0,-21 0 16,21 0-16,-1 0 0,-20 0 15,0 0-15,-1 0 0,22 0 0,-21 0 16,0 0-16,-1 0 0,22 0 15,-21 21-15,21-21 0,-22 0 0,22 0 16,-21 0-16,-22 0 0,22 0 16,-22 0-16,1 0 0,-1 0 0,1 0 15,-1 0-15,1 21 0,21-21 16,-22 0-16,1 0 0,20 0 0,1 0 16,0 0-16,-22 0 0,22 0 15,-22 21-15,1-21 0,-1 0 0,1 0 16,-1 0-16,1 0 0,-22 0 15,22 0-15,-1 0 0,1 0 16,-1 0-16,1 0 0,-22 0 16,21 0-16,1 0 0,-22 0 0,22 0 15,-22 0-15,0-21 0,1 21 16,-1 0-16,-21-21 0,22 21 0,-22 0 16,0 0-16,0 0 0,-21-21 15,21 21-15,0 0 16,-42 0 62,0 0-78,0 0 16,-21 0-16</inkml:trace>
  <inkml:trace contextRef="#ctx0" brushRef="#br0" timeOffset="18405.89">762 3281 0,'21'0'16,"0"-21"-16,0 0 16,-21-1-16,22 1 0,-1 21 15,21-21-15,-21 0 0,0 0 0,1 0 16,-1-1-16,0 1 0,0 0 16,0 0-16,-21 0 0,0 0 15,0-1-15,0 1 0,0 0 16,0 0-16,-21 0 15,0 21-15,0 0 0,0 0 0,-22 0 16,22 0-16,0 0 0,-21 0 16,-1 0-16,22 21 0,-21 0 0,21 0 15,-22 0-15,22 1 0,0 20 16,0-21-16,21 0 0,0 0 16,0 22-16,0-22 0,21 21 0,0-21 15,0 22-15,22-22 0,-22 21 16,21-21-16,0 22 0,-20-22 15,20 0-15,0 21 0,-21-20 16,22 20-16,-22-21 0,0 0 0,0 0 16,-21 1-16,0-1 0,0 0 15,-21 0-15,-21 0 0,-1 0 16,1 1-16,-21-22 0,-1 21 0,-21-21 16,22 0-16,-22 0 0,1 0 15,20 0-15,1 0 0,-1 0 0,22-21 16,-1-1-16,22 22 0,-21-21 15,21 0-15,21 0 0,0-21 16,0 20-16,0 1 0,0 0 0,0 0 16,21 0-16,0 0 0,21-1 15,1 1-15,-1 0 0,0 0 16,1 0-16,20 0 0</inkml:trace>
  <inkml:trace contextRef="#ctx0" brushRef="#br0" timeOffset="19077.99">1206 3175 0,'0'21'0,"0"0"0,0 1 16,-21-1-16,21 0 0,-21 0 15,21 21-15,0-20 0,0-1 16,-21 21-16,21-21 0,0 22 15,-21-22-15,21 0 0,0 0 0,0 0 16,0 0-16,0 1 0,21-1 16,0-21-16,0 0 0,0 0 0,22 0 15,-22 0-15,21 0 0,1 0 16,-1-21-16,0-1 0,1 22 0,-1-21 16,0-21-16,-21 21 0,22 0 15,-22-1-15,0-20 0,0 21 16,-21-21-16,0 20 0,0 1 0,0 0 15,0 0-15,0 0 16,0 0-16,-21 21 16,0 21-1,0 0-15,21 0 0,0 0 0,0 22 16,-21-22-16,21 21 0,0 0 16,0 1-16,0 20 0,0-20 15,0-1-15,0 21 0,0 1 16,0-1-16,0 22 0,21-21 0,-21 20 15,0 1-15,21 0 0,0-1 16,-21 1-16,0 0 0,21-1 16,0 1-16,-21 21 0,22-22 0,-22 1 15,0 0-15,0-1 0,0-20 0,0 21 16,0-22-16,0-21 0,-22 22 16,1-22-16,-21 1 0,21-1 0,-22-21 15,1 0-15,0 0 0,-22 1 16,22-22-16,-22 0 0,1 0 15,-1-22-15,1 1 0,-1 0 0,-20-21 16,20-1-16,-20 1 0,-1 0 16,0-1-16,22 1 0,-22-21 0,43-1 15,-22 22-15,22-22 0,21 1 16,21-1-16,0 1 0,0-1 0,0 1 16,21-1-16,21 1 15,1-1-15,-1 1 0,0-1 0,22 1 16,-1-1-16,1-20 0</inkml:trace>
  <inkml:trace contextRef="#ctx0" brushRef="#br0" timeOffset="19602.08">2053 3260 0,'0'21'31,"0"0"-31,0 0 16,0 0-16,0 1 15,0 20-15,0-21 0,0 0 16,0 0-16,-21 1 0,21-1 0,-21 0 16,21 0-16,-21 0 0,21 0 15,0 1-15,-22-22 0,1 0 31,0 0-15,21-22 0,0 1-16,0 0 0,0 0 15,0 0-15,0 0 16,21-1-16,-21-20 0,21 21 0,1-21 16,20 20-16,-21-20 0,0 21 15,22 0-15,-1-22 0,0 22 0,1 21 16,-22-21-16,21 21 0,0 0 15,1 0-15,-22 0 0,0 0 0,21 21 16,-20 0-16,-22 22 0,0-22 16,0 64-16,0-64 0,0 21 15,0 0-15,-22-20 0,1-1 16,0 21-16,0-21 0,0 0 0,21 1 16,-21-1-1,21-42 16,21 21-31,-21-22 0,21 1 16,0 0-16</inkml:trace>
  <inkml:trace contextRef="#ctx0" brushRef="#br0" timeOffset="19865.84">2963 2900 0,'0'21'31,"0"0"-15,0 0-16,-21 22 0,0-22 0,21 21 15,-21 1-15,21-1 0,0 0 16,-21 22-16,-1-22 0,22 0 0,-21-20 16,21 20-16,-21-21 0,21 21 15,0-20-15,0-1 0,0 0 0,0 0 16,21-21-1,0 0-15,1-21 16,-22 0-16,21 21 0,-21-21 16</inkml:trace>
  <inkml:trace contextRef="#ctx0" brushRef="#br0" timeOffset="20062.38">2730 3239 0,'0'0'0,"-21"0"0,0-22 31,42 22-15,-21-21-1,21 21-15,1 0 0,20 0 0,-21 0 16,0-21-16,0 21 0,22 0 16,-22 0-16,0-21 0,0 21 15,22 0-15,-22 0 0</inkml:trace>
  <inkml:trace contextRef="#ctx0" brushRef="#br0" timeOffset="20605.75">3662 3196 0,'0'0'15,"0"-21"1,0 0-16,0 0 15,0 0-15,0-1 16,-21 22-16,-1-21 0,1 21 16,0 0-16,0 0 0,0 0 0,0 0 15,-1 0-15,1 0 0,-21 0 16,21 21-16,0 1 0,-1-1 0,-20 0 16,21 0-16,21 21 0,-21 1 15,0-22-15,21 21 0,-22-21 16,22 22-16,0-22 0,0 0 0,0 0 15,0 0-15,0 1 0,0-1 16,22-21 0,-1 0-16,0 0 0,0 0 15,0 0-15,0 0 0,22-43 16,-1 22-16,-21 0 0,0 0 16,1 0-16,20 0 0,-21-22 15,0 22-15,0 0 0,-21-21 0,22 20 16,-1 1-16,-21 0 0,21 0 15,-21 0-15,0 42 32,0 0-32,-21 0 0,21 0 0,-21 22 15,21-22-15,0 21 0,-22-21 16,22 22-16,0-22 0,0 0 0,0 0 16,0 0-16,0 1 15,0-1-15,0 0 0,22 0 16,-1-21-16,0 0 0,0 0 15,0 0-15,0 0 0,1 0 16,20-21-16,-21 21 0</inkml:trace>
  <inkml:trace contextRef="#ctx0" brushRef="#br0" timeOffset="21161.99">4022 3154 0,'0'0'0,"0"-64"31,21 64-31,0 0 0,-21-21 0,21 21 16,0 0-16,0 0 15,1 0-15,-1 0 0,0 0 0,0 0 16,0 0-16,0 21 16,-21 1-16,0-1 0,0 21 0,0-21 15,0 22-15,0-1 0,0-21 0,0 21 16,-21 1-16,-21-22 0,21 21 15,0-21-15,-1 22 0,1-22 0,0 0 16,0 0-16,0-21 16,21 21-16,-21-21 0,42-21 47,0 21-47,0-21 0,0 0 0,0-21 15,1 20-15,-1-20 0,0 0 16,0 21-16,0-22 0,0 1 0,1 0 15,-1-1-15,0 22 0,0-21 16,0 21-16,-21-1 0,21 1 16,-21 42-1,0 1 1,0 20-16,0-21 0,0 21 16,-21 1-16,21-22 0,0 21 15,-21 1-15,21-1 0,-21-21 0,21 21 16,0-20-16,0-1 0,0 21 15,0-21-15,0 0 0,0 1 16,0-1-16,21-21 16,0 21-16,0-21 0,1 0 15,-1 0-15,0 0 0,0 0 16,-21-21-16,21 21 0</inkml:trace>
  <inkml:trace contextRef="#ctx0" brushRef="#br0" timeOffset="21710.01">825 4085 0,'0'0'0,"-21"21"0,-21-21 16,63 0 15,0 0-16,22 0-15,-22 0 0,42 0 16,-20 0-16,20-21 0,22 21 0,-1 0 16,22-21-16,0 21 0,21-21 15,0 21-15,0 0 0,21 0 0,0-21 16,1 21-16,20 0 0,-21 0 16,0 0-16,22 0 0,-22 0 15,0 0-15,-21 0 0,21 0 16,-21 0-16,0 0 0,106 0 15,-148 0-15,-1 0 0,1 0 16,0 0-16,-1-21 0,-20 21 0,-1 0 16,1 0-16,-22 0 0,0 0 15,-20 0-15,20 0 0,-21 0 0,0 0 16,-21-22 15,-21 1-15,21 0-16</inkml:trace>
  <inkml:trace contextRef="#ctx0" brushRef="#br0" timeOffset="22453.21">5778 3154 0,'0'21'0,"-21"-21"16,21 21-16,21-21 47,1 0-47,-1 0 15,-21-21 1,21 21-16,-21-21 16,0 0-1,-21 21 1,0 0-1,-1 0 1,1 0 0,21 21-1,0 0 1,0 0 0,0 0 15,0 1-31</inkml:trace>
  <inkml:trace contextRef="#ctx0" brushRef="#br0" timeOffset="22809.34">5715 3598 0,'21'0'31,"0"0"-31,0-21 16,1 0-16,-22 0 15,0 0 1,-22 21 15,1 0-31,0 0 0,0 0 16,0 0-1,0 0-15,21 21 0</inkml:trace>
  <inkml:trace contextRef="#ctx0" brushRef="#br0" timeOffset="23798">7705 2879 0,'0'0'0,"21"0"0,0-21 0,0-1 0,0 1 31,-21 0-15,-21 21-1,0 0 1,0 0-16,0 21 0,21 0 16,-22 1-16,1 20 0,0-21 15,-21 21-15,21 1 0,-1-1 0,1 0 16,0 22-16,-21-22 0,21 22 16,-1-22-16,-20 22 0,21-22 0,-21 0 15,20 1-15,-20-1 0,21 0 16,0-21-16,-22 22 0,22-22 15,21 0-15,-21-21 0,21 21 0,-21-21 16,0 21 0,21-42-1,21 0 1,0 0-16,0 0 0,-21 0 16,21-1-16,1 1 0,-1 0 0</inkml:trace>
  <inkml:trace contextRef="#ctx0" brushRef="#br0" timeOffset="24150.02">8043 2836 0,'0'0'16,"0"-21"-1,0 0-15,0 42 47,-21-21-47,21 21 0,-21 1 0,-21 20 16,20-21-16,1 21 0,0-20 15,-21 20-15,-1 0 0,22 22 16,-21-22-16,0 22 0,-1-1 0,1-21 0,0 22 16,-1-1-16,1-20 15,0-1-15,20 22 0,-20-43 0,21 21 16,0 0-16,0-20 0,-1-1 15,22 0-15,0 0 0,-21 0 16,21-42 15,21 0-31,1 0 0,-1 0 16,-21-1-16</inkml:trace>
  <inkml:trace contextRef="#ctx0" brushRef="#br0" timeOffset="24614.84">8403 3048 0,'0'0'0,"0"-21"31,0 42-15,0 21-1,0-20-15,-21-1 0,0 21 16,21 0-16,0 1 0,-21-1 16,-1 0-16,1 1 0,0-1 0,21 0 15,-21 1-15,21-1 0,-21-21 0,21 22 16,0-22-16,0 0 0,0 0 16,0 0-16,21-21 15,0 0 1,0 0-16,0 0 15,1-21-15,-1 0 0,-21 0 16,21 0-16,-21-22 0,0 22 16</inkml:trace>
  <inkml:trace contextRef="#ctx0" brushRef="#br0" timeOffset="24813.73">8128 3302 0,'0'0'0,"-21"0"0,42 0 47,0 0-32,0 0-15,0 0 0,1 0 0,20 0 16,-21-21-16,21 21 0,1 0 16,-22-21-16,21 21 0,1-21 0,-22 21 15,21 0-15,-21-22 0,22 22 0</inkml:trace>
  <inkml:trace contextRef="#ctx0" brushRef="#br0" timeOffset="25948.37">9080 3408 0,'0'0'0,"43"0"16,-43-21-1,21 0-15,-21-1 0,21 22 16,-21-21-16,21 0 0,-21 0 16,0 0-16,0-22 0,0 22 0,0 0 15,0-21-15,0 21 16,-21 21-16,0-22 0,0 22 0,0 0 16,-22 0-16,22 0 0,-21 0 15,21 0-15,-22 22 0,1-1 16,0 0-16,20 0 0,-20 21 0,21-20 15,-21 20-15,20 0 0,1 1 16,-21-1-16,42 0 0,-21 22 16,0-43-16,21 21 0,0-21 0,0 1 15,0-1-15,0 0 0,21-21 16,0 0-16,0 0 0,0 0 0,0 0 16,22 0-16,-22 0 0,21-21 15,1 21-15,-22-21 0,106-43 16,-106 22-16,21 21 0,-21-1 15,22-20-15,-22 0 16,0 21-16,-21-22 0,0 22 0,21-21 16,-21 21-16,0-1 0,0 1 15,0 0-15,0 0 0,0 0 16,-21 42 0,0 0-1,21 0-15,0 0 0,-21 22 0,21-22 16,-21 0-16,21 21 0,0-20 15,0 20-15,0-21 0,0 21 0,0-20 16,0-1-16,0 0 0,21 0 16,0-21-16,-21 21 0,21-21 15,0 0-15,22 0 0,-22 0 0,0 0 16,21 0-16,-21 0 0,22 0 16,-1 0-16,0-21 0,-20 0 0,20 21 15,0-21-15,22-22 0,-22 22 0,-21 0 16,22-21-16,-1 21 0,-21-22 15,0 22-15,0-21 0,-21 21 0,0-1 16,0-20-16,0 21 0,0 0 16,-21 0-16,-21-1 0,21 22 0,0 0 15,-1 0-15,1 0 0,0 0 0,-21 0 16,21 0-16,-22 0 16,22 22-16,-21 20 0,-1 0 15,22-21-15,0 22 0,21-22 16,-21 21-16,21 1 0,-21-22 0,21 21 15,0-21-15,0 0 0,0 1 16,0-1-16,21-21 0,0 21 0,0 0 16,0-21-16,22 0 0,-22 0 15,0 0-15,0 0 0,0 0 16,1 0-16,-1 0 0,0 0 16,0 0-16,-21 21 0,21-21 15,0 21-15,-21 1 16,22-1-16,-1 0 0,-21 0 0,21 0 15,-21 0-15,0 22 0,0-22 16,0 21-16,0-21 0,0 22 16,0-1-16,0 0 0,0 1 0,0 20 15,0-20-15,-21-1 0,0 21 0,-1-20 16,-20-1-16,21 0 0,-21 1 16,20-22-16,-20 21 0,0-21 0,-1 1 15,22-1-15,-63 0 0,41 0 16,-20-21-16,20 0 0,1 0 15,0 0-15,-64-21 0,64 0 16,-1 21-16,1-21 0,21-1 16,0-20-16,-1 21 0,1 0 15,21 0-15,0-1 0,0-20 0,0 21 16,0 0-16,0-22 0,21 22 0,1-21 16,-1 21-16,0-22 0,21 1 15,1 0-15,-1 21 0,21-22 0,-20 1 16,20 0-16</inkml:trace>
  <inkml:trace contextRef="#ctx0" brushRef="#br0" timeOffset="26465.9">10223 3090 0,'0'0'0,"-21"0"16,0 0-16,21 22 15,-21-1-15,0-21 0,21 21 16,-21 21-16,21-21 0,0 1 16,0 20-16,0-21 0,-22 0 0,22 22 15,0-22-15,0 0 0,0 0 0,0 0 16,0 0-16,0 1 0,0-1 16,-21-21 15,21-21-16,0-1-15,0 1 16,0 0-16,0 0 0,0 0 16,0-22-16,0 22 0,0-21 0,21 21 15,1-22-15,-1 22 0,21 0 16,-21-21-16,22 21 0,-1-1 0,0 1 16,1 0-16,-1 0 0,0 21 0,1 0 15,-1 0-15,0 0 0,-21 0 16,22 21-16,-22 0 0,21 0 15,-21 22-15,1-22 0,-22 21 0,0 1 16,0-22-16,0 63 16,0-62-16,-22-1 0,1 21 0,0-21 15,0-21-15,0 21 0,0 1 16,21-1-16,-22-21 0,1 0 16,21-21 15,21 21-31,1-22 0,-22 1 15,21 21-15,0-21 0</inkml:trace>
  <inkml:trace contextRef="#ctx0" brushRef="#br0" timeOffset="26990.09">11388 3090 0,'0'-21'0,"0"0"0,0 0 16,-22 21-16,22-21 0,-21 21 16,-21 0-16,21 0 0,0 0 15,-22 0-15,22 0 0,-21 0 0,-1 0 16,1 21-16,0 0 0,-1 0 0,22 0 16,-21 1-16,21 20 0,0-21 15,-1 21-15,1 1 0,21-22 0,-21 21 16,21-21-16,0 1 15,0 20-15,0-21 0,21-21 0,0 21 16,1-21-16,-1 0 0,0 0 0,21 0 16,-21 0-16,22 0 0,-22 0 15,42 0-15,-20-21 0,-22 0 16,21 21-16,-21-42 0,1 20 16,20 1-16,-21-21 0,-21 21 0,21-22 15,0 22-15,1-21 0,-22 21 0,0-22 16,0 22-16,21 0 0,-21 0 15,0 42 17,0 0-32,0 0 0,0 1 15,0-1-15,-21 0 0,21 42 16,0-20-16,0-22 0,0 21 16,0-21-16,0 1 0,0-1 0,0 0 15,0 0-15,0 0 0,21-21 16,0 0-1,0 0-15,0 0 0,0 0 0,1 0 16,-1-21-16,0 0 0,0 0 16</inkml:trace>
  <inkml:trace contextRef="#ctx0" brushRef="#br0" timeOffset="27705.85">11853 3048 0,'0'0'0,"-21"0"0,0 21 16,21 0-16,-21 1 0,21-1 0,0 0 16,0 0-16,-21 21 0,21-20 15,0-1-15,-22 21 0,22-21 0,0 0 16,0 1-16,0-1 0,0 0 0,-21 0 16,21 0-16,0 0 15,-21-21-15,21-21 47,0 0-47,0 0 16,0 0-16,0 0 0,0-1 15,0-20-15,0 21 0,0-21 0,0 20 16,21-20-16,0 0 0,1 21 0,-1-1 16,0-20-16,0 21 0,21 0 15,-20 0-15,20 21 0,-21-22 0,0 22 16,22 0-16,-22 0 0,21 0 15,-21 0-15,22 22 0,-22-1 16,0 0-16,0 0 0,0 0 0,0 0 16,1 1-16,-22 20 0,0-21 15,0 0-15,0 22 0,0-22 0,0 21 16,0-21-16,0 0 16,0 1-16,-22-22 0,1 21 0,0-21 15,0 0 1,0 0-16,21-21 31,0-1-31,0 1 0,0 0 16,0-21-16,21 21 0,0-22 0,0 22 15,0-21-15,22 21 0,-22-22 16,0 22-16,21 0 0,-20 0 0,20 0 16,-21-1-16,21 1 0,-20 21 15,-1 0-15,21 0 0,-21 0 16,0 21-16,-21 1 0,22-1 15,-22 21-15,0-21 0,0 0 0,0 22 16,0-1-16,0-21 0,-22 22 16,1-22-16,21 21 0,0-21 0,-21 0 15,0 1-15,21-1 0,-21 0 16,21 0-16,0-42 47,21 0-47,0 0 0</inkml:trace>
  <inkml:trace contextRef="#ctx0" brushRef="#br0" timeOffset="28110.08">12975 3090 0,'0'0'0,"21"0"31,0 0-15,1-21-16,-1 0 0,0 21 15,21 0-15,-21-21 0,22 0 16,-22 21-16,21-21 0,-21-1 0,1 22 16,-1-21-16,0 0 0,-21 0 0,21 0 15,-21 0-15,0-1 16,-21 22-16,0 0 15,0 0-15,-22 0 0,22 22 16,0-1-16,-21 0 0,20 21 0,1-21 16,-21 1-16,21 20 0,0-21 15,-1 21-15,1 1 0,21-22 16,0 21-16,0 22 0,0-43 0,0 0 16,0 0-16,21 0 15,1-21-15,20 22 0,-21-22 0,0 0 16,22 0-16,-1 0 0,-21 0 0,21-22 15,-20 1-15,20 0 0,-21 0 16,0 0-16,22 0 0,-22-22 0</inkml:trace>
  <inkml:trace contextRef="#ctx0" brushRef="#br0" timeOffset="28947.38">14520 2180 0,'0'0'0,"0"-21"16,21 0-1,1 21 1,-1 0-16,0 0 0,21-21 0,-21 21 16,22 0-16,-1 0 0,0-21 15,1 21-15,-1-22 0,-21 22 16,22 0-16,-22 0 0,0 0 0,-42 0 31,0 0-31,-22 0 0,1 0 16,0 0-16,-1 0 0,-20 0 15,20 0-15,1 0 0,0 0 0,-1 0 16,1 0-16,0 22 0,21-1 16,-1-21-16,-20 0 0,21 21 0,-21 0 15,42 0-15,-22 0 0,22 1 16,-21-1-16,21 0 0,-21 0 15,21 0-15,0 22 0,0-22 0,0 21 16,0 0-16,-21 43 16,0-43-16,21 1 0,0 20 15,-21-20-15,21 20 0,-22-21 0,1 22 16,21-1-16,-21-20 0,0 20 16,0 1-16,0-1 0,-1 1 0,1-1 15,0 1-15,0-1 0,0 1 0,0-1 16,21-20-16,0 20 0,-22-21 15,22 1-15,0 41 16,0-62-16,0 20 0,0-21 0,0 21 16,0-20-16,22-22 0,-1 21 15,0-21-15,0 0 0,0 0 0,22 0 16,-22 0-16,21 0 0,-21-21 0,22-1 16,-1 1-16,0 0 0,22 0 15,-22-21-15,0 20 0,1-20 0,-1 0 16,0-1-16</inkml:trace>
  <inkml:trace contextRef="#ctx0" brushRef="#br0" timeOffset="29246.13">15007 2540 0,'0'0'0,"0"-21"15,-21 0-15,0 21 0,0 0 16,-1 0-16,1 21 15,0 0-15,0 0 0,0 22 0,0-1 16,-1 0-16,22 1 0,-21-1 0,0 21 16,0-20-16,0-1 0,21 0 15,-21 1-15,21-1 0,-22 0 0,22 1 16,0-1-16,0-21 0,0 22 16,0-22-16,0 0 0,0 0 0,22-21 15,-1 21-15,0-21 0,0 0 16,0 0-16,0 0 15,1 0-15,-1 0 0,0-21 0,0 0 16,0 0-16,0 0 0,1-1 0,-1 1 16,0 0-16</inkml:trace>
  <inkml:trace contextRef="#ctx0" brushRef="#br0" timeOffset="29437.2">14690 2942 0,'0'0'15,"-22"0"-15,1 0 0,0 0 0,63 0 47,-20 0-47,-1 0 16,0 0-16,0 0 0,21 0 16,1 0-16,-22 0 0,21 0 0,1 0 15,-1-21-15,-21 21 0,21 0 0</inkml:trace>
  <inkml:trace contextRef="#ctx0" brushRef="#br0" timeOffset="29813.92">15176 3027 0,'-21'0'0,"42"0"0,-63 0 0,21 21 15,0-21-15,42 0 31,0 0-31,21-21 16,-20 0-16,20 21 0,-21-21 16,21-1-16,1 22 0,-22-21 0,21 0 0,-21 21 15,1-21-15,-1 0 0,-21 0 16,-21 21 0,-1 0-1,1 0-15,-21 0 0,21 21 0,-22 0 0,1 0 16,21 0-16,-21 0 0,20 1 15,1-1-15,0 0 0,0 0 16,21 0-16,-21 22 0,21-22 0,0 0 16,0 0-16,0 0 0,21-21 15,0 21-15,0 1 0,0-22 0,1 0 16,20 21-16,-21-21 0,21 0 0,-20 0 16,20 0-16,0 0 0,-21 0 15,22-21-15,-22 21 0,0-22 0</inkml:trace>
  <inkml:trace contextRef="#ctx0" brushRef="#br0" timeOffset="30362.45">15684 2900 0,'0'-42'16,"0"84"-16,0-106 0,22 64 16,-1 0-16,-21 22 0,21-1 15,0 0-15,0 21 0,0-21 16,-21 1-16,22-1 0,-1 0 15,-21 21-15,21-21 0,-21 1 0,0-1 16,0 21-16,0-21 0,0 0 16,0 1-16,0-1 0,-21 0 0,0 0 15,-1-21-15,22 21 0,-21-21 16,0 21-16,21-42 47,0 0-47,0 0 15,0 0-15,21 0 0,0-22 16,1 22-16,-1 0 0,-21 0 16,21 0-16,0-1 0,21 1 0,-20-21 15,-1 21-15,0 0 0,0 21 16,0-22-16,0 1 0,1 0 16,-1 21-16,-21 21 31,-21-21-31,-1 21 15,1 1-15,0-1 16,0 0-16,0 0 0,0 0 16,21 0-16,-22 1 0,1-1 0,21 0 15,0 0-15,0 0 0,0 0 16,-21 1-16,21-1 0,0 0 0,0 0 16,0 0-16,21-21 15,0 0-15,1 0 16,-1 0-16,0 0 0,0 0 15,21 0-15,-20 0 0,-1-21 0,21 0 16,-21 0-16,22 0 0,-1-1 16</inkml:trace>
  <inkml:trace contextRef="#ctx0" brushRef="#br0" timeOffset="30637.69">16700 2519 0,'0'0'0,"0"-21"16,0-43-1,0 43-15,-21 21 16,0 21-16,0 0 16,21 22-16,-21-22 0,0 21 0,-1 22 15,1-22-15,0 0 0,21 22 0,-21-22 16,0 1-16,0 20 0,-1-21 16,1 1-16,0-1 0,21 0 15,0 1-15,-21-22 0,21 21 16,0-21-16,0 22 0,0-22 0,0 0 15,0 0-15,21 0 0,0-21 16,0 0-16,1 0 16,-1 0-16,0 0 0,0-21 0,21 21 15,-20-21-15,-1 0 0</inkml:trace>
  <inkml:trace contextRef="#ctx0" brushRef="#br0" timeOffset="30830.69">16298 2942 0,'0'0'0,"43"0"47,-22 0-47,0 0 0,64-21 15,-43 21-15,0 0 0,1-21 16,-1 21-16,0-21 0,1 21 0</inkml:trace>
  <inkml:trace contextRef="#ctx0" brushRef="#br0" timeOffset="31113.97">17230 2709 0,'0'0'0,"-22"-21"31,1 21-31,0 0 16,0 21-16,0 1 0,21-1 16,-21 0-16,-1 21 0,22-21 0,-21 22 15,0-22-15,21 21 0,0 1 16,-21-22-16,0 21 0,21-21 0,-21 22 16,21-22-16,0 21 0,0-21 15,0 0-15,0 22 0,0-22 16,0 0-16,0 0 0,0 0 15,21-21-15,0 0 0,0 0 16,0 0-16,22 0 0,-22 0 0,0-21 16</inkml:trace>
  <inkml:trace contextRef="#ctx0" brushRef="#br0" timeOffset="31409.99">17589 2731 0,'0'0'0,"64"-22"32,-43 22-32,0 0 0,0 0 15,1 22-15,-1-1 0,0 0 0,0 0 16,0 0-16,0 22 0,1-1 16,-22-21-16,0 21 0,21 1 0,-21-1 15,0 0-15,0 1 0,0-1 0,0 0 16,-21 1-16,-1-22 0,1 21 15,-21-21-15,21 1 0,-22-1 16,22 0-16,-21 0 0,21 0 0,0-21 16,-1 0-16,1 21 0,21-42 31,0 0-31,0 0 16</inkml:trace>
  <inkml:trace contextRef="#ctx0" brushRef="#br0" timeOffset="32102.04">18584 2985 0,'0'0'0,"-21"0"16,42 0 30,0 0-30,1 0-16,-1 0 0,0 0 0,0 0 16,21 0-16,-20 0 0,-1 0 15,0 0-15,0 0 0,21 0 0,-20 0 16,-1 0-16,0 0 0,0 0 0,0 0 16,0 0-1,-42 0 32,0 0-47</inkml:trace>
  <inkml:trace contextRef="#ctx0" brushRef="#br0" timeOffset="32325.91">18542 3154 0,'0'0'0,"-21"21"16,21 0 0,21-21-16,0 0 0,21 0 15,-20 0-15,-1 0 16,21 0-16,-21 0 0,0 0 0,22 0 16,-22 0-16,0-21 0,0 21 15,0 0-15,1 0 0,-1-21 0,0 0 16,0 21-16,0-21 0</inkml:trace>
  <inkml:trace contextRef="#ctx0" brushRef="#br0" timeOffset="32842.03">19664 2688 0,'21'0'47,"0"0"-31,0-21-1,0 21-15,-21-21 0,22 0 16,-22 0-16,0-1 15,0 1-15,0 0 16,-22 21 0,1 0-16,0 0 15,0 0-15,0 0 0,0 0 16,21-21 46,0 42-15,0 0-47,-22 0 0,22 1 16,-21-1-16,21 21 0,-21-21 16,21 0-16,0 1 0,0-1 0,0 0 15,0 0-15,0 0 0,0 0 16,21-21-16,0 0 15,1 0-15,-1 0 0</inkml:trace>
  <inkml:trace contextRef="#ctx0" brushRef="#br0" timeOffset="33358.08">20214 2709 0,'0'0'0,"0"-63"16,0 84 15,0 0-31,0 22 0,0-22 16,0 21-16,0 0 0,0-20 15,0 62-15,0-41 0,0-22 16,0 21-16,0 0 0,0-20 0,0-1 16,0 21-16,21-21 0,-21 0 15,21 1-15,-21-1 0,22 0 16,-1-21-16,0 0 15,-21-21 1,21 21-16,-21-21 0</inkml:trace>
  <inkml:trace contextRef="#ctx0" brushRef="#br0" timeOffset="33613.85">20701 2688 0,'0'0'0,"21"-21"16,-21-21-1,-21 63 1,0 0-16,0 0 0,-1 0 16,-20 22-16,21-22 0,0 21 0,-22 1 15,1 20-15,0-21 0,21 1 16,-1-22-16,1 21 0,0-21 16,0 1-16,0 20 0,0-21 15,21 0-15,0 0 16,0 1-16,21-22 15,0 0 1,0 0-16,0 0 0,22-22 0,-22 1 16</inkml:trace>
  <inkml:trace contextRef="#ctx0" brushRef="#br0" timeOffset="33829.89">20849 2942 0,'0'0'0,"0"-21"0,21 21 15,0 0-15,-21 21 31,0 0-31,0 1 0,-21-1 16,21 0-16,-21 0 0,0 0 0,21 0 16,-21 1-16,0-1 15,21 0-15,-22 0 0,22 0 16,-21 0-16,21-42 31,21 21-15,-21-21-16,22 0 0</inkml:trace>
  <inkml:trace contextRef="#ctx0" brushRef="#br0" timeOffset="33993.94">20976 2731 0,'0'0'0,"0"-43"31,0 64 0,0 1-15,0-1 0</inkml:trace>
  <inkml:trace contextRef="#ctx0" brushRef="#br0" timeOffset="34395.92">21357 2794 0,'0'0'0,"21"0"15,-42 0 17,0 0-17,0 0-15,0 0 0,-22 0 16,22 21-16,0-21 0,0 21 0,-22 1 16,22-1-16,0 0 0,21 0 15,-21 0-15,21 0 16,0 1-16,21-1 15,0 0-15,22 0 16,-22-21-16,0 21 0,0-21 0,0 21 16,0 1-16,1-22 0,-22 21 15,21 0-15,-21 0 16,0 0-16,-21 0 0,-1-21 16,1 0-16,0 0 0,-21 22 15,21-22-15,-22 0 0,1 0 0,21 0 16,-22 0-16,22 0 0,0 0 15,0 0-15,0 0 0,0 0 16,21-22-16,0 1 16,0 0-16,21 21 0,0-21 0,0 0 15,21 21-15,-20-21 0,-1-1 16</inkml:trace>
  <inkml:trace contextRef="#ctx0" brushRef="#br0" timeOffset="34613.11">21653 2942 0,'0'21'16,"-21"1"-16,0-1 15,21 0-15,-21 0 16,21 0-16,-21 0 0,0 1 16,21-1-1,0 0-15,-22-21 0,22 21 0,-21-21 16</inkml:trace>
  <inkml:trace contextRef="#ctx0" brushRef="#br0" timeOffset="34790">21548 2773 0,'0'0'0,"0"-21"16,0 0-16,21 21 78,0 0-78,0 0 0,0 0 16,0 0-16</inkml:trace>
  <inkml:trace contextRef="#ctx0" brushRef="#br0" timeOffset="35294">22013 2582 0,'0'-21'15,"0"42"1,0 1-16,0-1 0,0 0 16,-21 0-16,21 21 0,-21-20 15,21 20-15,-21 0 0,21-21 0,0 22 16,0-1-16,-21-21 0,21 22 15,-22-22-15,22 21 0,-21-21 0,21 0 16,0 1-16,0-1 0,-21 0 0,21 0 16,0 0-16,-21 0 0,21 1 15,-21-22-15,21-22 32,0 1-17,0 0-15,0 0 16,0 0-16,21 0 0,0-1 15,0 1-15,0 21 0,1-21 0,20 0 16,0 0-16,-21 0 0,22 21 16,-22 0-16,21 0 0,-21 0 0,22 0 15,-22 0-15,0 0 0,0 21 16,-21 0-16,0 0 0,0 0 16,0 0-16,0 1 0,0-1 0,0 0 15,-21 0-15,0 0 0,0 0 16,-22 1-16,22-1 0,-21 0 15,21-21-15,-22 21 0,1-21 16,21 0-16,-21 0 0,20 0 0,1 0 16,0 0-16,0 0 0,21-21 31,0 0-31,21 0 0,0-1 0,0-20 16,22 21-16</inkml:trace>
  <inkml:trace contextRef="#ctx0" brushRef="#br0" timeOffset="35549.57">22691 2477 0,'0'0'15,"-22"0"1,22 21-16,-21 0 16,0 0-16,0 21 0,0 1 15,0 20-15,-1-20 0,1-1 0,-21 0 16,42 1-16,-21 20 0,0-42 15,-1 22-15,1-1 0,21 0 0,0-21 16,-21 1-16,21 20 0,0-21 0,-21 0 16,21 0-16,0 1 15,0-1-15,21-21 16,0 0-16,0-21 16,43-1-16,-22 1 15</inkml:trace>
  <inkml:trace contextRef="#ctx0" brushRef="#br0" timeOffset="35898.86">22775 3006 0,'0'0'0,"21"0"47,1 0-47,-1 0 0,0-21 16,0 21-16,0-22 15,0 22-15,1-21 0,-1 21 0,0-21 16,0 0-16,-21 0 16,0 0-16,-21 21 15,0 0 1,-22 21-16,22-21 0,-21 21 0,21 0 16,-22 0-16,1 22 0,21-22 0,-21 0 15,20 0-15,1 0 0,21 22 16,0-22-16,0 21 0,0-21 15,0 0 1,21 1-16,1-22 0,20 0 0,-21 0 0,21 0 16,-20 0-16,20 0 15,0 0-15,-21-22 0,22 1 0,-22 21 16,0-21-16</inkml:trace>
  <inkml:trace contextRef="#ctx0" brushRef="#br0" timeOffset="36285.6">23410 2561 0,'64'-21'15,"-43"21"1,0 0-16,21 0 0,1 0 0,-1 0 0,22 0 15,-22 0-15,21-21 16,-20 21-16,20 0 0,-20 0 0,-1 0 16,0 0-16,-21 0 0,1 0 15,-1 0-15,-21-21 0,-21 21 16,-1 0 0</inkml:trace>
  <inkml:trace contextRef="#ctx0" brushRef="#br0" timeOffset="36506">23580 2625 0,'0'0'0,"-22"21"0,22 21 16,0-21-16,0 22 0,-21-1 16,0-21-16,21 22 0,-21-22 0,21 21 15,0-21-15,-21 22 0,0-22 0,21 0 16,-22 0-16,22 0 0,0 0 15,0 1-15,0-1 0,22-21 32,-1 0-17</inkml:trace>
  <inkml:trace contextRef="#ctx0" brushRef="#br0" timeOffset="36850.21">23834 2985 0,'0'0'16,"63"-22"-1,-42 22 1,0-21-16,1 21 0,-1-21 0,21 21 16,-21-21-16,0 21 0,1-21 15,-22 0-15,-22 21 31,1 0-31,0 0 16,-21 0-16,-1 0 0,22 21 0,-21 0 16,21 0-16,-22 0 0,22 0 15,0 1-15,0-1 0,0 0 0,21 0 16,0 21-16,0-20 16,0-1-16,0 0 0,21 0 0,0-21 15,0 21-15,0-21 0,22 0 0,-22 0 16,21 0-16,1 0 0,-1 0 15,0 0-15,-21 0 0,22-21 0,-22 21 16</inkml:trace>
  <inkml:trace contextRef="#ctx0" brushRef="#br0" timeOffset="37342.54">24299 2900 0,'0'0'0,"21"-21"0,-21 0 0,22 21 0,-1-22 15,-21 1-15,21 21 0,0 0 16,0-21-16,0 21 0,1 0 15,-1 21-15,0-21 16,0 21-16,0 22 0,-21-22 0,21 0 16,-21 21-16,0-20 0,0 20 0,0-21 15,0 0-15,0 22 0,0-22 16,-21 0-16,0 0 0,0 0 16,21 0-16,-21 1 0,0-22 15,-1 21-15,1-21 0,0 0 16,21-21 15,0-1-31,0 1 0,21 0 16,0 0-16,1 0 0,-1 0 15,0-1-15,21 1 0,-21 0 0,22-21 16,-1 21-16,-21-1 0,22-20 16,-1 21-16,0 0 0,1 0 0,-22-1 15,0 22-15,0-21 0,-21 42 31,-21-21-31,0 22 0,0-1 16,-1 0-16,1 0 16,0 0-16,0 0 0,21 1 0,-21 20 15,0-21-15,-1 0 16,22 0-16,0 1 0,0-1 16,0 0-16,22-21 15,-1 0 1,0 0-16,21 0 0,-21 0 0,22 0 15,-22-21-15</inkml:trace>
  <inkml:trace contextRef="#ctx0" brushRef="#br0" timeOffset="37629.99">25485 2519 0,'0'0'0,"0"-21"0,0 0 0,0-1 16,0 1-16,-22 42 31,1 1-31,0-1 0,21 21 0,-21 0 16,0 1-16,0-1 0,21 0 15,-22 1-15,1-1 0,0 0 0,21 1 16,-21-1-16,21-21 0,-21 22 16,21-22-16,0 0 0,0 21 15,0-21-15,0 1 0,0-1 16,0 0-16,0 0 0,21-21 15,0 0-15,0 0 16,0 0-16,1 0 0,-1 0 0,0 0 16,21-21-16,-21 0 0,1 21 0,-1-21 15</inkml:trace>
  <inkml:trace contextRef="#ctx0" brushRef="#br0" timeOffset="37830">25231 2815 0,'-22'0'0,"44"0"0,-65 0 16,22 0-16,42 0 31,0 0-15,1 0-16,20 0 0,-21 0 0,21 0 15,1 0-15,-1-21 0,0 21 16,1-21-16,-1 21 0,0 0 0</inkml:trace>
  <inkml:trace contextRef="#ctx0" brushRef="#br0" timeOffset="38456.87">26310 2540 0,'-21'0'32,"21"21"-17,0 0 17,0-42 30,0 0-62,0 0 16,0 0-16,21 21 15,0-21-15,0 21 16,1 0 0,-22 21-1,0 0 1,0 0-1,0 0 1,-22-21 15,1 0-31,21-21 47,0 0-47,21 0 16,1 21-16,-1-21 15,0 21-15,-21 21 32,0 0-32,0 0 15,0 0-15,-21 22 16,0-22-16,-1 0 0,1 0 0,0 0 16,0 0-16,0 1 0,0-1 15,-1-21-15,-20 21 0,21-21 0,0 0 16,0 0-16</inkml:trace>
  <inkml:trace contextRef="#ctx0" brushRef="#br0" timeOffset="39088.94">26564 2201 0,'-21'-21'31,"21"0"-15,21 21-16,0 0 0,0 0 15,1 0-15,-1 0 0,21 0 0,-21 0 16,22 0-16,-22 0 0,21 0 15,-21 0-15,22 0 0,-22 0 16,21 0-16,-21 0 0,0 0 16,22 0-16,-22 0 0,0 0 15,-21 21-15,0 0 16,0 1-16,0-1 16,0 0-16,0 0 0,0 0 15,0 0-15,0 1 0,-21 20 0,0-21 16,0 21-16,21-20 0,-22 20 15,1 0-15,0 1 0,21-1 0,-21 0 16,0-21-16,0 22 0,21-1 16,-22 0-16,1 1 0,0-1 15,21 0-15,-21 1 0,0-22 16,21 21-16,0 22 0,-21-22 0,21 0 16,-22 1-16,22-1 0,-21 0 0,21 1 15,0-22-15,0 21 0,-21-21 16,0 1-16,21 20 0,-21-21 0,0-21 15,-1 21-15,1 0 0,-21-21 16,0 0-16,20 22 0,-41-22 0,21 0 16,-1 0-16,1 0 0,0 0 15,-1 0-15,1 0 0,0 0 0,20 0 16,-20 0-16,21 0 0,0 0 16,0 0-16,-1 0 0,1 0 15,0 0-15,0-22 0,21 1 16,-21 21-16,0-21 15</inkml:trace>
  <inkml:trace contextRef="#ctx0" brushRef="#br1" timeOffset="45029.99">593 5800 0,'0'-21'47,"0"-1"-47,0 1 16,0 0-16,0 0 16,0 0-16,0 0 15,0-1-15,0 1 0,0 0 16,0 42 15,0 0-31,0 1 16,0-1-16,0 0 0,0 21 15,0-21-15,0 22 0,0-1 16,0 0-16,0 1 0,0-22 16,0 21-16,0 1 0,0-22 0,0 21 15,0-21-15,0 0 0,0 1 16,0-1-16,0 0 0,0 0 15,0-42 32,0 0-31,0 0-16,0-1 0</inkml:trace>
  <inkml:trace contextRef="#ctx0" brushRef="#br1" timeOffset="45333.99">931 5927 0,'0'0'0,"0"21"0,0 0 16,0 0-16,0 0 0,21-21 16,1 0-16,-1 0 15,0 0 1,0 0-16,-21-21 0,0 0 15,21 21-15,-21-21 0,0 0 16,0 0-16,0-1 16,0 1-16,-21 21 0,0 0 15,0 0 1,0 0-16,-1 0 16,1 0-16,21 21 15,21-21 1,1 0-1</inkml:trace>
  <inkml:trace contextRef="#ctx0" brushRef="#br1" timeOffset="45845.87">1926 5482 0,'21'0'47,"0"-21"-47,1 21 0,-22-21 0,21 21 16,0-21-16,0 0 0,0 21 16,0-22-16,1 1 0,-1 0 15,0 21-15,0-21 0,-21 0 16,0 0-16,21 21 0,-21-22 0,-21 22 31,21 22-15,-21-1-16,0 0 15,21 21-15,-21-21 0,21 22 0,0-1 16,0 0-16,0 1 0,0-1 16,0 0-16,0 22 0,0-22 0,0 1 15,0-1-15,0 0 0,0 1 16,0-22-16,0 21 0,0-21 0,0 22 15,0-22-15,0 0 16,0 0-16,-22-21 0,1 0 16,0 21-16,0-21 15,0 0-15,0 0 0,-1 0 0,1 0 16,0 0-16,-21-21 0,21 21 16,-1-21-16,1 0 0,21 0 15,-21 21-15,21-22 0,0 1 16,0 0-16,0 0 0,21-21 15,-21 20-15,21 1 0,22-21 0</inkml:trace>
  <inkml:trace contextRef="#ctx0" brushRef="#br1" timeOffset="46100.97">2730 5186 0,'0'21'31,"0"21"-31,0-20 16,0-1-16,-21 21 0,0 0 16,0 1-16,21-1 0,0 0 0,-21 1 15,0-1-15,-1 0 0,22 1 16,-21-1-16,0 0 0,21 1 0,0-22 16,0 21-16,0-21 0,0 1 15,0-1-15,21-21 16,0 0-16,1 0 15,-1 0-15,0-21 0,0-1 16,0 1-16</inkml:trace>
  <inkml:trace contextRef="#ctx0" brushRef="#br1" timeOffset="46273.95">2476 5588 0,'0'0'15,"-21"-21"-15,0 21 0,0 0 0,42 0 31,21 0-15,-20 0-16,20 0 0,0 0 16,1-21-16,-1 21 0,0-21 0,22 21 15,-22-22-15,0 22 0,1-21 16,20 0-16</inkml:trace>
  <inkml:trace contextRef="#ctx0" brushRef="#br1" timeOffset="46706.92">4127 5398 0,'0'0'0,"0"-22"16,22 22-16,-22-21 0,21 0 0,-21 0 16,0 42 15,0 0-31,0 0 15,0 1-15,0-1 0,0 21 0,-21-21 16,-1 22-16,22-1 0,-21-21 16,0 21-16,21 1 0,-21-22 0,21 21 15,-21-21-15,21 1 0,0-1 16,0 0-16,0 0 0,21-21 31,0 0-31,-21-21 0,21 21 16,0-21-16,1 0 0,20-22 15</inkml:trace>
  <inkml:trace contextRef="#ctx0" brushRef="#br1" timeOffset="47061.62">4741 5313 0,'0'0'0,"21"0"0,1 0 16,-22-21-16,-22 42 15,-20-21 1,21 21-16,-21 0 0,20-21 0,-20 21 15,21 1-15,-21-1 0,20 0 0,1-21 16,0 21-16,21 0 0,0 0 16,0 1-16,21-1 15,22-21 1,-22 0-16,21 21 0,-21-21 0,22 0 16,-22 21-16,21 0 0,-21-21 0,22 21 15,-22-21-15,0 22 0,0-22 16,-21 21-16,0 0 0,0 0 0,0 0 15,-21-21-15,0 21 16,0 1-16,-1-22 0,-20 21 0,0-21 16,-1 0-16,1 0 0,0 21 0,21-21 15,-22 0-15,22 0 0,-21 0 16,21 0-16,-1 0 0,22-21 16,-21 21-16,21-21 0,0-1 15,0 1-15,0 0 0</inkml:trace>
  <inkml:trace contextRef="#ctx0" brushRef="#br1" timeOffset="47253.02">4318 5080 0,'-21'-21'15,"0"21"-15,21 21 47,21-21-31,0 0-16</inkml:trace>
  <inkml:trace contextRef="#ctx0" brushRef="#br1" timeOffset="48645.93">6477 5292 0,'0'0'0,"21"-21"0,-21-22 0,0 22 16,21-21-16,-21 21 15,0-1-15,0-20 0,0 21 0,0 0 16,0 0-16,0-22 0,0 22 15,0 42 17,-21 22-32,21-22 0,-21 21 15,21 0-15,-21 1 0,21-1 0,0 22 16,-21-22-16,21 21 0,-22-20 16,1 20-16,21-20 0,0 20 0,0-21 15,0 1-15,-21-1 0,21 0 16,0-20-16,0 20 0,0-21 15,21 0-15,-21 0 0,21-21 0,1 0 16,-1 0-16,21 0 0,-21 0 16,22 0-16,-22-21 0,21 0 0,0 0 15,1 0-15,-1-22 0,0 22 0,1-21 16,-1 0-16,0-1 0,1 1 16,20-43-16,-42 22 0,1 20 15,20-62-15,-42 62 0,0 1 16,21 0-16,-21-1 0,0 1 15,0 0-15,0-1 0,0 22 16,0 0-16,0 42 16,0 21-1,0-20-15,0 20 0,0 0 16,0 1-16,0-1 0,0 21 16,-21-20-16,0-1 0,21 0 0,0 1 15,-21-1-15,21 0 0,-22 1 0,22-1 16,-21-21-16,21 22 0,0-22 15,0 0-15,0 0 0,0 0 0,21 0 16,1-21-16,-1 0 0,0 0 16,0 0-16,0 0 0,0 0 0,22 0 15,-22-21-15,21 0 0,-21 21 0,22-21 16,-22-21-16,21 20 0,-21 1 16,22 0-16,-1-21 0,-21 21 15,22-22-15,20-20 0,-42 42 16,0-1-16,-21 1 0,0 0 15,-21 21 1,0 0-16,0 21 16,0-21-16,0 21 0,21 1 15,0-1-15,-22 0 0,22 0 0,0 0 16,0 0-16,0 1 0,0-1 16,0 0-16,22 0 0,-1 0 0,-21 0 15,21 1-15,0-1 0,-21 0 16,0 0-1,0 0-15,-21-21 16,0 0 0,0 0-16,-1 0 0,1 0 15,0-21-15,0 0 0,0 21 0,0-21 16,21 0-16,-22-1 0,1 1 16,21 0-16,-21 21 0,21 21 46,21 0-46,0 1 16,1-1-16,-1 0 0,0 0 16,0-21-16,-21 21 15,21 0-15,0-21 0,1 0 0,20 0 16,-21 0-16,21 0 0,43 0 16,-43 0-16,1 0 0,20-21 15,-20 21-15,-1-21 0,21 0 0,-20 21 16,-1-21-16,0 0 0,1-1 0,-22-20 15,21 21-15,-21 0 0,1 0 16,-1-1-16,-21 1 0,0 0 0,0 0 16,0 0-16,0 0 0,0-1 15,0 1-15,-21 21 16,-1 0-16,1 0 0,0 21 16,0 1-16,0-1 0,0 0 15,-1 0-15,1 0 0,0 0 16,21 22-16,-21-22 0,21 0 0,0 21 15,0-20-15,0-1 0,21 0 16,0 0-16,22 0 0,-1 0 16,-21-21-16,21 0 0,1 0 0,-1 0 15,22 0-15,-22 0 0,0 0 16</inkml:trace>
  <inkml:trace contextRef="#ctx0" brushRef="#br1" timeOffset="49189.6">9250 5398 0,'0'0'0,"0"-22"16,0 1-16,0-21 15,-21 21-15,-1 0 0,1 21 0,0-22 16,0 22-16,0 0 0,-22 0 0,22 0 16,0 0-16,0 22 0,-21-1 15,20 0-15,1 0 0,0 0 0,-21 0 16,21 22-16,-1-22 0,22 21 0,-21-21 15,21 22-15,-21-1 0,21-21 16,0 22-16,0-22 0,0 0 0,0 0 16,0 0-16,21 0 0,-21 1 15,21-22-15,1 0 0,20 0 16,-21 0-16,0 0 0,0 0 0,22 0 16,-22-22-16,21 22 0,-21-21 0,22 0 15,-22 0-15,0-21 0,0 20 16,22-20-16,-22 21 0,-21-21 0,21-1 15,0 1-15,0 0 0,0-1 16,-21-20-16,22 20 0,-1-20 0,-21 21 16,0-22-16,21 22 0,-21-1 0,21 1 15,-21 0-15,0 21 0,0-22 16,0 64 0,0 1-16,0 20 15,-21 0-15,21 1 0,-21-1 16,0 21-16,21-20 0,0-1 0,0 22 15,-22-22-15,22 0 0,-21 1 16,21-1-16,0 0 0,0 1 0,0-1 16,0-21-16,0 0 0,0 22 0,0-22 15,0 0-15,21-21 0,-21 21 16,22-21-16,-1 0 0,0 0 16,0 0-16,0 0 0,0 0 0,1-21 15,-1 0-15,21 0 16</inkml:trace>
  <inkml:trace contextRef="#ctx0" brushRef="#br1" timeOffset="49497.64">11049 4868 0,'0'0'0,"-21"0"0,-43 43 31,43-22-31,21 0 0,-21 21 16,0 1-16,0-1 0,-1 0 0,22 1 0,-21-1 15,0 0-15,21 1 16,0-1-16,-21 0 0,0-20 0,21 20 16,-21-21-16,21 21 0,0-20 0,0-1 15,0 0-15,-22 0 0,22 0 16,0 0-16,0 1 15,0-44 1,22 1 0,-22 0-16,0 0 0</inkml:trace>
  <inkml:trace contextRef="#ctx0" brushRef="#br1" timeOffset="50032.94">10562 5313 0,'0'0'0,"-21"0"15,21 21 1,21-21 0,0 0-16,0 0 0,1 0 0,20 0 15,-21 0-15,21 0 0,1 0 16,-1 0-16,22 0 0,-22 0 0,0-21 16,22 21-16,-22-21 0,0 21 0,1-21 15,20 21-15,1-22 16,-43 1-16,0 21 0,0 0 0,-21-21 15,0 0-15,-21 21 32,0 0-32,0 21 0,0 0 0,-1 0 15,1 1-15,0-1 0,0 0 0,21 0 16,-21 0-16,0 0 0,21 1 16,-22-1-16,22 0 0,0 0 0,0 0 15,0 22-15,22-22 16,-1 0-16,21-21 0,-21 21 0,22-21 15,-22 21-15,21-21 0,0 0 0,-20 0 16,20 0-16,0 0 0,-21-21 16,22 0-16,-22 0 0,21 0 15,-21-1-15,1 1 0,20-21 16,-21 0-16,-21-1 0,0 22 16,0-21-16,0-1 0,0 1 0,0 21 15,0-21-15,-21 20 0,0 1 0,-22 0 16,22 21-16,-21 0 0,21 0 15,-22 0-15,1 21 0,0-21 0,-1 21 16,1 22-16,21-22 0,-21 0 16,-1 0-16,22 0 0,0 22 0,0-22 15,0 0-15,-1 0 0,1 0 0,0 1 16</inkml:trace>
  <inkml:trace contextRef="#ctx0" brushRef="#br1" timeOffset="50497.53">13060 5228 0,'0'0'15,"0"21"1,0 1 0,0-1-16,0 0 0,0 0 15,0 0-15,-21 0 0,21 1 16,0 20-16,0-21 0,-22 0 0,22 0 16,-21 1-16,21-1 0,-21 0 0,21 0 15,0 0-15,-21-21 16,21 21-16,-21-21 15,21-21 1,0 0 0,0 0-16</inkml:trace>
  <inkml:trace contextRef="#ctx0" brushRef="#br1" timeOffset="50673.97">12954 5122 0,'0'-21'0,"0"42"0,0-63 0,0 21 0,0 0 15,0 0-15,0-1 16,0 44 15,0-1-15,21 0-16,0-21 0,0 21 16,1 0-16,-1 0 0</inkml:trace>
  <inkml:trace contextRef="#ctx0" brushRef="#br1" timeOffset="51261.98">13822 5334 0,'21'0'16,"-42"0"-16,42-21 0,0 21 0,-21-21 16,0 0-16,0-1 15,0 1-15,0 0 0,0 0 0,-21 0 16,0 0-16,0-1 0,-1 1 0,1 0 15,0 0-15,0 21 0,0 0 16,-22 0-16,22 0 0,0 0 16,-21 0-16,21 21 0,-22 0 0,1 22 15,21-22-15,-22 21 0,1-21 16,21 22-16,-21-1 0,20 0 0,1-21 16,0 22-16,21-22 0,0 0 15,0 21-15,0-20 0,0-1 0,21 0 16,0-21-16,22 21 0,-1-21 15,0 0-15,1 0 0,-22 0 16,21 0-16,1-21 0,-22 0 0,21 21 16,-21-21-16,22-22 0,-22 22 0,21 0 15,-21-21-15,22-1 0,-22 1 16,0 0-16,0-1 0,21 1 16,-20-22-16,-1 22 0,-21-21 0,21-1 15,-21 22-15,0-1 0,0 1 16,0 0-16,0-1 0,0 22 0,0 0 15,0 0-15,0 0 0,-21 0 16,0 21-16,-1 21 16,1 0-16,21 21 0,-21 1 0,21-1 15,0 0-15,-21 22 16,21-1-16,-21-20 0,21 20 0,-21-21 16,21 1-16,0-1 0,0 0 0,0 1 15,0-1-15,0-21 0,0 22 0,0-22 16,0 0-16,0 0 0,21 0 15,0-21-15,0 0 16,0 0-16,0 0 16,1 0-16,-1 0 0,0-21 15,0 0-15,0 0 0</inkml:trace>
  <inkml:trace contextRef="#ctx0" brushRef="#br1" timeOffset="51616.06">14118 5228 0,'0'0'0,"21"0"62,0 0-62,1 0 0,20 0 16,-21 0-16,0 0 0,0-21 0,22 21 16,-22-21-16,0 0 0,0 21 15,0-21-15,1-1 0,-22 1 16,0 0-16,-22 21 15,1 0-15,0 0 16,0 0-16,0 21 0,0 0 0,-22 1 16,22-1-16,0 0 0,0 0 15,0 21-15,-1-20 0,1-1 0,0 0 16,21 0-16,-21 0 0,21 0 0,0 1 16,0-1-16,0 0 15,21 21-15,0-42 16,0 0-16,1 0 0,20 0 0,-21 0 15,0 0-15,22 0 0,-1 0 16,0 0-16,-21-21 0,22 0 0,-1 0 16</inkml:trace>
  <inkml:trace contextRef="#ctx0" brushRef="#br1" timeOffset="52061.32">14774 5122 0,'-21'-21'31,"0"42"-31,0 1 0,21 20 15,0-21-15,-21 0 16,21 0-16,0 1 0,-22 20 16,22-21-16,0 0 0,0 0 0,0 1 15,0-1-15,0 0 0,0 0 0,0 0 16,-21-21-16,21 21 0,-21-21 47,21-21-32,0 0-15,0 0 0,0 0 16,0 0-16,0-1 0,0-20 0,0 21 16,21-21-16,0 20 0,1-20 15,-1 21-15,0-21 0,21 20 16,-21 1-16,22 0 0,-22 0 16,21 21-16,-21 0 0,22 0 0,-22 0 15,21 0-15,1 42 0,-22-21 0,0 1 16,21 20-16,-21 0 0,-21-21 15,0 22-15,0-22 0,0 21 0,0-21 16,0 1-16,0-1 0,-21 21 0,21-21 16,-21-21-16,0 21 0,21 1 15,0-1-15,-21 0 16,21-42 15,21 21-31,-21-21 0,21-1 0</inkml:trace>
  <inkml:trace contextRef="#ctx0" brushRef="#br1" timeOffset="52561.55">15706 4741 0,'0'0'16,"0"-21"-16,0 0 0,0 0 0,-22 0 15,1 21 1,21 21-1,-21 0-15,21 0 0,0 22 16,-21-1-16,0 21 0,0-20 0,21 20 16,-22-20-16,1 20 0,0-21 0,21 22 15,-21-22-15,0 1 0,21-1 16,0 0-16,-21-21 0,21 22 0,0-22 16,0 0-16,0 0 0,0 0 15,0 1-15,21-22 0,-21 21 16,21-21-16,0 0 0,0 0 0,0 0 15,22-21-15,-22 21 0,0-22 16,0 1-16,22 0 0,-22 0 16,0 0-16,0 0 0,21-1 0,-20-20 0,-1 21 15,0 0-15,0-22 16,0 22-16,-21 0 0,0 0 0,21 0 16,-21 0-16,0 42 15,0 0-15,0 0 16,-21 21-16,21-20 0,0-1 15,-21 0-15,0 0 0,0 21 16,21-20-16,0-1 0,0 0 0,0 0 16,-21 0-16,21 0 0,0 1 15,21-22 1,0-22 0,0 22-16,-21-21 15,21 0-15</inkml:trace>
  <inkml:trace contextRef="#ctx0" brushRef="#br1" timeOffset="52749.44">16065 4868 0,'0'0'0,"0"-21"0,-21-21 32,0 42-32</inkml:trace>
  <inkml:trace contextRef="#ctx0" brushRef="#br1" timeOffset="52910.35">15409 4953 0,'0'0'0,"-21"0"0,0 0 15,-21 21 1,42 0 0,21-21-16,0 0 0,21 0 15,-21 0-15,22 0 0,-1 0 0,0 0 16,-20 0-16,20-21 0,0 0 16</inkml:trace>
  <inkml:trace contextRef="#ctx0" brushRef="#br1" timeOffset="54221.96">16468 5186 0,'0'21'16,"21"-21"-1,21 0 1,-21 0-16,0-21 0,22 0 0,-1 0 16,-21 21-16,22-22 0,-1 1 15,-21 0-15,21-21 0,-20 21 0,-1-22 16,0 1-16,0 21 0,-21-22 0,0 1 15,0 0-15,0-43 16,0 64-16,-21-21 0,0 20 16,0 1-16,21 0 0,-22 0 15,1 21-15,0 0 0,0 0 0,0 0 16,0 21-16,-1 0 0,1 22 0,0-22 16,0 42-16,0-20 0,0 20 15,-1 1-15,1-1 0,-21 22 0,21-22 16,0 1-16,-22 20 0,22-20 15,-21 21-15,21-22 0,-1 22 0,-20-22 16,21 22-16,0-22 0,0 22 0,-22-21 16,22 20-16,0-20 0,-21 20 0,20-20 15,1-1-15,0 1 16,0-1-16,0 1 0,21-22 0,0 1 16,0-1-16,0-21 0,0 0 0,21 0 15,0-21-15,0 0 0,0 0 16,1 0-16,20-21 0,0 0 0,-21 0 15,22 0-15,-1-22 0,0 1 0,1 0 16,-1-1-16,0 1 0,1 0 0,-1-1 16,-21 1-16,0-21 0,22 20 15,-43-20-15,0 20 0,0-20 0,0-1 16,0 1-16,0 21 0,0-22 16,-21 22-16,-22-22 0,22 22 0,0 0 15,0 20-15,0 1 0,-22 0 16,43 0-16,-21 0 0,0 21 15,0 0-15,42 0 32,0 0-32,21 0 0,-20 0 15,20 0-15,-21 0 0,21 0 0,1 0 16,-1 0-16,0 0 0,1 0 0,-1 0 16,0-21-16,-20-1 0,20 22 15,0-21-15,-21 0 0,22 21 0,-22-21 16,0 0-16,0 0 0,0-1 15,-21 1-15,0 0 16,-21 21 15,0 0-31,0 21 16,21 0-16,-21 1 0,21-1 16,-21 0-16,21 21 0,0-21 15,0 1-15,0-1 0,0 0 0,0 0 16,0 0-16,0 0 0,21-21 0,0 22 15,0-22-15,0 0 0,0 0 16,22 0-16,-22 0 0,21 0 16,-21-22-16,22 1 0,20 0 15,-42 0-15,22 0 0,-22 0 16,-21-1-16,21 1 0,-21 0 0,0 0 16,21 0-16,-21 0 0,0-1 0,0 1 15,0 0-15,0 0 0,0 0 16,-21 21-1,0 0-15,21 21 16,-21 0-16,21 0 0,-21 22 0,21-22 16,0 21-16,0 0 0,0 1 0,-22-1 15,22 22-15,-21-22 0,21 21 16,0-20-16,-21 20 0,21 1 0,-21-1 16,21-20-16,-21 20 0,21 1 15,0-22-15,0 21 0,0 1 0,0-1 16,0 1-16,-21-1 0,21 1 15,0-1-15,-22-20 0,1 20 0,21-20 16,-21-22-16,0 21 0,-21-21 0,20 0 16,-20 1-16,21-1 0,-21-21 15,-1 0-15,1 0 0,0 0 16,-1 0-16,1 0 0,-64-43 0,64 22 16,21 0-16,-22 0 0,22 0 0,-21 0 15,42-22-15,0 22 0,0-21 16,0-1-16,0 1 0,21 21 0,0-21 15,0-1-15,0 1 0,22 0 16</inkml:trace>
  <inkml:trace contextRef="#ctx0" brushRef="#br1" timeOffset="54673.8">18584 4763 0,'0'0'0,"21"-22"0,22-20 31,-43 63-15,0 0-16,0 1 15,-21 20-15,-1 0 0,1 1 16,21-1-16,-21 21 0,0-20 0,0-1 16,21 0-16,-21 1 0,-1-1 15,1 0-15,0 1 0,21-22 16,-21 0-16,0 0 0,0 0 0,21 1 15,0-1-15,-22-21 0,22 21 16,0-42 15,22 21-31,-22-21 0,21-1 0,0 1 16,0 0-16,0 0 0,22-21 16,-22 20-16,21-20 0,0 0 0</inkml:trace>
  <inkml:trace contextRef="#ctx0" brushRef="#br1" timeOffset="55137.67">18902 4763 0,'0'0'16,"0"-22"-16,0 44 31,0-1-31,0 0 0,0 21 16,0-21-16,0 22 0,-21-1 0,21 0 16,-22 1-16,1-1 0,0 0 0,21-20 15,-21 20-15,0-21 0,21 21 16,-21-20-16,-1-1 0,22 0 0,-21 0 15,21 0-15,-21 0 16,21-42 15,0 0-31,0 0 16,21 0-16,-21 0 16,21-1-16,1-20 0,-1 21 0,0-21 15,21 20-15,-21-20 0,1 0 16,20 21-16,-21-22 0,21 22 0,1 0 15,-22 0-15,21 21 0,-21 0 0,1 0 16,-1 0-16,0 21 0,0 0 16,-21 21-16,21-20 0,-21 20 0,0 0 15,0-21-15,0 22 0,0-1 16,-21-21-16,0 0 0,21 22 0,-21-22 16,0 0-16,21 0 0,-22 0 15,22 1-15,-21-22 0,21 21 16,-21-21-16,21-21 31,21-1-15,0 1-16,1 0 0,-1-21 15,0 21-15</inkml:trace>
  <inkml:trace contextRef="#ctx0" brushRef="#br1" timeOffset="55546.59">19516 5101 0,'21'0'32,"0"0"-32,0 0 15,0 0-15,0 0 0,1 0 16,-1 0-16,21 0 0,-21-21 0,0 21 16,22-21-16,-22 21 0,21-21 0,-21 0 15,1-1-15,-1 1 0,0 0 16,-21 0-16,0 0 0,21 0 0,-21-1 15,0 1-15,0 0 16,-21 21-16,0 0 16,0 0-16,-1 0 0,1 0 0,0 21 15,0 22-15,-21-22 0,20 21 16,-20-21-16,21 22 0,0-1 0,0 0 16,-1 1-16,-20-1 0,42-21 15,-21 21-15,21-20 0,-21 20 0,21-21 16,0 0-16,0 0 0,0 1 0,21-1 15,0-21-15,0 0 16,0 0-16,1 0 0,-1 0 16,21 0-16,-21 0 0,0 0 0,1 0 15,-1-21-15,0-1 0,0 1 16,0 0-16,0 0 0,1 0 0,-1 0 16,-21-1-16,0 1 0</inkml:trace>
  <inkml:trace contextRef="#ctx0" brushRef="#br1" timeOffset="55821.7">18415 4826 0,'0'0'0,"-42"0"16,-64 0-1,85 21-15,-1-21 0,44 0 32,-1 0-32,21 0 0,0 0 0,1 0 15,20 0-15,-20 0 0,20 0 0,1 0 16,-1-21-16,-21 21 0,1 0 16,-1 0-16,-21 0 0,0-21 0,-21 0 31</inkml:trace>
  <inkml:trace contextRef="#ctx0" brushRef="#br1" timeOffset="57326.92">2540 6710 0,'0'0'0,"-42"63"15,42-41 1,0-1 0,21 0-1,0-21-15,0 0 0,0 0 16,0 0-16,22 0 0,-22 0 16,21-21-16,-21 0 0,43-1 15,-43 1-15,0 21 0,0-21 16,1 0-16,-1 0 0,-21 0 15,0-1-15,-21 22 16,-1 0-16,1 0 0,0 0 0,-21 0 16,-1 0-16,1 0 0,0 0 15,-1 22-15,22-1 0,-21 0 0,0 0 16,20 0-16,-20 0 0,21 22 16,21-22-16,0 0 0,0 0 15,0 0-15,0 1 0,0-1 16,21 0-16,0 0 0,0-21 0,1 21 15,20-21-15,21 21 0,-20-21 16,-1 0-16,0 0 0,-20 0 16,20 0-16,-21 0 0,21 0 0,-20-21 15,-22 0-15,-22 21 16,1 0 0,-21 0-16,0 0 0,-22 21 15,1 0-15,-1-21 0,1 22 0,-1-1 16,22 0-16,-22 21 0,22-21 15,0 22-15,20-22 0,-20 21 16,21-21-16,21 22 0,0-22 0,0 0 16,0 0-16,0 0 0,0 1 15,42-1-15,-21-21 0,22 21 0,-22-21 16,21 0-16,1 0 0,-1 0 16,21 0-16,-20 0 0,-1-21 0,22 0 15,-22-1-15,21 1 0,-20 0 16,-1-21-16,22 21 0</inkml:trace>
  <inkml:trace contextRef="#ctx0" brushRef="#br1" timeOffset="57584.07">3302 6795 0,'0'0'0,"21"-43"0,-21 1 0,0 0 16,0-1-16,0 22 0,0 0 0,0 0 16,0 0-16,0 42 15,-21 21 1,0-21-16,0 22 0,21-1 15,-22-21-15,1 43 0,0-22 0,21 0 16,-21 1-16,0-1 0,0 0 16,-1 1-16,1-1 0,21 0 0,-21 1 15,21-1-15,-21 0 0,21-21 0,0 22 16,0-22-16,0 0 0,0 0 16,21-21-1,0 0-15,0-21 16,1 0-16,-1 0 0,0 0 0,21-1 15</inkml:trace>
  <inkml:trace contextRef="#ctx0" brushRef="#br1" timeOffset="57966">3577 7049 0,'0'0'0,"-21"0"0,21 21 0,-21-21 16,0 21-16,42-21 47,0 0-47,0-21 0,21 21 15,-20-21-15,-1 21 0,0-22 0,0 1 16,21 21-16,-20-21 0,-22 0 0,21 0 16,-21 0-16,-21 21 31,-1 0-31,1 0 0,0 0 15,0 0-15,0 21 0,0 0 0,-22 0 16,22 0-16,0 22 0,0-22 16,0 0-16,-1 21 0,1-21 15,21 1-15,0 20 0,0-21 0,0 0 16,0 0-16,21 1 16,1-22-16,-1 0 0,0 0 0,21 0 15,1 0-15,-1 0 0,0-22 16,1 22-16,-1-21 0,0 0 0,1 0 15,-1 0-15,0-22 0</inkml:trace>
  <inkml:trace contextRef="#ctx0" brushRef="#br1" timeOffset="58622.97">4149 6900 0,'0'0'0,"-22"0"16,22 22-1,-21-1 1,21 0-16,0 0 0,0 0 0,0 0 15,0 1-15,-21-1 0,21 0 0,0 0 16,-21 21-16,21-20 0,0-1 16,0 0-16,0 0 0,-21 0 0,21 0 15,0 1-15,0-44 32,0 1-32,0 0 15,0 0-15,0 0 16,21 0-16,-21-22 0,0 22 0,21 0 0,0 0 15,-21-22-15,21 22 16,1 0-16,-22 0 0,21 0 0,0 0 16,0-1-16,0 1 0,0 21 15,1 0-15,-1 0 0,0 0 16,0 0-16,0 0 0,0 21 0,-21 1 16,22-1-16,-1-21 0,0 21 0,0 0 15,0 0-15,-21 0 0,0 1 16,0 20-16,0 0 0,0-21 15,-21 1-15,0-1 0,0 0 16,0 0-16,-1-21 0,1 21 0,0-21 16,0 0-1,0 0 1,21-21-16,0 0 0,0 0 16,0 0-16,21-1 0,0 1 0,0-21 15,0 21-15,1 0 0,-1-22 16,21 22-16,0 0 0,-20 0 0,20 0 15,0-1-15,1 1 0,-22 21 16,21 0-16,-21 0 0,22 0 0,-22 0 16,21 21-16,-21-21 0,0 22 0,1 20 15,-22-21-15,0 0 0,0 0 16,0 22-16,0-22 0,0 21 0,0-21 16,0 1-16,-22 20 0,22-21 15,-21 0-15,0 0 0,0-21 16,0 22-16,21-1 0,0-42 31,0-1-31,0 1 16,42 0-16,-21 0 0</inkml:trace>
  <inkml:trace contextRef="#ctx0" brushRef="#br1" timeOffset="58977.83">5122 7006 0,'21'0'47,"1"0"-47,-1 0 0,0 0 0,0 0 16,0-21-16,0 21 0,1-21 16,-1 0-16,0 21 0,0-21 0,0 21 15,-21-22-15,21 1 0,-21 0 16,-21 21-1,0 0-15,0 0 0,0 0 0,0 0 16,-1 0-16,-20 21 0,21 0 0,-21-21 16,20 22-16,1-1 0,0 0 15,0 21-15,0-21 16,0 1-16,21-1 0,0 0 0,0 0 16,0 0-16,0 0 0,0 1 0,21-1 15,0-21-15,21 0 0,-21 0 0,1 0 16,20 0-16,0 0 0,-21 0 15,22 0-15,-1-21 0,0-1 0,64 1 16</inkml:trace>
  <inkml:trace contextRef="#ctx0" brushRef="#br1" timeOffset="59430.91">5800 6879 0,'0'0'0,"0"-21"0,0 0 16,-22 21 15,22 21-31,-21 0 0,21 0 15,0 1-15,0-1 16,0 0-16,-42 64 16,42-64-16,0 0 0,0 0 15,-21 0-15,0 0 16,-1-21 0,22-21-1,0 0 1,0 0-16,0 0 0,0 0 15,0-1-15,0 1 16,22-21-16,-1 21 0,0 0 0,0-22 16,21 22-16,-20 0 0,20-21 0,0 20 15,1 1-15,-22 21 0,21-21 16,0 21-16,-20 0 0,20 0 0,-21 21 16,0 0-16,22 1 0,-43-1 15,21 21-15,0-21 0,-21 22 0,21-22 16,-21 0-16,0 21 0,0-21 0,0 1 15,0-1-15,-21 21 0,0-21 16,0-21-16,21 21 0,-22 1 0,1-1 16,0-21-16,21-21 31,21-1-15,0 1-16,1 0 0,-1 0 15,0 0-15</inkml:trace>
  <inkml:trace contextRef="#ctx0" brushRef="#br1" timeOffset="59682.28">6604 6646 0,'0'-21'0,"0"42"0,0-63 15,0 21-15,0 42 32,0 0-32,0 0 0,-21 1 15,21-1-15,0 0 0,-21 21 0,-1-21 16,22 22-16,-21-22 0,0 21 15,0-21-15,21 22 0,-21-22 0,0 21 16,-1-21-16,22 1 0,0-1 0,-21 0 16,21 0-16,0 0 15,21-21 1,1 0-16,-1-21 0,0 0 0,0 21 16,21-21-16,-20 0 0,-1-1 15,21 1-15</inkml:trace>
  <inkml:trace contextRef="#ctx0" brushRef="#br1" timeOffset="59890.07">6435 6710 0,'0'0'0,"-22"0"0,1 0 0,0 0 16,42 0-1,0 0 1,1 0-16,20 0 0,-21 0 15,21 0-15,-20 0 0,20 0 0,-21 0 16,21 0-16,1 0 0,-22 0 0,21-21 16,-21 21-16,1 0 15,-1-21-15,0 21 0,0 0 0</inkml:trace>
  <inkml:trace contextRef="#ctx0" brushRef="#br1" timeOffset="60377.07">8340 6477 0,'0'0'0,"0"-21"15,0-21-15,0 20 16,0 1-16,0 0 0,0 0 0,0 42 31,0 0-15,0 0-16,0 22 0,0-1 0,0 0 15,0 1-15,-22-1 0,22 0 16,-21 1-16,0-1 0,21-21 0,-21 22 16,21-1-16,-21-21 0,21 21 0,-21-20 15,21-1-15,-22 0 0,22 0 16,0 0-16,0 0 15,0-42 1,0 0 0,0 0-16,22 0 15</inkml:trace>
  <inkml:trace contextRef="#ctx0" brushRef="#br1" timeOffset="60913.96">8149 6562 0,'0'-43'0,"0"86"0,0-107 16,0 43-16,0 0 0,0 0 15,0 0-15,0-1 0,0 1 0,21 0 16,0 0-16,1 21 0,20 0 16,0-21-16,1 21 0,-22 0 15,42 0-15,-20 0 0,-1 21 0,0 0 16,1 0-16,-22 0 0,21 1 16,-21 20-16,0-21 0,-21 21 0,0 1 15,0-22-15,-21 21 0,0-21 16,-21 22-16,21-22 0,-22 0 15,-41 21-15,41-20 0,1-1 16,0 0-16,20-21 0,-20 0 0,21 0 16,0 0-1,21-21 1,21 21-16,0 0 0,0-21 16,0 21-16,22 0 0,-22 0 0,0 0 15,21 0-15,-20 0 0,20 0 0,-21 0 16,21 0-16,1 0 0,-1 21 15,-21-21-15,22 21 0,-1-21 16,-21 21-16,21 0 0,-20 0 0,-22 1 16,0-1-16,0 0 15,0 0-15,0 0 0,-22-21 0,-20 21 16,21 1-16,-21-22 0,-1 21 0,1 0 16,0-21-16,-22 0 0,22 21 15,-1-21-15,1 0 0,0 0 0,-22 0 16,43 0-16,-21 0 0,-1 0 0,22 0 15,0 0-15,0 0 0,21-21 16,0 0 0,21 21-16,21 0 15,-20-21-15,-1 21 16,0-22-16,21 22 0,-21-21 0,22 0 16,-1 21-16</inkml:trace>
  <inkml:trace contextRef="#ctx0" brushRef="#br1" timeOffset="61569.94">9144 6731 0,'0'0'0,"-21"0"47,21 21-47,0 0 0,-21-21 16,-1 22-16,22-1 0,-21 0 0,21 0 15,0 0-15,0 0 0,0 1 16,0-1-16,0 0 0,0 0 16,21-21-16,1 0 15,-1 0-15,21 0 0,-21 0 16,0 0-16,22 0 0,-22 0 0,21 0 16,-21-21-16,1 21 0,20-21 0,-21 0 15,0-1-15,0 22 16,1-21-16,-22 0 0,0 0 0,21 0 15,-21 0-15,0-1 0,0 1 0,0 0 16,0 0-16,0 42 47,0 0-47,0 0 16,0 1-16,0-1 0,0 0 0,0 21 15,0-21-15,0 22 0,-21-1 0,21-21 16,0 43-16,0-22 0,0 0 15,-22 85-15,22-84 0,-21 20 16,0 1-16,21-1 0,0 1 0,-21-1 16,0 1-16,0 20 0,-1-20 15,1-1-15,21 22 0,-21-21 16,0 20-16,0-20 0,0-22 0,-1 22 16,-20-22-16,21 0 0,-43 1 15,43-22-15,-21 0 0,21-21 0,-22 0 16,1 0-16,-21 0 15,20-21-15,1 21 0,0-21 0,-1-1 16,1-20-16,0 21 0,-1 0 0,22-22 16,-21 22-16,21-21 0,-1 0 15,1 20-15,21-20 0,-21 21 0,21-21 16,-21 20-16,21-20 0,0 21 0,0-21 16,0 20-16,0-20 0,0 0 15,0 21-15,0-22 0,21 1 16,21 0-16</inkml:trace>
  <inkml:trace contextRef="#ctx0" brushRef="#br1" timeOffset="63882.47">10435 6519 0,'0'0'0,"0"-21"0,0 0 15,-21 0-15,21 0 0,0 0 0,0-1 16,0 1-16,0 0 0,-21 0 15,0 21 17,21 21-17,0 0-15,0 22 0,0-22 16,0 21-16,0 0 0,-22 22 16,22-22-16,0 1 0,-21-1 15,21 0-15,0-21 0,0 43 16,0-43-16,0 21 0,0-20 15,0-1-15,21-21 0,1 0 16,-1 0-16,0 0 0,0 0 16,0 0-16,0-21 0,22-1 0,-22 1 15,0 0-15,21 0 0,-20 0 0,-1-22 16,21 22-16,-21-21 0,22-43 16,-22 43-16,0 0 15,-21-1-15,21-20 0,-21 42 16,21-22-16,-21 1 0,0 21 0,0 0 15,0-1-15,0 1 0,0 0 16,0 42 0,0 0-16,0 1 15,0-1-15,0 21 0,0-21 0,-21 22 16,21-1-16,-21 0 0,21 1 16,0-1-16,0 0 0,-21-21 0,21 22 15,0-22-15,0 21 0,0-21 16,0 1-16,0-1 0,0 0 15,21-21-15,0 21 0,0-21 0,0 0 16,1 0-16,-1 0 0,21 0 0,22 0 16,-22-21-16,0 21 15,1-21-15,-1 0 0,-21-1 0,21 1 16,1 0-16,-22-21 0,21 21 0,-21-22 16,1 22-16,-1-21 0,0 21 15,-21-1-15,0 1 0,21 21 0,-21-21 16,-21 21-1,0 21-15,21 0 16,-21 1-16,21-1 0,-22 0 0,22 0 16,0 21-16,0-20 0,0-1 15,0 0-15,0 0 0,22 0 16,-22 0-16,0 1 0,21-1 16,-21 0-16,0 0 0,-21-21 31,-1 0-16,1 0-15,0 0 0,21-21 16,-21 0-16,0 21 0,0-21 16,-1-1-16,1 1 0,0 21 15,21 21 17,0 1-17,0-1-15,0 0 0,21 0 16,0-21-16,1 21 15,-1-21-15,21 0 0,-21 21 16,0-21-16,1 0 0,-1 0 0,21 0 16,0 0-16,-20 0 0,20 0 15,-21-21-15,21 21 0,-20-21 0,20 0 16,-21 0-16,21 0 16,-20-1-16,-1 1 0,0 0 0,0-21 15,0 21-15,0-22 0,1 22 0,-22 0 16,0 0-16,0-22 0,21 22 15,-21 0-15,-21 42 32,-1 0-32,1 1 0,21-1 15,-21 0-15,21 0 0,-21 21 0,21-20 16,0-1-16,0 0 0,0 0 0,0 0 16,0 0-16,0 1 0,0-1 15,21 0-15,0-21 0,0 21 16,1-21-16,-1 0 0,21 0 0,-21 0 15,22 0-15,-1 0 0,-21 0 16,21-21-16,1 0 0,-22 0 0,21-1 16,22-20-16,-43 21 15,21 0-15,-21 0 0,-21-1 16,22 1-16,-22 0 0,21 0 0,-21 0 16,0 42-1,-21-21 1,-1 21-16,22 0 0,0 0 0,-21 1 15,0-1-15,0 21 0,21-21 0,-21 0 16,21 1-16,-21-1 0,-1 0 16,22 0-16,0 0 0,-21-21 15,21 21-15,0-42 47,21 0-47,1 0 0,-1 0 16,0-22-16,0 22 15,0 0-15,0-21 0,1 21 0,-1-1 16,0-20-16,0 21 0,0 0 0,0 21 16,1-21-16,-1 21 0,-21 21 15,0 0 1,0 0-16,0 0 0,0 0 0,0 1 16,0 20-16,0-21 0,0 0 15,-21 0-15,21 1 0,0-1 0,0 0 16,0 0-16,0 0 0,0 0 15,0 1-15,21-22 0,0 21 16,0 0-16,0-21 0,0 0 0,22 0 16,-22 0-16,21 0 0,1 0 0,-1 0 15,0 0-15,1-21 0,-1 21 16,21-21-16,-20 21 0,-1-22 0,0 1 16,1 0-16,-22 0 0,0 0 0,0-22 15,0 22-15,-21-21 0,0 21 16,0-22-16,0 22 0,0 0 0,0-21 15,-21 21-15,0 21 0,0 0 0,0 0 16,0 0-16,-22 0 0,22 21 16,-21-21-16,21 42 0,-22-21 15,1 0-15,21 1 0,0 20 0,-1-21 16,1 0-16,0 22 0,21-22 16,-21 0-16,21 0 0,0 0 15,0 0-15,21-21 0,0 0 0,0 0 16,1 0-16,20 0 0,-21 0 15,21 0-15,-20 0 0,20 0 0,-21-21 16,0 21-16,22-21 0,-1-21 16,-21 42-16,0-21 0,-21-1 15,0 1-15,21 0 0,-21 0 16,-21 21 15,21 21-15,-21 0-16,0 0 0,21 1 15,-21 20-15,21-21 0,-21 0 16,-1 22-16,1-22 0,21 21 0,-21 0 16,0 1-16,-21 41 0,42-20 15,0-1-15,-22 1 0,22-1 16,-21 1-16,21 63 0,0-64 16,-21 22-16,0 63 15,0-63-15,21-22 0,0 22 0,0 0 16,0-22-16,0 22 0,0-22 15,-21 1-15,21-1 0,-22 1 0,22-1 16,0 1-16,-21-22 0,0 1 0,-21 41 16,21-63-16,-22 1 0,22 20 15,-21-42-15,21 21 0,-22 0 16,22-21-16,-21 0 0,-1 0 0,1 0 16,0 0-16,21-21 0,-22 0 0,1 0 15,-22-22-15,43 1 0,0 21 16,21-21-16,0 20 0,0-20 0,0 21 15,0-21-15,0-1 0,0 1 16,0 0-16,0-1 0,0 1 16,21-22-16,-21 1 0,21-1 0,1 1 0,-22-1 15</inkml:trace>
  <inkml:trace contextRef="#ctx0" brushRef="#br1" timeOffset="64161.87">11959 6477 0,'-21'-21'15,"21"0"-15,0 0 16,0 42 31,21-21-32,0 0 1,0 0-16,1 0 16</inkml:trace>
  <inkml:trace contextRef="#ctx0" brushRef="#br1" timeOffset="65354.76">14097 6519 0,'0'-21'16,"0"0"15,0 0-15,0 0-16,0 0 15,0-1-15,0 1 16,21 0-1,-21 0-15,21 21 0,0 0 16,-21-21 0,22 21-16,-1 0 0,-21 21 15,21 0-15,0 0 0,-21 0 16,21 22-16,0-22 0,-21 21 0,22 1 16,-22 20-16,0-21 0,21 1 0,-21-1 15,0-21-15,0 22 0,0-1 16,0 0-16,0-21 0,0 1 0,0 20 15,0-21-15,0 0 0,0 0 16,21-21 15,-21-21-15,21 0-16,0 0 0,0 0 16,1 0-16,-1-22 0,0 22 0,0-21 15,0-1-15,22 1 0,-22-21 16,0 20-16,21-20 0,-21-1 0,1 22 15,-1 0-15,0-1 0,-21-20 16,0 42-16,21-1 0,-21 44 31,-21-1-31,21 21 16,-21 0-16,21-20 0,0 20 16,-21 0-16,21 1 0,-22-1 0,22 0 15,-21 1-15,21-1 0,0-21 16,0 21-16,-21-20 0,21-1 15,0 21-15,0-21 0,0 0 0,0 1 16,0-1-16,21-21 16,0 0-16,22 0 15,-22 0-15,0 0 0,0 0 0,22-21 16,-22 21-16,0-22 0,21 1 16,-21 0-16,22 0 0,-22 0 15,0 0-15,21-22 0,-20 22 0,-22 0 16,21-21-16,-21 20 0,21 1 0,-21 0 15,0 0-15,0 42 32,0 0-32,0 0 0,-21 1 15,0-1-15,21 0 0,-22 0 0,22 0 16,0 0-16,-21 1 0,0-1 0,21 0 16,0 0-16,-21 0 15,21 0-15,21-42 31,0 0-15</inkml:trace>
  <inkml:trace contextRef="#ctx0" brushRef="#br1" timeOffset="65532.71">15240 6435 0,'0'0'0,"0"-21"0,-21 21 16,0 0-16,-1 0 15,1 0-15,21 21 16,-21-21-16,21 21 16,0 0-16,21-21 15,0 0-15,1 0 0,-1 0 16,0 21-16</inkml:trace>
  <inkml:trace contextRef="#ctx0" brushRef="#br1" timeOffset="65949.88">15684 6562 0,'-21'-21'31,"0"21"-15,0 0-16,0 0 0,0 0 15,-1 0-15,1 0 16,0 0-16,0 0 0,0 0 0,0 21 15,-1 0-15,1-21 0,0 21 0,21 0 16,0 0-16,0 1 16,0-1-16,21 0 0,22 0 15,-22-21-15,0 21 0,21 0 0,-21-21 16,1 22-16,20-1 0,-21-21 16,0 21-16,0-21 0,1 21 0,-22 0 15,0 0-15,0 1 16,-22-22-16,1 21 15,-21-21-15,21 0 0,-22 21 0,1-21 16,-21 0-16,20 0 0,1 0 16,21 0-16,-22 0 0,22 0 15,-21 0-15,21 0 0,21-21 16,0 0 0,21-1-16,0 22 15,0-21-15,0 21 0,22-21 0,-22 0 16,21 21-16,-21-21 0</inkml:trace>
  <inkml:trace contextRef="#ctx0" brushRef="#br1" timeOffset="66185.62">16023 6646 0,'0'22'31,"0"-1"-31,0 0 0,0 0 16,-21 0-16,0 0 0,21 1 15,0-1-15,0 0 0,-21 0 0,-1 0 16,22 0-16,-21-21 16,21 22-16,0-1 15,-21-21-15,21-21 32,0-1-17,0 1-15</inkml:trace>
  <inkml:trace contextRef="#ctx0" brushRef="#br1" timeOffset="66341.77">16023 6477 0,'0'0'0,"0"-21"15,0 0 1,0 0-16,-21 21 0,42 21 62,0-21-62,0 0 0</inkml:trace>
  <inkml:trace contextRef="#ctx0" brushRef="#br1" timeOffset="66857.85">16658 6329 0,'-21'0'0,"0"0"0,0 0 15,-1 0-15,1 0 0,0 0 0,0 21 16,21 0-16,-21 22 0,0-22 16,21 21-16,0 0 0,0 1 0,-22-1 15,22 0-15,-21-20 0,21 20 0,0 0 16,0 1-16,-21-1 0,21-21 16,-21 0-16,21 22 0,-21-22 15,21 0-15,0 0 0,0 0 16,-21-21-1,-1 0 1,22-21-16,0 0 16,0 0-16,0 0 15,0-1-15,0 1 0,22 0 16,20 0-16,-21-21 0,0 20 0,22 1 16,-1 0-16,43-21 15,-43 21-15,21 21 0,-41 0 0,20 0 16,0 0-16,-21 0 0,1 21 15,-1 0-15,0 0 0,-21 0 0,21 22 16,-21-22-16,0 21 0,-42 0 16,-1-20-16,1-1 15,0 0-15,-22-21 0,1 21 0,20 0 16,-20-21-16,-1 21 0,22-21 0,0 0 16,-1 22-16,1-22 0,21 0 0,0 0 15,0 0-15,63-22 31,-21 1-31,21 0 0,1 21 16,-1-21-16</inkml:trace>
  <inkml:trace contextRef="#ctx0" brushRef="#br1" timeOffset="67109.34">17208 6371 0,'0'0'0,"0"-21"0,-21 0 0,0 21 15,0 0 1,0 21-16,0 21 0,21-20 16,0 20-16,-22-21 0,22 21 15,-21 22-15,21-22 0,-21 1 0,21-1 16,-21 0-16,21-21 0,0 22 16,0-1-16,-21-21 0,21 0 15,-21 22-15,21-22 0,0 0 16,0 0-16,21-21 31,0 0-31,0 0 0,0-21 0</inkml:trace>
  <inkml:trace contextRef="#ctx0" brushRef="#br1" timeOffset="67482.3">17314 6795 0,'21'0'47,"1"0"-47,-1 0 0,0-22 15,0 22-15,0 0 0,0-21 0,1 0 16,-1 21-16,21-21 0,-21 0 0,0 21 16,1-21-16,-1-1 0,0 1 15,-21 0-15,0 0 0,-21 21 31,0 0-31,-1 0 0,1 21 0,-21 0 16,21 0-16,-22 1 0,1-1 0,21 0 16,0 21-16,0-21 15,-22 1-15,43-1 0,-21 0 0,21 21 16,0-21-16,0 1 0,0-1 16,0 0-16,21-21 0,0 0 15,1 21-15,-1-21 0,0 0 0,0 0 16,0 0-16,0 0 0,22 0 0,-22 0 15,21-21-15,-21 0 0,22 0 16,-1-1-16,-21 1 0</inkml:trace>
  <inkml:trace contextRef="#ctx0" brushRef="#br1" timeOffset="67953.71">18267 6265 0,'0'0'0,"0"-21"31,21 21-31,0 0 16,0 0-16,22-21 0,-22 21 15,21 0-15,22 0 0,-22 0 0,21 0 16,-20 0-16,20 0 0,1-21 0,-22 21 16,0 0-16,1 0 0,-22 0 15,21 0-15,-21 0 0,-42 0 32,0 0-32,0 0 15,0 0-15,-22 0 0,22 0 0,-21 0 16,21 0-16,-22 0 0</inkml:trace>
  <inkml:trace contextRef="#ctx0" brushRef="#br1" timeOffset="68173.66">18648 6202 0,'-21'0'0,"42"0"0,-64 0 16,22 0-1,21 21-15,0 0 16,0 0-16,0 1 0,0 20 16,-21-21-16,21 43 0,0-22 0,-21 0 15,21 1-15,0-1 0,-21 0 16,0 22-16,-1-22 0,1-21 15,0 22-15,0-1 0,0-21 0,0 0 16,21 0-16,0 1 0,-22-1 0,22 0 16,0 0-1,22-21 1,-1-21-16,0 0 16,0 0-16,0-1 0</inkml:trace>
  <inkml:trace contextRef="#ctx0" brushRef="#br1" timeOffset="68525.95">18838 6731 0,'43'0'16,"-43"-21"-16,21 21 16,0-21-16,0 0 15,0-1-15,0 22 16,-21-21-16,22 0 0,-1 0 15,-21 0-15,0 0 16,-21 21 0,-1 0-1,1 21-15,0 0 16,0 0-16,0 0 0,0 0 0,-1 1 16,1 20-16,0-21 0,21 0 0,0 0 15,-21 22-15,21-22 0,0 0 16,-21-21-16,21 21 0,0 0 0,0 1 15,21-1-15,0-21 16,0 0-16,0 0 16,1 0-16,-1 0 0,21 0 0,-21 0 15,0 0-15,1-21 0,-1-1 16,0 1-16</inkml:trace>
  <inkml:trace contextRef="#ctx0" brushRef="#br1" timeOffset="69301.88">19219 6625 0,'0'0'0,"0"-21"0,0 0 0,21 21 16,-21-21-16,22 21 0,-1 0 16,0-21-16,0 21 0,0 0 15,0-22-15,1 22 0,20 0 0,-21 0 16,0 0-16,0 22 0,1-22 16,-1 21-16,0 0 0,-21 21 0,0-21 15,0 1-15,0-1 0,0 21 16,0-21-16,-21 0 0,0 1 0,-22-1 15,22 0-15,0 0 0,-21 0 16,-1 0-16,22-21 0,0 22 0,0-22 16,0 0-16,-1 0 0,1 21 15,42-42 17,1 21-32,-1-22 0,0 1 0,21 21 15,-21-21-15,1 0 0,20 0 0,0-22 16,-21 22-16,22-21 0,-1 21 15,0-22-15,-20 22 0,20 0 0,-21 0 16,0 0-16,0 0 0,1-1 0,-22 44 47,-22-1-47,1 0 0,0 0 16,0 0-16,21 0 0,-21 22 0,0-22 15,-1 0-15,22 0 0,-21 43 16,21-43-16,0 0 0,0 0 15,0 0-15,0 1 0,0-1 16,21 0-16,1-21 0,-1 0 16,0 0-16,0 0 0,0 0 15,22 0-15,-22 0 0,21 0 0,-21 0 16,22 0-16,-1-21 0,-21 21 16,21-21-16,-20-1 0,20 1 0,-21 0 15,21 0-15,-20 0 0,-1-22 16,0 1-16,21 21 0,-21-21 15,1-1-15,-1 1 0,0-22 0,0 22 16,0 0-16,-21 21 0,21-22 0,-21 22 16,22 0-16,-22 0 0,0 0 15,0 42 1,-22 0-16,1 0 16,21 0-16,-21 22 0,0-1 15,0 0-15,0 1 0,-1-22 16,1 21-16,0 0 0,0 1 0,21-1 15,-21-21-15,0 22 0,21-22 16,-22 0-16,22 0 0,0 0 0,0 0 16,0 1-16,22-22 31,-1 0-31,0 0 16,0-22-16,0 1 15</inkml:trace>
  <inkml:trace contextRef="#ctx0" brushRef="#br1" timeOffset="69513.55">20193 6604 0,'0'0'0,"-21"-21"0,42 21 47,0 0-32,0 0-15,0 0 0,1 0 16,-1 0-16,0 0 0,0 0 0,21-21 16,-20 21-16,-1 0 0,0 0 15,21 0-15,-21-21 0</inkml:trace>
  <inkml:trace contextRef="#ctx0" brushRef="#br1" timeOffset="70386.17">21336 6456 0,'0'0'0,"0"-21"15,0 0 1,0-1-16,-21 22 16,0 0-1,21 22-15,-22-1 16,1 0-16,0 0 0,21 0 0,-21 0 15,0 22-15,0-22 0,-1 21 16,1-21-16,21 1 0,0-1 0,-21 21 16,21-21-16,0 0 0,0 1 15,0-1-15,21-21 16,0 21-16,1-21 0,-1 0 16,0 0-16,0 0 0,0 0 0,0 0 15,1-21-15,-1 0 0,0-1 16,0 22-16,0-21 0,0 0 0,-21 0 15,22-43-15,-22 43 16,0-21-16,0 21 0,0-22 0,0 22 16,0 0-16,0 0 0,0-21 0,-22 20 15,1 1 1,0 21-16,0 0 16,0 0-16,21 21 15,0 1 1,21-22-16,21 0 0,-21 0 15,1 0-15,20 0 0,-21 0 16,21 0-16,1 0 0,20 0 0,-20 0 16,-1 0-16,21 0 0,-20 0 15,-1 0-15,-21 0 0,22 0 0,-22 0 16,0-22-16,-21 1 16,-21 21 15,0 0-31,-1 0 0,1 21 15,0 1-15,0-1 0,0 0 16,0 21-16,-1-21 0,1 22 16,0-1-16,21 0 0,-21-20 0,0 20 15,0 0-15,-22 43 0,43-43 16,-21 1-16,0-1 0,0 21 16,21-20-16,-21-1 0,-1 22 15,22-22-15,-21 21 0,21 1 0,0-1 16,0-20-16,0 20 0,0 1 15,0-22-15,0 22 0,0-22 0,-21 21 16,21-20-16,-21 20 0,21-20 0,-21-1 16,0 0-16,-1 1 0,1-22 0,0 21 15,-21-21-15,21-21 0,-22 21 16,22-21-16,-21 0 0,-1 0 0,-41-21 16,41 21-16,1-21 0,0 0 15,-1-21-15,22 20 0,-21 1 16,21-21-16,0 21 0,-1 0 15,22-1-15,0-20 0,0 0 0,0 21 16,22-22-16,-1 22 0,21-21 16,-21 21-16,22-22 15,-1 1-15,0 0 0</inkml:trace>
  <inkml:trace contextRef="#ctx0" brushRef="#br1" timeOffset="70696.95">22542 6181 0,'0'0'0,"22"-21"0,-22-1 0,0 1 16,0 0-16,-22 42 31,22 0-31,-21 1 0,0-1 16,0 21-16,21-21 0,-21 22 0,0 20 15,-1-21-15,1 1 0,0-1 16,0 0-16,0 1 0,21-1 0,-21-21 16,21 0-16,-22 22 0,22-22 0,0 0 15,0 0-15,22-21 47,-1-21-47,0 0 0,0 0 16,0 0-16</inkml:trace>
  <inkml:trace contextRef="#ctx0" brushRef="#br1" timeOffset="71169.95">22839 6202 0,'0'0'0,"0"-42"0,21-22 32,-21 85-17,0 0 1,-21 1-16,0-1 0,21 0 0,-22 21 15,1-21-15,21 22 0,-21-1 16,0 0-16,21 1 0,-21-1 0,0 0 16,-1 1-16,22-22 0,-21 21 0,21-21 15,-21 22-15,0-22 16,21 0-16,0 0 0,0 0 16,-21-21-16,21-21 31,0 0-31,0 0 15,21 0-15,-21-22 16,21 22-16,0 0 0,22-21 0,-22 21 16,21-22-16,0 1 0,1 21 0,-22 0 15,21-1-15,1 1 0,-1 0 16,0 0-16,-21 21 0,22 0 0,-22 0 16,0 21-16,-21 0 15,0 22-15,0-1 0,0-21 16,0 21-16,0 1 0,0-22 0,-21 21 15,0-21-15,0 1 0,-1-1 16,22 0-16,-21 0 0,0 0 0,0-21 16,21 21-16,21-42 31,21 21-15,-20-21-16</inkml:trace>
  <inkml:trace contextRef="#ctx0" brushRef="#br1" timeOffset="71585.17">23495 6519 0,'0'-21'16,"0"0"0,21 21-1,0-21-15,0 21 16,1-21-16,-1 0 0,0 21 0,21-22 15,-21 1-15,1 21 0,-1-21 0,-21 0 16,21 21-16,-21-21 0,0 0 16,-21 21-1,0 0 1,-1 0-16,-20 0 0,21 21 0,-21 0 16,-1 0-16,22 21 0,-21-20 0,21 20 15,-22-21-15,1 43 16,42-43-16,0 0 0,0 21 0,0-21 15,0 1-15,0-1 0,0 0 16,21-21-16,0 21 0,0 0 0,1-21 16,20 0-16,-21 0 0,64 0 15,-43 0-15,0 0 0,1 0 16,-1 0-16,0-21 0,22 21 0,-22-21 16,1 0-16,-22 0 0,21-1 15,0 1-15,-20 0 0,-1-21 16,21 21-16,-42-1 0,21 1 0,-21 0 15</inkml:trace>
  <inkml:trace contextRef="#ctx0" brushRef="#br1" timeOffset="71885.96">22183 6371 0,'0'0'0,"-22"0"0,44 0 31,-1 0-31,21 0 0,-21 0 16,22 0-16,-1 0 0,0 0 0,22 0 15,-1 0-15,-20 0 0,20 0 16,1 0-16,-1 0 0,1-21 0,-1 21 15,-21 0-15,1 0 0,-1 0 0,0 0 16,-20 0-16,-44 0 16,1 0-16,0 0 15,-42 21-15</inkml:trace>
  <inkml:trace contextRef="#ctx0" brushRef="#br1" timeOffset="72994.03">4657 8043 0,'0'0'0,"-22"0"0,1 0 31,0 22-31,21-1 0,-21-21 0,21 21 16,0 0-16,0 0 15,21-21 1,0 0-16,0 0 0,1 0 16,20 0-16,-21 0 0,21 0 15,1-21-15,-22 0 0,21 21 16,22-42-16,-43 20 0,0 1 15,0 0-15,0 0 0,-21 0 16,0 0-16,0-1 0,0 1 16,-21 21-16,0 0 15,-21 0-15,21 0 0,-22 0 0,1 0 16,21 0-16,-22 21 0,1 1 0,0-1 16,21 0-16,-22 0 0,22 21 15,0-20-15,0-1 0,0 21 0,21-21 16,0 0-16,0 22 0,0-22 15,0 0-15,21 0 0,0 0 0,0-21 16,0 22-16,22-22 0,-22 0 16,0 21-16,21-21 0,1 0 15,-22 0-15,21 0 0,-21 0 0,0 0 16,1 0-16,-1 0 0,-21-21 16,0-1-1,-21 22-15,-1 0 0,1 0 0,-21 0 16,21 0-16,-22 0 0,1 0 15,0 0-15,-1 22 0,1-22 0,0 21 16,21 0-16,-22 0 0,22 0 16,-21 0-16,21 22 0,-1-22 0,22 0 15,0 0-15,-21 22 0,21-22 16,0 0-16,0 0 0,0 0 16,0 0-16,0 1 0,43 20 15,-22-42-15,0 21 0,0-21 16,0 0-16,22 0 0,20 0 15,-21-21-15,1 0 0,-1 0 0,0-1 16,22 1-16,-22 0 0,1-21 0,-1 21 16</inkml:trace>
  <inkml:trace contextRef="#ctx0" brushRef="#br1" timeOffset="73245.07">5334 7874 0,'0'-21'16,"0"42"-16,0-63 0,0 21 0,0-1 0,0 1 15,0 42 1,0 1-16,0-1 16,-21 21-16,21 0 0,0 1 15,0-1-15,-21 22 0,21-22 0,-22 21 16,22-20-16,-21 20 0,21-20 16,0-1-16,-21 0 0,0 1 0,21-22 15,-21 21-15,21-21 0,0 22 0,0-22 16,0 0-16,0 0 15,0 0-15,21-42 32,0 21-32</inkml:trace>
  <inkml:trace contextRef="#ctx0" brushRef="#br1" timeOffset="73632.92">5461 8424 0,'21'0'32,"0"0"-17,0 0-15,1-21 16,-1 0-16,0 21 0,0-21 0,0 21 16,0-21-16,1 0 0,-1 21 15,0-22-15,0 1 0,-21 0 0,0 0 16,0 0-16,0 0 0,0-1 15,-21 1 1,0 21-16,0 0 0,-1 21 16,1 1-16,21-1 0,-21 0 0,0 21 15,0-21-15,0 22 0,21-22 16,0 21-16,-22-21 0,22 1 0,-21 20 16,21-21-16,0 0 0,0 0 15,0 1-15,0-1 16,21-21-16,1 0 0,-1 0 15,0 0-15,21 0 0,-21 0 0,22 0 16,-1 0-16,-21 0 0,22-21 16,-1-1-16,0 1 0,-21 0 0,22 0 15</inkml:trace>
  <inkml:trace contextRef="#ctx0" brushRef="#br1" timeOffset="74281.92">6159 8213 0,'0'0'0,"0"-21"0,0-1 16,-21 44-1,21-1 1,-21 0-16,21 0 0,0 0 0,-21 0 16,21 1-16,-21-1 0,21 21 15,0-21-15,0 0 0,-21 1 0,21-1 16,-22 0-16,22 0 0,-21 0 0,21 0 16,0 1-16,-21-22 15,21 21-15,-21-21 16,21-21 15,0-1-31,0 1 0,0 0 0,0 0 16,21-21-16,0 20 0,0 1 15,-21 0-15,22 0 0,-1-21 16,0 20-16,-21 1 0,21 0 0,0 0 16,0 0-16,1 21 0,-1 0 15,21 0-15,-21 0 0,0 0 0,1 21 16,-1 0-16,0 0 0,0 0 15,-21 1-15,0 20 0,0-21 16,21 0-16,-21 0 0,0 1 0,0-1 16,0 0-16,0 0 0,0 0 0,-21 0 15,21 1-15,-21-22 32,21-22-1,0 1-31,0 0 0,0 0 15,21 0-15,-21 0 0,21-22 16,0 22-16,1-21 0,-1 21 0,0-1 16,0-20-16,21 21 0,-20 0 15,20 0-15,-21 21 0,21 0 0,-20 0 16,20 0-16,-21 21 16,0 0-16,-21 0 0,0 0 0,0 22 15,0-22-15,0 0 0,0 0 0,0 21 16,-21-20-16,0-1 0,21 0 15,-21 0-15,0 0 16,21 0-16,0-42 47,21 21-47,0-21 0</inkml:trace>
  <inkml:trace contextRef="#ctx0" brushRef="#br1" timeOffset="74653.52">6964 8382 0,'-21'21'16,"42"-21"15,0-21-31,0 21 16,0-21-16,0 21 0,-21-21 0,22 0 15,-1 21-15,0-22 0,-21 1 0,21 0 16,0 0-16,-21 0 16,0 0-16,-21 21 15,0 0-15,0 21 16,0-21-16,-1 21 0,1 0 16,0 0-16,21 0 0,-21 1 0,0-1 15,0 0-15,-1 21 0,22-21 16,0 1-16,0-1 15,0 0-15,0 0 0,0 0 16,22-21 0,-1 0-16,0 0 15,0 0-15,0 0 0,0 0 16,1-21-16,-1 21 0</inkml:trace>
  <inkml:trace contextRef="#ctx0" brushRef="#br1" timeOffset="75145.91">7493 8170 0,'-64'43'31,"64"-22"-31,-21 0 0,21 0 0,-21 0 16,21 1-16,-21-1 0,21 0 0,0 0 15,0 0-15,0 0 0,0 1 0,0-1 16,0 0-16,0 0 15,0 0-15,0 0 16,0-42 31,0 0-47,0 0 16,0 0-16,0 0 15,21-1-15,0 1 0,0 0 0,1-21 16,-1 21-16,0-1 0,0-20 0,0 21 15,22 0-15,-22 0 0,21-1 16,0 1-16,1 21 0,-22 0 0,21 0 16,-21 0-16,22 0 0,-22 21 0,-21 1 15,0-1-15,21 0 0,-21 0 16,0 21-16,0-20 0,0-1 16,0 21-16,-21-21 0,21 0 0,-21 1 15,0-1-15,-1 0 0,1 0 16,21 0-16,-21-21 0,21 21 0,-21-21 15,21 22-15,21-22 32,0-22-17,-21 1-15,21 21 0,1-21 0,-1 0 16</inkml:trace>
  <inkml:trace contextRef="#ctx0" brushRef="#br1" timeOffset="75454.49">8297 8001 0,'0'-42'0,"0"84"0,0-105 0,0 41 16,0 1-16,0 0 0,0 0 16,0 0-16,0 42 31,0 0-31,0 0 0,0 0 16,0 22-16,0-22 0,0 21 15,-21 1-15,0-1 0,21 0 0,-21 1 16,0-1-16,-1 0 0,22 1 0,-21-1 15,0-21-15,0 21 0,21-20 16,0 41-16,0-42 0,0 0 16,0 1-16,21-22 15,0 21 1,0-21-16,1 0 0,-1 0 16,0 0-16,0-21 0,21 21 0,-42-22 15,43 1-15,-43 0 0,21 21 16,0-21-16,0 0 0,0 0 0</inkml:trace>
  <inkml:trace contextRef="#ctx0" brushRef="#br1" timeOffset="75688.87">8234 8128 0,'-21'0'0,"42"0"15,-64 0-15,22 0 0,42 0 31,1 0-15,-1 0-16,0 0 0,0 0 0,21 0 16,-20 0-16,-1 0 15,0-21-15,0 21 0,0 0 0,0 0 16,-21-21 0,22 21-16,-1 0 15</inkml:trace>
  <inkml:trace contextRef="#ctx0" brushRef="#br1" timeOffset="75965.14">9186 8530 0,'-21'0'15,"42"0"63</inkml:trace>
  <inkml:trace contextRef="#ctx0" brushRef="#br1" timeOffset="82433.63">18563 7578 0,'0'21'16,"0"0"125,0 0-126</inkml:trace>
  <inkml:trace contextRef="#ctx0" brushRef="#br1" timeOffset="83221.88">17484 9821 0</inkml:trace>
  <inkml:trace contextRef="#ctx0" brushRef="#br1" timeOffset="85841.4">571 10181 0,'0'-21'63,"0"0"-48,0 0 1,0 0 0,22 21-1,-1-22-15,0 1 0,0 21 16,0 0-16,0 0 0,1-21 16,-1 21-16,0 0 0,21 0 0,-21 0 15,1 0-15,-1 0 0,0 21 16,21-21-16,-21 21 0,22 22 15,-43-1-15,21-21 16,-21 22-16,0-1 0,0 0 0,0 1 0,0 20 16,0-21-16,-21 1 0,0 20 15,-1-20-15,-20-1 0,21 0 16,-21 1-16,-1-1 0,1-21 0,21 0 16,-22 22-16,1-22 0,0-21 0,21 21 15,-22-21-15,22 0 16,-21 0-16,21 0 0,-22 0 0,22 0 15,-21-21-15,21 0 0,-1 21 16,1-43-16,0 22 0,0 0 0,21-21 16,0 20-16,0-20 0,0 0 15,0 21-15,0-22 0,0 1 0,21 21 16,0 0-16,0-1 0,22 1 16,-22 0-16,0 21 0,21 0 0,1 0 15,-22 0-15,21 21 0,1 0 16,-22 1-16,21-1 0,-21 21 15,0-21-15,1 22 0,-1-1 0,0-21 16,-21 21-16,21 22 16,-21-22-16,0-21 0,0 1 15,0-1-15,0 0 0,0 0 0,0 0 16,0-42 31,21 0-47,-21 0 0,21 21 15,-21-21-15,0-22 0</inkml:trace>
  <inkml:trace contextRef="#ctx0" brushRef="#br1" timeOffset="86062.12">1249 10499 0,'0'0'0</inkml:trace>
  <inkml:trace contextRef="#ctx0" brushRef="#br1" timeOffset="86638.3">1693 10160 0,'0'0'16,"21"0"-16,1 0 0,-1 0 0,0 0 16,0-21-16,0 21 0,0 0 15,1-21-15,-1 0 16,0 21-16,-21-22 0,0 1 0,21 0 15,-21 0-15,0 0 16,0 0-16,0-1 0,0 1 16,0 0-16,0 42 31,0 0-15,0 22-16,0-22 0,0 21 15,0-21-15,0 22 0,0-1 0,-21 0 16,21 1-16,0-1 0,0 0 15,0 1-15,-21-1 0,21 0 0,0 1 16,0-1-16,0-21 0,0 22 0,0-22 16,0 0-16,0 21 0,0-21 15,0 1-15,-21-1 0,-1-21 16,1 0-16,21 21 16,-21-21-16,0 0 0,0 0 0,0 0 0,-1 0 15,-20 0-15,21 0 16,0-21-16,0 21 0,-1-21 0,22-1 15,-21 1-15,21 0 16,0 0-16,0 0 0,21 21 16,1-43-16,-1 22 0,0 0 0,21 0 15,-21-21-15</inkml:trace>
  <inkml:trace contextRef="#ctx0" brushRef="#br1" timeOffset="86892.98">2371 10033 0,'0'0'0,"0"-21"16,0 42 15,0 0-31,0 0 0,0 1 16,0 20-16,-22-21 0,22 21 0,-21-20 16,21 20-16,-21 0 0,21 1 0,0-1 15,0-21-15,-21 21 0,21 1 16,-21-22-16,21 21 0,0-21 0,0 1 15,0-1-15,0 0 0,0 0 16,21-21-16,0 0 16,0 0-16,0-21 15,1 0-15,-22 0 0,21-1 16</inkml:trace>
  <inkml:trace contextRef="#ctx0" brushRef="#br1" timeOffset="87064.92">2138 10351 0,'0'0'0,"-43"0"16,65 0-1,-1 0-15,0 0 16,0 0-16,21 0 0,-20-22 0,20 22 16,-21 0-16,21-21 0,1 0 15,-1 21-15,-21-21 0,22 21 16</inkml:trace>
  <inkml:trace contextRef="#ctx0" brushRef="#br1" timeOffset="88141.93">3619 10054 0,'0'0'16,"0"-21"-16,0-21 15,0 21-15,0 42 32,0 0-17,0 21-15,0-21 0,0 1 0,0 20 16,-21-21-16,21 21 0,-21-20 16,0 20-16,21 0 0,0-21 15,-21 22-15,0 20 16,21-42-16,-22 1 0,22-1 0,0 0 15,0-42 17,22 0-32,-1-1 15,0-20-15,0 21 0,-21-21 0,21 20 16,0-20-16,1 21 0,20-43 16,-21 43-16,0 0 0,0 0 15,-21 0-15,22 21 0,-1 0 16,0 0-1,0 21-15,0 0 16,-21 0-16,0 0 0,0 22 0,21-22 16,-21 0-16,0 21 0,22-20 0,-22 20 15,0-21-15,0 0 0,0 0 16,21 1-16,0-1 0,-21 0 0,21 0 16,0-21-16,0 0 0,1 0 15,-1 0-15,21 0 16,-21 0-16,0-21 0,1 0 0,-1 0 15,0-1-15,0 1 0,0 0 0,0-21 16,1 21-16,-1-1 0,0-20 16,0 21-16,-21-21 0,0 20 0,0-20 15,21 21-15,-21 0 0,0 0 16,0-1-16,0 1 0,0 0 0,0 42 47,0 0-47,0 1 0,0-1 15,-21 21-15,21-21 0,0 0 0,0 22 16,0-22-16,0 0 16,0 21-16,0-20 0,0 20 0,0-21 0,0 0 15,0 0-15,0 1 16,21-22-16,0 0 0,1 0 16,-1 0-16,0 0 0,0 0 15,0-22-15,0 22 0,1-21 0,-1 0 16,0 0-16,0-21 0,0 20 15,0 1-15,1-21 0,-1 21 0,-21 0 16,0-1-16,21 1 0,-21 0 0,0 0 16,0 42 15,0 0-31,0 0 16,-21 1-16,21-1 15,0 0-15,0 0 0,0 0 0,-21 0 16,21 22-16,0-22 0,0 0 15,0 0-15,21-21 32,-21-21-17,0 0-15,21 0 0</inkml:trace>
  <inkml:trace contextRef="#ctx0" brushRef="#br1" timeOffset="88506.74">4826 9864 0,'0'0'0,"-85"21"15,85 0 1,-21-21-16,21 21 0,0 0 0,0 1 16,21-22-1,0 0-15,1 0 16,-1 0-16,0 0 0,0 0 15,0 0-15,-21-22 16,21 22-16,-21-21 0,0 0 0,0 0 16,0 0-1,-21 21-15,0-21 16,0 21-16,0 0 0,0 0 16,-1 0-16,1 21 0,0-21 15,0 21-15,0 0 0,21 0 0,0 0 16,0 1-16,0-1 0,0 0 15,0 0-15,0 0 16,21-21-16,0 21 0,0-21 16,0 0-16,1 0 0,-1 0 0,0 0 15</inkml:trace>
  <inkml:trace contextRef="#ctx0" brushRef="#br1" timeOffset="88830.93">5249 9843 0,'0'0'0,"0"-22"0,21 22 16,-21 22-1,0 20 1,0-21-16,-21 0 16,21 0-16,-21 22 0,21-22 0,-21 21 15,21-21-15,0 1 0,-21 20 16,21-21-16,-21 0 0,-1 22 0,22-22 15,0 0-15,0 0 0,-21 21 16,21-20-16,0-1 0,0 0 16,0 0-16,21-21 15,1 0 1,-1 0-16,0 0 0,-21-21 16,21 21-16,0-21 0,0 0 15,1-1-15,-1 1 0,0 0 0,21 0 16,-21-21-16,1 20 0,20 1 0</inkml:trace>
  <inkml:trace contextRef="#ctx0" brushRef="#br1" timeOffset="89081.36">5757 9864 0,'0'0'0,"0"-21"15,0-1-15,21 1 0,-21 42 32,-21 1-17,0-1-15,21 0 0,-21 21 16,0-21-16,21 22 0,-21-1 0,-1-21 15,22 22-15,0-22 0,-21 21 0,0-21 16,21 22-16,-21-22 0,21 21 16,0-21-16,0 0 0,0 1 0,0-1 15,0 0-15,21-21 0,0 0 16,0 0 0,1 0-16,20 0 0,-21 0 0,0-21 0,0 21 15,22-21-15,-22-1 0,0 1 16,0 0-16,0 0 0,1 0 0</inkml:trace>
  <inkml:trace contextRef="#ctx0" brushRef="#br1" timeOffset="89649.9">7810 9800 0,'0'0'0,"22"-21"16,-22 0-16,21 0 0,-21 0 15,0-1-15,0 1 0,0 0 0,0 0 16,-21 0-16,-1 0 15,1 21-15,0 0 0,0 0 0,0 0 16,-22 0-16,22 0 0,0 21 16,-21-21-16,21 21 0,-1 21 0,-20-21 15,21 22-15,0-1 0,0-21 0,-1 22 16,1-1-16,0 0 16,21 1-16,-21-1 0,21 0 0,-21-21 15,21 22-15,0-22 0,-21 0 0,21 21 16,0-20-16,0-1 0,0 0 15,21 0-15,0 0 0,0-21 0,0 21 16,22-21-16,-22 22 0,21-22 0,22 0 16,41 0-16,-41-22 15,-1 1-15,1 0 0,-1 0 0,1 0 16,-22 0-16</inkml:trace>
  <inkml:trace contextRef="#ctx0" brushRef="#br1" timeOffset="90389.29">8488 9864 0,'0'-43'0,"0"86"0,0-107 0,0 43 16,0 0-16,-21 0 0,-1 0 16,1-1-16,0 22 0,0 0 0,0 0 15,0 0-15,-1 0 0,1 0 0,0 22 16,-21-22-16,21 42 0,-1-21 16,-20 0-16,21 22 0,0-1 0,0-21 15,-1 21-15,1 1 0,0-22 0,0 21 16,21-21-16,0 22 0,-21-1 15,21-21-15,0 0 0,0 1 16,21-1-16,0-21 0,0 0 16,0 0-16,1 0 0,20 0 15,-21 0-15,21-21 0,-20 21 16,-1-22-16,21 1 0,-21 0 0,22 0 16,-22 0-16,0 0 0,0-1 15,0-20-15,0 21 0,1-21 0,-22 20 16,0-20-16,21 21 0,-21 0 0,0 0 15,0-1-15,0 1 0,0 42 32,0 1-32,0-1 0,0 0 15,-21 0-15,21 21 0,0-20 16,0-1-16,-22 21 0,22-21 0,0 0 16,0 1-16,0-1 0,0 0 15,0 0-15,0 0 0,22 0 0,-1 1 16,0-22-16,0 0 0,-21 21 15,21-21-15,0 0 0,1 0 0,-1 0 16,21 0-16,-21 0 0,0-21 0,1-1 16,20 1-16,-21 21 0,0-21 15,0-21-15,1 21 0,-1-1 0,0-20 16,21 21-16,-21-21 0,1-1 0,-22 1 16,21-22-16,0 22 0,0 0 15,-21-1-15,0 1 0,21 0 16,-21-1-16,0 22 0,0-21 0,21 42 0,-21-21 15,0 42 1,-21 0 0,0 21-16,0 1 0,21-1 0,-21 0 15,21 1-15,-21-1 0,21 22 16,-22-22-16,1 0 0,21 1 0,0-1 16,0 0-16,-21-21 0,21 22 0,0-22 15,0 0-15,0 0 0,0 22 16,0-22-16,21-21 15,0 0-15,1 0 16,-1 0-16,0 0 0,0 0 16,0-21-16,0-1 15,1 1-15,-22 0 0,21 0 0</inkml:trace>
  <inkml:trace contextRef="#ctx0" brushRef="#br1" timeOffset="90577.92">8848 9843 0,'-22'0'16,"44"0"-1,-1 0 1,0 0-16,0 0 0,0 0 0,0 0 16,22 0-16,-22 0 0,21 0 0,-21 0 15,22-22-15,-1 22 16,0-21-16,1 21 0,-1-21 0</inkml:trace>
  <inkml:trace contextRef="#ctx0" brushRef="#br1" timeOffset="90871.02">9800 9673 0,'0'0'0,"-21"0"15,-43-21 1,43 21-16,0 0 0,0 0 0,0 0 15,0 21-15,-1-21 0,22 21 16,-21 1-16,0-1 0,0 21 0,0-21 16,21 0-16,-21 22 0,-1-22 15,22 21-15,0-21 0,-21 22 0,21-22 16,0 21-16,-21-21 0,21 1 0,0-1 16,0 0-16,0 0 0,0 0 15,21-21-15,0 21 0,1 1 16,20-22-16,-21 0 0,0 0 0,64 0 15,-64-22-15,21 1 16,1 21-16,-1-21 0,0 0 0,1 0 16,-1 0-16</inkml:trace>
  <inkml:trace contextRef="#ctx0" brushRef="#br1" timeOffset="91357.93">10181 9504 0,'0'0'0,"0"-21"0,0 0 0,0-1 16,0 1-16,-21 21 15,0 21 1,21 1-16,-21 20 0,21 0 0,0 1 16,-22-1-16,22 0 0,-21 1 15,21-1-15,-21 21 0,21 1 16,0-22-16,-21 1 0,21-1 16,-21-21-16,21 0 0,0 0 15,0 22-15,-21-22 0,21 0 16,-22 0-16,22-42 31,0 0-15,0 0-16,0 0 0,0-1 15,0 1-15,22 0 0,-1-21 16,-21 21-16,21-22 0,0 22 0,0-21 16,0 21-16,1-22 0,20 22 0,-21 0 15,0 0-15,22 0 0,-22 21 16,0 0-16,21 0 0,-21 0 0,1 0 15,-1 21-15,0 0 0,0 21 16,-21-21-16,0 1 0,21 20 16,-21-21-16,0 21 0,0-20 0,0-1 15,0 21-15,0-21 0,0 0 0,0 1 16,-21-1-16,21 0 0,-21 0 16,0-21-16,21 21 15,-21-21-15,21-21 31,21 21-15,0-21-16,0 0 0</inkml:trace>
  <inkml:trace contextRef="#ctx0" brushRef="#br1" timeOffset="92020.93">10753 9927 0,'21'0'32,"0"0"-32,0 0 15,0-21-15,0 0 16,1 21-16,-22-21 0,0 0 16,21 21-16,-21-22 0,21 1 0,-21 0 15,0 0-15,-21 21 31,0 0-31,-1 0 0,1 21 16,21 0-16,-21-21 0,0 21 0,0 22 16,0-22-16,-1 0 0,1 0 0,21 0 15,0 22-15,-21-22 0,21 0 16,0 0-16,0 0 0,0 1 0,0-1 16,0 0-16,0 0 0,21-21 15,0 0-15,1 0 0,-1 0 16,0 0-16,0 0 0,0 0 15,22 0-15,-1 0 0,21-21 16,-20 0-16,-1 21 0,0-21 0,1-1 16,20 1-16,-20 0 0,-1-21 15,-21 21-15,21-22 0,1 22 0,-22-21 16,0 21-16,0-22 0,0 22 0,1 0 16,-22 0-16,-22 21 15,1 21 1,0 0-16,0 0 0,0 0 0,0 1 15,-1-1-15,1 21 0,21-21 16,0 0-16,-21 22 0,21-22 0,0 0 16,0 0-16,0 0 0,0 1 0,0-1 15,21-21-15,-21 21 0,21 0 16,-21 0-16,22-21 16,-22 21-16,0 1 15,-22-22-15,1 0 16,0 0-16,0 0 0,0 0 15,0 0-15,-1 0 0,1 0 0,0 0 16,0 0-16,0 0 0,0 0 16,21-22-1,0 1-15,21 0 16</inkml:trace>
  <inkml:trace contextRef="#ctx0" brushRef="#br1" timeOffset="93430.92">12996 9885 0,'0'0'0,"43"0"15,-22-21-15,-21 0 16,21 21-16,-21-22 15,21 22-15,-21-21 0,0 0 0,0 0 16,0 0-16,0 0 0,0-1 16,-21 1-16,0 0 15,0 0-15,-1 21 0,1-21 0,0 21 16,0 0-16,0 0 0,0 0 0,-22 0 16,22 0-16,0 21 15,-21 0-15,20 0 0,-20 0 0,0 43 16,21-43-16,-1 21 0,1 1 15,0-22-15,21 21 0,0 1 0,0 20 16,0-42-16,0 0 16,0 1-16,0-1 0,0 0 0,21 0 15,0-21-15,1 0 16,-1 0-16,0 0 0,21 0 16,-21 0-16,1 0 0,-1 0 0,21-21 15,-21 0-15,22 0 0,-22-1 0,0 1 16,21 0-16,-21-21 0,1 21 15,-1-22-15,0 22 0,0-21 16,0-1-16,0 1 0,1 21 0,-22-21 16,0 20-16,0 1 0,0 0 0,0 0 15,0 42 1,0 0-16,0 0 16,0 1-16,-22-1 0,1 21 15,21-21-15,0 22 0,0-22 0,0 21 16,0-21-16,0 0 0,0 22 0,0-22 15,0 0-15,0 0 0,0 0 16,21 1-16,1-22 16,-1 0-16,0 0 0,0 0 0,0 0 15,22 0-15,-22 0 0,21 0 0,-21 0 16,22-22-16,-22 1 0,0 0 16,21 0-16,-21 0 0,1 0 0,-1-22 15,0 1-15,21-43 0,-21 43 16,1 0-16,-1-22 0,-21 22 15,21-1-15,0 1 0,-21 0 16,0-1-16,0 22 0,21 0 0,-21 0 16,0 0-16,0 42 31,0 0-31,0 0 0,0 22 0,-21-1 0,21-21 16,-21 21-16,21 1 0,0-1 0,-21 0 15,21 1-15,-21-1 16,21 0-16,0-20 0,0 20 0,0-21 15,0 0-15,0 22 0,0-22 0,0 0 16,0 0-16,0 0 16,21 0-16,0-21 0,0 0 0,0 0 15,0 0-15,22 0 0,-22 0 16,0-21-16,0 21 0,0-21 16,1 0-16,20 0 0,-21 0 0,0-1 15,0-20-15,1 21 0,-1-21 0,0-1 16,0 1-16,0 0 0,0-1 15,1-20-15,-1 20 0,-21 1 16,0 0-16,0 21 0,21-22 0,-21 22 16,0 0-16,0 0 0,21 0 0,-21 42 31,0 0-31,-21 0 0,21 21 16,-21 1-16,0-1 0,21 0 0,0 1 15,-22-1-15,1 22 0,21-22 16,0 0-16,0 1 0,0-22 0,-21 21 15,21-21-15,0 0 0,0 22 0,0-22 16,0 0-16,0 0 16,21-21-16,0 0 15,1 0-15,-1 0 0,0 0 0,0 0 16,0 0-16,0-21 16,22 21-16,-22-21 0,21 0 0,-21 0 15,22-1-15</inkml:trace>
  <inkml:trace contextRef="#ctx0" brushRef="#br1" timeOffset="93761.89">15600 9398 0,'0'0'0,"0"-21"0,-21 21 31,-1 0-31,1 0 0,0 21 16,21 0-16,-21 0 0,0 22 0,21-22 16,0 21-16,-21-21 0,21 22 15,-22 41-15,1-62 0,21 20 16,0 21-16,-21-20 0,21-22 16,-21 0-16,21 0 0,0 0 15,0 1-15,0-1 0,0 0 0,0 0 16,-21-21-16,21 21 0,21-21 31,-21-21-15,21 0-16,0 21 0,0-21 0,1-22 15,20 22-15</inkml:trace>
  <inkml:trace contextRef="#ctx0" brushRef="#br1" timeOffset="94241.08">15875 9377 0,'0'-21'15,"0"42"-15,21-63 0,-21 20 0,0 44 32,0-1-17,0 0-15,0 21 0,-21-21 0,21 22 16,-21-1-16,21 0 0,0 1 16,0-1-16,-21 0 0,21 1 0,-22-22 15,22 21-15,-21 1 0,21-22 0,0 0 16,-21 0-16,21 0 0,-21 0 15,21 1-15,0-44 47,0 1-47,0 0 0,0 0 16,21 0-16,0-22 0,0 22 0,1-21 16,-1 21-16,0-22 15,0 22-15,0-21 0,22 21 0,-22 0 16,21-1-16,-21 1 0,22 0 0,-22 21 15,0 0-15,0 0 0,0 21 16,-21 0-16,0 1 0,0-1 0,0 21 16,0-21-16,0 22 0,0-22 0,0 21 15,-21-21-15,21 22 0,-21-22 16,0 0-16,0 0 0,-1 0 0,22 0 16,0 1-16,-21-22 0,42 0 46,1 0-46,-1-22 0,0 1 16,21 0-16,-21 21 0,22-21 16,-1 0-16</inkml:trace>
  <inkml:trace contextRef="#ctx0" brushRef="#br1" timeOffset="94597.74">16510 9652 0,'21'0'16,"-21"-21"-1,21 21-15,0-21 16,1 0-16,-1 21 0,0-22 16,0 22-16,0-21 15,0 0-15,1 21 0,-22-21 0,21 21 16,-21-21-16,21 21 0,-21-21 16,-21 21-1,0 0-15,-1 0 0,1 0 16,0 21-16,-21 0 0,21-21 0,-1 42 15,-20-21-15,21 1 0,0-1 16,0 21-16,-1-21 0,1 0 16,21 22-16,0-22 0,0 0 0,0 0 15,0 0-15,0 1 0,21-1 0,1-21 16,-1 21-16,0-21 0,0 0 16,21 0-16,-20 0 0,20 0 0,-21 0 15,21 0-15,-20 0 0,-1 0 16,21-21-16,-21 0 0,0 21 0,1-22 15,-1 1-15,-21 0 0,21 0 0,-21 0 16</inkml:trace>
  <inkml:trace contextRef="#ctx0" brushRef="#br1" timeOffset="94849.93">15219 9504 0,'0'0'0,"-43"0"0,22 0 15,0 21-15,0-21 0,42 0 16,0 0 0,0 0-16,22 0 0,-1-21 0,0 21 15,1 0-15,-1 0 0,22-21 16,-22 21-16,21-21 0,-20 21 0,-1 0 15,0-22-15,1 22 0,-22 0 0,0-21 16</inkml:trace>
  <inkml:trace contextRef="#ctx0" brushRef="#br1" timeOffset="95457.8">17780 9356 0,'0'0'0,"0"-21"0,42-43 31,-42 43-31,0 0 16,0 0-16,0-1 0,21 1 15,-21 42 17,0 1-32,0-1 0,0 0 0,0 0 15,-21 21-15,21-20 0,-21 20 16,21 0-16,-21 1 0,0-1 0,0 0 15,-1 1-15,22-1 0,-21 0 0,0 1 16,0-1-16,0-21 0,21 21 16,0-20-16,0 20 0,0-21 15,0 0-15,0 0 0,21-21 16,0 0 0,0 0-16,0 0 0,1 0 15,-1 0-15,0-21 0,0 0 0,0 0 16,0 0-16,1 0 0,-1-1 15</inkml:trace>
  <inkml:trace contextRef="#ctx0" brushRef="#br1" timeOffset="95677.87">17653 9483 0,'0'0'0,"-21"0"0,42 0 47,0 0-31,0 0-16,0 0 0,1 0 0,-1 0 15,0 0-15,0 0 0,0 0 16,0 0-16,22 0 0,-22 0 0,0 0 16,0-21-16,0 21 0,1-22 0,-1 22 15</inkml:trace>
  <inkml:trace contextRef="#ctx0" brushRef="#br1" timeOffset="96071.58">18161 9525 0,'0'0'0,"0"21"0,-21-21 0,21 21 16,21-21 15,-21-21-31,21 21 15,0 0-15,22-21 0,-22 21 0,0-21 16,21 21-16,-21-21 0,22 0 0,-22 21 16,0-22-16,0 1 0,-21 0 15,0 0 1,-21 21 0,0 0-16,0 0 15,0 0-15,-1 21 0,-20 0 0,21 0 16,0 1-16,0-1 0,-1 21 0,1-21 15,21 22-15,-21-22 0,21 21 16,-21-21-16,21 0 0,0 22 0,0-22 16,0 0-16,0 0 0,0 0 15,21 1-15,0-22 0,0 0 16,1 21-16,-1-21 0,0 0 16,0 0-16,0 0 0,22 0 0,-22 0 0,21-21 15,-21 21-15,43-43 16</inkml:trace>
  <inkml:trace contextRef="#ctx0" brushRef="#br1" timeOffset="96593.63">18732 9483 0,'0'0'0,"43"-43"31,-43 22-31,21 0 0,0 21 16,0 0-16,0 0 0,22-21 15,-22 21-15,0 0 0,0 0 0,0 0 16,1 21-16,-1-21 0,0 21 16,0 0-16,-21 1 0,0 20 0,0-21 15,0 0-15,0 22 0,-21-22 0,0 0 16,0 0-16,-1 21 0,1-20 16,-21-1-16,21 0 0,0-21 0,-1 21 15,22 0-15,-21-21 0,21-21 47,21 0-47,1 0 0,-1 21 0,0-43 16,0 22-16,0 0 0,0-21 15,1 21-15,20-1 0,-21-20 16,0 21-16,0-21 0,22 20 0,-22 1 16,0 0-16,0 0 15,-21 42 1,-21 0-1,0 0-15,21 1 0,-21-1 16,0 0-16,21 0 0,-22 21 16,22-20-16,-21 20 0,21-21 0,-21 21 15,21-20-15,0-1 0,0 0 16,0 0-16,0 0 0,0 0 0,21 1 16,0-22-1,1 0-15,-1 0 16,0 0-16,21 0 0,-21-22 0,1 1 15,20 21-15,-21-21 0,21 0 0</inkml:trace>
  <inkml:trace contextRef="#ctx0" brushRef="#br1" timeOffset="96871.91">19748 9123 0,'0'0'0,"0"-21"0,0 0 0,0-1 0,-21 44 31,0-1-31,0 0 16,21 21-16,-21-21 0,0 22 16,21-1-16,-22 0 0,22 1 0,-21-1 15,0 0-15,21 1 0,0-1 16,-21 0-16,21 1 0,-21-1 0,0 0 16,21-20-16,0-1 0,-22 21 0,22-21 15,-21 0-15,21 1 0,0-1 16,0 0-16,21-21 15,1 0 1,-1-21-16,21 0 0,-21-1 16,22 22-16</inkml:trace>
  <inkml:trace contextRef="#ctx0" brushRef="#br1" timeOffset="97253.68">20193 9462 0,'0'0'0,"0"-43"16,-21 43 15,0 0-31,-1 0 0,1 0 0,0 0 16,-21 0-16,21 21 0,-1-21 15,1 22-15,0-1 0,0 0 0,0 0 16,21 0-16,0 0 0,0 1 16,0-1-1,0 0-15,21-21 0,-21 21 0,21-21 16,0 21-16,0-21 0,1 21 0,20 1 15,-21-1 1,0-21-16,-21 21 0,21-21 0,-21 21 16,0 0-16,0 0 15,0 1 1,-21-22-16,0 21 0,0-21 0,0 0 16,0 0-16,-1 21 0,1-21 15,0 0-15,0 0 0,0 0 16,0 0-1,21-21 1,0 0-16,0-1 16,0 1-16,0 0 0,0 0 15</inkml:trace>
  <inkml:trace contextRef="#ctx0" brushRef="#br1" timeOffset="97529.57">19537 9292 0,'0'0'0,"21"0"15,0 0 1,0 0-16,22-21 16,-22 21-16,21 0 0,-21 0 0,22 0 15,-1-21-15,0 21 0,-21 0 16,22 0-16,-1 0 0,-21 0 0,22 0 15,-22 0-15,0 0 0,0 0 16</inkml:trace>
  <inkml:trace contextRef="#ctx0" brushRef="#br1" timeOffset="98697.8">21188 9737 0,'21'0'47,"-21"-21"-47,21-1 15,0 1-15,0 0 16,1 0-16,-22 0 0,21 0 0,0-22 16,-21 22-16,21 0 0,0 0 15,0 0-15,1-22 0,-1 22 0,-21 0 16,21 0-16,-21 0 0,21-1 0,-21 1 15,0 42 17,0 1-32,-21-1 0,0 0 15,0 0-15,21 0 0,-22 0 16,22 22-16,-21-22 0,21 0 16,-21 21-16,21-20 0,0-1 0,0 42 15,0-42-15,0 1 16,21-1-16,0 0 0,1-21 15,-1 0-15,0 21 0,0-21 0,0 0 16,22 0-16,-22 0 0,0 0 16,0 0-16,21-21 0,-20 21 0,-1-21 15,21 0-15,-21-1 0,0 1 0,-21 0 16,22 0-16,-22 0 0,0-22 16,0 22-16,0 0 0,0-21 0,0 21 15,-22-1-15,22 1 0,-21 0 0,0 0 16,0 21-16,0-21 0,0 21 15,-1 0-15,1 0 0,42 0 47,22 0-47,-22 0 0,21 0 16,1-21-16,-1 21 0,0 0 16,1-22-16,-1 22 0,0-21 0,1 21 15,-1-21-15,0 0 0,-21 21 0,22-21 16,-1 0-16,-21 21 0,22-22 15,-22 1-15,0 21 0,-21-21 16,-21 42 15,0 0-15,-1 1-16,1-1 0,21 0 16,-21 0-16,0 0 0,21 0 15,0 22-15,-21-22 0,0 21 0,-1 1 16,22-1-16,0 0 0,-21 22 0,0-22 15,21 0-15,-21 22 16,21-22-16,0 22 0,0-22 0,-21 22 16,21-22-16,0 21 0,0 1 0,0-22 15,-21 22-15,21-1 0,0 1 16,0-1-16,0 1 0,0-22 0,-22 85 16,1-85-16,0 22 0,21-22 15,-21 1-15,0-1 0,-22 21 16,22-20-16,21-22 0,-21 0 15,0 0-15,0 0 0,0 1 0,-1-1 16,1-21-16,0 0 16,0 0-16,0 0 15,21-21 1,0-1-16,0 1 0,0 0 16,0 0-16,0 0 0,0 0 0,0-1 15,0 1-15,0 0 0,-21 0 16,21 0-16</inkml:trace>
  <inkml:trace contextRef="#ctx0" brushRef="#br1" timeOffset="99945.87">1503 11515 0,'21'0'0,"-21"-21"16,21 21-16,-21-22 0,21 22 16,-21-21-16,21 0 0,1 0 15,-1 0-15,0 0 0,21-22 16,-21 22-16,-21 0 0,0 0 15,22 0-15,-22-1 0,0 1 16,-22 0-16,1 21 16,-21 0-16,0 0 0,-1 0 15,22 21-15,-21 0 0,-1-21 16,1 22-16,0-1 0,-1 0 0,22 0 16,0 0-16,0 0 0,0 1 15,21-1-15,0 21 0,0-21 0,0 0 16,0 22-16,21-22 0,21 0 15,-21 0-15,22 0 0,-1 22 16,-21-22-16,22 0 0,-1 0 0,0-21 16,1 21-16,-1 1 0,-21-1 15,0 0-15,0-21 0,-21 21 16,0 0-16,0 0 0,0 1 0,-21-22 16,0 21-16,-21 0 0,-22-21 15,22 21-15,-22-21 0,1 0 0,21 0 16,-22 0-16,1 0 0,20 0 15,1 0-15,0 0 0,-1-21 0,1 0 16,21 21-16,0-21 0,-1-1 16,1 1-16,21 0 0,0 0 0,0 0 15,0 0-15,21-1 16,1 1-16,20 0 0,-21 21 16,21-21-16,22 21 0,-22-21 15,22 21-15,-1-21 0,1 21 0,-1-22 16,1 22-16</inkml:trace>
  <inkml:trace contextRef="#ctx0" brushRef="#br1" timeOffset="100289.95">2074 11451 0,'0'21'31,"0"1"-31,-21 20 0,21-21 0,0 0 16,-21 22-16,21-22 0,0 21 15,0 0-15,0 1 0,0 20 0,-21-20 16,21 20-16,-21 1 0,21-1 16,-22 1-16,22-1 0,-21 1 0,21-1 15,-21 85-15,0-84 16,21-1-16,-21 22 0,0-22 0,21 1 16,-22-1-16,1 1 0,21-1 0,-21-20 15,0 20-15,21-20 0,-21-22 16,21 21-16,0-21 0,-21 0 0,21 1 15,-22-22-15,22-22 16,0 1 0,0 0-16,0 0 0,0-21 15,22-1-15,-1-20 0,21-64 16,-21 63-16,0-20 0,1-1 0,-1 21 16</inkml:trace>
  <inkml:trace contextRef="#ctx0" brushRef="#br1" timeOffset="100589.58">1968 11875 0,'0'0'0,"0"-43"0,0 1 0,0 0 0,0-1 16,0 22-16,0-21 0,0 21 16,0-22-16,0 22 0,0-21 0,0 21 15,22-1-15,-1-20 0,0 21 16,0 0-16,0 0 0,22-1 16,-1 22-16,0 0 0,22 0 0,-22 0 15,0 22-15,1-1 0,-22 0 16,0 21-16,-21-21 0,0 22 0,0-1 15,-21-21-15,0 22 0,0-1 16,-22-21-16,1 21 0,0-20 0,-1-1 16,1 0-16,21 0 0,-22 0 15,1 0-15,21-21 0,0 0 0,0 22 16,21-44 15,21 1-31,0 21 16,21-21-16,-21 0 0,22 21 15,-22-21-15,21 0 0</inkml:trace>
  <inkml:trace contextRef="#ctx0" brushRef="#br1" timeOffset="101313.77">2815 11536 0,'0'0'0,"21"-64"16,-21 43-16,0 0 15,0 0 1,0 0-16,-21 0 16,0 21-1,0 0-15,21 21 0,-21 0 0,-1 0 16,22 0-16,-21 0 0,0 1 16,0 20-16,21-21 0,-21 21 0,0-20 15,-1 20-15,22-21 0,0 0 16,0 22-16,0-22 0,0 0 0,0 0 15,0 0-15,0 0 0,0 1 0,22-22 16,-1 0-16,0 0 16,21 0-16,1 0 0,-22 0 0,21 0 15,0-22-15,1 1 16,-1 0-16,0 0 0,1 0 0,-1 0 16,-21-1-16,22-20 0,-1 21 0,0-21 15,-21 20-15,1-20 0,20 21 16,-21 0-16,-21 0 0,21-1 0,-21 1 15,21 0-15,-42 42 32,0 0-32,21 1 15,0-1-15,-21 0 0,21 0 16,0 21-16,-21-20 0,21-1 0,0 21 16,0-21-16,0 0 0,0 1 15,0-1-15,0 0 0,21 0 16,0-21-16,0 0 15,0 0-15,1 0 0,-1 0 0,0 0 16,0 0-16,21 0 0,-20-21 16,20 0-16,-21 21 0,21-21 0,-20-1 15,-1 1-15,21 0 0,-21-21 0,0 21 16,1-1-16,-22 1 0,21 0 16,-21 0-16,21 21 0,-21-21 15,0 42 1,0 0-16,-21 0 15,21 0-15,-21 1 0,21-1 0,-22 0 16,22 0-16,-21 0 16,21 0-16,0 1 0,0-1 15,0 0-15,0-42 47,21 21-47,-21-21 0,22-1 0</inkml:trace>
  <inkml:trace contextRef="#ctx0" brushRef="#br1" timeOffset="101486.21">3873 11282 0,'0'0'0,"-21"0"0,0 0 16,0 0-16,0 0 0,0 0 15,-1 0-15,22 21 16,0 0-1,22-21-15,-1 0 16,0 0-16,0 0 0</inkml:trace>
  <inkml:trace contextRef="#ctx0" brushRef="#br1" timeOffset="102544.9">4043 11642 0,'21'0'16,"0"0"-16,0 0 16,0-21-16,1-1 0,-1 1 15,0 0-15,0 0 0,0 0 0,0 0 16,1-22-16,-1 22 0,0-21 16,0-1-16,0 22 0,-21-21 0,21 0 15,-21-1-15,22 22 0,-22 0 0,0 0 16,0 0-16,0-1 0,-22 22 15,1 0 1,0 22-16,0-1 0,0 0 0,0 21 16,21 1-16,-22-1 0,22 0 15,-21 1-15,21 20 0,0-21 0,-21 22 16,0-1-16,21 1 0,-21-1 0,21 1 16,-21-1-16,21 22 0,-22-21 15,1 20-15,21 1 0,-21 0 0,0-1 16,0 1-16,-22 0 0,22 20 0,0 1 15,0-21-15,0 21 0,-22 84 16,22-105-16,0-22 0,21 22 16,0-21-16,0-22 0,0 21 15,0-20-15,0-22 0,21 0 16,22 0-16,-22-21 0,0 0 0,21-21 16,-21-21-16,22 21 0,-1-22 0,-21 1 15,22 0-15,-1-1 0,0 1 16,1-22-16,-22 1 0,21-1 0,-21 1 15,22-1-15,-22-105 0,-21 106 16,0-22-16,0 21 0,-21-20 16,-1-1-16,1 22 0,-21-1 15,21 1-15,-22-1 0,1 1 0,0 20 16,-1 22-16,22-21 0,0 21 16,0-1-16,0 22 0,21-21 0,0 0 15,0 0 1,21 0-16,0 21 15,21-21-15,-20-1 0,-1 22 0,21-21 16,0 0-16,-20 0 0,20 0 0,0 0 16,1-22-16,-1 22 0,0 0 15,-21 0-15,22-22 0,-22 22 0,0 0 16,21-21-16,-42 21 0,0-1 16,0 44 30,0-1-46,0 0 16,-21 0-16,21 0 0,0 0 16,0 1-16,0-1 0,0 0 15,0 0-15,0 0 0,21-21 16,1 21-16,-1-21 0,0 0 16,0 0-16,0 0 0,0 0 0,1 0 15,-1 0-15,0 0 0,0 0 16,0 0-16,22 0 0,-22-21 0,0 21 15,0-21-15,0 0 0,0 0 16,1 0-16,-1 21 0,0-22 0,0 1 16,-21 0-16,0 0 0,0 0 15,0 0-15,0-1 0,0 1 16,-21 21 0,0 21-16,0 1 15,21-1-15,0 0 16,-22 0-16,22 0 0,-21 0 0,21 1 15,0-1-15,0 21 0,0-21 16,0 0-16,0 1 16,0-1-16,0 0 0,21-21 0,1 21 15,-1-21-15,0 0 16,0 0-16,0 0 0,0 0 0,22 0 16,-22 0-16,21-21 0</inkml:trace>
  <inkml:trace contextRef="#ctx0" brushRef="#br1" timeOffset="103060.91">5948 11451 0,'0'-21'15,"0"42"-15,0-63 0,0 21 0,-21 21 16,-1 0-16,1 0 0,0 0 0,0 0 16,-21 0-16,20 0 0,1 0 15,-42 21-15,42 0 0,-22-21 16,1 42-16,21-20 0,0 20 15,-1-21-15,1 0 16,21 0-16,0 1 0,0-1 0,0 21 16,0-21-16,0 0 0,0 1 15,0-1-15,21-21 0,1 0 16,-22 21-16,21-21 0,0 0 0,0 0 16,0 0-16,22 0 0,-22 0 0,0 0 15,0-21-15,0 0 0,0 21 16,22-22-16,-22 1 0,0 0 0,0-21 15,0 21-15,1-22 0,-1 1 0,0 0 16,0-1-16,-21 1 0,21 0 16,0-22-16,1 22 0,-22-22 15,0 22-15,0 0 0,21 20 0,-21-20 16,0 21-16,0 0 0,0 42 31,-21 0-31,-1 21 0,22-20 16,0 20-16,-21 21 0,21-20 0,-21-1 15,21 22-15,0-22 0,0 0 16,0 1-16,0-1 0,0 0 0,0-21 16,0 22-16,0-22 0,0 0 0,0 21 15,0-20-15,0-1 16,21-21-16,0 0 0,1 0 31,-22-21-31,0-1 0</inkml:trace>
  <inkml:trace contextRef="#ctx0" brushRef="#br1" timeOffset="103265.72">5397 11218 0,'0'0'0,"-21"0"0,0 0 0,0 0 16,21 22-1,0-1 1,21-21 15,0 0-31</inkml:trace>
  <inkml:trace contextRef="#ctx0" brushRef="#br1" timeOffset="104173.9">7281 11113 0,'0'0'0,"0"-22"0,21 1 0,-21 0 16,22 0-16,-22-43 16,0 43-1,0 42 1,0 1-16,21-1 15,-21 0-15,0 21 0,0 1 16,0-1-16,0 0 0,0 1 0,0-1 16,0 0-16,-21 1 0,21-1 0,-22-21 15,1 21-15,21 1 0,-21-22 16,0 21-16,21-21 0,0 1 0,-21-22 16,21 21-16,-21-21 0,21-21 31,0-1-31,0 1 15,21 0-15,-21 0 0,21 0 0,-21-22 16,21 1-16,0 21 0,0-21 16,1-1-16,20-41 15,-21 62-15,0-20 0,22 21 0,-22 0 16,0 0-16,21 21 0,-21 0 16,1 0-16,-1 0 0,0 0 0,0 21 15,0 0-15,-21 0 0,0 21 0,21 22 16,-21-43-16,0 21 15,0 1-15,0-22 0,0 21 0,0-21 16,0 22-16,0-22 0,0 0 0,0 0 16,22 0-16,-1 1 0,0-1 15,0-21-15,0 0 0,22 0 16,-22 0-16,0 0 0,21 0 16,-21 0-16,22-21 0,-22 21 0,0-22 15,21 1-15,-20 0 0,-1 0 16,0-21-16,0 20 0,0-20 0,0 0 15,1-1-15,-1-20 0,-21 21 16,0-1-16,21 1 0,-21 0 0,0-1 16,21 1-16,-21-22 15,0 43-15,0 0 0,0 42 32,-21 0-32,0 22 15,21-22-15,-21 21 0,-1 22 0,22-22 16,0 0-16,-21 22 0,21-22 15,0 1-15,0-1 0,0 0 0,0-21 16,0 22-16,0-22 0,0 0 0,21 0 16,-21 0-16,22-21 0,-1 22 0,0-22 15,0 0-15,0 0 16,0 0-16,1-22 0,-1 1 16,0 21-16,-21-21 0,0 0 0</inkml:trace>
  <inkml:trace contextRef="#ctx0" brushRef="#br1" timeOffset="104388.92">8170 11324 0,'0'0'0,"-42"0"31,63 0-15,0-21-16,0 21 15,1 0-15,-1 0 0,0-21 16,21 21-16,-21 0 0,1 0 0,20-21 15,0 0-15,-21 21 0,22-22 0,-1 22 16,0-21-16,1 21 0,-1-21 16,0 21-16,1 0 0,-22-21 0,0 21 15,0 0-15,0 0 0</inkml:trace>
  <inkml:trace contextRef="#ctx0" brushRef="#br1" timeOffset="105065.93">8826 11155 0,'0'21'16,"0"21"-16,0-20 15,0-1-15,-21 0 0,21 0 0,-21 21 16,0-20-16,21-1 0,0 0 15,0 21-15,-21-21 0,21 1 16,0-1-16,-21 0 0,21 21 0,0-21 16,0 1-16,0-1 15,0 0 1,0-42 0,0 0-1,0-1-15,0 1 16,0-21-16,0 21 0,0 0 0,0-22 15,0 22-15,21-21 0,0-1 16,0 22-16,0-21 0,0 21 0,1-22 16,-1 22-16,0 0 0,0 0 0,0 21 15,0 0-15,1 0 0,-1 0 16,0 0-16,-21 21 0,21 0 0,0 0 16,22 43-16,-43-43 0,0 0 15,21 22-15,-21-22 0,0 0 16,0 21-16,0-21 0,0 1 0,0-1 15,0 0-15,0 0 0,0 0 16,0 0-16,-21-21 31,21-21-15,0 0-16,0 0 0,0 0 16,0-22-16,0 22 15,0 0-15,0-21 0,21 21 0,0-22 16,0 22-16,0-21 0,0-1 15,1 22-15,20-21 0,-21 21 0,21 0 16,-20-1-16,20 22 0,-21 0 0,0 0 16,0 0-16,1 22 0,-1-1 0,-21 21 15,0-21-15,0 22 16,0-1-16,0 0 0,0-21 0,0 22 16,0-22-16,0 21 0,0-21 0,0 1 15,0 20-15,0-21 0,-21-21 16,21 21-16,-22 0 0,22 1 15,0-44 32,22 1-47,-22 0 16,0 0-16,0 0 16,0 0-1,0-1-15,21 22 0</inkml:trace>
  <inkml:trace contextRef="#ctx0" brushRef="#br1" timeOffset="105381.93">10054 10901 0,'0'-21'15,"0"42"-15,0-63 0,0 20 0,-21 22 31,0 0-31,0 22 16,21-1-16,-22 0 16,1 21-16,21-21 0,-21 22 0,0-1 15,21 0-15,-21 1 0,0-1 0,-1 0 16,22 1-16,-21-1 0,0 0 16,0 1-16,21-1 0,0-21 0,0 22 15,0-22-15,-21 0 0,21 0 0,0 0 16,0 0-16,21-21 15,0 0-15,0 0 0,22 0 16,-22 0-16,0-21 0,0 0 16,0 0-16,22 0 0,-22 0 0,21-1 15</inkml:trace>
  <inkml:trace contextRef="#ctx0" brushRef="#br1" timeOffset="106133.93">11409 10859 0,'0'0'0,"0"-22"15,0 1 1,0 42 15,0 1-31,0-1 0,0 0 16,0 21-16,-21 1 0,-1-1 0,1 0 15,0 22-15,21-1 0,-21-20 16,0 20-16,0-21 0,-1 1 0,1-1 16,21 0-16,0 1 0,0-22 15,0 0-15,0 0 0,0 0 16,0 1-16,21-22 15,1 0-15,-1 0 0,21 0 0,-21-22 16,0 22-16,1-21 0,-1 0 16,0 0-16,-21 0 0,0 0 0,21-1 15,-21-20-15</inkml:trace>
  <inkml:trace contextRef="#ctx0" brushRef="#br1" timeOffset="106308.92">11112 11197 0,'0'0'0,"-21"0"0,-85 0 31,128 0-15,-1 0-1,21 0-15,0 0 0,1 0 0,-1 0 16,0-21-16,22 21 0,-1-21 16,-20 21-16,20-21 0,-20 21 0,20 0 15,-21-21-15,22 21 0</inkml:trace>
  <inkml:trace contextRef="#ctx0" brushRef="#br1" timeOffset="107286.91">12107 11113 0,'0'-22'32,"0"1"-32,0 0 15,0 0-15,0 0 16,0 0-16,-21-1 0,0 22 15,0 0-15,0 0 0,-1 0 16,1 0-16,0 0 0,0 0 16,-21 22-16,20-1 0,1 0 0,0 0 15,-21 21-15,21-20 0,-1 20 0,22 0 16,-21 1-16,0-22 0,21 21 16,-21-21-16,21 22 0,0-22 15,0 0-15,0 0 0,0 0 0,0 0 16,21-21-16,0 0 0,0 22 15,1-22-15,-1 0 0,0 0 0,0 0 16,21 0-16,-20-22 0,-1 22 0,0-21 16,0 0-16,21 0 0,-20 0 0,-1 0 15,0-22-15,0 22 0,0-21 16,0-1-16,1 22 0,-22-21 0,21 21 16,-21-22-16,21 22 0,-21 0 0,21 21 15,-21-21-15,0 42 31,-21 0-31,21 0 0,-21 1 16,21-1-16,0 21 16,0-21-16,0 0 0,0 22 0,0-22 15,0 0-15,0 0 0,0 0 0,0 1 16,0-1-16,21 0 0,0-21 16,21 21-16,-20-21 0,20 0 0,-21 0 15,21 0-15,1 0 0,-22 0 0,21 0 16,1 0-16,-1 0 0,-21-21 15,21 0-15,1 0 0,-22-1 0,21 1 16,1 0-16,-22-21 0,0 21 0,0-22 16,0 22-16,-21-21 0,21 21 15,-21-1-15,0 1 0,0 0 16,-21 0-16,0 21 0,0-21 16,0 21-16,0 0 0,-22 0 15,22 0-15,0 0 0,-21 21 0,20 0 16,1-21-16,0 21 0,21 0 0,-21 1 15,21-1-15,0 0 16,21 0 0,0-21-16,0 0 15,1 0-15,-1 0 16,0 0-16,0 0 0,0 0 16,0 0-16,-21 21 15,22 0-15,-22 1 16,0-1-16,21 0 0,-21 21 0,0 22 15,0-22-15,0 0 0,0 43 16,0-43-16,0 1 16,-21-1-16,-1 0 0,22 1 0,-21-1 15,0 0-15,0 22 0,0-22 0,-22 22 16,22-22-16,-21 22 0,21-22 0,-22 0 16,1 1-16,0-1 0,-1 0 15,1 1-15,0-22 0,-1 0 0,1 0 16,0 0-16,-1 0 0,1-21 15,0 0-15,21 0 0,-1 0 0,-20 0 16,21 0-16,0 0 0,0-21 16,-1 0-16,1 0 0,0 0 0,21-22 15,0 22-15,-21-21 0,21-22 16,0 22-16,0 0 0,0-22 0,0 22 16</inkml:trace>
  <inkml:trace contextRef="#ctx0" brushRef="#br1" timeOffset="108049.71">14372 11028 0,'42'-42'16,"-20"42"-16,-1 0 0,0-22 16,0 22-16,-21-21 15,21 21-15,-21-21 0,0 0 16,0 0-1,-21 21-15,0 0 0,0 0 16,-22 0-16,22 21 0,-21 0 0,21-21 16,-22 21-16,22 0 0,0 1 0,0-1 15,-21 0-15,42 0 0,-22-21 16,22 21-16,0 0 0,0 1 0,0-1 16,22-21-16,-1 0 0,0 0 15,0 0-15,0 0 0,22 0 16,-1 0-16,-21 0 0,21 0 0,1 0 15,-22 0-15,0 0 0,21 0 16,-20-21-16,-44 42 31,1-21-31,0 21 16,-21 0-16,-1-21 0,22 21 16,-21 0-16,21-21 0,-22 22 0,22-22 15,0 21-15,0-21 0,0 0 0,21 21 16,-21-21-16,42 0 15,0 0 1,0 0-16,0 0 0,0 0 0,22-21 16,-1 21-16,-21 0 15,22 0-15,-22 0 0,21 0 0,-21 0 16,22 0-16,-22 0 0,0 0 0,0 0 16,0 21-16,-21 0 0,0 0 15,0 0-15,0 22 0,0-22 0,0 21 16,-21-21-16,0 22 0,-21-1 0,20 0 15,-20-20-15,21 20 0,-21 0 0,20 1 16,-20-22-16,0 21 0,21 0 16,-22-20-16,22-1 0,0 21 0,0-21 15,0-21-15,21 21 0,-22-21 16,22-21 0,0 0-16,22 21 0,-1-42 15</inkml:trace>
  <inkml:trace contextRef="#ctx0" brushRef="#br1" timeOffset="108417.93">16129 10901 0,'-21'21'16,"0"-21"-16,-1 21 16,22 0-16,0 1 15,0-1-15,-21 0 0,21 0 0,-21 0 16,21 22-16,0-22 0,-21 0 15,21 0-15,0 0 0,0 0 0,-21 1 16,21-1-16,0 0 0,-21-21 0,21 21 16,-22-21 15,22-21-15,0 0-16,0 0 0</inkml:trace>
  <inkml:trace contextRef="#ctx0" brushRef="#br1" timeOffset="108744.82">16214 10710 0,'0'0'15,"-22"0"1,1 0 0,42 0 30,1 0-46,-1 0 0,0 0 0,0 0 16,-21-21-16,0 0 16,0 0-1,-21 21 1,0-21-16,0 21 0,-1 0 0,1 0 16,0 0-16,0 0 0,0 21 0,21 0 15,-21-21-15,21 21 16,0 0-16,0 1 15,21-22-15,0 0 16,0 21-16,0-21 0,0 0 0,1 0 16,20 0-16</inkml:trace>
  <inkml:trace contextRef="#ctx0" brushRef="#br1" timeOffset="109043.74">16891 10583 0,'0'0'0,"0"-21"16,0 0-16,-21 42 31,0 0-31,-1 1 0,22-1 16,-21 0-16,21 21 0,-21-21 0,0 22 16,21-22-16,-21 21 0,0-21 15,-1 22-15,22-1 0,-21-21 0,21 22 16,-21-22-16,21 0 0,0 21 0,0-21 15,0 1-15,0-1 0,0 0 16,0 0-16,21-21 0,0 0 16,1 0-16,-1 0 0,0 0 15,0 0-15,0-21 16,0 0-16,-21 0 0,22-1 16,-22 1-16</inkml:trace>
  <inkml:trace contextRef="#ctx0" brushRef="#br1" timeOffset="109237.24">16616 10859 0,'0'0'0,"-21"0"0,42 0 47,0 0-47,0 0 15,0 0-15,0 0 0,22-22 0,-22 22 16,0 0-16,21 0 0,-20 0 15,-1 0-15,21 0 0,-21 0 16,22-21-16,-22 21 0,21 0 0,22-21 16</inkml:trace>
  <inkml:trace contextRef="#ctx0" brushRef="#br1" timeOffset="110665.74">18436 10710 0,'0'-42'16,"-21"63"31,0-21-47,21 21 0,-21 1 0,-1 20 15,22-21-15,-21 0 0,0 22 0,21-22 16,-21 0-16,0 0 0,21 21 15,-21-20-15,21-1 0,-22 0 0,22 0 16,0 0-16,0 0 0,0 1 31,22-22-15,-1-22-16,0 1 0,0 0 16,0 21-16,0-21 0,1 0 15,-1 0-15,0-1 0,0 1 16,0-21-16,22 21 0,-22 0 0,0-1 15,0 1-15,0 21 0,0 0 0,-21-21 16,0 42 0,0 0-16,0 1 15,0-1-15,0 0 0,0 0 16,0 0-16,0 0 16,0 1-16,0-1 0,22-21 15,-1 21-15,0-21 16,0 0-16,0 0 15,0 0-15,1 0 0,-1 0 0,0 0 16,0-21-16,0 21 0,0-21 16,1-1-16,-1 1 0,0 0 15,0 0-15,0 0 0,0 0 0,1-22 16,-22 22-16,21 0 0,0-21 16,-21 20-16,0 1 0,0 42 31,0 1-31,-21-1 0,0 0 15,21 0-15,-22 21 0,22-20 16,0-1-16,-21 0 0,21 0 0,0 0 16,0 0-16,0 1 0,0-1 15,0 0-15,0 0 0,21-21 16,1 0-16,-1 0 0,0 0 16,0 0-16,0 0 0,0 0 0,1 0 15,-1 0-15,0 0 0,21-21 0,-21 21 16,1-21-16,-1 0 0,0-1 15,0 1-15,21 0 0,-20-21 16,-1 21-16,0-22 0,0 22 0,0-21 16,-21 21-16,21-1 0,-21 1 0,22 0 15,-22 42 1,-22 0 0,1 1-16,0 20 15,21-21-15,-21 0 0,21 0 0,-21 22 16,21-22-16,-21 0 0,21 0 0,0 0 15,0 1-15,0-1 0,0 0 16,21 0-16,0-21 0,21 21 16,-21-21-16,1 0 0,20 0 0,0 0 15,-21 0-15,22 0 0,-1 0 0,-21 0 16,22 0-16,-1-21 0,-21 0 16,21 0-16,1 0 0,-22-1 0,0 1 15,0-21-15,0 21 0,1-22 16,-1 1-16,0 0 0,0-1 0,0-20 15,-21 21-15,0-1 16,21 1-16,-21 21 0,22-22 0,-22 22 0,0 0 16,-22 42-1,1 0-15,0 1 16,21 20-16,-21 0 0,0-21 0,0 22 16,21-1-16,-22 0 0,22 1 15,0-1-15,0-21 0,0 22 0,0-22 16,0 21-16,0-21 0,0 0 0,0 22 15,22-22-15,-1-21 0,0 21 16,0 0-16,0-21 0,0 0 16,1 0-16,-1 0 0,0 0 15,0 0-15,0 0 0,0 0 16,1-21-16,-1 0 0,0 0 0,21 0 16,-21-22-16,1 22 0,-1-21 0,0-1 15,21 1-15,-21 0 0,1-22 16,20 22-16,-21-22 0,0 22 0,0-21 15,-21 20-15,0 1 0,0 21 0,0-22 16,0 22-16,-21 21 16,0 21-16,0 22 15,0-22-15,0 21 0,-1 22 0,1-22 16,0 0-16,0 22 0,21-22 16,-21 1-16,21-1 0,-21 0 15,21 1-15,-22-1 0,22 0 0,0-21 16,0 1-16,0 20 0,0-21 15,22 0-15,-1 0 0,0-21 0,0 22 16,0-22-16,0 0 0,1 0 0,20 0 16,-21 0-16,21 0 0,1-22 15,-22 22-15,0-21 0,21 0 0,-20 0 16,-1 0-16,21 0 0,-42-1 0,21 1 16,0 0-16</inkml:trace>
  <inkml:trace contextRef="#ctx0" brushRef="#br1" timeOffset="110865.92">19685 10478 0,'-42'21'0,"84"-42"0,-127 63 0,43-42 16,21 0-16,-22 21 0,22-21 0,0 0 15,42 0 16,0-21-31,1 21 0,-1-21 16,0 0-16,21-1 0,-21 22 16</inkml:trace>
  <inkml:trace contextRef="#ctx0" brushRef="#br1" timeOffset="111293.3">22140 10456 0,'0'0'0,"0"-21"0,0 0 0,0-42 15,0 41 1,0 1-16,0 0 0,0 0 16,21 21-16,-21 21 15,0 0-15,0 0 16,0 1-16,0 20 0,0 0 0,0 22 16,0-22-16,0 0 0,0 22 15,-21-22-15,0 22 0,21-22 0,-21 0 16,0 1-16,21-1 0,-21-21 0,-1 22 15,22-22-15,-21 0 0,21 0 16,0 0-16,0 0 0,0 1 0,0-1 16,21-21 15,1 0-31,-1-21 0,0-1 16,0 1-16</inkml:trace>
  <inkml:trace contextRef="#ctx0" brushRef="#br1" timeOffset="111501.93">21950 10880 0,'0'0'0,"-43"-21"0,22 21 0,0 0 0,0 0 0,0 0 31,42 0-15,0 0-1,0 0-15,0 0 0,1 0 16,20 0-16,-21 0 0,0 0 0,22 0 15,-22 0-15,21 0 0,-21-22 16,22 22-16,-22 0 0,0 0 0,21 0 16,1-21-16,-22 21 0,21 0 0</inkml:trace>
  <inkml:trace contextRef="#ctx0" brushRef="#br1" timeOffset="111926.01">22733 10774 0,'-42'-21'16,"42"0"0,0-1-16,0 1 15,0 0-15,21 0 0,0 21 0,0-21 16,0 0-16,0 21 0,1-22 16,20 22-16,-21 0 0,0 0 0,22 0 15,-22 0-15,0 22 0,0-1 16,0 0-16,-21 0 0,0 0 15,0 22-15,0-22 0,0 0 0,0 21 16,0-21-16,-21 1 0,0-1 16,0 0-16,0 0 0,-1 0 0,1-21 15,0 21-15,0-21 0,0 0 0,0 0 16,-1 0-16,22-21 31,0 0-31,0 0 0,0 0 16,0 0-16,22-1 15,-1 1-15,0 0 0,0 0 0,0 0 16,0 0-16,22-1 0,-22 22 0,0-21 16,0 0-16,0 21 15,22 0-15,-22-21 0,21 21 0,-21 0 16,1 0-16,20-21 0,-21 21 16,0 0-16,22 0 0,-22 0 0,0-21 15</inkml:trace>
  <inkml:trace contextRef="#ctx0" brushRef="#br1" timeOffset="112443.72">23474 10583 0,'0'0'31,"-21"22"-15,-1-22-16,1 21 0,21 0 15,-21 0-15,0 0 0,0 0 16,21 1-16,-21-1 0,21 0 0,-22 0 16,22 0-16,0 0 15,0 1-15,0-1 0,0 0 16,22-21-16,-1 21 0,0-21 0,0 21 15,0-21-15,22 0 0,-22 0 16,21 0-16,-21 0 0,22 0 0,-22 0 16,21 0-16,-21-21 0,22 21 0,-22-21 15,0 0-15,0 0 0,0-1 16,0 1-16,1 0 0,-1 0 0,-21-21 16,0 20-16,0 1 0,0 0 15,0 0-15,0 0 0,0 42 31,-21 0-31,21 0 16,-22 22-16,1-22 0,0 21 0,0 0 16,0-20-16,0 20 0,21 0 0,0 1 15,-22-1-15,22 21 0,-21-20 16,21 20-16,0-20 0,0 20 0,-21 1 16,21-22-16,-21 0 0,0 22 0,0-22 15,-1 0-15,1 1 0,0-1 16,0-21-16,0 22 0,0-1 0,-22-21 15,22 0-15,-21 0 0,21 22 16,-22-43-16,22 21 0,-21 0 0,-1 0 16,22-21-16,0 0 0,-21 0 0,21 0 15,-1 0-15,1 0 0,0 0 16,0 0-16,0 0 0,0 0 16,21-21-16,-22 21 0,22-21 15,-21 0-15,0 0 0,0 21 0,0-22 16</inkml:trace>
  <inkml:trace contextRef="#ctx0" brushRef="#br1" timeOffset="113373.7">7747 12256 0,'0'-22'15,"0"1"-15,0 0 16,-21 21-1,21 21 1,-21 0-16,21 22 0,-22-22 16,22 21-16,0 1 0,-21 20 0,0-21 15,21 1-15,-21 20 0,0-20 0,21-1 16,-21 21-16,-1-20 0,22-1 16,-21-21-16,21 22 0,0-22 0,0 0 15,0 0-15,0 0 0,21-21 31,1 0-31,-1 0 0,0 0 0,0-21 16,21 0-16,-20-21 0,20 20 0,-21 1 16,21-21-16</inkml:trace>
  <inkml:trace contextRef="#ctx0" brushRef="#br1" timeOffset="113705.5">8128 12510 0,'0'21'16,"0"0"-16,-21 0 15,21 0-15,-21 0 0,-1 22 16,1-1-16,21-21 0,0 22 0,-21-1 16,21-21-16,0 21 0,0-20 15,0-1-15,0 0 0,21 0 0,-21 0 16,43 0-16,-22-21 0,0 0 16,21 0-16,-21 0 0,22 0 15,-1-21-15,-21 0 0,22 0 0,-22 0 16,21 0-16,-21-1 0,22 1 0,-22-21 15,0 21-15,0-22 0,-21 22 16,0-21-16,0 21 0,0-22 0,-21 22 16,0 0-16,0 0 0,-1 0 0,1 21 15,-21 0-15,21 0 0,0 0 16,-22 0-16,22 0 0,-21 0 0,21 21 16,-1-21-16,1 21 0,0-21 0,0 0 15,0 0-15,0 21 16</inkml:trace>
  <inkml:trace contextRef="#ctx0" brushRef="#br1" timeOffset="113913.39">7556 12488 0,'0'0'0,"-21"0"0,0 0 16,42 0 15,22 0-31,-22 0 0,21 0 16,22 0-16,-22-21 0,21 0 0,1 21 15,-1-21-15,-20 21 0,20-21 16,1 21-16,-22-21 0,0-1 16,22 22-16</inkml:trace>
  <inkml:trace contextRef="#ctx0" brushRef="#br1" timeOffset="114370.12">10350 12256 0,'0'-22'0,"0"44"0,0-65 0,0 22 15,22 0-15,-22 0 0,0 0 16,-22 21-1,1 21 1,0 0-16,0 0 0,-21 0 0,20 0 16,1 22-16,-21-22 0,21 21 15,-22 1-15,22-1 0,-21 0 0,21-21 16,-22 22-16,22-1 0,0 0 0,0 22 16,0-22-16,0 1 0,21-22 15,0 21-15,0 0 0,0-20 0,0-1 16,0 0-16,21 0 0,0-21 15,0 0-15,21 0 0,1 0 0,-1 0 16,0 0-16,1-21 0,-1 0 0,22 0 16,-22-22-16</inkml:trace>
  <inkml:trace contextRef="#ctx0" brushRef="#br1" timeOffset="115253.64">10753 12510 0,'0'-22'16,"0"44"-16,-22-44 15,22 44 1,-21-1-16,0 0 0,0-21 0,0 21 16,21 0-16,-21 0 0,-1 1 0,22 20 15,0-21-15,-21 0 0,21 0 16,0 22-16,-21-22 0,21 0 16,0 0-16,0 0 0,21-21 15,0 0-15,1 0 16,-1 0-16,0 0 0,0-21 15,0 0-15,0 21 0,-21-21 0,22 0 16,-22 0-16,0-1 0,0 1 16,0 0-16,0 0 0,0 0 0,0 0 15,0-1-15,0 1 0,0 0 0,0 0 16,0 0-16,0 0 0,21-1 16,0 1-16,0 21 15,0 0-15,22 0 0,-22 0 0,0 21 16,0 1-16,0-22 0,0 21 15,1 0-15,-1 0 0,0 0 16,0 0-16,-21 1 0,0-1 0,0 0 16,0 21-16,0-21 0,0 1 15,0-1-15,0 0 0,0 0 16,0 0-16,-21-21 0,21 21 16,-21-21-16,0 0 15,21-21 1,0 0-16,0 0 0,0 0 15,0 0-15,0-1 0,0 1 0,21 0 16,0-21-16,0 21 0,0-1 0,0 1 16,1-21-16,-1 21 0,21 0 15,-21-1-15,0 22 0,22-21 16,-22 21-16,0 0 0,21 0 0,-20 0 16,-1 21-16,0 1 15,-21-1-15,21 0 0,-21 0 0,0 0 16,0 0-16,0 1 0,0 20 0,0-21 15,0 0-15,0 0 0,0 1 16,-21-1-16,21 0 0,-21 0 0,21 0 16,-21-21-1,21-21 1,-22 21-16,22-21 0,0 0 16,0 0-16,0-1 0,0 1 0,0 0 15,0 0-15,0 0 16,22-22-16,-1 22 0,0 0 0,0-21 15,0 21-15,0-1 0,1 1 0,-1 0 16,21 21-16,-21 0 0,0 0 16,1 0-16,-1 0 0,0 0 0,0 0 15,-21 21-15,0 0 0,21 1 0,-21-1 16,21 0-16,-21 0 0,0 21 16,0-20-16,0-1 0,0 0 0,0 0 15,-21 21-15,21-20 0,-21-1 0,0 0 16,21 0-16,21-21 31,21 0-15,-20-21-16,-1 0 0,21 0 15</inkml:trace>
  <inkml:trace contextRef="#ctx0" brushRef="#br1" timeOffset="115602.44">12277 12383 0,'-43'0'16,"22"0"0,21 21-16,0 0 0,-21 0 0,0 0 0,21 0 15,-21 1-15,21 20 0,0-21 16,0 21-16,0 1 0,-22-1 16,22 22-16,0-1 0,-21-21 0,21 22 15,0-1-15,0 1 0,-21-1 0,0 1 16,21-1-16,-21 22 0,0-21 15,-1 20-15,-20-20 0,21 20 0,-21-20 16,-1 21-16,22-22 0,-21 1 0,-1-1 16,1 1-16,0-1 0,21-21 15,-22 1-15,22-1 0,0-21 16,0 0-16,0 1 0,-1-22 0,22-22 16,0 1-1,0 0-15,22-21 0,-1-1 16,0 1-16,21 0 0,-21-1 0,22-20 15,-1-1-15,0 1 0,1-22 0,-1 22 16,0-22-16</inkml:trace>
  <inkml:trace contextRef="#ctx0" brushRef="#br1" timeOffset="115905.27">12213 12488 0,'0'-42'0,"0"84"0,0-105 0,0 42 16,0-22-16,0 22 0,0 0 15,21 0-15,0 0 0,1 0 16,20 21-16,21 0 0,-20 0 16,-1 0-16,0 0 0,1 21 15,-22 0-15,0 0 0,0 0 0,0 22 16,-21-22-16,0 21 0,0-21 0,0 22 16,0-22-16,-21 0 0,0 0 15,0 21-15,0-20 0,-22-1 0,22 0 16,-21 0-16,21-21 0,-22 21 0,1 0 15,21-21-15,0 0 0,0 22 16,-1-22-16,44 0 31,-1 0-31,0-22 0,21 1 16,-21 21-16,22-21 0,-22 0 0</inkml:trace>
  <inkml:trace contextRef="#ctx0" brushRef="#br1" timeOffset="116347.53">13123 12404 0,'0'0'16,"0"-21"-16,0-1 0,0 1 0,-21 0 15,0 21-15,0 0 16,-22 0-16,22 0 0,0 0 0,0 0 16,-21 21-16,20 0 0,1 1 15,0 20-15,-21-21 0,42 0 0,-21 22 16,-1-22-16,22 0 0,-21 21 15,21-21-15,0 1 0,0-1 0,0 0 16,0 0-16,0 0 0,21-21 16,1 0-16,-22 21 0,21-21 0,0 0 15,0 0-15,0 0 0,0-21 0,1 21 16,-1-21-16,-21 0 0,21 0 16,0 21-16,0-21 0,0-1 0,-21 1 15,22 0-15,-22 0 0,21-21 0,-21 20 16,0 1-16,21 21 15,-21 21 1,0 1 0,0-1-16,0 21 15,0-21-15,-21 0 0,21 1 0,0-1 16,0 0-16,0 0 0,0 0 0,0 0 16,0 1-16,0-1 0,21 0 15,0-21-15,0 0 0,0 21 0,1-21 16,-1 0-16,0 0 0,0 0 0,0 0 15,0-21-15,1 0 0</inkml:trace>
  <inkml:trace contextRef="#ctx0" brushRef="#br1" timeOffset="116676.85">13356 12700 0,'21'-42'15,"-21"-43"1,-21 212-16,42-275 0,0 127 0,-21 0 16,22-1-16,-1 1 0,-21 0 0,21 21 15,0-21-15,0 21 0,0 0 16,1 0-16,-1 0 0,0 0 0,0 0 15,0 0-15,0 21 0,1 0 16,-22 0-16,0 1 0,0-1 0,0 0 16,21 21-16,-21-21 0,0 1 0,0 20 15,0-21-15,0 0 0,0 0 16,-21 1-16,21-1 0,-22-21 16,22 21-16,0-42 31,0 0-16,0-1-15,0 1 0,22 0 0,-22 0 16,0 0-16,21 0 0,0-1 16,-21 1-16,0 0 0,21 21 0,0-21 15,0 0-15,1 0 0,-1 21 16,0-22-16,0 1 16,0 21-16,0 0 15</inkml:trace>
  <inkml:trace contextRef="#ctx0" brushRef="#br1" timeOffset="116998.2">13949 12573 0,'0'21'0,"42"-21"31,-21 0-31,0 0 0,1 0 0,20 0 16,-21 0-16,0 0 0,0-21 15,22 21-15,-22-21 0,0 0 0,0 21 16,0-21-16,1-1 0,-22 1 0,0 0 15,21 0-15,-21 0 16,0 0-16,-21 21 16,-1 0-16,1 0 15,0 0-15,-21 21 0,21 0 16,-1 0-16,1 0 0,0 0 0,0 1 16,0 20-16,21-21 0,0 0 0,0 0 15,0 1-15,0-1 0,0 0 16,0 0-16,0 0 0,0 0 15,21-21-15,0 0 0,0 0 16,22 0-16,-22 0 0,0-21 16,21 0-16,-21 21 0</inkml:trace>
  <inkml:trace contextRef="#ctx0" brushRef="#br1" timeOffset="117429.93">15557 12065 0,'0'0'0,"0"-21"0,0 0 0,22 21 16,-22-21-16,0-1 0,0 44 31,-22-1-31,22 0 16,-21 21-16,21 1 0,-21-1 15,0 0-15,0 1 0,21-1 0,0 21 16,-21-20-16,-1-1 0,22 0 15,-21 1-15,0-22 0,0 85 16,21-85-16,0 0 0,0 0 16,0 0-16,21-21 31,0 0-31,0 0 0,1-21 16,-1 0-16,0 0 0,0 0 15,21 0-15</inkml:trace>
  <inkml:trace contextRef="#ctx0" brushRef="#br1" timeOffset="118065.87">15854 12129 0,'21'-22'16,"-42"44"-16,42-86 0,0 43 0,0 21 15,-21 21 1,0 0-16,0 22 0,0-22 16,0 21-16,0 0 0,-21 1 15,0-1-15,0 0 0,21 1 16,-21-1-16,-1-21 0,1 22 0,0-22 15,21 0-15,0 0 0,-21 0 0,21 0 16,-21 1-16,21-1 0,21-42 47,0-1-47,0 1 16,-21 0-16,21 0 0,1 0 0,-1 0 15,-21-1-15,21 1 0,0 0 0,0 0 16,0 0-16,1 0 0,-22-1 15,21 22-15,0 0 16,-21 22 0,0-1-16,0 0 0,0 0 15,0 0-15,0 0 0,0 1 0,0-1 16,0 0-16,0 0 0,0 21 16,0-20-16,0-1 0,0 0 15,0 0-15,21-21 0,0 0 16,22 0-16,-22 0 0,0 0 0,21 0 15,1 0-15,-1 0 0,0-21 16,1 0-16,-1 0 0,0-1 0,1 1 16,-1 0-16,-21 0 0,21 0 0,-20 0 15,-1-22-15,0 22 16,0-42-16,-21 41 0,0 1 16,0 0-16,-21 21 15,0 0-15,0 0 0,-1 21 16,1 0-16,0 1 0,0-1 0,0 0 15,0 0-15,-1 0 0,22 22 0,0-22 16,0 0-16,0 0 0,0 0 16,0 0-16,0 1 0,22-22 15,-1 0-15,0 21 0,0-21 16,0 0-16,0 0 0,1 0 0,-1 0 16,0 0-16,21-21 0,-21 21 15,1-22-15,-1 1 0,0 21 0,-21-21 16</inkml:trace>
  <inkml:trace contextRef="#ctx0" brushRef="#br1" timeOffset="118308.79">15155 12340 0,'-21'0'0,"42"0"0,-63 21 0,21-21 16,42 0 0,0 0-1,0 0-15,22 0 0,-1-21 0,0 21 16,1-21-16,-1 21 0,21-21 16,-20 0-16,-1 21 0,22-21 0,-22-1 15,21 1-15,-20 0 0</inkml:trace>
  <inkml:trace contextRef="#ctx0" brushRef="#br1" timeOffset="118789.92">18203 12129 0,'0'0'0,"21"-22"0,85-105 16,-106 106-16,0 0 16,0 0-16,0 0 15,-21 21 1,0 21-16,0 0 0,0 0 16,-1 0-16,1 22 0,21 20 0,-21-20 15,0-1-15,0 0 0,0 1 0,21 20 16,0-42-16,-22 22 0,22-1 15,-21-21-15,21 21 0,0-20 16,0-1-16,0 0 0,0 0 0,0 0 16,21-21-1,1 0-15,-1 0 0,0 0 16,0 0-16,0-21 0,0 21 16,1-21-16</inkml:trace>
  <inkml:trace contextRef="#ctx0" brushRef="#br1" timeOffset="118976.9">18161 12361 0,'0'0'0,"-42"0"0,20 0 16,1 0-16,0 0 0,0 0 15,42 0 17,0 0-32,0 0 15,1 0-15,-1 0 0,21-21 0,-21 21 16,0-21-16,22 21 0,-1 0 15,-21-21-15,22 21 0,-22 0 0,21 0 16</inkml:trace>
  <inkml:trace contextRef="#ctx0" brushRef="#br1" timeOffset="119329.83">18563 12361 0,'0'0'0,"-21"0"16,21 22-16,21-22 31,0 0-31,0-22 16,1 22-16,20 0 0,-21-21 0,0 21 15,0-21-15,1 0 0,20 21 16,-21-21-16,0 0 0,-21-1 16,21 22-16,-21-21 0,-21 21 15,0 0 1,0 0-16,0 21 0,-22-21 0,22 22 15,-42 20-15,20 0 16,22-21-16,0 1 0,0-1 16,0 0-16,21 0 0,-21 0 0,21 0 15,0 1-15,21-22 16,0 21-16,0-21 0,0 0 16,22 0-16,-22 0 0,21 0 0,-21 0 15,22 0-15,-22 0 0,21 0 0,0-21 16,-20 21-16,-1-22 0</inkml:trace>
  <inkml:trace contextRef="#ctx0" brushRef="#br1" timeOffset="120041.67">19029 12319 0,'-21'64'0,"42"-149"0,-21 106 0,0-63 0,0-1 15,0 22-15,0 0 0,0 0 16,21 0-16,0 0 0,0-1 16,-21 1-16,21 21 0,1 0 0,-1 0 15,0 0-15,0 0 0,0 0 0,0 21 16,1 1-16,-1-1 0,0 0 15,-21 21-15,21-21 0,-21 22 0,0-22 16,0 21-16,0-21 0,-21 1 0,0-1 16,0 21-16,-1-21 0,1 0 15,0 1-15,0-22 0,0 21 0,0-21 16,-1 0-16,22 21 0,-21-21 16,42-21 15,1 0-31,20-1 0,-21 1 15,0 0-15,0 0 0,22-21 16,-22 20-16,21 1 0,1-21 0,-1 21 16,0-22-16,-21 22 0,22 0 0,-1 0 15,-21 0-15,0 21 0,1 0 16,-22 21 0,-22 0-16,1 0 15,0 0-15,0 22 0,0-22 0,0 0 16,-1 21-16,1-20 0,0-1 15,21 21-15,0-21 0,-21 0 0,21 1 16,0-1-16,0 0 0,0 0 16,21 0-16,0-21 0,0 0 15,1 21-15,20-21 0,0 0 0,1 0 16,-1 0-16,0 0 0,1 0 16,-1 0-16,0-21 0,64 0 15,-64 0-15,-20 0 0,20 0 0,0-22 16,-21 22-16,1-21 0,20-1 15,-21 1-15,0 0 0,0-22 0,1 22 16,-22-22-16,0 22 0,21 0 16,-21-1-16,0 1 0,0 21 0,0 0 15,0 0-15,0 42 16,-21 0 0,-1 0-16,22 21 0,-21-20 0,21 20 15,-21 21-15,0-20 0,21-1 0,0 0 16,-21 1-16,21-1 0,-21 0 15,21-20-15,-22 20 0,22-21 0,0 0 16,0 22-16,0-22 0,0 0 16,0 0-16,0 0 15,22-21 1,-1 0-16,0-21 0,0 0 16</inkml:trace>
  <inkml:trace contextRef="#ctx0" brushRef="#br1" timeOffset="120265.9">19981 12234 0,'0'0'16,"-21"0"-16,21 22 0,0-1 31,21-21-31,0 0 0,1 0 16,-1 0-16,0 0 0,0 0 15,0 0-15,0 0 0,1 0 16,-1 0-16,0 0 0,0 0 0,0 0 16,-21-21-16,21 21 0,1 0 15,-1-22-15,0 22 0,0 0 0</inkml:trace>
  <inkml:trace contextRef="#ctx0" brushRef="#br1" timeOffset="121045.9">21548 12065 0,'42'-21'15,"-21"21"-15,0 0 0,0-21 0,-21 0 0,22-1 16,-22 1 0,0 0-16,-22 0 15,1 21-15,0-21 0,0 21 0,-21 0 16,-1 0-16,1 0 0,0 0 16,20 0-16,-20 0 0,0 0 0,21 21 15,-1 0-15,1 0 0,0 0 16,21 1-16,0-1 0,0 0 0,0 0 15,0 0-15,0 0 0,21 1 0,0-1 16,1 0-16,-1 0 0,0 0 16,0 0-16,0 1 0,0-1 15,1 0-15,-1 0 0,0 0 0,0 0 16,-21 1-16,0-1 16,0 0-16,-21 0 0,0-21 15,0 0-15,-1 0 0,-20 0 0,21 0 16,-21 0-16,-1 0 0,1 0 15,21 0-15,-22 0 0,1 0 0,21 0 16,-21 0-16,20 0 0,22-21 16,0 0-1,22 0-15,-1 21 16,21-22-16,-21 22 0,22 0 16,-1-21-16,0 0 0</inkml:trace>
  <inkml:trace contextRef="#ctx0" brushRef="#br1" timeOffset="121453.32">21929 12234 0,'0'0'0,"21"-42"32,-21 21-32,0 42 31,0 0-31,-21-21 0,-1 21 15,22 1-15,-21-1 0,0 21 16,21-21-16,-21 0 0,0 22 0,0-1 16,-1-21-16,22 22 0,-21-1 15,0 0-15,0 22 0,0-22 0,-22 22 16,22-1-16,0 1 0,0-1 0,-21 1 16,20-1-16,1 1 0,0-22 15,0 21-15,-21 1 0,20-1 0,1-20 16,0 20-16,0 1 0,-21-22 0,20 0 15,1 1-15,0-1 0,0 0 0,0 1 16,0-22-16,-1 0 0,1 0 16,0 0-16,0-21 15,21-21 1,21 0 0,0 0-16,0 0 0,1 0 0,-1-22 15,0 22-15,21-21 0,-21-1 0,22 1 16,-1 0-16,-21-22 0,22 22 0</inkml:trace>
  <inkml:trace contextRef="#ctx0" brushRef="#br1" timeOffset="121769.69">21865 12425 0,'0'-42'16,"0"84"-16,0-106 0,0 22 0,0 21 15,0 0-15,21 0 0,0-1 0,-21 1 16,22 0-16,-1 0 0,21 0 15,-21 21-15,0-21 0,22 21 0,-1 0 16,-21 0-16,0 0 16,1 21-16,-22 0 0,21 0 0,-21 0 15,0 0-15,0 1 0,0-1 0,-21 0 16,-1 0-16,1 21 0,0-42 16,-21 22-16,21-1 0,-1 0 0,1-21 15,0 21-15,-21-21 0,21 0 16,-1 21-16,44-21 47,-1 0-47,0-21 0,0 21 15,0-21-15,0 21 0,1-21 0,-1 0 16</inkml:trace>
  <inkml:trace contextRef="#ctx0" brushRef="#br1" timeOffset="122469.01">22352 12298 0,'0'0'0,"21"0"0,0 0 16,0 0 0,-21-21-16,22 0 15,-1 21-15,-21-22 16,21 1-16,0 0 16,-21 0-1,0 42 1,-21-21-16,0 21 15,0 0-15,-1 1 0,1-1 16,21 0-16,-21 0 0,21 0 0,-21 0 16,21 1-16,0-1 0,0 0 0,0 0 15,0 0-15,0 0 16,21-21 0,0 0-16,0 0 0,1 0 15,20 0-15,-21 0 16,0 0-16,22 0 0,-22-21 0,42 0 15,-42 0-15,1 0 0,20 0 16,-21-1-16,0 1 0,22-21 16,-43 21-16,21 21 15,-21-21-15,-21 42 16,21 0-16,-22-21 16,1 21-16,0 0 0,21 0 0,-21 1 15,0-1-15,21 0 0,-21 0 16,21 0-16,0 0 0,0 1 15,21-22 17,0 0-32,0 0 15,0 0-15,0-22 0,1 22 16,-1-21-16,0 21 0,0-21 16,0 0-16,0 0 0,1-22 15,-1 22-15,0 21 0,-21-21 16,21 21-16,-21 21 15,-21 0 1,0 1-16,0-1 0,-1-21 16,22 21-16,-21 0 0,21 0 15,-21-21-15,21 21 0,0 1 0,-21-22 16,21 21-16,0-42 62,21 21-62,-21-22 0,0 1 0</inkml:trace>
  <inkml:trace contextRef="#ctx0" brushRef="#br1" timeOffset="122665.79">23029 12192 0,'0'0'0,"-21"0"0,0 0 0,0 0 16,0 0-1,21-21 17,21 21-17,0 0-15,0 0 16,0 0-16,0 0 0,22-21 16,-22 21-16</inkml:trace>
  <inkml:trace contextRef="#ctx0" brushRef="#br1" timeOffset="123613.76">23431 12002 0,'22'0'0,"-44"0"0,44-22 0,-22 1 15,0 0-15,0 0 16,-22 42 15,1 0-31,0 0 0,0 1 0,21 20 16,-21 0-16,0 1 0,-1-1 15,22 0-15,-21 1 0,0-1 0,0 21 16,0-20-16,0 20 0,-1-20 16,1 20-16,0-21 0,0 22 0,0-1 15,0-20-15,-1 20 0,1 1 16,0-22-16,0 22 0,0-22 16,0 0-16,-1 1 0,1-1 0,0 0 15,21-21-15,-21 22 0,0-22 0,21 21 16,-21-21-16,21 1 0,0-1 15,0 0-15,0 0 0,21-21 32,0 0-32,0 0 0,0-21 15,0 0-15,1 21 0,-1-21 0,21-1 16,-21 1-16,22-42 16,-22 42-16,0-22 0,0 1 15,0 0-15,0-22 0,-21 22 0,0-22 16,22 1-16,-22-1 0,0 1 0,0 20 15,0 1-15,0 0 0,0-1 16,0 22-16,0 0 0,0 0 0,0 0 16,0 0-16,0-1 15,21 22 17,0 0-32,0 0 0,0 0 15,-21-21-15,43 21 0,-1-21 16,-21 21-16,0-21 0,0 0 15,1 0-15,-1 21 0,-21-22 16,0 1-16,21 0 0,0 21 16,-21-21-16,0 0 0,0 0 15,21 21 1,-21-22-16,0 44 31,-21-1-15,0 0-16,21 0 0,0 0 15,0 0-15,-21-21 16,21 22-16,0-1 0,0 0 16,0 0-16,21-21 31,0 0-31,0 0 16,0 0-16,1 0 0,-1 0 0,0-21 15,0 0-15,0 21 16,0-21-16,-21-1 0,22 1 0,-1 0 15,-21 0-15,0 0 0,0 0 16,0-1-16,-21 22 31,21 22-31,-22-1 16,1-21-16,21 21 0,0 0 16,-21-21-16,0 21 0,21 0 0,0 1 15,0-1 1,0 0-1,21-21-15,0 0 16,0 0-16,1 0 0,-1 0 16</inkml:trace>
  <inkml:trace contextRef="#ctx0" brushRef="#br1" timeOffset="124177.98">24299 12298 0,'0'0'0,"21"-21"0,1-43 31,-22 43-15,-22 21-16,1 0 0,0 0 15,0 0-15,0 0 0,0 0 0,-22 0 16,22 21-16,0 0 0,0-21 16,-22 22-16,22-1 0,0 0 0,0 0 15,21 0-15,-21 0 16,21 1-16,0-1 0,21 0 15,0-21 1,0 0-16,0 0 16,1 0-16,-1 0 0,0 0 0,0 0 15,0 0-15,0-21 0,1 21 16,-1-21-16,0-1 0,0 1 16,0 0-16,0-21 0,1 21 0,-22-22 15,21 1-15,0 0 0,0-1 16,0 1-16,0 0 0,-21-1 0,0 1 15,22 21-15,-22 0 0,0-1 0,0 1 16,-22 21 0,1 21-1,0 1-15,21-1 0,-21 21 16,0-21-16,0 22 0,21-1 16,-22-21-16,1 21 0,21 1 15,-21-1-15,21 0 0,0 1 0,0-22 16,0 21-16,0-21 0,0 22 15,0-22-15,0 0 0,21 0 0,-21 0 16,21 1-16,1-1 0,-1-21 16,0 21-16,0-21 15,0 0-15,0 0 0,1 0 0,-1 0 16,0-21-16,0 21 0,0-21 16,0-1-16,1 1 0,-1 0 0</inkml:trace>
  <inkml:trace contextRef="#ctx0" brushRef="#br1" timeOffset="124441.41">24003 11875 0,'0'0'0,"-21"0"15,0 0 1,42 0 62,0 0-62</inkml:trace>
  <inkml:trace contextRef="#ctx0" brushRef="#br0" timeOffset="126724.4">22733 13293 0,'0'0'0,"21"0"0,21 0 0,-20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46:51.6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1101 0,'0'0'0,"21"0"0,0-21 31,-21 42 47,0 0-78,0 0 16,0 0-16,0 0 0,0 1 15,0-1-15,0 0 0,0 21 0,0-21 16,0 1-16,0 20 0,0-21 16,0 21-16,0 1 0,0-22 0,0 21 15,0 1-15,0-1 16,0 64-16,-21-43 0,21-20 0,-21 20 15,21-21-15,0 22 16,-21-1-16,-1 1 0,22-1 0,-21 1 16,0 21-16,21-22 0,-21 22 15,0-1-15,21 1 0,-21-21 16,-1 20-16,22 1 0,-21-22 0,21 22 16,0 0-16,0-1 0,-21 1 15,21 0-15,0-22 0,0 22 0,0 0 16,0-1-16,0 1 0,-21 0 15,21 20-15,0-20 0,0 21 0,0 0 16,0-22-16,0 22 0,0 0 16,-21 0-16,21 0 0,0 21 15,0-21-15,0-1 0,0 22 16,0 85-16,0-85 0,0-21 16,0 0-16,0 0 0,0-1 15,21 1-15,-21 21 0,0-21 0,0 21 16,0-21-16,21 0 0,-21 21 15,0-21-15,0 21 0,0 0 0,0 0 16,21 0-16,-21-22 0,0 22 16,0 0-16,0 0 0,21-21 0,-21 21 15,22-21-15,-22 21 0,0-21 16,0 0-16,0 21 0,21-21 0,-21-1 16,0 22-16,0-21 15,0 0-15,0 0 0,0 0 0,0 0 16,0 21-16,0-43 0,0 22 15,0 0-15,0 0 0,0 0 0,0-22 16,0 22-16,0-21 0,0 21 16,0-22-16,0-20 0,21 20 0,-21-20 15,21 21-15,-21-43 0,21 21 16,-21 1-16,0-22 0,21 1 0,-21-22 16,0 21-16,0-21 0,22-21 31,-22-21-31,0-21 0,0-1 0</inkml:trace>
  <inkml:trace contextRef="#ctx0" brushRef="#br0" timeOffset="2644.22">1884 1016 0,'0'0'0,"-21"0"31,21 21 48,21-21-64,0 0-15,0 21 0,0-21 16,0 0-16,22 0 0,-22 22 0,21-22 15,1 0-15,20 0 0,1 0 16,-1 21-16,1-21 0,20 0 0,1 0 16,21 0-16,0 21 0,-1-21 15,1 0-15,21 0 0,0 0 0,21 21 16,-21-21-16,22 0 0,20 0 16,-21 21-16,21-21 0,1 0 15,-1 0-15,0 21 0,1-21 16,-1 0-16,0 0 0,1 22 0,20-22 15,-20 21-15,-1-21 0,-21 0 16,21 21-16,1-21 0,20 0 0,-20 21 16,-1-21-16,-21 0 0,21 21 15,1-21-15,-1 21 0,0-21 0,1 22 16,-1-22-16,0 0 0,-20 21 0,20-21 16,0 21-16,1-21 0,-22 0 15,0 21-15,21 0 0,-21-21 0,1 0 16,-1 21-16,21-21 15,-42 0-15,21 22 0,-21-22 0,21 21 16,-21-21-16,22 0 0,-22 21 0,21-21 16,-21 0-16,0 21 0,0-21 15,0 0-15,21 21 0,-21 0 0,0-21 16,21 0-16,-21 22 0,0-22 16,-21 0-16,21 21 0,0-21 0,-21 0 15,21 0-15,-21 21 0,21-21 16,-22 0-16,-20 0 0,106 21 15,-128-21-15,22 0 0,-22 0 16,1 0-16,-22 0 0,0 0 0,1 0 16,-1 0-16,-21 0 0,0 0 15,1 0-15,-1 0 0,-21 21 94,0 0-94,0 1 0,0-1 16,0 0-16,0 0 0,0 0 15,0 0-15,0 1 0,0 20 0,0-21 16,0 21-16,0-20 0,0 20 16,0 0-16,0-21 0,0 22 15,0-1-15,0 0 0,0 22 0,0-22 16,0 22-16,0-1 0,0 1 15,0-1-15,0 1 0,0 84 16,0-85-16,0 1 0,0 21 0,0-1 16,0 1-16,0 0 0,0-1 15,0 22-15,0-21 0,-21-1 0,21 107 16,-22-85-16,22-22 0,0 22 16,0 0-16,0-21 0,0 21 15,-21-1-15,21-20 0,0 21 16,0 0-16,-21 0 0,21-1 0,0 1 0,0 0 15,0 0-15,0 0 16,0 0-16,0-1 0,0 1 0,0 0 16,-21-21-16,21 21 0,0-1 0,-21-20 15,21 21-15,0 0 0,0 0 0,0-1 16,0 86-16,-21-85 16,21 0-16,0-1 0,0 1 0,0 0 15,0-21-15,0 21 0,0-22 16,0 22-16,0-21 0,0 21 0,-22-1 15,22-20-15,0 0 0,0 21 0,0-22 16,-21 1-16,21 0 0,-21 20 0,21-20 16,0 0-16,-21-1 0,21 1 15,-21 0-15,0-1 0,-1 1 0,22 0 16,0-22-16,-21 22 0,0 0 16,21-22-16,0 22 0,0-22 0,-21 1 15,21-1-15,-21 1 0,21-1 0,0 1 16,0-1-16,0-20 0,0 20 0,-21-21 15,21 22-15,-22-22 0,22 22 16,-21-22-16,21 0 0,0 1 0,-21-1 16,21 0-16,-21 1 0,21-1 0,0 0 15,-21 1-15,0-22 0,21 21 16,-22 1-16,22-22 0,0 21 16,0-21-16,-21 0 0,21 22 0,0-22 0,-21 0 15,21 0-15,0 0 0,0 1 16,0-1-16,0 0 0,0 0 0,0 0 15,0 0-15,-21-21 0,21 22 0,0-1 16,-21 0-16,21 0 16,-21-21-16,-1 0 15,1 21-15,0-21 0,0 21 0,0-21 16,0 0-16,-22 0 0,22 0 0,-21 0 16,-1 0-16,-20 0 0,21 0 0,-1 0 15,-20 0-15,-1 0 0,1 0 16,-1 0-16,1 0 0,-22 0 0,22 0 15,-22 0-15,-21 0 0,21 0 0,1 0 16,-22-21-16,0 21 0,0 0 16,0 0-16,-21-21 0,0 21 0,0 0 15,0 0-15,-21-21 0,21 21 16,-21 0-16,0 0 0,0 0 16,-22 0-16,22-21 0,-190 21 0,189 0 15,-20 0-15,0 0 0,-1 0 0,-20-21 16,21 21-16,-1 0 0,-190 0 15,170 0-15,21 0 0,-22 0 16,22 0-16,-22 0 0,22 0 16,-22 0-16,22 0 0,-21 0 0,20 0 15,1 0-15,-22 0 0,22 0 0,0 0 16,-1 0-16,22 0 0,-21 0 0,21 0 16,0 21-16,-1-21 0,1 0 15,0 0-15,21 0 0,0 21 0,0-21 16,-106 0-16,127 0 0,1 0 15,-107 0-15,127 0 0,1 0 16,-1 0-16,0 0 0,22 0 16,-1 0-16,1-21 0,-1 21 0,1 0 15,-1 0-15,1-21 0,20 21 0,1 0 16,-21 0-16,20 0 0,1 0 16,0-22-16,-1 22 0,1 0 15,21 0-15,-22 0 0,22 0 0,0 0 16,0 0-16,-21-21 0,20 21 0,1 0 15,0 0-15,0 0 16,0 0-16,0 0 0,-1 0 0,1 0 16,0 0-16,0 0 0,0 0 15,0 0-15,-1 0 0,1 0 0,0 0 16,0 0-16,0 0 0,0 0 16,-1 0-16,1 0 15,0 0-15,0 0 0,0 0 0,0 0 16,-1 0-16,1 0 0,0 0 15,0 0-15,0-21 0,0 21 16,-1 0-16,1 0 0,0 0 16,0-21-16,0 21 0,0 0 31,21-21 16,0 0-32,0-1-15,21-20 16</inkml:trace>
  <inkml:trace contextRef="#ctx0" brushRef="#br0" timeOffset="4840.17">2159 2032 0,'0'-21'0,"0"0"15,0 0-15,0-1 16,0 1-16,0 42 47,0 1-32,0-1-15,0 21 0,0-21 16,0 22-16,-21-1 0,21 0 16,-21 1-16,21-1 0,-22 0 15,1 22-15,21-22 0,-21 22 0,0-22 16,21 21-16,0-20 0,0-1 16,-21 0-16,21 1 0,0-22 0,0 0 15,0 21-15,21-20 16,0-22-16,0 0 0,22 0 15,-22 0-15,21-22 0,-21 1 16,22 0-16,-1 0 0,0 0 0,1-22 16,-1 1-16,0 0 0,1-1 15,-1 1-15,0-21 0,-21 20 16,1 1-16,20 0 0,-42-1 16,21 1-16,0-22 0,-21 22 0,21 21 15,-21-21-15,0-1 0,0 22 16,0-21-16,0 21 15,0 42 17,0 0-17,0 0-15,0 0 16,22-21-16,-1 0 16,0 0-16</inkml:trace>
  <inkml:trace contextRef="#ctx0" brushRef="#br0" timeOffset="5292.01">3429 2011 0,'0'-21'0,"0"42"0,0-63 16,-21 42 0,0 0-16,-1 0 0,1 0 15,0 0-15,0 0 0,0 0 16,-22 0-16,22 21 0,0-21 15,0 21-15,0 0 0,0 0 16,-1 0-16,1 1 0,21-1 0,0 0 16,0 0-16,0 0 15,0 0-15,0 1 0,0-1 16,21 0-16,1 0 0,-1 0 16,0 0-16,21-21 0,-21 22 0,1-1 15,20 0-15,-21 21 0,0-21 16,0 1-16,1-1 0,-22 0 0,0 0 15,0 0-15,0 0 0,0 1 16,0-1-16,-22-21 0,1 21 16,0 0-16,-21 0 0,-1-21 0,1 21 15,0-21-15,-22 0 0,22 22 16,0-22-16,-22 0 0,22 0 16,-1 0-16,1 0 0,21 0 0,-21-22 15,20 22-15,1-21 0,0 21 16,21-21-16,0 0 0,0 0 15,0 0-15,21-1 0,22 1 16,-22 0-16,21 0 0,0 0 0,1 0 16,20-22-16</inkml:trace>
  <inkml:trace contextRef="#ctx0" brushRef="#br0" timeOffset="5499.69">4106 2074 0,'0'0'0,"0"-21"16,-21 21 31,21 21-31,0 1-16,0-1 0,0 0 15,0 0-15,0 0 16,-21 0-16</inkml:trace>
  <inkml:trace contextRef="#ctx0" brushRef="#br0" timeOffset="5672.23">4000 2519 0,'0'0'0,"-21"21"31,42-21 16,1-21-47,-1 21 16,0-21-16,0 0 0</inkml:trace>
  <inkml:trace contextRef="#ctx0" brushRef="#br0" timeOffset="5928.23">4847 1905 0,'0'0'0,"42"21"32,-42 0-32,0 1 15,0 20-15,0 0 0,0-21 0,0 22 16,-21-1-16,0 0 0,0 1 16,0 20-16,0-20 0,-1-1 0,-20 0 15,21 1-15,0-1 0,-22 0 16,22-21-16,21 22 0,0-22 15,-21 0-15,21 0 0,21-21 16,0-21 0,1 21-16,20-21 0,-21 0 15</inkml:trace>
  <inkml:trace contextRef="#ctx0" brushRef="#br0" timeOffset="6576.12">4995 1842 0,'0'0'0,"-21"-22"0,0 1 16,21 0-16,21 21 15,0 0 1,22 0-16,-1 0 0,0 0 0,1 0 16,20-21-16,1 21 0,20 0 15,1 0-15,21-21 0,0 21 0,21 0 16,-22 0-16,22-21 0,0 21 15,-21 0-15,21 0 0,21 0 16,-21 0-16,-21 0 0,21-22 0,-21 22 16,-21 0-16,-1 0 0,1 0 0,-21 0 15,-22-21-15,0 21 16,1 0-16,-22 0 0,0 0 0,0 0 16,-21 21 15,0 1-31,0-1 15,0 0-15,0 0 0,-21 21 0,0-20 16,21 20-16,-21 0 0,21-21 16,-22 22-16,1-1 0,21 0 0,-21 1 15,21-1-15,0 0 0,0 1 16,-21-1-16,21 0 0,0 1 0,0-1 16,0 0-16,0 1 0,0-1 15,0-21-15,0 22 0,0-22 16,0 21-16,0-21 0,0 0 15,0 1-15,0-1 0,-21 0 0,0-21 16,-1 21-16,-20 0 0,21-21 0,-43 21 16,22-21-16,-21 0 0,-1 0 15,-21 22-15,1-22 0,-22 0 0,0 0 16,-21 0-16,0 0 0,0 0 16,-21 0-16,21 0 0,0 0 0,21 0 15,0 0-15,0 0 0,22 0 16,-1 0-16,22 0 0,-1 0 15,1 0-15,20 0 0,-20 0 0,20 0 16,1 0-16,21 0 0,-21 0 16,20 0-16,1 0 0,0 0 0,0 21 15,0-21-15,0 0 0,-1 0 16,1 21-16,0 0 0</inkml:trace>
  <inkml:trace contextRef="#ctx0" brushRef="#br0" timeOffset="7032.33">1926 4191 0,'-21'-21'0,"42"42"0,-42-63 0,21 21 15,-21-1-15,21 1 0,0 42 31,0 1-31,0 20 16,0 0-16,0 1 0,0-1 0,0 0 16,0 22-16,0-22 0,0 22 15,0-22-15,0 0 0,0 22 0,0-22 16,0 0-16,0 1 0,-21-1 16,-1 0-16,22 1 0,0-22 0,0 0 15,-21 0-15,21 0 0,0-42 31,0 0-15,0-21-16,0 21 0,-21-22 0</inkml:trace>
  <inkml:trace contextRef="#ctx0" brushRef="#br0" timeOffset="7324.15">1757 4318 0,'0'0'0,"0"-42"0,0-1 15,0 1-15,0 0 0,0 21 16,0-22-16,21 22 0,0 0 15,0 0-15,0 0 0,1-1 0,20 22 16,-21 0-16,21 0 0,1 22 16,-1-1-16,-21 0 0,22 21 0,-1 1 15,-21-1-15,0 0 16,-21 1-16,0-1 0,0 0 0,0 1 16,-42-22-16,21 21 0,0 0 15,-22-20-15,1-1 0,0 0 0,20 0 16,-20 0-16,0 0 0,21-21 15,-22 22-15,22-22 0,21-22 32,21 1-32,0 21 15,1-21-15,20 0 0,-21 0 16,21-22-16</inkml:trace>
  <inkml:trace contextRef="#ctx0" brushRef="#br0" timeOffset="7547.21">2561 4149 0,'0'0'0,"0"21"0,0 0 16,0 0-16,0 0 0,0 22 15,-21-1-15,21-21 0,-21 22 0,21-1 16,-21 0-16,-1-21 0,22 22 16,0-1-16,-21-21 0,0 22 0,21-22 15,-21 21-15,21-21 0,0 22 16,0-22-16,0 0 0,0 0 0,0 0 15,21-21 1,0 0-16,0 0 0,22 0 16,-22-21-16,21 0 0</inkml:trace>
  <inkml:trace contextRef="#ctx0" brushRef="#br0" timeOffset="7771.78">3111 4382 0,'0'0'0,"0"21"15,-21 0-15,0 0 16,0 0-16,0 22 0,0-22 16,-1 0-16,-20 21 0,21-21 0,-21 1 15,20 20-15,-20-21 0,0 0 16,21 22-16,-22-22 0,22 0 16,0 0-16,0 0 0,0-21 0,21 21 15,0-42 1,21 0-16,0 0 15,0 0-15,0 0 0,0-22 16</inkml:trace>
  <inkml:trace contextRef="#ctx0" brushRef="#br0" timeOffset="7971.1">3069 4382 0,'0'0'16,"21"63"-1,0-42-15,-21 0 16,0 1-16,22 20 0,-22-21 0,0 0 15,0 0-15,0 22 0,21-22 16,-21 0-16,21 21 0,-21-20 0,0-1 16,21 0-16,0 0 0,0-21 15,1 0-15,-1 0 16,0 0-16,0-21 0,0 0 0,0 0 16,1-1-16,-1 1 0</inkml:trace>
  <inkml:trace contextRef="#ctx0" brushRef="#br0" timeOffset="8196.12">3556 4064 0,'0'0'0,"0"-42"0,0 21 0,0-1 15,-21 1-15,0 21 0,21 21 16,-22 1-16,1 20 16,21 0-16,-21 1 0,21 20 0,0-21 15,-21 1-15,21 20 0,-21-20 16,21-1-16,0 0 0,0 1 0,-21-1 15,21-21-15,0 21 0,0-20 16,0-1-16,0 0 0,0 0 0,21-21 16,0 0-1,0 0-15,0 0 0,22 0 16,-22-21-16</inkml:trace>
  <inkml:trace contextRef="#ctx0" brushRef="#br0" timeOffset="8416.14">4022 4022 0,'0'-21'16,"0"42"-16,0-21 0,0 21 15,0 21-15,0-21 0,0 22 16,0-1-16,-22 0 0,22 1 0,0-1 16,-21 0-16,21-20 0,-21 20 15,21 0-15,-21 1 0,21-22 16,0 0-16,0 21 0,-21-21 0,21 1 15,0-1-15,21-21 32,0 0-32</inkml:trace>
  <inkml:trace contextRef="#ctx0" brushRef="#br0" timeOffset="8755.57">3958 4106 0,'0'-21'0,"0"42"0,0-84 0,0 42 0,0-22 16,0 22-16,0 0 0,0 0 16,21 0-16,0 0 0,1-1 0,20 22 15,-21 0-15,21 0 0,1 0 16,-1 22-16,22-1 0,-22 0 16,21 21-16,1 1 0,-22-1 0,1 21 15,-1-20-15,0-1 0,-21 22 0,1-22 16,-22 0-16,0 1 0,-22-1 15,-20 0-15,21-21 0,-21 22 0,-22-1 16,22-21-16,-22 0 0,1 1 16,20 20-16,-20-21 0,-1-21 0,22 21 15,0 0-15,-1-21 0,-20 22 16,21-22-16,20 0 0,22-22 31,22 22-31,-1-21 16,0 0-16,21 0 0,1 0 15</inkml:trace>
  <inkml:trace contextRef="#ctx0" brushRef="#br0" timeOffset="8948.23">5101 4106 0,'0'22'31,"0"-1"-15,0 0-16,0 0 16,0 0-16,0 0 0,0 1 15,0-1-15,-21-21 0,21 21 16,0 0-16</inkml:trace>
  <inkml:trace contextRef="#ctx0" brushRef="#br0" timeOffset="9124.1">4974 4657 0,'0'0'0,"0"21"16,-21-21-16,-21 21 15,20-21 1,22-21 31,22 0-47</inkml:trace>
  <inkml:trace contextRef="#ctx0" brushRef="#br0" timeOffset="9523.21">5969 4001 0,'0'0'0,"-21"-22"15,0 1-15,21 0 0,-22 0 16,22 0-16,-21 21 15,21 21-15,0 21 16,0-21-16,0 43 0,0-22 0,0 22 16,0-22-16,0 22 0,0-1 15,0-21-15,-21 1 0,21-1 0,0 0 16,-21 1-16,21-1 0,0-21 16,0 0-16,-21 22 0,21-22 15,-21 0-15,21-42 31,0 0-15,0 0-16</inkml:trace>
  <inkml:trace contextRef="#ctx0" brushRef="#br0" timeOffset="10088.52">5927 3937 0,'0'0'0,"21"-42"0,106-43 16,-85 85-16,0-21 15,22 0-15,-1 21 0,22-21 16,0 21-16,21-22 0,-1 22 0,1 0 16,21 0-16,-21 0 0,148-21 15,-127 21-15,21 0 16,-21 0-16,21 0 0,-21 0 0,-21 0 16,21 0-16,-42 0 0,21 0 0,-22 0 15,1 0-15,-21 0 0,-22 0 16,43 0-16,-64 0 0,0 0 15,0 21-15,-21 1 16,0-1-16,0 0 16,0 0-1,0 0-15,0 0 0,0 1 0,0-1 16,0 0-16,0 0 0,0 21 16,0 1-16,0-1 0,0 0 0,0 1 15,0 20-15,-21-20 0,21-1 16,0 21-16,0-20 0,0-1 15,-21 0-15,0 1 0,-1-1 0,22 0 16,-21 1-16,0-22 0,21 21 0,-21 1 16,0-22-16,-22 21 0,22-21 15,-21 0-15,0 1 0,-1-22 0,-20 21 16,-1-21-16,-20 0 0,-22 0 16,0 0-16,0 0 0,-21 0 0,-21 0 15,0 0-15,0-21 0,-1 21 0,1-22 16,0 22-16,21-21 15,-85 21-15,128 0 0,20 0 16,1-21-16,-1 21 0,1 0 16,20 0-16,-20 0 0,42 0 15,0 0-15,-1 0 0</inkml:trace>
  <inkml:trace contextRef="#ctx0" brushRef="#br0" timeOffset="10576.31">3641 6011 0,'0'0'0,"-22"-21"16,1 0-16,0 0 0,0 0 0,0 21 16,0 0-16,-1 21 15,22 0-15,0 21 0,-21 1 0,21-1 16,0 0-16,0 22 0,0-1 16,0 1-16,-21 21 0,21-22 0,-21 64 15,21-63-15,-21-1 16,0-21-16,21 1 0,0-1 0,-22 0 15,1 1-15,21-22 0,-21 21 16,21-21-16,-21 1 0,21-1 16,21-42-1,0-1 1,0 22-16,-21-21 0</inkml:trace>
  <inkml:trace contextRef="#ctx0" brushRef="#br0" timeOffset="11297.41">3344 6138 0,'0'0'0,"0"-21"0,0 0 0,0-21 15,0 21-15,0-1 16,21 22-16,1-21 0,20 21 16,21 0-16,1 0 0,-1 0 0,22 0 15,0-21-15,21 21 0,-1 0 16,1 0-16,42-21 0,1 21 0,-1 0 15,0-21-15,21 21 0,1-21 16,-1 21-16,21-22 0,1 22 0,-22 0 16,22-21-16,-22 21 0,22 0 15,-22 0-15,0-21 0,1 21 0,-22 0 16,0 0-16,-21 0 0,0 0 16,-21 0-16,0-21 0,-1 21 15,-20 0-15,0 0 0,-22 0 16,1 0-16,-22 0 0,0 0 0,-20 0 15,20 0-15,-21 0 0,0 0 16,-21 21-16,0 0 16,0 0-16,0 1 0,0-1 0,0 0 15,0 0-15,0 0 0,0 0 16,0 22-16,0-22 0,-21 0 0,21 21 16,-21 1-16,0-1 0,0 0 0,21 1 15,-22 20-15,1 1 0,21 63 16,-21-64-16,21 1 0,-21-1 15,21-20-15,0 20 16,-21 1-16,21-22 0,0 21 0,0-20 16,0-1-16,0 0 0,0 1 0,0-1 15,0 0-15,0 1 0,-21-22 16,-1 0-16,1 21 0,0-20 0,0-1 16,-21 0-16,-1-21 0,1 21 15,0 0-15,-1-21 0,-20 0 0,-22 21 16,0-21-16,-126 0 15,63 0-15,-1 0 0,-20 0 0,0-21 16,-22 21-16,-20 0 0,20-21 16,-21 0-16,1 21 0,-1 0 0,0 0 15,1 0-15,20 0 0,-20 0 0,20 0 16,1 0-16,20 0 0,-20 0 16,42 0-16,-1 0 0,22 0 0,0 0 15,43 0-15,-1 0 0,22 0 16,20-21-16,1 21 0,42-21 0,0-1 15,0 1-15,21 0 0,21 21 16,-20-42-16,20 21 0,0-1 16,1 1-16,20-21 0</inkml:trace>
  <inkml:trace contextRef="#ctx0" brushRef="#br0" timeOffset="11820.16">4508 6308 0,'0'0'0,"-21"-21"0,0 21 0,0 0 15,0 0-15,0 0 0,-1 0 0,1 0 16,0 0-16,0 42 0,0-21 16,0 21-16,-1 1 0,1-1 0,0 22 15,0-22-15,21 21 0,-21-20 16,-22 20-16,22-20 0,0-1 0,0 0 15,0 1-15,0-1 0,-1 0 16,-20 1-16,42-1 0,-21-21 16,0 0-16,21 0 0,-21 1 0,21-1 15,0-42 1,0-1-16,0 1 0,0 0 16,0 0-16,0 0 0,0-22 0,0 22 15,0-21-15,0 0 0,0-1 16,0 1-16,0 0 0,0-1 0,0 1 15,21 0-15,0-1 0,-21 22 16,21 0-16,0 21 0,0 0 0,1 0 16,-1 21-16,0 0 0,-21 0 15,21 22-15,0-22 0,0 21 16,-21 1-16,22-22 0,-22 21 0,21 0 16,-21-20-16,21 20 0,-21-21 15,21 0-15,0 22 0,-21-22 0,21-21 16,1 21-16,-1 0 0,0-21 0,0 0 15,0 0-15,22 0 0,-1 0 16,0 0-16,1-21 0,-1 0 0,0 0 16,1-1-16,-1 1 0,21 0 15,-41 0-15,20 0 0,0 0 0,-21-22 16</inkml:trace>
  <inkml:trace contextRef="#ctx0" brushRef="#br0" timeOffset="12028.23">4995 6646 0,'0'0'0,"0"-21"0,0 0 15,-21 21-15,0 0 16,0 0-16,0 21 0,-1 0 0,1 1 16,0-1-16,0 21 0,0-21 15,0 22-15,-1-1 0,1-21 0,0 21 16,0-20-16,21 20 0,0-21 16,0 21-16,0-20 0,0-1 0,21 0 15,0-21-15,0 21 0,22-21 16,-22 0-16,21 0 0,1 0 0,-1 0 15,-21-21-15,21 0 0,-20 0 16,20 21-16,0-22 0</inkml:trace>
  <inkml:trace contextRef="#ctx0" brushRef="#br0" timeOffset="12196.52">5228 6900 0,'0'-42'0,"0"84"0,0-105 0,0 21 0,0 20 16,0-20-16,0 0 0,-21 21 16,0-22-16,0 22 0,-1 0 0,1 0 15,0 21-15,0 0 0,-21 0 0,20 0 16,-20 0-16,21 21 15,-21 0-15,20 0 0,1 0 0,-42 22 16,63-22-16,0 0 0,0 21 16,0-20-16,0-1 0,0 21 15,0-21-15,21 0 0,21-21 0,-21 22 16,22-22-16</inkml:trace>
  <inkml:trace contextRef="#ctx0" brushRef="#br0" timeOffset="12839.8">6054 6625 0,'0'0'0,"0"-21"0,0 0 0,-22 0 15,1 0-15,0 21 0,-21 0 16,-1 0-16,1 0 0,0 0 0,-1 0 16,-20 21-16,21 0 0,20 0 15,-20 0-15,0 0 0,21 1 16,-1 20-16,1-21 0,21 21 0,0-20 15,0-1-15,0 0 0,0 0 0,0 0 16,21 0-16,22 1 0,-22-22 16,21 0-16,1 0 0,-1 0 0,0 0 15,1 0-15,-1 0 0,0 0 0,1 0 16,-1-22-16,0 22 0,-21-21 16,22 0-16,-22 21 0,0-21 0,-21 0 15,0 0-15,0-1 16,0 1-16,-21 21 31,21 21-31,-21 1 0,0-1 16,-1 0-16,22 0 0,0 21 0,-21-20 15,0 20-15,21 0 0,0 1 0,-21 20 16,21-21-16,-21 22 0,21 21 16,-21-22-16,21 1 0,0-1 15,0 22-15,0-22 0,0 22 0,0-22 16,0 22-16,-22 0 0,22 105 15,0-105-15,0 0 0,0-22 0,0 22 16,0-22-16,0 1 0,0-1 16,0 1-16,-21-1 0,21-20 0,0-1 0,0 0 15,-21-21-15,0 22 0,0-22 16,0 0-16,-1-21 0,-20 0 16,21 0-16,-21 0 0,-1 0 0,1 0 15,0 0-15,-1-42 0,1 21 0,-22-22 16,1 1-16,-1 0 0,1-22 0,-64-42 15,63 22-15,22 20 16,0 1-16,-1-1 0,22 1 0,0-1 16,21 1-16,0-1 0,0 1 0,21-1 15,22-42-15,-22 64 0,21-22 16,-21 22-16,22-21 16,20 20-16,-21-20 0</inkml:trace>
  <inkml:trace contextRef="#ctx0" brushRef="#br0" timeOffset="13119.81">6498 6668 0,'-21'21'15,"0"0"1,21 0-16,0 0 0,-21 0 15,-1-21-15,22 22 16,-21-1-16,21 0 0,-21 0 0,21 0 16,0 0-16,-21-21 0,21 22 15,-21-22-15,21-22 47,0 1-31,0 0-16</inkml:trace>
  <inkml:trace contextRef="#ctx0" brushRef="#br0" timeOffset="13435.82">6435 6329 0,'0'0'15,"-22"0"-15,1 0 16,21 21-16,-21-21 0,42 0 31,0 0-15,1 0-16,-22-21 0,21 21 0,0 0 15,-21-21-15,0 0 16,-21 21 0,0 0-1,-1 0-15,1 0 0,0 0 0,0 0 16,0 0-16,21 21 15,-21-21-15,21 21 0,0 0 0,0 0 16,0 0-16,0 1 0,21-1 16,0 0-16,21-21 0,-21 21 0,1 0 15,-1-21-15,21 21 0</inkml:trace>
  <inkml:trace contextRef="#ctx0" brushRef="#br0" timeOffset="13872.23">6985 6562 0,'0'0'0,"0"21"16,0 0-16,0 0 0,-21 0 15,21 1-15,0-1 16,-21 0-16,21 0 0,0 0 0,0 0 16,-22 1-16,22-1 0,0 0 15,0 0-15,0 0 0,0 0 16,0 1-16,-21-22 0,0 21 15,0-21 1,21-21 0,-21-1-1,21 1-15,0 0 0,0 0 16,0 0-16,21-22 0,0 22 16,0-21-16,22 0 0,-22-1 0,21 1 15,0 0-15,1-1 0,-1 1 16,0 21-16,1 0 0,-1-1 0,0 22 15,1 0-15,-22 0 0,21 22 0,-21 20 16,1-21-16,-1 21 0,0 1 16,-21-1-16,0 0 0,0 1 0,0-1 15,0 0-15,-21-20 0,0 20 0,-1-21 16,1 21-16,0-20 16,21-1-16,-21 0 0,0 0 0,0-21 15,-1 0-15,1 0 0,0 0 16,0 0-16,0-21 0</inkml:trace>
  <inkml:trace contextRef="#ctx0" brushRef="#br0" timeOffset="15799.25">15536 1566 0,'0'0'0,"21"0"15,1-21-15,-1 0 0,21 21 16,-42-21-16,21 21 0,0 0 0,1-21 16,-22 42-1,0 0 1,0 0-16,-22 0 0,-20 22 0,21-22 15,-21 21-15,-1 1 0,-20-1 16,20 0-16,-20 1 0,-1-1 16,1-21-16,-1 21 0,1 1 0,-1-22 15,1 0-15,21 21 0,-22-20 16,22-22-16,21 21 0,-22 0 0,22-21 16,0 0-16,21-21 15,0 0 1,0-1-16,21 1 15,0 0-15,0 0 0,1 0 0,-1 21 16,0-21-16,0 21 0,21 0 16,-20 0-16,20 0 0,21 0 15,-41 21-15,20-21 0,-21 21 16,21 0-16,-20 0 0,-1 0 16,21 1-16,-21 20 0,-21-21 0,21 0 15,1 0-15,-1 1 0,0-1 0,0 0 16,0 0-16,0 0 15,1-21-15,-1 0 0,0 0 16,0 0-16,0 0 16,0 0-16,1-21 0</inkml:trace>
  <inkml:trace contextRef="#ctx0" brushRef="#br0" timeOffset="16020.19">16002 1799 0,'0'0'0,"0"21"16,0 1 0,-21-22-16,21 21 0,0 0 15,-21 0-15,21 0 0,0 22 0,0-22 16,0 0-16,0 0 0,-22 0 16,22 0-16,-21 1 0,21-1 15,0-42 32</inkml:trace>
  <inkml:trace contextRef="#ctx0" brushRef="#br0" timeOffset="16192.23">16023 1609 0,'0'-21'0,"0"42"0,0-64 0,-21 22 16,0 21-1,21 21 17,0 1-32,21-1 15,0 0-15,0-21 0,-21 21 16</inkml:trace>
  <inkml:trace contextRef="#ctx0" brushRef="#br0" timeOffset="16615.48">16214 1926 0,'0'0'0,"-22"21"0,-20 85 31,42-85-31,-21 1 0,21-1 16,0 0-16,0 0 15,0-42 32,0 0-47,0 0 16,0-1-16,0 1 0,0 0 15,0 0-15,21 0 0,0-22 0,0 22 16,1-21-16,-1 21 0,0 0 16,21-22-16,-21 43 0,22-21 0,-22 0 15,21 21-15,-21 0 0,1 0 16,20 21-16,-21 0 0,0 0 15,0 1-15,1-1 0,-22 0 16,0 21-16,0-21 0,0 1 0,0-1 16,0 21-16,-22-21 0,1 0 0,0 1 15,0-1-15,0 0 0,0 0 16,-1 0-16,22 0 0,22-21 31,20 0-31,-21-21 16</inkml:trace>
  <inkml:trace contextRef="#ctx0" brushRef="#br0" timeOffset="16924.22">17103 1715 0,'0'0'0,"-22"0"31,22 21-31,-21 21 16,21-21-16,-21 22 0,21-1 0,-21 0 15,21 1-15,0-1 0,0 0 16,0 22-16,-21-22 0,21 22 0,-21-22 16,-1 21-16,22 1 0,-21 21 0,0-22 15,0 1-15,0-1 0,0 1 16,-1-1-16,1 1 0,0-22 0,0 21 16,0-20-16,0-1 0,-1 0 15,1 1-15,0-22 0,0 0 16,21 0-16,-21 0 0,21 1 0,21-44 31,0 1-31,0 0 0,0 0 16,1-21-16,20 20 0,-21-20 0</inkml:trace>
  <inkml:trace contextRef="#ctx0" brushRef="#br0" timeOffset="17224.18">16976 1990 0,'0'0'15,"-22"-106"1,22 85-16,0-22 0,0 22 0,0 0 16,0 0-16,22 0 0,-1 0 15,0 21-15,0 0 0,21 0 0,-20 0 16,-1 0-16,21 0 0,-21 0 16,22 21-16,-22 21 0,0-21 0,0 22 15,0-22-15,-21 21 0,0-21 16,0 22-16,-21 20 15,0-42-15,0 0 0,0 1 0,-22-22 16,22 21-16,0-21 0,-21 0 16,20 21-16,1-21 0,0 0 15,42-21 17,-21 0-32,21 21 0,1-22 0,20 1 15</inkml:trace>
  <inkml:trace contextRef="#ctx0" brushRef="#br0" timeOffset="17891.91">17632 1757 0,'0'63'31,"0"-41"-31,-21-1 0,21 21 0,-22-21 16,1 0-16,0 1 15,21 20-15,0-21 0,-21 0 0,21 0 16,0 1-16,0-1 15,0 0-15,0 0 16,21-21-16,0 0 0,0 0 16,1 0-16,-1 0 0,21-21 15,-21 0-15,0 0 0,22-1 0,-22 1 16,21 0-16,-21 0 0,1-21 16,-1 20-16,0-20 0,0 21 0,0 0 15,0-22-15,-21 22 0,0 0 16,0 0-16,0 42 31,0 0-31,0 0 0,-21 1 16,0 20-16,21-21 0,-21 21 15,21-20-15,-21 20 0,21-21 0,0 21 16,0-20-16,0-1 0,0 0 0,0 0 16,0 0-16,21-21 15,0 0-15,0 0 0,0 0 0,1 0 16,-1 0-16,0 0 0,0 0 15,21-21-15,-20 0 0,20 21 16,-21-21-16,21-22 0,-20 22 16,20-21-16,0 0 0,1-1 0,41-63 15,-63 43-15,22-1 0,-1 22 16,-21-21-16,0 20 0,22 1 16,-43 0-16,0-1 0,0 22 0,0 0 15,0 0-15,-21 21 16,-1 0-16,1 0 0,0 21 0,0 0 15,0 0-15,-22 22 0,22-22 16,-21 63-16,42-20 0,-21-22 16,21 1-16,-21-1 0,21 21 15,0-20-15,0-22 0,0 21 0,0 1 16,0-22-16,0 0 0,0 0 16,0 0-16,21 0 0,0 1 0,0-22 15,0 0-15,0 0 0,1 0 16,-1 0-16,0 0 0,21 0 15,-21-22-15,1 22 0,20-21 0</inkml:trace>
  <inkml:trace contextRef="#ctx0" brushRef="#br0" timeOffset="18131.25">18394 1609 0,'0'0'0,"-21"0"0,42 0 31,0 0-15,0 0-16,0 0 0,0 0 0,1 0 16,20 0-16,-21 0 0,0 0 15,0 0-15,22 0 0,-22 0 0,0 0 16,0 0-16</inkml:trace>
  <inkml:trace contextRef="#ctx0" brushRef="#br0" timeOffset="20060.21">18415 1588 0,'0'0'0,"-21"0"0,0 0 16,-1 0-16,1 0 15,0 0-15,0 0 0,0 0 0,0 0 16,-1 0-16,1 0 0,0 0 16,0 0-16,0 0 15,42 0 16,0 0-31,0 0 0,0 0 16,22 0-16,-22 0 0,21 0 16,1 0-16,-1 0 0,0 0 15,-21 0-15,22 0 0,41 0 16,-41 0-16,-1-22 0,-21 22 0,22 0 16,-1 0-16,-21 0 0,0 0 15,0 0-15,1 0 0,-1 0 0,-42 0 47,21-21-47,-22 21 16,1 0-16</inkml:trace>
  <inkml:trace contextRef="#ctx0" brushRef="#br0" timeOffset="20844.24">19516 1334 0,'0'0'0,"0"-22"0,-22 22 16,22-21 0,0 42 15,0 1-31,22-1 16,-1 0-16,0 0 15,0-21-15,21 21 0,1 0 0,-22 1 16,21-1-16,1 0 0,-1 0 15,0-21-15,1 21 0,-1 0 16,0 1-16,1-22 0,-1 21 0,-21-21 16,21 0-16,-20 0 0,-1 21 15,0-21-15,-21 21 16,0 0-16,-21-21 16,0 21-16,-1 1 0,-20-1 15,-21 0-15,20 21 0,-20-21 0,-22 22 16,22-22-16,-22 21 0,21 1 15,-20-1-15,20-21 0,1 21 0,-1-20 16,1-1-16,20 21 0,1-21 16,21 0-16,0 1 0,0-1 0,-1-21 15,22 21-15,-21-21 0,42 0 32</inkml:trace>
  <inkml:trace contextRef="#ctx0" brushRef="#br0" timeOffset="21576">20913 1482 0,'0'0'0,"0"-21"0,21 21 0,-21-22 0,0 1 16,21 0-16,0 0 0,-21 0 15,0 0-15,0-1 0,21 1 16,-21 0-1,0 42 1,0 0-16,0 1 0,0 20 16,0-21-16,-21 21 0,21 22 0,0-22 15,0 22-15,0-22 0,-21 0 16,21 22-16,0-22 0,0 1 0,0-1 16,0-21-16,0 21 0,0-20 15,0-1-15,21 0 0,-21 0 16,21-21-16,0 0 0,1 0 0,-1 0 15,0 0-15,0 0 0,21 0 16,-20 0-16,-1-21 0,21 0 16,0 0-16,-20-22 0,20 1 0,0 21 15,1-43-15,-1 22 0,0 0 0,1-22 16,-1 22-16,0-22 0,-21 22 16,1 0-16,-1-22 0,0 1 15,0 20-15,-21 1 0,0 21 16,0 0-16,0-1 0,0 1 15,0 42 1,0 1 0,0-1-16,0 0 0,0 0 15,0 21-15,0-20 0,0-1 0,0 21 16,0-21-16</inkml:trace>
  <inkml:trace contextRef="#ctx0" brushRef="#br0" timeOffset="21940.23">22013 1672 0,'0'0'0,"21"0"0,1 0 16,-1 0-16,0 0 0,-21-21 16,21 21-16,-21-21 0,21 0 15,0 0-15,-21-1 16,-21 22 0,0 0-16,0 0 0,0 0 15,0 0-15,-1 0 16,1 22-16,0-1 0,21 0 0,0 0 15,0 0-15,0 0 0,0 1 16,0-1-16,0 0 0,0 0 0,42 0 16,-20 0-16,-1-21 0,0 22 15,0-1-15,0-21 0,0 21 0,1-21 16,-22 21 0,-22-21-1,1 0-15,-21 0 0,0 0 0,-1 0 16,1 0-16,0 0 0,-1 0 15,1 0-15,21 0 0,0 0 0,-1 0 16,1 0-16,21-21 0,21 0 16,-21 0-1,43 21-15,-22 0 0</inkml:trace>
  <inkml:trace contextRef="#ctx0" brushRef="#br0" timeOffset="22245.65">22669 1651 0,'0'0'0,"22"0"0,-1-21 0,-21 0 15,21 21-15,-21-21 0,0-1 16,-21 22 0,0 0-1,-1 0-15,1 0 0,0 0 0,0 22 16,0-1-16,-22 0 0,22 0 15,0 0-15,0 22 0,21-22 16,-21 0-16,21 21 0,-21-21 0,21 1 16,0-1-16,0 21 15,0-21-15,0 0 0,21-21 0,0 22 16,0-22-16,0 0 0,64 0 16,-43 0-16,1 0 0,20 0 15,-21 0-15,1 0 0,-1 0 16,0 0-16</inkml:trace>
  <inkml:trace contextRef="#ctx0" brushRef="#br0" timeOffset="22576.41">23072 1778 0,'0'-21'0,"0"42"0,0-63 0,0 21 0,0-22 15,0 1-15,0 21 0,0 0 16,0-1-16,21 1 0,0 21 16,0-21-16,0 21 0,0 0 15,1 0-15,-1 0 16,0 21-16,0 0 0,0 22 0,0-22 15,1 21-15,-1-21 0,-21 22 0,21-1 16,-21-21-16,21 22 0,-21-22 16,0 0-16,0 21 0,0-21 0,0 1 15,0-1-15,-21 0 16,0-21-16,0 0 0,-1 0 31,22-21-31,0 0 0,0-1 16,0 1-16,0-21 15,0 21-15,0 0 0,0-22 16,22 22-16,-1-21 0,0 21 16,0-22-16,0 22 0,0 0 0,1-21 15,20 20-15,0 22 0,-21-21 16,22 0-16,-1 21 0</inkml:trace>
  <inkml:trace contextRef="#ctx0" brushRef="#br0" timeOffset="24171.3">23939 1693 0,'0'0'0,"-21"43"0,0-22 16,0 21-16,21-21 0,-21 1 0,21-1 15,-21 21-15,21-21 0,-22 0 16,22 1-16,0-1 16,0 0-16,0 0 15,0-42 16,0 0-31,0 0 16,0-1-16,0 1 0,22 0 0,-22 0 16,21-21-16,0-1 0,0 22 15,21-21-15,-20-1 0,-1 22 0,0-21 16,21 21-16,-21 21 0,-21-21 16,22 21-16,-1 0 0,0 0 0,-21 21 15,21 0-15,-21 21 16,21-21-16,0 22 0,-21-1 15,0-21-15,22 22 0,-22-1 0,21-21 16,-21 0-16,21 22 0,0-22 16,-21 0-16,21 0 0,0-21 0,1 21 15,-1 0-15,0-21 0,0 0 0,21 0 16,-20 0-16,20 0 0,0 0 0,-21 0 16,22 0-16,-1 0 0,0-21 15,1 0-15,-1 0 0,0 0 0,-20 0 16,20-1-16,-21-20 0,21 0 15,-42 21-15,22-22 0,-22 1 0,0 0 16,0 20-16,0-20 16,-22 21-16,1 21 0,0-21 0,-21 21 15,21 0-15,-22 0 0,1 0 16,0 21-16,-1 0 0,1 21 0,21-20 16,-22 20-16,22 0 0,0 1 15,0-22-15,0 21 0,21 0 0,0-20 16,0 20-16,0-21 15,0 0-15,21 0 0,-21 1 0,21-1 16,21 0-16,-20-21 0,-1 0 16,0 0-16,21 0 0,1 0 0,-22 0 15,21 0-15,-21 0 0,22-21 0,-22 21 16,0-21-16,21-1 0,-21 1 16,1 0-16,-1-21 0,-21 21 0,21-22 15,-21 1-15,21 21 0,-21-22 16,0 22-16,0 0 0,0 0 0,0 42 31,0 0-31,-21 22 0,21-22 16,-21 0-16,21 21 0,0-21 15,0 22-15,0-22 0,0 0 0,0 0 16,0 0-16,0 1 16,21-1-16,0 0 0,0-21 0,0 0 15,22 0-15,-22 0 16,0 0-16,21 0 0,-20 0 15,-1-21-15,0 0 0,0 21 0,0-22 16,0 1-16,1 0 0,-1-42 16,0 20-16,0 22 0,-21-21 15,21 21-15,-21-22 0,21 22 0,-21 0 16,0 42 0,0 0-16,0 0 0,0 1 15,0 20-15,0-21 0,0 21 0,0-20 16,0 20-16,0-21 0,-21 0 15,21 0-15,0 1 0,0-1 0,0 0 16,0 0 0,0-42 15,0 0-15,21 0-16,-21-1 0,22 1 15,-1 0-15,-21-21 0,21 21 0,0-22 16,0 22-16,0-21 0,1-1 0,-1 22 15,0 0-15,0 0 16,0 0-16,0 21 0,-21 21 16,0 0-16,0 0 0,0 0 15,0 22-15,0-22 0,0 21 16,0-21-16,0 1 0,0 20 16,22-21-16,-22 0 0,21 0 0,-21 1 15,21-1-15,0-21 16,0 0-16,0 0 0,1 0 0,-1 0 15,0 0-15,0 0 0,0 0 16,22 0-16,-22-21 0,0-1 0,21 1 16,-21 0-16,22 0 0,-22-21 15,0-1-15,21 22 0,-20-21 16,-1 21-16,0-22 0,0 43 0,-21-21 16,21 21-16,-21 21 15,0 0-15,-21 1 16,21-1-16,-21 21 0,21-21 15,0 0-15,-21 1 0,21-1 16,0 0-16,0 0 0,0 0 0,0 0 16,0 1-16,21-1 15,0-21-15,0 0 0,22 0 0,-22 21 16,0-21-16,21 0 0,-21 0 16,22 0-16,-22-21 0,21 21 0,1-21 15,-22-1-15,21 1 0,0 0 16,-20 0-16,20-21 0,-21-1 15,0 1-15,0 21 0,-21-22 0,0 22 16,0-21-16,0 21 16,-21 21-16,0 21 15,-21 0-15,21 0 0,-1 0 16,1 22-16,0-22 0,0 21 0,21-21 16,-21 22-16,21-22 0,-21 0 15,21 21-15,0-20 0,0-1 0,0 0 16,0 0-16,0 0 15,21-21-15,0 0 16,21 0-16,1 0 0,-1 0 16,0-21-16,22 21 0</inkml:trace>
  <inkml:trace contextRef="#ctx0" brushRef="#br0" timeOffset="24560.19">28257 1482 0,'0'0'0,"-21"0"31,0 0-31,0 21 0,-21 0 0,20 0 16,-20 22-16,0-22 0,-1 21 0,1 0 16,0-20-16,-1 20 0,1 0 15,-21-21-15,20 22 0,1-22 16,0 0-16,-1 0 0,1 0 0,0 1 15,20-1-15,1-21 0,0 0 16,21 21-16,-21-21 0,21 21 16,21-21-1,0 0-15,0 21 0,1-21 16,-1 21-16,0 1 0,21-22 0,-21 21 16,1 0-16,20 0 0,-21-21 0,0 21 15,0 0-15,22-21 0,-22 22 16,0-22-16,0 0 0,0 0 0,1 0 15,-1 0 1,0 0-16,-21-22 16,21 1-1,-21 0-15,21 0 0</inkml:trace>
  <inkml:trace contextRef="#ctx0" brushRef="#br0" timeOffset="25045.33">29252 1080 0,'0'0'0,"0"-22"0,0-20 32,-21 42-17,0 0-15,0 21 0,0 22 16,-1-22-16,-20 21 0,0 22 0,-1-22 15,1 21-15,-21-20 0,20 41 16,1-20-16,0-1 0,-1 22 0,22 0 16,-21-22-16,-43 85 15,43-84-15,-1-1 0,1-20 0,-21 20 16,20-20-16,1-1 0,0 0 16,-1 1-16,22-1 0,0-21 0,0 0 15,0 0-15,21 1 16,21-22-1,0-22 1,0 1-16,0 0 0,22 0 0,-1 0 16,0-22-16,1 22 0</inkml:trace>
  <inkml:trace contextRef="#ctx0" brushRef="#br0" timeOffset="25255.97">29019 1842 0,'0'84'31,"-21"-63"-31,0 1 0,21-1 16,-21 0-16,21 21 0,-21-42 0,0 43 15,21-22-15,-22-21 16,22 21-16,0-42 47,22 0-47,-1-1 0,0-20 15</inkml:trace>
  <inkml:trace contextRef="#ctx0" brushRef="#br0" timeOffset="25415.78">29168 1545 0,'0'0'0,"-22"-21"31,1 21-31,21 21 16,0 0-1,0 1-15,0-1 0,21-21 16,-21 21-16,22-21 0,-1 21 16,21-21-16</inkml:trace>
  <inkml:trace contextRef="#ctx0" brushRef="#br0" timeOffset="25887.46">29464 1715 0,'0'42'31,"0"-21"-31,-21 0 0,21 0 0,-21 1 16,21-1-16,0 0 0,0 0 16,-22 21-16,22-20 0,0-1 0,-21 0 15,21 0-15,0 0 0,0 0 16,0 1-16,0-1 31,-21-21-31,21-21 16,0-1-1,0 1-15,0 0 0,21 0 16,0 0-16,1 0 0,-1-22 16,0 22-16,21-21 0,-21 21 15,22-22-15,-22 22 0,0 0 16,21 0-16,-20 0 0,-1-1 0,0 22 16,0 0-16,-21 22 15,0 20-15,0-21 0,0 21 0,0-20 16,0 20-16,0 0 0,0-21 15,0 22-15,0-22 0,0 21 0,0-21 16,0 1-16,0-1 16,0 0-16,0 0 15,0-42 32,0 0-31,0 0-16,0-1 15</inkml:trace>
  <inkml:trace contextRef="#ctx0" brushRef="#br0" timeOffset="26220.19">30141 1799 0,'0'0'0,"21"-106"16,-21 128 15,0 20-15,0-21-16,0 21 0,-21 22 0,21-22 15,-21 1-15,21 20 0,0-21 16,0 22-16,0-22 0,-21 22 0,0-1 16,21-20-16,-21 20 0,-1 1 15,1-1-15,0 1 0,21-22 0,-21 21 16,0-20-16,0-1 0,-1 0 15,1-20-15,0 20 0,21-21 16,0 0-16,-21 0 0,0-21 0,21 22 16,0-44-1,21 22 1,-21-21-16,21 0 0,0 0 0,0-21 16,22 20-16,-22-20 0</inkml:trace>
  <inkml:trace contextRef="#ctx0" brushRef="#br0" timeOffset="26512.07">30247 2074 0,'0'0'0,"0"-63"0,0-106 31,21 147-31,-21 1 0,0 0 0,21 0 16,-21 0-16,22 0 0,-1 21 16,0 0-16,0 0 15,0 0-15,22 0 0,-22 21 0,0 0 16,0 0-16,0 0 0,-21 22 15,0-22-15,0 21 0,0-21 0,0 22 16,0-22-16,-21 21 0,-21-21 16,21 0-16,-1-21 0,-62 43 15,63-43-15,-22 0 0,22 0 16,0 21-16,0-21 0,42 0 31,0 0-31,0-21 16,0 0-16,22-1 0,-1 1 15,0 0-15</inkml:trace>
  <inkml:trace contextRef="#ctx0" brushRef="#br0" timeOffset="27115.69">30713 1842 0,'0'0'0,"42"-22"0,-21 1 15,22 0 1,-22 21-16,-21 21 16,0 0-16,0 22 15,-21-22-15,-1 21 0,1-21 0,21 22 16,0-22-16,0 21 0,-21-21 15,21 1-15,0-1 0,0 0 16,0 0-16,0 0 0,21-21 31,0 0-31,1 0 0,-1 0 16,0-21-16,21 0 0,-21 0 16,22 0-16,-22-1 0,21-20 0,1 21 15,-1-21-15,0-1 0,1 1 16,-22 21-16,21 0 0,-42-1 15,21 1-15,-21 42 16,-21 22 0,0-22-16,0 0 0,21 21 0,-21-20 15,21 20-15,-22-21 0,22 0 16,0 22-16,0-22 0,0 0 16,0 0-16,0 0 15,22-21-15,-1 0 0,0 0 0,0 0 16,21 0-16,-20 0 15,20 0-15,-21 0 0,21-21 0,-20 0 16,20 0-16,-21 0 0,0-22 16,22 1-16,-22 0 0,21-1 0,-21-20 15,0-1-15,1 1 0,20-1 16,-21 22-16,-21-22 0,21 22 16,0 0-16,-21 21 0,22-1 0,-22-20 15,-22 63 1,1 0-16,0 1 15,0-1-15,0 21 16,0 0-16,-1 1 0,1 20 0,0-20 16,21-1-16,0 21 0,-21-20 15,21-1-15,0 0 0,0 1 0,0-22 16,0 21-16,0-21 0,0 1 16,21-1-16,0-21 15,0 0-15,1 0 0</inkml:trace>
  <inkml:trace contextRef="#ctx0" brushRef="#br0" timeOffset="27302.21">31538 1799 0,'0'0'16,"-21"-21"-16,0 21 0,0 0 15,42 0 16,0 0-31,0 21 0,22-21 16,-22 0-16,21 0 0,0 0 16,1 0-16,-22 0 0,42 0 0</inkml:trace>
  <inkml:trace contextRef="#ctx0" brushRef="#br0" timeOffset="27619.88">32406 1524 0,'0'0'0,"-21"0"0,0 0 16,0 0-16,21 21 31,0 0-31,21 1 0,0-1 16,0-21-16,0 21 0,22 0 16,-1 0-16,0 0 0,22 1 15,-22-22-15,0 21 0,1 0 0,-1-21 16,-21 0-16,0 0 0,1 21 15,-22 0 1,0 0-16,-43 1 0,22-1 16,-21 21-16,-22-21 0,1 22 0,-1-22 15,1 21-15,-22-21 0,22 22 16,-1-22-16,1 0 0,-1 0 16,22 21-16,-1-20 0,1-22 0,0 21 15,-1 0-15,22 0 0,-21 0 16,0-21-16</inkml:trace>
  <inkml:trace contextRef="#ctx0" brushRef="#br0" timeOffset="28645.46">15007 3979 0,'0'0'0,"21"-21"0,-21 0 0,0 0 0,0 0 16,0 0-16,21-1 0,-21 1 0,-21 42 31,0 1-15,0-1-16,0 21 0,0 22 0,-22-22 15,1 21-15,21-20 0,-22 20 16,1-20-16,0 20 0,-1-21 0,1 1 16,0-22-16,-22 21 0,-20 1 15,62-22-15,-20-21 0,21 0 16,0 0-16,21-21 16,0-1-1,0 1-15,21 0 0,0 0 0,0-21 16,0 20-16,1 1 0,41-42 15,-21 63-15,-20-21 16,20 21-16,-21 0 0,21 0 0,-20 21 0,-1-21 16,21 21-16,-21 0 15,0 21-15,1-20 0,20-1 0,-21 21 16,0-21-16,22 43 0,-22-43 16,0 0-16,0 0 0,0 0 15,0 1-15,1 20 0,-1-42 16,0 0-16,21 0 15,-21 0-15,1 0 0,-1 0 0</inkml:trace>
  <inkml:trace contextRef="#ctx0" brushRef="#br0" timeOffset="28840.51">15684 4233 0,'0'0'0,"0"22"16,0-1-16,0 0 0,-21 0 15,0 0-15,21 22 0,-21-22 16,0 0-16,21 0 0,-21 21 0,-1-20 16,1 20-16,21-21 15,0 0-15,21-21 32</inkml:trace>
  <inkml:trace contextRef="#ctx0" brushRef="#br0" timeOffset="29008.21">15769 4128 0,'0'0'0,"0"-43"0,0 22 0,0 0 15,0 0-15,-21 21 16,0 0 0,21 21-16,0 0 0,0 0 15,0 0-15,0 1 0,0-1 16,0 0-16,21-21 0,0 21 15</inkml:trace>
  <inkml:trace contextRef="#ctx0" brushRef="#br0" timeOffset="29415.65">16108 4318 0,'0'0'0,"0"21"0,0 0 15,0 1-15,0-1 16,0 0-16,0 0 0,0 0 15,-21 0-15,21 1 0,0-1 16,0 0-16,0 0 0,-22-21 16,22 21-16,0 0 15,-21-21-15,21-21 32,0 0-32,0 0 0,0 0 15,0 0-15,21-1 0,1-20 16,-1 21-16,0-21 0,0-1 0,0 1 15,0 21-15,22-22 0,-22 22 0,21 0 16,-21 0-16,1 0 0,20 21 16,-21 0-16,0 21 0,0 0 0,22 0 15,-43 0-15,21 1 0,-21 20 16,21-21-16,-21 21 0,0-20 0,0 20 16,0-21-16,0 21 0,0-20 0,0 20 15,-21-21-15,21 0 16,-21 0-16,21 1 0,-21-1 0,21 0 15,21-21 1,21 0-16,-21 0 16,22-21-16</inkml:trace>
  <inkml:trace contextRef="#ctx0" brushRef="#br0" timeOffset="29747.67">17124 4149 0,'0'0'0,"0"-21"0,0 42 15,0 0 1,-21 21-16,21-21 16,-22 22-16,1-22 0,21 21 0,0 1 15,-21-1-15,0 21 0,21-20 16,-21 20-16,21 1 0,0 20 0,0 1 16,0 0-16,0-1 0,-21 22 0,-1-21 15,22 21-15,-21-22 0,0 22 16,0-21-16,-21 0 0,-1-1 0,1-20 15,0-1-15,-1 1 0,1-1 16,0-20-16,-1-22 0,22 21 0,0-21 16,0 0-16,0-21 0,21-21 31,21 0-31,0-21 0,21 21 16,-21-22-16,22-20 0,-1 20 15,0-20-15,-20-1 0,20 1 0,0-22 16,1 1-16,-1-1 0</inkml:trace>
  <inkml:trace contextRef="#ctx0" brushRef="#br0" timeOffset="30067.45">17060 4636 0,'0'-85'0,"0"170"0,0-212 0,0 63 0,0 22 15,21-22-15,-21 43 0,0-21 16,0-1-16,22 22 0,-22 0 16,21 0-16,-21-21 0,21 20 15,0 22-15,0-21 0,-21 0 0,43 21 0,-22 0 16,0 0-16,21 0 15,-21 0-15,22 21 0,-22 0 16,0 22-16,0-22 0,-21 21 0,0 1 16,0-1-16,0-21 0,0 21 0,-21 1 15,0-22-15,0 0 0,-22 21 0,22-20 16,-21-1-16,0-21 0,20 21 16,-20-21-16,21 0 0,0 0 0,0 0 15,-1 0-15,1 0 0,21-21 31,0 0-31,21-1 0,1 22 16,-1-21-16,0 0 0,0 0 0,21-21 16,-20 20-16,20-20 0,0 21 15,1-21-15,-1-1 0,21 22 0,-20-21 16</inkml:trace>
  <inkml:trace contextRef="#ctx0" brushRef="#br0" timeOffset="30655.99">17738 4064 0,'0'0'0,"0"85"16,0-64-16,0 21 15,-22-21-15,1 22 0,21-22 16,-21 21-16,21-21 0,0 22 16,0-22-16,0 0 0,0 0 0,0 0 15,0 1-15,0-1 16,21-21-16,0 0 0,1 0 0,-1 0 16,0 0-16,0 0 0,21 0 0,-20-21 15,-1-1-15,21 1 0,-21 0 16,0 0-16,22-21 0,-22-1 0,0 1 15,0 0-15,22-1 0,-22-20 16,0 20-16,0 22 0,-21-21 0,0 21 16,0 0-16,0 42 15,-21 0 1,21 0-16,-21 21 0,0-20 16,-1 20-16,22 0 0,0 1 15,0-1-15,-21-21 0,21 21 0,0 1 16,0-22-16,0 21 0,0-21 15,0 1-15,21-1 0,1-21 0,-1 21 16,0-21-16,0 0 0,0 0 16,22 0-16,-22 0 0,21 0 0,0 0 15,-20-21-15,20 0 0,0-1 0,-21-20 16,22 21-16,-1-21 0,0-22 16,-20 22-16,20-22 0,-21 1 0,21-1 15,-20 22-15,-1-22 0,0 22 16,0 0-16,0-1 0,-21 22 0,0-21 15,0 21-15,-21 42 32,-21 0-32,21 0 0,-1 22 0,1-1 15,0 0-15,0 1 0,-43 168 16,43-147 0,21-22-16,0 0 0,0-20 0,0 20 15,0-21-15,0 21 0,0-20 16,21-1-16,1-21 0,-1 0 15,0 0-15,0 0 0,0 0 16,0-21-16</inkml:trace>
  <inkml:trace contextRef="#ctx0" brushRef="#br0" timeOffset="30815.53">18478 4064 0,'0'0'0,"-21"-21"16,0 21-16,42 0 31,22 0-31,-22 0 16,21 0-16,0 0 0,1 0 0,20 0 15,1 0-15,-22 0 0,22 0 0</inkml:trace>
  <inkml:trace contextRef="#ctx0" brushRef="#br0" timeOffset="31151.85">19494 3831 0,'-21'0'0,"42"0"0,-63 0 0,63 21 32,22-21-17,-22 22-15,0-22 0,21 21 0,1-21 16,-1 0-16,0 21 15,1-21-15,-1 21 0,21-21 0,-20 21 0,-1-21 16,0 21-16,-20-21 16,20 0-16,-21 22 0,-21-1 15,0 0-15,0 0 16,-21 0-16,0 22 0,-22-1 0,1-21 16,0 21-16,-22 1 0,1-1 0,-1 0 15,1-20-15,-1 20 0,1 0 16,-1-21-16,1 1 0,20-1 0,1 0 15,0 0-15,-22 0 0,43-21 16</inkml:trace>
  <inkml:trace contextRef="#ctx0" brushRef="#br0" timeOffset="31780.23">21378 3725 0,'0'0'15,"21"-63"1,-21 42-16,0-22 15,0 22-15,-21 42 16,0 1 0,21 20-16,-21 0 15,0 1-15,21 20 0,0 1 0,-21 84 16,-1-64-16,1-20 0,21-1 16,0 1-16,-21-22 0,21 22 15,-21-22-15,21-21 0,-21 22 0,21-22 16,0 0-16,0 0 0,0-42 31,21 0-31</inkml:trace>
  <inkml:trace contextRef="#ctx0" brushRef="#br0" timeOffset="32067.66">21294 3831 0,'0'0'0,"-22"-42"15,1-170 1,21 170-16,0-22 0,21 22 15,1 21-15,-1-21 0,0 20 16,21 1-16,1 0 0,-1 21 0,0 0 16,22 0-16,-22 0 0,22 21 15,-1 0-15,-21 22 0,1-1 0,-1 0 16,-21 22-16,0-22 0,-21 1 16,0-1-16,0 0 0,-42 1 0,0-22 15,-1 21-15,1-21 0,-21 22 16,-1-22-16,1 0 0,20 0 15,-20 0-15,20 0 0,1 1 0,21-22 16,0 21-16,0-21 0,21 21 16,0 0-16,21 0 15,21-21-15,-21 0 0,22 0 16</inkml:trace>
  <inkml:trace contextRef="#ctx0" brushRef="#br0" timeOffset="32528.21">22183 4001 0,'0'0'0,"84"-106"32,-84 85-32,0-1 15,0 1-15,-21 21 0,0 0 16,-21 0-16,20 0 0,-20 0 0,21 0 16,-21 0-16,-1 21 0,1 1 15,0-1-15,-1 0 0,1 21 0,0-21 16,-1 22-16,22-1 0,-21-21 15,21 22-15,-1-22 0,22 21 0,0 0 16,0-20-16,0-1 0,22 0 16,-1-21-16,21 0 0,-21 0 15,0 0-15,22 0 0,-1 0 0,0 0 16,-20-21-16,20 21 0,0-21 16,22-43-16,-43 22 15,0 21-15,0-22 0,0 1 16,1 0-16,-1-1 0,-21 1 0,21 21 15,-21 0-15,21-1 0,-21 1 0,0 0 16,0 42 0,0 0-16,0 1 0,0-1 15,-21 21-15,0-21 0,0 22 16,21-22-16,-22 21 0,22 22 16,0-43-16,-21 21 0,21-21 15,0 0-15,0 1 0,0-1 0,0 0 16,21-21-1,1 0-15,-1 0 0,0 0 0,0 0 16,0 0-16,22 0 0</inkml:trace>
  <inkml:trace contextRef="#ctx0" brushRef="#br0" timeOffset="32879.83">22966 4001 0,'0'0'0,"42"-43"0,0 22 0,1 0 15,-22 0-15,-21 0 0,0-1 0,0 1 16,-21 21-1,-22 0-15,1 0 0,0 0 0,-1 0 16,1 21-16,-21-21 0,20 22 16,1-1-16,0-21 0,-1 21 15,22 0-15,0 0 0,21 0 16,0 1-16,0-1 0,21-21 0,0 21 16,0 0-16,22 0 0,-1 0 15,0 1-15,1-1 0,-22-21 0,21 21 16,-21 0-16,22 0 0,-22-21 0,0 21 15,-21 1-15,0-1 16,0 0-16,-21 0 16,0-21-16,0 0 0,-22 0 15,1 0-15,0 0 0,20 0 0,-20 0 16,0 0-16,-1-21 0,22 0 16,0 21-16,0-21 0,21-1 0,0 1 15,0 0-15,21 21 16,0-21-16,22 0 0,-22 0 15</inkml:trace>
  <inkml:trace contextRef="#ctx0" brushRef="#br0" timeOffset="33235.21">23685 3895 0,'0'0'0,"22"0"0,-1-21 0,-21-1 15,-21 1 1,-1 21-16,1 0 0,-21 0 15,21 0-15,-22 0 0,1 0 0,21 0 16,-21 0-16,-1 21 16,22 1-16,0-22 0,21 21 0,0 0 15,0 0-15,0 21 0,0-20 0,0-1 16,42 0-16,-21 0 0,1 21 16,20-20-16,-21-1 0,0 0 0,22 0 15,-22 0-15,0 0 0,0 1 16,-21-1-16,0 0 0,0 0 15,-42-21-15,21 0 16,-1 0-16,-20 0 0,0 0 16,-1 0-16,1 0 0,0 0 0,21 0 15,-22 0-15,1 0 0,0-21 16,42 0-16,0 0 16,0-1-16,21 22 15,21-21-15,-21 0 0,0 0 0</inkml:trace>
  <inkml:trace contextRef="#ctx0" brushRef="#br0" timeOffset="33755.87">24045 3852 0,'0'0'0,"21"0"0,1 0 0,-22 22 16,0-1-16,0 0 0,-22 0 16,1 0-16,0 0 15,0 22-15,0-22 0,0 21 0,-1-21 16,1 1-16,0 20 0,0-21 0,0 0 15,21 0-15,-21-21 16,21 22-16,0-1 0,21-21 31,0 0-31,0-21 0,0 21 0,0-22 16,1 1-16,20 0 0,-21 0 16,21 0-16,-20-22 0,-1 22 0,0 0 15,21 0-15,-21 0 16,1 21-16,-22 21 15,0 0 1,0 0-16,0 0 0,0 1 16,0-1-16,0 0 0,0 0 0,0 0 15,0 0-15,0 1 0,0-1 16,21-21-16,0 0 0,0 0 16,0 0-16,0 0 0,1 0 15,20 0-15,-21 0 0,0 0 0,0-21 16,1-1-16,-1 1 0,0 0 0,0-21 15,-21 21-15,21-22 0,-21 1 16,21 21-16,-21-22 0,0 1 16,0 21-16,0 0 0,0-22 0,0 22 15,0 0-15,0 42 32,-21-21-32,21 21 15,0 1-15,21-1 16,1 0-1</inkml:trace>
  <inkml:trace contextRef="#ctx0" brushRef="#br0" timeOffset="34128.86">25061 3895 0,'0'0'0,"21"-21"16,-21-22 0,-21 43-1,0 0 1,-21 0-16,21 21 0,-1 1 0,-20-1 15,21 0-15,0 0 0,-22 0 0,22 22 16,0-22-16,0 0 0,21 21 16,0-21-16,0 1 0,0-1 0,0 21 15,0-21-15,21-21 0,0 21 16,0 1-16,1-22 0,-1 0 0,21 0 16,0 0-16,1 0 0,-1 0 15,-21 0-15,22 0 0,20-22 16,-42-20-16,0 21 0,1 0 15,-1-22-15,-21 22 0,0-21 0,0-22 16,0 43-16,0 0 16,-21 0-16,-1 21 0,1-21 15,0 21-15,-21 0 0,21 0 0,-22 0 16,22 0-16,0 0 0,0 0 16,0 21-16,21 0 0,0 0 15,0 0-15,21 1 0,0-22 16,0 21-16,0-21 0,0 0 0</inkml:trace>
  <inkml:trace contextRef="#ctx0" brushRef="#br0" timeOffset="34468.1">25336 4022 0,'0'0'0,"22"-21"0,-22-1 16,0 1-16,21 0 0,0 0 16,0 0-16,-21 0 0,21-1 15,0 22-15,1-21 0,-1 21 0,0 0 16,0 0-16,0 0 0,22 0 0,-22 0 15,0 21-15,-21 1 16,0-1-16,0 0 0,0 0 0,0 21 16,0-20-16,0-1 0,-21 21 15,21-21-15,-21 0 0,21 1 0,0-1 16,-22-21-16,22 21 0,-21-21 0,21-21 47,0 0-47,0-1 15,0 1-15,0-21 0,0 21 0,21 0 16,1-1-16,-1 1 0,0 0 0,0 0 16,0-21-16,0 20 0,22 22 15,-1-21-15,-21 0 0,22 21 0,-1 0 16,0 0-16,-21 0 0,22 0 16,-1 0-16,-21 0 0</inkml:trace>
  <inkml:trace contextRef="#ctx0" brushRef="#br0" timeOffset="34952.19">26479 3958 0,'0'0'0,"22"-21"0,-1 0 16,-21 0-16,0 0 16,0-1-16,0 1 0,0 0 0,0 0 15,-21 21 1,-1 0-1,1 0-15,-21 21 0,0-21 16,20 21-16,-20 0 0,0 1 0,-1-1 16,1 0-16,21 0 0,-21 0 15,20 0-15,1 1 0,21-1 16,0 0-16,0 0 0,0 0 0,0 0 16,21-21-16,1 22 0,-1-22 15,21 0-15,-21 0 0,0 0 0,22 0 16,-22 0-16,21 0 0,-21-22 15,1 1-15,20 0 0,-21 0 0,0-21 16,22 20-16,-22-20 0,0 21 0,0-21 16,21-1-16,-20 1 0,20 0 15,-21 20-15,0-20 0,22 0 0,-22 21 16,0-1-16,-21 1 0,0 0 16,-21 42-1,0 0 1,-1 1-16,1 20 0,-21-21 0,21 21 15,0-20-15,-1 20 0,22-21 0,-21 21 16,21 1-16,-21-22 0,21 21 16,0 1-16,0-22 0,0 21 0,21 0 15,0-20-15,1-1 0,20 0 16,-21 0-16,21-21 0</inkml:trace>
  <inkml:trace contextRef="#ctx0" brushRef="#br0" timeOffset="35311.18">28067 3641 0,'-64'42'31,"43"-21"-31,-21 0 0,21-21 16,-22 43-16,22-43 0,-21 42 0,0-21 15,20 0-15,-20 1 16,0-1-16,-1 0 0,-20 0 0,21 0 0,-1-21 16,1 21-16,0 1 15,20-1-15,1-21 0,0 21 0,21 0 16,0 0 0,0 0-16,42 1 0,-20-1 15,20-21-15,-21 21 0,21 0 16,1-21-16,-1 21 0,-21-21 0,22 0 15,-1 21-15,0-21 0,1 0 0,-1 0 16,-21 0-16,0 0 0,22 0 16,-22 0-16,0-21 0,0 0 0,0 21 15,0-21-15</inkml:trace>
  <inkml:trace contextRef="#ctx0" brushRef="#br0" timeOffset="35851.22">29295 3556 0,'0'0'0,"0"-42"0,-64-43 31,43 85-31,0 0 0,-22 0 0,22 0 16,-21 0-16,21 21 0,-22 22 15,1-22-15,-21 21 0,20 22 0,1-22 16,0 0-16,-1 1 0,1 20 15,0-21-15,-1 1 0,1-1 0,0 22 16,-1-43-16,22 21 0,-21 0 16,-1 1-16,22-22 0,0 0 0,0 0 15,21 0-15,0 1 0,0-1 16,21-21-16,0 0 0,0 0 16,22 0-16,-22 0 15,21 0-15</inkml:trace>
  <inkml:trace contextRef="#ctx0" brushRef="#br0" timeOffset="36059.18">29168 3874 0,'0'0'15,"21"0"-15,-21-22 0,0 44 16,0-1-16,-21 0 16,-1 0-16,1 0 0,0 0 0,0 1 15,0-1-15,0 21 0,-1-21 16,22 0-16,-21 1 0,0-1 15,21 0-15,-21-21 16,42-21 15,0 0-31</inkml:trace>
  <inkml:trace contextRef="#ctx0" brushRef="#br0" timeOffset="36209.22">29168 3852 0,'0'0'0,"0"-42"0,0 21 16,0-21-16,0 20 0,0 1 15,0 0-15,0 0 16,21 42 15,0 0-31,0-21 16,0 21-16,0 1 0,1-22 0,-1 21 16</inkml:trace>
  <inkml:trace contextRef="#ctx0" brushRef="#br0" timeOffset="36627.26">29654 3789 0,'0'21'31,"0"0"-15,0 0-16,-21 1 0,21-1 0,-21 0 16,21 0-16,-21 0 15,21 0-15,0 1 0,0-1 0,-21 0 16,21 0-16,-21 0 0,-1 0 15,22-42 17,0 0-17,0 0-15,22-21 16,-1 20-16,0 1 0,0 0 0,0 0 16,0-21-16,22 20 0,-22 1 15,21 0-15,-21 0 0,22 0 0,-22 21 16,0 0-16,0 0 0,0 0 15,1 0-15,-22 21 0,0 0 16,0 0-16,0 0 0,0 22 16,0-22-16,0 0 0,-22 21 0,22-20 15,-21-1-15,21 21 0,-21-21 0,21 0 16,0 1-16,0-1 16,21-21-1,0 0 1,1 0-16,20 0 0,-21-21 0</inkml:trace>
  <inkml:trace contextRef="#ctx0" brushRef="#br0" timeOffset="36852.32">30374 3810 0,'0'0'0,"0"-42"16,0 21-16,0-1 0,0 1 16,0 0-16,0 0 0,0 42 15,-21-21 1,21 42-16,-21-20 0,0 20 0,-1-21 15,1 21-15,0 1 0,0-1 16,0 0-16,0 1 0,-1-1 0,1 0 16,21 1-16,0-22 0,-21 21 15,21-21-15,0 1 0,0-1 0,0 0 16,0 0-16</inkml:trace>
  <inkml:trace contextRef="#ctx0" brushRef="#br0" timeOffset="37147.39">30226 3789 0,'0'0'0,"0"-42"0,21-1 0,21-41 16,43-22 0,-64 85-16,0 21 15,22 0-15,-22 0 0,21 0 0,-21 21 16,22 0-16,-22 0 0,0 0 0,0 22 15,0-22-15,-21 21 16,0-21-16,0 0 0,0 1 0,0-1 16,-21 0-16,0 0 0,0-21 15,-21 21-15,20 0 0,1-21 0,-21 0 16,21 0-16,0 0 0,-1 0 16,1 0-16,0 0 0,42 0 31,0-21-31,1 21 15,-1-21-15,21 0 0,-21 0 16</inkml:trace>
  <inkml:trace contextRef="#ctx0" brushRef="#br0" timeOffset="37751.54">30692 3662 0,'21'0'15,"-106"42"-15,191-105 0,-148 84 0,105-42 0,-42 0 0,-21 42 32,0 0-32,0 0 15,0 0-15,0 22 0,0-22 16,0 0-16,-21 0 0,21 0 0,-21 0 15,21 1-15,0-1 0,0 0 16,0 0-16,0 0 16,21-21-1,0 0-15,0 0 16,1 0-16,-1-21 0,21 0 16,-21 21-16,22-21 0,-22 0 15,21-1-15,-21 1 0,22 0 16,-1 0-16,0-21 0,-21 20 0,22 1 15,-22 0-15,0 0 0,0 21 16,-42 21 0,0 0-1,0 0-15,0 1 0,-1-1 0,1 0 16,21 0-16,0 0 0,-21-21 16,21 21-16,0 1 0,0-1 15,0 0-15,21-21 16,0 0-1,22 0-15,-22 0 0,0 0 16,0-21-16,22 0 0,-22-1 0,21 22 16,0-21-16,-20-21 0,20 21 15,21-43-15,-41 22 0,20 0 16,-21-1-16,0 1 0,0 0 16,1-22-16,-1 22 0,0 21 15,-21-22-15,0 22 0,0 0 0,-21 63 31,0-21-31,-1 22 0,1-22 16,-21 21-16,21 1 0,0-1 16,-1 0-16,1 1 0,0-22 15,0 21-15,21-21 0,0 22 16,0-22-16,0 0 0,0 21 0,0-21 16,21-21-16,0 22 0,0-1 15,1-21-15,-1 0 0,0 0 0,0 0 16,0 0-16</inkml:trace>
  <inkml:trace contextRef="#ctx0" brushRef="#br0" timeOffset="37943.54">31665 3556 0,'0'0'0,"-21"0"0,-42-21 31,84 21 0,0 0-31,21 0 0,-21 0 16,1 21-16,20-21 0,-21 0 0,21 0 15,22 0-15,-22 0 0,22 0 16</inkml:trace>
  <inkml:trace contextRef="#ctx0" brushRef="#br0" timeOffset="38260.54">32660 3471 0,'0'0'0,"-21"-21"0,0 0 16,0 21-16,-1 0 0,1 0 0,0 0 15,21 21 1,21-21 0,0 21-16,1 1 0,-1-1 0,21 0 15,-21 0-15,22 0 0,-1 0 16,0 1-16,-21-22 0,22 21 0,-1-21 15,-21 0-15,0 21 0,1-21 16,-1 0-16,-21 21 16,0 0-16,-21 0 15,-1-21-15,1 22 0,-21-1 16,0 0-16,-22 21 0,22-21 0,-22 1 16,1-1-16,20 21 0,-20-21 15,-1 0-15,22 22 0,0-22 0,-1 0 16,1 0-16,21 0 0,-64 22 15</inkml:trace>
  <inkml:trace contextRef="#ctx0" brushRef="#br0" timeOffset="39604.25">14563 6498 0,'0'0'0,"0"-21"0,21 0 0,-21-21 0,21 20 16,0 1-16,-21 0 0,0 0 0,21 0 16,0 0-16,-21-1 15,22 22 1,-22 22 0,-22-1-16,1 0 15,0 21-15,-21 1 0,-1-1 0,1 0 16,0 1-16,-1-1 0,1 0 15,-21 1-15,20-1 0,-20-21 0,20 0 16,1 22-16,0-22 0,-1 0 16,22-21-16,-21 21 0,21 0 15,0-21-15,21-21 32,0 0-32,21 21 15,0-21-15,0 21 0,0 0 0,22-21 16,-22 21-16,0 0 0,0 0 15,0 0-15,0 21 0,1-21 16,20 21-16,-21 0 0,0 0 16,0 0-16,1 1 0,-22-1 0,21 0 15,21 21-15,-42-21 0,21 1 16,0-22-16,-21 21 0,22-21 16,-1 0-16,0 0 0,0 0 15,0 0-15</inkml:trace>
  <inkml:trace contextRef="#ctx0" brushRef="#br0" timeOffset="39811.65">14859 6795 0,'0'0'0,"0"21"16,-21-21-1,21 21-15,-21 0 0,21 0 16,-22 0-16,1 1 0,0-1 15,0 0-15,21 0 16,-21-21-16,21 21 0</inkml:trace>
  <inkml:trace contextRef="#ctx0" brushRef="#br0" timeOffset="39994.61">14880 6625 0,'0'0'0,"0"-21"0,0-21 0,0 21 16,0-1-16,0-20 16,0 21-16,0 42 31,0 0-31,0 0 16,0 1-16,0-1 15,0 0-15,21 0 0,-21 0 0,21 0 16</inkml:trace>
  <inkml:trace contextRef="#ctx0" brushRef="#br0" timeOffset="40379.58">15134 6879 0,'-21'21'16,"42"-42"-16,-42 64 0,21-22 0,-21 0 0,0-21 15,21 21-15,-22 0 0,22 0 0,0 1 16,0-1-16,-21 0 15,21-42 32,0 0-47,0-1 16,0 1-16,21 0 0,1 0 0,-1 0 16,0-22-16,0 22 0,0 0 15,22-21-15,-22-1 0,21 22 0,0 0 16,-20 0-16,20 0 0,0 0 15,-21 21-15,22 0 0,-22 0 0,0 21 16,0 0-16,0 0 0,-21 21 0,22-20 16,-22-1-16,0 0 0,0 42 15,-22-41-15,1-1 0,0 0 16,21 0-16,-42 0 0,42 0 16,-21 1-16,-1-1 0,1 0 15,0-21-15,21 21 0,21-21 31</inkml:trace>
  <inkml:trace contextRef="#ctx0" brushRef="#br0" timeOffset="40708.41">15854 6752 0,'0'-21'0,"0"42"31,0 0-31,-21 1 15,-1 20-15,1 0 0,21-21 0,0 22 0,-21-1 16,0 22-16,21-22 16,-21 21-16,21-20 0,0 20 0,0 1 15,-21-1-15,21 1 0,-22-1 0,1 1 16,0-22-16,21 22 0,-21-1 16,0 1-16,0-1 0,-1 1 0,1-1 15,0-21-15,0 22 0,0-1 0,-22-20 16,22 20-16,0-20 0,0-1 0,0-21 15,0 0-15,-1 0 16,22 1-16,-21-22 0,21-22 16,21 22-16,1-42 0,-1 21 15,0-21-15,0-1 16,0-20-16,22 20 0,-22-20 0,21-22 16</inkml:trace>
  <inkml:trace contextRef="#ctx0" brushRef="#br0" timeOffset="41012.21">15875 6837 0,'0'0'0,"0"-21"0,0-22 0,0 22 0,0 0 15,0 0-15,0 0 0,21 0 16,0-1-16,0 1 0,1 21 16,-1 0-16,0 0 0,0 0 0,0 0 15,0 21-15,22 1 0,-22-1 16,0 0-16,-21 0 0,0 21 15,0-20-15,0 20 0,0-21 0,0 0 16,-21 22-16,0-22 0,0 0 16,-22 0-16,22-21 0,-21 21 0,21-21 15,-22 0-15,22 21 0,-21-21 16,21 0-16,-1 0 0,1 0 16,21-21-1,21 21-15,1-21 16,-1 0-16,0 21 0,0-21 15,0 0-15</inkml:trace>
  <inkml:trace contextRef="#ctx0" brushRef="#br0" timeOffset="41655.58">16425 6646 0,'-21'64'31,"0"-43"-31,0 0 0,0 0 0,-1 22 15,22-22-15,-21 0 0,0 0 0,0 0 16,21 1-16,0-1 16,0 0-16,0 0 0,21-21 15,0 0-15,0 0 16,1 0-16,-1 0 0,0 0 16,0-21-16,0 21 0,0-21 0,1 0 15,-1-1-15,0 1 0,0-21 16,0 21-16,0-22 0,1 22 0,20-42 15,-42 42-15,21-22 0,-21 22 16,21 21-16,-21-21 0,0 42 16,0 0-1,0 22-15,0-22 0,-21 0 16,0 21-16,21-21 0,-21 22 16,21-22-16,0 0 0,0 21 0,0-20 15,0-1-15,0 0 0,0 0 16,21-21-16,0 21 0,0-21 15,0 0-15,1 0 0,-1 0 0,0 0 16,21 0-16,-21 0 0,1 0 0,20 0 16,-21-21-16,0 0 0,22 0 15,-22 0-15,0-22 0,21 22 0,-21-21 16,1-1-16,-1 1 0,0 0 16,0-22-16,-21 22 0,42-64 15,-42 64-15,22-1 0,-22 1 0,0 21 16,0 0-16,0-22 15,0 65 1,-22-1-16,22 21 16,-21 0-16,0 1 0,21-1 15,-21 22-15,0-22 0,21 0 0,-21 1 16,21 41-16,-22-63 16,22 22-16,0-22 0,0 21 0,0-21 15,0 1-15,0-1 0,0 0 16,22-21-1,-1 0-15,0-21 16</inkml:trace>
  <inkml:trace contextRef="#ctx0" brushRef="#br0" timeOffset="41834.18">17039 6646 0,'0'0'16,"-21"0"-16,21-21 15,21 21 17,0 0-32,0 0 0,1 0 15,20 0-15,-21 0 0,21-21 0,1 21 16,-1-21-16,22 0 0</inkml:trace>
  <inkml:trace contextRef="#ctx0" brushRef="#br0" timeOffset="42155.29">17865 6287 0,'-43'0'16,"43"21"31,0 0-47,21-21 0,1 21 15,-1-21-15,0 0 0,0 0 0,0 21 16,0 0-16,1-21 0,-1 0 15,0 22-15,0-22 0,0 0 16,22 21-16,-22 0 0,-21 0 16,0 0-16,0 0 15,0 1-15,-21-1 0,-1 0 0,1 0 16,0 21-16,-21-20 0,21 20 16,-22-21-16,1 0 0,0 22 0,-1-22 15,1 21-15,-22-21 0,22 0 0,0 1 16,21-1-16,-22 0 0,22 0 15,0-21-15,0 0 0</inkml:trace>
  <inkml:trace contextRef="#ctx0" brushRef="#br0" timeOffset="42808.21">18859 6371 0,'0'0'0,"85"-63"32,-64 42-32,0-1 0,-21 1 0,22 0 0,-1 0 15,-21 0-15,0 42 47,0 0-47,-21 0 0,-1 22 0,1-1 16,0 21-16,0-20 0,0-1 15,0 22-15,-1-22 0,-20 0 16,21 22-16,0-22 0,-22-21 0,1 22 16,-21 20-16,20-42 0,22-21 15,-21 21-15,21-21 0,-1 0 16,1 0-16,0 0 0,21-21 31,0 0-31,0 0 0,0 0 0,0 0 16,0-1-16,21 1 0,0-21 0,1 21 15,-1-22-15,0 22 0,0-21 16,0 0-16,0 20 0,1 1 0,-22 0 16,21 21-1,0 0-15,-21 21 0,0 0 16,0 22-16,21-22 0,-21 21 0,21-21 16,-21 1-16,0 20 0,21-21 15,-21 21-15,22-20 0,-22-1 0,21 0 16,0 0-16,-21 0 0,21-21 0,0 21 15,0 1-15,1-22 0,-1 0 16,-21 21-16,42-21 0,-21 0 0,0 0 16,1 0-16,20 0 0,-21 0 15,21-21-15</inkml:trace>
  <inkml:trace contextRef="#ctx0" brushRef="#br0" timeOffset="43195.99">19431 6519 0,'0'0'0,"-64"-21"16,43 42 0,0 1-16,0-1 0,0 0 15,0 0-15,-1 0 0,22 22 16,-21-22-16,21 21 0,-21-21 0,21 0 16,0 1-16,0 20 0,0-21 0,21 0 15,0 0-15,1-21 0,20 22 16,-21-22-16,0 0 0,22 0 15,-22 0-15,21 0 16,0 0-16,1-22 0,-22 1 0,21 21 16,1-21-16,-22 0 0,0 0 0,0-22 15,0 22-15,-21-21 0,0 21 16,0-22-16,0 1 0,0 21 0,-21-21 16,0 20-16,0-20 0,-22 21 15,22 21-15,-21 0 0,0 0 0,-1 0 16,1 0-16,21 0 0,-22 21 0,1 0 15,21 0-15,0 1 0,0 20 16,21-21-16,0 21 0,0-20 16,0 20-16,0-21 0,21 0 0,0 0 15,0 1-15,21-1 0,1 0 16,-22-21-16</inkml:trace>
  <inkml:trace contextRef="#ctx0" brushRef="#br0" timeOffset="43758.64">20172 6752 0,'0'0'16,"21"-21"-16,-21 0 0,0 0 0,0 0 0,0-1 16,0-20-16,0 21 0,-21 0 0,0 0 15,-1 21-15,-20 0 0,21 0 16,-21 0-16,20 0 0,-20 0 0,21 21 16,-21 0-16,20 0 0,-20 0 15,21 0-15,21 22 0,0-22 16,0 0-16,0 0 0,0 0 0,0 1 15,0-1-15,21-21 0,0 21 16,0-21-16,1 0 0,-1 0 0,21 0 16,-21 0-16,22 0 0,-22 0 15,0 0-15,0 0 0,0 0 16,0-21-16,1 0 0,-1 21 0,-21-22 16,0 1-16,0 42 46,0 1-46,-21-1 0,-1 0 16,1 21-16,21-21 0,0 22 0,-21-22 16,0 21-16,21 1 0,-21-1 0,21 0 15,0 1-15,0 20 0,0-21 16,0 22-16,-21-22 0,21 1 0,-22 20 16,22-21-16,-21 22 0,0-22 0,0 1 15,0-1-15,0 21 0,-1-20 16,-20-1-16,0 22 0,-1-22 0,1 0 15,0 1-15,-1-22 0,1 0 0,-21 0 16,20 0-16,1 0 0,0-21 0,-1 0 16,1 0-16,0 0 0,-1-21 15,1 0-15,21-21 0,0 21 16,-1-22-16,1 22 0,21-21 0,0-43 16,0 43-16,0-1 15,21 1-15,1-21 0,20 20 0,0-20 16,22-1-16,-22 1 0,22-1 0,-1 22 15</inkml:trace>
  <inkml:trace contextRef="#ctx0" brushRef="#br0" timeOffset="43992.21">20574 6541 0,'-21'0'16,"0"0"-1,-1 21-15,22 0 0,-21 0 16,21 0-16,-21 0 0,21 1 16,-21-1-16,21 0 0,0 0 0,0 0 15,-21-21-15,21 21 16,0-42 15,0 0-15</inkml:trace>
  <inkml:trace contextRef="#ctx0" brushRef="#br0" timeOffset="44160.21">20489 6392 0,'0'-21'0,"0"42"0,0-63 0,0 21 16,0 0 0,-21 21-16,21 21 31,0 0-31,21 0 15,0 0-15,1-21 0,-1 22 16,0-22-16,0 0 0</inkml:trace>
  <inkml:trace contextRef="#ctx0" brushRef="#br0" timeOffset="44528.07">20870 6519 0,'0'0'0,"0"22"0,0 83 15,-21-83 1,21-1-16,0 0 0,0 0 16,-21 0-16,21 0 0,-21-21 0,21 22 15,-21-22-15,-1 0 16,1 0 0,21-22-16,0 1 0,0 0 15,0 0 1,0 0-16,0-22 0,21 22 0,1-21 15,-1 21-15,21-22 0,-21 22 0,22-21 16,-1 21-16,0-22 0,1 22 16,-1 0-16,0 21 0,1 0 0,-1 0 15,-21 0-15,0 21 0,22 0 16,-43 1-16,21 20 0,-21-21 0,0 21 16,0 1-16,0-1 0,0 0 0,-21-20 15,21 20-15,-22-21 0,1 0 16,0 0-16,0 1 0,0-1 0,0-21 15,-1 0 1</inkml:trace>
  <inkml:trace contextRef="#ctx0" brushRef="#br0" timeOffset="45020.02">22225 6181 0,'21'0'16,"-42"21"0,0 0-16,0 0 15,21 0-15,-43 1 0,22 20 16,0-21-16,-21 21 0,-1-20 0,1 20 16,0-21-16,-1 0 15,1 22-15,-22-22 0,22 0 0,0 0 16,21-21-16,-43 21 0,85-21 31,0 0-31,22 0 16,-22 0-16,21 0 0,1 0 15,-1 0-15,0 0 0,1 0 0,-1 0 16,0 0-16,1 21 0,-22-21 0,21 0 16,-21 0-16,0 22 0,1-22 15,-1 0-15,0 0 0,0 0 0,0 0 31,0 0-31,-21-22 0</inkml:trace>
  <inkml:trace contextRef="#ctx0" brushRef="#br0" timeOffset="45288.21">22818 6075 0,'0'-21'0,"0"42"0,0-63 0,-22 42 31,1 21-31,0 0 0,-21 21 16,21-21-16,-22 22 0,22-1 15,-21 0-15,-1 22 0,1-22 16,21 1-16,-21 20 0,-1-21 0,22 1 16,-21-1-16,21 0 0,-1-20 0,-20 20 15,21-21-15,0 21 0,0 1 16,-1-22-16,22 0 15,22-21 1,-1 0 0</inkml:trace>
  <inkml:trace contextRef="#ctx0" brushRef="#br0" timeOffset="45516.12">22754 6456 0,'0'0'0,"0"21"0,0 0 16,0 0-16,-21 1 0,0-1 16,0 0-16,-1 0 0,1 0 0,0 0 15,21 1-15,-21-1 0,0 0 16,0 0-16,21 0 0,0 0 16,-22-21-16,22-21 46,0 0-46,22 0 0</inkml:trace>
  <inkml:trace contextRef="#ctx0" brushRef="#br0" timeOffset="45679.66">22839 6265 0,'0'0'0,"0"-21"0,-21 21 31,-1 0-16,22 21 1,22 1 15,-1-22-31</inkml:trace>
  <inkml:trace contextRef="#ctx0" brushRef="#br0" timeOffset="46088.2">23029 6477 0,'0'0'0,"-21"21"16,21 0-16,0 1 0,-21-1 0,0 0 15,21 0-15,0 0 0,0 0 16,-21 1-16,-1-1 0,1 0 16,21-42 46,0 0-62,0-1 0,21 1 16,1 0-16,-1-21 0,0 21 0,0-1 15,0 1-15,22 0 0,-22 0 16,0 0-16,0 0 0,21 21 16,-20 0-16,-1 0 0,0 0 0,0 21 15,-21 0-15,21 0 16,-21 21-16,0-20 0,0-1 0,0 21 15,0-21-15,0 22 0,0-22 0,-21 0 16,0 0-16,0 0 0,0 0 16,21 1-16,-22-22 0,22 21 15,-21-21-15,42 0 32</inkml:trace>
  <inkml:trace contextRef="#ctx0" brushRef="#br0" timeOffset="46423.97">23728 6456 0,'0'0'0,"0"-21"0,-21 21 31,-1 21-31,1 0 16,0 0-16,0 22 0,21-22 15,-21 21-15,0 0 0,21 1 0,-22-1 16,1 0-16,0 1 0,0 20 0,21-20 15,-21-1-15,0 21 0,21 1 16,-22-1-16,1 1 0,0-1 0,0 1 16,21-22-16,-21 22 0,0-1 0,-22-20 15,22 20-15,0-21 0,0 1 16,0-1-16,-1 0 0,1-20 16,0 20-16,0 0 0,0-21 0,0 1 0,21-1 15,0 0 1,0-42-1,0 0-15,0-1 0,21 1 16,0 0-16,0-21 0,21-1 16,-20 1-16,20 0 0,-21-1 0</inkml:trace>
  <inkml:trace contextRef="#ctx0" brushRef="#br0" timeOffset="46723.89">23664 6604 0,'0'-42'0,"0"84"0,0-127 0,0 43 15,0 21-15,0-21 0,0 20 16,0 1-16,0 0 0,21 0 16,1 21-16,-1 0 0,0 0 15,0 0-15,0 0 0,0 0 16,1 0-16,-1 0 0,0 21 0,0 0 16,0 22-16,-21-22 0,0 0 15,0 21-15,0-21 0,0 22 0,-21-22 16,0 0-16,0 0 0,0 0 0,-1 1 15,-20-1-15,21-21 0,0 21 16,-22-21-16,1 0 16,63 0 15,22-21-15,-22 0-16,0 21 0,21-22 15</inkml:trace>
  <inkml:trace contextRef="#ctx0" brushRef="#br0" timeOffset="47323.16">24172 6392 0,'0'0'16,"0"22"-1,0-1-15,-21 0 0,21 0 16,0 0-16,-21 0 0,0 1 16,21 20-16,-21-21 0,21 0 15,0 0-15,0 1 0,0-1 16,0 0-16,21-21 31,0 0-31,0 0 0,0 0 16,0 0-16,-21-21 0,22 0 15,-1 21-15,0-22 0,0 1 16,0-21-16,0 21 0,1-22 0,-1 22 16,-21 0-16,21-21 0,-21 21 0,21 21 15,-21-22-15,21 1 0,-21 42 31,0 1-31,-21-1 16,0 0-16,21 21 0,-21-21 0,0 1 16,21 20-16,-22-21 0,22 21 0,0-20 15,0-1-15,0 0 0,0 0 16,0 0-16,0 0 0,22-21 31,-1 0-31,0 0 0,0 0 16,0 0-16,0 0 0,1-21 0,-1 0 15,-21 0-15,21 0 0,0-22 16,0 22-16,0-21 0,-21 21 0,22-22 16,-1 1-16,0 0 0,-21-1 15,21 22-15,-21-21 0,21 21 16,-21 0-16,21-1 0,-21 1 16,0 42-1,0 1-15,0 20 16,-21-21-16,0 0 0,0 22 15,21-22-15,-21 21 0,0 0 0,21-20 16,0-1-16,0 21 0,-22-21 0,22 0 16,0 1-16,0-1 0,0 0 15</inkml:trace>
  <inkml:trace contextRef="#ctx0" brushRef="#br0" timeOffset="47520.18">24532 6477 0,'0'0'0,"21"0"31,0 0-31,1 0 16,-1 0-16,0 0 0,0 0 15,0 0-15,0 0 16</inkml:trace>
  <inkml:trace contextRef="#ctx0" brushRef="#br0" timeOffset="47844.11">24955 6265 0,'0'0'0,"-21"0"31,21 22-31,0-1 16,0 0-16,0 0 0,21 0 16,1 0-16,-1 1 15,0-22-15,0 0 16,0 0-16,-21 21 0,21-21 0,1 0 16,-1 0-16,0 0 15,-21 21 1,0 0-16,-21 0 15,0 0-15,-1 1 0,-20-1 0,21 0 16,-21 0-16,20 0 0,-20 22 16,0-22-16,-1 0 0,1 21 0,0-21 15,21 1-15,-22-1 0,22-21 16,0 21-16,-21 0 0,20-21 0,1 0 16</inkml:trace>
  <inkml:trace contextRef="#ctx0" brushRef="#br1" timeOffset="55256.77">487 12446 0,'21'0'94,"0"-21"-94,0 21 0,0 0 16,22-21-16,-1 21 0,-21-21 0,22 21 15,-22-22-15,21 22 16,-21-21-16,0 21 0,1-21 0,-1 0 15,0 21-15,-21-21 0,0 0 16,0-1-16,-21 1 16,0 21-16,-1 0 0,1 0 15,-21 0-15,0 0 0,-1 0 16,1 0-16,0 21 0,-1 1 16,1-1-16,21 0 0,-22 0 0,1 0 15,21 0-15,0 22 0,0-22 16,21 0-16,0 0 0,0 0 0,0 1 15,0-1-15,21 0 0,21-21 16,-21 21-16,22-21 0,-22 0 16,21 21-16,0-21 0,1 0 15,-1 0-15,0 0 0,-20 0 0,20 0 16,-21 0-16,0 0 0,0 0 16,-42 0-1,0 0-15,-21 0 16,-1 0-16,1 21 0,0-21 0,-22 22 15,1-1-15,20 0 0,-20 0 16,21 0-16,-1 0 0,1 1 16,0 20-16,20-21 0,-20 0 0,21 22 15,21-22-15,0 0 0,0 0 16,0 0-16,0 0 0,21 1 16,21-22-16,-20 0 0,20 0 15,21 0-15,-20 0 0,-1 0 0,22-22 16,-1 22-16,1-21 0,-22 0 15</inkml:trace>
  <inkml:trace contextRef="#ctx0" brushRef="#br1" timeOffset="55876.42">1545 12488 0,'0'0'0,"0"-21"0,0 0 0,-21 0 15,-21 21-15,20 0 0,1 0 16,-21 0-16,0 0 0,-1 0 15,22 0-15,-21 21 0,-1 0 16,1 0-16,21 1 0,-21-1 0,-1 0 16,22 21-16,0-21 0,0 22 15,0-22-15,-1 0 0,22 21 16,0-20-16,0-1 0,0 0 0,0 0 16,0 0-16,22-21 0,-1 0 15,0 0-15,21 0 0,-21 0 0,22-21 16,-1 21-16,0-21 0,22 0 15,-22-22-15,22 22 0,-22 0 16,22 0-16,-22-21 0,0 20 0,-21 1 16,22 0-16,-22 0 0,0 0 15,-21 0-15,0-1 0,0 1 16,-21 42 0,21 1-1,-21-1-15,21 0 16,-21 21-16,21-21 0,0 22 15,0 20-15,0-20 0,0 20 0,-22 1 16,22-1-16,0 1 0,0-1 16,-21 1-16,21 20 0,0-20 0,-21 20 15,21-20-15,0 21 16,0-22-16,0 1 0,0-1 0,0 1 16,0-1-16,0-21 0,-21 1 0,0-1 15,0-21-15,-1 0 0,1 1 16,0-1-16,0-21 0,-21 0 15,20 0-15,-20 0 0,0 0 0,-1-21 16,-20-1-16,21 1 0,-22-21 16,1 21-16,-1-22 0,22 1 0,-22 0 15,22 21-15,0-22 0,20 1 16,1 0-16,21-1 0,0 22 0,0-21 16,0-1-16,21 22 15,1-21-15,-1 0 0,21-1 0,-21 1 16,22 0-16,-1-1 0</inkml:trace>
  <inkml:trace contextRef="#ctx0" brushRef="#br1" timeOffset="56099.5">2117 12488 0,'0'-21'16,"0"42"62,0 1-62,0-1-16,0 0 0</inkml:trace>
  <inkml:trace contextRef="#ctx0" brushRef="#br1" timeOffset="56292.1">2074 12954 0,'0'0'0,"-42"21"32,42-42 30,0 0-62,21 0 16,0 21-16</inkml:trace>
  <inkml:trace contextRef="#ctx0" brushRef="#br1" timeOffset="56828.49">3746 11959 0,'0'0'0,"0"-21"31,-21 42-15,21 0-16,-21 1 16,0 20-16,21 0 0,-21 1 0,0-1 15,-1 0-15,1 1 16,0-1-16,0 0 0,-43 43 16,43-43-16,-21 1 0,21-1 15,0 0-15,-22-21 0,22 22 0,0-1 16,0-21-16,0 22 0,-1-22 0,22 0 15,-21-21-15,0 21 16,42-42 15,0 0-31,1 0 0,-1-1 0,0-20 16,0 21-16,0 0 0</inkml:trace>
  <inkml:trace contextRef="#ctx0" brushRef="#br1" timeOffset="57131.72">3979 12023 0,'21'-21'0,"-42"42"0,42-85 16,-21 43-16,0 0 15,0 42 1,0 0 0,0 0-16,0 1 0,0 20 15,-21 0-15,0 1 0,0-1 0,0 21 16,0-20-16,-1-1 0,1 22 15,-21-22-15,21 0 0,-22 1 16,22 20-16,-21-21 0,21 1 0,0-1 16,-1 0-16,1-20 0,0 20 15,0-21-15,21 0 0,0 0 0,-21 1 16,42-44 15,0 1-31,0-21 16,0 21-16,1 0 0,20-22 15</inkml:trace>
  <inkml:trace contextRef="#ctx0" brushRef="#br1" timeOffset="57400.7">4297 12107 0,'0'0'0,"0"22"16,0 20-16,0-21 15,0 0-15,0 22 0,-21-22 16,21 21-16,-22 0 0,22-20 0,-21 20 16,0 0-16,21-21 0,-21 22 15,0-1-15,0-21 0,21 22 0,-22-22 16,22 21-16,-21-21 0,21 0 0,0 1 16,0-1-16,0 0 15,21-21-15,1 0 16,-1 0-16,-21-21 0,21 21 15,0-21-15,0-1 0,0 1 0,1 0 16,-1 0-16</inkml:trace>
  <inkml:trace contextRef="#ctx0" brushRef="#br1" timeOffset="57587.46">4106 12488 0,'0'0'0,"21"0"31,1 0-15,-1 0-16,0 0 0,21 0 15,-21 0-15,1-21 0,20 21 0,21 0 16,-41-21-16,20 21 16,0 0-16</inkml:trace>
  <inkml:trace contextRef="#ctx0" brushRef="#br1" timeOffset="58558.14">5016 12615 0,'22'0'16,"-1"-21"-16,-21 0 15,21 21-15,-21-21 0,21 0 0,0 0 16,-21-1-16,0 1 0,0 0 15,21 0-15,-21 0 0,0 0 0,0-1 16,0 1-16,0 0 0,0 0 16,-21 21-16,0-21 0,0 21 0,0 0 15,0 0-15,-22 0 0,22 0 0,-21 0 16,21 21-16,-22 0 0,1 0 16,0 0-16,-1 1 0,22-1 0,-21 21 15,21-21-15,-22 0 0,22 22 16,21-22-16,0 0 0,0 0 15,0 22-15,0-22 0,0 0 0,0 0 16,21 0-16,0-21 16,1 0-16,-1 0 0,0 0 0,21 0 15,1 0-15,-22-21 0,21 0 0,0 21 16,1-21-16,-22 0 0,21-1 16,1 1-16,-22 0 0,0 0 15,0 0-15,0 0 0,0-22 0,1 22 16,-22 0-16,21 0 0,-21-22 15,0 22-15,0 0 16,-21 21 0,21 21-1,-22 0-15,22 1 0,-21-1 0,21 0 16,0 0-16,0 0 0,0 22 16,0-22-16,-21 0 0,21 21 0,0-21 15,0 1-15,0-1 0,0 0 0,0 0 16,21 0-16,-21 0 0,21 1 15,1-22-15,-1 0 0,21 0 0,-21 0 16,22 0-16,-1 0 0,0 0 0,1 0 16,-1-22-16,21 1 0,-20 0 15,20 0-15,1 0 0,-22 0 16,0-1-16,1 1 0,-1 0 16,-21-21-16,0 21 0,1-1 0,-22 1 15,0-21-15,0 21 0,0 0 0,0-1 16,0 1-16,-22 0 0,1 0 15,0 21-15,-21-21 0,21 21 0,-22 0 16,1 0-16,21 0 0,-22 0 0,1 0 16,21 21-16,0 0 0,0 0 15,-1 22-15,22-22 0,0 0 0,0 21 16,0 1-16,0-22 0,0 21 0,0 0 16,0-20-16,0 20 0,0 0 15,22 1-15,-1-1 0,0-21 16,-21 21-16,21 1 0,0-1 0,0 0 15,-21 1-15,22 20 0,-1-20 16,-21-1-16,21 0 0,-21 1 0,0 20 16,0-21-16,0 1 0,-42 20 15,20-20-15,-20-1 0,0 21 0,-1-20 16,1-22-16,0 21 0,-22-21 16,22 1-16,-22-1 0,22 0 0,-21-21 15,-1 0-15,22 0 0,-22 0 0,22-21 16,0 0-16,-1-22 0,1 22 0,21-21 15,0-1-15,-1 22 0,1-85 16,21 64-16,0 0 16,0-1-16,21-20 0,1 21 0,62-85 15</inkml:trace>
  <inkml:trace contextRef="#ctx0" brushRef="#br1" timeOffset="60216.19">6138 12213 0,'0'0'0,"-21"0"15,0 21-15,21 1 16,-21-1-16,21 0 0,-21 0 16,-1 0-16,22 22 0,-21-22 0,21 0 15,-21 0-15,21 0 0,-21 0 0,0 1 16,21-1-16,0 0 0,-21 0 15,-1-21-15,22 21 0,-21-21 16,21-21 0,21 0-1,1 0-15,-1 0 0,0-1 16,-21 1-16,21 0 0,0 0 16,0-21-16,1 20 0,-1 1 15,0-21-15,0 21 0,0 0 0,0-1 16,-21 1-16,22 21 0,-1 0 15,0 0-15,-21 21 16,0 1-16,21-1 0,-21 0 0,0 0 16,0 21-16,0-20 0,21-1 15,-21 21-15,0-21 0,0 0 0,0 1 16,0-1-16,21 0 0,1 0 0,-22 0 16,21 0-16,0-21 0,0 0 15,0 22-15,0-22 0,22 0 0,-22 0 16,0 0-16,21 0 0,1-22 0,-1 22 15,0-21-15,1 0 16,-1 0-16,0 0 0,1 0 0,-1-1 16,-21 1-16,22 0 0,-22 0 0,0 0 15,-21-22-15,0 22 0,0 0 16,0-21-16,0 21 0,0-1 0,-21 1 16,0 0-16,-22 21 0,22 0 0,-21 0 15,-1 0-15,22 0 0,-21 0 16,0 21-16,-1-21 0,22 21 0,-21 22 15,21-22-15,-1 0 0,1 21 0,21-20 16,0-1-16,-21 21 0,21-21 16,0 0-16,0 1 0,0-1 15,0 0-15,0 0 0,21-21 0,0 21 0,1-21 16,-1 0-16,0 0 16,0 0-16,21 0 0,-20 0 0,-1 0 15,21 0-15,-21-21 0,0 0 0,22 21 16,-22-21-16,0 0 0,0-1 15,0 1-15,-21 0 0,0-21 0,22 21 16,-22-1-16,0 1 0,0 0 0,0 0 16,0 0-16,0 42 31,0 0-31,0 0 0,0 0 0,0 1 16,-22-1-16,22 0 0,0 0 15,0 0-15,0 0 0,0 1 16,0-1-16,0 0 0,22-21 0,-1 21 15,0-21-15,0 0 0,0 0 16,0 0-16,43 0 0,-22 0 16,-21 0-16,1 0 0,20-21 0,-21 21 15,0-21-15,0 0 0,1-1 16,-1 22-16,-21-21 0,0-21 0,21 21 16,-21 0-16,0-1 0,0 1 15,0 0-15,0 0 0,0 42 31,-21 0-31,21 0 16,0 1-16,0-1 0,-21 0 16,21 0-16,0 0 0,-22 0 0,22 1 15,0-1-15,0 0 0,0 0 0,0 0 16,0-42 31,0 0-32,22 0-15,-1 0 0,-21-1 0,0 1 16,21 0-16,0 0 0,0-21 0,0 20 16,-21 1-16,22-21 0,-1 21 15,0 21-15,-21-21 0,21 21 16,-21 21 0,0 0-16,21 0 0,-21 0 15,0 0-15,0 1 0,0 20 16,0-21-16,0 0 0,0 0 0,0 1 15,0-1-15,0 0 0,0 0 16,21 0-16,-21 0 0,22-21 16,-1 0-16,0 0 0,0 0 15,0 0-15,0 0 16,1-21-16,-1 21 0,0-21 0,0 0 16,0 21-16,0-21 0,1 0 0,-1-1 15,0 1-15,0-21 16,0 21-16,0 0 0,1-1 0,-1-20 15,0 21-15,-21 0 0,0 42 32,0 0-17,-21 0-15,21 0 0,0 22 0,-21-22 16,21 0-16,-22 0 0,22 0 16,0 1-16,0-1 0,0 0 0,0 0 15,0 0-15,22-21 0,-1 21 16,0-21-16,21 0 15,-21 0-15,1 0 0,20 0 0,-21 0 0,21 0 16,-20 0-16,20 0 0,-21-21 16,0 0-16,0 21 0,1-21 15,-1 0-15,0 0 0,0-1 0,0 1 16,0 0-16,-21-21 0,0 21 0,0-1 16,0-20-16,0 21 0,0 0 15,-21 21-15,0 21 16,0 0-16,0 0 0,21 0 15,0 1-15,-21-1 0,21 21 16,-22 0-16,22-20 16,0-1-16,0 0 0,0 0 0,0 0 0,0 0 15,22-21 1,-1 0 0,0 0-16</inkml:trace>
  <inkml:trace contextRef="#ctx0" brushRef="#br1" timeOffset="60640.25">8911 11896 0,'0'0'15,"0"-21"-15,21-1 0,-21 1 16,43 21-16,-22 0 0,0-21 16,0 21-16,21 0 0,1-21 0,-22 21 15,21 0-15,1 0 0,-22-21 16,21 21-16,-21 0 0,0 0 0,1 0 16,-44 0-1,1 0 1,0 0-16,-21 0 0,21 0 0,-22 0 15,1 0-15,21 0 0</inkml:trace>
  <inkml:trace contextRef="#ctx0" brushRef="#br1" timeOffset="60876.12">8911 11769 0,'0'0'0,"-21"21"0,21 0 0,-21-21 16,0 42-16,21-20 0,-22-1 0,1 21 15,21 0-15,-21 1 0,0 20 0,21-20 16,-21-1-16,0 21 0,21-20 15,-22-1-15,1 22 0,21-22 0,-21 0 16,0 1-16,0 20 0,21-21 0,0 1 16,-21-1-16,21 0 0,0 1 15,0-1-15,0-21 0,0 22 0,0-22 16,21 0-16,-21 0 0,21-21 16,21 0-16,-21 0 0,1 0 0,20 0 15,0 0-15,-21 0 0,22-21 16,-1 0-16,0 0 0,1-22 0</inkml:trace>
  <inkml:trace contextRef="#ctx0" brushRef="#br1" timeOffset="61141.14">9483 11938 0,'0'0'0,"0"-21"0,0 0 0,-22 21 16,1 0-16,0 0 0,0 21 15,0 0-15,0 0 16,-1 22-16,22-1 0,-21 0 0,0 1 16,0 20-16,0-21 0,21 1 0,-21 20 15,-1-20-15,22-1 0,-21 0 16,21 1-16,0-22 0,0 21 0,0-21 16,0 22-16,0-22 0,0 0 0,21-21 15,1 0-15,-1 0 0,0 0 16,21 0-16,-21 0 0,1 0 0,-1-21 15,21 0-15,-21 21 0</inkml:trace>
  <inkml:trace contextRef="#ctx0" brushRef="#br1" timeOffset="61340.18">9165 12319 0,'-21'0'0,"42"0"0,-63 0 0,21 0 16,21 21-16,0 0 15,21-21 1,0 0-16,0 0 0,0 0 16,22 0-16,-22 0 0,0 0 0,21 0 15,-21 0-15,22 0 0,-22 0 16,21 0-16,-21 0 0,1-21 0,20 21 16,-21-21-16</inkml:trace>
  <inkml:trace contextRef="#ctx0" brushRef="#br1" timeOffset="61692.45">9610 12425 0,'0'0'15,"0"21"-15,21-21 32,0 0-32,0 0 15,0 0-15,0-21 0,1 0 0,20 21 16,-21-21-16,0-1 0,0 22 15,1-21-15,-1 0 0,0 0 16,-21 0-16,-21 21 16,0 0-1,-1 0-15,1 0 0,0 0 16,0 21-16,0 0 0,0 21 0,-1-20 16,1-1-16,0 0 0,0 0 15,21 21-15,-21-20 0,21-1 0,0 0 16,0 0-16,0 0 0,0 0 0,0 1 15,0-1-15,21-21 16,0 0-16,0 0 0,22 0 0,-22 0 16,21 0-16,-21 0 0,22 0 15,-1 0-15,0-21 0,1-1 0,-22 22 16</inkml:trace>
  <inkml:trace contextRef="#ctx0" brushRef="#br1" timeOffset="62179.72">10202 12361 0,'0'0'15,"0"-21"-15,0 0 0,0 0 0,0 0 0,0 0 16,21-1-16,1 1 0,-1 21 16,0 0-16,0 0 0,21 0 15,-20 0-15,-1 21 0,0 1 16,-21-1-16,21 0 0,0 0 0,0 21 16,-21-20-16,0-1 15,0 21-15,0-21 0,0 0 0,0 1 16,0-1-16,-21 0 0,0 0 0,0 0 15,0 0-15,0 1 0,-1-22 16,1 21-16,0-21 16,21-21-1,21-1 1,0 1-16,-21 0 0,22 0 0,-1 0 16,0 0-16,0-1 0,21-20 0,-20 21 15,-1-21-15,0 20 0,0-20 16,0 21-16,0 0 0,1 0 0,-1-1 15,0 1-15,-21 42 32,-21 1-32,0-1 15,-1 0-15,1 0 0,21 0 0,-21 0 16,0 1-16,0-1 0,21 21 16,0-21-16,-21 0 0,21 1 0,0-1 15,0 0-15,0 0 0,0 0 0,0 0 16,0 1-16,21-22 15,0 21-15,0-21 0,0 0 16,0 0-16,22 0 0,-22 0 0,21 0 16,-21-21-16,22-1 0,-22 22 15</inkml:trace>
  <inkml:trace contextRef="#ctx0" brushRef="#br1" timeOffset="62452.2">11303 11875 0,'0'-22'0,"0"44"0,0-65 0,-21 43 16,0 0-1,-1 21-15,1 22 0,21-22 0,-21 21 16,0 1-16,0-1 0,0 0 0,-1 1 16,1-1-16,0 21 15,0-20-15,21-1 0,-21 0 0,0 1 16,-1-22-16,22 21 0,0-21 0,0 1 15,0-1-15,0 0 0,0 0 16,0 0-16,22 0 16,-1-21-16,0 0 0,0 0 15,0 0-15,0-21 0,1 21 16,-1-21-16,0 21 0</inkml:trace>
  <inkml:trace contextRef="#ctx0" brushRef="#br1" timeOffset="62651.8">10901 12256 0,'0'21'47,"21"-21"-47,0 0 0,0 0 15,0 0-15,22 0 0,-22 0 16,0 0-16,21 0 0,-20-21 0,20 21 15,43-22-15,-64 22 0,21 0 16,0-21-16</inkml:trace>
  <inkml:trace contextRef="#ctx0" brushRef="#br1" timeOffset="62936.28">11917 12065 0,'0'0'0,"0"-21"15,0 0-15,0 0 0,-21 21 16,-1 0 0,1 0-16,0 0 0,0 21 15,0 0-15,0 0 0,-1 21 0,1-20 16,0 20-16,0 0 0,0 1 16,0-1-16,-1 0 0,22 1 0,-21-22 15,21 21-15,-21 0 0,21-20 16,0-1-16,0 0 0,0 0 15,0 0-15,21 22 0,0-43 16,1 0-16,41 21 0,-42-21 16,22 0-16,-1 0 0,-21 0 15,21-21-15,1 21 0</inkml:trace>
  <inkml:trace contextRef="#ctx0" brushRef="#br1" timeOffset="63224.19">12340 12086 0,'0'0'0,"0"-21"0,21 0 0,0 0 0,-21 0 16,22-1-16,-1 22 0,21 0 15,-21 0-15,22 0 0,-22 0 16,0 22-16,0 20 0,21-21 16,-20 21-16,-1 1 0,0-1 0,0 0 15,-21 1-15,0-22 0,0 21 0,0 1 16,0-22-16,0 21 0,-42-21 15,21 22-15,-1-22 0,1 0 0,-21 0 16,21 0-16,-22-21 0,22 21 0,-21-21 16,21 0-16,0 22 0,-1-22 15,1 0-15,42 0 32,1-22-32,-1 1 0,0 0 0,0 0 15</inkml:trace>
  <inkml:trace contextRef="#ctx0" brushRef="#br1" timeOffset="63471.99">13187 12234 0,'-43'0'31,"65"0"0,-1 0-31,0 0 16,0 0-16,0 0 0,0 0 0,1 0 15,-1 0-15,0 0 0,0 0 16</inkml:trace>
  <inkml:trace contextRef="#ctx0" brushRef="#br1" timeOffset="63615.84">13039 12361 0,'-22'22'0,"44"-44"0,-65 65 16,43-22-16,0 0 0,0 0 15,0 0 1,21-21 0,1 0-16,20 0 0,-21 0 0,0-21 15,0 21-15,22-21 0,-22 0 16</inkml:trace>
  <inkml:trace contextRef="#ctx0" brushRef="#br1" timeOffset="64223.75">14160 11853 0,'22'0'0,"-1"0"16,0 0 0,0 0-16,0 0 0,0 0 15,1 0-15,-22-21 16,21 21-16,-21-21 0,21 21 0,-21-21 16,0 0-16,0 0 15,-21-1 1,0 22-16,-1 0 0,1 0 15,0 22-15,0-22 0,-21 21 16,42 0-16,-22 0 0,1 21 0,0-20 16,0-1-16,21 21 0,0-21 0,0 22 15,-21-22-15,21 21 0,0-21 16,0 0-16,0 22 16,21-22-16,0-21 0,0 21 0</inkml:trace>
  <inkml:trace contextRef="#ctx0" brushRef="#br1" timeOffset="64489.13">14711 11896 0,'0'0'0,"0"-21"31,0 42-31,0 0 0,0 0 16,0 0-16,0 0 0,21 22 15,-21-1-15,0 0 0,0 1 0,21-1 16,-21 0-16,0 1 0,21-1 16,-21 0-16,0-20 0,0 20 0,0-21 15,0 0-15,0 0 0,0 1 0,0-1 16,0 0-16,21-21 16,1 0-16,-1 0 15,0-21-15</inkml:trace>
  <inkml:trace contextRef="#ctx0" brushRef="#br1" timeOffset="64719.95">15176 11959 0,'0'0'0,"22"-42"0,-22 21 16,21 0-16,-21-1 0,0 1 16,-21 42-1,-1 1-15,1-1 0,21 21 16,-42-21-16,0 64 0,20-43 15,1 1-15,0 20 0,0-21 16,0 1-16,-22-22 0,22 21 0,0 1 16,0-22-16,0 0 0,21 21 15,0-21-15,0 1 16,21-22 0,0 0-16,21 0 0</inkml:trace>
  <inkml:trace contextRef="#ctx0" brushRef="#br1" timeOffset="64928.17">15430 12107 0,'0'0'0,"0"22"15,0-1 1,0 0-16,0 0 0,0 0 16,0 0-16,-21 22 0,0-22 15,21 0-15,0 0 0,-21 0 0,0 1 16,21-1-16,-21 0 0,21 0 15,-22-21-15,22 21 0,22-21 32,-1-21-32,0 0 15</inkml:trace>
  <inkml:trace contextRef="#ctx0" brushRef="#br1" timeOffset="65104.18">15600 11875 0,'0'0'15,"0"-22"-15,0 1 0,-21 0 16,-1 21 0,1 0-16,21 21 31,21-21-15,1 21-16,-1-21 0,0 22 0,0-1 15,0-21-15</inkml:trace>
  <inkml:trace contextRef="#ctx0" brushRef="#br1" timeOffset="65455.86">15981 12065 0,'-21'0'31,"-1"0"-31,1-21 16,0 21-16,0 0 0,0 0 15,-22 0-15,22 0 0,-21 21 0,21 0 16,0 0-16,-1-21 0,1 22 0,0-1 15,21 0-15,0 0 16,0 0-16,21 0 0,0 1 0,22-1 16,-22-21-16,21 21 0,-21 0 0,22 0 15,-1 0-15,-21-21 0,0 22 16,22-1-16,-22 0 0,-21 0 0,0 0 16,0 0-16,-21-21 15,0 22 1,-22-22-16,22 21 0,-21-21 0,21 0 15,-22 0-15,22 0 0,-21 0 0,21 0 16,-22 0-16,22 0 0,21-21 16,0-1-1,0 1-15,0 0 0,21 21 0,0-42 16,22 21-16,-22-1 0</inkml:trace>
  <inkml:trace contextRef="#ctx0" brushRef="#br1" timeOffset="65647.11">16319 12129 0,'22'0'0,"-22"84"16,0-63-1,-22 1-15,1-1 16,0 0-16,21 0 0,-21 0 0,0 0 16,0 1-16,21-1 0,0 0 0,0 0 15,-22-21-15,22 21 0,22-21 31,-1 0-15</inkml:trace>
  <inkml:trace contextRef="#ctx0" brushRef="#br1" timeOffset="65803.16">16383 11980 0,'0'-21'0,"0"42"0,-21-63 0,21 21 16,-21 21-16,21-21 0,21 21 47,0 0-32</inkml:trace>
  <inkml:trace contextRef="#ctx0" brushRef="#br1" timeOffset="66284.17">16849 11790 0,'21'-21'16,"-21"42"0,0 0-16,0 0 0,0 0 15,-21 1-15,21 20 0,0 0 0,0 1 16,-22-1-16,22 0 0,-21-21 16,0 22-16,21-1 0,0 0 0,-21-20 15,21 20-15,-21-21 0,21 0 0,-21 22 16,21-22-16,0 0 15,0 0-15,0-42 47,0 0-47,0 0 0,0-1 16,21 1-16,0 0 0,0 0 0,0-21 16,0 20-16,1 1 0,20-21 15,-21 21-15,21 0 0,-20-1 0,20 1 16,-21 0-16,21 21 0,-20 0 0,-1 0 15,0 21-15,0 0 0,0 1 16,-21-1-16,21 0 0,-21 21 0,0-21 16,0 1-16,0 20 0,-21-21 15,0 0-15,0 0 0,0 1 0,-22-1 16,22 0-16,0 0 0,-21-21 16,21 21-16,-22-21 0,22 0 0,-21 21 15,21-21-15,-1 0 0,1 0 16,0 0-16,21-21 15,0 0-15,21 0 0,0 0 16,1 0-16,20-1 0</inkml:trace>
  <inkml:trace contextRef="#ctx0" brushRef="#br1" timeOffset="66499.33">17716 11790 0,'0'0'0,"43"-21"0,-22 21 16,-21 21-1,0 0-15,0 21 0,-21-20 16,0 20-16,-1 0 0,1 1 0,-21-1 16,21 0-16,-22 1 0,22-1 15,0 0-15,-21 1 0,21-1 0,-1-21 16,1 0-16,0 0 0,21 1 0,0-1 16,0 0-16,0 0 0,21-21 15,0 0 1,22 0-16,-22 0 0</inkml:trace>
  <inkml:trace contextRef="#ctx0" brushRef="#br1" timeOffset="66848.1">17928 12192 0,'21'0'31,"0"0"-15,1 0-16,-1 0 0,0 0 16,0 0-16,0-21 0,-21 0 15,21 21-15,-21-21 16,0-1-16,-21 22 16,0 0-1,0 0-15,0 0 0,-22 22 0,22-1 16,0 0-16,-21 0 0,21 0 0,-1 0 15,1 1-15,0-1 0,0 0 16,21 0-16,-21 0 0,21 0 0,0 1 16,0-1-16,0 0 0,21-21 15,0 0-15,0 0 16,22 0-16,-22 0 0,0 0 0,21 0 16,-21 0-16,1 0 0,20-21 0</inkml:trace>
  <inkml:trace contextRef="#ctx0" brushRef="#br1" timeOffset="67099.92">18711 11705 0,'0'0'0,"21"0"31,1 0-31,20 0 16,-21 0-16,0 0 0,22 0 16,-22 0-16,21 0 0,0 0 0,1 0 15,-22 0-15,21 0 0,1 0 0,-22 0 16,0 0-16,21 0 0,-21 0 16</inkml:trace>
  <inkml:trace contextRef="#ctx0" brushRef="#br1" timeOffset="67323.97">18923 11748 0,'0'0'0,"0"21"0,-21 0 0,0 0 16,21 0-16,-22 0 0,1 22 16,0-1-16,0 0 0,0 1 0,0-1 15,-1 0-15,1-20 0,0 20 0,21 0 16,-21 1-16,-21-1 15,20 0-15,22-21 0,0 1 0,0-1 16,0 0-16,0 0 0,22-21 31,-1 0-31,21 0 16,-21 0-16</inkml:trace>
  <inkml:trace contextRef="#ctx0" brushRef="#br1" timeOffset="67656.16">19092 12234 0,'0'-21'0,"21"0"31,1 21-31,-1-21 16,0 21-16,0-21 0,0 21 0,0-21 15,1-1-15,-1 1 0,21 0 16,-21 21-16,0-21 0,-21 0 0,0 0 15,0-1 1,-21 22 0,0 22-16,0-1 0,0 0 0,-22 0 15,22 21-15,0-20 0,0-1 0,0 21 16,0-21-16,-1 22 0,22-22 16,-21 0-16,21 0 0,0 0 0,0 0 15,0 1-15,0-1 0,21-21 16,1 0-16,-1 0 15,0 0-15,21 0 0,-21 0 0,22 0 16,-22-21-16,21 21 0</inkml:trace>
  <inkml:trace contextRef="#ctx0" brushRef="#br1" timeOffset="68107.39">19643 12065 0,'0'0'0,"21"-21"0,-21 0 0,21 0 15,0 21-15,0 0 0,0 0 16,1 0-16,-22 21 15,21 0-15,-21 0 0,21 0 0,-21 22 16,0-22-16,0 0 0,0 21 16,0-21-16,0 1 0,-21 20 0,0-21 15,-1 0-15,1 0 0,0 1 0,0-22 16,0 21-16,0 0 0,-1-21 16,1 21-16,0-21 15,42 0 16,0 0-31,1-21 0,20 0 16,-21 0-16,0-1 0,22 1 16,-22 0-16,21-21 0,0-1 0,1 22 15,-22-21-15,21 0 0,1-1 0,-22 1 16,21-22-16,-21 43 16,-21 42-1,-21 1 1,-21 20-16,21-21 0,-1 21 0,1-20 15,0 20-15,0-21 0,0 21 16,21-20-16,0-1 0,-21 21 16,21-21-16,0 0 0,0 1 0,0-1 15,0 0-15,21 0 16,0-21-16,0 0 0,21 0 16,-20 0-16,-1 0 0,0 0 0,21 0 15,-21-21-15,22 0 0</inkml:trace>
  <inkml:trace contextRef="#ctx0" brushRef="#br1" timeOffset="68440.57">20637 11748 0,'-21'0'31,"42"0"32,1 0-63,-1-22 0,0 22 16,0 0-16,0-21 15,0 21 1,-21 21-1,0 1-15,-21-1 16,0 0-16,0 21 0,0-21 0,0 1 16,-22-1-16,22 0 0,0 0 0,0 0 15,0 0-15,21 1 0</inkml:trace>
  <inkml:trace contextRef="#ctx0" brushRef="#br1" timeOffset="69067.86">21209 11557 0,'0'0'0,"-21"0"32,42 0-1,0 0-15,0 0-16,0 0 0,1 0 0,-1 0 15,0 0-15,21 0 0,-21 0 0,1 0 16,20 0-16,-21 0 0,0 0 15,0 0-15,1 0 0,-1 0 0,-21 21 32,0 0-17,0 1-15,0-1 0,-21 0 16,-1 0-16,1 0 0,21 22 0,-21-22 16,0 21-16,0-21 0,21 22 15,-21-1-15,-1 21 0,1-20 16,0-1-16,21 0 0,-21 22 0,0-22 15,0 1-15,-1-1 0,22 0 0,-21-21 16,0 22-16,21-1 0,-21-21 16,21 0-16,0 22 0,-21-22 0,0 0 15,-1 0-15,22 0 0,-21 1 16,0-22-16,-21 42 0,21-42 16,-1 21-16,1-21 0,0 0 15,0 0-15,-43 21 16,43-21-16,0 0 0,-21 0 0,21 0 15,-1 0-15,1 0 0,0 0 16,21-21 15,21 21-15</inkml:trace>
  <inkml:trace contextRef="#ctx0" brushRef="#br1" timeOffset="69235.85">20849 12721 0,'-21'0'16,"0"0"-1,0 0 1,-1 0-16,1 0 16,0 0-16,0 0 15,0 0-15,0 21 0,-1-21 0</inkml:trace>
  <inkml:trace contextRef="#ctx0" brushRef="#br1" timeOffset="70288.17">3260 13991 0,'0'-21'0,"21"21"0,-21-21 16,0 0-1,0 63 32,0-21-47,0 0 0,0 22 16,-21-1-16,-1-21 0,-20 43 15,21-22-15,-21 0 0,20 22 16,-20-22-16,0 22 0,-1-22 16,1 22-16,0-22 0,-22 43 15,22-64-15,21 21 0,0-21 16,-1 0-16,22 1 0,22-44 31,-1 1-31,0 0 0,21 0 16</inkml:trace>
  <inkml:trace contextRef="#ctx0" brushRef="#br1" timeOffset="70571.55">3873 13801 0,'-42'84'15,"21"-41"-15,-21-1 0,20 0 16,1 1-16,0-1 0,0 22 16,-21-22-16,-1 64 0,1-43 15,21 1-15,0-22 0,-1 0 16,-20 1-16,21-1 0,0 0 0,0-20 15,-1-1-15,22 0 0,0 0 16,0 0-16,0-42 16,22 0-1,-1 0-15,0 0 0,21-1 16,1 1-16</inkml:trace>
  <inkml:trace contextRef="#ctx0" brushRef="#br1" timeOffset="70780.05">4170 14309 0,'0'84'15,"0"-168"-15,0 211 0,0-106 16,-21 21-16,-1-21 0,1 1 0,21 20 16,-21-21-16,21 0 0,-21 0 15,21 1-15,0-44 31,0 1-15,0 0-16,0 0 0</inkml:trace>
  <inkml:trace contextRef="#ctx0" brushRef="#br1" timeOffset="70959.28">4212 14097 0,'0'0'0,"0"-21"0,-21 21 15,0 0 1,21 21 0,0 0-16,0 0 15,21-21 1,0 0-16</inkml:trace>
  <inkml:trace contextRef="#ctx0" brushRef="#br1" timeOffset="71563.2">4762 14203 0,'0'0'0,"-42"-64"31,21 64-15,21 22-16,-21-1 15,21 0-15,-21 0 0,21 0 0,0 0 16,0 1-16,0 20 0,0-21 16,0 0-16,-22 0 0,22 1 0,0-1 15,-21 0-15,21 0 0,0 0 16,0-42 15,0 0-31,0 0 16,0-22-16,0 22 0,0 0 0,0 0 15,21-21-15,-21 20 0,22 1 16,-1-21-16,0 21 0,0 0 0,21-1 16,-20 22-16,-1-21 0,21 21 0,-21 0 15,0 0-15,22 0 0,-22 0 16,0 21-16,0 1 0,-21-1 0,0 21 16,0-21-16,0 0 15,0 1-15,0-1 0,0 0 0,-21 21 16,21-21-16,-21 1 0,21-1 15,-21-21-15,21 21 0,21-21 32,0 0-32,0 0 15,0-21-15,22 0 0,-22-1 0</inkml:trace>
  <inkml:trace contextRef="#ctx0" brushRef="#br1" timeOffset="71872.32">5419 14118 0,'0'-21'0,"0"42"0,0-63 15,-22 42 1,1 0-16,21 21 16,0 0-16,-21 0 0,21 22 15,0-22-15,-21 21 0,21 1 16,0-1-16,0 21 0,0 1 0,0-1 16,0-20-16,0 41 0,0-20 15,0-1-15,0 1 0,0 21 0,-21-22 16,21 22-16,-21-1 0,-1 1 15,22 0-15,-21-22 0,0 22 0,21-22 16,-21 1-16,0-1 0,21 1 0,-21-22 16,-1 22-16,22-22 0,-21 0 15,21 1-15,0-22 0,0 0 0,0-42 32,0 0-32,0-22 15,0 1-15,21 0 0,1-1 0,-1-20 16,0-1-16,0 1 0</inkml:trace>
  <inkml:trace contextRef="#ctx0" brushRef="#br1" timeOffset="72160.3">5397 14457 0,'0'0'16,"-21"-64"-16,21 22 0,0 21 0,-21-21 16,21-1-16,0 22 0,0 0 0,0 0 15,0 0-15,21-1 0,0 1 16,1 21-16,-1 0 0,0 0 0,21 0 15,1 0-15,-22 0 0,21 0 16,-21 21-16,22 1 0,-22-1 16,0 21-16,0-21 0,-21 22 0,0-1 15,0 0-15,0-21 0,-21 22 0,-21-1 16,20-21-16,-20 0 0,21 1 16,-21-1-16,-1 0 0,22 0 0,0-21 15,0 0-15,0 0 0,21-21 16,0 0-1,0 0-15,21-1 0,0-20 0,0 21 16,0-21-16,22-1 0</inkml:trace>
  <inkml:trace contextRef="#ctx0" brushRef="#br1" timeOffset="72791.99">6117 14055 0,'0'21'0,"-42"85"31,21-85-31,-1 21 0,1-21 0,0 1 16,21 20-16,0-21 0,-21 0 16,21 0-16,0 1 0,0-1 0,0 0 15,21-21 1,0 0-16,0 0 0,1 0 0,-1-21 16,21 21-16,-21-21 0,0-1 15,22-20-15,-22 21 0,21 0 16,-21-22-16,1 22 0,-1-21 0,0 21 15,21-43-15,-21 43 0,-21 0 16,22 0-16,-22 0 0,0 42 47,0 0-47,-22 0 0,22 0 0,0 0 16,0 1-16,0 20 0,-21-21 0,21 21 15,0-20-15,0-1 0,0 21 16,0-21-16,21 0 0,-21 1 0,22-1 15,-1 0-15,0 0 0,0-21 16,21 0-16,-20 0 0,20 0 16,-21 0-16,21 0 0,1 0 0,-22-21 15,21 21-15,1-21 0,-1 0 16,0-22-16,1 22 0,-1-21 0,0 21 16,1-22-16,-22 1 0,21 0 0,-21-1 15,22 1-15,-22 0 0,0-1 16,0 1-16,0 0 0,-21-1 0,0 1 15,0 21-15,0 0 0,0-1 16,0 1-16,-21 42 16,0 1-16,0 20 15,21 0-15,-21-21 16,-1 22-16,22 20 0,-21-20 0,0-1 16,21 0-16,-21 1 0,21-1 15,0 0-15,0 1 0,0-1 0,0-21 16,0 0-16,0 0 0,0 1 0,21-1 15,0-21-15,0 0 0,1 0 16,-1 0-16,0-21 0,0-1 0,21 1 16,-20 0-16</inkml:trace>
  <inkml:trace contextRef="#ctx0" brushRef="#br1" timeOffset="72996">7154 13885 0,'0'0'0,"-21"-21"0,0 21 0,0 0 0,21 21 31,21-21-15,0 0-16,0 0 0,22 0 0,-22 22 16,0-22-16,21 0 0,-21 0 15,22 0-15,-22 0 0,21 0 16,1-22-16,-1 1 0</inkml:trace>
  <inkml:trace contextRef="#ctx0" brushRef="#br1" timeOffset="73556.17">8869 13758 0,'0'0'0,"0"-21"16,-21-21-1,42 21-15,0 0 0,0 21 16,21-22-16,-20 22 0,20-21 15,0 21-15,1 0 0,20 0 0,-21-21 16,-20 21-16,20 0 0,0 0 16,-21 0-16,-42 0 15,0 0 1,0 0-16,0 0 0,-22 0 16,22 0-16,-21 0 0,21 0 0,-22 0 15,22 0-15,-21 0 0,21 0 16,0 0-16,-22 0 0,22 21 15,0-21-15,0 21 0,-22 1 0,22-1 16,0 0-16,0 21 0,0-21 16,0 22-16,-22-1 0,22 22 0,0-22 15,0 0-15,-22 22 0,22-22 0,-21 22 16,21-1-16,0 1 0,-22-22 16,22 21-16,0 1 0,0-22 0,21 22 15,0-22-15,0 0 0,0 1 0,0-22 16,0 0-16,0 0 0,21 0 15,0 1-15,0-22 0,22 0 16,-1 0-16,0 0 0,22 0 0,-22 0 16,22-22-16,-1 1 0,1 0 15,-1 0-15</inkml:trace>
  <inkml:trace contextRef="#ctx0" brushRef="#br1" timeOffset="73813.16">9758 13737 0,'-21'-21'16,"42"42"-16,-64-84 0,22 63 0,0-21 16,0 21-16,0 0 0,0 0 0,-1 21 15,1-21-15,0 42 0,0-21 16,0 22-16,0-1 0,-1-21 16,1 21-16,21 22 0,-21-22 0,21 1 15,-21-1-15,21-21 0,-21 21 0,21 1 16,0-1-16,0-21 0,0 0 15,0 22-15,0-22 0,21 0 0,0-21 16,0 0-16,0 0 0,1 0 16,-1 0-16,0 0 0,0 0 0,0-21 15,0 0-15,22 0 0</inkml:trace>
  <inkml:trace contextRef="#ctx0" brushRef="#br1" timeOffset="73995.97">9419 14034 0,'0'0'0,"-42"0"0,-64 0 32,106 21-17,21-21 1,0 0-16,0 0 0,22 0 16,-22 0-16,21 0 0,1 0 0,-1 0 0,0 0 15,1 0-15,20 0 0,-21-21 16,1-1-16</inkml:trace>
  <inkml:trace contextRef="#ctx0" brushRef="#br1" timeOffset="74336.25">9885 14118 0,'-21'21'0,"42"-42"0,-64 64 15,22-43-15,42 0 31,1 0-31,-1 0 16,0-22-16,21 1 0,-21 21 16,1-21-16,20 0 0,-21 0 15,0 21-15,0-21 0,1-1 0,-1 1 16,-21 0-16,0 0 16,0 0-16,-21 21 0,-1 0 15,1 0-15,0 0 0,-21 21 0,21 0 16,-22-21-16,22 21 0,-21 22 15,21-22-15,-1 0 0,1 0 0,0 21 16,0-20-16,0-1 0,21 0 16,0 0-16,0 0 0,0 0 0,0 1 15,21-1-15,21-21 0,-21 0 0,22 0 16,-1 0-16,22 0 0,-22 0 16</inkml:trace>
  <inkml:trace contextRef="#ctx0" brushRef="#br1" timeOffset="74835.81">10499 14034 0,'0'0'0,"0"-22"0,-22 1 0,22 0 15,0 0-15,0 0 0,0 0 16,0-1-16,22 22 0,-1 0 16,0 0-16,0 22 15,0-22-15,0 21 0,1 0 0,-1 0 16,0 0-16,-21 22 0,0-22 15,0 0-15,0 0 0,0 0 0,0 22 16,0-22-16,-21 0 0,0 0 16,-1 0-16,1 0 0,0 1 0,-21-1 15,21-21-15,-1 21 0,1-21 16,42-21 15,1 0-31,-1-1 0,0 1 16,21 0-16,-21 0 0,1-21 0,20 20 15,-21-20-15,21 21 0,-20-21 0,20 20 16,-21-20-16,0 21 0,22 0 16,-22 0-16,-21 42 31,-21 0-15,-1 0-16,1 0 0,0 22 0,0-22 15,0 0-15,0 0 0,-1 0 16,22 22-16,0-22 0,0 0 0,0 0 15,0 0-15,0 0 0,0 22 16,0-22-16,22-21 0,-1 21 16,0-21-16,21 0 0,22 0 15,-22 0-15,0 0 0,1-21 0,-1 0 16,0 0-16,1-1 0,-1 1 16</inkml:trace>
  <inkml:trace contextRef="#ctx0" brushRef="#br1" timeOffset="75052.09">11536 13695 0,'0'0'0,"0"-21"0,0 0 0,0-1 16,0 44-16,0-1 15,-21 0-15,-1 0 0,1 21 0,0 1 16,0-1-16,0 0 0,0 1 16,-1-1-16,1 0 0,21-20 0,-21 20 15,0 0-15,21-21 0,0 22 0,0-22 16,0 21-16,0-21 0,0 1 15,0-1-15,0 0 0,21-21 16,0 0-16,0 21 0,1-21 16,-1 0-16,21 0 0,-21-21 0,0 21 15</inkml:trace>
  <inkml:trace contextRef="#ctx0" brushRef="#br1" timeOffset="75228.11">11345 13970 0,'0'0'0,"-21"0"0,-21 0 32,63 0-17,0 0-15,0 0 16,0 21-16,1-21 0,20 0 0,0 0 16,-21 0-16,22 0 0,-1 0 0,22-21 15,-22 21-15</inkml:trace>
  <inkml:trace contextRef="#ctx0" brushRef="#br1" timeOffset="75467.47">12192 13758 0,'0'0'16,"0"-21"-16,-85 21 16,64 21-16,0 1 15,0-1-15,0 21 0,-1-21 16,1 0-16,0 22 0,0-1 0,0-21 15,0 22-15,21-22 0,-22 0 16,1 21-16,21-21 0,-21 1 0,21-1 16,0 0-16,0 0 0,0 0 0,21 0 15,0-21-15,1 22 0,20-22 16,-21 0-16,21 0 0,1 0 0,-1 0 16,0-22-16,1 22 0</inkml:trace>
  <inkml:trace contextRef="#ctx0" brushRef="#br1" timeOffset="75703.22">12594 13737 0,'0'0'0,"21"-42"0,0 21 0,1 0 0,-1-1 16,0 22-16,0 0 0,21 22 16,-20-1-16,-1 0 0,0 21 15,-21 1-15,0-1 0,0 0 0,21 1 16,-21-22-16,0 21 0,0 0 15,0 1-15,-21-22 0,0 21 0,0-21 16,-1 1-16,1-1 0,0 21 16,-21-42-16,21 21 0,-1 0 0,-20-21 15,21 0-15,0 0 0,0 0 16,-1 0-16</inkml:trace>
  <inkml:trace contextRef="#ctx0" brushRef="#br1" timeOffset="76171.92">13335 13928 0,'21'0'16,"0"0"-16,0 0 15,22 0-15,-22 0 0,0 0 16,0 0-16,22 0 0,-22 0 0,0 0 15,21 0-15,-21 0 0,1 0 16,-1 0-16</inkml:trace>
  <inkml:trace contextRef="#ctx0" brushRef="#br1" timeOffset="76295.86">13420 14055 0,'0'21'0,"0"0"31,21-21-31,0 0 0,0 0 0,21 0 0,-20 0 16,20 0-16,-21 0 0,21-21 16,1 21-16,20-21 0</inkml:trace>
  <inkml:trace contextRef="#ctx0" brushRef="#br1" timeOffset="76688.48">14922 13526 0,'0'0'16,"-21"0"-16,0 0 0,0 0 0,0 0 16,0 0-16,-1 0 15,22-22 32,0 1-47,22 0 16,-22 0-16,21 21 15,0-21-15,-21 42 32,-21 0-17,21 0-15,-21 22 0,-1-22 0,1 21 16,0-21-16,0 22 0,0-1 0,0-21 15,-1 21-15,22-20 0,0-1 16,0 21-16,0-21 0,22 0 16,-1 1-16,0-22 0,0 0 15,21 0-15,1 0 0</inkml:trace>
  <inkml:trace contextRef="#ctx0" brushRef="#br1" timeOffset="77136.46">15769 13526 0,'0'0'0,"0"-22"0,0 1 16,-21 42-1,0 1-15,0-1 0,-1 0 0,1 21 16,0 1-16,-21-1 0,21 21 16,-1-20-16,-20-1 0,21 0 15,0 1-15,-22-1 0,22 0 0,-21 1 16,21-1-16,-22 0 0,22 1 15,-21-22-15,0 21 0,20-21 0,1 1 16,0-1-16,0 0 0,0-21 0,0 0 16,21-21-1,0 0-15,0-1 16,0-20-16,21 21 0,0-21 16,-21-1-16,21 1 0,0 0 0,0-1 15,1 1-15,-1 0 0,-21-1 0,21 22 16,-21 0-16,21 0 15,-21 0-15,0 42 16,0 0-16,0 0 16,0 21-16,0-20 0,0 20 15,0-21-15,0 0 0,21 22 0,0-22 16,1 0-16,-22 0 0,21 0 16,0 0-16,0 1 0,0-1 0,0-21 15,1 21-15,-1-21 0,21 0 0,-21 0 16,22 0-16,-1 0 0,0 0 15,1 0-15</inkml:trace>
  <inkml:trace contextRef="#ctx0" brushRef="#br1" timeOffset="77521.17">16087 13928 0,'0'0'0,"0"-21"0,0-43 16,-22 64-1,1 0 1,0 0-16,0 0 0,21 21 0,-21 0 15,0 1-15,21-1 0,-22 0 16,1 0-16,0 21 0,21-20 0,0-1 16,-21 0-16,21 21 0,0-21 0,0 1 15,0-1-15,0 0 0,21 0 16,0-21-16,0 0 16,1 0-16,-1 0 0,0 0 15,21 0-15,-21 0 0,1 0 16,20 0-16,-21-21 0,21 0 0,-20 0 15,-1-1-15,0 1 0,21 0 0,-42 0 16,21-21-16,-21-1 0,0 22 16,0-21-16,0 21 0,0-22 0,-21 22 15,0 0-15,0 21 16,-21 0-16,20 0 0,1 0 0,0 0 16,-21 0-16,21 21 0,-22 0 0,22 0 15,0 1-15,0-1 0,0 0 16,21 0-16,0 0 0,0 0 0,0 1 15,0-1-15,21-21 0,0 21 16</inkml:trace>
  <inkml:trace contextRef="#ctx0" brushRef="#br1" timeOffset="78140.92">16954 13970 0,'0'0'16,"0"-21"-16,0 0 0,0 0 15,-21 21-15,0-22 0,0 22 0,0 0 16,-22 0-16,22 0 0,-21 0 0,0 0 16,20 22-16,-20-1 15,0 0-15,21 0 0,-1 0 0,-20 0 16,21 1-16,0-1 0,21 0 0,0 0 16,0 0-16,0 0 15,0 1-15,21-22 0,21 0 0,-21 21 16,1-21-16,-1 0 0,21 0 0,-21 0 15,22 0-15,-22 0 0,21-21 16,-21 21-16,0-22 0,22 1 0,-22 21 16,0-21-16,0 0 0,0 21 15,1-21-15,-44 42 47,1 0-47,0 0 16,0-21-16,0 21 0,0 1 0,-1 20 15,1-21-15,21 0 0,-21 22 16,21-1-16,-21 0 0,21 1 0,0-1 16,0 21-16,0-20 0,0 20 0,0-20 15,0 20-15,0-21 0,0 22 16,21-1-16,-21 1 0,0-1 0,0 1 16,0-1-16,0 1 0,0-1 0,0 1 15,-21-1-15,-21 1 0,20-22 0,-20 1 16,0-1-16,-1-21 15,1 21-15,-21-20 0,20-1 0,-20-21 16,-1 0-16,22 0 0,-22 0 0,22 0 16,0-21-16,-22-1 0,43 1 0,-21-21 15,21 0-15,-22-1 0,43 1 16,0 0-16,0-22 0,0 1 0,0-64 16,21 84-16,1-20 0,20-1 15,0 22-15,1-22 0,-1 1 16,21 21-16,1-22 0,21 1 0,-1-1 15,64-63-15</inkml:trace>
  <inkml:trace contextRef="#ctx0" brushRef="#br1" timeOffset="78356.03">17378 13949 0,'0'-21'15,"-21"42"1,21 0-16,-22-21 0,1 21 15,21 0-15,0 1 0,-21-1 0,21 0 16,-21 0-16,21 0 0,-21 0 16,0 1-16,21-44 62,21 22-62,0-21 0</inkml:trace>
  <inkml:trace contextRef="#ctx0" brushRef="#br1" timeOffset="78511.94">17357 13843 0,'0'0'0,"0"-21"0,0-85 31,-22 85-31,1 21 16,21 21 15,21 0-15,1-21-16,-1 0 0,21 0 15,0 0-15</inkml:trace>
  <inkml:trace contextRef="#ctx0" brushRef="#br1" timeOffset="78900.17">17843 13801 0,'0'0'0,"0"42"16,-21-21-16,21 0 15,-21 1-15,21-1 0,0 0 0,0 0 16,-21 0-16,21 0 0,0 1 15,-21-1-15,21 0 0,0 0 16,0 0-16,-21-21 16,-1 0-16,1 0 31,0 0-31,21-21 0,0 0 16,0 0-16,0 0 15,0-1-15,21-20 0,0 21 0,1 0 16,-1-22-16,0 22 0,0-21 0,21 21 15,-20 0-15,-1-1 16,21 1-16,0 21 0,-20 0 0,20 0 16,-21 0-16,0 21 0,22 1 0,-22-1 15,0 21-15,-21-21 0,0 22 0,0-22 16,0 0-16,0 21 0,0-21 0,0 1 16,0-1-16,-21 0 15,21 0-15,-21-21 0,21 21 0,-22-21 16,1 0-16,21-21 31</inkml:trace>
  <inkml:trace contextRef="#ctx0" brushRef="#br1" timeOffset="79372.19">18754 13589 0,'0'-21'31,"0"42"16,0 0-47,0 0 15,0-42 32,0 0-47,0 0 16,21 0-16,-21 0 15,21-1-15,0 1 0,0 21 16,-21-21-16,21 21 16,-21 21-1,0 0-15,-21 1 16,0 20-16,0-21 0,-64 85 16,43-85-16,0 21 0,20-20 15,1-1-15,0 0 16,21 0-16</inkml:trace>
  <inkml:trace contextRef="#ctx0" brushRef="#br1" timeOffset="79819.89">19198 13441 0,'0'0'0,"0"-21"0,-21 21 16,42 0 15,0 0-31,0 0 0,1 0 16,-1 0-16,0-21 0,21 21 0,-21 0 16,22 0-16,-22 0 0,21-22 15,-21 22-15,1 0 0,-1 0 0,0 0 16,0 0-16,-21 22 15,0-1 1,0 0-16,0 21 0,-21-21 0,0 22 16,0-1-16,-1 22 0,22-22 15,-21 0-15,0 22 0,21-1 16,-21-20-16,21 20 0,0-21 0,-21 1 16,0 20-16,-1-20 0,1-1 15,21 21-15,-21-20 0,0-1 0,-21 0 16,20 1-16,1-22 0,-21 21 15,0-21-15,-1 1 0,-20-1 0,-1 0 16,1-21-16,-1 0 0,1 0 0,-22 0 16,22 0-16,-22 0 0,21 0 0,1 0 15,-1-21-15,1 21 0,-1-21 16</inkml:trace>
  <inkml:trace contextRef="#ctx0" brushRef="#br0" timeOffset="91303.27">15367 2646 0,'0'0'0,"-21"0"15,0 21-15,-1-21 16,1 0-16,0 0 0,0 0 0,0 0 15,0 0-15,-1 0 0,-20 0 16,21 0-16,0 0 0,0 0 0,-1 0 16,-20 0-16,21 0 0,0 0 0,0 0 15,-1 0-15,1 0 16,0 0 0,42 0 77,0 0-93,22 0 16,-22 0-16,21 0 0,1 0 0,20 0 16,-21 0-16,22 0 0,-1 0 0,22 21 15,-21-21-15,20 0 0,-20 0 16,20 0-16,1 21 0,0-21 15,-1 0-15,1 0 0,21 22 16,-21-22-16,20 0 0,1 0 0,0 0 16,-21 0-16,21 21 0,-22-21 15,1 0-15,0 0 0,105 0 16,-105 0-16,21 0 0,-22 0 0,1 0 16,-22 0-16,22 0 0,-21 0 15,-1 0-15,-21 0 0,22 0 0,-22 0 16,1 0-16,-1 0 0,0 0 15,-21 0-15,1 0 0,-1 0 0,0 0 16,0 0-16,0 0 0,0 0 16,1 0-16,-22-21 15,21 21-15,-42 0 110,-1 0-95</inkml:trace>
  <inkml:trace contextRef="#ctx0" brushRef="#br0" timeOffset="92085.02">15494 5440 0,'0'0'16,"-21"0"-16,0 0 0,-1 0 0,1 0 0,0 0 15,-21 0-15,-1 0 0,22 0 16,-21 0-16,21 0 0,-22 0 15,22-21-15,-21 21 0,21 0 0,0 0 16,-22 0-16,22 0 0,0 0 16,0 0-16,21-21 15,42 21 1,0 0 0,1 0-16,20 0 0,22 0 0,0 0 15,-1 21-15,22-21 0,0 0 16,0 0-16,21 21 0,0-21 15,0 0-15,21 21 0,0-21 0,0 21 16,127-21-16,-148 21 0,22-21 16,-22 0-16,-22 0 0,22 0 15,-42 0-15,0 0 0,-1 0 0,-20 0 16,-22 0-16,22 0 0,-43 0 16,21 0-16,-21 0 0,1 0 0,-1 0 15,0 0-15,0 0 31,-21-21-31,-21 21 47,0 0-47,0 21 16,-1-21-16,1 22 0,0-1 0</inkml:trace>
  <inkml:trace contextRef="#ctx0" brushRef="#br0" timeOffset="92759.87">14965 7811 0,'0'0'16,"-21"0"-16,-1 0 0,1 0 0,0 0 16,0 0-16,0 0 15,0 0-15,-1 0 16,1 0-16,0 0 16,21-22-1,42 22 32,-20 0-47,20 0 16,0 0-16,1 0 0,20 0 0,22 0 15,-22 0-15,22 0 0,21 0 0,-22 22 16,22-22-16,-21 0 0,21 0 16,0 21-16,-22-21 0,22 0 0,0 0 15,-21 0-15,-1 0 0,1 0 0,42 0 16,-64 0-16,-20 0 15,-1 0-15,-21 0 0,22 0 0,-22 0 16,0 0-16,0 0 16,-21-21 31,21 21-47,-21-22 15,0 1-15,0 0 16,0 0-16,0 0 0,0 0 0,0-22 15,0 22-15</inkml:trace>
  <inkml:trace contextRef="#ctx0" brushRef="#br0" timeOffset="95485.87">15917 974 0,'0'-21'16,"0"-1"-1,0 1 1,0 0-16,-21 21 47,0 0-32,0 0-15,0 0 16,-1 0-16,1 0 0,0 21 16,0-21-16,0 21 0,0 1 0,-1-22 15,1 21-15,0 0 0,0 0 16,0 0-16,-22 0 0,22 1 0,0-1 15,-21 21-15,21-21 0,-22 0 16,22 1-16,-21 20 0,21-21 0,-22 0 16,22 0-16,0 1 15,-21-1-15,20 0 0,1 21 0,-21-21 16,21 1-16,-22 20 0,22-21 16,-21 21-16,21-20 0,0 20 15,-1-21-15,1 21 0,0 1 0,0-1 16,0 0-16,0 1 0,-1-22 15,1 21-15,0 1 0,0-1 0,0 0 16,0 1-16,-1-1 0,1 0 0,0-21 16,21 22-16,-21-1 0,0 0 15,0 22-15,-1-22 0,1 1 0,21 20 16,-21-21-16,0 22 0,0-1 0,0-20 16,-1 20-16,1-20 15,0 20-15,0-21 0,0 22 0,0-1 16,-1 1-16,1-1 0,0 1 0,0-1 15,0 1-15,0-22 0,-1 22 16,1-1-16,0 1 0,0-22 0,0 22 16,21 41-16,-21-41 0,21-22 15,-22 22-15,22-1 0,-21 1 16,21-1-16,0 1 0,0-1 0,0 1 16,0-1-16,-21-20 0,21 20 0,-21 1 15,21-1-15,0 1 0,0 20 16,0-20-16,-21 63 15,21-64-15,0 1 0,0-22 0,0 22 16,0-1-16,0-21 0,0 22 0,0-22 16,0 22-16,21-1 0,-21-20 15,0 20-15,21-21 0,-21 22 0,21-22 16,-21 22-16,21-22 0,-21 0 0,22 22 16,-22-22-16,0 1 0,0-1 15,21 21-15,-21-20 0,0 20 0,21-20 16,-21 20-16,0-21 0,0 22 0,21-22 15,0 22-15,-21-22 0,0 22 16,21-22-16,1 0 0,-22 1 0,0-1 16,21 0-16,0 1 0,0 20 0,0-21 15,0 43-15,1-43 16,-1 1-16,0-1 0,-21 0 16,21 1-16,0-1 0,0 0 0,1 1 15,-1-1-15,21 0 0,-21-20 0,0 20 16,1 0-16,-1 1 0,21-22 0,-21 21 15,22 0-15,-22-20 0,21 20 16,0 0-16,1-21 0,-22 22 16,21-22-16,1 21 0,20 1 0,-21-22 15,1 21-15,20-21 0,-20 22 0,-1-22 0,21 0 16,1 21-16,-22-21 16,22 1-16,-22-1 0,0 0 0,22 0 0,-22 0 15,1 0-15,-1 1 0,21-1 16,-20-21-16,-1 21 0,0-21 0,1 21 15,20-21-15,-20 0 0,-1 21 0,0-21 16,22 0-16,-22 0 0,0 0 16,22 0-16,-22 0 0,1 0 0,-1 0 15,43-21-15,-64 21 0,21-21 16,-21 0-16,0 0 0,1-1 0,20 22 16,-21-21-16,0 0 0,0-21 15,1 21-15,-1-1 0,0 1 0,0 0 16,64-85-16,-64 85 15,21-21-15,-21 21 0,22-22 16,-22 1-16,21 21 0,-21-22 16,1 1-16,20 0 0,-21 21 0,21-22 15,-20 1-15,-1 21 0,0-22 0,21 1 16,-21 0-16,1 21 0,20-22 16,-21 1-16,0 0 0,0-1 0,22-41 15,-1 41-15,-21 22 0,0-21 16,-21-1-16,22 1 0,-1 0 0,0-1 15,0 1-15,0 0 0,0 21 16,1-22-16,-1 1 0,-21 0 16,21-1-16,0 1 0,0 0 0,0-1 15,1 1-15,-22 0 0,21-1 16,0-20-16,0 20 0,0 1 0,0-21 16,1 20-16,41-41 0,-42 41 15,0 1-15,22-22 0,-22 22 16,0 0-16,0-22 0,0 22 15,1 0-15,-1-1 0,0-20 16,0 20-16,0 1 0,-21-21 0,21 20 16,1-20-16,-22 20 0,21 1 0,0-21 15,-21 20-15,21-20 0,0-43 16,-21 42-16,0 22 0,21-21 16,1-1-16,-22 1 0,21 20 15,-21-20-15,0 20 0,21-20 0,-21 21 16,21-22-16,-21 22 0,0-22 15,21 22-15,0-22 0,1 1 0,-22-1 16,42-63-16,-42 64 0,21-1 16,-21 22-16,0-21 0,21 20 15,-21-20-15,21 20 0,-21-20 0,0 21 16,0-22-16,0 1 0,0-1 0,0 22 16,0-22-16,0 1 0,0-1 15,0 22-15,0-22 0,0 1 0,0 21 16,0-22-16,0 1 0,0-1 15,22 1-15,-22-1 0,0 1 0,0-1 16,0 1-16,0-1 0,0 22 16,0-22-16,0 22 0,0 0 15,0-22-15,0 22 0,0-1 0,0-20 16,-22 21-16,22-22 0,-21 22 0,21-22 16,-21 1-16,21 20 0,0-20 15,-21-1-15,0 22 0,0 0 0,21-22 16,-22 22-16,1 0 0,-21-64 15,21 63-15,0-20 0,-1 21 16,1-1-16,-21 1 0,21-22 16,-22 22-16,22 0 0,-21-1 0,21 22 15,-22-21-15,22 0 0,-21 20 16,21-20-16,0 21 0,-22 0 16,22 0-16,0-1 0,0 1 0,0 0 15,-1 0-15,1 21 0,-21-21 16,21 21-16,0-21 0,-22 21 0,1 0 15,21-22-15,-22 22 0,1 0 16,21 0-16,-21 0 0,20 0 16,-20-21-16,21 21 0,0 0 0,-22 0 15,22 0-15,0 0 0,0 0 16,0 0-16,0 0 0,-1 0 16,1 0-16,0 0 0,0 0 15,0 21-15,0-21 0,-22 0 16,22 22-16,-21-22 0,21 21 15,-22-21-15,1 21 0,21-21 0,-22 21 16,22-21-16,-21 21 0,21 0 16,-43 1-16,22-1 0,21 0 15,-22-21-15,22 21 0,-21 0 16,0 0-16,-1-21 0,1 22 0,0-1 16,-43 21-16,21-21 15,43 0-15,-21-21 0,21 22 0</inkml:trace>
  <inkml:trace contextRef="#ctx0" brushRef="#br0" timeOffset="98419.22">20362 8636 0,'0'0'0,"0"-85"32,0 64-32,0 0 15,0 42 1,0 0-16,-21 1 15,0-1-15,21 21 0,-21-21 16,21 22-16,0-1 0,-21 0 0,-1 1 16,22-1-16,-21 0 0,21-21 15,0 22-15,0-1 0,0 0 16,0-20-16,0-1 0,0 21 0,0-21 16,21 0-16,1-21 0,-1 22 15,0-22-15,21 0 0,-21 0 16,22 0-16,-22-22 0,21 1 0,1 0 15,-22 0-15,21 0 0,0-22 0,1 1 16,-1 0-16,-21-1 0,0 1 16,22 0-16,-22-22 0,21-20 15,-21 20-15,-21 22 0,0-1 16,0 1-16,22 21 0,-22-21 0,0 20 16,0 1-16,-22 21 15,1 0-15,0 0 16,0 21-16,21 1 15,0-1-15,0 0 0,0 0 0,0 0 16,0 22-16,0-22 0,0 0 16,0 0-16,21 0 0</inkml:trace>
  <inkml:trace contextRef="#ctx0" brushRef="#br0" timeOffset="98768.02">21209 8827 0,'0'0'0,"42"-43"31,-42 22-31,0 0 16,0 0-16,-21 21 16,0 0-1,0 0-15,0 0 0,-1 0 0,1 0 16,0 21-16,0-21 0,21 21 0,0 0 16,-21 0-16,21 1 15,0-1-15,0 0 0,0 0 0,21 0 16,0-21-16,0 21 0,-21 1 15,21-1-15,1 0 0,-1-21 0,-21 21 16,0 0-16,21-21 0,-21 21 0,0 1 16,0-1-1,-21-21 1,0 0-16,-1 0 0,-20 0 0,21 0 16,-21 0-16,20 0 0,1 0 15,0 0-15,0 0 0,0 0 0,21-21 16,0-1-1,21 22-15,0-21 0</inkml:trace>
  <inkml:trace contextRef="#ctx0" brushRef="#br0" timeOffset="99372.18">21569 8911 0,'0'0'0,"0"-21"0,0 0 16,0 0-16,0 0 0,0-1 15,0 1-15,0 0 0,0 0 16,0 0-16,0 0 0,-21 21 0,-1 0 16,1 0-16,0 0 15,0 0-15,0 21 0,21 0 16,-21 0-16,-1 0 0,22 22 0,0-22 16,0 0-16,0 21 0,0-21 0,0 1 15,0-1-15,0 0 0,0 0 16,0 0-16,0 0 0,22-21 0,-1 22 15,0-22-15,0 0 0,0 0 16,0 0-16,1 0 16,-1 0-16,0 0 0,21 0 15,-21-22-15,-21 1 0,22 21 16,-22-21-16,21 0 0,-21 0 0,21 0 16,-21-1-16,0-20 0,21 21 0,0 0 15,0-22-15,-21 22 0,22 0 16,-1 0-16,0 0 0,0 21 0,21-21 15,-20 21-15,-1 0 0,0 0 16,0 21-16,0 0 0,0 0 16,1 0-16,-22 0 0,21 22 0,-21-22 15,21 0-15,-21 21 16,0-20-16,0-1 0,0 0 0,0 21 16,0-21-16,-21-21 0,0 22 0,21-1 15,-22-21-15,1 0 16,0 0-16,0 0 15,21-21 1,0-1-16,0 1 16,0 0-16,0 0 0,0 0 0,0 0 15,21-1-15,0 1 0,0 0 16,1-21-16,-1 21 0,0-1 0,0 1 16,0 0-16,0 0 0,22 21 15,-22-21-15,0 21 0,0 0 16,0 0-16,1 0 0</inkml:trace>
  <inkml:trace contextRef="#ctx0" brushRef="#br0" timeOffset="100715.9">22415 8742 0,'0'21'15,"-21"-63"-15,42 63 16,-42 21-16,21-21 0,-21-21 0,21 22 16,0-1-16,-21 0 0,21 0 0,-21 0 15,21 0-15,-21 1 0,21-1 16,0 0-16,0 0 0,0 0 0,0 0 15,0 1-15,0-1 16,0-42 15,0-1-15,0 1-16,0 0 16,0 0-16,21 0 0,-21 0 0,21-1 15,0-20-15,-21 21 0,21-21 0,0 20 16,1 1-16,-1 0 0,0 0 15,-21 0-15,21 21 0,0 0 0,0 0 16,-21 21 0,0 0-16,22 0 15,-22 22-15,0-22 0,0 0 0,21 21 16,-21-21-16,0 1 0,0-1 0,21 21 16,0-42-16,0 21 0,-21 0 15,43 1-15,-22-22 0,0 21 0,21-21 16,1 0-16,-1 0 0,0 0 15,1 0-15,41 0 0,-41 0 16,-1 0-16,0-21 0,1 21 16,-1-22-16,-21 1 0,0-21 15,0 21-15,1 0 0,-22-22 0,0 1 0,0 21 16,0-22-16,0 1 0,0 21 0,0 0 16,-22 0-16,-41-1 15,42 22-15,-22 0 0,1 0 16,0 0-16,21 22 0,-22-1 15,1 0-15,0 0 0,-1 21 0,22-20 16,0 20-16,0-21 0,0 21 0,21-20 16,0 20-16,0-21 0,0 0 15,0 0-15,21 1 0,0-22 0,0 21 16,21-21-16,-20 0 0,-1 0 16,21 0-16,-21 0 15,0 0-15,22 0 0,-22-21 0,0-1 16,21 22-16,-20-21 0,-1 0 0,0-21 15,0 21-15,0-1 0,-21-20 16,0 21-16,21 0 0,-21-22 16,0 22-16,0 42 15,0 1 1,-21-1-16,21 0 16,-21 21-16,21-21 0,0 1 0,0-1 15,0 0-15,0 0 0,0 0 0,0 0 16,0 1-16,0-1 15,21-21-15,0 0 0,1 0 16,-1 0-16,0 0 16,0-21-16,0 21 0,0-22 15,1 1-15,-22 0 0,21 0 16,0 0-16,0 0 0,0-1 0,-21 1 16,0 0-16,21 21 0,-21-21 15,0 42 1,0 0-1,0 0-15,0 1 0,0-1 0,-21 0 16,21 0-16,0 0 0,0 0 0,0 1 16,0-1-16,0 0 15,21-21 17,1-21-17,-1 0-15,0-1 0,0 22 16,-21-21-16,21 0 0,0 0 0,1 0 15,-1 0-15,0 21 0,0-22 16,0 1-16,0 21 16,-21 21-1,0 1-15,0-1 16,0 0-16,0 0 0,0 0 0,0 0 16,0 1-16,0-1 15,0 0-15,0 0 16,22-21-1,-1 0-15,0 0 0,0 0 16,0 0-16,0 0 0,1 0 16,-1-21-16,21 21 0,-21-21 15,22 0-15,-22 21 0,0-22 0,21 1 16,-21 0-16,1 0 0,-1-21 0,0 20 16,0 1-16,-21 0 0,0 0 15,-21 21 1,0 0-16,0 21 15,-1 0-15,1 0 0,21 1 0,0 20 16,-21-21-16,21 0 0,0 0 0,0 1 16,0-1-1,0 0-15,0 0 16,21-21-16,0 0 16,1 0-16</inkml:trace>
  <inkml:trace contextRef="#ctx0" brushRef="#br0" timeOffset="101210.07">20637 9525 0,'0'0'0,"0"-21"16,22-43-16,-1 43 16,-21 0-16,0 0 0,0 0 15,0 42 1,0 0-16,0 0 16,0 22-16,-21-1 0,-1-21 15,22 21-15,-21 22 0,0-22 0,0 1 16,0-22-16,21 21 0,-21 0 0,-1-20 15,22-1-15,0 21 0,-21-21 16,21 0-16,0 1 0,0-44 47,0 1-47,21 21 0,-21-21 16</inkml:trace>
  <inkml:trace contextRef="#ctx0" brushRef="#br0" timeOffset="101483.83">20595 9483 0,'0'0'16,"0"-21"-16,-21-1 0,21 1 0,0 0 16,0 0-16,0 0 0,21 21 15,0 0-15,0-21 0,1 21 0,20 0 16,0 0-16,1 0 16,-1 0-16,0 0 0,1 0 0,-1 0 15,-21 21-15,0 0 0,0 0 0,-21 21 16,0-20-16,0-1 0,0 21 15,-21-21-15,0 0 0,-21 1 0,-1 20 16,1-21-16,-21 0 0,20-21 16,1 21-16,-22 1 0,22-1 0,0-21 15,21 21-15,-1-21 0,1 21 0,0-21 16,42 0 15,0 0-31,1 0 0</inkml:trace>
  <inkml:trace contextRef="#ctx0" brushRef="#br0" timeOffset="101959.2">21399 9737 0,'22'0'0,"-44"0"0,65 0 16,-43-21-16,0-1 0,0 1 15,0 0-15,0 0 16,-21 0-16,-1 0 0,1 21 0,0-22 15,0 22-15,0 0 0,0 0 0,-1 0 16,1 0-16,0 0 0,0 22 16,0-1-16,0 0 0,-1 21 0,1-21 15,0 22-15,0-22 16,21 21-16,-21-21 0,21 22 0,-21-22 16,21 0-16,0 21 0,0-20 0,0-1 15,21 0-15,0 0 16,0-21-16,0 0 0,0 0 0,1 0 15,-1 0-15,0 0 0,0 0 0,21-21 16,-20 0-16,-1 21 0,0-21 16,-21-1-16,21 1 0,0-21 15,0 21-15,1-22 0,-1 1 0,0-21 16,-21 20-16,21 22 0,-21-21 16,0 21-16,0 42 31,0 0-31,0 0 0,0 0 15,-21 22-15,0-22 0,21 0 0,-21 21 16,21-21-16,0 1 0,0-1 16,0 21-16,0-21 0,0 0 15,0 1-15,21-22 0,0 0 0,0 0 16,0 21-16,22-21 0,-1 0 16</inkml:trace>
  <inkml:trace contextRef="#ctx0" brushRef="#br0" timeOffset="102311.15">22077 9821 0,'0'0'0,"42"-21"0,-21-21 16,0 21-16,1 0 0,-22-22 0,0 22 16,0 0-16,0 0 0,-22 0 15,1 21-15,0 0 0,0 0 16,-21 0-16,-1 0 0,22 0 16,-21 21-16,-1 0 0,22 0 0,0-21 15,0 21-15,21 0 0,0 1 0,0-1 16,0 0-16,21 0 15,0 0-15,0 0 0,22 1 0,-22-1 0,0-21 16,21 21-16,-20-21 0,-1 21 16,0-21-16,21 21 0,-21-21 15,1 21-15,-22 1 0,0-1 32,-22-21-32,-20 0 0,21 0 15,-21 0-15,20 0 0,-20 0 0,0 0 16,-1 0-16,1 0 0,21 0 15,0 0-15,0 0 0,-1 0 0,44-21 32,-1 21-32,21-22 0,0 22 15,-20-21-15</inkml:trace>
  <inkml:trace contextRef="#ctx0" brushRef="#br0" timeOffset="102651.68">22606 9716 0,'0'0'0,"21"-22"15,0 1-15,-21 0 0,0 0 16,-21 21 0,0 0-16,0 0 0,0 0 0,-22 0 15,22 0-15,-21 0 0,21 0 16,-22 21-16,22-21 0,21 21 0,0 0 16,0 1-16,0-1 0,0 0 15,0 0-15,21-21 0,0 21 16,1 0-16,-1-21 0,0 22 0,21-1 15,-21-21-15,1 21 0,-1 0 16,0-21-16,-21 21 16,0 0-1,-21-21-15,0 0 0,-1 0 16,1 0-16,-21 0 0,21 0 16,-22 0-16,22 0 0,-21 0 0,21 0 15,0 0-15,-1 0 0,1 0 0,0 0 16,21-21-16,0 0 15,42 21-15,-20 0 16,-1-21-16</inkml:trace>
  <inkml:trace contextRef="#ctx0" brushRef="#br0" timeOffset="103175.5">22923 9673 0,'-21'21'31,"0"1"-31,0-1 16,0 0-16,0 0 0,21 0 0,-22 0 16,1 1-16,21-1 0,0 0 15,0 0-15,0 0 0,0 0 16,0 1 0,21-22-1,1 0-15,-1 0 0,0 0 16,0-22-16,0 1 0,0 0 0,22 0 15,-22 0-15,0 0 0,0-1 16,0 1-16,1 0 0,-1-21 0,-21 21 16,0-1-16,21 1 0,-21 42 31,-21-21-31,21 22 16,0-1-16,0 0 0,-21 0 15,21 0-15,0 0 0,0 1 0,0-1 16,0 0-16,0 0 0,0 0 15,21-21-15,0 0 16,0 21-16,0-21 0,22 0 0,-22 0 16,0 0-16,21 0 0,-21 0 0,1 0 15,-1-21-15,0 0 0,0 21 16,0-21-16,0 0 0,1 0 0,-22-22 16,0 22-16,0 0 0,0 0 15,0 0-15,0-1 0,0 1 16,-22 21-1,1 0-15,21 21 16,0 1-16,0-1 16</inkml:trace>
  <inkml:trace contextRef="#ctx0" brushRef="#br0" timeOffset="103532.13">23707 9716 0,'0'-64'31,"-22"64"-15,1 0-16,0 21 0,0-21 0,0 21 15,0 1-15,-1-1 0,1 0 0,0 0 16,21 0-16,0 0 0,0 1 16,0-1-16,0 0 0,0 0 15,0 0-15,0 0 0,21-21 16,0 0-1,1 0-15,-1 0 0,0 0 0,0 0 16,0 0-16,0-21 0,1 0 16,-22 0-16,0 0 15,21 0-15,-21-22 0,0 22 0,0 0 16,0 0-16,0-22 0,0 22 16,-21 0-16,-1 21 0,1 0 15,0 0-15,0 0 0,0 0 16,0 21-16,21 0 15,0 1-15,0-1 16,0 0-16,21 0 0</inkml:trace>
  <inkml:trace contextRef="#ctx0" brushRef="#br0" timeOffset="103871.79">23855 9758 0,'0'0'0,"42"-64"15,-21 64 1,0 0 0,1 22-16,-22-1 15,0 0-15,0 0 16,0 21-16,0-20 0,0-1 0,0 0 16,0 0-16,-22 0 0,22 0 15,-21-21-15,21 22 16,0-44-1,0 1 1,0 0-16,0 0 16,0 0-16,0 0 0,21-1 15,1 1-15,-22-21 0,21 21 16,0 0-16,0-1 0,-21 1 16,21 21-16,0-21 0,1 21 0,-1 0 0,0 0 15,0 0-15,0 0 16,0 0-16,1 0 0</inkml:trace>
  <inkml:trace contextRef="#ctx0" brushRef="#br0" timeOffset="104328.49">24447 9800 0,'0'-21'16,"0"0"-1,0 0-15,-21 21 16,0 0-16,0 0 15,0 0-15,0 0 16,-1 0-16,1 0 0,-21 21 0,21 0 16,0 0-16,-22 0 0,22 1 15,0-1-15,0 0 0,0 0 0,-1 0 16,22 0-16,0 1 0,0-1 0,0 0 16,0 0-16,22-21 15,-1 0-15,0 0 0,0 0 0,0 0 16,22 0-16,-22 0 0,0 0 0,0 0 15,0-21-15,22 0 0,-22 0 16,0-1-16,0 1 0,0 0 0,0-21 16,1-1-16,-1 1 0,0 0 15,-21-1-15,21-20 0,0 21 16,0-1-16,1 1 0,-22 0 0,0 20 16,0 1-16,0 0 0,0 0 0,-22 42 31,1 0-31,0 0 0,0 22 15,0-1-15,0-21 0,-1 22 16,1-1-16,0 0 0,0 1 0,21-1 16,-21 0-16,21-21 0,-21 22 15,21-22-15,0 0 0,0 0 0,0 0 16,0 1-16,0-1 0</inkml:trace>
  <inkml:trace contextRef="#ctx0" brushRef="#br0" timeOffset="105308.06">22013 10224 0,'0'0'16,"0"-22"-16,-21 1 0,0 21 16,0 0-16,0 21 15,-1-21-15,22 22 16,-21-1-16,21 0 0,-21 0 0,0 0 15,0 0-15,21 22 0,-21-22 16,-1 21-16,1 1 0,0-22 0,0 21 16,0-21-16,0 22 0,-1-22 15,1 0-15,0 21 0,0-21 16,0 1-16,0-1 0,-1 0 0,1 0 16,0-21-1,0 0 1,21-21-16,0 0 0,0 0 0,0-1 15,0 1-15,0 0 0,0-21 0,0 21 16,0-22-16,21 22 0,0-21 16,-21-1-16,21 22 0,1-21 0,-22 21 15,21 0-15,0 21 16,-21 21 0,0 0-16,0 0 0,0 21 15,0-20-15,0-1 0,0 21 16,0-21-16,0 0 0,0 22 0,0-22 15,0 0-15,0 0 0,0 0 16,21 1-16,0-1 0,22 0 16,-22-21-16,0 0 0,21 0 0,-21 0 15,22 0-15,-1 0 0,0 0 16,1 0-16,-1 0 0,0-21 0,-20 0 16,20 21-16,0-22 0,-21 1 15,1 0-15,-1 0 0,0-21 0,0 20 16,0 1-16,-21 0 0,0 0 15,0 0-15,-21 42 32,0 0-32,0 0 15,0 0-15,21 1 0,-22-1 16,22 0-16,0 0 0,0 0 16,0 0-16,0 1 0,22-22 15,-1 0-15,0 21 16,21-21-16,-21 0 0,1 0 15,-1 0-15,0 0 0,0-21 16,43-1-16,-43 1 0,0 0 0,0 0 16,0 0-16,0 0 0,-21-1 15,0 1-15,0 0 0,0-21 16,0 21-16,0-1 0,-21 1 0,0 21 16,0-21-16,0 21 0,0 0 15,-1 0-15,1 0 0,0 0 0,0 0 16,0 21-16,0-21 0,-1 21 0,22 1 15,0-1-15,0 0 16,0 0-16,0 0 0,0 0 0,0 1 16,22-1-16,-1-21 0,0 0 15</inkml:trace>
  <inkml:trace contextRef="#ctx0" brushRef="#br0" timeOffset="105895.93">23156 10562 0,'0'0'0,"0"-84"32,-21 62-32,0 22 0,0 0 15,-22 0-15,22 0 0,0 0 0,-21 0 16,21 0-16,-22 22 0,22-1 0,0-21 16,0 21-16,-22 0 0,43 0 15,-21 0-15,0 1 0,21-1 0,0 0 16,0 0-16,0 0 0,21-21 15,0 21 1,1-21-16,-1 0 0,0 0 0,0 0 16,0 0-16,22 0 0,-22 0 0,0 0 15,21-21-15,-21 0 0,1 21 16,-1-21-16,0 21 0,0-21 0,-21 0 16,21-1-16,-21 44 46,-21-1-46,21 0 16,-21-21-16,0 42 0,21-21 0,-21 1 16,-1-1-16,22 0 0,-21 0 0,0 21 15,21-20-15,-21-1 0,21 0 16,-21 21-16,21 1 0,-21-22 16,21 21-16,0 0 0,0 1 0,0-1 15,0 22-15,0-22 0,0 0 16,-22-21-16,1 22 0,0-1 0,0-21 15,0 0-15,0 1 0,-1-1 0,1-21 16,0 0-16,-21 0 0,21 0 0,-1 0 16,1 0-16,0 0 0,-21-21 15,21-1-15,-1 1 0,1 0 0,0-21 16,0 21-16,0-1 0,0 1 16,21 0-16,0 0 0,0 0 0,0-22 15,0 22-15,0 0 16,0 0-16,0 0 0,0 0 0,21-1 15,21 1-15,-21 0 0,22 21 0,-1-21 16</inkml:trace>
  <inkml:trace contextRef="#ctx0" brushRef="#br0" timeOffset="106135.58">23326 10605 0,'21'-22'0,"-42"44"0,42-65 16,-42 43 15,21 21-15,0 1-16,-22-22 15,22 21-15,0 0 0,-21-21 16,21 21-16,0 0 16,0-42 30</inkml:trace>
  <inkml:trace contextRef="#ctx0" brushRef="#br0" timeOffset="106307.73">23347 10435 0,'0'0'0,"0"-21"0,0-42 31,-21 63-15,21 21 15,21-21-31,0 21 16,0 0-16,0-21 0,0 0 15,1 21-15</inkml:trace>
  <inkml:trace contextRef="#ctx0" brushRef="#br0" timeOffset="106701.15">23685 10478 0,'0'21'0,"0"0"15,-21 0 1,21 0-16,-21-21 0,21 21 16,0 1-16,-21-1 15,21 0-15,-21 0 0,21 0 16,-21 0-16,21 1 0,0-1 16,-22 0-1,1-21 1,0-21-1,21 0 1,-21-1-16,21 1 16,0 0-16,0 0 0,21 0 0,0 0 15,0-1-15,1-20 0,-1 21 16,21 0-16,0 0 0,1-1 0,-1 1 16,0 0-16,1 21 0,20 0 15,-42 0-15,22 21 0,-22 0 16,-21 1-16,0 20 0,0-21 0,0 0 15,0 22-15,0-22 0,0 21 0,0-21 16,-21 0-16,21 1 0,-21-1 16,-1 21-16,1-42 0,0 21 15,0 0-15,0-21 0,21 22 16,-21-22-16,-1 0 0</inkml:trace>
  <inkml:trace contextRef="#ctx0" brushRef="#br0" timeOffset="115580.26">19960 8932 0,'21'0'16,"0"0"-16,1-21 15,-1 21 1,0 0-16,0 0 0,0-21 31,0 21-31,-42 21 78,21 0-62,-21-21-16,0 0 0,21 22 0,-21-22 16,0 21-16,-1-21 0,1 21 0,0-21 15,0 21-15,-21 0 0,20 0 16,1-21-16,0 22 0,-21-1 0,21 0 15,-1 0-15,1 0 0,-21 0 16,21-21-16,0 22 0,-22-1 0,22 0 16,-21 0-16,21 0 0,-1 0 15,-20 1-15,21-1 0,0 0 16,-43 21-16,43 1 0,0-22 16,-21 21-16,20-21 0,1 22 15,0-22-15,0 21 0,0 0 0,0 1 16,-1-1-16,1 0 0,0-20 0,21 20 15,-21 0-15,0-21 0,21 22 16,-21-1-16,-1 22 0,22-22 16,-21-21-16,0 21 0,21 1 15,0-1-15,0 0 0,0 1 0,0-1 16,0 0-16,0 1 0,0-1 0,0 0 16,0 1-16,0-1 15,0 0-15,0-20 0,0 20 0,0 0 16,0-21-16,0 22 0,0-22 0,0 0 15,0 21-15,0-20 0,0-1 16,0 21-16,0-21 0,0 0 0,0 1 16,0-1-16,0 0 0,0 0 0,0 0 15,0 0-15,-21 1 0,21-1 16,0 0 0,0 0 15,0-42 31,0 0-62,0 0 0,21 21 16,-21-22-16,0 1 0</inkml:trace>
  <inkml:trace contextRef="#ctx0" brushRef="#br0" timeOffset="115949.03">18436 10837 0,'-21'-21'16,"42"21"15,0 0-16,0 21-15,1 1 0,-1-22 0,0 21 16,0-21-16,21 21 0,-20 0 0,-1 0 16,0-21-16,0 21 0,0 1 15,0-22-15,-21 21 0,22 0 16,-1-21-16,-21 21 0,0 0 0,21-21 0,-21 21 16,21-21-16,-21 22 15,21-22-15,-21 21 16,0-42 46,21 21-62,-21-22 16,22 22-16</inkml:trace>
  <inkml:trace contextRef="#ctx0" brushRef="#br0" timeOffset="116217.01">19219 10837 0,'0'0'0,"21"0"15,-21-21-15,22 21 16,-22 21 0,-22-21-16,1 22 15,21-1-15,-21 0 0,0 0 0,0 0 16,0-21-16,21 21 0,-43 1 0,43-1 15,-42 0-15,21 0 0,0 0 16,-1 0-16,1 1 0,21-1 0,-21 0 16,0-21-16,0 21 0,0 0 0,-1 0 31,44-42-15</inkml:trace>
  <inkml:trace contextRef="#ctx0" brushRef="#br0" timeOffset="116959.25">22521 12594 0,'0'0'0,"0"-63"32,-21 42-17,21 42 17,0 0-32,0 0 0,0 0 15,21 0-15,0 1 0,1 20 0,-22 0 16,21 1-16,21-1 0,-21 0 15,0 1-15,1-1 0,-1 21 0,21-20 16,-21-1-16,0 0 0,1 1 16,-22 20-16,21-20 0,0-1 0,0-21 15,0 21-15,0 1 0,-21-1 16,22-21-16,-1 22 0,0-22 0,0 0 16,-21 0-16,21 21 15,0-42-15,-21 22 0,0-44 47,0 1-47,0 0 16,0 0-16,0 0 15,0 0-15,0-1 0,0 1 16,0 0-16,0 0 0,22 0 16</inkml:trace>
  <inkml:trace contextRef="#ctx0" brushRef="#br0" timeOffset="117340.14">23453 12785 0,'0'0'16,"0"-21"-16,0-1 0,0 1 0,0 0 0,0 0 16,0 0-16,-22 21 15,1 0-15,0 0 0,0 0 16,0 0-16,0 21 0,-1-21 15,1 21-15,-21 0 0,21 22 16,0-22-16,-22 21 0,1-21 0,-22 64 16,1-43-1,21 1-15,-22-1 0,1 0 0,-1 1 16,1-1-16,20 21 0,-20-20 0,-1-1 16,1 0-16,20 1 0,1-1 0,0-21 15,-1 22-15,22-22 0,0 21 16,0-21-16,-21 0 0,42 1 15,-22-1-15,1-21 16,21-21 15,0-1-31,0 1 0,0 0 16,0-21-16,0 21 0,0-1 16,-21 1-16</inkml:trace>
  <inkml:trace contextRef="#ctx0" brushRef="#br0" timeOffset="118335.12">20362 9885 0,'0'-21'15,"0"0"17,-21 21-17,0 0 1,0 0-16,0 0 0,-1 0 0,1 0 15,0 21-15,0-21 0,0 21 16,0-21-16,-1 21 0,-20 0 16,21 0-16,-21 1 0,20-1 0,-20 0 15,21 0-15,-21 21 0,-1-20 16,22 20-16,-21-21 0,-1 21 0,22 1 16,0-1-16,-21 22 0,21-22 15,-1 21-15,1-20 0,0 20 0,0 1 16,21-22-16,0 22 0,-21 20 15,0-41-15,21-1 0,0 0 16,0 22-16,0-22 0,0 0 0,0 1 16,0-1-16,21-21 0,0 22 0,-21-1 15,0-21-15,21 0 16,0 0-16,-21 1 0,0-1 0,0 0 16,21 0-16,-21-42 62,0 0-46,0 0-16,0-1 15,0 1-15,-21 0 16,21 0-16,-21 21 16,21-21-16</inkml:trace>
  <inkml:trace contextRef="#ctx0" brushRef="#br0" timeOffset="118658.13">19262 11070 0,'0'21'47,"21"1"-47,0-1 0,-21 0 15,21 0-15,0 0 0,0 0 16,1 1-16,-1-1 0,0 0 16,0 0-16,-21 0 0,21 0 0,0 1 15,-21-1-15,22 21 0,-22-21 16,21-21-16,-21 21 16,0-42 30,21 0-46,0 21 16,0-21-16,-21 0 0</inkml:trace>
  <inkml:trace contextRef="#ctx0" brushRef="#br0" timeOffset="118880.9">20002 11028 0,'0'0'0,"22"-21"0,-44 42 31,1-21-31,0 21 0,21 0 16,-42 22-16,21-22 0,-1 0 0,1 0 15,-21 21-15,21-20 0,-22 20 16,22-21-16,-21 0 0,21 0 16,0 1-16,-22-1 0,22 0 0,0 0 15,21 0-15,0 0 0,21-21 31</inkml:trace>
  <inkml:trace contextRef="#ctx0" brushRef="#br0" timeOffset="119552.12">23918 12785 0,'0'-21'0,"0"-1"0,0 44 47,21-1-47,-21 0 0,22 21 16,-1-21-16,0 22 15,0-22-15,-21 21 0,21 1 0,0-1 16,1 0-16,-1 1 0,0-22 0,0 21 16,0 0-16,-21 1 0,21-22 15,1 21-15,-22-21 0,0 22 0,0-22 16,21 0-16,-21 0 0,0 0 0,0 1 16,0-1-16,0 0 0,0 0 15,0 0-15,0-42 47,0 0-47,0 0 0,0 0 0,0-1 16,0 1-16,21 0 0,0 0 15</inkml:trace>
  <inkml:trace contextRef="#ctx0" brushRef="#br0" timeOffset="119812.14">24596 12891 0,'0'0'15,"0"-22"-15,0 1 0,0 0 0,0 0 16,0 0-16,0 0 16,-22 21-1,1 21 1,0 0-16,0 0 0,0 21 0,-22-20 16,22 20-16,-21 0 0,0 1 0,-1-1 15,1 0-15,-22 1 0,1-1 16,-1 0-16,22 1 0,-43-1 0,43-21 15,-21 21-15,-1-20 0,1 20 0,-1-21 16,22 0-16,-1 0 0,1 1 16,21-1-16,-21-21 0,20 0 0,1 0 15,21-21-15</inkml:trace>
  <inkml:trace contextRef="#ctx0" brushRef="#br0" timeOffset="120424.07">21780 10901 0,'0'0'0,"-21"-42"15,0 20-15,0 22 16,21-21-16,-21 21 15,0 0-15,-1 0 0,1 0 16,0 0-16,0 21 16,0 1-16,0-1 0,-1 0 15,-20 0-15,21 21 0,0 1 0,0-1 16,-22-21-16,1 64 16,0-43-16,20 1 0,1-1 0,0-21 15,0 21-15,0-20 0,0-1 16,21 0-16,0 0 0,0 0 0,-22 0 15,22 1-15,-21-22 16,21-22 0</inkml:trace>
  <inkml:trace contextRef="#ctx0" brushRef="#br0" timeOffset="120700.13">21018 11091 0,'-21'0'31,"21"22"-15,0-1-16,0 0 0,0 0 0,0 0 16,0 0-16,21 1 15,-21-1-15,22 0 0,-22 0 0,21 0 16,-21 0-16,21-21 15,-21 22-15,21-22 0,0 0 16,0 0-16,1 0 16,-1 0-1,0-22-15,0 22 0,0-21 16,22 0-16,-1 0 0</inkml:trace>
  <inkml:trace contextRef="#ctx0" brushRef="#br0" timeOffset="121591.68">19918 13843 0,'0'-21'16,"21"21"-16,-21 21 15,0 0-15,21 0 0,-21 1 16,0-1-16,0 0 0,0 21 0,0-21 16,0 22-16,0-22 0,-21 21 0,0 1 15,21-22-15,0 21 0,0 0 16,-21 22-16,21-43 15,0 0-15,0 0 0,21-21 0,21 0 16,-21 0-16,22-21 16,20 0-16,1-21 0,105-22 15,-63 22-15,0-22 0,-1 1 0,22-1 16,0-20-16,127-107 16,-105 85-16,-22 22 0</inkml:trace>
  <inkml:trace contextRef="#ctx0" brushRef="#br0" timeOffset="122085.14">21886 11388 0,'0'0'0,"-21"42"0,-21 64 32,42-85-32,0 0 0,0 0 15,21-21-15,0 0 16,0 0-16,0 0 0,22-21 0,-22 0 15,21 0-15,1 0 16,20-22-16,1 22 0,-1-21 0,22-22 16,21 22-16,-1-21 0,1-1 15,21 22-15,0-22 0,0 22 0,0 0 16,0-22-16,0 43 0,-21-21 0,21 20 16</inkml:trace>
  <inkml:trace contextRef="#ctx0" brushRef="#br0" timeOffset="122632.14">18055 15685 0,'0'0'0,"42"0"15,1-22 1,20 1-16,43-21 0,21 0 0,64-43 15</inkml:trace>
  <inkml:trace contextRef="#ctx0" brushRef="#br1" timeOffset="190915.93">4530 6900 0,'0'0'15,"-22"0"-15,1-21 0,0 21 16,0 0-16,0 0 0,0-21 16,-1 21-16,1 0 15,0 0-15,0 0 16,0 0-1,42 0 48,21 0-47,-21 0-16,43 0 0,-1 0 15,1 0-15,21 0 0,20 0 0,1 0 16,0 0-16,42 0 0,0 0 15,22-21-15,-1 21 0,22-21 0,-1 21 16,1-21-16,-1 21 0,22-22 0,-22 1 16,-20 0-16,20 21 0,149-42 15,-170 42-15,-21 0 0,-21-21 16,-21 21-16,0 0 0,-21 0 16,-22 0-16,-21 0 0,1 0 0,-43 21 46</inkml:trace>
  <inkml:trace contextRef="#ctx0" brushRef="#br1" timeOffset="191608.53">8805 6223 0,'21'0'0,"-42"0"0,85-21 0,-43 21 0,21-21 16,1 0-16,-22-1 0,21 1 0,-21 0 15,0 21-15,-21-21 0,0 0 16,0 0-16,-42-1 0,21 22 16,-21 0-16,-1 0 0,-20 0 15,20 0-15,-20 0 0,21 0 0,-22 0 16,22 0-16,21 22 0,-22-22 15,22 21-15,0 0 0,21 0 16,0 0-16,0 0 0,0 1 16,21-1-16,21 0 0,-20 21 15,20-21-15,0 1 0,22 20 16,-22-21-16,0 21 0,1-20 0,-1-1 16,-21 21-16,0-21 0,-21 0 15,0 1-15,0-1 0,0 0 0,-63 21 16,21-42-16,-1 0 0,1 21 15,0-21-15,-1 0 0,1 0 16,0 0-16,20-21 0,-20 21 0,21-21 16,0 0-16,0 0 0,21 0 15,0-1-15,0-20 0,0 21 0,0 0 16,0 0-16,0-22 0,0 22 16,42-21-16,0 21 0,-21-1 15,22 1-15</inkml:trace>
  <inkml:trace contextRef="#ctx0" brushRef="#br1" timeOffset="192580.97">9123 6160 0,'0'21'15,"0"-42"-15,0 63 0,0-21 0,0 0 0,0 0 16,-21 1-16,21-1 0,0 0 16,-22 0-16,1 0 0,21 0 0,0 1 15,0-1-15,0 0 0,0 0 16,0 0-16,0 0 0,0 1 15,21-22-15,1 0 16,-1 0-16,0 0 0,0-22 16,0 1-16,0 21 0,22-21 0,-22 0 15,0 0-15,0-22 0,0 22 16,1 0-16,-1 0 0,0 0 0,0-22 16,-21 22-16,0 0 0,0 0 15,0 0-15,0 42 47,0 0-47,0 0 0,0 0 16,0 1-16,0-1 0,0 21 0,0-21 15,0 0-15,0 1 16,0 20-16,0-21 0,21 0 0,0 0 16,1-21-16,-1 0 15,21 0-15,-21 0 0,0 0 0,22-21 16,-22 0-16,0 0 0,21 0 0,-20 0 15,-1-1-15,0 1 16,21-21-16,-42 21 0,21 0 0,-21-1 16,0 1-16,0 0 0,0 0 0,0 0 15,0 0-15,-21 42 32,21 0-32,0 0 0,0 0 15,-21 0-15,21 1 0,0-1 0,0 0 16,-21 21-16,21-21 0,0 1 0,0-1 15,0 0-15,0 0 0,0 0 16,21-21 0,0 0-1,-21-21-15,21 0 16,-21 0-16,22 0 0,-22-1 0,0 1 16,21 0-16,0 0 0,-21 0 15,21 0-15,-21-1 0,0 1 0,21 0 16,-21 0-16,21 21 0,1 0 15,-1 21 1,0 0-16,-21 0 16,0 1-16,0-1 0,0 0 15,0 0-15,21 0 0,0 0 0,22 22 16,-22-22-16,0 0 0,0-21 16,21 0-16,-20 0 0,20 0 15,21 0-15,-41-21 16,20 0-16,-21 0 0,0-1 15,0 1-15,22-21 0,-43 21 16,0 0-16,21-43 0,-21 43 16,0 0-16,0 0 0,0-1 15,0 44 17,0-1-32,0 0 0,0 0 15,0 0-15,0 22 0,0-22 0,0 0 16,0 21-16,0-21 15,0 1-15,0-1 0,0 0 0,21 0 0,0 0 16,22-21 0,-22 0-16,21 0 0,-21 0 0,22 0 15,-1-21-15,0 0 0,1 0 0,-22 0 16,21-22-16,0 22 0</inkml:trace>
  <inkml:trace contextRef="#ctx0" brushRef="#br1" timeOffset="193003.73">11134 5842 0,'0'-21'0,"0"338"0,0-613 0,0 254 16,-22 63 0,1 0-16,0 0 0,21 22 0,0-22 15,-21 21-15,21 0 0,0-20 16,0 20-16,-21 0 0,21-21 16,0 22-16,0-22 0,0 0 15,0 21-15,0-20 0,0-1 0,0 0 16,0 0-16,0 0 0,0 0 0,0 1 15,0-44 17,21 1-32,0 0 15,-21 0-15,21 0 0,0 0 0,1-1 16,20 1-16,-21 0 0,0 0 16,22 21-16,-1 0 0,0-21 15,1 21-15,-22 0 0,21 0 0,-21 0 16,22 21-16,-22 0 15,-21 0-15,0 0 0,0 1 16,0-1-16,-43 42 0,1-42 16,0 1-16,-1-1 0,1 0 15,0 0-15,-43 21 0,64-42 16,-21 0-16,20 0 0,44-21 31,-1 0-31,0 0 0,21 0 16,-21-22-16,22 22 15</inkml:trace>
  <inkml:trace contextRef="#ctx0" brushRef="#br1" timeOffset="193199.62">11684 6096 0,'0'0'0,"0"21"16,0 0-16,0 1 15,0-1-15,0 0 0,0 0 0,0 0 16,0 0-16,-21 1 0,21-1 15,0 0-15,0 0 0,0 0 16,0 0-16,0-42 31,21 0-31,0 21 0,0-21 16,-21 0-16</inkml:trace>
  <inkml:trace contextRef="#ctx0" brushRef="#br1" timeOffset="193463.47">11811 5884 0,'0'0'0,"-21"0"0,0 0 0,-1 0 16,1 0-16,0 0 15,42 0 32,-21-21-31,0 0-1,0 0 1,-21 21-16,0 0 16,0 0-16,0 0 0,-1 0 15,44 0 17,-1 0-32</inkml:trace>
  <inkml:trace contextRef="#ctx0" brushRef="#br1" timeOffset="193703.33">12298 5609 0,'0'21'31,"-21"1"-31,21-1 0,-22 0 16,1 64-16,21-43 0,-21 0 15,0 1-15,21-1 0,-21 0 16,21 1-16,0-22 0,-21 21 0,21 0 15,0-20-15,0 20 0,0-21 0,0 0 16,0 0-16,21 1 0,0-1 16,0-21-16,0 0 0,22 0 15,-22 0-15,21 0 0,-21 0 0,22 0 16,-22-21-16,0-1 0</inkml:trace>
  <inkml:trace contextRef="#ctx0" brushRef="#br1" timeOffset="193881.23">12065 6054 0,'0'0'0,"-21"0"0,42-21 31,0 21-31,21 0 0,1 0 0,-1-22 0,0 22 16,22 0-16,-22 0 15,1 0-15,-1-21 0,0 21 0,1 0 16,-1 0-16,-21 0 0,0 0 0,0 0 15</inkml:trace>
  <inkml:trace contextRef="#ctx0" brushRef="#br1" timeOffset="194821.27">10054 6773 0,'0'0'16,"-21"0"-16,21-21 0,0 0 16,0 0-1,21 21 1,0 21-1,0 0-15,22 0 0,-22 1 16,21-1-16,1 0 0,-1 21 0,0-21 16,22 22-16,-22-1 0,22 22 15,-1-1-15,1 1 0,-1 20 16,22 1-16,-1 0 0,86 105 16,-86-84-16,22 0 0,-21 21 15,-22-21-15,22 21 0,-21 0 0,-1 0 16,1 21-16,-1-21 0,1 21 0,-22-21 15,21 21-15,-20 0 0,20 0 16,-20 1-16,20-1 0,-21 0 0,22 0 16,-1 0-16,-20 0 0,20 1 0,-20-22 15,20 21-15,-21-21 0,1 21 16,-1-21-16,0 21 0,1-42 0,-1 21 16,0 0-16,1-21 0,-1 0 0,-21-1 15,22-20-15,-22 0 16,0-1-16,-21 1 0,0-21 0,21-22 15,-21 21-15,0-20 0,0-1 0,0 0 16,0 1-16,0-22 0,0 0 16,0 0-16,0 0 0,0 1 0,0-1 15,-21-21 1,21 21 31,0 0-32,0-63-15,42 338 63,-42-296-63,106 275 187</inkml:trace>
  <inkml:trace contextRef="#ctx0" brushRef="#br1" timeOffset="195643.11">12425 12975 0,'0'0'0,"0"21"62,0 1-46,21-1-16,508 402 125,-529-423-125,-21-106 63,-339-232-17</inkml:trace>
  <inkml:trace contextRef="#ctx0" brushRef="#br1" timeOffset="196011.68">13250 13377 0,'0'0'0,"0"0"0,0-21 110,0 0-79,0 0-31,21 0 15</inkml:trace>
  <inkml:trace contextRef="#ctx0" brushRef="#br1" timeOffset="197575.92">12488 12933 0,'-21'0'0,"0"0"15,21 21 32,0 0-47,21-21 0,0 21 16,0-21-16,-21 22 0,43-1 0,-22 0 15,0-21-15,0 21 0,0 0 16,22 0-16,-22 1 0,21-1 0,-21 0 16,1 0-16,-1 0 0,21 0 0,-21 1 15,0-1-15,1-21 0,-22 21 16,21 0-16,0 0 16,0-21-16,0 0 0,-21 21 0,0-42 93,0 0-93,21 0 16,1 21-16</inkml:trace>
  <inkml:trace contextRef="#ctx0" brushRef="#br1" timeOffset="198059.98">13441 12827 0,'0'0'0,"21"-21"0,-21-21 0,21 20 0,-21 1 15,0 0-15,0 0 0,0 0 16,0 42 15,0 0-31,0 0 16,-21 22-16,21-22 0,-21 21 0,0 0 15,-1 1-15,1-1 0,0 0 16,0 1-16,0-1 0,0-21 0,-1 22 16,-20-1-16,21 0 0,-21-21 0,20 1 15,1 20-15,-21-21 0,21 0 16,0 0-16,-1 1 0,1-22 0,21 21 16,21-42 15,1-1-16,-1 22-15,0-21 0,0 0 0,21 0 16,-20-21-16,20 20 0,0-20 16,1 21-16,20-64 0,-21 43 15,-20 21-15,20-22 0,-21 22 0,0-21 16,0 42-16,-21-21 16,0 42-16,-21 0 15,0 21-15,0-20 0,0 20 0,0-21 16,-1 21-16,-20-20 0,21-1 15,0 21-15,0-21 0,-1 0 16,1 1-16,0-1 0,0 0 0,0 0 16,0-21-16,21 21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49:16.1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42 0,'21'22'15,"0"-22"1,-21-22 15,22 22 1,-1 0 14,0 0-30</inkml:trace>
  <inkml:trace contextRef="#ctx0" brushRef="#br0" timeOffset="2843.13">3514 720 0,'0'0'0,"0"-21"0,0-1 16,0 1-1,0 0-15,0 0 16,0 0 0,0 0-16,0-1 15,0 1 1,0 0-16,0 0 15,0 0 1,0 0-16,-22 21 31,1 0-31,0 0 16,0 21 0,0 0-16,0 21 15,21-21-15,0 22 0,-22-1 0,1 0 16,0 22-16,0-1 0,0-20 15,0 20-15,-1 1 0,1-1 0,0 1 16,-21-1-16,21-20 16,-22 20-16,22-21 0,-21 1 0,21-1 15,-22 0-15,1 1 0,21-22 16,-22 21-16,22-21 0,0 1 0,0-22 16,0 0-16,0 0 15,-1 0-15,22-22 0,-21 1 16,0 0-16,21 0 0,0-21 15,0 20-15,0-20 0,0 0 0,0-1 16,0 1-16,0 0 0,0-22 16,0 22-16,0 0 0,21-22 15,-21 22-15,21-1 0,-21 1 16,22 21-16,-1 0 0,-21 0 16,0-1-16,21 22 0,0 0 0,-21 22 15,21-1-15,0 0 0,1 21 16,-1-21-16,-21 22 0,21-1 0,0 0 15,-21-20-15,21 20 0,-21 0 16,21 1-16,1-22 0,-22 21 0,21-21 16,0 0-16,0 1 0,0-1 15,0 0-15,1 0 0,20-21 0,-21 0 16,21 0-16,1 0 0,-1 0 16,0 0-16,22 0 0,-22 0 0,22-21 15,-1 0-15,-20 0 16,20-1-16,-21-20 0,1 21 0,20-21 15,-42-1-15,22 1 0,-1-22 16,-21 22-16,0-21 0,1-1 0,-22 22 16,0-22-16,0 22 0,0-22 15,0 22-15,0 0 0,0-1 0,-22 1 16,1 0-16,0-1 0,0 22 16,-21 0-16,-1 0 0,1 0 15,0 21-15,-1 0 0,1 0 0,0 21 16,-1 0-16,-20 0 0,20 22 15,1-1-15,0 0 0,-1 1 0,22-1 16,0 21-16,-21-20 16,21 20-16,21-20 0,0-1 0,0 21 15,0-20-15,0-22 0,0 21 16,21 1-16,-21-22 0,42 0 16,-21 0-16,22 0 0,-22 0 0,21-21 15,0 22-15,1-22 0,-1 0 16,22 0-16,-22 0 0,0 0 0,1 0 15,20-22-15,-21 22 0,1-21 16,-1 0-16,0 0 0,1-21 0,-22 20 16,21-20-16,1 21 15,-22-21-15,21-1 0,-21 22 0,22 0 16,-22-21-16,0 20 0,0 22 16,-21-21-16,0 42 15,0 1-15,0-1 16,0 0-16,0 0 0,0 21 0,0-20 15,-21 20-15,21 0 0,-21-21 16,0 1-16,21 20 0,-22-21 0,22 0 16,0 0-16,0 1 0,-21-1 15,21 0-15,0 0 0,-21-21 16,21 21-16,0-42 31,0 0-31,21 0 16,-21-22-16,21 22 0,1-21 0,-1 0 15</inkml:trace>
  <inkml:trace contextRef="#ctx0" brushRef="#br0" timeOffset="3027.13">4572 572 0,'-21'0'31,"0"0"-16,21 21 1,0 0 0,21 0-16,0-21 15,0 0-15,0 21 0</inkml:trace>
  <inkml:trace contextRef="#ctx0" brushRef="#br0" timeOffset="3487.11">4995 868 0,'0'0'0,"21"0"31,1 0-31,-22-21 0,0 0 16,0-1 0,-22 22 15,-20 0-31,21 0 0,0 22 15,-22-1-15,22-21 0,-21 21 16,21 0-16,-22 0 0,22-21 16,0 21-16,0 1 0,0-22 0,21 21 15,0 0-15,21 0 16,0-21-16,21 21 0,-20-21 16,20 21-16,0 1 0,-21-22 15,22 21-15,-22 0 0,21-21 16,-21 21-16,1 0 0,-1-21 15,-21 21-15,0 1 0,0-1 16,0 0-16,-21 0 0,-1-21 0,-20 21 16,21-21-16,-21 0 0,-1 21 15,1-21-15,21 0 0,-22 0 0,1 0 16,21 0-16,0 0 0,0 0 16,-1 0-16,1 0 0,0-21 0,21 0 15,0 0-15,0 0 16,0 0-16,0-1 0,42 1 15,-20 0-15,-1 21 16,21-21-16</inkml:trace>
  <inkml:trace contextRef="#ctx0" brushRef="#br0" timeOffset="4059.12">5736 1016 0,'0'0'15,"21"0"-15,0-21 0,1 0 16,-22 0 0,21-1-16,0 1 0,-21 0 0,0 0 15,0 0-15,0 0 0,0-1 16,0 1-16,0 0 0,0 0 16,-21 0-16,0 21 0,-1 0 15,1 0-15,0 0 0,-21 0 16,-1 0-16,22 0 0,-21 21 0,0 21 15,-1-21-15,1 22 0,21-22 16,-22 21-16,1 1 0,21-1 0,0-21 16,0 21-16,-1 1 0,1-22 15,21 0-15,0 0 0,0 22 0,0-22 16,0 0-16,21-21 16,1 21-16,-1-21 0,0 0 15,0 0-15,0 0 16,22 0-16,-22-21 0,21 0 0,-21 0 15,22-1-15,-22 1 0,21 0 16,-21-21-16,22 21 0,-22-22 0,0 22 16,0-21-16,0 21 0,0-22 15,-21 22-15,0 0 0,0 0 16,0 42 0,0 0-1,-21 0-15,0 0 0,0 1 0,21-1 16,-21 21-16,0-21 0,21 0 15,0 22-15,0-22 0,0 0 16,0 0-16,0 0 0,0 1 0,0-1 16,21-21-16,0 21 0,0 0 15,0-21-15,22 0 0,-22 0 0,21 0 16,0 0-16,1 0 0,-1-21 16,0 21-16,-20-21 0,20 0 0</inkml:trace>
  <inkml:trace contextRef="#ctx0" brushRef="#br0" timeOffset="4594.71">6519 910 0,'0'0'0,"0"-21"0,0 0 16,0 0-16,0 0 0,0-1 15,0 1-15,0 0 0,-21 0 16,0 21-16,0-21 0,0 21 16,-1 0-16,1 0 0,0 0 0,0 0 15,0 0-15,0 0 0,-1 21 16,1 0-16,-21 0 0,21 0 0,0 22 15,-1-1-15,1-21 0,0 22 16,0-1-16,0 0 0,21 1 0,0-22 16,0 21-16,-21-21 0,21 0 15,0 22-15,0-22 0,21 0 16,0 0-16,0-21 0,0 0 16,0 0-16,22 0 0,-22 0 0,21 0 15,-21-21-15,22 0 0,-22-21 16,21 20-16,1 1 0,-22-21 15,21 0-15,0-1 0,-20-20 16,-1 20-16,21-20 0,-21 21 0,-21-22 16,21 22-16,-21-22 0,0 22 0,0-22 15,0 22-15,0 0 0,0-1 16,0 22-16,0-21 0,0 21 0,-21 21 16,0 0-1,0 21-15,21 0 0,-21 0 0,0 0 16,-1 22-16,22-1 0,0 0 15,-21 1-15,21-1 0,-21 0 0,21 22 16,0-22-16,0 22 16,0-22-16,0 0 0,0 1 0,0-1 15,0 0-15,0-20 0,0 20 16,0-21-16,0 0 0,0 0 0,21-21 16,-21 22-16,21-22 0,1 0 15,-1 0-15,0 0 0,0 0 0,0 0 16,0 0-16,1-22 0,-1 1 15</inkml:trace>
  <inkml:trace contextRef="#ctx0" brushRef="#br0" timeOffset="5018.1">6964 868 0,'0'0'0,"0"-21"0,-21 0 15,21-1 1,0 1 0,21 21-1,0 0-15,0 0 0,0 0 0,0 21 16,1 1-16,-1-1 0,0 0 16,0 0-16,-21 21 0,21-20 0,-21-1 15,0 21-15,0-21 16,0 22-16,0-22 0,0 0 0,0 0 15,0 0-15,0 0 0,0 1 0,-21-1 16,21 0 0,0-42-1,0 0 1,0-1-16,21 1 0,-21 0 0,21-21 16,1 21-16,-1-22 0,0 1 15,0 21-15,0-22 0,0 1 0,-21 21 16,22 0-16,-22 0 0,21-1 15,-21 1-15,0 0 16,21 21 0,0 0-1</inkml:trace>
  <inkml:trace contextRef="#ctx0" brushRef="#br0" timeOffset="6219.1">8001 1101 0,'0'0'0,"21"0"0,0 0 0,0-21 15,-21-1-15,22 22 16,-22-21-16,21 0 0,-21 0 0,21 0 15,-21 0-15,0-1 0,21 1 16,-21 0-16,0 0 0,0-21 0,0 20 16,0 1-16,0 0 0,-21 0 15,0 21-15,0-21 0,-1 21 0,-20 0 16,21 0-16,-21 0 0,-1 0 16,1 21-16,0-21 0,-1 42 0,1-21 15,-22 22-15,22-22 0,0 21 16,-1 1-16,22-1 0,-21 0 0,21-21 15,0 22-15,-1-1 16,22-21-16,0 0 0,0 1 0,0-1 16,0 0-16,22-21 0,-1 0 15,0 0-15,21 0 0,1 0 0,-1 0 16,0 0-16,1 0 0,20-21 16,-21 0-16,22-1 0,-22 1 0,1-21 15,-1 21-15,0 0 0,1-22 16,-22 22-16,0-21 0,0 21 0,0-22 15,-21 22-15,21 0 0,-21 0 16,0 0-16,0 42 31,-21 0-31,0 21 0,0-21 0,0 1 16,21 20-16,-21-21 16,-1 21-16,22-20 0,0 20 0,0-21 15,0 0-15,0 0 0,0 1 16,0-1-16,0 0 0,0 0 0,22-21 15,-1 0-15,21 0 0,-21 0 16,22 0-16,-22 0 0,21 0 0,0 0 16,43-42-16,-64 21 15,22-1-15,-1-20 0,-21 21 0,0-21 16,0 20-16,1-20 0,-22 0 16,0-1-16,0 22 0,0 0 15,0-21-15,0 21 0,0-1 16,-22 44-1,1-22-15,21 21 16,0 21-16,-21-21 0,0 22 0,21-22 16,-21 21-16,21-21 0,-21 22 15,21-1-15,0-21 0,0 0 0,0 0 16,0 22-16,0-22 0,0 0 16,0 0-1,0-42 16,0 0-31,0 0 0,0 0 16,0-1-16,0-20 0,0 21 16,21-21-16,0-1 0,0 1 0,0 0 15,0-1-15,1 1 0,20 0 16,0-1-16,-21 22 0,22 0 0,-1 0 16,0 21-16,1 0 0,-1 0 15,-21 0-15,22 0 0,-1 21 0,-21 0 16,0 0-16,0 22 0,-21-22 15,0 21-15,0 0 0,0 1 0,0-22 16,0 21-16,0-21 16,-21 22-16,21-22 0,-21 0 0,0 0 15,0 0-15,0 1 0,21-1 16,0 0-16,-22 0 0,44-21 31,-1-21-15,0 0-16,0 0 0,0-1 0,0-20 15</inkml:trace>
  <inkml:trace contextRef="#ctx0" brushRef="#br0" timeOffset="6495.6">9567 296 0,'-42'106'31,"42"-63"-31,-21-1 0,0 0 16,-1 1-16,1-1 0,0 0 0,0 22 16,0-22-16,21 22 0,-21-22 15,-1 21-15,22-20 0,-21-1 0,21 0 16,0-20-16,0 20 0,0-21 16,0 0-16,0 0 0,21-21 0,1 22 15,-1-22-15,0 0 0,0 0 16,0 0-16,0 0 0,1-22 0,-1 1 15,0 0-15,0 0 16,0 0-16,0-22 0,-21 22 0</inkml:trace>
  <inkml:trace contextRef="#ctx0" brushRef="#br0" timeOffset="6678.78">9292 677 0,'0'0'0,"-42"22"31,63-22-15,0 0-1,0 0-15,22 0 0,-22 0 0,21 0 16,0-22-16,1 22 0,-1-21 16,22 21-16,-22-21 0</inkml:trace>
  <inkml:trace contextRef="#ctx0" brushRef="#br0" timeOffset="7923.03">10477 974 0,'0'0'16,"0"21"-16,-21-21 0,21 21 31,0-42-16,0 0-15,21 0 0,1-1 16,-1-20-16,0 21 0,-21 0 16,0 0-16,21-22 0,-21 22 15,0-21-15,0 21 0,0-1 0,0 1 16,0 0-16,0 0 0,-21 0 16,0 0-16,0 21 0,-1 0 0,-20 0 15,21 0-15,-21 0 0,20 21 16,-20 0-16,0 0 0,-1 0 0,1 22 15,0-1-15,-1 0 0,1 1 0,0-22 16,21 21-16,-1 0 16,1 1-16,21-22 0,0 21 0,0-21 15,0 1-15,0-1 0,21 0 16,1 0-16,-1-21 0,21 0 0,-21 0 16,22 0-16,-1 0 0,0 0 15,1 0-15,-1-21 0,-21 21 0,21-21 16,1 0-16,-1-1 15,-21-20-15,22 21 0,-22-21 0,0 20 16,0-20-16,21 0 0,-42 21 0,22-22 16,-22 22-16,21 0 0,-21 0 15,0 0-15,-21 42 32,-1 0-32,22 0 15,-21 0-15,21 22 0,-21-22 16,0 21-16,21-21 0,0 22 0,0-22 15,0 0-15,0 21 0,0-21 16,21 1-16,0-1 0,0 0 0,1-21 16,-1 21-16,21-21 0,0 0 15,1 0-15,-1 0 0,0 0 0,22 0 16,-1 0-16,-20-21 0,20 0 16,1 0-16,-22-1 0,22 1 0,-22-21 15,0 21-15,1-22 0,-22 1 16,0 21-16,0-64 15,0 64-15,-21 0 0,0 0 0,0 0 16,0-1-16,-21 22 0,0 0 16,0 0-16,0 0 0,-22 0 0,22 0 15,-21 0-15,21 0 0,-22 0 16,1 22-16,0-1 0,20 0 0,-20 0 16,21 0-16,0 0 0,0 1 15,-1-1-15,22 0 0,0 0 0,0 0 16,0 0-16,0 1 0,22-1 15,20-21-15,-21 0 0,21 0 16,1 0-16,-22 0 0,21 0 16,1 0-16,-1 0 0,-21-21 0,21-1 15,1 1-15,-22 0 0,0 21 16,0-21-16,0 0 0,1 0 0,-22-1 16,0 1-1,21 21-15,-21 21 31,0 1-31,-21-1 16,21 0-16,-22 21 0,22-21 0,-21 22 16,0-1-16,0 0 0,0 1 0,21-1 15,-21 22-15,-1-22 0,1 21 16,0 1-16,21-1 0,0 22 16,-21 0-16,21-1 0,0 1 0,0 21 15,0-21-15,0 20 0,0 1 0,0-21 16,0 21-16,0-22 0,0 22 15,0-21-15,0-22 0,0 1 0,0-1 16,0 1-16,0-22 0,0-21 0,0 22 16,0-22-16,0 0 0,-21-21 0,0 0 15,-1 0-15,-20 0 0,21 0 16,-21-21-16,-1 0 0,1-22 0,-22 22 16,22-21-16,-21 0 0,20-22 0,1 22 15,-43-64 1,64 42-16,-21 1 0,-1-43 15,22 43-15,21-1 0,0-42 16,0 43-16,0 20 0,0-20 16,0-1-16,0 1 0,21-1 0,-21 22 15,43-21-15,-22-1 0,0 1 16,21-1-16,1 22 0,-1-22 0,22 22 16</inkml:trace>
  <inkml:trace contextRef="#ctx0" brushRef="#br0" timeOffset="8575.59">11620 910 0,'22'-21'32,"-1"21"-17,0-21-15,0 0 0,0 21 16,0-21-16,1 21 0,-22-22 15,21 1-15,0 0 0,-21 0 16,21 0-16,-21 0 0,0-1 16,0 1-1,-21 21 1,0 0-16,0 21 16,-1-21-16,22 22 0,-21-1 0,0 0 15,21 0-15,-21 21 0,0-20 16,21 20-16,0-21 0,0 0 0,-21 22 15,21-22-15,0 0 0,0 0 16,0 0-16,0 0 0,0 1 0,0-1 16,21 0-16,0-21 0,0 0 15,0 0-15,0 0 0,22 0 0,-22 0 16,21 0-16,1 0 0,-1-21 16,0 21-16,1-21 0,-1-1 0,0-20 15,1 21-15,-1-21 0,0 20 16,-21-20-16,22 0 0,-22-1 15,0 22-15,0 0 0,-21-21 16,0 21-16,0-1 0,-21 22 16,0 0-16,0 0 15,0 0-15,-1 22 0,1-22 16,0 21-16,0 0 0,21 0 0,-21 0 16,21 0-16,0 1 0,0 20 15,0-21-15,21 0 0,0 0 0,0 22 16,0-22-16,-21 0 0,22 0 0,-1 0 15,-21 1-15,21-1 16,-21 0-16,0 0 0,0 0 0,-21-21 16,0 0-1,-1 0-15,1 0 0,0 0 0,0 0 16,0 0-16,0 0 0,-1 0 16,1 0-16,21-21 15,0 0-15,0 0 0,0 0 0</inkml:trace>
  <inkml:trace contextRef="#ctx0" brushRef="#br0" timeOffset="9634.01">13906 656 0,'0'0'0,"22"-21"0,-22 0 31,-22 21 1,1 0-32,0 0 0,0 21 15,0 0-15,0-21 0,21 21 0,-22 1 16,1 20-16,0-21 0,21 0 15,-21 22-15,21-22 0,-21 0 0,21 21 16,0-21-16,0 1 16,0-1-16,0 0 0,0 0 0,21 0 15,0-21 1,0 0-16,22 0 0,-22 0 0,21 0 16,-21-21-16,22 0 0,-1 0 15,-21 0-15,21-1 0,1 1 0,-22 0 16,0 0-16,0 0 0,-21 0 0,0-22 15,0 22-15,0 0 0,0 0 16,0 0-16,-21-1 0,0 1 16,-21 0-16,20 21 0,1-21 0,0 21 15,0 0-15,0-21 0,0 21 16,63 0 15,-21 0-15,0 0-16,22 0 0,-1 0 15,0 0-15,1 0 0,-1 0 0,0-21 16,1 21-16,-22-22 0,21 22 16,-21 0-16,0 0 0,1-21 0,-1 21 15,-21-21-15,21 21 16,-21-21-16,0 42 47,0 0-47,0 0 15,-21 1-15,21 20 0,-21-21 16,-1 21-16,1 1 0,0-1 0,0 0 16,0 22-16,0-22 0,-1 22 15,-20-1-15,21 1 0,0-1 0,0 1 16,-1-1-16,1 22 0,0-22 16,21 22-16,0-21 0,0 20 0,0 86 15,0-107-15,0 22 16,0-22-16,0 1 0,0-1 0,0 1 15,0-1-15,0 1 0,0-1 16,0-20-16,0-1 0,0 0 0,0 1 16,-21-1-16,0-21 0,0 0 0,-1 0 15,1-21-15,0 0 0,-21 0 16,21 0-16,-22 0 0,1-21 0,0 0 16,-1 0-16,1 0 0,0 0 0,20-22 15,-20 22-15,0-21 0,-1 21 16,22-22-16,-21 22 0,21-21 0,0 21 15,-1-22-15,1 22 0,21-21 16,-21 21-16,21-22 0,0 1 16,0 21-16,0-22 0,21 1 0</inkml:trace>
  <inkml:trace contextRef="#ctx0" brushRef="#br0" timeOffset="10050.12">15727 169 0,'-21'43'31,"-1"-22"-31,1 0 0,0 0 0,21 22 16,-21-1-16,0-21 0,0 21 0,-1 1 16,1-1-16,0 0 0,0-20 15,0 20-15,0 0 0,21 1 0,-22-1 16,22-21-16,-21 21 0,21-20 0,0 20 15,0-21-15,0 0 16,0 0-16,21 1 0,1-22 0,-1 0 16,-21 21-16,21-21 0,0 0 15,21 0-15,-20 0 0,-1-21 0,0-1 16,0 22-16,0-21 0,0 0 16,1-21-16</inkml:trace>
  <inkml:trace contextRef="#ctx0" brushRef="#br0" timeOffset="10233.11">15494 572 0,'0'0'16,"-21"0"-16,-22 0 15,65 0 1,-1-22 0,21 22-16,-21 0 0,22 0 15,-1 0-15,0 0 0,1 0 0,-22-21 16,21 21-16,0 0 0,1 0 15,-1-21-15,-21 21 0,22 0 0</inkml:trace>
  <inkml:trace contextRef="#ctx0" brushRef="#br0" timeOffset="10602.1">16044 529 0,'-42'43'15,"42"-22"1,21-21 15,0 0-15,22 0-16,-22-21 0,0 21 0,21-22 15,-21 1-15,22 21 0,-22-21 0,0 0 16,21 21-16,-20-42 16,-1 20-16,-21 1 15,-21 21-15,-1 0 16,1 0-16,0 0 0,-21 21 0,21-21 15,-22 22-15,1-1 16,21 0-16,0 0 0,-22 0 0,22 0 16,0 22-16,0-22 0,21 0 0,0 0 15,0 0-15,0 1 0,0-1 16,0 0-16,0 0 0,0 0 0,21 0 16,0 1-16,21-22 0,-20 21 15,20-21-15,-21 0 0,21 0 16,1 0-16,-1 0 0,0 0 0,1 0 15,-1 0-15,0-21 0</inkml:trace>
  <inkml:trace contextRef="#ctx0" brushRef="#br0" timeOffset="11366.84">16637 593 0,'-21'-21'0,"21"-1"15,0 1-15,21 0 16,0 21-16,0 0 15,0 0-15,1-21 0,-1 21 0,0 0 16,0 0-16,0 0 0,0 21 16,1 0-16,-1 0 0,-21 1 15,0-1-15,0 21 0,0-21 0,0 0 16,0 1-16,-21-1 0,-1 0 16,1 21-16,0-21 0,0 1 0,0-1 15,0 0-15,-1-21 16,1 21-16,0-21 0,0 21 15,42-42 17,0 21-32,0-21 0,22 0 15,-22 0-15,0-22 0,21 22 0,-20 0 16,20-21-16,-21 20 0,21-20 16,-20 21-16,-1-21 0,21 20 0,-21 1 15,0 0-15,-21 0 0,22 21 16,-22-21-16,0 42 15,-22-21 1,1 21-16,0 0 0,0 0 16,0 1-16,0-1 0,-1 21 0,1-21 15,0 0-15,21 1 0,0 20 16,0-21-16,0 0 0,0 0 16,0 1-16,0-1 0,0 0 0,21 0 15,0 0-15,1-21 0,-1 0 0,21 0 16,-21 0-16,22 0 0,-1 0 15,0 0-15,1 0 0,-1-21 0,0 0 16,1 0-16,-1-22 16,-21 22-16,21 0 0,1-21 0,-22-1 0,0 22 15,0-21-15,0 0 16,1-1-16,-1 1 0,-21 0 0,0-1 16,0 1-16,0 0 0,0 20 15,0 1-15,-21 42 31,21 1-31,-22 20 0,1 0 16,0-21-16,0 22 0,0-1 16,21 0-16,-21 1 0,-1-1 0,1 0 15,21 1-15,0-22 0,0 21 16,0 1-16,0-22 0,0 21 0,0-21 16,0 0-16,0 1 0,21-1 15,1-21-15,-1 0 0,0 21 16,0-21-16,0 0 0,0 0 0,1 0 15,-1-21-15,0 0 0,0-1 16,0 1-16,0 0 0</inkml:trace>
  <inkml:trace contextRef="#ctx0" brushRef="#br0" timeOffset="11542.74">17484 593 0,'0'0'0,"-22"0"0,1 0 16,42 0 15,1 0-31,-1 0 16,21 0-16,0 0 0,1 0 0,-1 0 15,0 0-15,1 0 0,-1-21 16,0 21-16,1 0 0,-1-22 0</inkml:trace>
  <inkml:trace contextRef="#ctx0" brushRef="#br0" timeOffset="11783.6">18415 402 0,'0'0'0,"-21"0"16,0 0-1,-1 0-15,1 21 0,-21 1 16,21-1-16,0 0 16,-1 21-16,1-21 0,0 1 0,0 20 15,0-21-15,0 0 0,-1 22 0,22-22 16,0 0-16,0 21 0,0-21 15,0 1-15,0 20 0,0-21 0,22 0 16,20 0-16,-21 1 0,0-22 16,64 21-16,-43-21 0,1 0 15,20 0-15,-21 0 0,1 0 16</inkml:trace>
  <inkml:trace contextRef="#ctx0" brushRef="#br0" timeOffset="12055.45">18859 402 0,'0'0'0,"0"-21"15,22 21-15,-1 0 16,0 21-16,0 0 16,0-21-16,0 43 0,1-22 0,-1 0 15,0 21-15,0 1 0,0-22 16,0 21-16,1 1 0,-22-1 15,21 0-15,-21 1 0,0-1 0,0 0 16,0 1-16,-21-1 0,-22-21 16,22 0-16,0 22 0,-21-22 0,20 0 15,-20-21-15,-21 21 0,20 0 16,-20-21-16,20 0 0,-20 0 0,-1 0 16,1 0-16,-1 0 0</inkml:trace>
  <inkml:trace contextRef="#ctx0" brushRef="#br0" timeOffset="13538.92">2794 1990 0,'0'0'0,"-21"-21"0,0 21 15,-1 0-15,22-22 16,-21 22-16,0 0 0,0-21 15,0 21-15,21-21 0,-21 21 16,-1 0-16,1 0 16,21-21-1,21 21 17,1 0-32,-1-21 0,21 21 15,-21 0-15,0 0 16,22 0-16,-22 0 0,21 0 0,1-21 15,-1 21-15,21 0 0,-20 0 16,20 0-16,1 0 0,20-22 0,-20 22 16,21 0-16,-1 0 0,1 0 0,21 0 15,-22 0-15,1-21 0,0 21 16,21 0-16,-22 0 0,1 0 0,21 0 16,0 0-16,-1 0 0,-20 0 15,21 0-15,21 0 0,-21 0 0,0 0 16,-1 0-16,22 0 0,0 0 15,0 0-15,0 0 0,0 0 0,0 0 16,0 0-16,22 0 0,-22 0 16,21 0-16,0 0 0,-21 0 15,21 0-15,-21 21 0,21-21 0,0 0 16,-21 0-16,22 0 0,-1 0 16,0 0-16,-21 0 0,21 0 0,0 0 15,-21 0-15,21 0 0,1 0 16,-1 0-16,0 0 0,-21 0 0,21 0 15,-21 0-15,21 0 0,0 0 0,1 0 16,-22 0-16,21 22 16,-21-22-16,21 0 0,0 0 0,0 0 0,0 0 15,1 0-15,-1 0 0,0 0 16,0 0-16,0 0 0,0 0 16,1 0-16,-1 0 0,0 21 0,0-21 15,0 0-15,0 0 0,22 0 16,-22 21-16,0-21 0,0 0 0,0 0 15,1 21-15,-1-21 0,0 0 16,21 0-16,-21 21 0,1-21 0,-1 0 16,-21 0-16,42 0 0,-21 0 15,0 0-15,22 0 0,-22 0 0,-21 21 16,21-21-16,0 0 0,0 0 0,1 0 16,-22 0-16,21 0 15,-21 0-15,0 0 0,0 0 0,0 0 16,-21 0-16,21 0 0,0 0 15,0 0-15,0 0 0,0 0 0,0 0 16,-22 0-16,22 0 0,0 0 16,0 0-16,0 0 0,-21 0 0,21 0 15,-21 0-15,-21 0 0,21 0 0,-22 0 16,1 0-16,0 0 0,-22 0 16,22 0-16,-22 0 0,-20 0 0,20 0 15,-21 0-15,-20 0 0,20 0 16,-21 0-16,0 0 0,0 0 0,-21-21 31,-21 21 0,0 0-15,-21-21-16,21 21 0</inkml:trace>
  <inkml:trace contextRef="#ctx0" brushRef="#br1" timeOffset="20622.43">868 3260 0,'0'-21'188,"0"-1"-173,0 1 1,0 0-16,0 0 0,-21 21 16,21-21-16,0 0 0,0-1 15,0 1-15,0 0 0,0 0 16,-22 21-16,22-21 0,0 0 16,-21-1-16,21 1 15,0 0-15,0 0 31,0 42 1,0 0-32,0 0 15,0 1-15,0-1 0,0 0 0,0 0 16,0 21-16,0-20 0,0 20 16,0 0-16,21 1 0,-21-22 0,0 21 15,0 0-15,0 1 0,0-1 16,0 0-16,0-20 0,0 20 0,0-21 15,0 0-15,0 22 0,0-22 16,0 0-16,0 0 16,0 0-1,0-42 48,0 0-48,22 21-15,-22-21 0,21 0 16</inkml:trace>
  <inkml:trace contextRef="#ctx0" brushRef="#br1" timeOffset="20965.03">1333 3344 0,'0'0'0,"0"43"32,0-22-32,22-21 31,-1 0-31,0-21 16,0 0-16,-21-1 15,0 1 1,0 0-16,0 0 15,0 0-15,0 0 16,-21 21-16,0 0 0,0 0 0,-1 0 16,1 0-1,0 21-15,21 0 0,0 0 16,0 0-16,0 0 16,21-21-1,0 0-15,22 0 16,-22-21-16</inkml:trace>
  <inkml:trace contextRef="#ctx0" brushRef="#br1" timeOffset="21306.08">2413 2900 0,'0'0'0,"0"-64"31,0 43-31,-21 0 16,0 21-1,21 21 1,0 0-16,-22 1 0,22-1 0,-21 21 16,0 0-16,21-20 0,0 20 15,0 0-15,-21 1 0,21-1 0,-21 21 16,21-20-16,0-1 0,0 0 15,0 1-15,0-22 0,0 21 0,0-21 16,0 22-16,0-22 0,0 0 16,0 0-16,21-21 15,0 0-15,0 0 0,0 0 16,1 0-16,-1-21 0,0 0 0,0 0 16,0 0-16</inkml:trace>
  <inkml:trace contextRef="#ctx0" brushRef="#br1" timeOffset="21507.53">2117 3154 0,'0'0'0,"-22"0"0,1 0 0,42 0 47,1 0-47,-1 0 16,21-21-16,-21 21 0,22 0 0,-1-21 15,0 21-15,1 0 0,-1-22 16,0 22-16,1 0 0,-22-21 0,21 21 16</inkml:trace>
  <inkml:trace contextRef="#ctx0" brushRef="#br1" timeOffset="21864.44">2688 3196 0,'0'0'0,"21"0"0,0 0 16,1 0-16,-1 0 15,21-21-15,-21 21 16,0-21-16,1 21 0,-1-21 0,21 0 16,-21 21-16,-21-22 0,21 22 15,-21-21-15,22 0 0,-22 0 16,-22 21-1,1 0-15,0 0 0,0 0 0,0 0 16,0 21-16,-22 0 0,22-21 16,0 21-16,-21 22 0,20-22 0,1 0 15,0 21-15,0 1 0,0-22 16,0 21-16,21-21 0,0 22 0,0-22 16,0 0-16,0 21 0,21-20 15,0-22-15,0 21 0,0 0 16,22-21-16,-1 0 0,-21 0 15,21 0-15,1 0 0,41-21 16,-62 0-16</inkml:trace>
  <inkml:trace contextRef="#ctx0" brushRef="#br1" timeOffset="22379.08">3175 3112 0,'0'0'0,"0"-22"0,0 1 0,21 0 15,0 0 1,0 21-16,1 0 0,20 0 16,-21 0-16,0 0 0,22 0 0,-22 21 15,0 0-15,21 0 0,-21 1 16,1-1-16,-1 0 0,-21 21 0,0-21 16,0 1-16,0 20 0,0-21 15,0 21-15,-21-20 0,-1 20 0,1-21 16,-21 0-16,21 0 0,0 1 15,-1-22-15,22 21 0,-21-21 16,21-21 0,21-1-1,1 1-15,-1 0 16,21 0-16,-21-21 0,0 20 0,22-20 16,-22 0-16,21-1 0,-21 22 15,1-21-15,-1 21 0,0-22 0,0 22 16,0 0-16,0 21 15,-21-21-15,-21 42 16,0 0 0,0 0-16,21 1 0,-21-1 0,0 21 15,21-21-15,-22 22 0,22-22 0,-21 21 16,21 0-16,-21-20 0,21-1 16,0 21-16,0-21 0,0 0 0,0 1 15,0-1-15,21-21 16,0 21-16,43-21 0,-43 0 15,21 0-15,-20 0 0,20 0 16,0-21-16,1 0 0,-1-1 0,-21 1 16,21 0-16</inkml:trace>
  <inkml:trace contextRef="#ctx0" brushRef="#br1" timeOffset="22646.31">4297 2752 0,'-43'63'16,"43"-20"-16,0-22 15,-21 21-15,21 0 0,-21 1 16,21-1-16,0 0 0,-21 1 0,21-1 16,-21 0-16,0 1 0,21-1 15,0 0-15,-22 43 0,22-64 16,-21 0-16,21 1 0,0-1 15,0 0-15,0 0 0,21-21 16,1 0 0,-1 0-16,0 0 0,-21-21 15,21 0-15</inkml:trace>
  <inkml:trace contextRef="#ctx0" brushRef="#br1" timeOffset="22827.05">3979 3217 0,'21'0'31,"1"0"-31,-1 0 16,0 0-16,0 0 0,21 0 16,-20 0-16,20 0 0,-21-21 0,21 0 15,1 0-15,-22 21 0,21-21 16</inkml:trace>
  <inkml:trace contextRef="#ctx0" brushRef="#br1" timeOffset="23127.09">4974 2858 0,'0'0'0,"-21"0"0,0 0 15,0 0-15,-1 21 16,1-21-16,0 21 0,21 0 16,-21 0-16,0 22 0,0-22 0,-1 0 15,22 21-15,-21 1 0,21-22 0,-21 21 16,0 0-16,21-20 0,0 20 16,0 0-16,0-21 0,0 1 0,0 20 15,0-21-15,21 0 0,0 0 16,0 1-16,64-1 0,-64 0 15,22-21-15,-1 0 0,-21 0 16,21 0-16,1 0 0,-22 0 16,0-21-16</inkml:trace>
  <inkml:trace contextRef="#ctx0" brushRef="#br1" timeOffset="23431.1">5355 2858 0,'0'0'0,"21"0"0,0 0 0,1 0 16,-1 0-16,21 0 0,-21 0 15,0 0-15,22 0 0,-1 21 0,-21-21 16,22 21-16,-1 21 0,0-21 16,-21 1-16,22 20 0,-22-21 15,0 21-15,0 1 0,-21-1 0,0 0 16,0 1-16,0-22 0,0 21 15,-21 1-15,0-22 0,0 21 0,-22-21 16,22 0-16,-21 1 0,0-1 16,20 0-16,-20 0 0,21-21 0,0 21 15,-22-21-15,22 0 0,0 0 16,0 0-16</inkml:trace>
  <inkml:trace contextRef="#ctx0" brushRef="#br1" timeOffset="23942.89">7133 3112 0,'0'0'0,"21"-22"0,-21 1 16,0 42 15,0 1-15,0-1-16,0 0 0,0 0 0,0 0 15,0 22-15,0-22 0,0 0 16,-21 21-16,21-21 0,-21 1 0,21-1 16,0 0-16,0 0 0,-21 0 0,21 0 15,0-42 17,0 0-32,0 0 15,0 0-15</inkml:trace>
  <inkml:trace contextRef="#ctx0" brushRef="#br1" timeOffset="24274.71">7281 2836 0,'-63'0'32,"42"22"-17,-1-1 1,22 0-1,22-21 1,-1 0-16,0 0 0,0 0 16,0-21-16,0 21 0,-21-21 15,0-1 1,0 1-16,0 0 16,-21 21-16,0-21 0,0 21 15,0 0-15,0 0 0,-1 0 0,1 0 16,0 0-16,21 21 0,0 0 15,0 0-15,0 1 0,0-1 16,0 0-16,0 0 0,0 0 16,21-21-16,0 21 0,1 1 0,-1-22 15,21 0-15</inkml:trace>
  <inkml:trace contextRef="#ctx0" brushRef="#br1" timeOffset="24563.09">7874 2773 0,'0'0'0,"21"-21"16,-21 42 15,-21 0-31,0 0 0,0 22 16,21-22-16,0 21 0,-22-21 0,1 22 15,0-1-15,0-21 0,21 21 16,-21 1-16,0-1 0,21 0 0,0-20 15,0 20-15,0-21 0,0 0 16,0 22-16,0-22 16,21 0-16,0-21 0,0 0 0,0 0 15,0 0-15,22 0 0,-22 0 16,0-21-16,0 0 0,22-1 0,-22 1 16,0 0-16,-21-21 0,21 21 15</inkml:trace>
  <inkml:trace contextRef="#ctx0" brushRef="#br1" timeOffset="24735.06">7705 3069 0,'-22'0'0,"44"0"0,-65 0 0,22 0 15,0 0 1,42 0 0,0 0-16,0 0 15,1 0-15,20 0 0,-21 0 0,21 0 16,1 0-16,-1 0 0,0 0 0,1 0 15,20-21-15,-20 21 0,20-21 16</inkml:trace>
  <inkml:trace contextRef="#ctx0" brushRef="#br1" timeOffset="25355.05">9250 2900 0,'0'0'0,"0"21"31,0 0-31,-21 0 16,21 1-16,-22-1 0,22 0 0,0 0 15,-21 21-15,0-20 0,0-1 0,21 21 16,-21-21-16,21 22 0,0-22 16,-21 0-16,21 0 0,-22 0 0,22 0 15,0 1-15,0-1 0,22-21 31,-1 0-31,0-21 16,-21-1-16,21 22 16,0-42-16,0 21 0,1 0 0,-1 0 15,0-22-15,0 22 0,0 0 16,0-43-16,1 43 0,-22 0 16,0 0-16,21 21 0,-21-21 0,21 21 15,-21 21 1,21 0-16,-21 0 15,0 0-15,0 22 16,0-22-16,0 0 0,0 21 16,0-20-16,0 20 0,0-21 0,0 21 15,0-20-15,21-1 0,-21 0 16,21 0-16,1-21 0,62 0 16,-41 0-16,-22 0 15,21 0-15,-21-21 0,22 0 0,-22 0 16,21-1-16,-21 1 0,22-21 0,-22 21 15,0-22-15,0 22 0,-21-21 16,0 0-16,0 20 0,0-20 0,0 21 16,0-21-16,-21 20 0,0 1 15,0 0-15,-22 0 0,22 0 0,0 21 16,0 0-16,-22 0 0,22 0 0,0 0 16,0 21-16,0 0 0,21 0 15,0 0-15,0 1 0,0-1 16,0 0-16,0 0 0,21-21 15,0 21-15,21 0 0</inkml:trace>
  <inkml:trace contextRef="#ctx0" brushRef="#br1" timeOffset="25595.01">10499 3027 0,'0'0'15,"-22"0"-15,1 0 0,0 21 16,21 0-16,-21-21 0,0 21 16,21 22-16,-21-22 0,-1 0 0,22 0 15,0 0-15,-21 22 0,0-22 16,21 0-16,0 0 0,0 0 0,0 1 16,0-1-16,0 0 0,0 0 15,21-21 1,0-21-16,1 0 15</inkml:trace>
  <inkml:trace contextRef="#ctx0" brushRef="#br1" timeOffset="25923.1">10583 2794 0,'0'0'0,"-42"-21"31,21 21-31,0 0 0,-1 0 0,1 0 0,0 21 15,0-21-15,21 21 0,-21 0 16,21 1-16,0-1 16,21-21-1,0 0-15,0 0 16,0 0-16,1 0 0,-1-21 16,-21-1-1,0 1-15,0 0 16,-21 0-1,-1 21-15,1 0 0,0 0 16,0 0-16,0 0 0,0 0 16,-1 0-16,22 21 0,0 0 15,0 0-15,0 1 16,0-1-16,22-21 0,-1 21 0,0-21 16</inkml:trace>
  <inkml:trace contextRef="#ctx0" brushRef="#br1" timeOffset="26223.08">11218 2815 0,'-63'0'31,"42"21"-31,-1-21 0,1 22 16,0-1-16,0 0 0,0 21 0,0-21 15,-1 1-15,1 20 0,0-21 16,0 21-16,21 1 0,-21-22 16,21 21-16,-21-21 0,21 22 0,-22-22 0,22 21 15,0-21-15,0 1 16,0-1-16,0 0 0,0 0 16,22-21-16,-1 0 0,0 0 0,0 0 15,0 0-15,0 0 0,22-21 16,-22 21-16,21-21 0,1 0 0,-1-1 15,0 1-15</inkml:trace>
  <inkml:trace contextRef="#ctx0" brushRef="#br1" timeOffset="26459.09">11599 2942 0,'0'0'0,"43"-21"16,-22-21-16,-21-22 0,21 1 31,-42 63-31,0 0 16,21 21-16,-22 0 0,1 0 0,0 22 15,0-22-15,0 21 0,21 0 16,-21-20-16,-1 20 0,1 0 0,21 1 16,0-1-16,0 0 0,0-21 15,0 22-15,0-22 0,0 0 0,0 21 16,21-42-16,-21 22 0,22-1 0,-1-21 16,0 0-16,0 0 0,0 0 15,22 0-15,-22-21 0,0 21 0,0-22 16,0 1-16</inkml:trace>
  <inkml:trace contextRef="#ctx0" brushRef="#br1" timeOffset="27294.82">13039 3006 0,'0'0'0,"21"0"15,0 0 1,21 0-16,-21 0 0,22-21 0,20 21 16,-20-22-16,20 1 0,-21 0 15,22 0-15,-22 0 0,22 0 0,-22-22 16,0 22-16,1-21 0,-22 21 0,0-22 16,0 1-16,-21 0 15,0-1-15,0 1 0,0 0 0,0 20 16,0-20-16,-21 21 0,21 0 15,-21 0-15,0-1 0,0 22 0,-1 0 16,1 0-16,0 0 0,0 22 16,21-1-16,-21 21 0,0 0 15,-1 1-15,1-1 0,21 22 0,-21-1 16,0 1-16,-21 41 16,20-41-16,1 21 0,0-22 0,-21 22 15,21-22-15,-1 22 0,1 0 0,0 20 16,-21-20-16,21 0 0,-1-1 15,-20 1-15,21 21 0,-21-21 0,20 20 16,1-20-16,-21 0 0,21-1 16,0-20-16,-22-1 0,43 1 15,-21-1-15,21-20 0,0-1 0,0 0 16,0-20-16,0 20 0,21-21 16,0-21-16,1 0 0,-1 0 0,21-21 15,0 0-15,22 0 0,-22-1 16,22-20-16,-1 0 0,1-1 15,20 1-15,-20 0 0,84-85 16,-84 63-16,-1 1 0,1-1 0,-22 1 16,0-1-16,1-20 0,-22 20 15,-21 1-15,0-1 0,0 1 0,0-1 16,-43 1-16,22-1 0,-21 1 16,0-1-16,-1 22 0,1-1 0,0 1 15,-1 0-15,22 21 0,-21-1 16,21 1-16,-1 0 0,1 21 0,0 0 15,42 0 17,0 0-32,1 0 0,20 0 15,-21 0-15,0 0 0,22 0 16,-22-21-16,21 21 0,0-21 0</inkml:trace>
  <inkml:trace contextRef="#ctx0" brushRef="#br1" timeOffset="27962.82">14605 2815 0,'0'0'0,"0"-21"0,-42-64 31,42 64-31,-22 21 0,1 0 0,0 0 0,0 0 16,0 0-16,-22 0 0,22 21 15,0-21-15,-21 22 0,21 20 0,-1-21 16,-20 0-16,21 22 15,0-22-15,0 21 0,-1-21 0,1 0 16,0 22-16,21-22 0,-21 0 0,21 0 16,0 0-16,0 1 0,0-1 15,0 0-15,21-21 0,0 0 16,22 0-16,-22 0 0,0 0 16,21 0-16,1 0 0,-22 0 0,21-21 15,0 0-15,-20 21 0,20-22 0,-21 1 16,21 0-16,-20-21 0,-1 21 15,21-1-15,-21 1 0,-21-21 0,21 21 16,1 0-16,-22-1 16,21 1-16,-21 0 0,0 42 31,0 0-31,-21 1 16,21-1-16,-22 0 0,22 0 0,0 0 15,-21 0-15,21 1 0,0-1 16,0 0-16,0 0 0,0 0 15,21-21-15,1 0 0,-1 21 0,0-21 16,0 0-16,0 0 16,0 0-16,1 0 0,20-21 0,-21 21 15,0-21-15,0 0 0,22 0 16,-22 0-16,0-1 0,0 1 0,0 0 16,22 0-16,-43 0 0,0 0 15,0 42 16,-21 0-31,-1 0 0,1 0 16,21 0-16,-21 1 0,0-1 16,21 0-16,0 0 0,0 0 15,-21-21-15,21 21 0,0 1 16,21-22 15,0-22-15,0 1-16</inkml:trace>
  <inkml:trace contextRef="#ctx0" brushRef="#br1" timeOffset="28255.08">15176 2709 0,'0'0'16,"-21"0"-16,0 0 0,0 0 15,42 0 32,-21-21-16,-21 21-15,0 0 0,0 0-16,-1 0 0,1 0 15,21 21 1,-21 1-16,21-1 0,0 0 15,21-21 1,0 0-16,1 0 16,-1 0-16</inkml:trace>
  <inkml:trace contextRef="#ctx0" brushRef="#br1" timeOffset="28618.8">15684 2519 0,'0'0'0,"0"-21"0,22-22 16,-22 65 15,-22-1-31,1 0 16,21 0-16,-21 21 0,0-20 16,0 20-16,0 0 0,-1 1 0,22-1 15,-21-21-15,0 21 0,0 1 16,0-1-16,0-21 0,21 22 0,0-22 15,0 0-15,0 0 0,0 0 16,0 0-16,0 1 0,0-1 16,0 0-16,21-21 0,-21 21 15,21-21-15,0 0 0,0 0 16,0 0-16,1-21 16,-1 21-16,0-21 0,0 0 0,0-1 15,0 22-15,-21-21 16,22 21-16,-22-21 0,0 0 15,0 0 1</inkml:trace>
  <inkml:trace contextRef="#ctx0" brushRef="#br1" timeOffset="28786.12">15684 3006 0,'-21'21'16,"21"0"15,-21-21-31,21-21 62,0 0-46</inkml:trace>
  <inkml:trace contextRef="#ctx0" brushRef="#br1" timeOffset="29751.05">17103 2836 0,'0'0'0,"0"-21"16,0 0-16,0 42 47,0 0-32,0 1-15,0-1 16,0 0-16,0 0 16,-22 0-16,1 0 0,21 1 15,0-1 1,0-42 15,0-1-31,0 1 16</inkml:trace>
  <inkml:trace contextRef="#ctx0" brushRef="#br1" timeOffset="30063.17">17166 2498 0,'0'-21'0,"0"42"0,-21-42 0,0 21 15,21 21 1,0 0-16,0 0 16,0 0-16,21-21 31,0 0-31,0 0 0,0 0 16,-21-21-1,0 0-15,0 0 16,-21 21 15,0 0-31,0 21 16,0 0-16,21 0 15,0 0-15,0 1 16,0-1-16,21 0 16,0-21-16,0 0 0,0 0 0,1 0 15</inkml:trace>
  <inkml:trace contextRef="#ctx0" brushRef="#br1" timeOffset="30574.78">17865 2519 0,'0'0'0,"21"-21"0,-21 0 0,0-1 15,0 1 1,0 42 15,0 1-31,-21-1 0,-1 0 0,1 21 16,21 1-16,-21-1 0,21 0 0,-21 1 15,0-1-15,21 21 0,-43 43 16,22-42-16,0-1 0,0 1 16,0 20-16,0-20 0,-1 21 15,1-22-15,0 22 0,-21-22 0,21 22 16,-1 0-16,-20-22 0,21 22 0,0-22 16,0 22-16,-1-22 0,1 1 15,21-22-15,0 1 0,0-1 0,0 0 16,0-21-16,21-21 0,1 22 15,-1-22-15,0 0 0,0 0 16,21 0-16,1-22 0,-1 1 0,0 0 16,1-21-16,-1 21 0,0-22 0,1 1 15,20 0-15,-20-22 0,-22 22 16,21-1-16,-21 1 0,0-64 16,-21 64-16,0-22 0,0 1 0,0 21 15,-21-22-15,0 1 0,0-1 16,-21 22-16,20-22 0,1 22 0,-21 0 15,21-1-15,0 22 0,-1 0 16,1 0-16,0 0 16,42 21 15,0 0-31,1 0 0,-1 0 16,21-22-16,-21 22 0,0-21 15,22 21-15,-1-21 0,0 0 0</inkml:trace>
  <inkml:trace contextRef="#ctx0" brushRef="#br1" timeOffset="30863.09">19283 2371 0,'0'0'0,"0"-21"0,0-1 16,0 44-1,0-1-15,0 21 16,-21-21-16,21 22 0,-22-1 0,22 0 16,-21 1-16,0-1 0,0 0 15,21 1-15,-21-1 0,0 0 0,21-21 16,0 22-16,-22-22 0,22 0 16,-21 0-16,21 0 0,0 1 0,21-22 31,1 0-16,-1-22-15,0 22 0,21-21 16,-21-21-16</inkml:trace>
  <inkml:trace contextRef="#ctx0" brushRef="#br1" timeOffset="31539.43">19727 2350 0,'0'0'0,"21"-22"0,-21 1 0,-21 21 31,0 21-31,21 1 0,-21 20 15,0 0-15,21 1 16,-21-1-16,21 21 0,-22-20 0,1-1 16,21 0-16,0 1 0,0-1 15,0 0-15,-21-20 0,21 20 0,0-21 16,0 0-16,0 0 0,0 1 16,0-1-16,0-42 31,0-1-16,0 1-15,0 0 0,21 0 0,0-21 16,-21 20-16,22-20 0,20 0 16,-21 21-16,0-22 0,0 1 0,22 0 15,-22 20-15,0 1 16,21 0-16,-20 0 0,-1 21 0,0 0 16,0 0-16,-21 21 15,0 21-15,0-20 0,0-1 16,0 21-16,0 0 0,0-20 0,0 20 15,0-21-15,0 21 0,0-20 16,0-1-16,0 0 0,0 0 0,0 0 16,0 0-16,0 1 15,21-22-15,0 0 0,1 0 16,-1 0-16,0 0 0,0 0 0,21 0 0,-20 0 16,20-22-16,-21 1 0,21 0 15,-20 0-15,20 0 0,0 0 16,-21-22-16,22 22 0,-22-21 15,0-1-15,0 1 0,0 21 0,1-21 16,-22 20-16,0-20 0,0 21 16,-22 21-16,1 0 15,0 21-15,0 0 0,0 0 0,0 1 16,-22 20-16,22-21 0,21 21 16,-21 1-16,21-22 0,-21 0 0,21 21 15,0-20-15,0-1 0,0 0 16,0 0-16,0 0 0,21-21 15,0 21-15,0-21 0,0 22 0,1-22 0,-1 0 16,21 0-16,-21 0 0,22 0 16,-1 0-16,-21-22 0,21 1 15,-20 0-15,-1 0 0,21 0 16,-21 0-16,-21-1 0</inkml:trace>
  <inkml:trace contextRef="#ctx0" brushRef="#br1" timeOffset="31747.06">19156 2625 0,'0'0'0,"-43"21"0,-20 0 16,84-21-1,0 0 1,22 0-16,-1 0 0,21 0 0,-20 0 15,20 0-15,1 0 0,-1-21 16,-20 21-16,20-21 0,-21 0 0</inkml:trace>
  <inkml:trace contextRef="#ctx0" brushRef="#br1" timeOffset="32178.58">21548 2371 0,'0'0'0,"0"-21"0,0-1 0,0 1 0,0 0 15,0 0-15,0 0 0,0 0 0,0-1 16,0 1-16,0 0 0,21 21 16,0 0-16,0-21 0,0 21 15,22 0-15,-22 0 0,0 21 0,0 0 16,0 22-16,0-22 0,1 42 16,-1 43-16,0-64 0,-21 22 15,0-1-15,0-20 0,0 20 16,0-20-16,0-1 0,-21 0 0,0 1 15,21-1-15,0-21 0,0 0 0,-22 0 16,22 1-16,22-44 31,-1 1-15,0 0-16,0 0 0,0-21 16,22 20-16,-22-41 0</inkml:trace>
  <inkml:trace contextRef="#ctx0" brushRef="#br1" timeOffset="32398.46">22331 2180 0,'0'0'0,"-21"0"0,-1 0 0,1 0 15,0 21-15,0 22 0,0-22 16,-22 0-16,22 21 0,-21 1 0,21-1 16,-22 22-16,22-22 0,-21 0 15,21 1-15,-22-1 0,22 0 16,0 1-16,-21 20 0,42-42 15,0 0-15,0 1 16,0-1-16,21-21 0,0 0 16,21 0-16,-20 0 0,-1 0 15,21-21-15,0-1 0</inkml:trace>
  <inkml:trace contextRef="#ctx0" brushRef="#br1" timeOffset="32610.33">22479 2434 0,'0'21'16,"-21"1"-16,21-1 0,-21 0 16,-1 21-16,1-21 0,21 22 0,-21-22 15,0 21-15,0-21 0,21 1 16,0-1-16,-21 0 0,-1 0 0,22 0 16,0 0-16,-21 1 0,21-1 15,21-42 16,1-1-31,-1 1 16</inkml:trace>
  <inkml:trace contextRef="#ctx0" brushRef="#br1" timeOffset="32779.24">22585 2371 0,'0'0'0,"0"-21"0,0-1 0,0 1 15,-21 21-15,-1 0 16,44 0 15,-1 0-15,0 0-16,21 21 0,-21-21 15,22 0-15,-1 0 0,0 0 0</inkml:trace>
  <inkml:trace contextRef="#ctx0" brushRef="#br1" timeOffset="33098.06">23093 2328 0,'0'0'0,"-21"0"31,-22 0-31,22 0 16,-21 22-16,21-22 0,-22 0 16,22 21-16,-21-21 0,21 21 0,-1 0 15,1-21-15,0 21 0,21 0 16,0 1-16,0-1 0,21 0 16,0-21-16,22 21 0,-22 0 15,21 0-15,1-21 0,-1 22 16,-21-1-16,21 0 0,-20 0 0,-1-21 0,0 21 15,0 0-15,-21 1 16,0-1-16,-21-21 16,0 21-16,0-21 0,-22 0 15,1 0-15,21 0 0,-22 0 0,1 0 16,0 0-16,-1 0 0,1 0 16,21 0-16,0 0 0,21-21 15,21 0 1,0-1-16,21 1 0,1 0 15,-1 0-15</inkml:trace>
  <inkml:trace contextRef="#ctx0" brushRef="#br1" timeOffset="33286.94">23453 2519 0,'0'0'0,"0"21"0,0 21 0,-22 1 15,22-22-15,-21 0 0,0 21 16,0-20-16,21-1 0,-21 0 15,0-21-15,21 21 0,0 0 0,-22 0 16,22-42 31,22 0-47</inkml:trace>
  <inkml:trace contextRef="#ctx0" brushRef="#br1" timeOffset="33442.86">23410 2307 0,'0'0'0,"-21"-42"16,0 21-16,21 0 0,-21 21 31,42 0 1,0 0-32,0 0 15,0 0-15</inkml:trace>
  <inkml:trace contextRef="#ctx0" brushRef="#br1" timeOffset="33923.58">24003 2138 0,'0'0'0,"0"-21"16,-21 21-16,0 0 16,-1 0-16,22 21 0,-21 0 0,0 0 15,0 0-15,0 1 0,0-1 16,-1 21-16,1 0 0,21 1 0,-21-1 15,0 0-15,21 1 0,0-1 16,-21 0-16,0 1 0,21-1 0,-22 0 16,22-20-16,0 20 0,-21-21 15,21 0-15,-21 0 0,0-21 47,21-21-47,0 0 16,0 0-16,0-21 0,21 20 15,0 1-15,0-21 0,22 0 16,-22 20-16,21-20 0,1 21 0,-1 0 16,21 0-16,-20-1 0,41 22 15,-62 0-15,20 0 0,-21 22 16,0-1-16,0 21 16,-21-21-16,22 0 0,-22 22 0,0-22 15,0 0-15,-22 0 0,1 22 0,0-22 16,-21 0-16,-1 0 0,1-21 15,0 21-15,-1-21 0,1 21 0,0-21 16,-1 0-16,1 0 16,0 0-16,21 0 0,-1 0 0,1 0 15,42-21 1,1 0-16,20 0 0,0 0 16</inkml:trace>
  <inkml:trace contextRef="#ctx0" brushRef="#br1" timeOffset="34150.44">24447 2180 0,'0'0'0,"22"-21"0,-1 0 31,-21 42-31,0 21 16,-21-20-16,-1 20 0,1-21 16,21 21-16,-21 22 0,0-22 15,0 1-15,0-1 0,-1 0 0,1-21 16,21 22-16,0-1 0,-21-21 15,21 0-15,-21 1 0,21-1 0,0 0 16,0 0-16,21-21 31,0 0-31,0-21 0,1 21 0</inkml:trace>
  <inkml:trace contextRef="#ctx0" brushRef="#br1" timeOffset="34483.26">24638 2498 0,'21'0'32,"0"0"-17,0 21-15,1-21 0,-1 0 16,0 0-16,21 0 0,-21 0 16,1 0-16,20 0 0,-21-21 15,0 21-15,-21-21 0,0-1 16,0 1-16,-21 0 15,0 21-15,0 0 0,0 0 16,-22 0-16,1 0 0,21 21 16,-22 0-16,1 1 0,21-1 15,0 0-15,0 0 0,-1 21 16,1-20-16,0-1 0,21 0 0,0 0 16,0 0-16,0 0 0,0 1 0,21-22 15,0 21-15,1-21 0,-1 0 0,21 0 16,-21 0-16,22 0 0,-1 0 15,21-21-15,-20 21 0,-1-22 16</inkml:trace>
  <inkml:trace contextRef="#ctx0" brushRef="#br1" timeOffset="34958.91">25887 2032 0,'0'0'0,"-21"0"0,-22 0 0,22-21 0,0 21 15,0 0-15,21-21 16,0 0-16,21 21 15,0 0-15,21 0 0,1-22 0,-1 22 16,22 0-16,-1 0 0,22 0 16,-22 0-16,85 0 0,-63 0 15,-21 0-15,-22 0 0,21 0 16,-20 0-16,-22 0 0,0 0 0,-42 0 31,0 0-15,-22 0-16,22 0 0</inkml:trace>
  <inkml:trace contextRef="#ctx0" brushRef="#br1" timeOffset="35190.98">26331 1947 0,'-21'0'15,"0"0"-15,0 0 0,21 22 16,-21-1 0,21 0-16,-22 21 0,22-21 0,0 22 15,0-22-15,-21 21 0,0 1 0,0-22 16,0 21-16,0 0 0,21 1 15,-22-22-15,1 21 0,0-21 0,0 22 16,21-22-16,0 0 0,-21 0 16,21 0-16,0 1 0,0-1 15,0 0 1,21-21 0,0-21-16,0 0 15</inkml:trace>
  <inkml:trace contextRef="#ctx0" brushRef="#br1" timeOffset="35518.92">26501 2413 0,'0'0'0,"42"-21"31,-42 0-31,21 0 0,0 21 16,-21-22-16,21 1 0,1 21 0,-1-21 15,0 21-15,0-21 16,0 0-16,0 0 15,-21-1-15,-21 22 32,0 0-32,0 22 0,0-1 15,0 0-15,-22 0 0,22 0 0,0 0 16,0 22-16,0-22 0,21 0 0,-22 21 16,22-20-16,-21-1 0,21 0 15,0 0-15,0 0 0,0 22 16,0-22-16,43 0 15,-22-21-15,0 0 16,0 0-16,21 0 16,-20 0-16,20-21 0,-21 0 0,21-1 15,1 1-15</inkml:trace>
  <inkml:trace contextRef="#ctx0" brushRef="#br1" timeOffset="36227.15">26987 2371 0,'0'-21'0,"0"42"0,22-64 0,-1 22 15,0-21-15,-21 21 16,21 0-16,-21-1 0,21 22 0,0 0 15,-21-21-15,22 21 16,-1 0-16,0 21 0,0 1 16,0-1-16,-21 0 0,0 0 15,21 21-15,-21-20 0,0-1 16,0 21-16,0-21 0,-21 22 0,0-22 16,0 0-16,0 0 0,-22 0 15,22 0-15,0-21 0,0 22 0,0-22 16,0 0-16,42 0 31,0-22-15,0 1-16,0 0 0,22 0 0,-22 0 15,21-22-15,-21 22 0,22-21 16,-1 21-16,-21-22 0,21 22 0,-20 0 16,-1 0-16,0 0 0,0 0 15,0 21-15,-42 21 31,0 0-31,0 0 16,21 21-16,-21-20 0,-1-1 0,1 21 16,21-21-16,0 0 0,-21 22 15,21-22-15,0 0 0,0 21 0,0-20 16,0-1-16,0 0 0,0 0 16,21-21-16,-21 21 0,21-21 0,1 0 15,-1 0-15,21 0 0,-21 0 16,0 0-16,22 0 0,20 0 15,-20-21-15,-22 0 0,21 0 0,-21 0 16,22-1-16,-1-20 16,-21 0-16,21-1 0,-20 1 0,-1 0 15,0-1-15,21 1 0,-21-21 16,1-22-16,-1 43 0,-21-1 16,21 1-16,-21 0 0,0 20 15,0 1-15,-21 42 16,0 22-1,-1-22-15,1 21 0,0 1 0,0-1 16,-21 0-16,20 1 0,1 20 16,21-21-16,-21 1 0,0-1 0,21 0 15,-21-20-15,21 20 16,-21 0-16,21-21 0,0 1 0,0-1 16,0 0-16,0 0 0,0 0 15,21-21 1,0 0-16,0-21 0,0 21 15,0-21-15,-21 0 0</inkml:trace>
  <inkml:trace contextRef="#ctx0" brushRef="#br1" timeOffset="36403.08">27749 2223 0,'0'0'0,"-21"0"0,21-22 16,21 22-1,1 0 1,20 0-16,0 0 0,1 0 0,-1 0 16,21 0-16,-20-21 0,20 21 15,1 0-15,-1 0 0,1-21 0</inkml:trace>
  <inkml:trace contextRef="#ctx0" brushRef="#br1" timeOffset="37143.06">29676 2032 0,'-22'-42'16,"1"42"0,0 0-16,-21 0 0,21 21 15,-1 0-15,-20 0 0,21 0 16,-21 1-16,-1 20 0,1-21 0,21 21 15,-22-20-15,22 20 0,-21-21 16,21 0-16,21 43 16,0-22-16,0-21 0,0 0 0,0 1 15,21-1-15,42 21 16,-41-42-16,20 0 0,0 0 0,1 0 16,-22 0-16,21 0 0,0-21 15,-20 0-15,-1 0 0,0-1 0,0 1 16,0-21-16,0 21 0,-21-22 15,22 22-15,-22-21 0,0 0 0,0-1 16,0 22-16,0-21 0,0 21 16,0-1-16,0 1 0,-22 0 0,22 0 15,-21 21-15,42 0 47,1 0-47,-1 0 0,0 0 16,0 0-16,21 0 0,-20 0 15,20-21-15,0 21 0,1 0 0,-22 0 16,0-21-16,0 21 0,0 0 16,0 0-16,-21-22 0,0 44 31,-21-1-15,0 0-16,0 0 0,0 0 15,0 22-15,-1-1 0,1 0 0,0 1 16,0-1-16,0 21 0,0-20 15,-1 20-15,1 1 0,0-1 0,0 1 16,0 20-16,0-41 0,-1 84 16,22-64-16,0-20 15,0-1-15,0 21 0,0-20 0,-21-1 16,21-21-16,0 22 0,-21-22 16,21 0-16,-21 0 0,21 0 0,-21-21 15,0 0-15,-1 0 16,1 0-16,0 0 0,0 0 0,-21-21 15,20 21-15,1-21 0,-21 21 0,21-21 16,-22 0-16,22 21 0,0-22 16,-21 1-16,21 21 0,-22-21 0,22 21 15</inkml:trace>
  <inkml:trace contextRef="#ctx0" brushRef="#br1" timeOffset="37962.87">2942 4636 0,'0'0'0,"-21"0"31,0 0-31,21 21 15,0 0-15,-21 0 0,-1 21 16,1 1-16,21-1 0,0 22 0,0-22 16,-21 21-16,21-20 0,0 20 15,-21-20-15,21-1 0,0 0 0,0 1 16,0-1-16,0-21 0,0 0 16,0 0-16,0 1 0,0-1 0</inkml:trace>
  <inkml:trace contextRef="#ctx0" brushRef="#br1" timeOffset="38783.42">2413 5186 0,'0'0'16,"-21"0"-16,0 0 0,-1 0 0,1 0 15,64 0 1,-22 0-1,21 0-15,0 0 0,22-21 0,-1 0 16,22 21-16,-21-22 0,20 1 16,-20-21-16,-1 21 0,22 0 15,-22-22-15,-20 22 0,20 0 16,-20-21-16,-22 20 0,42-41 16,-63 42-16,0 0 0,0-1 15,0 1-15,0 0 0,-21 21 16,0 0-1,21 21-15,-21-21 0,0 21 16,21 22-16,0-22 0,0 21 16,0 1-16,0-1 0,-22 0 0,22 1 15,0-1-15,0 0 0,0 1 16,-21-1-16,21-21 0,0 21 0,0-20 16,-21-1-16,21 0 0,0 0 0,0 0 15,-21 0-15,21-42 47,21 0-47,0 0 0,0 0 0,1 0 16,-22-1-16,21-20 0,0 21 15,0-21-15,0-1 0,22 1 0,-22 21 16,0-22-16,0 1 0,0 21 16,22 0-16,-22 0 0,0 21 0,0 0 15,0 0-15,0 0 0,1 21 16,-22 0-16,21 0 0,-21 43 15,0-22-15,0-21 0,0 21 16,0-20-16,0 20 0,0-21 16,0 0-16,0 0 0,0 1 0,0-1 15,21 0-15,0 0 0,0 0 16,22-21-16,-22 0 0,21 0 16,-21 0-16,22 0 0,-22 0 0,21-21 15,-21 21-15,22-21 0,-22 0 16,0 0-16,21-1 0,-21 1 0,1-21 15,-22 21-15,21-22 0,-21 22 16,21-21-16,-21-22 0,0 22 16,0 21-16,0 0 0,0 0 15,-21 21 1,0 0-16,21 21 0,-22 0 16,22 21-16,-21-21 0,21 22 15,-21-1-15,21-21 0,0 22 0,0-1 16,0-21-16,0 0 0,0 22 15,21-22-15,0 0 0,1 0 0,-1 0 16,0-21-16,0 0 0,0 0 16,0 0-16,22 0 15,-22 0-15,21 0 0,-21-21 0,22 0 16</inkml:trace>
  <inkml:trace contextRef="#ctx0" brushRef="#br1" timeOffset="41286.06">5588 5249 0,'0'0'0,"0"-21"31,21 0-15,0 0-16,0 0 0,22 0 16,-22-22-16,21 22 0,-21-21 0,22 21 15,-1-22-15,-21 1 0,0 21 0,22-22 16,-22 1-16,-21 21 0,21-21 15,-21 20-15,0-20 0,0 21 16,0 0-16,-21 21 16,0 0-16,0 0 0,-1 0 15,-20 0-15,21 21 0,-21 21 16,20-21-16,1 22 0,0-1 16,0 0-16,0 1 0,21-1 0,-21 0 15,21 1-15,0-22 0,0 21 16,0 1-16,21-22 0,0 0 0,0 0 15,0 0-15,22 0 0,-22-21 0,21 0 16,0 0-16,-20 0 0,20 0 16,0 0-16,1 0 0,-1 0 0,43-42 15,-43 21-15,0 0 16,1-22-16,-1 22 0,0-21 0,-21 0 16,22-1-16,-22 1 0,0 0 0,0-22 15,0 22-15,-21-1 16,0 1-16,0 0 0,22-22 0,-22 22 15,0 0-15,0-1 0,0 22 0,0-21 16,0 21-16,0-22 0,-22 43 16,22-21-16,0 0 0,-21 42 15,21 0 1,-21 0-16,21 22 0,0-22 0,0 21 16,0 1-16,0-1 0,0 0 15,0 1-15,0-1 0,0 0 16,0 22-16,0-22 0,0 0 0,0 1 0,0-1 15,0 0-15,0 1 16,21-22-16,0 21 0,1-21 0,-1 1 16,0-1-16,0-21 0,21 0 0,-20 0 15,20 0-15,0 0 0,1 0 16,-22 0-16,21-21 0,0 21 0,1-22 16,-1 1-16,0-21 0,-20 21 15,20-22-15,-21 22 0,21-21 0,-20 0 16,-1 20-16,-21-20 0,0 21 0,0-21 15,0 20-15,0 1 0,0 0 16,0 0-16,-21 21 0,-1 0 16,1 0-16,0 0 15,0 0-15,0 21 0,21 0 16,-21 0-16,-1 22 0,1-22 0,21 21 16,0-21-16,0 22 0,0-1 15,0-21-15,0 0 0,0 22 0,0-22 16,21 0-16,1 0 0,-1-21 15,0 0-15,21 0 0,-21 0 16,1 0-16,20 0 0,-21 0 0,21 0 16,-20-21-16,20 0 0,-21 0 0,21 0 15,-20-1-15,20-20 16,-21 21-16,0-21 0,0 20 0,1-20 16,-22 21-16,0-21 0,0 20 0,0 1 15,0 0-15,0 0 0,0 0 16,0 42-1,0 0 1,0 0-16,0 0 0,0 22 0,0-22 16,-22 21-16,22-21 0,0 22 0,0-22 15,-21 21-15,21-21 16,0 1-16,0 20 0,0-21 0,0 0 16,0 0-16,0 1 0,0-44 46,21 1-46,-21 0 16,22 0-16,-22 0 0,0 0 16,21-22-16,0 1 0,-21 0 0,21 20 15,0-20-15,0 0 0,-21-1 16,22 22-16,-1 0 0,0 0 0,0 0 16,0 0-16,0 21 0,1 0 0,-1 0 15,0 21-15,-21 0 16,42 42-16,-42-41 0,0 20 15,21-21-15,-21 21 0,22-20 16,-22 20-16,21-21 0,-21 0 16,0 0-16,0 1 0,0-1 0,21 0 0,-21 0 15,0 0 1,21-21 0,-21-21-1,0 0-15,21 21 0,0-21 16,-21 0-16,22-1 0,-1-20 0,63-85 31,-62 106-31,-1-21 0,0 20 0,0-20 16,0 21-16,0 0 0,1 0 0,-1 21 15,0 0-15,0 0 16,-21 21 0,0 0-16,0 21 0,0-21 15,0 22-15,0-22 0,0 21 16,0-21-16,0 22 0,0-22 0,0 0 15,0 21-15,0-20 0,21-1 16,-21 0-16,21 0 0,1-21 0,-22 21 16,21-21-16,0 0 0,21 0 0,-21 0 15,1 0-15,20 0 0,-21 0 16,21 0-16,-20-21 0,20 21 16,0-21-16,1 0 0,-22 0 0,21-1 0,-21-20 15,0 21-15,22-43 16,-43 22-16,0 21 0,0-21 0,0 20 15,0-20-15,0 21 0,0 0 16,0 0-16,0-1 0,-21 22 16,-1 0-16,1 0 0,0 0 15,21 22-15,-21-1 0,0 0 16,21 0-16,0 21 0,0-20 0,0 20 16,0-21-16,0 21 0,0-20 0,0-1 15,0 0-15,0 0 0,0 0 16,21 0-16,0 1 0,21-22 0,-20 0 15,20 0-15,-21 0 0,21 0 0,1 0 16,-1 0-16,0 0 0,1-22 16,-1 22-16,0-21 0,-20 0 15,20 0-15,-21 0 0,0 0 16,0-22-16,1 22 0,-1-21 0,0 21 16,-21-1-16,21-20 0,-21 21 0,21 21 15,-21-21-15,0 42 31,0 0-31,-21 21 0,21-20 16,-21-1-16,21 21 0,-21-21 16,21 22-16,-21-22 0,21 0 0,0 0 15,0 0-15,0 0 0,0 1 16,0-44 15,0 1-15,21 0-16,0 0 0,0 0 0,0 0 15,-21-22-15,21 22 0,1-21 0,-1 21 16,0-1-16,-21-20 0,21 21 16,0 21-16,-21-21 0,21 21 15,1 0-15,-22 21 16,0 0-16,0 0 0,0 22 16,0-22-16,0 21 0,0-21 0,0 22 15,0-22-15,0 0 0,0 21 16,21-21-16,-21 1 0,21-1 0,0 0 15,0-21-15,0 21 0,1-21 16,20 0-16,-21 0 0,21 0 16,22 0-16,-22 0 0,1 0 0,-1 0 15,0-21-15,1 0 0,-1 0 0,-21-1 16,21 1-16,-20-21 0,-1 21 16,0-22-16,0 1 0,0-21 15,0 20-15,1 1 0,-1 0 0,0-22 16,21-42-16,-21 64 0,1-22 15,-22 22-15,0 0 0,0-1 0,0 22 16,21 0-16,-21 42 16,0 0-16,0 22 0,0-22 15,-21 21-15,21 22 0,-22-22 16,1 0-16,21 22 0,-21-22 16,0 22-16,21-22 0,0 0 0,-21 22 15,21-22-15,0 1 0,0-22 16,0 21-16,0-21 0,0 22 0,0-22 15,0 0-15,21 0 0,0-21 16,0 0-16,0 0 0,1 0 16,-1 0-16,0 0 0,0-21 0,0 0 15,22 0-15,-22-1 0,0 1 16,0-21-16</inkml:trace>
  <inkml:trace contextRef="#ctx0" brushRef="#br1" timeOffset="41483.03">10414 4636 0,'-21'21'0,"42"-42"0,-63 42 0,42 0 15,21-21 1,0 0-16,0 0 16,0 0-16,22 0 0,-22 0 15,21 0-15,-21 0 0,22 0 0,-22 0 16,21-21-16,-21 0 0,0 21 0,1-22 15</inkml:trace>
  <inkml:trace contextRef="#ctx0" brushRef="#br1" timeOffset="43787.06">12234 4784 0,'0'0'0,"64"-64"16,-43 43-16,0 0 15,-21 0-15,21-22 0,-21 22 16,21 0-16,-21 0 0,0-21 0,0 20 16,0 1-16,0-21 0,0 21 0,0 0 15,-21 21-15,0 0 16,0 0-16,0 0 0,0 0 0,-1 0 15,1 21-15,0 0 0,0 21 16,-21-21-16,20 22 0,1-1 0,0 0 16,-21 1-16,21-1 0,21 22 0,0-22 15,-22 0-15,22 22 0,0-22 16,0 0-16,22-20 0,-1 20 16,21-21-16,0 0 0,1 0 0,20 1 15,-20-22-15,20 0 0,-21 0 16,22 0-16,-1 0 0,-20-22 0,-1 1 0,0 0 15,1 0-15,-1-21 0,0-1 16,-20 1-16,20 0 0,-21-22 16,0 22-16,0-1 0,-21-20 0,0-1 15,0 22-15,0-21 0,0-1 16,0 22-16,0-1 0,0 1 0,0 0 16,0 21-16,0 42 15,0 0 1,0 21-16,0 1 0,0-22 0,-21 21 15,21 22-15,-21-22 0,21 0 16,0 1-16,0-1 0,-21 0 0,21 1 16,-21-1-16,21-21 0,-21 21 15,21-20-15,0 20 0,0-21 16,0 0-16,0 0 0,21-21 31,0-21-31,0 0 0,-21 0 16,21 0-16,0 0 0,1-22 0,-1 22 15,0-21-15,21 21 0,-21-1 16,1 1-16,-1 0 0,0 0 0,0 0 16,0 21-16,0 0 0,1 0 15,-22 21 1,21 0-16,-21 0 0,0 0 0,0 1 16,21 41-16,-21-42 15,21 0-15,0 22 0,0-22 16,1 0-16,-1 0 0,0 0 0,0-21 15,21 22-15,-20-22 0,20 0 0,0 0 16,1 0-16,-1 0 0,0 0 16,1 0-16,-1 0 0,0-22 0,1 1 15,-1 0-15,0 0 0,1-21 16,-22 20-16,21-20 0,-21 0 0,0 21 16,1-22-16,-22 1 0,0 0 0,0-1 15,0 22-15,0-21 0,0 21 16,-22-1-16,1 1 0,0 0 0,-21 21 15,21 0-15,-22 0 0,22 0 16,-21 21-16,-1 0 0,22 1 16,-21-1-16,0 0 0,-1 0 0,1 21 15,21-20-15,0 20 0,-1 0 16,1-21-16,21 22 0,0-22 0,0 21 16,0-21-16,0 22 0,21-22 0,1 0 15,-1-21-15,21 21 0,-21 0 16,0-21-16,22 0 0,-22 0 0,21 0 15,1 0-15,-22-21 0,21 0 16,-21 0-16,0 0 0,22 0 0,-22-1 16,0-20-16,0 21 0,0-21 15,1-1-15,-22 22 0,0-21 0,21-1 16,-21 22-16,0 0 0,0 0 16,0 0-16,0 0 0,-21 42 31,21 0-31,-22 0 0,1 0 0,21 0 15,-21 22-15,21-22 0,0 21 0,0-21 16,0 22-16,0-22 0,0 21 16,0-21-16,0 1 0,0-1 0,21 0 15,0 0-15,1-21 0,20 0 16,-21 21-16,21-21 0,-20 0 0,20 0 16,0 0-16,-21-21 0,22 21 0,-1-21 15,-21 0-15,22-22 16,-22 22-16,0 0 0,21-21 0,-21 21 15,-21-22-15,43-20 0,-43 20 16,0 22-16,0 0 0,0 0 16,0 0-16,0 42 15,0 0 1,0 0-16,0 0 0,-21 22 0,-1-22 16,22 0-16,0 21 0,-21-20 0,0-1 15,21 21-15,-21-21 0,21 0 16,0 1-16,0-1 0,0 0 15,21-42 17,0 21-32,0-21 0,-21-1 15,22 1-15,-1 0 0,0 0 16,0 0-16,0-22 0,0 22 0,1 0 16,-1-21-16,21 21 0,-21-1 0,0 1 15,1 0-15,-1 21 0,21 0 16,-21 0-16,0 0 0,-21 21 15,0 0-15,0 1 16,0-1-16,0 21 0,0-21 0,0 0 16,0 22-16,0-22 0,0 0 15,0 0-15,0 0 0,0 1 16,22-1-16,-1 0 0,0 0 0,21-21 16,-21 0-16,22 21 0,-1-21 0,0 0 15,1 0-15,-1 0 0,0 0 16,1 0-16,-1-21 0,0 0 0,1 0 15,-1 0-15,-21-1 0,22 1 16,-1-21-16,-21 21 0,0-22 0,22 22 16,-22-21-16,-21 0 0,21-1 0,-21 22 15,0-21-15,0 21 16,0-1-16,0 1 0,-21 21 0,0 0 0,-1 0 16,-20 0-16,0 21 0,-1 1 15,1-1-15,-21 0 0,20 21 16,1-21-16,0 22 0,20-22 0,1 21 15,-21-21-15,42 22 0,0-1 16,0-21-16,0 43 0,0-43 16,21-21-16,0 21 0,0 0 15,1-21-15,20 0 0,-21 0 0,0 0 16,22 0-16,-22 0 0,0 0 0,21-21 16,-21 0-16,1 0 0,-1 0 15,0-1-15,0-20 0,21 0 16,-42 21-16,22-22 0,-22 22 15,21 21-15,-21-21 0,0 42 32,-21 0-32,-1 0 15,1 22-15,0-22 0,0 21 0,0 1 16,0-1-16,-1 0 0,1 22 16,21-22-16,0 0 0,0 22 0,0-1 15,0 43-15,21-42 0,-21-1 16,22 1-16,-1-1 0,0 1 15,-21-1-15,0 22 0,0-22 0,0 1 16,0-22-16,0 22 0,0-1 0,0-20 16,-21 20-16,-22-21 0,22 1 0,-21-1 15,0-21-15,-22 0 16,22 1-16,-1-1 0,-20 0 0,21-21 16,-1 0-16,1 0 0,0 0 0,-1-21 15,1 0-15,21-1 0,-22 1 0,22 0 16,0 0-16,0-21 0,0 20 15,21 1-15,-21-21 0,21 0 0,0-43 16,0 43-16,0-1 0,21-20 16,0 20-16,0-20 0,0-1 15,22 1-15,-1-1 0,0-20 0,22 20 16,-22 1-16</inkml:trace>
  <inkml:trace contextRef="#ctx0" brushRef="#br1" timeOffset="44363.05">15917 4636 0,'0'0'0,"-21"0"0,0 0 15,42 0 17,0 0-17,0 0-15,1-22 16,-1 1-16,0 21 0,-21-21 0,21 0 15,-21 0-15,-21 21 32,0 0-17,0 21-15,21 0 0,-22 0 16,1 0-16,0 1 0,0-1 0,21 21 16,0-21-16,0 0 0,0 1 0,0-1 15,0 0-15,0 0 0,21 0 16,0-21-16,0 0 0,22 0 0,-22 0 15,21 0-15,1 0 0,-1 0 16,0 0-16,1-21 0,20 0 16,-21 0-16,1 0 0,-1-1 0,22-20 15,-22 21-15,-21 0 0,21-22 16,-20 1-16,20 21 0,-21-43 16,-21 43-16,0 0 0,0 0 15,0 0-15,-21 21 0,0 0 0,0 0 16,-1 0-16,-20 0 0,21 0 0,0 21 15,0 0-15,21 0 0,0 0 16,0 1-16,0-1 0,0 21 0,0-21 16,21 0-16,0 1 0,0 20 15,0-21-15,-21 0 0,21 0 0,-21 1 16,22 20-16,-22-21 0,0 0 16,0 0-16,-22 1 0,1-22 15,0 0-15,-21 21 0,21-21 16,-22 0-16,22 0 0,-21 0 15,21 0-15,-22 0 0,22 0 0,-21 0 16,21-21-16</inkml:trace>
  <inkml:trace contextRef="#ctx0" brushRef="#br1" timeOffset="68383.07">974 6837 0,'0'-21'46,"-22"21"-30,1-21-16,21-1 16,-21 22-16,21-21 15,0 0-15,0 0 16,0 0-16,0 0 16,21-1-16,0 1 15,1 21-15,-1-21 0,0 21 16,0 0-16,0 0 15,0 0-15,-21 21 0,22 0 16,-1 1-16,0-1 0,0 21 16,0 22-16,-21-22 15,21-21-15,-21 21 0,0 1 0,0-1 16,0 0-16,-21 1 0,0-1 16,0 0-16,0 1 0,-22-1 0,22 0 15,0 1-15,0-1 0,-21-21 16,20 22-16,-20-22 0,21 0 15,-21-21-15,20 21 0,-20-21 0,21 0 16,0 0-16,0 0 0,-22 0 16,43-21-16,-21 0 0,0 0 0,0-1 15,21-20-15,-21 0 16,21-1-16,0 1 0,0 0 0,0 21 16,0-22-16,0 22 0,21-21 15,0 21-15,0-1 0,0 22 16,0-21-16,1 21 0,-1 0 0,0 0 15,21 0-15,-21 21 0,1-21 16,-1 22-16,21-1 0,-21 0 0,0 0 16,-21 21-16,22-20 0,-1 20 15,-21-21-15,21 21 0,-21-20 0,0 20 16,0-21-16,0 0 0,0 22 16,0-22-16,0 0 0,0 0 15,21 0-15,-21 0 16,21-21-1,0 0 1,1-21-16,-22 0 16,21 0-16,0 0 0</inkml:trace>
  <inkml:trace contextRef="#ctx0" brushRef="#br1" timeOffset="68626.11">1587 7091 0,'22'0'16,"-1"0"93,0 0-109,-21-21 0,42 0 16</inkml:trace>
  <inkml:trace contextRef="#ctx0" brushRef="#br1" timeOffset="69119.05">2603 6943 0,'0'0'0,"0"-21"16,22 21-16,-22-22 15,21 22-15,-21-21 0,21 0 16,0 0-16,0 0 0,-21 0 16,21-1-16,1 1 0,-1 0 15,0-21-15,0 21 0,-21-1 16,0 1-16,21-21 0,-21 21 15,0 0-15,-21 42 32,0 0-32,21 0 15,0 21-15,-21-20 0,21 20 0,-21 0 16,21 1-16,0-1 0,0-21 16,0 21-16,0 1 0,0-1 0,0 0 15,0-20-15,0 20 0,0 0 16,21 1-16,-21-1 0,21-21 0,-21 21 15,0 1-15,0-22 0,0 0 16,0 0-16,0 0 0,0 1 16,-42-1-16,20 0 0,1 0 0,0-21 15,-21 0-15,21 21 0,-22-21 16,22 0-16,-21 0 0,-1 0 0,22 0 16,-21 0-16,21 0 0,0-21 15,-1 0-15,1 21 0,21-21 0,0 0 16,0-1-16,0 1 15,0 0-15,21 0 0,1-21 0,-1 20 16,0-20-16,21 21 0</inkml:trace>
  <inkml:trace contextRef="#ctx0" brushRef="#br1" timeOffset="69401.03">3175 6625 0,'0'0'0,"0"21"16,0 1-16,0-1 16,0 21-16,-21-21 0,21 0 0,0 22 15,0-1-15,0-21 0,0 22 16,-21-1-16,21 0 0,-22-21 0,22 22 16,0-1-16,0-21 0,0 22 15,-21-1-15,21-21 0,0 0 16,0 0-16,0 1 0,0-1 0,0 0 15,21-21-15,1 0 16,-1 0-16,0 0 0,0-21 16,0 0-16,0-1 0,-21 1 15,22 0-15,-1 0 0</inkml:trace>
  <inkml:trace contextRef="#ctx0" brushRef="#br1" timeOffset="69583.39">3069 6964 0,'0'0'0,"-21"0"0,0 21 16,42-21 15,0 0-31,0 0 16,0 0-16,1 0 0,-1 0 0,21 0 16,-21 0-16,0 0 0,22 0 15,-22-21-15,21 0 0,1 21 0,-22-21 16,21-1-16</inkml:trace>
  <inkml:trace contextRef="#ctx0" brushRef="#br1" timeOffset="70663">4805 6858 0,'0'0'0,"21"-21"0,21-106 31,-42 106-31,0 0 0,0-1 0,0 1 16,0 0-16,0 42 31,0 0-31,-21 1 0,21-1 0,-21 0 16,21 21-16,0 1 0,0-1 15,-21-21-15,0 21 0,-1 1 16,22-1-16,-21 0 0,0-20 0,21 20 15,0-21-15,-21 21 0,21-20 16,0-1-16,0 0 0,21-42 31,0 0-31,-21-1 16,21 1-16,1 0 0,-1-21 16,0 21-16,0-22 0,0 22 0,0-21 15,1 21-15,-1-22 0,-21 22 0,21 0 16,-21 0-16,21 0 0,-21-1 15,21 44 1,-21-1-16,0 0 16,0 21-16,0-21 0,0 1 0,0 20 15,0-21-15,0 0 0,0 0 16,21 22-16,-21-22 0,22 0 16,-22 21-16,0-20 0,21-1 0,0 0 15,0-21-15,0 21 0,0-21 16,1 0-16,-1 0 0,0 0 0,0 0 15,21 0-15,-20 0 0,20-21 0,-21 0 16,21 0-16,-20-1 0,-1-20 0,0 21 16,0 0-16,0 0 0,0-22 15,1 22-15,-22-21 0,0 21 0,0-22 16,0 22-16,0 0 0,0 0 16,0 0-16,0-1 0,0 1 15,0 42 1,0 1-1,0-1-15,0 0 0,0 0 0,0 0 16,0 0-16,0 22 0,0-22 0,0 0 16,0 0-16,0 0 0,0 1 15,42 20-15,-42-21 0,21 0 16,0-21-16,0 0 0,1 0 0,-1 0 16,0 0-16,0 0 0,0 0 15,0 0-15,1-21 0,-1 0 0,0 0 16,0 0-16,0-1 0,0 1 15,1 0-15,-22 0 0,0-21 16,21 20-16,-21 1 0,21-21 0,-21 21 16,0 0-16,0 42 31,0 0-31,0 0 0,0 0 0,0 0 16,-21 1-16,21-1 0,-21 0 15,21 0-15,0 0 0,0 0 0,0 1 16,0-1-16,0 0 0,0 0 0,0 0 15,0 0-15,0 1 16,0-44 15,0 1-31,0 0 16,21 0-16,0 0 0</inkml:trace>
  <inkml:trace contextRef="#ctx0" brushRef="#br1" timeOffset="70850.03">6096 6583 0,'0'0'0,"-21"0"0,0 0 0,-1 0 31,44 0 31,-1 0-62</inkml:trace>
  <inkml:trace contextRef="#ctx0" brushRef="#br1" timeOffset="71370.75">6625 6435 0,'0'0'0,"-21"0"31,0 0-31,0 0 0,21 21 16,0 0-16,-22 21 0,1-20 0,21 20 15,-21 0-15,21 1 0,-21-1 16,21-21-16,-21 21 0,0 1 0,21-1 16,-22 0-16,22 1 0,-21-22 15,21 21-15,0-21 0,-21 22 0,21-22 16,0 0-16,0 0 0,0 0 0,0 1 15,0-1-15,21-21 16,0 0-16,1 0 0,-1 0 0,0 0 16,0 0-16,21 0 0,-20-21 0,20-1 15,-21 1-15,21 0 0,1 0 16,-1-21-16,22-22 16,-22 43-16,0-21 0,1-1 0,-22 1 15,0 0-15,21-1 0,-21 1 16,-21 0-16,22-1 0,-22 22 0,0 0 15,0 0-15,0 0 0,0 42 16,-22 0 0,22 0-16,-21 21 0,0-20 0,0 20 15,21 0-15,-21 1 0,0-1 0,-1 0 16,22-21-16,0 22 0,0-1 16,-21-21-16,21 0 0,0 1 0,0 20 15,0-21-15,0 0 16,0 0-16,21-21 15,1 0-15,-1 0 16,0-21-16,0 0 0</inkml:trace>
  <inkml:trace contextRef="#ctx0" brushRef="#br1" timeOffset="72334.21">8467 6922 0,'21'-22'31,"-21"1"-31,21 21 16,0-21-16,0 0 0,-21 0 15,21-22-15,1 22 0,-1 0 16,0-21-16,-21 21 0,0-22 0,0 22 15,0-21-15,0-1 0,0 22 16,0-21-16,0 21 0,0 0 0,0-1 16,0 1-16,0 0 0,0 0 15,-21 21 1,21 21-16,-21 21 0,21 1 16,0-1-16,0 0 0,0 22 15,0-1-15,0 1 0,0-1 0,0 1 16,0-1-16,0 22 0,0-21 15,0 20-15,0-20 0,0 20 16,0-20-16,0 21 0,0-22 0,-22 22 16,22-22-16,0 22 0,-21 0 0,21-22 15,-21 22-15,21-22 0,0 22 16,-21-22-16,21 1 0,-21-1 0,21-20 16,0 20-16,0-20 0,0-1 0,0-21 15,0 21-15,0-20 0,0-1 16,21-21-16,0 0 0,0-21 15,0 21-15,1-22 0,20-20 16,-21 21-16,21-21 0,-20-1 0,20-20 16,0-1-16,1 1 0,-1-1 15,0 1-15,-21-22 0,22 22 16,-22-22-16,0 21 0,0-20 0,-21 20 16,0-20-16,0 20 0,-21 1 0,0-1 15,-21 1-15,-1 20 16,1 1-16,0 0 0,-1-1 0,1 22 15,0 0-15,-1 0 0,1 0 0,-43-1 16,64 22-16,0 0 16,0 0-16,21 22 15,21-22 1,0 0-16,0 21 0,22-21 16,-22 0-16,21 0 0,0 0 15,1 0-15,-1 0 0,0-21 0,1 21 16,-1-22-16</inkml:trace>
  <inkml:trace contextRef="#ctx0" brushRef="#br1" timeOffset="73006.82">9440 6710 0,'0'0'0,"0"-21"0,-21-106 32,0 106-32,0 21 0,21-22 15,-21 22-15,-1 0 0,1 0 16,0 0-16,0 0 0,0 22 15,0-1-15,-1 21 16,1-21-16,21 22 0,-21-22 0,0 21 16,0 0-16,21-20 0,0 20 0,-21-21 15,21 21-15,-22-20 0,22 20 16,0-21-16,0 0 0,0 0 0,0 1 16,22-22-16,-1 0 15,0 0-15,0 0 0,0 0 16,0 0-16,22 0 0,-22 0 0,0-22 15,0 1-15,22 0 0,-22 0 0,0-21 16,0 20-16,0 1 0,0-21 16,1 0-16,-22 20 0,0-20 0,21 0 15,-21 21-15,21-1 0,-21 1 16,0 0-16,0 0 0,0 42 31,0 0-31,0 0 0,0 1 16,0-1-16,0 21 0,0-21 15,0 22-15,0-22 0,0 21 0,0-21 16,0 0-16,0 1 0,0-1 0,0 0 16,21-21-16,0 21 0,0-21 15,1 0-15,-1 0 0,0 0 16,0 0-16,0 0 0,0 0 0,1-21 16,-1 21-16,0-21 0,0 0 15,0-1-15,0 1 0,-21 0 16,22 0-16,-1-21 0,0 20 0,-21-20 15,0 21-15,0 0 0,21 0 16,-21-1-16,0 1 0,0 42 16,0 1-1,0-1-15,0 0 0,0 0 16,0 21-16,0-20 0,0-1 0,-21 0 16,21 0-16,0 0 0,0 0 0,0 1 15,0-1-15,0 0 16,0 0-1,0-42 1,0 0 0,21 0-16</inkml:trace>
  <inkml:trace contextRef="#ctx0" brushRef="#br1" timeOffset="73374.61">10033 6287 0,'-21'0'0,"42"0"0,-63 0 0,20 21 0,1-21 0,0 21 15,21 0-15,0 0 16,-21-21-16,21 21 16,21-21-1,0 0-15,0 0 16,1 0-16,-1 0 0,0-21 0,0 21 15,-21-21-15,21 0 0,-21 0 16,0 0-16,0-1 16,0 1-16,-21 21 0,0 0 15,0 0-15,0 0 0,-1 0 0,1 0 16,0 0-16,0 0 0,0 21 16,0 1-16,21-1 0,0 0 15,0 0-15,-22 0 0,22 0 16,0 1-16,0-1 0,0 0 15,22 0-15,-1-21 0,0 0 16,0 0-16,0 0 0,0 0 16</inkml:trace>
  <inkml:trace contextRef="#ctx0" brushRef="#br1" timeOffset="73766.39">10499 6202 0,'0'0'0,"0"-21"0,0 0 0,0-1 16,0 1-16,0 0 16,0 42 15,0 0-15,0 1-16,0-1 0,-22 21 0,1-21 15,21 22-15,-21-1 0,0 21 0,21-20 16,-21 20-16,0-20 0,21 20 15,-22-21-15,22 1 0,0-1 0,-21 0 16,21-20-16,0 20 0,0-21 0,0 0 16,0 0-16,0 1 15,0-1-15,21-21 0,1 21 16,-1-21-16,0 0 0,0 0 16,0 0-16,0-21 15,1 21-15,-22-21 0,21-1 0,0 1 16,-21 0-16,21 21 0,-21-21 15,0 0 1,0 0 0,0-1-16,0 1 15</inkml:trace>
  <inkml:trace contextRef="#ctx0" brushRef="#br1" timeOffset="75000.67">12023 6625 0,'0'0'0,"-22"21"16,22 1-16,0-1 16,22-21 15,20 0-31,-21 0 0,21-21 15,-20-1-15,20 22 0,0-21 0,22 0 16,-22-21-16,0 21 0,-20-1 16,20-20-16,0 0 0,-21 21 0,1-22 15,-1 1-15,0 21 0,-21-22 16,21 22-16,-21-21 0,0 21 16,0-22-16,0 22 0,0 0 0,0-21 15,-21 21-15,0-1 0,0 1 16,-1 21-1,1 0-15,21 21 0,-21 1 16,21 20-16,0-21 0,0 21 0,-21 22 16,21-22-16,-21 22 0,21 20 15,-21-20-15,21 21 0,0-22 0,-22 22 16,1-22-16,21 22 0,-21-22 0,21 22 16,0 0-16,0-1 0,-21 1 15,0 0-15,21-1 0,-21 1 16,-1-21-16,22 20 0,-21 1 0,0 0 15,0-22-15,0 22 0,0-1 0,21-20 16,-22-1-16,1 1 0,0-1 16,21-20-16,-21-1 0,21 0 0,0-20 15,0-1-15,0 0 0,21-21 16,0 0-16,0 0 0,22-21 0,-22 0 16,21-22-16,-21 22 0,22-21 15,-1-1-15,0 1 0,1-21 0,-1-1 16,0 1-16,1-1 0,-1 1 0,0-1 15,-20-21-15,-1 22 0,0-1 16,-21-20-16,0 20 0,0-20 16,0 20-16,-21-21 0,0 22 0,-22 21 15,22-22-15,0 22 0,-21-1 0,20 1 16,-20 21-16,21-21 0,0 20 16,0 22-16,21-21 0,21 21 31,0-21-31,0 21 15,0 0-15,22-21 0,-22 21 0,21-21 16,-21 21-16,22-21 0,-22-1 0,21 1 16,0 0-16,1 0 0,-1-21 15,0 20-15,1-20 0,-1 21 0,-21-21 16,22-1-16,-1 1 0,-21 0 16,0-1-16,0 22 0,-21 0 15,0-21-15,22 20 0,-22 1 16,-22 21-1,1 21-15,0 1 16,0-1-16,21 21 0,-21-21 0,0 22 16,21-22-16,0 21 0,0 0 15,0-20-15,0 20 0,0-21 0,0 0 16,0 22-16,21-43 0,0 21 0,0 0 16,0-21-16,0 0 0,1 0 15,20 0-15,-21 0 0,0 0 0,0 0 16,22-21-16,-22 0 0,0-1 15,0 1-15,0 0 0,1-21 16,-22 21-16,21-22 0,-21 22 0,0-21 16,0-1-16,0 22 0,-21-21 0,-1 21 15,1 0-15,0-1 0,0 1 16,-21 0-16,20 21 0,1 0 0,0 0 16,0 0-16,-21 0 0,42 21 0,-22 0 15,1 1-15,21-1 16,0 21-16,0-21 0,0 0 15,0 1-15,21-1 0,1 0 0,-1-21 16,0 21-16,21-21 0,-21 21 16</inkml:trace>
  <inkml:trace contextRef="#ctx0" brushRef="#br1" timeOffset="75350.99">13674 6329 0,'0'0'16,"0"-21"-16,0 0 0,0-1 0,0 1 15,0 0-15,0 0 16,21 0-16,0 21 0,-21-21 0,21 21 16,0 0-16,0 0 0,1 0 15,-1 0-15,0 21 0,0-21 16,0 21-16,0 0 0,1 21 16,-1-20-16,0 20 0,0 0 0,-21 1 15,0-1-15,0-21 0,0 21 16,0 1-16,0-22 0,0 21 0,0-21 15,0 1-15,0-1 0,-21-21 0,21 21 16,0-42 0,0 0-1,0-1-15,0 1 0,0-21 0,0 21 16,0-22-16,0 1 0,21 0 16,-21-1-16,21 1 0,-21 0 0,21-1 15,-21 22-15,0-21 0,0 21 16,22-22-16,-22 22 0,21 0 15,0 0-15</inkml:trace>
  <inkml:trace contextRef="#ctx0" brushRef="#br1" timeOffset="75810.73">15642 6181 0,'0'0'16,"0"-21"-16,0-1 0,0 1 15,0 0-15,21 21 0,-21-21 0,21 21 16,1 0-16,-1 21 15,-21 0 1,21 22-16,-21-1 0,0 0 0,0 1 16,0 20-16,0 1 0,0 20 0,0-20 15,0 20-15,0 1 0,0 0 16,-21-1-16,0 1 0,-1 21 16,22-21-16,-21 20 0,0 1 0,-21-21 15,21 21-15,-1-22 0,1 22 16,0-21-16,0 0 0,0-1 0,0-20 15,-1 20-15,22-41 0,0 20 16,-21-20-16,21-1 0,0-21 0,-21 21 16,42-63-1,0-21-15,-21 21 16,22-22-16,-1 1 0,0 0 0,0-1 16,0-20-16,0-1 0,1 1 0</inkml:trace>
  <inkml:trace contextRef="#ctx0" brushRef="#br1" timeOffset="76125.33">15727 7006 0,'0'-84'0,"0"168"0,-21-232 0,-1 85 16,1-1-16,0 1 0,0-1 15,21 1-15,0 20 0,0-20 0,0 20 16,0 22-16,21-21 0,0 21 0,0-22 16,1 22-16,20 0 0,0 0 15,-21 21-15,43-21 0,-22 21 0,1 0 16,20 0-16,-21 0 0,1 21 15,20 0-15,-42 0 0,22 0 16,-43 1-16,0 20 0,0-21 0,-21 64 16,-22-64-16,22 21 0,-21 1 15,-22-22-15,22 0 0,0 0 16,-22 0-16,22 0 0,-1 1 0,-20-1 16,21 0-16,20-21 0,44 0 31,-1 0-16,0 0-15,0-21 0,21 0 16,-20-1-16,20 1 0,0 21 0</inkml:trace>
  <inkml:trace contextRef="#ctx0" brushRef="#br1" timeOffset="77266.92">16722 6223 0,'0'0'0,"21"-63"31,-42 41-31,21 1 16,-22 21-16,1 0 0,0-21 16,0 21-16,0 0 0,0 0 0,-1 0 15,1 21-15,-21 0 0,21 1 0,0-1 16,-22 0-16,22 0 0,-21 21 0,21-20 16,-1 20-16,1 0 0,0 1 15,0-1-15,21-21 0,0 21 16,0 1-16,0-22 0,0 0 0,0 0 15,0 0-15,21-21 0,0 22 16,0-22-16,1 0 0,-1 0 0,0 0 16,0 0-16,21-22 0,-20 22 0,-1-21 15,21 0-15,-21 0 0,0-21 16,1 20-16,-1-20 0,0 21 0,0-21 16,-21-1-16,0 22 0,21-21 0,-21 21 15,0-22-15,0 22 0,21 0 16,-21 0-16,0 42 15,0 0 1,0 0-16,0 0 16,0 1-16,0 20 0,0-21 0,0 21 15,0 1-15,0-22 0,0 21 0,0-21 16,0 22-16,0-22 0,0 0 16,0 0-16,22 0 0,-22 1 0,21-22 15,0 0-15,0 0 0,0 0 16,0 0-16,1 0 15,-1-22-15,0 1 0,0 0 0,21-21 16,-20 21-16,-1-22 0,0 1 16,0 21-16,0-22 0,0 1 15,43-43-15,-43 64 0,-21 0 16,0 0-16,21 21 0,-21 21 31,0 0-31,0 0 16,0 1-16,0-1 0,0 0 0,0 0 15,0 21-15,-21-20 0,21-1 16,0 0-16,0 21 0,0 1 16,0-22-16,0 0 0,21-21 0,0 21 15,1 0-15,-1-21 0,0 0 16,21 0-16,-21 0 0,22 0 0,20 0 16,-42 0-16,22-21 15,-22 21-15,21-21 0,-21 0 16,22-22-16,-22 22 0,0-21 0,21 0 15,-20-1-15,-1 1 0,0 0 0,0-1 16,0 1-16,0 0 0,1-1 16,-22-20-16,21 20 0,-21 1 0,21 0 15,-21 21-15,0-22 0,21 22 16,-21 0-16,0 42 31,0 0-31,0 22 0,-21-22 0,21 21 16,0 0-16,-21 1 0,0-22 15,21 21-15,-22 1 0,1-1 0,21 0 16,0-21-16,0 22 0,-21-1 16,21 0-16,0-20 0,0-1 0,0 21 15,0-21-15,0 0 0,0 1 16,21-22-16,0 0 0,-21 21 0,22-21 16,-1 0-16,0 0 0,0 0 0,0-21 15,0-1-15,1 1 0,-1 0 16,0 0-16,0 0 0,0 0 0,0-1 15,1-20-15,-1 21 0,0 0 0,0-22 16,0 22-16,-21 0 0,21 0 16,-21 42-1,0 0 1,0 0-16,-21 1 16,21-1-16,0 21 0,0-21 0,-21 0 15,21 1-15,-21 20 0,21-21 0,0 0 16,0 0-16,0 1 15,21-22 17,0-22-32,-21 1 0,21 0 15</inkml:trace>
  <inkml:trace contextRef="#ctx0" brushRef="#br1" timeOffset="77458.33">18415 6011 0,'-21'-21'0,"42"42"0,-63-42 0,20 21 16,1 0-16,0 0 16,0 21-1,21 1 17</inkml:trace>
  <inkml:trace contextRef="#ctx0" brushRef="#br1" timeOffset="77658.21">17653 6138 0,'0'0'0,"-21"22"0,0-22 0,-1 0 0,1 0 15,21 21-15,21-21 31,1 0-31,-1 0 16,0 0-16,0 0 0,21 0 16,-20 0-16,20 0 0,0 0 15,-21-21-15,22 21 0,-1 0 0,-21-22 16,22 22-16</inkml:trace>
  <inkml:trace contextRef="#ctx0" brushRef="#br1" timeOffset="78475.02">19029 6223 0,'0'-21'16,"0"0"-16,0 0 16,0-1-16,0 1 0,0 0 15,0 0-15,0 0 0,0 0 16,-21-1-16,21 1 0,-22 0 15,1 21-15,0 0 0,0 0 16,0 0-16,0 0 0,-22 0 16,22 21-16,-21 0 0,-1 1 0,1-1 15,0 21-15,-1-21 0,1 22 0,21-22 16,-21 21-16,20-21 0,1 22 16,0-22-16,21 21 0,0-21 0,0 0 15,0 22-15,0-22 0,0 0 16,21-21-16,0 21 0,1-21 15,-1 0-15,21 0 0,-21 0 0,22 0 16,-22 0-16,21 0 0,-21-21 16,22 0-16,-22 0 0,21 0 0,-21-1 15,0-20-15,22 21 0,-22 0 0,0-22 16,-21 22-16,21 0 0,0-42 16,-21 41-16,22 1 0,-22 0 15,0 0-15,0 0 0,0 42 31,-22 0-31,22 0 0,-21 0 0,21 22 16,-21-22-16,21 0 0,0 0 16,0 22-16,0-22 0,0 21 0,0-21 15,0 0-15,0 1 0,0-1 16,21 0-16,0 0 0,1 0 16,-1-21-16,0 0 0,0 0 15,21 0-15,-20 0 0,-1-21 0,21 21 16,-21-21-16,22 0 0,-22 0 15,0-22-15,21 22 0,-21 0 16,1-21-16,-1-1 0,0 22 0,21-21 16,-21-1-16,1-20 0,-1 21 0,0-1 15,0-20-15,-21 20 0,42-62 16,-20 62-16,-22 22 0,0 0 16,0 0-16,0 42 15,-22 0-15,1 0 16,0 22-16,0-1 0,0 21 15,0-20-15,-1-1 0,1 22 0,0-22 16,0 0-16,21 1 0,0-1 0,0 0 16,0-21-16,0 22 0,0-1 15,0-21-15,0 0 0,21 1 0,0-1 16,-21 0-16,43-21 0,-22 0 16,0 0-16,0 0 0,0 0 0,0 0 15,22 0-15,-22-21 0,21 0 16,-21-1-16,1 1 0,-1 0 15,21 0-15,-21-21 0</inkml:trace>
  <inkml:trace contextRef="#ctx0" brushRef="#br1" timeOffset="78983.03">20976 5736 0,'0'0'0,"0"-21"16,21-42 0,-42 84 15,0 0-31,21 21 0,-21 1 0,0-22 15,-1 21-15,22 22 0,-21-22 16,0 0-16,0 1 0,0-1 0,0 0 16,-1 43-16,1-43 15,0-21-15,21 22 0,-21-22 16,21 21-16,0 1 0,0-22 0,0 0 16,0 0-16,0 0 15,21-21-15,0 0 16,0 0-16,1-21 0,-1 0 15,-21 0-15,21 0 0</inkml:trace>
  <inkml:trace contextRef="#ctx0" brushRef="#br1" timeOffset="79202.87">20722 6075 0,'0'0'0,"-21"0"0,0 0 0,42 0 62,0 0-62,0 0 0,0 0 0,1 0 0,-1 0 16,0 0-16,0 0 16,0 0-16,0 0 0,1 0 0,-1 0 15,0 0-15,0 0 0,0 0 0,0 0 16</inkml:trace>
  <inkml:trace contextRef="#ctx0" brushRef="#br1" timeOffset="79595.03">21315 6117 0,'0'21'31,"21"-21"-15,0 0-16,0 0 16,0-21-16,1 21 0,-1-21 0,0 0 15,0 21-15,0-21 0,0 21 16,-21-21-16,22-1 0,-1 1 16,-21 0-16,-21 21 31,-1 0-31,1 0 0,0 21 0,0 0 15,0-21-15,0 22 0,-1-1 16,22 21-16,-21-21 0,0 0 16,21 1-16,-21-1 0,21 0 0,0 0 15,0 0-15,0 0 0,0 1 0,0-1 16,0 0-16,0 0 16,21-21-16,0 0 0,0 0 15,1 0-15,-1 0 0,0 0 0,0 0 16,21 0-16,1-21 0,-22 21 15</inkml:trace>
  <inkml:trace contextRef="#ctx0" brushRef="#br1" timeOffset="80175">21992 6033 0,'0'0'0,"-21"-22"0,21 1 16,0 0-1,21 21 1,-21-21-16,21 21 0,0 0 0,1 0 16,-1 0-16,0 0 0,0 0 15,0 21-15,0 0 16,-21 0-16,0 1 0,0 20 0,0-21 16,0 0-16,0 0 0,-21 1 15,0-1-15,0 0 0,21 0 16,-21 0-16,0 0 0,-1 1 0,1-22 15,0 21-15,0-21 0,0 0 16,21 21-16,-21-21 0,42 0 31,0 0-15,0-21-16,-21 0 0,21 21 0,0-22 16,1 1-16,-1 0 0,21 0 15,-21 0-15,0-22 0,1 22 0,-1 0 16,21-21-16,-21 21 0,0-1 15,1 1-15,-1 0 0,-21 0 16,0 42 0,-21 0-1,21 0-15,-22 1 0,1 20 16,0-21-16,21 0 0,-21 0 0,0 1 16,21 20-16,-21-21 0,21 0 0,0 0 15,0 1-15,0-1 16,0 0-16,0 0 0,0 0 0,21 0 15,0-21-15,0 0 16,0 0-16,0 0 0,1 0 0,20 0 16,-21 0-16,0 0 0,22 0 0,-1 0 15,-21-21-15,21 0 16,-20 0-16,20 0 0,0 0 0,1-1 16,-1 1-16</inkml:trace>
  <inkml:trace contextRef="#ctx0" brushRef="#br1" timeOffset="80442.96">22966 5842 0,'0'0'0,"21"-63"0,0 20 0,-21 1 16,0 21-16,0 0 0,0-1 16,0 1-16,0 0 0,0 42 15,-21 0-15,0 1 16,21 20-16,-21-21 0,-1 21 0,1 1 16,0-1-16,-21 0 0,21 1 15,-1-1-15,1 0 0,0 1 16,21-1-16,-21 0 0,0-20 0,0 20 15,21-21-15,0 0 0,0 0 16,0 22-16,0-22 0,0 0 16,0 0-16,0 0 15,21-21-15,0 0 0,0 0 16,0 0-16,0 0 0,1 0 0,-1-21 16,21 21-16,-21-21 0,0 21 0,22-21 15,-22 0-15</inkml:trace>
  <inkml:trace contextRef="#ctx0" brushRef="#br1" timeOffset="80726.5">22754 5990 0,'0'0'0,"-21"21"0,21 1 15,21-22 1,0 21-16,0-21 15,1 0-15,-1 0 0,21 0 16,-21 0-16,0 0 0,22 0 0,-22 0 16,21 0-16,1 0 0,-22 0 0,0-21 15,21 21-15,-21 0 0,1 0 16,-1-22-16,0 22 0,0 0 16,-42 0 30,0 0-46,0 22 0</inkml:trace>
  <inkml:trace contextRef="#ctx0" brushRef="#br1" timeOffset="126926.2">847 9017 0,'0'-21'94,"0"0"-63,0 0-16,0-1 1,0 1-16,21 0 16,0 21-16,-21-21 0,21 21 15,0 0-15,-21-21 0,21 21 16,1 0-16,-1 0 0,0 0 16,0-21-16,0 21 0,0 0 0,1 0 15,-1 0-15,0 21 0,0 0 16,0 0-16,-21 0 0,0 0 0,0 1 15,0-1-15,0 21 16,0-21-16,0 22 0,-42-22 0,21 0 16,0 21-16,-1-21 0,-20 1 15,21-1-15,-21 21 0,20-21 16,1 0-16,0-21 0,0 0 31,21-21 0,0 0-31,0 0 16,21 0 0,0 21-16,-21-21 0,21 21 15,1 0-15,-1 0 0,0 0 16,0 0-16,0 0 0,22 0 0,-22 0 16,0 0-16,21 0 0,-21 0 15,43 42-15,-22-42 0,-21 21 16,1 0-16,-1 22 0,-21-22 15,0 0-15,0 0 0,0 21 0,0-20 16,-21 20-16,-22-21 0,22 0 16,-21 22-16,21-22 0,-22 0 15,1 0-15,21 0 0,-22 0 0,1-21 16,0 0-16,-1 22 0,1-22 16,0 0-16,21 0 0,-22 0 15,1 0-15,21-22 0,0 1 16,-1 21-16,1-21 0,0 0 0,0 0 15,0 0-15,21-1 0,0 1 16,0 0-16,-21 21 0,21-21 16,0 0-1,0 0 1,21 21-16,0 0 16</inkml:trace>
  <inkml:trace contextRef="#ctx0" brushRef="#br1" timeOffset="127322.85">1757 9250 0,'21'0'0,"-42"0"0,42 21 0,-21 0 16,21-42 47,-21 0-48,0 0 1,-21 21 15,0 0-31,0 0 16,21 21-16,-22-21 15,1 21-15</inkml:trace>
  <inkml:trace contextRef="#ctx0" brushRef="#br1" timeOffset="127998.41">2815 8827 0,'0'0'0,"-21"0"0,0 0 15,42 0 32,0 0-47,0 0 16,0-22-16,1 1 0,-1 21 15,0-21-15,0 0 0,0 0 0,0 0 16,1 21-16,-1-22 0,0 1 16,-21 0-16,0 0 0,21 0 15,-21-22-15,0 22 16,0 0-16,0 0 15,-21 21-15,0 0 16,0 21 0,21 0-16,0 0 0,0 22 0,0-22 15,0 21-15,0 1 0,0-1 16,0 21-16,0 1 0,0-22 0,0 22 16,0-22-16,0 22 0,21-1 15,-21-21-15,21 1 0,-21-1 0,0 0 16,0 1-16,0-1 0,0-21 15,0 0-15,0 1 0,0-1 16,0 0-16,0 0 0,-21-21 16,0 0-16,-1 0 0,1 0 15,0 0-15,0 0 0,0-21 0,-22 0 16,22 21-16,-21-21 0,21-1 16,-22 1-16,22 0 0,0 21 0,0-21 15,0 0-15,0 0 0,21-1 0,0 1 16,0 0-16,21 21 15,0-21-15,0 0 0,0 0 16,22 21-16,-22-22 0,21 1 16</inkml:trace>
  <inkml:trace contextRef="#ctx0" brushRef="#br1" timeOffset="128302.91">3619 8615 0,'0'0'15,"0"-21"-15,0 0 16,0 42 0,0 0-16,0 0 15,0 21-15,0-20 16,0 20-16,0 0 0,0 22 0,0-22 16,0 0-16,0 1 0,0 20 15,-21-20-15,21-1 0,0 0 0,0 1 16,-21-22-16,21 0 0,0 21 15,-21-21-15,21 1 0,0-1 16,21-21 0,0 0-16,0 0 15,1 0-15,20 0 0,-42-21 16,21-1-16,0 1 0,0 0 16,1 0-16</inkml:trace>
  <inkml:trace contextRef="#ctx0" brushRef="#br1" timeOffset="128486.88">3492 9017 0,'0'0'0,"0"21"16,22-21 0,-1 0-1,0 0-15,0 0 0,21 0 16,-20 0-16,20-21 0,0 21 0,1-21 0,-1 21 15,0-21-15,1 0 0,-1 21 16</inkml:trace>
  <inkml:trace contextRef="#ctx0" brushRef="#br1" timeOffset="129378.6">4868 8763 0,'0'0'0,"-21"21"32,21 0-32,-21 1 15,0-1-15,21 21 0,0-21 16,-21 22-16,21-1 0,-22 0 0,1 1 16,21-22-16,-21 21 0,0 0 15,21-20-15,-21 20 0,0-21 0,21 0 16,0 0-16,0 1 0,0-1 15,0-42 1,0-1 0,21 1-16,0-21 15,0 21-15,0 0 0,-21-1 0,21-20 16,1 21-16,-1-21 0,0-1 0,0 22 16,-21 0-16,21 0 0,0 0 15,1-1-15,-1 22 16,0 22-16,-21-1 15,21 0-15,0 21 0,-21-21 16,21 1-16,-21 20 0,0-21 0,0 21 16,22-20-16,-1-1 0,-21 0 15,21 21-15,-21-21 0,21 1 0,0-1 16,0-21-16,1 0 0,-1 0 16,0 0-16,0 0 0,0 0 15,0 0-15,22 0 0,-22-21 0,0-1 16,21 1-16,-20 0 0,-1 0 0,21-21 15,-21 20-15,0-20 0,1 0 16,-1 21-16,0-22 0,0 1 16,-21 0-16,0-1 0,0 22 15,0 0-15,0 0 0,0 0 0,0 42 32,0 0-32,0 0 0,0 0 15,0 22-15,0-22 0,0 21 0,-21 0 16,21 1-16,0-22 0,0 21 0,0-21 15,0 22-15,0-22 0,0 0 16,0 0-16,21 0 0,0 22 16,0-43-16,1 0 0,-1 0 0,21 0 15,-21 0-15,0 0 16,22-21-16,-22 21 0,21-22 0,-21 1 16,1 0-16,20 0 0,-21-21 0,0 20 15,0 1-15,1-21 0,-22 0 16,21 20-16,-21-20 0,21 21 0,-21 0 15,0 0-15,0-1 0,0 44 32,0-1-32,0 0 0,0 0 0,0 21 15,0-20-15,-21-1 0,21 21 16,-21-21-16,21 0 0,-22 22 16,22-22-16,0 0 0,0 0 0,0 0 15,22-42 16,-1 21-31,-21-21 16,0 0-16,21 0 0,-21 0 16,21-22-16</inkml:trace>
  <inkml:trace contextRef="#ctx0" brushRef="#br1" timeOffset="129562.21">6202 8636 0,'0'0'0,"-21"0"0,-1 0 15,1 0 1,0 0-16,0 0 16,21 21-1,0 0 1,21-21 0,0 0-16</inkml:trace>
  <inkml:trace contextRef="#ctx0" brushRef="#br1" timeOffset="130091.84">6667 8615 0,'-42'-21'15,"21"21"1,0 0-16,21 21 15,-21 0-15,21 0 16,0 0-16,0 22 0,-22-22 0,22 21 16,0 1-16,-21-1 0,21 0 0,0-21 15,0 22-15,-21-1 0,21 0 16,0 1-16,-21-22 0,21 21 0,0-21 16,0 1-16,0-1 0,0 0 15,0 0-15,21-21 16,0 0-16,0 0 0,1 0 15,-1 0-15,0 0 0,0 0 0,21-21 16,-20 0-16,20 0 0,-21-1 16,21-20-16,1 21 0,-22-21 0,21-1 15,1 22-15,-22-21 0,21-22 0,-21 22 16,0 0-16,1 20 0,-22-20 16,0 0-16,0 21 0,0-1 0,21 1 15,-21 42 1,-21 22-1,21-22-15,0 0 0,0 21 16,0 1-16,0-1 16,0 0-16,-22 1 0,22-22 0,0 21 15,0 1-15,0-22 0,0 21 0,0-21 16,0 0-16,0 1 0,0-1 16,0 0-16,22-21 0,-1 0 15,0 0-15,0 0 0,0 0 16,-21-21-16,21 0 0,1-1 0</inkml:trace>
  <inkml:trace contextRef="#ctx0" brushRef="#br1" timeOffset="130935.32">8128 8932 0,'0'0'0,"-21"0"0,0 0 0,42-21 47,0 0-47,21 21 0,-21-21 0,22 0 16,-1 0-16,-21-1 0,22 1 0,20 0 15,-21 0-15,1 0 0,-1-22 16,0 22-16,1 0 0,-22 0 0,21-21 16,-21 20-16,1 1 0,-1-21 15,-21 21-15,0-22 0,0 22 0,0-42 16,-21 20-16,-1 22 0,1 0 15,0 0-15,0 0 0,0 0 16,0-1-16,-1 22 0,1 0 16,0 22-16,21-1 15,0 21-15,0-21 0,0 22 16,0-1-16,0 0 0,0 1 0,0 20 16,0-21-16,0 22 0,0-1 15,0 1-15,0-1 0,-21 1 16,0 21-16,21-22 0,-21 22 0,-1-1 0,1 1 15,0 0-15,0-1 0,0 22 16,0-21-16,-1 21 0,1-22 0,0 22 16,21-21-16,-21 0 0,0 105 15,21-105-15,0-22 0,0 22 16,0-22-16,0 1 0,0-22 16,21 1-16,-21-22 0,21 21 0,0-42 15,0 21-15,22-21 0,-22 0 0,21 0 16,-21-21-16,22 0 0,-1-21 15,0-1-15,1 1 0,20-22 0,-20 1 16,20-1-16,-21 1 0,22-22 0,-22 22 16,22-22-16,-22 0 0,-21 1 0,22-1 15,-43 0-15,0 1 0,0-1 16,-22 0-16,1 22 0,-21-1 16,0 1-16,-22-1 0,1 22 0,-1-21 15,1 20-15,-86-20 16,86 20-16,21 22 0,-22 0 0,22 0 15,-1 21-15,1 0 0,21-21 0,0 21 16,42 0 15,0 0-31,21 0 0,-20 0 16,20 0-16,0 0 0,1-21 0,-1 21 16,21-22-16,-20 1 0,20 0 0</inkml:trace>
  <inkml:trace contextRef="#ctx0" brushRef="#br1" timeOffset="131629.93">9461 8424 0,'0'-21'0,"0"42"0,0-63 0,0 21 16,0 0-16,-21 21 16,0 0-16,0 0 15,0 0-15,0 0 0,-1 0 0,1 21 16,0 0-16,0 0 0,0 0 0,0 1 15,-1 20-15,1-21 0,0 21 16,0 1-16,21-22 0,0 21 0,-21 1 16,21-1-16,0-21 0,0 21 15,0-20-15,0-1 0,0 21 16,0-21-16,21-21 16,0 0-16,0 0 0,0 0 15,1 0-15,-1-21 0,0 0 0,0 0 16,21 0-16,-20-1 0,-1-20 0,0 21 15,0 0-15,0-22 0,-21 22 16,21-21-16,-21 21 0,22 0 0,-22-1 16,0 1-16,0 0 0,21 0 15,-21 42 17,0 0-32,0 0 0,0 1 15,0 20-15,0-21 0,0 0 16,0 22-16,0-22 0,0 0 0,0 21 15,21-21-15,-21 1 0,21-1 16,-21 0-16,21 0 0,0-21 0,1 0 16,-1 0-16,0 0 0,0 0 15,0 0-15,22 0 0,-22-21 16,0 0-16,0 0 0,0-1 0,0 1 16,1 0-16,20-21 0,-42 21 0,21-1 15,0 1-15,0 0 0,-21 0 16,0 0-16,22 0 0,-22-1 0,21 22 15,-21 22 17,0-1-32,0 0 0,0 21 15,0-21-15,-21 1 0,21-1 0,0 0 16,0 0-16,-22 0 0,22 0 16,0 1-16,0-1 0,0 0 0,0 0 15,0-42 16,22 0-31,-22 0 16,21-1-16,-21 1 0,0-21 16,21 21-16</inkml:trace>
  <inkml:trace contextRef="#ctx0" brushRef="#br1" timeOffset="131934.75">10202 8297 0,'-21'0'0,"0"0"0,21 22 15,-21-22-15,0 21 0,21 0 16,-22-21-16,1 21 16,21 0-16,21-21 31,1 0-31,-1 0 0,0-21 0,0 0 16,-21 0-16,21 21 0,-21-21 15,0-1-15,0 1 16,-21 21-1,0 0 1,0 0-16,0 21 16,21 1-16,-22-1 0,22 0 15,0 0-15,0 0 16,0 0 0,22-21-16,-1 0 0</inkml:trace>
  <inkml:trace contextRef="#ctx0" brushRef="#br1" timeOffset="132262.56">10774 8107 0,'0'0'0,"0"-21"0,0 0 16,0-1-16,0 1 16,-21 42-1,21 1-15,-22-1 16,1 21-16,21-21 0,-21 22 0,0-1 15,21 0-15,-21 1 0,21-1 0,-21 0 16,21 1-16,-22-1 0,22 0 16,-21 1-16,21-1 0,0-21 15,0 21-15,0 1 0,0-22 0,0 0 0,0 0 16,0 0-16,21 1 16,1-22-16,-1 0 0,0 0 0,0 0 15,0 0-15,0 0 0,1-22 0,-1 22 16,21-21-16,-21 0 0,0 0 15,1 0-15,20 0 0,-21 21 0,0-22 16,0 1-16,1 0 0,-22 0 0,21 0 16,-21 0-16,21 21 0</inkml:trace>
  <inkml:trace contextRef="#ctx0" brushRef="#br1" timeOffset="132702.31">12509 8340 0,'0'0'0,"22"0"0,-1 0 15,-21 21-15,0 0 16,0 0-16,0 0 0,0 1 15,0-1-15,0 0 0,0 0 0,0 0 16,-21 0-16,21 1 0,-22-1 0,22 0 16,0 0-1,0-42 32,0 0-47,0 0 0,22-1 16</inkml:trace>
  <inkml:trace contextRef="#ctx0" brushRef="#br1" timeOffset="132978.15">12636 8170 0,'0'22'0,"0"-1"15,22-21 16,-1-21-15,-21-1-16,0 1 16,0 0-16,-21 21 31,-1 0-15,22 21-16,0 0 15,0 1-15,0-1 16,22-21-1,-1 0-15,0 0 0</inkml:trace>
  <inkml:trace contextRef="#ctx0" brushRef="#br1" timeOffset="133522.84">13504 8022 0,'0'0'0,"0"-106"31,0 85-31,0 0 0,-21 21 32,21 21-32,-21 0 15,21 1-15,0 20 0,0 0 16,0 1-16,-21-1 0,21 21 16,-21 1-16,21-1 0,-22 1 0,22-1 15,-21 1-15,0-1 0,21 22 0,-21 0 16,0-1-16,0 1 0,-1 0 15,1-22-15,0 22 0,0 0 0,0-1 16,0-20-16,-1 20 0,1 1 0,0-21 16,0 20-16,0-20 0,21-1 15,0 1-15,0-22 0,0 0 0,0 1 16,0-1-16,0-21 0,21 22 16,0-43-16,0 21 0,0-21 0,1 0 15,-1 0-15,0-21 0,21 21 16,-21-22-16,22-20 0,-1 21 0,0-21 15,1-1-15,-1 1 0,0-22 0,1 1 16,-1-1-16,-21 1 0,22-1 0,-22 1 16,0-22-16,-21 22 0,0-64 15,0 63-15,-21 1 0,0-1 16,-22 1-16,22 20 0,-21-20 16,-1 42-16,1-22 0,0 22 0,21 0 15,-22 0-15,22 21 0,0 0 0,0-21 16,0 21-16,42 0 31,0 0-31,0 0 0,0 0 16,22 0-16,-1-21 0,-21 21 0,21-22 15,22 22-15</inkml:trace>
  <inkml:trace contextRef="#ctx0" brushRef="#br1" timeOffset="133802.68">14838 7980 0,'0'0'0,"0"-21"0,0 0 0,-21 21 15,-1-22-15,1 22 16,21 22-16,-21-1 16,21 0-16,0 0 0,0 21 0,0 1 15,-21-22-15,21 21 0,-21 1 16,21-1-16,0 0 0,-21 1 0,21-1 15,0-21-15,0 21 0,0-20 0,0-1 16,0 0-16,-22 0 0,22 0 16,0 0-16,22-21 15,-1 0-15,0 0 0,0-21 16,21 0-16,-20 0 0,-1 0 16,21 0-16</inkml:trace>
  <inkml:trace contextRef="#ctx0" brushRef="#br1" timeOffset="134466.29">15198 7959 0,'0'0'16,"0"-21"-16,0-1 0,0 1 0,-22 21 16,1 0-1,21 43-15,-21-22 16,21 21-16,-21 0 0,21 1 16,-21-1-16,21 0 0,0 1 0,0 20 15,0-20-15,-21-22 0,21 21 0,-22 0 16,22-20-16,0 20 0,0-21 15,0 0-15,0 0 0,-21 1 16,21-44 15,0 1-31,0 0 16,0 0-16,0 0 0,21 0 0,1-22 16,-1 22-16,0-21 0,0 21 15,0-22-15,22 1 0,-22 21 0,21 0 16,0-1-16,-20 1 0,20 21 15,-21 0-15,0 0 0,0 0 0,1 21 16,-1 1-16,0-1 0,-21 21 0,0-21 16,0 22-16,0-22 15,0 21-15,0-21 0,0 0 0,0 22 16,0-22-16,0 0 0,0 0 0,0 0 0,0 1 16,0-1-16,0 0 15,21-21-15,21 0 16,-20 0-16,-1 0 0,0 0 0,21 0 15,-21-21-15,43 0 16,-43-1-16,21 1 0,-20 0 0,20 0 16,-21-21-16,0 20 0,22 1 15,-22-21-15,0 0 0,-21 20 0,21 1 16,-21-21-16,0 21 0,0 0 0,-21 21 31,0 0-31,0 21 16,21 0-16,-22 21 0,1-21 0,0 1 15,21 20-15,-21-21 0,21 21 0,0-20 16,0 20-16,0-21 0,0 0 16,0 0-16,0 1 0,21-1 15,0 0-15,0-21 0,1 0 0,-1 0 16,21 0-16,-21 0 0,22 0 16,-22-21-16,21 21 0,0-21 0,1-1 15,-22 1-15,21 0 0,1 0 0,-22 0 16,0-22-16,0 22 0</inkml:trace>
  <inkml:trace contextRef="#ctx0" brushRef="#br1" timeOffset="134686.17">14605 8149 0,'0'0'0,"-106"43"16,64-43-16,42 21 0,-21-21 16,42 0-1,0 0-15,0 0 16,21-21-16,1 21 0,-1-22 0,0 22 16,1-21-16,-1 0 0,0 0 0,22 21 15</inkml:trace>
  <inkml:trace contextRef="#ctx0" brushRef="#br1" timeOffset="135170.9">17505 7938 0,'0'0'0,"21"-22"0,0 1 15,0 0-15,0 21 0,1 0 16,-22-21-16,0 42 16,0 0-1,0 0-15,0 22 0,0-22 16,0 21-16,-22 1 0,1-1 0,0 21 16,0-20-16,21-1 0,-21 0 15,0 1-15,-1-1 0,1 0 0,0 1 16,0-22-16,-21 21 0,42-21 0,-22 22 15,1-22-15,21 0 0,-21-21 16,21 21-16,21-21 16,0 0-1,1-21-15,-22 0 0,21 0 16,0 0-16,0-1 0,0-20 16</inkml:trace>
  <inkml:trace contextRef="#ctx0" brushRef="#br1" timeOffset="135366.78">17314 8319 0,'0'21'15,"0"-42"-15,-21 42 0,21 0 16,21-21 0,0 0-16,1 0 0,-1 0 15,21 0-15,-21 0 0,22 0 0,-22 0 16,21 0-16,0 0 15,-20-21-15,20 21 0,-21 0 0,21-21 16,-20 21-16,-1 0 0</inkml:trace>
  <inkml:trace contextRef="#ctx0" brushRef="#br1" timeOffset="135722.57">17949 8382 0,'0'21'31,"21"-21"-15,1 0-16,-1 0 0,0-21 0,0 21 15,0-21-15,0 21 0,22-21 16,-22 0-16,21-1 0,1 1 0,-22 0 16,0 0-16,21 0 0,-42 0 0,0-1 15,0 1-15,-21 21 16,0 0-16,0 0 15,0 0-15,-22 0 0,22 0 0,0 21 16,0 1-16,0-1 0,-1 21 16,1-21-16,21 0 0,0 22 15,0-22-15,0 0 0,0 0 0,0 0 16,0 1-16,0-1 0,0 0 16,21 0-16,1-21 0,-1 21 0,0-21 15,0 0-15,21 0 16,-20 0-16,-1 0 0,0 0 0,0 0 15,21 0-15</inkml:trace>
  <inkml:trace contextRef="#ctx0" brushRef="#br1" timeOffset="136463">18605 8234 0,'0'0'0,"0"-21"0,22 21 16,-22-21-16,21-1 15,0 22-15,-21-21 0,21 21 0,0-21 16,0 21-16,1 0 0,-1 0 15,21 0-15,-21 0 0,0 0 0,1 0 16,-1 21-16,0 0 0,0 1 0,0-1 16,-21 21-16,0-21 0,0 0 15,0 22-15,0-22 0,-21 0 0,0 21 16,-21-20-16,20-1 0,-20 0 0,21 0 16,-21-21-16,20 21 0,1-21 15,0 0-15,0 21 0,21-42 31,21 21-31,0-21 16,0 0-16,1 0 0,20 0 0,-21-1 16,21-20-16,-20 21 0,20-21 15,-21-1-15,0 22 0,22-21 0,-22-1 16,0 22-16,0 0 0,21-21 0,-20 42 16,-22-21-16,21 21 0,-21 21 15,0 0 1,-21 21-16,-1-21 0,1 22 15,21-22-15,-21 21 0,0-21 16,0 22-16,0-1 0,21-21 0,0 22 16,0-22-16,-22 0 0,22 21 15,0-21-15,0 1 0,22-1 16,-22 0-16,21-21 0,21 0 16,0 21-16,1-21 0,-1 0 15,0 0-15,1 0 0,-1-21 16,22 0-16,-22 0 0,21 21 0,-20-22 15,-1-20-15,22 21 0,-22 0 0,0-22 16,1 22-16,-22-21 0,21 0 16,-21-1-16,0-20 0,-21 20 0,0 1 15,0-21-15,0 20 0,0 1 16,0 21-16,0-22 0,0 22 16,-21 21-1,0 21-15,0 1 16,21-1-16,-21 21 0,0 0 0,-1 1 15,22 20-15,-21-20 0,0-1 0,0 0 16,21 22-16,0-22 0,-21-21 16,0 22-16,21-1 0,-22-21 0,22 0 15,0 0-15,0 1 0,0-1 0,0 0 16,22-21 0,-1 0-16,0 0 0,0 0 15,0 0-15,0-21 0,1 0 0,-1-1 16,-21 1-16</inkml:trace>
  <inkml:trace contextRef="#ctx0" brushRef="#br1" timeOffset="136670.1">19685 8234 0,'0'0'0,"-21"0"0,21 21 31,21-21-16,0 0-15,0 0 0,0 0 16,22 0-16,-22 0 0,21-21 0,1 21 16,-1-21-16,0 21 0,1-21 15,-22 21-15,42-22 0,-20 22 16,-1-21-16,0 21 0,1 0 0,-1 0 16</inkml:trace>
  <inkml:trace contextRef="#ctx0" brushRef="#br1" timeOffset="137002.98">21272 8107 0,'0'0'16,"0"-21"-16,0 0 0,0-1 0,0 1 15,0 0 1,0 42-1,0 0 1,0 1-16,0-1 0,-21 0 16,21 21-16,-21 1 0,21-22 0,0 21 15,-21 0-15,21-20 0,-21 20 0,0-21 16,21 21-16,0-20 0,-22 20 16,1-21-16,21 0 15,-21-21-15,21 21 0,21-21 31,0 0-31,1 0 0,20-21 0,-21 0 16,43 0-16,-22 0 16</inkml:trace>
  <inkml:trace contextRef="#ctx0" brushRef="#br1" timeOffset="137378.98">21844 8128 0,'21'-21'0,"-42"42"0,63-42 15,-42 0-15,0 0 0,-21 21 16,0 0-16,0 0 15,0 0-15,-22 0 0,22 0 0,-21 21 16,21-21-16,-22 21 0,22 0 16,0 0-16,0 0 0,0 1 0,-1-1 15,22 0-15,0 0 16,0 0-16,22-21 16,-1 0-16,0 21 0,0-21 0,21 0 15,-20 0-15,20 0 0,-21 22 0,0-22 16,22 0-16,-22 21 0,0-21 15,0 21-15,0-21 0,-21 21 0,0 0 16,0 0-16,0 1 16,-21-1-16,0-21 15,0 0-15,-22 21 0,22-21 0,-21 0 16,0 21-16,-1-21 0,1 0 16,21 0-16,-22 0 0,22 0 0,-21 0 15,21 0-15,0 0 16,21-21 15,0 0-31,0 0 0,21-1 16,0 1-16</inkml:trace>
  <inkml:trace contextRef="#ctx0" brushRef="#br1" timeOffset="137638.32">21124 7747 0,'0'0'16,"0"-21"0</inkml:trace>
  <inkml:trace contextRef="#ctx0" brushRef="#br1" timeOffset="140618.78">2011 11028 0</inkml:trace>
  <inkml:trace contextRef="#ctx0" brushRef="#br1" timeOffset="142502.95">1947 11070 0,'-21'0'0,"21"21"16,-21 1-16,21-1 15,0 0 1,0 0 0,0 0-16,0 0 31,21-21-31,0 0 0,0 0 0,1-21 16,-1 21-16,0-21 15,21 0-15,-21 0 0,1 0 16,20-1-16,-21 1 0,21 0 0,-20 0 15,20 0-15,-21-22 0,0 22 0,0 0 16,1-21-16,-1 21 16,-21-22-16,21 1 0,-21 21 0,0-22 15,0 1-15,0 0 0,0 21 16,0-22-16,0 22 0,0-21 0,0 21 16,-21 21-1,0 0-15,21 21 0,-22 21 16,1-21-16,21 22 0,-21-1 15,0 0-15,0 1 0,21 20 0,-21-42 16,21 22-16,-22-1 0,22 0 16,-21 1-16,21-22 0,-21 0 15,21 21-15,-21-21 0,21 1 16,0-1-16,0-42 31,0-1-15,0 1-16,0 0 0,21 0 15,-21 0-15,21-22 0,0 22 0,22 0 16,-22-21-16,0 21 0,0-1 16,22 1-16,-22 0 0,0 0 0,21 21 15,-21 0-15,1 0 0,-1 0 16,0 21-16,0 0 0,0 0 0,0 1 16,-21-1-16,22 21 0,-22-21 15,21 0-15,0 1 0,-21 20 16,0-21-16,21 0 0,0 0 15,0 1-15,-21-1 0,22 0 0,-1-21 16,0 0-16,21 0 0,-21 0 0,22 0 16,-22 0-16,21 0 0,-21-21 15,22 0-15,-1-1 0,0 1 0,-20 0 16,20 0-16,0 0 0,1-43 16,-22 43-16,0 0 0,0 0 15,-21-22-15,0 22 0,0 0 16,0 0-16,0 0 0,-21 0 0,0-1 15,0 1-15,-1 21 0,1 0 16,0 0-16,0 0 16,0 0-16,0 21 0,-1 1 0,1-1 15,0 0-15,0 0 0,0 21 16,21-20-16,-21 20 0,21 0 0,-22-21 16,22 22-16,0-22 0,0 21 15,0-21-15,0 1 0,0-1 0,0 0 16,0 0-16,22-21 0,-1 0 0,0 0 15,0 0-15,0-21 16,0 0-16,1 21 0,20-21 0,-21-1 16,0 1-16,0 0 15,1 0-15,-1-21 0,-21 20 0,21 1 0,-21 0 16,21 0-16,-21 0 16,0 0-16,0-1 0,0 1 0,0 0 15,0 0-15,0 42 31,0 0-31,0 0 16,0 1-16,0-1 0,0 0 16,0 0-16,0 21 0,0-20 0,0-1 15,0 0-15,0 0 0,0 0 16,0 0-16,0 1 0,21-22 0,0 0 16,1 0-16,-1 0 0,0 0 15,0 0-15,0-22 16,22 22-16,-22-21 0,0 0 0,0 0 15,0 0-15,-21 0 0,21-1 16,1 1-16,-1 0 0,-21-21 0,0 21 16,21-22-16,-21 22 0,0 0 0,21-21 15,-21 20-15,0 1 0,0 0 16,0 42 15,0 0-31,0 1 0,0-1 0,0 0 16,0 21-16,0-21 0,0 1 15,0-1-15,0 0 0,0 21 0,0-21 16,0 1-16,21-1 16,0 0-16,1-21 15,-1 0-15,0 0 0,0 0 0,0 0 16,0 0-16,1 0 0,-1 0 0,0-21 16,0 21-16,0-21 0,0-1 15,-21 1-15,43-21 0,-22 21 16,-21 0-16,21-1 0,-21 1 15,0-21-15,0 21 0,0 0 16,0-1-16,0 1 0,0 0 0,0 0 0,0 42 47,0 0-47,0 0 0,0 1 16,0 20-16,0-21 0,0 0 15,0 0-15,0 1 0,0-1 0,21 0 16,-21 0-16,0 0 0,0 0 15,21 1-15,1-22 0,-1 0 0,0 21 16,0-21-16,0 0 0,0 0 0,1 0 16,-1 0-16,21-21 0,-21 21 15,22-22-15,-22 1 0,0 0 0,21 0 16,-21 0-16,1 0 0,20-1 16,-21 1-16,-21-21 0,21 21 0,-21 0 15,21-1-15,-21 1 0,0 0 16,22 0-16,-22 42 31,0 0-31,-22 0 0,22 1 0,-21-1 16,21 0-16,0 21 0,-21-21 15,21 1-15,0-1 0,0 0 0,0 0 16,0 0-16,0 0 0,21-21 31,0 0-31,1 0 0,-1 0 16,0-21-1,-21 0-15,0 0 16,0 0-16,0 0 0,0-1 16,0 1-16</inkml:trace>
  <inkml:trace contextRef="#ctx0" brushRef="#br1" timeOffset="142691.01">4762 10393 0,'0'0'0,"-21"0"31,0 0-31,21 21 16,0 0-16,0 0 15,21 1 1,0-22 0,1 0-16,-1 0 0,0 21 15,21-21-15</inkml:trace>
  <inkml:trace contextRef="#ctx0" brushRef="#br1" timeOffset="143142.98">5249 10562 0,'0'21'16,"-21"1"-16,0-1 16,0 0-16,21 0 15,0 0-15,0 0 16,-21 1-16,21-1 15,0 0-15,-22 0 0,22 0 0,0 0 16,0 1-16,-21-1 16,21 0-16,0-42 47,0 0-47,0-1 15,0 1-15,0 0 0,21 0 0,1 0 16,-22 0-16,21-1 0,0-20 15,0 21-15,0-21 0,0 20 0,1-20 16,20 21-16,-21 0 0,21 21 16,1 0-16,-22 0 0,21 0 15,22 21-15,-43 21 16,0-21-16,-21 1 0,0 20 0,0-21 16,0 21-16,0-20 0,0-1 15,-21 21-15,0-21 0,0 0 0,-1 1 16,1-1-16,0 0 0,21 0 15,-21-21-15,42 0 32,0 0-32,0-21 15</inkml:trace>
  <inkml:trace contextRef="#ctx0" brushRef="#br1" timeOffset="143775.23">6413 10520 0,'0'0'0,"0"-21"0,0 0 16,0-1-16,0 1 0,-21 21 16,0-21-16,0 21 0,0 0 0,0 0 15,-1 0-15,1 0 0,-21 0 0,21 21 16,-22 0-16,22 1 0,-21 20 16,21-21-16,0 21 0,-22 1 0,22-22 15,0 21-15,21-21 0,0 22 16,0-22-16,0 21 0,0-21 15,0 1-15,0-1 0,21 0 16,21-21-16,-20 0 0,-1 0 16,0 0-16,21 0 0,-21-21 15,22 0-15,-22 21 0,0-22 0,21 1 16,-20 0-16,-1-21 0,0 21 0,0-1 16,0 1-16,0-21 0,-21 21 15,0 0-15,22-1 0,-22 1 0,0 0 16,0 42 15,0 0-31,0 1 0,0-1 0,0 0 16,0 0-16,0 21 0,0 1 0,-22-22 15,1 64-15,21-43 16,0 21-16,0 1 0,0-22 0,0 43 16,0-22-16,0 1 0,0 21 0,21-22 15,-21 22-15,22-22 0,-1 22 16,0 0-16,-21-22 0,21 22 15,0-1-15,0 1 0,-21 0 0,22-22 16,-22 22-16,0 0 0,0-22 0,0 1 16,0-1-16,0 1 0,-22-22 15,1 21-15,0-41 0,-21 20 0,-1 0 16,1-21-16,0 1 0,-1-22 0,-20 0 0,21 0 16,-22 0-16,1 0 15,-1 0-15,-21-22 0,22 1 0,-1-21 16,22 21-16,-21 0 0,20-22 0,1 1 15,0 21-15,20-22 0,-20 22 16,21-21-16,0 21 0,0-22 0,21 1 16,0 21-16,0-21 0,0-1 0,0-20 15,21-22-15</inkml:trace>
  <inkml:trace contextRef="#ctx0" brushRef="#br1" timeOffset="144491.26">7662 10181 0,'0'21'31,"0"1"-31,0 20 0,0-21 0,-21 21 16,21 1-16,0-1 0,0 22 15,0-22-15,-21 0 0,21 22 16,0-22-16,0 0 0,-21-20 0,0 62 16,21-63-16,-22 1 15,22-1-15,0 0 0,0 0 16,0-42 15,0 0-31,0 0 0,0-1 16,0 1-16,0 0 0,0 0 0,22-21 15,-1 20-15,0 1 0,0-21 16,21 21-16,-20-22 0,20 22 16,0 0-16,1 0 0,62 21 0,-62 0 15,-1 0-15,0 0 16,1 21-16,-1 0 0,-21 22 0,0-22 15,1 21-15,-22-21 0,0 22 0,0-22 16,-22 21-16,-41 22 16,21-22-16,-1-21 0,1 0 0,-22 0 15,22 1-15,0-1 0,-1 0 0,22 0 16,-21-21-16,21 0 0,0 0 16,-1 0-16,22-21 15,0 0 1,0 0-16,22-1 15,-1 1-15,0 0 0,0 0 16,0 0-16,22 0 0</inkml:trace>
  <inkml:trace contextRef="#ctx0" brushRef="#br1" timeOffset="144754.64">8403 10266 0,'0'0'0,"21"-21"0,-21 0 0,0 42 47,0 21-47,0-21 0,0 22 16,0-1-16,0 0 0,0 1 0,0 20 15,0-21-15,0 1 0,-21-1 16,21 0-16,-21 1 0,0-1 16,21 0-16,0 1 0,0-22 0,-21 0 15,21 0-15,0 0 0,-22 1 16,44-22-1,-1 0-15,-21-22 16,21 22-16,21-21 0,-21 0 16,1 0-16</inkml:trace>
  <inkml:trace contextRef="#ctx0" brushRef="#br1" timeOffset="145278.38">9165 10668 0,'21'-21'0,"-42"42"0,42-63 15,-21 21-15,0-1 16,0 1-16,-21 0 16,21 0-16,-21 0 0,0 21 0,0-21 15,-1 21-15,1 0 0,0-22 16,0 22-16,0 0 0,0 0 0,-22 22 16,22-22-16,0 21 0,0 0 0,0 21 15,-22-21-15,22 1 0,0 20 16,0 0-16,0-21 0,-1 22 0,1-1 15,0-21-15,21 22 0,-21-22 0,21 21 16,-21-21-16,21 0 16,0 1-16,0-1 0,21-21 15,0 0-15,0 0 0,0 0 16,1 0-16,20 0 0,-21-21 16,21-1-16,1 1 0,-22 0 0,21 0 15,1 0-15,-1 0 0,-21-22 0,21 22 16,-20-21-16,-1 21 0,0-22 15,0 22-15,-21-21 0,0 21 0,0-1 16,0 44 15,0-1-31,0 0 0,0 0 16,0 0-16,0 22 0,0-22 0,-21 0 16,21 21-16,0-21 0,0 1 15,0-1-15,0 0 0,0 0 0,0 0 16,0 0-16,0 1 0,21-22 15,-21 21 1,21-21-16,0 0 0,1 0 0,-1 0 16,0-21-16,0 21 0,0-22 0,0 1 15,1 0-15,20 0 0,-21 0 0</inkml:trace>
  <inkml:trace contextRef="#ctx0" brushRef="#br1" timeOffset="145546.09">9864 10478 0,'0'0'0,"0"-22"0,0 1 16,-22 0 0,1 21-16,0 0 0,0 0 15,0 0-15,21 21 0,-21-21 0,-1 21 16,1 1-16,0 20 0,21-21 0,0 21 16,-21-20-16,0 20 0,21-21 15,-21 21-15,21-20 0,-22 20 0,22-21 16,0 0-16,0 22 0,0-22 0,0 0 15,0 0-15,22 0 0,-1 0 16,0-21-16,0 0 16,0 0-16,0 0 0,22 0 0,-22 0 15,21-21-15,-21 0 0,22 21 0,-22-21 16,21 0-16,1 0 0,-1-22 16</inkml:trace>
  <inkml:trace contextRef="#ctx0" brushRef="#br1" timeOffset="146066.43">10329 10351 0,'0'-43'0,"0"86"0,0-107 16,0 43-16,0 0 0,0 42 31,0 0-15,0 21-16,0-20 0,0 20 0,0 0 16,-21 1-16,21-22 0,0 21 0,0 0 15,-21 1-15,0-22 0,21 21 16,-21-21-16,21 22 0,0-22 0,0 0 15,-22-21-15,22 21 0,0 0 0,-21-21 16,21-21 15,0 0-31,0 0 0,21 0 16,1 0-16,-1-1 0,0-20 16,0 21-16,0 0 0,0-22 15,1 22-15,-1-21 0,0 21 0,0 0 16,21-1-16,1 1 15,-22 21-15,0 0 0,-21 21 32,0 1-32,-21-1 15,0-21-15,0 21 0,-1-21 0,-20 21 16,21 0-16,-21-21 0,20 21 16,1 1-16,0-22 0,0 21 0,0 0 15,21 0-15,0 0 0,0 0 16,21 1-16,0-1 15,0-21-15,0 21 0,1-21 16,-1 21-16,0-21 0,0 0 0,0 0 16,0 21-16,1-21 0,-1 0 0,0 0 15,0 0 1</inkml:trace>
  <inkml:trace contextRef="#ctx0" brushRef="#br1" timeOffset="146786.79">12361 10308 0,'0'-21'31,"0"0"-31,0 0 0,21 21 16,1-21-16,-1-1 0,0 1 15,21 21-15,-21-21 0,1 0 0,-1 0 16,0 0-16,0-1 0,-21 1 0,0 0 15,0 0-15,-21 21 16,-21 0-16,20 0 16,-20 0-16,0 0 0,-22 0 0,22 21 15,0 0-15,-22 0 0,22-21 16,-1 22-16,22-1 0,0 0 0,0 0 16,21 0-16,0 0 0,0 1 0,0 20 15,0-21-15,21 0 0,21 0 16,-20 22-16,20-22 0,0 0 0,1 0 15,-1 0-15,0 22 0,1-22 16,-1 0-16,-21 0 0,0 0 0,0-21 16,1 22-16,-22-1 0,0 0 15,-22 0-15,-20 0 0,21-21 0,-21 21 16,-1-21-16,-20 0 16,20 22-16,-20-22 0,21 0 0,-22 0 15,22 0-15,-1 0 0,1 0 0,0-22 16,21 22-16,-1-21 0,1 21 15,0-21-15,0 0 0,21 0 0,0 0 16,0-1-16,0 1 0,0 0 16,21 0-16,0 21 0,0-21 15,22 21-15,-22-21 0,21-1 0,22 22 16,-22-21-16</inkml:trace>
  <inkml:trace contextRef="#ctx0" brushRef="#br1" timeOffset="147138.94">12827 10202 0,'0'0'0,"0"22"47,0-1-47,0 21 16,0-21-16,0 22 0,0-1 0,0 0 15,0 1-15,0 20 0,0 1 0,0-22 16,0 21-16,0 1 0,0-1 15,0 1-15,0 21 0,0-1 0,0 1 16,0 0-16,-21-1 0,21 1 16,0 21-16,-21-22 0,21 1 0,0 0 15,0 21-15,0-43 0,0 22 16,-22-1-16,22-20 0,-21-22 0,21 22 16,0-22-16,-21 0 0,0-20 0,21-1 15,-21 0-15,0-21 0,21-21 16,-22-22-1,22 22-15,0-21 0,0 0 16,0-22-16,0 1 0,0-64 16,0 42-16,0 21 0,0-41 0</inkml:trace>
  <inkml:trace contextRef="#ctx0" brushRef="#br1" timeOffset="147462.99">12742 10626 0,'0'0'0,"0"-64"16,0 22-16,0-22 0,0 22 0,0-21 15,0 20-15,0 22 0,0 0 16,0 0-16,0 0 0,0-1 16,21 22-16,1-21 15,20 21-15,-21 0 0,21 0 0,1 0 16,-1 0-16,0 0 0,1 0 16,20 21-16,-20-21 0,-1 22 0,-21-1 15,21 0-15,-42 0 0,0 0 16,0 0-16,0 1 0,0 20 15,-21-21-15,0 0 0,-21 0 0,-1 1 16,1-1-16,0 0 0,-43 0 16,43 0-16,-1 0 0,22-21 15,-21 0-15,21 22 0,0-22 0,-1 0 16,44 0 15,-1 0-31,0 0 0,21 0 0,1-22 16,-1 1-16,0 21 0</inkml:trace>
  <inkml:trace contextRef="#ctx0" brushRef="#br1" timeOffset="147958.98">13949 10181 0,'0'0'0,"0"-21"0,0 0 15,0 0-15,-21 0 0,-1 21 16,1 0-16,0 0 0,0 0 15,0 0-15,0 0 0,-1 0 0,1 0 16,-21 0-16,21 21 0,-22 0 0,22 0 16,0 0-16,-21 0 0,21 22 15,-22-22-15,22 21 0,0 1 16,0-1-16,0-21 0,21 21 0,0 1 16,0-22-16,0 0 0,0 0 15,0 0-15,0 1 0,21-1 0,0-21 16,0 0-16,0 0 0,22 0 0,-22 0 15,21 0-15,0-21 0,-20 21 16,20-22-16,-21 1 0,21 0 0,1 0 16,-22-21-16,21 20 0,-21 1 0,1-21 15,20-22-15,-21 43 16,0 0-16,-21 0 0,0 0 0,0 0 16,0-1-16,-21 44 31,21-1-31,-21 0 0,21 0 15,-21 21-15,0-20 0,21 20 0,0-21 16,0 21-16,0-20 0,-22-1 0,22 21 16,0-21-16,0 0 0,0 1 15,0-1-15,22-21 0,-1 0 16,0 0-16,0 0 0,0 0 16,22 0-16,-22 0 0,0 0 15,21-21-15,1-1 0,-1-20 0,0 21 16,1 0-16</inkml:trace>
  <inkml:trace contextRef="#ctx0" brushRef="#br1" timeOffset="148227.15">14753 10097 0,'0'0'0,"0"-22"0,0 1 16,0 0-16,-21 21 16,0 0-16,0 0 0,-1 0 15,1 0-15,0 21 0,0 0 16,0 1-16,0-1 0,-1 0 15,1 21-15,0-21 0,21 22 16,-21-1-16,0-21 0,0 22 0,21-1 16,0-21-16,0 21 0,0-20 15,0-1-15,0 0 0,0 0 0,0 0 16,0 0-16,21-21 0,0 0 16,21 0-16,-21 0 0,22 0 15,-22 0-15,21-21 0,-21 21 0,22-21 16,-1 0-16,-21 0 0,22 0 0,-22-1 15,21 1-15</inkml:trace>
  <inkml:trace contextRef="#ctx0" brushRef="#br1" timeOffset="148897.93">15134 10266 0,'-21'0'0,"21"21"0,0 0 31,21-21-16,0 0 1,0 0-16,1 0 0,-1-21 0,0 21 16,0-21-16,0 21 0,0-21 15,1 0-15,-1 21 0,0-22 0,0 1 16,-21 0-16,0 0 0,0 0 16,0 0-16,-21 21 15,0 0-15,0 0 0,-1 0 16,1 0-16,0 0 0,-21 0 15,21 0-15,-1 21 0,-20 0 0,21 0 16,0 21-16,0-20 0,-1-1 16,22 21-16,0-21 0,-21 22 0,21-22 15,0 21-15,0-21 0,0 22 16,0-22-16,0 0 0,0 0 0,21 0 16,1 0-16,-1-21 0,0 22 0,0-22 15,21 0-15,-20 0 0,20 0 16,0 0-16,1 0 0,-1-22 0,0 1 15,22 0-15,-22 0 0,0 0 16,1 0-16,-1-1 0,0-20 0,1 21 16,-1-21-16,0 20 0,-20-20 15,20 21-15,-21-21 0,0 20 0,0-20 16,-21 21-16,0 0 0,0 0 16,0-1-16,-21 22 15,0 0-15,0 22 16,21-1-16,-21-21 0,0 21 0,21 0 15,-22 0-15,22 22 0,0-22 0,0 0 16,0 0-16,0 0 0,0 0 16,0 22-16,0-22 0,22-21 0,-22 21 15,42 21-15,-42-20 0,21-1 16,0-21 0,-21 21-16,0 0 0,-21-21 31,0 0-31,0 0 0,0 0 15,-1 0-15,1 0 0,0 0 0,0 0 16,0 0-16,0 0 16,21-21-16,-22 0 0,22 0 15,0-1-15</inkml:trace>
  <inkml:trace contextRef="#ctx0" brushRef="#br1" timeOffset="154050.92">17822 10202 0,'0'0'0,"21"0"0,-21 22 0,22-22 0,-22-22 46,0 1-30,0 0-16,0 0 16,0 0-16,0 0 15,-22-1-15,1 1 0,0 0 16,0 21-16,0 0 0,-22-21 16,22 21-16,-21 0 0,0 0 0,20 0 15,-20 21-15,0-21 0,-1 21 0,1 0 16,0 1-16,21 20 0,-22-21 15,22 21-15,-21 1 0,21-1 0,-22 43 16,22-43-16,0 0 16,21 1-16,0-1 0,0-21 15,0 43-15,0-43 0,21-21 16,21 21-16,-20-21 0,20 0 0,0 0 16,-21 0-16,22-21 0,-1 0 15,0 0-15,22-1 0,-22 1 0,1 0 16,-1-21-16,0 21 0,-21-22 0,22 1 15,-22 21-15,0-22 16,0 1-16,0 21 0,-21-21 0,22 20 16,-22-20-16,0 21 0,0 0 0,0-22 15,0 22-15,0 0 16,-22 21-16,22 21 16,-21 0-16,21 1 0,0-1 15,0 0-15,0 0 0,0 21 16,0-20-16,0 20 0,0-21 0,0 64 15,0-64-15,0 21 0,21-21 16,1 1-16,-1-1 0,-21 0 16,21 0-16,0-21 0,0 0 0,0 0 15,1 0-15,20 0 0,-21 0 0,21 0 16,-20-21-16,20 0 0,0 0 16,-21-1-16,22 1 0,-22-21 0,21 21 15,1-22-15,-22 22 0,21-21 16,-21 0-16,0-1 0,1 1 15,-1 0-15,0-1 0,0 1 16,0 0-16,0-1 0,-21 22 0,0-21 16,0 21-16,22-1 0,-22 1 0,0 42 31,0 1-31,0-1 0,0 21 16,-22 0-16,1-20 0,21 20 15,-21 0-15,21 1 0,-21-1 0,21 0 16,0 1-16,-21-1 0,21 0 0,-21 1 15,21-22-15,0 21 0,0-21 16,0 0-16,0 1 0,0-1 16,21-21-16,0 0 15,0 0-15,0 0 0,0-21 16,1-1-16,-22 1 0,21 0 0,0 0 16,-21 0-16</inkml:trace>
  <inkml:trace contextRef="#ctx0" brushRef="#br1" timeOffset="154254.91">18415 10033 0,'0'0'0,"-21"0"16,21 21 0,0 0-16,21-21 15,0 0-15,0 0 0,0 0 16,1 0-16,20 0 0,-21 0 15,21 0-15,1 0 0,-22 0 0,21-21 16,1 21-16,-1-21 0,0 21 0,1-21 16</inkml:trace>
  <inkml:trace contextRef="#ctx0" brushRef="#br1" timeOffset="154541.96">19981 9673 0,'0'21'31,"-21"1"-31,21-1 16,-21 0-16,0 21 0,21-21 0,0 22 16,-21-1-16,-1 0 0,22-20 15,-21 20-15,21 0 0,-21-21 0,0 22 16,21-22-16,-21 21 0,21-21 0,-21 43 15,21-43-15,0 0 16,0 0-16,0-42 47,0 0-47</inkml:trace>
  <inkml:trace contextRef="#ctx0" brushRef="#br1" timeOffset="155365.97">19558 10012 0,'0'0'0,"-21"0"0,42 0 47,0 0-47,0 0 0,0 0 0,22 0 16,-1 0-16,-21 0 0,22 0 0,-1 0 15,0 0-15,1-21 0,-22 21 16,21-21-16,0 21 0,1-22 0,-1 1 15,0 0-15,1 0 0,-22 0 0,21 0 16,-21-1-16,1 1 0,-1-21 16,0 21-16,-21 0 0,0-1 0,0 1 15,0-21-15,0 21 0,-21 42 32,21 21-32,0-21 15,-21 1-15,21 20 0,-22 0 16,22 1-16,-21-22 0,21 21 15,0 0-15,-21 1 0,0-22 0,0 21 16,21-21-16,-21 1 0,21 20 0,0-21 16,-22 0-16,22 0 0,0 1 15,-21-22-15,42 0 32,1-22-17,-1 22-15,0-21 0,0 0 0,0 0 16,0 0-16,1 0 0,-1-1 0,21-20 15,-21 21-15,22 0 0,-22 0 16,0-1-16,21 1 0,-21 21 16,1 0-16,-1 0 0,0 0 0,0 0 15,-21 21-15,0 1 16,0-1-16,0 0 0,0 0 16,0 0-16,-21 0 0,0 1 0,21-1 15,0 21-15,0-21 0,0 0 0,0 1 16,0-1-16,0 0 15,21 0-15,0-21 0,0 0 0,0 21 16,22-21-16,-1 0 0,-21 0 16,22 0-16,-1 0 0,0 0 15,-21-21-15,22 0 0,-1 21 0,-21-21 0,22 0 16,-1-1-16,-21 1 0,43-42 16,-43 42-16,0-22 15,0 1-15,-21 21 0,0-22 0,0 22 16,0-21-16,0 21 0,0 0 0,-21 21 31,0 0-31,0 21 0,-1 0 0,1 21 16,21-21-16,-21 1 0,21 20 0,-21-21 15,21 21-15,0-20 0,0-1 16,0 0-16,0 0 0,0 0 0,0 0 16,0 1-16,21-22 0,0 0 15,0 0-15,1 0 16,-1 0-16,0 0 0,0 0 15,0-22-15,0 22 0,1-21 0,-1 0 16,0 0-16,0 0 0</inkml:trace>
  <inkml:trace contextRef="#ctx0" brushRef="#br1" timeOffset="155538.54">21717 10033 0,'0'0'16,"-21"0"-1,21 21-15,-21-21 16,-1 0 0,1 0-1,0 0-15,-21 0 16,21 0-16,-1 0 0</inkml:trace>
  <inkml:trace contextRef="#ctx0" brushRef="#br1" timeOffset="156927.72">2709 12065 0,'0'0'0,"0"-21"16,0 0 0,0 0-16,0 42 31,-21 21-31,21-21 15,0 22-15,0-1 0,0 0 16,0 1-16,0-1 0,0 0 0,-21 1 16,0-1-16,0 0 0,21 1 15,-22-22-15,1 21 0,0-21 0,0 0 16,0 1-16,0-1 0,21 0 16,-22-21-1,22-21 1,0 0-16,0-1 15,22 1-15,-1 0 0,0-21 16,0 21-16,0-1 0,0 1 16,22 0-16,-22-21 0,64-1 15,-43 22-15,-21 0 0,21 21 16,1 0-16,-1 0 0,-21 0 0,22 0 16,-22 0-16,21 21 0,-21 0 15,-21 1-15,21-1 0,-21 21 0,0-21 16,0 0-16,0 22 0,0-22 15,-21 21-15,0-21 0,0 1 0,0-1 16,-22 21-16,22-21 0,0-21 16,0 21-16,0-21 0,0 0 15,-1 0-15,1 0 0,0 0 0,0 0 16,0 0-16,0-21 0,-1 0 16,22 0-16,-21 0 0,0 21 15,21-21-15,-21-1 0,21 1 16,21 42 15,0 1-31,22-22 16,-22 21-16,0 0 0,0 0 15,0 0-15,0-21 0,1 21 16,20 1-16,-21-22 0,21 0 0,-20 0 16,20 0-16,-21 0 0,21 0 15,1 0-15,20-22 0,-20 1 0,20 0 16,-21 0-16,22 0 0,-1 0 15,-20-1-15,-1 1 0,0 0 0,1 0 16,-22 0-16,0 0 0,0-22 16,-21 22-16,0 0 0,0 0 0,0 0 15,-21-1-15,0 1 0,0 0 0,0 21 16,-1 0-16,1 0 0,0 0 16,0 0-16,0 0 0,0 21 0,-1 0 15,22 1-15,-21 20 0,21-21 16,-21 0-16,21 22 0,0-22 15,0 0-15,0 21 0,0-21 0,0 1 16,0-1-16,21 0 16,0 0-16,1 0 0,-1-21 0,0 21 15,21-21-15,1 0 0,-1 0 0,0 0 16,1 0-16,-1-21 0,21 0 0,-20 21 16,-1-21-16</inkml:trace>
  <inkml:trace contextRef="#ctx0" brushRef="#br1" timeOffset="157566.7">4720 12277 0,'0'-21'0,"0"42"0,-21-64 15,-21 43-15,20 0 16,-20 0-16,21 0 0,-21 0 0,-1 22 16,1-1-16,0 0 0,-1 0 0,1 0 15,0 0-15,-1 1 0,22 20 16,-21-21-16,21 21 0,-1-20 0,1-1 15,21 21-15,0-21 0,0 0 16,0 1-16,0-1 0,21 0 16,1-21-16,-1 0 0,21 0 15,-21 0-15,22 0 0,-1 0 0,-21-21 16,21 21-16,1-21 0,-1-1 16,0 1-16,1 0 0,-1 0 15,0 0-15,-20 0 0,-1-1 0,0-20 16,0 42-16,-21-21 0,0 0 0,0 0 15,-21 21 17,0 21-32,0 0 15,21 21-15,0-21 0,0 1 16,0 20-16,0-21 0,0 21 0,0 22 16,0-22-16,0 22 0,0-22 15,0 22-15,0-1 0,0 1 0,0-1 16,21 1-16,-21-1 0,21 1 15,-21 20-15,0-20 0,0-1 16,0 1-16,0-1 0,0 1 0,0-1 16,0 1-16,0-22 0,0 0 0,0 1 15,0-1-15,0 0 0,-21 1 16,0-22-16,-22 21 0,22-21 0,-21 1 16,-1-22-16,1 21 0,-21-21 0,20 0 15,-20 0-15,-1 0 0,1 0 16,-22-21-16,22-1 0,-22 1 0,0-21 15,22 0-15,-22-1 0,22 1 16,20 0-16,1-22 0,0 22 16,20-22-16,22 22 0,0-22 0,0 22 15,22 0-15,-1-22 0,21 22 16,0 0-16,1-22 0,-1 22 0,22-22 16,-22 1-16,21-1 0,1 1 0,-1-1 15</inkml:trace>
  <inkml:trace contextRef="#ctx0" brushRef="#br1" timeOffset="157810.94">5038 12256 0,'0'0'0,"0"21"32,0 0-32,0 0 15,0 0-15,0 0 0,-22 1 0,22-1 16,0 0-16,-21 0 0,21 0 15,0 0-15,0 1 0,0-1 0,-21-21 16,21 21-16,-21-21 0,21-21 47,0 0-47,0-1 0,0 1 16,0 0-16,0 0 0</inkml:trace>
  <inkml:trace contextRef="#ctx0" brushRef="#br1" timeOffset="157970.37">4974 12086 0,'0'-21'16,"0"42"31,0 0-32,21-21-15,0 22 16,1-22-16,-1 0 0,0 21 15</inkml:trace>
  <inkml:trace contextRef="#ctx0" brushRef="#br1" timeOffset="159478.98">5461 12213 0,'0'0'0,"0"21"0,0 1 0,0-1 15,0 0-15,-21 0 0,21 0 16,-21 0-16,21 1 0,0-1 15,0 0-15,0 0 0,0 0 16,0 0-16,0 1 0,-22-1 16,22 0-1,0-42 17,0 0-17,0-1-15,0 1 0,0 0 16,0 0-16,22-21 0,-1 20 15,-21-20-15,21 21 0,0-21 0,0 20 16,0 1-16,1 0 0,-1 0 16,0 21-16,0 0 0,0 0 0,0 0 15,1 0-15,-22 21 0,0 0 0,0 0 16,0 1-16,0-1 0,0 0 16,0 21-16,0-21 0,0 1 0,0-1 15,0 0-15,21 0 0,-21 0 16,21 0-16,-21 1 0,21-1 15,0-21-15,0 0 0,1 21 0,20-21 16,-21 0-16,0 0 0,22 0 16,-22 0-16,21 0 0,22-42 15,-22 42-15,-21-22 0,21 1 0,-20 0 16,-1 0-16,0 0 0,0 0 16,0-1-16,0-20 0,-21 21 0,0 0 15,0 0-15,0-1 0,0 1 0,0 0 16,-21 21 15,21 21-31,0 0 0,0 1 16,-21-1-16,21 0 0,0 0 15,-21 21-15,21-20 0,0-1 0,0 0 16,0 0-16,0 0 0,0 0 0,0 1 16,21-1-16,0-21 15,0 0-15,1 0 0,20 0 16,-21 0-16,21 0 0,1 0 0,-1 0 15,0-21-15,1-1 0,-1 22 16,0-21-16,1 0 0,-1 0 16,-21-21-16,0 20 0,22-20 15,-22 21-15,-21 0 0,0 0 16,0-1-16,-21 22 16,21 22-1,0-1-15,-21 0 0,-1 0 16,22 0-16,-21 0 0,0-21 0,21 22 15,0-1-15,0 0 0,-21 0 0,21 0 16,-21-21-16,21 21 0,63-84 63,-63 42-63,21 0 0,1-1 15,-1 1-15,0 0 0,21-21 16,-21 21-16,22-22 15,-22 22-15,0 21 0,0 0 16,0 21 0,-21 0-16,0 1 0,0-1 15,0 0-15,0 0 0,0 21 16,0-20-16,0-1 0,0 0 16,0 0-16,22 0 0,-1-21 15,0 21-15,0-21 0,0 0 0,22 0 16,-1 0-16,0 0 0,1 0 15,-1 0-15,0 0 0,1 0 0,20 0 16,-21-21-16,1 0 0,-22 21 16,21-21-16,-21 0 0,22 0 15,-22-1-15,-21 1 0,21 0 0,-21-21 16,0 21-16,0-22 0,0 22 0,0-21 16,0 21-16,-21-22 0,0 22 15,0 0-15,-1 21 0,1 0 0,0 0 16,0 0-16,0 21 0,0 0 0,-1 0 15,1 1-15,0 20 0,0-21 16,21 21-16,-21-20 0,21-1 0,0 21 16,0-21-16,0 0 0,0 1 0,0-1 15,21 0 1,0-21-16,0 0 0,0 0 16,1 0-16,-1 0 0,0 0 15,0-21-15,0 21 0,0-21 16,1-1-16,-1 22 0,0 0 15,-21 22 1,0 20 0,0-21-16,0 0 0,0 22 0,0-1 15,0 0-15,-21 22 0,21-1 0,0 1 16,0-1-16,-21 1 0,21-1 16,0 22-16,0-22 0,0 22 0,0-21 15,0 105-15,0-84 16,0-22-16,21 22 0,-21-1 15,0 1-15,21 0 0,-21 42 16,0-64-16,0 1 0,0-1 0,0 1 16,-21-22-16,0 0 0,-1 1 0,-20-22 15,21 0-15,-21 0 0,20 0 16,-20-21-16,21 0 0,-43 0 16,43-21-16,0 21 0,0-21 0,21-21 15,0 21-15,-21-22 0,21 22 0,0-21 16,0-1-16,0-20 0,-21 21 15,21-1-15,0-20 0</inkml:trace>
  <inkml:trace contextRef="#ctx0" brushRef="#br1" timeOffset="159746.07">6646 12065 0,'0'0'16,"-21"0"-16,21-21 0,0 0 31,21 21-15,0 0-16,1 0 15,-1 0-15,0 0 0,0 0 16,0 0-16,0 0 0,1 0 0,-1 0 15,0 0 1,0 0-16</inkml:trace>
  <inkml:trace contextRef="#ctx0" brushRef="#br1" timeOffset="161323.01">9779 11917 0,'0'0'0,"0"-21"0,0 0 0,0-1 16,-21 44 31,0 20-47,-1-21 15,1 0-15,21 22 0,-21-1 16,0 0-16,21 1 0,-21-22 0,21 21 16,0 0-16,0 1 0,0-22 0,0 0 15,0 21-15,0-20 0,0-1 16,21 0-16,0 0 0,0-21 15,0 0-15,1 0 0,20 0 0,-21 0 16,21 0-16,-20-21 0,20 0 16,-21 21-16,21-21 0,-20-1 0,20 1 15,-21 0-15,0 0 0,0-21 16,1 20-16,-22-20 0,0-21 16,0 41-16,0-20 0,0 0 15,-22 21-15,1-22 0,0 22 16,-21 0-16,21 0 0,-1 0 0,1-1 15,-21 22-15,21 0 0,0 0 0,-1 0 16,1 0-16,0 0 0,0 22 16,0-1-16,21 0 0,0 0 0,-21 0 15,21 22-15,0-22 0,0 0 0,0 0 16,0 21-16,0-20 0,21-1 16,0-21-16,0 21 0,0 0 0,22-21 15,20 0-15</inkml:trace>
  <inkml:trace contextRef="#ctx0" brushRef="#br1" timeOffset="161686.94">10245 12086 0,'0'0'15,"0"-21"-15,0 0 16,0 0-16,-22 0 0,22-1 16,0 1-16,0 0 0,0 0 15,0 0-15,22 0 0,-1-1 16,0 22-16,0 0 0,21-21 0,-20 21 15,-1 0-15,0 0 0,0 21 16,21 1-16,-20-1 0,-1 0 16,0 21-16,-21 1 0,0-1 0,0 0 15,0 43-15,0-43 16,0 1-16,0-22 0,-21 21 0,0-21 16,-1 0-16,1-21 0,0 22 0,0-22 31,21-22-31,0 1 15,0 0-15,0 0 0,0-21 0,0 20 16,0 1-16,0-21 0,0 0 16,21 20-16,-21-20 0,21 0 0,-21 21 15,21-22-15,1 22 0,-22-21 0,21 21 16,0-1-16,0 1 16,0 0-16,0 0 0,1 21 0,-1-21 15</inkml:trace>
  <inkml:trace contextRef="#ctx0" brushRef="#br1" timeOffset="162180.6">10647 11515 0,'0'0'0,"-43"-21"0,-105-22 32,106 22-32,0 21 0,-1-21 15,-20 21-15,20 0 0,-20 0 0,-1 21 16,22 0-16,-21 0 0,-1 1 15,1-1-15,-1 21 0,1 0 0,20 1 16,-20-1-16,20 0 0,1 22 16,0-1-16,21 1 0,-1-1 0,-20 22 15,42-21-15,-21-1 0,21 1 0,0-1 16,0 1-16,0-1 0,0-21 16,21 22-16,0-22 0,22 1 0,-1-1 15,0 0-15,1-21 0,20 22 0,22-22 16,-22-21-16,22 21 0,0-21 15,-1 0-15,1 0 0,0-21 0,-22 0 16,22 0-16,-1-1 0,1-20 16,0 21-16,-22-21 0,22-1 15,-22 1-15,1 0 0,-22-1 0,22 1 16,-43-22-16,21 1 0,-21 21 0,-21-22 16,0-21-16,0 22 0,0-1 15,-21 22-15,-21-21 0,0-1 0,-1 22 16,-20-22-16,20 22 0,-20 0 15,-1-1-15,1 22 0,-22-21 0,22 21 16,-1 21-16,-63 0 16,85 0-16,-22 21 0,22 0 0,0 0 15,21 0-15,-1 0 0,1 22 16,0-22-16,21 21 0,0-21 0,0 1 16,0 20-16,21-21 0</inkml:trace>
  <inkml:trace contextRef="#ctx0" brushRef="#br1" timeOffset="163144.89">12636 12086 0,'0'0'0,"22"-63"31,-1 42-31,-21-1 0,0 1 0,0 0 16,0 0-16,0 0 0,-21 0 16,-1-1-16,1 22 0,0 0 15,-21-21-15,21 21 0,-1 0 0,-20 0 16,0 21-16,21 1 0,-22-1 0,22 0 16,-21 0-16,-1 21 0,22 1 15,0-1-15,0 0 0,0 1 0,0-1 16,-1 0-16,22-20 0,0 20 0,0 0 15,0-21-15,0 22 0,0-22 16,0 0-16,0 0 0,22-21 16,-1 0-16,0 0 0,0 0 15,0 0-15,22 0 0,-22 0 16,0-21-16,21 0 0,-21 0 0,22 0 16,-22-1-16,0 1 0,21 0 0,-20-21 15,-1-1-15,21 1 0,-21 21 16,0-21-16,1-1 0,-22 1 0,0 0 15,21 20-15,-21-20 0,0 21 16,0 0-16,21 21 0,-21 21 16,0 0-1,0 0-15,0 0 0,-21 22 16,21-1-16,-21-21 0,21 22 0,0-1 16,0 0-16,0-21 0,0 22 0,0-1 15,0-21-15,0 0 16,0 1-16,0-1 0,21 0 0,0 0 15,0-21-15,21 0 0,-20 0 16,20 0-16,-21 0 0,21-21 16,1 0-16,-1 0 0,0-1 0,22 1 15,-22 0-15,1-21 0,62-43 16,-62 43-16,-1-1 0,0 1 16,-20-21-16,20 20 0,-21 1 0,0-22 15,0 22-15,1 0 0,-22 21 0,0-22 16,0 22-16,0 0 0,0 0 15,0 0-15,-22 42 16,22 21 0,0-21-16,-21 0 15,21 22-15,-21-1 0,0 22 0,21-22 16,0 0-16,0 22 0,-21-22 0,21 0 16,0 1-16,0-1 0,0 0 15,0 1-15,0-22 0,0 0 0,0 21 16,21-20-16,0-1 0,0-21 15,0 0-15,1 0 16,-1 0-16,0-21 0,0-1 16,0 1-16,0 0 0,1 0 0,-1-21 15,-21 20-15</inkml:trace>
  <inkml:trace contextRef="#ctx0" brushRef="#br1" timeOffset="163346.97">13356 11938 0,'0'0'0,"21"0"31,0 0-31,1 0 16,-1 0-16,21 0 0,-21 0 0,22 0 16,-22 0-16,21 0 0,0 0 15,1-21-15,-22 21 0,42 0 16,-20-21-16,-1 0 0,22 21 0,-1-22 15,1 22-15</inkml:trace>
  <inkml:trace contextRef="#ctx0" brushRef="#br1" timeOffset="163655.24">15409 11599 0,'0'0'0,"0"-21"31,-21 21-31,0 0 16,21 21-16,-21 1 0,21-1 0,-21 0 15,-1 0-15,22 0 0,-21 22 0,21-22 16,-21 21-16,0 0 0,21 1 16,-21-1-16,0 0 0,21-20 0,-22 20 15,22 0-15,-21 1 0,21-22 16,0 21-16,0 0 0,0-20 15,0-1-15,0 0 0,21-21 32,1 0-32,-1 0 0,21-21 0,-21 0 15,0-1-15,22 1 0,-1 0 16</inkml:trace>
  <inkml:trace contextRef="#ctx0" brushRef="#br1" timeOffset="164299.18">15748 11705 0,'0'0'0,"21"-21"0,-21-21 0,0 21 15,0-1-15,0 44 32,-21-22-32,0 21 0,21 21 15,-21-21-15,21 0 0,-22 22 0,1-1 16,21 0-16,-21-20 0,0 20 0,21 0 16,-21 1-16,0-1 0,-1-21 15,22 21-15,0-20 0,-21-1 16,0 0-16,21 0 0,0 0 15,0-42 1,21 21 0,0-21-16,1 0 0,-1 0 0,0-1 15,0-20-15,21 21 0,-20-21 16,-1 20-16,0-20 0,0 21 0,0 0 16,0 0-16,1-1 0,-1 1 0,0 21 15,-21 21 1,0 1-16,0-1 15,0 0-15,0 0 0,0 0 0,0 22 16,0-22-16,0 0 16,0 0-16,0 0 0,0 0 0,0 1 15,0-1-15,0 0 0,21 0 16,0-21-16,0 0 0,1 0 16,-1 0-16,0 0 0,21 0 0,-21 0 15,22-21-15,-1 21 0,-21-21 0,22 0 16,-1-1-16,-21-20 0,21 21 15,-20-21-15,20 20 0,-21-20 0,0 0 16,0 21-16,1-43 16,-22 43-16,0 0 15,-22 21-15,1 0 0,0 0 16,0 21-16,0 0 0,0 0 16,-1 22-16,1-22 0,0 21 15,21-21-15,-21 22 0,21-22 0,0 21 16,0-21-16,0 0 0,0 1 0,0-1 15,21 0-15,0 0 0,0 0 16,1-21-16,-1 0 0,0 0 0,42 0 16,-41 0-16,20 0 0,-21-21 15,21 0-15,-20 0 0,62-43 16,-63 22-16,1 21 16</inkml:trace>
  <inkml:trace contextRef="#ctx0" brushRef="#br1" timeOffset="164530.42">14986 11684 0,'-42'21'0,"84"-42"0,-106 42 0,43 0 15,0-21-15,21 22 0,21-1 16,0-21-1,1 0-15,20 0 0,0 0 0,-21 0 16,22 0-16,-1 0 0,22 0 16,-22 0-16,0-21 0,1-1 15,-1 22-15,0-21 0,1 21 0,-1-21 16</inkml:trace>
  <inkml:trace contextRef="#ctx0" brushRef="#br1" timeOffset="165863.16">17399 12023 0,'-21'21'31,"42"-21"-15,0 0-16,0-21 0,22 0 16,-22 21-16,21-22 0,0 1 0,1 0 15,-22 0-15,21 0 0,1 0 16,-22-1-16,21 1 0,-21 0 15,0 0-15,-21-21 0,0 20 0,0 1 16,0 0-16,0 0 0,0 0 16,-21 21-16,0 0 0,0 0 0,-21 0 15,20 0-15,1 0 0,-21 21 0,21-21 16,-22 21-16,22 21 0,0-20 0,0-1 16,0 21-16,21-21 0,0 22 15,0-22-15,0 21 0,0-21 0,0 0 16,0 22-16,21-22 0,0-21 0,21 21 15,-20-21-15,20 21 0,0-21 16,1 0-16,-1 0 0,0-21 16,22 0-16,-22 0 0,0 0 0,22-1 15,-22 1-15,22 0 0,-22-21 16,43-1-16,-64 22 0,0-21 16,0 21-16,-21 0 0,0-22 0,0 22 15,0 0-15,0 0 0,0 0 16,-21 21-16,0 0 0,0 0 15,0 0-15,21 21 0,-22 0 16,22 0-16,-21 0 0,21 0 16,-21 22-16,21-22 0,-21 0 0,21 21 15,0-20-15,0-1 0,0 21 16,-21-21-16,21 0 16,0-42 15,21 0-31,0 0 15,0 0-15,-21 0 0,21-22 0,1 22 16,-1 0-16,0 0 0,0-22 0,0 22 16,0 0-16,22 0 0,-22 0 15,0 0-15,21 21 0,-20 0 0,-1 0 16,0 0-16,-21 21 0,21-21 0,0 21 16,-21 0-16,21 0 0,-21 22 15,0-22-15,0 0 0,0 0 16,22 0-16,-22 0 0,0 22 0,21-22 15,0 0-15,0 0 0,0-21 16,0 21-16,1 1 0,20-22 16,0 0-16,1 0 0,-1 0 0,0 0 15,64 0-15,-64-22 0,22 1 16,-1 21-16,-20-21 0,20 0 0,1 0 16,-22 0-16,0-22 0,-20 22 0,-1 0 15,0 0-15,-21 0 0,0-22 16,0 22-16,0 0 0,0 0 0,-21 0 15,0-1-15,-1 22 0,1 0 0,-21 0 16,0 0-16,20 0 16,-20 0-16,0 0 0,21 22 0,-22-1 15,1 0-15,21 0 0,0 0 0,-1 22 16,1-22-16,21 21 0,0-21 16,0 22-16,0-22 0,0 0 0,0 21 15,0-21-15,0 1 0,21-22 0,1 21 16,-1 0-16,0-21 0,0 0 15,21 0-15,-20 0 0,20 0 0,0 0 16,-21-21-16,22 0 0,-1-1 16,0 1-16,1-21 0,-22 21 15,21-22-15,-21 22 0,1-21 0,20-43 16,-21 43-16,0-22 0,0-41 16,-21 62-16,0-20 15,0 20-15,22-20 0,-22 21 0,0 20 16,0 1-16,0 0 0,0 0 0,0 42 15,0 21 1,0-20-16,0 20 0,0 21 0,0-20 16,-22-1-16,22 22 0,-21-22 15,21 0-15,0 1 0,0-1 0,0 0 16,0 1-16,0-22 0,0 21 0,0-21 16,0 0-16,0 1 0,0-1 15,21 0-15,1-21 0,-1 0 0,0 0 16,0 0-1,0 0-15,-21-21 0,21 0 0,1 21 16</inkml:trace>
  <inkml:trace contextRef="#ctx0" brushRef="#br1" timeOffset="166765.95">20659 11388 0,'0'-21'16,"0"42"-16,0-64 0,0 22 0,0 0 0,0 0 16,0 0-16,0 0 15,0-1-15,21 22 16,-21 22-1,0-1-15,0 0 0,0 0 16,0 21-16,0-20 0,-21 20 16,-1 0-16,22 1 0,-21-1 0,0 0 15,0-21-15,21 22 0,0-1 16,-21-21-16,21 22 0,0-22 0,0 0 16,0 0-16,0 0 0,0 0 0,21-21 15,0 22-15,0-22 16,0 0-16,22 0 0,-22 0 0,0 0 15,21-22-15,-20 1 0,20 21 0,-21-21 16,21 0-16,-20 0 0,20-43 16,-21 43-16,-21 0 0,0-21 15,0 20-15,0-20 0,0 21 16,0-43-16,0 43 16,-21 0-16,0 0 0,0 0 0,21 0 0,0-1 31,21 22-16,0-21 1,0 21-16,21 0 0,-20 0 16,20-21-16,0 21 0,1-21 0,-1 0 15,0 21-15,-21-21 0,22 21 0,-22-22 16,21 22-16,-21 0 0,-21-21 16,22 21-16,-44 0 31,22 21-16,-21 1-15,0-1 0,21 21 16,0-21-16,-21 22 0,21-1 0,-21 0 16,21 1-16,-21-1 0,21 0 15,0 1-15,0-1 0,-22 21 0,22-20 16,-21 84-16,21-64 0,0 1 16,0-1-16,0 1 0,0-1 15,0 1-15,0-1 0,0 1 0,0 20 16,0-20-16,0-1 0,0 1 0,0 21 15,0-22-15,0 1 0,0 20 0,0-20 16,21-1-16,-21 1 0,22-1 16,-22-20-16,0-1 0,0 21 15,0-41-15,0 20 0,-22-21 0,-20 0 16,21 0-16,0-21 0,0 0 0,-22 0 16,22 0-16,-21 0 0,21-21 15,-22 0-15,22 0 0,0 0 0,0 21 16,-22-21-16,22-1 0,0 1 0,0-21 15,0 21-15,0 0 16,21-1-16,0 1 0,-22-21 0,22 21 16,-21-22-16,21 22 0,0-21 0,0 0 15</inkml:trace>
  <inkml:trace contextRef="#ctx0" brushRef="#br1" timeOffset="167207.93">22521 11155 0,'0'-21'16,"0"42"-16,0-21 16,-21 21-1,21 0-15,-21 22 0,0-1 0,0 0 16,21 1-16,-22-1 0,1 0 15,0 22-15,21-22 0,-21 0 0,21 1 16,-21-22-16,0 42 16,21-41-16,0-1 0,0 0 15,0 0-15,0 0 0,21-21 16,0 0-16,0 0 0,0 0 16,0 0-16,1 0 0,-1-21 15,0 0-15,0 0 0,0 0 0,0-1 16,1 1-16</inkml:trace>
  <inkml:trace contextRef="#ctx0" brushRef="#br1" timeOffset="167397.92">22225 11515 0,'0'0'0,"0"21"0,-21-21 16,21 21 15,21-21-31,0 0 0,0 0 15,0 0-15,1 0 0,20 0 16,-21 0-16,21 0 0,1 0 0,-1 0 16,-21 0-16,22-21 0,-1 21 0,0 0 15,-21-21-15</inkml:trace>
  <inkml:trace contextRef="#ctx0" brushRef="#br1" timeOffset="167742.96">22839 11536 0,'0'21'32,"21"-21"-17,0 0-15,0 0 0,0-21 16,1 21-16,-1 0 0,0-21 0,0 0 16,0 21-16,0-22 0,1 22 15,-1-42-15,-21 21 16,-43 21 15,22 0-31,0 0 0,0 21 0,0 0 16,0-21-16,-1 21 0,1 1 15,21-1-15,0 0 0,-21 0 16,21 0-16,0 0 0,0 1 0,0-1 16,0 0-16,21 0 15,0-21-15,1 0 16,-1 0-16,0 0 0,0 0 0,0 0 15,0 0-15,1 0 0,-1 0 16,0 0-16,0-21 0</inkml:trace>
  <inkml:trace contextRef="#ctx0" brushRef="#br1" timeOffset="168519.37">23347 11515 0,'0'0'0,"0"-21"0,0-1 15,0 1 1,21 21-16,-21-21 15,21 21-15,0-21 0,0 21 16,1 0-16,-1 0 0,0 0 16,0 0-16,0 0 0,-21 21 15,21 0-15,-21 0 0,0 1 16,0-1-16,0 0 0,0 0 0,0 0 16,0 0-16,-21 1 0,0-1 15,0 0-15,0 0 0,0 0 0,-1-21 16,22 21-16,-21-21 0,21 22 15,21-22 17,1-22-17,-1 22-15,0-21 0,0 0 16,0 0-16,0 0 0,1 0 0,-1-1 16,21 1-16,-21 0 0,22-21 0,-22 21 15,0-22-15,21 22 0,-21 0 16,1 0-16,-1 0 0,-21-1 0,0 1 15,0 42 1,0 1 0,-21-1-16,-1 21 0,1-21 15,21 0-15,0 1 0,-21 20 16,0-21-16,21 0 0,-21 0 16,21 22-16,0-22 0,0 0 0,0 0 15,0 0-15,0 1 0,0-1 16,21-21-16,0 0 15,0 0-15,0 0 0,1 0 0,20 0 16,-21 0-16,21 0 0,-20 0 0,20 0 16,-21 0-16,21-21 0,-20-1 15,20 1-15,-21 0 0,0 0 0,22-21 16,-22 20-16,0-20 0,0 0 0,-21-1 16,21 1-16,0 0 15,-21-1-15,22 1 0,-22-21 0,0 20 0,0 22 16,21-42-16,-21 20 15,0 22-15,0 42 32,0 0-32,0 1 0,-21 20 0,-1 0 15,22 1-15,-21-1 0,0 0 16,21 1-16,0 20 0,-21-21 0,0-20 16,21 20-16,0 0 0,0 1 15,-21-22-15,21 0 0,0 0 16,0 0-16,0 0 15,21-21-15,0 0 16,0 0-16,0 0 0,-21-21 0,21 0 16,1 21-16,-1-21 0,-21 0 15,0 0-15</inkml:trace>
  <inkml:trace contextRef="#ctx0" brushRef="#br1" timeOffset="168746.8">24151 11388 0,'64'0'31,"-43"0"-31,21 0 0,-21 0 0,22 0 16,-22-21-16,21 21 0,0-22 0,22 22 16,-22-21-16,1 0 0,20 21 15,-21-21-15,1 21 0,-1-21 0,-21 21 16,0 0-16,1-21 0,-44 21 15,-20 0 1,0 0-16,-22 21 0,1-21 0</inkml:trace>
  <inkml:trace contextRef="#ctx0" brushRef="#br1" timeOffset="169454.95">8509 13674 0,'0'0'0,"-21"0"31,0 21-31,21 0 0,0 0 0,0 0 16,0 22-16,0-22 15,0 21-15,-22-21 0,22 22 0,0-22 16,0 21-16,-21-21 0,21 1 16,-21-1-16,21 0 0,-21 0 0,21 0 15,0 0-15,0-42 47,0 0-47,0 0 0,0 0 0,0 0 16</inkml:trace>
  <inkml:trace contextRef="#ctx0" brushRef="#br1" timeOffset="169634.76">8467 13526 0,'0'0'0,"0"-22"0,0 1 16,-22 0 0,1 21-16,0 0 15,21 21 1,0 0-1,0 1-15,21-1 16,22 0-16,-22-21 0,0 21 16,0-21-16,21 0 0</inkml:trace>
  <inkml:trace contextRef="#ctx0" brushRef="#br1" timeOffset="170038.19">8953 13737 0,'0'43'0,"0"-86"0,0 107 0,0-43 15,0 0-15,0 21 0,0-20 16,0-1-16,0 0 0,0 0 0,0 43 16,-21-64-16,21 21 15,0 0-15,-21 0 0,21 0 16,-21-21 15,21-21-15,0 0-1,0 0-15,0 0 0,0-1 16,21 1-16,0 0 0,0-21 0,1 21 16,-1-22-16,0 22 0,0-21 15,0 21-15,22-22 0,-22 22 0,0 0 16,21 21-16,-21 0 0,1 0 0,-1 0 16,0 21-16,0 0 0,0 0 15,0 1-15,-21-1 0,0 21 0,0-21 16,0 22-16,0-22 0,0 0 15,0 0-15,0 0 0,0 0 0,0 1 16,0-1-16,-21 0 0,21 0 16,21-21 15,-21-21-31</inkml:trace>
  <inkml:trace contextRef="#ctx0" brushRef="#br1" timeOffset="170719.93">10139 13631 0,'0'-21'0,"0"42"0,-43-42 31,22 21-31,0 0 0,-21 0 0,-1 0 16,1 0-16,0 21 0,-1 1 15,22-1-15,-21-21 0,21 21 0,0 0 16,-1 0-16,22 0 0,-21 1 0,21-1 15,0 0-15,0 0 0,21-21 16,1 21-16,-1 0 0,0-21 0,21 22 16,1-22-16,-22 21 0,21-21 15,-21 0-15,22 21 0,-22-21 0,0 21 16,0-21-16,0 21 0,0-21 0,-21 21 16,-21 1-1,-21-22 1,21 0-16,0 0 0,-22 0 0,1 0 15,21 0-15,-22 0 0,1 0 16,0 0-16,21 0 0,-1-22 0,-20 22 16,21-21-16,0 21 0,21-21 15,-21 21-15,42 21 32,0-21-32,0 21 0,0 1 15,0-22-15,1 21 0,-1 0 0,0-21 16,0 21-16,0 0 0,0-21 0,22 0 15,-1 21-15,-21-21 0,22 0 16,-1 0-16,0 0 0,1 0 0,-1 0 16,21-21-16,-20 0 0,-1 21 15,0-21-15,-20 0 0,20 0 16,-21-1-16,0 1 0,0 0 0,1 0 16,-22-43-16,0 43 0,0 0 15,0-21-15,0 21 0,0-1 16,0 1-16,0 0 0,0 42 31,-22-21-31,22 21 0,-21 1 0,21 20 16,0-21-16,0 0 0,0 0 15,0 1-15,0-1 0,0 0 16,0 0-16,0 0 0,0 0 16,21-21-1,1 0-15,-1 0 16,-21-21-16,0 0 0,21 21 15</inkml:trace>
  <inkml:trace contextRef="#ctx0" brushRef="#br1" timeOffset="170890.92">10562 13526 0,'0'0'0,"0"-22"0,-42 22 31,42 22-16,0-1-15,0 0 16,0 0-16,0 0 0,21 0 16,0-21-16,0 22 0,0-1 15</inkml:trace>
  <inkml:trace contextRef="#ctx0" brushRef="#br1" timeOffset="171637.97">11345 13822 0,'0'0'0,"21"-42"32,-21 20-32,0 1 0,-21 0 15,0-21-15,21 21 0,-21-1 16,0-20-16,0 21 0,-1 0 0,1 21 16,0-21-16,0 21 15,0 0-15,0 0 0,-1 21 0,1 0 16,0 21-16,0-21 0,0 22 0,0-22 15,-1 21-15,1 1 0,0-1 16,0 0-16,0-21 0,0 22 0,21-1 16,0-21-16,0 0 0,0 1 15,0-1-15,0 0 0,21 0 16,0-21-16,0 0 0,43 0 16,-43 0-16,21 0 0,0 0 15,-20-21-15,20 21 0,0-21 0,-21 0 16,22-1-16,-22 1 0,21-21 0,-21 0 15,1 20-15,20-20 0,-21-21 16,0 20-16,0 1 0,1-22 0,-22-41 16,21 62-16,-21 1 15,21 21-15,-21 0 0,0-22 0,0 22 16,-21 42 0,0 0-1,-1 1-15,1-1 0,21 21 0,-21 0 16,21 1-16,-21-1 0,21 0 0,0 1 15,0 20-15,0-20 0,0-22 16,0 21-16,0 0 0,0-20 0,21-1 16,-21 21-16,21-42 0,0 21 0,1 0 15,-1-21-15,21 0 0,-21 0 16,0 0-16,22 0 0,-22 0 0,21 0 16,1 0-16,-22-21 0,21 0 15,0 0-15,-20 0 0,20 0 16,0-22-16,-21 22 0,1 0 0,-1-21 0,0 20 15,-21-20-15,21 21 0,-21 0 16,0 0-16,0-1 0,0 1 0,-21 21 16,0 0-16,0 0 0,-22 21 15,22 1-15,0-1 0,0 0 16,21 0-16,0 21 0,-21-20 0,21-1 16,0 21-16,0-21 0,0 0 0,0 1 15,0-1-15,21 0 0,0-21 16,-21 21-16,21-21 0,0 21 0,0-21 15,1 0-15,-1 0 0,21 0 16,-21 0-16,0-21 0,22 0 16,-22 21-16,0-21 0,0 0 0</inkml:trace>
  <inkml:trace contextRef="#ctx0" brushRef="#br1" timeOffset="174239.87">13504 13653 0,'21'0'32,"1"-22"-32,-22 1 0,21 21 0,0-21 15,0 0-15,0 0 0,0 0 16,1-1-16,-1 1 0,0 0 0,0 0 15,0 0-15,0-22 16,-21 22-16,0 0 0,0 0 0,0 0 16,0 0-16,0-1 0,0 1 0,-21 21 31,0 0-31,0 21 16,0 1-16,21-1 0,0 0 15,-21 0-15,21 0 0,-22 22 0,22-22 16,0 21-16,0 0 0,0-20 0,0 20 15,0-21-15,22 0 0,-1 0 16,-21 1-16,63-1 0,-42-21 16,1 0-16,20 0 0,0 0 15,-21 0-15,22 0 0,20-21 16,-20 21-16,-1-22 0,21 1 0,-20-21 16,20 21-16,-20 0 0,-1-22 15,0 22-15,1-21 0,-22 21 0,21-22 16,-21 1-16,0 0 0,-21-1 0,0 1 15,0 21-15,0-22 0,0 1 16,0 0-16,0 21 0,0-22 0,0 22 16,0 0-16,-21 21 15,0 0-15,0 21 16,21 0-16,0 0 0,0 22 0,0-22 16,-21 21-16,21 1 0,0-1 15,0 0-15,0 1 0,0-1 16,0 0-16,0 1 0,0-22 0,0 21 15,0 0-15,0-20 0,0-1 16,21 0-16,0 0 0,0 0 0,22-21 16,-22 0-16,21 0 0,0 0 15,-20 0-15,20 0 0,0 0 0,1-21 16,-1 0-16,0 0 0,-21 0 0,22-1 16,-1 1-16,-21 0 0,22 0 15,-22-21-15,0 20 0,-21-20 16,0 21-16,0 0 0,0 0 0,-21 21 31,0 0-15,-1 0-16,1 0 0,0 21 0,21 0 15,0 0-15,-21 0 0,21 0 16,0 1-16,0-1 0,0 0 0,0 0 16,0 0-16,21 0 0,0 1 15,0-22-15,1 21 0,-1-21 16,0 0-16,0 0 0,21 0 0,-20 0 15,20 0-15,0 0 0,1 0 16,-22-21-16,21-1 0,0 22 16,-20-21-16,20 0 0,-21 0 0,0 0 0,0 0 15,-21-1-15,0 1 16,22 0-16,-22 0 0,0 0 16,0 0-16,0 42 31,0 0-31,-22-21 0,22 21 15,0 0-15,0 0 0,-21 1 0,21-1 16,-21 0-16,21 0 0,0 0 16,0 0-16,0 1 0,0-1 0,-21 0 15,21 0-15,0-42 47,0 0-31,0 0-16,0-1 0,21 1 15,-21 0-15,21-21 0,0 21 0,-21-1 16,22 1-16,-1 0 0,0-21 16,-21 21-16,21-1 0,0 22 0,0-21 15,1 0-15,-1 21 0,0 0 16,0 0-16,0 0 0,-21 21 16,21 0-16,-21 1 0,22-1 15,-22 0-15,0 0 0,21 0 16,-21 0-16,0 1 0,0-1 0,0 0 15,0 0-15,0 0 0,0 0 0,0 1 16,0-1 0,0-42 15,21-1-15,-21 1-16,21 21 0,-21-21 0,21 0 15,-21 0-15,21 0 0,1-1 16,-1-20-16,0 21 0,0 0 0,0-22 15,0 22-15,1 0 0,20 0 0,-21 0 16,0 0-16,22 21 0,-22 0 16,0 0-16,0 0 0,0 21 15,-21 0-15,0 0 16,0 0-16,0 0 0,0 1 0,0-1 16,0 0-16,-21 0 0,21 0 15,0 0-15,0 1 0,0-1 16,0 0-16,0 0 0,21 0 15,0 0-15,1-21 0,20 0 0,-21 22 16,21-22-16,-20 0 0,20 0 16,-21 0-16,21 0 0,1 0 0,-22-22 15,21 1-15,1 21 0,-22-21 0,21 0 16,-21 0-16,0 21 0,1-21 16,-1-1-16,0 1 0,-21 0 0,0-21 15,0 21-15,21-1 0,-21 1 16,0-21-16,0 21 15,-21 21-15,0 0 16,0 21-16,-1 0 16,1-21-16,21 21 0,-21 0 0,21 22 15,-21-22-15,21 42 16,0-41-16,0-1 0,0 0 16,0 0-16,0 0 0,21 0 15,0-21-15,0 0 0,1 0 0,-1 0 16,0 0-16,0 0 0,21 0 15,-20 0-15,20 0 0,-21-21 0,0 0 16,22 0-16,-22 21 0,0-21 16,0 0-16,0-1 0,0 1 15,1 0-15,-1 0 0,0 0 0,-21 0 16,0-22-16,0 22 16,0 42 15,0 0-31,-21 1 0,0-1 15,21 0-15,-22 0 0,22 0 0,0 0 16,-21 1-16,21-1 0,-21 0 16,21 0-1,0-42 17,0 0-17,21 0-15,0-1 16,1 1-16,-1 0 0,0 0 0,0 0 15,0 0-15,0-1 0,22-20 16,-22 21-16,0 0 0,21 0 0,-20-1 16,20 1-16,-21 21 0,0 0 0,0 0 15,1 0-15,-1 0 0,-21 21 16,0 1-16,0-1 0,0 0 0,0 0 16,0 0-16,0 0 0,0 1 15,0-1-15,0 0 0,0 0 16,0 0-16,0 0 0,0 1 15,21-1-15,0-21 16,0 0-16,0 21 0,1-21 0,-1 0 16,21 0-16,-21 0 0,0 0 15,22 0-15,-22 0 0,0 0 0,0 0 16,0-21-16,1 0 0,-1-1 16,0 1-16,0 0 0,-21 0 15,21-21-15,-21 20 0,21 1 16,1-21-16,-22 0 0,21-1 0,0 1 15,-21 0-15,21-1 0,0 1 0,0 0 16,-21 20-16,0-20 0,22 21 16,-22 0-16,0 0 0,-22 42 31,22 0-31,-21 21 16,0-21-16,0 22 0,0-1 0,0-21 15,-1 22-15,22-1 0,-21 0 16,21 1-16,-21 20 0,0-21 15,21-20-15,0 20 0,0-21 0,0 0 16,0 0-16,0 1 0,0-1 16,0 0-16,0 21 0,21-42 31,0 0-31,0 0 16,1 0-16,-1 0 0,0-21 15,0 0-15,0 21 0,0-21 0,1 21 16,-1-21-16,-21-1 0,21 1 15,0 21-15,0-21 0,-21 0 0,21 0 16</inkml:trace>
  <inkml:trace contextRef="#ctx0" brushRef="#br1" timeOffset="174557.85">18055 13060 0,'-42'0'16,"63"0"31,0 0-31,0 0-16,0 0 0,1 0 0,-1 0 15,21 0-15,-21 0 0,22 0 0,-22 0 16,0 0-16,21-21 0,-21 21 15,1 0-15,-22-21 0,21 21 16,-21-22 0,0 1 15,-21 21-15</inkml:trace>
  <inkml:trace contextRef="#ctx0" brushRef="#br1" timeOffset="174866.8">18563 13272 0,'0'21'32</inkml:trace>
  <inkml:trace contextRef="#ctx0" brushRef="#br1" timeOffset="177528.95">1206 14626 0,'0'0'0,"22"-21"0,-1 21 0,-21-21 16,21 0-16,0 0 0,-21-1 16,21 22-16,-21-21 0,0 0 15,0 0 1,-21 21 15,0 0-31,0 0 0,0 21 0,-1 0 16,-20 0-16,21 1 0,-21 20 15,-1 0-15,22 22 0,-21-22 16,21 22-16,-22-1 0,1 22 0,21-1 16,-22 1-16,1 0 0,21 21 15,0-22-15,0 1 0,-1-22 0,22 22 16,-21 0-16,21-1 0,0-20 16,0 21-16,21-22 0,1 1 15,-1-22-15,21 0 0,-21 1 0,22-1 16,-22-21-16,21 0 0,0 0 15,1 1-15,20-22 0,-20 0 0,-1 0 16,21-22-16,-20 1 16,-1 0-16,0 0 0,1-21 0,-1 20 15,0-20-15,1 0 0</inkml:trace>
  <inkml:trace contextRef="#ctx0" brushRef="#br1" timeOffset="177802.98">1926 15007 0,'0'0'0,"-21"0"31,0 0-31,21 21 0,0 1 16,0 20-16,0-21 0,0 21 0,0 1 15,0-1-15,0 0 0,-21-20 16,21 20-16,0 0 0,0-21 0,0 22 15,0-22-15,0 0 0,-22 0 16,22 0-16,0 1 0,-21-22 16,21-22 15,0 1-31,0 0 16,-21 0-16,21 0 0</inkml:trace>
  <inkml:trace contextRef="#ctx0" brushRef="#br1" timeOffset="178138.89">1863 14817 0,'0'0'0,"-22"21"31,22 0-31,-21-21 16,21 21-16,0 0 0,0 1 15,21-22 16,1 0-31,-1 0 0,0-22 16,0 1-16,0 0 16,-21 0-16,0 0 0,0 0 15,-21 21 1,0-22-16,0 22 16,0 0-16,-1 0 0,1 0 0,0 22 15,0-22-15,0 21 0,21 0 16,0 0-16,0 0 0,0 0 0,0 1 15,0-1-15,0 0 16,21 0-16,0-21 0,0 0 0,0 21 16,1-21-16,-1 0 0</inkml:trace>
  <inkml:trace contextRef="#ctx0" brushRef="#br1" timeOffset="178434.9">2455 14817 0,'0'21'15,"0"0"-15,0 0 0,0 0 16,0 1-16,-21 20 0,21 0 16,0-21-16,0 22 0,-21-1 15,0 0-15,0 1 0,21 20 16,-22-20-16,22-1 0,0-21 0,-21 21 15,21 1-15,-21-22 0,21 21 16,0-21-16,0 1 0,0-1 16,21-21-1,0 0-15,1 0 16,-1 0-16,-21-21 0,0-1 16,21 1-16,-21 0 0,21 0 0</inkml:trace>
  <inkml:trace contextRef="#ctx0" brushRef="#br1" timeOffset="178638.57">2117 15155 0,'0'22'16,"0"-44"-16,0 65 16,21-43-16,0 0 15,0 0-15,0 0 0,0 0 16,22 0-16,-1 0 0,-21 0 0,22 0 15,-1-21-15,0 21 0,1-22 16,-22 1-16,21 21 0,-21-21 0,22 0 16,-22 0-16,0 21 0</inkml:trace>
  <inkml:trace contextRef="#ctx0" brushRef="#br1" timeOffset="180706.99">4127 14923 0,'0'0'0,"-21"0"47,21 21-31,0 0-16,0 0 0,0 0 15,0 22-15,0-1 0,0 0 16,0-21-16,0 22 0,0-1 0,0-21 16,0 22-16,0-22 0,0 0 15,0 0-15,0 0 0,0 0 16,0-42 15,0 0-31,21 0 16,-21 0-16,22-22 0,-22 22 15,0-21-15,21 21 0,-21-22 0,21 22 16,0-21-16,-21 21 0,0 0 16,0-22-16,21 22 0,0 21 0,-21-21 15,22 0-15,-1 21 16,0 0-16,-21 21 0,0 0 16,21 0-16,0 0 0,-21 22 15,21-22-15,-21 21 0,0-21 0,22 22 16,-1-1-16,-21-21 0,21 0 15,0 1-15,0 20 0,0-21 16,1 0-16,-1-21 0,0 0 16,0 0-16,0 0 0,0 0 15,1 0-15,-1-21 0,0 21 0,0-21 16,21 0-16,-20-22 0,-1 22 16,0 0-16,0-21 0,21-22 15,-20 22-15,-1 0 0,-21-1 0,21 22 16,-21-21-16,21 21 0,-21-22 15,0 22-15,0 0 0,0 0 16,0 42 15,0 0-31,0 0 0,0 0 0,0 1 16,0 20-16,0-21 0,0 21 16,0 1-16,0-22 0,0 21 0,0 1 15,0-22-15,0 21 0,21-21 16,0 0-16,-21 1 0,22-1 0,-1-21 15,0 21-15,0-21 0,0 0 0,0 0 16,1 0-16,-1 0 0,0-21 16,0 21-16,0-21 0,0-1 15,22 1-15,-22 0 0,0-21 16,21 21-16,-20-22 0,-1 22 0,21-21 16,-21 21-16,-21-22 0,21 22 0,-21 0 15,22 0-15,-22 0 0,0-1 16,0 1-16,0 42 15,0 85 17,0-85-32,0 22 0,0-22 0,0 21 15,0-21-15,0 22 0,21-22 16,-21 0-16,21 21 0,0-20 0,0-1 16,22 0-16,-22-21 15,0 0-15,21 0 0,-21 0 16,22 0-16,-22 0 0,21-21 0,1 0 15,-22 21-15,21-22 0,-21-20 0,22 21 16,-22 0-16,0-22 0,0 22 16,0-21-16,-21 21 0,0-22 15,0 22-15,0 0 0,-21-21 0,0 21 16,-21-1-16,20 1 0,-20 21 16,0-21-16,-22 21 0,22 0 15,0 0-15,-22 0 0,22 0 0,-1 0 0,1 21 16,0-21-16,-1 21 0,22 1 15,0 20-15,21-21 0,0 0 16,0 22-16,0-22 0,0 21 0,0 0 16,21-20-16,0-1 0,22 0 15,-1 0-15,0 0 0,1 0 0,-1-21 16,64 0-16,-43 0 16,-20 0-16,20 0 0,1 0 0,-22-21 15,0 0-15,22 0 0,-22 0 0,1 0 16,-1-1-16,-21 1 0,21 0 15,-20 0-15,-1 0 0,-21 0 0,0-1 16,21 1-16,-21 42 31,0 1-31,0-1 0,-21 0 16,21 0-16,0 0 0,0 0 16,-21 1-16,21-1 0,-22 0 0,22 0 15,-21 0-15,21 0 0,0 1 0,21-44 47,1 1-47,-1 0 16,0 0-16,0-21 0,-21 20 15,21 1-15,0-21 0,-21 21 0,22-22 16,-1 22-16,0 0 0,-21 0 16,21 0-16,0 21 0,0 0 15,-21 21 1,0 0-16,0 0 15,0 22-15,0-22 0,0 0 0,0 0 16,0 0-16,0 22 0,22-22 16,-22 0-16,0 0 0,21 0 0,0-21 15,0 21-15,-21 1 0,21-22 0,0 0 16,22 0-16,-22 0 16,0 0-16,21 0 0,1 0 0,-22 0 0,21-22 15,-21 1-15,22 0 0,-1-21 16,-21 21-16,22-22 0,-22 22 0,0-21 15,0-1-15,0 22 0,0-21 16,1 0-16,-22-1 0,21 1 16,-21-22-16,0 22 0,0 0 0,0-1 15,0 22-15,0-21 0,0 21 0,0 0 16,0 42 0,0 0-16,0 0 0,0 21 15,0 1-15,0-1 0,0 0 0,0 1 16,-21-1-16,-1 0 0,22 1 15,-21-1-15,21 0 0,0 22 0,0-22 16,0-21-16,0 22 0,0-1 16,0-21-16,0 0 0,0 1 0,0-1 15,0 0-15,21-21 16,1 0-16,-1 0 0,0 0 16,0-21-16,0 0 0,0-1 15,1 1-15,-1 0 0,0 0 0,0-21 16</inkml:trace>
  <inkml:trace contextRef="#ctx0" brushRef="#br1" timeOffset="180910.85">7175 14923 0,'0'0'0,"0"21"15,0 0 1,22-21-16,-1 0 0,0 0 15,0 0-15,21 0 0,-20 0 16,-1 0-16,21 0 0,-21 0 0,0 0 16,1 0-16,-1-21 0,0 21 0,0-21 15,0 21-15,0-22 0,1 22 16,-1 0-16</inkml:trace>
  <inkml:trace contextRef="#ctx0" brushRef="#br1" timeOffset="181342.94">8975 14880 0,'0'0'0,"21"-21"0,-21-21 15,0 63 1,0 0-1,-21 0-15,21 0 0,-22 1 16,1-1-16,21 0 0,0 21 0,-21-21 16,0 1-16,21 20 0,-21-21 0,21 0 15,0 0-15,0 1 0,0-1 16,0 0-16,0-42 31,0 0-15,21-1-16,0 1 0,-21 0 15</inkml:trace>
  <inkml:trace contextRef="#ctx0" brushRef="#br1" timeOffset="181518.52">9017 14711 0,'0'0'0,"0"-21"0,0 0 31,0 42 0,21 0-31,0-21 16,0 21-16,1 0 16,20-21-16,-21 21 0,0-21 15,0 22-15</inkml:trace>
  <inkml:trace contextRef="#ctx0" brushRef="#br1" timeOffset="182210.74">10033 14901 0,'-21'0'0,"42"0"16,0 0-16,0-21 0,0 21 0,-21-21 16,0 0-16,0 0 0,-21 21 15,0-21-15,0 21 0,-21 0 16,20-22-16,-20 22 0,21 0 16,-21 0-16,-1 0 0,22 0 15,-21 0-15,21 0 0,-1 22 0,-20-22 16,21 21-16,0 0 0,0 0 0,21 0 15,-22-21-15,22 21 0,0 1 16,0-1-16,0 0 0,0 0 16,22-21-16,-1 0 15,0 0-15,0 0 0,0 0 16,22 0-16,-22 0 0,21-21 0,-21 0 16,22 21-16,-22-21 0,0-1 15,21 1-15,-21 0 0,1 0 16,-1 21-16,-21-21 0,21 21 15,-21-21-15,0 42 32,0 0-32,0 0 15,0 21-15,0-20 0,0-1 16,0 21-16,0 0 0,0 1 0,0-1 16,21 22-16,-21-22 0,0 21 0,0 1 15,21-1-15,0 1 0,-21-22 16,0 22-16,0-1 0,22 1 0,-1-1 15,0 1-15,-21 20 0,21-20 0,0-1 16,-21 1-16,21-1 16,-21 1-16,0-1 0,22 1 0,-22-1 15,21-20-15,-21-1 0,0 0 0,0 1 16,-21-1-16,-1-21 0,1 22 16,-21-22-16,0 0 0,-1-21 0,-20 0 15,-1 0-15,1 0 0,-1 0 0,-20 0 16,20-21-16,1 0 0,-22-22 15,21 22-15,1-21 0,-1-1 0,1 1 16,-1 0-16,1-1 0,21-20 16,-1-1-16,1 22 0,0-21 0,20-1 15,1 22-15,21-22 0,0 22 0,0-22 16,0 22-16,21 0 16,1-1-16,-1 1 0,63-43 15,-41 43-15,-1 0 0,22-1 0,-1-20 16,1 21-16,-1-1 0</inkml:trace>
  <inkml:trace contextRef="#ctx0" brushRef="#br1" timeOffset="182710.94">10499 14838 0,'-22'-21'31,"1"21"-16,0 21-15,0 0 16,21 0-16,-21 0 0,21 1 16,0-1-16,0 0 0,-21 21 15,21-21-15,0 1 0,-22-1 16,22 0-16,0 0 0,0 21 16,0-20-16,-21-22 0,21-22 46,0 1-46,0 0 16,0 0-16,0 0 0,0 0 0,21-1 16,1 1-16,-22 0 15,21-21-15,0 21 0,0-1 0,21 1 16,-20 0-16,-1 0 0,0 21 0,0 0 16,21-21-16,-20 21 0,-1 0 15,21 21-15,-42 0 0,21 0 16,-21 22-16,0-22 15,0 21-15,0-21 0,0 0 0,0 1 16,0 20-16,0-21 0,-21 0 0,21 0 16,0 1-16,0-1 15,0 0 1,0-42 0,21 21-1,0-21-15,1-1 0,-1 1 0,0 0 16,0 0-16,0 0 0</inkml:trace>
  <inkml:trace contextRef="#ctx0" brushRef="#br1" timeOffset="183122.47">11155 14817 0,'0'0'0,"21"0"0,-21-21 16,0 42 15,-21 0-31,21 0 0,0 0 16,0 0-16,0 1 0,-21-1 0,21 0 15,0 21-15,0-21 0,0 22 16,0-22-16,0 21 0,0-21 0,0 1 16,0 20-16,0-21 0,0 0 15,21-21-15,-21 21 0,21-21 0,0 22 16,0-22-16,0 0 0,1 0 0,20 0 16,-21-22-16,0 1 0,0 0 15,1 0-15,-1 0 0,21 0 0,-21-22 16,0 22-16,1-21 0,-1-1 0,-21 22 15,0-21-15,21 0 0,-21 20 16,0-20-16,0 21 0,0 0 16,-21 0-16,0-1 0,-1 1 15,1 21-15,0 0 0,0 0 0,-21 0 16,20 0-16,-20 0 0,21 21 0,0 1 16,0-1-16,-1 0 0,1 0 15,21 0-15,-21 0 0,21 1 16,0-1-16,0 0 0,0 0 0,0 0 15,21-21-15,0 0 16,1 0-16,-1 0 0,21 0 0</inkml:trace>
  <inkml:trace contextRef="#ctx0" brushRef="#br1" timeOffset="183520.71">11726 14838 0,'0'0'0,"0"-21"15,0 0 1,0-1-16,21 22 31,1 0-31,-1 0 0,0 0 0,0 22 16,0-22-16,-21 21 0,21 0 16,1 0-16,-22 0 0,0 0 0,0 1 15,0-1-15,0 21 0,0-21 16,0 0-16,0 1 0,0-1 15,0 0-15,0 0 0,0 0 0,-22 0 16,1 1-16,0-22 16,21-22-1,0 1 1,0 0-16,0 0 0,0 0 16,0 0-16,0-1 0,21 1 15,0 0-15,1-21 0,-22 21 0,21-1 16,0 1-16,0 0 0,0 0 15,0 0-15,1 0 0,-1-1 0,0 22 16,0-21-16,0 0 0,22 21 0,-22 0 16,0 0-16,0 0 15</inkml:trace>
  <inkml:trace contextRef="#ctx0" brushRef="#br1" timeOffset="183882.7">12446 14965 0,'0'0'0,"0"21"16,21-21 0,0 0-16,0 0 15,1 0-15,-1-21 0,0 0 0,0 21 16,0-21-16,0-1 16,1 1-16,-1 21 0,0-21 0,-21 0 15,21 0-15,0 0 0,0-1 0,-21 1 16,0 0-16,-21 21 15,0 0 1,-21 0-16,21 21 0,-22-21 16,1 21-16,21 1 0,-22-1 0,1 0 15,0 0-15,21 21 0,-1-20 0,1-1 16,21 21-16,0-21 0,0 0 16,0 1-16,0 20 0,0-21 0,21 0 15,1 0-15,-1-21 16,0 0-16,0 0 0,0 0 15,0 0-15,1 0 0,-1 0 0,0 0 16,0-21-16,0 0 0,-21 0 16,21 0-16,1 0 0</inkml:trace>
  <inkml:trace contextRef="#ctx0" brushRef="#br1" timeOffset="185286.95">14351 14605 0,'0'0'0,"0"-21"15,0 42 1,-21 0 0,0 0-16,-1 22 0,22-22 15,-21 21-15,21 1 0,-21-1 16,0 0-16,21 1 0,-21-1 0,21 0 16,-21-21-16,-1 22 0,22-1 15,0-21-15,0 22 0,0-22 0,-21 0 16,21 0-16,0 0 15,21-21 1,1 0-16,-1-21 16,0 0-16,0 0 0,0 0 15,22-22-15,-22 22 0,21-21 0,0 21 16</inkml:trace>
  <inkml:trace contextRef="#ctx0" brushRef="#br1" timeOffset="185926.92">14753 14626 0,'21'-42'0,"-42"84"0,42-105 0,-21 42 15,0-1-15,0 1 0,0 42 32,-21 1-32,21-1 0,0 21 0,-21-21 15,21 22-15,-21-1 0,21 0 0,-21 1 16,21-1-16,0 0 0,0-21 16,0 22-16,0-1 0,-22-21 0,22 22 15,0-22-15,-21 0 0,21 0 0,0 0 16,0 0-1,0-42 1,0 0 0,21 0-16,1 0 0,-22 0 15,21-1-15,0-20 0,-21 21 0,21 0 16,0-22-16,0 22 0,-21 0 16,22-21-16,-1 21 0,21-1 0,-21 22 15,0 0-15,1 0 0,-1 0 16,0 0-16,-21 22 0,0 20 15,0-21-15,0 0 0,0 0 16,0 1-16,0 20 0,0-21 16,0 0-16,0 22 0,0-22 0,0 0 15,0 0-15,0 0 0,21 0 16,0 1-16,0-22 0,1 0 16,20 21-16,-21-21 0,21 0 0,1 0 15,-1 0-15,0-21 0,1-1 16,-1 1-16,0 0 0,-20 0 0,20 0 15,0 0-15,-21-1 0,22 1 0,-22-21 16,0 21-16,0 0 0,-21-22 16,0 22-16,0 0 0,0 0 0,0 0 15,0-1-15,-21 22 16,0 0-16,0 0 0,0 22 16,-1-1-16,1 0 0,0 0 15,0 0-15,0 22 0,21-22 0,0 0 16,0 21-16,0-21 0,0 1 15,0-1-15,0 0 0,0 0 0,21 0 16,-21 0-16,21-21 0,21 0 0,-20 0 16,-1 0-16,0 0 0,21 0 15,-21 0-15,1-21 0,20 0 0,-21 0 16,21 0-16,-20 0 0,-1-1 16,0 1-16</inkml:trace>
  <inkml:trace contextRef="#ctx0" brushRef="#br1" timeOffset="186145.88">14266 14838 0,'0'0'0,"-42"21"0,-85 0 31,148-21-16,0 0-15,22 0 16,-1 0-16,0 0 0,1 0 0,20 0 16,-21-21-16,22 0 0,-1 0 0,1 21 15</inkml:trace>
  <inkml:trace contextRef="#ctx0" brushRef="#br1" timeOffset="186874.21">17039 14796 0,'0'-22'47,"21"22"-31,0 0-1,-21-21 17,22 21-32,-1-21 15,0 0-15,0 0 0,0 21 16,0-21-16,1-1 0,-1 1 16,0-21-16,21 21 0,-21-22 0,1 22 15,-1-21-15,0 0 0,0 20 16,0-20-16,-21 21 0,21 0 0,-21-22 15,0 22-15,-21 0 0,0 21 16,0 0-16,0 0 0,-22 0 16,22 21-16,-21 0 0,0 1 0,20 20 15,1-21-15,0 21 0,21 1 0,0-1 16,0 0-16,0-20 16,21 20-16,0 0 0,1 1 0,-1-22 15,0 21-15,21-21 0,-21 0 16,22 1-16,-1-1 0,-21 0 0,22 0 15,-22 0-15,21 0 0,-21-21 0,-21 22 16,0-1 0,-21-21-16,0 0 0,0 0 15,-22 0-15,22 0 0,-21 0 0,0 0 16,-1 0-16,1 0 0,21 0 16,-22 0-16,22 0 0,0 0 15,0 0-15,21-21 0,0-1 16,21 22-1,0-21-15,22 21 0,-22-21 0,21 0 16,0 21-16,64-42 0,-42 20 16</inkml:trace>
  <inkml:trace contextRef="#ctx0" brushRef="#br1" timeOffset="187186.89">18034 14499 0,'-21'21'31,"0"1"-31,-1-1 0,22 0 0,0 21 16,0-21-16,-21 22 0,21 41 16,-21-41-16,21-1 15,0 0-15,0 22 0,0-22 0,0 22 16,0 20-16,0-20 0,0 21 0,0-22 16,0 22-16,0-22 0,0 22 0,0 0 15,0-1-15,-21 22 0,21-21 16,0-22-16,0 22 0,0 0 0,0-22 15,-21 1-15,21-22 0,-21 0 0,21 1 16,-22-1-16,22-21 0,0 0 16,0 0-16,0-42 15,0 0-15,0 0 16,0 0-16,0-22 0,0 1 16,0-21-16,22-1 0,-1 1 0,-21-22 15</inkml:trace>
  <inkml:trace contextRef="#ctx0" brushRef="#br1" timeOffset="187483.28">18034 14923 0,'0'0'16,"0"-43"-16,0-20 0,0-1 0,0 22 0,0 0 15,0-1-15,21 1 0,-21 0 16,21 20-16,-21 1 0,21-21 0,1 42 16,-1-21-16,0 0 0,21 21 0,-21 0 15,22 0-15,-1 0 16,-21 0-16,22 21 0,-1 0 0,-21 0 15,0 21-15,0-20 0,-21-1 16,0 21-16,0-21 0,0 0 0,-21 1 16,-21 20-16,21-21 0,-22 0 0,1 0 15,0 1-15,-1-1 0,1-21 16,0 21-16,-43 0 0,64-21 16,0 21-16,0-21 0,-1 0 15,44 0 1,-1 0-1,21 0-15,-21-21 0,22 0 16</inkml:trace>
  <inkml:trace contextRef="#ctx0" brushRef="#br1" timeOffset="187967.02">19050 14520 0,'0'-42'15,"-21"42"-15,0-21 0,-1 21 0,1 0 16,0 0-16,0-21 0,0 21 0,-22 0 16,22 0-16,0 21 0,-21-21 15,21 21-15,-1 0 0,-20 0 16,21 22-16,0-22 0,0 21 0,-1-21 0,1 1 16,0 20-16,21-21 15,0 0-15,0 0 0,0 1 0,0-1 16,0 0-16,0 0 0,21-21 15,0 0-15,1 0 0,-1 0 16,0 0-16,21 0 0,-21 0 0,22 0 16,-22-21-16,21 21 0,-21-21 0,22 0 15,-22-22-15,0 22 0,21 0 16,-20 0-16,-1-22 0,-21 22 0,21-42 16,-21 42-16,0-1 15,0 1-15,0 42 31,0 1-31,0-1 0,0 0 16,0 0-16,0 0 0,0 0 0,0 22 16,-21-22-16,21 0 0,0 0 0,0 0 15,0 1-15,0-1 0,0 0 16,21 0 0,0-21-16,0 0 0,0 0 15,1 0-15,20 0 0,-21-21 16,0 21-16,22-21 0,-22 0 0</inkml:trace>
  <inkml:trace contextRef="#ctx0" brushRef="#br1" timeOffset="188230.75">19748 14415 0,'0'0'0,"-21"-22"31,0 22-31,0 0 0,0 0 0,0 22 16,-1-1-16,-20 0 0,21 0 15,0 0-15,0 0 0,-1 22 0,1-22 16,0 0-16,21 0 0,0 22 0,0-22 16,0 0-16,0 0 0,0 0 15,0 0-15,0 1 0,21-1 16,0-21-16,1 0 0,-22 21 16,42-21-16,-21 0 0,0 0 15,0 0-15,1 0 0,-1 0 0,0 0 16,0-21-16,0 0 0,0-1 15,1 22-15,-1-21 0,0 0 0</inkml:trace>
  <inkml:trace contextRef="#ctx0" brushRef="#br1" timeOffset="188638.21">20024 14542 0,'-22'0'0,"22"21"0,0 0 31,22-21-15,-1 0-16,0 0 16,0 0-16,0 0 0,0-21 15,1 21-15,-1-21 0,0-1 0,0 1 16,0 0-16,0 0 0,1 0 16,-1 0-16,-21-1 0,0 1 0,0 0 15,0 0-15,0 0 0,0 0 0,-21 21 16,-1 0-1,1 0-15,0 21 0,-21 0 16,21 0-16,-1 0 0,1 0 0,0 22 16,0-22-16,0 21 0,0-21 15,21 22-15,0-22 0,0 0 0,0 21 16,0-20-16,0-1 0,0 0 16,0 0-16,0 0 0,21-21 15,-21 21-15,21-21 0,0 0 16,0 0-16,0 0 15,1 0-15,-1 0 0,0-21 16,0 0-16,-21 0 16,21 0-16</inkml:trace>
  <inkml:trace contextRef="#ctx0" brushRef="#br1" timeOffset="189102.93">21738 14372 0,'0'0'0,"0"-21"0,0 0 0,0 0 15,-21 21 1,21 21-1,0 0-15,0 0 0,0 0 16,0 22-16,-21-22 16,21 0-16,0 0 0,0 22 0,-21-22 15,-1 0-15,1 0 0,21 0 0,-21 0 16,0 1-16,21-1 16,-21 0-16,0-21 0,21-21 31,21 0-16,0-1-15</inkml:trace>
  <inkml:trace contextRef="#ctx0" brushRef="#br1" timeOffset="189287.06">21759 14203 0,'0'0'0,"0"-21"16,-21 0-1,0 21 1,0 0-1,42 0 17,0 0-17,0 0-15,0 0 0,1 0 16,-1 0-16</inkml:trace>
  <inkml:trace contextRef="#ctx0" brushRef="#br1" timeOffset="189862.87">22712 14097 0,'0'-21'0,"0"42"0,0-63 0,0 21 15,0-1-15,0 1 0,0 0 16,0-21-16,0 21 0,-21-1 16,-1 1-16,1 21 15,0 0-15,0 43 0,0-22 16,0 0-16,-1 21 0,1 1 15,0 20-15,0 1 0,0-1 0,0 1 16,-1 20-16,1-20 0,0 20 16,0 1-16,0-21 0,-22 20 15,22 1-15,0 0 0,0-1 0,21 1 16,-21 0-16,0-1 0,-1 1 0,1 0 16,0-22-16,21 22 0,-21-22 15,21 22-15,-21-22 0,21 1 0,0-1 16,0 1-16,0-22 0,0 1 0,0-1 15,0 0-15,0-21 0,0 1 16,21-22-16,0 0 0,0 0 0,0 0 16,1-22-16,20-20 0,0 21 0,1-21 15,-1-22-15,0 22 0,1-22 0,20 1 16,-21-1-16,22 1 16,-22-1-16,1-20 0,-1 20 0,-21-21 15,0 22-15,-21-22 0,0 22 0,-42-1 16,0 22-16,-1 0 0,-20-1 15,-1 1-15,-20 0 0,-1 20 0,0 1 16,1 21-16,-1 0 0,21-21 0,1 21 16,-1 0-16,22 0 0,0 0 15,63 0 1,0 0 0,21 0-16,1 0 0,-1 0 0,22 0 15,-22 0-15,21-21 0,-20 21 16,20-21-16,-20 0 0,-1 21 15,21-22-15,-41 1 0,20 21 0,-42-21 16</inkml:trace>
  <inkml:trace contextRef="#ctx0" brushRef="#br1" timeOffset="190643.1">1841 16552 0,'0'-21'16,"22"21"15,-22 21-31,21 1 0,0 20 16,21-21-16,-21 21 0,1 1 15,-1 20-15,0-20 0,0-1 16,0 0-16,0 1 0,-21-1 16,0 0-16,22 1 0,-22-1 0,21-21 15,-21 0-15,0 0 0,0 1 16,0-1-16,21-21 0,-21 21 15,0-42 1,0 0-16,0-22 16,21 22-16,0-21 15</inkml:trace>
  <inkml:trace contextRef="#ctx0" brushRef="#br1" timeOffset="190869.89">2603 16510 0,'0'0'0,"22"-21"0,-22 0 0,-22 42 31,1 0-31,0 0 0,0 0 0,-21 22 16,20-22-16,1 21 0,-21 1 15,21-1-15,0 0 0,-22 1 16,22-1-16,21 0 0,-21 1 0,0-1 16,21-21-16,-21 21 0,21-20 15,0-1-15,0 0 0,0 0 16,0 0-16,21-21 15,0 0-15,0 0 16,21-21-16,-20 0 0</inkml:trace>
  <inkml:trace contextRef="#ctx0" brushRef="#br1" timeOffset="191086.77">2794 16743 0,'0'0'0,"42"0"15,-42 21 1,0 0-16,0 0 15,0 22-15,0-22 0,-21 0 0,21 0 16,-21 22-16,21-22 16,0 0-16,0 0 0,-21 0 0,21 0 15,-21 1-15,21-1 16,0-42 15,0-1-31,0-20 16,0 21-16</inkml:trace>
  <inkml:trace contextRef="#ctx0" brushRef="#br1" timeOffset="191270.18">2963 16489 0,'0'0'16,"0"21"31,0 0-47,0 0 15,0 1 1,21-22 0,1 0-16,-1 0 0,0 0 15</inkml:trace>
  <inkml:trace contextRef="#ctx0" brushRef="#br1" timeOffset="191687.94">3514 16574 0,'-22'0'47,"1"0"-47,0-22 0,0 22 16,-21 0-16,20 0 0,1 0 16,0 0-16,-21 22 0,21-22 0,-1 21 15,-20 0-15,21-21 0,0 21 16,21 0-16,0 0 0,-21 1 0,21-1 15,0 0-15,0 0 0,0 0 16,21-21-16,0 21 0,0 1 16,21-22-16,-20 21 0,20-21 15,0 0-15,1 21 0,-1-21 0,-21 21 16,21 0-16,-20-21 0,-1 21 16,0-21-16,-21 22 0,0-1 0,0 0 15,-21 0-15,0 0 0,-1 0 16,-20 1-16,0-1 0,-1-21 0,1 21 15,0 0-15,21-21 0,-22 0 16,1 0-16,21 0 0,0 0 0,-1 0 16,1 0-16,0 0 0,21-21 15,0 0-15,0 0 0,0-1 16,0 1-16,0 0 0,21-21 16,0 21-16,1-22 0,20 22 0,0-21 15</inkml:trace>
  <inkml:trace contextRef="#ctx0" brushRef="#br1" timeOffset="191890.82">3873 16637 0,'0'21'0,"0"-42"0,0 63 15,0-20-15,0-1 0,0 0 16,0 21-16,0-21 0,-21 1 0,21-1 16,-21 21-16,21-21 0,-21 0 15,21 1-15,0-1 0,-21 0 16,21 0-16,-21-21 0,21 21 15,-22-21-15,22-21 32,0 0-32,0 0 15</inkml:trace>
  <inkml:trace contextRef="#ctx0" brushRef="#br1" timeOffset="192058.73">3746 16447 0,'0'0'0,"0"-22"0,0 1 15,-21 21-15,0 0 16,21 21 31,21-21-47,0 0 0,1 0 0,-1 0 16,0 0-16,21 0 0,-21 0 0</inkml:trace>
  <inkml:trace contextRef="#ctx0" brushRef="#br1" timeOffset="192546.45">4254 16341 0,'0'21'0,"0"0"0,-21 0 16,21 0-16,0 1 0,0-1 16,-21 21-16,21-21 0,0 22 15,-21-22-15,21 21 0,0 0 0,0 1 16,0-22-16,0 21 0,0 1 15,0-22-15,0 21 0,-21-21 0,21 22 16,0-22-16,0 0 0,-21 0 16,21 0-16,0 0 15,-22-21 1,22-21 0,0 0-16,0 0 0,0 0 15,0 0-15,0-1 0,0-20 0,22 21 16,-22-21-16,21 20 0,0-20 15,0 21-15,0 0 0,22 0 16,-22-1-16,21 1 0,-21 21 0,22 0 16,-22 0-16,21 0 0,0 0 15,-20 21-15,20 1 0,-21-1 0,0 21 16,0-21-16,-21 0 0,0 22 16,0-22-16,0 21 0,-42-21 15,21 1-15,-21 20 0,20-21 0,-20 0 16,0 0-16,-1 1 0,1-1 15,0 0-15,21-21 0,-22 0 16,22 21-16,0-21 0,0 0 0,0 0 16,21-21-16,0 0 15,0 0-15,0-1 0,21 1 16,0 0-16,21-21 0,-21-1 0,22 22 16</inkml:trace>
  <inkml:trace contextRef="#ctx0" brushRef="#br1" timeOffset="192794.31">4953 16341 0,'0'0'0,"0"21"15,0 0-15,0 0 16,0 0-16,0 1 0,0-1 16,0 21-16,0-21 0,-21 0 15,21 22-15,-21-22 0,-1 21 0,22 1 16,0-22-16,-21 21 0,21-21 15,-21 22-15,21-22 0,0 21 0,0-21 16,0 0-16,0 1 0,0-1 16,21-21-1,0 0-15,1-21 0,-1-1 0,0 1 16,0 0-16,0 0 0</inkml:trace>
  <inkml:trace contextRef="#ctx0" brushRef="#br1" timeOffset="193134.11">5186 16658 0,'0'21'15,"21"-21"-15,0 0 0,0 0 16,0 0-16,1-21 16,-1 0-16,0 21 0,0-21 0,0 0 15,22 21-15,-22-21 0,0-1 0,0 1 16,0 0-16,-21-64 31,-21 85-31,0 0 16,0 0-16,-22 0 0,22 22 15,0-1-15,0 0 0,0 21 0,0-21 16,21 22-16,0-1 0,-22 0 16,22 1-16,0-1 0,0-21 0,0 43 15,0-43-15,0 0 16,0 0-16,0 0 0,22-21 0,-1 0 15,0 0-15,0 0 16,0 0-16,22-21 0,-22 0 0,0 0 16,0 0-16,0 0 0</inkml:trace>
  <inkml:trace contextRef="#ctx0" brushRef="#br1" timeOffset="193558.87">7048 15960 0,'0'0'0,"0"-21"0,0-1 31,-21 22-31,21 22 0,-21-1 0,21 0 16,-21 21-16,21 1 15,-21-1-15,0 0 0,21 1 0,-22 20 16,22-21-16,-21 1 0,0-1 0,21 0 15,0 1-15,-21-1 0,0-21 16,21 22-16,0-22 0,0 0 0,0 0 16,0 0-16,0 0 0,21-21 15,0 0-15,0 0 0,0 0 16,1 0-16,-1 0 0,0-21 16,0 0-16,0 0 0,-21 0 0</inkml:trace>
  <inkml:trace contextRef="#ctx0" brushRef="#br1" timeOffset="193742.76">6646 16489 0,'0'0'0,"-21"0"15,0 0-15,0 0 0,0 0 0,42 0 32,0 0-17,0 0-15,0 0 0,0 0 16,22 0-16,-22 0 0,21-21 0,-21 21 15,22-21-15,-1-1 0,22 1 16,-22 0-16</inkml:trace>
  <inkml:trace contextRef="#ctx0" brushRef="#br1" timeOffset="194731.2">7260 16404 0,'0'0'0,"0"21"16,21-21-1,0 0 1,1 0-16,-1 0 0,0-21 16,0 21-16,0-21 0,0 0 15,1 21-15,-1-21 0,0 21 0,-21-21 16,21-1-16,0 22 0,-21-21 16,-21 21-1,0 21-15,0 1 16,0-1-16,-1 0 0,22 0 15,-21 0-15,0 0 0,0 1 0,21-1 16,-21 21-16,21-21 0,0 0 16,0 1-16,0-1 0,0 0 15,0 0-15,0 0 0,0 0 0,21 1 16,0-22-16,0 0 0,0 0 16,22 0-16,-22 0 0,0 0 0,21 0 15,-20 0-15,20-22 0,0 1 16,1 21-16,-22-21 0,21 0 0,-21 0 15,22 0-15,-22-1 0,21 1 0,-21 0 16,0 0-16,1 0 0,-1 0 16,0-1-16,0 1 0,0 21 15,0 0-15,1 0 16,-1 0-16,-21 21 0,0 1 16,0-1-16,0 0 15,0 0-15,-21 0 0,-1 22 16,1-22-16,0 0 0,0 0 0,0 0 15,0 0-15,-1 1 0,22-1 16,0 0-16,0-42 31,22 0-31,-1-1 16,0 22-16,0-21 0,21-21 0,-20 21 16,-1 0-16,0-1 0,0 1 15,0 0-15,22-21 0,-22 21 16,0-1-16,0 1 0,-21 0 0,21 21 15,-21-21-15,0 42 32,0 0-32,-21-21 0,21 21 15,0 1-15,-21 20 0,21-21 0,-21 0 16,21 0-16,-21 1 0,21-1 0,0 0 16,0 21-16,0-21 0,0 1 15,0-1-15,0 0 0,21 0 16,0-21-16,0 0 0,0 0 15,0 0-15,1 0 0,-1 0 16,21 0-16,-21-21 0,22 0 0,-22 0 16,21-1-16,0 1 0,-20 0 15,20 0-15,0-21 0,-21 20 0,22-20 16,-22 0-16,21-1 0,-21 22 0,1-21 16,-1 0-16,0-1 0,0 1 15,-21 0-15,0 20 0,0-20 0,0 21 16,0 42 15,-21 21-31,0-20 0,21-1 0,-21 21 16,21 0-16,-22-20 0,1 20 15,21-21-15,0 21 0,-21-20 16,0-1-16,21 21 0,0-21 0,0 0 16,0 1-16,0-1 0,0 0 15,21-21 1,0 0-1,0-21-15</inkml:trace>
  <inkml:trace contextRef="#ctx0" brushRef="#br1" timeOffset="194931.08">8615 16404 0,'0'0'0,"21"0"31,0 0-31,0 0 0,0 0 16,1 0-16,-1 0 0,21 0 0,-21 0 15,0-21-15,22 21 0,-22-21 16,21 21-16,-21-21 0,1 0 0,-1 21 16,0-22-16,0 1 0</inkml:trace>
  <inkml:trace contextRef="#ctx0" brushRef="#br1" timeOffset="196267.32">10287 16637 0,'0'0'15,"0"-21"1,21 0 0,0 0-16,0-1 0,1 1 15,-1 0-15,0 0 0,0-21 0,21 20 16,-20-20-16,-1 0 0,0-1 15,0 1-15,0 0 0,-21-1 0,0 1 16,0 0-16,0-1 0,0 22 16,0-21-16,0 21 0,0 0 0,-21 21 15,0 0 1,0 21-16,0 0 0,21 0 16,-22 21-16,1-20 0,21 20 0,-21 0 15,21 1-15,0-1 16,-21 0-16,21-21 0,-21 22 0,21-1 15,0-21-15,-21 22 0,21-22 16,-22 0-16,22 0 0,-21 0 0,21 0 16,0-42 15,21 0-31,1 21 0,-1-21 16,21 0-16,-21 0 0,0-1 15,22-20-15,-22 21 0,21 0 16,-21 0-16,22-1 0,-22 1 0,21 0 15,-21 21-15,22 0 0,-22 0 16,0 0-16,0 0 0,0 21 0,1 0 16,-1 1-16,-21 20 15,21-21-15,-21 0 0,0 0 0,21 1 16,0-1-16,0 0 0,-21 0 0,22 0 16,-1 0-16,0-21 0,21 22 15,-21-22-15,22 0 0,-1 0 0,-21 0 16,22 0-16,-1 0 0,0 0 15,1 0-15,-1 0 0,0-22 0,1 1 16,20-21-16,-21 21 0,-20 0 16,-1-1-16,0 1 0,0-21 15,0 21-15,-21-22 0,0 22 0,0-21 16,0 21-16,0 0 0,0-22 16,-21 43-16,0-21 0,21 0 15,-21 21-15,0 0 0,-1 0 0,1 0 16,0 21-16,0 0 0,0 0 15,0 1-15,-1 20 0,22-21 0,-21 0 16,21 22-16,-21-22 0,21 0 0,0 21 16,0-21-16,0 1 0,0-1 15,0 0-15,0 0 0,21-21 16,0 0 0,1 0-16,-1 0 0,21 0 15,-21 0-15,0-21 0,1 0 0,-1 0 16,0-1-16,0 1 15,0 0-15,-21 0 0,21 0 0,1 0 16,-22-1-16,0 1 0,0 0 0,21 0 16,-21 0-16,0 42 31,0 0-31,0 0 0,0 0 16,-21 1-16,21-1 0,0 0 15,0 0-15,0 0 0,0 0 0,0 1 16,0-1-16,0 0 15,21 0-15,0-21 0,0 21 0,0-21 16,0 0-16,1 0 0,20 0 0,-21 0 16,21 0-16,1 0 0,-22-21 15,21 0-15,1 21 0,-1-21 0,0 0 16,1-1-16,-22 1 0,21-21 16,-21 21-16,22 0 0,-22-22 0,0 22 15,-21-21-15,0 21 0,0-1 0,0 1 16,0 0-16,-21 21 15,0 0-15,-1 0 0,1 21 0,0-21 16,0 21-16,-21 1 0,42-1 16,-22 42-16,22-42 15,0 1-15,0-1 0,0 0 0,0 0 16,22 0-16,-1 0 16,-21 1-16,21-1 0,-21 0 31,-21 0-16,0-21-15,-1 0 0,1 0 0,0 21 16,0-21-16,-21 0 0,20 0 16,-20 0-16,21 0 0,0 0 0,21-21 15</inkml:trace>
  <inkml:trace contextRef="#ctx0" brushRef="#br1" timeOffset="196814.68">13779 16108 0,'0'-21'31,"0"0"-31,22-1 16,-1 1-16,0-21 0,0 21 16,0 0-16,0-1 0,1 1 0,-1-21 15,0 21-15,0 0 0,-21-1 0,0 1 16,0 0-16,-21 21 16,0 0-16,-22 0 0,22 0 0,-21 21 15,21-21-15,-22 21 0,22 1 16,-21 20-16,21-21 0,0 21 0,-1 1 15,22 20-15,0-20 0,0-22 16,0 21-16,0-21 0,22 22 16,-1-22-16,21 0 0,-21 0 0,0 21 15,22-20-15,-22-1 0,21 0 16,-21-21-16,1 21 0,-1 0 0,-21 0 16,0 1-16,-21-1 15,-22 0-15,22-21 0,-21 21 16,-22 0-16,22-21 0,0 0 0,-22 21 15,22-21-15,-1 0 0,-20 0 0,42 0 16,-22 0-16,22 0 0,0-21 16,0 21-16,21-21 0,0 0 0,21 0 15,0 0-15,0-1 16,22 1-16,-1 0 0,0 0 16,1 0-16,20-22 0,1 22 0,-1-21 0,1 21 15</inkml:trace>
  <inkml:trace contextRef="#ctx0" brushRef="#br1" timeOffset="197093.89">14372 16002 0,'0'0'0,"21"-21"0,-21 42 16,0 0-1,0 0-15,-21 1 16,21 20-16,0-21 0,-21 21 0,21 1 16,0-1-16,0 22 0,0-22 0,0 0 15,0 22-15,0-1 0,0 1 16,0-1-16,0 22 0,0-22 0,0 22 15,0 0-15,0-22 16,0 22-16,0 0 0,0-1 0,0 1 16,0 0-16,0-1 0,0 1 0,0-22 15,0 22-15,0-21 0,0-1 16,0-21-16,-21 1 0,21-1 0,-21-21 16,21-42-1,0 0-15,0-21 16,0-1-16,0 1 0,0-22 15</inkml:trace>
  <inkml:trace contextRef="#ctx0" brushRef="#br1" timeOffset="197390.93">14372 16447 0,'0'-43'0,"0"86"0,0-128 0,0 43 15,21-1-15,-21 22 0,0-21 16,21 21-16,-21-22 0,22 22 0,-1 0 15,0 0-15,0 21 0,0 0 0,22 0 16,-22 0-16,21 0 0,-21 0 16,0 21-16,22 0 0,-43 0 0,21 22 15,-21-22-15,0 0 0,0 21 16,0-21-16,0 22 0,-21-22 0,0 0 16,-22 21-16,22-20 0,-21-1 0,-1 0 15,1 0-15,0-21 16,21 21-16,-22-21 0,22 0 0,21 21 15,42-21 1,-20 0-16,-1 0 16,21-21-16,-21 21 0,22-21 0,-1 21 15</inkml:trace>
  <inkml:trace contextRef="#ctx0" brushRef="#br1" timeOffset="198618.9">15367 16193 0,'0'0'0,"0"-22"0,0 1 0,0 0 0,-21 0 16,0 21-16,-1 0 0,1 0 16,-21 0-16,21 0 0,-22 0 0,1 0 15,21 21-15,-21 0 0,-1 0 16,22 1-16,0-1 0,-21 0 0,20 21 16,1-21-16,0 22 0,0-22 0,21 21 15,0-21-15,0 1 0,0 20 16,0 0-16,0-21 0,21-21 15,0 22-15,0-22 0,1 0 16,41 0-16,-21 0 0,1 0 16,-22 0-16,21 0 0,1-22 15,-1 1-15,-21 0 0,21 0 0,-20 0 16,-1 0-16,0-22 0,-21 22 16,0 0-16,0 0 0,21 0 15,-21-1-15,0 1 0,0 42 16,0 1-1,0-1-15,0 0 16,0 21-16,0-21 0,0 1 0,0-1 16,21 21-16,-21-21 0,21 0 0,1-21 15,-22 22-15,21-1 0,21-21 16,-21 0-16,0 0 0,1 0 16,-1 0-16,21 0 0,-21 0 15,0 0-15,1-21 0,20-1 0,-21 1 16,0 0-16,0 0 0,1 0 15,-1 0-15,0-22 0,0 22 16,-21-21-16,21-1 0,0 1 0,1 21 16,-22-21-16,0 20 0,0-20 0,21 42 15,-21-21-15,0 42 32,0 0-17,0 0-15,0 1 0,0-1 16,0 0-16,0 0 15,21-21 1,0 0 0,-21-21-16,0 0 0,0 0 15,0-1-15,0 1 16,0 0-16,0 0 0,0 0 16,-21 21-16,0 0 15,0 0-15,-1 21 16,1 0-16,0 0 0,21 0 0,-21 1 15,21 20-15,-21-21 0,21 21 16,0-20-16,0 20 0,0-21 0,0 21 16,0-20-16,0-1 0,0 0 15,0 0-15,0 0 0,21 0 16,0 1-16,0-22 0,0 0 0,22 21 16,-22-21-16,21 0 15,1 0-15,-1 0 0,0 0 0,22-43 16,-22 22-16,0 21 0,1-21 0,-22-21 15,0 21-15,0-1 0,0-20 16,1 21-16,-22-21 0,21 20 0,-21-20 16,0 21-16,0 0 0,0-22 15,0 22-15,-21 21 0,-1 0 16,1 0-16,21 21 0,-21 1 16,21-1-16,-21 21 0,0-21 15,21 0-15,0 22 0,0-22 16,0 42-16,0-41 0,0-1 15,0 0-15,0 0 0,0 0 16,0 0-16,42 1 0,-21-22 16,0 0-16,22 0 0,-22 0 15,21 0-15,-21 0 0,22-22 0,-1 22 16,0-21-16,1 0 0,-1 0 0,-21 0 16,22-22-16,-22 22 0,21 0 15,-21-21-15,0 21 0,-21-22 16,0 22-16,22 0 0,-22-21 15,-22 42 1,22 21-16,0 0 16,0 0-1,0 0-15,0 0 0,0 1 0,0-1 16,0 0-16,0 0 0,0 0 0,0 0 16,0 1-16,0-1 0,-21 0 15,0 0-15,0-21 0,0 21 16,0-21-16,-1 0 0,1 0 0,0 21 15,0-21-15,0 0 0,0 0 16,-1 0-16,1 0 0</inkml:trace>
  <inkml:trace contextRef="#ctx0" brushRef="#br1" timeOffset="199001.85">18944 16193 0,'0'-85'31,"0"106"-15,0 0-1,0 0-15,0 1 0,0-1 16,0 0-16,0 0 0,0 0 0,0 0 16,0 1-16,-21-1 0,21 0 0,-21 0 15,21 0-15,0-42 47,0 0-47,0 0 16</inkml:trace>
  <inkml:trace contextRef="#ctx0" brushRef="#br1" timeOffset="199163.07">18902 15939 0,'0'0'0,"0"-22"0,0 1 0,0 0 16,-21 21-1,21 21 1,0 0 0,0 1-16,21-22 15,0 0-15,0 21 0,-21 0 0,42-21 16,-20 21-16</inkml:trace>
  <inkml:trace contextRef="#ctx0" brushRef="#br1" timeOffset="199601.23">19579 16023 0,'0'21'31,"-21"-21"-31,0 22 0,0-1 16,-1 0-16,22 0 0,0 0 16,-21 0-16,21 1 0,-21-1 0,21 0 15,-21 0-15,21 0 0,0 0 16,0 1-16,-21-1 15,21 0-15,-21-21 0,21 21 16,-22-21 0,22-21-1,0 0 1,0 0-16,0-1 0,0 1 16,22 0-16,-1 0 0,0 0 0,0-22 15,0 22-15,22-21 0,-1 0 16,0 20-16,22-20 0,-22 21 15,0-21-15,22 42 0,-22-22 16,1 22-16,-1 0 0,-21 0 0,21 22 16,-20-1-16,-1 0 0,-21 21 0,0 1 15,0-22-15,0 21 0,0 0 16,0 1-16,-21-22 0,-1 21 0,1-21 16,-21 1-16,21-1 0,-22 0 15,22 0-15,-21 0 0,21 0 0,0-21 16,-22 22-16,22-22 0,-21 0 0,21 21 15,-1 0-15</inkml:trace>
  <inkml:trace contextRef="#ctx0" brushRef="#br1" timeOffset="200130.94">17695 17293 0,'0'-21'0,"0"42"0,21-63 16,1 21-16,-1 0 0,-21-22 15,21 22-15,0 0 0,-21 0 16,0-22-16,21 22 0,-21 0 15,0 0-15,0 42 32,-21 0-32,21 0 0,-21 22 0,0-22 15,21 21-15,0-21 0,-21 22 0,21-1 16,-22-21-16,22 22 0,0-22 16,0 21-16,0-21 0,0 0 0,22 1 15,-1-1-15,0 0 0,21 0 16,-21-21-16,22 0 0,-1 0 0,-21 0 15,22 0-15,20-21 0,-21 0 16,1 0-16,20-1 0,-20 1 16,-1 0-16,0-21 0,1 21 15,-1-22-15,-21 22 0,0-21 0,0-1 16,-21 22-16,0-21 0,0 0 16,0-1-16,0 22 0,0-21 0,0 21 15,0-1-15,-21 22 0,0 22 31,21-1-31,0 0 16,0 0-16,0 0 16,21-21-16</inkml:trace>
  <inkml:trace contextRef="#ctx0" brushRef="#br1" timeOffset="200358.06">18944 16955 0,'0'0'0,"0"21"31,0 0-31,0 0 16,0 0-16,-21 22 0,21-22 0,-21 0 15,21 0-15,-21 0 0,21 22 16,0-22-16,0 0 0,0 0 0,0 0 16,0 0-16,0 1 0,0-1 15,0 0-15</inkml:trace>
  <inkml:trace contextRef="#ctx0" brushRef="#br1" timeOffset="200559.81">18563 17399 0,'0'0'0,"-21"21"0,0-21 15,0 21-15,21 1 0,0-1 16,21 0-1,0-21-15,21 0 16,-21 0-16,22 0 0,-1 0 0,0 0 16,1-21-16,-22 21 0,21-21 15,1-1-15,-1 22 0,-21-21 0,0 0 16,22 0-16,-22 0 0,-21 0 16,0-1-16,0 1 0,0 0 0</inkml:trace>
  <inkml:trace contextRef="#ctx0" brushRef="#br1" timeOffset="200726.04">18584 16976 0,'0'0'15,"21"-21"1,22 21 0,-22 0-16,0 0 0,21 0 0,-20 0 15,20 0-15,0 0 0,1 0 0,-22-22 16,21 22-16,0 0 0,1 0 15,-1-21-15,0 21 0</inkml:trace>
  <inkml:trace contextRef="#ctx0" brushRef="#br1" timeOffset="201142.82">20383 16785 0,'0'0'0,"0"-21"0,0 0 0,0 0 16,0 0-16,-21 42 15,0 0 1,0 0-16,0 21 0,-22 1 16,1 20-16,21 1 0,-21-22 15,-1 22-15,1-1 0,0 1 0,-1 20 16,-20-20-16,-1-1 0,1 1 16,-22-1-16,0 22 0,22-43 0,-22 22 15,22-1-15,-1-20 0,1-1 16,20 0-16,1-21 0,0 1 0,21-1 15,-1 0-15,1-21 16,42-21 0,22-22-16,-22 22 0,21-21 15</inkml:trace>
  <inkml:trace contextRef="#ctx0" brushRef="#br1" timeOffset="201792.97">20532 16997 0,'0'0'0,"0"21"16,0 0-16,-22 22 15,1-22-15,0 0 0,21 0 16,-21 21-16,0-20 0,0 20 0,21-21 16,-22 21-16,1-20 0,21 20 15,0-21-15,0 0 0,-21 0 16,21 1-16,0-1 0,0 0 15,21-21 1,0-21 0,1 0-16,-1 21 0,0-22 0,0 1 15,0 0-15,0-21 0,1 21 16,-1-1-16,0 1 0,0 0 0,0 0 16,0 0-16,-21 0 0,22 21 15,-22 21 1,0 0-1,0 0-15,0 0 0,0 0 0,0 1 16,0-1-16,0 21 0,0-21 16,0 0-16,0 1 0,21-1 15,-21 0-15,21 0 0,0 0 0,0-21 16,0 0-16,1 0 0,-1 0 16,0 0-16,21 0 0,-21-21 0,22 21 15,-22-21-15,21 0 0,-21-22 16,22 22-16,-22 0 0,0-21 0,21 21 15,-20-22-15,-1 1 0,0 0 16,-21-1-16,0 1 0,0 0 0,0-1 16,0 22-16,0-21 0,0 21 15,0-1-15,0 44 16,0-1 0,-21 0-16,0 0 0,21 21 0,-22-20 15,22 20-15,0 0 0,0-21 16,0 22-16,0-22 0,0 0 0,0 21 15,0-20-15,0-1 0,0 0 16,0 0-16,0 0 0,22-21 16,-1 0-16,0 0 15,0 0-15,0 0 0,0 0 16,1-21-16,-22 0 0</inkml:trace>
  <inkml:trace contextRef="#ctx0" brushRef="#br1" timeOffset="201962.89">21103 17251 0,'0'0'0,"-21"0"16,42 0 15,0 0-31,0 0 16,1 0-16,20 0 0,-21-21 0,21 21 15,1-21-15,-1-1 0,22 22 16,-22-21-16,21 0 0</inkml:trace>
  <inkml:trace contextRef="#ctx0" brushRef="#br1" timeOffset="202534.93">21802 17103 0,'0'42'0,"0"-21"0,-43-84 0,86 63 0,-43 106 15,-22-85-15,1 0 16,0 0-16,0 0 0,0 0 0,21 1 16,-21-1-16,21 0 0,-22 0 15,22 0-15,0 0 0,-21-21 0,21 22 16,0-44 31,0 1-47,21 0 0,-21 0 15,22 0-15,-1 0 0,-21-1 0,21 1 16,0 0-16,0 0 16,0 0-16,1 0 0,-1 21 0,0 0 15,0 0-15,0 0 16,-21 21-16,0 0 15,0 0-15,0 0 16,0 0-16,0 1 0,0 20 0,0-21 16,0 0-16,0 0 15,21 1-15,-21-1 0,22-21 0,-1 21 16,0-21 0,0 0-16,0 0 15,0-21-15,1 0 0,-1-1 16,-21 1-16,21 0 0,0 0 15,0 0-15,0 0 0,1-22 0,-1 22 16,21 0-16,-21 0 0,0 0 16,1-1-16,-1 1 0,0 21 0,-21 21 15,0 1 1,0-1-16,0 0 0,0 0 0,0 0 16,0 0-16,-21 1 0,21-1 15,0 0-15,-21 0 0,21 0 0,0 0 16,-22 1-16,22-1 0,0 0 15,22-21-15,-1 0 16,0 0-16,21 0 0,-21 0 16,1-21-16,20 21 0,-21-21 15,21-1-15,-20 1 0,20 0 0,-21 0 16</inkml:trace>
  <inkml:trace contextRef="#ctx0" brushRef="#br1" timeOffset="202759.87">22902 16955 0,'0'0'0,"21"-43"0,-21 1 15,0 21-15,0 42 16,-21 0 0,0 0-16,0 22 0,0-1 0,0-21 15,-1 21-15,1 1 0,0-1 16,21 0-16,-21-20 0,0 20 16,21 0-16,0-21 0,0 1 15,0-1-15,0 21 0,0-21 0,21 0 16,0 1-16,0-22 15,0 0-15,22 0 0,-22 0 0,0 0 16,21-22-16,-20 1 0,20 0 16,-21 0-16,0 0 0</inkml:trace>
  <inkml:trace contextRef="#ctx0" brushRef="#br1" timeOffset="203391.22">21230 18119 0,'0'0'0,"21"0"47,-21-21-47,0-1 16,0 1-16,0 0 0,0 0 15,0 0-15,-21 0 0,0-1 0,-21 22 16,20-21-16,-20 0 0,0 21 16,21 0-16,-22 0 0,1 0 0,0 21 15,-1 0-15,1 1 0,0-1 16,20 0-16,-20 0 0,42 21 15,-21-20-15,21-1 0,0 0 0,0 0 16,0 0-16,21 0 0,0-21 16,0 0-16,1 0 0,20 0 0,0 0 15,-21 0-15,22 0 0,-1 0 16,0-21-16,1 0 0,-1 0 0,0 0 16,1 0-16,-1-22 15,0 22-15,-20-21 0,41-22 16,-42 22-16,0 0 0,1-1 15,-22 1-15,0 0 0,0 20 0,0-20 16,0 21-16,0 0 0,-22 21 16,1 0-16,21 21 0,-21 0 15,0 0-15,21 22 0,0-22 16,-21 21-16,21 0 0,-21 1 16,21-1-16,0 0 0,0-20 0,0 20 15,0-21-15,0 0 16,0 22-16,0-22 0,21-21 0,0 21 15,0 0-15,0-21 0,0 0 16,22 0-16,-1 0 0,-21 0 0,22-21 16,-1 0-16,0 0 0,1-1 15</inkml:trace>
  <inkml:trace contextRef="#ctx0" brushRef="#br1" timeOffset="203750.93">21950 17801 0,'-21'0'16,"-1"0"-16,22 21 15,-21 1-15,0-1 16,21 0-16,-21 0 0,0 0 0,21 22 16,0-22-16,0 0 0,0 21 15,0-21-15,0 1 0,0-1 16,0 0-16,21 0 0,21-21 16,-21 0-16,1 0 0,20 0 15,-21 0-15,21 0 0,1 0 0,-1-21 16,-21 0-16,22 21 0,-1-21 15,-21-22-15,0 22 0,0 0 0,-21-21 16,0 20-16,0-20 0,0 21 16,0-21-16,-21 20 0,0-20 0,0 21 15,-21 0-15,20 21 0,1 0 16,-21 0-16,21 0 0,0 0 16,-22 0-16,22 21 0,0 0 15,0 0-15,0 0 0,21 1 16,0-1-16,0 0 0,0 0 0,0 0 15,0 0-15,21 1 0,0-22 16,0 0-16,21 21 0,-20-21 0,20 0 16</inkml:trace>
  <inkml:trace contextRef="#ctx0" brushRef="#br1" timeOffset="205308.86">22669 17780 0,'0'0'0,"0"-21"0,-21 21 15,0 0-15,0 0 16,0 21-16,0 0 0,-1 0 0,1 1 16,0-1-16,21 0 0,-21 0 15,0 0-15,21 0 0,-21 1 0,21-1 16,0 0-16,0 0 0,0 0 16,21 0-16,0-21 15,0 0-15,21 0 0,-20 0 0,-1 0 16,21 0-16,-21 0 0,22 0 15,-22-21-15,21 21 0,-21-21 16,0 0-16,1 0 0,20-22 16,-42 22-16,0 0 0,0 0 15,0 0-15,0 0 16,0 42 0,0 0-1,0 0-15,0 0 0,0 0 16,0 1-16,0-1 0,0 0 15,21-21 1,0 0-16,0 0 0,1 0 0,-1 0 16,0 0-16,21 0 0,-21 0 15,22-21-15,-22 21 0,0-21 0,21-1 16,-20 1-16,-1 0 16,-21 0-16,21 0 0,-21 0 0,21-1 15,-21 1-15,0 0 0,0 0 16,-21 21-1,0 0-15,0 21 16,21 0-16,0 0 0,0 1 16,-22-1-16,22 0 0,0 0 0,0 0 15,0 0-15,0 1 0,0-1 16,0 0-16,0-42 62,0 0-62,0-1 0,22 1 16,-1 0-16,0 0 0,-21-21 16,21 20-16,0 1 0,-21 0 15,21 21-15,-21-21 0,22 21 0,-1 0 16,-21 21 0,0 0-16,0 0 0,0 1 15,0-1-15,0 0 0,0 0 16,0 0-16,0 0 0,0 1 15,21-22 1,0 0 0,0 0-1,0-22-15,1 1 16,-22 0-16,21 0 16,0 0-16,0 0 0,0-1 0,0 1 15,1 0-15,-1 21 0,0-21 16,0 21-16,0 0 15,-21 21-15,0 0 16,0 0-16,0 1 0,0-1 16,0 0-16,0 0 0,0 0 15,0 0-15,21-21 0,-21 22 16,22-22-16,-1 0 0,0 0 16,0 0-16,0 0 0,0 0 15,22 0-15,-22 0 0,21 0 0,-21-22 16,1 22-16,-1-21 0,0 0 15,0 0-15,0 21 0,-21-21 0,0-22 16,0 22-16,0 0 0,0 0 16,0 0-16,0 0 0,0-1 0,-21 22 31,0 22-31,21-1 0,-21 0 16,0 0-16,21 0 0,0 22 15,0-22-15,-22 0 0,22 0 16,0 0-16,0 0 0,0 1 15,0-1-15,22-21 0,-1 0 16,0 0-16,0 0 16,0 0-16,0 0 0,1 0 15,-1 0-15,0-21 0,0-1 0,0 1 16,0 0-16,1 0 0,-1 0 16,0 0-16,-21-1 0,21 22 0,-21-21 15,21 0-15,-21 42 47,0 0-47,0 1 16,0-1-16,0 0 15,0 0 1,21-21 0,1 0-16,-1-21 15,-21 0-15,21 0 0,0-1 16,-21 1-16,21 0 0,-21-21 15,0 21-15,21-22 0,1 1 0,-22 0 16,21-1-16,0 1 0,-21 0 16,21 20-16,0-20 0,-21 21 15,0 0-15,0 42 16,0 0-16,0 0 16,-21 22-16,21-1 15,-21 0-15,0 1 0,0-1 0,-1 0 16,22 1-16,0-1 0,-21-21 15,21 21-15,-21-20 0,21 20 0,0-21 16,0 0-16,0 0 16,21-21 15,0 0-31,-21-21 0,22 21 16,-22-21-16</inkml:trace>
  <inkml:trace contextRef="#ctx0" brushRef="#br1" timeOffset="205478.89">24363 17717 0,'21'0'47,"0"0"-31,0 0-16,0-22 0,1 22 0,-1-21 15,0 0-15</inkml:trace>
  <inkml:trace contextRef="#ctx0" brushRef="#br1" timeOffset="205821.98">24426 16637 0,'0'0'0,"0"-21"0,21 21 31,1 21-31,-1 0 0,0 22 0,21-1 16,-21 21-16,22-20 0,-1 20 15,22 22-15,-22-22 0,21 1 0,1 21 16,-22-1-16,1-20 0,-1 20 15,-21-20-15,0 21 0,-21-22 16,0 1-16,0-1 0,-21 1 0,0-1 16,-21-21-16,20 22 0,-20-22 15,-21 1-15,20-1 0,-20-21 0,20 21 16,-20-20-16,-1-1 0,22 0 16,-21 0-16,20 0 0,1-21 15,-22 0-15,43 0 0</inkml:trace>
  <inkml:trace contextRef="#ctx0" brushRef="#br1" timeOffset="139384.16">1863 14266 0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50:42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1863 0,'0'0'0,"0"-21"0,0-1 15,21 1-15,-21 0 16,0 0-16,0 0 16,0 0-1,0 42 1,0 21-1,0-21-15,0 22 0,0-1 16,0 21-16,0-20 0,0 20 0,21-20 16,-21-1-16,0 21 0,21-20 15,-21-1-15,21 0 0,-21 1 0,22-22 16,-1 21-16,0-21 0,0 1 16,0-1-16,22-21 0,-22 0 15,21 0-15,-21 0 0,22 0 0,-22-21 16,21 21-16,-21-43 15,22 22-15,-22 0 0,21-21 0,-21 20 16,0-20-16,1 0 0,-1 21 16,-21-22-16,0 1 0,0 0 0,0-1 15,0 1-15,0 0 0,0 20 16,0-20-16,0 21 0,0 0 0,0 0 16,0-1-16,0 44 46,0-1-46,0 0 16,21-21 0</inkml:trace>
  <inkml:trace contextRef="#ctx0" brushRef="#br0" timeOffset="401.06">2667 1820 0,'0'0'0,"21"-21"0,0 21 15,0-21-15,-21 0 16,0 0-16,-21 21 0,0 0 16,0 0-16,0 0 0,-22 0 15,22 0-15,-21 21 0,0 0 16,20-21-16,-20 21 0,21 0 16,-21 22-16,20-22 0,22 0 0,0 0 15,0 0-15,0 22 0,0-22 16,0 0-16,22 0 0,-1 0 0,21 1 15,0-1-15,1 0 0,-1 0 16,0 0-16,1-21 0,-1 21 0,0 1 16,1-1-16,-1 0 0,-21 0 15,0-21-15,-21 21 0,0 22 16,-21-22-16,-21 0 16,21-21-16,-22 21 0,-20-21 0,21 0 15,-1 0-15,-20 0 16,20 0-16,-20 0 0,21 0 0,-1 0 15,22 0-15,-21 0 0,21 0 16,-1-21-16,22 0 16,0 0-16,0-1 0,22 1 15,20 0-15,-21 0 0</inkml:trace>
  <inkml:trace contextRef="#ctx0" brushRef="#br0" timeOffset="601.35">3323 1905 0,'0'0'0,"21"0"16,-21 21 46,0 0-46,-21 1-16,21-1 0,-21 0 15,21 0-15</inkml:trace>
  <inkml:trace contextRef="#ctx0" brushRef="#br0" timeOffset="752.96">3281 2328 0,'0'22'0,"0"-44"0,0 65 16,21-43 30,0-21-30,-21-1-16,42 22 0,-20-21 0,20 0 16</inkml:trace>
  <inkml:trace contextRef="#ctx0" brushRef="#br0" timeOffset="1448.94">4445 1947 0,'0'0'0,"0"-21"16,0-21 0,0 21-16,0 42 15,0 0-15,0 0 16,0 22-16,0-22 15,0 21-15,0 0 0,0 1 0,0-22 16,0 21-16,0 1 0,0-22 16,-21 0-16,21 21 0,-21-21 0,21 1 15,0-1-15,0 0 0,0 0 16,21-42 15,0 21-31,-21-21 0</inkml:trace>
  <inkml:trace contextRef="#ctx0" brushRef="#br0" timeOffset="2048.91">4572 1736 0,'0'0'16,"-21"0"-16,0-21 0,63 21 31,-21 0-31,43 0 0,-22 0 15,43 21-15,-1-21 0,1 0 0,0 0 16,42 0-16,-22 0 0,22 0 16,0 0-16,22 0 0,-22 0 15,0 0-15,0 0 0,-22 0 0,22 0 16,-21 0-16,0 0 0,0 0 16,0 0-16,-22 0 0,1 0 15,-21 0-15,-1 0 0,-21 0 0,1 0 16,-22 0-16,0 0 0,0 0 15,0 0-15,-21 21 0,0 0 16,0 0-16,0 0 16,0 1-16,0-1 0,0 21 15,0-21-15,0 0 0,-21 22 0,21-22 16,0 21-16,0-21 0,0 22 16,0-1-16,0-21 0,0 0 0,0 22 15,0-1 1,21 0-16,-21-20 0,0-1 0,0 0 15,22 0-15,-22 0 0,0 0 16,0 1-16,0-1 0,0 0 0,-22 0 16,-20 0-16,0-21 0,-22 21 15,1-21-15,-22 0 0,0 0 16,-126 22-16,105-22 0,-21 0 16,-21 0-16,0 21 0,-1-21 15,1 0-15,-127 21 16,148-21-16,21 0 0,0 0 0,22 21 15,-1-21-15,0 0 0,22 21 16,-1-21-16,22 0 0,-21 0 0,20 21 16,22-21-16,0 0 0,0 0 15,0 22-15,21-1 16</inkml:trace>
  <inkml:trace contextRef="#ctx0" brushRef="#br0" timeOffset="2741.54">2688 4233 0,'0'0'0,"0"-21"0,0 0 0,21-21 16,-21 21-16,21-22 0,1 22 0,-1-21 16,0 21-16,0-1 0,0 1 15,0 21-15,1 0 0,-22 21 16,0 1-16,0-1 16,0 21-16,-22 0 0,-20 1 0,21 20 15,-21-20-15,-22-1 0,1 21 16,-1-20-16,1-1 0,-1 0 0,1 1 15,-1-22-15,1 21 0,20-21 16,1 1-16,0-1 0,-1 0 16,22-21-16,0 0 0,0 0 15,0 0-15,21-21 16,0 0-16,0-1 0,0 1 16,0 0-16,0 0 0,21 0 15,0 0-15,0-1 0,0 22 0,22-21 16,-22 21-16,21 0 0,0 0 15,1 0-15,20 0 0,-20 0 0,-1 21 16,0 1-16,1-1 0,-1 0 16,0 21-16,1-21 0,-22 1 0,21 20 15,-21-21-15,0 0 0,1 22 16,-1-22-16,0 0 0,-21 0 16,21 0-16,0-21 0,-21 21 0,21 1 15,1-22-15,-1 0 16,0-22-1,-21 1-15,21 21 0,-21-21 16,0 0-16</inkml:trace>
  <inkml:trace contextRef="#ctx0" brushRef="#br0" timeOffset="3184.44">3344 4255 0,'0'21'32,"0"0"-32,0 0 0,0 0 15,0 22-15,0-22 0,0 21 16,0-21-16,0 22 0,0-22 0,0 21 15,0-21-15,0 0 0,0 1 16,0-1-16,-21 0 0,21 0 0,0 0 16,0 0-16,0-42 31,0 0-15,0 0-16,0 0 0</inkml:trace>
  <inkml:trace contextRef="#ctx0" brushRef="#br0" timeOffset="3348.91">3323 4170 0,'0'0'16,"-21"-21"-16,0 0 0,0-1 0,-1 1 15,22 0-15,-21 21 0,0 0 16,21-21-16,0 42 31,21 0-31,0-21 16,1 21-16,-1-21 0,21 22 0,-21-22 15</inkml:trace>
  <inkml:trace contextRef="#ctx0" brushRef="#br0" timeOffset="3764.94">3852 4339 0,'0'0'15,"0"21"-15,0 1 0,-21-1 0,0 21 0,21-21 16,0 0-16,-21 22 0,0-22 15,21 0-15,-22 21 16,22-20-16,0-1 0,0 0 16,0 0-16,0-42 47,0 0-47,0 0 0,0-1 15,0 1-15,0-21 0,0 21 16,0-22-16,22 22 0,-22-21 0,21 0 15,-21 20-15,21-20 0,0 21 0,0 0 16,0 0-16,1-1 0,-1 22 16,0 0-16,0 0 0,0 22 0,0-1 15,1 0-15,-1 0 16,0 21-16,0-20 0,0 20 0,-21-21 16,0 21-16,0 1 0,0-22 15,0 0-15,0 21 0,0-20 0,0-1 16,0 0-16,0 0 0,0 0 0,0 0 15,21-21 1,1-21 0,-1 0-16,0 0 0</inkml:trace>
  <inkml:trace contextRef="#ctx0" brushRef="#br0" timeOffset="4068.92">4572 4255 0,'0'0'0,"0"21"0,0 21 16,0-21-16,0 22 0,0-1 16,0 0-16,0 22 0,0-22 0,0 22 15,0-1-15,0 1 0,21 20 0,-21 1 16,0 0-16,0-1 0,0 1 16,0 21-16,0 0 0,-21-1 0,0 1 15,21 0-15,-21 0 0,21 0 16,0-22-16,0 22 0,0-21 0,0 0 15,0-22-15,0 22 0,0-43 0,0 22 16,0-22-16,0-21 0,0 0 16,0-42-1,0 0-15,21-21 0,0-22 16,0 22-16,-21-22 0,21-20 0,-21-1 16,21 0-16,1-21 0,-22 22 15,0-43-15</inkml:trace>
  <inkml:trace contextRef="#ctx0" brushRef="#br0" timeOffset="4944.89">4530 4720 0,'0'0'0,"-22"-63"0,1-149 31,21 170-31,0 21 0,0-22 0,0 22 16,21-21-16,43-1 16,-22 43-16,-21 0 0,22 0 15,-1 0-15,0 0 0,1 22 0,-22-1 16,21 0-16,-21 0 0,1 21 15,-22-20-15,0 20 0,0-21 0,-22 21 16,1-20-16,-21 20 0,21-21 16,-22 21-16,22-20 0,-21-1 15,0 0-15,20-21 0,1 21 0,0-21 16,0 21-16,21-42 31,21 0-31,0 0 0,0 0 16,1-1-16,-1 1 0,21 0 0,-21-21 15,22 21-15,-22-22 0,0 22 0,21-21 16,-21-1-16,22 22 0,-22 0 16,42-21-16,-41 21 0,-1 21 15,0 0 1,-21 21-16,0 0 0,0 0 0,0 0 16,0 22-16,0-22 0,0 21 0,0-21 15,0 22-15,0-22 0,0 21 16,0-21-16,21 0 0,-21 1 0,21-1 15,-21 0-15,21 0 0,1-21 16,-1 0-16,0 0 16,0 0-16,0 0 0,22 0 15,-22-21-15,0 0 0,0 0 16,21-1-16,-20 1 0,-1 0 0,0-21 16,0 21-16,0-22 0,0 1 15,-21 0-15,0-1 0,22 22 0,-22-21 16,0-1-16,21 22 0,-21 0 0,0 42 31,0 0-31,0 1 0,0-1 0,0 42 16,0-20-1,-21-1-15,21 0 0,0-21 0,0 22 0,0-22 16,0 21-16,0-21 0,0 1 16,0-1-16,21-21 0,0 21 15,0-21-15,0 0 0,0 0 0,1 0 16,20 0-16,21-21 0,-41 0 15,-1-1-15,21 1 0,-21 0 16,0 0-16,1-21 0,-1-1 0,0 1 16,0-22-16,-21 1 0,0 21 15,21-22-15,-21 1 0,0-1 16,0 1-16,0 20 0,0 1 0,0 21 16,0-22-16,0 22 0,0 42 31,0 1-31,0 20 0,0 21 15,-21 1-15,21-1 0,0 1 0,0-1 16,-21 1-16,21-1 0,0 1 0,0-22 16,0 1-16,0-1 0,0 0 15,21-21-15,-21 1 0,21-1 0,0 0 16,1 0-16,-1-21 0,0 0 16,0 0-16,0 0 0,0 0 0,1-21 15,-1 21-15</inkml:trace>
  <inkml:trace contextRef="#ctx0" brushRef="#br0" timeOffset="5132.41">5757 4106 0,'0'0'16,"0"22"-1,0-1-15,21-21 0,1 21 16,20-21-16,-21 0 0,21 0 0,1 0 15,-1 0-15,0 0 0,1 0 16,-1 0-16,0-21 0,1 21 0,63-43 16</inkml:trace>
  <inkml:trace contextRef="#ctx0" brushRef="#br0" timeOffset="5448.96">6773 3768 0,'-42'42'32,"63"-21"-17,0 0-15,0 1 0,1-22 0,20 21 16,-21 0-16,21 0 0,1-21 0,-1 21 16,0-21-16,1 0 15,-1 21-15,0-21 0,-20 22 0,41-1 16,-63 0-16,0 0 15,0 0-15,0 0 0,0 22 0,-21-1 16,0-21-16,-22 22 0,1-1 0,0 0 16,-22 1-16,1-1 0,-1 0 15,1 1-15,20-22 0,-20 21 0,21-21 16,-1 22-16,22-22 0,-21 0 0,21-21 16,-1 21-16</inkml:trace>
  <inkml:trace contextRef="#ctx0" brushRef="#br0" timeOffset="6488.92">8615 3810 0,'0'0'0,"-21"0"16,-1 0-16,1 0 0,21-42 31,0 21-16,21-1-15,1 1 16,-1 21-16,0-21 0,21 0 0,-21 0 16,22 0-16,-22-1 0,0 22 0,0-21 15,-21 0-15,0 0 0,0 0 16,-21 21-16,0 0 16,-21 0-16,-1 0 0,1 0 15,0 0-15,-1 21 0,-20 0 16,42 0-16,-22 0 0,1 22 15,21-22-15,0 21 0,-1-21 0,22 22 16,0-22-16,0 0 0,0 0 0,22 0 16,-1 1-16,21-1 0,-21-21 15,22 21-15,-1-21 0,0 0 0,1 0 16,62 0-16,-62 0 16,-1 0-16,0 0 0,-20 0 0,-1 0 15,-42 21-15,-1-21 16,-20 21-16,0 0 0,-22 1 15,22-1-15,-22 0 0,22 21 0,-21-21 16,20 22-16,1-22 16,0 21-16,20-21 0,-20 22 0,42-22 15,0 0-15,0 21 0,0-20 0,0-1 16,0 0-16,21-21 16,0 0-16,22 0 0,-1 0 0,-21 0 15,22 0-15,20 0 0,-21-21 16,22 0-16,-22-1 0,22 1 0,-1-21 15,1 21-15,-1-22 0,-20 1 0,-1 0 16,0 21-16,-21-22 0,1 1 16,-1 0-16,-21-1 0,0 22 0,0 0 15,0-21-15,0 20 0,-21 22 16,-1 0 0,1 22-16,21 20 0,0-21 15,-21 21-15,21-20 0,0 20 16,-21 0-16,21 1 0,0-1 0,0-21 15,0 21-15,0 22 0,0-43 16,0 0-16,0 0 16,0 1-16,0-44 31,0 1-31,0 0 0,21 0 0,0 0 16,-21-22-16,21 22 0,1-21 15,-1 0-15,0-1 0,0 1 0,0 0 16,0-1-16,1 1 0,-1 0 15,0 20-15,0 1 0,0 0 16,0 21-16,22 0 0,-22 0 0,0 21 16,0 22-16,-21-22 0,21 21 0,1 0 15,-22 1-15,0-1 0,0 0 16,0 1-16,0-1 0,0 0 0,0 1 16,0-22-16,0 0 0,0 0 15,0 0-15,0 1 0,21-22 16,0 0-16,0-22 15,-21 1-15,21 0 0,0 0 16</inkml:trace>
  <inkml:trace contextRef="#ctx0" brushRef="#br0" timeOffset="6707.92">9991 3556 0,'0'0'0,"0"-21"15,21-21-15,-21 63 16,0 0-16,0 0 0,0 21 15,0 1-15,0-1 0,0 22 16,-21-22-16,21 0 0,-22 22 0,1-1 16,21-20-16,0 20 0,-21-21 15,21 1-15,-21-1 0,21 0 16,0-20-16,0 20 0,0-21 0,0 0 16,21-21-16,0 0 0,0 0 15,1 0-15,-1 0 0,0 0 0,0-21 16,0 21-16</inkml:trace>
  <inkml:trace contextRef="#ctx0" brushRef="#br0" timeOffset="6884.8">9779 3937 0,'0'0'0,"-21"0"0,42 0 31,21 0-31,-21 0 16,1 0-16,20 0 0,0 0 0,1-21 15,-1 21-15,0 0 0,1-21 16,-1 21-16,0 0 0,1 0 0,-1-21 16,-21 21-16,0 0 0</inkml:trace>
  <inkml:trace contextRef="#ctx0" brushRef="#br0" timeOffset="7456.85">10329 4001 0,'0'0'0,"0"21"0,21-21 31,1 0-31,-1-21 0,-21-1 16,21 22-16,0-21 0,0 0 0,0 21 15,1-21-15,-22 0 0,21 21 16,-21-21-16,21-1 0,-42 22 31,0 22-15,-1-1-16,1 0 0,21 21 0,-21-21 15,21 1-15,-21 20 0,0 21 16,21-20-16,0-22 0,0 0 16,0 0-16,0 0 0,21 1 0,0-1 15,0-21-15,0 0 0,1 21 16,-1-21-16,0 0 0,21 0 16,-21 0-16,1-21 0,-1 21 15,0-21-15,0-1 0,0 1 0,0 0 16,1-21-16,20-22 0,-21 22 15,-21 0-15,21 20 0,0-20 16,1 21-16,-1-21 0,0 20 16,21 1-16,-21 21 0,1 0 0,-1 0 15,0 0-15,0 0 0,21 21 16,-20 1-16,-1 20 0,0 0 0,0-21 16,0 22-16,-21-1 0,21 0 15,-21 1-15,22-1 0,-22 0 16,0-20-16,0 20 0,0-21 0,0 0 15,0 0-15,0 1 0,0-44 32,0 1-17,0 0-15,0 0 0,0-21 16,0 20-16,21-20 0,0 21 0,-21-21 16,21-1-16,0 1 0,0 0 15,1-1-15,-1 1 0,21 0 16,-21-1-16</inkml:trace>
  <inkml:trace contextRef="#ctx0" brushRef="#br0" timeOffset="7692.85">12382 3450 0,'-21'21'15,"0"1"-15,21 20 0,-21-21 16,0 21-16,0-20 0,21 20 15,0 0-15,-22 1 0,22-1 0,-21 21 16,21-20-16,0-1 0,0 0 0,0 1 16,0-1-16,0 0 0,0-20 15,0 20-15,0-21 0,0 0 16,21 0-16,1-21 16,-1 0-16,0 0 0,0 0 0,0-21 15,22 0-15</inkml:trace>
  <inkml:trace contextRef="#ctx0" brushRef="#br0" timeOffset="8300.56">12636 3641 0,'0'-43'0,"0"86"0,0-128 15,0 64-15,0 0 0,0 42 16,0 21-16,0-21 16,0 22-16,0-1 0,0 0 15,-21 22-15,21-22 0,-21 22 16,21-1-16,0-20 0,0-1 15,0 0-15,0 1 0,-21-1 0,21-21 16,0 21-16,0-20 0,0-1 16,21-21-1,0-21 1,0-1-16,1 1 0,-1 0 16,-21 0-16,21-21 0,0 20 0,0-20 15,0 0-15,1-1 0,-1 22 0,0 0 16,0 0-16,0 0 0,-21 0 15,21 21-15,-21 21 16,0 0-16,0 0 0,0 0 16,0 0-16,0 1 0,0-1 15,0 21-15,0-21 0,0 0 0,0 1 16,0-1-16,0 0 0,0 0 0,22 0 16,-1 0-16,0-21 0,0 0 15,0 22-15,0-22 0,1 0 0,20 0 16,0 0-16,-21-22 0,22 22 15,-22-21-15,21 0 0,-21 0 16,43-43-16,-43 22 0,21 0 0,-20-1 16,-1 1-16,0 0 0,0-1 15,-21 22-15,0 0 0,0 0 16,0 0-16,0 42 16,-21 0-16,0 0 15,0 0-15,-1 22 0,22-1 0,0-21 16,0 22-16,0-22 0,0 21 15,0-21-15,0 22 0,0-22 0,0 0 16,22 0-16,-1-21 0,0 21 16,0-21-16,21 0 0,-20 0 0,20 0 15,0 0-15,-21 0 0,22 0 16,-22-21-16,0 0 0,0 0 0,0 0 16</inkml:trace>
  <inkml:trace contextRef="#ctx0" brushRef="#br0" timeOffset="8475.92">12467 3704 0,'0'0'0,"-63"21"0,-1 1 0,22-22 16,-1 21-16,22-21 0,0 0 0,0 0 16,21 21-16,21-21 15,0 0-15,0 0 16,22 0-16,-1-21 0,0 21 0,1-21 15,20 21-15</inkml:trace>
  <inkml:trace contextRef="#ctx0" brushRef="#br0" timeOffset="8996.89">14203 3450 0,'0'0'0,"0"-21"0,0-21 16,0-1-16,0 1 0,0 0 0,0 21 16,0-22-16,0 22 0,0 0 15,0 42 1,0 0-16,0 22 0,0-1 15,0 21-15,0 1 0,0-1 16,0 1-16,0-1 0,0 1 0,0-1 16,0-20-16,21 84 15,0-85-15,0 22 0,0-22 0,-21 0 16,22-21-16,20 1 0,0 20 16,-21-42-16,1 0 0,20 0 0,-21 0 15,21 0-15,-20-21 16,20 0-16,-21-22 0,0 22 0,22-21 15,-22-1-15,0 22 0,21-21 0,-21-22 16,1 22-16,-1-21 0,0 20 16,-21-20-16,0-1 0,0 1 0,21-1 15,-21 1-15,0 20 0,0 1 16,0 0-16,0-1 0,0 22 0,0 42 31,-21 22-31,0-22 0,21 21 16,0 1-16,0-1 0,0 0 0,0 1 15,0-1-15,0 0 0,21-21 16,0 22-16,0-22 0</inkml:trace>
  <inkml:trace contextRef="#ctx0" brushRef="#br0" timeOffset="9283.99">15367 3768 0,'0'0'0,"63"-43"15,-84 22 1,0 21-16,0-21 15,-21 21-15,-1 0 0,22 0 0,-21 0 16,21 0-16,-22 21 0,22 0 0,0-21 16,21 22-16,0-1 0,0 0 15,0 0-15,0 0 16,21 0-16,0 1 0,0-1 0,22 0 16,-22 0-16,0 0 0,0 0 15,-21 1-15,0-1 0,0 0 0,0 0 16,0 0-16,0 0 0,-21 1 15,0-22-15,0 21 0,-22-21 0,22 0 16,-21 0-16,21 0 0,-22 0 16,22 0-16,0 0 0,21-21 15,0-1-15,0 1 0,0 0 0,42 0 16</inkml:trace>
  <inkml:trace contextRef="#ctx0" brushRef="#br0" timeOffset="9872.4">15727 3789 0,'0'0'0,"0"-21"0,21 21 16,0 0-16,0-21 0,0-1 0,1 1 15,-1 21-15,0-21 16,0 0-16,0 0 0,-21 0 16,-21 21-1,0 0 1,0 21-16,0 0 0,-1 0 0,1 0 15,0 0-15,0 1 0,21 20 16,-21-21-16,0 0 0,-1 22 16,22-22-16,0 0 0,0 21 15,0-21-15,0 1 0,22-1 16,-1 0-16,0-21 0,0 0 0,21 0 16,-20 0-16,-1 0 0,21 0 15,0 0-15,-20 0 0,20-21 0,-21 0 16,0-1-16,0 1 0,1 0 15,-1 0-15,-21 0 0,0 0 0,21-1 16,0-20-16,-21 21 0,21-21 0,-21 20 16,0-20-16,21 21 0,1 0 15,-1 0-15,0-1 0,0 1 0,0 0 16,0 21-16,1 0 16,20 0-16,-21 21 0,0 0 0,-21 1 15,21-1-15,22 42 0,-22-42 16,-21 22-16,0-22 0,0 21 15,0-21-15,21 1 0,-21 20 0,0-21 16,0 0-16,0 0 0,0 1 16,-21-22-16,0 0 15,0-22 1,-1 1-16,22 0 16,0 0-16,0 0 0,0 0 15,0-1-15,22 1 0,-1 0 16,0-21-16,0 21 0,21-22 0,-20 22 15,20-21-15,-21 21 0,21-22 16,1 1-16,-1 21 0,0 0 0</inkml:trace>
  <inkml:trace contextRef="#ctx0" brushRef="#br0" timeOffset="11364.89">17166 3535 0,'0'0'0,"0"21"0,-85 127 31,64-127-31,21 22 0,0-22 0,-21 0 15,21 0-15,-21 43 16,21-43-16,-21 0 0,21 0 0,0 0 0,0 1 16,0-1-1,0-42 17,21 21-32,0-22 0,0 1 0,-21 0 15,21 0-15,1-21 0,-1 20 0,0-20 16,0 0-16,0 21 0,43-64 15,-43 64-15,0-22 0,-21 22 16,21 0-16,0 21 0,1 21 16,-22 22-1,21-22-15,-21 0 16,0 0-16,21 21 0,-21-20 16,21-1-16,0 21 0,-21-21 0,43 0 15,-22 1-15,0-1 0,21-21 16,1 21-16,-22 0 0,21-21 0,0 0 15,1 0-15,-1 0 0,0 0 16,1 0-16,20 0 0,-20 0 0,-1-21 16,-21 21-16,21-21 0,1 0 0,-1-1 15,0 1-15,-20-21 0,-1 21 16,21-22-16,-21 1 0,-21-21 16,0 20-16,0 1 0,0 21 15,0 0-15,-21-1 0,0 22 16,-21 0-16,20 0 0,-20 22 15,0-1-15,-1 0 0,22 0 0,-21 21 16,0-20-16,20 20 0,-20-21 0,21 21 16,0-20-16,0-1 0,21 21 15,0-21-15,0 0 0,0 1 0,21-22 16,0 21-16,0-21 0,0 0 16,22 0-16,-22 0 0,0 0 0,21 0 15,1 0-15,-22-21 0,21-1 16,-21 22-16,22-21 0,-22 0 15,0-21-15,0 21 0,43-43 16,-43 43-16,0 0 0,0-22 16,0 22-16,-21 0 0,0 42 31,0 0-31,-21 1 0,0-1 0,0 0 16,21 0-16,0 0 0,0 0 15,-21 1-15,21-1 0,0 0 0,0 0 16,0 0-16,0 0 0,21 1 15,0-22-15,0 0 16,21 0-16,-20 0 0,-1 0 0,0 0 16,21 0-16,-21 0 0,1-22 15,-1 22-15,0-21 0,0 0 16,0 0-16,0-21 0,1 20 0,-1 1 16,0-21-16,0 21 0,0 0 15,-21 42 16,-21 0-31,21 0 0,-21 0 16,0 0-16,21 1 0,0-1 16,-21 0-16,-1 0 0,22 0 0,-21-21 15,21 21-15,21-21 32,1 0-32,-1-21 15,0 0-15,0 21 0,0-21 16,0 0-16,1 0 0,20-22 15,-21 22-15,21 0 16,-42 0-16,22 21 0,-1-21 0,-21 42 31,0 0-15,0 0-16,0 0 16,0 0-16,0 1 0,0-1 0,0 0 15,0 0 1,21-21-16,0 0 0,0 0 0,0 0 15,1 0-15,-1 0 16,0 0-16,21 0 0,-21 0 16,22 0-16,-22-21 0,21 21 0,-21-21 15,22 21-15,-1-21 0,-21-1 16,22 1-16,-22 0 0,0 0 0,0 0 16,0 21-16,-21-21 0,21 21 15,1 0 79,-1 0-94,0 0 16,0 0-16,0 0 15,-21-22-15,21 22 0,1-21 16,-22 0-16,21 0 0,-21 0 15,21 0-15,-21-1 0,0 1 16,0 0-16,-21 42 16,0 0-1,21 1-15,-22-1 0,1 0 0,0 0 16,0 21-16,0-20 0,0-1 16,21 21-16,0-21 0,0 0 15,0 1-15,0-1 0,21-21 16,0 0-16,21 0 15,-21 0-15,43 0 0,-22 0 0,1-21 16,20 21-16</inkml:trace>
  <inkml:trace contextRef="#ctx0" brushRef="#br0" timeOffset="11816.95">20764 2688 0,'0'0'0,"43"-21"0,-22 21 0,0-21 16,0 21-16,0 0 0,1 0 0,-1 0 15,-21 21-15,0 0 0,0 0 16,0 1-16,-21 20 0,-1-21 0,-20 21 16,-21 1-16,20-22 0,-20 21 0,-22 1 15,22-22-15,-1 21 0,-21 0 16,22-20-16,21 20 0,-22-21 16,22 0-16,21 0 0,-1 22 15,1-43-15,21 21 0,0 0 0,0 0 16,21 0-16,1-21 0,20 22 15,0-1-15,1 0 0,20 0 0,1 0 16,-1-21-16,1 21 0,20 1 0,-20-1 16,-1-21-16,1 21 0,-1-21 15,-20 0-15,20 0 0,-42 0 0,22 0 16,-22 0-16,21 0 0,-21-21 16,0 21-16,1-21 0,-1-22 15</inkml:trace>
  <inkml:trace contextRef="#ctx0" brushRef="#br0" timeOffset="12067.88">21950 2561 0,'0'-42'16,"0"84"-16,-21-63 0,-1 42 0,1 0 15,-21 22-15,0 20 0,-1 1 16,1-1-16,-22 1 0,22-1 0,-21 1 15,20 20-15,1-20 0,-22 21 16,22-22-16,21 1 0,-21-1 0,20-21 16,1 1-16,0-1 0,21 0 15,-21 1-15,21-22 0,0 21 16,0-21-16,21-21 0,0 0 16,22 0-16,-22 0 0,21 0 0,0 0 15,1 0-15</inkml:trace>
  <inkml:trace contextRef="#ctx0" brushRef="#br0" timeOffset="12268.68">21907 3408 0,'0'0'0,"43"-42"0,20-107 31,-63 171-15,-21 20-16,21-21 0,-21 21 16,0 1-16,0-1 0,-1-21 0,1 22 15,0-1-15,0-21 0,0 0 16,21 0-16,0 1 0,0-1 0,0 0 15,21-42 17,0 21-32,21-21 0,-20-1 15</inkml:trace>
  <inkml:trace contextRef="#ctx0" brushRef="#br0" timeOffset="12424.91">22077 3133 0,'0'-43'0,"0"-105"31,-21 148-31,-1 0 0,1 0 16,21 21 0,0 1-16,0-1 0,0 0 15,0 0-15,21 0 0,1 0 0,-1 1 16,0-1-16,0-21 0,0 21 16</inkml:trace>
  <inkml:trace contextRef="#ctx0" brushRef="#br0" timeOffset="12780.9">22352 3217 0,'0'0'0,"0"22"16,0-1-16,0 0 0,0 0 16,0 0-16,-21 0 0,0 1 15,21 20-15,0-21 0,0 0 0,0 22 16,0-22-16,0 0 0,0 0 0,0 0 16,0 0-16,0 1 0,0-1 15,21-21 1,0-21-1,0-1-15,-21 1 16,0 0-16,21 0 0,0 0 16,1-22-16,-22 1 0,21 21 0,21-21 15,-21-1-15,22 22 16,-22-21-16,0 21 0,21-1 0,-21 22 16,22 0-16,-22 0 15,-21 22-15,0 20 0,0-21 16,0 21-16,0-20 0,0 20 15,0-21-15,0 21 0,0-20 0,0 20 16,0-21-16,0 0 0,0 0 0,0 1 16,0-1-16,21-21 15,0 0-15,22 0 0,-22 0 0</inkml:trace>
  <inkml:trace contextRef="#ctx0" brushRef="#br0" timeOffset="13104.34">23241 3366 0,'0'0'0,"0"-43"0,21-63 16,0 85-16,-21 0 0,0 42 31,-21 0-31,0 1 0,0 20 0,21 0 16,-21 1-16,-1 20 0,1-21 16,0 22-16,0-22 0,0 22 0,0-22 15,-1 22-15,1-1 0,0 1 0,0-22 16,0 21-16,0 1 0,-1-1 15,1 1-15,-21-1 0,21 1 16,0-22-16,-1 1 0,22-1 16,0 0-16,-21 1 0,21-22 0,0 0 15,0 0-15,0 0 0,21-21 32,1-21-32,-1 0 15,-21 0-15,21 0 0,0-22 16,-21 22-16,21-21 0,-21-22 0,0 1 15,0-1-15,0 1 0</inkml:trace>
  <inkml:trace contextRef="#ctx0" brushRef="#br0" timeOffset="13913.19">22945 3937 0,'0'0'0,"21"-85"0,-21 22 16,21-22-16,21 1 0,-21-1 15,1 21-15,20-20 0,-21 20 16,43-42-16,-43 64 0,0 21 16,0 0-16,0 0 0,0 42 15,-21 0 1,0 0-16,0 0 0,0 0 15,0 22-15,0-22 0,0 21 0,0-21 16,0 1-16,0 20 0,0-21 16,-21 0-16,21 0 0,-21-21 15,0 22-15,0-22 16,42 0 31,0-22-47,21 1 0,-20 21 0,20-42 15,-21 21-15,21 0 0,1-22 16,-1 22-16,0-21 0,-20 21 0,20-1 16,-21 1-16,0 0 0,0 21 15,-21 21 1,0 0-16,-21 1 0,0-1 16,0 21-16,0-21 0,0 0 0,21 1 15,0 20-15,0-21 0,0 0 16,0 0-16,0 1 15,21-22 1,0 0-16,0 0 16,0-22-16,0 22 0,22-21 15,-22 0-15,0 0 0,21 0 0,-20 0 16,20-22-16,-21 22 0,0-21 16,22 21-16,-22-1 0,-21 1 0,0 0 15,21 0-15,-21 42 16,-21 0-16,21 0 15,-21 22-15,-1-22 0,22 0 16,-21 0-16,21 22 0,0-22 0,0 0 16,0 0-16,0 0 0,0 0 15,0 1-15,21-22 0,1 21 16,-1-21-16,0 0 0,21 0 0,-21 0 16,22 0-16,-22 0 0,0-21 15,21-1-15,-20 1 0,-1 0 0,0-21 16,0-1-16,0 1 0,22 0 15,-22-1-15,0 1 0,0-21 0,0 20 16,-21 1-16,21 0 0,1 20 16,-1-20-16,-21 21 0,0 0 0,0 42 31,-21 0-15,21 0-16,-22 0 0,1 22 0,0-22 15,0 21-15,0-21 0,0 22 16,21-1-16,0 0 0,-22 1 15,22-22-15,-21 21 0,21 1 0,0-22 16,0 0-16,0 21 0,0-21 16,0 1-16,21-22 0,1 0 15,-1 0-15,0 0 0,0 0 16,0 0-16</inkml:trace>
  <inkml:trace contextRef="#ctx0" brushRef="#br0" timeOffset="14084.71">24384 3133 0,'0'0'0,"-85"-21"32,64 21-32,42 0 31,0 0-31,1 0 0,20 21 16,-21-21-16,21 0 0,1 0 15,-1 0-15,0 0 0,22 0 0,-22 0 16,22 0-16</inkml:trace>
  <inkml:trace contextRef="#ctx0" brushRef="#br0" timeOffset="14372.73">25167 2921 0,'0'0'0,"-21"-21"32,0 21-32,0 0 0,21 21 15,0 0 1,0 0-16,21-21 0,21 22 0,-21-1 15,22 0-15,-22-21 0,21 21 16,0 0-16,-20-21 0,20 21 16,0 1-16,-21-1 0,1-21 0,-1 21 15,0-21-15,-21 21 0,0 0 16,0 0-16,-21 1 0,0-1 0,-22 0 16,1 0-16,0 21 0,-1-20 15,-20-1-15,-1 21 0,1-21 16,-1 22-16,1-22 0,-1 0 0,1 21 15,20-21-15,-20 1 0,21-1 16,-1 0-16,1 0 0,0 0 0</inkml:trace>
  <inkml:trace contextRef="#ctx0" brushRef="#br0" timeOffset="16007.93">5609 6668 0,'0'-22'15,"0"1"1,21 0 0,-21 0 15,0 42 0,0 0-15,0 0-16,0 1 0,0 20 0,0-21 15,0 21-15,0 1 0,0-22 0,0 21 16,0 1-16,0-22 0,0 21 16,0-21-16,0 0 0,0 1 0,0-1 15,0 0-15,0 0 0,0-42 47,0 0-47,21 0 16,-21-22-16</inkml:trace>
  <inkml:trace contextRef="#ctx0" brushRef="#br0" timeOffset="16324.9">5715 6308 0,'0'0'0,"21"0"79,0 0-79,0-21 15,-21-1-15,0 1 16,-21 21-1,21-21-15,-42 21 0,21 0 16,0 0-16,-1 0 0,1 0 16,0 0-16,0 0 0,0 21 0,21 0 15,-21-21-15,21 22 0,0 20 0,0-21 16,0 0-16,21 22 0,0-22 0,0 0 16,0 21-16,22-21 0,-22 1 15,0-1-15,21 0 0</inkml:trace>
  <inkml:trace contextRef="#ctx0" brushRef="#br0" timeOffset="16808.03">6096 6668 0,'0'0'0,"0"21"16,0 0-16,0 0 16,0 0-16,0 0 0,0 1 0,0-1 15,-21 0-15,21 0 0,0 0 16,0 22-16,0-22 0,0 0 0,-21 0 15,21 0-15,0 0 16,0 1 0,0-44 15,0 1-31,0 0 0,0 0 16,0 0-16,0 0 0,21-1 0,0-20 15,-21 21-15,21 0 0,0-22 16,0 22-16,1-21 0,-1 21 0,0 0 15,0-1-15,0 1 0,0 21 0,1 0 16,-1 0-16,21 0 0,-21 21 16,0 1-16,1-1 0,-1 0 15,0 21-15,0-21 0,-21 22 0,0-22 16,0 21-16,0-21 0,0 1 16,0 20-16,0-21 0,0 0 0,0 0 15,0 1-15,0-1 16,-21-21 15,0 0-15,21-21-16,0-1 15,0 1 1,0 0 0</inkml:trace>
  <inkml:trace contextRef="#ctx0" brushRef="#br0" timeOffset="17084.36">6773 6604 0,'0'0'0,"-21"0"16,21-21-16,0 0 15,-21 21 17,0 0-1,0 0 0,-1 0-31,1 21 0,0-21 16,0 21-16</inkml:trace>
  <inkml:trace contextRef="#ctx0" brushRef="#br0" timeOffset="17467.84">4445 6541 0,'0'0'0,"0"-64"0,21 22 16,-21-1-16,0 1 0,0 0 0,0-1 16,0 22-16,0 0 15,0 0-15,-21 21 0,0 0 16,0 0-16,-1 21 0,1 0 0,0 22 15,0-1-15,0 21 0,0 22 16,-1-21-16,1 20 0,0-20 0,-21 20 16,21-20-16,-1 21 0,1-22 15,0 1-15,-21-1 0,21 1 0,-1-1 16,1 1-16,0-22 0,0 0 16,21-21-16,0 22 0,0-22 15,21-21-15,-21-21 0,21 0 16,22-1-16,-22-20 0</inkml:trace>
  <inkml:trace contextRef="#ctx0" brushRef="#br0" timeOffset="17682.53">4911 6308 0,'0'0'16,"0"-21"-16,0-1 0,-22 22 15,1 22-15,-21-1 0,21 21 0,-22 0 16,1 22-16,0-1 0,-1 1 15,1 21-15,0-22 0,-1 1 0,-41 84 16,41-85-16,22 1 16,-21-1-16,21 1 0,0-1 15,21-20-15,0-1 0,0 0 0,0 1 16,21-22-16,0 0 0,21-21 16,1 0-16,20 0 0</inkml:trace>
  <inkml:trace contextRef="#ctx0" brushRef="#br0" timeOffset="18101.45">6964 6668 0,'0'0'0,"0"42"31,-21-21-31,21 0 0,0 22 0,0-1 16,0 0-16,0 22 0,0-22 15,0 22-15,0-1 0,0 22 0,0-1 16,0 1-16,0-21 0,-22 41 0,1-20 15,0 0-15,0-1 16,0 22-16,0-21 0,-22 21 0,22-22 16,-21 1-16,21-21 0,-22-1 0,22 1 15,0-1-15,0-21 0,21 1 0,0-22 16,0 0-16,0 0 0,0-42 31,0 0-31,0 0 0,0-22 0,0 1 16,21 0-16,0-22 0,0-63 15,0 43-15</inkml:trace>
  <inkml:trace contextRef="#ctx0" brushRef="#br0" timeOffset="18384.14">6689 7070 0,'0'0'0,"-22"-85"0,1 22 0,0 20 0,21-20 16,0-1-16,0 22 0,0 0 15,0-1-15,0 22 0,21-21 0,22 21 16,-22-1-16,21 22 0,0 0 15,1 0-15,-1 0 0,0 0 0,1 22 16,-1 20-16,0-21 0,-20 21 16,-1 1-16,0-22 0,-21 21 15,0 1-15,0-1 0,-21-21 0,0 21 16,-22-20-16,1-1 0,0 21 0,-1-21 16,1-21-16,21 21 0,-22 1 15,22-22-15,0 0 0,0 0 0,21-22 31,21 1-31,0 0 0,22 0 0,-1 0 16,-21 0-16,21-22 0,1 1 0,-1 0 16,0-1-16</inkml:trace>
  <inkml:trace contextRef="#ctx0" brushRef="#br0" timeOffset="18988.8">7387 6498 0,'0'21'15,"0"-42"-15,0 64 0,0-22 0,0 21 16,0-21-16,0 22 0,0-22 0,0 21 15,0-21-15,0 22 0,-21-22 16,21 0-16,-21 0 0,21 0 16,0 0-16,0 1 0,0-1 15,21-21 1,0 0-16,0-21 0,0 21 16,22-22-16,-22 1 0,0 0 0,21 0 15,1 0-15,-22-22 0,21 22 16,-21-21-16,1 0 0,20-1 0,-21 1 15,0 21-15,-21 0 0,21-22 16,-21 64 0,0 1-16,0-1 0,0 0 15,0 21-15,0 1 16,0-22-16,-21 21 0,21 0 0,0 1 16,0-22-16,0 21 0,0-21 0,0 1 15,0-1-15,21 0 0,1-21 16,-1 21-16,0-21 0,0 0 0,0 0 15,22 0-15,-22 0 0,21 0 0,0-21 16,-20 21-16,20-21 0,0 0 16,-21-22-16,22 22 0,-22-21 0,21-1 15,-21 1-15,22 0 0,-22-22 16,0 1-16,0-1 0,43-42 16,-43 43-16,-21 21 0,21-22 0,0 22 15,-21 21-15,0-1 0,0-20 16,-21 42-1,0 0-15,21 21 16,-21 22-16,0-22 0,21 21 16,-22 0-16,22 1 0,-21 20 0,21 1 15,-21-22-15,21 22 0,0-1 16,0-21-16,0 22 0,0-22 0,0-21 16,0 22-16,0-22 0,0 21 0,0-21 15,21 1-15,0-22 0,-21 21 16,22-21-16,-1 0 15,-21-21-15,21-1 0,0 1 0,-21 0 16</inkml:trace>
  <inkml:trace contextRef="#ctx0" brushRef="#br0" timeOffset="19152.71">8297 6414 0,'-21'0'15,"42"0"-15,-42-22 0,42 22 31,0-21-15,1 21-16,-1 0 0,0 0 16,21 0-16,-21-21 0,22 0 0,-22 21 15,21-21-15,-21 0 0</inkml:trace>
  <inkml:trace contextRef="#ctx0" brushRef="#br0" timeOffset="19681.45">9567 5927 0,'21'0'0,"170"-43"31,-128 43-31,1-21 0,63 21 16,-64-21-16,1 21 15,-22-21-15,22 21 0,-22 0 0,0-21 16,-20 21-16,-44 0 16,1 0-1,-21 0-15,0 0 0,-22 0 0,1 0 16,20 0-16,-41 0 0,20 0 15,1 0-15,20 0 0,-20 0 0,20 0 16,1 0-16,0 21 0,21-21 0,-22 21 16,22 0-16,0 0 15,21 1-15,0-1 0,-21 21 0,21 0 16,0 1-16,0-1 0,-21 0 0,21 1 16,0 20-16,-22 1 0,22 20 15,0-20-15,-21-1 0,0 86 16,0-86-16,0 1 0,21-1 0,-21 1 15,-1-1-15,22 1 0,0 63 16,0-85-16,0 0 0,0 43 16,0-64-16,22 0 0,-1-21 15,0 0-15,21 0 0,-21 0 16,1 0-16,20-21 0,0 0 0,1-21 16,-1 20-16</inkml:trace>
  <inkml:trace contextRef="#ctx0" brushRef="#br0" timeOffset="19924.32">10350 6244 0,'0'0'0,"0"-42"0,0 0 15,0 20-15,0 1 16,0 0-16,-21 0 0,0 21 0,0 0 16,0 21-16,0 0 15,-1 0-15,1 22 0,0-1 0,-21 43 16,21-22-16,-1-20 0,1 20 15,21 1-15,0-22 0,-21 0 16,21 22-16,-21-43 0,21 21 0,0 1 16,0-1-16,0-21 0,21 0 15,0-21-15,0 0 0,22 0 16,-22 0-16,0 0 0,21-21 0,-20 0 16</inkml:trace>
  <inkml:trace contextRef="#ctx0" brushRef="#br0" timeOffset="20128.84">9821 6477 0,'0'0'0,"0"42"32,21-42-32,1 0 15,20 22-15,-21-22 0,21 0 16,1 0-16,-1 0 0,22 0 0,-22 0 15,21 0-15,1-22 0,-22 1 0,22 21 16,-22-21-16,22 0 0,-22 21 16</inkml:trace>
  <inkml:trace contextRef="#ctx0" brushRef="#br0" timeOffset="20448.15">10647 6477 0,'0'0'0,"-21"0"0,-1 0 31,44 0-15,-1-21 0,0 21-16,0-21 0,0 0 0,0-1 15,1 22-15,20-21 0,-21 0 16,0 0-16,0 0 0,-42 21 31,0 0-15,0 21-16,-21 21 0,20-21 0,1 1 15,-21 20-15,21 0 0,0 1 0,-1-22 16,1 21-16,0-21 0,21 22 16,0-22-16,0 0 0,0 0 0,0 0 15,0 0-15,21 1 0,0-22 0,1 0 16,20 0-16,0 0 0,1 0 16,41-22-16,-41 22 0,-1-21 15,21 0-15</inkml:trace>
  <inkml:trace contextRef="#ctx0" brushRef="#br0" timeOffset="21128.77">11282 6392 0,'0'0'0,"0"-42"0,42 0 15,-42 21-15,21-1 0,0 1 16,1 21-16,-1 0 0,0 0 16,0 0-16,0 0 0,22 43 15,-22-22-15,-21 0 0,0 21 0,21-21 16,-21 22-16,0-1 0,0-21 15,0 22-15,-21-1 0,0-21 0,-1 0 16,1 22-16,0-22 0,-21 0 0,21 0 16,-1 0-16,1-21 0,0 21 15,0-21-15,42-21 32,-21 0-32,42 0 15,-20 0-15,-1 0 0,0-22 0,0 22 16,21-21-16,-20-1 0,-1 1 15,21 21-15,-21-21 0,0-1 0,1 22 16,-1-21-16,0 21 0,-21-1 16,0 44-1,0-1-15,-21 0 16,0 0-16,-1 21 0,1 1 0,0-1 16,0 0-16,0-20 15,0 20-15,-1 0 0,22 1 0,0-1 16,0-21-16,0 0 0,0 22 0,0-22 15,22 0-15,-1 0 16,21-21-16,-21 0 0,0 0 0,22 0 16,-22 0-16,21 0 0,1-21 0,-22 21 15,21-21-15,0 0 0,1-22 16,-1 22-16,0-21 0,-20-1 0,20 1 16,-21-21-16,0 20 0,22-20 0,-22-1 15,-21 22-15,21-22 16,-21 22-16,21-64 0,-21 85 0,0-21 15,0 21-15,0-1 0,0 1 16,0 42 0,0 1-16,-21-1 0,0 21 0,21 0 15,-21 1-15,-1-1 0,1 0 16,21 22-16,-21-22 0,0 22 0,21-22 16,0 0-16,0 22 0,0-22 0,-21-21 15,21 22-15,0-1 0,0-21 16,0 0-16,0 1 0,21-1 15,0-21-15,0 0 0,0 0 0,1 0 16,-1-21-16,0-1 16</inkml:trace>
  <inkml:trace contextRef="#ctx0" brushRef="#br0" timeOffset="21285.67">11938 6498 0,'0'0'0,"-42"-21"31,63 21-15,0 0-16,0 0 0,0 0 16,22 0-16,-22-21 0,21 21 0,22-21 15,-22 0-15,21 21 0,-20-22 16,20 1-16</inkml:trace>
  <inkml:trace contextRef="#ctx0" brushRef="#br0" timeOffset="21508.55">12996 6181 0,'-106'21'31,"85"0"-31,-21 0 0,21 0 0,0 22 16,-1-22-16,-20 21 0,21 1 16,0-1-16,0 0 0,-1 1 0,1-1 15,21-21-15,0 21 0,0 1 0,0-22 16,0 0-16,0 21 0,0-20 15,0-1-15,21-21 0,-21 21 0,22-21 16,20 0-16,-21 0 0,0 0 16,22 0-16,-22 0 0</inkml:trace>
  <inkml:trace contextRef="#ctx0" brushRef="#br0" timeOffset="21760.85">13547 6244 0,'0'0'0,"21"-21"0,0 0 0,0 0 16,-21 0-16,21 21 0,0 0 0,1 0 16,-1 21-16,0-21 0,0 21 15,0 21-15,0-21 16,-21 22-16,22-1 0,-22 22 0,21-22 16,-21 0-16,0 22 0,0-22 0,0 0 15,0 1-15,-21-1 0,-1-21 16,1 22-16,0-22 0,-21 0 0,21 0 15,-22 0-15,22 0 0,-21-21 0,-1 0 16,22 0-16,0 0 0,-21 0 16,21 0-16</inkml:trace>
  <inkml:trace contextRef="#ctx0" brushRef="#br0" timeOffset="22236.83">14393 6223 0,'0'0'0,"0"21"0,21-21 47,1 0-47,-1 0 16,0 0-16,0 0 0,0 0 0,0 0 15,22 0-15,-22 0 0,0 0 0,0 0 16,0 0-1</inkml:trace>
  <inkml:trace contextRef="#ctx0" brushRef="#br0" timeOffset="22381.7">14351 6414 0,'0'21'15,"0"-42"-15,21 42 0,0 0 16,0-21-16,1 0 0,-1 0 0,0 0 15,0 0-15,0 0 0,0 0 0,22-21 16,-1 21-16,-21-21 0,22-1 16,-1 1-16</inkml:trace>
  <inkml:trace contextRef="#ctx0" brushRef="#br0" timeOffset="22736">15621 5821 0,'-64'0'16,"43"21"0,21 0-16,0 0 15,21-21 1,1 0-16,-1 0 15,0 0-15,0-21 0,0 0 16,-21 0-16,0 0 16,0 0-16,0-1 15,0 1-15,0 0 0,0 0 0,0 0 16,-21 21 0,0 21-16,0 0 0,-22 21 15,22-20-15,0 20 0,0 0 16,-21-21-16,20 22 0,22-1 0,0-21 15,0 22-15,0-22 0,0 0 0,0 0 16</inkml:trace>
  <inkml:trace contextRef="#ctx0" brushRef="#br0" timeOffset="23297.85">16341 6033 0,'21'0'16,"-21"-22"-1,21 22-15,0 0 0,21-21 16,-20 21-16,-1-21 0,0 0 0,0 21 15,0-21-15,-21 0 0,0-1 16,0 1-16,-21 21 16,-21 0-16,21 0 0,-22 0 0,1 0 15,0 0-15,-1 0 0,1 21 16,0 1-16,-1-1 0,22 0 0,0 21 16,0-21-16,0 1 0,21 20 15,0-21-15,0 0 0,0 0 0,0 1 16,0-1-16,21 0 0,0 0 0,21 0 15,-21-21-15,22 21 0,-1-21 16,0 0-16,1 0 0,-1 0 0,-21 0 16,22 0-16,-22 0 0,0 0 0,0 0 15,-42 0 1,-21 0-16,20 0 16,-20 0-16,0 0 0,-1 0 0,-20 0 15,21 0-15,-1 22 0,-20-1 16,20 0-16,1 0 0,21 0 0,-21 22 15,20-22-15,1 21 0,0-21 16,21 22-16,0-22 0,0 21 0,0-21 16,21 0-16,43 22 0,-43-43 15,21 0-15,22 0 0,-22 0 16,22 0-16,-1 0 0,1 0 16</inkml:trace>
  <inkml:trace contextRef="#ctx0" brushRef="#br0" timeOffset="23736.52">16997 6223 0,'0'-21'0,"0"42"0,0-63 0,0 21 0,0-1 16,-21 22-16,-1 0 0,1 0 15,0 22-15,0-1 0,0-21 16,21 42-16,0-21 0,-21 0 0,21 22 16,-22-1-16,22-21 0,0 22 15,0-1-15,0-21 0,0 21 0,0-20 16,0 41-16,-21-42 15,21 0-15,0-42 32,0 0-17,0 0-15,0 0 0,21 0 0,-21-1 16,0-20-16,22 0 0,-1 21 0,0-22 16,-21 1-16,21 0 0,0-1 15,22 22-15,-22-21 0,0 21 0,21-22 16,1 22-16,-22 0 0,21 0 15,0 21-15,-20 0 0,20 0 0,-21 21 16,0 0-16,0 0 0,-21 22 16,0-22-16,0 21 0,0-21 0,0 22 15,0-1-15,0 0 0,0 1 16,0-22-16,-21 21 0,21 0 0,-21-20 16,21-1-16,-21 0 0,21 0 15,0 0-15,21-21 16,0-21-16,0 21 15,1-21-15,-1 0 0,21 0 16</inkml:trace>
  <inkml:trace contextRef="#ctx0" brushRef="#br0" timeOffset="23936.82">17801 6011 0,'0'0'0,"21"-42"16,0-85-1,-21 106-15,0 0 0,0 42 16,0 21-1,0-21-15,0 22 0,0-1 16,-21 0-16,0 1 0,21-1 0,-21 0 16,0 1-16,0-1 0,21 0 15,0 1-15,-22-1 0,22 0 0,0-20 16,0 20-16,0-21 0,0 0 0,22 0 16,-1-21-16</inkml:trace>
  <inkml:trace contextRef="#ctx0" brushRef="#br0" timeOffset="24129.56">17547 6181 0,'0'0'16,"-21"0"-16,21-21 0,21 21 31,0 0-31,22 0 0,-22 0 16,21 0-16,0 0 0,1 0 0,-1 0 15,0 0-15,1 0 0,-1 0 16,0 0-16,1 0 0,-1 0 0,0-22 16</inkml:trace>
  <inkml:trace contextRef="#ctx0" brushRef="#br0" timeOffset="24440.85">18161 6244 0,'0'0'0,"21"0"0,0 0 16,0-21-16,1 21 0,20-21 15,-21 21-15,0-21 0,0 21 16,1-21-16,-1-1 0,0 22 0,-21-21 16,0 0-1,-42 21 1,20 0-16,1 0 0,0 21 0,-21 0 15,21 1-15,-22-1 0,22 0 16,0 0-16,0 0 0,0 22 0,21-22 16,0 21-16,0-21 0,0 22 0,0-22 15,0 0-15,0 0 0,21 0 16,0 0-16,0 1 0,21-22 0,1 0 16,41 0-16,-41 0 15</inkml:trace>
  <inkml:trace contextRef="#ctx0" brushRef="#br0" timeOffset="24768.66">18775 6287 0,'0'0'0,"0"-43"0,0 22 0,0 0 15,0-21-15,0 20 0,0-20 16,21 21-16,0 0 0,0 0 0,0-1 16,22 1-16,-22 21 0,21 0 15,-21 0-15,22 0 0,-22 21 0,21 1 16,-21-1-16,22 0 0,-22 21 0,0-21 15,0 22-15,-21-1 0,0-21 16,0 22-16,0-1 0,0 0 0,0-21 16,-21 22-16,0-22 0,21 0 0,-21 0 15,0 0-15,-1-21 16,1 0-16,0 0 16,0 0-16,0-21 15,21 0-15,0 0 0,0 0 16,0-22-16,0 22 0,21 0 0,0-21 15,0 21-15,0-22 0,1 22 16,-1-21-16,0-1 0,21 22 0,-21-21 16,22 0-16,-1-1 0,-21 1 15</inkml:trace>
  <inkml:trace contextRef="#ctx0" brushRef="#br0" timeOffset="25080.81">19770 5694 0,'0'0'0,"-22"-21"0,1 0 15,0 21-15,21-22 16,0 1 0,0 0-1,0 0 1,21 0-1,0 21-15,1 0 0,-1 0 16,0 0 0,-21 21-16,21 21 0,-21-21 15,0 22-15,0-22 0,0 21 0,-42 1 16,21-1-16,-1-21 0,-20 21 16,21-20-16,-21 20 0,-1-21 0,1 0 15,0-21-15,20 21 0,1-21 16</inkml:trace>
  <inkml:trace contextRef="#ctx0" brushRef="#br0" timeOffset="25804.62">20129 5376 0,'0'-21'31,"22"0"-31,-1 21 16,0-21-1,0 21-15,0 0 0,0-21 16,1 21-16,-1 0 0,21 0 0,-21 0 16,22 0-16,-22 0 0,21 0 15,-21 0-15,22 0 0,-22 0 0,0 0 16,0 0-16,-21 21 16,0 0-16,0 21 0,0 1 15,0-1-15,0 0 0,-21 22 16,21-1-16,-21 1 0,21 21 0,-21-22 15,21 1-15,0-1 0,0-21 16,0 22-16,0-22 0,0 22 0,0-1 16,0-20-16,0 20 0,0 1 15,0-1-15,0-21 0,0 22 16,-22-1-16,1-20 0,0-1 0,0 0 16,-21 1-16,20-1 0,-20 0 15,21-20-15,-21 20 0,-1-21 0,-20-21 16,20 21-16,1 0 0,-21-21 0,20 0 15,1 22-15,-22-22 0,22 0 16,21 0-16,-21 0 0,-1 0 0,22 0 16,0 0-16,0 0 0,0 0 0,-1 0 15,22-22 1,0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52:48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847 0,'0'0'0,"0"-21"0,0-1 15,0 1-15,0 42 32,0 1-32,0 20 15,0 0-15,0 1 0,0-1 0,0 21 16,0 1-16,-21-22 0,21 22 16,0-1-16,-21-20 0,21-1 15,-22 21-15,1-20 0,0 20 16,21-20-16,-21-1 0,21-21 15,-21 21-15,21-20 0,-21-22 0,21 21 16,0-42 0,0-22-1,0 22-15,0-21 0,0 21 0,21-22 16,0 1-16,0 0 0,-21-1 16,21-20-16,0 20 0,1-20 0,-22 21 15,0-22-15,21 1 0,-21-1 16,0 22-16,0-1 0,0 1 15,0 0-15,0 21 0,0-1 16,0 44 0,21-1-16,-21 0 0,21 21 0,-21 22 15,21-22-15,0 22 0,-21-22 16,0 21-16,22 1 0,-1-22 16,-21 1-16,0-1 0,0 21 0,21-20 15,-21-1-15,21 0 0,-21-20 16,0 20-16,0-21 0,0 0 0,0 0 15,0 1-15,21-1 0,-42-42 32,0-1-17</inkml:trace>
  <inkml:trace contextRef="#ctx0" brushRef="#br0" timeOffset="182.77">974 1545 0,'0'0'0,"21"0"16,0-21-16,0 21 16,21 0-16,-20 0 0,20-21 15,0 21-15,22 0 0,-22-21 0,22 21 16,-1-21-16,1 21 0,-22-22 16,21 22-16,-20-21 0,20 21 15,-20 0-15,-1-21 0</inkml:trace>
  <inkml:trace contextRef="#ctx0" brushRef="#br0" timeOffset="724.7">2349 1291 0,'0'0'0,"22"0"0,-22-21 16,0 0-16,0 0 16,0 0-16,-22-1 0,1 22 15,0-21-15,0 0 0,-21 0 16,20 21-16,1-21 0,-21 21 15,21 0-15,0 0 0,-1 0 0,1 21 16,0-21-16,-21 42 0,21-21 16,-1 1-16,1 20 0,0 0 15,0 1-15,0-1 0,0 0 0,-1 1 16,22-1-16,0 0 0,0 1 16,0-1-16,0-21 0,0 21 0,0-20 15,0-1-15,22 0 0,-1-21 16,0 0-16,0 0 0,21 0 15,-20-21-15,20 21 0,-21-21 0,21-22 16,1 22-16,-22 0 0,21-21 16,1 20-16,-22-20 0,21 0 0,-21 21 15,0-22-15,1 1 0,-1 0 16,-21-22-16,0 22 0,21-22 16,-21 1-16,0-1 0,0 1 15,0 20-15,0-20 0,0 21 0,0-22 16,0 22-16,0 21 0,-21-1 15,21 1-15,-21 21 0,-1 43 16,1-1-16,21 0 16,0 22-16,0-1 0,0 1 0,0 20 15,0-20-15,0-1 0,0 1 16,0-22-16,0 22 0,21-22 0,-21 0 16,0 1-16,22-22 0,-1 21 15,0-21-15,-21 1 0,21-1 16,0 0-16,0-21 0,1 0 15,20 0-15,-21 0 0,0 0 0,0 0 16,22-21-16</inkml:trace>
  <inkml:trace contextRef="#ctx0" brushRef="#br0" timeOffset="1100.66">2879 1249 0,'0'0'16,"0"-21"-16,0 0 0,0-1 15,0 1-15,21 21 16,0 0-16,0 0 16,0 0-16,0 0 0,1 0 0,-1 21 15,0 1-15,0 20 0,0-21 16,0 0-16,1 22 0,-1-22 16,-21 21-16,0-21 0,0 22 0,0-22 15,0 21-15,0-21 0,0 22 16,0-22-16,0 0 0,0 0 0,0 0 15,-21-21-15,21-21 16,0 0 0,21 0-16,0-22 15,-21 22-15,21 0 0,0-21 0,-21 21 16,21-22-16,1 1 0,-1 21 16,0-22-16,-21 1 0,21 0 15,0 21-15,0-22 0,-21 22 0,22 0 16,-1 0-16,0 0 0,0 21 15,0-22-15,0 22 16,1 0-16</inkml:trace>
  <inkml:trace contextRef="#ctx0" brushRef="#br0" timeOffset="2125.14">4064 1524 0,'0'0'0,"21"0"16,0-21 0,0 0-16,-21 0 0,22 21 15,-1-22-15,-21 1 0,21-21 0,-21 21 16,0 0-16,21-1 0,-21-20 16,0 21-16,0-21 0,0 20 15,0 1-15,0-21 0,-21 21 16,0 0-16,0-1 0,-1 1 0,1 21 15,0 0-15,-42 21 16,20 1-16,1-1 0,21 0 0,-22 21 16,1 1-16,0-22 0,-1 21 15,22 0-15,-21 1 0,21-1 0,0 0 16,-1-20-16,1 20 0,21 0 16,0-21-16,0 1 0,0 20 0,43-21 15,-22-21-15,0 21 16,21-21-16,-21 0 0,22 0 0,-1-21 15,0 0-15,1 0 0,-1 0 16,-21-1-16,22 1 0,-1 0 0,-21 0 16,0-21-16,0 20 0,1 1 15,-1-21-15,-21 21 0,0-22 0,0 22 16,0-21-16,0 21 16,0 0-16,0-1 0,0 1 0,0 0 15,-21 21 1,-1 21-16,22 0 0,-21 1 15,21-1-15,0 21 0,0-21 16,0 22-16,0-22 0,0 0 0,0 21 16,0-21-16,0 1 0,21 20 15,1-21-15,-1-21 0,0 21 0,0 0 16,0-21-16,0 0 0,22 0 16,-22 0-16,21 0 0,1-21 0,-22 21 15,21-21-15,0 0 0,1 0 0,-22 0 16,21-1-16,-21 1 15,1 0-15,-1-21 0,0 21 0,-21-22 16,0 22-16,0 0 0,0-21 16,0 20-16,0 1 0,0 0 0,0 42 31,0 0-31,0 1 16,0-1-16,0 0 0,0 21 15,0-21-15,0 1 0,-21 20 16,21-21-16,0 0 0,-21 0 15,21 1-15,0-1 0,0 0 0,0 0 16,-22 0-16,1 0 16,21-42 15,0 0-31,0 0 16,0 0-16,0 0 0,0-22 0,21 22 15,1 0-15,-1-21 0,21-1 16,-21 1-16,22 21 0,-22-22 0,21 1 15,0 21-15,1-21 0,-1 20 16,0 22-16,1 0 0,-1 0 0,0 0 16,1 22-16,-22-1 0,21 0 15,-21 21-15,1-21 0,-22 22 0,0-22 16,0 21-16,0 1 0,0-22 16,0 21-16,-22-21 0,22 0 15,-21 22-15,21-22 0,-21 0 0,21 0 16,21-21 15,0 0-31,-21-21 0,22 0 16,-1 0-16,0 0 0,0-1 0,0 1 15</inkml:trace>
  <inkml:trace contextRef="#ctx0" brushRef="#br0" timeOffset="2390.78">5651 720 0,'0'0'0,"0"-21"0,0-1 0,0 1 0,0 42 32,0 1-32,0 20 0,0 0 15,-21 1-15,0-1 0,21 21 16,0-20-16,-21-1 0,0 22 0,0-22 16,-1 21-16,22-20 0,-21-1 15,21 0-15,-21-20 0,21 20 0,0-21 16,0 21-16,0-20 0,0-1 15,21-21-15,0 0 16,1 0-16,-1 0 0,0 0 0,21 0 16,-21 0-16,1 0 0,20-21 15,-21-1-15,0 1 0,22 0 0,-22 0 16</inkml:trace>
  <inkml:trace contextRef="#ctx0" brushRef="#br0" timeOffset="2574.31">5355 1058 0,'-21'0'0,"42"0"0,-63 0 0,21 22 0,21-1 31,21-21-31,0 0 16,21 0-16,-21 0 0,22 0 0,-22 0 15,21 0-15,1-21 0,-1 21 16,-21-22-16,21 1 0,1 21 0</inkml:trace>
  <inkml:trace contextRef="#ctx0" brushRef="#br0" timeOffset="3716.52">6794 1312 0,'0'0'0,"22"0"32,-22-21-32,21 0 15,0 0-15,-21 0 16,21 0-16,-21-1 0,0 1 0,0-21 16,0 21-16,0 0 0,0-22 15,0 22-15,-21 0 0,0 0 0,0 0 16,-1 21-16,-20 0 0,21 0 15,-21 0-15,-1 0 0,1 21 16,21 0-16,-22 0 0,1 0 16,21 22-16,-21-1 0,20-21 0,1 21 15,0 1-15,0-22 0,0 21 16,21-21-16,0 22 0,0-22 0,0 0 16,0 0-16,0 0 0,0 1 15,21-22-15,0 0 0,21 0 16,-20 0-16,20 0 0,0 0 0,1-22 15,-1 22-15,0-21 0,1 0 16,-1 0-16,0 0 0,1 0 0,-22-1 16,21 1-16,-21-21 0,0 21 15,22 0-15,-43-22 0,21 22 0,0-21 16,-21 21-16,21-1 0,-21 1 16,0 0-16,0 42 31,0 0-31,-21 1 0,0-1 15,21 21-15,-21-21 0,21 22 0,0-1 16,0-21-16,0 0 0,0 22 16,21-22-16,0 0 0,0 0 0,22 0 15,-22 0-15,21 1 0,-21-22 16,22 0-16,-1 21 0,0-21 0,-21 0 16,22 0-16,-1 0 0,0 0 15,1-21-15,-1-1 0,0 1 16,1 21-16,-22-21 0,0 0 0,21-21 15,-20 20-15,-1 1 0,-21 0 16,0-21-16,0 21 0,0-22 0,0 22 16,0-21-16,-21 21 0,-1-1 15,1 1-15,0 21 0,0 0 0,0 0 16,-22 0-16,22 21 0,-21 1 16,21-1-16,0 0 0,-22 21 0,22-21 15,0 22-15,0-22 0,21 21 0,0-21 16,0 1-16,0-1 0,0 0 15,0 0-15,0 0 0,21-21 16,0 0-16,0 0 16,22 0-16,-22 0 0,0 0 0,21 0 15,1 0-15,-22-21 0,0 0 0,21 21 16,-21-21-16,1 21 0,-1-21 16,-21-1-16,21 22 0,-21-21 15,0 42 1,0 1-1,0-1-15,-21 0 0,0 21 16,21-21-16,-22 22 0,1-1 0,0 22 16,21-22-16,0 21 0,-21 22 0,21-21 15,0-1-15,-21 1 16,21 20-16,0-20 0,0 20 0,0 1 16,0 0-16,0 63 0,0-63 15,0-1-15,0 1 0,0 0 16,0-22-16,0 22 0,0-22 15,0 1-15,0-1 0,-21 1 0,-1-22 0,1 0 16,0 1-16,0-22 0,0 21 16,0-42-16,-22 21 0,22-21 0,0 0 15,-21 0-15,20 0 0,1 0 16,0-21-16,0 0 0,0 0 0,0-21 0,-1 20 16,1-20-16,0 0 0,21-1 15,0 1-15,0-21 0,0 20 0,0-20 16,0-1-16,0 1 0,0-22 15,0 0-15,0 1 0,21-1 16</inkml:trace>
  <inkml:trace contextRef="#ctx0" brushRef="#br0" timeOffset="4298.77">8403 1207 0,'0'-22'16,"-21"22"0,21-21-1,0 0-15,0 0 16,0 0-16,21 0 16,0-1-16,-21 1 0,21 0 15,1 0-15,-22 0 0,0 0 16,0-1-16,-22 22 31,1 22-31,0-1 0,0 0 0,0 0 16,0 21-16,-1-20 0,1 20 15,0 0-15,0-21 0,21 22 0,-21-22 16,21 21-16,0-21 0,0 1 16,0-1-16,0 0 15,21-21-15,0 0 0,0 0 0,0 0 16,1 0-16,20 0 0,-21 0 15,21 0-15,1-21 0,-1 21 0,0-21 16,1-1-16,20-20 0,-20 21 16,-1 0-16,21-22 0,-41 1 0,20 21 15,-21-21-15,0-1 0,0 1 16,-21 0-16,22 20 0,-22 1 0,0 0 16,0 0-16,0 42 15,-22 0-15,22 0 16,-21 1-16,21 20 0,-21-21 0,21 21 15,0 1-15,0-1 0,0-21 16,-21 22-16,21-22 0,0 21 0,-21-21 16,0 0-16,21 22 0,-22-22 15,1 0-15,0 0 0,0-21 0,0 21 16,-22 1-16,22-22 0,0 0 0,0 21 16,0-21-16</inkml:trace>
  <inkml:trace contextRef="#ctx0" brushRef="#br0" timeOffset="5200.62">10901 995 0,'0'0'0,"0"-42"15,-21 20-15,-1 1 16,1 21-16,0 0 0,0 0 16,0 21-16,0 1 0,-1-1 15,1 0-15,-21 21 0,21-21 16,0 22-16,-1-1 0,22 0 0,-21 1 15,0-22-15,21 21 0,-21-21 16,21 22-16,0-22 0,0 0 0,0 0 16,0 0-16,0 1 0,21-22 0,0 0 15,0 0-15,1 0 0,20 0 16,0 0-16,1 0 0,-1 0 0,0-22 16,22 1-16,-22 0 0,0 21 15,1-21-15,-1 0 0,-21 0 16,22-1-16,-43-20 0,0 21 0,0 0 15,0 0-15,0-22 0,-22 22 16,1 0-16,0-21 0,-21 20 0,21 1 16,-22 0-16,22 0 0,0 21 15,0-21-15,0 21 0,-1-21 0,22-1 32,22 1-32,20 21 0,0-21 15,-21 0-15,22 21 0,-1-21 16,22 0-16,-22-1 0,0 22 0,1-21 15,-22 0-15,21 0 0,-21 21 16,0-21-16,1 21 0,-1 0 16,-21 21-1,0 0 1,0 0-16,0 22 0,0-1 0,0 0 16,0 22-16,0-22 0,-21 22 15,-1-1-15,22 1 0,0-1 0,0 1 16,-21 20-16,21 1 0,0 0 0,-21-1 15,21 1-15,0 0 0,0-1 16,0 22-16,0-21 0,0 21 0,0-22 16,0 22-16,-21 0 0,21-21 0,0 20 15,0-20-15,0 21 0,0-21 16,0-1-16,0 1 0,0-22 0,0 22 16,0-21-16,0-1 0,0 1 15,-21-22-15,21 0 0,-21 1 0,-1-22 16,1 0-16,0 0 0,0 0 15,0-21-15,0 0 0,-43 0 16,43 0-16,-21-21 0,-43-21 16,21-1-16,1 1 0,-43-43 15,43 43-15,-1-21 0,1-1 16,20 1-16,-20 20 0,42-20 0,-22 20 16,22-20-16,0 21 0,21-22 0,0 1 15,0-1-15,0 1 0,0-1 16,21 1-16,21-22 0,-20 21 15</inkml:trace>
  <inkml:trace contextRef="#ctx0" brushRef="#br0" timeOffset="5500.71">12827 550 0,'0'0'0,"0"-21"0,0 42 32,0 1-32,-21 20 15,0 0-15,-1 1 0,22 20 0,-21-21 16,0 22-16,0-1 0,0-20 16,0 20-16,-1-20 0,22 20 0,0-21 15,-21-20-15,21 20 0,0-21 16,0 21-16,0-20 0,0-1 0,0 0 15,21-21-15,1 0 16,-1 0-16,0 0 16,0 0-16,0 0 0,0-21 0,-21 0 15</inkml:trace>
  <inkml:trace contextRef="#ctx0" brushRef="#br0" timeOffset="5680.65">12488 1101 0,'0'0'0,"-21"0"32,21 21-32,21-21 15,0 0-15,1 0 0,20 0 16,-21 0-16,21 0 0,1-21 0,-1 21 16,0-21-16,1 21 0,-1-22 15,0 1-15,1 21 0</inkml:trace>
  <inkml:trace contextRef="#ctx0" brushRef="#br0" timeOffset="6036.44">13081 1058 0,'0'0'0,"-21"22"0,0-22 32,21 21-32,42-21 15,-21-21-15,0-1 16,0 22-16,1-21 0,20 0 15,-21 0-15,21 0 0,-20 0 16,-1-1-16,0 22 0,0-21 16,-21 0-16,0 0 0,0 0 15,-21 21 1,0 0-16,-22 0 0,22 21 0,0 0 16,-21 0-16,21 22 0,-1-22 15,1 21-15,-21 0 0,42-20 0,-21 20 16,21-21-16,0 0 0,0 22 0,0-22 15,0 0-15,0 0 0,0 0 16,21-21-16,0 21 0,0-21 0,0 0 16,1 0-16,20 0 0,-21 0 15,21 0-15,-20 0 0,20 0 0,-21-21 16,43-21-16,-22 21 16,-21 0-16</inkml:trace>
  <inkml:trace contextRef="#ctx0" brushRef="#br0" timeOffset="6704.77">13610 995 0,'0'0'0,"64"-127"31,-43 106-31,0 21 0,-21-21 0,21 21 16,0 0-16,0 0 0,1 0 0,-1 21 15,0-21-15,0 21 0,0 21 16,0-21-16,1 22 0,-22-22 0,0 21 16,0-21-16,0 22 0,0-1 0,0-21 15,-22 0-15,1 22 16,0-22-16,0 0 0,21 0 0,-21-21 15,0 21-15,-1-21 0,22-21 47,22 0-47,-1 21 0,0-42 16,0 21-16,0-1 0,0 1 0,1-21 16,20 0-16,-21 20 0,0-20 15,0 0-15,1-1 0,-1 1 0,0 0 16,-21 21-16,0-1 0,21 1 0,-21 42 31,0 1-31,-21-1 0,0 0 0,0 21 16,-1 1-16,22-1 15,-21 0-15,0-21 0,21 22 0,-21-1 16,21-21-16,0 22 0,0-22 0,0 0 16,0 0-16,21 0 0,0 0 15,22 1-15,-22-22 0,21 0 0,-21 21 16,22-21-16,-1 0 0,21 0 15,-20 0-15,-1 0 0,0-21 0,1-1 16,-1 1-16,0 0 0,-20 0 0,20-21 16,-21 20-16,21-20 0,-20 0 15,-1-22-15,0 22 0,-21-22 16,21 1-16,0 21 0,0-1 16,-21-20-16,0 20 0,0 22 0,22-21 15,-22 21-15,0 0 0,0 42 31,-22 0-31,22 21 0,-21-21 0,0 22 16,21-1-16,-21 0 0,21 1 16,-21-1-16,0 22 0,21-22 0,0 0 15,-22 1-15,22-22 0,-21 21 16,21 0-16,0-20 0,0-1 0,0 0 16,0 0-16,0 0 0,21-21 15,1 0 1,-1 0-16,0 0 0,0 0 15,-21-21-15</inkml:trace>
  <inkml:trace contextRef="#ctx0" brushRef="#br0" timeOffset="6900.77">14499 974 0,'0'0'0,"-21"0"0,42 0 46,0 0-46,0 0 0,1 0 16,20-21-16,-21 21 16,21-22-16,1 22 0,-1-21 0,0 21 15,1-21-15,-1 21 0,0-21 0,-20 21 16,20-21-16,0 0 0</inkml:trace>
  <inkml:trace contextRef="#ctx0" brushRef="#br0" timeOffset="7164.69">15769 572 0,'-42'0'16,"21"21"0,-1 0-16,1 0 0,0 21 0,0-20 15,0 20-15,-22 0 0,22 1 16,0-1-16,0 0 0,-21 1 0,20-1 15,1 0-15,21 1 0,-21-22 16,21 21-16,0-21 0,0 0 0,0 1 16,0-1-16,0 0 0,0 0 0,21 0 15,0 0-15,1-21 0,20 0 16,-21 0-16,21 0 0,-20 0 0,20 0 16,-21 0-16,21 0 0</inkml:trace>
  <inkml:trace contextRef="#ctx0" brushRef="#br0" timeOffset="7416.78">16319 529 0,'0'0'0,"22"0"0,-22 21 16,21 1-16,0-1 15,-21 21-15,21 0 0,-21 1 0,21-1 16,-21 22-16,0-22 0,0 21 15,0-20-15,0 20 0,0-20 16,0-1-16,0 0 0,0 1 16,-21-1-16,0-21 0,0 21 0,0-20 15,-1-1-15,1 0 0,-21-21 0,21 21 16,0-21-16,-1 0 0,1 0 16,-21 0-16,21 0 0,0 21 0</inkml:trace>
  <inkml:trace contextRef="#ctx0" brushRef="#br0" timeOffset="8280.54">1376 2667 0,'-43'0'0,"86"0"0,-128 0 0,43 0 0,21 0 16,-1 21-16,1-21 16,0 0-16,0 0 0,42 0 47,21 0-47,-20 21 0,20-21 0,21 0 15,1 0-15,-1 0 0,1 0 16,21 0-16,-1 0 0,1 0 0,21 0 15,21 0-15,21 0 0,0-21 16,21 21-16,1-21 0,-1 0 0,43 21 16,-1-21-16,1 0 0,21 21 0,0-22 15,21 22-15,21-21 0,-21 0 16,21 21-16,0-21 0,0 21 16,22 0-16,-22-21 0,21 21 15,-21 0-15,22-21 0,-1-1 0,0 22 16,1 0-16,-1-21 0,22 21 15,-22 0-15,21-21 0,1 21 0,-1-21 16,1 21-16,-1-21 0,1 21 0,-1 0 16,1-21-16,-1 21 0,-20 0 15,20 0-15,1-22 0,-43 22 0,21 0 16,-21 0-16,1 0 0,-22 0 16,0 0-16,-22 0 0,1 0 15,-21 0-15,0-21 0,-22 21 0,-42 0 16,0 0-16,1-21 0,-22 21 15,-22-21-15,-20 21 0,0 0 0,-22-21 16,-20 21-16,-1 0 0,-21 0 16,0-21-16,-42 21 15,0 0-15,0 0 16,-22 0-16,-20 0 0,-1 0 16</inkml:trace>
  <inkml:trace contextRef="#ctx0" brushRef="#br0" timeOffset="9404.78">402 4403 0,'0'0'0,"0"-85"31,0 64-31,0 42 32,0 0-32,0 0 0,0 22 15,0-22-15,0 21 0,0 1 0,-21-1 16,0 0-16,21 1 0,-21-1 15,-1 21-15,1-20 0,-21-1 16,42 0-16,-21 1 0,0-22 0,21 0 16,0 0-16,-22-21 0,44-21 31,-1-21-15,0 21-16,0-1 0,0-20 0,0 0 15,1 21-15,-1-22 0,21 1 16,-21 0-16,0 20 0,1-20 15,-1 21-15,0 0 0,0 0 0,0 21 16,0 0-16,1 21 16,-22 0-16,21 0 0,-21 0 15,0 22-15,0-22 0,0 21 16,0 0-16,0 1 0,0-22 0,0 21 16,0 1-16,0-1 0,21-21 15,0 21-15,0-20 0,0-22 16,1 21-16,20-21 0,-21 0 15,21 0-15,-20 0 0,20-21 0,-21-1 16,21 1-16,1 0 0,-1-21 16,-21-1-16,22 1 0,-22 21 15,21-64-15,-21 43 0,-21 0 16,0-1-16,0 1 0,0 0 16,0-1-16,-21 1 0,0 0 0,0 20 15,0-20-15,-1 42 0,1-21 16,0 21-16,0 0 0,0 0 15,0 21-15,-1-21 0,1 21 0,0 22 16,21-22-16,-21 0 0,21 0 16,0 21-16,0-20 0,0-1 15,0 0-15,0 0 0,0 0 0,21 0 16,0-21-16,0 22 0,22-22 16</inkml:trace>
  <inkml:trace contextRef="#ctx0" brushRef="#br0" timeOffset="9640.76">1587 4403 0,'0'0'0,"-21"0"31,21 21-31,0 0 0,-21 0 16,21 0-16,-21 1 0,21-1 15,-21 0-15,21 0 0,0 21 0,-21-20 16,21-1-16,-22 0 0,1 21 15,21-21-15,0 1 0,0-1 0,-21 0 16,21 0-16,0-42 31,21 0-31,0 0 16</inkml:trace>
  <inkml:trace contextRef="#ctx0" brushRef="#br0" timeOffset="9952.62">1672 4043 0,'0'0'16,"-21"0"-16,0 0 0,0 0 15,-1 21-15,22 0 16,-21-21-16,21 21 0,0 1 16,0-1-16,21-21 15,1 0-15,-1 0 0,0 0 16,-21-21-16,21-1 15,-21 1-15,0 0 0,0 0 16,-21 0-16,0 21 16,0 0-16,-1-21 0,1 21 15,0 0-15,0 0 0,0 21 16,0 0-16,-1-21 0,22 21 0,0 21 16,0-20-16,0-1 0,0 0 15,0 0-15,0 0 0,22 0 0,-1 1 16,0-22-16,21 0 0,-21 0 15</inkml:trace>
  <inkml:trace contextRef="#ctx0" brushRef="#br0" timeOffset="10222.75">2371 3979 0,'0'0'0,"-22"-21"0,1 21 0,0 0 16,0 0-16,0 0 0,21 21 15,-21 1-15,-1-1 0,1 21 0,0-21 16,0 43-16,21-22 0,-21 0 16,0 1-16,-1 20 0,22-20 0,-21-1 15,0 21-15,0-20 0,0-1 16,21 0-16,-21 1 0,21-22 0,0 21 16,0-21-16,0 1 0,0-1 15,0 0-15,21-21 16,0 0-16,0 0 0,0-21 15,0 0-15,22-1 0,-1-20 0,0 21 16,1 0-16</inkml:trace>
  <inkml:trace contextRef="#ctx0" brushRef="#br0" timeOffset="10672.78">2730 3958 0,'0'0'0,"-21"0"16,0 0-16,0 0 0,0 21 0,0 1 15,21-1-15,-22 21 0,1 0 16,0 1-16,21-1 0,0 22 16,-21-22-16,0 0 0,21 1 0,-21-1 15,21 0-15,0 1 0,0-1 16,-22-21-16,22 0 0,0 0 0,0 1 16,0-1-16,0 0 0,0-42 46,0 0-46,0-1 0,22 1 0,-22 0 16,0 0-16,21-21 0,0 20 16,0-20-16,0 0 0,0-1 0,1 1 15,20 21-15,-21-21 0,21 20 16,1 1-16,-1 0 0,-21 21 16,22 0-16,-22 0 0,21 0 0,-21 21 15,22 0-15,-22 1 0,0 20 16,0-21-16,0 0 0,0 22 0,-21-22 15,0 21-15,0-21 0,0 22 16,0-22-16,0 21 0,-21-21 0,21 0 16,-42 22-16,21-22 0,0 0 15,-1 0-15,-20-21 0,21 21 16,0-21-16,0 0 0,21-21 16,0 0-16,0 0 15</inkml:trace>
  <inkml:trace contextRef="#ctx0" brushRef="#br0" timeOffset="10857.51">2117 4255 0,'0'0'0,"-43"0"0,43 21 16,-21-21-16,21 21 15,21-21 1,0 0-16,1 0 0,20 0 15,0 0-15,1-21 0,20 0 0,1-1 16,-1 1-16,1 0 0,-1 0 0</inkml:trace>
  <inkml:trace contextRef="#ctx0" brushRef="#br0" timeOffset="11288.25">4995 4064 0,'0'0'0,"0"-42"0,0 21 0,0-1 16,0 1-16,0 0 0,0 0 15,0 0-15,0 42 32,0 0-32,0 0 0,0 22 15,0-1-15,0 21 0,-21-20 16,0-1-16,21 22 0,-21-22 15,0 0-15,-1 1 0,1-1 0,0 0 16,21-21-16,0 22 0,-21-22 0,21 0 16,0 0-16,0 0 0,21-21 15,0 0-15,0 0 16,1 0-16,-1-21 0,0 0 16,0 0-16</inkml:trace>
  <inkml:trace contextRef="#ctx0" brushRef="#br0" timeOffset="11478.29">4720 4318 0,'0'0'0,"-21"0"15,0 0 1,21 21-16,21-21 16,0 0-16,0 0 0,0 0 15,22 0-15,-22 0 0,21 0 16,1 0-16,-1-21 0,0 21 0,1-21 15,-1 0-15,0 21 0,-21-21 16,1 21-16,20-22 0</inkml:trace>
  <inkml:trace contextRef="#ctx0" brushRef="#br0" timeOffset="11841.7">5270 4276 0,'0'0'0,"0"21"16,0 0-1,22-21 17,-1-21-32,0 0 0,0 21 15,21-21-15,-20-1 0,-1 1 0,21 0 16,-21 21-16,0-21 0,1 0 16,-1 0-16,-21-1 0,0 1 15,-21 21 1,-1 0-1,-20 0-15,21 0 0,0 21 0,0 1 16,-1 20-16,1-21 0,0 21 16,0-20-16,21 20 0,-21-21 0,21 21 15,-21-20-15,21 20 0,-22-21 0,22 0 16,0 0-16,0 1 0,0-1 16,0 0-16,22-21 0,-1 21 15,0-21-15,21 0 0,-21 0 0,22 0 16,-1 0-16,0-21 0,-20 0 15,20 0-15,0 21 0,1-22 0</inkml:trace>
  <inkml:trace contextRef="#ctx0" brushRef="#br0" timeOffset="12584.59">5821 4255 0,'0'0'0,"0"-22"0,0 1 0,0 0 16,0 0-16,0 0 0,0 0 0,0-1 15,21 1-15,0 0 0,0 21 16,0 0-16,1-21 0,20 21 15,-21 0-15,21 0 0,-20 21 0,20 0 16,-21 0-16,21 1 0,-20-1 16,-1 0-16,0 21 0,0-21 0,-21 22 15,0-22-15,0 21 0,0-21 0,-21 1 16,0 20-16,0-21 16,-22 0-16,22 0 0,0 1 0,0-22 15,0 21-15,-1 0 0,1-21 0,0 0 16,42-21-1,0 0 1,1-1-16,-1 1 0,0 0 0,0 0 16,0 0-16,22-22 15,-22 22-15,0-21 0,0 0 0,0 20 16,0-20-16,1 0 0,-1 21 0,0-1 16,0 1-16,-21 0 0,0 0 0,0 42 31,0 0-31,-21 0 15,21 1-15,-21 20 0,0-21 0,-1 21 16,22-20-16,0 20 0,-21-21 16,21 21-16,-21-20 0,21-1 0,0 21 15,0-21-15,0 0 0,0 1 0,0-1 16,21 0-16,0-21 0,1 21 16,-1-21-16,0 0 0,0 0 0,0 0 15,22 0-15,-22 0 0,21 0 0,-21 0 16,22-21-16,-1 0 0,0 21 15,1-21-15,-1-1 0,0 1 16,1-21-16,-1 21 0,21-43 16,-41 43-16,-1-21 0,21-1 15,-21 1-15,-21 0 0,21-1 0,1 1 16,-22 0-16,0-1 0,21 1 0,-21 21 16,0 0-16,21-22 0,-21 22 15,0 42 1,-21 1-16,0-1 15,21 0-15,-22 21 0,1 1 0,0-1 16,21 0-16,-21 22 0,0-22 0,0 0 16,21 1-16,0-1 0,-22-21 15,1 43-15,21-43 0,0 0 16,0 0-16,0 0 0,21 1 16,1-22-1,-1 0-15,0 0 0,0 0 16,0-22-16,0 1 0,1 0 0,-1 21 15,0-21-15</inkml:trace>
  <inkml:trace contextRef="#ctx0" brushRef="#br0" timeOffset="12780.71">6921 4064 0,'0'0'0,"-21"21"31,42-21-15,1 0-16,-1 0 0,0 0 0,0 0 16,0 0-16,22 0 0,-1 0 0,-21 0 15,21-21-15,1 21 0,-1-21 16,0 21-16,1-21 0,-1 0 0,-21 21 16</inkml:trace>
  <inkml:trace contextRef="#ctx0" brushRef="#br0" timeOffset="13024.75">7916 3768 0,'0'0'0,"-63"0"16,42 21-16,-1 0 16,1 0-16,0 0 0,0 1 15,0 20-15,0 0 0,-1-21 0,1 22 16,0-1-16,0 0 0,0 1 0,21-1 15,0-21-15,-21 22 0,21-22 16,0 0-16,0 0 0,0 0 0,0 0 16,21 1-16,0-22 0,21 0 15,-21 0-15,1 0 0,20 0 16,0 0-16,1-22 0</inkml:trace>
  <inkml:trace contextRef="#ctx0" brushRef="#br0" timeOffset="13288.75">8297 3768 0,'0'0'15,"0"-21"-15,21-1 0,1 22 0,-1 0 16,0 0-16,0 0 0,21 0 0,-20 0 16,-1 0-16,21 22 0,-21-1 15,0 21-15,1-21 0,-1 22 16,0-1-16,-21 0 0,0 1 0,0-1 15,0 0-15,0 1 0,0-1 16,0 0-16,-21-21 0,0 22 0,-1-22 16,-20 0-16,21 0 0,0 0 0,-22 1 15,22-1-15,0-21 0,0 0 16,0 0-16,0 0 0,-1 0 0,1 0 16,0 0-16</inkml:trace>
  <inkml:trace contextRef="#ctx0" brushRef="#br0" timeOffset="14112.63">10541 3874 0,'0'0'0,"0"-22"0,0-20 32,0 63-17,0 0-15,0 1 16,0 20-16,0-21 0,0 21 16,0 1-16,0-1 0,-21 0 0,21-20 15,-21 20-15,-1 0 0,22-21 0,0 22 16,0-22-16,0 0 15,0 0-15,0 0 0,22-21 32,-1-21-32,0 21 15,0-21-15,0 0 0,0 0 0,1 0 16,20-43-16,-21 22 16,0 21-16,0-22 0,1 22 0,-1 0 15,0 0-15,0 0 0,-21-1 16,21 22-16,0 22 15,-21-1-15,0 0 0,0 0 16,0 0-16,0 22 0,0-22 16,0 0-16,0 21 0,0 1 15,0-22-15,0 0 0,22 21 0,-22-21 16,0 1-16,21-22 0,0 21 0,0 0 16,21-21-16,-20 0 0,20 0 15,-21 0-15,21 0 0,1 0 0,-1 0 16,0-21-16,1 0 0,-22-1 0,21 1 15,1-21-15,-1 21 0,-21-22 16,0 1-16,0 0 0,1-1 16,-22 1-16,21 0 0,-21-1 0,0 1 0,0 0 15,0-1-15,-21 1 16,-1 21-16,22 0 0,-21 0 0,0-1 0,0 22 16,0 0-16,0 0 15,-1 0-15,1 0 0,0 22 16,21-1-16,-21 0 15,21 0-15,0 0 0,0 0 16,0 1-16,0-1 0,0 0 16,21 0-16</inkml:trace>
  <inkml:trace contextRef="#ctx0" brushRef="#br0" timeOffset="14443.76">11769 4064 0,'0'0'0,"21"0"15,21-63 1,-21 41-16,0 1 16,1 0-16,-1 0 0,-21 0 15,21 0-15,0-1 0,-21 1 16,0 0-16,0 0 0,-21 21 31,0 0-31,0 21 16,-1 0-16,1 0 0,-21 1 0,21 20 15,0-21-15,-1 21 16,1 1-16,0-1 0,0-21 0,0 22 16,21-1-16,0-21 0,0 43 15,0-43-15,0 0 0,0 0 16,0 0-16,21 0 0,0-21 0,0 0 16,22 0-16,-22 0 0,21 0 0,-21 0 15,22 0-15,-1 0 0,21 0 16,-20-21-16,-1 0 0</inkml:trace>
  <inkml:trace contextRef="#ctx0" brushRef="#br0" timeOffset="14792.47">13822 3747 0,'0'0'0,"0"-22"0,0 1 16,0 0-16,0 0 0,0 0 0,-21 0 15,-1-1-15,1 22 16,0 0-16,0 0 0,0 0 16,0 0-16,-1 22 0,1-1 15,0 0-15,0 0 0,0 21 16,-22-20-16,22 20 0,0 0 0,0 1 15,-21 41-15,42-41 16,-22-1-16,22-21 0,0 21 0,0 1 16,0-22-16,0 21 0,0-21 0,0 1 15,22-1-15,-1-21 0,0 21 16,21-21-16,1 0 0,-22 0 0,21 0 16,22 0-16,-22 0 0,0-21 0</inkml:trace>
  <inkml:trace contextRef="#ctx0" brushRef="#br0" timeOffset="15722.2">14732 3810 0,'0'0'0,"0"-21"0,-127-85 32,106 106-32,-22 0 15,1 0-15,0 0 0,21 0 0,-22 0 16,1 21-16,0 0 0,-1 1 0,1-1 15,0 0-15,20 0 0,-20 21 16,21-20-16,0 20 0,0-21 0,-1 21 16,22-20-16,0 20 0,0-21 0,0 21 15,0-20-15,0-1 16,0 0-16,22 0 0,-1 0 0,21-21 16,-21 0-16,22 0 0,-1 0 0,0 0 15,-21 0-15,22 0 0,-1 0 16,0-21-16,1 21 0,-22-21 0,21 0 15,-21-22-15,22 22 0,-22-21 0,0 21 16,0-22-16,0 22 16,1-21-16,-1 21 0,-21-22 0,0 22 15,0 0-15,0 0 0,0 0 0,0 42 32,0 0-32,-21 0 15,21 0-15,-22 1 16,22-1-16,0 21 0,0-21 0,0 0 15,0 22-15,0-22 0,0 0 0,0 0 16,22 0-16,-1 1 0,0-22 16,0 21-16,0-21 0,22 0 0,-22 0 15,0 0-15,21 0 0,-21 0 16,1 0-16,20-21 0,-21-1 0,0 1 16,22 0-16,-22 0 0,0 0 0,-21 0 15,21-22-15,-21 22 0,21 0 16,-21-21-16,0 20 0,0 1 0,0 0 15,0 0-15,0 42 32,0 0-32,0 22 15,-21-22-15,0 0 0,21 21 0,-21-21 16,21 1-16,0 20 0,-21-21 16,21 0-16,-22 22 0,22-22 0,0 0 15,0 0-15,0 0 0,-21 0 16,0-21-1,0 0 1,21-21-16,0 0 16,0 0-16,0 0 0,0 0 0,0-1 15,0 1-15,0-21 0,0 21 0,21-22 16,0 1-16,22 21 16,-22-21-16,21-1 0,0 1 0,22 21 15,-1-22-15,-20 22 0,20-21 0,1 42 16,-1-21-16,1 21 0,-1 0 15,-20 21-15,-1 0 0,0 0 0,1 0 16,-22 22-16,0 20 16,-21-20-16,0-1 0,0-21 0,0 21 15,0 1-15,-21-22 0,-22 21 16,22-21-16,0 1 0,0-1 0,0 0 16,-22 0-16,22 0 0,0-21 15,0 21-15,0-21 0,0 0 0,-1 0 16,1 0-16,0 0 15,0 0-15,0 0 0,0 0 0,-1 0 16</inkml:trace>
  <inkml:trace contextRef="#ctx0" brushRef="#br0" timeOffset="16492.62">2582 6033 0,'0'0'15,"0"-22"-15,-21 1 0,21 0 16,0 42 15,0 22-31,0-22 16,0 0-16,0 0 0,0 21 16,0-20-16,0-1 0,0 21 0,0-21 15,0 0-15,0 1 0,0-1 16,0 0-16,0 0 0,0-42 31,21 0-15,0 0-16,-21-1 0</inkml:trace>
  <inkml:trace contextRef="#ctx0" brushRef="#br0" timeOffset="16656.53">2688 5842 0,'0'0'0,"0"-21"0,-42-21 31,21 42-15,21 21-1,21 0-15,0 0 16,0-21-16,21 21 0,1 0 16</inkml:trace>
  <inkml:trace contextRef="#ctx0" brushRef="#br0" timeOffset="17212.75">3535 6096 0,'0'0'0,"0"-21"0,21 0 16,-21 0 0,0-1-16,0 1 0,0 0 0,-21 21 15,0-21-15,-1 0 0,1 0 16,-21-1-16,21 1 0,0 21 0,-22 0 15,22 0-15,-21 0 0,21 0 16,-22 0-16,22 21 0,-21 1 16,21-1-16,-22 21 0,1 22 15,21-43-15,0 21 0,-1-21 16,1 22-16,21-1 0,0-21 0,0 21 16,0-20-16,0-1 0,0 0 15,0 0-15,0 0 0,21-21 0,1 0 16,-1 0-16,0 0 0,0 0 0,0 0 15,22-21-15,-22 21 0,21-21 16,-21 0-16,22 0 0,-1-1 0,0-20 16,1 21-16,-22-21 15,21 20-15,-21-20 0,22 0 0,-22-1 0,0 1 16,0-21-16,0 20 0,0 1 16,-21-22-16,0 22 0,0 0 15,22-1-15,-22 1 0,0 21 0,0 0 16,0 0-16,0-1 0,-22 44 15,22-1-15,0 21 16,0 0-16,0 1 0,-21-1 16,21 22-16,0-22 0,0 21 0,-21-20 15,21-1-15,0 0 0,0 1 0,0-1 16,0 0-16,0-20 0,0-1 16,0 0-16,0 0 0,0 0 0,21 0 15,0-21-15,1 0 16,-1 0-16,0 0 0,0 0 0,0 0 15,22-21-15,-22 0 0,0 0 0</inkml:trace>
  <inkml:trace contextRef="#ctx0" brushRef="#br0" timeOffset="17576.22">3937 6033 0,'0'21'15,"21"-21"16,0 0-31,0 0 0,1 0 16,-1-21-16,0-1 0,0 22 16,0-21-16,0 0 0,1 21 15,-1-21-15,0 0 0,0 0 0,-21-1 16,0 1-16,0 0 16,-21 21-16,0 0 15,0 0-15,-1 21 0,1 0 16,0 1-16,0-1 0,-21 0 0,20 0 15,1 21-15,21-20 0,-21-1 0,21 21 16,-21-21-16,21 0 0,0 1 16,0-1-16,0 0 0,0 0 15,21 0-15,0-21 0,0 0 0,1 0 16,-1 0-16,0 0 16,0 0-16,21 0 0,-20 0 0,20 0 15,0-21-15,1 21 0,-1-21 0,0 0 16,1 0-16,-1-1 0,0 1 15</inkml:trace>
  <inkml:trace contextRef="#ctx0" brushRef="#br0" timeOffset="18016.3">4657 5863 0,'0'0'0,"-22"0"16,22 21 0,-21 1-16,21-1 0,-21 0 0,21 0 15,0 0-15,0 0 0,0 22 16,0-22-16,0 0 0,0 0 15,-21 0-15,21 1 0,0-1 16,-21 0-16,21 0 16,-21-21-1,21-21 17,0 0-32,0 0 0,0-1 0,0-20 15,21 21-15,0 0 0,0-22 16,0 22-16,0-21 0,1 21 15,20-22-15,-21 22 0,21 0 0,-20 0 16,20 21-16,-21 0 0,21 0 16,1 0-16,-22 0 0,21 21 15,-21 0-15,22 0 0,-22 1 0,0-1 16,-21 21-16,0-21 0,21 0 16,-21 22-16,0-22 0,0 0 0,0 21 15,0-20-15,-21-1 0,0 0 0,21 0 16,-21 0-16,42-21 47,0-21-47,0 21 15,0-21-15,1 0 0,-1 0 0,0-22 16,0 22-16</inkml:trace>
  <inkml:trace contextRef="#ctx0" brushRef="#br0" timeOffset="18476.61">5567 5567 0,'0'0'0,"0"-42"32,-21 63-32,-1 0 0,1 0 15,21 0-15,-21 0 0,0 22 16,21-1-16,-21 0 0,21-20 0,0 20 16,-21 0-16,21 1 0,-22-1 0,22 0 15,0-21-15,0 22 0,0-22 16,0 21-16,0-21 0,0 1 15,0-1-15,0 0 0,0 0 16,22-21-16,-1 0 0,0 0 16,21 0-16,-21 0 0,22 0 0,-22 0 15,21-21-15,1 21 0,-1-21 0,0 0 16,-21-1-16,22 1 0,-22 0 16,0 0-16,0 0 0,0 0 0,1-1 15,-22 1-15,21-21 0,-21 21 0,0 0 16,0-1-16,-21 44 31,-1-1-31,22 0 16,-21 0-16,21 0 0,0 0 15,-21 1-15,21-1 0,-21 21 0,21-21 16,0 0-16,0 1 0,0-1 16,0 0-1,21-21-15,0 0 16,0 0-16,1-21 0,-1 0 15,0 21-15,0-22 0,0 1 16,0 0-16,1 0 0</inkml:trace>
  <inkml:trace contextRef="#ctx0" brushRef="#br0" timeOffset="18661.77">6159 5652 0,'-63'0'31,"63"21"-31,0 0 16,0-42 31</inkml:trace>
  <inkml:trace contextRef="#ctx0" brushRef="#br0" timeOffset="18881.25">5165 5821 0,'0'0'16,"-22"21"-16,1-21 15,21 21 1,21-21-16,1 0 0,-1 0 15,0 0-15,21 0 0,-21 0 16,22 0-16,-1-21 0,0 0 16,1 21-16,-1-21 0,43 0 15,-43 21-15,22-22 0</inkml:trace>
  <inkml:trace contextRef="#ctx0" brushRef="#br0" timeOffset="19962.68">6689 5546 0,'0'0'0,"0"-21"0,0-1 15,0 1-15,0 0 0,0 0 16,0 0-16,0 0 0,0-1 16,-22 22-16,1 0 15,0 0-15,0 22 16,0-1-16,0 0 0,-1 21 15,22 1-15,-21-1 0,0 0 0,0 22 16,0-1-16,0 1 0,-1-22 16,1 22-16,0-1 0,0 1 0,0-22 15,0 21-15,-1 1 0,1-1 16,0-20-16,0 20 0,0 1 0,0-1 16,-1 1-16,1-1 0,0-20 0,0-1 15,0 21-15,21-41 0,0 20 16,0-21-16,0 0 0,0 0 15,0 1-15,21-22 0,0 0 16,0 0-16,0-22 0,22 1 0,-22 0 16,21 0-16,1 0 0,-22-22 15,21 1-15,0 0 0,-20-1 0,20 1 16,0-21-16,-21 20 0,1-20 0,20 20 16,-42-20-16,21 21 0,-21-1 0,0-20 15,0 20-15,0 1 0,-21 21 16,0-21-16,0 20 0,-1 1 0,1 0 15,0 0-15,0 0 0,0 21 16,0 0-16,21 21 16,21 0 15,0-21-31,0 0 0,0 0 0,22 0 16,-22 0-16,21 0 0,0 0 0,-20 0 15,20-21-15,0 21 0,1-21 16,-1 0-16,-21-1 0,21 1 0,1 0 15,-22 0-15,0 0 0,21 0 0,-20-1 16,-22 1-16,21 0 0,-21 0 16,21 0-16,-21 0 0,0-1 0,-21 44 47,0-1-47,21 21 0,0-21 15,0 0-15,0 22 0,0-22 16,0 21-16,0-21 0,0 22 0,0-22 15,0 0-15,0 0 0,0 0 0,0 1 16,0-1-16,21-21 0,0 0 16,0 21-16,0-21 0,0 0 15,1 0-15,-1-21 0,0 0 0,0-1 16,0 1-16,-21 0 16,0-21-16,0 21 0,21-1 0,-21-20 15,0 21-15,22-21 0,-22 20 16,0 1-16,0 0 15,0 42 1,0 0-16,-22 1 16,22-1-16,-21 21 0,21-21 15,0 22-15,0-22 0,-21 21 0,0-21 16,0 64-16,21-64 0,0 21 16,0 1-16,0-1 0,0 0 15,0 1-15,0-1 0,0 0 0,0 22 16,0-22-16,0 1 0,0 20 0,0-21 15,0 1-15,0 20 0,0-20 16,0-1-16,0 0 0,0 1 0,-21-1 16,-1-21-16,1 21 0,0-20 15,-21 20-15,-1-21 0,-41 21 16,41-20-16,1-1 0,-21-21 0,20 0 16,1 0-16,-22 0 0,22 0 15,0 0-15,-22-21 0,22-1 0,0 1 16,20 0-16,-20 0 0,21-21 0,0 20 15,0-20-15,21 0 0</inkml:trace>
  <inkml:trace contextRef="#ctx0" brushRef="#br0" timeOffset="20372.77">9313 5313 0,'0'0'0,"-21"-21"15,21-85 1,0 85-16,-21 42 31,21 0-31,-21 21 0,21-20 16,-21 20-16,21 0 0,0 1 0,0 20 16,-22-21-16,1 1 0,0 20 15,21-20-15,-21-1 0,0 0 0,0 1 16,-22-1-16,43-21 0,-21 21 0,0-20 15,21-1-15,-21-21 0,21-21 47</inkml:trace>
  <inkml:trace contextRef="#ctx0" brushRef="#br0" timeOffset="20953.75">8636 5652 0,'0'0'0,"63"-43"32,-41 22-32,20 0 0,0 21 15,1-21-15,20 0 0,1-1 0,63-41 16,-64 42-16,1 0 16,-22-22-16,21 22 0,-20-21 15,-22 21-15,21-1 0,-21 1 0,1 0 16,-22-21-16,0 21 0,0-1 15,-22 22 1,1 22 0,21 20-16,-21-21 0,21 21 15,0-20-15,0 20 0,0 0 16,0 1-16,-21-1 0,21 0 0,-21 22 16,21-22-16,0 0 0,0-20 15,-21 20-15,-1 0 0,22-21 16,-21 1-16,21-1 0,-21 0 0,21 0 15,-21-21 1,21-21 0,0 0-16,0 0 0,0-1 15,21-20-15,0 21 0,-21-21 0,21-1 16,1 1-16,-1 21 0,0-22 16,0 22-16,21-21 0,-20 21 0,-1 0 15,21-1-15,-21 1 0,22 21 0,-1 0 16,-21 0-16,21 21 0,1 1 15,-22-1-15,0 0 0,0 0 0,0 0 16,-21 22-16,0 20 16,0-21-16,0-20 0,-21 20 15,0-21-15,0 21 0,0-20 0,0-1 16,-1 0-16,22 0 0,-21-21 0,21 21 16,-21-21-16,42-21 31,0 0-31,1 0 0,-1 0 15,0-1-15</inkml:trace>
  <inkml:trace contextRef="#ctx0" brushRef="#br0" timeOffset="21297.22">10202 5482 0,'0'0'0,"21"0"0,1 0 0,-1 0 15,0 0-15,0 0 0,0-21 16,0 21-16,1-21 0,20 0 16,-21 21-16,0-21 0,0-1 0,1 22 15,-22-21-15,0 0 0,0 0 0,0 0 16,0 0-16,-22 21 16,1 0-16,0 0 15,-21 0-15,21 21 0,-22-21 0,22 21 16,-21 0-16,21 0 0,-1 22 0,1-22 15,0 21-15,21-21 0,0 22 16,0-22-16,0 21 0,0-21 0,0 0 16,21 1-16,0-1 0,1 0 15,-1 0-15,0 0 0,0-21 0,21 0 16,-20 0-16,20 0 0,-21 0 0,21 0 16,1 0-16,-1-21 0,-21 21 15</inkml:trace>
  <inkml:trace contextRef="#ctx0" brushRef="#br0" timeOffset="21976.73">12065 5271 0,'0'0'0,"-21"0"16,0 0-16,21-22 0,-22 22 16,22-21-16,0 0 15,0 0 1,22 21-16,-1-21 0,0 0 0,0 21 15,21-22-15,-20 1 0,20 0 16,-21 21-16,0-21 0,0 0 0,1 0 16,-22-1-16,-22 22 15,1 0 1,-21 0-16,0 22 0,20-1 0,-20-21 16,0 21-16,-1 0 0,1 21 0,21-20 15,-21-1-15,20 0 16,22 21-16,0-21 0,0 1 0,0-1 15,0 0-15,0 0 0,22 0 0,-1-21 16,21 21-16,-21-21 0,22 0 16,-22 0-16,21 0 0,0 0 0,1 0 15,20 0-15,-20 0 0,-22 0 16,0 0-16,-21-21 16,-21 21-1,0 0-15,-1 0 0,-20 0 16,0 0-16,-1 0 0,1 0 0,0 21 15,-1 1-15,22-1 0,-21 21 16,21-21-16,0 0 0,-1 22 0,1-1 16,0-21-16,21 22 0,0-1 15,0-21-15,0 0 0,0 0 0,0 1 16,21-1-16,0 0 0,1-21 16,20 0-16,-21 0 0,21 0 0,1 0 15,-1 0-15,0 0 0,1 0 0,-1-21 16,22 0-16,-22-22 0,0 22 15,22 0-15,-22-21 0,0-1 0,22 22 16,-22-21-16,1-1 0</inkml:trace>
  <inkml:trace contextRef="#ctx0" brushRef="#br0" timeOffset="22200.35">12827 5080 0,'0'0'0,"0"-42"0,0-1 16,0 22-16,0-21 0,0 21 15,-21 21-15,0 0 16,-1 21-16,22 21 0,-21-21 15,21 22-15,0-1 0,-21 22 16,0-22-16,21 0 0,-21 22 0,21-22 16,-21 0-16,-1 1 0,1-1 0,21 0 15,-21 1-15,21-1 0,-21-21 16,21 0-16,0 22 0,0-22 16,0 0-16,21-21 15,0 0 1,0-21-16,1 0 0,-1 0 0,0 21 15</inkml:trace>
  <inkml:trace contextRef="#ctx0" brushRef="#br0" timeOffset="24046.76">12890 5461 0,'0'21'31,"22"-21"-31,-1 0 16,0 0-16,0 0 0,0 0 15,0 0-15,22 0 0,-22-21 16,0 21-16,21-21 0,-20 0 16,20 21-16,-21-21 0,0-1 0,0 22 15,1-21-15,-1 0 0,-21 0 0,0 0 16,0 0-16,0-1 16,-21 22-16,-1 0 0,1 0 15,-21 0-15,21 0 0,0 0 16,-1 22-16,-20-1 0,21 0 0,0 0 15,0 0-15,21 0 0,-22 22 0,22-22 16,-21 0-16,21 21 0,0-20 16,0-1-16,0 0 0,0 0 0,21 0 15,1 0-15,-1 1 0,21-22 0,-21 0 16,22 0-16,-1 0 16,0 0-16,1 0 0,-1 0 0,21 0 15,-20-22-15,-1 1 0,0 0 0,1 0 16,-1 0-16,0 0 0,-20-1 15,20 1-15,-21 0 0,-21-21 0,21 21 16,-21-1-16,21 1 0,-21 0 0,0-21 16,0 21-16,0-1 15,0 44 1,-21-1-16,21 0 0,0 0 16,-21 0-16,21 0 0,0 22 15,0-22-15,0 0 0,0 0 16,0 22-16,0-22 0,0 0 0,0 0 15,0 0-15,0 0 0,0 1 16,0-1-16,0-42 31,0-1-31,0 1 16,0 0-16,0 0 0,21 0 0,-21 0 16,21-22-16,-21 22 0,22 0 15,-22-21-15,21 20 0,-21-20 0,21 21 16,0-21-16,-21 20 0,21 1 0,0 0 15,-21 0-15,22 21 0,-1 0 16,0 0-16,0 0 16,0 0-16,0 21 0,1 0 0,-22 0 15,21 22-15,0-22 0,-21 0 16,0 21-16,0-20 0,21-1 0,-21 0 16,0 21-16,0-21 0,21 1 0,-21-1 15,0 0-15,0 0 16,21-21-1,1-21 1,-22 0-16,21 0 16,0-1-16,0 1 0,0 0 0,-21 0 15,21 0-15,1 0 0,-1-1 16,21-20-16,-21 21 0,0-21 16,22 20-16,-22-20 0,0 21 0,0 0 15,0 21-15,1 0 0,-1 0 16,0 0-16,-21 21 15,0 0-15,0 21 0,0-20 0,0-1 16,0 21-16,-21-21 0,21 22 16,0-22-16,0 0 0,0 0 0,0 21 15,0-20-15,0-1 0,0 0 0,21 0 16,0-21-16,0 21 0,0-21 16,1 0-16,20 0 0,-21 0 0,21 0 15,-20 0-15,20 0 0,-21 0 16,21-21-16,1 0 0,-1 21 15,-21-21-15,22 0 0,-1-22 0,-21 22 16,0 0-16,22 0 0,-22-22 0,-21 22 16,0-21-16,21 21 0,-21-22 15,0 1-15,0 21 0,0 0 16,-42 21-16,20 21 16,1 0-16,0 0 0,0 0 15,0 1-15,0 20 0,21-21 0,-22 21 16,22-20-16,0-1 0,0 21 15,0-21-15,0 0 0,0 1 0,0-1 16,22 0-16,-1-21 0,0 21 16,21-21-16,-21 21 0,22-21 15,-22 0-15,21 0 0,1 0 0,-1 0 16,0-21-16,1 0 0,-1 0 0,0 0 16,-21-1-16,22 1 0,-22 0 15,21 0-15,-21 0 0,-21-22 0,22 22 16,-22 0-16,21 0 0,-21 0 0,0 0 15,-21 21 1,-1 21 0,1 0-16,0 0 0,21 21 15,-21-20-15,0-1 0,21 0 0,-21 0 16,21 0-16,-22 0 0,22 1 16,0-1-16,0 0 15,-21-21-15,42 0 31,-21-21-31,22 21 0,-1-21 16,-21-1-16,21 1 0,0 0 16,0 0-16,0-21 0,1 20 0,-1 1 0,0-21 15,0 21-15,0-22 0,0 22 16,1 0-16,-1 0 0,-21 0 0,21 21 16,-21 21-1,0 0-15,0 0 16,0 0-16,0 1 0,0-1 0,0 0 15,0 0-15,0 21 0,0-20 0,0-1 16,21 0-16,-21 0 0,21 0 16,0 0-16,1-21 0,-1 22 0,0-22 15,21 0-15,-21 21 0,22-21 16,-22 0-16,21 0 0,1 0 0,-22-21 16,0 21-16,21-22 0,-21 1 0,1 0 15,-1 0-15,21-21 0,-21 20 16,0-20-16,1 0 0,-1-1 0,0-20 15,0 21-15,0-22 0,0 1 0,1-1 16,-1 1-16,0 20 16,0 1-16,-21 0 0,0-1 0,0 22 15,21 0-15,-21 42 16,-21 0-16,0 22 0,21-1 16,-21 21-16,0-20 0,-1 20 0,1 1 15,0-1-15,0-20 0,21 20 16,-21-21-16,21 1 0,-21-1 0,21 0 15,0 1-15,0-22 0,0 0 0,0 21 16,0-20-16,21-22 0,0 21 16,0 0-16,0-21 0,0 0 0,1 0 15,-1 0-15,0 0 0,21-21 16,-21 0-16,1 21 0,-1-22 16,0 1-16,0 0 0,-21 0 0,0-21 15</inkml:trace>
  <inkml:trace contextRef="#ctx0" brushRef="#br0" timeOffset="24237.7">16235 5144 0,'-43'0'15,"86"0"-15,-107 21 0,22-21 0,21 0 16,21 21-16,0 0 16,21 0-16,21-21 15,-21 0-15,22 0 0,-1 0 16,0 0-16,22-21 0,-22 21 15,1-21-15,20 0 0,1 21 0,-22-21 16,21-1-16,1 22 0,-1-21 16,1 0-16</inkml:trace>
  <inkml:trace contextRef="#ctx0" brushRef="#br0" timeOffset="25986.22">18775 4593 0,'63'-106'31,"-63"85"-31,21 0 0,1 0 0,-22 0 16,21 0-16,-21-1 0,-21 22 31,-1 22-31,-20 20 16,21-21-16,-21 21 16,-1 1-16,1-1 0,0 22 0,-1-22 15,1 21-15,0 1 0,-1-1 0,22 1 16,-21-1-16,21-20 0,-22 20 15,43-20-15,0-1 0,0 0 0,0 1 16,0-1-16,85 0 0,-43-21 16,1 1-16,20-1 0,1-21 15,-1 0-15,1 0 0,20 0 0,-20 0 16,-1 0-16,1-21 0,-1 21 16,1-22-16,-1-20 0,1 21 15,-1 0-15,1-22 0,-22 1 0,0 0 16,1-22-16,-22 1 0,0-1 15,0 1-15,0-1 0,-21 1 0,0-1 16,0 1-16,0-1 0,-21 22 0,0-22 16,-21 1-16,-1 21 0,1-22 15,0 22-15,-1 21 0,1-1 0,-21 22 16,20 0-16,1 0 0,-22 22 16,22 20-16,0 0 0,-1 1 0,22 20 15,-42 43-15,42-43 0,21 1 16,0-1-16,0 1 0,0-1 15,0-20-15,0 20 0,21-20 0,0-1 16,0 0-16,0-21 0,22 1 16,-1 20-16,0-42 0,1 21 15,20 0-15,1-21 0,-22 0 0,21 0 16,22 0-16,-21-21 0,-1 0 16,1 21-16,-1-21 0,-21-22 0,1 22 15,-1 0-15,0-21 0,1-1 0,-22 22 16,0-21-16,-21 21 0,0 0 15,0-1-15,0 44 16,0-1 0,-21 0-16,0 21 0,21-21 0,-21 1 15,21 20-15,-22-21 0,1 0 16,21 0-16,0 1 0,0-1 16,0 0-16,-21 0 0,21 0 15,21-42 16,-21 0-31,21 21 0,1-21 0,-1 0 16,0-1-16,0 1 16,0-21-16,0 21 0,1-22 0,-1 1 15,0 21-15,0-21 0,0 20 0,0-20 16,1 21-16,-22 63 31,0-21-31,0 1 16,0 20-16,0-21 0,0 21 0,0-20 15,0 20-15,0-21 0,0 0 0,0 0 16,21 1-16,0-1 0,0 0 16,-21 0-16,21-21 0,0 0 0,1 0 15,20 0-15,-21 0 0,21 0 0,-20 0 16,20 0-16,-21-21 0,21 21 16,-20-21-16,20-22 0,-21 22 0,21-21 15,-20 0-15,20-1 0,-21 1 16,21-64-16,-20 43 0,-1 20 15,-21 1-15,21-22 0,0 22 0,-21-21 16,0 20-16,21 1 16,-21 0-16,0 20 0,0 1 0,-21 42 31,0 22-31,0-22 0,0 21 16,-1 1-16,1-1 0,0 0 0,-21 1 15,21 20-15,-1-21 0,1 22 16,21-22-16,0 1 0,-21 20 0,21-21 15,0-20-15,0 20 0,0 0 16,21-21-16,0 1 0,22-1 0,-22 0 16,0 0-16,21-21 0,1 0 0,-1 0 15,0 0-15,1 0 16,-1-21-16,-21 0 0,22 0 0,-1-1 16,-21 1-16,21 0 0,-20-21 0,-1 21 15,0-22-15,0 1 0,0 21 16,0 0-16,-21-1 0,0 1 0,0 42 31,0 1-31,0-1 0,-21 0 16,0 0-16,21 0 0,-21 0 0,21 1 15,0-1-15,0 0 0,0 0 16,0 0-16,0 0 0,0 1 0,0-1 16,21-21-16,0 0 15,0 0-15,1 0 0,-1 0 0,0 0 16,21 0-16,1 0 0,-22-21 15,21-1-15,-21 1 0,22 0 16,-22 0-16,0-21 0,0 20 0,0-20 16,0 21-16,-21-21 0,0-1 0,0 22 15,0 0-15,0 0 0,0 0 16,-21 21 0,21 21-1,-21 21-15,0-21 0,21 22 0,-21-22 16,21 21-16,-21 0 0,-1 1 0,1-1 15,21 0-15,-21 1 0,0-1 16,21 0-16,0 22 0,-21-22 16,21 1-16,-21-1 0,21 21 0,0-20 15,0 20-15,0-20 0,-22 20 16,22-21-16,-21 22 0,0 21 16,0-43-16,0 0 0,0 1 0,-1-22 15,1 21-15,0-21 0,0 0 0,0-21 16,-22 22-16,1-1 0,0-21 15,-1 0-15,1 0 0,0 0 0,-22 0 16,22 0-16,-22 0 0,-20 0 0,20-21 16</inkml:trace>
  <inkml:trace contextRef="#ctx0" brushRef="#br0" timeOffset="26757.55">8213 6625 0,'0'0'0,"0"-21"0,0 0 0,0 0 16,-22 42 15,22 0-31,0 0 0,0 0 0,0 22 16,0-1-16,0 0 0,0 1 16,0-1-16,0 0 0,22 1 0,-22-1 15,0 0-15,0 1 0,0-1 0,21 0 16,-21 1-16,0-1 0,0 0 15,0-20-15,0 20 0,0-21 0,0 0 16,0 0-16,0 1 0,-21-1 0,-1-21 31,1-21-31,21-1 0,-21 1 16,21 0-16,0 0 0,0-21 16,0 20-16,0-20 0,0 0 15,0-1-15,21 1 0,0 21 0,1-21 16,-1 20-16,21-20 0,-21 21 0,22 0 15,-22 0-15,21 21 0,-21 0 16,0 0-16,22 0 0,-22 21 16,0 0-16,0 0 0,0 0 0,-21 0 0,0 1 15,0 20-15,0-21 0,0 21 16,-21-20-16,0-1 0,-21 21 16,21-21-16,-22 0 0,22 1 0,-64 20 15,64-21-15,0-21 0,-21 0 16,21 0-16,21-21 15,0 0 1,0 0-16,21-1 0,0 1 16,0-21-16,21 21 0,-20-22 0,-1 22 15,21-21-15,0 0 0</inkml:trace>
  <inkml:trace contextRef="#ctx0" brushRef="#br0" timeOffset="27264.72">8742 6879 0,'0'0'0,"21"64"31,-21-43-31,0 0 0,0 0 0,0 22 16,-21-22-16,21 0 0,0 21 0,-21-21 16,21 1-16,0 20 0,0-21 15,21 0-15,0 0 0,0-21 16,0 0-16,22 0 0,-22 0 0,21 0 16,-21-21-16,22 0 0,-1 0 0,0 0 15,1 0-15,-22-1 0,21 1 16,0 0-16,-20-21 0,-1 21 0,0-22 15,0 22-15,-21 0 0,0-21 0,0 20 16,0 1-16,0 0 0,-21 42 31,21 0-15,0 1-16,0 20 0,0-21 0,0 21 16,0 22-16,0-22 0,0 22 15,0-1-15,0 1 0,0-1 0,0 22 16,0-22-16,0 22 0,21 0 0,-21-1 15,0 1-15,21 21 0,-21 0 0,21 0 16,-21-1-16,0 1 0,0 0 16,0 0-16,0 21 0,0-21 0,0 0 15,0-1-15,-21-20 0,0 0 0,0-1 16,0-20-16,0-1 0,-22-20 0,22-22 16,-21 21-16,21-42 0,-22 0 0,22 0 15,-21 0-15,-1 0 16,1-21-16,0 0 0,-1-21 0,-20-1 15,21 22-15,-22-21 0,1-1 0,20-20 16,1 21-16,0-22 0,-1 1 0,22 20 16,-21-20-16,42-1 0,0 1 0,0-85 15,0 84-15,21-21 16</inkml:trace>
  <inkml:trace contextRef="#ctx0" brushRef="#br0" timeOffset="27663.15">10689 6668 0,'0'0'0,"-21"-149"32,21 128-32,21 21 15,0 0-15,0 43 16,1-22-16,20 21 0,-21 22 16,21-22-16,-20 0 0,-1 22 0,0-22 15,0 0-15,-21 1 0,0-1 16,0 22-16,0-1 0,0-21 15,-21 1-15,21-22 0,0 0 0,-21 0 16,21 0-16,0 1 0,0-44 31,21 22-31,0-42 0,0 21 16,0 0-16,22-22 0,-22 22 0,21-21 16</inkml:trace>
  <inkml:trace contextRef="#ctx0" brushRef="#br0" timeOffset="27880.09">11451 6604 0,'21'-42'0,"-42"84"0,63-127 0,-20 43 16,-1 21-16,-21 0 0,0 0 0,0 42 16,-21 0-1,-1 21-15,1 1 0,-21-1 16,21 0-16,-22 22 0,1-22 0,21 22 16,-64 20-16,43-20 0,0-22 15,20 0-15,1 1 0,-21-22 16,21 21-16,21-21 0,0 1 0,0-1 15,0 0-15,0 0 0,21-21 16,0 0 0,21 0-16,-20 0 0,-1-21 0,21 0 15,0 0-15</inkml:trace>
  <inkml:trace contextRef="#ctx0" brushRef="#br0" timeOffset="28060.38">11663 6858 0,'21'64'31,"-21"-43"-31,-21 0 0,0 0 0,-1 0 16,22 0-16,-21 1 0,0-1 0,0-21 15,21 21-15,0 0 0,-21 0 0,21 0 32,0-42-17,21 21-15,0-21 16</inkml:trace>
  <inkml:trace contextRef="#ctx0" brushRef="#br0" timeOffset="28236.16">11811 6689 0,'0'-21'0,"-21"21"16,0 0-16,-1 0 0,1 0 15,21 21 1,0 0-1,21-21 1,1 0-16,-1 0 0,0 21 16,0-21-16</inkml:trace>
  <inkml:trace contextRef="#ctx0" brushRef="#br0" timeOffset="28556.53">12128 6731 0,'0'21'0,"-21"-21"0,0 0 16,0 21-16,0-21 0,-22 22 0,22-22 15,-21 21-15,21-21 0,0 21 16,-22-21-16,43 21 0,-21 0 16,0-21-16,21 21 0,0 1 15,0-1-15,21-21 0,0 21 16,0-21-16,1 21 0,20 0 16,-21-21-16,21 21 0,-20 1 0,-1-22 15,0 21-15,0 0 0,-21 0 0,0 0 16,0 0-16,-21 1 15,-21-22-15,20 21 0,-20-21 16,0 21-16,-1-21 0,1 0 0,0 0 16,21 0-16,-22 0 0,1 0 0,21 0 15,0-21-15,-1 0 0,22-1 16,0 1-16,0 0 16,0 0-16,22 0 0,-1 0 0,0-1 15,21 1-15,1 0 0,-22 0 0</inkml:trace>
  <inkml:trace contextRef="#ctx0" brushRef="#br0" timeOffset="28756.55">12488 6837 0,'0'21'16,"0"-42"-16,0 63 0,0-21 0,0 1 16,0 20-16,0-21 0,-21 0 0,21 0 0,-21 1 15,21-1-15,-21 0 16,0 0-16,-1 0 0,22 0 0,-21 1 15,21-44 17,0 1-17,21 0-15,1 0 0</inkml:trace>
  <inkml:trace contextRef="#ctx0" brushRef="#br0" timeOffset="28909.55">12488 6625 0,'0'0'0,"0"-21"15,-21-42 1,0 63-16,0 0 16,21 21-1,21-21 1,0 0-16,21 0 16</inkml:trace>
  <inkml:trace contextRef="#ctx0" brushRef="#br0" timeOffset="29355.76">12975 6350 0,'0'0'0,"0"-21"0,-21 42 31,0 0-31,0 0 16,21 22-16,-22-1 0,1 0 16,0 43-16,21-43 0,-21 22 15,21-22-15,-21 1 0,21-1 16,0 0-16,-21-21 0,21 22 0,-22-22 15,22 21-15,0-21 0,0 1 0,0-1 16,0-42 15,0-1-31,22 22 16,-22-21-16,21 0 0,0-21 0,0 21 16,-21-1-16,21 1 0,22-21 15,-22 21-15,0 0 0,0-1 16,21 22-16,-20-21 0,20 21 0,-21 0 15,21 0-15,-20 21 16,-1-21-16,0 22 0,-21-1 0,21 0 16,-21 0-16,0 0 0,0 0 0,0 1 15,0-1-15,0 0 0,-42 0 16,21 0-16,-1 0 0,-20-21 0,21 22 16,-21-1-16,-1-21 0,1 21 0,0-21 15,-43 0-15,64 0 0,-22 0 16,22 0-16,0 0 0,21-21 15,0 0-15,0-1 16,42 1-16,-20-21 0,-1 21 16</inkml:trace>
  <inkml:trace contextRef="#ctx0" brushRef="#br0" timeOffset="29575.91">13547 6392 0,'0'0'0,"42"-21"0,0-21 31,-42 63-31,0 0 0,0 22 0,0-22 0,-21 21 16,0 0-16,21 1 0,-21-1 16,0 22-16,-1-22 0,1 0 0,0 1 15,0-1-15,0-21 0,0 21 0,-1 22 16,22-43 0,0 0-16,0 0 0,0 1 0,22-1 15,-1-21-15,0 0 16,0 0-16,0 0 0,0-21 0,22-1 15</inkml:trace>
  <inkml:trace contextRef="#ctx0" brushRef="#br0" timeOffset="29896.74">13737 6795 0,'21'0'31,"0"0"-31,1 0 0,-1-22 15,0 1-15,0 21 0,21-21 16,-20 21-16,-1-21 0,0 0 0,21 0 16,-21-1-16,1 22 0,-22-21 0,-22 21 31,1 0-31,0 0 0,0 21 16,-21 1-16,20 20 0,-20-21 0,0 0 15,21 22-15,-22-22 0,22 21 16,0-21-16,21 0 0,0 1 0,0-1 15,0 21-15,21-21 16,0-21-16,0 0 16,1 0-16,20 0 0,-21 0 0,21 0 15,1 0-15,-1 0 0,43-42 16,-43 21-16,0 0 0</inkml:trace>
  <inkml:trace contextRef="#ctx0" brushRef="#br0" timeOffset="30196.76">14986 6265 0,'0'0'0,"-21"0"16,21-21-16,21 21 15,21 0 1,-21 0-16,22-21 0,-1 21 16,0 0-16,1 0 0,20 0 0,1-21 15,-1 21-15,1 0 0,-1 0 16,1 0-16,-22 0 0,0 0 0,1 0 16,-1 0-16,-21 0 0,-42 0 31,0 0-31,-21 0 0,-1 0 0</inkml:trace>
  <inkml:trace contextRef="#ctx0" brushRef="#br0" timeOffset="30408.52">15198 6223 0,'0'0'0,"0"21"16,0 0-16,-22 1 16,22-1-16,0 21 0,0-21 0,0 22 15,0-1-15,0 0 0,0 22 0,0-22 16,0 0-16,0 22 0,0-22 15,0 1-15,-21-22 0,21 21 0,0 0 16,0-20-16,-21-1 0,21 0 16,0 0-16,0 0 0,0 0 0,0 1 15,21-22 1,0 0-16,1 0 0,20 0 16,-21-22-16</inkml:trace>
  <inkml:trace contextRef="#ctx0" brushRef="#br0" timeOffset="30744.81">15621 6795 0,'21'0'47,"0"0"-47,0 0 0,1 0 15,-1-22-15,21 1 0,-21 21 0,0-21 16,1 21-16,-1-21 0,0 21 15,-21-21-15,21 0 0,-21-1 16,-21 22 0,0 0-1,0 22-15,-1-22 0,1 21 0,0 0 16,0 0-16,0 0 0,0 0 0,-1 1 16,1-1-16,21 0 0,0 0 15,-21 0-15,21 0 0,0 1 16,0-1-16,0 0 0,21-21 15,0 0 1,1 0-16,20 0 0,-21 0 0,0 0 16,22 0-16,-22 0 0,21-21 0</inkml:trace>
  <inkml:trace contextRef="#ctx0" brushRef="#br0" timeOffset="31456.49">16171 6668 0,'0'0'0,"21"-22"0,1 1 0,-22 0 0,21 0 15,0 21-15,0 0 16,0 0-16,0 0 0,1 0 16,-1 0-16,-21 21 0,21 0 0,0 0 15,-21 22-15,0-22 0,0 0 16,0 21-16,0-20 0,0-1 0,-21 21 16,21-21-16,-42 0 0,20 1 0,1-1 15,0 0-15,0-21 0,0 21 16,0-21-16,-1 0 0,22 21 0,-21-21 15,64 0 1,-43-21-16,42 21 16,-21-21-16,0 0 0,0 0 15,22-1-15,-22 1 0,21 0 16,-21 0-16,22-21 0,-22-1 0,21 1 16,-21 21-16,22-22 0,-22 1 15,0 21-15,0 0 0,-21 0 0,0-1 16,0 44-1,-21-1-15,0 0 16,0 0-16,0 21 0,-1-20 0,1 20 16,0-21-16,21 21 0,-21-20 15,21 20-15,-21-21 0,21 0 0,0 0 16,0 1-16,0-1 0,0 0 16,0 0-16,21 0 0,0-21 0,0 21 15,0-21-15,22 0 0,-22 0 0,21 0 16,-21 0-16,22 0 0,20 0 15,-42-21-15,22 0 0,20 0 16,-20 0-16,-22 0 0,0-22 16,0 22-16,0-21 0,22-1 15,-22 1-15,-21 0 0,21-1 0,0-20 16,-21 21-16,21-22 0,-21 22 0,0-1 16,0 1-16,0 21 0,0 0 15,0 0-15,0 42 16,-21 21-16,0-21 15,0 22-15,0-1 0,-1 21 16,1-20-16,0-1 0,21 22 16,-21-22-16,21-21 0,-21 64 15,0-64-15,21 21 0,0 1 16,0-22-16,0 0 16,0 0-16,21-21 0,0 0 15,0 0-15,0 0 0,0 0 16,1-21-16,-1 21 15,0-21-15</inkml:trace>
  <inkml:trace contextRef="#ctx0" brushRef="#br0" timeOffset="31672.04">17039 6583 0,'0'0'0,"-21"0"16,42 0-1,0 0-15,0 0 0,1 0 16,-1 0-16,21 0 0,-21 0 16,22 0-16,-22 0 0,21 0 0,0 0 15,-20-21-15,20 21 0,-21 0 0,21 0 16,-20 0-16,-1 0 0,0-21 16,0 21-16,0 0 0</inkml:trace>
  <inkml:trace contextRef="#ctx0" brushRef="#br0" timeOffset="31895.75">18203 7091 0,'0'0'0,"0"21"0,-21-21 62,0 0-62,0 0 0,-22 0 16,1 0-16,0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4:01:26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741 529 0,'21'0'15,"-21"-21"-15,0 0 16,21 21 0,-21-21-1,21 21-15,-21-21 16,0-1-1,0 1 17,-21 21-32,0 0 0,0 0 0,0 0 15,-22 0-15,22 0 0,-21 0 16,-1 0-16,-20 0 0,21 0 16,-22 21-16,1 1 0,-1-1 15,22 0-15,-22 21 0,22 1 0,0-22 16,20 21-16,-20 22 0,42-22 15,0 21-15,0-20 0,0 20 16,0-20-16,0 20 0,0-21 0,0 1 16,42 41-16,-42-41 15,22-1-15,-1-21 0,21 0 16,-21 1-16,43 20 0,-22-21 16,-21-21-16,22 0 0,-1 21 15,21-21-15,-20 0 0,-1 0 16,0 0-16,1 0 0,20-21 0,-20 0 15,-1 21-15,0-21 0,1 0 16,-1-1-16,0-20 0,1 21 0,-22-21 16,21-1-16</inkml:trace>
  <inkml:trace contextRef="#ctx0" brushRef="#br0" timeOffset="460.49">1270 826 0,'0'0'0,"0"-106"15,0 85 1,-21 21-16,0 0 0,-1 0 15,1 0-15,0 0 0,-21 0 16,21 21-16,-1 0 0,1 0 0,0 21 16,0 1-16,0-1 0,0 0 15,-1 1-15,22-1 0,-21 22 16,21-22-16,0-21 0,0 21 0,0 1 16,0-22-16,0 0 0,0 0 15,0 0-15,21-21 16,1 22-16,-1-22 0,0 0 15,0 0-15,0 0 0,0-22 0,1 1 16,-1 21-16,0-42 0,0 21 16,21 0-16,-20-22 0,-1 1 0,0 0 15,-21-22-15,21 22 0,0-1 16,-21-20-16,21 21 0,-21 20 16,0-20-16,0 21 0,0 0 15,0 42 1,0 21-1,0-21-15,0 22 0,0-1 16,0 0-16,0 1 0,0-1 16,0 0-16,0-20 0,0 20 0,0 0 15,0-21-15,0 1 0,0-1 16,0 0-16,0 0 0,22 0 0,-1-21 16,0 0-16,0 0 0,0 0 15,0 0-15,1 0 0,20 0 16,-21-21-16,21 0 0,43-43 15</inkml:trace>
  <inkml:trace contextRef="#ctx0" brushRef="#br0" timeOffset="814.96">2159 677 0,'21'-21'16,"-42"42"-16,42-84 0,-21 42 16,0 0-16,-21 21 0,0 0 15,0 0-15,-1 21 0,-20 0 16,21-21-16,-21 21 0,20 0 15,-20 0-15,21 22 0,21-22 0,0 0 16,0 21-16,0-20 0,0-1 16,0 0-16,0 0 0,21 0 0,0 0 15,0 1-15,22-1 0,-22-21 16,21 21-16,-21 0 0,22-21 16,-22 21-16,0 0 0,0 1 15,0-22-15,-21 21 0,22 21 16,-44-21-1,-20-21-15,21 21 0,0-21 16,-22 0-16,1 0 0,21 0 0,-21 0 16,-1 0-16,22 0 0,-21 0 15,21 0-15,-1 0 0,22-21 16,0 0 0,43 0-1,-22 0-15,0 0 0,21-1 0</inkml:trace>
  <inkml:trace contextRef="#ctx0" brushRef="#br0" timeOffset="1211.76">2646 974 0,'0'0'0,"21"0"15,0-21 1,0 21-16,0-22 0,1 1 15,-1 0-15,21 21 0,-21-21 0,0 0 16,1 0-16,-1-1 0,0-20 16,0 42-16,0-21 0,-21 0 15,0 0-15,0-1 16,-21 22-16,0 0 16,0 0-16,-22 0 0,22 22 15,-21-1-15,0 0 0,-1 0 0,22 0 16,-21 22-16,-1-1 0,22-21 15,0 21-15,0 1 0,21-1 0,0-21 16,0 22-16,0-22 0,0 0 16,0 0-16,0 0 0,21 0 0,0 1 15,0-22-15,22 0 0,-22 0 16,21 0-16,1 0 0,-1 0 16,0 0-16,1 0 0,-1-22 15,-21 22-15,21-21 0,1 0 0,-1 0 16,-21 0-16,22 0 0,-1-1 15,-21 1-15</inkml:trace>
  <inkml:trace contextRef="#ctx0" brushRef="#br0" timeOffset="1642.51">3683 593 0,'-21'0'47,"42"0"16,-21 21-63,21 0 15,-21 0-15</inkml:trace>
  <inkml:trace contextRef="#ctx0" brushRef="#br0" timeOffset="1832.4">3873 974 0,'0'0'16,"0"21"-16,0 0 0,22-42 94,-22 0-94</inkml:trace>
  <inkml:trace contextRef="#ctx0" brushRef="#br0" timeOffset="2575.96">4657 318 0,'0'0'0,"0"-22"0,-22 1 15,22 0-15,0 0 16,0 0-16,0 0 15,0 42 1,0 0-16,0 0 0,22 0 16,-22 22-16,0-1 0,0 0 15,0 1-15,0-1 0,0 0 16,0 1-16,0-22 0,0 21 0,-22 0 16,1 1-16,0-1 0,0-21 15,0 22-15,21-22 0,-21 0 16,-1 0-16,1-21 15,21-21 1,0 0 0,0 0-16,0-1 0,21 1 15,1 21-15,-1-21 16,0 21-16,21-21 0,1 21 0,-1 0 16,0 0-16,1-21 0,-1 21 0,0 0 15,1 0-15,-1-21 16,0 21-16,1 0 0,-1-22 0,-21 1 15,21 21-15,-20-21 0,-1 0 16,0 21-16,-21-42 0,0 20 16,0 1-16,0 0 0,0 0 15,0 0-15,0 0 0,0-1 16,0 1-16,0 0 0,-21 21 16,0 0-16,-1 0 15,22 21-15,0 0 0,0 1 16,-21-1-16,21 21 0,-21 0 0,21 1 15,0-1-15,-21 0 0,21 1 16,0 20-16,0-20 0,0-1 16,-21 0-16,21 1 0,0-1 15,-21 0-15,21 1 0,0-22 0,0 0 16,0 21-16,0-21 16,0 1-16,21-22 15,0 0-15,0 0 16,0 0-16,0-22 0</inkml:trace>
  <inkml:trace contextRef="#ctx0" brushRef="#br0" timeOffset="3033.71">7175 85 0,'0'0'0,"-21"-43"0,21 1 15,-21 42-15,42 0 63,0 0-63,1 0 0,-1 0 0,21 64 15,-21-1-15,0 1 0,22-1 16,-22 1-16,0-1 0,0 1 0,22-1 16,-22-21-16,0 22 0,0-22 15,-21 1-15,21-1 0,0 0 0,-21-21 16,0 22-16,0-22 0,0 0 15,0 0-15,22 0 0,-22-42 32,0 0-17,0-21-15,0 21 0,0-22 0,0 1 16,0 0-16,21-1 0</inkml:trace>
  <inkml:trace contextRef="#ctx0" brushRef="#br0" timeOffset="3287.57">7895 0 0,'0'0'0,"21"0"0,-42 0 32,0 0-32,0 0 0,-22 0 15,1 0-15,0 21 0,-1 43 16,-20-1-16,-1 22 0,22-22 0,-21 1 16,-1-1-16,1 1 15,-1-1-15,22 1 0,-22-1 0,22 1 16,0-1-16,-1-20 0,1-1 15,21 0-15,0 1 0,-1-22 0,22 0 16,0 0-16,22-21 16,-1 0-1,0 0-15,21-21 0,1 0 16,-1-21-16,0 20 0,1-20 0,20 21 16</inkml:trace>
  <inkml:trace contextRef="#ctx0" brushRef="#br0" timeOffset="3631.37">8170 381 0,'-21'0'16,"21"21"-16,-21 0 16,0 1-16,21-1 0,-21 21 15,-1-21-15,22 22 0,-21-1 0,0 21 16,21 1-16,0-1 0,-21 1 0,0 21 15,21-1-15,-21 1 0,21 0 16,0-1-16,-22 1 0,22 21 0,-21 0 16,0-1-16,21 1 0,-21 0 15,21 0-15,0-21 0,-21 20 16,21-20-16,-21 21 0,21-21 0,0-22 16,0 22-16,0-22 0,0 1 15,0-22-15,0 0 0,0 1 0,0-22 16,0 0-16,0 0 0,21-42 31,0 0-31,-21-21 0,21-1 0,0 1 16,0-43-16,22 22 0,-22-22 0,21-21 15</inkml:trace>
  <inkml:trace contextRef="#ctx0" brushRef="#br0" timeOffset="3943.19">8107 720 0,'0'0'0,"0"-43"0,0 1 16,-21 0-16,21-1 0,0 22 16,0-21-16,0 21 0,21 0 0,0-1 15,0 22-15,21-21 0,1 21 16,-22 0-16,21 0 0,1 0 0,-1 0 16,0 21-16,1 1 0,-1-1 15,0 0-15,-21 21 0,1-21 0,-22 22 16,0-22-16,0 21 0,-22 1 15,1-22-15,-21 21 0,0-21 16,-1 22-16,1-22 0,0 21 0,-22-21 16,22 0-16,-1-21 0,22 22 15,-21-22-15,21 0 0,0 0 0,-1 0 16,44 0 0,-1-22-1,21 1-15,0 0 0,1 0 16</inkml:trace>
  <inkml:trace contextRef="#ctx0" brushRef="#br0" timeOffset="4439.91">9461 529 0,'0'0'0,"0"-21"0,-21-21 15,0 42 1,0 0-16,0-21 0,-22 21 0,22 0 15,-42 21-15,20-21 16,-41 63-16,41-42 0,1 1 16,0 20-16,-1 0 0,22 1 0,-21-1 15,21 0-15,0 1 0,-1-1 16,22 0-16,0 1 0,0-22 16,0 21-16,0-21 0,0 0 15,22-21-15,-1 22 0,0-22 0,0 0 16,21 0-16,1 0 0,-22 0 15,21-22-15,1 22 0,-1-21 0,0-21 16,-21 21-16,22 0 0,-1-22 16,-21 1-16,0 0 0,22-1 0,-22 1 15,0 0-15,0-1 0,-21 1 16,0 0-16,21 20 0,-21 1 0,0 0 16,0 0-16,0 42 15,0 0-15,-21 0 16,0 1-16,21-1 0,0 21 15,-21-21-15,21 22 0,-21-1 16,21 0-16,0 1 0,0-22 0,0 21 16,0-21-16,0 22 0,0-22 15,0 0-15,0 0 0,0 0 16,21 0-16,0 1 0,0-22 0,0 0 16,1 0-16,-1 0 0,0 0 0,0-22 15,21 1-15,-20 0 0</inkml:trace>
  <inkml:trace contextRef="#ctx0" brushRef="#br0" timeOffset="4703.76">10160 254 0,'0'0'0,"0"-21"16,-21-21 0,0 42-16,-1 21 0,22 0 15,-21 0-15,0 21 0,0-20 16,0 20-16,0 0 0,21 22 0,-22-22 15,1 0-15,21 1 0,0-1 16,-21 0-16,0 1 0,21-1 0,-21 0 16,21 1-16,0-1 0,0-21 15,0 22-15,0-22 0,0 0 0,0 0 16,0 0-16,21-21 31,0-21-31,0 0 16,22-21-16,-22 20 0</inkml:trace>
  <inkml:trace contextRef="#ctx0" brushRef="#br0" timeOffset="5191.47">10520 169 0,'0'0'0,"-21"0"15,-1 0-15,1 22 0,21-1 16,0 0-16,-21 0 0,0 21 0,0 1 15,21-1-15,-21 0 16,21 1-16,0-1 0,-22 22 0,22-22 16,0 0-16,-21 22 0,21-22 15,0 0-15,0 1 0,0-1 0,-21 0 16,21 1-16,0-22 0,0 0 16,-21 0-16,21 0 0,0 1 0,0-44 31,0 1-16,0-21-15,0 21 0,0-22 16,0 1-16,21 0 0,0-1 16,0 1-16,1 0 0,-1-1 15,0 1-15,21 0 0,-21 21 16,22-22-16,-1 22 0,-21 0 0,22 0 16,-1 21-16,-21 0 0,21 0 15,-20 21-15,-1-21 0,21 42 0,-21-21 16,0 1-16,-21 20 0,0 0 15,0-21-15,0 22 0,0-1 0,0 0 16,0-20-16,0 20 0,0-21 0,-21 21 16,21-20-16,-21-1 0,0-21 15,21 21-15,-21 0 0,0-21 16,-1 0 0,22-21-16,0 0 15,0 0-15,0-1 0,-21 1 16</inkml:trace>
  <inkml:trace contextRef="#ctx0" brushRef="#br0" timeOffset="5372.37">9842 508 0,'0'0'16,"-21"0"-16,0 0 0,0 0 0,42 0 31,0 0-31,22 0 15,-1 0-15,0 0 0,1 0 16,-1 0-16,0 0 0,22 0 16,-22 0-16,0 0 0</inkml:trace>
  <inkml:trace contextRef="#ctx0" brushRef="#br0" timeOffset="6082.77">12467 296 0,'0'0'0,"0"-42"0,0-127 31,0 126-31,0 1 0,21 42 32,0 0-17,-21 21 1,0 43-16,0-22 0,0 22 15,0-1-15,0-21 0,0 22 0,0-22 16,0 22-16,-21-22 0,0 22 16,0-22-16,21 0 0,-21 1 0,21-22 15,-21 21-15,21-21 0,-22 0 16,22 1-16,0-1 0,-21-21 16,21 21-16,-21-21 15,21-21 1,0 0-16,0-1 0,0 1 0,0 0 15,0 0-15,0 0 0,0 0 16,21-22-16,0 22 0,1 0 0,-1-21 16,0 20-16,21 1 0,-21 0 15,1 0-15,20 0 0,-21 0 0,21 21 16,1 0-16,-22 0 0,21 0 16,1 0-16,-1 0 0,-21 0 0,0 21 15,0 0-15,1 0 0,-22 0 16,0 22-16,0-22 0,0 0 0,-22 21 15,-20-21-15,21 1 0,-21-1 16,-1 21-16,1-21 0,0 0 0,20-21 16,-20 22-16,0-1 0,21-21 15,-1 0-15,1 0 0,0 0 16,42 0 15,0-21-31,1-1 0,-1 22 16,21-21-16,-21 0 0,22 0 15</inkml:trace>
  <inkml:trace contextRef="#ctx0" brushRef="#br0" timeOffset="6758.45">13166 466 0,'0'0'0,"0"21"31,-22-21-15,22 21-16,-21 0 0,0 0 0,21 1 15,-21-1-15,21 0 0,0 0 16,-21-21-16,21 21 0,0 0 0,0 1 16,0-1-16,0 0 0,0 0 15,21-21-15,0 0 16,0 0-16,22 0 0,-22 0 0,21 0 16,-21 0-16,22-21 0,-1 21 15,-21-21-15,21 0 0,-20-1 0,20 1 16,-21 0-16,0 0 0,0 0 15,1-22-15,-1 22 0,0 0 16,0 0-16,-21 0 0,0 0 0,0-1 16,0 1-16,21 21 15,-21 21 17,0 1-32,0-1 0,0 0 0,-21 21 15,21 1-15,0-22 0,-21 42 16,21-20-16,0 20 0,0 1 15,0-1-15,0 22 0,0-22 0,-21 22 16,21 0-16,0-22 0,0 128 16,0-107-16,0 22 0,0 106 15,0-128-15,0 22 16,21 0-16,-21 0 0,21 0 0,-21-22 16,21 22-16,0-21 0,-21 0 0,0-1 15,0-20-15,22 63 16,-22-64-16,0-20 0,-22-1 0,1-21 15,0 0-15,-21 0 0,-1-21 0,1 0 16,0 0-16,-22-21 0,1 0 16,-22 0-16,0-21 0,1-1 15,-1 1-15,22 0 0,-22-22 0,21 1 16,22-1-16,0 1 0,-1 20 0,1-20 16,21-1-16,-21-63 15,20 85-15,22-22 0,0 22 0,0-21 16,0 20-16,0 1 0,0-22 15,22 22-15,-1 0 0,0-1 0,0 1 16,21 0-16,1-1 0,-1 1 0,0 0 16,1-1-16,20 22 0,1-21 15</inkml:trace>
  <inkml:trace contextRef="#ctx0" brushRef="#br0" timeOffset="7259.71">14711 656 0,'0'0'0,"0"-21"0,0 0 15,0 0-15,0 0 16,21-1-16,0 22 0,-21-21 15,21 21-15,0-21 0,-21 0 16,22 21-16,-1-21 0,0 0 16,-21-1-16,21 22 15,-21-21-15,0 0 16,-21 21 0,0 0-16,0 0 15,-1 0-15,1 0 16,0 21-16,0 0 0,0 1 0,0 20 15,-1-21-15,1 21 0,0-20 16,0 20-16,0 0 0,0 1 0,21-1 16,-22 0-16,1 1 0,21-1 0,-21 0 15,21 1-15,0-22 0,0 21 16,0-21-16,0 0 0,0 1 16,0-1-16,21 0 0,0 0 15,1-21-15,-1 0 0,0 21 0,0-21 16,0 0-16,0 0 0,22 0 15,-22-21-15,0 21 0,21-21 0,1 0 16,-1 0-16,-21-1 0,22-20 16,-1 21-16,0-21 0,1-1 0,-1 22 15,0-21-15</inkml:trace>
  <inkml:trace contextRef="#ctx0" brushRef="#br0" timeOffset="7959.71">15282 741 0,'21'-42'0,"-42"84"0,64-84 16,-22 20-16,-21 1 0,0 0 15,-21 21 16,-1 21-31,1 0 16,-21 1-16,21-1 0,0 0 0,-1 21 16,-20-21-16,21 22 0,0-1 15,0-21-15,21 22 0,0-22 0,0 0 16,0 21-16,0-21 0,0 1 16,0-1-16,21-21 15,0 0-15,0 0 0,0 0 0,0 0 16,1 0-16,-1 0 0,0 0 15,0-21-15,0-1 0,-21 1 0,0 0 16,0 0-16,0-21 0,0 20 16,0-20-16,0 21 0,0-21 15,0 20-15,0 1 0,0-21 16,0 21-16,0 0 0,0-1 0,0 1 16,21 0-16,1 0 0,-1 21 15,21 0-15,-21 0 0,0 0 16,22 0-16,-22 0 0,0 0 0,21 0 15,-20 21-15,-1 0 0,0 0 16,0 22-16,0-22 0,0 21 0,-21-21 16,0 22-16,0-22 0,0 21 15,0-21-15,0 22 0,0-22 0,0 0 16,0 0-16,0 0 0,0 1 16,0-1-16,0 0 15,-21-21-15,0 0 31,21-21-31,0 0 0,0-1 16,0 1-16,0 0 0,0 0 16,0-21-16,21-1 0,0 1 0,1 21 15,-1-22-15,0 1 0,21 21 16,-21-21-16,22 20 0,-22 1 0,21 0 16,-21 0-16,22 21 0,-22 0 0,21 0 15,-21 0-15,1 21 0,20 0 16,-21 0-16,0 1 0,-21-1 15,0 21-15,0 0 0,0-20 16,0 20-16,0 0 0,-21 1 0,21-22 16,-21 21-16,0-21 0,0 22 15,21-22-15,-22 21 0,1-21 16,42-42 15,1 0-15,-1 0-16,0 0 0,21-22 15</inkml:trace>
  <inkml:trace contextRef="#ctx0" brushRef="#br0" timeOffset="8206.95">16722 360 0,'0'-21'31,"-22"42"-31,1 0 0,0 0 0,0 22 0,0-22 15,0 21-15,-1 0 0,1 1 16,0-1-16,0 0 0,0 22 0,0-22 16,-1 1-16,22-1 0,-21 0 15,21 1-15,-21-22 0,21 21 0,0-21 16,0 0-16,0 1 0,0-1 16,0 0-16,21-21 15,0 0 1,-21-21-1</inkml:trace>
  <inkml:trace contextRef="#ctx0" brushRef="#br0" timeOffset="8407.25">16298 826 0,'0'0'16,"0"-22"-16,0 1 15,0 0 1,21 21-16,1 0 15,-22-21-15,42 21 0,-21 0 0,0 0 16,0 0-16,22 0 0,-1-21 16,0 21-16,-20 0 0,20 0 0,21 0 15,-20 0-15,-1 0 0,0 0 16,1 0-16,20 0 0</inkml:trace>
  <inkml:trace contextRef="#ctx0" brushRef="#br0" timeOffset="9111.7">17357 826 0,'21'0'0,"0"-22"16,-21 1-1,0 0-15,0 0 0,0 0 16,0 0-16,0-1 0,0 1 16,0 0-16,0 0 0,-21 0 15,0 0-15,-1 21 0,1-22 16,0 22-16,0 0 0,-21 0 15,20 22-15,-20-1 0,21 0 0,-21 0 16,-1 0-16,1 22 0,21-22 16,-22 21-16,22 0 0,-21 1 0,21-1 15,0 0-15,-1 1 0,22-22 16,0 21-16,0-21 0,0 1 16,0-1-16,0 0 0,22-21 15,-1 0-15,0 0 0,21 0 16,-21 0-16,1 0 0,20-21 15,0 0-15,1-1 0,-22 1 0,21-21 16,0 0-16,1 20 0,-22-20 16,21 0-16,-21-1 0,22 1 0,-22 0 15,0 21-15,-21-22 0,0 22 0,21 0 16,-21 0 0,-21 42-1,21 0-15,-21 0 0,0 0 16,21 1-16,0 20 0,-21-21 0,21 0 15,0 22-15,0-22 16,0 21-16,0-21 0,0 0 0,0 22 16,21-22-16,0-21 0,0 21 15,0 0-15,0-21 0,22 0 0,-22 0 16,21 0-16,-21 0 0,22 0 16,-22 0-16,21-21 0,-21 0 15,22 0-15,-22 0 0,0-22 0,0 22 16,0-21-16,22-22 15,-43 22-15,0 21 0,21 0 0,-21-1 16,0 44 15,0-1-31,0 0 16,0 0-16,-21 21 0,21-20 0,0-1 16,0 21-16,0-21 0,-21 0 15,21 1-15,0-1 0,0 0 0,0 0 16,0 0-16,0-42 31,21 0-31</inkml:trace>
  <inkml:trace contextRef="#ctx0" brushRef="#br0" timeOffset="9282.71">17949 445 0,'0'0'0,"-21"0"15,0 0 1,0 0-16,0 0 0,-1 0 16,22 21-16,0 0 15,0 0 1,22-21-16,-1 21 0</inkml:trace>
  <inkml:trace contextRef="#ctx0" brushRef="#br0" timeOffset="9711.44">18182 572 0,'0'42'15,"0"-21"1,0 0-16,0 0 0,0 1 16,0-1-16,0 0 0,0 21 15,-21-21-15,21 1 0,0 20 0,-21-21 16,21 0-16,0 0 0,0 22 15,0-22-15,0 0 0,0 0 16,0 0-16,-21-21 0,21-21 47,0 0-47,0 0 16,0-21-16,21 20 0,0-20 15,-21 0-15,42-1 0,-21 22 0,22-21 16,41-43-16,-41 64 0,20-21 15,-20 21-15,20 21 0,-21-22 16,1 22-16,-1 0 0,-21 0 0,22 22 16,-22-1-16,0 0 0,0 21 15,-21-21-15,0 1 0,0 20 0,0 0 16,0-21-16,0 22 0,-21-22 16,0 21-16,0-21 0,-1 1 15,22-1-15,-21 0 0,0-21 16,21 21-16</inkml:trace>
  <inkml:trace contextRef="#ctx0" brushRef="#br0" timeOffset="10091.96">19643 529 0,'-43'-21'15,"22"21"-15,-21 0 0,21 0 16,-22 0-16,1 0 0,0 21 16,-1 0-16,1-21 0,0 22 0,-1-1 15,1 0-15,21 0 0,0 0 16,-1-21-16,1 21 0,21 1 0,0-1 16,0 0-16,0 0 15,21-21-15,1 21 0,20-21 16,0 21-16,-21-21 0,22 22 0,-1-22 15,0 21-15,-20-21 0,-1 21 0,21-21 16,-21 0-16,-21 21 0,0 0 16,21-21-16,-21 21 0,0 1 15,-21-22-15,0 0 16,0 21-16,0-21 0,0 0 16,-22 0-16,22 21 0,-21-21 0,21 0 15,-22 0-15,22 0 0,-21 0 16,21 0-16,-22 0 0,1 0 0,21 0 15,-22 21-15</inkml:trace>
  <inkml:trace contextRef="#ctx0" brushRef="#br0" timeOffset="10866.9">7662 1588 0,'0'0'0,"-42"21"0,21-21 0,-22 21 0,22-21 0,0 0 16,42 0 15,0 0-15,1 0-16,20 0 0,0 0 15,22 0-15,-1 0 0,22 0 0,0 0 16,-1 0-16,22 0 0,21 0 15,0 0-15,21 0 0,22-21 0,-1 21 16,0 0-16,22-21 0,20 21 16,1 0-16,0 0 0,21 0 0,-1-22 15,1 22-15,21 0 0,0 0 0,21-21 16,1 21-16,-22 0 0,42 0 16,-21-21-16,21 21 0,1 0 15,-1 0-15,0 0 0,1 0 16,20-21-16,1 21 0,-22 0 0,0 0 15,1 0-15,-1 0 0,0 0 0,-20 0 16,-1 0-16,-21 21 0,0-21 16,-21 0-16,-1 0 0,-20 21 0,0-21 15,-22 0-15,-20 0 0,-22 0 16,0 0-16,-42 0 0,0 0 0,-22 0 16,-20 0-16,-1 0 0,-20 0 15,-1 0-15,-21-21 0,0 21 0,0 0 16,-42 0 15,0 0-15,0 0-16</inkml:trace>
  <inkml:trace contextRef="#ctx0" brushRef="#br0" timeOffset="11973.69">1587 2731 0,'0'0'0,"0"21"31,0 0-31,22-21 0,-1 0 16,0 0-16,21-21 15,-21 0-15,1 21 0,-1-22 16,0 1-16,0-21 0,0 21 0,0 0 16,1-1-16,-22-20 0,0 21 15,0 0-15,0 0 0,0-1 16,-22 22-16,1 0 0,0 0 0,-21 0 16,-1 0-16,1 0 0,0 22 15,-1-22-15,1 21 0,0 0 16,-1 21-16,1-21 0,21 1 15,0-1-15,0 21 0,21-21 0,-22 0 16,22 1-16,0 20 0,0-21 16,22 0-16,-1 0 0,21 1 0,-21-1 15,22 0-15,-22 0 0,21 0 16,0 0-16,1 1 0,-1-1 0,-21 0 16,0 0-16,22 0 0,-43 0 15,0 22-15,0-22 0,0 0 16,0 0-16,-21 0 0,-1 1 15,-62 20-15,-22-21 16,42-21-16,22 0 0,-21 0 16,-1 0-16,1 0 0,20-21 15,1 0-15,0 0 0,-1-1 0,22 1 16,0 21-16,0-21 0,21 0 16,0 0-16,0 0 0,0-1 15,21 22-15,21-21 0,-21 21 16,22-21-16,20 21 0,-20-21 15,20 21-15,1-21 0,-1 21 0</inkml:trace>
  <inkml:trace contextRef="#ctx0" brushRef="#br0" timeOffset="12623.71">2222 2815 0,'-42'0'31,"21"0"-31,21 21 0,-21 1 16,0-22-16,-1 21 0,1 0 0,0 0 16,0 0-16,21 0 0,0 1 15,-21-1-15,21 0 0,0 0 0,0 0 16,0 0-16,0 1 16,21-22-16,0 0 15,0 0-15,22 0 16,-22 0-16,21 0 0,0-22 0,1 1 15,-1 0-15,0 0 0,1 0 16,-1 0-16,0-1 0,-20 1 0,-1 0 16,21 0-16,-42 0 0,21 0 15,-21-1-15,0 1 0,-21 21 32,0 0-17,0 21-15,21 1 16,-21-1-16,21 0 0,0 0 15,0 21-15,0 1 0,0-1 16,0 0-16,0 22 0,0-1 0,0 1 16,0-1-16,21 22 0,0-21 15,0 20-15,-21-20 0,21-1 0,0 22 16,-21 0-16,22-22 0,-22 22 16,21-22-16,-21 22 0,21-22 15,-21 1-15,0-1 0,0 43 0,0-63 16,-21-1-16,0 0 0,-22-21 15,22 22-15,-21-22 0,21-21 16,-22 21-16,1-21 0,-22 0 0,22 0 16,-21 0-16,20-21 0,-20 0 15,20 0-15,-20-1 0,21 1 16,-22-21-16,22 21 0,-1-22 0,1 1 16,21 0-16,0-1 0,0 1 15,-1 0-15,22-1 0,0 1 0,0 0 16,0-1-16,22-20 0,-1 21 15,0-1-15,0 1 0,21 0 0,-20-1 16,20 1-16,0 0 0,22-1 16,-22-20-16,22 20 0</inkml:trace>
  <inkml:trace contextRef="#ctx0" brushRef="#br0" timeOffset="13123.62">3048 2858 0,'0'0'0,"0"-22"16,0 1 0,0 42-1,0 1 1,0-1-16,0 0 0,0 0 16,0 0-16,0 0 0,0 22 0,0-22 15,0 0-15,-21 0 0,21 0 16,0 1-16,-21-1 15,21 0-15,0 0 16,-22-21 0,22-21-1,0 0-15,0 0 16,0-1-16,0 1 0,0 0 0,0 0 16,22 0-16,-1-22 0,-21 22 15,21 0-15,0-21 0,0 21 0,22-22 16,-22 22-16,21-21 0,-21 21 15,22 21-15,-1-22 0,-21 22 0,21 0 16,-20 0-16,-1 22 16,21-22-16,-21 42 0,-21-21 0,21 0 15,-21 22-15,0-22 0,0 0 16,0 21-16,0-21 0,0 1 0,0 20 16,-21-21-16,21 0 0,0 0 15,-21 1-15,21-1 0,-21-21 16,42 0 15,0-21-31,-21-1 0,21 1 16,1 0-16</inkml:trace>
  <inkml:trace contextRef="#ctx0" brushRef="#br0" timeOffset="13365.71">4022 2392 0,'0'0'0,"0"21"32,-22 0-32,1 22 0,21-22 0,0 21 15,-21 0-15,0 1 0,0-1 0,21 0 16,-21 1-16,-1-1 0,22 0 16,-21 1-16,21-1 0,0-21 0,-21 22 15,21-22-15,0 0 0,0 0 16,0 0-16,21-21 15,0 0 1,1-21 0</inkml:trace>
  <inkml:trace contextRef="#ctx0" brushRef="#br0" timeOffset="13567.32">3789 2773 0,'0'0'0,"-21"0"32,42 0-17,0 0-15,0 0 0,0 0 16,22 0-16,-22 0 0,0 0 16,21 0-16,-21 0 0,22 0 0,-22-21 15,21 21-15,-21 0 0,22 0 16</inkml:trace>
  <inkml:trace contextRef="#ctx0" brushRef="#br0" timeOffset="14098.71">4805 2604 0,'0'0'0,"0"-22"15,-21 22-15,-1 0 16,1-21-16,0 21 0,0 0 15,0 0-15,0 0 0,-1 0 0,1 21 16,0-21-16,0 22 0,0-1 0,21 0 16,-21 0-16,-1 21 0,22-20 15,-21-1-15,21 21 0,0-21 0,0 0 16,0 1-16,-21 20 0,21-21 16,0 0-16,0 0 0,0 1 15,0-1-15,0 0 16,21-21-16,0 0 15,1 0-15,-1 0 0,0 0 16,0-21-16,0 0 0,0 21 16,1-22-16,-1 1 0,0 0 0,21-21 15,-21 21-15,1-1 0,-22-20 0,21 21 16,-21 0-16,0-22 0,0 22 16,0 0-16,0 0 0,0 0 15,0 42 1,-21 0-16,21 0 15,0 0-15,0 1 0,0-1 16,0 0-16,0 0 0,0 21 0,0-20 16,0-1-16,0 0 0,0 0 15,0 0-15,0 0 0,0 1 16,0-1-16,0 0 16,21-21-1,0 0-15,0 0 0,0 0 16,0 0-16,1-21 0,-1 21 0,0-21 15,0-1-15,0 1 0</inkml:trace>
  <inkml:trace contextRef="#ctx0" brushRef="#br0" timeOffset="14579.23">5228 2625 0,'0'0'0,"0"-21"16,0-1-16,0 1 15,21 21 1,0 0-16,1 0 15,-1 0-15,0 21 16,0 1-16,0-1 16,-21 0-16,21 0 0,1 0 0,-22 0 15,0 22-15,0-22 0,0 0 0,0 0 16,0 22-16,0-22 0,0 0 16,0 0-16,0 0 0,0 0 0,0 1 15,-22-22-15,22 21 0,0 0 16,0-42 15,0 0-15,22-1-16,-1 1 0,0 0 0,0 0 15,0-21-15,0 20 0,1-20 16,-1 0-16,21-1 0,-21 22 0,0-21 16,1 21-16,-22 0 0,21-1 0,-21 1 15,21 21-15,-21 21 16,0 1-1,-21 20-15,0-21 0,21 0 16,-22 22-16,22-22 0,-21 0 0,21 21 16,-21-21-16,21 1 0,0-1 15,0 0-15,0 0 0,0 0 16,0 0-16,0 1 0,0-1 16,21-21-16,0 0 15,1 0-15,-1 0 0,0 0 0,0 0 16,0 0-16,0 0 0</inkml:trace>
  <inkml:trace contextRef="#ctx0" brushRef="#br0" timeOffset="15072.13">2138 3344 0,'0'0'0,"-43"0"16,22 0-16,0 0 0,0 0 0,42 0 31,21 0-31,1 0 16,20 0-16,22 0 0,0 0 15,42-21-15,-22 21 0,44-21 0,-22 21 16,190-21-16,-126 21 16,-22-21-16,0 21 0,1 0 0,20 0 15,1-21-15,-1 21 0,-21-22 16,1 22-16,-1 0 0,-21 0 0,0-21 15,1 21-15,-44 0 0,22 0 16,-21-21-16,-21 21 0,-22 0 16,-20 0-16,-1 0 0,0-21 0,-20 21 15,-1 0-15,0 0 0,0 0 16,-21-21-16,21 21 0,-21-21 31,0-1-31,0 1 16</inkml:trace>
  <inkml:trace contextRef="#ctx0" brushRef="#br0" timeOffset="15435.75">6943 2582 0,'0'0'0,"-22"22"0,1-22 16,21-22 62,-21 22-47,0 0-15,0 22-16,21-1 15,0 0 1,0 0 0,21-21-16,0 0 15,0 0-15,-21 21 0</inkml:trace>
  <inkml:trace contextRef="#ctx0" brushRef="#br0" timeOffset="15715.45">6858 3048 0,'0'0'0,"0"21"0,21-21 46,-21-21-30,21 21-16,-21-21 16,-21 21 31</inkml:trace>
  <inkml:trace contextRef="#ctx0" brushRef="#br0" timeOffset="17230.7">402 5038 0,'0'-21'0,"0"-1"15,-21 1 1,21 0-1,0 0-15,0 0 16,0 0-16,-21 21 0,21-22 16,0 1-16,-21 0 15,21 0-15,0 0 16,-22 0 0,1 21-1,21 21-15,0 21 16,0-21-16,0 22 0,0-1 0,-21 21 15,21-20-15,0-1 0,0 22 16,0-22-16,-21 0 0,21 1 16,0-1-16,0 0 0,0 1 0,0-1 15,0-21-15,0 21 0,0-20 16,0-1-16,0 0 0,0 0 0,0 0 16,0-42 15,0 0-16,0 0-15,0 0 16,21-1-16,-21-20 0</inkml:trace>
  <inkml:trace contextRef="#ctx0" brushRef="#br0" timeOffset="17531.34">677 5271 0,'0'21'15,"0"-42"-15,0 63 0,0-21 0,21 0 16,-21 0 0,22-21-16,-1 0 15,0 0-15,-21-21 16,21 0-16,0 0 16,-21 0-16,0 0 0,0-1 15,-21 22 1,0 0-16,0 0 15,0 0 1,-1 0-16,22 22 0,-21-22 0,21 21 16,-21-21-16,21 21 0,0 0 15,21-21 1,0 0-16,22 0 0</inkml:trace>
  <inkml:trace contextRef="#ctx0" brushRef="#br0" timeOffset="18423.31">2074 4784 0,'0'0'0,"0"-21"15,21-1-15,1 1 0,-22 0 0,21 0 16,0 0-16,0 0 15,-21-1-15,0 1 16,-21 21 0,0 21-16,0 1 15,-1-1-15,-20 21 0,0 0 0,-1 22 16,22-22-16,-21 22 0,0-1 16,-1 1-16,1-1 0,0 1 0,-1-22 15,1 22-15,0-22 0,20 0 16,-20 1-16,21-1 0,0 0 0,0-21 15,-1 22-15,22-22 16,-21-21-16,21 21 0,21-21 31,1 0-31,-1-21 0,0 0 0,0 0 16,21-1-16,-20 1 0,20-21 16,-21 21-16,21-22 0,1 1 0</inkml:trace>
  <inkml:trace contextRef="#ctx0" brushRef="#br0" timeOffset="18695.37">2476 4614 0,'-42'0'16,"21"22"-16,0 20 15,-22-21-15,22 21 0,-21 1 0,0-1 16,20 0-16,-20 22 0,0-1 15,21-20-15,-22 20 0,1-20 0,21 20 16,-22-21-16,1 22 0,21-22 16,0 1-16,0-22 0,-22 21 0,43-21 15,-21 22-15,21-22 0,0 0 16,21-21 15,-21-21-31,21 0 0,1-1 0,20 1 16,-21 0-16</inkml:trace>
  <inkml:trace contextRef="#ctx0" brushRef="#br0" timeOffset="18967.68">2857 4678 0,'0'21'16,"0"0"-16,0 22 15,-21-22-15,0 21 16,0 0-16,0 1 0,-22-1 0,22 22 16,0-22-16,0 0 0,-21 1 15,20-1-15,1 0 0,0 1 0,0-1 16,0 0-16,21-21 0,0 1 16,0-1-16,0 0 0,21-21 15,21 0-15,-21 0 16,1 0-16,20-21 0,-21 0 15,0-1-15,22 1 0</inkml:trace>
  <inkml:trace contextRef="#ctx0" brushRef="#br0" timeOffset="19159.7">2476 5059 0,'0'0'16,"-21"0"-16,0 0 0,0 0 0,42 0 31,0 0-31,22 0 0,-22-21 0,21 21 16,0 0-16,1-21 0,-1 21 15,22-22-15,-22 22 0,0-21 0,1 21 16,-1-21-16,21 21 0</inkml:trace>
  <inkml:trace contextRef="#ctx0" brushRef="#br0" timeOffset="20043.68">3471 5144 0,'0'0'16,"21"0"-16,-21-22 16,22 1-16,-1 0 15,-21 0-15,21 0 0,-21 0 0,0-1 16,0 1-16,0 0 0,0-21 0,0 21 15,0-1-15,0 1 16,-21 0-16,0 0 0,-1 21 0,-20 0 16,21 0-16,0 0 0,-22 21 15,1 0-15,0 0 0,21 1 0,-22 20 16,1-21-16,21 21 0,-22 1 16,22-22-16,0 21 0,0-21 0,0 22 15,21-22-15,0 0 0,0 0 16,0 0-16,21 1 0,0-22 15,0 0-15,22 0 0,-22 0 0,21 0 16,0-22-16,-20 22 0,20-21 16,0 0-16,1 0 0,-22 0 15,21 0-15,-21-1 0,0-20 16,1 21-16,-1 0 0,-21 0 0,0-22 16,0 22-16,0 0 0,0 0 15,-21 21 1,-1 0-16,1 0 0,0 21 0,0 0 15,21 0-15,-21 0 0,21 1 16,-21-1-16,21 0 0,0 21 0,0-21 16,0 1-16,0-1 0,0 0 15,0 0-15,21 0 0,0-21 0,0 21 16,21-21-16,-20 0 0,20 0 0,0 0 16,1 0-16,-1 0 15,21-21-15,-20 0 0,20 0 0,-20 0 16,-1 0-16,0-22 0,1 22 15,-1-21-15,-21-1 0,21 1 16,-42 0-16,22-1 0,-22 22 0,0-21 16,0 0-16,0 20 0,0 1 0,0 0 15,-22 21-15,1 0 0,0 0 0,-21 0 16,21 0-16,-1 0 0,-20 0 16,21 21-16,0 22 0,0-22 0,-1 21 15,1-21-15,21 22 0,0-1 16,0 0-16,0 1 0,0-1 15,0 0-15,0 1 0,21-1 0,1 0 16,-1 1-16,0-1 0,0 0 16,0 22-16,0-22 0,1 0 0,-1 22 15,0-22-15,-21 22 0,0-1 0,0-20 16,0 20-16,0-21 16,0 1-16,-42-1 0,-22 43 0,1-43 15,20 0-15,-20-20 0,-1 20 0,-20-21 16,20 0-16,-21 0 15,22-21-15,-22 0 0,22 0 0,-1 0 16,-20 0-16,41 0 0,-20 0 0,20-21 16,22 0-16,0 0 0,21 0 15,0 0-15,0-22 0,21 22 0,43-64 16,-43 43-16,42 0 16,-20-1-16,20-20 0</inkml:trace>
  <inkml:trace contextRef="#ctx0" brushRef="#br0" timeOffset="21780.07">4551 4720 0,'0'0'0,"-21"0"16,-1 0-16,1 0 0,0 0 0,0 21 15,0-21-15,0 22 0,-1 20 16,1-21-16,0 0 0,0 22 0,21-1 15,-21-21-15,0 21 0,21-20 16,-22 20-16,22-21 0,0 0 0,0 0 16,-21 1-16,21-1 0,0-42 47,0-1-47,0 1 0,0-21 15,21 21-15,1-22 0,-22 1 0,21 21 16,0-21-16,0-1 0,0 22 15,0-21-15,1 21 0,-1-1 16,0 22-16,0-21 0,0 21 0,0 0 16,1 21-16,-1-21 15,-21 43-15,0-22 0,0 0 0,0 21 16,0 1-16,0-22 0,21 21 0,-21 1 16,21-22-16,-21 21 0,21-21 15,0 0-15,1 22 0,-1-22 0,0-21 16,21 21-16,-21 0 0,22-21 15,-1 0-15,0 0 0,1 0 16,-1 0-16,0 0 0,1-21 0,-22 21 16,21-21-16,1 0 0,-22 0 15,0-1-15,21-20 0,-21 21 0,-21-21 16,22-1-16,-22 1 0,0 0 0,0-1 16,0 1-16,0 21 0,0-22 15,-22 22-15,1 0 0,-21 21 0,21 0 16,-22 0-16,22 0 0,-21 0 15,0 0-15,-1 0 0,22 21 0,-21 22 16,21-22-16,-1 0 0,1 21 16,0 1-16,0-1 0,21-21 0,0 21 15,0 1-15,0-22 0,0 21 0,0-21 16,21 1-16,0-1 0,0 0 16,1-21-16,-1 21 0,21-21 0,-21 0 15,22 0-15,-22 0 16,0 0-16,0 0 0,21-21 0,-20 0 15,-1 21-15,0-21 0,0-1 0,0-20 16,-21 21-16,21 0 0,-21-22 0,22 1 16,-22 21-16,0-21 0,0 20 15,0-20-15,0 21 0,0 0 0,0 0 16,0 42 0,-22 0-1,22 0-15,-21 0 0,21 22 16,-21-22-16,21 21 0,0-21 15,0 22-15,0-22 0,0 0 0,0 21 16,0-21-16,21 1 0,0-22 16,1 21-16,-1 0 0,0-21 0,0 0 15,0 0-15,0 0 0,1 0 0,-1 0 16,0 0-16,0-21 0,0 21 16,0-21-16,1-1 0,-22 1 0,21 0 15,0 0-15,0-21 0,-21 20 16,0 1-16,21-21 0,-21 21 0,0-22 15,0 22-15,0 0 0,0 0 16,0 42 0,0 0-16,0 0 15,0 1-15,0-1 0,0 0 16,0 0-16,0 21 0,0-20 16,0-1-16,0 0 0,0 0 0,0 0 15,0 0-15,-21 1 0,21-1 16,-21-21-1,21-21 1,0-1 0,0 1-16,21 0 0,0 0 0,-21 0 15,43-43-15,-22 43 0,0-21 16,0-1-16,0 22 16,0-21-16,1 21 0,-1 0 0,-21-1 15,21 22-15,0 0 0,0 0 16,0 0-16,1 0 0,-1 0 0,-21 22 15,0-1-15,21 0 0,-21 0 0,0 0 16,21 0-16,-21 22 0,0-22 16,0 0-16,0 0 0,0 22 0,0-22 15,0 0-15,0 0 0,0 0 16,21-21 15,0 0-31,-21-21 0,22 21 0,-1-21 16,-21 0-16,21 0 0,0-1 15,0 1-15,0-21 0,1 21 16,-1-22-16,0 22 0,0-21 0,0 0 16,0 20-16,1 1 0,-1-21 15,0 21-15,21-22 0,-21 43 16,1 0-16,-22-21 0,21 21 0,-21 21 16,0 1-1,0-1-15,0 21 0,0-21 16,-21 22-16,21-1 0,-22-21 15,22 21-15,-21 1 0,21-1 16,0-21-16,0 22 0,0-22 0,0 0 16,0 0-16,0 0 0,21 22 15,1-43-15,-1 0 0,0 0 16,0 0-16,0 0 0,22 0 0,-22 0 16,0-22-16,0 1 0,21 0 15,-20 0-15,-1 0 0,21 0 0,-21-22 16,0 22-16,1-21 0,-1-1 0,0 22 15,0-21-15,-21 0 0,0 20 16,0-20-16,0 21 0,0 0 0,0 0 16,-21 21-1,0 0-15,0 21 16,-1 0-16,1 21 0,0-21 16,21 22-16,-21-22 0,21 21 15,0-21-15,0 1 0,0 20 0,0-21 16,0 0-16,21 0 0,0-21 15,-21 22-15,21-22 0,1 0 0,-1 0 0,0 0 16,21 0-16,1 0 16,-22 0-16,0-22 0,0 1 15,0 21-15,0-21 0,-21 0 0,22 0 16</inkml:trace>
  <inkml:trace contextRef="#ctx0" brushRef="#br0" timeOffset="22275.56">7980 4022 0,'0'-21'15,"0"-1"-15,21 1 16,0 21-16,21-21 0,1 21 16,-1 0-16,0-21 0,1 21 15,-1 0-15,0 0 0,1-21 16,-22 21-16,21 0 0,-21 0 0,1 0 15,-44 0 1,-20 0 0,0 0-16,-1 0 0,1 21 0,-21-21 15,-1 0-15,1 0 0,-1 0 0,1 0 16</inkml:trace>
  <inkml:trace contextRef="#ctx0" brushRef="#br0" timeOffset="22527.37">7747 3916 0,'0'0'0,"-42"0"15,-1 0-15,22 0 0,0 21 16,21 0-1,0 0-15,0 1 0,0 20 16,0-21-16,0 21 0,0 1 16,0 20-16,0-20 0,-21 20 0,21 1 15,-21-22-15,21 21 0,-22 1 0,1-1 16,0 22-16,0-21 0,0 20 16,0-20-16,-1 20 0,1-20 0,0 21 15,0-22-15,0-21 0,21 22 16,0-22-16,0 22 0,0-43 15,0 21-15,0 1 0,0-22 0,0 0 16,21 0-16,0-21 0,0 0 0,0 0 16,22 0-16,-22 0 0,21-21 15,1 21-15,-1-21 0,0 0 0,1-22 16,-1 22-16,21 0 0</inkml:trace>
  <inkml:trace contextRef="#ctx0" brushRef="#br0" timeOffset="22798.84">8509 4382 0,'0'0'0,"-21"-22"0,0 1 15,-1 0-15,-20 0 0,21 21 0,0 0 16,0 0-16,-22 0 0,22 21 16,0 0-16,-21 0 0,20 1 15,-20 20-15,21 0 0,0-21 16,0 22-16,-1-1 0,1 22 0,0-22 15,0 0-15,21 1 0,0 20 0,0-21 16,0 1-16,0-1 0,0-21 16,0 22-16,0-22 0,21 21 0,0-21 15,0-21-15,22 21 0,-22-21 0,0 0 16,21 0-16,1 0 0,-22 0 16,21 0-16,1-21 0,-1 0 0</inkml:trace>
  <inkml:trace contextRef="#ctx0" brushRef="#br0" timeOffset="23487.63">8890 4530 0,'0'0'0,"0"-21"0,0-22 31,-21 43-31,0 0 0,-1 21 0,-20-21 16,21 22-16,-21-1 0,20 0 15,1 0-15,0 21 0,0-20 0,0-1 16,0 21-16,21-21 0,0 22 15,0-22-15,0 0 0,0 0 0,0 0 16,0 0-16,21 1 0,0-22 16,0 0-16,0 0 0,0 0 0,1 0 15,-1 0-15,0 0 0,0 0 16,0 0-16,0-22 0,1 1 0,-22 0 16,0 0-16,0 0 0,0 0 15,0-22-15,0 22 0,0 0 16,0 0-16,0-22 0,0 22 0,0 0 15,0-21-15,0 21 0,0-1 0,0 1 16,21 0-16,0 21 0,0-21 16,0 21-16,22 0 0,-22 0 0,0 0 15,21 0-15,-21 0 0,22 21 16,-22 0-16,0 0 0,21 1 0,-20-1 16,-1 0-16,0 21 0,0-21 15,-21 22-15,0-22 0,0 21 0,0-21 16,0 22-16,0-1 15,0-21-15,0 0 0,-21 1 0,0-1 16,21 0-16,-21-21 0,21-21 31,0 0-31,0-1 16,0-20-16,0 21 0,21 0 16,0-22-16,0 22 0,0-21 0,0 0 15,1 20-15,-1-20 0,0 0 0,0 21 16,21-1-16,-20-20 0,20 42 15,-21-21-15,21 21 0,1 0 16,-22 0-16,0 21 0,21 0 0,-20 0 16,-22 1-16,0 20 0,0-21 15,0 21-15,0 22 0,0-43 16,0 21-16,0 1 0,-22-22 0,1 21 16,0-21-16,21 1 0,0-1 15,-21 0-15,21 0 0,-21-21 0,21 21 16,21-42-1,0 0 1,0 0-16,0 0 0,22-1 0</inkml:trace>
  <inkml:trace contextRef="#ctx0" brushRef="#br0" timeOffset="23719.72">10287 4212 0,'0'0'0,"-21"21"15,0 1-15,-1-1 16,1 0-16,0 21 0,0 1 0,0-1 16,0 0-16,-1 1 0,1-1 15,21 0-15,-21 1 0,0-1 0,0 0 16,21-21-16,0 22 0,0-1 0,0-21 16,0 0-16,0 1 15,0-1-15,21-21 16,0 0-16,0 0 0,0 0 15,1 0-15,-1-21 0</inkml:trace>
  <inkml:trace contextRef="#ctx0" brushRef="#br0" timeOffset="23903.75">9885 4593 0,'0'0'0,"-21"0"16,21-21-16,21 21 31,0-21-31,0 21 0,21 0 0,1 0 16,-22 0-16,21 0 0,22-21 0,-22 21 15,0 0-15,1 0 0,-1 0 16,22 0-16,-22 0 0</inkml:trace>
  <inkml:trace contextRef="#ctx0" brushRef="#br0" timeOffset="24610.71">10816 4572 0,'0'0'0,"0"-21"15,0 0-15,0 0 16,0-1-16,0 1 0,-21 21 16,0-21-16,0 21 15,-1 0-15,1 0 0,0 0 0,0 0 16,0 0-16,0 0 0,-1 21 0,1 0 15,-21 1-15,21-1 0,0 21 16,-1-21-16,-20 0 0,21 22 0,0-22 16,0 21-16,-1 1 0,22-22 0,0 21 15,0-21-15,0 0 0,0 1 16,0-1-16,0 0 0,22 0 0,-1-21 16,0 0-16,0 0 0,21 0 15,-20 0-15,-1 0 0,0 0 16,0 0-16,0-21 0,43-21 15,-43 20-15,0 1 0,21-42 16,-20 42-16,-1-22 0,-21 1 16,21 21-16,0-22 0,0 22 0,-21-21 15,0 21-15,0 0 0,0-1 0,0 44 32,-21 20-17,21-21-15,0 0 0,0 0 16,0 1-16,0-1 15,0 21-15,0-21 0,0 0 0,0 1 16,0-1-16,0 0 0,21 0 0,0-21 16,1 21-16,-1-21 0,0 0 15,0 0-15,0 0 0,0 0 0,22 0 16,-22-21-16,42 0 0,-41 0 16,20 0-16,-21 21 0,0-22 15,0 1-15,-21 0 0,22 0 0,-22 0 16,21 0-16,-21-1 0,0 1 15,0 42 1,0 1 0,-21-1-16,21 0 0,-22 0 15,1 0-15,21 0 0,0 1 16,-21-1-16,21 21 0,-21-21 0,21 0 16,0 1-16,0-1 0,0 0 15,0-42 16,21 0-31,0 21 0,-21-22 16,21 1-16,-21 0 0</inkml:trace>
  <inkml:trace contextRef="#ctx0" brushRef="#br0" timeOffset="24779.67">11324 4424 0,'0'0'0,"0"-21"15,0 0-15,-42 21 31,21 0-31,21 21 16,0 0 0,0 0-16,21-21 15,-21 21-15,21 0 16,0-21-16,0 0 0</inkml:trace>
  <inkml:trace contextRef="#ctx0" brushRef="#br0" timeOffset="25543.76">11684 4551 0,'-21'0'15,"21"21"1,-21-21-16,21 21 0,-22 0 16,22 1-16,0-1 0,0 0 15,0 0-15,0 0 0,0 0 16,-21 1-16,21-1 0,0 0 15,-21-21-15,21 21 0,0 0 16,0-42 15,0 0-15,0 0-16,0 0 16,0-1-16,0 1 0,0-21 0,21 0 15,0-1-15,1 22 0,-1-21 16,0 21-16,0-1 0,21 1 15,-20 0-15,-1 21 0,21 0 0,-21 0 16,0 0-16,1 0 0,-1 0 16,0 0-16,0 21 0,-21 0 0,0 1 15,21-1-15,-21 0 0,0 0 0,0 0 16,0 0-16,0 22 0,0-22 16,0 0-16,0 0 0,0 0 15,0 22-15,0-22 0,0 0 16,0 0-16,21-21 15,-21 21-15,22-21 0,-1 0 0,0 0 16,0 0-16,0 0 0,22 0 0,-22-21 16,21 0-16,-21 21 0,22-21 15,-22 0-15,21 0 0,0-22 0,-20 22 16,20 0-16,-21-21 0,21 20 0,-20-20 16,-1 0-16,0 21 0,0-22 15,0 22-15,-21-21 0,0 21 0,0-1 16,-21 22-1,0 0-15,0 0 0,0 22 16,-1-1-16,1 0 0,0 0 0,21 0 16,-21 0-16,21 1 0,0 20 0,0-21 15,0 0-15,0 0 0,0 1 16,21-1-16,0 0 0,0 0 0,-21 0 16,22 0-16,-1 1 0,-21-1 0,21 0 15,-21 0-15,21-21 0,-21 21 16,0 0-16,0 1 15,-21-22 1,0 0-16,0 0 0,-1 0 16,1 0-1,0 0-15,21-22 16,0 1-16,0 0 16,0 0-16</inkml:trace>
  <inkml:trace contextRef="#ctx0" brushRef="#br0" timeOffset="25763.84">13314 4339 0,'0'0'0,"0"-63"15</inkml:trace>
  <inkml:trace contextRef="#ctx0" brushRef="#br0" timeOffset="26141.59">13928 3937 0,'0'-21'0,"0"0"0,0 0 16,-22-1 0,1 1-16,0 21 0,21-21 0,-42 21 15,21 0-15,-1 0 0,1 0 16,-21 0-16,21 0 0,-22 0 0,1 21 15,0 0-15,-1 22 0,1-1 16,0 0-16,-22 1 0,22 20 16,-22 1-16,22-1 0,-43 64 15,43-42-15,0-22 0,-1 1 0,1-1 16,0 1-16,21-1 0,-1 1 16,1-1-16,0 1 0,21-1 0,0-20 15,0 20-15,0-20 0,21-22 0,0 21 16,22-21-16,-22 0 0,21 1 15,1-1-15,-1-21 0,21 0 0,-20 0 16,20 0-16,-20 0 0,20-21 0,-21-1 16,22 1-16,-22 0 0,22 0 15,-22 0-15</inkml:trace>
  <inkml:trace contextRef="#ctx0" brushRef="#br0" timeOffset="26867.68">14076 4636 0,'0'0'0,"0"-43"0,0-20 15,0 20-15,0 22 0,-21-21 0,-1 21 16,1 0-16,0-1 0,0 1 16,-21 21-16,20 0 0,1 0 15,0 0-15,0 21 0,0 1 16,0-1-16,-1 0 0,1 0 0,0 21 16,0-20-16,0 20 0,21-21 0,-21 21 15,21-20-15,0-1 0,0 21 16,0-21-16,0 0 0,0 1 0,0-1 15,0 0-15,21-21 16,0 0-16,0 0 0,0 0 16,0 0-16,1 0 0,-1-21 0,0 0 15,0-1-15,0 1 0,0 0 0,1 0 16,-1 0-16,0 0 0,0-1 16,0-20-16,0 0 0,1-1 15,-22 22-15,21-21 0,-21 21 16,0 0-16,0 42 47,-21 0-47,21 0 15,-22 0-15,22 0 0,-21 1 0,21-1 16,0 0-16,0 0 0,0 0 16,0 0-16,0 1 0,0-1 15,21 0-15,1-21 16,-1 0-16,0 0 0,0 0 15,0 0-15,0 0 0,1 0 0,-1-21 16,0 21-16,0-21 0,0-1 0,0 1 16,1 0-16,-22 0 0,0 0 15,0 0-15,0-1 0,0-20 0,0 0 16,-22 21-16,1-22 0,0 1 0,0 0 16,-21 20-16,-1-20 15,1 21-15,0 0 0,-1 0 0,1-1 16,-22 22-16,22 0 0,-21 0 15,20 0-15,-20 22 0,20-1 0,1 21 16,-21-21-16,20 22 0,-41 62 16,41-62-16,22-1 0,0 0 15,0 1-15,0-1 0,21 43 16,0-43-16,0 0 0,0 1 0,21-22 16,0 21-16,21-21 0,-21 1 15,22-1-15,-22 0 0,21-21 0,1 21 16,-1-21-16,-21 0 0,21 0 15,1 0-15,-1 0 0,0 0 16,1-21-16,-1 0 0,0 0 0,1-1 16,-1 1-16</inkml:trace>
  <inkml:trace contextRef="#ctx0" brushRef="#br0" timeOffset="27123.17">14711 4297 0,'0'0'15,"0"-21"-15,0-22 16,-21 43 0,-1 22-1,1-1-15,0 0 0,0 21 0,0-21 16,0 22-16,-1-22 0,1 21 16,0 1-16,0-22 0,0 21 0,0-21 15,-1 22-15,1-22 0,0 0 0,21 21 16,0-21-16,-21 1 0,21-1 15,0 0-15,21-21 16,0 0-16,0 0 0,22-21 16</inkml:trace>
  <inkml:trace contextRef="#ctx0" brushRef="#br0" timeOffset="27415.49">14690 4339 0,'0'0'0,"21"-21"15,0-64 1,0 85-16,0-21 16,0 21-16,22 0 15,-22 0-15,21 21 0,-21 1 16,1-1-16,20 21 0,-21-21 0,0 22 16,0-1-16,1-21 0,-1 21 0,-21 1 15,0-1-15,0-21 0,0 22 16,0-22-16,0 21 0,-21-21 15,-1 0-15,1 1 0,0-1 0,0 0 0,0 0 16,0-21-16,-1 0 16,1-21 15,21 0-31,0 0 16,0-1-16</inkml:trace>
  <inkml:trace contextRef="#ctx0" brushRef="#br0" timeOffset="27604.48">14499 4551 0,'-21'0'16,"42"0"-16,-21 0 31,42 0-15,-20 0-16,-1 0 0,21-21 0,-21 21 15,22 0-15,-1 0 0,0 0 16,1-21-16,-1 21 0,0 0 0,22 0 15,-22-22-15,22 1 0,-22 21 0,21-21 16,-20 21-16</inkml:trace>
  <inkml:trace contextRef="#ctx0" brushRef="#br0" timeOffset="27851.72">15684 4297 0,'0'0'0,"-21"0"0,0 0 0,0 0 16,0 0-16,0 0 15,-1 0-15,1 21 0,0 0 16,0 0-16,0 1 0,21-1 0,-21 0 16,21 21-16,-22-21 0,22 1 15,0 20-15,-21-21 0,21 0 0,-21 0 16,21 22-16,-21-22 0,21 0 0,0 0 16,0 0-16,0 1 15,0-1-15,21-21 31,0 0-31,0 0 0,-21-21 16</inkml:trace>
  <inkml:trace contextRef="#ctx0" brushRef="#br0" timeOffset="28123.66">15536 4297 0,'0'0'15,"0"-21"-15,0 0 0,0-1 16,21 22-1,-21 22-15,22-22 16,-1 21-16,-21 0 0,21 21 16,0-21-16,0 1 0,0 20 0,1 0 15,-1-21-15,-21 22 0,21-22 16,0 0-16,0 21 0,-21-20 0,0-1 16,0 0-16,0 0 0,0 0 0,0 0 15,0 1-15,0-44 47,0 1-47,21 21 16,1-21-16,-22 0 0</inkml:trace>
  <inkml:trace contextRef="#ctx0" brushRef="#br0" timeOffset="28330.7">16171 4170 0,'0'0'0,"-21"0"15,0 21-15,0 0 16,0 0-16,-1 1 0,1-1 16,0 21-16,0-21 0,-21 43 15,42-22-15,0-21 0,-22 0 0,22 1 16,-21-1-16,21 0 0,0 0 0,0 0 16,0 0-16,0 1 15,0-1-15,21-21 16</inkml:trace>
  <inkml:trace contextRef="#ctx0" brushRef="#br0" timeOffset="28658.8">16510 4614 0,'0'22'15,"-21"-22"-15,0 0 16,-1 0 0,22-22 15,22 22-15,-1-21-1,0 21-15,-21 21 16,0 1-1,0-1-15,0 0 0,0 21 16,0-21-16,0 1 0,-21 20 0,0-21 16,-22 21-16,22-20 0,-21 20 15,21-21-15,-22 0 0,22-21 0,-21 21 16,-1-21-16</inkml:trace>
  <inkml:trace contextRef="#ctx0" brushRef="#br0" timeOffset="29199.5">17251 3852 0,'0'-21'94,"0"0"-78,-21 21-16,-1 0 15,1 0 1,0 0-16,0 0 16,21 21-16,-21 0 0,0 1 15,21-1-15,0 0 0,0 0 16,0 0-16,0 0 0,0 1 16,0-1-16,0 0 0,21 0 15,0-21-15,0 0 0,21 21 0,-20-21 16,20 0-16</inkml:trace>
  <inkml:trace contextRef="#ctx0" brushRef="#br0" timeOffset="29463.11">17865 4064 0,'0'0'0,"-22"-21"0,1 0 0,0 21 0,-21 0 15,21 0-15,-1 0 16,1 0-16,0 0 0,0 21 16,-21 21-16,20-21 0,1 1 0,0 20 15,0 0-15,0-21 0,0 22 16,-1-1-16,1 0 0,0-20 0,0 20 16,0 0-16,0-21 0,-1 1 0,22 20 15,0-21-15,0 0 16,0 0-16,22-21 0,-1 0 15</inkml:trace>
  <inkml:trace contextRef="#ctx0" brushRef="#br0" timeOffset="29730.89">17716 4128 0,'0'0'0,"22"-22"0,-1-20 16,-21 21-16,21 0 0,-21 0 15,21 21-15,0 0 0,0 0 16,1 0-16,-1 0 0,-21 21 16,21 0-16,0 21 0,0-21 0,0 22 15,1-1-15,-22 0 0,0 1 0,21-1 16,-21-21-16,0 22 16,0-1-16,0 21 0,0-20 15,-21-22-15,-1 0 0,1 0 0,0 0 16,0 1-16,0-1 15,0-21-15,-1 0 0,1 0 16</inkml:trace>
  <inkml:trace contextRef="#ctx0" brushRef="#br0" timeOffset="29919.56">17335 4466 0,'0'0'16,"0"-21"-16,22 21 31,20 0-31,-21 0 0,21 0 16,1 0-16,-1-21 0,0 21 0,1 0 15,20 0-15,-20 0 0,20 0 16,-21 0-16,22-21 0,-22 21 0,1-21 16,-1 21-16,0 0 0</inkml:trace>
  <inkml:trace contextRef="#ctx0" brushRef="#br0" timeOffset="30146.71">18351 4085 0,'0'0'0,"0"21"31,0 1-31,0-1 0,0 0 16,0 0-16,0 21 0,0-20 0,0 20 15,0 0-15,0-21 0,0 22 16,0-22-16,22 0 0,-1 21 0,-21-20 15,0-1-15,21 0 0,0 0 0,-21 0 16,21-21-16,-21 21 0,21-21 16,1 0-1,-1 0-15</inkml:trace>
  <inkml:trace contextRef="#ctx0" brushRef="#br0" timeOffset="30363.69">18796 4064 0,'0'0'16,"0"-21"-16,-21 21 15,0 0-15,-1 21 0,1 0 0,0 22 16,0-22-16,0 21 0,-22 0 16,22 1-16,0-1 0,0 0 0,-21-20 15,20 20-15,1 0 0,21-21 0,-21 1 16,21-1-16,0 0 0,0 0 15,21-21 1,0 0-16,22 0 16</inkml:trace>
  <inkml:trace contextRef="#ctx0" brushRef="#br0" timeOffset="30790.52">19198 3937 0,'-21'0'0,"0"0"47,21-21 31,21 21-78,0-21 15,0 21 1,0 0 0,-21 21 15,0 0-16,0 0-15,-21 0 16,21 1-16,-21-1 16,0 0-16,0-21 15,21 21-15,-21-21 16</inkml:trace>
  <inkml:trace contextRef="#ctx0" brushRef="#br0" timeOffset="31183.57">19516 3704 0,'0'0'0,"0"-21"31,21 21-31,0 0 0,0 0 16,0 21-16,0 0 0,1-21 0,-1 22 15,21-1-15,-21 21 16,0-21-16,22 22 0,-22-1 0,0 0 16,0 22-16,0-22 0,-21 22 0,22-22 15,-22 21-15,0-20 0,-22 41 16,1-41-16,-21-1 0,21 0 15,-22-20-15,1 20 0,-21-21 16,20 0-16,1 0 0,0 1 0,-1-1 16,1-21-16,0 21 0,-1-21 0,22 0 15,0 0-15,0 0 0,0 0 16,21-21 0,21 21-1,0-21-15,0-1 0</inkml:trace>
  <inkml:trace contextRef="#ctx0" brushRef="#br0" timeOffset="31838.67">20108 3471 0,'0'0'0,"0"-21"16,0 0 0,21 21-16,1 0 0,-1-21 0,21 0 15,0 21-15,1 0 0,-1 0 16,22 0-16,-22-21 0,21 21 15,1 0-15,-22 0 0,22 0 0,-22 0 16,0 0-16,43-22 16,-64 22-16,0 0 0,1 0 15,-1 0-15,-21 22 16,0-1-16,0 0 0,0 21 16,0-21-16,0 22 0,-21-22 15,21 21-15,-22 1 0,1-1 0,0 0 16,21 1-16,-21 20 0,0-21 15,21 22-15,-21-1 0,21 1 0,0-1 16,0 1-16,0-22 0,0 22 16,0-1-16,0 1 0,0-22 15,0 22-15,0-22 0,0 0 0,0 22 0,0-22 16,0 22-16,0-1 0,0-21 16,0 1-16,0 20 0,0-20 15,0-1-15,0 0 0,0-21 0,0 22 16,0-22-16,-22 0 0,1 0 15,-21 0-15,21-21 0,0 0 0,-22 22 16,1-22-16,0 0 0,20 0 0,-20 0 16,0 0-16,-1 0 0,22 0 15,-21-22-15,21 22 0,0 0 0,-1 0 16,1-21-16,0 21 0,0 0 0,21-21 16,-21 0-16,21 0 15,0 0-15,0-1 16,0 1-1,21 21-15</inkml:trace>
  <inkml:trace contextRef="#ctx0" brushRef="#br0" timeOffset="33203.71">656 6795 0,'0'0'0,"-21"-22"0,0 22 0,0-21 16,-1 21-16,22-21 0,-21 21 15,0-21-15,21 0 0,-21 0 16,21-1-16,0 1 15,0 0-15,21 21 16,0 0-16,0 0 16,1 21-16,-1-21 0,21 43 15,-21-22-15,0 21 0,1 0 0,-1 1 16,0-1-16,-21 0 0,0 1 16,0 20-16,0-20 0,-21 20 0,-22 1 15,1-1-15,0-21 0,-1 22 16,1-22-16,0 1 0,-1-22 0,1 21 15,0-21-15,21-21 0,-22 21 16,22-21-16,0 0 0,0 0 16,0-21-16,-1 0 0,1 0 15,21 0-15,0 0 0,0-22 16,0 1-16,0 0 0,0-1 0,0 1 16,0 0-16,0 20 0,21 1 15,1 0-15,20 0 0,-21 0 0,21 21 16,-20 0-16,20 0 0,-21 0 15,21 21-15,-20-21 0,-1 21 16,0 21-16,0-20 0,-21-1 0,0 21 16,21-21-16,-21 0 0,0 22 15,0-22-15,0 21 0,0-21 0,0 1 16,0-1-16,0 0 0,0 0 16,21-21-16,1 0 31</inkml:trace>
  <inkml:trace contextRef="#ctx0" brushRef="#br0" timeOffset="33367.69">825 7133 0,'0'0'16,"0"-21"-16,0 0 0,0 0 0,0 0 16,0 42 30,22-21-30,-1 0-16,0 0 16,0 0-16</inkml:trace>
  <inkml:trace contextRef="#ctx0" brushRef="#br0" timeOffset="33639.4">1609 6604 0,'0'0'16,"0"-21"-16,0 0 0,-22 21 0,1-21 16,0 21-16,0 0 0,0 0 15,-22 21-15,22 0 0,0 0 0,-21 21 16,21 1-16,-1-1 0,1 0 16,0 1-16,0-1 0,0 0 0,0 1 15,21-1-15,-22 0 0,1 1 16,0-1-16,21 0 0,-21 1 15,21-1-15,-21 0 0,21-20 0,0-1 16,0 0-16,0 0 0,21-21 16,0-21-16,21 0 15,-20 0-15</inkml:trace>
  <inkml:trace contextRef="#ctx0" brushRef="#br0" timeOffset="33895.37">2074 6350 0,'0'0'0,"0"21"0,-21 0 15,0 1-15,0 20 0,0 0 16,-1 1-16,-20 20 0,21-21 0,0 22 16,0-22-16,-22 22 0,22-22 15,-21 0-15,21 22 0,-1-22 0,-20 1 16,21-1-16,0 21 0,0-20 15,-1-22-15,1 21 0,0-21 16,21 1-16,0-1 0,0 0 16,21-21-16,0-21 15,1 0-15,-1-1 0,0 1 16</inkml:trace>
  <inkml:trace contextRef="#ctx0" brushRef="#br0" timeOffset="34135.68">2455 6519 0,'0'0'0,"0"43"15,0-1 1,-21-21-16,21 22 0,-21-1 0,0-21 16,21 21-16,-21 1 0,21-1 15,-22-21-15,1 22 0,21-22 0,0 21 16,-21-21-16,21 0 0,0 1 0,0-1 15,0 0-15,0 0 0,0 0 16,21-21-16,0 0 16,1 0-16,-1-21 0,0 21 15,0-21-15</inkml:trace>
  <inkml:trace contextRef="#ctx0" brushRef="#br0" timeOffset="34320.18">2180 6879 0,'0'0'0,"-21"0"16,0 0-16,21-21 16,21 21-1,0-21-15,0 0 16,22 21-16,-1 0 0,0-21 16,1 21-16,20-22 0,1 22 0,-1-21 15,1 21-15,-1 0 16,1 0-16</inkml:trace>
  <inkml:trace contextRef="#ctx0" brushRef="#br0" timeOffset="35210.85">3238 6943 0,'0'0'0,"0"-21"31,0-1-15,22 1-16,-22 0 0,21 0 15,-21 0-15,0 0 0,0-1 16,0 1-16,0-21 0,0 21 16,0 0-16,-21 21 0,-1-22 15,1 22-15,0 0 0,0 0 16,-21 0-16,20 22 0,-20-1 0,21 0 16,-21 0-16,20 0 0,-20 22 15,0-22-15,-1 21 0,22-21 0,0 22 16,0-1-16,0-21 0,21 0 0,0 22 15,0-22-15,0 0 0,21-21 16,0 21-16,0-21 0,22 0 0,-22 0 16,21 0-16,0 0 0,1 0 15,-1 0-15,0-21 0,1 0 0,-1 21 16,-21-21-16,22-1 0,-1 1 16,-21 0-16,0 0 0,0 0 15,1 0-15,-1-1 0,-21 1 0,0 0 16,0 0-16,0 0 15,-21 21 1,-1 0-16,1 0 16,0 21-16,21 0 15,0 0-15,0 0 0,0 1 0,0-1 16,0 0-16,0 0 0,0 0 16,21 0-16,-21 1 0,21-1 0,1-21 15,-1 21-15,21 0 0,-21-21 16,22 0-16,-1 0 0,0 0 0,1 0 15,-1 0-15,21 0 0,-20 0 16,-1 0-16,0-21 0,1 21 16,-1-21-16,0 0 0,1-1 0,-22 1 15,0 21-15,0-21 0,0-21 0,1 21 16,-22-1-16,0 1 0,0 0 16,0-42-16,0 41 0,0 1 15,-22 21-15,1-21 0,0 21 16,0 0-16,0 0 0,0 0 0,-1 0 15,1 0-15,0 21 0,0 0 16,0 1-16,0-1 0,21 21 16,0-21-16,0 0 0,0 22 0,0-22 15,0 21-15,0-21 0,0 22 16,0-1-16,21 0 0,0 1 0,-21-1 16,21 22-16,0-22 0,0 21 0,22 43 15,-22-42-15,0-22 16,0 22-16,-21-1 0,0 1 0,0-1 15,0 1-15,-21-1 0,0-21 0,-21 22 16,-1-22-16,1 1 0,0-1 16,-22-21-16,22 0 0,-22 0 0,1 1 15,-1-1-15,1-21 0,-1 0 0,1 0 16,-1-21-16,1-1 0,20 1 16,1 0-16,0-21 0,21 21 15,-1-22-15,1 1 0,21 0 0,0-22 16,0 22-16,0-1 0,0-20 15,21-1-15</inkml:trace>
  <inkml:trace contextRef="#ctx0" brushRef="#br0" timeOffset="37131.58">4720 6604 0,'0'0'0,"0"-21"0,-85 0 32,64 21-32,0 0 0,0 21 15,0 0-15,0 0 0,21 0 0,0 22 16,-22-22-16,22 0 0,-21 0 15,21 0-15,0 1 0,0-1 0,0 0 16,-21-21-16,21 21 0,0 0 0,-21-21 16,0 0 31,21-21-47,0 0 15,0 0-15,0 0 0,0-1 0,0 1 16,21 0-16,0 0 0,-21-21 15,21 20-15,0 1 0,1 21 0,-1-21 16,0 21-16,0 0 0,0 0 16,0 0-16,1 0 0,-22 21 0,42 0 15,-42 1-15,21-1 0,21 21 16,-20-21-16,-1 22 0,-21-22 16,21 0-16,0 0 0,0 0 0,-21 0 15,21 1-15,1-22 0,-1 21 0,0-21 16,0 21-16,0-21 15,0 0-15,1 0 0,20 0 16,-21 0-16,0 0 0,0-21 0,22 0 16,-22 21-16,0-22 0,21 1 15,-20 0-15,-1 0 0,0 0 0,0-22 16,0 22-16,-21 0 0,0-21 16,0-22-16,0 22 0,0 21 15,0-22-15,-42 1 0,21 21 16,-22 0-16,22 21 15,0 0-15,0 0 0,0 0 16,-22 21-16,22 0 0,0 21 16,0 1-16,0-22 0,0 21 0,-1 1 15,1-1-15,21 0 0,0 1 0,-21-22 16,21 21-16,0-21 0,0 22 16,0-22-16,0 0 0,0 0 0,21 0 15,0-21-15,1 0 16,-1 0-16,0 0 0,0 0 15,0 0-15,0-21 0,1 21 0,-1-21 16,0 0-16,0 0 0,0-1 16,0 1-16,1 0 0,-1 0 0,-21-21 15,21 20-15,-21-20 0,21 21 0,-21-21 16,21 20-16,-21-20 0,0 21 16,0 0-16,0 42 31,0 21-31,0-21 15,0 1-15,0 20 0,0-21 0,0 21 16,0-20-16,21-1 0,-21 0 16,0 0-16,22 0 0,-22 0 0,0 1 15,0-1-15,21-21 0,0 0 16,-21 21-16,21-21 0,0 0 0,0 0 16,1 0-16,-1 0 0,-21-21 15,21 0-15,0 21 0,0-22 0,0 1 16,1 0-16,-22 0 0,0 0 15,21 0-15,-21-22 0,21 22 16,-21 0-16,0 0 0,0 0 0,0-1 16,0 1-16,0 42 31,0 1-31,0-1 16,0 21-16,0-21 0,0 0 0,0 1 15,0-1-15,0 0 0,-21 0 0,21 0 16,0 0-16,0 1 15,0-44 32,0 1-47,0 0 16,21 0-16,-21 0 0,21 0 0,0-1 16,-21-20-16,21 21 0,1 0 15,-22-22-15,21 22 0,0 0 0,0 0 16,0 0-16,0 21 0,1 0 15,-1 0-15,-21 21 0,0 0 16,21 0-16,-21 0 0,0 22 0,21-22 16,-21 0-16,0 21 0,0-20 15,0-1-15,0 21 0,0-21 0,0 0 16,21-21-16,-21 22 0,21-1 0,-21 0 31,22-21-31,-1 0 0,0 0 16,0-21-16,0 21 0,-21-21 15,21-1-15,1 22 0,-1-21 16,-21 0-16,21-21 0,0 21 0,0-1 16,-21-20-16,21 21 0,1-21 15,-1 20-15,-21 1 0,0-21 0,0 21 16,21 21-16,-21-21 0,0 42 31,0 0-31,0 0 0,0 0 0,0 0 16,0 1-16,0 20 0,0-21 0,0 0 15,0 0-15,0 1 16,0-1-16,0 0 0,0 0 0,0 0 16,21 0-16,0-21 0,0 22 0,22-22 15,-22 21-15,0-21 16,21 0-16,-20 0 0,20 0 0,-21 0 16,21 0-16,-20 0 0,20-21 0,-21 21 15,21-22-15,-20 1 0,-1 0 16,0 21-16,0-42 0,0 21 0,-21-1 15,0 1-15,0-21 0,0 21 16,0-22-16,0 22 0,0-21 0,0 21 16,0 0-16,-21-1 0,0 22 15,0 0-15,0 0 0,21 22 16,-22-1-16,1 0 0,0 21 16,21-21-16,-21 1 0,21 20 0,0 0 15,0 1-15,0-22 0,0 0 16,0 0-16,0 0 0,0 0 15,0 1-15,21-22 0,0 0 16,0 21-16,1-21 0,-1 0 16,0 0-16,0 0 0,21 0 0,-20 0 15</inkml:trace>
  <inkml:trace contextRef="#ctx0" brushRef="#br0" timeOffset="37755.68">7556 6138 0,'0'0'0,"-21"0"0,21-21 47,21 21-47,1 0 0,-1 0 16,21 0-16,0 0 0,1 0 0,-1 0 15,0 0-15,1 0 16,-1-21-16,0 21 0,1 0 0,-1 0 16,-21 0-16,22 0 0,-22 0 0,0 0 15,-42 0 17,0 0-32,-1 0 0,-20 0 15,0 0-15,21 0 0,-22 0 0,1 0 16,21 0-16,-22 0 0,22 0 15,-21 0-15,21 0 0,0 0 16,-1 0-16,1 0 0,0 0 0,0 0 0,0 0 16,0 0-1,21 21-15,-22 0 16,1 1-16,0-22 0,21 21 0,-21 21 16,21-21-16,-21 0 0,0 22 15,21-1-15,-22 0 0,1 1 0,0 20 16,21-20-16,0-1 0,-21 21 15,0-20-15,21-1 0,-21 22 0,-1-22 16,22 0-16,-21 1 0,21-1 0,-21 0 16,21 22-16,0-22 0,0 0 15,0 22-15,0-22 0,0 1 16,0-22-16,0 0 0,0 21 16,21-21-16,22 1 0,-22-1 15,21-21-15,-21 0 0,22 0 16,-22 0-16,21 0 0,0 0 0,-20-21 15,20 21-15,0-22 0,1 1 0,-1 0 16,0 0-16,1 0 0,-1 0 16,0-22-16,-21 22 0,22-21 0,-22 21 15</inkml:trace>
  <inkml:trace contextRef="#ctx0" brushRef="#br0" timeOffset="38283.69">8678 6265 0,'0'0'15,"0"-21"-15,0 0 0,0 0 0,-21 0 16,0 0-16,0-1 0,0 22 16,-1 0-16,1 0 0,0 0 0,0 0 15,0 0-15,0 0 0,-1 0 16,1 22-16,0-1 0,0 21 0,0-21 16,0 22-16,21-1 0,0 0 15,-22 22-15,22-22 0,-21 0 16,21 22-16,0-22 0,0 1 0,0-1 15,0 0-15,0-21 0,0 22 16,0-22-16,0 0 0,43 21 16,-22-20-16,0-22 0,0 0 0,21 0 15,-20 0-15,-1 0 0,21 0 16,-21 0-16,22-22 0,-1 1 0</inkml:trace>
  <inkml:trace contextRef="#ctx0" brushRef="#br0" timeOffset="38945.72">9080 6435 0,'0'0'0,"0"-21"0,0-1 0,0 1 16,0 0-16,-21 21 0,0 0 15,-21 0-15,21 21 0,-1 0 16,1 1-16,0-1 0,-21 0 16,21 21-16,-1-21 0,1 22 0,21-22 15,0 21-15,-21-21 0,21 1 0,0-1 16,0 0-16,0 0 0,0 0 15,0 0-15,21-21 0,0 0 16,1 0-16,-1 0 16,0 0-16,0 0 0,0 0 15,-21-21-15,21 21 0,-21-21 16,22 0-16,-22 0 0,0 0 16,0-1-16,0-20 0,0 21 0,0-21 15,0-1-15,0 22 0,0-21 0,42-22 16,-21 43-16,0 0 15,-21 0-15,21 0 0,22-1 0,-22 22 16,0 0-16,0 0 0,0 0 0,1 0 16,20 22-16,-21-1 0,0 21 15,0-21-15,1 22 0,-1-22 0,-21 21 16,0 0-16,21 1 0,-21-22 16,0 21-16,0-21 0,0 22 15,0-22-15,0 21 0,-21-21 16,0 1-16,-1-1 15,1-21-15,0 0 16,21-21 0,0-1-16,0-20 0,0 21 15,0 0-15,21-22 0,0 22 16,1-21-16,-1 0 0,0-1 0,0 22 16,0-21-16,0-1 0,1 22 0,20 0 15,-21 21-15,0 0 0,0 0 16,22 0-16,-22 0 0,0 0 0,0 21 15,0 22-15,-21-22 0,22 0 16,-22 21-16,21 1 0,-21-22 16,21 21-16,-21-21 0,0 22 0,0-22 15,0 0-15,0 21 0,0-21 0,0 1 16,0-1-16,-21 0 16,42-42 15</inkml:trace>
  <inkml:trace contextRef="#ctx0" brushRef="#br0" timeOffset="39183.65">10223 6160 0,'0'0'0,"-21"21"31,0 0-31,21 0 0,-21 0 0,0 22 15,0-22-15,21 21 0,-22 0 0,1 22 16,21-22-16,0 1 0,-21-1 16,0 0-16,21 1 0,-21-1 0,21-21 15,0 0-15,0 22 0,0-22 0,0 0 16,0 0-16,21-21 16,0 0-1,0-21-15</inkml:trace>
  <inkml:trace contextRef="#ctx0" brushRef="#br0" timeOffset="39367.69">9948 6498 0,'0'0'0,"21"0"47,1 0-47,20 0 0,-21 0 15,0 0-15,22 0 0,-1-21 16,0 21-16,1 0 0,-1 0 0,0-21 16,1 21-16</inkml:trace>
  <inkml:trace contextRef="#ctx0" brushRef="#br0" timeOffset="40106.69">11007 6350 0,'0'0'0,"-22"-21"0,1 21 0,21-21 16,-21 21-16,0-21 0,0 21 0,0 0 15,-1-22-15,-20 22 16,21 0-16,0 0 0,0 0 0,-22 0 16,22 0-16,0 22 0,-21-1 0,20 0 15,1 0-15,-21 0 0,21 22 16,0-1-16,-1-21 0,1 21 0,0 1 15,21-1-15,0-21 0,0 22 0,-21-22 16,21 21-16,0-21 0,0 0 16,0 1-16,21-22 0,-21 21 0,21-21 15,0 0-15,1 0 0,-1 0 0,0 0 16,21 0-16,-21 0 0,1 0 16,20-21-16,-21-1 0,21 1 15,-20 21-15,41-63 0,-42 42 16,22-1-16,-22-20 0,0 0 15,0 21-15,0-22 0,-21 1 0,0 21 16,21 0-16,-21-22 0,22 22 16,-22 0-16,-22 42 31,1 0-31,21 0 16,-21 1-16,21-1 0,0 21 0,0-21 15,0 22-15,0-1 0,0-21 0,0 21 16,0-20-16,0-1 0,21 0 15,-21 0-15,21 0 0,1 0 16,-1 1-16,0-22 0,0 0 0,21 0 16,-20 0-16,-1 0 0,0 0 15,0 0-15,0 0 0,22 0 0,-22-22 16,0 1-16,0 0 0,0 0 0,0 0 16,1 0-16,-22-22 0,21 22 15,-21-21-15,21 21 0,-21-22 0,0 22 16,0-21-16,0 21 0,0-1 0,0 44 31,0-1-31,0 0 16,0 21-16,0-21 0,0 22 15,-21-22-15,21 0 0,0 21 16,0-20-16,0-1 0,0 0 0,-21 0 16,21 0-16,0 0 15,21-42 32,-21 0-47,0 0 0</inkml:trace>
  <inkml:trace contextRef="#ctx0" brushRef="#br0" timeOffset="40278.56">11493 6244 0,'0'0'0,"0"-21"0,-21 0 0,0 21 16,0-21-1,0 21-15,21 21 32,0 0-32,0 0 15,0 0-15,21-21 16,0 22-16,0-22 0</inkml:trace>
  <inkml:trace contextRef="#ctx0" brushRef="#br0" timeOffset="40978.92">11853 6350 0,'0'0'0,"-21"42"15,21-20-15,-21-1 16,21 0-16,-21 0 0,21 0 16,-21 0-16,21 1 0,-22-22 0,22 21 15,0 0-15,0 0 0,0 0 16,0 0-16,0 1 15,-21-22 1,0 0 15,21-22-31,0 1 0,0 0 16,0 0-16,0-21 16,21 20-16,0 1 0,1-21 0,-1 0 15,0-1-15,0 22 0,21-21 0,-20 21 16,20-1-16,-21 1 0,21 0 15,-20 0-15,20 21 0,-21 0 0,0 0 16,0 21-16,1 0 0,-22 22 0,0-22 16,21 21-16,-21-21 0,0 22 15,0-1-15,0 0 0,0 1 16,0-22-16,0 21 0,-21-21 0,21 0 16,0 1-16,0-1 0,0 0 15,0 0-15,21-21 16,0 0-16,0 0 15,0 0-15,0 0 0,22-21 0,-22 0 16,0 21-16,21-21 0,-20-1 0,20 1 16,-21-21-16,21 21 0,-20 0 15,-1-22-15,21 1 0,-21 21 0,-21-22 16,21 22-16,-21-21 0,22 21 0,-22 0 16,0-1-16,0 1 0,-22 21 15,1 0-15,0 0 16,0 21-16,0-21 0,21 22 15,0-1-15,0 21 16,0-21-16,0 0 0,0 1 0,0 20 16,0-21-16,0 0 0,21 22 0,0-22 15,-21 0-15,0 0 0,0 0 16,0 0-16,0 1 0,0-1 0,0 0 16,0 0-16,-21-21 15,0 0 1,0 0-16,-1 0 0,1 0 0,0 0 15,0 0-15,21-21 16</inkml:trace>
  <inkml:trace contextRef="#ctx0" brushRef="#br0" timeOffset="41475.15">13716 5821 0,'0'0'0,"21"-21"0,-21 0 31,-21 21-31,-21 0 16,20 0-16,1 0 0,-21 21 15,21 0-15,-22 21 0,1-21 0,0 22 16,-1-1-16,1 22 0,0-22 15,-1 0-15,1 22 0,0-1 16,-1 1-16,1 20 0,0-20 0,21 21 16,-43 42-16,22-64 0,21 1 15,21-22-15,0 0 0,0 1 16,0-1-16,0 0 0,0-21 0,21 22 16,0-22-16,0 0 0,21-21 0,-20 21 15,20-21-15,0 0 0,-21 0 16,22 0-16,-1 0 0,0-21 0,1 0 15,-1 0-15,0 0 0,1-1 0,-1 1 16</inkml:trace>
  <inkml:trace contextRef="#ctx0" brushRef="#br0" timeOffset="41735.4">14076 6075 0,'0'0'16,"0"-21"-16,0 0 0,0-1 0,-21 22 15,-1 0-15,1 0 0,0 0 16,0 22-16,0-1 0,0 0 16,-1 0-16,1 21 0,21-20 0,-21 20 15,21 0-15,-21 1 0,0 20 16,21-21-16,0 1 0,0-1 16,-21 0-16,21 1 0,0-1 0,0 0 15,0-20-15,0-1 0,0 0 16,0 0-16,0 0 0,21-21 0,0 0 15,0 0-15,0 0 0,0 0 0,-21-21 16,22 0-16,-1 21 0</inkml:trace>
  <inkml:trace contextRef="#ctx0" brushRef="#br0" timeOffset="41920.69">13758 6350 0,'0'0'0,"-21"-21"0,0 21 16,0 0-16,42 0 47,0 0-47,21 0 15,-20 0-15,20 0 0,0-21 16,1 21-16,-1 0 0,0 0 0,1 0 16,-22-21-16,21 21 0</inkml:trace>
  <inkml:trace contextRef="#ctx0" brushRef="#br0" timeOffset="42251.64">14309 6287 0,'0'-22'47,"21"22"-47,0 0 15,-21-21-15,21 0 0,0 21 0,0-21 16,1 21-16,-1-21 0,-21 0 15,-43 21 17,22 21-32,0 0 0,0-21 15,-21 21-15,20 0 0,1 0 0,0 22 16,0-22-16,0 0 0,0 0 0,21 22 16,-22-22-16,22 0 15,0 0-15,0 0 0,0 0 0,0 1 16,22-22-16,-1 21 0,0-21 15,0 0-15,21 0 0,-20 0 16,-1 0-16,21 0 0,-21 0 16,0 0-16,1-21 0,-1-1 0,0 22 0</inkml:trace>
  <inkml:trace contextRef="#ctx0" brushRef="#br0" timeOffset="42739.65">14668 6202 0,'0'0'16,"22"0"-16,-1-42 15,0 42-15,0 0 0,-21-22 16,21 22-16,0 0 0,1 0 0,-1 0 16,0 0-16,0 22 0,0-1 0,0-21 15,-21 21-15,0 0 0,0 21 16,0-20-16,0-1 0,0 21 0,0-21 16,-42 43-16,21-22 0,0-21 15,0 0-15,-1 1 0,1-1 16,0 0-16,21 0 0,-21-21 0,21-21 47,21 21-47,0-21 0,0 0 15,1-1-15,-1 1 0,0-21 16,0 21-16,0 0 0,0-22 0,1 22 16,20 0-16,-21-21 0,0 20 0,0 1 15,1 0-15,-22 0 16,-22 21-1,1 21 1,0-21-16,0 21 0,0 0 16,0 1-16,-1 20 0,22-21 15,0 0-15,-21 22 0,21-22 0,0 0 16,0 0-16,0 21 0,0-20 0,0-1 16,0 0-16,0 0 0,21-21 15,-21 21-15,22-21 0,-1 0 0,0 21 16,21-21-16,-21 0 0,22 0 15,-22 0-15,21 0 0,1-21 0,-1 0 16,0 0-16,1 0 0,-1 0 0,0-22 16</inkml:trace>
  <inkml:trace contextRef="#ctx0" brushRef="#br0" timeOffset="42979.36">15663 6033 0,'0'-22'0,"0"44"0,0-65 0,0 22 16,-21 21-1,0 21-15,0 0 0,0 1 16,-1-1-16,22 21 0,-21-21 0,0 0 16,0 22-16,0-1 0,21-21 15,0 22-15,-21-1 0,21-21 0,0 21 16,0 1-16,0-22 0,0 21 0,0-21 16,0 1-16,0-1 0,0 0 15,21-21-15,-21 21 0,21-21 0,0 0 16,0 0-16,0 0 15,1 0-15,-1-21 0,-21 0 16,0 0-16</inkml:trace>
  <inkml:trace contextRef="#ctx0" brushRef="#br0" timeOffset="43147.48">15367 6265 0,'0'0'15,"-21"0"-15,0 0 0,21-21 16,21 21 15,0 0-31,0 0 0,21-21 0,1 21 16,-1 0-16,0 0 0,1 0 0,-1-21 15,0 21-15,1 0 0,-1 0 16</inkml:trace>
  <inkml:trace contextRef="#ctx0" brushRef="#br0" timeOffset="43404.69">16277 6011 0,'0'0'0,"-63"0"15,41 0 1,1 22-16,0-1 0,0 0 0,0 0 16,0 0-16,-1 0 0,1 22 15,0-22-15,0 21 0,21-21 0,-21 22 16,21-22-16,-21 21 0,21 1 0,0-22 15,0 21-15,0-21 16,0 0-16,0 1 0,0-1 0,21 0 16,0 0-16,0-21 0,0 0 0,22 0 15,-22 0-15,0 0 0,21 0 16,-21 0-16,22 0 0</inkml:trace>
  <inkml:trace contextRef="#ctx0" brushRef="#br0" timeOffset="43691.38">16531 6054 0,'0'0'0,"0"-21"0,0-1 0,21 1 15,0 0-15,-21 0 0,22 21 16,-1 0-16,0 0 0,0 0 0,21 0 16,-20 0-16,-1 0 0,21 21 15,-21 0-15,0 0 0,1 22 0,20-22 16,-42 21-16,21 1 0,-21-1 15,0-21-15,0 21 0,0 1 0,0-1 16,0 0-16,-21 1 0,0-1 0,0 0 16,-1-20-16,-20-1 15,-21 42-15,20-63 0,22 21 16,-21-21-16,21 0 0,-1 0 0,44-21 31,-1 0-15</inkml:trace>
  <inkml:trace contextRef="#ctx0" brushRef="#br0" timeOffset="44075.93">17441 6498 0,'0'0'16,"-21"0"-16,-42 21 15,63-42 32,21 21-47,-21-21 0,21 0 16,0 0-16,0 21 0,-21-21 16,21-1-16,1 1 15,-22 0-15,21 21 16,0-21-16,-21 42 31,0 21-15,0-20-1,0-1-15,0 0 0,-21 21 0,0-21 16,-1 22-16,1-22 0,0 21 0,0-21 16,0 22-16,-22-22 0,-20 21 15,21-21-15,20 1 0,-20-1 16,0-21-16,21 21 0</inkml:trace>
  <inkml:trace contextRef="#ctx0" brushRef="#br0" timeOffset="44687.68">18330 5842 0,'0'0'0,"-21"-21"15,0 21-15,0 0 16,0 0-16,-1 0 0,1 0 0,0 0 15,0 0 1,21 21-16,0 0 16,21-21 15,0 0-31,0 0 0,1 0 16,-1 0-16,0 0 0,-21-21 15,21 21-15,-21-21 0,0 0 16,0 0-1,0-1-15,-21 22 16,0 0-16,0 0 0,-1 0 16,1 22-16,0-1 0,0 0 15,21 0-15,-21 0 0,0 22 0,21-22 16,-22 0-16,22 0 0,0 21 0,0-20 16,0-1-16,0 0 15,0 0-15,0 0 0,0 0 0</inkml:trace>
  <inkml:trace contextRef="#ctx0" brushRef="#br0" timeOffset="45402.68">18775 6054 0,'0'0'0,"0"-21"0,0-1 16,0 1 0,0 42-1,0 1 1,0-1-16,0 0 0,0 21 0,0-21 16,0 1-16,0 20 0,0 0 0,0-21 15,0 22-15,0-22 0,0 21 16,0 1-16,0-22 0,0 0 0,-21 0 15,21 0-15,0 0 0,0 1 16,0-44 15,0 1-31,21 0 0,-21 0 0,21 0 16,0 0-16</inkml:trace>
  <inkml:trace contextRef="#ctx0" brushRef="#br0" timeOffset="45619.67">19113 5948 0,'-21'21'16,"0"0"-1,0 22-15,0-22 0,0 0 16,-1 21-16,1-21 0,0 22 0,0-22 16,0 21-16,0-21 0,-1 22 0,-20-1 15,21-21-15,0 22 0,21-22 16,-21 0-16,21 0 0,-22 0 0,22 0 15,0 1-15,22-22 16,-1 0 0,0-22-16</inkml:trace>
  <inkml:trace contextRef="#ctx0" brushRef="#br0" timeOffset="45814.84">19156 6160 0,'0'0'0,"0"21"15,0 0 1,0 0-16,0 0 0,-21 0 16,21 1-16,-22-1 0,22 0 15,-21 0-15,0 0 0,21 0 16,0 1-16</inkml:trace>
  <inkml:trace contextRef="#ctx0" brushRef="#br0" timeOffset="45994.68">19240 6011 0,'0'0'0,"0"-21"0,-21 21 16,0 0-16,0 0 15,0 0 1,42 0 15,0 0-31,0 0 16,0 0-16,1 21 0</inkml:trace>
  <inkml:trace contextRef="#ctx0" brushRef="#br0" timeOffset="46343.73">19643 6033 0,'0'0'0,"-43"0"31,22 0-31,-21 0 0,-22 21 16,22-21-16,0 21 16,-22 0-16,22-21 0,21 21 0,-1-21 15,1 21-15,21 1 16,0-1-16,43 0 16,-22-21-16,0 0 0,21 21 15,1-21-15,-22 21 0,21-21 16,0 21-16,-20 1 0,-1-22 0,0 21 15,0-21-15,-21 21 0,0 0 16,0 0-16,-21 0 16,0-21-16,-22 0 0,1 0 0,0 0 15,-1 22-15,22-22 0,-21 0 16,0 0-16,20 0 0,1 0 0,0 0 16,0 0-16,0-22 0,21 1 15,0 0 1,21 21-16,0-21 0,0 0 0,22 0 15,-22 21-15,21-22 0</inkml:trace>
  <inkml:trace contextRef="#ctx0" brushRef="#br0" timeOffset="46547.69">19812 6096 0,'0'0'0,"0"21"15,-21-21 1,0 21-16,-1 1 0,22-1 15,-21 0-15,0 0 0,21 0 0,-21-21 16,21 21-16,0 1 0,-21-1 16,21 0-16,-21 0 15,21 0-15,21-21 32</inkml:trace>
  <inkml:trace contextRef="#ctx0" brushRef="#br0" timeOffset="46719.57">19791 5990 0,'0'0'0,"-21"0"0,21-21 15,0 0-15,-22 21 0,1 0 16,0-21-16,0 21 16,42 0 15,0 0-31,0 0 0,1 0 15,-1 0-15,0 0 0</inkml:trace>
  <inkml:trace contextRef="#ctx0" brushRef="#br0" timeOffset="47177.62">20108 5906 0,'0'21'31,"0"0"-31,0 0 0,-21 0 15,21 0-15,0 1 16,-21 20-16,21-21 0,0 0 0,0 0 16,0 1-16,0 20 0,0-21 0,-21 0 15,21 0-15,-21 1 0,21-1 16,0 0-16,-22 0 0,22 0 16,-21-21 15,21-21-31,0 0 15,0 0-15,0 0 0,0-22 16,21 22-16,1 0 0,-1 0 16,0 0-16,0-1 0,0 1 15,22 0-15,-22 0 0,21 21 16,0 0-16,-20 0 0,20 0 0,0 0 16,-21 0-16,22 0 0,-22 21 0,0 0 15,0 0-15,0 1 0,-21-1 16,0 0-16,0 0 0,0 0 0,-21 0 15,0 1-15,0 20 0,-21-21 16,20 0-16,-20 0 0,0-21 0,21 22 16,-22-1-16,22-21 0,-21 21 0,21-21 15,-1 0 1,22-21 0,22 21-16,-22-21 0,21-1 15</inkml:trace>
  <inkml:trace contextRef="#ctx0" brushRef="#br0" timeOffset="47417.49">20786 5821 0,'0'0'0,"0"-21"16,0 42 0,-22 0-16,22 0 15,-21 22-15,0-22 0,0 21 0,21 0 16,-21 1-16,0-1 0,-1 0 15,22 1-15,0-1 0,-21 0 16,0 1-16,21-22 0,0 21 0,-21-21 16,21 22-16,0-22 0,0 0 15,0 0-15,21-21 0,0 0 16,0 0-16,1 0 0,20-21 16</inkml:trace>
  <inkml:trace contextRef="#ctx0" brushRef="#br0" timeOffset="47756.66">20934 6244 0,'0'-21'0,"21"21"16,0 0-16,0 0 15,0-21-15,1 21 0,-1-21 16,0 21-16,-21-21 0,21 21 15,-21-22-15,21 22 0,-21-21 16,0 0-16,-21 21 16,0 0-16,0 0 15,0 21-15,-1 0 0,-20-21 0,21 22 16,0-1-16,0 0 0,-22 0 16,22 0-16,0 0 0,21 1 15,0-1-15,-21 0 0,21 0 0,0 0 16,0 0-16,0 1 0,21-22 15,0 21-15,0-21 0,0 21 0,1-21 16,-1 0-16,0 0 0,0 0 16,21 0-16,-20 0 0,20 0 0,-21-21 15</inkml:trace>
  <inkml:trace contextRef="#ctx0" brushRef="#br0" timeOffset="47986.51">21442 5821 0,'0'0'0,"-43"-42"15,65 42 1,-1 0 0,0 0-16,0 0 0,21 0 0,-20 0 15,20 0-15,-21-22 0,21 22 16,1 0-16,-1 0 0,0 0 0,-20 0 15,-1 0-15,0 0 0,0 0 0</inkml:trace>
  <inkml:trace contextRef="#ctx0" brushRef="#br0" timeOffset="48215.47">21569 5863 0,'0'0'0,"0"21"0,-43 64 15,22-64-15,21 43 16,-21-22-16,0 0 0,21-20 16,-21 20-16,21-21 0,0 21 0,-21-20 15,21 20-15,0-21 0,-22 0 16,22 22-16,0-22 0,0 0 0,0 0 16,0 0-16,22-21 15,-1 0 1,0 0-16,0 0 0,0 0 15,0-21-15,1 21 0</inkml:trace>
  <inkml:trace contextRef="#ctx0" brushRef="#br0" timeOffset="48543.2">21717 6287 0,'0'-22'15,"21"1"1,0 21-1,0 0-15,1-21 16,-1 0-16,0 21 0,21 0 0,-21-21 16,1 21-16,-1-21 0,0 21 15,-21-22-15,0 1 16,-21 21 0,0 0-16,-1 0 0,1 21 15,0 1-15,-21-1 0,21 0 0,-1-21 16,1 21-16,0 0 0,21 0 15,0 1-15,-21 20 0,21-21 0,0 0 16,0 0-16,0 1 0,0-1 16,21 0-16,0-21 15,0 21-15,1-21 0,-1 0 16,0 0-16,21 0 0,-21 0 0,1 0 16,-1-21-16</inkml:trace>
  <inkml:trace contextRef="#ctx0" brushRef="#br0" timeOffset="48754.69">22183 6096 0,'0'0'0,"0"21"16,0 0-16,0 1 16,0-1-16,0 0 0,0 0 15,0 0-15,0 0 0,0 22 0,0-22 16,0 0-16,0 0 0,0 0 15,0 1-15,0-1 0,0 0 16,21-21 0</inkml:trace>
  <inkml:trace contextRef="#ctx0" brushRef="#br0" timeOffset="48959.64">22331 6117 0,'0'-21'15,"0"42"-15,-21-42 16,-1 21-16,1 0 0,0 0 16,0 21-16,0-21 0,0 21 0,-1 1 15,1-1-15,0 0 0,21 0 16,-21 0-16,0 0 0,21 1 0,-21-1 16,21 0-16,0 0 0,0 0 15,0 0-15,0 1 0,21-22 31</inkml:trace>
  <inkml:trace contextRef="#ctx0" brushRef="#br0" timeOffset="49242.62">22669 5821 0,'0'0'15,"0"21"1,-21 0-16,0 0 16,21 22-16,-21-22 0,0 21 0,0 1 15,-1-22-15,22 21 0,-21 0 0,0 1 16,21-22-16,-21 21 0,21-21 16,0 22-16,0-22 0,0 21 15,0-21-15,0 1 0,0-1 0,0 0 16,21-21-16,-21 21 15,21-21-15,0 0 0,1 0 0,-1 0 16,0 0-16,0-21 0,0 0 16,0 0-16</inkml:trace>
  <inkml:trace contextRef="#ctx0" brushRef="#br0" timeOffset="49415.67">22415 6160 0,'0'0'0,"-21"0"0,0-22 0,0 22 31,42 0-15,0 0-16,0 0 15,1 0-15,-1 0 0,21 0 16,-21 0-16,22-21 0,-1 21 0,-21 0 16,21 0-16</inkml:trace>
  <inkml:trace contextRef="#ctx0" brushRef="#br0" timeOffset="49783.69">23135 5800 0,'-21'0'31,"0"0"-16,0 0 48,21-21-32,0-1-31,0 1 16,21 21-16,-21 21 31,0 1-31,0-1 0,0 0 16,0 0-16,0 21 0,-21-20 15,21-1-15,-22 0 0,1 21 0,0-42 16,21 21-16,-21 1 0,21-1 0</inkml:trace>
  <inkml:trace contextRef="#ctx0" brushRef="#br0" timeOffset="50187.04">23262 5419 0,'0'-21'16,"21"42"15,0 0-31,-21 0 16,22 21-16,-1-20 0,0 20 0,0 0 16,-21 1-16,0-1 0,21 0 15,-21 1-15,21-1 0,-21 0 0,0 1 16,0 20-16,0-21 0,0 1 15,0-1-15,-21 0 0,0 1 0,-21 41 16,-1-41-16,22-1 0,-21 0 16,21-20-16,0 20 0,-22-21 15,22 0-15,0 0 0,-21 1 0,20-1 16,1-21-16,21-21 31</inkml:trace>
  <inkml:trace contextRef="#ctx0" brushRef="#br0" timeOffset="50707.69">23389 5249 0,'0'0'0,"-21"0"0,21-21 16,21 21 0,0 0-16,0 0 0,22 0 15,-22 0-15,21 0 0,1 0 0,20-21 16,-21 21-16,1 0 0,20 0 16,-20 0-16,20 0 0,-21 0 0,22 0 15,-22 0-15,-21 0 0,22 0 0,-22 0 16,0 0-16,-21 21 0,0 0 15,0 1-15,0-1 0,0 0 16,0 21-16,0-21 16,-21 1-16,21 20 0,-21 0 15,0 1-15,21-1 0,0 0 16,-22 22-16,22-1 0,-21-20 0,21 20 16,0 1-16,0-1 0,0 43 15,0-43-15,0-20 0,0 20 16,0 1-16,0-1 0,0-20 0,0 62 15,0-41-15,0-22 0,-21 1 16,0-1-16,0-21 0,-22 21 16,22-20-16,-21-1 0,0 0 0,-1 0 15,1 0-15,21-21 0,-22 21 16,1-21-16,21 0 0,-21 0 16,20 0-16,1 0 0,0 0 0,0 0 15,-21 0-15,20 0 16,1-21-16,0 21 15</inkml:trace>
  <inkml:trace contextRef="#ctx0" brushRef="#br0" timeOffset="52234.67">296 8911 0,'-21'0'0,"0"-21"16,21 0-1,0 0-15,0 0 0,0-1 16,21 1-16,0 0 16,0 21-16,1-21 0,-1 0 15,0 21-15,21 0 0,-21 0 0,1 0 16,20 0-16,-21 0 15,0 21-15,0 0 0,-21 0 0,0 22 16,0-22-16,0 21 0,0-21 16,-21 22-16,0-22 0,0 21 0,0-21 15,-22 22-15,22-22 0,-21 0 16,21 0-16,0 0 0,-22-21 16,22 21-16,-21-21 0,21 0 0,-1 0 15,1 0-15,0 0 0,0 0 16,0 0-16,0 0 0,21-21 15,0 0-15,0 0 16,21 0-16,21 21 0,-21-21 16,0 21-16,22 0 0,-1 0 15,0 0-15,22 0 0,-22 0 16,1 0-16,20 0 0,-21 0 16,1 21-16,-1 0 0,-21 0 0,0 0 15,1 0-15,-22 1 0,0 20 16,0-21-16,0 0 0,-22 0 0,1 22 15,-21-22-15,21 0 0,-43 0 16,22 0-16,0 1 0,-22-22 0,22 21 16,-22-21-16,22 0 0,-22 0 15,22 0-15,0 0 0,-1 0 0,1 0 16,21-21-16,21-1 16,0 1-16,0 0 15,0 0-15,0 0 16,0 0-1,0-1 1</inkml:trace>
  <inkml:trace contextRef="#ctx0" brushRef="#br0" timeOffset="52463.51">952 9102 0,'0'0'0,"0"-21"16,0-1-1,-21 22-15,21-21 0,-21 21 16,42-21 46,0 21-62</inkml:trace>
  <inkml:trace contextRef="#ctx0" brushRef="#br0" timeOffset="52755.12">1693 8488 0,'0'0'0,"0"-21"0,-21 21 16,0 0 0,0 0-16,0 21 0,-1 0 15,1 0-15,0 22 0,0-22 16,0 21-16,0 0 0,-1 22 16,-41 42-16,42-64 0,-22 22 15,22-22-15,-21 0 0,0 1 16,20-1-16,1 0 0,0-21 15,0 22-15,0-22 0,21 0 0,0 0 16,0-42 0,21 21-1</inkml:trace>
  <inkml:trace contextRef="#ctx0" brushRef="#br0" timeOffset="53035.69">1990 8319 0,'-43'84'31,"22"-63"-31,0 22 16,-21 41-16,20-41 0,-20 20 15,21-20-15,0 20 0,-22 1 16,22-1-16,-21-21 0,21 22 0,-22-22 15,22 22-15,-21-22 0,21-21 16,0 22-16,-1-22 0,1 0 16,21 0-16,0 0 0,21-21 31,1 0-31,-1-21 0,0 0 16</inkml:trace>
  <inkml:trace contextRef="#ctx0" brushRef="#br0" timeOffset="53318.95">2244 8488 0,'-22'21'16,"1"0"-1,21 0-15,-21 1 0,21-1 0,0 21 16,-21-21-16,0 22 0,21-1 15,-21 0-15,-1 1 0,22-1 0,-21 0 16,0 1-16,21-1 0,-21 0 0,0 1 16,21-22-16,0 21 0,0-21 15,0 0-15,0 1 0,21-22 32,0 0-32,0-22 0,0 1 15,1 0-15,-1 0 16</inkml:trace>
  <inkml:trace contextRef="#ctx0" brushRef="#br0" timeOffset="53487.71">1947 8869 0,'0'0'0,"0"21"0,-21-21 16,0 0-16,42 0 31,0 0-31,0 0 0,22 0 15,-22 0-15,21-21 0,1 21 16,-1-21-16,0 0 0,1 21 0</inkml:trace>
  <inkml:trace contextRef="#ctx0" brushRef="#br0" timeOffset="54383.53">2794 8932 0,'0'0'15,"0"22"-15,21-22 32,-21-22-32,21 1 0,0 21 15,-21-21-15,22 0 0,-22 0 0,21 21 16,-21-21-16,0-1 0,0 1 0,0 0 16,0 0-16,0 0 15,0 0-15,0-1 0,-21 22 0,-1-21 16,-20 21-16,21 0 15,0 0-15,-22 0 0,1 21 0,21 1 16,-21-1-16,-1 0 0,1 0 0,21 21 16,-22-20-16,22 20 15,-21-21-15,21 21 0,0-20 0,-1 20 16,22-21-16,0 0 0,0 0 0,0 1 16,0-1-16,22-21 0,-1 0 15,0 0-15,21 0 0,-21 0 16,22 0-16,-1 0 0,-21-21 0,22 21 15,-1-22-15,0 1 0,1 0 16,-22-21-16,21 21 0,-21-1 16,0 1-16,1-21 0,-1 21 0,0 0 15,-21-22-15,21 22 0,-21 0 16,0 0-16,0 0 16,-21 21-1,0 21-15,0 0 0,21 0 16,0 0-16,0 0 0,-22 1 0,22-1 15,0 21-15,0-21 0,0 0 16,0 1-16,0-1 0,0 0 0,0 0 16,0 0-16,22 0 15,-22 1-15,21-22 0,21 0 0,-21 21 16,0-21-16,22 0 0,-22 0 0,21 0 16,-21 0-16,22-21 0,-22 21 15,21-22-15,-21 1 0,22 0 0,-22 0 16,21 21-16,-21-42 0,1 20 15,-1 1-15,-21 0 0,0 0 0,0-21 16,0 20-16,0 1 0,0 0 0,0 0 16,-21 0-16,21 0 0,-22 21 15,1 0-15,0 0 0,0 0 0,0 0 16,0 0-16,-1 21 0,22 0 16,0 0-16,0 0 0,0 22 15,0-22-15,0 21 0,0 0 0,0-20 16,0 20-16,0 0 0,0 1 15,0-22-15,0 21 0,22 0 0,-22 1 16,21-1-16,-21 0 0,21 1 0,-21-1 16,0 0-16,0 1 0,0 20 15,0-20-15,0 20 0,-21 1 0,0-22 16,-1 0-16,-20 22 0,0-22 0,-1-21 16,-20 22-16,21-22 0,-22 21 15,22-21-15,-22-21 0,1 21 0,-1-21 16,1 0-16,-1 0 0,22 0 15,-22 0-15,22-21 0,21 21 16,-21-21-16,20 0 0,22 0 0,0-22 16,0 1-16,0 0 0,43-1 15,-22 1-15</inkml:trace>
  <inkml:trace contextRef="#ctx0" brushRef="#br0" timeOffset="56343.36">3831 8615 0,'0'0'16,"-21"0"-1,21 21-15,-21 0 16,21 0-16,-21 1 0,21-1 16,0 0-16,0 0 0,-22 0 0,22 22 15,0-22-15,0 0 0,-21 0 16,21 0-16,-21 0 0,21 1 15,-21-22 1,21-22 0,0 1-16,0 0 15,0 0-15,0 0 16,0 0-16,21-22 0,0 22 0,-21 0 16,21 0-16,1 0 0,-22-1 0,21 1 15,0 21-15,-21-21 0,21 21 16,0 0-16,0 0 0,-21 21 15,22 0-15,-1-21 0,0 43 16,-21-22-16,0 0 0,21 21 16,0-20-16,-21-1 0,0 21 0,21-21 15,1 0-15,-1 1 16,-21-1-16,21-21 0,0 21 0,0-21 16,0 0-16,22 0 0,-22 0 15,0 0-15,0 0 0,0-21 16,22 0-16,-22-1 0,21 1 0,-21 0 15,22 0-15,-22 0 0,0 0 0,0-22 16,0 22-16,1 0 0,-22-21 16,0 20-16,0 1 0,0 0 0,0-21 15,0 21-15,-22-1 0,1 1 16,0 21-16,-21 0 0,21 0 16,-1 0-16,-20 0 0,21 21 15,-21-21-15,20 22 0,1-1 16,0 21-16,-21 22 0,21-43 15,21 21-15,-22 0 0,22-20 0,0 20 16,0-21-16,0 0 0,0 0 16,0 1-16,0-1 0,22 0 0,-1-21 15,0 0-15,0 0 16,21 0-16,-20 0 0,-1 0 0,0-21 16,21 0-16,-21-1 0,22 1 0,-22 0 15,0 0-15,21 0 0,-20 0 16,-1-1-16,0-20 0,0 21 15,0 0-15,-21 0 0,0-1 0,21 1 16,-21 0-16,22 0 0,-22 42 47,0 0-47,0 0 0,0 22 16,0-22-16,0 0 0,0 21 0,0-20 15,0-1-15,0 0 0,21 0 16,0 0-16,0 0 0,0-21 15,0 22-15,1-22 0,-1 0 16,0 0-16,0 0 0,-21-22 16,21 1-16,0 21 0,1-21 15,-22 0-15,21 0 0,0 0 0,-21-1 16,0 1-16,21 0 0,-21 0 16,21 0-16,-21 0 0,0-22 15,0 22-15,0 42 31,0 0-31,0 1 16,0-1-16,0 0 16,0 0-16,0 0 0,0 0 0,0 1 15,0-1-15,0 0 0,0 0 0,0 0 16,0-42 31,0 0-47,0 0 15,21 0-15,1-1 0,-22 1 0,21 0 16,0 0-16,-21 0 0,21-22 0,0 22 16,0 0-16,1 0 0,-1 0 15,0 0-15,0 21 0,-21-22 16,21 22-16,0 0 0,-21 22 16,0 20-1,0-21-15,0 0 0,0 22 16,0-22-16,0 0 0,0 0 15,0 0-15,0 0 0,0 1 0,0-1 16,0 0-16,22-21 0,-22 21 16,21-21-16,0 0 15,0-21 1,0 0-16,0 21 0,-21-21 0,22-1 16,-1 1-16,0 0 0,0 0 15,-21 0-15,21 0 0,0-22 0,1 22 16,-1 0-16,-21 0 0,21 0 0,-21-1 15,0 1-15,0 0 16,0 42 0,0 0-16,0 1 15,0-1 1,0 21-16,0-21 0,0 0 0,-21 1 16,21 20-16,0-21 0,0 21 0,0-20 15,0-1-15,0 0 0,0 0 16,0 0-16,21 0 0,0 1 0,0-22 15,0 0-15,1 0 0,-1 0 0,0 0 16,0 0-16,0 0 0,0 0 16,1 0-16,20-22 0,-21 1 0,0 0 15,0 21-15,-21-21 0,22 0 0,-22 0 16,0-1-16,21 1 0,-21-21 16,0 21-16,0 0 15,0-1-15,-21 1 0,-1 21 16,22-21-16,-21 21 15,21 21 1,-21 0-16,21 1 0,0-1 16,0 0-16,0 21 0,0-21 15,0 1-15,0-1 0,0 0 0,0 0 16,0 0-16,21 0 0,-21 1 16,0-1-16,21-21 0,1 0 15,-1 0-15,0 0 16,0 0-16,0 0 0,22-21 15,-22-1-15,21 1 0</inkml:trace>
  <inkml:trace contextRef="#ctx0" brushRef="#br0" timeOffset="56919.65">6519 8107 0,'0'0'16,"-21"0"-16,0 0 0,21-21 0,-21 0 16,21-1-1,21 22-15,0-21 16,0 21-16,22 0 0,-22 0 0,21-21 16,0 21-16,1 0 0,-1 0 15,0-21-15,1 21 0,-1-21 0,0 21 16,-20 0-16,20 0 0,-21 0 15,-42 0 17,0 0-32,-22 0 0,22-21 15,-21 21-15,0 0 0,20 0 0,-20 0 16,0 0-16,21 0 0,-22 0 16,22 0-16,0 0 0,0 0 15,-22 0-15,22 0 0,0 21 0,0 0 16,0-21-16,0 21 15,21 0-15,-22 22 0,22-22 0,-21 21 16,0 0-16,0 22 0,0-22 16,21 22-16,-21-22 0,-1 0 15,1 22-15,0-22 0,21 1 0,-21 20 16,0 1-16,0-1 0,-1-21 16,1 22-16,21-1 0,-21 43 15,0-42-15,21-22 0,0 0 16,0 1-16,0-1 0,0 0 0,0-20 0,0 20 15,0-21-15,21 0 16,0 0-16,0 1 0,1-1 0,20-21 16,-21 21-16,21-21 0,-20 0 0,20 0 15,-21 0-15,21 0 0,1 0 16,-1-21-16,-21 0 0,22-1 0,-1 1 16,0 0-16</inkml:trace>
  <inkml:trace contextRef="#ctx0" brushRef="#br0" timeOffset="57443.67">7175 8488 0,'0'-21'0,"0"42"0,0-63 0,0 20 16,0 1-16,-21 0 0,0 21 0,0 0 16,0-21-16,0 21 0,-1 0 15,1 0-15,-21 0 0,21 0 16,-22 21-16,22 0 0,0 0 0,-21 1 15,21-1-15,-1 21 0,22-21 16,0 22-16,-21-1 0,21 0 0,0 1 16,0-1-16,0 0 0,0-21 0,0 22 15,0-1-15,0-21 0,0 22 16,21-22-16,1 0 0,-1 0 0,0 0 16,0-21-16,0 0 0,22 0 0,-22 0 15,21 0-15,0-21 0,1 0 16</inkml:trace>
  <inkml:trace contextRef="#ctx0" brushRef="#br0" timeOffset="58122.88">7662 8530 0,'0'0'0,"-42"0"16,21 0-16,0 0 0,-22 0 15,1 0-15,21 21 0,0 1 0,-1-1 16,1 0-16,0 21 0,0-21 15,0 1-15,21 20 0,0-21 0,0 21 16,0-20-16,0-1 0,0 0 0,0 0 16,0 0-16,0 0 0,21-21 15,0 0 1,0 0-16,0 0 0,1-21 16,-22 0-16,21 0 15,-21 0-15,21 0 0,-21-1 16,0-20-16,0 21 0,0 0 15,0 0-15,0-1 0,0 1 16,0-21-16,21 21 0,0 0 0,0-1 16,1 1-16,-1 0 0,0 0 0,21 21 15,-21 0-15,1-21 16,20 21-16,-21 0 0,21 0 0,-20 0 16,20 21-16,-21 0 0,0 0 0,22 0 15,-22 1-15,0 20 0,-21-21 0,21 0 16,-21 22-16,0-22 0,0 21 0,0-21 15,0 0-15,0 1 0,-21-1 16,0 0-16,21 0 0,-21 0 16,-1-21-16,1 0 0,0 0 15,0 0-15,21-21 16,0 0-16,0 0 16,0 0-16,0-1 0,21 1 0,0-21 15,0 21-15,1-22 0,-1 22 16,21-21-16,-21 21 0,0 0 0,22-22 15,-22 22-15,21 0 0,-21 21 16,22 0-16,-22 0 0,0 0 0,21 0 16,-20 0-16,20 42 0,-42-21 15,0 1-15,0-1 0,0 0 16,0 21-16,0-21 0,0 1 16,0 20-16,0-21 0,-21 0 0,21 22 15,-21-22-15,-1 0 0,22 0 0,-21-21 16,21 21-16,0-42 31,21 0-31,1 0 16,-1 0-16,0-1 0</inkml:trace>
  <inkml:trace contextRef="#ctx0" brushRef="#br0" timeOffset="58347.66">8869 8213 0,'0'0'15,"0"21"1,-21 0-16,-1 0 0,1 0 16,21 22-16,-21-22 0,0 21 0,0-21 15,0 22-15,21-1 0,-22-21 0,1 22 16,0-22-16,21 0 0,0 21 16,0-21-16,-21 1 0,21-1 0,0 0 15,0 0-15,0 0 0,0 0 0,21-21 16,0 0-1,0 0-15,1-21 0,20 0 16</inkml:trace>
  <inkml:trace contextRef="#ctx0" brushRef="#br0" timeOffset="58531.67">8594 8509 0,'0'0'0,"-22"0"0,1 0 16,42 0 15,1 0-31,20 0 0,-21-21 16,21 21-16,1 0 15,-22 0-15,21-21 0,1 21 0,-1 0 16,21 0-16,-20 0 0,-1 0 0</inkml:trace>
  <inkml:trace contextRef="#ctx0" brushRef="#br0" timeOffset="59202.4">9356 8467 0,'21'0'0,"-21"-21"0,0-1 15,0 1 1,0 0-16,-21 21 0,-1 0 16,1 0-16,0 0 0,0 0 15,0 0-15,0 0 0,-22 0 16,22 0-16,0 21 0,0 0 0,-22 1 15,22-1-15,0 0 0,0 21 0,0-21 16,0 1-16,-1-1 0,22 21 16,0-21-16,-21 0 0,21 1 0,0 20 15,0-21-15,0 0 0,21 0 16,1-21-16,-1 0 16,0 0-16,0 0 0,0 0 0,0 0 15,1 0-15,-1 0 0,21-21 0,-21 0 16,0 21-16,1-21 15,-1 0-15,21 0 0,-21-1 0,0 1 16,-21 0-16,22 0 0,-1-21 0,-21 20 16,21 1-16,-21 0 0,0 0 15,0 0-15,0 0 0,0-1 0,0 44 32,0-1-17,0 0-15,0 0 0,0 0 0,0 0 16,0 1-16,0-1 0,0 0 0,0 0 15,21 0-15,-21 0 0,21 1 16,0-1-16,-21 0 0,22-21 16,-1 0-16,0 0 0,0 0 0,0 0 15,0 0-15,1 0 16,-1-21-16,0 0 0,0 21 0,21-22 16,-20 1-16,-22 0 0,21 0 0,0 0 15,0 0-15,-21-22 0,21 22 16,-21 0-16,0 0 0,0 0 0,0-1 15,-21 44 1,21-1 0,0 0-16,-21 0 0,21 0 15,-21 0-15,21 1 0,0-1 0,-21 21 16,21-21-16,0 0 16,0 1-16,0-1 0</inkml:trace>
  <inkml:trace contextRef="#ctx0" brushRef="#br0" timeOffset="59399.49">9906 8319 0,'0'0'0,"-85"-22"31,64 22-16,0 0-15,21 22 32,0-1-17,21-21-15,0 21 0,0-21 16,1 0-16</inkml:trace>
  <inkml:trace contextRef="#ctx0" brushRef="#br0" timeOffset="59854.95">10245 8382 0,'-43'0'16,"22"0"-1,0 21-15,0 0 0,21 1 16,0-1-16,-21-21 16,21 21-16,0 0 0,0 0 0,-22 0 15,22 1-15,0-1 0,0 0 0,0 0 16,-21 0-16,21 0 0,-21 1 15,21-1 1,0-42 15,0-1-15,21 1-16,0 0 0,1 0 16,-1 0-16,0-22 0,0 22 15,0 0-15,22-21 0,-22 21 16,0-22-16,21 22 0,-21 0 0,1 0 15,-1 0-15,21 21 0,-21 0 0,0 0 16,1 21-16,-22 0 16,21 0-16,-21 0 0,0 0 15,0 1-15,0-1 0,0 0 0,0 0 0,0 0 16,0 0-16,0 1 16,0-1-16,-21 0 0,-1 0 0,22 0 15,0 0-15,-21-21 0,21 22 16,21-22 15,1 0-31,-1-22 0</inkml:trace>
  <inkml:trace contextRef="#ctx0" brushRef="#br0" timeOffset="60176.06">10964 8382 0,'21'-21'0,"-42"42"0,64-42 15,-43-21-15,-22 42 16,1 0-1,-21 0-15,21 21 0,0-21 16,-22 21-16,22 0 0,0 0 16,0 0-16,0 1 0,21-1 15,0 0-15,0 0 0,21 0 16,0 0-16,0-21 16,0 0-16,22 22 0,-22-1 0,0-21 15,0 0-15,0 21 0,0-21 0,1 0 16,-1 21-16,-21 0 15,-21 0 1,-1-21-16,1 0 16,0 0-16,0 0 0,-21 0 15,20 0-15,-20 0 0,21 0 0,0 0 16,0 0-16,-1 0 0,1 0 16</inkml:trace>
  <inkml:trace contextRef="#ctx0" brushRef="#br0" timeOffset="60659.31">12192 7747 0,'0'0'0,"21"-21"0,0 0 31,-42 21-15,0 0-16,-21 0 0,20 21 0,-20 0 16,0 21-16,-1-20 15,1 20-15,0 21 0,-1-20 0,1 20 16,0 1-16,-1-1 0,22 1 0,-21-22 16,0 22-16,20-1 0,-20 1 15,21-22-15,-21 21 0,20-20 0,22 20 16,0 1-16,0-22 0,0 0 0,0 22 15,0-22-15,0 1 0,22-1 0,-1-21 16,0 0-16,0 22 0,21-43 16,-20 21-16,20-21 0,-21 0 0,21 0 15,1 0-15,-1 0 0,0-21 0,1-1 16,20 1-16,-20 0 16</inkml:trace>
  <inkml:trace contextRef="#ctx0" brushRef="#br0" timeOffset="60916.22">12573 8170 0,'0'-21'0,"0"42"0,-21-63 0,0 21 15,21 0-15,-22 21 0,1 0 0,0 0 16,0 21-16,0 0 0,0 0 16,-1 0-16,1 22 0,21-1 15,-21 0-15,0 1 0,0-1 16,0 0-16,-1-20 0,22 20 0,0 0 15,-21-21-15,21 22 0,-21-22 16,21 21-16,0-21 0,0 1 0,0-1 16,0 0-16,0 0 0,21-21 15,0 0-15,1 0 0,-1 0 16,0 0-16,0 0 0,0 0 0,0-21 16,1 0-16</inkml:trace>
  <inkml:trace contextRef="#ctx0" brushRef="#br0" timeOffset="61103.11">12234 8424 0,'0'0'0,"-42"0"15,21 0-15,-43 0 16,43 0-16,0 0 16,42 0-1,0 0-15,0 0 16,22 0-16,-22 0 0,21 0 0,1 0 15,-22 0-15,21 0 0,0 0 0,1 0 16,-22-21-16</inkml:trace>
  <inkml:trace contextRef="#ctx0" brushRef="#br0" timeOffset="61470.9">12594 8446 0,'0'0'0,"-21"0"0,42-22 47,0 22-47,0-21 15,1 0-15,-1 21 0,0-21 0,0 21 16,0-21-16,0 0 0,1 21 16,-1-22-16,-21 1 15,-21 21 1,-1 0-16,1 0 15,0 21-15,-21 1 0,21-22 0,-1 21 16,1 0-16,0 0 0,0 21 0,21-20 16,-21-1-16,21 0 0,-21 0 15,21 0-15,0 0 0,0 1 0,0-1 16,0 0-16,0 0 16,21-21-16,0 0 0,0 0 15,0 0-15,22 0 0,-22 0 0,21 0 16,-21 0-16,22 0 0,-22 0 0,21-21 15,0 21-15,-20-21 0</inkml:trace>
  <inkml:trace contextRef="#ctx0" brushRef="#br0" timeOffset="62191.49">13060 8361 0,'0'0'0,"0"-21"0,21 0 16,-21-1-16,21 22 0,0-21 15,0 21-15,1-21 16,-1 21-16,0 0 0,0 0 0,0 0 15,0 0-15,1 0 0,-1 21 0,0 0 16,0 1-16,-21-1 0,21 0 16,-21 0-16,0 21 0,0-20 0,0-1 15,-21 0-15,0 0 0,0 0 0,0 0 16,-22 1-16,22-1 0,0-21 16,0 21-16,21 0 0,-21-21 15,-1 0-15,44 0 31,-1-21-31,0 21 16,0-21-16,0 0 0,0 21 0,22-22 16,-22 1-16,0 0 0,0-21 15,0 21-15,22-1 0,-22 1 0,0-21 16,0 21-16,0 0 0,1-1 0,-1 1 16,-21 0-16,0 42 31,0 0-31,-21 1 0,-1-1 15,1 0-15,21 0 16,-21 0-16,0 22 0,21-22 0,0 0 16,-21 0-16,21 0 0,0 0 0,0 1 15,0-1-15,0 0 16,21 0-16,0-21 16,0 0-16,0 0 0,1 0 15,-1 0-15,21 0 0,-21 0 0,0 0 16,1-21-16,20 0 0,-21 21 15,0-21-15,0-1 0,22 1 0,-22 0 16,0 0-16,0-21 0,0 20 0,1-20 16,-1 0-16,-21 21 0,21-22 15,-21 1-15,0 21 0,0-22 16,0 22-16,0 0 0,21 0 0,-21 42 31,0 0-31,0 0 16,-21 1-16,0 20 0,21-21 15,0 21-15,0-20 0,-21 20 0,21-21 16,-22 21-16,22-20 0,-21-1 0,21 0 16,0 0-16,0 0 0,0 0 0,0 1 15,0-1-15,0 0 16</inkml:trace>
  <inkml:trace contextRef="#ctx0" brushRef="#br0" timeOffset="62375.38">13801 8403 0,'-22'0'0,"44"0"0,-65 0 16,43-21 15,21 21-31,1 0 16,-1 0-16,0 0 0,0-21 0,0 21 15,22 0-15,-22 0 16,21-21-16,0 21 0,1-21 0,-1 21 16,-21 0-16,22-22 0,-1 22 0</inkml:trace>
  <inkml:trace contextRef="#ctx0" brushRef="#br0" timeOffset="62626.75">14584 8086 0,'0'0'0,"0"-21"0,0-1 31,-21 22-31,-1 0 0,1 0 16,0 0-16,0 22 0,0-1 0,0 0 15,21 0-15,-22 21 0,1 1 16,0-22-16,0 21 0,0 1 16,21-22-16,0 21 0,-21-21 0,21 0 15,0 1-15,-22-1 0,22 0 0,0 0 16,0 0-16,0 0 0,22 1 15,-1-22-15,0 0 0,0 0 16,0 0-16,0 0 0,1 0 0,-1 0 16,0 0-16,0 0 0,21 0 0</inkml:trace>
  <inkml:trace contextRef="#ctx0" brushRef="#br0" timeOffset="62899.59">14795 8065 0,'0'0'0,"0"-43"0,0 22 0,0 0 16,22 21 0,-1 0-1,0 21-15,-21 0 0,21 0 16,-21 1-16,21 20 0,0 0 16,-21-21-16,22 22 0,-22-1 0,21-21 15,-21 22-15,0-1 0,0-21 0,0 21 16,0-20-16,-21-1 0,-1 0 15,1 0-15,21 0 0,-21 0 16,-21-21-16,21 22 0,-1-22 0,1 0 16,0 21-16,0-21 0</inkml:trace>
  <inkml:trace contextRef="#ctx0" brushRef="#br0" timeOffset="63204.42">15409 8636 0,'0'0'0,"-21"0"0,21-21 15,0 0-15,0 0 16,21 21 15,0 21-15,-21 0-16,0 0 0,0 0 15,0 0-15,0 1 0,0-1 0,-21 21 16,0-21-16,-21 22 0,21-22 16,-22 0-16,1 21 0,-22-21 15,22 1-15,-21-1 0,20 0 0,1-21 16,0 21-16,-1-21 0</inkml:trace>
  <inkml:trace contextRef="#ctx0" brushRef="#br0" timeOffset="63843.72">16044 7747 0,'0'0'16,"-21"0"-1,0 0-15,0 0 16,21 21-16,-21-21 0,21 21 16,0 1-16,-22-22 0,22 21 0,0 0 15,0 0 1,22-21 0,-1 0-16,0 0 15,0 0-15,0 0 16,0 0-16,1-21 0,-1 21 0,0-21 15,-21 0-15,21 21 0,-21-22 16,0 1-16,0 0 16,-21 21-16,0 0 0,21-21 0,-21 21 15,-1 0-15,1 0 0,0 0 16,0 21-16,0 0 0,0 0 16,21 1-16,0-1 0,0 0 0,-22 21 15,22-21-15,0 22 0,0-1 0,0-21 16,0 22-16,22-1 0,-22-21 15,21 0-15,0 22 0,21-22 0</inkml:trace>
  <inkml:trace contextRef="#ctx0" brushRef="#br0" timeOffset="64135.79">16658 8001 0,'0'0'0,"0"-21"16,0 0-16,-21 21 31,21 21-31,0 0 0,0 21 16,0-20-16,0 20 0,0 21 16,0-41-16,0 20 0,0-21 15,21 21-15,-21-20 0,0 20 0,0-21 0,0 0 16,0 0-16,0 1 0,0-1 15,21-21 1,-21 21-16,21-21 0,1 0 0,-1 0 16,-21-21-16,21 0 15,0 21-15</inkml:trace>
  <inkml:trace contextRef="#ctx0" brushRef="#br0" timeOffset="64355.88">17039 8043 0,'0'0'0,"0"-42"0,21 21 0,-21 0 15,0 0-15,-21 21 16,0 0 0,0 42-16,0-21 0,-1 0 15,-20 22-15,21-22 0,0 21 0,0 0 16,-1-20-16,1 20 0,0-21 16,0 21-16,0-20 0,0-1 15,21 21-15,0-21 0,0 0 0,21-21 16,0 0-16,0 0 15,0 0-15,0 0 0,22 0 16,-1 0-16,-21 0 0</inkml:trace>
  <inkml:trace contextRef="#ctx0" brushRef="#br0" timeOffset="64563.87">17420 8086 0,'0'-21'0,"0"42"0,21-64 0,-42 65 31,0-1-16,21 0-15,-21 0 0,21 0 16,0 0-16,-21 1 0,-1-1 0,22 21 16,-21-21-16,21 0 0,0 1 15,-21-1-15,21 0 16,0 0-16,21-21 31,0-21-31</inkml:trace>
  <inkml:trace contextRef="#ctx0" brushRef="#br0" timeOffset="64726.93">17526 7895 0,'0'0'0,"0"-21"0,-21 0 16,0 21 0,-1 0-16,44 0 31,-1 0-16,21 0-15,-21 21 0,0-21 16,22 0-16</inkml:trace>
  <inkml:trace contextRef="#ctx0" brushRef="#br0" timeOffset="65099.87">18013 7938 0,'0'0'0,"0"-22"15,-21 22 16,-1 0-15,1 0-16,0 0 0,0 0 0,0 0 16,0 22-16,-1-1 0,22 0 15,-21 0-15,21 0 0,0 22 16,0-22-16,0 0 0,0 0 0,21 0 16,1 0-16,-1-21 0,0 22 0,0-1 15,0 0-15,0-21 0,1 21 16,-1 0-16,0-21 0,0 21 0,-21 1 15,21-22-15,-21 21 0,0 0 16,-21-21 0,0 21-1,0-21-15,0 0 0,-22 0 0,1 0 16,21 0-16,-22 0 0,1 0 16,21 0-16,-21 0 0,20-21 0,1 21 15,0 0-15,21-21 0,0 0 16,21-1-1,0 1-15,22 21 0,-22-21 16</inkml:trace>
  <inkml:trace contextRef="#ctx0" brushRef="#br0" timeOffset="65318.98">18394 7980 0,'0'21'31,"-21"0"-31,21 22 0,-22-22 16,1 0-16,21 0 0,-21 21 16,21-20-16,0-1 0,0 21 0,-21-21 15,21 0-15,0 1 0,-21-1 0,21 0 16,0 0-16,21-21 31,0 0-31,0 0 16,0 0-16</inkml:trace>
  <inkml:trace contextRef="#ctx0" brushRef="#br0" timeOffset="65487.02">18500 7916 0,'0'0'0,"0"-21"0,0 0 0,0-21 0,-22 21 16,1 21-16,21-22 0,0 1 0,-21 21 15,0 0-15,42 0 31,0 0-15,0 0-16,1 0 0,-1 0 16</inkml:trace>
  <inkml:trace contextRef="#ctx0" brushRef="#br0" timeOffset="65983.14">18986 7684 0,'-21'0'0,"42"0"0,-63 0 0,21 0 16,0 0-16,0 0 0,-1 0 0,1 21 16,21 0-16,-21 0 0,21 0 15,-21 0-15,21 1 0,0 20 0,0 21 16,0-20-16,0-1 16,0 0-16,0 1 0,0-1 15,0 0-15,0-20 0,0 20 0,-21-21 16,21 0-16,-21 0 0,21 1 0,0-1 15,-22-21-15,1 0 16,0 0-16,21-21 16,0-1-1,0 1-15,0 0 0,0 0 16,21 0-16,-21-22 0,21 22 0,1-21 16,20 21-16,-21-22 0,21 22 15,-20 0-15,20 0 0,-21 0 16,21 0-16,-20 21 0,-1 0 0,0 0 15,21 0-15,-21 21 0,1 0 16,-1 21-16,-21-21 0,0 1 16,0 20-16,0-21 0,0 21 0,-21 1 15,-1-1-15,1-21 16,0-21-16,0 21 0,-21 1 0,20-1 16,-20-21-16,21 0 0,-21 21 0,20-21 15,1 0-15,0 0 0,21-21 31,21 0-31,0-1 0,22 22 16,-22-21-16</inkml:trace>
  <inkml:trace contextRef="#ctx0" brushRef="#br0" timeOffset="66211.05">19431 7789 0,'0'0'15,"0"-21"-15,0 0 0,0 0 0,21 0 0,-21 0 16,0 42-1,-21 0 1,21 0-16,-21 21 0,21-20 0,-21 20 16,-1 0-16,22 1 0,-21 20 15,21-21-15,-21 1 0,0-1 0,21 0 16,0-20-16,0 20 0,-21-21 16,21 0-16,0 0 0,0 1 15,0-1-15,21-21 0,0 0 16,0 0-16,22 0 0,-22 0 15,0 0-15</inkml:trace>
  <inkml:trace contextRef="#ctx0" brushRef="#br0" timeOffset="66550.14">19748 8107 0,'0'0'0,"22"-21"31,-1 21-16,0-21-15,0 21 0,0-22 16,0 22-16,1-21 0,-1 0 16,0 21-16,0-21 0,-21 0 0,21 0 15,-21-1-15,0 1 0,-21 21 32,0 0-32,0 0 0,-22 0 15,22 21-15,0 1 0,-21 20 0,21-21 16,-1 21-16,-20-20 0,21 20 15,0-21-15,21 21 0,0-20 0,-21 20 16,21-21-16,0 0 0,0 0 16,0 1-16,0-1 0,0 0 15,21-21-15,0 21 0,0-21 0,0 0 0,0 0 16,1 0-16,-1 0 16,21 0-16,-21-21 0</inkml:trace>
  <inkml:trace contextRef="#ctx0" brushRef="#br0" timeOffset="66971.63">20426 7684 0,'0'0'0,"21"0"47,0 0-47,0 0 0,22 0 0,-1 0 16,-21 0-16,21 0 0,1 0 0,20-22 15,-20 22-15,-1 0 0,0 0 16,1 0-16,-1 0 0,-21 0 0,21 0 16,-20 0-16,-1 0 0,-42 0 31,-1 0-31,1 0 15,0 0-15,0 0 0</inkml:trace>
  <inkml:trace contextRef="#ctx0" brushRef="#br0" timeOffset="67186.86">20849 7662 0,'-21'0'16,"0"0"-1,63 0-15,-105 0 0,41 0 16,1 0-16,21 22 0,0-1 16,-21-21-16,0 21 0,21 21 15,-21-21-15,21 1 0,-21 20 0,-1 0 16,22-21-16,-21 22 0,0-1 0,0 0 15,21 1-15,-21-1 0,0 0 16,-1-20-16,22 20 0,0-21 0,0 0 16,-21 0-16,21 1 0,0-1 0,0 0 15,21-21 1,1 0-16,-1 0 16,21 0-16,-21 0 15,0-21-15,22 0 0</inkml:trace>
  <inkml:trace contextRef="#ctx0" brushRef="#br0" timeOffset="67515.53">20955 8128 0,'0'-21'32,"21"0"-1,0 21-31,-21-21 0,21 21 0,1 0 15,-1-22-15,0 1 16,0 21-16,-21-21 0,0 0 16,-21 21 15,0 0-31,0 0 0,-1 21 0,-20-21 16,21 21-16,0 0 0,0 1 0,-1-1 15,1 21-15,21-21 0,0 0 16,0 22-16,0-22 0,0 0 15,0 0-15,21 0 0,1 1 16,-1-22-16,0 0 0,0 0 16,0 0-16,0 0 0,22 0 15,-22 0-15,0 0 0,21 0 0</inkml:trace>
  <inkml:trace contextRef="#ctx0" brushRef="#br0" timeOffset="68291.89">21315 8022 0,'0'0'16,"0"-21"-16,0 0 0,0 0 0,21 0 0,-21-1 16,21 22-16,0 0 15,-21-21-15,21 21 0,1 0 0,-1 0 16,0 0-16,0 0 0,0 0 0,0 21 16,1 1-16,-1-1 15,-21 0-15,21 21 0,-21-21 0,0 22 16,0-22-16,0 21 0,0-21 0,0 1 15,-21 20-15,0-21 0,-1 0 16,1-21-16,0 21 0,0 1 0,0-22 16,0 0-16,-1 21 0,1-21 15,21-21 17,21 21-32,1-22 15,-1 22-15,0-21 0,0 0 0,0 0 16,22 0-16,-22 0 0,0-22 15,21 22-15,-21-21 0,1 21 16,20-22-16,-21 22 0,0-21 0,22-1 16,-22 22-16,0 0 15,-42 42 1,0 0 0,-1 1-16,1-1 0,0 21 15,0-21-15,0 22 0,0-1 0,-1-21 16,22 21-16,0-20 0,-21 20 0,21-21 15,0 0-15,0 0 0,0 1 16,0-1-16,0 0 0,21 0 16,1-21-16,-1 21 0,0-21 0,0 0 15,21 0-15,-20 0 0,20 0 16,-21 0-16,21 0 0,-20 0 0,20 0 16,-21 0-16,21-21 0,-20 0 0,-1 0 15,21 0-15,-21-1 0,0-20 16,1 21-16,-1-21 0,0-1 0,0 1 15,0-22-15,0 22 0,1 0 16,-1-1-16,-21 1 0,21 0 0,0 21 16,-21-22-16,21 22 0,-21 0 0,0 42 31,-21 0-31,0 0 16,0 1-16,0 20 0,-1-21 0,22 21 15,-21 1-15,0 20 16,0-20-16,21-1 0,0 0 0,-21 1 15,21-22-15,0 21 0,0 0 16,0-20-16,0-1 0,0 0 0,0 0 16,0 0-16,0 0 0,21-21 0,0 22 15,0-22-15,0 0 16,1 0-16,-1 0 0,0 0 0,0 0 16,0-22-16</inkml:trace>
  <inkml:trace contextRef="#ctx0" brushRef="#br0" timeOffset="68475.49">22119 8128 0,'0'0'0,"-21"0"0,0 0 16,42 0 15,0 0-31,0 0 0,0 0 16,1 0-16,20-21 0,0 21 15,-21 0-15,22-21 0,-1 21 0,0-21 16</inkml:trace>
  <inkml:trace contextRef="#ctx0" brushRef="#br0" timeOffset="68843.57">22923 7853 0,'-21'0'0,"0"0"16,0 0-1,21-21 48,0 0-48,21 21 1,0 0 0,0 0-1,1 0-15,-1 0 16,-21 21-16,0 0 0,0 0 0,0 0 16,0 0-16,0 1 15,-21-1-15,-1 0 0,-20 0 16,21-21-16,0 21 0,0-21 0,21 21 15,-22-21-15</inkml:trace>
  <inkml:trace contextRef="#ctx0" brushRef="#br0" timeOffset="69542.95">23114 7493 0,'0'-21'16,"0"0"15,21 21-15,0 0-1,0 0-15,1 0 0,-1 0 16,0 21-16,0 0 16,0 0-16,0 0 0,-21 1 0,22-1 15,-22 21-15,21-21 0,-21 22 0,0-1 16,0 21-16,0-20 0,0 20 16,0-20-16,-21 20 0,-1-21 0,1 22 15,0-22-15,0 1 0,0-1 16,-22 0-16,22-21 0,0 22 0,-21-22 15,21 0-15,-22 0 0,1-21 0,21 21 16,-22-21-16,22 0 16,-21 0-16,21 0 0,0 22 0,42-44 31,0 22-15,0-21-16,0 0 0</inkml:trace>
  <inkml:trace contextRef="#ctx0" brushRef="#br0" timeOffset="71535.67">4466 10753 0,'0'21'15,"21"-21"17,-21-21-32,21 0 15,1 21-15,-1-22 0,0 1 16,-21 0-16,0 0 0,0 0 15,0 0-15,0-1 16,0 1-16,-21 0 0,0 0 0,-22 0 16,22 0-16,-21 21 0,-1-22 0,1 22 15,0 0-15,-1 0 0,1 0 16,0 0-16,-1 22 0,1-1 0,21 0 16,-21 0-16,-1 21 0,22 1 15,-21-22-15,21 21 0,-1 1 16,1-1-16,21 0 0,0 1 0,-21-1 15,21 0-15,0 1 0,0-1 16,0 0-16,21-21 0,0 1 0,1-1 16,-1 0-16,21 0 0,-21-21 0,0 0 15,22 0-15,-22 0 0,21-21 16,-21 21-16,22-21 0,-1 0 0,0-1 16,-20 1-16,20-21 0,0 21 15,1 0-15,-22-22 0,21 22 0,-21-21 16,0 21-16,1-22 0,-1 22 0,-21-21 15,0 21-15,0-1 0,0-20 16,0 21-16,0 0 0,0 42 31,0 0-15,-21 0-16,21 0 0,0 1 0,0-1 16,0 21-16,0-21 0,0 0 0,0 1 15,0 20-15,21-21 0,0-21 16,-21 21-16,21 0 0,21-21 15,-20 0-15,-1 0 0,0 0 16,21 0-16,-21 0 0,1 0 0,-1 0 16,21-21-16,-21 0 0,0 0 0,1 0 15,-1 0-15,0-1 0,-21 1 16,0 0-16,21 0 0,-21 0 16,0 0-16,0-1 0,0 1 0,0 0 0,0 0 15,-21 21 1,21 21-1,0 0-15,0 0 0,0 1 16,0-1-16,0 21 0,0-21 16,-21 0-16,21 1 0,0-1 0,-21 0 15,21 0-15,0 0 0,0 0 0,-22 1 16,22-1-16,-21-21 16,21 21-16,0-42 31,0 0-31,0-1 15,0 1-15,21 0 16,-21-21-16,22 21 0,-1-22 0,0 22 16,0-21-16,21 21 0,-20-22 15,-1 22-15,0-21 0,21 21 0,-21-1 16,22 22-16,-22 0 0,21 0 0,1 0 16,-22 22-16,21-1 0,-21 0 15,22 0-15,-22 0 0,-21 0 0,0 22 16,21-22-16,-21 0 0,0 0 0,0 22 15,0-22-15,0 0 0,0 0 16,-21-21-16,0 21 0,21 0 0,-22 1 16,1-22-16,0 21 15,21-42 1,21 21 0</inkml:trace>
  <inkml:trace contextRef="#ctx0" brushRef="#br0" timeOffset="72071.72">6202 10626 0,'0'0'0,"-43"-64"16,22 64-1,0-21-15,0 21 0,0 0 16,-43 0-16,43 0 0,-21 0 15,21 21-15,-22-21 0,22 21 16,-21 22-16,21-22 0,-1 0 0,-20 21 16,21-20-16,0-1 0,0 21 0,-1-21 15,22 22-15,0-22 0,0 0 16,0 0-16,0 0 0,0 0 0,0 1 16,22-22-16,-1 0 15,0 0-15,21 0 0,1 0 0,-22 0 16,21-22-16,0 22 0,1-21 15,-22 0-15,21 0 0,1 0 16,-22 0-16,21-22 0,-21 22 0,22-21 16,-22-1-16,0 1 0,0 0 15,0-1-15,0-20 0,-21 21 0,0-22 16,22 22-16,-22-1 0,0 1 0,0 0 16,0-1-16,0 22 0,0 0 15,0 0-15,-22 42 16,22 0-16,0 22 15,-21-1-15,21 0 0,-21 22 16,21-1-16,0 1 0,0-22 0,0 22 16,0-1-16,0-21 0,0 1 0,0-1 15,21 0-15,0-20 16,1 20-16,-1-21 0,21 0 0,-21 0 16,22 1-16,62-22 15,-62 0-15,20 0 0,-20 0 0,20 0 16,1-22-16</inkml:trace>
  <inkml:trace contextRef="#ctx0" brushRef="#br0" timeOffset="72535.64">8509 10329 0,'0'0'0,"0"-84"15,0 63-15,0-1 16,0 1-16,-21 0 0,21 0 0,-21 21 16,-1-21-16,1 0 0,-42 21 15,42 0-15,-22 0 0,22 0 16,-21 0-16,21 21 0,-22-21 0,22 42 16,-21-21-16,21 0 0,-22 22 15,22-1-15,0 22 0,0-22 0,21 21 16,0-20-16,-21 20 0,21-20 0,0-1 15,0 0-15,0 1 0,0-1 16,21-21-16,-21 0 0,21 22 0,0-22 16,43 0-16,-43-21 0,21 0 15,-21 0-15,22 0 16,-1 0-16,-21-21 0,85 0 16</inkml:trace>
  <inkml:trace contextRef="#ctx0" brushRef="#br0" timeOffset="73211.42">8890 10499 0,'0'0'0,"0"-21"0,0-22 16,0 22-16,0 0 0,0 0 16,-21 21-16,0 0 0,-1 0 15,1 0-15,0 0 0,0 21 0,0 0 16,-22 0-16,22 0 0,0 22 16,0-22-16,21 21 0,-21-21 15,21 22-15,0-22 0,-21 0 0,21 21 16,0-20-16,0-1 0,0 0 15,0 0-15,21-21 0,0 21 0,0-21 16,0 0-16,0 0 0,22 0 0,-22 0 16,0 0-16,0 0 0,0-21 15,-21 0-15,0 0 16,0 0-16,0-1 0,0 1 0,0 0 16,0-21-16,0 21 0,0-1 15,-21-20-15,21 21 0,0-21 16,0 20-16,0-20 0,21 21 0,1 0 15,20 0-15,-21-1 0,21 1 16,-20 21-16,20 0 0,-21 0 0,21 0 16,1 0-16,-22 21 0,21 1 0,1 41 15,-22-42-15,0 22 16,0-22-16,-21 21 0,0-21 0,0 22 16,0-22-16,0 21 0,0-21 0,0 0 15,-21 1-15,21-1 0,-21-21 16,0 21-16,-1 0 0,22-42 31,0 0-31,0 0 16,0-1-16,0-20 15,22 21-15,-1 0 0,0-22 0,0 22 16,0-21-16,0 0 0,1-1 16,-1 22-16,21-21 0,-21 21 0,22-1 15,-22 22-15,21 0 0,-21 0 0,22 0 16,-22 0-16,0 22 0,-21-1 15,0 21-15,21-21 0,-21 22 0,0-22 16,0 21-16,0 0 0,-21-20 0,21 20 16,-21-21-16,0 21 0,-1-20 0,22-1 15,0 0-15,-21 0 0,21 0 16,-21-21-16,21 21 0,21-21 31,0-21-15,1 0-16,-1 0 0,0 0 0,0 0 15,0-1-15</inkml:trace>
  <inkml:trace contextRef="#ctx0" brushRef="#br0" timeOffset="73443.14">10308 10054 0,'0'0'0,"-42"64"16,-1-1-1,22-20-15,0-1 0,0 0 16,21 1-16,-21-1 0,0 21 0,-1-20 16,22-1-16,-21 0 0,21-20 0,0 20 15,0 0-15,0-21 0,0 1 16,0-1-16,0 0 0,0 0 16,21-21-16,1 0 0,-1 0 15,0-21-15,0 0 16</inkml:trace>
  <inkml:trace contextRef="#ctx0" brushRef="#br0" timeOffset="73635.44">9906 10456 0,'0'0'0,"-21"0"16,42 0 15,0 0-31,0 0 15,22-21-15,-22 21 0,21-21 0,0 21 16,-20 0-16,20 0 0,0-21 16,1 21-16,-1-21 0,-21 21 0,21 0 15,1-21-15</inkml:trace>
  <inkml:trace contextRef="#ctx0" brushRef="#br0" timeOffset="74386.59">10880 10478 0,'21'0'16,"0"0"-1,-21-22-15,0 1 0,21 0 16,-21 0-16,0 0 0,0 0 16,0-1-16,0 1 0,0 0 15,-21 0-15,0 21 0,0 0 16,-1-21-16,1 21 0,0 0 0,-21 0 15,21 0-15,-1 21 0,-20 0 16,21 0-16,-21 0 0,20 1 16,1 20-16,0-21 0,0 21 0,0 1 15,0-1-15,-1-21 0,22 22 0,0-22 16,0 21-16,0-21 0,0 0 16,0 1-16,0-1 0,22 0 15,-1-21-15,0 0 0,21 0 16,-21 0-16,1 0 0,-1 0 15,21-21-15,-21 21 0,22-21 0,-22-1 16,0 1-16,21 0 0,-21 0 0,1 0 16,-1-22-16,0 22 15,0-21-15,-21 0 0,21 20 0,-21-20 16,0 21-16,0-43 16,0 43-16,0 0 0,-21 21 15,21 21 1,0 0-16,0 1 0,0 20 15,0-21-15,0 21 0,0 1 16,0-22-16,0 21 0,0 1 0,0-22 16,21 0-16,0 21 0,22 1 15,-22-22-15,0-21 0,0 21 16,22-21-16,-22 0 0,21 0 0,-21 0 16,22 0-16,-22 0 0,0-21 15,0 21-15,21-21 0,-20-1 0,-1 1 16,0 0-16,0 0 0,0 0 15,0-22-15,-21 22 0,22-21 0,-22 21 16,21-22-16,-21-20 0,0 42 16,0 0-16,0 42 15,0 0 1,0 0-16,0 21 0,0-20 16,0-1-16,0 21 0,0-21 15,0 22-15,-21-22 0,21 0 16,-22 0-16,22 0 0,0 0 0,0 1 15,0-1-15,0 0 16,0-42 15,22 21-31</inkml:trace>
  <inkml:trace contextRef="#ctx0" brushRef="#br0" timeOffset="74557.53">11599 10351 0,'0'0'0,"0"-22"15,0 1-15,-21 0 0,21 0 0,-21 0 16,0 21 0,21 21 15,0 0-31,21-21 16,-21 21-16,21-21 0,0 0 15,0 0-15</inkml:trace>
  <inkml:trace contextRef="#ctx0" brushRef="#br0" timeOffset="75311.32">11959 10393 0,'-21'0'0,"0"0"0,0 0 0,-1 0 16,1 0-16,0 0 15,0 21-15,21 0 16,0 0-16,0 1 0,0-1 15,0 21-15,0-21 0,0 0 0,0 1 16,0-1-16,-21 0 0,21 0 16,0 0-16,-21 0 0,21 1 15,0-44 17,0 1-17,0 0-15,0 0 0,21 0 16,0 0-16,0-22 0,0 22 15,0 0-15,1-21 0,20-1 16,-21 22-16,0-21 0,22 21 0,20-22 16,-42 43-16,0 0 15,1 0-15,-1 0 0,0 0 0,0 21 16,-21 1-16,21 20 0,-21-21 0,0 21 16,0-20-16,0 20 0,0 0 15,0-21-15,-21 22 0,0-22 0,0 0 16,21 21-16,0-20 0,-21-1 0,21 0 15,0 0-15,0 0 0,21-21 32,0 0-32,0 0 0,0 0 15,0 0-15,22 0 0,-22 0 0,21-21 16,-21 21-16,22-21 0,-1 0 16,-21 0-16,43-22 15,-22 22-15,-21-21 0,22 21 0,-22-22 0,21 22 16,-21-21-16,22-1 0,-22 22 0,0-21 15,-21 21-15,0-22 16,-21 43 0,0 0-16,-1 0 0,1 0 0,0 22 15,0-1-15,0 0 0,0 21 16,21-21-16,0 1 0,0-1 0,0 0 16,0 0-16,0 0 0,0 0 15,42 22-15,-21-43 16,0 21-16,0 0 0,1 0 0,-1-21 15,0 21-15,0 1 0,0-22 0,-21 21 16,21-21-16,-21 21 0,0 0 16,-21-21-16,0 0 15,0 0-15,-21 0 0,20 21 0,1-21 16,-21 0-16,21 0 0,0 0 0,-1 0 16,1 0-16,0 0 0,21-21 15</inkml:trace>
  <inkml:trace contextRef="#ctx0" brushRef="#br0" timeOffset="75808.14">13695 9843 0,'21'-22'0,"-42"44"0,63-44 0,-21 1 16,0 0-16,1 21 0,20-21 15,-21 0-15,0 0 0,0 21 16,-42 0 0,0 21-1,0 21-15,0-21 0,-22 22 0,1-1 16,0 0-16,-1 1 0,-41 41 16,41-41-16,1 20 15,0-21-15,-22 22 0,22-1 0,0-20 16,-22 84-16,43-64 0,-21-20 15,42 20-15,0-21 0,0 1 16,0-1-16,0 0 0,0-20 0,21 20 16,0-21-16,0 0 0,21 0 0,1 1 15,-1-22-15,0 0 0,22 0 16,-22 0-16,1 0 0,20 0 0,-21 0 16,1 0-16,-1-22 0,0 1 0,1 0 15,-1 0-15</inkml:trace>
  <inkml:trace contextRef="#ctx0" brushRef="#br0" timeOffset="76057.47">14266 10202 0,'0'-42'15,"0"84"-15,0-105 0,0 42 0,0 0 16,0-1-16,-21 22 0,0 0 16,0 0-16,0 22 0,-1-1 15,1 0-15,0 0 0,0 21 16,21 1-16,-21-1 0,21 0 0,-21 22 15,21-22-15,-22 1 0,22-1 0,0 0 16,0 43-16,0-64 0,0 21 16,0-20-16,0-1 0,0 0 15,22 0-15,-1-21 16,0 0-16,0 0 0,0 0 16,0-21-16,1 21 0,-1-21 15,0 0-15</inkml:trace>
  <inkml:trace contextRef="#ctx0" brushRef="#br0" timeOffset="76231.64">13949 10372 0,'0'0'15,"-43"0"-15,22 0 0,0 0 0,0 0 0,42 0 47,0 0-47,22 0 16,-22 0-16,21 0 0,0-21 0,1 21 15,-1 0-15,0 0 0,1 0 16,-1 0-16,0 0 0</inkml:trace>
  <inkml:trace contextRef="#ctx0" brushRef="#br0" timeOffset="76587.67">14478 10414 0,'0'0'0,"0"21"0,21-42 47,0 21-47,0-21 0,1 0 15,-1 21-15,0-21 0,0-1 16,0 22-16,0-21 0,1 0 0,-1 21 16,0-21-16,-21 0 15,-21 21 1,0 0-16,-1 0 0,1 0 15,0 0-15,0 21 0,0 0 0,-22 0 16,22 0-16,0 1 0,0-1 16,0 0-16,21 0 0,0 0 15,0 0-15,0 1 0,0-1 0,0 0 16,0 0-16,0 0 0,21 0 0,0-21 16,0 22-16,0-22 0,1 0 15,20 0-15,-21 0 0,0 0 0,22 0 16,-22 0-16,21 0 0,-21 0 15,22-22-15</inkml:trace>
  <inkml:trace contextRef="#ctx0" brushRef="#br0" timeOffset="77310.64">15071 10245 0,'0'0'16,"42"-43"-1,-21 43 1,0 0-1,0 0-15,1 0 0,-22 22 0,21-1 16,-21 0-16,0 0 0,21 0 16,-21 22-16,0-22 0,0 21 15,0-21-15,-21 0 0,0 22 0,-1-22 16,1 0-16,0 0 0,0 0 0,0-21 16,0 22-16,-1-1 15,22-42 16,22 21-31,-1-22 16,0 1-16,0 21 0,0-21 0,43-21 16,-43-1-16,21 22 0,-21 0 15,1-21-15,20 21 0,-21-1 16,0 1-16,0 0 0,-21 0 0,0 0 16,22 21-16,-44 0 15,1 21 1,0 0-16,21 0 0,-21 0 0,0 1 15,0-1-15,21 0 0,0 21 0,0-21 16,0 1-16,0-1 0,0 0 16,0 0-16,0 0 0,0 0 15,0 1-15,21-22 0,0 21 0,0-21 16,0 21-16,0-21 0,1 0 16,-1 0-16,0 0 0,21 0 15,-21 0-15,1 0 0,62-64 16,-63 43-16,1 0 0,-1 0 15,0-21-15,0 20 0,0-20 0,0 0 16,-21-1-16,22 1 0,-1 0 0,0-1 16,0 1-16,-21 0 0,21-1 15,0 1-15,-21 0 0,0 21 0,22-1 16,-22 1-16,0 0 0,0 42 31,-22 22-31,1-22 16,21 21-16,-21 0 0,0-20 0,0 20 15,21 0-15,-21 1 0,-1 20 16,1-21-16,21 1 0,0-22 0,-21 21 16,21 1-16,-21-22 0,21 21 15,0-21-15,0 0 0,0 1 0,0-1 16,21-21 0,0 0-16,0 0 15,1-21-15</inkml:trace>
  <inkml:trace contextRef="#ctx0" brushRef="#br0" timeOffset="77511.34">15769 10245 0,'0'0'0,"21"0"47,0 0-32,1 0-15,-1 0 0,0 0 0,21 0 16,-21 0-16,22 0 0,-22 0 16,21 0-16,1 0 0,-22 0 0,21-21 15,0 21-15</inkml:trace>
  <inkml:trace contextRef="#ctx0" brushRef="#br0" timeOffset="77799.62">16764 9864 0,'-42'0'15,"20"0"1,1 0-16,0 21 0,0 0 0,0 0 16,-22 0-16,22 22 0,0-22 15,0 21-15,0-21 0,0 22 16,-22 20-16,22-20 0,21-22 15,0 21-15,0 0 0,0-20 0,0-1 16,0 21-16,0-21 0,0 0 16,21 1-16,0-1 0,1 0 0,-1-21 15,21 21-15,-21-21 0,0 0 0,22 0 16,-22 0-16,21 0 0,-21 0 16,22 0-16</inkml:trace>
  <inkml:trace contextRef="#ctx0" brushRef="#br0" timeOffset="78067.67">17060 10012 0,'0'0'15,"0"-21"-15,0 0 0,0-1 0,0 1 0,21 21 16,1-21-16,-1 0 0,0 21 16,0 0-16,0 0 0,0 0 0,22 0 15,-22 21-15,21 0 0,1 0 0,-22 22 16,21-22-16,-21 21 0,0 1 15,-21 41-15,0-63 0,0 22 16,0-1-16,-21 0 0,0 1 0,0-22 16,0 21-16,-22-21 15,22 1-15,-21-1 0,21 0 0,0 0 16,-22-21-16,22 21 0,0-21 0,21 21 16,-21-21-16,21-21 31</inkml:trace>
  <inkml:trace contextRef="#ctx0" brushRef="#br0" timeOffset="78758.86">17801 10520 0,'0'0'0,"0"-21"16,0 0-1,21 21 1,-21 21 15,21 0-31,1 0 0,-22 0 0,0 0 16,0 1-16,0 20 0,0-21 0,0 0 15,0 22-15,-22-22 0,1 0 16,0 0-16,-21 21 0,-1-20 0,1-1 16,0 0-16,-1-21 0,1 21 0,0 0 15,-1-21-15</inkml:trace>
  <inkml:trace contextRef="#ctx0" brushRef="#br0" timeOffset="79191.64">18605 9843 0,'0'0'0,"-21"0"0,0 0 16,0 21-16,0-21 0,0 21 0,-1-21 15,1 21-15,0-21 0,0 0 16,21 21-16,21-21 47,0 0-47,0 0 0,1-21 16,-1 0-16,0 21 0,0-21 15,0 0-15,0-1 0,-21 1 16,0 0-16,0 0 0,-21 21 15,0 0 1,-21 0-16,21 21 0,-22 21 16,1-20-16,21 20 0,0-21 0,-1 21 15,1-20-15,21 20 0,0-21 16,0 0-16,0 0 0,0 1 0,0-1 16,0 0-16,21 0 0,1-21 15,-1 0-15,21 21 0,0-21 16</inkml:trace>
  <inkml:trace contextRef="#ctx0" brushRef="#br0" timeOffset="79464.12">19156 9906 0,'0'0'0,"-21"0"16,21 21-1,0 0-15,0 1 16,0 20-16,0-21 0,0 0 16,0 22-16,0-22 0,0 21 0,21-21 15,-21 22-15,21-22 0,-21 21 0,0-21 16,0 0-16,21 1 0,-21-1 16,0 0-16,0 0 0,21 0 0,0-21 31,1 0-31,-22-21 15,21 0-15</inkml:trace>
  <inkml:trace contextRef="#ctx0" brushRef="#br0" timeOffset="79695.67">19600 9906 0,'0'0'0,"0"-21"16,0-43-1,-21 64-15,0 0 16,0 0-16,0 22 0,-22-1 0,22 0 15,-21 21-15,21-21 0,-1 1 16,1 20-16,-21 0 0,21-21 0,0 22 16,-1-22-16,22 0 0,0 21 0,-21-20 15,21-1-15,0 0 0,0 0 16,0 0-16,0 0 0,0 1 0,21-22 16,1 0-16,-1 0 15,21 0-15,-21 0 0,22 0 16,-22-22-16</inkml:trace>
  <inkml:trace contextRef="#ctx0" brushRef="#br0" timeOffset="79891.69">19854 10033 0,'0'0'16,"0"21"0,-21-21-1,21 21-15,-21 1 0,0-1 0,21 0 16,-21 0-16,-1 0 0,22 0 15,-21-21-15,21 22 16,0-1-16,0 0 16,21-21-1</inkml:trace>
  <inkml:trace contextRef="#ctx0" brushRef="#br0" timeOffset="80066.66">19960 9885 0,'-42'-64'16,"21"64"-1,42 0 17,0 22-17,0-22-15,0 21 0,0-21 16</inkml:trace>
  <inkml:trace contextRef="#ctx0" brushRef="#br0" timeOffset="80407.57">20320 9970 0,'-21'0'16,"0"0"0,-1 0-16,1 0 0,0 0 0,0 0 0,0 0 15,0 0-15,-1 0 16,1 21-16,21 0 15,0 0-15,0 0 16,21 0-16,1-21 16,-1 22-16,0-22 0,0 21 0,0-21 15,0 21-15,1 0 0,-1-21 0,-21 21 16,0 0-16,21 1 0,-21-1 0,0 0 16,0 0-16,-21-21 15,0 21-15,-1-21 0,1 0 16,-21 21-16,21-21 0,0 22 0,-22-22 15,22 0-15,0 0 0,0 0 16,0 0-16,-1 0 0,1 0 0,21-22 31,0 1-31,21 0 16,1 21-16,-1-21 0,0 21 0</inkml:trace>
  <inkml:trace contextRef="#ctx0" brushRef="#br0" timeOffset="80619.67">20595 10033 0,'0'0'0,"0"21"31,-21-21-15,21 21-16,-21 1 0,0-1 16,21 0-16,0 0 0,-22 0 0,1 0 15,21 1-15,0-1 0,0 0 16,0 0-16,-21-21 0,21 21 15,21-21 17,-21-21-32</inkml:trace>
  <inkml:trace contextRef="#ctx0" brushRef="#br0" timeOffset="80795.66">20595 9927 0,'0'0'0,"-21"-42"0,21 21 0,-21 0 15,21-1-15,-21 22 16,-1-21-16,44 21 47,-1 21-47,0-21 0,0 0 0,0 22 16,0-22-16,1 0 0</inkml:trace>
  <inkml:trace contextRef="#ctx0" brushRef="#br0" timeOffset="81286.77">21124 9864 0,'0'-21'16,"-21"21"-16,0 0 16,21 21-16,-21-21 15,21 21-15,0 0 0,0 0 0,0 0 16,0 22-16,0-22 0,-21 0 0,21 0 15,0 0-15,0 22 0,-22-22 16,22 0-16,0 0 0,0 0 16,0 1-16,-21-22 0,21 21 0,-21 0 15,0-21 1,0 0-16,0 0 16,21-21-1,0 0 1,0-1-16,0 1 0,21 21 0,0-21 15,0 0-15,0 0 0,0 0 0,1-1 16,20 22-16,-21-21 0,0 0 16,0 21-16,22 0 0,-22 0 0,0 0 15,0 0-15,0 21 16,-21 0-16,0 1 16,0-1-16,0 0 0,0 0 15,-21 0-15,0-21 0,0 21 0,0 1 16,-22-1-16,22-21 15,0 0-15,0 21 0,-21-21 0,20 0 16,1 0-16,0 0 0,42 0 47,0-21-47,1 0 0,-1 21 16</inkml:trace>
  <inkml:trace contextRef="#ctx0" brushRef="#br0" timeOffset="81519.21">21548 9800 0,'0'64'31,"-22"-22"-31,-20 0 16,42 1-16,-21-22 0,21 0 15,-21 21-15,21-20 0,0-1 0,-21 0 16,21 0-16,0 0 0,-22 0 15,22 1-15,0-1 0,0 0 16,22-21 0,-1 0-16,0 0 15,0 0-15,0 0 0</inkml:trace>
  <inkml:trace contextRef="#ctx0" brushRef="#br0" timeOffset="81814.74">21738 10139 0,'0'-21'16,"21"21"0,0-21-16,1-1 15,-1 22-15,0-21 0,0 21 16,-21-21-16,21 0 16,-21 0-1,-21 21 1,0 0-16,0 0 0,0 21 15,-1 0-15,1 0 0,0 0 0,0-21 16,0 22-16,0-1 0,-1 0 0,22 0 16,0 0-16,-21 0 0,21 1 15,0-1-15,0 0 0,0 0 16,21-21 0,1 0-1,-1 0-15</inkml:trace>
  <inkml:trace contextRef="#ctx0" brushRef="#br0" timeOffset="82327.89">22034 9567 0,'0'0'16,"0"-42"-1,22 42-15,-1 0 0,21-21 16,-21 21-16,0 0 0,22 0 16,-1 0-16,0 0 0,-20 0 0,20 0 15,0 0-15,1 0 0,-1 0 16,0 0-16,-21 0 0,1 0 0,-1 0 16,-21-21-1,-21 21-15,-1 0 16,1 0-16</inkml:trace>
  <inkml:trace contextRef="#ctx0" brushRef="#br0" timeOffset="82535.28">22331 9525 0,'0'0'16,"-21"0"-16,21 21 0,-22 0 0,22 1 0,0 20 16,-21-21-16,0 21 0,0 1 15,21-1-15,-21 0 0,0 1 0,-1-1 16,22-21-16,-21 22 0,0-1 15,0-21-15,21 21 0,0-20 0,-21-1 16,21 0-16,-21 0 0,21 0 16,0 0-1,21-21 1,0 0-16,0 0 0,0 0 16</inkml:trace>
  <inkml:trace contextRef="#ctx0" brushRef="#br0" timeOffset="82873.07">22415 10012 0,'0'-21'31,"0"0"-31,22-1 31,-1 22-31,-21-21 0,21 21 0,-21-21 16,0 0-16,0 0 15,-21 21 17,0 0-32,-1 0 0,22 21 15,-21 0-15,0 0 0,0 0 0,0 1 16,21-1-16,0 0 0,0 0 16,0 0-16,-21 0 0,21 1 0,0-1 15,0 0-15,0 0 0,21-21 16,0 21-1,0-21-15,0 0 0,0 0 16,1 0-16,-1 0 0,0 0 0,0 0 16,0 0-16,0-21 0</inkml:trace>
  <inkml:trace contextRef="#ctx0" brushRef="#br0" timeOffset="83078.64">22712 9885 0,'21'-21'16,"-42"42"-16,63-42 15,-42 42 1,0 0-16,0 0 0,0 0 16,0 1-16,21-1 0,-21 0 15,0 0-15,21 0 0,-21 0 16,0 1-16,0-1 0,22-21 16,-22 21-16,21-21 0,0 0 31</inkml:trace>
  <inkml:trace contextRef="#ctx0" brushRef="#br0" timeOffset="83279.64">23029 9885 0,'0'0'0,"-21"0"16,0 0-16,0 0 15,0 0-15,-1 0 0,-20 0 0,0 21 16,21 0-16,-22 0 0,22 1 15,0-22-15,-21 21 0,20 0 0,1 0 16,0 0-16,21 0 0,-21 1 16,21-1-1,21-21-15,0 0 16,0 0-16,1 0 0</inkml:trace>
  <inkml:trace contextRef="#ctx0" brushRef="#br0" timeOffset="83555.66">23283 9589 0,'0'0'0,"0"21"16,0 0-1,-21 21-15,0-21 0,21 22 0,-21 41 16,0-41-16,21-1 15,-22 0-15,22 1 0,0-22 0,0 21 16,0-21-16,0 1 0,0 20 0,0-21 16,0 0-1,0 0-15,22 1 16,-1-22-16,0 0 0,0 0 16,0 0-16,0 0 15,-21-22-15</inkml:trace>
  <inkml:trace contextRef="#ctx0" brushRef="#br0" timeOffset="83735.24">23114 9927 0,'-21'0'16,"42"0"-1,0 0 1,0 0-16,0 0 0,1-21 0,-1 21 15,0 0-15,21 0 0,-21-21 16,22 21-16,-22-21 0,21 21 0</inkml:trace>
  <inkml:trace contextRef="#ctx0" brushRef="#br0" timeOffset="84091.63">23749 9652 0,'-21'-21'16,"0"21"-16,21-21 31,0 0 0,0-1-31,0 1 16,21 21-16,-21-21 15,0 42 32,0 0-47,0 1 0,0-1 0,0 0 16,0 0-16,0 0 0,0 0 0,0 1 16,-21-1-16,-1 0 15,1-21-15,0 21 0</inkml:trace>
  <inkml:trace contextRef="#ctx0" brushRef="#br0" timeOffset="84528.65">23939 9356 0,'0'0'0,"0"-21"0,0-1 16,22 22-16,-1-21 16,0 21-16,0 0 0,0 0 15,0 0-15,1 0 0,-1 0 0,0 21 16,0 1-16,0-1 0,0 0 15,-21 21-15,0 1 0,22-1 16,-22 0-16,0 1 0,21 20 0,-21-21 16,0 22-16,0-1 0,0-20 15,0-1-15,0 22 0,0-22 0,0 0 16,-21 1-16,-1-22 0,1 21 0,0 0 16,-21-20-16,-1-1 0,22 0 15,-21 21-15,0-21 0,-22-21 0,22 22 16,-1-1-16,1 0 0,21-21 0,-21 21 15,20-21-15,1 0 0,0 0 16,21-21 15,21 21-31,0-21 16,1 0-16,-1-1 0</inkml:trace>
  <inkml:trace contextRef="#ctx0" brushRef="#br0" timeOffset="86014.88">24215 9059 0,'0'0'0,"-22"0"0,1 0 0,0 0 16,0 0-16,0 0 15,42 0 32,0 0-47,21 0 0,-20 0 0,20 0 16,-21 0-16,21 0 15,-20 0-15,20 0 0,0 0 0,-21 0 16,22 0-16,20 0 0,-42 0 16,22 0-16,-22 0 0,0 0 15,0 0-15,0 0 0,1 0 16,-1 0-16,0 0 15,0 0-15,0 0 16,-21 22 15,0-1-31,0 0 16,0 0-16,0 0 0,-21 0 16,21 1-16,0-1 0,-21 0 15,0 21-15,21-21 0,-21 1 0,21 20 16,0-21-16,0 0 0,-22 22 15,22-1-15,-21 0 0,21 1 0,0-1 16,0 0-16,0 1 0,-21-1 16,21 21-16,-21-20 0,21-1 0,0 0 15,0 1-15,0-22 0,-21 21 0,21 1 16,0-1-16,-21-21 0,21 21 16,0-20-16,-22 20 0,22-21 15,0 0-15,0 22 0,0-22 0,0 0 16,-21 21-16,21-21 0,-21 1 15,0-1-15,21 0 0,-21 21 16,0-21-16,-1-21 0,1 22 0,0-22 16,0 21-16,0-21 0,0 21 0,-1-21 15,-20 0-15,21 0 0,0 0 16,-22 0-16,22 0 0,-21 0 0,-22 0 16,43 0-16,0 0 0,0 0 15,0 0-15,0 0 0,-1 0 16,1 0-16,21-21 15,0 0 1,21 21 15,1-22-31,-1 22 0</inkml:trace>
  <inkml:trace contextRef="#ctx0" brushRef="#br0" timeOffset="86315.51">24617 10668 0,'0'0'0,"-21"0"0,-1 0 16,1 0-16</inkml:trace>
  <inkml:trace contextRef="#ctx0" brushRef="#br0" timeOffset="94564.57">1122 13166 0,'0'0'0,"0"-21"16,-21 21-16,21-22 0,-22 1 0,1 0 15,21-21-15,-21 42 0,21-21 16,0-1-16,-21 22 0,0 0 16,21 22-1,0 20-15,-21-21 0,21 21 0,0 1 16,0-1-16,0 0 0,-22 1 15,22 20-15,0-20 0,0-1 0,0 21 16,0-20-16,-21-1 0,21 0 16,0 1-16,-21-1 0,21-21 15,0 0-15,0 1 0,0-1 16,0 0-16,-21-21 16,21-21-1,-21 0-15,21-1 0</inkml:trace>
  <inkml:trace contextRef="#ctx0" brushRef="#br0" timeOffset="95084.3">783 13293 0,'0'0'0,"-21"-170"15,1079-189 282,-1058 359-297,0 21 16,0 0-16,0 21 0,0 22 15,-21-22-15,0 22 0,21-1 16,-21-21-16,0 22 0,-1-1 0,1-20 0,0-1 16,0 22-16,0-22 15,21 0-15,-21 1 0,-1-1 0,22 0 16,0-21-16,0 1 0,0-1 16,0 0-16,22-42 31,-1 0-31,0-1 0,0-20 15</inkml:trace>
  <inkml:trace contextRef="#ctx0" brushRef="#br0" timeOffset="95977.09">2244 12764 0,'0'0'15,"21"-22"-15,0 22 16,-21-21-16,21 21 0,-21-21 0,0 42 31,0 0-31,-21 22 16,-21-22-16,20 21 0,1 22 15,-21-22-15,21 0 0,-22 22 16,1-22-16,0 22 0,-1-22 0,1 22 16,0-22-16,-1 21 0,1-20 15,21 20-15,-21-20 0,20-1 0,1 0 16,0-21-16,0 22 0,21-22 16,0 0-16,0 0 0,0 0 15,21-21 1,0 0-16,0-21 0,22-21 15,-22 21-15,0 0 16</inkml:trace>
  <inkml:trace contextRef="#ctx0" brushRef="#br0" timeOffset="96415.09">2413 13187 0,'0'0'0,"-21"0"15,0 0-15,-1 0 0,1 21 16,0 0-16,0 0 0,0 1 16,0-1-16,-1 0 0,1 0 0,0 0 15,0 22-15,0-22 0,21 21 16,0-21-16,-21 0 0,21 22 16,0-22-16,0 21 0,0-21 15,0 1-15,21-1 0,0 0 16,0-21-16,0 0 0,0 0 15,1 0-15,20 0 0,0-21 0,-21 0 16,22 21-16,-1-22 0,-21 1 16,22-21-16,-22 21 0,21 0 0,-21-1 15,0-20-15,1 21 0,-22-21 16,0 20-16,0-20 0,0 21 0,-22-21 16,1 20-16,-42-41 0,42 42 15,-22 0-15,1 21 16,0 0-16,-1 0 0,22 0 0,-21 0 15,21 0-15,-1 21 0,-20-21 0,21 21 16,21 0-16,-21 0 0,21 0 16,0 1-16,0-1 0,0 0 15,0 0-15,21-21 0,0 21 0,0-21 16,0 0-16,22 0 0,-1 0 16,22 0-16</inkml:trace>
  <inkml:trace contextRef="#ctx0" brushRef="#br0" timeOffset="96671.43">3154 12975 0,'0'0'0,"0"-21"0,0-21 15,0 21-15,0-1 0,0 1 0,-21 21 16,-1 0 0,1 0-16,0 21 0,21 1 15,0 20-15,-21 0 0,21 1 0,-21-1 16,21 0-16,-21 1 0,21-22 15,0 21-15,0 0 0,0 1 0,-22-22 16,22 0-16,0 21 0,0-20 16,0-1-16,0 0 0,0 0 15,22-21 1,-1 0-16,0-21 16,-21 0-16,21 21 0</inkml:trace>
  <inkml:trace contextRef="#ctx0" brushRef="#br0" timeOffset="96854.87">2900 13166 0,'0'0'0,"-21"0"0,-1 0 16,44 0 0,-1 0-1,0 0-15,0 0 0,21 0 16,-20 0-16,20 0 0,-21 0 0,21 0 15,-20-21-15,20 21 0,0-22 16,1 22-16</inkml:trace>
  <inkml:trace contextRef="#ctx0" brushRef="#br0" timeOffset="97234.64">3408 13166 0,'0'0'0,"0"21"0,-21-21 16,21 21-16,21-21 31,0 0-31,0 0 16,0 0-16,0 0 0,1 0 0,-1-21 15,21 21-15,-21-21 0,0 21 0,22-21 16,-22 21-16,0-22 0,0 1 16,0 21-16,-21-21 0,22 21 0,-22-21 15,0 0-15,0 0 16,-22 21-16,1 0 0,-21 0 0,21 0 15,-22 0-15,22 21 0,-21 0 16,21 0-16,-22 0 0,22 0 0,0 1 16,-21 20-16,21-21 0,21 21 0,0-20 15,-22 20-15,22-21 0,0 21 16,0-20-16,0-1 0,22 21 16,-1-21-16,0-21 15,21 21-15,-21-21 0,22 0 0,-1 0 16,0 0-16,1 0 0,-1 0 0,0 0 15,1 0-15,-22 0 0,21 0 16,-21-21-16,1 21 0,-1-21 0</inkml:trace>
  <inkml:trace contextRef="#ctx0" brushRef="#br0" timeOffset="97662.63">1333 13716 0,'0'0'16,"-63"21"-16,-1 0 0,1 1 0,21-22 0,-1 0 16,22 0-16,21 21 0,42-21 15,-20 0 1,41 0-16,1 0 0,-1 0 15,43 0-15,-21 0 0,20 0 0,1 0 16,21 0-16,0 0 0,21-21 16,22 21-16,-22 0 0,21-22 0,-21 22 15,22-21-15,-22 21 16,21 0-16,106-21 0,-148 21 16,0 0-16,85-42 0,-127 42 15,-1 0-15,-41 0 0,20-21 16,-20 21-16,-22 0 0,0 0 0,0-22 15,-21 1 1,0 0 0,0 0-16,0 0 15,0 0 1,21-1-16,0 22 16</inkml:trace>
  <inkml:trace contextRef="#ctx0" brushRef="#br0" timeOffset="97880.57">4762 13250 0,'-42'0'16,"21"0"-1,21 22 16,21-22-15,0 21-16,-21 0 16,21-21-16,-21 21 0,0 0 15</inkml:trace>
  <inkml:trace contextRef="#ctx0" brushRef="#br0" timeOffset="98046.65">4720 13674 0,'-42'0'15,"21"0"1,-1 0 15,22-21-31,0-1 16,0 1-16,22 21 16,-1 0-16,0-21 0</inkml:trace>
  <inkml:trace contextRef="#ctx0" brushRef="#br0" timeOffset="98563.71">7281 12912 0,'0'0'0,"0"-127"32,-21 127-17,0 0-15,0 0 16,-22 0-16,22 0 0,-21 21 0,0 0 16,-1 0-16,1 0 0,0 22 0,-1-1 15,1-21-15,21 22 0,0-1 16,-1 0-16,1 1 0,0-1 0,0 43 15,21-43-15,0 0 16,0 1-16,0-22 0,21 21 0,0-21 16,0 0-16,1 1 0,20-1 15,0 0-15,1-21 0,-1 0 16,0 0-16,1 0 0,-1 0 0,21 0 16,-20-21-16,63-22 0,-64 22 15,21 0-15,-20-21 0</inkml:trace>
  <inkml:trace contextRef="#ctx0" brushRef="#br0" timeOffset="99223.4">7832 13145 0,'0'0'0,"0"-43"0,0 22 16,0 0-16,0 0 0,-22 0 15,1 21-15,0 0 16,0 0-16,0 0 0,0 21 0,-1 0 16,1 0-16,0 0 0,0 43 15,0-22-15,21-21 16,0 22-16,0-22 0,0 0 0,0 21 15,0-21-15,0 1 0,0-1 0,21 0 16,0-21-16,-21 21 0,21-21 16,0 0-16,1 0 0,-1 0 0,0 0 15,0 0-15,0 0 0,-21-21 16,0 0-16,0 0 16,0-1-16,0 1 0,0 0 15,0 0-15,0-21 0,0 20 16,0 1-16,0-21 0,0 21 15,0 0-15,0-22 0,21 22 0,1 0 16,20-21-16,-21 20 0,21 22 0,1-21 16,-1 21-16,0 0 0,1 0 15,-1 0-15,-21 21 0,22 1 0,-1-1 16,-21 21-16,0-21 0,0 0 16,1 22-16,-1-22 0,-21 21 0,0-21 15,0 1-15,0 20 0,0-21 0,0 0 16,-21 0-16,-1 1 0,1-22 15,0 21-15,0-21 0,0 0 0,0 0 16,-1 0 0,22-21-16,0-1 15,0 1-15,0 0 0,0 0 0,22 0 16,-1 0-16,0-1 0,0 1 16,0-21-16,0 21 0,1-22 15,20 22-15,-21-21 0,21 21 0,1 0 16,-1-1-16,0 22 0,1 0 0,-1 0 15,0 0-15,-20 0 0,20 22 16,-21 20-16,0-21 0,0 0 16,1 22-16,-22-22 0,0 21 0,0-21 15,0 0-15,0 22 0,-22-22 0,1 0 16,21 0-16,-21 0 0,0 1 16,21-1-1,0-42 16,21 21-31,0-22 0,0 1 0,1 0 16</inkml:trace>
  <inkml:trace contextRef="#ctx0" brushRef="#br0" timeOffset="99459.65">9313 12764 0,'0'0'0,"0"-22"0,0 1 15,-21 42 1,0 22-1,0-22-15,21 21 0,-21-21 16,-1 22-16,22-1 0,-21 43 16,0-43-16,21 0 0,0 1 15,0-1-15,0-21 0,0 0 0,0 22 16,0-22-16,0 0 0,0 0 16,0 0-16,21-21 15,0 0-15,1 0 0,-1 0 0,0 0 16,0-21-16,0 0 0,0 21 15</inkml:trace>
  <inkml:trace contextRef="#ctx0" brushRef="#br0" timeOffset="99635.37">8975 13145 0,'0'0'15,"21"0"1,0 0-1,0 0-15,21 0 0,1 0 16,-1 0-16,0 0 0,1 0 0,-1 0 16,0-22-16,22 22 0,-22-21 0,22 21 15,-22-21-15</inkml:trace>
  <inkml:trace contextRef="#ctx0" brushRef="#br0" timeOffset="100339.64">10139 12975 0,'-85'-63'32,"64"63"-32,0 0 0,0-21 15,-22 21-15,22 0 0,0 0 0,0 0 16,-22 0-16,22 21 0,-21 0 16,21-21-16,-22 42 0,22-21 0,-21 1 15,21 20-15,0 0 0,-1-21 0,1 22 16,0-22-16,0 21 15,21-21-15,-21 22 0,21-1 16,0-21-16,0 0 0,0 1 16,21-22-16,0 0 0,0 21 15,0-21-15,1 0 0,-1 0 0,0 0 16,0 0-16,21 0 0,-20-21 0,20 21 16,-21-22-16,21 1 0,1 0 15,-1 0-15,-21 0 0,22 0 0,-22-22 16,21 22-16,-21-21 0,0 21 0,22-43 15,-43 43-15,0 0 16,0 0-16,0-1 16,-21 44-1,-1-1 1,22 0-16,-21 0 0,21 0 0,-21 22 16,21-22-16,0 0 0,0 0 0,0 0 15,0 0-15,0 1 0,21-22 16,0 21-16,22 0 0,-22-21 15,0 0-15,0 21 0,22-21 0,-22 0 16,0 0-16,0 0 0,21 0 16,-20-21-16,-1 0 0,21 0 0,-21 21 15,0-22-15,1 1 0,-1 0 0,0 0 16,0 0-16,-21-22 0,0 22 16,21 0-16,-21 0 0,0 0 15,21 21-15,-21 21 31,0 0-31,0 0 0,0 0 16,0 1-16,0-1 0,0 0 0,0 0 16,0 21-16,0-20 15,0-1-15,0 0 0,0 0 16,0 0-16,22-21 31,-22-21-15,21 21-16,-21-21 0,0 0 0,21 0 15,-21-1-15</inkml:trace>
  <inkml:trace contextRef="#ctx0" brushRef="#br0" timeOffset="100511.63">10731 12869 0,'0'0'0,"0"-21"0,0 0 16,-21 0-16,0 21 0,0-21 15,21 42 16,0 0-15,21-21 0,0 21-16,0-21 15,1 0-15,-1 0 0</inkml:trace>
  <inkml:trace contextRef="#ctx0" brushRef="#br0" timeOffset="100971.04">11155 12954 0,'-21'0'16,"-1"0"-16,22 21 16,-21-21-16,21 21 15,-21-21-15,21 22 0,-21-1 0,21 0 16,0 0-16,-21-21 0,21 21 16,0 22-16,0-22 0,0 0 0,0 0 15,0 0-15,0 0 16,0 1-16,-21-1 0,21-42 62,0-1-62,0 1 0,21 0 16,-21 0-16,21 0 0,0 0 0,0-22 16,22 22-16,-22-21 0,21-1 0,-21 22 15,22-21-15,-1 21 0,0-22 16,-21 22-16,22 21 0,-22-21 15,21 21-15,-21 0 0,1 0 0,-1 21 16,0 0-16,-21 1 0,0 20 16,0-21-16,0 21 0,0 22 15,0-22-15,0-21 0,0 22 16,0-22-16,-21 0 0,21 0 0,-21 0 16,21 1-16,-22-1 0,22 0 0,0 0 15,22-21 16,-1-21-31</inkml:trace>
  <inkml:trace contextRef="#ctx0" brushRef="#br0" timeOffset="101323.08">12150 12891 0,'21'-22'0,"-42"44"0,42-65 16,-21 22-16,-21 21 15,-1 0-15,1 0 0,-21 0 16,21 0-16,0 21 0,-22 0 16,22 1-16,0-1 0,0 0 0,21 0 15,-21 0-15,21 0 0,0 1 16,0-1-16,0 0 0,21 0 16,0 0-16,0-21 0,0 21 0,22-21 15,-22 0-15,0 22 0,0-22 16,0 0-16,0 0 0,1 21 15,-1-21-15,-21 21 0,0 0 16,0 0-16,-21-21 16,-1 21-16,1-21 0,-21 0 15,21 22-15,-22-22 0,1 0 0,0 0 16,21 21-16,-22-21 0,1 0 0,21 0 16,-22 0-16,22 0 0,0 0 0</inkml:trace>
  <inkml:trace contextRef="#ctx0" brushRef="#br0" timeOffset="101815.58">12869 12658 0,'0'0'16,"21"0"-16,-21-21 0,-21 21 31,0 0-31,0 0 0,0 0 16,0 21-16,-1 0 0,-41 21 15,42-21-15,0 22 16,-1-1-16,-20-21 0,42 22 0,-42 41 15,42-63-15,0 22 0,0-22 16,0 21-16,0-21 0,0 1 16,0-1-16,0 0 0,0 0 0,21 0 15,0 0-15,0-21 0,0 0 0,22 22 16,-22-22-16,0 0 0,21 0 16,-20 0-16,20 0 0,0 0 0,-21-22 15,22 22-15,20-42 0</inkml:trace>
  <inkml:trace contextRef="#ctx0" brushRef="#br0" timeOffset="102103.42">13271 12721 0,'0'0'0,"22"-42"0,41-43 32,-42 64-32,0 21 0,1 0 0,-1 0 15,0 0-15,0 0 0,21 0 16,-20 0-16,-1 0 0,0 21 0,0 0 15,21 22-15,-20-1 0,-1 0 0,0 1 16,-21-1-16,0 0 0,21 22 16,-21-22-16,0 1 0,0-1 0,0-21 15,-21 21-15,0-20 0,-22 20 16,22-21-16,-21 0 0,21 0 16,-22-21-16,1 22 0,21-22 0,0 0 15,0 21-15,-1-21 0,1 0 0,0 0 16,21-21-1,0-1 1,0 1-16</inkml:trace>
  <inkml:trace contextRef="#ctx0" brushRef="#br0" timeOffset="102540.04">14986 12785 0,'0'0'0,"0"-21"0,-21 21 16,0 0-16,-1 0 15,1 21 1,0 0-16,21 0 0,0 21 16,0-20-16,-21-1 0,21 0 0,-21 21 15,21-21-15,0 1 0,-21-1 16,21 0-16,0 0 0,0 0 0,0 0 15,0 1-15,0-1 0,0-42 63,0-1-47,0 1-16</inkml:trace>
  <inkml:trace contextRef="#ctx0" brushRef="#br0" timeOffset="103295.9">14986 12488 0,'-21'0'47,"0"0"-31,21 22-1,21-22 17,0 0-32,0 0 15,-21-22 17,0 1-17,-21 21 1,0 0-1,0 0-15,-1 0 32,22 21-32,0 1 15,0-1 1,0 0-16,22-21 16,-1 21-16</inkml:trace>
  <inkml:trace contextRef="#ctx0" brushRef="#br0" timeOffset="103771.33">15706 12658 0,'0'0'16,"21"0"-16,-21-21 0,0-1 15,-21 22 16,-1 0-15,1 0-16,0 0 0,0 0 0,0 0 16,0 0-16,-1 0 0,1 0 15,0 22-15,0-1 16,0 0-16,21 0 0,0 0 16,0 0-16,0 1 15,0-1-15,21 0 0,0 0 16,0-21-16,0 21 0,1 0 0,-1-21 15,0 22-15,0-22 0,0 21 16,0-21-16,-21 21 0,22-21 16,-22 21-16,21-21 0,-21 21 0,-21 0 31,-1-21-31,1 0 0,0 0 0,0 0 16,-21 0-16,20 0 0,-20 0 15,21 0-15,-21 0 0,20 0 16,1 0-16,-21 0 0,21 0 0,0 0 15,-1 0-15,1 0 16,0 0-16,0 0 16,42 0 15</inkml:trace>
  <inkml:trace contextRef="#ctx0" brushRef="#br0" timeOffset="104519.48">16912 12827 0,'0'0'0,"-21"-21"16,21 0-16,-21 0 0,21-1 15,0 1-15,0 0 0,0 0 16,0 0-16,0 0 0,0-1 0,0 1 15,21 0-15,-21 0 0,21 0 16,0 0-16,0 21 0,1-22 0,20 22 16,-21 0-16,0 0 0,0 0 0,22 0 15,-22 0-15,0 0 0,21 22 16,-20-1-16,-1 0 0,0 0 0,0 21 16,0-20-16,0 20 0,-21 0 15,0 1-15,0-1 0,0 0 16,0-21-16,0 22 0,0-1 0,0-21 15,-21 0-15,0 22 0,0-22 0,0 0 16,0-21-16,-1 21 0,1-21 16,0 0-16,0 0 0,0 0 15,0 0-15,-1 0 16,22-21-16,0 0 16,0 0-16,0 0 0,0-1 0,0 1 15,22-21-15,-1 21 0,0-22 0,0 22 16,21-21-16,1 0 0,-22 20 15,21-20-15,43-21 16,-22 41-16,-20 22 0,-1-21 16,0 21-16,-20 0 0,62 0 15,-63 21-15,1-21 0,-1 22 0,-21 20 16,0-21-16,0 21 0,0 1 16,0-22-16,0 21 0,0 1 0,-21-22 15,-1 21-15,22-21 0,-42 0 0,42 22 16,-21-22-16,0-21 0,-22 42 15,22-42-15,21 21 16,-21-21-16,42-21 31,0 21-31,1-21 16</inkml:trace>
  <inkml:trace contextRef="#ctx0" brushRef="#br0" timeOffset="104910.92">18097 12700 0,'0'0'0,"0"-21"0,-42 0 32,21 21-32,0 21 15,0 0-15,-1 0 0,1 0 16,-21 22-16,21-22 0,0 21 0,-1-21 16,1 22-16,0-22 0,21 21 15,0-21-15,-21 22 0,21-22 16,0 0-16,0 0 0,0 0 0,0 1 15,21-22-15,0 21 0,0-21 0,1 0 16,-1 0-16,0 0 0,0 0 16,0 0-16,22 0 0,-22 0 0,0-21 15,21 21-15,-21-22 0,1 1 0,-1-21 16,0 21-16,0 0 0,0-22 16,-21 1-16,0 0 0,0-1 0,0 22 15,0-21-15,0-1 0,0 22 16,-21 0-16,0 0 0,0 0 0,0 0 15,-1 21-15,-20 0 16,21 0-16,0 0 0,0 0 0,-1 0 16,1 21-16,21 0 0,0 0 15,0 0-15,0 0 16,21-21-16,1 22 16</inkml:trace>
  <inkml:trace contextRef="#ctx0" brushRef="#br0" timeOffset="105215">18965 12425 0,'0'0'0,"0"-21"0,0 0 0,0-1 16,0 1-16,-21 21 16,0 0-1,0 21-15,0-21 0,-1 43 0,1-22 16,0 0-16,0 21 0,0 1 15,0-1-15,-1 22 0,-20-22 0,21 0 16,21 22-16,-21-22 0,0 0 16,21 1-16,-22-1 0,22 0 0,0-20 15,0-1-15,0 0 0,0 0 16,22 0-16,-1-21 0,21 0 0,-21 0 16,0 0-16,22 0 0,-22 0 15,0 0-15,21 0 0,-20 0 0,-1-21 16,21 0-16,-21 0 0,0 0 15,-21-1-15,22 1 0</inkml:trace>
  <inkml:trace contextRef="#ctx0" brushRef="#br0" timeOffset="105408.03">18732 12679 0,'0'0'0,"-21"0"0,0-21 16,0 21-16,0 0 0,42 0 46,0 0-46,0 0 0,0 0 16,22 0-16,-22 0 0,21 0 16,1 0-16,-1 0 0,-21 0 0,21-21 15,1 21-15,-1-22 0,0 22 0,1 0 16,-1-21-16,0 21 0</inkml:trace>
  <inkml:trace contextRef="#ctx0" brushRef="#br0" timeOffset="106083.92">21823 12764 0,'0'0'0,"-21"-22"0,-22-83 15,22 62 1,21 22-16,-21 0 0,0-21 16,0 20-16,-1 1 0,1 0 15,0 0-15,-21 21 0,-22 0 16,43 0-16,-21 0 0,21 0 15,-22 0-15,22 0 0,-21 21 0,21 0 16,-22 0-16,22 1 0,0 20 16,-21-21-16,20 0 0,1 22 0,0-22 15,0 21-15,0-21 0,21 22 16,0-22-16,0 0 0,0 0 0,0 0 16,0 0-16,0 1 0,21-1 15,0-21-15,0 0 0,0 0 16,1 0-16,20 0 0,-21 0 0,0-21 15,22 21-15,-22-22 0,0 1 16,21 0-16,22-42 16,-22 41-16,-21 1 0,22-21 0,-1 21 15,0-22-15,-21 22 0,22 0 16,-1 0-16,-21 0 0,0 0 0,1-1 16,-1 22-16,-21 22 15,0-1 1,0 21-16,-21-21 0,-1 22 0,22-1 15,-21 0-15,21-21 0,0 22 16,0-1-16,0-21 0,0 22 16,0-22-16,21 0 0,22 0 0,-22 0 15,0 0-15,21 1 0,-20-22 16,20 0-16,0 0 0,-21 0 0,22 0 16,-1 0-16,22-22 0,-22 1 15,0 0-15,1 0 0,-1 0 16,0 0-16,43-43 0,-22 22 15</inkml:trace>
  <inkml:trace contextRef="#ctx0" brushRef="#br0" timeOffset="106945.64">2371 14732 0,'0'0'0,"21"-21"0,0 0 16,-21 0-16,0-1 0,0 1 16,0 0-16,0 0 0,0 0 15,-21 0-15,0 21 0,-1 0 0,1 0 16,0 0-16,-21 0 0,21 0 16,-22 21-16,22-21 0,-21 21 0,21 21 15,-22-21-15,22 22 0,0-1 16,-21 0-16,20 1 0,22-1 0,0 0 15,-21 1-15,21-1 16,0 0-16,0 1 0,0 20 0,0-20 16,0-1-16,21 0 0,-21-21 15,22 22-15,-1-22 0,0 0 0,0 0 16,0 0-16,22 1 0,-22-22 16,21 0-16,0 0 0,1 0 0,-1-22 15,0 1-15,1 21 0,-1-42 16</inkml:trace>
  <inkml:trace contextRef="#ctx0" brushRef="#br0" timeOffset="107803.64">2857 14859 0,'0'0'0,"0"-21"0,0 0 16,-21 21 0,0 21-16,0-21 15,0 21-15,0 0 0,21 22 0,-22-22 16,1 0-16,0 21 0,0 1 15,21-22-15,0 21 0,0-21 0,0 22 16,0-22-16,0 0 0,21 0 16,0 0-16,0-21 0,1 0 0,-1 0 15,0 0-15,0 0 16,21 0-16,-20-21 0,-1 0 0,21 0 16,-21 0-16,0-1 0,-21 1 15,0 0-15,0-21 0,0 21 16,0-1-16,0 1 0,0 0 0,0-21 15,0 21-15,0-1 0,0-20 16,0 0-16,0 21 0,0-1 16,22 1-16,-1 21 15,0 0-15,0 0 0,0 21 16,0-21-16,1 22 0,-1 20 16,0-21-16,0 0 0,0 22 0,0-22 15,1 21-15,-22-21 0,21 22 16,-21-22-16,21 21 0,-21-21 0,0 0 15,0 22-15,0-22 0,0 0 16,0 0-16,0 0 16,-21-21-16,0 0 15,21-21 1,0 0-16,0 0 0,0 0 0,0 0 16,0-1-16,0-20 0,0 21 0,0-21 15,0 20-15,0-20 0,0 21 16,21-21-16,-21 20 0,42 1 0,-21 0 15,0 0-15,1 0 0,-1 21 16,21 0-16,-21 0 0,0 21 0,22 0 16,-22 0-16,0 0 0,0 1 15,0-1-15,1 0 0,-22 0 16,21 21-16,-21-20 0,0-1 0,0 0 16,0 0-16,0 0 0,0 0 15,0 1-15,0-1 16,-21-21-1,21-21-15,0-1 16,0 1-16,0 0 0,21-21 16,0 21-16,0-1 0,0 1 15,0-21-15,1 21 0,20-22 0,-21 22 16,21 0-16,-20 0 0,20 0 16,-21 21-16,0 0 0,22 0 0,-22 0 15,0 21-15,0 0 0,-21 0 16,0 0-16,0 1 0,0-1 15,0 21-15,0-21 0,0 0 0,0 22 16,0-22-16,0 21 0,0-21 16,-21 1-16,21-1 0,-21 0 0,21 0 15,0 0-15,21-21 32,0 0-32,0-21 0,0 0 0,1 21 15</inkml:trace>
  <inkml:trace contextRef="#ctx0" brushRef="#br0" timeOffset="108147.36">4572 14774 0,'0'0'0,"0"-42"15,0 21-15,0-21 16,0 63 0,0 0-16,0 0 15,0 0-15,21 22 0,-21-1 0,21-21 16,0 21-16,-21 22 0,0-22 15,0 22-15,22-1 0,-22 22 0,21 42 16,-21-42-16,0-22 16,0 1-16,0 20 0,0-20 15,0 20-15,0 1 0,0-21 0,0 20 16,0 1-16,0-22 0,0 22 16,0-21-16,0-1 0,0 1 0,0-1 15,0-21-15,0 22 0,0-22 0,0 1 16,0-1-16,0-21 0,0 0 15,0-42 1,0 0-16,0-21 0,0-1 16,0 1-16,21 0 0,-21-22 15,21 22-15,-21-43 0,0 22 0,0-22 16</inkml:trace>
  <inkml:trace contextRef="#ctx0" brushRef="#br0" timeOffset="108435.64">4635 15304 0,'0'0'0,"-21"-64"0,21 22 15,-21-22-15,21 43 0,-21-21 16,21-1-16,0 22 0,0 0 0,0-21 16,21 21-16,0-1 0,22 22 0,-22-21 15,21 0-15,0 21 0,1 0 16,-1 0-16,22 0 0,-22 0 0,0 0 16,1 21-16,-22 0 0,0 22 15,0-22-15,0 21 0,-21 1 0,0-22 16,0 21-16,-21 0 0,0-20 15,0 20-15,-22-21 0,1 21 16,0-20-16,-22-1 0,22 0 16,-22 0-16,22 0 0,-64-21 15,85 0-15,0 0 0,21-21 16,0 0-16,0 0 16,21 0-16,0-22 0,0 22 15,1-21-15,20-1 0</inkml:trace>
  <inkml:trace contextRef="#ctx0" brushRef="#br0" timeOffset="108687.18">5461 14542 0,'0'-22'0,"-21"44"31,0-1-31,21 0 0,-22 0 0,1 21 16,21-20-16,-21 20 0,21 0 15,-21 1-15,0-22 0,21 21 0,0 0 16,0-20-16,0 20 0,-21-21 16,21 0-16,0 0 0,0 1 15,0-1-15,0 0 0,21-21 16,0 0-16,0 0 0,0 0 16,0-21-16,1 21 0,-1-21 15,0-1-15,21 22 0,-21-21 0</inkml:trace>
  <inkml:trace contextRef="#ctx0" brushRef="#br0" timeOffset="109663.61">5694 14817 0,'0'0'0,"21"0"31,0 0-15,0 0-16,0 0 15,1-21-15,-1 21 0,0-22 16,0 1-16,0 0 15,0 0-15,-21 0 16,0 0-16,0-1 0,0 1 16,-21 21-16,0 0 15,0 0-15,0 0 0,0 21 16,-1 1-16,1-1 0,0 0 0,0 0 16,21 21-16,0-20 0,-21-1 0,21 42 15,0-42-15,0 1 16,0-1-16,0 0 0,21 0 0,0 0 15,0-21-15,0 21 0,1-21 0,20 0 16,-21 0-16,21 0 0,1 0 16,-1 0-16,0 0 0,1 0 15,20-21-15,-20 0 0,-1 0 16,-21 0-16,21 21 0,-20-21 16,20-43-16,-21 43 0,0 0 15,-21 0-15,21-22 0,-21 22 0,0 0 16,0 0-16,0-22 0,22 22 15,-22 0-15,0 0 0,0 0 0,0 0 16,21 21-16,-21-22 16,21 22 15,0 0 0,-21-21 0,21 0-31,-21 0 16,0 0-16,0 0 16,0-1-16,0 1 15,-21 42 17,21 1-32,-21-1 15,21 0-15,-21 21 0,21 1 0,0-1 16,0 0-16,0-21 0,-21 22 15,21-1-15,0 0 0,0-20 16,0-1-16,0 21 0,0-21 0,0 0 16,0 1-16,21-1 0,0-21 0,-21 21 15,21-21-15,21 0 16,1 0-16,-22 0 0,0 0 0,21 0 16,1 0-16,-22-21 0,42 0 15,-20-1-15,-1 1 0,-21 0 16,0 0-16,22 0 0,-22 0 0,0-1 15,-21 1-15,0-21 0,0 21 0,0 0 16,0-1-16,0 1 0,0 0 16,-21 21-16,0 0 0,0 0 15,-1 21-15,1 0 16,21 1-16,0-1 0,-21 0 16,21 21-16,0-21 0,0 1 0,0 20 15,0-21-15,0 21 0,0-20 16,21-1-16,-21 0 0,21-21 15,1 21-15,-1-21 0,0 21 16,0-21-16,0 0 0,0 0 0,1 0 0,-1 0 16,0 0-16,0 0 0,0-21 15,0 0-15,1 0 0,-22 0 16,21 21-16,-21-22 0,0 1 0,0-21 16</inkml:trace>
  <inkml:trace contextRef="#ctx0" brushRef="#br0" timeOffset="109911.62">6477 14499 0,'0'0'0,"-21"43"31,21-22-31,21-21 0,0 0 15,0 0-15,0 0 16,22 0-16,-22 0 0,21 0 0,1 0 16,-1 0-16,-21 0 0,21-21 0,1 21 15,-1 0-15,-21 0 0,22-22 16,-22 22-16,0 0 0,0-21 0</inkml:trace>
  <inkml:trace contextRef="#ctx0" brushRef="#br0" timeOffset="110796.11">9229 14436 0,'0'0'0,"0"-21"0,0-1 15,0 1-15,0 0 0,0 0 16,21 21-16,-21-21 0,0 0 16,0-1-1,0 1-15,0 0 16,0 0-1,0 0-15,-21 21 32,-1 0-17,1 0-15,-21 0 0,21 0 16,-22 21-16,22-21 0,-21 21 16,0-21-16,20 21 0,-20 0 0,21 1 15,0-1-15,0 0 0,-1 0 0,22 21 16,0-20-16,0 20 0,0-21 15,22 21-15,-1-20 0,0 20 0,21 0 16,1-21-16,-1 22 0,0-22 16,1 0-16,-1 21 0,0-20 15,-21-1-15,22 0 0,-22 0 0,0 0 0,0 0 16,-21 1-16,0-1 16,0 0-16,-21-21 0,-21 0 15,-1 21-15,1-21 0,0 0 0,-1 0 16,-20 0-16,21 0 0,-22 0 0,22 0 15,-1-21-15,1 21 0,0-21 16,21 0-16,-1 21 0,1-22 0,0 1 16,21 0-16,0 0 0,0 0 0,0 0 15,0-1-15,21 1 16,22 0-16,-22 0 0,21 21 0,0-21 16,1 0-16</inkml:trace>
  <inkml:trace contextRef="#ctx0" brushRef="#br0" timeOffset="111055.33">9737 14224 0,'-22'21'0,"44"-42"15,-22 0-15,-22 21 16,1 0 0,0 0-16,0 21 0,21 0 15,0 0-15,-21 22 0,0-1 0,21 0 16,-22 1-16,22-1 0,0 0 15,0 1-15,-21-1 0,21 0 0,-21-20 16,21 20-16,0 0 0,0-21 0,0 1 16,0-1-16,0 0 0,0 0 15,0 0-15,21-21 32,0-21-32,-21 0 15</inkml:trace>
  <inkml:trace contextRef="#ctx0" brushRef="#br0" timeOffset="111270.74">9483 14584 0,'0'0'0,"21"0"47,0 0-47,0 0 0,0 0 15,0 0-15,1 0 0,-1 0 16,21 0-16,-21-21 0,22 21 16,-1 0-16,0 0 0,-21-21 0,22 21 15,-1 0-15,0 0 0,1 0 16</inkml:trace>
  <inkml:trace contextRef="#ctx0" brushRef="#br0" timeOffset="111951.55">10202 14690 0,'0'0'0,"-42"-21"16,42-1-16,0 1 16,0 0-16,0 0 0,0 0 15,0 0-15,0-1 0,21 1 16,0 0-16,0 0 0,1 0 0,-1 0 15,0-1-15,21 1 0,-21 21 16,1 0-16,-1-21 0,21 21 0,-21 0 16,0 0-16,1 0 0,-1 21 0,-21 0 15,21 1 1,-21-1-16,0 0 0,0 0 16,0 0-16,-21 0 15,0-21 1,-1 0-1,22-21 1,0 0-16,0 0 16,0 0-16,0 0 0,0-1 15,22 1-15,-1 0 16,-21 0-16,21 0 0,-21 0 16,21 21-16,-21-22 0,21 22 0,0 0 0,-21-21 15,22 21-15,-1 0 16,0 0-16,0 0 15,0 0 1,-21 21-16,0 1 16,0-1-1,0-42 79,0-1-63,0 44 32</inkml:trace>
  <inkml:trace contextRef="#ctx0" brushRef="#br0" timeOffset="112415.66">11176 14457 0,'0'0'0,"0"-21"15,-21 21-15,0 0 0,-1 0 16,22 21 0,-21 0-16,21 0 0,-21 22 15,21-22-15,0 0 0,0 0 0,-21 0 16,21 0-16,0 1 0,0-1 15,0 0-15,0 0 16,0 0 0,0-42 15,0 0-31,0 0 16,0 0-16</inkml:trace>
  <inkml:trace contextRef="#ctx0" brushRef="#br0" timeOffset="112594.68">11070 14288 0,'0'0'0,"0"-22"0,0-20 0,0 21 0,-21 0 16,21 0-16,0-1 15,-21 22 1,21 22 15,0-1-31,21-21 16,0 21-16,0-21 0,0 0 0,1 21 15,-1 0-15,0-21 0</inkml:trace>
  <inkml:trace contextRef="#ctx0" brushRef="#br0" timeOffset="113621.3">11430 14351 0,'0'21'31,"0"0"-16,-21 1-15,21-1 16,0 0-16,0 0 0,0 0 0,0 0 16,0 1-16,0-1 15,0 0-15,0 0 0,0 0 16,0-42 15,0 0-15,0 0-16,0 0 0,0-1 15,0 1-15,21 0 16,0 0-16,0-21 0,-21 20 0,21 1 16,1-21-16,-1 21 0,0 0 15,0-1-15,0 1 0,0 21 0,1 0 16,-1 0-16,0 0 0,0 21 16,-21 1-16,21-1 15,-21 21-15,0-21 0,0 22 0,0-22 16,0 21-16,0 0 0,0-20 0,0 20 15,0-21-15,21 0 0,1 0 16,-1 1-16,-21-1 0,21 0 0,0-21 16,21 21-16,-20-21 0,-1 0 0,21 0 15,0 0-15,-20 0 16,62 0-16,-41 0 0,-1-21 16,0 0-16,1 21 0,-1-21 0,0-1 15,-21 1-15,22-21 0,-22 21 16,0 0-16,0-22 0,0 1 0,-21 21 15,0-22-15,0 22 0,0-21 16,0 21-16,0 0 0,-21 21 16,0-22-16,0 22 0,0 0 0,0 0 0,-22 0 15,22 22-15,-21-1 0,21-21 16,-1 42-16,-20-21 0,21 0 16,0 1-16,0-1 0,21 21 0,0-21 15,0 0-15,0 1 0,0-1 16,21 0-16,0 0 0,21-21 15,-21 0-15,22 0 0,-22 0 16,0 0-16,0 0 0,0 0 16,1-21-16,-1 21 0,0-21 0,0 0 15,0 21-15,-21-22 0,0 1 0,21 21 16,-21-21-16,22 0 0,-22 0 16,0 0-1,0 42 16,0 0-31,0 0 0,-22 21 16,22-20-16,0 20 0,-21-21 0,0 21 16,21 1-16,-21-1 0,21 22 15,0-22-15,0 21 0,0-20 0,0 41 16,0-20-16,0-1 0,0 22 0,21-21 16,-21 20-16,21-20 0,0 20 15,1-20-15,-1 21 0,-21-22 0,21 22 16,0-22-16,-21 22 0,0-22 0,21 22 15,-21-21-15,0-1 0,0-21 16,0 22-16,-21-22 0,0 1 0,0-1 16,-22-21-16,1 21 0,0-20 15,-22-1-15,22-21 0,-22 0 0,1 0 16,-1 0-16,1 0 0,-1 0 16,1-21-16,-1-1 0,1-20 0,21 21 15,-22-21-15,1-64 0,20 63 16,22-20-16,21-1 0,0 1 15,0-1-15,0 1 0,0 21 0,21-22 16,0 1-16,22-1 0,-22 22 0,42-22 16,-20 22-16</inkml:trace>
  <inkml:trace contextRef="#ctx0" brushRef="#br0" timeOffset="114046.86">14372 14330 0,'0'0'0,"0"-21"0,0 0 0,0-22 16,0 22-16,0 0 0,-21 0 0,21 0 15,0-1-15,-21 1 0,21 0 16,-21 21-16,21-21 0,-22 21 16,1 0-16,0 21 15,21 0-15,0 22 0,-21-1 0,21 21 16,-21 1-16,21-1 0,0 1 16,0 21-16,0-1 0,0-20 0,0 20 15,0-20-15,-21 21 0,-1-1 0,1 1 16,21 0-16,-21-22 0,0 22 15,0-1-15,0-20 0,-1-1 16,1 64-16,0-84 0,0-1 0,21 0 16,0 1-16,0-22 15,0 0-15,21-42 16,0 0 0,-21-22-16,21 22 0,1-21 0</inkml:trace>
  <inkml:trace contextRef="#ctx0" brushRef="#br0" timeOffset="114375.33">14055 14796 0,'0'0'0,"-22"-43"0,1-20 0,21 20 15,0-20-15,-21 21 0,21-1 0,0-20 16,0 20-16,0 1 0,0 0 16,21 21-16,-21-22 0,21 22 15,22-21-15,-22 21 0,21-1 0,1 1 16,20 0-16,-21 21 0,22 0 15,-22 0-15,22 0 0,-22 0 0,0 21 16,1-21-16,-1 21 0,-21 22 0,-21-22 16,0 21-16,0-21 0,-21 43 15,-21-22-15,-1-21 0,1 1 16,0 20-16,-22-21 0,22 0 16,-64 0-16,64 1 0,21-22 15,-22 0-15,22 0 0,42 0 31,0 0-31,1-22 16,20 22-16,-21-21 0,21 0 16,1 21-16,20-21 0</inkml:trace>
  <inkml:trace contextRef="#ctx0" brushRef="#br0" timeOffset="114835.63">15092 14182 0,'0'0'16,"0"-21"-16,0-1 15,-21 22-15,-1 0 0,1 0 16,0 0-16,0 0 0,0 0 0,0 0 16,-22 0-16,22 22 0,0-1 15,-21 0-15,20 0 0,1 0 16,0 22-16,0-1 0,0 0 0,21 1 16,0-22-16,-21 21 0,21 0 15,0-20-15,0 20 0,0-21 0,0 0 16,0 0-16,21 1 15,0-22-15,0 0 16,0 0-16,0-22 0,22 1 0,-22 21 16,0-21-16,21 0 0,-20-21 0,20 20 15,-21 1-15,0-21 0,22 0 16,-22 20-16,0-20 0,0 0 16,-21-1-16,0 22 0,21-21 0,-21 21 15,0 0-15,0-1 0,0 1 16,0 42-1,0 1-15,0-1 16,-21 0-16,21 0 0,0 21 0,0 1 16,0-1-16,0-21 0,0 22 0,0-1 15,0-21-15,0 21 0,0-20 16,0 20-16,0-21 0,21 0 16,0-21-16,1 0 15,-1 0-15,0 0 0,0-21 16,0 21-16,0-21 0,22 0 0,-22 0 15</inkml:trace>
  <inkml:trace contextRef="#ctx0" brushRef="#br0" timeOffset="115087.62">15663 14012 0,'0'0'0,"0"-21"0,43-106 16,-43 106-16,0 42 31,0 0-31,0 22 0,0-22 0,0 21 15,0 1-15,0-1 0,-22 0 16,22 1-16,0-1 0,-21 0 0,21 1 16,-21-1-16,21 0 0,0 1 15,0-1-15,-21-21 0,21 21 16,0-20-16,0-1 0,0 0 16,21-42-1,0 21 1,0-21-16,1-1 0,-1-20 0,-21 21 15,21-21-15</inkml:trace>
  <inkml:trace contextRef="#ctx0" brushRef="#br0" timeOffset="115302.53">15854 14055 0,'42'-64'15,"-42"22"-15,-63 275 0,84-360 0,21 0 16,-42 106-16,0-1 0,0 44 16,0-1-1,0 21-15,0-21 16,0 22-16,0-1 0,0-21 0,0 21 15,0 1-15,0-1 0,-21 0 0,21 1 16,-21-22-16,21 21 0,0 1 16,0-22-16,0 0 0,-21 0 0,21 0 15,0 0-15,-22-21 16,1 0 0,21-21-16,0 0 15</inkml:trace>
  <inkml:trace contextRef="#ctx0" brushRef="#br0" timeOffset="115471.63">15515 14309 0,'0'0'0,"-63"-21"31,84 21-15,0 0 0,0-22-16,21 22 0,-20 0 0,20 0 15,0 0-15,-21 0 0,22 0 0,-1 0 16,0 0-16,1-21 0,-1 21 15,0 0-15,1 0 0,-1 0 0</inkml:trace>
  <inkml:trace contextRef="#ctx0" brushRef="#br0" timeOffset="116099.21">16214 14245 0,'-22'0'16,"1"0"-1,42 0 1,1 0-1,-22-21-15,21 21 0,0-21 16,0 21-16,0-21 0,0 0 16,1-1-16,-22 1 0,-22 21 31,1 0-31,0 21 16,0 1-16,0-1 0,0 0 15,-1 0-15,1 0 0,0 22 16,0-22-16,21 21 0,0-21 0,0 22 15,0-22-15,0 0 0,0 0 16,0 0-16,0 0 0,21 1 0,-21-1 16,21-21-16,0 0 0,22 21 0,-22-21 15,0 0-15,21 0 0,-20 0 16,-1 0-16,21 0 0,-21-21 0,0 0 16,1 21-16,-1-22 0,0 1 0,0 0 15,0 0-15,0-21 0,1 20 16,-22-20-16,21 21 0,0-21 0,-21 20 15,42-41-15,-21 42 16,-21 0-16,22 21 0,-1-22 16,0 22-16,0 0 0,0 0 0,0 0 15,1 22 1,-1-1-16,-21 0 0,0 0 0,21 21 16,0-20-16,-21 20 0,0 0 0,21-21 15,-21 22-15,0-22 0,0 21 16,0-21-16,0 1 0,0-1 0,0 0 15,0 0-15,-21-21 16,21-21 0,0 0-1,0 0-15,0-1 0,0 1 16,0-21-16,0 21 16,0 0-16,0-22 0,21 22 0,-21 0 15,21-21-15,1 20 0,-1 1 16,-21 0-16,21 21 0,0-21 0,0 0 15,0 21-15,22 0 0,-22-21 0,21 21 16</inkml:trace>
  <inkml:trace contextRef="#ctx0" brushRef="#br0" timeOffset="116567.68">17611 14161 0,'0'0'0,"-22"0"16,1 0-16,0 0 0,0 0 0,0 0 15,0 21-15,-1-21 0,22 21 16,0 0-16,-21-21 0,21 21 16,-21 0-16,21 1 0,0 20 0,0-21 15,0 0-15,0 0 0,0 1 0,0-1 16,0 0-16,-21 0 0,21 0 16,0 0-16,0 1 0,0-1 0,0 0 15,-21-21-15,21-21 31,-21 21-15,21-21-16,0-1 16,0 1-16,0-21 0,0 21 0,0-22 15,21 22-15,0-21 0,0 0 0,21-1 16,1 1-16,-22 0 0,21 20 16,22-20-16,-22 21 0,43-43 15,-22 43-15,-20 21 0,-1 0 0,0 0 16,1 0-16,-22 0 0,21 21 15,-21 22-15,-21-22 0,0 21 0,21 1 16,-21-1-16,0 0 0,0 1 0,0-1 16,-21 0-16,0 1 0,0-1 15,0 0-15,0-21 0,-1 1 16,1-1-16,0 0 0,0 0 0,0 0 16</inkml:trace>
  <inkml:trace contextRef="#ctx0" brushRef="#br0" timeOffset="118687.27">19452 14309 0,'21'21'0,"-21"0"0,21-21 16,-21 21-16,22-21 15,-1 0 1,0 0-16,0 0 0,0-21 15,0 0-15,22 21 16,-22-21-16,0 0 0,21-1 0,1 1 16,-22 0-16,0 0 0,21 0 0,-20 0 15,-1-1-15,0 1 0,0 0 16,0-21-16,-21 21 0,0-43 16,0 22-16,0 21 0,0-22 15,-21 22-15,0 0 0,0 21 16,0 0-16,-1 0 0,1 0 0,-21 21 15,21 0-15,-22 0 0,22 22 16,-21-1-16,21 0 0,-22 22 0,22-1 16,-21 22-16,21-21 0,0 20 0,-1 1 15,-20 0-15,21-1 16,0 1-16,0 0 0,-1 20 0,1-20 16,-21 106-16,21-107 0,21 22 15,-21-21-15,21-1 0,0 1 0,0 0 16,0-1-16,-22-20 0,1 21 15,21-22-15,-21 22 0,21-43 0,-21 22 16,0-1-16,21 1 0,0-22 16,0-21-16,0 0 0,21-21 31,0 0-31,21-21 0,-20 0 0,20 0 16,0-22-16,22 1 0,-22 0 0,22-1 15,-22 1-15,21-21 0,-20-1 16,20 1-16,-20 20 0,-1-20 0,-21-1 15,21-20-15,-20 20 0,-1 1 0,-21-22 16,0 0-16,0 22 0,-21-22 16,-1 22-16,-20-1 0,0 1 0,-1-1 15,1 1-15,0 20 0,-1 1 0,1 0 16,0 20-16,-1 1 0,22 0 16,0 0-16,0 0 0,0 21 0,42-21 31,0 21-31,21 0 15,-20 0-15,20-22 0,0 22 16,1-21-16,-1 0 0,21 21 0,-20-21 16,20 0-16,-20 0 0,-1-22 15,21 22-15,-20-21 0,-22 21 0,21-22 16,-21 22-16,1 0 0,-1-21 16,-21 20-16,0 1 0,0 0 0,0 0 15,0 0-15,-21 21 16,-1 0-1,1 21-15,21 0 0,0 0 16,0 0-16,-21 1 0,21-1 0,0 0 16,0 0-16,0 0 15,0 0-15,0 1 0,0-1 0,21 0 16,-21 0-16,21-21 0,1 0 16,-1 0-16,0 0 0,0 0 15,21 0-15,1 0 0,-22-21 16,0 0-16,21 0 0,-20-1 15,20 1-15,-21 0 0,0 0 0,22 0 16,-22 0-16,0-22 0,0 22 0,21 0 16,-42 0-16,22 0 0,-1-1 15,-21 44 17,-21-1-17,21 0-15,-22 0 0,22 0 0,0 0 16,0 22-16,0-22 0,0 0 0,0 0 15,0 0-15,0 1 0,22-1 16,-1 0-16,0-21 16,0 21-16,0-21 0,0 0 0,1 0 15,-1 0-15,0 0 0,0 0 16,0 0-16,0-21 0,1 0 0,-1 0 16,0 21-16,-21-22 0,0 1 0,21 0 15,-21-21-15,21 21 0,-21-1 16,0 1-16,0 42 47,0 1-47,0-1 0,-21 0 15,0 0-15,0 0 16,21 0-16,0 1 0,-21-22 0,21 21 16,-22-21-16,1 0 0,0 0 31,21-21-16,0-1-15,21 1 0,0 0 16,1 0-16,-1 0 16,0 0-16,0-1 0,21 1 0,1 0 0,-22 0 15,21 0-15,1 0 0,-1-1 16,0 1-16,1 21 0,-1 0 16,0 0-16,-21 0 0,22 0 0,-22 0 15,-21 43-15,0-22 0,0 21 16,0-21-16,0 22 0,-21-22 15,0 21-15,-1-21 0,1 0 0,0 22 16,0-22-16,0 0 0,0 0 16,-1-21-16,1 21 0,21 1 15,21-44 17,1 22-32,-1-21 15,0 0-15,21 0 0</inkml:trace>
  <inkml:trace contextRef="#ctx0" brushRef="#br0" timeOffset="120114.61">21780 14182 0,'43'-21'16,"-22"-22"-16,-212 191 0,318-232 0,-21-1 0,-85 64 0,-21 0 15,0 0-15,-21 21 32,0 0-32,-21 0 0,21 21 15,-1 0-15,-20 0 0,0 0 16,21 22-16,-22-22 0,22 21 0,0 0 15,0-20-15,0 20 0,-1 0 16,22 1-16,0-1 0,0-21 0,0 21 16,0-20-16,0-1 0,22 0 15,-1 0-15,0 0 0,21 0 0,-21-21 16,22 0-16,-1 0 0,0 0 0,1 0 16,-1 0-16,0 0 0,1 0 15,-1-21-15,0 0 0,43-21 16,-43-1-16,1 1 0,-22 0 0,21-1 15,-21 1-15,22 0 0,-22-22 16,0 22-16,0 0 0,0-22 16,-21 22-16,0-22 0,22 22 0,-22 0 15,21-1-15,-21 1 0,0 21 16,0 0-16,0-22 0,0 22 16,-21 21-1,-1 21-15,1 0 0,21 1 0,-21 20 16,0 0-16,0 1 0,0-1 0,-1 0 15,22 1-15,-21-1 0,21 0 16,-21 1-16,21-1 0,0 0 0,0 1 16,0-1-16,0 0 0,0 1 15,0-22-15,0 21 0,21-21 0,0 0 16,1 1-16,-1-22 0,0 21 16,0-21-16,0 0 0,22 0 0,-22 0 15,0 0-15,21-21 0,1-1 16,-1 1-16,-21-21 0,0 21 15,22 0-15,-22-22 0,0 1 16,0 21-16,21 0 0,-42-22 0,22 22 16,-1 0-16,-42 21 31,-1 21-31,1 0 0,0 0 16,0 1-16,21 20 0,0-21 15,-21 0-15,21 0 0,0 22 0,0-22 16,0 0-16,0 0 0,0 0 15,21 1-15,0-22 16,0 0-16,0 21 0,1-21 0,20 0 16,-21 0-16,0 0 0,22 0 0,-22-21 15,0 21-15,21-22 0,-21 1 16,22 0-16,-22 0 0,21-21 0,-21 20 16,22-20-16,-22 21 0,21-21 15,-21 20-15,1 1 0,-1 21 16,0-21-16,0 0 0,-21 42 31,-21 0-31,0 0 0,21 1 0,0-1 16,-21 0-16,21 0 0,-22 21 15,22-20-15,-21-1 0,21 0 16,0 0-16,0 0 0,0 0 0,0 1 16,0-1-16,21-21 15,1 0-15,-1 0 16,0 0-16,0-21 15,-21-1-15,21 1 16,-21 0-16,0 0 0,0 0 0,0 0 16,0-1-16,0-41 0,0 42 15,0 0-15,0-1 16,0 1-16,0 0 0,0 0 16,0 0-16,0 0 15,21-1 1,1 22-16,-1 0 15,0 0-15,0 0 0,0 0 0,0 0 16,1 0-16,-1 22 16,-21-1-16,21 0 15,-21 0-15,0 0 0,0 0 16,0 1-16,21 20 0,-21-21 0,0 0 16,0 0-16,0 22 0,0-22 0,0 0 15,0 0-15,0 0 16,0 1-16,-21-22 15,0 0 1,0 0 0,21-22-16,0 1 15,0 0-15,0 0 16,0 0-16,0 0 0,0-22 0,0 22 16,21-21-16,21 21 0,-21-1 15,22-20-15,-22 21 0,21 0 0,0 0 16,1-1-16,-22 1 0,64 0 15,-64 21-15,21 0 0,-21 0 0,0 0 16,1 21-16,-1 0 0,-21 22 16,0-22-16,0 21 0,0 1 0,0-1 15,0 0-15,0 1 16,0-1-16,-21 0 0,-1-21 0,1 22 16,0-22-16,0 0 0,21 0 0,-21 0 15,0-21-15,21 22 0,-22-22 16,1 0-16,0 0 15,0 0-15,21-22 0,-21 1 16,0 0-16,-1 0 0,22 0 16</inkml:trace>
  <inkml:trace contextRef="#ctx0" brushRef="#br0" timeOffset="120320.37">23516 13780 0,'-21'-22'0,"42"44"0,-63-65 15,21 43-15,-1-21 0,22 0 16,-21 21-16,0 0 0,0 0 16,21-21-16,-21 21 15,0 0 1,-1 21 0,1-21-1,0 0-15,0 21 0,0 0 16</inkml:trace>
  <inkml:trace contextRef="#ctx0" brushRef="#br0" timeOffset="120519.61">21844 14034 0,'0'0'0,"21"-22"31,0 1-31,0 21 16,1 0-16,20-21 15,-21 21-15,0-21 0,0 21 0,22-21 16</inkml:trace>
  <inkml:trace contextRef="#ctx0" brushRef="#br0" timeOffset="121842.86">22140 14161 0,'0'0'0,"-21"0"0,0 0 0,-21 0 0,20 0 16,1 0-16,42 0 31,1 0-31,20 0 0,-21 0 16,21 0-16,1 0 0,-1 0 0,0 0 15,1 0-15,-1 0 0,0 0 0,1 0 16,-1 0-16,0 0 0,1 0 16,-1 0-16,-21-22 0,0 22 0,1 0 15,-22-21 1,-22 21-1,1 0-15,0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2:52:31.7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339 0,'0'0'0,"0"-21"0,-21-1 0,21 1 16,0 0-16,0 0 16,-21 21-16,21-21 15,0 42 16,21 0-15,-21 0-16,21 0 16,0 22-16,0-1 0,1 0 0,-1 1 15,0-1-15,0 22 0,0-22 16,0 21-16,22 1 0,-22-1 0,0 1 16,0-1-16,0 1 0,1-1 15,-1 1-15,0-22 0,0 1 0,0-1 16,0-21-16,1 21 0,-1-20 15,-21-1-15,0 0 0,21 0 16,0-21-16,-21-21 31,0 0-15,0 0-16,0-22 16,0 22-16,0-21 0,-21-1 0</inkml:trace>
  <inkml:trace contextRef="#ctx0" brushRef="#br0" timeOffset="375.78">2159 127 0,'0'0'0,"0"-21"0,-21 21 46,0 21-46,21 0 0,-22 0 0,1 1 16,0-1-16,0 21 0,-21 0 16,20 1-16,-20-1 0,0 0 15,-1 22-15,-20-1 0,-1-20 16,1 20-16,-1 22 0,1-22 0,-1 1 16,1 21-16,-1-22 0,1 1 15,-1-1-15,22 1 0,0-22 16,-1 0-16,1 1 0,21-1 0,-21-21 15,20 21-15,22-20 0,-21-1 16,21 0-16,21-42 47,1 0-47,-1-1 16,0 1-16,0 0 0</inkml:trace>
  <inkml:trace contextRef="#ctx0" brushRef="#br0" timeOffset="948.31">2138 953 0,'0'-64'31,"0"43"-31,0 42 32,0 0-17,0 0-15,0 22 0,0-1 16,0 0-16,0 1 0,0 20 16,0 1-16,0-22 0,0 22 0,0-1 15,0 22-15,0-22 0,0 22 16,0 0-16,-21-1 0,21 1 0,-22 0 15,1-1-15,0 1 16,0 0-16,0-22 0,0 22 0,21-22 16,-22 22-16,22-22 0,-21 1 0,21-22 15,-21 22-15,21-22 0,0 0 16,0 1-16,0-22 0,0 0 0,0 0 16,0 0-16,0-42 31,0 0-16,0-21-15,0 21 0,0-43 0,0 22 16,0-22-16,21 1 0,-21-1 16,0-20-16</inkml:trace>
  <inkml:trace contextRef="#ctx0" brushRef="#br0" timeOffset="1340.19">2117 1101 0,'0'0'0,"0"-21"0,0-64 31,0 64-31,0 0 16,0-1-16,0 1 0,21 0 15,0 21-15,0-21 0,21 21 16,-20 0-16,20 0 0,-21 0 0,21 0 15,1 0-15,-1 0 0,0 0 16,-20 21-16,20 21 0,0-20 0,-21-1 16,1 21-16,-22-21 0,0 22 15,0-1-15,-22 21 0,1-41 16,0 20-16,-21-21 0,-1 0 16,1 22-16,21-22 0,-21 0 0,-1-21 15,22 21-15,-21-21 16,21 0-16,-1 21 0,1-21 0,0 0 15,21-21 32,21 0-47,22 21 0</inkml:trace>
  <inkml:trace contextRef="#ctx0" brushRef="#br0" timeOffset="1963.7">3514 995 0,'0'-42'16,"0"20"-16,0 1 0,0 0 16,0 0-16,0 0 0,-22 0 0,1-1 15,0 1-15,0 0 0,0 21 16,0-21-16,-1 21 0,1 0 15,0 0-15,0 0 0,-21 0 0,20 21 16,-20-21-16,21 21 0,-21 22 16,-1 20-16,-20 22 15,42-64-15,-1 42 0,-20 1 16,42-22-16,0 1 16,-21-1-16,21-21 0,0 0 15,0 22-15,0-22 0,0 0 0,0 0 16,21 0-16,0-21 15,0 0-15,1 0 0,-1 0 16,0 0-16,21 0 0,-21-21 16,1 0-16,20 0 0,-21 0 15,21-1-15,-20 1 0,20-21 0,-21 21 16,21-22-16,-20 1 0,20 0 0,-21-1 16,21 1-16,-20-21 0,-1 20 15,0 1-15,0 0 0,-21 20 0,0 1 16,21 0-16,-21 0 0,0 0 15,0 42 17,0 0-32,-21 21 0,21 1 0,-21-1 15,21 0-15,0 1 0,-21 20 16,21-20-16,-21-1 0,21 0 0,0 1 16,0-22-16,0 21 0,0-21 15,0 0-15,0 1 0,0-1 0,0 0 16,0 0-16,21-21 0,0 0 0,0 0 15,0 0-15,0 0 0,1 0 16,20 0-16,-21-21 0,21 21 0,-20-21 16,20-22-16,-21 22 15,21-21-15,1 21 0</inkml:trace>
  <inkml:trace contextRef="#ctx0" brushRef="#br0" timeOffset="2263.66">4233 445 0,'0'0'0,"0"-22"0,-21-41 32,0 63-32,21 21 15,0 0 1,-21 0-16,21 22 0,0-22 0,-21 21 16,21 1-16,0-1 15,-22 21-15,22-20 0,0 20 0,0 1 16,-21-22-16,21 22 0,-21-22 15,21 0-15,0 1 0,0-1 0,0 0 16,0-21-16,0 22 0,0-22 16,0 0-16,0 0 0,0 0 15,0 1 1,21-44 0,-21 1-16,21 0 15,1 0-15</inkml:trace>
  <inkml:trace contextRef="#ctx0" brushRef="#br0" timeOffset="2832.17">4762 275 0,'-21'0'0,"0"0"16,21 21-16,-21 1 0,21-1 15,0 0-15,-21 0 0,21 21 0,-21-20 16,21 20-16,-22 0 0,22 1 16,0-1-16,0 0 0,-21 1 0,21-1 15,0 0-15,0 22 0,0-22 16,0 0-16,0 1 0,0-22 16,-21 21-16,21 1 0,0-22 0,0 0 15,0 0-15,0 0 0,-21 0 16,21 1-16,-21-1 15,21-42 17,0-1-32,0 1 0,0 0 15,0 0-15,0-21 0,0-1 0,21 22 16,0-21-16,0-1 16,0 1-16,1 0 0,-1-1 0,0 1 15,21 21-15,-21-21 0,22 20 16,-1 1-16,-21 0 0,22 0 0,-1 0 15,0 21-15,1 0 0,-22 0 16,21 0-16,-21 21 0,22 0 0,-22 21 16,0-20-16,0 20 0,0 0 15,-21 1-15,0 41 16,21-41-16,-21-1 0,0 0 0,0 1 0,0-22 16,0 0-16,0 21 0,-21-21 15,21 1-15,-21-22 0,21 21 0,0 0 16,-21-21-1,0 0 1,21-21 0,0 0-16,0-1 15</inkml:trace>
  <inkml:trace contextRef="#ctx0" brushRef="#br0" timeOffset="3147.73">4085 741 0,'0'0'0,"-21"-21"0,42 21 47,0 0-47,0 0 0,1 0 15,-1 0-15,21 0 0,-21 0 16,0 0-16,22 0 0,-22 0 0,0 0 16,21 0-16,-20 0 0,-1 0 15,0 0-15,0 0 16,-42 21 15,0-21-31,0 21 16,-22-21-16</inkml:trace>
  <inkml:trace contextRef="#ctx0" brushRef="#br0" timeOffset="3872.17">1185 1799 0,'-21'-21'0,"42"42"0,-63-42 0,21 21 16,0 0-16,-1 0 0,1 0 15,0 0-15,0 0 16,0 0-1,42 0 17,0 0-17,21 0-15,-20 0 0,20 0 0,21 0 16,1 0-16,-1 0 0,22 0 16,0 0-16,-1 0 0,22 0 0,-21 0 15,21 0-15,0 0 16,148 0-16,-127 0 0,0 0 15,21 0-15,0 0 0,-21 0 16,21 0-16,148 0 0,-147 0 16,-22 0-16,21 0 0,-21 0 15,21 0-15,-21 0 0,0 0 0,-21 0 16,21 0-16,-21 0 0,21 0 16,-43 0-16,1 0 0,0 0 15,-1 0-15,-20 0 0,-22 0 0,0 0 16,1 0-16,-22 0 0,0 0 0,0 0 15,0 0-15,-21-21 16,0 0 15,-21 21-15,0 0-16,0 0 0,0-21 16,-22 21-16,22 0 0</inkml:trace>
  <inkml:trace contextRef="#ctx0" brushRef="#br0" timeOffset="4684.71">1079 1947 0,'-21'0'0,"0"0"16,0 0 0,0 0-1,42 0 63,21 0-78,-21 0 16,1 0-16,20 0 0,21 0 0,-20 0 16,20 0-16,22 0 0,0 0 15,-1 0-15,22 0 0,-21 0 0,-1 0 16,22 0-16,0 0 0,0 0 15,148-21-15,-127 21 0,0 0 16,21 0-16,-21 0 16,0 0-16,0 0 0,21 0 0,0 0 15,-21 0-15,22 0 0,-22 0 16,0 0-16,21 0 0,106 0 16,-148 0-16,21 0 0,-22 0 15,-20 0-15,0 0 0,-1 0 0,-20 0 16,-1 0-16,-20 0 0,-1 0 15,-21 0-15,0 0 0,1 0 0,-1 0 16,-21-21 15,21 21 32,0 0-63,-21-21 15,21 21 1,0 0-16</inkml:trace>
  <inkml:trace contextRef="#ctx0" brushRef="#br0" timeOffset="4803.64">5503 1863 0,'-21'0'46,"0"0"-30</inkml:trace>
  <inkml:trace contextRef="#ctx0" brushRef="#br1" timeOffset="18075.63">995 2836 0,'0'-21'16,"0"0"-1,-21 21 16,21 21-15,0 0 0,0 1-16,0-1 0,0 0 15,0 0-15,0 0 0,0 0 16,0 1-16,0-1 16,21-21-16,0 0 15,0 0-15,0 0 0,0 0 16,1 0-16,-1 0 15,0 0-15,0-21 0,0-1 0,0 1 16,1 21-16,-1-21 0,0 0 16,0 0-16,-21 0 0,0-1 0,21 1 15,-21 0-15,0-21 16,0 21-16,0-1 16,0 1-16,0 42 31,0 1-16,0-1-15,0 0 16,0 0-16,0 21 0,0-20 0,0 20 16,0-21-16,0 21 0,0 1 15,0-1-15,0 0 0,0 1 16,0-1-16,0 0 0,0 1 0,21-1 16,-21 0-16,0 1 0,22-22 15,-22 21-15,21 1 0,-21-22 0,0 42 16,0-42-16,0 1 15,0-1-15,-21-21 0,-1 0 16,22 21-16,-21-21 0,0 0 16,-21 0-16,21 0 0,-1 0 0,1 0 15,-21-21-15,21 21 16,0-21-16,-1 21 0,-20-22 0,21 1 16,21 0-16,-21 21 0,0-21 15,-1 0-15,22 0 16,0-1-16,0 1 15,22 0 1,-1 21-16,0-21 0,0 21 16,0-21-16,22 0 0</inkml:trace>
  <inkml:trace contextRef="#ctx0" brushRef="#br1" timeOffset="18453.04">1884 2836 0,'0'0'15,"0"-21"-15,0 0 0,0 0 0,0 0 16,0 42 15,0 0-15,-21 0-16,21 22 0,-22-22 0,22 21 15,0 0-15,0 1 16,-21-1-16,0 0 0,21 22 0,-21-22 16,21 22-16,0-22 0,-21 0 15,21 1-15,-21 20 0,21-42 0,-22 22 16,22-1-16,0-21 0,0 0 16,0 1-16,0-1 0,0 0 15,22-21 1,-1 0-16,0-21 0,0 0 15,0-1-15,0 1 16,-21 0-16,22 0 0,-1-21 0,-21 20 16,21-20-16</inkml:trace>
  <inkml:trace contextRef="#ctx0" brushRef="#br1" timeOffset="18688">1651 3154 0,'0'21'0,"0"-42"0,-21 42 16,42-21 0,0 0-1,0 0-15,0 0 0,1 0 16,-1 0-16,0 0 0,0 0 0,21 0 16,-20-21-16,-1 21 0,0 0 15,0-21-15,0 21 0,0 0 16,1 0-16,-1 0 0,0-21 15,0 21-15,0 0 16,0 0-16</inkml:trace>
  <inkml:trace contextRef="#ctx0" brushRef="#br1" timeOffset="19212.39">3260 3196 0,'0'0'0,"0"-63"31,0 42-31,0-1 16,0 44 31,0-1-47,0 0 15,0 0-15,0 0 0,0 22 0,0-22 16,0 21-16,0-21 0,0 22 16,-22-22-16,22 21 0,0-21 0,-21 0 15,21 1-15,0-1 0,0 0 16,0 0-1,21-42 17,1 0-32,20 0 15</inkml:trace>
  <inkml:trace contextRef="#ctx0" brushRef="#br1" timeOffset="19652.29">3895 3027 0,'0'0'0,"0"-21"31,-22 21-15,1 0-16,0 0 0,0 21 0,0-21 16,0 21-16,-1-21 0,-20 21 15,21 0-15,0-21 0,21 22 0,-21-22 16,21 21-16,-22-21 0,22 21 15,0 0 1,22-21 0,-1 0-16,0 21 0,21-21 15,-21 21-15,1-21 0,-1 0 16,0 22-16,0-22 0,0 21 16,0 0-16,1-21 0,-1 21 0,0 0 15,-21 0-15,0 1 16,0-1-16,0 0 0,-21 0 15,0-21-15,-1 21 16,1-21-16,0 0 0,-21 21 0,21-21 16,-22 0-16,22 22 0,0-22 0,-21 0 15,20 0-15,1 0 0,0 0 16,0 0-16,0 0 0,0 0 0,-1 0 16,1 0-16,21-22 15,0 1-15,0 0 0,-21 21 16,21-21-16,0 0 0</inkml:trace>
  <inkml:trace contextRef="#ctx0" brushRef="#br1" timeOffset="19880.24">3408 2794 0,'0'-21'31,"21"21"32,0 0-63,0 0 15</inkml:trace>
  <inkml:trace contextRef="#ctx0" brushRef="#br1" timeOffset="21133.11">5270 2836 0,'0'0'15,"22"-21"-15,-1 21 0,-21-21 0,0 0 0,0 0 16,0 0 0,0-1-16,-21 22 31,-1 0-31,1 22 0,0-1 16,0 0-16,0 0 0,21 0 15,-21 22-15,-1-22 0,1 21 0,0 0 16,0 1-16,21 41 15,-21-41-15,0-1 0,21 0 0,-22 1 16,22-1-16,0 0 0,0 1 16,0-1-16,0-21 0,0 22 15,22-22-15,-1 0 0,0-21 0,21 21 16,-21 0-16,1-21 0,20 0 0,-21 0 16,21 0-16,1 0 0,-1 0 15,-21-21-15,22 0 0,-1 0 0,0 0 16,1-1-16,-1-20 0,0 21 15,1-21-15,-1-1 0,0 1 0,1 0 16,-1-1-16,-21 1 0,0 0 0,0-1 16,-21 1-16,0 0 0,0-1 15,0-20-15,0 20 0,-21 1 16,0 0-16,0 21 0,0-22 16,-22 22-16,1-21 0,0 21 0,-1 21 15,1 0-15,0 0 0,-1 0 16,-20 0-16,21 21 0,-1 0 0,1 0 15,0 21-15,-1 1 0,22-1 0,-21 0 16,21 1-16,-1-1 0,1 0 16,0 22-16,21-22 0,0 1 0,0-1 15,0 21-15,0-20 0,21-1 16,0-21-16,1 22 0,-1-22 16,21 0-16,-21 0 0,0 0 0,22 0 15,-1-21-15,0 0 0,1 0 16,-1 0-16,0 0 0,1 0 0,20-21 15,-20 21-15,20-21 0,1 0 16,-22-21-16,21 20 0,-20 1 0,-1-21 16,0 0-16,1 20 0,-22-20 0,21 21 15,-21 0-15,1-22 0,-1 43 16,-21-21-16,0 0 0,0 42 31,-21-21-15,21 21-16,0 22 0,-22-22 15,22 0-15,-21 21 0,21-20 16,-21 20-16,21-21 0,0 0 0,-21 43 16,21-43-16,0 0 15,-21 0-15,21 0 0,0 1 0,0-1 16,0 0-16,-21-21 31,21-21-31,0 0 16,0-1-16,0 1 0,0 0 15,0 0-15,0 0 0,0-22 0,0 1 16,0 0-16,21 21 0,0-22 16,0 1-16,0 21 0,0-22 0,22 22 15,-22 0-15,21 0 0,-21 0 16,22 21-16,-1 0 0,0 0 16,-20 0-16,20 0 0,0 21 0,-21 0 15,22 0-15,-22 0 0,0 1 0,0 20 16,0-21-16,-21 21 0,0 1 15,0-22-15,0 21 0,0 1 16,-21-1-16,0-21 0,21 0 16,-21-21-16,21 21 0,-21 1 0,42-44 47,0 22-47,0-21 0,0 0 15</inkml:trace>
  <inkml:trace contextRef="#ctx0" brushRef="#br1" timeOffset="21532.44">6900 3090 0,'0'0'0,"0"22"0,21-22 31,1 0-16,-1 0 1,0 0-16,0-22 0,21 22 0,-20-21 16,-1 21-16,0-21 0,0 0 0,0 0 15,-21 0-15,21 21 16,-21-22-16,0 1 0,0 0 16,-21 21-1,0 0-15,0 0 0,-21 0 16,20 21-16,-20-21 0,21 21 0,0 1 15,-22-1-15,22 0 0,0 0 16,0 0-16,0 22 0,0-22 0,21 0 16,0 21-16,0-21 0,0 1 15,0-1-15,0 0 0,0 0 16,0 0-16,21 0 0,0 1 0,0-22 16,0 0-16,0 0 0,22 0 15,-22 0-15,0 0 0,0 0 0,22 0 16,-22-22-16,0 22 0,0-21 0</inkml:trace>
  <inkml:trace contextRef="#ctx0" brushRef="#br1" timeOffset="23008.1">8403 3217 0,'0'0'0,"0"-21"0,21 0 15,0 0-15,1 21 16,-1-21-16,0 0 0,-21-1 0,21 1 16,0 0-16,-21 0 0,0 0 0,0 0 15,21-1-15,-21 1 0,0 0 16,0 0-16,0 0 0,-21 0 0,0-1 15,0 1-15,0 0 0,-22 21 16,22-21-16,-21 21 0,21 0 0,-22 0 16,22 0-16,-21 0 0,21 21 15,-22 0-15,1 0 0,21 1 16,-21-1-16,-1 42 0,22-20 16,0-1-16,0-21 0,0 21 15,21 1-15,0-1 0,0-21 0,0 22 16,0-22-16,0 0 0,21 0 0,0 0 15,0-21-15,0 21 0,0-21 16,1 0-16,-1 0 0,21 0 0,-21 0 16,0 0-16,22-21 0,-22 0 15,21 0-15,-21 0 0,22 0 0,-22-1 16,21 1-16,-21 0 0,1-21 16,20 21-16,-21-1 0,0 1 0,-21-21 15,21 21-15,-21 0 0,22-1 16,-22 1-16,0 0 0,0 0 15,0 0-15,0 42 16,-22 0 0,1 0-16,21 0 0,0 1 15,-21-1-15,21 21 0,-21-21 0,21 22 16,-21-22-16,21 0 0,0 21 16,0-21-16,0 22 0,0-22 0,0 0 15,0 0-15,21-21 0,0 21 0,0-21 16,22 0-16,-22 0 0,0 0 15,21 0-15,-21 0 0,22 0 0,-22-21 16,21 0-16,1 0 0,-22 0 16,21 0-16,-21-1 0,0 1 15,1-21-15,-1 21 0,0 0 0,-21-22 16,21 22-16,-21 0 0,0-21 16,0 20-16,0 1 0,0 0 15,0 0-15,-21 42 31,21 0-31,-21 0 0,21 1 0,0-1 16,0 0-16,0 0 0,-21 21 16,21-20-16,0 20 0,0-21 0,-22 0 15,22 43-15,0-43 16,0 0-16,0 0 0,0 0 16,0 1-16,0-44 46,0 1-46,0 0 0,0 0 0,0 0 16,22 0-16,-22-1 0,21 1 16,-21-21-16,21 21 0,0-43 15,0 43-15,0-21 0,1 21 16,-1-22-16,0 22 0,0 0 0,0 0 16,0 21-16,1 0 0,-1 0 15,0 0-15,0 0 16,-21 21-16,21 0 0,0 0 0,-21 0 15,22 1-15,-22 20 0,0-21 0,21 0 16,-21 22-16,0-22 0,0 21 16,0-21-16,0 0 0,0 22 0,0-22 15,0 0-15,0 0 16,0 0-16,0-42 31,0 0-15,0 0-16,0 0 0,0 0 15,0-1-15,21-20 16,0 21-16,0 0 0,-21-22 0,21 22 16,1-21-16,-1 21 0,0-22 0,21 22 15,-21 0-15,22-21 0,-1 21 16,-21 21-16,22-22 0,-1 22 0,0 0 16,-21 0-16,1 0 0,20 22 15,-42-1-15,21 0 0,-21 0 0,21 0 16,-21 22-16,0-22 0,0 21 0,0-21 15,0 22-15,0-22 0,-21 21 16,0-21-16,21 0 0,-21 1 0,21-1 16,0 0-16,-21 0 0,-1 0 15,44-21 17,-1-21-17</inkml:trace>
  <inkml:trace contextRef="#ctx0" brushRef="#br1" timeOffset="23775.68">10456 2879 0,'0'-21'31,"-21"21"-31,0 21 0,21 0 16,-21 0-16,0 0 0,-1-21 0,-20 43 15,21-22-15,0 0 0,0 0 0,-1 0 16,1 22-16,0-22 0,21 0 16,0 21-16,0-21 0,0 1 0,0-1 15,0 0-15,0 0 0,0 0 16,21-21-16,0 0 0,1 0 16,-1 0-16,0 0 0,0 0 15,0 0-15,0 0 0,-21-21 16,22 0-16,-22 0 0,0 0 15,0-1-15,0 1 0,0-21 16,0 21-16,0 0 0,0-1 16,0 1-16,0-21 0,0 21 0,0 0 15,0-1-15,0 1 0,21 0 16,0 0-16,-21 0 0,21 0 0,21-1 16,-20 22-16,-1 0 0,0 0 0,0 0 15,0 0-15,0 0 0,22 22 16,-22-22-16,0 21 0,0 21 0,0-21 15,1 0-15,-1 1 0,-21 20 0,0-21 16,21 0-16,-21 22 0,0-22 16,0 0-16,0 21 0,0-21 15,0 1-15,0-1 0,0 0 0,0 0 16,0 0-16,-21-21 0,21 21 16,-21-21-16,-1 0 15,22-21 1,0 0-1,0 0-15,0 0 0,0 0 0,22-1 16,-1 1-16,0-21 0,0 21 16,0-22-16,22 22 0,-22-21 0,21 21 15,0-22-15,64-20 16,-42 42-16,-22 0 0,22 21 0,-22 0 16,0 0-16,1 0 0,-1 21 0,0 0 15,-21 0-15,1 0 16,-1 22-16,-21-22 0,0 21 0,0 0 15,0-20-15,0 20 0,0 0 0,-21 1 16,-1-22-16,1 21 0,0-21 16,21 0-16,-21 1 0,0-1 0,0 0 15,21 0-15,0 0 16,21-21 0,-21-21-1,42 0-15,-21 0 0,0 21 16,22-43-16</inkml:trace>
  <inkml:trace contextRef="#ctx0" brushRef="#br1" timeOffset="24443.28">12319 2963 0,'0'-21'15,"-21"21"-15,0 0 0,-1-21 16,1 21-16,-21 0 0,21 0 15,-22 0-15,1 0 0,0 0 0,21 21 16,-22-21-16,1 21 0,0 1 0,-1-1 16,1 0-16,21 0 0,-22 0 15,22 0-15,0 1 0,0 20 0,21-21 16,0 21-16,0-20 16,0-1-16,0 0 0,0 0 15,21-21-15,0 21 0,43-21 16,-43 0-16,21 0 0,1 0 15,-22 0-15,21-21 0,-21 0 16,22 0-16,-1 21 0,-21-21 0,21-1 0,-20 1 16,20-21-16,-21 21 0,0 0 15,0-1-15,1 1 0,-22-21 0,21 21 16,-21 0-16,21-1 0,0 1 16,-21 0-16,0 0 15,0 42 1,0 0-16,-21 0 15,0 1-15,0-1 0,21 0 16,-22 21-16,1-21 0,21 22 0,-21 20 16,0-20-16,0-1 0,21 21 15,0 1-15,0-1 0,0-20 0,0 20 16,0 1-16,0-1 0,0 1 0,0-1 16,0 1-16,0-1 0,0 1 15,0 20-15,0-20 0,0-1 0,0 1 16,0-1-16,0 1 0,0-22 15,0 22-15,0-22 0,0 22 0,0-22 16,-21 21-16,-1-20 0,1-1 16,0-21-16,0 22 0,-21-22 0,20 0 15,-20 0-15,0 0 0,-1-21 0,22 0 16,-21 0-16,0 0 0,-1 0 0,1 0 16,21-21-16,-22 21 0,1-21 15,21 0-15,0 0 0,-22-1 0,22 1 16,0 0-16,21 0 0,0 0 0,-21 0 15,21-22-15,0 22 0,0 0 16,0-21-16,0 20 0,21-20 0</inkml:trace>
  <inkml:trace contextRef="#ctx0" brushRef="#br1" timeOffset="25219.59">13779 2985 0,'0'0'0,"-21"0"16,0 0-1,0 0-15,0 0 0,0 0 16,-1-22-16,1 22 0,0-21 0,-21 21 16,42-21-16,-21 0 0,-1 0 15,22 0-15,0-1 0,0 1 0,0-21 16,0 21-16,0 0 16,22-1-16,-1 1 0,0-21 0,21 21 15,-21 0-15,1 21 0,20-22 0,-21 1 16,21 21-16,-20 0 0,20 0 15,-21 0-15,0 21 0,-21 1 16,0-1-16,0 0 0,0 0 16,0 21-16,-21-20 0,0 20 0,-21 0 15,20-21-15,-20 22 0,21-1 16,-21 0-16,-1 1 0,22-22 16,-21 21-16,21 1 0,-1-1 0,1-21 15,0 0-15,21 22 0,0-22 0,0 0 16,0 0-16,21 0 15,0 0-15,1-21 0,-1 0 0,42 22 16,-42-22-16,22 0 0,-22 0 0,0-22 16,21 1-16,-20 21 0,-1-21 15,0 0-15,0 0 0,0-22 16,-21 22-16,0-21 0,0 21 16,0 0-16,0-1 0,-21 1 15,0 0-15,-21 0 0,20 0 0,1 0 16,0 21-16,0 0 0,0 0 15,-43 0-15,43 0 0,0 0 16,0 0-16,0 0 0,-1 0 0,22 21 16,0 0-1</inkml:trace>
  <inkml:trace contextRef="#ctx0" brushRef="#br1" timeOffset="26312.06">15325 2350 0,'0'0'0,"42"-85"32,-42 64-32,0 42 31,0 0-31,0 0 0,0 0 0,-21 22 15,21-1-15,-21 22 0,-1-22 0,1 21 16,0 1-16,0-1 0,0 1 16,0-1-16,-1-20 0,-20 63 15,0-64-15,21 0 0,-22 1 16,22-1-16,0 0 0,0-21 0,0 1 16,-1-1-16,1 0 0,0-21 0,0 0 31,0 0-31,0 0 0,21-21 15,0 0-15,0-1 0,-22 1 16,22-21-16,0 21 0,-21 0 0,21-22 16,0 22-16,0-21 0,0-1 0,0 22 15,0-21-15,0 0 0,0-1 16,0 1-16,0 21 0,0 0 0,21-1 16,-21 1-16,22 21 0,-1 0 15,-21 21 1,21 22-16,-21-22 0,0 21 0,21-21 15,-21 22-15,21-22 0,-21 21 16,21 1-16,-21-22 0,0 21 16,22-21-16,-1 0 0,-21 22 0,21-22 15,0 0-15,0 0 0,0-21 16,1 21-16,-1 1 0,0-22 0,42 0 16,-41 0-16,20 0 15,-21 0-15,21-22 0,-20 1 0,20 0 16,0 0-16,-21 0 0,22 0 0,-22-1 15,21 1-15,-21 0 0,1-21 16,-1 21-16,0-22 0,0 22 0,0-21 16,-21 21-16,0-1 0,0 1 15,0 0-15,21 0 0,-21 42 32,0 0-32,-21 0 0,21 1 15,-21-1-15,0 21 0,21-21 0,0 0 16,-21 22-16,0-22 0,21 0 0,-22 0 15,22 22-15,0-22 16,0 0-16,0 0 0,0 0 0,22-21 16,-1 21-16,0 1 0,0-22 0,0 0 15,0 0-15,1 0 0,20 0 0,-21 0 16,21 0-16,1-22 0,-22 1 16,21 0-16,-21 0 0,22 0 15,-22 0-15,0-22 0,0 22 0,0-21 16,-21 21-16,0-22 0,0 1 15,0 21-15,0-22 0,0 1 0,0 21 16,-21 0-16,0-22 0,0 22 0,-21 21 16,20-21-16,1 21 0,-21-21 15,21 21-15,0 0 0,-22 0 0,22 21 16,0 0-16,-21 0 0,20 1 16,1-1-16,0 21 0,0-21 0,0 0 15,21 1-15,0-1 0,0 21 0,0-21 16,0 0-16,0 1 0,0-1 15,0 0-15,42-21 16,-21 0-16,0 21 0</inkml:trace>
  <inkml:trace contextRef="#ctx0" brushRef="#br1" timeOffset="26634.27">16658 2731 0,'21'-22'15,"-42"44"-15,42-65 0,0 1 0,-21 21 16,0 0-16,0-1 0,0 1 16,0 0-16,-21 21 0,0 0 15,0 0-15,-21 0 0,20 0 16,-20 21-16,21 0 0,-21 1 0,-1 20 16,22-21-16,-21 21 0,21 1 15,-22-22-15,22 21 0,0 1 0,0-22 16,0 21-16,-1 22 15,22-43-15,0 21 0,0-21 0,0 0 16,0 1-16,22-1 0,-1 0 16,0 0-16,21 0 0,-21 0 0,22-21 15,-1 22-15,0-22 0,22 0 16,-22 0-16,22 0 0,-22 0 0,22 0 16,-1-22-16,1 1 0,-22 21 0,21-21 15</inkml:trace>
  <inkml:trace contextRef="#ctx0" brushRef="#br1" timeOffset="27120.06">17357 2900 0,'0'0'0,"0"-21"0,0-22 0,0 22 0,0 0 16,-22-21-16,1 21 0,21-1 15,-21 22-15,0-21 0,-21 21 0,20 0 16,1 0-16,0 0 0,0 21 16,-21-21-16,20 22 0,1 20 0,-21-21 15,21 21-15,0-20 0,-1 20 16,1 0-16,0-21 0,0 22 0,0-22 15,21 21-15,0-21 0,0 22 16,0-22-16,0 0 0,0 0 16,0 0-16,0 1 0,21-1 0,0-21 15,0 0-15,0 0 0,1 0 16,-1 0-16,0 0 0,21 0 16,-21-21-16,1-1 0,-1 1 0,21 0 15,-21 0-15,0 0 0,22-22 16,-22 22-16,0-21 0,0 0 0,0 20 15,1-20-15,-1 0 0,0-1 0,0 1 16,-21 0-16,0 21 0,21-1 16,-21-20-16,-21 42 31,21 21-31,-21 22 16,0-22-16,0 21 0,-1 0 0,22-20 15,0 20-15,-21 0 0,21 1 16,0-22-16,0 21 0,0-21 0,0 22 15,0-22-15,0 21 0,21-21 16,-21 0-16,22 1 0,-1-22 0,-21 21 16,21 0-16,0-21 0,0 0 0,0 0 15,22 0-15,-22 0 0,0 0 16,21-21-16,-20 0 0,20-1 0,0 1 16,1-21-16</inkml:trace>
  <inkml:trace contextRef="#ctx0" brushRef="#br1" timeOffset="27412.38">18119 2413 0,'0'0'16,"0"-42"-16,21-1 0,-21 22 0,0 0 15,0 0-15,-21 21 16,-1 21-16,1 0 16,0 0-16,21 22 0,-21-1 15,0 0-15,0 1 0,-1 20 0,1 1 16,0-22-16,21 22 0,-21-22 15,0 21-15,0-20 0,-1-1 16,22 0-16,0 1 0,-21-22 0,0 21 16,21-21-16,0 1 0,0 20 15,0-21-15,0 0 0,0 0 16,21-21 0,0 0-16,1 0 15,-1-21-15,0 21 16,0-21-16,0 0 0,22 0 0,-22 0 15</inkml:trace>
  <inkml:trace contextRef="#ctx0" brushRef="#br1" timeOffset="27803.63">18309 2815 0,'0'0'0,"0"-21"0,0 42 32,-21 0-32,0 1 15,21-1-15,-21 0 0,-1 0 16,1 0-16,0 22 0,0-22 0,0 0 15,21 21-15,0-21 0,0 1 0,-21-1 16,21 0-16,0 0 0,0 0 16,0 0-16,0 1 0,21-1 0,0-21 15,-21 21-15,21-21 0,0 0 16,22 0-16,-22 0 0,0 0 0,21 0 16,-21 0-16,22-21 0,-22 0 15,21-1-15,-21 1 0,22 0 0,-22-21 16,0 21-16,0-22 0,0 1 15,1 0-15,-22-1 0,0 1 16,0 21-16,0-22 0,0 1 0,-22 21 16,1 0-16,0 0 0,0 21 15,-21 0-15,-1 0 0,22 0 0,-21 0 16,-1 0-16,22 21 0,-21 0 16,21 0-16,-22 0 0,22 22 0,0-22 15,21 0-15,0 0 0,0 0 0,0 0 16,0 1-16,0-1 15,0 0-15,21 0 0,0-21 16,1 0-16</inkml:trace>
  <inkml:trace contextRef="#ctx0" brushRef="#br1" timeOffset="28212.39">18732 2963 0,'0'0'16,"0"-21"-16,0-21 0,0 21 15,0 0-15,0-1 0,22 22 16,-22-21-16,21 0 0,-21 0 0,21 21 16,0-21-16,0 21 0,22 0 15,-22 0-15,0 0 0,0 0 16,21 0-16,-20 0 0,-1 0 16,0 21-16,0 0 0,0 21 0,-21-20 15,0 20-15,21-21 0,-21 21 0,0-20 16,0 20-16,0-21 0,0 0 15,0 0-15,0 22 0,0-22 0,-21-21 16,21 21-16,0 0 0,-21-21 16,21 21-16,-21-21 15,21-21 1,0 0 0,0 0-16,0 0 15,21 0-15,0-1 0,-21 1 16,21 0-16,1 0 0,-22 0 0,21-22 15,0 22-15,0 0 0,0-21 16,22 21-16,-22-1 0,0 1 0,0 0 16,0 0-16,22 0 0,-22 21 15,0 0-15</inkml:trace>
  <inkml:trace contextRef="#ctx0" brushRef="#br1" timeOffset="28635.28">19897 2752 0,'0'0'0,"0"-21"16,21 21-16,-21-22 0,21 22 15,-21-21-15,0 0 16,-21 21 0,0 0-16,-1 0 0,1 0 15,-21 21-15,21 0 0,-22-21 16,22 22-16,-21-1 0,21 0 0,0 0 15,-1 0-15,22 0 0,0 1 16,0-1-16,0 0 0,0 0 16,0 0-16,0 0 0,22 1 15,-1-22-15,0 21 0,0-21 16,0 21-16,0-21 0,1 0 0,-1 21 16,0-21-16,0 0 0,0 21 15,0-21-15,-21 21 16,-21-21 15,0 0-31,0 0 16,0 0-16,-22 0 0,22 0 15,-21 0-15,21 0 0,0 0 0,-1 0 16,-20 0-16,21 0 0,0 0 16,0 0-16,-22 0 0,22-21 0,0 0 15,-21 21-15</inkml:trace>
  <inkml:trace contextRef="#ctx0" brushRef="#br1" timeOffset="28888.32">17716 2498 0,'22'0'15,"-1"0"-15,0 0 16,21 0-16,-21 0 0,64-21 16,-43 21-16,22-22 0,-22 22 15,1 0-15,20 0 0,-21-21 16,22 21-16,-22 0 0,1 0 0,-1-21 16,0 21-16,1 0 0,-1 0 15,-21-21-15,21 21 0</inkml:trace>
  <inkml:trace contextRef="#ctx0" brushRef="#br1" timeOffset="29371.64">20722 2752 0,'21'0'31,"-21"21"-31,0 0 16,0 0-16,-21 0 16,0 1-16,21-1 0,-21 0 15,0 0-15,21 0 0,0 0 0,-22 1 16,1-22-16,21 21 0,-21 0 15,21 0-15,0-42 63,0 0-63,0 0 16,0-1-16</inkml:trace>
  <inkml:trace contextRef="#ctx0" brushRef="#br1" timeOffset="29668.06">20786 2434 0,'21'0'31,"0"0"-31,-21-21 15,0 0 1,0 0 0,-21 21-16,0 0 15,-1 0 1,1 0-16,0 0 16,21 21-16,0 0 15,0 0 1,0 0-16,0 1 15,21-1-15,0-21 0</inkml:trace>
  <inkml:trace contextRef="#ctx0" brushRef="#br1" timeOffset="30199.26">21209 2667 0,'0'21'31,"0"0"-31,0 1 16,-21-22-16,21 21 0,-21 0 0,21 0 16,0 0-16,-22 0 0,22 1 15,-21-1-15,21 0 0,-21 0 0,21 0 16,0 0-16,0 1 16,0-1-16,-21 0 0,21 0 15,-21 0 1,21-42 31,0 0-47,0 0 15,0 0-15,0-1 16,0 1-16,0-21 0,21 21 16,0 0-16,0-22 0,22 22 15,-22-21-15,21-1 0,0 22 0,1-21 16,-1 21-16,0 0 0,1-1 15,-1 1-15,-21 21 0,22 0 0,-22 0 16,21 21-16,-21 1 0,-21-1 16,21 0-16,-21 0 0,0 21 0,0 1 15,0-22-15,0 21 0,0 1 0,0-22 16,-21 21-16,21-21 0,-21 0 16,0 1-16,0 20 0,0-42 0,-1 21 15,22 0-15,-21 0 16,0 1-16,0-22 0,21 21 15,-21-21-15,0 0 16</inkml:trace>
  <inkml:trace contextRef="#ctx0" brushRef="#br1" timeOffset="31439.48">1460 4551 0,'0'0'0,"22"0"0,-1-21 15,0 0-15,0 21 0,0-22 16,0 1-16,1 0 0,-22 0 15,0 0-15,0 0 0,0-1 16,0 1-16,0 0 16,-22 0-16,-20 21 0,21-21 0,-21 0 15,-1 21-15,1 0 0,0 0 16,-1 0-16,22 0 0,-21 0 0,-1 0 16,1 0-16,21 21 0,0-21 15,0 21-15,-1 0 0,1-21 16,21 21-16,0 0 0,0 1 15,0-1-15,0 0 0,21 0 16,1 21-16,-1-20 0,0-1 0,21 0 16,1 21-16,-22-21 0,21 1 15,0-1-15,-20 21 0,-1-21 0,0 22 16,0-22-16,-21 0 0,0 21 16,0-21-16,-21 1 0,0 20 0,0-21 15,-22 0-15,1 0 0,0 1 16,-1-1-16,1 0 0,-22-21 15,22 0-15,0 0 0,-22 0 16,22 0-16,0 0 0,-1-21 16,22 0-16,-21-1 0,-1 1 0,22-21 15,-21 0-15,21 20 0,0-20 16,-1 0-16,1-1 0,0 22 0,0-21 16,21 21-16,0 0 0,0-1 15,0 1-15,42 0 16,-21 21-16,22 0 0,-1 0 0,0 0 15,22 0-15,-22 0 0,1 0 16,20 0-16,1 0 0,-22 0 0</inkml:trace>
  <inkml:trace contextRef="#ctx0" brushRef="#br1" timeOffset="31784.41">1503 4847 0,'0'0'16,"21"0"-1,0-21 1,0 0-16,0 0 0,-21 0 16,22-1-16,-1 1 0,-21 0 15,21 21-15,-21-21 0,21 0 0,-21 0 16,0-1-16,0 1 0,0 0 16,-21 21-1,0 0-15,-22 21 16,22-21-16,0 21 0,-21 1 15,21-1-15,-22 21 0,22-21 0,0 22 16,0-1-16,0-21 0,-1 21 16,22 1-16,0-22 0,0 21 0,0-21 15,0 1-15,0-1 0,0 0 16,22-21-16,-1 0 0,0 0 0,0 0 16,21 0-16,-20 0 0,20 0 15,0 0-15,-21-21 0,22 0 0,-1-1 16,0-20-16,1 21 0</inkml:trace>
  <inkml:trace contextRef="#ctx0" brushRef="#br1" timeOffset="32039.83">2244 4276 0,'0'0'0,"0"-43"0,0 1 0,0 21 16,0 0-16,0 0 0,-22 21 15,1 0-15,0 0 0,0 42 16,0-21-16,0 21 15,21 1-15,-22-1 0,22 0 16,-21 1-16,0-1 0,21 22 0,0-22 16,0 0-16,-21 1 0,21 20 15,-21-21-15,21 1 0,0-1 16,0 0-16,0-20 0,0 20 0,0-21 16,0 0-16,21-21 15,0 0 1,0-21-16,-21 0 0,21 0 15,1 0-15</inkml:trace>
  <inkml:trace contextRef="#ctx0" brushRef="#br1" timeOffset="32432.24">2307 4657 0,'0'21'0,"-21"0"16,21 0-1,21-21 17,0 0-32,0 0 0,1-21 15,-1 0-15,0 21 0,0-21 0,0 21 16,0-21-16,1-1 0,-1 22 16,0-21-16,-21 0 0,0 0 15,-42 21 1,20 0-16,1 0 15,0 0-15,0 21 16,-21 0-16,20 0 0,1 1 0,0-1 16,-21 21-16,21-21 0,21 22 15,-22-22-15,22 21 0,-21 0 0,21-20 16,0-1-16,0 0 0,0 0 16,0 0-16,21 0 0,1-21 0,-1 0 15,21 0-15,0 0 0,-20 0 16,41 0-16,-21 0 0,1-21 0,-1 0 15,0 0-15,22 0 0,-22 0 16,1-1-16</inkml:trace>
  <inkml:trace contextRef="#ctx0" brushRef="#br1" timeOffset="32911.93">2984 4572 0,'0'0'0,"0"-21"0,0 0 16,-21 21-1,0 0 1,21 21-16,0 0 0,-21-21 15,0 21-15,21 0 0,0 22 0,0-22 16,-21 0-16,21 0 0,0 22 16,-22-22-16,22 0 0,0 21 0,0-21 15,0 1-15,0-1 0,0 0 16,0 0-16,0 0 0,0 0 16,-21-42 15,21 0-16,0 0-15,0 0 0,0 0 16,0-1-16,0 1 0,0-21 0,0 21 16,21-22-16,-21 22 0,22-21 15,-1 21-15,0 0 0,0-22 0,21 22 16,-20 0-16,-1 0 0,0 0 16,21 21-16,-21 0 0,1 0 0,20 0 15,-21 0-15,21 21 0,-20 0 16,20 0-16,-21 21 0,0-20 0,0 20 15,-21-21-15,0 21 0,0 1 16,0-1-16,0-21 0,0 22 16,0-22-16,-21 0 0,0 21 0,21-21 15,-21-21-15,21 22 0,0-1 16,0-42 15,21-1-15,-21 1-16,21 0 0,0 0 0,1 0 15</inkml:trace>
  <inkml:trace contextRef="#ctx0" brushRef="#br1" timeOffset="33132.26">3746 4593 0,'0'0'0,"0"21"31,0 1-31,0-1 0,-21 0 16,21 0-16,-21-21 0,21 42 0,0-20 15,-21-1-15,0 0 0,21 0 16,-21 0-16,21 0 0,0 1 16,0-1-16,-22-21 15,22-21 17,22-1-32,-22 1 0,0 0 15</inkml:trace>
  <inkml:trace contextRef="#ctx0" brushRef="#br1" timeOffset="33299.64">3683 4487 0,'0'0'0,"0"-21"0,0 0 0,0-21 0,-21 21 15,21-1-15,-21 22 47,21 22-47,0-1 16,0 0-16,0 0 15,21-21-15,0 21 16</inkml:trace>
  <inkml:trace contextRef="#ctx0" brushRef="#br1" timeOffset="33724.21">4064 4509 0,'0'0'16,"-21"21"15,0 0-31,-1 0 16,22 0-16,0 0 0,-21 1 15,0 20-15,21-21 16,0 21-16,0-20 0,-21 20 0,21-21 16,0 21-16,0-20 0,0 20 0,0-21 15,0 0-15,0 0 0,21 1 16,0-1-16,0-21 0,1 0 15,-1 0-15,0 0 0,0 0 16,0-21-16,0 21 0,22-22 0,-22 1 16,0 0-16,21 0 0,-20 0 0,-1-22 15,21 22-15,-21-21 0,0 21 16,-21-22-16,0 22 0,22-42 16,-22 42-16,0-22 0,0 22 15,0 0-15,0 0 0,0 0 16,-22 21-16,1-22 0,0 22 31,0 0-31,21 22 0,0-1 16,0 0-1,21-21 1</inkml:trace>
  <inkml:trace contextRef="#ctx0" brushRef="#br1" timeOffset="34428.12">4762 4551 0,'0'0'0,"-21"0"31,0 0-31,0 21 16,0-21-16,21 21 0,0 0 16,0 1-16,0-1 0,0 0 15,0 0-15,0 0 0,0 0 0,0 1 16,0-1-16,0 0 0,0 0 15,0 0-15,0 0 0,0 1 16,0-1-16,-21-21 31,-1 0-15,22-21-16,0-1 0,0 1 16,0 0-16,0-21 15,0 21-15,0-1 0,0 1 0,0-21 16,0 21-16,0 0 0,22-22 15,-1 22-15,21 0 0,-21 0 0,22 0 16,-22-1-16,21 22 0,0 0 16,1 0-16,-22 0 0,21 0 0,1 0 15,-22 0-15,0 22 0,21-1 0,-21 0 16,1 0-16,-1 0 0,0 0 16,0 1-16,-21 20 0,0-21 0,0 0 15,0 22-15,21-22 0,-21 0 16,0 21-16,0-21 0,0 1 15,0-1-15,-21-21 16,21-21 15,0-1-31,0 1 0,0 0 16,0 0-16,0 0 0,21 0 16,0-22-16,1 22 0,-1 0 0,0-21 15,0 20-15,21-20 0,-20 21 16,20-21-16,21-1 0,-20 22 15,-1 21-15,-21 0 0,22 0 16,-1 0-16,-21 21 0,0-21 16,0 43-16,1-22 0,-22 0 0,0 0 15,0 21-15,0-20 0,0 20 0,0 0 16,-22-21-16,1 22 0,0-22 16,0 21-16,0-21 0,0 1 0,-1 20 15,1-21-15,0-21 16,21 21-16,0-42 15,0 0 1</inkml:trace>
  <inkml:trace contextRef="#ctx0" brushRef="#br1" timeOffset="34911.62">7218 4445 0,'0'0'0,"21"-21"0,0 0 16,-21 0-16,21-1 0,-21 1 0,21 21 16,-21-21-16,0 42 31,0 22-31,0-22 15,0 21-15,0-21 0,0 22 16,0-1-16,0 0 0,0-21 16,0 22-16,-21-1 0,21 0 0,-21 1 15,21-1-15,-21-21 0,21 22 16,0-22-16,0 0 0,0 0 0,0 0 16,0 0-16,21-21 31,21-21-31,-20 0 0,-1 0 15</inkml:trace>
  <inkml:trace contextRef="#ctx0" brushRef="#br1" timeOffset="35164.68">7832 4593 0,'0'0'0,"-22"0"16,1 0-16,0 0 15,-21 21-15,21 1 0,-22-1 0,1 0 16,0 0-16,-1 0 0,1 0 15,0 22-15,-1-22 0,1 0 0,0 21 16,20-20-16,-20 20 0,21-21 16,-21 0-16,20 0 0,22 1 15,-21-22-15,21 21 0,21-21 16,-21-21 0,22-1-16,-1 22 0,0-21 15,21 0-15,-21 0 0,1-21 0,20 20 16,-21-20-16,0 21 0,22-21 15,-22 20-15</inkml:trace>
  <inkml:trace contextRef="#ctx0" brushRef="#br1" timeOffset="35375.73">7535 4678 0,'43'-42'16,"-22"20"-16,-127 107 0,148-106 0,22-64 0,-43 64 16,0 0-16,0 21 15,-21 21 1,21 0-16,-21 0 16,0 1-16,0-1 0,0 0 0,0 21 15,0-21-15,0 22 0,22-22 0,-22 21 16,21-21-16,-21 22 0,0-22 15,0 0-15,21 21 0,-21-20 16,21-22-16,0 21 0,-21 0 0,21-21 16,1 0-16,-1 0 15,0 0-15,0 0 0,0 0 0,0-21 16,1 0-16,-1-1 0,0 1 0,21-21 16,-21 21-16</inkml:trace>
  <inkml:trace contextRef="#ctx0" brushRef="#br1" timeOffset="35604.37">8340 4255 0,'0'0'0,"0"-43"16,0-20-1,0 84 1,-22 21-16,1-21 16,0 22-16,21-1 0,-21 0 0,0 1 15,0-1-15,21 0 0,-22 1 0,1-1 16,0 0-16,21 1 0,-21-1 15,0 0-15,21 1 0,-21-22 0,21 21 16,0-21-16,0 1 0,0-1 0,0 0 16,21-21-1,0-21 1,0 21-16</inkml:trace>
  <inkml:trace contextRef="#ctx0" brushRef="#br1" timeOffset="36000.5">8445 4678 0,'0'0'0,"22"0"15,-1 0 1,0 0 0,0 0-16,0 0 0,0-21 15,1 21-15,-1 0 0,0 0 16,0-21-16,0 21 0,0-22 15,1 1-15,-1 0 16,-21 0-16,-21 0 16,-1 21-1,1 0-15,0 0 0,0 0 0,0 0 16,0 21-16,-1 0 0,1 0 16,0 0-16,0 1 0,0-1 0,21 0 15,-21 21-15,-1-21 0,22 22 16,-21-22-16,21 21 0,0-21 0,0 22 15,0-22-15,0 0 0,0 0 16,0 0-16,21-21 16,1 0-16,-1 0 0,21 0 0,-21 0 15,0 0-15,43 0 0,-22 0 16,1-21-16,-1 0 0,0 0 16,1 0-16,-1 0 0,0-22 0</inkml:trace>
  <inkml:trace contextRef="#ctx0" brushRef="#br1" timeOffset="36496.22">9334 4297 0,'0'0'16,"0"-21"-16,0 0 0,0-1 0,-21 22 15,0 0 1,0 22-16,21-1 16,-21 21-16,21-21 0,-21 22 0,21-1 15,-22-21-15,1 21 0,21 1 16,0-1-16,0-21 0,-21 22 15,21-1-15,-21-21 0,21 21 0,0-20 16,0 20-16,-21-21 0,21 0 0,0 0 16,0 1-16,0-1 15,-21-21-15,21-21 32,0-1-32,0 1 0,0 0 15,0 0-15,21 0 0,-21 0 0,21-1 16,0-20-16,-21 21 0,21 0 15,0 0-15,1-1 0,-1 1 16,21 0-16,-21 21 0,0-21 0,22 21 16,-22 0-16,0 0 0,21 0 15,-20 0-15,-1 0 0,0 21 0,0 0 16,0-21-16,0 21 0,1 22 16,-22-22-16,0 0 0,0 0 0,0 22 15,0-22-15,-22 0 0,1 21 0,0-21 16,0 1-16,-21-1 0,20 0 15,-20-21-15,0 21 0,21 0 0,-22-21 16,22 0-16,-21 21 0,21-21 0,-1 0 16,1 0-16,0 0 0,21-21 31,0 0-31,0-21 0,0 21 16,21-1-16,0 1 0</inkml:trace>
  <inkml:trace contextRef="#ctx0" brushRef="#br1" timeOffset="36951.26">10075 4212 0,'0'0'0,"0"-21"0,-42-42 31,21 63-31,21 21 15,0 21-15,0-21 0,0 22 16,0-22-16,0 42 0,0-20 16,0-1-16,0 0 0,0 1 15,0 20-15,-21-21 0,-1 1 0,1-1 16,0 0-16,0 1 0,0-1 16,0 0-16,-1 1 0,1-22 0,21 0 15,-21 0-15,21 0 0,21-42 31,-21 0-15,0 0-16,21 0 0,1 0 0,-22-22 16,21 22-16</inkml:trace>
  <inkml:trace contextRef="#ctx0" brushRef="#br1" timeOffset="37323.87">9821 4318 0,'0'0'0,"-21"-21"0,0 0 0,0 21 15,0-21-15,21-1 0,0 1 16,0 0 0,21 21-16,0 0 0,21 0 0,-21 0 15,22 0-15,-1 0 0,0 0 16,1 0-16,-1 0 0,0 21 0,22 22 16,-22-22-16,1 21 0,20-21 15,-21 22-15,-20-1 0,20-21 16,21 64-16,-41-43 0,-1-21 15,-21 22-15,0-22 0,0 21 16,0 0-16,-21-20 0,-1-1 0,-20 21 16,0-21-16,-1 0 0,1 1 0,-21-1 15,-1-21-15,22 21 0,-22-21 16,22 0-16,0 21 0,-1-21 0,22 0 16,-42 0-16,41 0 0,1 0 15,21-21 1,0 0-1,21 21 1,1 0-16,-1-21 0,0 21 16,0-22-16,21 22 0</inkml:trace>
  <inkml:trace contextRef="#ctx0" brushRef="#br1" timeOffset="37775.33">10583 4720 0,'0'0'0,"0"-21"16,-21 21-16,21-21 15,0 0-15,0 0 16,0-1-16,0 1 0,21 0 16,0 0-16,1 21 15,-1 0-15,0 0 0,0 0 0,0 0 16,0 0-16,43 0 0,-43 21 15,21 0 1,-20 0-16,-1 1 0,0-1 0,-21 0 16,21 0-16,-21 21 0,0-20 0,21-1 15,-21 21-15,0-21 0,0 0 16,0 1-16,0-1 0,0 0 0,-21 0 0,0-21 16,21 21-1,0-42 1,0 0-1,0 0-15,0 0 16,0-1-16,0 1 0,0 0 0,0-21 16,21 21-16,0-1 0,-21 1 0,21 0 15,1 0-15,-1 0 0,0 0 16,0-1-16,0 22 0,0-21 0,1 0 16,-1 21-16,0-21 0,0 21 0,0 0 15,0 0-15,-21-21 0,22 21 16,-1 0-16</inkml:trace>
  <inkml:trace contextRef="#ctx0" brushRef="#br1" timeOffset="37988.26">11345 4551 0,'0'0'0,"0"21"15,0 0-15,0 0 16,0 1-16,0-1 0,0 0 16,-21 0-16,21 0 0,-21 0 15,21 1-15,0-1 16,0 0-16,0 0 0,0 0 15,0 0 1,0-42 31,0 0-47,0 0 16</inkml:trace>
  <inkml:trace contextRef="#ctx0" brushRef="#br1" timeOffset="38183.86">11409 4382 0,'0'0'16,"0"-22"-1,-21 22 1,21 22 0,0-1-1,0 0 1,0 0-16,21-21 15,-21 21-15,21 0 16</inkml:trace>
  <inkml:trace contextRef="#ctx0" brushRef="#br1" timeOffset="39275.89">11705 4509 0,'0'21'31,"0"0"-31,0 0 16,0 0-16,0 0 0,0 1 16,0-1-16,0 0 0,0 0 0,0 0 15,0 0-15,0 1 0,0-1 16,0 21-16,0-21 0,0 0 0,0 1 16,0-1-16,0 0 0,21-21 15,-21 21-15,21-21 16,1 0-16,-1 0 15,0-21-15,0 0 16,0 0-16,0-1 0,1 1 16,-1 0-16,0 0 0,0 0 15,0-22-15,22 22 0,-22 0 0,0-21 16,0 21-16,0-1 0,0 1 16,1 0-16,-22 0 0,0 42 46,0 0-46,-22 0 0,1 1 16,21-1-16,-21 0 0,21 21 16,0-21-16,0 1 0,0 20 0,0-21 15,0 0-15,0 0 0,0 1 0,0-1 16,0 0-16,21 0 0,0-21 16,1 21-16,-1-21 0,21 0 0,-21 0 15,22 0-15,-1 0 16,-21 0-16,21 0 0,1-21 0,-1 0 15,0 21-15,-20-21 0,20 0 0,-21-1 16,21 1-16,-20-21 0,-1 21 16,0 0-16,0-22 0,-21 22 0,0 0 15,21-21-15,-21 20 0,0 1 0,0 0 16,0 0-16,0 0 16,-21 21-16,0 0 15,0 0-15,21 21 0,-21 0 0,-1 0 16,1 0-16,21 1 0,0-1 15,-21 0-15,21 21 0,-21-21 16,21 1-16,0 20 0,0-21 16,0 0-16,0 0 0,0 1 0,0-1 15,0 0-15,21 0 0,0-21 16,0 0-16,1 0 16,-1 0-16,0 0 0,0 0 0,0 0 15,0-21-15,22 0 0,-22 0 0,0-1 16,21 1-16,-20 0 0,20-21 15,-21 21-15,0-1 0,0-20 0,1 21 16,-1-21-16,-21 20 0,0 1 0,0 0 16,0 0-16,0 0 15,-21 21-15,-1 0 0,1 0 16,0 0-16,0 0 0,0 0 16,42 0 15,0 0-16,0 0-15,0 0 0,1 0 16,-1 0-16,21 0 0,-21 0 0,22 0 16,-22 0-16,21 0 0,-21-21 15,0 21-15,22 0 0,-22 0 0,0 0 16,0 0-16,0 0 0,-21 21 16,0 0-1,0 0-15,0 0 0,-21 0 0,0 1 16,0-1-16,0 0 0,0 0 0,-1 21 15,22-20-15,-21 20 0,0-21 16,21 0-16,0 22 0,0-22 0,0 0 16,0 0-16,0 0 0,0 0 0,0 1 15,21-22-15,0 0 16,1 0-16,-1 0 0,21 0 0,-21 0 16,22 0-16,-22 0 0,21 0 15,-21-22-15,22 1 0,-22 0 0,0 0 16,0 0-16</inkml:trace>
  <inkml:trace contextRef="#ctx0" brushRef="#br1" timeOffset="40919.94">14690 4424 0,'0'0'0,"0"-21"0,0 0 0,21 21 15,-21-22-15,0 1 0,0 0 0,0 0 16,21 21-16,-21-21 0,0 42 31,0 0-15,0 0-16,0 0 0,0 1 0,0 20 15,0-21-15,-21 21 0,21-20 0,-21 20 16,-1 0-16,22-21 0,-21 22 16,0-22-16,21 21 0,-21-21 0,21 1 15,-21-1-15,21 0 0,-21 0 16,21 0-16,21-42 31,0 21-31,0-21 16,0 0-16,0 0 0,-21-1 15,43 1-15,-22 0 0,21-21 16,-21 21-16,1-22 0,-1 22 16,0 0-16,0-21 0,0 20 0,0 1 15,1 0-15,-1 0 0,-21 42 32,0 0-17,0 0-15,0 1 0,0-1 0,0 21 16,0-21-16,0 0 0,0 1 15,0-1-15,-21 0 0,21 0 0,0 0 16,0 0-16,0 1 0,0-1 16,21-21-16,0 0 15,0 0-15,0 0 0,22 0 16,-22 0-16,0 0 0,21-21 16,-21-1-16,22 22 0,-22-21 0,21 0 15,-21 0-15,43-21 0,-43-1 16,0 22-16,0 0 0,1-21 15,-22 20-15,21-20 0,0 21 16,-21 0-16,0 0 0,0-1 0,0 44 31,0-1-31,0 0 16,0 0-16,-21 0 0,0 0 16,-1 1-16,22-1 0,-21 21 15,0-21-15,21 0 0,0 1 0,0-1 16,-21 0-16,21 0 0,0 21 15,0-20-15,0-1 0,21 0 16,0-21-16,0 21 16,22-21-16,-22 0 0,0 0 0,21 0 15,-20 0-15,20-21 0,0 21 0,-21-21 16,22 0-16,-22-1 0,21 1 16,-21 0-16,43-42 0,-43 20 15,0 22-15,0-21 0,1-1 16,-1 1-16,-21 0 0,0-1 0,21 1 15,-21 0-15,0-1 0,0 22 16,0 0-16,0 0 0,0 0 16,0 0-16,0 42 15,0 0-15,0 0 0,-21 21 16,21-20-16,0 20 0,0 0 16,-21 1-16,21-22 0,-22 21 0,22 0 15,0-20-15,0 20 0,-21-21 16,21 0-16,-21 0 0,21 22 0,0-22 15,0 0-15,0 0 16,-21-21 0,21-21 15,0 0-31,0 0 16,21 0-16,-21-22 0,21 22 0,0 0 15,1 0-15,-1-22 0,0 22 0,0-21 16,0 21-16,22 0 0,-1-1 15,0 1-15,-21 0 0,22 0 16,-1 21-16,0 0 0,-20 0 0,20 0 16,-21 21-16,21 0 0,1 43 15,-43-43-15,0 21 0,0-21 16,0 22-16,0-22 0,0 0 0,0 0 16,0 22-16,0-22 0,0 21 15,0-21-15,0 0 16,21-21-16,-21 22 15,21-22-15,0 0 0,0 0 0,1 0 16,20 0-16,-21 0 0,0-22 16,0 1-16,1 21 0,20-21 0,-21 0 15,21 0-15,-20 0 0,-1-22 16,0 22-16,0 0 0,-21-21 16,0 20-16,21 1 0,-21 0 0,0 0 15,0 0-15,0 0 0,0 42 31,-21 0-31,21 0 0,0 0 16,-21 0-16,21 1 0,-21-1 16,21 0-16,-21 0 0,21 0 0,-22 0 15,22 1-15,0-1 0,0 0 16,0 0 0,0-42 15,0 0-16,22 0-15,-22-1 0</inkml:trace>
  <inkml:trace contextRef="#ctx0" brushRef="#br1" timeOffset="41111.83">16954 4170 0,'0'0'0,"-21"0"15,0 0 1,0 0-16,0 0 15,21 21 1,0 0-16,0 0 16,0 1-1,21-1-15,0-21 16,0 0-16,0 21 16</inkml:trace>
  <inkml:trace contextRef="#ctx0" brushRef="#br1" timeOffset="41389.68">17314 4318 0,'0'0'0,"-21"0"15,0 0-15,0 21 16,0 0-16,-1 1 16,1-22-16,21 21 0,-21 0 0,0 0 15,0 21-15,0-20 0,21-1 16,-22 0-16,22 0 0,-21 21 15,21-20-15,-21-1 0,21 0 0,0 0 0,0 0 16,0 0-16,0 1 16,0-1-16,21-21 0,0 21 0,1-21 15,-1 0-15,0 21 0,21-21 0,-21 0 16,22 0-16,-1 0 0,0 0 16,1 0-16,-1-21 0,0 21 0,43-42 15,-43 20-15</inkml:trace>
  <inkml:trace contextRef="#ctx0" brushRef="#br1" timeOffset="41891.39">17843 4170 0,'0'0'0,"0"-42"0,0 20 0,0-20 0,0 21 16,0-21-16,0 20 16,0 44-1,-21 20 1,21-21-16,-21 21 0,21 1 0,0-1 15,-21 0-15,21 1 0,0-1 16,0 0-16,-21 1 0,21-1 0,-21 0 16,21 1-16,0-22 0,0 21 0,-22-21 15,22 1-15,0-1 0,0 0 16,-21 0-16,21 0 0,0 0 16,0-42 15,0 0-16,0 0-15,0 0 0,21 21 16,1-21-16,-1-22 0,0 22 0,21 0 16,-21 0-16,22-22 0,-1 22 0,0 0 15,1-21-15,-1 21 0,-21-1 16,22 22-16,-1-21 0,-21 21 0,21 0 16,-20 0-16,-1 21 15,-21 1-15,0 20 0,0-21 16,0 0-16,0 22 0,0-22 0,0 21 15,-21-21-15,21 0 16,-22 1-16,1-1 0,21 0 0,0 0 16,-21 0-16,21 0 0,-21-21 15,21 22 1,0-44 0,21 22-1,0-21-15,0 0 0,1 21 0</inkml:trace>
  <inkml:trace contextRef="#ctx0" brushRef="#br1" timeOffset="42188.22">19283 4233 0,'-21'0'31,"21"22"-15,0-1-16,0 0 0,-22 21 16,1-21-16,21 22 0,0-22 0,0 0 15,-21 21-15,21-20 0,-21 20 16,21-21-16,-21 0 0,21 0 0,-21 1 16,21-1-16,0 0 0,0 0 15,-22-21-15,44 0 31,20 0-15,-21 0-16</inkml:trace>
  <inkml:trace contextRef="#ctx0" brushRef="#br1" timeOffset="42643.72">19897 4424 0,'0'0'0,"21"-21"16,-21 0-1,0-1-15,-21 22 16,-1 0 0,1 0-16,0 0 0,0 0 0,0 0 15,-22 0-15,22 0 0,0 0 16,0 22-16,0-22 0,0 21 16,-1-21-16,22 21 0,0 0 15,0 0 1,22 0-16,-1-21 15,0 0-15,0 0 0,0 22 16,22-22-16,-22 0 0,0 0 0,21 21 16,-21-21-16,1 0 15,-22 21-15,21-21 16,-21 21-16,0 0 0,0 0 16,-21 1-1,-1-1-15,1-21 0,0 21 0,0-21 16,-21 21-16,20-21 0,-20 21 0,0-21 15,21 0-15,-22 21 0,1-21 16,21 0-16,0 0 0,-22 22 0,22-22 16,0 0-16,0 0 15,0 0-15,21-22 16,0 1 0,0 0-1,0 0-15,0 0 0,0 0 16</inkml:trace>
  <inkml:trace contextRef="#ctx0" brushRef="#br1" timeOffset="42891.96">18902 3895 0,'0'0'0,"-21"0"0,-1 0 32,22 21 30</inkml:trace>
  <inkml:trace contextRef="#ctx0" brushRef="#br1" timeOffset="44832.22">1206 6033 0,'0'0'0,"0"-22"0,-21 1 16,0 0-16,21 0 16,0 0-16,0 0 0,-21-1 0,21 1 15,-21 0-15,0 0 16,21 42 0,-22 0-1,22 0-15,0 22 0,0-22 16,-21 21-16,21 1 0,0-1 0,0 0 15,0 1-15,0 20 16,0-21-16,0 1 0,0-1 0,0 22 16,0-22-16,0 0 0,0-21 15,0 22-15,0-22 0,0 0 0,0 0 16,0 0-16,0 1 0,21-22 16,1 0-1,-1 0-15,0 0 0,0-22 0,0 1 16,0 0-16,1 0 0,-1 0 15,0-22-15,21 1 0,-21 21 0,1-21 16,20-1-16,-21-20 0,0 20 16,22 1-16,-22-21 0,21 20 0,-21-20 15,0 20-15,1 1 16,-1-21-16,0 20 0,0 1 0,0 21 16,-21-22-16,0 22 15,21 21-15,-21 21 16,0 1-16,0 20 0,0 0 15,-21-21-15,0 22 0,21-1 16,-21 0-16,0 22 0,0-22 0,21 1 16,0-1-16,-22 0 0,22 1 15,-21-1-15,21 0 0,0 1 0,0-22 16,0 21-16,0-21 0,0 22 16,21-22-16,1 0 0,-1-21 0,0 21 15,0-21-15,21 0 16,-20 0-16,-1-21 0,21 21 15,-21-21-15,0 0 0,22-1 0,-22-20 16,0 21-16,21-21 0,-20 20 16,-1-20-16,0 0 0,0 21 0,0-1 15,-21-20-15,0 21 16,0 0-16,-21 21 31,21 21-31,-21-21 0,0 21 0,21 0 16,0 0-16,0 1 0,0-1 15,0 21-15,0-21 0,0 0 16,0 1-16,0 20 0,0-21 16,21 0-16,0 0 0,-21 1 0,21-1 15,0 0-15,-21 0 16,0 0-16,-21-21 47,0 0-47,0-21 15,0 0-15,0 0 0,21 0 0,-22 21 16,1-22-16,21 1 0,-21 0 16,21 0-16,-21 0 0,21 42 31,0 0-15,0 0-16,0 0 15,21 1-15,-21-1 0,21 0 0,0 0 16,1 0-16,-1-21 0,-21 21 15,21 1-15,0-22 0,21 0 0,-20 0 16,-1 0-16,21 0 0,0 0 0,-20 0 16,20 0-16,0-22 0,22 22 15,-22-21-15,0 0 0,1 0 16,-1 0-16,0 0 0,1-1 0,-1-20 16,0 21-16,-20-21 0,20 20 15,-21-20-15,-21 21 0,0-21 16,0 20-16,0 1 0,0 0 0,0 0 15,0 0-15,-21 21 16,0 0-16,0 0 16,-22 0-16,22 21 0,0 0 0,0 0 15,0 0-15,21 1 0,0 20 16,-22-21-16,22 21 0,0 1 0,0-22 16,0 0-16,0 21 0,0-20 15,22-1-15,-1 0 0,0 0 0,0 0 16,0-21-16,0 21 0,1-21 15,-1 0-15,21 0 16,-21 0-16,22 0 0,-22 0 0,21 0 16,0 0-16,1 0 0,-1 0 0,0-21 15</inkml:trace>
  <inkml:trace contextRef="#ctx0" brushRef="#br1" timeOffset="45385.12">3810 6287 0,'0'0'0,"0"-22"0,0 1 15,0 0-15,0 0 0,0 0 16,0 0-16,-21 21 0,0-22 0,-22 1 16,22 21-16,-21 0 0,21 0 15,-22 0-15,1 0 0,21 0 0,-22 0 16,22 0-16,-21 21 16,21 1-16,-22-1 0,22 0 0,0 21 15,0 1-15,0-22 0,21 21 0,0 0 16,0-20-16,-21 20 0,21 0 15,0-21-15,0 1 0,0-1 0,0 0 16,21 0-16,0 0 0,0-21 16,0 0-16,0 0 0,22 0 0,-22 0 15,0 0-15,0 0 0,22 0 16,-22-21-16,0 0 0,21 0 0,-21 0 16,1-1-16,20-20 0,-21 21 15,0-21-15,22-1 0,-22 1 16,0 0-16,21-1 0,-21 1 0,1 0 15,-1-1-15,0-20 0,0 20 0,0-20 16,0 21-16,1-1 0,-22 1 16,0 0-16,0-1 0,0 22 0,0 0 15,-22 21 1,22 21-16,-21 0 0,0 0 16,0 22-16,21-1 0,0 22 15,-21-22-15,0 0 0,21 22 0,0-22 16,0 0-16,0 1 0,0-1 15,0 0-15,0 43 16,0-43-16,21-20 0,0 20 0,0-21 16,0 0-16,-21 0 0,21-21 15,1 0-15,-1 0 0,21 0 0,-21 0 16,0 0-16,1 0 0,-1-21 0,21 21 16,-21-21-16,0 0 0,22 0 15,-22-22-15</inkml:trace>
  <inkml:trace contextRef="#ctx0" brushRef="#br1" timeOffset="45843.9">5186 6011 0,'0'0'0,"0"-21"0,0 0 16,0 0-16,21 0 0,-21 0 15,0-1-15,0 1 0,21 0 16,-21 0-16,21 21 0,-21-21 15,0 0-15,0 42 16,0 0 0,0 0-16,0 21 0,0-20 15,0 20-15,-21 0 0,21 1 0,-21-1 16,0 0-16,21 1 0,-21-1 16,-1-21-16,22 21 0,-21 1 0,0-1 15,0-21-15,21 22 0,0-22 16,-21 0-16,21 0 0,0 0 0,0 0 15,21-42 17,0 0-32,0 0 15,-21 0-15,0-22 0,21 22 0</inkml:trace>
  <inkml:trace contextRef="#ctx0" brushRef="#br1" timeOffset="46405.58">4995 6160 0,'0'0'16,"0"21"-16,0 0 0,0 0 16,21 0-1,1-21 1,-1 0-16,21 0 0,-21 0 16,0 0-16,22 0 0,-1 0 0,0-21 15,1 0-15,-1 21 0,0-21 0,22 21 16,-22-21-16,1-1 0,20 22 15,-21-21-15,-20 0 0,20 21 0,-21-21 16,0 0-16,0 21 0,-21-21 16,-21 21-1,0 0-15,0 21 16,0 0-16,0-21 16,-1 21-16,1 0 0,-21 0 0,21 1 15,0 20-15,-1-21 0,22 0 0,-21 0 0,21 1 16,0 20-16,0-21 15,0 0-15,0 0 0,0 1 0,21-1 16,1-21-16,20 21 0,-21-21 0,21 0 16,1 0-16,-22 0 0,21 0 15,1 0-15,-1 0 0,0-21 0,1 0 16,-1 21-16,0-22 0,-21 1 16,22 0-16,-22-21 0,0 21 0,0-1 15,-21 1-15,0-21 0,0 0 16,0 20-16,0-20 0,0 0 15,-21 21-15,0-22 0,-21 22 0,20 0 16,-20 0-16,0 21 0,21 0 0,-22 0 16,1 0-16,0 0 0,-1 0 15,22 21-15,-21 0 0,21 0 0,-22 0 16,22 1-16,0-1 0,0 0 16,21 0-16,0 21 0,-21-20 15,21-1-15,0 0 0,21 0 16,0-21-16</inkml:trace>
  <inkml:trace contextRef="#ctx0" brushRef="#br1" timeOffset="46867.31">7112 6117 0,'0'0'16,"0"21"-1,0 1 1,0-1-16,0 0 0,-21 0 16,21 0-16,-21 0 0,21 1 0,-22-1 15,22 0-15,-21 0 0,21 0 16,0 0-16,0 1 0,-21-1 15,21 0 1,0-42 15,0 0-31,0-1 16,0 1-16,21 0 0,-21 0 16,0 0-16</inkml:trace>
  <inkml:trace contextRef="#ctx0" brushRef="#br1" timeOffset="47051.21">7112 5990 0,'0'0'16,"0"-21"-16,0 0 0,0 0 16,0 42 46,21-21-46,-21 21-16,21-21 0,0 21 15,1-21-15</inkml:trace>
  <inkml:trace contextRef="#ctx0" brushRef="#br1" timeOffset="47655.64">7705 6181 0,'0'0'0,"21"0"15,21 0 1,-42-21 0,0-1-16,0 1 15,0 0-15,-21 0 16,0 21-16,0 0 16,-1 0-16,1 0 0,0 0 15,0 0-15,0 0 0,0 21 16,-1 0-16,1 0 0,0 1 15,0 20-15,0-21 0,0 0 0,-1 22 16,22-1-16,0-21 16,0 21-16,0-20 0,0 20 0,0-21 15,0 0-15,0 0 0,0 1 0,22-22 16,-1 0 0,0 0-16,21 0 0,-21 0 0,1-22 15,-1 22-15,21-21 0,-21 0 16,22 0-16,-22 0 0,0-22 0,21 22 15,-21 0-15,22-21 0,-22-1 0,0 22 16,21-21-16,-20 0 0,-1-1 16,0 22-16,0-21 0,0-1 0,-21 1 15,0 0-15,21-1 0,-21 1 16,0 21-16,0-21 0,0 20 16,0 1-16,0 0 0,-21 42 31,0 0-31,0 1 0,21-1 0,-21 21 15,21 0-15,-21 1 0,21-1 0,0 0 16,0 1-16,0-1 0,0 0 16,0-20-16,0 20 0,0 0 0,0-21 15,0 1-15,0 20 0,0-21 0,0 0 16,21 0-16,-21 1 16,21-22-16,-21 21 0,21-21 0,0 0 15,0 0 1,1-21-16,-1-1 0</inkml:trace>
  <inkml:trace contextRef="#ctx0" brushRef="#br1" timeOffset="48068.22">8340 6202 0,'21'0'15,"0"0"-15,0 0 16,0 0-16,0 0 0,1 0 16,-1 0-16,0 0 0,0 0 15,0-21-15,0 0 0,1 21 16,-1-22-16,0 22 0,-21-21 0,0 0 16,0 0-16,0 0 15,-21 21 1,0 0-16,-1 0 0,1 0 15,0 0-15,0 21 16,0 0-16,0 0 0,-1 0 0,22 1 16,0-1-16,-21 21 0,21-21 0,0 0 15,0 1-15,0 20 16,0-21-16,0 0 0,0 0 0,0 1 16,0-1-16,0 0 0,0 0 0,21-21 15,1 21-15,-1-21 0,0 0 16,0 0-16,21 0 0,-20 0 15,-1 0-15,0-21 0,21 21 0,-21-21 16,22 0-16,-22 0 16,21-1-16</inkml:trace>
  <inkml:trace contextRef="#ctx0" brushRef="#br1" timeOffset="48551.95">9017 6096 0,'0'0'0,"-21"0"31,0 21-16,-1 0-15,22 1 16,0-1-16,0 0 0,-21 0 0,21 0 16,0 0-16,-21 22 0,21-22 15,0 0-15,0 0 0,0 0 0,0 1 16,0-1-16,-21 0 0,21 0 0,0 0 16,0 0-1,-21-21 1,21-21-1,0 0 1,0 0-16,0 0 0,0 0 0,0-1 16,0-20-16,0 21 0,21 0 0,0-22 15,0 22-15,0-21 0,22 21 16,-1-22-16,0 22 0,1-21 0,-1 21 16,0 0-16,1-1 0,-1 1 0,-21 0 15,22 21-15,-22 0 0,0 0 16,0 21-16,0 0 0,-21 1 0,0 20 15,0-21-15,0 21 0,0-20 0,0 20 16,0 0-16,0 1 0,0-22 16,-21 21-16,21 0 0,-21-20 15,21 20-15,0-21 0,0 0 0,0 0 16,0 1-16,21-22 31,0-22-15,0 1-16,1 0 0,-1 21 15,0-42-15,0 21 0,0-1 16</inkml:trace>
  <inkml:trace contextRef="#ctx0" brushRef="#br1" timeOffset="49039.26">10033 5884 0,'0'0'0,"0"-21"15,0 0-15,0 0 0,0 0 0,-21 21 31,0 0-31,21 21 0,-22-21 0,1 21 16,0 21-16,21-20 0,-21-1 0,0 21 16,0 0-16,21-20 0,-22 20 0,1 0 15,21-21-15,0 22 0,0-22 16,-21 42-16,21-20 0,0-22 16,0 21-16,0-21 0,0 1 0,0-1 15,0 0-15,0 0 0,21-21 16,0 21-16,1-21 0,-1 0 0,0 0 15,21 0-15,-21 0 0,22 0 0,-22 0 16,0-21-16,21 21 16,-20-21-16,20 0 0,-21 0 0,21-1 15,-20 1-15,20 0 0,-21-21 0,0 21 16,0-1-16,1 1 0,-1 0 16,0 0-16,-21 0 0,21 21 0,-42 21 46,0 0-46,21 0 0,-21 0 0,21 1 16,0-1-16,-22 0 0,22 21 0,0 1 16,0-22-16,0 0 15,0 0-15,22-21 16,-22 21-16,21-21 0,0 0 16,0 0-16,0 0 15,0-21-15,1 21 0,-1-21 0,0 0 16,0 0-16,0-1 0,0 1 0,1 0 15,-1 0-15</inkml:trace>
  <inkml:trace contextRef="#ctx0" brushRef="#br1" timeOffset="49215.21">10668 5906 0,'0'-22'0,"0"44"0,-21-65 0,0 43 16,-1 0-1,1 0 1,42 0 31,1 0-47</inkml:trace>
  <inkml:trace contextRef="#ctx0" brushRef="#br1" timeOffset="49400.13">9737 6075 0,'-22'21'0,"44"-42"0,-65 63 0,22-42 15,42 0 1,0 0-16,1 0 16,-1 0-16,21 0 0,0 0 0,1 0 15,-1 0-15,0 0 0,1-21 0,-1 21 16</inkml:trace>
  <inkml:trace contextRef="#ctx0" brushRef="#br1" timeOffset="50859.9">10816 6456 0,'0'21'32,"0"0"-32,21-21 0,0 0 0,1 0 0,-1 0 15,0 0-15,0 0 0,21 0 0,-20 0 16,20 0-16,0 0 0,1-21 16,-22 21-16,21-21 0,0 0 0,-20 21 15,20-21-15,-21-1 0,0 1 0,0 0 16,1 0-16,-1 0 0,0 0 15,0-1-15,-21 1 0,0 0 16,0-21-16,0 21 0,0-1 0,0-20 16,0 21-16,0-21 0,-21 20 0,21 1 15,0 0-15,-21 0 0,0 0 16,-1 21-16,1 0 16,0 21-16,0-21 0,21 42 15,-21-21-15,0 1 0,21 20 16,-22 0-16,1-21 0,0 22 0,0 20 15,0-20-15,0 20 0,-1 1 0,1-22 16,0 21-16,0 1 0,-21-1 16,20 1-16,1-22 0,-21 22 0,21-1 15,0-20-15,-1 20 0,1-21 0,0 1 16,0 20-16,21-20 0,0-1 16,0-21-16,-21 21 0,21-20 15,0-1-15,0 0 0,0 0 0,21-21 16,0 0-16,0 0 0,0 0 15,1-21-15,-1 0 0,0 0 0,21-1 16,-21 1-16,1-21 0,20 21 16,-21-22-16,21 1 0,-20 0 15,20 21-15,-21-22 0,0-20 0,0 20 16,1 1-16,-1 0 0,-21-22 0,0 22 16,0 0-16,0-22 0,0 22 0,0-1 15,-21 22-15,-1-21 0,-20 21 16,21 0-16,0-1 0,0 1 15,-1 21-15,1-21 0,0 21 0,0 0 16,0 0-16,42 0 31,0 0-31,21 0 16,-20 0-16,20 0 0,-21 0 0,21 0 16,-20 0-16,20 0 0,0 0 15,1-21-15,-22 0 0,21 21 0,0-21 16,1-1-16,-1 22 0,-21-21 0,0 0 15,22 21-15,-22-21 0,0 21 16,-21-21-16,0 0 0,21 21 16,-21-22-16,21 22 0,-21-21 15,0 42 32,0 1-47,-21-1 0,21 0 16,0 0-16,0 0 0,-21 0 0,21 1 15,0-1-15,0 0 0,0 0 0,0 43 16,0-43 0,0 0-16,21 0 0,0-21 0,1 0 15,-1 0-15,0 0 16,0 0-16,21 0 0,-20 0 0,-1 0 16,21-21-16,-21 0 0,22 0 15,-22 21-15,0-22 0,21 1 0,-21 0 16,1 0-16,-22 0 0,0 0 0,21-1 15,-21 1-15,0 0 0,21 0 16,-21 0-16,0 0 0,0-1 16,-21 44 15,21-1-31,-21-21 0,-1 42 16,22-21-16,0 22 0,-21-22 15,21 42-15,-21-20 0,0 20 16,21-21-16,-21 22 0,21-1 0,-21 1 15,21-1-15,0 1 0,-22-22 0,1 43 16,21-22-16,-21 1 0,21-1 0,0 1 16,-21-1-16,0 22 0,0-21 15,21-1-15,0 1 0,-22-1 0,22 1 16,-21 41-16,0-62 0,21-1 16,-21 0-16,21-20 0,0-1 0,0 0 15,-21 0-15,0 0 0,-1-21 16,1 0-16,0 0 15,0 0-15,0-21 0,-22 0 16,22 0-16,0 0 0,0-1 16,0-20-16,0 21 0,-22 0 0,22 0 15,21-22-15,-21 22 0,21-21 0,-21-1 16,21 22-16,0-21 0,0 0 0</inkml:trace>
  <inkml:trace contextRef="#ctx0" brushRef="#br1" timeOffset="51592.07">13674 5884 0,'0'0'0,"0"-21"15,21 21 16,0 0-31,0 0 0,0 0 16,0 0-16,1-21 0,-1 21 16,21 0-16,-21 0 0,22-21 15,-22 21-15,21-21 0,0 21 0,-20-21 16,-1 21-16,21-22 0,-42 1 16,0 0-16,0 0 15,-21 21-15,0 0 0,-22 0 16,1 0-16,21 0 0,-21 0 15,-1 0-15,1 21 0,0-21 16,-1 21-16,1 0 0,21 1 0,0-1 16,-1-21-16,1 21 0,0 0 15,21 0-15,0 0 0,0 22 16,0-22-16,21 0 0,0 0 16,1 0-16,-1 1 0,0-1 0,0 0 15,21 0-15,-20 0 0,-1-21 0,21 21 16,-21 1-16,0-1 0,1 0 15,-22 0-15,0 0 0,0 0 16,-22 1-16,1-22 0,0 0 16,-21 21-16,-1-21 0,22 21 15,-21-21-15,0 0 0,-1 0 16,1 0-16,21 0 0,0 0 0,-22 0 16,22-21-16,0 0 0,21-1 15,-21 22-15,21-21 0,0 0 16,0 0-16,0 0 0,0 0 15,21 21-15,0-22 0,0 1 16,0 21-16,1-21 0,-1 21 0,21-21 16,0 0-16,1 21 0,-1-21 15,0 21-15,22-22 0</inkml:trace>
  <inkml:trace contextRef="#ctx0" brushRef="#br1" timeOffset="51952.25">14478 5863 0,'0'21'16,"-21"1"0,0-1-16,21 0 0,0 0 0,-22 0 15,1 0-15,0 1 0,0 20 0,0-21 16,21 21-16,-21 1 0,-1-1 0,22 0 16,0 1-16,-21 20 0,21 1 15,-21-1-15,0 22 0,21-22 0,0 1 16,-21 21-16,0-22 0,-1 22 15,1-1-15,21 1 0,-21 0 0,0-1 16,0 1-16,0-21 0,-1 20 0,-20-20 16,21-1-16,21 1 0,-21-22 15,21 0-15,-21 1 0,21-1 0,0-21 16,-22 0-16,22 1 0,0-1 0,0-42 31,0-1-31,0 1 0,0 0 16,0 0-16,22 0 0,-22-22 15,21 1-15,0 0 0,-21-1 0,21-20 16,0 21-16,0-43 0,1 21 0,-1-20 16,0-1-16,0 22 0</inkml:trace>
  <inkml:trace contextRef="#ctx0" brushRef="#br1" timeOffset="52232.15">14309 6223 0,'0'0'0,"0"-42"0,42-170 16,-42 191-1,0 0-15,21 0 0,0-1 0,0 1 16,1 0-16,-1 0 0,0 21 16,0 0-16,21-21 0,-20 21 0,20 0 0,-21 0 15,21 0-15,-20 21 16,-1 0-16,21 0 0,-42 0 0,0 1 16,21-1-16,-21 21 0,0-21 0,-21 22 15,0-22-15,0 0 0,0 0 16,-1 0-16,-20 0 0,21-21 0,-43 43 15,43-43-15,-21 0 0,21 0 16,0 21-16,-1-21 0,1 0 0,0 0 31,42 0-15</inkml:trace>
  <inkml:trace contextRef="#ctx0" brushRef="#br1" timeOffset="53151.67">15092 6075 0,'84'0'31,"-62"-21"-15,-1 21-16,0-21 0,0 21 16,0-22-16,0 22 0,1-21 0,-22 0 15,21 21-15,-21-21 0,21 0 0,-21 0 16,0-1-16,0 1 0,0 0 15,-21 21 1,0 0-16,-1 0 0,1 0 0,0 21 16,0-21-16,0 21 15,0 1-15,-1-1 0,1 21 0,0-21 16,0 0-16,0 1 0,21-1 0,0 21 16,-21-21-16,21 0 0,0 1 0,0-1 15,0 0-15,0 0 16,21 0-16,0-21 15,0 21-15,0-21 0,22 0 0,-22 0 16,21 0-16,-21 0 0,22 0 0,-1 0 16,0 0-16,1 0 0,-1-21 0,0 21 15,1-21-15,-1 0 0,-21 21 0,21-21 16,1 0-16,-22-1 0,21 1 16,-21 0-16,1 0 0,-1 0 0,-21 0 15,0-1-15,0 1 0,0 0 0,21 0 16,-21 0-16,0 0 0,-21 21 31,0 21-15,-1 0-16,22 0 0,0 0 0,-21 0 15,21 1-15,-21-1 0,21 21 0,0-21 16,0 0-16,0 1 0,0-1 0,0 0 16,0 0-16,0 0 15,0 0-15,21-21 0,0 0 0,1 0 16,-1 0-16,0 0 0,0 0 15,0 0-15,0 0 0,22 0 0,-22-21 16,0 21-16,0-21 0,22 0 16,-22 0-16,0 0 0,21-1 15,-21 1-15,1 0 0,-1 0 0,0 0 0,0 0 16,-21-1-16,0 1 16,21 0-16,-21 42 31,-21 0-31,21 1 0,-21-1 0,21 0 15,0 0-15,0 0 0,-21 0 16,0 1-16,-1-1 0,22 0 16,0 0-16,-21 0 0,0 0 15,21 1 1,0-44 15,0 1-31,21 0 16,-21 0-16,21 0 0</inkml:trace>
  <inkml:trace contextRef="#ctx0" brushRef="#br1" timeOffset="53312.37">16277 5800 0,'0'0'0,"0"-21"32,-21 21-32,21 21 31,0 0-31,0 0 15,0 0-15,21-21 0,0 0 16,0 21-16,1-21 0</inkml:trace>
  <inkml:trace contextRef="#ctx0" brushRef="#br1" timeOffset="54680.99">16531 6117 0,'0'0'0,"21"0"15,0 0 1,1 0-16,-1 0 16,0-21-16,0 21 0,21-21 0,-20 21 15,20-21-15,-21 0 0,21-1 0,1 22 16,-1-21-16,0 0 16,-20-21-16,20 21 0,-21-1 0,0 1 15,0-21-15,-21 21 0,0-22 0,0 22 16,0 0-16,0 0 0,0 0 15,0 0-15,-21 21 0,0 0 16,0 0-16,0 0 16,21 21-16,-21 0 0,-1 0 15,22 21-15,-21-20 0,0 20 0,21 0 16,0 1-16,-21 20 0,0-21 0,0 1 16,-1-1-16,22 22 0,-21-1 0,0 1 15,21-1-15,-21 1 0,0-1 16,0 1-16,-1 20 0,1-20 0,0-1 15,0 1-15,0-1 0,-22 1 16,22-22-16,0 22 0,0-1 0,-21 1 16,20-1-16,1-21 0,0 22 0,0-22 15,0 1-15,0-1 0,21 0 16,0 22-16,0-43 0,0 0 16,21-21-16,0 0 15,0 0-15,0 0 0,0 0 0,22-21 16,-1 0-16,0 0 0,1-1 15,-1 1-15,0-21 0,1 21 0,-22-22 16,21 1-16,1 0 0,-22-1 16,21 1-16,-21-21 0,22 20 0,-22 1 15,-21-22-15,21 1 0,-21-1 16,0 1-16,0-1 0,0 1 0,0-1 16,0 1-16,-21-1 0,21 1 0,-21-1 15,-1 22-15,1 0 0,0 21 16,0-22-16,0 22 0,0 21 0,21-21 15,21 21 32,0 0-47,0 0 0,0-21 0,22 21 16,-22 0-16,21-21 0,-21 21 16,22-22-16,-1 22 0,0-21 0,-21 21 15,22-21-15,-1 21 0,-21-21 0,22 0 16,-22 21-16,0-21 0,0-1 15,0 22-15,0-21 0,-21 0 0,22 0 16,-22 42 31,0 0-47,0 0 0,0 1 16,0-1-16,-22 0 0,22 0 15,0 0-15,0 22 0,0-22 0,0 0 16,0 0-16,22 0 15,-1 0-15,0-21 0,0 22 0,0-22 16,0 0-16,22 0 0,-22 0 0,0 0 16,21 0-16,-20 0 0,20 0 15,-21 0-15,21-22 0,-20 22 0,20-21 16,-21 0-16,21 21 0,-20-21 0,-1 0 16,0 0-16,21-22 0,-21 22 15,22-21-15,-22 21 0,0-1 16,0 1-16,0 21 0,1-21 0,-22 42 109,0-42-78,0 0-15,0 0-16,-22 21 16,1 0-1,0 0 1,0 21-16,0-21 16,21 21-16,-21 0 0,21 0 0,-22 1 15,1-1-15,21 0 0,-21 0 16,21 21-16,0-20 0,0-1 0,-21 0 15,21 0-15,0 0 0,0 0 16,0 1-16,21-1 0,0-21 16,-21 21-16,21-21 0,1 0 15,-1 0-15,0 0 0,0 0 0,0 0 16,0 0-16,1 0 16,-1-21-16,0 21 0,0-21 0,21 21 0,-20-22 15,-1 1-15,0 0 0,-21 0 16,21 0-16,0 0 0,-21-1 15,21 1-15,-21 0 0,0 0 0,0 0 16,0 0-16</inkml:trace>
  <inkml:trace contextRef="#ctx0" brushRef="#br1" timeOffset="54900.14">17822 5694 0,'0'0'0,"-84"-21"32,84 42 15,0 0-32,0 0 1</inkml:trace>
  <inkml:trace contextRef="#ctx0" brushRef="#br1" timeOffset="56283.33">2603 7472 0,'0'0'16,"-21"0"-16,0 0 0,-21 0 0,21 0 0,-1 21 16,1-21-16,0 21 0,21 0 15,0 1-15,0-1 16,0 0-16,0 0 15,21-21-15,0 0 0,1 0 16,20 0-16,-21 0 16,21 0-16,-20 0 0,20-21 0,0 21 15,1-21-15,-1 0 0,0 21 16,1-22-16,-22 1 0,0 0 0,0 21 16,0-21-16,0 0 0,-21 0 0,0-1 15,0 1-15,0 0 0,-21 21 16,0-21-16,0 0 0,0 21 15,-22 0-15,1-21 0,0 21 0,-1 0 16,1 0-16,0 0 0,-1 21 0,1 0 16,0-21-16,21 21 15,-22 0-15,22 22 0,-21-22 0,21 0 16,21 0-16,-22 21 0,22-20 16,0 41-16,0-42 0,0 0 15,0 1-15,22-22 0,-22 21 0,21 0 16,0-21-16,21 0 0,-21 0 15,1 0-15,-1 0 0,0 0 0,21 0 16,-21 0-16,1 0 16,-1 0-16,-42 0 15,-1 0 1,-20 0-16,21 21 0,-21-21 16,20 21-16,-20-21 0,0 21 15,-1 1-15,1-1 0,21 0 0,-21 0 16,20 21-16,-20 1 0,0 20 15,21-20-15,21-1 0,0-21 16,0 21-16,0-20 0,0-1 16,0 21-16,21-21 0,0 0 15,21-21-15,-21 0 0,22 0 0,-22 0 16,21 0-16,22 0 0,-22 0 16,0 0-16,22-21 0,-1 0 0,-20-21 15,20 21-15,1-1 0,-22-20 16,22 0-16,-1-1 0,-21 1 0</inkml:trace>
  <inkml:trace contextRef="#ctx0" brushRef="#br1" timeOffset="56547.69">3387 7239 0,'0'0'0,"0"-21"0,-22 21 15,1 21 1,0 0-16,21 22 0,-21-22 0,21 21 15,-21 0-15,21 22 0,0-22 0,0 1 16,-21 20-16,-1-21 0,22 1 16,-21 20-16,21-20 0,0-1 0,0 0 15,-21 1-15,21 20 0,-21-42 16,21 22-16,-21-1 0,21-21 16,0 21-16,0-20 0,0-1 15,0 0-15,21-21 16,0 0-16,-21-21 15,21 0-15,0-1 0,1 1 0</inkml:trace>
  <inkml:trace contextRef="#ctx0" brushRef="#br1" timeOffset="58607.56">3556 7938 0,'0'0'0,"0"21"0,0 0 31,21-21-15,0-21 0,0 21-16,-21-21 0,22 21 0,-1-22 15,0 1-15,0 21 0,0-21 0,0 0 16,-21 0-16,22 0 0,-1-1 16,-21 1-16,0 0 0,0 0 15,0 0-15,0 0 16,0-1-16,-21 22 15,-1 0-15,1 0 0,0 0 0,21 22 16,-21-1-16,0 0 0,0 0 16,-1 0-16,22 0 0,-21 1 0,21 20 15,-21-21-15,21 21 0,0-20 0,0 20 16,0-21-16,0 0 0,0 22 16,0-22-16,21 0 0,0-21 0,1 21 15,-22 0-15,21-21 0,21 0 16,-21 0-16,0 0 0,22 0 0,-22 0 15,21 0-15,1 0 0,-22-21 0,21 0 16,-21 0-16,22 0 0,-22-1 16,21 1-16,-21-21 0,0 21 15,1 0-15,-1-22 0,-21 22 0,0-21 16,21 21-16,-21-1 0,0-20 16,0 21-16,0 0 0,0 0 15,0 42 16,0 0-31,0 0 0,0 0 16,0 22-16,0-22 0,0 0 0,0 0 16,0 21-16,0-20 0,0-1 15,0 21-15,-21-21 0,21 0 0,0 1 16,0-1-16,0 0 0,0 0 16,0-42 30,0 0-46,0 0 16,0-1-16,0 1 0,0 0 0,0-21 16,0 21-16,0-22 0,0 22 0,21-21 15,0 21-15,-21-22 0,0 22 16,21 0-16,0-21 0,1 20 0,-1 1 16,0 21-16,0-21 15,0 21-15,0 0 0,1 21 16,-22 0-16,21 1 0,0-1 0,0 0 15,0 0-15,-21 0 0,21 22 16,1-22-16,-22 0 0,21 21 16,-21-21-16,0 1 0,0-1 0,21 21 15,-21-21-15,0 0 0,0 1 16,0-1-16,21-42 47,-21-1-47,21 1 0,-21 0 15,21 0-15,-21-21 0,22 20 0,-1 1 16,0-21-16,0 21 0,0-22 16,-21 22-16,21-21 0,22 21 0,-22-22 15,0 22-15,0 0 0,-21 0 16,21 21-16,1 0 0,-1 0 16,-21 21-1,0 0-15,0 0 0,0 1 0,0-1 16,0 21-16,0-21 0,0 0 15,0 22-15,0-22 0,0 0 0,0 21 16,0-20-16,21-1 0,-21 0 0,21 0 16,-21 0-16,21 0 0,0 1 15,1-1-15,-1-21 0,0 0 16,0 21-16,0-21 0,0 0 0,22 0 16,-22 0-16,0 0 0,21 0 0,1-21 15,-22 21-15,21-21 0,22-22 16,-22 22-16,-21 0 0,0 0 15,22 0-15,-43-1 0,21 1 0,-21-21 16,21 21-16,-21 0 0,0-1 16,0 1-16,0 0 0,0 0 0,-21 0 15,0 0-15,0 21 0,-1 0 16,1 0-16,0 0 16,0 0-16,0 21 0,21 0 0,0 0 15,-21 0-15,21 0 0,0 1 0,0 20 16,0-21-16,0 21 0,0-20 15,0 20-15,0 0 16,21-21-16,0 1 0,0-1 16,0-21-16,22 0 0,-22 0 0,21 0 15,-21 0-15,22 0 0,-1 0 16,0-21-16,1-1 0,-1 22 0,-21-21 16,21 0-16,-20 0 0,-1 0 0,0 0 15,0-1-15,-21-41 16,0 42-16,0 0 0,0-22 0,0 22 15,0 0-15,0 0 0,0 0 16,-21 21 0,0 21-1,0-21-15,21 21 0,0 0 0,0 0 16,-22 0-16,22 1 0,-21-1 16,21 21-16,0-21 0,0 0 0,0 1 15,0-1-15,0 0 0,-21 0 0,21 0 16,0 0-16,-21 1 15,21-44 17,0 1-17,0 0-15,21 0 0,0 0 0,0 0 16,-21-1-16,22 1 0,-1-21 0,0 21 16,0-22-16,21 22 0,-20 0 15,-1-21-15,0 21 0,21-1 16,-21-20-16,1 42 0,-1-21 0,0 0 15,0 21-15,0 0 16,-21 21-16,21 0 0,-21 0 16,0 22-16,0-22 0,0 0 15,0 0-15,0 21 0,0-20 0,0-1 16,0 0-16,0 0 0,0 21 16,0-20-16,0-1 0,0 0 15,0 0-15,22-21 0,-22 21 16,21-21-16,0 0 15,0 0-15,0 0 0,0 0 0,1-21 16,20 21-16,-21-21 0,0 0 0,0 21 16,1-21-16,-1-1 0,0 1 0,0 0 15,0 0-15,0-21 0,1 20 16,-22-20-16,21 21 0,0-21 0,-21-1 16,21 1-16,-21 0 0,0-1 0,0 1 15,21 0-15,-21-1 0,0 1 16,0 21-16,0 0 0,0-1 0,0 1 15,0 42 1,-21 1-16,0 20 16,21 0-16,-21 1 0,21-1 15,0 0-15,-21 1 0,-1-1 0,22 0 16,-21-21-16,21 22 0,0-1 16,0-21-16,-21 22 0,21-22 0,0 0 15,0 0-15,0 21 0,0-20 16,0-1-16,0 0 0,21-21 15,-21 21-15,21-21 0,1 0 16,-1 0-16,0 0 0,0-21 16,0 21-16,0-21 0,1 0 15,-1 21-15,0-22 0,0 1 0,0 0 16,-21 0-16,21 0 0</inkml:trace>
  <inkml:trace contextRef="#ctx0" brushRef="#br1" timeOffset="58807.56">6689 7599 0,'-43'0'31,"64"0"-31,1 0 16,-1 21-16,0-21 0,0 0 0,0 0 16,22 0-16,-1 0 0,-21 0 0,21 0 15,1 0-15,-22 0 0,21 0 16,-21 0-16,1 0 0,-1 0 0,21-21 15,-21 21-15,0 0 0,1-21 16,-1 21-16,21 0 0</inkml:trace>
  <inkml:trace contextRef="#ctx0" brushRef="#br1" timeOffset="59187.6">8276 7684 0,'0'0'0,"-63"-64"16,41 64 15,22 21-31,0 0 16,0 1-16,0-1 0,0 0 15,0 0-15,0 0 0,0 0 0,0 1 16,0-1-16,0 0 0,0 0 16,0 0-16,0 0 0,0 1 15,-21-22-15,21-22 47,0 1-47,0 0 0</inkml:trace>
  <inkml:trace contextRef="#ctx0" brushRef="#br1" timeOffset="59383.59">8234 7366 0,'0'-21'16,"0"42"-16,-21-63 15,-1 42-15,1 0 0,21-21 0,-21 21 16,21 21 15,0 0-31,21 0 16,0-21-16,1 21 16,-1-21-16,0 0 0,0 21 15,0-21-15</inkml:trace>
  <inkml:trace contextRef="#ctx0" brushRef="#br1" timeOffset="59835.56">8594 7493 0,'0'0'0,"0"21"16,0 0-16,0 1 15,-22-22-15,22 21 0,0 0 0,0 0 16,0 0-16,0 0 0,0 1 0,0-1 15,0 0-15,0 0 0,0 0 16,0 0-16,-21 1 0,21-1 16,0 0-16,0 0 15,-21-21 1,21-21 15,0 0-31,0 0 16,0-1-16,0 1 0,0 0 0,21 0 15,0-21-15,1 20 0,-1 1 0,21-42 16,-21 20-16,22 1 0,-1 21 16,0-21-16,1 20 0,-1 1 15,-21 21-15,21 0 0,1 0 0,-1 0 16,-21 0-16,22 21 0,-22 1 0,0 20 16,0-21-16,-21 21 0,0 1 0,0-1 15,0-21-15,0 22 0,0-22 0,0 21 16,-21 0-16,0-20 15,21-1-15,-21 0 0,-1 0 0,22 0 16,-21 0-16,21 1 16</inkml:trace>
  <inkml:trace contextRef="#ctx0" brushRef="#br1" timeOffset="60307.35">10202 7557 0,'0'0'0,"0"-22"0,0 1 0,0 0 16,0 0-16,0 0 16,0 0-16,-21 21 0,21 21 31,0 0-16,0 0-15,0 21 0,0-20 0,0 20 16,0 0-16,0 1 0,-21-1 0,21-21 16,0 21-16,-21 1 0,21-1 15,-21 0-15,-1 1 0,22-1 0,-21-21 16,-21 43-16,42-43 0,-21 21 16,0-21-16,21 1 0,0-44 31,0 1-16,0 0-15,0 0 16,0 0-16,0-22 0</inkml:trace>
  <inkml:trace contextRef="#ctx0" brushRef="#br1" timeOffset="60660.33">9885 7641 0,'0'0'0,"-21"-21"0,-1-42 15,22 41-15,0 1 16,0 0-16,22 21 15,-1 0-15,0-21 0,21 21 0,1 0 16,-1 0-16,0 0 0,22 0 0,-22 0 16,22 0-16,-22 21 0,21-21 0,-20 21 15,20 0-15,-20 22 0,-1-22 16,0 21-16,1-21 0,-1 22 16,0 20-16,-21-20 0,-21-1 15,0-21-15,-21 64 0,0-64 16,0 21-16,-21-21 0,-1 22 0,1-22 15,-22 0-15,22 0 0,-21 0 0,-1 1 16,22-22-16,-64 21 0,42-21 16,22 0-16,0 21 0,-1-21 15,22 0-15,-21 0 0,21 0 0,0 0 16,21-21 0,0 0-16,21 21 15,0 0-15,0-22 0,21 1 16,-20 21-16,20-21 0,0 0 0,1 21 15</inkml:trace>
  <inkml:trace contextRef="#ctx0" brushRef="#br1" timeOffset="61247.15">11218 7641 0,'0'-21'16,"-42"21"-1,21 0 1,0 0-16,-22 0 0,22 0 0,0 21 16,0-21-16,0 21 0,-1 1 0,1-1 15,-21 0-15,42 21 0,-21-21 0,0 1 16,-1 20-16,1-21 0,21 21 16,0 1-16,-21-22 0,21 21 0,0-21 15,0 22-15,0-22 0,0 0 0,0 0 16,21 0-16,0 1 0,1-1 0,-1-21 15,21 21-15,0-21 0,-20 0 0,20 0 16,0 0-16,1 0 0,-1 0 16,0 0-16,22 0 0,-22-21 0,0 0 15,1-1-15,-1 1 0,0 0 16,1 0-16,-22 0 0,21-22 0,-21 1 16,22-21-16,-22 20 0,-21 1 15,0 0-15,0-1 0,0 22 0,0-21 16,-21-1-16,0 1 0,-22 0 15,22 21-15,-21-1 0,-1 1 0,1 0 16,0 21-16,-1 0 0,1 0 0,0 0 16,-22 0-16,22 21 0,21 0 0,-22 1 15,1 20-15,21-21 16,-21 21-16,20 1 0,1-22 0,0 21 16,0 1-16,0-1 0,21 0 0,0-21 15,0 22-15,0-1 0,0-21 0,0 22 16,21-22-16,0 0 0,0 21 0,22-21 15,-1-21-15,-21 22 0,21-1 16,1-21-16,-1 0 0,0 0 0,43 0 16,-43 0-16,1 0 0,-22-21 15,21-1-15,-21 22 0,22-21 0,-22 0 16,21 0-16,-21-21 0,1 20 16,-1 1-16</inkml:trace>
  <inkml:trace contextRef="#ctx0" brushRef="#br1" timeOffset="61564.85">12150 7514 0,'0'0'0,"0"-21"0,0 0 0,0 0 16,0 0-16,0 42 31,0 0-16,0 21-15,0-21 0,0 1 0,0 20 16,0-21-16,0 21 0,0 1 16,0-22-16,0 21 0,0-21 0,0 1 15,0 20-15,0-21 0,0 0 0,-22 0 16,22 1-16,-21-1 0,21 0 16,0 0-16,0 0 0,-21-21 15,21 21-15,0-42 31,0 0-15,21 0-16,-21 0 0,0 0 0</inkml:trace>
  <inkml:trace contextRef="#ctx0" brushRef="#br1" timeOffset="61804.03">12150 7620 0,'0'-21'0,"0"42"0,0-63 0,0 21 0,0-1 15,0 1-15,0 0 0,21 0 0,0 21 16,0 0-16,0 0 15,0 0-15,1 0 0,-1 0 0,0 21 16,0-21-16,0 21 0,0 22 0,1-22 16,-1 0-16,0 0 0,0 0 15,-21 0-15,0 22 0,21-22 0,-21 0 16,0 0-16,0 0 0,0 1 16,0-1-16,21-21 46,-21-21-46,22 21 0,-22-22 0,21 1 16</inkml:trace>
  <inkml:trace contextRef="#ctx0" brushRef="#br1" timeOffset="62248.93">12890 7430 0,'0'-22'0,"0"44"0,0-65 15,-21 43 1,0 0-16,0 0 0,0 21 0,0 1 15,-22-1-15,22-21 0,-21 21 16,21 0-16,-1 0 0,-20 0 0,21-21 16,0 22-16,0-1 0,-1-21 0,22 21 15,-21 0 1,42-21 0,1 0-1,-1 0-15,0-21 0,0 0 16,0 0-16,0 21 0,1-22 0,-1 1 15,21 0-15,-21 0 0,0 0 0,1 0 16,-1-1-16,0 1 0,0 0 16,0 21-16,-21 21 15,0 0 1,0 22-16,0-22 0,-21 21 16,21-21-16,-21 22 0,21-1 0,-21-21 15,0 22-15,21-1 0,-22 0 16,22-21-16,-21 22 0,0-1 15,21 0-15,0 1 0,0-22 0,0 21 16,-21-21-16,21 22 0,0-22 0,-21 0 16,21 0-16,0 0 0,0 1 0,0-1 15,0 0 1,21-21 0,0-21-16,0 21 0</inkml:trace>
  <inkml:trace contextRef="#ctx0" brushRef="#br1" timeOffset="62476.25">13144 8065 0,'0'21'0,"-21"-21"32,21-21-17,0-1 16,0 1-31</inkml:trace>
  <inkml:trace contextRef="#ctx0" brushRef="#br0" timeOffset="100731.67">2413 12213 0,'21'0'125,"-21"-21"-110,0 0-15,0 0 16</inkml:trace>
  <inkml:trace contextRef="#ctx0" brushRef="#br0" timeOffset="101995.18">1397 9419 0,'0'0'0,"-21"-63"15,21 42 1,0-1 0,-21 22-1,21 22 1,0-1-16,0 0 0,0 0 15,0 0-15,0 22 0,-22-22 16,22 21-16,-21 0 0,21 1 0,-21-1 16,21 22-16,0-22 0,-21-21 15,0 21-15,21 1 0,-21-1 16,21-21-16,0 0 0,-22 22 16,22-22-16,0 0 0,0 0 15,22-21 1,-1 0-1,0 0-15,0-21 0,0 0 16,0 0-16,1 0 0,-1-1 0,21 1 16,-21-21-16,22 0 0,-22 20 15,21-20-15,-21 0 0,22-1 0,-22 1 16,0 21-16,0-21 0,0 20 16,0 1-16,-21 0 0,0 0 0,22 21 15,-1 0 1,0 21-1,-21 0-15,0 0 0,21 1 16,-21-1-16,0 21 0,0 0 0,0-20 16,0 20-16,0-21 15,0 21-15,21-20 0,-21-1 0,21 21 0,-21-21 16,22 0-16,-22 1 0,21-1 16,0-21-16,0 21 0,0-21 15,0 0-15,1 0 0,-1 0 16,0 0-16,0 0 0,0 0 0,22 0 15,-22-21-15,0 0 16,0-1-16,0 1 0,22 0 0,-22-21 0,0 21 16,0-22-16,0 1 15,0 0-15,1-22 0,-22 22 0,0-1 16,0 22-16,0-21 0,0 0 16,0 20-16,-22 1 0,1 0 0,0 0 15,0 0-15,0 21 0,0 0 0,-1 0 16,1 0-16,0 0 0,0 0 15,0 0-15,0 21 0,21 0 16,-22-21-16,22 21 0,0 0 16,0 1-16,0-1 15,0 0 1,22-21-16,-1 0 0,21 0 16,-21 0-16</inkml:trace>
  <inkml:trace contextRef="#ctx0" brushRef="#br0" timeOffset="102547.87">2963 9186 0,'0'0'0,"0"-21"0,-21 21 31,0 21-31,21 1 16,-21-1-16,0 0 0,21 0 0,-22 0 15,22 22-15,-21-22 0,0 21 16,21-21-16,-21 22 0,0-1 16,21 0-16,-21 1 0,-1-1 0,22 0 15,-21 1-15,0-1 0,21 0 0,-21 1 16,0-22-16,21 0 0,0 21 16,-21-21-16,-1 1 0,1-1 15,21-42 16,0-1-15,0 1-16,0 0 0,0 0 16,21 0-16,1-22 0,-1 22 0,21-21 15,0 0-15,-20 20 0,20-20 16,21 0-16,-20 21 0,-1-22 0,0 22 16,-20 21-16,20-21 0,0 21 15,-21 0-15,22 0 0,-22 21 0,0 0 16,0 0-16,-21 1 0,0 20 15,0-21-15,0 21 0,0-20 16,0 20-16,0 0 0,-21-21 0,21 22 16,-21-22-16,0 0 0,-22 21 15,43-20-15,0-1 0,-21 0 16,0-21-16,21 21 16,0-42 15,21 0-31,0 0 15,1-1-15,-1 1 0,0 0 0</inkml:trace>
  <inkml:trace contextRef="#ctx0" brushRef="#br0" timeOffset="103248.18">3789 9504 0,'0'-21'0,"0"42"0,0-63 16,-21 42-1,-1 0 1,1 21-16,0 0 16,0 0-16,21 0 0,-21 0 0,0 22 15,-1-22-15,22 21 0,0-21 16,-21 22-16,0-22 0,21 21 0,0 1 16,0-1-16,0-21 0,0 0 15,0 0-15,21 22 16,0-43-16,1 0 0,20 0 15,-21 0-15,21 0 0,-20 0 16,20 0-16,-21 0 0,21-21 0,-20 21 16,20-22-16,-21 1 0,0 0 15,0 0-15,22-21 0,-22 20 16,-21-20-16,21 21 0,0-21 0,0 20 16,-21-20-16,0 0 0,0 21 15,22-1-15,-22 1 0,0 0 0,0 0 16,21 0-16,-21 42 31,0 0-15,0 21-16,-21-20 15,21 20-15,-22-21 0,22 21 0,-21 1 16,21-1-16,0 0 0,0 1 0,-21-1 16,21 0-16,-21 1 0,21-1 15,-21 0-15,21 1 0,-21-1 0,21 149 16,-22-149-16,22 21 15,0 1-15,-21-1 0,21-20 16,0 20-16,0 1 0,0-22 0,0 0 16,0 64-16,0-63 0,0-1 15,0 0-15,0 1 0,0-1 16,-21-21-16,0 0 0,0 22 0,0-22 16,-22-21-16,22 21 0,-21 0 15,-1-21-15,1 0 0,0 0 16,-1 0-16,-20 0 0,21-21 0,-22 0 15,1 21-15,20-21 0,1-1 16,0 1-16,20 0 0,-41-21 16,42 21-16,0-1 0,-1-20 15,22 21-15,0 0 0,0 0 16,0-1-16,0 1 0,0 0 0,22 0 16,20-21-16,-21 20 0</inkml:trace>
  <inkml:trace contextRef="#ctx0" brushRef="#br0" timeOffset="103759.88">5440 9271 0,'0'0'15,"21"0"-15,-21-21 0,21 21 0,0 0 16,0 0 0,1 0-1,-1 21-15,0 0 0,0 0 0,0 1 16,0-1-16,1 21 0,-1-21 16,0 22-16,0 20 0,0-21 0,0 1 15,1 20-15,-1-20 0,0-1 16,-21 0-16,21 1 0,-21-22 15,21 21-15,-21-21 0,0 22 16,0-22-16,0 0 0,0-42 47,0 0-47,0-22 16,0 22-16,0 0 15,21-21-15</inkml:trace>
  <inkml:trace contextRef="#ctx0" brushRef="#br0" timeOffset="104031.48">6223 9271 0,'0'0'0,"21"-21"15,-21 0-15,0 0 0,0-1 16,-21 22 0,0 0-16,0 22 0,-1-1 15,1 0-15,-21 0 0,0 0 0,-1 22 16,1-22-16,0 21 0,-1 0 15,-20 1-15,-43 63 16,42-43-16,22-21 0,0 1 0,-1-1 16,1 0-16,21 1 0,-21-1 15,20-21-15,22 0 0,0 1 0,-21-1 16,21 0-16,0 0 16,21-21-16,1 0 15,-1 0-15,21 0 0,-21 0 0,22-21 16,-1 0-16,0 21 0,1-21 0</inkml:trace>
  <inkml:trace contextRef="#ctx0" brushRef="#br0" timeOffset="104405.82">6371 9567 0,'21'-21'0,"-21"-42"15,0 84 16,0 0-15,0 0-16,0 22 0,0-1 16,0 0-16,-21 1 0,21 20 0,0-21 15,0 22-15,0-1 0,-21 1 0,21-1 16,0 1-16,0-1 0,0 22 16,-21 0-16,21-1 0,-21 1 0,-1-21 15,22 20-15,-21 1 0,0 0 16,21-1-16,-21 1 0,0 0 0,0-1 15,-1 1-15,22 0 0,-21-1 0,0-20 16,0-1-16,21 1 0,0-1 16,-21-20-16,21 20 0,-21-21 0,21-20 15,0-1-15,0 0 0,0 0 16,0-42 0,0 0-16,21 0 0,0-1 15,0-20-15,0 0 0,0-22 0,1 1 16,-1-1-16</inkml:trace>
  <inkml:trace contextRef="#ctx0" brushRef="#br0" timeOffset="104791.91">6413 9906 0,'-21'-42'15,"42"84"-15,-42-105 0,0 20 0,21 1 16,0 21-16,0-22 0,-21 22 0,21-42 15,0 42-15,0-1 16,0 1-16,21 0 0,0 0 0,0 21 16,1-21-16,20 21 0,-21 0 0,21 0 15,1 0-15,-1 0 0,0 0 16,1 0-16,-1 0 0,0 21 16,1 0-16,-1 0 0,-21 22 0,0-22 0,1 21 15,-1 0-15,-21 1 0,0-1 16,0-21-16,-21 22 0,-1-1 15,-20-21-15,0 21 0,-1-20 0,1-1 16,-21 0-16,20 0 0,1-21 16,-22 21-16,22-21 0,0 0 0,21 21 15,-22-21-15,22 0 0,0 0 0,0 0 16,0 0-16,-1 0 16,44 0-1,-1-21 1,0 21-16,21-21 0,-21 21 0,22-21 15,-1 0-15</inkml:trace>
  <inkml:trace contextRef="#ctx0" brushRef="#br0" timeOffset="105336.21">7683 9589 0,'0'0'0,"0"-22"0,0 1 15,0 0-15,0 0 0,0 0 16,-21 0-16,0 21 0,0-22 0,0 22 16,0 0-16,-1 0 0,1 0 0,-21 0 15,21 0-15,0 0 0,-22 22 16,22-1-16,0 21 0,-21-21 16,20 22-16,1-1 0,-21 0 0,21 1 15,0-1-15,-1-21 0,1 21 16,21 1-16,0-22 0,0 21 0,-21-21 15,21 1-15,0-1 0,0 0 16,0 0-16,21-21 0,0 0 16,1 0-16,-1 0 0,0 0 15,0 0-15,0-21 0,0 0 16,22 21-16,-22-21 0,0-1 0,21 1 16,-20-21-16,20 21 0,-21-22 15,0 1-15,22 0 0,-22-1 16,0 1-16,0 21 0,0-21 0,0 20 15,-21 1-15,22 0 0,-22 0 16,0 42 0,-22 21-1,22-20-15,-21-1 0,21 21 16,-21 0-16,21-20 0,0 20 0,0 0 16,0-21-16,0 22 0,0-22 0,0 0 15,0 0-15,0 0 0,0 1 16,0-1-16,0 0 0,21-21 0,0 0 15,-21 21-15,22-21 0,-1 0 16,0 0-16,21 0 0,-21 0 16,22-21-16,-22 0 0,21 0 0,1-1 15,-1 1-15</inkml:trace>
  <inkml:trace contextRef="#ctx0" brushRef="#br0" timeOffset="105607.69">8403 9292 0,'0'0'0,"0"-21"0,0 0 0,-21 21 16,0 0 0,0 0-16,21 21 15,0 0-15,-22 0 0,22 1 16,-21-1-16,21 21 0,0 0 0,0 1 16,-21-1-16,21 0 0,0 1 15,-21 20-15,21-20 0,0-1 0,0 0 16,0 1-16,0-1 0,0-21 0,0 0 15,-21 22-15,21-22 0,0 0 16,0 0-16,21-21 31,0-21-31,0 0 16,-21 0-16,21-1 0</inkml:trace>
  <inkml:trace contextRef="#ctx0" brushRef="#br0" timeOffset="106144.15">8742 9229 0,'0'0'0,"0"21"47,0 0-47,0 0 0,0 0 0,0 1 15,0 20-15,-21 0 0,21 1 16,-22-1-16,22 0 0,0 1 0,0-1 15,-21 0-15,21 1 0,-21-1 16,0 0-16,21-21 0,0 22 16,0-22-16,0 0 0,-21 0 0,21 0 15,0 1-15,-21-1 0,21 0 16,0-42 15,0 0-31,0-1 0,0 1 16,0-21-16,0 21 15,0 0-15,21-22 0,-21 1 0,21 21 16,0-22-16,0 1 0,22 0 16,-22-1-16,21 22 0,0-21 15,1 21-15,-1 0 0,0-1 0,22 1 16,-22 21-16,1 0 0,-22 0 16,21 0-16,-21 21 0,22 1 0,-22-1 15,-21 21-15,21-21 0,-21 22 0,0-1 16,0 0-16,0 1 0,0-1 15,0 0-15,0 1 0,-21-1 0,0-21 16,21 0-16,-22 0 0,1 1 0,21-1 16,-21 0-16,21 0 0,-21-21 15,0 0-15,0-21 32,21 0-17,0 0-15,0-1 0,0 1 16</inkml:trace>
  <inkml:trace contextRef="#ctx0" brushRef="#br0" timeOffset="106387.48">8128 9462 0,'0'0'0,"-21"0"0,0 0 0,42 0 47,0 0-47,0 0 0,0 0 0,22 0 16,-22 0-16,21-22 0,-21 22 15,22 0-15,-22 0 0,0 0 0,21 0 16,-21 0-16,1 0 0,-1 0 0,0 0 16</inkml:trace>
  <inkml:trace contextRef="#ctx0" brushRef="#br0" timeOffset="107108.17">1947 10224 0,'0'0'0,"-42"0"0,21 0 16,0 0-16,-22 0 0,22 0 16,0 0-16,0 0 15,42 0 16,21 21-31,1-21 0,-1 0 16,21 0-16,1 21 0,-1-21 16,43 0-16,0 0 0,0 21 15,21-21-15,0 0 0,-21 0 0,21 0 16,0 0-16,0 21 0,0-21 16,0 0-16,0 0 0,0 0 0,-21 0 15,-22 0-15,1 0 0,0 0 0,-22 0 16,1 0-16,-22 0 0,21 0 15,-41 0-15,-1 0 0,-42 0 32,-1 0-17,1 0-15,-21-21 0,0 21 0,-1 0 16,-20 0-16</inkml:trace>
  <inkml:trace contextRef="#ctx0" brushRef="#br0" timeOffset="107483.18">1609 10351 0,'0'21'0,"127"0"31,-64-21-31,1 21 0,-1-21 0,1 0 16,20 0-16,22 0 0,0 0 15,0 0-15,21 0 0,-21 0 0,21 0 16,-22 0-16,1 0 0,-21 0 16,21 0-16,-22 0 0,22 0 0,-42 0 15,20 0-15,-20 0 0,-1 0 0,-20 0 16,-1 0-16,0 0 0,-20 0 15,-1 0-15,0 0 0,0 0 0,0 0 32,0 0-32,1 0 0,-1-21 15,0 0-15,0 21 16,0-21-16,22 21 0</inkml:trace>
  <inkml:trace contextRef="#ctx0" brushRef="#br0" timeOffset="108208.2">5482 10351 0,'-42'0'0,"84"0"0,-127 0 0,64 0 0,0 0 16,-21 0-16,21 0 0,-1 0 16,44 0 15,-1 0-31,21 21 0,0-21 16,22 0-16,-1 0 0,22 21 0,0-21 15,21 0-15,-22 0 0,22 0 16,0 0-16,21 0 0,0 0 0,0 21 15,0-21-15,21 0 0,-21 0 0,0 0 16,0 0-16,0 0 0,-21 0 16,21 0-16,-21 0 0,-22 0 0,22 0 15,-21 0-15,0 0 0,-22 0 0,1 0 16,-22 0-16,0 0 0,1 0 16,-22 0-16,0 0 0,0 0 0,-21-21 15,-21 0 16,0 21-31,-22 0 0,22 0 0,-21 0 16,0 0-16,-1 0 0,-20 0 16,-1 0-16,1 0 0,-1 0 0,1 0 15</inkml:trace>
  <inkml:trace contextRef="#ctx0" brushRef="#br0" timeOffset="108639.28">5165 10562 0,'0'0'0,"-22"0"0,22 21 15,43-21-15,-22 22 16,0-22-16,21 0 0,22 0 15,-22 0-15,22 21 0,20-21 16,1 0-16,0 0 0,21 0 0,-22 0 0,22 0 16,0 0-16,21 0 15,-21 0-15,21 0 0,0 0 0,0 0 16,0 0-16,0 0 0,0 0 0,-21 0 16,21 0-16,-22 0 0,1 0 15,0 0-15,-21 0 0,21 0 0,42-21 16,-85 21-16,1 0 15,-1 0-15,-20-22 0,-1 22 0,-21 0 16,21 0-16,-20 0 0,-22-21 0,21 21 16,-21-21-1,0 0 32</inkml:trace>
  <inkml:trace contextRef="#ctx0" brushRef="#br0" timeOffset="108788.07">8467 10583 0,'0'22'0,"-22"-22"78</inkml:trace>
  <inkml:trace contextRef="#ctx0" brushRef="#br1" timeOffset="115015.62">762 11472 0,'-21'-21'0,"21"0"0,-21 21 15,21-21-15,0 0 0,0 0 16,0-1-16,0 1 16,0 0-16,0 42 47,0 0-47,0 1 15,0-1-15,0 0 0,0 0 0,21 0 16,-21 0-16,21-21 0,-21 22 15,21-1-15,0 0 16,0-21-16,1 0 0,-1 0 16,0 0-16,0 0 15,0-21-15,0 21 0,1-21 16,-22-1-16,21 1 0,0 0 16,-21-21-16,0 21 0,0-1 0,0-20 15,21 21-15,-21-21 16,0 20-16,0-20 0,0 21 0,0 0 15,0 0-15,0-1 16,0 44 0,0-1-1,0 0-15,-21 0 0,21 21 0,0 1 16,0-1-16,0 0 0,0 1 16,0 20-16,0-20 0,-21-1 0,21 21 15,0-20-15,-21-1 0,21 22 16,-22-22-16,22 21 0,0-20 0,0-1 15,-21 0-15,21 1 0,-21-22 16,21 21-16,0-21 0,0 1 16,0-1-16,-21 0 0,0-21 15,21 21-15,-21-21 0,-1 0 16,1 0-16,0 0 16,-21-21-16,21 0 0,-22 0 15,22-1-15,-21 1 0,-1 0 0,1-21 16,0 21-16,21-22 0,-22 22 15,1 0-15,21 0 0,-22 0 0,22-1 16,0 1-16,0 21 16,21 21-1,0 1 1,0-1-16,21 21 0,0-21 16,0 0-16,22 22 0,-22-22 0,0 0 15,21 0-15,1 0 0,-1 1 16,0-1-16,1-21 0,-1 0 0,0 0 15,1 0-15,-1 0 0,0 0 16,1 0-16,-1-21 0,0 21 0,-20-22 16,20 1-16,-21 0 0,21-21 15,-20 21-15,-1-1 0,0-20 16,-21 21-16,0-21 0,21 20 0,-21-20 16,0 21-16,0 0 0,0 0 15,0-1-15,0 44 31,0-1-15,0 0-16,0 0 0,0 0 16,0 0-16,0 22 0,0-22 0,0 0 15,0 21-15,0-20 0,0-1 16,0 0-16,0 0 0,0 0 0,0 0 16,0 1-16,0-44 46,0-20-46,0 21 16,0 0-16,0 0 0,0-22 0,0 1 16,21 21-16,-21-22 15,21 1-15,1 21 0,20-21 0,-21-1 16,21 22-16,1-21 0,-22 21 16,21-1-16,1 22 0,-1 0 0,0 0 15,1 0-15,-1 22 0,-21-1 16,0 0-16,22 0 0,-43 21 0,21 1 15,-21-22-15,0 21 0,0 1 16,0-1-16,0-21 0,-21 21 0,-1-20 16,22 20-16,-21-21 0,0 0 15,21 0-15,0 1 16,-21-1-16,21-42 31,0-1-31</inkml:trace>
  <inkml:trace contextRef="#ctx0" brushRef="#br1" timeOffset="115575.3">2625 11790 0,'0'0'16,"0"-21"-16,0 0 0,0-1 0,0 1 0,0 0 15,0 0-15,0 0 16,21 0-16,0 21 0,-21-22 15,21 22-15,0 0 0,0 0 16,1 0-16,-1 22 0,21-1 16,-21 0-16,0 0 0,1 0 0,20 22 15,-21-22-15,0 21 0,0 0 16,-21 1-16,0-1 0,22 0 0,-22 1 16,0 41-16,0-62 15,0 20-15,0-21 0,0 21 0,-22-20 16,22-1-16,-21 0 0,0-21 15,21-21 1,0 0-16,0-1 16,0 1-16,0 0 0,0 0 15,0-21-15,0-1 0,0 1 16,21 0-16,0-1 0,1 1 0,-1 0 16,-21 20-16,21-20 0,0 0 15,0 21-15,0-22 0,1 22 0,-1 0 16,0 21-16,0-21 0,0 21 15,0 0-15,1 0 0,-1 0 16,0 0 0,-21 21-16</inkml:trace>
  <inkml:trace contextRef="#ctx0" brushRef="#br1" timeOffset="115941.09">3471 12086 0,'43'0'32,"-22"-21"-32,0 21 15,0-21-15,0 0 0,0 0 0,1-1 16,-1-20-16,0 21 0,0 0 0,0 0 16,0-1-16,1-20 0,-1 21 15,-21 0-15,21 0 0,-21-1 0,0 1 16,-21 21-1,0 0 1,-1 0-16,1 0 0,0 21 0,0 1 16,-21-1-16,20 0 0,1 0 15,-21 21-15,21-20 0,0 20 0,-1 0 16,1-21-16,0 22 0,21-22 16,0 21-16,0-21 0,0 22 0,0-22 15,0 0-15,21 0 0,0 0 0,1 1 16,-1-22-16,21 21 0,-21-21 15,22 0-15,-1 0 0,0 0 0,1 0 16,20 0-16,-21-21 0,1 21 0</inkml:trace>
  <inkml:trace contextRef="#ctx0" brushRef="#br1" timeOffset="116704.65">4424 11875 0,'0'0'16,"0"-22"-16,0 1 0,0 0 0,-21 0 0,21 0 15,-22 21-15,1-21 0,-21 21 16,0 0-16,20 0 0,1 0 16,0 0-16,0 0 0,0 0 15,0 21-15,-1 0 0,1-21 0,21 42 16,-21-21-16,21 1 0,-21 20 0,0-21 16,21 21-16,0-20 0,0 20 15,0 0-15,0-21 0,0 1 16,0-1-16,0 21 0,0-21 15,0 0-15,21-21 16,0 0-16,0 0 16,0 0-16,1 0 0,-1 0 15,0-21-15,0 0 0,0 0 0,0 0 16,-21 0-16,22-22 0,-1 1 0,0 21 16,0-22-16,0 1 0,-21 21 15,21-21-15,-21 20 0,22 1 0,-22 0 16,0 0-16,0 42 31,0 0-31,0 0 0,0 1 16,0-1-16,0 0 0,0 21 15,0-21-15,0 22 0,0-22 0,0 21 16,0-21-16,0 22 0,0-22 0,0 21 16,21-21-16,-21 1 0,21-1 15,0 0-15,0 0 0,0-21 0,1 21 16,-1-21-16,0 0 0,21 0 0,-21 0 15,22 0-15,-22 0 0,21-21 16,1 0-16,-22 0 0,21 0 0,0-22 16,1 22-16,-22-21 0,21-1 15,-21-20-15,22 21 0,-22-22 16,21 22-16,-21-22 0,1 22 0,-1-22 16,0 1-16,0 21 0,-21-1 15,0 1-15,21 0 0,-21 20 0,0 1 16,0 0-16,-21 42 15,0 0-15,0 1 16,21-1-16,-21 21 0,-1 0 0,1 1 16,0-1-16,21 0 0,0 1 0,0-1 15,-21 0-15,21 1 0,0-1 16,0 0-16,0 1 0,0-1 0,0-21 16,0 22-16,0-22 0,21 21 15,-21-21-15,21-21 0,0 21 0,-21 1 16,22-22-16,-1 0 0,0 0 15,0 0-15,0 0 0,22 0 16,-22-22-16,0 1 0,21 0 0,-21 0 16,22 0-16,-22-22 0,0 22 0</inkml:trace>
  <inkml:trace contextRef="#ctx0" brushRef="#br1" timeOffset="117489.2">7218 12171 0,'21'0'0,"42"-42"15,-41 20 1,-1 22-16,0-21 0,0 0 15,0 0-15,0-21 0,-21 20 0,0-20 16,0 0-16,0 21 0,0-1 16,0-20-16,0 21 0,-21 0 15,-21-22-15,21 22 0,-22 0 0,22 21 16,-21-21-16,0 21 0,-1 0 16,1 0-16,0 0 0,-1 21 15,1-21-15,-43 42 0,43 1 16,0-22-16,-1 21 0,1 1 15,21-1-15,-22 0 0,22 1 0,21-1 16,0 0-16,-21 22 0,21-43 16,0 21-16,0-21 0,21 1 15,0-1-15,1-21 0,-1 21 0,0-21 16,21 0-16,-21 0 0,22 0 0,-1 0 16,0 0-16,1-21 0,-1 0 15,22-1-15,-22 1 0,0 0 0,-21 0 16,22-21-16,-1 20 0,-21-20 15,0 0-15,1 21 0,-1-22 16,0 1-16,-21 21 0,21-22 0,-21 22 16,0 0-16,0 0 0,0 42 31,0 0-31,0 0 0,-21 1 16,21-1-16,-21 0 0,21 21 15,0-21-15,0 1 0,0 20 0,0-21 16,0 0-16,0 0 0,0 1 0,21-1 15,0 0-15,0 0 0,0 0 16,1-21-16,-1 21 0,0-21 0,0 0 16,0 0-16,22 0 0,-22 0 15,21 0-15,0-21 0,-20 21 16,20-21-16,0 0 0,1 0 0,-1-22 16</inkml:trace>
  <inkml:trace contextRef="#ctx0" brushRef="#br1" timeOffset="117756.6">8086 11769 0,'0'0'15,"0"-21"-15,0-1 0,0 1 0,0 0 16,-22 42 0,1 0-16,0 22 15,21-22-15,-21 21 0,0 1 16,21-1-16,-21 21 0,21-20 0,0 20 16,-22 1-16,22-1 0,-21 1 0,21-1 15,0 1-15,0-22 16,-21 22-16,21-1 0,-21 1 0,0-1 15,21 1-15,-21-22 0,-1 21 0,22-20 16,-21-1-16,21-21 0,-21 22 16,21-22-16,-21-21 0,21 21 15,0-42 1,0 0-16,0-1 16,0-20-16,0 0 0,0-1 0,0 1 15</inkml:trace>
  <inkml:trace contextRef="#ctx0" brushRef="#br1" timeOffset="118043.44">7980 11726 0,'0'0'0,"21"-42"0,-21 21 16,0 0-16,21 0 0,0-1 16,-21 1-16,21 21 0,1 0 0,-1 0 15,0 0-15,21 0 0,-21 0 16,1 0-16,-1 21 0,21 1 0,-21-1 15,0 21-15,1-21 0,-22 22 0,0-1 16,0-21-16,0 21 0,0 1 16,0-1-16,-43 22 15,22-22-15,-21-21 0,-1 0 0,1 0 16,0 1-16,-1-1 0,1 0 16,21-21-16,-21 0 0,20 0 0,22-21 31,0 0-31,22-1 15,-1 1-15,0 0 0</inkml:trace>
  <inkml:trace contextRef="#ctx0" brushRef="#br1" timeOffset="118356.26">8805 11557 0,'-84'85'16,"84"-64"-16,-22 21 16,1 22-16,0-22 0,21 22 15,0-1-15,-21 1 0,21-1 0,-21 85 16,0-84-16,21-1 0,0 1 16,0-1-16,-22 1 0,1-1 0,21 1 15,-21-22-15,21 22 0,-21-22 0,0 0 16,21 1-16,0-1 0,-21 0 15,21-21-15,-22 1 0,22-1 16,0-42 15,0-1-31,0 1 0,0-21 0,22 0 16,-1-1-16,-21 1 0</inkml:trace>
  <inkml:trace contextRef="#ctx0" brushRef="#br1" timeOffset="118648.09">8594 11896 0,'0'0'0,"0"-43"16,21-126 0,0 148-16,0 0 0,0 0 0,-21-1 15,21 1-15,1 21 0,20 0 16,-21 0-16,0 0 0,22 0 16,-1 0-16,-21 0 0,21 0 0,1 21 15,-22 1-15,0-1 0,21 21 16,-42-21-16,0 22 0,0-22 0,0 21 15,0 0-15,-21-20 0,-21 20 0,-22 21 16,1-41-16,-22 41 16,43-42-16,0 0 0,-1 1 15,22-1-15,-21-21 0,21 0 0,-1 21 16,22-42 15,0 0-31,22-1 0,-1 1 16,0 0-16</inkml:trace>
  <inkml:trace contextRef="#ctx0" brushRef="#br1" timeOffset="119131.49">9483 11345 0,'0'0'0,"0"-21"0,0 0 0,0 0 0,-22 63 31,1-21-16,21 22-15,-21-22 0,0 21 0,0 1 16,21-1-16,0 0 16,-21 1-16,-1-1 0,22 0 0,0 1 15,0-1-15,-21 0 0,21-21 0,0 22 16,0-22-16,0 21 0,0-21 16,0 1-16,0-1 0,0 0 0,0 0 15,21-21-15,1 0 16,-1 0-16,0 0 0,0 0 15,0-21-15,0 0 0,1 0 0,20-1 16,-21 1-16,0 0 0,0 0 16,1 0-16,-1-22 0,0 22 0,0 0 15,-21 0-15,21 21 16,-21 21 15,0 0-31,0 0 0,-21-21 16,21 22-16,0-1 0,0 0 15,0 0-15,0 0 0,0 0 0,0 1 16,0-1-16,0 0 16,21-21-1,0 0-15,1 0 0,-1 0 16,0 0-16,0-21 0,0 0 16,0-1-16,1 1 0,-22 0 15,21 0-15</inkml:trace>
  <inkml:trace contextRef="#ctx0" brushRef="#br1" timeOffset="119299.39">9906 11578 0,'0'0'16,"0"-21"-16,-21 0 0,0 21 0,-1-21 15,1 21 1,0 0-16,21 21 16,-21-21-16,21 21 15,0 0-15,0 0 16,21-21-16,0 0 15,0 0-15,1 0 16</inkml:trace>
  <inkml:trace contextRef="#ctx0" brushRef="#br1" timeOffset="119584.23">10308 11536 0,'0'0'16,"-42"-21"-1,21 21-15,-1 0 16,1 0-16,0 21 0,0 0 0,0 0 16,0 0-16,-1 1 0,1-1 15,0 21-15,0-21 0,0 0 16,0 22-16,-1-22 0,22 0 0,0 21 16,-21-20-16,21-1 0,0 21 15,0-21-15,0 0 0,0 1 0,21-1 16,1 0-16,-1-21 0,21 21 15,0-21-15,-20 0 0,20 0 0,21 0 16,-20 0-16,-1 0 0,0 0 0,1 0 16,-1 0-16,0 0 0,1-21 15</inkml:trace>
  <inkml:trace contextRef="#ctx0" brushRef="#br1" timeOffset="121347.98">10922 11726 0,'0'0'0,"0"-21"0,0 0 0,0 0 15,0 0-15,-21 21 0,0-21 16,-1 21-16,1 0 0,0-22 16,0 22-16,0 0 0,0 0 0,-1 0 15,1 22-15,0-1 0,0 0 16,0 0-16,0 0 0,-1 0 0,22 22 16,-21-22-16,0 21 0,0-21 15,0 22-15,21-22 0,0 21 0,0-21 16,-21 1-16,21-1 0,0 0 0,0 0 15,0 0-15,0 0 0,21 1 16,0-22 0,0 0-16,0 0 0,0 0 15,1-22-15,-1 22 0,0-21 16,0 0-16,0 0 0,22 0 0,-22-22 16,21 22-16,-21-21 0,22 21 0,-22-22 15,0 22-15,0-21 0,0 21 16,0 0-16,1-1 0,-22 1 0,-22 21 31,1 21-15,21 1-16,-21-1 0,0 0 15,21 0-15,0 0 0,0 22 0,0-22 16,-21 0-16,21 21 0,0-21 16,0 1-16,0-1 0,0 0 0,0 0 15,21 0-15,0 0 0,0 1 16,0-22-16,1 0 0,-1 0 0,21 0 15,0 0-15,-20 0 0,20 0 0,0-22 16,1 22-16,-1-21 0,-21 0 16,21 0-16,-20-21 0,20 20 0,-21-20 15,0 21-15,0-21 0,1-1 16,-1 1-16,-21 0 0,21-1 0,0 1 16,0 0-16,-21-1 0,0 1 15,21 0-15,-21-1 0,0 22 16,22 0-16,-22 0 0,0 63 31,-22-21-31,1 0 16,0 22-16,21-1 0,-21 0 0,0-20 15,21 20-15,-21 0 0,-1 1 16,22-22-16,0 21 0,-21 0 0,21 1 16,-21-22-16,21 21 0,0-21 0,0 1 15,0-1-15,0 0 0,0 0 16,0 0-16,21-21 0,0 0 15,1 0-15,-1 0 16,0 0-16,0 0 0,0-21 16,22 21-16,-22-21 0,0 0 0,21 0 15,-21-22-15,22 22 0,-22 0 16,0-21-16,21 20 0,-20 1 0,-1-21 16,0 21-16,0 0 0,0-1 0,-21 1 15,0 42 1,-21-21-1,0 22-15,0-1 0,0 0 0,-1 21 16,1-21-16,21 22 0,0-22 16,-21 0-16,21 21 0,0-20 15,0-1-15,0 21 0,0 0 16,21-20-16,0-1 16,1-21-16,-1 0 0,0 0 15,21 0-15,-21 0 0,22 0 0,-22 0 16,21-21-16,-21-1 0,22 1 15,-22 0-15,21 0 0,-21-21 0,43-22 16,-43 43-16,0-21 16,0 20-16,1 1 0,-1 0 0,-21 0 15,0 0-15,-21 42 32,-1-21-32,1 21 0,0 0 15,21 0-15,-21 1 0,21 20 0,-21-21 16,21 0-16,0 0 0,0 1 15,0 20-15,0-21 0,0 0 16,0 0-16,0 1 0,21-22 16,0 0-16,0 0 15,0 0-15,1 0 0,-1 0 16,-21-22-16,21 1 0,-21 0 16,21 0-16,-21 0 0,0 0 0,0-22 15,0 22-15,0 0 0,0 0 0,0 0 16,-21-22-16,0 22 0,0 0 15,-1 0-15,1 21 16,0 0-16,0 0 16,42 0 15,0 0-31,0 0 0,1 0 16,20 0-16,0 0 0,-21 0 0,22 0 15,-1 0-15,0 0 0,1 0 0,-22 0 16,21 0-16,-21 0 0,22 0 15,-22 0-15,0 0 0,0 0 0,-21 21 16,0 0-16,0 0 16,0 0-16,0 1 15,0-1-15,0 0 0,0 0 0,0 0 16,-21 22-16,21-22 0,-21 0 0,0 0 16,21 0-16,0 0 0,0 1 15,-21-1-15,21 0 0,-22-21 0,22 21 16,0 0-16,-21-21 15,0 0 1,21-21 15,0 0-31,0 0 0,0 0 0,0-1 16,21 1-16,0 0 0,-21-21 16,22 21-16,-1-22 0,0 1 0,0 21 15,0 0-15,22-22 0,-1 22 16,0 0-16,1 0 0,-1 0 15,0-1-15,1 22 0,-22 0 0,21 0 16,0 0-16,-20 0 0,20 0 0,-21 0 16,0 22-16,0-1 0,-21 21 15,0-21-15,0 22 0,0-22 0,0 21 16,0-21-16,0 22 0,-21-22 16,0 0-16,0 21 0,0-21 0,0 1 15,-1-1-15,1 0 0,0 0 16,0-21-16,0 21 0,0-21 0,-1 0 15,22 21-15,-21-21 16,21-21 0,0 0-1,0 0-15,0 0 0,0 0 16</inkml:trace>
  <inkml:trace contextRef="#ctx0" brushRef="#br1" timeOffset="121531.89">12890 11472 0,'-21'0'0,"42"0"0,-63 0 15,21 0 1,0 0 0,0 0 15,-1 0-31,1 0 0</inkml:trace>
  <inkml:trace contextRef="#ctx0" brushRef="#br1" timeOffset="121735.6">11557 11557 0,'0'0'0,"-21"0"0,21 21 15,21-21 1,0 0-16,0 0 0,0 0 16,1 0-16,20 0 0,-21 0 0,0 0 15,22 0-15,-1 0 0,-21 0 16,21-21-16,-20 21 0,20 0 0</inkml:trace>
  <inkml:trace contextRef="#ctx0" brushRef="#br1" timeOffset="122735.54">14478 11642 0,'85'-21'31,"-64"21"-31,0 0 16,0 0-16,0 0 0,0 0 15,1 0-15,-1 21 0,0 0 16,0 0-16,0 0 0,-21 0 15,0 1-15,21-1 0,-21 0 0,0 21 16,0-21-16,0 1 0,0 20 0,0-21 16,0 0-16,0 22 0,-21-22 15,21 0-15,-21 0 0,21 0 16,-21 0-16,0-21 16,0 0-16,-1 0 15,22-21-15,0 0 16,0 0-16,0 0 0,0 0 15,0-1-15,0-20 0,0 21 16,0-21-16,0 20 0,0-20 0,22 21 16,-1-21-16,21-1 0,-21 22 15,43-42-15,-22 63 0,0-22 16,1 22-16,-1 0 0,0 0 16,22 22-16,-22-1 0,-21 0 15,1 21-15,-1-21 0,-21 22 0,0-22 16,0 21-16,0 1 0,0-22 15,0 21-15,0 0 0,-21-20 16,21-1-16,-22 21 0,22-21 0,-21-21 16,0 21-16,21 1 0,-21-22 31,21-22-15,0 1-16,0 0 0,0 0 15,0 0-15,21-22 0,0 22 16,0-21-16,1 21 0,-1-22 0,21 1 15,0 21-15,-20-21 0,20-1 0,64 1 16,-64 21-16,0 0 16,1-1-16,-22 22 0,21 0 0,-21 0 15,22 43-15,-22-22 0,-21 0 16,21 21-16,-21-20 0,0 20 16,0-21-16,0 21 0,0-20 15,-21 20-15,0-21 0,21 0 0,-21 22 16,-1-22-16,1 0 0,21 0 15,-21-21-15,21 21 0,-21 0 0,0-21 16,21-21 15,0 0-31,0 0 0,21 0 16,0 0-16,0-1 0</inkml:trace>
  <inkml:trace contextRef="#ctx0" brushRef="#br1" timeOffset="123143.85">16150 11536 0,'0'0'16,"-21"0"-1,0 21-15,0 0 0,-1-21 0,1 21 16,0 22-16,0-22 0,0 0 0,0 0 16,-1 22-16,1-22 0,0 21 15,0 64-15,21-85 16,0 21-16,0-20 0,0 20 0,0-21 15,0 0-15,0 0 0,21 1 16,0-1-16,0-21 0,1 0 0,20 0 16,-21 0-16,21 0 15,1 0-15,-1 0 0,0-21 0,1-1 16,-22 1-16,21-21 0,1 21 0,-22-22 16,0 1-16,0 0 0,0 21 15,0-22-15,-21 1 0,0 0 0,0-1 16,0 1-16,-21 21 0,0 0 0,0-22 15,-21 22-15,20 21 0,-20-21 16,0 21-16,-1 0 0,1 0 0,21 0 16,-21 21-16,-1-21 0,22 21 15,0 0-15,0 1 0,0-1 0,-1 0 16,22 0-16,0 0 0,0 0 0,0 1 16,0-1-16,0 0 15,22 0-15,-1-21 0,21 21 0,-21-21 0</inkml:trace>
  <inkml:trace contextRef="#ctx0" brushRef="#br1" timeOffset="123520.36">16954 11748 0,'0'0'0,"22"0"0,20-64 32,-42 43-32,-21 21 15,0 0-15,-1 0 0,1 0 16,-21 0-16,0 0 0,-1 21 15,1 0-15,0-21 0,20 21 0,-20 1 0,21-1 16,0-21-16,0 21 0,21 0 16,0 0-16,0 0 15,21 1-15,0-22 0,21 21 0,-21 0 16,22-21-16,-1 21 0,-21 0 16,22-21-16,-22 21 0,21 1 0,-21-22 15,0 21-15,1 0 0,-1-21 16,-21 21-16,0 0 0,0 0 15,-21-21-15,-1 22 0,1-22 16,-21 0-16,21 0 0,-22 0 16,1 0-16,0 0 0,-1 0 15,1 0-15,0 0 0,-1 0 16,1 0-16,21-22 0,-21 22 16,42-21-16,0 0 0,0 0 15,0 0-15,21 0 16</inkml:trace>
  <inkml:trace contextRef="#ctx0" brushRef="#br1" timeOffset="123906.66">17759 11176 0,'0'0'0,"-21"0"0,-1 0 0,1 0 15,0 0-15,0 21 16,-21 0-16,20 1 0,1 20 16,0-21-16,-21 21 0,21 1 15,-22-1-15,22 0 0,-21 1 0,21-1 16,-1 0-16,1 1 0,-21-1 15,42-21-15,-21 22 0,0-1 0,21-21 16,-22 0-16,22 22 0,0-22 0,0 0 16,0 0-16,0 0 15,43-21-15,-22 0 16,0 0-16,0 0 0,0 0 0,1 0 16,20-21-16,-21 0 0,0 0 0,0 21 15,22-21-15,-22-1 0,-21-20 16,0 0-16</inkml:trace>
  <inkml:trace contextRef="#ctx0" brushRef="#br1" timeOffset="124052.55">17208 11536 0,'-21'0'0,"42"0"0,-63-21 0,21 21 0,0 0 16,21-21-16,0-1 16,21 22-1,0-21-15,21 21 0,-20 0 16,20 0-16,0 0 0,22-21 15,-1 21-15,1-21 0,20 0 0,-20 21 16</inkml:trace>
  <inkml:trace contextRef="#ctx0" brushRef="#br1" timeOffset="124937.98">19135 11240 0,'-43'0'0,"86"0"0,-107 0 0,43 0 0,0 0 16,0 0-16,-1 0 0,1 0 15,0 0-15,0 21 0,0 0 16,0 0-16,-1 0 0,1 0 0,-21 43 16,21-43-16,-22 0 0,43 22 15,-21-22-15,0 21 0,21-21 0,-21 0 16,21 1-16,0 20 0,0-21 0,0 0 15,0 0-15,21-21 16,0 22-16,0-1 0,1-21 0,20 0 16,-21 0-16,21 0 0,-20 0 0,20 0 15,-21 0-15,21 0 0,-20 0 16,20-21-16,-21 21 0,0-22 0,0 1 16,1 0-16,-1 0 0,-21 0 0,0 0 15,0-22-15,0 22 0,0-21 16,0 21-16,-21-22 0,-1 1 0,1 21 15,-21-43-15,42 43 0,-21 0 16,0 21-16,21-21 16,21 21 15,21 0-31,-21 21 0,0-21 16,22 0-16,-1 0 0,0 0 0,1 0 15,-1 0-15,0 0 0,22-21 16,-22 21-16,1-21 0,-1-1 0,0 1 15,1 21-15,-22-21 0,0 0 16,-21 0-16,0 0 0,0-1 16,0 1-16,-21 21 15,0 0-15,-1 0 16,1 0-16,0 0 0,0 21 0,0 1 16,0 20-16,-1-21 0,-20 21 15,21 1-15,0-1 0,0 0 16,-1 22-16,1-22 0,-21 1 0,42-1 15,-21 0-15,0 22 0,-1-22 0,1 0 16,0 1-16,0 20 16,21 1-16,0-1 0,0 1 0,-21-1 0,21 1 15,0-1-15,-21 1 0,21-1 16,0-20-16,0 20 0,0 1 0,-22-1 16,1-21-16,21 22 0,-21-22 0,0 22 15,21-22-15,-21 0 0,-22 43 16,22-64-16,0 22 0,0-22 15,0 0-15,0 0 0,-22 0 16,22-21-16,-21 0 0,21 21 0,-22-21 16,-20 0-16,20 0 15,1 0-15,21-21 0,-21 0 0,-1 0 16,-20-21-16,42 20 0,-1-20 16,1 21-16,21-21 0,0 20 15,0-20-15,0 0 0,0-1 0,21 22 16,22-21-16,-22 21 0,21-22 0,-21 1 15,43 21-15,-22-21 0,1-1 16,20 1-16,-21 0 0</inkml:trace>
  <inkml:trace contextRef="#ctx0" brushRef="#br1" timeOffset="125267.79">21103 11028 0,'0'0'15,"0"21"17,0 21-32,-21-20 0,0 20 15,-22 0-15,22 1 0,-21 20 0,21-21 0,-22 1 16,22 20-16,-21-20 15,21-1-15,-22 0 0,22 1 0,0-22 16,-21 21-16,42-21 0,-21 22 16,-1-22-16,22 0 0,0 0 15,-21-21-15,21 21 0,0 0 16,21-21 0,1 0-16,-1-21 15,0 21-15,0-21 0,0 0 0</inkml:trace>
  <inkml:trace contextRef="#ctx0" brushRef="#br1" timeOffset="125759.5">21357 11028 0,'0'0'0,"0"-21"0,0 42 31,-21 0-31,21 0 15,0 22-15,-21-22 0,0 21 0,21 0 16,-22 1-16,1-1 0,21 0 0,-21 1 16,0-1-16,0-21 0,0 22 15,21-1-15,-22-21 0,1 0 16,0 0-16,21 1 0,-21-1 0,21 0 16,-21 0-16,21 0 15,0-42 16,0 0-31,0 0 16,21 0-16,0 21 0,0-22 16,-21 1-16,21-21 0,1 21 15,20 0-15,-21-22 0,0 22 0,22 0 16,-22-21-16,21 20 0,0 1 16,-20 21-16,20-21 0,-21 21 15,0 0-15,22 21 0,-43 0 16,0 22-16,0-22 15,0 0-15,0 21 0,0-20 0,0-1 16,-22 21-16,22-21 0,-21 0 0,0 1 16,21-1-16,-21-21 15,0 21-15,21 0 0,-21-21 16,21 21-16,21-21 31</inkml:trace>
  <inkml:trace contextRef="#ctx0" brushRef="#br1" timeOffset="126139.37">21844 11494 0,'21'0'16,"0"0"0,0 0-16,-21-22 15,22 22-15,-1 0 0,0 0 0,0-21 16,0 21-16,0-21 0,1 21 0,-1-21 15,0 0-15,0 21 0,0-21 16,0-1-16,1 1 0,-1 21 0,-21-21 16,0 0-16,-21 21 15,-1 0 1,1 0-16,-21 21 0,0-21 0,20 21 16,-20 22-16,0-22 0,-1 0 15,1 0-15,21 21 0,-21-20 0,20-1 16,1 21-16,21-21 0,0 0 15,0 1-15,0-1 0,0 0 16,0 0-16,21-21 0,22 21 0,-22-21 16,0 0-16,21 0 0,1 0 15,-1 0-15,-21 0 0,22 0 0,-1 0 16,0 0-16,1 0 0,-1-21 0,0 21 16,1-21-16,-22 0 15,21-22-15,-21 22 0</inkml:trace>
  <inkml:trace contextRef="#ctx0" brushRef="#br1" timeOffset="126421.22">21040 11176 0,'0'0'15,"-43"0"-15,22 0 0,0 0 0,0 0 16,42 0 0,0 0-16,0 0 0,22 0 15,-1 0-15,0 0 0,1 0 0,20 0 16,1 0-16,-1 0 0,1 0 16,20 0-16,-20 0 0,-1-21 0,1 21 15,-1 0-15,1-21 0,-22 21 16,0 0-16,-20-21 0,-1 21 0,-21-22 15,-21 22-15</inkml:trace>
  <inkml:trace contextRef="#ctx0" brushRef="#br1" timeOffset="127689.48">889 13123 0,'0'0'0,"-21"0"0,42 0 62,0 0-62,0 0 16,0 0-16,22-21 0,-22 0 16,21 21-16,1-21 0,-1 0 0,-21 0 15,21 21-15,-20-22 0,20 1 16,-21 0-16,0 0 0,-21 0 15,0 0-15,0-1 0,0 1 16,-21 21-16,0-21 0,0 21 0,-22 0 16,22 0-16,-21 0 15,0 0-15,-1 21 0,1-21 16,0 21-16,-1 1 0,22-1 0,-21 21 16,21-21-16,-1 0 0,22 1 15,0 20-15,0-21 0,0 0 0,0 22 16,0-22-16,0 0 0,22 0 15,-1 0-15,0-21 0,0 0 16,0 21-16,22-21 0,-22 0 16,0 0-16,21 0 0,-21 0 15,1 0-15,20 0 16,-42-21-16,-21 21 16,0 0-1,-1 0-15,-20 0 0,21 0 16,-21 0-16,-1 21 0,22 1 0,-21-22 15,-1 21-15,22 0 0,-21 0 16,21 0-16,0 22 0,-1-22 0,1 0 16,0 21-16,21-21 0,0 22 15,0-22-15,0 21 0,0-21 16,0 1-16,21-1 0,0 0 0,1-21 16,-1 0-16,0 21 15,0-21-15,0 0 0,0 0 0,22 0 16,-22 0-16,0 0 0,0-21 15,0 0-15,1 21 0,-1-21 0,0-1 16,0 1-16,0 0 0</inkml:trace>
  <inkml:trace contextRef="#ctx0" brushRef="#br1" timeOffset="127984.32">1566 13060 0,'0'0'0,"43"-42"0,-22-1 16,21 1-16,-21 0 0,0-1 15,1 22-15,-1 0 0,-21 0 16,0 0-16,0 42 16,0 0-16,-21 0 15,-1 21-15,1 1 0,0-1 16,0 22-16,21-22 0,-21 0 0,21 1 16,-21-1-16,21 0 0,-22 1 15,22-1-15,0 0 0,0-21 16,-21 22-16,21-22 0,0 21 0,-21-21 15,21 1-15,0-1 0,0 0 16,0 0-16,21-21 31,0-21-31,-21 0 16,22 21-16,-1-21 0</inkml:trace>
  <inkml:trace contextRef="#ctx0" brushRef="#br1" timeOffset="129679.86">1926 13335 0,'0'21'0,"0"-42"0,0 63 16,21-42 15,0 0-15,1 0-16,-1 0 15,0-21-15,0 21 0,0-21 16,0 21-16,1-21 0,-1 0 15,0 21-15,0-21 0,-21-1 0,0 1 16,21 21-16,-21-21 0,0 0 16,0 0-16,0 0 0,-21 21 15,0 0-15,0 0 16,0 0-16,-1 0 0,1 21 16,0 0-16,0 0 0,21 0 0,-21 0 15,0 1-15,-1 20 0,22-21 0,0 0 16,0 22-16,-21-22 0,21 0 15,0 21-15,0-21 0,0 1 0,0-1 16,0 0-16,21 0 16,1 0-16,-1-21 0,0 0 15,21 0-15,-21 0 0,1 0 16,-1 0-16,21 0 0,-21-21 0,22 0 16,-22 0-16,21 0 0,-21-1 15,22 1-15,-22-21 0,21 21 0,-21 0 16,0-1-16,-21-20 0,22 21 0,-22 0 15,21 0-15,-21-1 0,0 1 16,0 42 15,0 1-31,0-1 0,0 0 16,-21 0-16,21 0 16,-22 0-16,22 22 0,0-22 0,-21 0 15,21 21-15,0-20 0,0-1 16,0 0-16,0 0 0,0 0 0,0 0 15,0-42 17,0 0-17,0 0-15,0 0 0,0 0 0,21-1 16,-21 1-16,0 0 0,22-21 16,-1 21-16,-21-1 0,21-20 15,0 21-15,0 0 0,0 0 0,1-1 16,-1 22-16,0 0 0,0 0 15,21 0-15,-20 0 0,-1 0 0,0 0 16,0 22-16,0-1 0,0 0 16,1 0-16,-1 0 0,-21 0 0,21 1 15,-21 20-15,21-21 0,-21 0 16,0 22-16,0-22 0,21 21 16,-21-21-16,21 0 0,-21 1 15,22-22 1,-22-22-1,21 22-15,-21-21 16,0 0-16,21-21 0,0 21 0,0-1 16,-21 1-16,21-21 0,1 21 15,-1 0-15,0-22 0,0 22 0,0 0 16,0-21-16,1 20 0,-1 22 16,-21-21-16,21 0 0,0 21 15,0 0-15,-21 21 0,0 0 16,0 1-16,0-1 0,0 0 15,0 21-15,0-21 0,0 22 0,0-22 16,0 21-16,0-21 0,0 22 16,0-22-16,0 21 0,21-21 0,1 22 15,-22-22-15,21 0 16,0 0-16,0 0 0,21-21 0,-20 0 16,20 0-16,0 0 0,1 0 0,-1 0 15,0 0-15,1-21 0,-1 21 16,0-21-16,1 0 0,-1-21 0,0 20 15,1 1-15,-1-21 0,-21 21 16,21-22-16,-20 22 0,-22-21 0,21 0 16,-21-1-16,0 22 0,0 0 15,0 0-15,-21 0 0,21-1 16,-22 22-16,1 0 0,0 0 0,-21 0 16,21 0-16,-1 22 15,22-1-15,-21 0 0,21 0 16,0 0-16,0 22 0,0-22 0,0 21 15,0-21-15,0 0 0,21 1 16,1 20-16,20 0 0,-21-42 16,0 21-16,22-21 0,-22 0 15,0 0-15,21 0 0,-21 0 16,22 0-16,-1-21 0,-21 0 0,64 0 16,-64 0-16,43-22 15,-43 22-15,0-21 0,0 21 16,-21 0-16,0-1 0,0 1 0,0 0 0,0 0 15,0 0-15,0 42 47,0 0-47,0 0 0,0 0 0,0 22 16,-21-22-16,21 0 0,0 21 0,-21-20 16,21-1-16,0 0 0,0 0 15,0 0-15,0 0 0,-21 1 0,21-1 16,0-42 15,0-1-31,0 1 16,0 0-16,0-21 0,21 21 15,0-1-15,-21-20 0,21 21 0,21-21 16,-20-1-16,-1 22 16,21-21-16,0 21 0,-20-22 0,20 22 15,0 0-15,-21 21 0,22 0 0,-22 0 16,21 0-16,-21 0 0,1 21 15,-1 0-15,-21 0 0,21 1 0,-21 20 16,0-21-16,0 0 0,0 22 0,0-1 16,0-21-16,0 21 0,-21 22 15,0-43-15,-1 0 0,22 22 16,-21-22-16,0 0 16,21 0-16,21-42 31,0 0-16,1 0-15,-1-1 0,0 1 0,0-21 16,0 21-16</inkml:trace>
  <inkml:trace contextRef="#ctx0" brushRef="#br1" timeOffset="129951.7">5503 12912 0,'0'0'0,"21"-43"0,22-62 31,-43 83-31,0 44 15,0-1-15,-21 0 16,-1 21-16,1 1 0,0-1 0,21 21 0,-21-20 16,0-1-16,21 22 15,-21-22-15,21 0 0,-22 1 0,1-1 16,21 0-16,-21 1 0,0-1 0,21 0 16,-21-21-16,21 22 0,0-22 15,0 0-15,0 0 0,0 0 16,21-21-1,0 0-15,21-21 0,-20 0 16,20 0-16,0 0 0,1 0 0,-1-1 16,0 1-16</inkml:trace>
  <inkml:trace contextRef="#ctx0" brushRef="#br1" timeOffset="130279.51">5969 13272 0,'21'-22'16,"-127"86"-16,191-106 0,-43-1 0,-42 22 0,0 0 15,-21 21 1,0 0-16,-21 21 0,20-21 15,-20 21-15,21 0 0,-21 1 16,20-22-16,-20 21 0,21 0 0,21 0 16,0 0-16,-21-21 0,21 21 15,0 1-15,0-1 0,21 0 16,0-21-16,0 21 0,0-21 0,22 21 16,-22-21-16,21 21 15,1-21-15,-22 0 0,0 22 0,0-22 0,0 0 16,0 21-16,-21 0 15,-21 0 1,0-21-16,0 0 16,0 0-16,0 0 0,-22 0 15,22 0-15,-21 0 0,21 0 0,-22 0 16,22 0-16,0 0 0,-21 0 0,20 0 16,1 0-16,0-21 15,21 0 1,0 0-16,0-1 0</inkml:trace>
  <inkml:trace contextRef="#ctx0" brushRef="#br1" timeOffset="130506.38">5376 13060 0,'0'0'0,"21"21"31,1-21-31,-1 0 0,0 0 0,21 0 16,22 0-16,-22 0 0,0 0 16,1 0-16,-1 0 0,0 0 15,1-21-15,-1 21 0,0 0 16,1 0-16,-22 0 0,0-21 0,0 21 16,0 0-16,-21-21 0</inkml:trace>
  <inkml:trace contextRef="#ctx0" brushRef="#br1" timeOffset="131616.13">7599 13272 0,'0'0'0,"0"-22"0,0 1 0,0 0 16,0 0-16,0 0 15,21 21-15,-21 21 16,0 0 0,0 0-16,0 0 0,0 1 15,0-1-15,-21 21 0,21-21 0,0 0 16,0 22-16,-21-22 0,21 21 15,-22-21-15,22 1 0,-21-1 0,21 0 16,0 0-16,0 0 0,0 0 0,0 1 16,0-44 15,21 1-31,1 0 16,-22 0-16,21 0 0,0 0 15,21-1-15,-21 1 0,1-21 0,-1 21 16,0 0-16,0-1 0,0 1 15,0 0-15,1 21 0,-1-21 0,0 21 16,0 0-16,-21 21 16,0 0-16,0 0 15,0 1-15,0-1 0,0 0 16,0 0-16,0 0 0,0 22 0,0-22 16,0 0-16,21 0 0,0 0 15,1 0-15,-1 1 0,0-1 16,0 0-16,0-21 0,0 21 0,22-21 15,-22 0-15,21 0 0,-21 0 16,22 0-16,-1 0 0,-21-21 0,0 21 16,22-21-16,-22 0 0,0-1 15,0 1-15,0 0 0,1-21 16,-22 21-16,0-1 0,21-20 0,-21 21 16,21 0-16,-21-22 0,0 22 0,0 0 15,0 0-15,21 0 0,-21 0 0,0-1 16,0 44 15,0-1-31,-21 0 0,21 0 16,-21 0-16,21 0 0,0 22 0,0-22 15,-21 21-15,21-21 0,0 1 16,0 20-16,0-21 0,0 0 0,0 0 16,0 1-16,0-1 0,21-21 15,0 21-15,0-21 0,0 0 16,0 0-16,1 0 0,-1 0 0,0-21 15,0 0-15,0 21 0,0-22 16,1 1-16,20-21 0,-21 21 0,0 0 16,0-22-16,1 22 0,-1 0 15,0 0-15,-21 0 0,21-1 16,-21 1-16,21 0 0,-21 42 31,-21 0-31,21 1 16,-21-1-16,21 0 0,-21 21 0,21-21 15,-21 1-15,21-1 0,-22 0 16,22 0-16,0 0 0,0 0 0,0 1 16,0-1-16,22-21 31,-1-21-31,-21-1 16</inkml:trace>
  <inkml:trace contextRef="#ctx0" brushRef="#br1" timeOffset="131963.93">9038 13039 0,'0'0'0,"-63"84"31,41-62-31,22-1 0,0 0 16,0 0-16,22 0 15,-1-21-15,0 0 0,0 0 16,0 0-16,0 0 16,1 0-16,-1-21 0,-21 0 15,21 0-15,-21 0 16,0-1-16,0 1 0,0 0 16,0 0-16,-21 0 0,0 0 0,-1 21 15,1 0-15,0-22 0,0 22 16,0 0-16,0 0 0,-1 0 0,1 22 15,21-1-15,-21 0 0,0 0 16,21 0-16,0 0 0,0 1 16,0-1-16,21-21 15,0 21-15</inkml:trace>
  <inkml:trace contextRef="#ctx0" brushRef="#br1" timeOffset="132276.23">9546 12933 0,'0'0'0,"0"-21"15,-21 42 1,21 0-16,-21 0 16,0 0-16,-1 22 0,1-22 0,21 21 15,-21 1-15,0-22 16,0 21-16,0 0 0,-1 1 0,1-22 15,0 21-15,0 1 0,0-22 0,21 21 16,0 0-16,0-20 0,0-1 16,0 0-16,0 21 0,0-21 15,21 1-15,0-22 0,0 0 16,0 0-16,22 0 16,-22 0-16,0 0 0,0-22 0,0 1 0,1 21 15,-1-21-15,0-21 0,0 21 16,0-1-16</inkml:trace>
  <inkml:trace contextRef="#ctx0" brushRef="#br1" timeOffset="132515.39">9885 13123 0,'0'0'0,"21"-42"15,-21 21-15,0 0 0,21 0 0,-21-1 16,-21 44 0,0-1-16,0 0 15,21 0-15,-22 21 0,1 1 16,0-22-16,0 21 0,0 1 0,21-22 15,-21 42-15,21-20 0,0-22 16,-22 21-16,22-21 0,0 0 16,0 1-16,0-1 0,0 0 0,0 0 15,22-21-15,-1 0 16,0 0-16,0 0 16,0 0-16,0 0 0,1 0 0,20-21 15,-21 0-15,21 0 0,1-1 0</inkml:trace>
  <inkml:trace contextRef="#ctx0" brushRef="#br1" timeOffset="133223.09">10985 13314 0,'0'0'0,"-21"-21"0,0-22 31,21 22-31,0 0 0,0 0 0,21 0 15,22 0-15,-22-1 0,0 1 0,0 0 16,21 21-16,1-21 0,-1 0 16,0 21-16,-20 0 0,20 0 15,-21 0-15,21 0 0,-20 21 0,-1 0 16,0 0-16,0 22 0,-21-22 0,0 21 16,21-21-16,-21 22 0,0-1 15,0-21-15,0 21 0,0-20 0,0 20 16,0-21-16,0 21 0,-21-20 15,21-1-15,0 0 0,-21 0 0,0 0 16,21 0-16,-21-21 0,-1 0 16,1 0-1,21-21 1,0 0-16,0 0 0,0 0 0,0 0 16,0-1-16,0 1 0,21-21 15,1 21-15,-1-22 0,0 22 0,0-21 16,0 21-16,22-22 0,-22 22 15,21-21-15,-21 21 0,22 0 0,-1-1 16,-21 1-16,21 0 0,1 21 0,-22 0 16,21 0-16,-21 21 0,1-21 15,-1 21-15,-21 1 0,0 20 0,0-21 16,0 0-16,0 22 0,0-22 0,0 21 16,0-21-16,-21 0 15,-1 22-15,1-22 0,0 0 0,21 0 16,-21 0-16,0 1 0,0-1 0,21 0 15,0 0-15,-22 0 16,44-42 15,-22 0-31,21 21 0,0-21 16</inkml:trace>
  <inkml:trace contextRef="#ctx0" brushRef="#br1" timeOffset="133644.04">12425 13123 0,'0'0'0,"21"0"0,-21-21 0,-21 21 31,0 21-31,-1 1 0,1-1 16,0 0-16,0 0 0,0 0 0,-22 0 16,22 1-16,0-1 0,0 21 0,-21-21 15,20 0-15,1 22 0,0-22 16,21 0-16,0 21 0,0-20 0,0-1 15,0 0-15,0 0 0,0 0 0,0 0 16,21-21-16,0 0 0,22 0 16,-22 0-16,21 0 0,1 0 0,-22 0 15,21 0-15,0-21 16,1 0-16,-22 0 0,21 0 0,1 0 16,-22-1-16,0 1 0,21-42 15,-21 20-15,-21 22 0,0-21 16,0 21-16,0 0 0,0-22 0,0 22 15,-21 0-15,0 0 0,21 0 0,-21-1 16,0 22-16,-22 0 0,22 0 16,0 0-16,0 0 0,0 0 0,0 0 15,-1 22-15,1-22 0,0 21 16,21 0-16,0 0 16,21-21-16,22 0 15,-22 0-15,21 0 16</inkml:trace>
  <inkml:trace contextRef="#ctx0" brushRef="#br1" timeOffset="133953.82">13123 12996 0,'0'0'0,"21"-21"0,-21-63 31,0 62-31,0 44 16,-21-1-1,0 21-15,0-21 0,0 22 16,0-1-16,-1 0 0,1-21 0,0 22 16,0-1-16,0 0 0,0 1 15,-1-22-15,22 21 0,0 1 0,-21-22 16,21 0-16,-21 21 0,21-21 16,0 1-16,0-1 0,0 0 0,0 0 15,0 0-15,21-21 16,0 0-16,1 0 0,-1 0 15,0 0-15,21-21 0,-21 0 0,1 0 16,20 0-16,-21-1 0,21 1 0,-20 0 16,-1 0-16</inkml:trace>
  <inkml:trace contextRef="#ctx0" brushRef="#br1" timeOffset="134127.72">12890 13145 0,'0'0'15,"-21"0"-15,0 0 0,0 0 0,0 21 16,0-21-16,21 21 16,21 0-1,0-21-15,0 0 0,21 0 0,-20 0 16,20 0-16,0 0 0,1 0 16,-1 0-16,0 0 0,1 0 15</inkml:trace>
  <inkml:trace contextRef="#ctx0" brushRef="#br1" timeOffset="135962.26">14372 13335 0,'0'0'0,"-63"21"15,-170 64 1,212-64-16,-1 0 16,1 0-16,21 1 0,-21-22 15,21 21-15,0 0 16,21-21-16,0 0 0,1 0 16,-1 0-16,21 0 0,-21 0 0,22-21 15,20 0-15,-21-1 0,1 1 16,-1 0-16,0 0 0,-20-21 15,20 20-15,-21-20 0,21 21 0,-20-21 16,-1-1-16,0-20 0,0 20 0,0 1 16,0-21-16,-21 20 15,0 1-15,0 0 0,0-22 16,0 43-16,-21 42 16,0 21-1,0-20-15,0 20 0,0 0 0,-1 1 16,-20-1-16,21 0 0,0 1 15,0-1-15,-1 0 0,1-21 0,0 22 16,0-1-16,0-21 0,0 22 16,-1-22-16,1 0 0,21 21 0,0-21 15,-21 1-15,21-1 0,0-42 47,21 21-47,0-22 0,1 1 16,-1 0-16,0 0 0,21 0 15,-21 0-15,22-1 0,-22 1 0,21 21 16,-21-21-16,1 21 0,20 0 16,-21 0-16,0 0 0,0 21 15,-21 0-15,0 1 16,0-1-16,0 0 16,0 0-16,22 0 0,-22 0 0,21 1 15,-21-1-15,0 0 0,21 0 16,0-21-16,0 21 0,0-21 15,22 0-15,-22 0 16,0 0-16,0 0 0,22 0 0,-1 0 16,-21 0-16,21 0 0,1-21 15,20 0-15,-20 0 0,-1 0 0,0-1 16,-21 1-16,22-21 0,-22 21 16,0-22-16,0 22 0,0-21 0,-21 0 15,0-22-15,0 43 0,0 0 16,0 0-16,-21-1 0,0 1 15,0 21-15,-21 0 0,20 0 0,-20 0 16,0 0-16,-1 0 0,1 21 16,0 1-16,21-1 0,-22 0 15,1 21-15,21-21 0,0 1 0,-1-1 0,1 21 16,0-21-16,0 0 16,21 1-16,0-1 0,0 21 0,0-21 15,0 0-15,0 1 0,21-1 0,0-21 16,0 21-16,1-21 0,-1 0 15,0 0-15,21 0 0,-21 0 0,22 0 16,-22 0-16,21 0 0,1 0 16,-22-21-16,0 0 0,21-1 0,-21 1 15,1 0-15,-1 0 0,0 0 0,0 0 16,0-22-16,0 22 0,-21-21 16,0 21-16,0-1 15,22 1-15,-22 42 31,-22 1-31,22-1 0,-21 0 16,21 0-16,0 0 0,0 0 16,0 1-16,0-1 0,0 0 0,0 0 15,0 0-15,21 0 0,1 1 0,-1-1 16,0 0-16,0-21 16,0 0-16,0 0 0,1 0 0,-1 0 15,0 0-15,0 0 0,0 0 16,0-21-16,1 21 0,-1-21 15,0-1-15,0 1 0,0 0 0,0 0 16,-21-21-16,22 20 0,-22 1 16,21 0-16,-21-21 0,0 21 0,21-1 15,-21 1-15,0 0 0,21 21 16,-21 21 0,0 0-16,0 1 15,-21-1-15,21 0 0,-21 0 16,21 0-16,0 22 0,0-22 0,0 0 15,0 21-15,0-21 0,0 1 0,0 20 16,0-21-16,0 0 0,0 0 16,21 1-16,0-22 15,0 0-15,0 0 0,1 0 16,-1 0-16,0 0 0,21 0 16,-21-22-16,1 22 0,20-21 0,-21 0 15,0 0-15,22-21 0,-22 20 16,0 1-16,21-21 0,-21 21 0,22-22 15,-22 22-15,0-21 0,21 21 0,-20 0 16,-1-1-16,-21 1 0,21 21 16,-21 21 15,-21 1-31,0-1 0,21 0 0,-43 42 16,43-41-16,-21-1 15,21 21-15,0-21 0,0 0 16,0 22-16,0-22 0,0 0 0,21 0 15,0 0-15,1 1 0,-1-1 0,0-21 16,21 0-16,-21 21 0,1-21 16,20 0-16,21 0 0,-20 0 15,-22-21-15,21 21 0,-21-21 16,22-1-16,-22 1 0,0 0 16,0-21-16,0 21 0,1-22 0,-1 22 15,0-21-15,-21 21 0,0-22 16,0 22-16,0 0 0,0 0 0,0 0 0,-21 21 15,0 0-15,-1 0 16,-20 0-16,21 21 0,0 0 16,0 0-16,-1 0 0,1 0 0,0 1 15,21 20-15,0-21 0,0 0 16,0 22-16,0-22 0,0 0 0,21 0 16,22 21-16,-22-20 0,21-1 15,-21-21-15,22 21 0,-22-21 16,21 0-16,22 0 0,-22 0 0,0 0 15,22 0-15,-22 0 0,22-21 0,-22 0 16,21-1-16,-20 1 16,-1 0-16,0 0 0,1-21 0,-22 20 15,0 1-15</inkml:trace>
  <inkml:trace contextRef="#ctx0" brushRef="#br1" timeOffset="137822.06">1270 14880 0,'-21'0'0,"21"-21"31,0 0-31,21 0 0,0 0 16,-21-1-16,42-20 0,-20 21 15,-1-21-15,0-1 0,0-20 0,0 20 16,0-20-16,22-1 0,-22 22 16,-21-21-16,21-1 0,0 22 0,0-22 15,-21 22-15,22 0 0,-22 20 16,0-20-16,0 21 0,-22 21 31,1 42-31,0-21 16,0 22-16,0-1 0,0 22 0,-1-22 15,1 43-15,0-22 0,21 1 16,0-1-16,-21 22 0,21-22 0,0-20 16,0 20-16,0-21 0,0 1 15,0-1-15,21 0 0,0-20 0,0-1 16,1 0-16,-1-21 0,21 0 15,0 0-15,1 0 0,-22 0 0,21 0 16,1-21-16,20 0 0,-21-1 16,1-20-16,-1 21 0,0-21 0,1-1 15,-1 1-15,0-22 16,1 22-16,-1-21 0,0-1 0,-20 22 16,-1-22-16,0 1 0,0 20 15,-21 1-15,0 0 0,0-1 0,0 22 16,0 0-16,0 0 0,-21 21 15,0 21 1,0 0-16,-1 0 0,1 22 16,0-1-16,21 0 0,-21 1 0,0 20 15,21 1-15,0-22 0,-21 22 16,21-22-16,-22 0 0,22 1 0,0-1 16,0 0-16,0 1 0,0-22 15,22 0-15,-1 0 0,0 0 16,0-21-16,0 0 0,22 21 15,-22-21-15,42 0 0,-20-21 16,-1 21-16,0-21 0,1 0 16,-22 0-16,21 0 0,0-22 0,1 22 15,-1-21-15,-21-1 0,0 1 16,22 0-16,-22-22 16,-21 22-16,21 21 0,-21 0 0,0-1 15,-21 44 1,21-1-16,-21 0 0,0 0 15,-1 21-15,22 1 0,-21-22 16,0 21-16,0-21 0,21 22 16,-21-22-16,21 0 0,-21 21 0,21-20 15,0-1-15,0 0 0,0 0 16,0 0 0,0-42-1,21 21 1,0-21-16,-21 0 0,21 0 0,0-1 15,0 1-15,1-21 0,20 0 16,-21 20-16,0-20 0,0 0 0,22 21 16,-22-22-16,21 22 15,-21 21-15,1 0 0,-1 0 0,0 0 16,-21 21-16,21 0 16,-21 1-16,0-1 0,0 21 0,0-21 15,0 22-15,0-22 0,0 21 16,0-21-16,0 22 0,0-22 15,21 0-15,-21 0 0,21 0 0,-21 0 16,22-21-16,-22 22 0,21-22 0,0 0 16,0 0-16,21 0 0,-20 0 0,-1 0 15,21 0-15,0-22 0,-20 22 16,20-21-16,0 0 0,-21 0 0,22 0 16,-1 0-16,-21-1 15,22-20-15,-22 21 0,0-21 0,0 20 16,-21-20-16,0 21 0,21 0 15,-42 21 1,21 21-16,-21 0 16,0 0-16,0 0 0,21 1 15,0-1-15,-22 0 0,22 21 0,0-21 16,0 1-16,0-1 16,22 0-16,-1-21 0,0 0 15,21 0-15,-21 0 0,1 0 16,20 0-16,-21 0 0,21 0 0,-20 0 15,20-21-15,-21 0 0,0 21 0,0-22 16,1 1-16,-1 0 16,-21-21-16</inkml:trace>
  <inkml:trace contextRef="#ctx0" brushRef="#br1" timeOffset="138011.78">3810 14161 0,'0'0'0,"-42"0"32,20 0-32,1 0 0,0 0 15,63 0 17,-20 0-32,20 0 15,0 0-15,22 0 0</inkml:trace>
  <inkml:trace contextRef="#ctx0" brushRef="#br1" timeOffset="139507.9">4995 14796 0,'0'0'0,"-21"0"0,-85 0 31,85 0-31,21-22 16,21 1 0,0 21-16,1-21 0,-1 0 15,0 0-15,0 0 0,0-22 16,0 22-16,-21-21 0,0 21 0,22-22 15,-22 1-15,0 21 0,0-22 0,0 22 16,-22-21-16,1 21 0,0 0 16,0 21-16,0 0 0,-22 0 15,22 0-15,-21 0 0,0 21 0,-1 0 16,1 21-16,-22-21 0,22 22 16,0-1-16,-1 0 0,22 1 0,-21-1 15,-22 43-15,43-43 16,0-21-16,21 22 0,0-22 0,0 0 15,0 0-15,0 0 0,0 0 0,21-21 16,0 0-16,1 0 0,20 0 16,-21 0-16,21 0 0,1 0 15,-1-21-15,0 0 0,1 21 16,-1-21-16,-21 0 0,22 0 0,-1-1 16,-21 1-16,21-21 0,-20 21 0,-1-22 15,0 22-15,0-21 0,-21 21 16,0 0-16,0-1 0,21 1 0,-21 0 15,0 0-15,0 42 32,0 21-32,-21-20 0,21-1 15,-21 21-15,21 0 0,0 22 16,0-22-16,-21 1 0,21 20 16,0-21-16,0 22 0,-21-22 15,21 22-15,0 20 0,0-20 16,0-1-16,-22 22 0,1-21 0,0 20 15,0-20-15,0 20 0,0 1 16,-1-21-16,1 20 0,0 1 0,0-22 16,0 1-16,0-1 0,-1 1 15,1-22-15,0 22 0,21-43 0,-21 21 16,21-21-16,0 1 0,0-1 16,0 0-16,0-42 15,0 0-15,21-1 16,0-20-16,0 0 0,1-1 0,-1 1 0,0-21 15,21-22-15,-21 21 0,1-20 16,-1 20-16,21-20 0,-21-1 16,0 0-16,1-21 0,20 22 15,-21-22-15,0 21 0,0-21 0,1 22 16,-1 20-16,-21-20 0,21-1 0,0 21 16,-21 1-16,0 21 0,21-1 15,-21 1-15,21 21 0,-21 0 0,0-1 16,0 44-1,0-1 1,0 0-16,0 21 0,0-21 16,0 1-16,0 20 0,0-21 0,0 0 15,0 22-15,0-22 0,0 0 16,0 21-16,0-21 0,0 1 16,0-1-16,0 0 0,0 0 15,22-21-15,-1 0 0,0 0 16,0 0-16,0 0 15,0-21-15,1 0 0,-1 0 16,-21-1-16,21 1 0,0 0 16,0 0-16,0 0 0,1-22 0,-1 22 15,-21-21-15,21 21 0,0 0 16,-21-1-16,21 1 0,-21 0 0,0 0 16,0 42 15,0 0-31,0 0 0,0 1 15,0-1-15,0 21 0,0-21 0,0 0 16,0 1-16,0-1 0,0 21 16,0-21-16,0 0 0,0 1 15,0-1-15,21-21 0,22 42 0,-1-42 16,-21 0-16,0 21 16,22-21-16,-22 0 0,21 0 0,1 0 15,-22 0-15,21 0 0,0 0 16,-20-21-16,20 0 0,0 0 0,43 0 15,-64-1-15,21 1 0,-20-21 0,-1 21 16,0-22-16,0-20 16,-21 21-16,0 20 0,0-20 15,0 21-15,0 0 0,0 0 16,-21 21-16,0 0 16,0 0-16,-1 21 0,1 0 0,0 0 15,0 21-15,0-20 0,21 20 16,-21-21-16,21 0 0,0 22 0,0-22 15,0 21-15,0-21 0,21 0 16,0 1-16,0-1 0,0 0 16,43-21-16,-43 21 0,0-21 15,21 0-15,-20 0 16,20 0-16,-21 0 0,0 0 16,22-21-16,-22 0 0,21 21 0,0-43 15,1 22-15</inkml:trace>
  <inkml:trace contextRef="#ctx0" brushRef="#br1" timeOffset="140768.18">8276 14859 0,'0'0'0,"21"0"16,0 0-1,1 0-15,-1 0 0,0-21 16,0 21-16,0-21 0,0 21 15,1-21-15,-22-1 0,21 22 16,-21-21-16,21 0 0,-21 0 16,0 0-16,0 0 0,0-22 0,0 22 15,-21 0-15,0 0 0,-1 0 16,1-1-16,0 1 0,0 0 0,0 21 16,0 0-16,-1 0 0,1 0 0,0 0 15,0 0-15,-21 21 0,20 0 16,1 1-16,0 20 0,0-21 0,-21 21 15,20-20-15,1 20 0,0 0 16,21-21-16,-21 22 0,21-22 0,-21 21 16,21-21-16,0 22 0,0-22 0,0 0 15,0 0-15,21 0 16,0-21-16,0 0 0,0 0 16,1 0-16,-1 0 0,0 0 0,21 0 15,-21-21-15,43 0 16,-43 0-16,0 0 0,0 0 0,1-1 15,-1 1-15,0 0 0,0-21 16,-21 21-16,21-1 0,-21-20 0,21 21 16,-21-21-16,0 20 0,0 1 0,0 0 15,0 42 17,0 22-32,0-22 15,0 0-15,0 21 0,0-21 0,0 1 16,0 20-16,0-21 0,0 21 15,0 1-15,0-22 16,0 21-16,22-21 0,-22 1 0,21-1 16,0-21-16,0 21 0,0 0 15,22-21-15,-22 0 0,21 0 0,-21 0 16,22 0-16,-22 0 0,21 0 16,-21-21-16,22 0 0,-22 0 15,0-1-15,0 1 0,21 0 0,-20-21 16,-1 21-16,0-22 0,0 1 0,-21 0 15,21-1-15,0-20 0,1 20 16,-22 1-16,21-21 0,0 20 0,-21 1 16,21 0-16,-21-1 0,0 1 15,0 21-15,21 0 0,-21-1 16,0 44 0,0-1-16,-21 0 0,21 0 15,-21 21-15,21 1 0,0-1 0,-21 0 16,21 1-16,-21-22 0,21 21 15,-22 1-15,22-1 0,0 0 0,0-21 16,0 22-16,0-1 0,0-21 16,0 0-16,0 22 0,0-22 0,22 0 15,-1 0-15,0-21 0,0 21 16,0 1-16,0-22 0,1 0 16,-1 0-16,0 0 0,21 0 0,-21 0 15,1 0-15,-1-22 0,21 1 0,-21 21 16,0-21-16,1 0 0,-1-21 15,21 20-15,-21 1 0,0-21 0,1 0 16,-1-1-16,0 1 0,0 0 0,-21-22 16,0 22-16,21-1 0,-21 1 15,21 0-15,-21-1 0,0 22 0,0 0 16,0 0-16,0 42 16,-21 0-1,0 0-15,0 22 0,21-1 0,0-21 16,-21 22-16,21-1 0,-21 0 15,21 1-15,-22-1 0,22 0 0,0-21 16,0 22-16,0-22 0,0 0 16,0 21-16,0-20 0,0-1 0,0 0 15,0 0-15,22-21 0,-1 0 16,0 21-16,0-21 16,0 0-16,0 0 0,1 0 0,-1-21 15,0 0-15,-21 0 0,21 21 16</inkml:trace>
  <inkml:trace contextRef="#ctx0" brushRef="#br1" timeOffset="141004.17">8996 14626 0,'0'0'0,"0"21"0,21-21 32,0 0-32,0 0 0,22 0 15,-22 0-15,21 0 0,0 0 16,1 0-16,-1 0 0,22-21 16,-22 0-16,0 21 0,1-21 0,20 0 15</inkml:trace>
  <inkml:trace contextRef="#ctx0" brushRef="#br1" timeOffset="141470.6">9864 14690 0,'0'0'0,"-22"0"0,1 0 15,0 0-15,21-21 16,0-1-16,0 1 16,0 0-16,21 0 15,22 0-15,-22 0 0,0 21 16,0 0-16,21 0 0,-20 0 16,20 0-16,0 0 0,-21 0 0,22 21 15,-22 0-15,21 0 0,-21 21 16,1-20-16,-1 20 0,0-21 15,-21 21-15,0-20 0,0-1 0,0 21 16,0-21-16,0 0 0,0 1 16,0-1-16,-21 0 0,0 0 15,21-42 32,0 0-47,0 0 0,21-1 16,0 1-16,0 0 0,-21 0 15,21 0-15,0 0 0,1-1 0,-1-20 16,21 0-16,-21 21 16,0-1-16,22-20 0,-22 21 15,0 0-15,0 21 0,22-21 0</inkml:trace>
  <inkml:trace contextRef="#ctx0" brushRef="#br1" timeOffset="141676.38">10774 14626 0,'0'0'0,"0"21"0,0 1 15,-21-1-15,21 0 0,-22-21 16,22 21-16,0 0 0,0 0 0,-21 1 16,0-1-16,21 0 15,0 0-15,-21 0 0,21 0 16,0 1-16,0-1 16,0 0-1,0-42 32</inkml:trace>
  <inkml:trace contextRef="#ctx0" brushRef="#br1" timeOffset="141848.18">10710 14457 0,'0'0'0,"-21"-21"15,0 21-15,21 21 32,0 0-17</inkml:trace>
  <inkml:trace contextRef="#ctx0" brushRef="#br1" timeOffset="143888.07">11324 14330 0,'21'-106'16,"-42"212"-16,42-233 0,0 106 16,-21 42-1,0 0 1,0 0-16,0 22 0,0-22 0,0 42 15,-21-20-15,21-1 0,-21 0 16,21 22-16,-21-22 0,21 0 0,-21 1 16,21-1-16,-43 43 0,43-64 15,0 21-15,-21-21 0,21 1 16,-21-1-16,21 0 0,0 0 16,0-42 15,0 0-31,0 0 15,21-1-15,0 1 0,1-21 16,-22 21-16,21 0 0,0-22 16,0 22-16,0-21 0,0 21 0,22-22 15,-22 22-15,21 0 0,-21 0 16,1 0-16,20 21 0,-21 0 0,0 0 16,0 21-16,1 0 0,-1 0 15,0 0-15,0 0 0,0 22 0,-21-22 16,0 0-16,21 21 0,-21-20 0,0-1 15,0 21-15,0-21 0,0 0 16,-21 1-16,21-1 0,-21 0 0,0 0 16,0-21-16,0 21 0,-1-21 15,-20 0-15,21 21 0,0-21 16,-22 0-16,22 0 0,-21 0 0,21 0 16,-22 0-16,22 0 0,-21-21 0,21 0 15,0 21-15,-1-21 0,1 21 16,0-21-16,21 0 15,21 21 17,0 21-32,1-21 0,-22 21 15,21-21-15,0 21 0,0-21 16,0 0-16,0 21 0,1-21 0,20 0 16,-21 0-16,0 0 0,22 0 0,-1 0 15,-21 0-15,21 0 16,1 0-16,-22 0 0,21 0 0,1-21 15,-22 21-15,21-21 0,-21 0 0,22 0 16,-22-1-16,0 1 0,0 0 16,0 0-16,0 0 0,1-22 0,-22 22 15,21 0-15,0-21 0,-21 21 16,0-1-16,0 1 0,0 42 31,0 1-31,0-1 16,0 0-16,-21 0 0,0 0 15,21 0-15,-22 22 0,22-22 0,0 0 16,0 0-16,0 0 0,0 1 16,0-1-16,0 0 0,0 0 15,22-21-15,-1 0 0,0 21 0,0-21 16,0 0-16,0 0 0,22 0 16,-22 0-16,0 0 0,21 0 0,-20-21 15,-1 21-15,21-21 0,-21 0 16,0 0-16,1 21 0,20-22 0,-21-20 15,0 21-15,0 0 0,1 0 0,-1-1 16,-21 1-16,0 0 0,21 0 16,-21 0-16,0 42 31,0 0-15,0 0-16,0 0 0,-21 1 0,21-1 15,0 0-15,0 0 0,0 0 16,0 0-16,0 1 0,0-1 15,21 0-15,0-21 0,0 0 16,0 0-16,1 0 16,-1 0-16,0 0 0,21 0 0,-21 0 15,1 0-15,20 0 0,-21-21 0,0 0 16,22-1-16,-22 1 16,0 0-16,0 0 0,0 0 0,0-22 15,-21 22-15,22-21 0,-22 0 16,21-1-16,-21 1 0,0 0 0,0-1 15,0 1-15,0 0 0,0-1 16,0 22-16,-21 21 16,-1 21-1,22 0-15,-21 1 0,21 20 16,-21-21-16,0 21 0,21 1 0,0-1 16,0-21-16,0 22 0,-21-1 0,21-21 15,0 21-15,0-20 0,0 20 16,0-21-16,0 0 0,0 0 0,0 1 15,0-1-15,21 0 0,0 0 16,0 0-16,0-21 16,1 0-16,20 0 0,-21 0 0,0 0 15,22 0-15,-22 0 0,21 0 16,0 0-16,-20 0 0,20-21 0,0 0 16,1 21-16,-22-21 0,21 0 0,-21-1 15,0 1-15,22 0 0,-43 0 16,21 0-16,0 0 0,-21-1 0,0 1 15,0-21-15,0 21 16,0 42 0,0 0-1,-21-21-15,0 21 16,21 0-16,0 1 0,0-1 16,0 0-16,0 0 0,0 0 0,0 0 15,0 1-15,0 20 16,0-21-16,21-21 15,0 21-15,0-21 16,0 0-16,1 0 0,-1 0 16,0 0-16,0 0 0,0-21 0,0 0 15,1 21-15,20-21 0,-21 0 16,0 21-16,0-22 0,22 1 0,-22 0 16,0 0-16,0 0 0,0 0 15,-21-22-15,0 22 16,0 0-16,-21 21 31,0 0-31,0 0 0,0 21 0,21 0 16,0 0-16,-21 1 0,21-1 0,0 0 15,0 0-15,-22 0 0,22 0 16,0 1-16,0-1 0,0 0 16,0 0-16,0 0 0,0 0 15,0 1 1,-21-22-1,0 0 1,0 0 15,21-22-15,-21 1-16,0 0 16,21 0-16,-22 0 0,1 0 15,21-1-15,-21 22 0</inkml:trace>
  <inkml:trace contextRef="#ctx0" brushRef="#br1" timeOffset="144195.17">12785 14499 0,'0'0'15,"21"0"1,0 0-16,0 0 16,21 0-16,-20 0 0,20 0 15,0 0-15,22 0 0,-22 0 0,0-21 16,22 21-16,-22 0 0,22 0 16,-22 0-16,0 0 0,1 0 0,-22 0 15,21 0-15,-21 0 16,-42-21 15,0 21-31,21-21 16</inkml:trace>
  <inkml:trace contextRef="#ctx0" brushRef="#br1" timeOffset="144804.19">15790 14351 0,'0'0'0,"0"-21"0,0 0 0,0 0 0,0-1 16,0 1-16,0 42 31,0 1-31,0 20 0,0-21 16,0 21-16,0 1 0,-21-1 15,0 0-15,0 1 0,21-22 0,0 21 16,-21 1-16,21-22 0,-22 0 0,22 21 16,0-21-16,0 1 0,0-1 15,0 0 1,0-42 15</inkml:trace>
  <inkml:trace contextRef="#ctx0" brushRef="#br1" timeOffset="145052.17">15388 14817 0,'0'21'15,"0"-42"-15,0 63 0,0-21 0,0 0 16,0 1-16,21-1 0,0-21 16,1 0-16,-1 21 0,0-21 15,21 0-15,-21 0 0,22 0 16,-1 0-16,0 0 0,-20 0 0,20 0 16,0 0-16,1-21 0,-1 0 15,-21 21-15,21-22 0,1 1 16,-22 0-16,0 0 0,-21 0 15,0 0-15,0-1 0,0-20 0,0 21 16</inkml:trace>
  <inkml:trace contextRef="#ctx0" brushRef="#br1" timeOffset="145248.18">15600 14266 0,'0'0'0,"0"-21"0,21 21 31,0 0-31,0-21 0,0 21 16,1 0-16,-1 0 0,0 0 0,21 0 15,-21 0-15,22 0 0,-1 0 16,-21 0-16,22 0 0,-1 0 0,-21 0 16,21 0-16,1 0 0</inkml:trace>
  <inkml:trace contextRef="#ctx0" brushRef="#br1" timeOffset="145868.79">16679 14859 0,'0'0'15,"21"0"-15,1 0 0,-1-21 16,0 0-16,-21 0 15,0-1-15,0 1 0,0 0 16,21-21-16,-21 21 0,0-1 16,0-20-16,0 21 0,0-21 15,0 20-15,-21 1 0,0 21 0,0-21 16,-1 21-16,1 0 0,0 0 16,0 0-16,0 21 0,-22 0 0,22 1 15,-21-1-15,0 21 0,20-21 16,1 0-16,-21 22 0,21-22 0,0 21 15,-1-21-15,22 1 0,0-1 0,0 21 16,0-21-16,0 0 0,0 1 16,0-1-16,22-21 0,-1 0 15,-21 21-15,21-21 0,0 0 16,0 0-16,0 0 0,22 0 0,-22-21 16,21 21-16,-21-21 0,22-1 0,-22 1 15,0 0-15,21 0 16,-20 0-16,-1-22 0,0 1 0,0 0 15,0-1-15,0 1 0,1-21 0,-1 20 16,0-20-16,0 20 0,0-20 16,0 21-16,-21-1 0,22 22 0,-22-21 15,0 21-15,0-1 0,0 1 16,0 42 0,0 1-16,0 20 0,0 0 0,0 1 15,0-1-15,-22 21 0,22 1 16,-21-22-16,21 22 0,0-22 0,0 0 15,0 22-15,0-43 0,0 21 16,0 1-16,0-22 0,0 21 16,0-21-16,0 1 0,0-1 0,0 0 15,21-21-15,1 21 0,-1-21 16,0 0-16,21 0 0,-21 0 16,22 0-16</inkml:trace>
  <inkml:trace contextRef="#ctx0" brushRef="#br1" timeOffset="146571.28">18584 14415 0,'0'0'0,"0"-22"15,0 1-15,0 0 0,0 0 0,0 0 16,0 0-16,-21 21 15,21-22-15,-21 22 0,-21 0 16,20 0-16,-20 0 0,0 22 0,21-22 16,-22 21-16,1 0 0,0 21 15,20-21-15,-20 1 0,21 20 0,0-21 16,0 21-16,21-20 0,-22-1 16,22 0-16,0 0 0,0 0 0,0 0 15,22-21-15,-1 22 0,0-22 16,0 0-16,0 21 0,0-21 15,1 0-15,-1 0 0,21 0 0,-21 0 16,0 0-16,1 0 0,-1 0 0,0 0 16,-42 0 15,0 0-31,-1 0 0,1 0 16,0 0-16,-21 21 0,21-21 0,-1 0 15,1 21-15,-21-21 0,21 0 16,21 21-16,-21-21 0,-1 0 0,22 21 15,-21-21-15,21 22 16,0-1-16,0 0 16,21-21-1,1 0-15,-1 0 0,0 0 16,0 0-16,0 0 0,22 0 16,-22 0-16,0 0 0,21 0 0,-21-21 15,22 21-15,-22-21 0,0 21 0,0 0 16,0 0-16,1 0 0,-1 0 15,0 0-15,-21 21 16,0 0-16,0 0 0,0 0 16,0 0-16,-21-21 0,0 22 15,-1-1-15,1 0 0,0 0 16,0 21-16,21-20 0,-21-1 16,0 21-16,-1-21 0,1 22 0,0-22 15,0 0-15,0 21 0,0-21 16,21 1-16,-22-1 0,1 0 0,0 0 15,0 0-15</inkml:trace>
  <inkml:trace contextRef="#ctx0" brushRef="#br1" timeOffset="148523.98">19748 14478 0,'0'0'0,"0"-21"0,-21-43 31,21 43-31,0-21 16,0 63 15,0 0-31,-21 0 0,21 22 16,0-22-16,0 21 0,-21-21 15,0 22-15,0-22 0,-1 21 0,22-21 16,-21 22-16,0-22 0,0 0 0,0 0 15,0 0-15,-1 1 0,1-22 16,21 21-16,-21-21 0,0 0 16,21-21 15,0-1-31,21 22 16,0-21-16,0 0 0,1-21 15,-1 21-15,0-1 0,21-20 0,-21 0 16,22-1-16,-1 1 0,0 21 0,1-21 15,-22-1-15,21 22 0,-21 0 16,1 21-16,-1 0 0,0 0 0,0 21 16,-21 0-16,0 22 15,0-22-15,0 21 0,0-21 0,0 22 16,0-1-16,0-21 0,0 21 0,0-20 16,21 20-16,0-21 15,1 0-15,-22 0 0,21 1 0,21-1 0,-21-21 16,0 21-16,22 0 15,-22-21-15,21 0 0,1 0 0,-1 0 16,0 0-16,1 0 0,-1 0 0,0-21 16,1 21-16,20-21 0,-21 0 15,1-1-15,-1-20 0,0 21 0,1-21 16,-22-1-16,0 1 0,21 0 16,-42-22-16,0 22 0,0-1 0,0 1 15,0 0-15,-42-1 16,0 22-16,21 0 0,-43 21 0,22 0 15,-1 0-15,-20 21 0,21 0 16,-22 1-16,22-1 0,-1 21 0,1 0 16,21 1-16,-21-22 0,20 21 15,1 1-15,0-22 0,21 21 0,0 0 16,0-20-16,0-1 0,0 0 16,21 0-16,0 0 0,1 0 0,20-21 15,0 22-15,1-22 0,-1 0 16,-21 0-16,21 0 0,1 0 15,-22 0-15,21-22 0,-21 1 0,1 0 16,-1 0-16,21 0 0,-21 0 16,0-22-16,-21 22 0,22-21 0,-1-1 15,-21 1-15,0 21 0,21-21 16,-21 20-16,21 1 0,-21 42 31,0 1-31,0 20 16,-21-21-16,21 0 0,0 22 0,-21-22 15,21 21-15,0-21 0,0 0 16,0 22-16,0-22 0,0 0 0,21-21 16,0 21-16,0 0 0,22-21 0,-22 22 15,0-22-15,21 0 0,-21 0 16,22 0-16,-22 0 0,21 0 0,22 0 16,-43-22-16,0 1 0,0 0 15,0 0-15,1 0 16,-22-22-16,21 22 0,-21-21 0,21 0 15,-21-1-15,0 1 0,0 0 16,0 20-16,0-20 0,0 21 0,0 42 31,-21 0-31,21 0 16,0 22-16,-21-1 0,-1-21 0,22 22 16,0-22-16,0 21 0,-21-21 0,21 0 15,0 22-15,0-22 16,0 0-16,-21 0 0,21 0 0,0 1 15,0-44 32,0 1-47,21 0 16,-21 0-16,21 0 0,1-22 0,-22 22 16,42-21-16,-21 0 0,0 20 0,0-20 15,1 0-15,20 21 0,-21-22 16,0 22-16,0 21 0,1-21 0,-1 21 15,0 0-15,-21 21 16,0 0-16,0 0 0,0 1 0,0-1 16,0 21-16,0-21 0,0 22 15,0-22-15,0 0 0,0 21 16,0-21-16,0 1 0,0-1 0,0 0 16,0 0-16,0 0 15,21-21-15,0 0 16,0 0-1,1 0-15,-1 0 0,0 0 0,0-21 16,-21 0-16,42 0 0,-20 0 0,-1-1 16,0 1-16,21-21 0,-21 21 15,22-22-15,-22 1 0,21 21 16,-21-21-16,22 20 0,-22 1 0,0 0 16,0 0-16,-21 42 15,0 0 1,0 0-16,0 1 0,0-1 0,0 21 15,-21-21-15,21 22 0,-21-22 16,21 21-16,0-21 0,0 0 0,0 22 16,0-22-16,0 0 0,21 0 0,0 0 15,0 1-15,1-22 0,-1 21 16,21 0-16,-21-21 0,0 0 0,22 21 16,-22-21-16,21 0 0,1 0 15,-22 0-15,21 0 0,-21-21 0,22 0 16,-22 0-16,21-1 0,-21 1 0,0-21 15,22 21-15,-22-22 16,0 1-16,0 0 0,0-1 0,-21 1 16,0 21-16,0-21 0,0 20 15,0 1-15,-21 21 0,0 0 16,0 0-16,0 0 0,0 21 16,-22 22-16,22-22 0,0 0 0,0 21 15,21-20-15,0 20 0,-21-21 0,21 21 16,0-20-16,0-1 0,0 0 15,0 0-15,0 0 0,0 0 0,21 1 16,0-1-16,0-21 16,21 0-16,-20 0 0,-1 0 15,0 0-15,0 0 0,0 0 0,0 0 16,22-21-16,-22-1 16,0 1-16,-21 0 0,21 0 0,0 0 15,1 0-15,-1-22 0,0 22 16,21-21-16</inkml:trace>
  <inkml:trace contextRef="#ctx0" brushRef="#br1" timeOffset="149559.17">24574 14224 0,'-21'0'16,"21"21"-16,-21-21 0,42-21 47,0 21-47,1-21 0,-1 21 16,0-21-16,0 21 0,0-21 0,22-1 15,-22 1-15,0 21 0,0-21 16,0 0-16,0-21 0,1 20 0,-1 1 15,0 0-15,-21 0 0,21 0 16,-21 42 15,-21 0-31,0 0 0,0 22 16,-1-22-16,1 21 0,0 0 0,0-20 16,0 20-16,0 0 0,-1 1 0,22-22 15,0 21-15,-21 0 0,0 1 16,21-1-16,-21-21 0,21 22 0,0-22 15,0 0-15,-21 0 0,21 0 16,-21 0-16,21 1 0,0-1 16,-22-21-16,1 0 0,0 0 15,0 0-15,0 0 16,0-21-16,-1 21 0,1-22 0,0 1 16,0 0-16,0 0 0,0 0 0,-1 0 15,1-1-15,0 22 0,0-21 16,21 0-16,-21 21 0,0 0 15,21 21 1,0 0-16,0 1 16,0-1-16,21 0 0,0 0 15,0 0-15,21-21 0,-20 21 16,20 1-16,0-22 0,1 21 0,-1-21 16,0 0-16,22 0 0,-22 0 15,22 0-15,-22 0 0,0 0 16,22 0-16,-43 0 0,21-21 0,-21-1 15,22 1-15,-22 0 0,0-21 16,-21 21-16,21-22 0,0 1 0,1 0 16,-22 20-16,0-20 0,21 21 15,-21 0-15,21 21 0,-21 21 32,0 0-32,0 21 0,-21-20 15,0-1-15,21 21 0,0-21 0,-22 22 16,22-22-16,-21 0 15,0 0-15,21 0 0,0 0 0,-21-21 16,21 22-16,-21-1 0,0-21 31,21-21 1,0-1-32,0 1 0,0 0 0,21 0 15,0 0-15,0-22 0,0 22 0,22-21 16,-1 0-16,0-1 0,22 1 15,-22 21-15,22-22 0,-1 22 0,1 0 16,-1 0-16,1 21 0,-22 0 16,0 0-16,1 21 0,-22 0 15,0 22-15,-21-22 0,0 21 0,0 0 16,0 1-16,-21-1 0,0 0 16,-1 1-16,1-1 0,0-21 0,-21 22 15,21-22-15,-1 0 0,22 0 0,-21-21 16,21 21-16,-21-21 0,21-21 31,21 0-31</inkml:trace>
  <inkml:trace contextRef="#ctx0" brushRef="#br1" timeOffset="150668.56">26860 14669 0,'0'0'0,"-21"0"16,-21 21-1,42-42 1,21 21-16,0-22 16,0 22-16,1-21 0,20 0 15,-21 0-15,21 0 0,1 0 0,-1-1 16,0-20-16,1 0 0,-1 21 16,0-22-16,1 1 0,-1 0 0,-21-22 15,22 22-15,-22-1 0,21 22 0,-42-21 16,21 0-16,-21 20 0,0 1 15,0 0-15,-21 21 16,0 0-16,0 0 0,0 0 16,-22 21-16,22 0 0,0 22 15,0-22-15,0 0 0,21 21 0,0-20 0,0 20 16,0-21-16,0 21 16,0 1-16,0-1 0,0-21 0,0 22 15,21-1-15,-21-21 0,21 21 16,-21-20-16,0-1 0,0 0 0,0 0 15,0 0-15,0 0 0,-21-21 16,0 0 0,-1 0-16,1 0 0,-21 0 0,21-21 15,0 0-15,-1 21 0,1-21 16,0 0-16,0 0 0,0-1 16,42 44 30,0-22-46,-21 21 0,42 0 16,-20-21-16,-1 0 0,0 0 0,0 21 16,21-21-16,-20 21 0,20-21 15,0 0-15,-21 0 0,22 0 0,-1 0 16,-21 0-16,22 0 0,-22 0 0,21-21 16,-21 0-16,0 21 0,1-21 15,-1 0-15,0-22 0,0 22 0,0-21 16,0 21-16,-21-22 0,22 1 15,-1 21-15,0 0 0,-21-1 16,0 1-16,0 0 0,0 42 31,0 0-31,0 1 0,0-1 0,0 21 16,0-21-16,-21 0 0,21 22 16,0-22-16,-21 0 0,21 0 0,0 22 15,0-22-15,0 0 0,0 0 16,21-21-16,0 0 0,0 21 15,0-21-15,0 0 0,1 0 0,-1 0 16,0 0-16,0 0 0,0-21 16,0 0-16,22 0 0,-43 0 0,21-1 15,0 1-15,0 0 0,0-21 16,1-1-16,-1 22 0,0-21 16,-21 21-16,0 0 0,21-1 0,-21 1 15,0 64 1,0-22-16,0 0 15,-21 0-15,21 21 0,-21-20 16,21 20-16,-21-21 0,21 0 0,0 22 16,0-22-16,0 0 0,0 0 0,0 0 15,0 0-15,0 1 16,0-1-16,21-21 16,0 0-1,0 0-15,0 0 0,0 0 16,-21-21-16,22 21 0,20-22 0,-21 1 15,0 0-15</inkml:trace>
  <inkml:trace contextRef="#ctx0" brushRef="#br1" timeOffset="150935.98">28744 14224 0,'0'0'0,"0"-21"0,0 0 0,0 0 15,-21-1-15,0 22 0,0 0 16,0 0-16,-22 0 0,22 0 15,0 22-15,0-1 0,0 0 16,-1 21-16,1-21 0,0 22 16,21-1-16,0-21 0,0 22 15,0-1-15,0-21 0,0 21 0,0-20 16,0 20-16,0-21 0,21 0 0,-21 0 16,21 1-16,1-1 0,-1-21 15,0 21-15,21-21 0,-21 0 0,1 0 16,20 0-16,-21 0 0,21 0 15,-20 0-15,20-21 0,0 0 0,1-1 16,-22 1-16,21 0 0</inkml:trace>
  <inkml:trace contextRef="#ctx0" brushRef="#br1" timeOffset="151352.44">29316 14097 0,'0'0'0,"0"-42"0,0 21 0,21-22 0,-21 22 15,0 0-15,-21 21 16,0 21-16,21 0 15,-22 0-15,1 1 0,0 20 16,0-21-16,0 21 0,-22 43 16,22-43-16,0 22 0,21-22 15,-21 1-15,0-1 0,21-21 0,-21 21 16,21-20-16,0 20 0,-22-21 16,22 0-16,-21 0 0,21 1 15,0-44 16,0 1-15,0 0-16,0 0 0,21 0 16,1-22-16,-1 22 0,21-21 0,-21 0 15,43 20-15,-22-20 0,22 21 16,-1-21-16,-21 20 0,22 22 0,-22 0 16,22 0-16,-22 0 0,-21 0 15,22 22-15,-22-1 0,0 21 16,-21-21-16,0 22 0,0-1 0,0 0 15,0-21-15,0 22 0,0-22 16,-21 21-16,0-21 0,-1 1 0,1-1 16,0 0-16,-21-21 0,21 21 15,-22-21-15,22 0 0,-21 0 0,-43 0 16</inkml:trace>
  <inkml:trace contextRef="#ctx0" brushRef="#br1" timeOffset="152464.25">6117 15896 0,'0'0'0,"0"-21"16,21 21-16,0-21 0,-21 0 16,22 0-16,-1-1 0,-21 1 15,0 0-15,0 0 16,-21 21-1,-1 0-15,1 0 0,0 0 0,0 0 16,-21 0-16,20 21 0,1 0 16,-21 0-16,21 22 0,0-1 0,-22 0 15,22 1-15,0 20 0,0-20 16,21-1-16,-21 21 0,21-20 0,-22-1 16,22 0-16,0 1 0,0-22 15,0 42-15,22-41 0,-1-1 16,0 0-16,0 0 0,0 0 15,22-21-15,-22 0 0,21 21 16,0-21-16,1 0 0,-1 0 0,0 0 0,1 0 16,-1-21-16,-21 21 0,22-21 15,-1 0-15</inkml:trace>
  <inkml:trace contextRef="#ctx0" brushRef="#br1" timeOffset="153548.35">6689 16214 0,'0'0'0,"0"-43"16,0 22-16,0-21 0,0 21 0,0-22 15,0 22-15,0 0 0,-22 0 16,1 21-16,0-21 0,0 21 16,0 0-16,0 0 0,-1 0 0,1 21 15,0 0-15,0 0 0,0 0 16,0 22-16,-1-22 0,1 21 0,0-21 16,0 22-16,21-1 0,0-21 15,-21 22-15,21-22 0,-21 0 0,21 0 16,0 0-16,0 0 15,0 1-15,21-22 16,0 0-16,0 0 16,0-22-16,0 22 0,1-21 15,-1 0-15,0 21 0,0-21 0,-21 0 16,21-22-16,0 22 16,1 0-16,-22-21 0,21-22 0,-21 43 15,21 0-15,-21 0 16,0 0-16,0-1 0,0 44 31,0-1-31,0 0 0,0 21 0,0-21 0,0 1 16,0 20-16,0-21 0,0 21 15,0-20-15,0-1 0,0 0 16,0 0-16,0 0 0,21-21 0,0 21 16,0 1-16,1-22 0,20 0 15,-21 0-15,0 0 0,22 0 0,41 0 16,-41 0-16,-22-22 15,21 1-15,0 0 0,1 21 0,-1-21 16,0 0-16,-20-22 0,20 22 16,-21 0-16,0-21 0,0 21 15,-21-1-15,0-41 0,22 42 0,-22 0 16,0 42 15,-22 0-31,22 0 0,-21 0 16,21 0-16,0 1 0,0-1 0,0 0 15,0 21-15,0-21 0,0 1 16,-21-1-16,21 0 0,0 0 0,0 0 16,0 0-16,0 1 15,0-1-15,-21-21 16,0 0 15,0 0-31,21-21 0,-22 21 16,22-22-16,0 1 15,-21 21-15,0 0 32,21 21-17,0 1-15,0-1 16,21-21-16,0 21 0,1 0 16,-1-21-16,0 0 15,0 0-15,0 0 0,0 0 16,1 0-16,20 0 0,-21 0 15,21 0-15,-20 0 0,20-21 0,-21 21 16,21-21-16,1 0 0,-1-1 16,-21 1-16,22 0 0,-1 0 0,-21 0 15,21-22-15,-20 22 0,20-21 16,-42 21-16,21-22 0,0 22 0,-21-42 16,-21 63-1,0 0-15,0 21 16,0 0-16,-1 21 0,1-20 15,0 20-15,0-21 0,0 21 0,21-20 16,-21 20-16,21-21 0,0 0 0,0 22 16,0-22-16,0 0 0,21 0 15,0-21-15,0 21 0,0-21 16,0 0-16,1 21 0,-1-21 16,21 0-16,-21 0 0,22 0 0,-22 0 15,21 0-15,0 0 0,22-21 16,-22 0-16,1 21 0,20-21 15,-21 0-15,1 21 0,20-21 0</inkml:trace>
  <inkml:trace contextRef="#ctx0" brushRef="#br1" timeOffset="154584.17">9631 16108 0,'0'-42'15,"0"84"-15,-21-106 0,21 43 16,0 0 0,0 42-1,0 0-15,0 1 16,-22 20-16,22 0 15,0-21-15,-21 22 0,21-1 0,0 0 16,0 1-16,-21-22 0,0 21 16,21-21-16,-21 22 0,21-22 0,0 0 15,0 0-15,-21 0 0,21 1 0,-22-1 16,44-42 15,-1-1-31,0 22 16,-21-21-16,21 0 0,0 0 0,0 0 15,1-22-15,-1 22 0,0-21 0,0 21 16,0-22-16,0 22 0,1 0 16,20-21-16,-21 42 0,0 0 15,0 0 1,-21 21-16,0 0 16,0 0-16,0 22 0,0-22 0,0 0 15,0 0-15,0 0 0,0 22 16,0-22-16,22 0 0,-22 0 0,21 0 15,-21 0-15,0 1 0,21-22 16,0 21-16,0 0 0,0-21 16,1 0-16,-1 0 0,0 0 0,0 0 15,0 0-15,22 0 0,-22 0 0,21 0 16,-21-21-16,0 0 0,22 21 0,-22-22 16,0 1-16,21 0 0,-20-21 15,-1 21-15,0-22 0,0 22 0,0-21 16,0 21-16,-21-22 15,0 1-15,22 21 0,-22 0 0,0-22 16,0 22-16,0 0 16,0 42-1,-22 0-15,22 0 0,0 1 16,-21-1-16,0 0 0,0 0 16,21 21-16,0-20 0,-21-1 0,21 0 15,-21 21-15,21-21 0,0 1 16,0-1-16,0 0 0,0 0 0,0 0 15,0 0-15,0 1 0,21-22 16,0 21-16,0-21 0,0 0 16,0 0-16,22 0 0,-22 0 0,21 0 15,-21 0-15,1 0 0,20 0 16,0 0-16,-21-21 0,22-1 0,-1 1 16,-21 0-16,22 0 0,-22 0 15,21 0-15,-21-22 0,0 22 0,1-21 16,-1-1-16,0 22 0,-21 0 15,0-42-15,0 41 16,-21 22-16,0 0 0,-1 0 0,1 0 16,0 22-16,-21-1 0,21 0 15,-1 0-15,1 0 0,0 22 16,0-22-16,0 0 0,0 0 16,21 0-16,-22 22 0,22-22 15,0 0-15,0 0 0,0 0 0,0 0 16,22-21-16,-1 0 0,0 22 15,0-22-15,0 0 0,0 0 0,22 0 16,-22 0-16,21 0 0,1-22 16,-22 1-16,21 21 0,-21-21 0</inkml:trace>
  <inkml:trace contextRef="#ctx0" brushRef="#br1" timeOffset="156364.68">12192 16404 0,'0'0'0,"-42"0"16,-1 43-1,64-43 1,1 0 0,-1 0-16,0 0 0,0-22 0,21 22 15,-20-21-15,20 0 0,0 0 16,-21 0-16,22-22 0,-22 22 0,42-63 16,-41 41-16,-1-20 15,0 20-15,0-20 0,0 21 0,-21-1 16,21 1-16,-21 0 0,0-1 15,0 22-15,0 0 0,0 0 0,-21 21 16,0 0-16,0 21 16,0 0-16,0 0 0,-1 22 15,1-1-15,0 21 0,-21-20 16,21 20-16,-1 1 0,-20-1 0,21-20 16,0-1-16,0 21 0,-1-20 15,1-1-15,-21 22 16,42-43-16,0 0 0,0 0 0,0 0 15,-21 0-15,42-21 16,0 0 0,0-21-16,0 0 0,22 0 15,-22 0-15,0 0 0,0-1 0,22-20 16,-22 21-16,0 0 0,21-22 16,-21 22-16,1 0 0,-1 0 15,0 0-15,0 21 0,0 0 0,0 0 16,-21 21-1,22 0-15,-22 0 0,0 0 0,21 22 16,-21-22-16,0 0 0,0 0 16,21 0-16,0 22 0,-21-22 0,21 0 15,0-21-15,1 21 0,-1 0 16,0-21-16,0 22 0,21-22 0,-20 0 16,20 0-16,21 0 15,-20 0-15,-22 0 0,21 0 16,1-22-16,-1 1 0,21 0 15,-41 0-15,20-21 0,-21 20 16,0-20-16,0 21 0,-21-64 16,0 43-16,0 0 0,0-1 0,0 1 15,0 21-15,-21-22 0,0 43 16,-21-21-16,21 21 0,-22 0 0,1 0 16,0 0-16,-1 21 0,1 1 15,0-1-15,20 0 0,-20 21 0,0 1 16,21-22-16,-1 21 0,1 0 15,0-20-15,21 20 0,0-21 0,0 21 16,0-20-16,0-1 0,0 0 0,21 0 16,0 0-16,1-21 15,-1 21-15,0-21 0,0 0 0,21 0 0,-20 0 16,20 0-16,-21 0 0,21 0 16,-20-21-16,20 21 0,-21-21 15,0 0-15,0 0 0,22 0 0,-22-1 16,-21-20-16,21 21 0,0-21 15,0 20-15,-21 1 0,22-21 0,-22 21 16,0 0-16,0 42 31,0 0-31,0 0 0,0 0 16,0 0-16,0 22 0,0-22 16,0 0-16,0 0 0,0 0 0,0 1 15,0-1-15,0 0 16,0 0-16,0 0 0,21-21 0,0 21 15,0-21-15,0 0 0,0 0 16,1 0-16,-1 0 0,0 0 16,0 0-16,0-21 0,0 21 0,22-21 15,-22 0-15,0 0 0,0 21 16,0-43-16,1 22 0,-1 0 16,0 0-16,0-21 0,0-22 0,0 43 15,-21 0-15,22 0 16,-22-1-16,21 22 0,-21 22 31,0-1-31,0 21 0,0-21 16,-21 0-16,21 1 0,-22 20 0,22-21 15,-21 0-15,21 0 0,0 22 16,0-22-16,0 0 0,0 0 16,0 0-16,21-21 15,1 0-15,-1 0 16,0 0-16,0 0 0,0 0 0,0 0 15,1-21-15,20 21 0,-21-21 16,0 0-16,0 0 0,1 21 0,20-43 16,0 1-16,-21 21 15,43-21-15,-43 20 0,-21 1 16,21 21-16,-21 21 31,0 1-15,-21-1-16,21 0 0,-21 0 15,21 0-15,-21 0 0,21 1 16,0-1-16,0 0 0,0 0 0,0 0 16,0 0-16,0 1 0,0-1 15,21-21-15,0 0 0,0 0 16,0 0-16,22 0 0,-22 0 16,21 0-16,-21 0 0,22 0 0,-1-21 15,-21-1-15,22 1 0,-22 0 16,0 0-16,0 0 0,0 0 15,0-1-15,1-20 0,-1 21 0,-21-21 16,0 20-16,0 1 0,0-21 16,0 21-16,-21 21 0,-1 0 15,1 0-15,-21 0 0,21 21 16,0 0-16,-1 0 0,1 0 16,0 1-16,21 41 0,0-42 15,0 0-15,0 1 0,0-1 16,0 0-16,0 0 0,0 0 15,0 0-15,21-21 0,0 22 16,1-22-16,-1 21 0,0-21 0,0 0 16,0 0-16,0 0 0,43 0 15,-43-21-15,0-1 16,22 22-16,-1-21 0,0 0 0,1 0 16</inkml:trace>
  <inkml:trace contextRef="#ctx0" brushRef="#br1" timeOffset="156675.5">16446 15748 0,'0'0'0,"0"-21"0,-21-21 31,0 42-31,0 21 0,0-21 16,0 21-16,-1 21 0,-20-21 0,21 22 15,0-1-15,0 0 0,-1 22 16,1-22-16,0 22 0,0-22 0,21 0 16,0 1-16,-21-1 0,21 0 0,-21 1 15,21-22-15,0 21 0,0-21 16,0 1-16,0-1 0,0 0 0,21 0 16,0 0-16,0-21 15,0 0-15,0 0 16,1 0-16,-22-21 15,0 0-15,0 0 0,0 0 16</inkml:trace>
  <inkml:trace contextRef="#ctx0" brushRef="#br1" timeOffset="157159.23">16002 16214 0,'-21'0'0,"42"0"0,-63-21 0,42-1 31,21 22-15,0 0-16,21 0 0,1-21 15,-1 21-15,0 0 16,1 0-16,-1-21 0,21 21 0,1 0 16,-22 0-16,1 0 0,-1 0 15,0 0-15,1 0 0,-22 0 0,0 0 16,0 21-16,-21 0 0,0 1 0,0-1 16,0 0-16,0 0 0,-21 0 15,0 0-15,0 1 0,-1-1 0,22 0 16,-21-21-16,0 21 0,21 0 15,0 0-15,0 1 0,0-1 16,21 0 0,0-21-16,1 0 0,-1 0 0,0 0 15,21 0-15,1 0 16,-22 0-16,0 0 0,21 0 16,-21-21-16,22 0 0,-22-1 0,21 1 15,-21 0-15,1 0 0,-1-21 0,-21 20 16,0-20-16,0 0 0,0-1 15,0 1-15,0 0 0,0-1 0,-21 22 16,21-21-16,-22 21 0,1 0 16,0 21-16,-21 0 0,21 0 0,-1 0 15,-20 0-15,21 0 0,0 21 16,-22-21-16,22 21 0,0 0 0,0 0 16,0 0-16,0 1 0,-1-1 0,22 0 15,0 0 1,22 0-16,-1-21 15</inkml:trace>
  <inkml:trace contextRef="#ctx0" brushRef="#br1" timeOffset="157923.78">18182 16193 0,'0'0'16,"0"-22"-16,0 1 0,0 0 16,0 0-16,21 0 15,-21 0-15,0-1 0,21 1 16,-21 0-16,0 0 0,0 0 0,0-22 16,0 22-1,0 0-15,-21 21 16,0 0-16,0 0 0,-21 21 15,20-21-15,1 21 0,-21 1 16,0 20-16,20-21 0,-20 0 0,21 22 16,-21-22-16,20 0 0,1 0 15,0 21-15,0-20 0,21-1 16,0 0-16,0 0 0,21 0 16,0 0-16,0-21 0,1 0 15,20 22-15,-21-22 0,21 0 16,-20 0-16,20 0 0,0 0 0,1 0 15,-22 0-15,21 0 0,22-43 16,-43 43-16,0-21 0,0 0 16,0 21-16,-21-21 15,0 0-15,0 42 16,0 0 0,-21-21-16,21 21 0,-21 21 0,0-20 15,21-1-15,-21 21 0,-1-21 16,1 22-16,21-1 0,-21 0 15,0 1-15,21 20 0,-21-21 0,0 22 16,21-1-16,-22 1 0,1-22 0,0 22 16,0-1-16,21 1 0,-21-22 15,0 22-15,-1-1 0,1-21 0,0 22 16,21-1-16,0 1 0,-21-1 16,21-20-16,-21 84 0,21-85 15,0 0-15,0 1 0,-21-1 16,-1-21-16,-20 22 15,21-22-15,-21 0 0,20-21 0,-20 0 16,0 0-16,-43-21 16,22 0-16,20-1 0,1-20 0,-22 0 15,22-1-15,0-20 0,-22-43 16,43 43-16,0-1 0,21 1 16,0-1-16,0 1 0,0-1 15,21 22-15,0-22 0,22 1 0,-1 20 16,21-20-16,1 21 0,-1-22 15,1 22-15,21-22 0,-22 22 0</inkml:trace>
  <inkml:trace contextRef="#ctx0" brushRef="#br1" timeOffset="158308.01">18838 15981 0,'0'0'16,"0"-21"-16,0 42 15,-21 0 1,0 0-16,0 22 0,0-22 16,-1 21-16,1 0 0,0 1 0,0-1 15,0-21-15,0 22 0,21-22 16,-22 21-16,22-21 0,0 0 0,0 1 16,0-1-16,22-21 0,-1 21 0,0-21 15,0 0-15,0 0 16,22 0-16,-22 0 0,21 0 0,-21 0 15,0-21-15,22 21 0,-22-21 0,0-1 16,0 1-16,0-21 0,-21 21 16,22-22-16,-22 22 0,0-21 0,0 0 15,0-1-15,0 1 0,-22 21 16,1-22-16,0 22 0,21 0 0,-21 0 16,0 0-16,0 21 0,-1 0 15,-20 0-15,21 0 0,0 0 16,0 0-16,21 21 0,0 0 15,21-21 1,21 21-16</inkml:trace>
  <inkml:trace contextRef="#ctx0" brushRef="#br1" timeOffset="159436.16">19854 16214 0,'0'0'16,"21"21"-16,1-21 15,-1 0-15,0 0 16,21 0-16,-21 0 0,22-21 0,-22 21 16,42-21-16,-20-1 0,20 22 0,-20-21 15,20 0-15,1 0 0,20-21 16,-20 20-16,-1-20 0,-20 21 0,20-21 15,-21 20-15,-20-20 0,20 21 16,-21-21-16,-21 20 0,0-20 16,0 21-16,0 0 0,-21 21 0,0 0 15,0 0-15,-22 0 0,22 0 16,-21 0-16,-1 21 0,1 0 0,0 21 16,-1 1-16,1-1 0,0 22 15,-1-22-15,1 21 0,21 1 16,-21 21-16,20-22 0,1 1 0,0-1 15,0 22-15,0-22 0,0 22 16,-1 0-16,22-1 0,-21 1 0,21 21 16,-42 63-16,21-84 15,0-1-15,-1 22 0,1-21 0,0 0 16,0-1-16,0-20 0,0 20 16,-1-20-16,22-1 0,0 1 0,0-22 15,0 22-15,0-22 0,0 0 16,0 1-16,0-22 0,22 0 15,-1 0-15,21-21 0,-21 0 0,22 0 16,-1 0-16,0 0 0,22-21 16,-22 0-16,22-21 0,-1 20 0,1-20 15,-1 0-15,-21-1 0,22-20 16,-22 21-16,1-22 0,-22 1 0,0-22 16,0 21-16,-21-20 0,0-64 15,0 63-15,0 21 0,-21-20 16,0 20-16,0 1 0,-22-1 15,22 1-15,-21-1 0,-1 22 0,22 0 16,-21-1-16,0 1 0,20 0 16,1 20-16,0 1 0,0 0 0,21 0 15,0 0-15,0 0 0,0-1 16,0 1-16,21 0 16,0 21-16,0-21 0,22 0 0,-1 0 15,0-1-15,1 1 0,20 0 0,1 0 16,-22 21-16,22-21 0,-1 0 15,-21-1-15,1 1 0,41-21 16,-41 21-16,-1-22 16,-21 22-16,-21 0 0,0 0 15,-21 21 1,0 0 0,0 0-16,0 0 0,21 21 15,-22 0-15,1 0 0,0 1 16,21-1-16,0 0 0,0 0 0,-21 0 15,21 0-15,0 1 0,0-1 16,0 0-16,21 0 0,0-21 16,0 21-16,1-21 15,-1 0-15,0 0 0,0 0 16,21 0-16,-20 0 0,-1-21 0,0 21 16,21-21-16,-21 0 0,1 0 15,-1-1-15,0-20 0,0 21 16,0-21-16,-21 20 0,0-20 0,0 0 15,0 21-15,0-43 16,0 43-16,0 0 0,-42 0 16,0 21-16,20 0 0,1 0 15,0 21-15,0 0 0,0 0 0,0 0 16,-1 0-16,1 1 0,0-1 16,0 0-16,21 0 0,0 0 0,0 0 15,0 1-15,0-1 16,21-21-1,21 0-15,-20 0 0,-1 0 16,0 0-16,21 0 0</inkml:trace>
  <inkml:trace contextRef="#ctx0" brushRef="#br1" timeOffset="159764.17">21421 16129 0,'0'0'0,"0"-21"0,0 0 16,21 0-16,-21-1 0,21 1 15,0 0-15,0-21 0,-21 21 0,21-1 16,1 1-16,20 21 0,-21-21 0,0 0 15,22 21-15,-22 0 0,21 0 16,-21 0-16,0 0 0,22 21 0,-43 0 16,21 0-16,0 1 0,-21 20 15,0 0-15,0-21 0,0 64 16,0-64-16,0 22 0,0-22 16,0 0-16,0 0 0,0 0 15,-21-21 1,0-21-1,21 0 1,0 0-16,0 0 16,0-1-16,0 1 0,0 0 0,21-21 15,0 21-15,0-1 0,0 1 16,-21 0-16,22-21 0,-1 21 0,21 21 16,-21-22-16,0 1 0,22 0 0,-22 21 15,0 0-15</inkml:trace>
  <inkml:trace contextRef="#ctx0" brushRef="#br1" timeOffset="160076.13">23093 15642 0,'0'0'0,"21"0"0,-21 21 15,21 1 1,-21-1-16,21 21 0,0-21 0,1 22 16,-1-1-16,0 0 0,0 1 15,21-1-15,-20 0 0,20 1 16,-21-1-16,21-21 0,-20 21 0,-1-20 16,0-1-16,0 0 0,0 0 15,-21 0-15,21-21 0,-42-21 31,21 0-15,-21 0-16,21-22 0,0 22 0,0-21 16,0 21-16</inkml:trace>
  <inkml:trace contextRef="#ctx0" brushRef="#br1" timeOffset="160299.89">23791 15600 0,'0'-21'0,"0"42"0,0-63 16,-21 42-1,0 21-15,0 0 0,-22 0 16,1 0-16,0 22 0,-1-22 16,1 0-16,0 21 0,-1 1 0,1-22 15,0 21-15,-1 0 0,1 1 16,0-22-16,-1 21 0,22-21 0,-21 1 16,21 20-16,0-21 0,21 0 0,0 0 15,0 1-15,21-22 16,0 0-16,0 0 0,0 0 15,22 0-15,-1 0 0</inkml:trace>
  <inkml:trace contextRef="#ctx0" brushRef="#br1" timeOffset="160607.89">23749 15812 0,'0'0'0,"21"-22"15,-21 44-15,-21-1 16,0 0-16,0 0 0,-1 21 0,1 1 15,0 20-15,0 1 0,-21-22 16,20 22-16,-20 20 0,21-20 0,0-1 16,0 1-16,-1-1 0,1 22 15,21-22-15,-21 22 0,0 0 0,21-22 16,-42 85-16,20-84 16,1-1-16,0-20 0,0 20 15,21 1-15,-21-1 0,0-20 0,-1 20 16,1-21-16,21 1 0,0-1 15,0-21-15,0 0 0,0 1 0,0-1 16,0-42 0,0-1-1,0-20-15,0 21 0,21-21 16,1-1-16,-22 1 0</inkml:trace>
  <inkml:trace contextRef="#ctx0" brushRef="#br1" timeOffset="160924.15">23728 15917 0,'0'0'0,"0"-42"0,21 21 16,21-21-16,-21 20 16,1 22-16,-1-21 0,0 21 0,0 0 15,21 0-15,-20 0 0,-1 0 16,21 0-16,-21 0 0,0 21 15,-21 1-15,0-1 0,0 0 16,0 0-16,-21 0 0,-21 0 16,21 1-16,-22-1 0,1 0 0,0 0 15,-1 0-15,1-21 0,0 21 0,-1-21 16,22 22-16,-21-22 0,21 0 16,0 0-16,-1 0 0,1 0 15,42-22 16,1 22-31,-1-21 0,0 21 0</inkml:trace>
  <inkml:trace contextRef="#ctx0" brushRef="#br1" timeOffset="161343.65">24278 15727 0,'0'0'0,"-21"0"15,0 0 1,-22 0-16,22 0 0,0 0 0,0 0 16,0 21-16,0-21 0,-1 21 0,1 0 15,21 1-15,0-1 0,-21 0 16,21 0-16,0 0 0,0 0 16,0 1-16,0-1 0,21-21 15,0 0 1,1 0-16,-1 0 0,0 0 15,0-21-15,0-1 0,0 22 16,1-21-16,-1 0 0,-21 0 0,21 0 16,0 0-16,0-1 0,-21 1 15,0 42 17,-21 1-32,21-1 15,0 0-15,-21 0 0,0 0 0,21 0 16,-21 1-16,21-1 0,0 0 15,0 0-15,0 0 0,21-21 32,0 0-32,0 0 0,0 0 15,0-21-15</inkml:trace>
  <inkml:trace contextRef="#ctx0" brushRef="#br1" timeOffset="161595.66">24765 15452 0,'-42'63'15,"20"-42"1,-20 1-16,21 20 0,0-21 0,0 21 16,21-20-16,-22 20 0,1-21 15,0 21-15,0-20 0,21 20 0,0-21 16,0 0-16,-21 22 0,21-22 15,0 0-15,0 0 0,21-21 32,0 0-32,0-21 15,0 0-15,1 0 0</inkml:trace>
  <inkml:trace contextRef="#ctx0" brushRef="#br1" timeOffset="162050.01">24977 15431 0,'0'0'16,"21"0"-16,-21 21 16,0 0-16,0 0 15,-21 0-15,-1 22 0,1-22 16,0 0-16,21 21 0,-21-21 0,0 22 16,0-22-16,-1 0 0,22 21 15,-21-20-15,0-1 0,0 21 0,21-21 16,-21 0-16,21 1 0,-21-1 15,21 0-15,-22-21 0,22 21 0,0-42 47,0 0-47,0 0 0,0-1 16,0 1-16,0 0 0,22 0 16,-1 0-16,0-22 0,0 22 0,21 0 15,1 0-15,-22-21 0,21 20 0,1 22 16,-22-21-16,21 0 0,0 21 15,-20 0-15,-1 0 0,21 0 0,-21 21 16,-21 0-16,0 1 0,21-1 16,-21 0-16,0 0 0,0 0 15,-21 0-15,21 1 0,-21 20 16,0-21-16,0 0 0,0 0 0,-1 1 16,1-1-16,0-21 0,0 21 15,0-21-15,0 0 16,-1 0-16,1 0 15,0 0-15,21-21 0</inkml:trace>
  <inkml:trace contextRef="#ctx0" brushRef="#br1" timeOffset="162263.89">24490 15621 0,'21'0'32,"21"0"-32,-21 0 15,1 0-15,-1 0 0,21 0 0,0 0 16,-20 0-16,20 0 0,0 0 16,1 0-16,-1 21 0,0-21 0,-21 0 15,22 0-15,-22 0 0</inkml:trace>
  <inkml:trace contextRef="#ctx0" brushRef="#br1" timeOffset="162507.76">25590 15960 0,'0'0'0,"0"21"32,0-42 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4:04:21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995 741 0,'0'-21'15,"0"42"-15,0-63 0,0 20 0,0 1 0,-21 21 16,21-21-16,0 0 0,0 0 15,-22 21 1,1 21 0,21 0-16,0 21 0,-21 1 15,21-22-15,-21 42 0,21-20 16,-21-1-16,21 22 0,0-22 16,0 21-16,-21-20 0,21-1 0,-22 0 15,22 1-15,-21-22 0,21 21 16,0-21-16,0 1 0,0-1 0,0 0 15,0-42 17,0 0-32,0-1 15,0 1-15,0 0 0,0-21 16,21 21-16,-21-22 0,22 1 16,-22 0-16,21-22 0,-21 22 15,0-22-15,21 22 0,-21-22 0,21 22 16,-21 0-16,0-1 0,0 1 15,21 21-15,-21 0 0,21 0 0,-21-1 16,22 22 0,-1 22-16,-21-1 0,21 0 0,0 21 15,-21 1-15,21-1 0,-21 0 16,21 22-16,-21-22 0,0 22 16,0-22-16,22 21 0,-22-20 0,0-1 15,0 0-15,0 1 16,0-1-16,0-21 0,0 0 0,0 1 15,0-1-15,0 0 0,0-42 47</inkml:trace>
  <inkml:trace contextRef="#ctx0" brushRef="#br0" timeOffset="185">783 1185 0,'21'0'16,"0"0"-16,1 0 15,-1 0-15,0 0 0,0 0 0,21-21 16,-20 21-16,-1-21 0,0 21 16,21-21-16,-21 21 0,22-21 15,-22 21-15,0-21 0,21-1 0,1 22 16,-22-21-16</inkml:trace>
  <inkml:trace contextRef="#ctx0" brushRef="#br0" timeOffset="727.61">1884 847 0,'0'-21'16,"0"-1"-16,-21 1 15,-1 21 1,-20 0-16,21 0 0,-21 0 0,-1 0 15,1 0-15,21 0 0,-22 0 16,1 0-16,0 21 0,-1 1 0,1-1 16,0 21-16,21-21 0,-1 22 15,1-1-15,0 0 0,21-21 16,0 22-16,0-1 0,0 0 0,0-20 16,0-1-16,0 0 15,0 0-15,21 0 0,0 0 0,1-21 16,-1 0-16,0 0 0,0 0 15,21 0-15,-20 0 0,20 0 0,0-21 16,-21 0-16,22 0 0,-1 0 16,-21 0-16,22-22 0,-22 22 15,0-21-15,0-1 0,0-20 0,0 21 16,1-22-16,-22 22 0,0-1 16,0-20-16,0 21 0,0-1 0,0-20 15,0 20-15,0 1 0,0 0 16,0-1-16,0 22 0,0 0 15,0 0-15,0 0 0,0 42 16,0 0 0,0 0-16,0 0 0,0 22 0,0-1 15,0 22-15,0-22 0,0 0 16,0 22-16,0-1 0,0-20 0,0 20 16,0-21-16,0 22 0,0-22 15,0 1-15,0-1 0,0-21 16,0 21-16,0-20 0,0-1 0,0 0 15,0 0 1,21-21 0,0-21-16</inkml:trace>
  <inkml:trace contextRef="#ctx0" brushRef="#br0" timeOffset="1148.24">2053 889 0,'0'0'16,"0"-21"-16,0 0 0,0 0 16,0-1-16,0 1 15,21 21 1,0 0-16,1 0 0,-1 21 16,0-21-16,0 22 15,21 20-15,-20-21 0,-1 0 0,0 22 16,0-22-16,0 21 0,-21-21 15,0 22-15,21-22 0,-21 0 0,0 0 16,0 0-16,0 0 0,0 1 16,0-1-16,0-42 31,0-1-31,0 1 16,0 0-16,0 0 0,0 0 0,22-22 15,-22 22-15,0-21 0,0 0 16,21-1-16,0 1 0,-21 0 0,0 20 15,21-20-15,0 21 16,0 0-16,1 0 0,-22-1 0,21 1 16,0 21-16,0 0 15,0 0-15,0 0 16,1 21 0,-22 1-16</inkml:trace>
  <inkml:trace contextRef="#ctx0" brushRef="#br0" timeOffset="1731.72">3111 995 0,'0'0'0,"22"0"0,-1-21 16,0 21-16,-21-21 0,0-1 16,21 1-16,0-21 0,-21 21 15,0 0-15,0-22 0,0 22 0,0-42 16,0 41-16,-21 1 15,0 0-15,0 0 0,0 21 0,-1 0 16,1 0-16,0 0 0,0 0 16,0 0-16,-22 21 0,22 0 0,0 22 15,-21-22-15,21 21 0,-1 0 16,1 1-16,0-1 0,21 22 0,0-22 16,-21 0-16,21 1 15,0-22-15,0 21 0,0-21 0,0 22 16,0-22-16,0 0 15,21 0-15,0-21 0,0 0 0,1 0 16,-1 0-16,0 0 16,0 0-16,0-21 0,0 0 0,22 0 15,-22-1-15,0 1 0,0-21 16,0 21-16,-21-22 0,22 1 16,-1 0-16,0-1 0,-21 1 0,0 0 15,0 21-15,0-22 0,0 22 16,0 0-16,0 0 0,-21 21 31,0 21-31,21 0 16,-22 21-16,22-20 0,0 20 15,0-21-15,0 21 0,0 1 0,0-22 16,0 21-16,0-21 0,0 1 16,0-1-16,0 0 0,22 0 0,-1 0 15,0-21-15,0 21 16,0-21-16,0 0 0,1 0 0,-1 0 15,0 0-15,0-21 0,21 0 16,-20 0-16,20 0 0,-21-22 16,21 22-16,-20-21 0</inkml:trace>
  <inkml:trace contextRef="#ctx0" brushRef="#br0" timeOffset="2167.48">3662 720 0,'0'0'0,"0"-21"0,0-1 0,0 44 31,0-1-31,0 0 15,0 0-15,0 21 0,0-20 16,0 20-16,0-21 0,0 21 0,0-20 16,0-1-16,0 21 0,0-21 15,0 0-15,0 1 0,0-1 0,0 0 16,0 0-16,-21-21 47,21-21-32,0 0-15,0 0 0,0-22 16,0 22-16,0-21 0,0-1 16,0 1-16,21 0 0,0-1 0,0 22 15,0-21-15,22 0 0,-22-1 16,0 22-16,21 0 0,-21 0 0,22 21 16,-22 0-16,21 0 0,-21 0 15,1 21-15,20 0 0,-21 0 0,0 22 16,-21-1-16,21 0 0,-21 1 15,0-1-15,0-21 0,0 21 0,0 1 16,0-1-16,0-21 0,0 22 16,0-22-16,0 0 0,0 0 15,0 0-15,0-42 32,22 0-32,-1 0 15,0 0-15,21-22 0</inkml:trace>
  <inkml:trace contextRef="#ctx0" brushRef="#br0" timeOffset="2431.92">4678 360 0,'0'0'0,"0"-21"16,0 0 0,0 42-16,0 0 15,0 21-15,-21-21 0,-1 22 0,22-1 16,-21 0-16,21 1 0,0 20 15,-21-20-15,0-1 0,21 21 0,-21-20 16,21-1-16,0 0 0,-21 1 16,21-22-16,0 21 0,0-21 0,0 1 15,0-1-15,0 0 0,21-21 16,0 0-16,0 0 16,0 0-16,0-21 15,1 0-15,-22-1 16,21-20-16,-21 21 0</inkml:trace>
  <inkml:trace contextRef="#ctx0" brushRef="#br0" timeOffset="2621.89">4403 699 0,'0'0'16,"-22"0"-16,22 21 31,22-21-31,-1 0 15,0 0 1,21 0-16,-21 0 0,1 0 0,20 0 16,-21 0-16,21-21 0,1-1 15,-22 22-15,21-21 0</inkml:trace>
  <inkml:trace contextRef="#ctx0" brushRef="#br0" timeOffset="3893.16">5397 656 0,'0'0'16,"22"-21"-16,-22 0 0,0 0 0,0 0 15,0-1-15,0 1 16,-22 21 0,1 0-16,-21 0 0,21 21 15,0 1-15,-22-22 0,22 21 16,-21 21-16,-1-21 0,22 0 16,-21 22-16,-22 20 0,43-20 15,0-22-15,0 21 0,0 0 16,0-20-16,21-1 0,0 21 0,0-21 15,0 0-15,0 1 0,0-1 16,0 0-16,21 0 0,0-21 16,0 0-16,0 0 0,0 0 15,22 0-15,-22 0 0,21-21 0,-21 0 16,22 0-16,-22-22 0,21 22 16,-21-21-16,1-1 0,-1 22 0,0-21 15,0 0-15,0-1 0,-21 22 16,0-21-16,0 21 0,0-1 0,0 1 15,0 0-15,0 42 32,0 0-17,0 22-15,0-22 0,0 0 16,0 21-16,0-20 0,0 20 0,0-21 16,0 21-16,0-20 0,0-1 15,21 21-15,1-21 0,-22 0 0,21-21 16,0 22-16,21-1 0,-21-21 15,22 0-15,-22 0 0,21 0 16,1 0-16,-1 0 0,0 0 0,1 0 16,-1 0-16,0-21 0,1-1 15,-1 1-15,-21 0 0,21 0 16,-20-21-16,20 20 0,-21-20 0,0 0 16,0 21-16,1-22 0,-1 22 15,-21-21-15,0 21 0,0-1 0,0 1 16,0 0-16,0 0 15,-21 21-15,-1 0 16,1 0-16,0 21 0,-21-21 16,21 21-16,-1 0 0,1 1 0,0 20 15,0-21-15,0 0 0,0 0 16,-1 22-16,22-22 0,0 0 0,0 0 16,0 0-16,0 1 0,0-1 15,0 0-15,22-21 16,-1 21-16,0-21 0,0 0 0,0 0 15,0 0-15,22-21 0,-22 21 16,0-21-16,0 0 0,22-1 0,-22 1 16,-21 0-16,21 0 0,0 0 15,-21-22-15,0 22 0,0 0 0,0 0 16,21 0-16,-21 42 47,0 0-32,0 0-15,-21 0 16,21 22-16,0-22 0,0 21 0,0 1 16,-21 41-16,21-41 15,0-1-15,0 21 0,0-20 0,0 20 16,0-20-16,0 20 0,0 1 0,0-22 16,21 21-16,-21 22 0,0-21 15,0-1-15,0 1 0,0-1 0,0 1 16,0-1-16,0 1 0,0-1 15,0 1-15,0-1 0,0-21 0,0 22 16,0-22-16,-21 1 0,0-1 0,0 0 16,-1-21-16,1 1 0,0-1 15,-21 0-15,21 0 0,-22-21 16,22 0-16,-21 0 0,21 0 0,-22 0 16,22 0-16,-21-21 0,21 0 15,-22 0-15,22-22 0,0 22 0,0-21 16,0-1-16,-1 1 0,22 0 15,0-1-15,0-20 0,0 21 0,0-1 16,0 1-16,0 0 0,0-1 0,0-20 16,0 20-16,22-20 0,-1 21 0,0-22 15,21 22-15,-21-22 0,22 1 16,-22-1-16,21 1 0,1-1 0</inkml:trace>
  <inkml:trace contextRef="#ctx0" brushRef="#br0" timeOffset="4547.89">6519 889 0,'0'0'0,"0"21"0,-21-21 16,0 0-16,21-21 47,21 0-47,0 21 0,0-21 0,1 0 15,-1-1-15,-21 1 0,21 21 16,0-21-16,0 0 0,-21 0 16,0 0-16,0-1 0,0 1 15,-21 21 17,0 0-32,0 21 0,0 1 0,21-1 15,-22 0-15,1 0 0,0 21 16,21-20-16,-21 20 0,21-21 0,0 21 15,0-20-15,0-1 0,0 21 16,0-21-16,0 0 0,21 1 16,0-22-16,0 0 15,1 21-15,20-21 0,-21 0 0,21 0 16,1 0-16,-1-21 0,0 21 16,1-22-16,-1 1 0,0 0 0,1 0 15,-1 0-15,0-22 0,1 22 0,-1-21 16,-21 0-16,0 20 0,22-20 15,-43 21-15,21-21 0,-21 20 0,21 1 16,-21 0-16,0 0 0,-21 21 31,0 0-31,0 0 0,21 21 16,-22 0-16,22 0 0,-21 22 0,21-22 16,0 0-16,0 21 15,0 1-15,0-22 0,0 21 0,0-21 16,0 22-16,21-22 0,-21 0 15,0 0-15,43 22 0,-43-22 16,21 0-16,-21 0 16,0 0-1,-21-21 1,0 0 0,-1-21-16,1 21 0,0-21 0,0 21 15,0-21-15,-22 21 0</inkml:trace>
  <inkml:trace contextRef="#ctx0" brushRef="#br0" timeOffset="5359.32">593 1778 0,'0'0'0,"-22"0"16,1-21-1,42 21 32,1 0-47,-1 0 16,21 21-16,0-21 0,1 0 16,-1 0-16,0 21 0,22-21 0,-1 0 15,1 0-15,21 0 0,-1 0 16,22 0-16,0 0 0,21 0 0,0 0 15,0 0-15,21 0 16,21 0-16,-20 0 0,20 0 0,0-21 16,1 21-16,20 0 0,-21 0 15,22-21-15,-1 21 0,1 0 0,-1-21 16,1 21-16,-1-21 0,1 21 16,-1 0-16,-20-22 0,-1 1 0,0 21 15,-20-21-15,20 21 0,-42-21 16,21 21-16,-21-21 0,-21 21 0,0 0 15,-22-21-15,1 21 0,0 0 16,-22 0-16,1 0 0,-1-22 0,-20 22 16,-1 0-16,0 0 0,1 0 15,-1 0-15,0 0 0,-21 0 16,1 0-16,-1 0 0,0 0 0,0 0 16,0 0-1</inkml:trace>
  <inkml:trace contextRef="#ctx0" brushRef="#br0" timeOffset="5535.22">6900 1630 0,'-42'0'32,"21"0"15</inkml:trace>
  <inkml:trace contextRef="#ctx0" brushRef="#br0" timeOffset="8751.29">720 4085 0,'0'-42'16,"-22"21"0,1 0-16,21-1 15,0 1-15,-21 21 0,21-21 16,0 0-16,0 0 0,0 0 31,-21 21-15,21 21-1,0 0 1,0 0-16,0 0 0,-21 22 0,21-1 16,0 0-16,0 1 0,0-1 15,0 0-15,0 22 0,-21-22 0,21 0 16,-22 1-16,1-1 0,21-21 16,0 22-16,0-22 0,0 0 0,0 0 15,0 0-15,0 0 0,0 1 16,0-1-1,0-42 17,21-1-32,-21 1 15,22 0-15,-1 0 0,0 0 16</inkml:trace>
  <inkml:trace contextRef="#ctx0" brushRef="#br0" timeOffset="9287.82">1037 4255 0,'0'0'0,"0"42"32,0-21-17,21-21 1,0 0-1,1-21 1,-22 0-16,21 21 0,-21-21 16,0-1-16,0 1 15,0 0-15,0 0 16,0 0 0,-21 21-1,-1 0-15,1 21 0,21 0 16,-21 0-16,21 0 15,0 1-15,0-1 0,0 0 16,0 0-16,0 0 16,21-21-1,0 0 1,1 0-16,-1 0 16,0-21-16,-21 0 15,0 0-15,0 0 16,0-1-16,0 1 15,-21 21 1,0 0-16,-1 0 16,1 21-1,21 1 1,21-22 15</inkml:trace>
  <inkml:trace contextRef="#ctx0" brushRef="#br0" timeOffset="9779.41">2011 3683 0,'0'0'15,"-21"0"-15,-1 0 16,1 0-16,42 0 47,22 0-47,-22-21 0,21 21 16,1 0-16,-1 0 0,21-21 0,1 21 15,-22 0-15,22-21 0,-1 21 16,-20 0-16,20 0 0,-21 0 15,1-22-15,-22 22 0,0 0 0,0 0 16,-42 0 15,0 0-31,0 0 0,-22 0 16,22 0-16,-21 0 0,-22 22 16,43-22-16,0 0 0</inkml:trace>
  <inkml:trace contextRef="#ctx0" brushRef="#br0" timeOffset="10056.04">2307 3620 0,'-21'0'16,"21"21"-1,0 0-15,0 0 16,0 0 0,0 0-16,0 22 0,0-22 0,0 0 15,0 21-15,0 1 0,0-22 16,0 21-16,0 1 0,0-1 0,0 0 15,0 1-15,0-1 0,0 0 16,0-21-16,0 22 0,0-22 0,0 0 16,0 0-16,0 0 0,0 1 15,0-44 17,21 1-32,-21 0 0,21 0 15,0 0-15,-21-22 0,22 1 0,-1 21 16</inkml:trace>
  <inkml:trace contextRef="#ctx0" brushRef="#br0" timeOffset="10335.99">2709 3704 0,'21'-21'15,"-42"42"-15,42-63 0,1 21 0,-1 0 16,-21-1-16,0 44 31,0-1-31,0 0 0,0 0 16,0 21-16,0-20 0,0 20 15,0 0-15,0 1 0,0-1 0,0 0 16,0 1-16,-21-1 0,21 0 16,-22 1-16,22-22 0,0 21 15,0-21-15,0 22 0,0-22 0,0 0 16,0 0-16,22-21 47,-1-21-47,0 0 0,0 0 15,0-22-15,0 22 0,-21 0 16,0 0-16</inkml:trace>
  <inkml:trace contextRef="#ctx0" brushRef="#br0" timeOffset="10542.91">2561 3937 0,'0'0'0,"0"21"15,21-21 1,0 0-16,1 0 16,-1 0-16,0 0 0,0 0 15,0 0-15,22-21 0,-22 21 0,0 0 16,0 0-16,21-21 0,-20 21 0,-1 0 16,0-21-16,0 0 15,0 21-15</inkml:trace>
  <inkml:trace contextRef="#ctx0" brushRef="#br0" timeOffset="11415.32">4127 3725 0,'0'0'0,"43"-84"31,-43 63-31,0-1 16,0 1 0,-21 21-16,-1 0 15,1 0-15,-21 0 0,21 21 0,0 1 16,-22-1-16,22 0 0,-21 0 16,21 0-16,-22 22 0,22-22 0,0 21 15,0 0-15,0 1 0,21-1 16,0 0-16,-22 1 0,22-1 0,0 0 15,0 1-15,0-1 0,0 0 16,0-20-16,22-1 0,-1 21 0,0-21 16,0-21-16,21 21 0,-20-21 0,20 0 15,0 0-15,1 0 0,-1 0 16,0 0-16,1-21 0,20 21 16,-21-21-16,22 0 0,-22 0 15,22-22-15,-1 22 0</inkml:trace>
  <inkml:trace contextRef="#ctx0" brushRef="#br0" timeOffset="12351.8">4762 3958 0,'0'0'0,"0"-21"16,0-85 0,0 85-16,0 0 0,0 0 15,-21 21-15,0-21 0,-21 21 0,21 0 16,-1 0-16,1 0 0,-21 0 16,21 0-16,-22 0 0,22 21 0,0 0 15,0-21-15,-21 21 0,20 21 0,1-20 16,0-1-16,21 21 0,-21 0 15,0-20-15,21 20 0,-21 0 16,21-21-16,0 22 0,0-22 16,0 0-16,0 0 0,0 0 0,0 1 15,21-22-15,0 0 0,21 21 0,-21-21 16,1 0-16,-1 0 0,21 0 16,-21-21-16,22 21 0,-22-22 0,21 1 15,-21 0-15,0 0 0,22-21 16,-1-22-16,-21 43 0,0-21 15,1-1-15,-22 22 0,0-21 0,21 21 16,-21-1-16,0 1 0,0 0 16,0 0-16,0 42 31,-21 0-31,-1 0 16,22 1-16,0-1 0,-21 0 0,21 21 15,-21-21-15,21 22 0,0-22 16,0 21-16,0-21 0,0 1 0,0 20 15,0-21-15,21 0 0,0-21 16,1 21-16,-1-21 0,0 0 0,0 0 16,0 0-16,22 0 0,-22 0 0,0 0 15,21 0-15,-21-21 0,22 0 16,-22 0-16,0 0 0,21 0 16,-20-22-16,-1 22 0,0-21 0,0 21 15,0-22-15,-21 22 0,0 0 16,21-43-16,-21 43 15,0 42 17,0 1-17,0-1-15,0 21 0,0-21 16,0 0-16,-21 1 0,21 20 0,0-21 16,0 0-16,0 22 0,-21-22 15,21 0-15,0 0 0,0 0 0,0 0 16,0 1-16,-21-44 47,21 1-32,0 0-15,0 0 0,0-21 16,0 20-16,0-20 0,0 0 0,21 21 16,-21-22-16,21 1 0,0 0 15,1 20-15,-1-20 0,0 21 0,21-21 16,-21 20-16,22 1 0,-1 0 15,22 0-15,-22 21 0,0 0 16,22 0-16,-22 0 0,0 21 0,22 0 16,-43 0-16,21 22 0,-20-22 0,-1 21 15,0-21-15,-21 22 0,0-1 16,0 0-16,0-20 0,0 20 0,-21 0 16,0-21-16,-1 22 0,1-22 15,0 0-15,0 0 0,0 0 0,0-21 16,21 22-16,-22-22 0,22-22 31,0 1-15,0 0-16</inkml:trace>
  <inkml:trace contextRef="#ctx0" brushRef="#br0" timeOffset="12963.43">7345 3556 0,'0'0'16,"21"-21"-1,-21 0-15,21 21 16,0 0-16,-21 21 78</inkml:trace>
  <inkml:trace contextRef="#ctx0" brushRef="#br0" timeOffset="13263.95">7493 3577 0,'0'-42'31,"-21"42"-15,0 0-1,21 21-15,0 21 16,0-20-16,-22-1 0,22 21 16,0-21-16,0 22 0,0-1 0,0-21 15,-21 21-15,21 1 0,0-22 0,0 21 16,0-21-16,0 22 0,0-22 15,0 0-15,0 0 0,0 0 16,0-42 15,0 0-31,21 0 0,1 0 0,-1 0 16,-21-22-16,21 22 0</inkml:trace>
  <inkml:trace contextRef="#ctx0" brushRef="#br0" timeOffset="13594.96">7451 3239 0,'0'0'0,"-22"42"32,44-42-17,-1 0-15,0 0 0,0 0 16,0 0-16,0 0 0,1-21 15,-1 21-15,-21-21 0,0-1 0,0 1 16,0 0 0,-21 21-16,-1 0 15,-20 0-15,21 0 0,0 0 16,0 0-16,-1 0 0,1 0 0,21 21 16,0 0-16,-21 1 15,21-1-15,0 0 0,0 0 16,0 0-16,0 0 0,21 1 0,-21-1 0,21 0 15,1 0-15,-1 0 16,0 0-16,0 1 0,0-22 0,0 21 16</inkml:trace>
  <inkml:trace contextRef="#ctx0" brushRef="#br0" timeOffset="14263.7">8424 3514 0,'0'0'0,"21"-21"0,-21-1 0,22 22 15,-22-21-15,0 0 0,0 0 16,0 0-16,0 0 16,-22 21-16,1 0 15,0 0-15,0 0 16,0 0-16,0 21 0,-1 0 0,-20 0 15,21 0-15,0 0 0,0 1 16,-22-1-16,22 0 0,0 21 0,0-21 16,0 22-16,21-22 0,-22 21 0,22-21 15,-21 22-15,21-22 0,0 0 16,0 21-16,0-20 0,0-1 0,0 0 16,21 0-16,1-21 15,-1 0-15,0 0 0,0 0 16,0 0-16,0 0 0,1 0 0,20 0 15,-21 0-15,0-21 0,0 0 16,22 0-16,-22-1 0,0 1 0,21 0 16,-20-21-16,-1-1 0,21 1 15,-21 0-15,0-1 0,22-20 16,-22 21-16,0-22 0,0 1 0,0-1 0,1 1 16,-1 20-16,-21-20 0,0 20 15,0-20-15,0 21 0,0-43 16,0 64-16,0 0 0,0-22 0,0 22 15,0 42 1,0 22 0,0-22-16,0 21 15,0 0-15,0 22 0,-21-22 0,21 22 16,-22 20-16,22-20 0,-21-1 0,21 22 16,0-21-16,0-22 0,0 21 15,0-20-15,0 20 0,0-42 0,21 22 16,1-1-16,-1-21 0,0 0 0,0 1 15,21-1-15,-20 0 0,20-21 16,0 0-16,1 0 0,-1 0 16,0 0-16,22 0 0,-22 0 15,0-21-15,1 21 0,-1-21 0,0-1 16,1 1-16,-22 0 0,21 0 0</inkml:trace>
  <inkml:trace contextRef="#ctx0" brushRef="#br0" timeOffset="15026.95">2011 4403 0,'-43'42'31,"65"-42"-15,20 0-16,-21 0 16,21 0-16,1 0 0,20 0 0,1 0 15,-1-21-15,22 21 0,-22-21 16,-20 0-16,-1 21 0,0-22 0,1 22 16,-22-21-16,0 0 0</inkml:trace>
  <inkml:trace contextRef="#ctx0" brushRef="#br0" timeOffset="15895.91">9229 3704 0,'0'21'31,"21"-21"0,0 0-31,0 0 0,0 0 0,0-21 16,1 0-16,-1 21 0,0-21 16,0 21-16,0-21 0,0 0 0,1 21 15,20-43-15,-21 22 16,-21 0-16,0 0 15,-21 0-15,0 21 16,0 0-16,-1 0 0,1 0 16,-21 0-16,21 21 0,0 0 0,-1 0 15,1 0-15,0 0 0,21 1 16,0 20-16,-21-21 0,21 0 16,0 22-16,0-22 0,0 0 0,0 0 15,0 0-15,0 0 0,21 1 16,0-22-16,0 0 0,1 0 15,-1 0-15,21 0 0,-21 0 0,22 0 16,-1 0-16,-21 0 0,21 0 16,22-22-16,-22 1 0,1 21 0,-1-21 15,0 0-15,-21 0 0,22 0 0,-22-1 16,21-20-16,-21 21 0,1 0 16</inkml:trace>
  <inkml:trace contextRef="#ctx0" brushRef="#br0" timeOffset="16763.8">9991 3556 0,'0'0'0,"0"-21"0,0 0 0,0 0 16,-22 42 15,22 0-31,-21 0 0,21 0 16,0 22-16,-21-22 0,21 0 0,0 0 15,0 21-15,0-20 0,0-1 0,-21 0 16,21 0-16,0 0 0,0 0 16,0 1-16,-21-22 0,21 21 0,-21-21 46,21-21-30,0-1-16,0 1 16,0 0-16,0 0 0,0 0 15,0-22-15,0 22 0,0-21 0,0 0 16,42 20-16,-21-20 0,0 0 16,22 21-16,-22-22 0,21 22 0,0 0 15,43-21-15,-43 42 0,1 0 16,-1 21-16,0 0 0,-20 0 15,20 0-15,-21 22 0,-21-22 0,21 21 16,-21-21-16,0 22 0,0-1 16,0-21-16,0 43 0,0-43 15,0 0-15,0 0 0,0 0 16,0 0-16,21-21 16,1 0-1,-1 0-15,0 0 0,0 0 0,21-21 16,-20 0-16,-1 0 0,21 0 15,-21 0-15,0-1 0,22-20 0,-22 21 16,0-21-16,0-1 0,0 1 0,1 0 16,-22-1-16,0-20 0,0 20 15,0 1-15,0 0 0,0-1 16,0-20-16,0 42 0,0 0 16,0-1-16,-22 22 15,22 22-15,-21-1 0,21 0 16,-21 21-16,21 1 0,0-1 15,0 21-15,0-20 0,-21-1 0,21 22 16,-21-22-16,21 0 0,0 1 0,0-22 16,0 21-16,0-21 0,0 0 15,0 22-15,0-22 0,0 0 16,21-21-16,0 0 0,0 0 16,0 0-16,1 0 15,-1 0-15,0 0 0,0-21 0,0 0 16,0 0-16,1-1 0,-1-20 0,0 21 15,0-21-15,0-1 16,0 22-16,1-21 0,-1 21 0,0-22 16,0 22-16,0 21 0,-21 21 31,0 0-31,0 1 0,0-1 16,0 21-16,0-21 0,0 0 15,0 1-15,-21-1 0,21 0 0,-21 0 16,21 0-16,0 0 0,0 1 15,0-1 1,0-42 0,0-1-1,0 1-15,0 0 16,21 0-16,0 0 0,-21-22 0</inkml:trace>
  <inkml:trace contextRef="#ctx0" brushRef="#br0" timeOffset="16942.84">11345 3133 0,'0'0'0,"-21"-21"32,0 21-32,0 0 15,0 0 17</inkml:trace>
  <inkml:trace contextRef="#ctx0" brushRef="#br0" timeOffset="17128.86">10626 3344 0,'0'0'0,"-22"0"0,22 22 15,22-22 16,20 0-15,-21 0-16,0 0 0,22-22 0,-1 22 16,0 0-16,1-21 0,-1 0 15,21 0-15,-20 21 0,-1-21 0,22 0 16</inkml:trace>
  <inkml:trace contextRef="#ctx0" brushRef="#br0" timeOffset="18188.59">12023 3006 0,'0'0'0,"0"-21"15,0-1 1,-22 22 0,1 0-16,0 0 15,21 22-15,-21-1 0,0 0 0,21 0 16,-21 21-16,-1 1 0,22 20 15,-21-20-15,0 20 0,0 1 0,0 20 16,0-20-16,-1-1 0,1 22 0,0-22 16,0 22-16,-21-21 0,20 20 15,1-20-15,-21 20 0,21-20 0,0-1 16,-1 22-16,1-43 0,0 22 0,0-22 16,21 1-16,-21-1 15,21-21-15,0 0 0,0 0 0,0 1 16,21-22-16,0 0 0,0 0 0,0 0 15,1-22-15,20 1 0,-21 0 16,21 0-16,-20 0 0,20-22 0,0 1 16,-21 0-16,22-1 0,-22 1 0,21-21 15,-21-1-15,1 22 0,-22-22 16,0 22-16,0-22 0,0 22 0,0 0 16,0-1-16,-22 22 0,1-21 0,-21 21 15,21 0-15,0-1 0,-1 1 16,1 0-16,0 21 0,0 0 15,21-21-15,21 21 32,0 0-17,0 0-15,1 0 0,-1 0 0,21 0 16,-21-21-16,22 21 0,-1-21 16,21-22-16,-20 22 0,-1 0 15,43-21-15,-43 20 16,-21 1-16,22 0 0,-22 0 0,-21 0 15,21 21-15,-21-21 0,0 42 32,-21-21-32,21 21 15,-21 0-15,21 0 0,0 0 16,0 1-16,0-1 0,0 0 16,0 0-16,0 0 0,0 0 15,21 1-15,0-22 16,0 0-16,0 0 0,0 0 15,1 0-15,-1 0 0,21 0 0,-21-22 16,0 1-16,1 21 0,-1-21 16,0 0-16,0-21 0,0 20 0,0 1 15,1-21-15,-1 21 0,-21 0 16,0-1-16,0 1 0,21 0 0,-21 0 16,0 0-16,0 42 31,-21 0-16,21 0-15,-21 22 0,21-22 16,0 21-16,0 0 0,-22 1 0,22-22 16,-21 42-16,21-20 0,0-1 0,0 0 15,-21 1-15,21-1 16,-21 22-16,21-22 0,0 21 0,0-20 16,0 20-16,0-20 0,0 20 0,21-21 15,0 22-15,-21-22 0,0 1 0,21 20 16,-21-21-16,22-20 0,-22 20 0,0 0 15,0-21-15,0 22 0,0-22 16,0 0-16,0 0 0,-22 0 0,1 1 16,-21-22-16,21 0 0,0 0 15,-1 0-15,-20 0 0,21 0 0,0-22 16,-22 1-16,22 21 0,0-21 0,0 0 16,0 0-16,0-22 0,-1 22 15,22 0-15,0 0 0,0 0 0,0-22 16,0 22-16,0-21 0,0 0 0</inkml:trace>
  <inkml:trace contextRef="#ctx0" brushRef="#br0" timeOffset="18591.48">14012 2858 0,'0'-22'0,"0"44"0,0-65 0,0 22 15,0 0-15,0 42 16,0 0-16,0 0 16,0 1-16,0 20 0,0-21 15,0 21-15,0 1 0,0-1 0,0 0 16,-21 1-16,21 20 0,-21-20 16,21-1-16,-21 0 0,21-21 0,0 22 15,0-1-15,0-21 0,0 0 16,0 1-16,0-1 0,0-42 31</inkml:trace>
  <inkml:trace contextRef="#ctx0" brushRef="#br0" timeOffset="19187.4">13652 3175 0,'0'0'0,"-21"0"0,0 0 0,21-21 16,42 0 15,-20 21-31,-1 0 0,21-21 0,0 21 16,22-22-16,-22 22 0,22-21 0,20 0 15,-20 0-15,-1 0 16,1 21-16,-1-21 0,-20-1 0,20 1 16,-42 0-16,22 0 0,-22 0 15,-21 0-15,0-1 0,0 1 0,0 0 16,-21 0-16,0 21 15,-1 0-15,-20 0 0,21 0 16,0 0-16,0 0 0,-1 21 0,22 0 16,0 22-16,0-22 0,-21 21 15,21-21-15,0 22 0,0-1 0,0 0 16,0 1-16,0-1 0,0 0 0,0 1 16,0-1-16,0 0 15,0-21-15,0 22 0,0-22 0,0 0 16,0 0-16,0 0 0,0-42 31,0 0-15,0 0-16,0 0 0,0 0 15,0-22-15,21 1 0,1 21 0,-1-22 16,21 1-16,-21 0 0,0 21 0,22-22 16,-22 22-16,21 0 15,1 0-15,-22 21 0,21 0 0,-21 0 0,0 0 16,22 0-16,-22 0 0,0 21 15,0 0-15,0 21 0,-21-20 16,0 20-16,0-21 0,0 21 0,0 1 16,0-22-16,0 21 0,-21-21 15,21 22-15,-21-22 0,21 0 0,-21 0 16,21 0-16,0 1 0,21-44 31,0 22-15,0-21-16,1 0 0,-1 0 0</inkml:trace>
  <inkml:trace contextRef="#ctx0" brushRef="#br0" timeOffset="19531.75">15028 3217 0,'21'0'15,"1"0"-15,-1 0 16,0 0-16,0-21 0,-21 0 15,21 21-15,0-21 0,22 21 16,-22-21-16,0 21 0,0-21 0,0 21 16,1-22-16,-1 1 0,0 21 0,-21-21 15,0 0-15,0 0 16,-21 21-16,0 0 16,-22 0-16,22 0 0,-21 21 15,21 0-15,-22 21 0,22-20 16,-21 20-16,21 0 0,-1 1 0,1-22 15,21 21-15,0 0 0,0-20 0,0 20 16,0-21-16,0 0 0,0 0 16,0 1-16,43-1 0,-1-21 15,-21 0-15,0 0 0,22 0 16,-1 0-16,0 0 0,1-21 0,-1-1 16,0 1-16,1 0 0,-1 0 0</inkml:trace>
  <inkml:trace contextRef="#ctx0" brushRef="#br0" timeOffset="22003.88">16849 3323 0,'0'0'0,"21"-21"31,0 0-15,0 0-16,0 0 0,0-1 0,1 1 15,-22 0-15,21 0 0,0-21 0,0 20 16,-21 1-16,0-21 0,0 21 16,0-22-16,0 22 0,0-21 0,0-22 15,0 43-15,0 0 16,-21 21-16,0 0 16,0 0-16,-1 21 15,1 0-15,21 22 0,-21-22 16,0 21-16,21 1 0,0-1 0,-21 0 15,21 1-15,0 41 0,0-41 16,0-1-16,0-21 0,0 21 16,0-20-16,21-1 0,0 0 0,0 0 15,0-21-15,1 0 0,20 0 16,-21 0-16,21 0 0,1 0 0,-1-21 16,22 21-16,-22-42 0,21 20 15,1 1-15,-1-21 0,1 0 0,-22-1 16,22 1-16,-22 0 0,22-64 15,-43 63-15,0 1 0,0-21 16,-21 20-16,21 1 0,-21-22 16,0 22-16,0 0 0,0 21 15,0-1-15,0 1 0,0 0 0,-21 21 16,0 0-16,0 42 16,0-20-16,21 20 0,-22 0 15,1 1-15,21-1 0,-21 21 0,21-20 16,-21 20-16,0-20 0,21-1 15,-21 21-15,21-20 0,0-1 0,-22 0 16,22 1-16,0-1 0,0 0 16,0-20-16,22-1 0,-22 0 15,21 0-15,0-21 0,21 0 0,-21 0 16,22 0-16,-22 0 0,21 0 16,-21 0-16,22-21 0,-1 0 0,0 0 15,-20-1-15,20-20 0,0 21 16,1-21-16,-22 20 0,21-20 0,0-21 15,-42 41-15,0 1 0,0 0 16,0 0-16,0 0 0,0 0 16,-21 21-16,0 0 15,0 21-15,0-21 16,0 21-16,21 0 0,-22 0 0,1 0 16,21 22-16,0-22 0,0 0 0,0 21 15,0-20-15,0-1 16,0 0-16,0 0 0,0 0 0,0 0 15,21-21-15,1 0 0,-1 0 16,21 0-16,-21 0 0,22 0 0,-1 0 16,0 0-16,1-21 0,-1 0 15,0 0-15,1 0 0,-1 0 16,0-1-16,1 1 0,-22 0 0,0 0 16,0-21-16,0 20 0,-21 1 0,21 0 15,-21 0-15,-21 21 31,0 21-31,0-21 16,21 21-16,0 22 0,-21-22 0,0 0 16,-1 0-16,22 21 0,0-20 15,0-1-15,-21 21 0,21-21 0,-21 0 16,21 1-16,0-1 0,0 0 16,0 0-16,0-42 31,0 0-16,0 0-15,21-1 0,0 1 0,-21 0 16,22 0-16,-1-21 0,0-1 16,0 22-16,0-21 0,0 21 15,1-22-15,-1 22 0,0 0 0,0 0 16,0 0-16,0-1 0,1 22 16,-1 0-16,0 0 0,0 0 15,0 22-15,0-1 0,-21 0 16,0 0-16,22 21 0,-22-20 0,21 20 15,-21-21-15,0 0 0,0 22 16,0-22-16,0 21 0,0-21 0,0 0 16,0 1-16,0-1 15,0 0-15,0-42 47,0 0-47,0-1 16,0-20-16,0 21 0,21 0 15,0-22-15,0 22 0,-21-21 0,43 21 16,-22-22-16,0 1 0,0 21 16,0-21-16,22 20 0,-22 1 15,0 0-15,21 0 0,-21 21 0,1 0 0,-1 0 16,0 0-16,-21 21 16,0 0-16,0 0 0,0 1 0,0 20 15,0-21-15,0 21 0,0-20 16,0 20-16,0-21 0,-21 21 0,21-20 15,0 20-15,0-21 16,0 0-16,0 0 0,0 1 0,0-1 16,21 0-16,0-21 0,0 0 15,22 0-15,-22 0 0,21 0 16,0 0-16,1 0 0,-1-21 0,0 0 16,1 21-16,-1-22 0,0 1 15,1-21-15,-22 21 0,21 0 0,-21-22 16,22-20-16,-43 42 15,0-22-15,0 22 0,0 0 0,0 0 16,0 0-16,-21 21 16,-1 0-16,1 0 15,21 21-15,-21 0 0,0 0 16,0 0-16,0 0 0,21 1 0,0 20 16,0-21-16,0 0 0,0 22 15,0-22-15,0 0 0,0 21 16,21-21-16,0-21 15,0 0-15,0 0 0,0 0 0,1 0 16,-1 0-16,0 0 0,0 0 16,0 0-16,0-21 0,1 0 0,-1 0 15,0 0-15,-21 0 0,21-1 0,0 1 16,-21-21-16,21 21 16,-21-22-16,22 22 0,-22 0 0,0 0 15,0 42 16,0 0-31,0 0 0,-22 1 0,1-1 16,21 0-16,0 0 0,-21 0 16,21 0-16,-21 1 0,21-1 0,0 0 15,0 0-15,-21-21 16,21-21 15,21 21-31,-21-21 16,21 0-16,0-1 0,0-20 0,1 21 15,-1 0-15,0-22 0,0 22 16,0 0-16,0-21 0,22 21 16,-22-1-16,0 1 0,0 21 0,22 0 15,-22 0-15,0 0 16,-21 21-16,0 1 0,0-1 16,0 0-16,0 0 0,0 21 0,0-20 15,0-1-15,0 0 0,0 0 16,0 0-16,0 0 0,21 1 0,-21-1 15,21 0-15,0-21 0,1 0 16,-1 21-16,0-21 16,0 0-16,0 0 0,0 0 0,22-21 15,-22 0-15,21 0 16,-21-22-16,1 22 0,-1 0 0,0 0 16,0-22-16,0-20 15,0 21-15,1-1 0,-1-20 0,-21 20 16,21-20-16,-21 21 0,21-1 15,-21 1-15,0 0 0,0 20 0,0 1 16,0 0-16,0 42 16,0 0-16,-21 1 0,0 20 15,0 0-15,-1 1 0,1-1 16,0 21-16,21-20 0,-21-1 0,0 0 16,21 1-16,0-1 0,-21 0 15,21 1-15,0-1 0,0-21 16,0 22-16,0-22 0,0 0 0,0 0 15,0 0-15,21-21 0,0 0 16,0 0-16,0 0 0,0 0 0,22 0 16,-22-21-16,21 21 0,-21-21 0,1 0 15,41-43 1,-21 43-16</inkml:trace>
  <inkml:trace contextRef="#ctx0" brushRef="#br0" timeOffset="22224.67">20891 2879 0,'0'0'0,"0"21"0,0 0 15,22 0 1,-1-21-16,21 0 0,-21 0 16,22 0-16,-1 0 0,0 0 15,1 0-15,-1-21 0,0 0 0,22 21 16,-22-21-16,0 21 0,22-21 15,-22 21-15,1 0 0,-22 0 0,21-22 16</inkml:trace>
  <inkml:trace contextRef="#ctx0" brushRef="#br0" timeOffset="23747.88">2603 5186 0,'0'0'0,"0"-21"15,0-43 1,0 43-1,-21 21-15,0 21 16,21 0-16,0 22 0,0-22 16,-21 21-16,21 1 0,0-1 0,0 21 15,0-20-15,0-1 0,0 22 16,0-22-16,0 21 0,0-20 0,0 41 16,0-41-16,21-22 15,-21 0-15,21 0 0,0 0 16,1-21-16,-1 0 0,0 0 0,0 0 15,0 0-15,0-21 0,22 0 16,-22 0-16,0-21 0,21-1 0,1 1 16,-22 0-16,21-1 0,-21-20 15,1 20-15,20-20 0,-21 21 0,0-22 16,-21 1-16,21 20 16,-21-20-16,0 20 0,0 1 0,0 0 15,0 21-15,0-1 0,0 44 16,0-1-16,0 0 15,0 0-15,0 21 16,0 1-16,0-1 0,0 0 0,-21 1 16,21-1-16,-21 22 0,21-22 0,0 0 15,0 1-15,0-1 0,0 0 16,0-21-16,21 1 0,0 20 0,1-42 16,-1 21-16,0-21 0,21 0 15,1 0-15,-22 0 0,21-21 0,0 0 16,1 0-16,-1-1 0,0-20 15,1 21-15,-1-21 0,-21 20 0,22-20 16,20-21-16,-42 20 16,-21 22-16,0 0 0,21-21 0,-21 20 15,-21 22 1,0 22 0,0-1-16,0 21 0,21-21 15,0 0-15,0 1 0,0 20 16,0-21-16,0 0 0,0 22 0,0-22 15,0 0-15,0 0 0,0 0 16,21 0-16,-21 1 16,-21-22 15,0 0-31,-1 0 0,1-22 0,0 1 16,0 21-16,0-21 15,0 21-15,-1 0 0,1-21 16,0 21-16,0 0 15,21 21 1,0 0-16,0 0 16,21 1-16,0-22 0,-21 21 15,21-21-15,1 21 0,-1-21 16,21 0-16,-21 0 0,0 0 0,22 0 16,-22 0-16,21 0 0,-21 0 0,22 0 15,-22-21-15,21 0 16,-21 21-16,22-22 0,-22 1 0,0 0 0,21 0 15,-20 0-15,-22 0 0,21-1 16,0 1-16,-21 0 0,21 0 16,-21 0-16,0 0 0,0-1 0,0 44 47,0-1-47,0 0 0,0 0 0,0 0 15,0 0-15,0 1 0,0-1 16,0 0-16,-21 0 0,21 0 0,0 0 15,-21 1-15,21-44 47,21 1-47</inkml:trace>
  <inkml:trace contextRef="#ctx0" brushRef="#br0" timeOffset="23923.73">4149 5186 0,'0'0'0,"-22"0"32,1 0-32,0 0 15,21 21 1,0 0-16,0 0 16,21-21-16,0 0 0,1 0 15,-1 22-15,0-22 16</inkml:trace>
  <inkml:trace contextRef="#ctx0" brushRef="#br0" timeOffset="24375.88">4572 5334 0,'0'0'0,"-21"21"16,0-21-16,-1 0 15,22 21-15,-21-21 0,21 22 0,-21-1 16,21 0-16,0 0 0,0 0 15,-21-21-15,21 21 16,0 1-16,0-1 0,0 0 0,0 0 16,0 0-16,0 0 0,-21 1 15,21-1-15,-21 0 16,21-42 15,0 0-31,0-1 0,0 1 0,0 0 16,0 0-16,21-21 0,0 20 15,0-20-15,0 21 0,0-21 0,1 20 16,20-20-16,-21 21 0,21 0 16,-20 0-16,20 21 0,0 0 15,-21 0-15,22 0 0,20 21 16,-42 0-16,1 0 0,-1 0 0,0 0 16,-21 1-16,0 20 0,0-21 15,0 0-15,0 22 0,0-22 0,0 21 16,0-21-16,-21 0 0,0 1 15,21 20-15,-22-42 0,22 21 0,-21 0 16,42-21 0,1 0-16,-1-21 15,0 0-15,21 21 0,-21-21 0</inkml:trace>
  <inkml:trace contextRef="#ctx0" brushRef="#br0" timeOffset="24991.07">5567 5355 0,'0'0'0,"21"-21"0,0 0 0,-21 0 0,0 0 16,0-1 0,-21 22-16,0 0 0,0 0 15,-1 0-15,1 0 0,0 22 0,-21-22 16,21 21-16,-22 0 0,22 0 16,0 0-16,-21 22 0,20-22 0,1 0 15,0 21-15,0-21 0,0 22 0,21-22 16,0 21-16,0-21 0,0 1 15,0-1-15,0 0 0,21 0 16,0-21-16,0 0 16,22 0-16,-22 0 0,0 0 0,0 0 15,21-21-15,-20 0 0,20 0 0,-21 21 16,0-43-16,0 22 0,1 0 16,-1 0-16,0 0 0,-21-1 0,21 1 15,-21 0-15,0 0 0,0 0 0,0 0 16,0-1-16,0 44 31,-21-1-31,21 0 16,0 21-16,-21-21 15,21 1-15,0 20 0,0 0 0,0 1 16,0-1-16,0 0 0,-21 22 0,21-22 16,0 0-16,0 22 0,0-22 15,0 22-15,0-22 0,0 64 16,0-43-16,0 1 0,0-1 0,0-20 15,0 20-15,0 1 0,-22-22 16,1 22-16,21-22 0,-21 0 0,0-21 16,0 22-16,-22-22 0,22 0 0,0-21 15,-21 21-15,21-21 0,-22 0 0,1 0 16,0 0-16,-1 0 0,1-21 16,0 0-16,20 0 0,-20 0 15,0-1-15,21 1 0,-22-21 0,22 21 16,0 0-16,0-1 0,0 1 15,21 0-15,0 0 0,0 0 0,0 0 16,0-1-16,0 1 0,0 0 16,0 0-16,0 0 0,0 0 15,21-1-15</inkml:trace>
  <inkml:trace contextRef="#ctx0" brushRef="#br0" timeOffset="25512.45">7620 5186 0,'0'0'0,"0"-21"15,0-64 1,-21 85-16,0 0 15,21 21-15,0 0 16,0 1-16,0 20 0,0 0 0,0 1 16,0 20-16,0 1 0,0-1 15,21 22-15,0-22 0,-21 22 0,0-22 16,0 22-16,0 0 0,0-22 16,0 1-16,-21 20 0,0 1 15,-1-21-15,1 20 0,0-20 0,0 20 16,0-20-16,0-22 0,-1 22 0,1-22 15,0 22-15,0-43 16,21 0-16,0 0 0,0-42 16,0 0-16,0 0 0,0-1 15,0-20-15,0 0 0,0-22 16,0 1-16,21-1 0</inkml:trace>
  <inkml:trace contextRef="#ctx0" brushRef="#br0" timeOffset="25812.88">7472 5355 0,'0'-42'0,"0"84"0,0-105 16,0 20-16,0 1 0,0 0 0,0 21 15,0-22-15,21 22 0,0 0 16,0 0-16,0 0 0,22-1 0,-1 1 16,0 21-16,22 0 0,-22 0 0,22 21 15,-22 1-15,0-1 0,1 21 16,-1-21-16,-21 22 0,-21-1 0,0 0 15,0 1-15,0-1 0,-42-21 16,21 21-16,-22-20 0,1 20 0,0-21 16,21 0-16,-22 0 0,1 1 15,21-1-15,0 0 0,-22-21 16,22 21-16,21-42 31,21 0-31,0 0 16,1 21-16,20-22 0,-21 1 0</inkml:trace>
  <inkml:trace contextRef="#ctx0" brushRef="#br0" timeOffset="28115.63">8551 5059 0,'0'0'0,"0"-21"0,0 0 15,0-1-15,0 1 0,-21 21 0,0-21 16,0 0-16,0 21 0,-1 0 15,1-21-15,0 21 0,0 0 0,0 0 16,0 21-16,-1 0 0,-20 0 0,21 0 16,21 1-16,-21 20 0,0 0 15,-1 1-15,22-22 0,0 21 0,0 0 16,0 1-16,0-1 0,0-21 0,0 22 16,0-22-16,0 0 0,0 0 15,0 0-15,0 0 0,22 1 0,-1-22 16,0 0-16,0 0 15,0 0-15,0 0 0,1 0 16,-1-22-16,0 1 0,0 0 0,43-21 16,-43 21-16,0-1 0,0-20 15,0 21-15,-21 0 0,21-43 16,1 22-16,-22 21 16,0-22-16,0 22 0,0 0 0,0 0 15,0 0-15,0 42 47,0 0-47,0 0 0,0 0 16,0 1-16,0-1 0,0 0 15,0 0 1,21 0 0,-21-42 46,0 0-46,0 0 577,-21 21-514,21-21 30,0-1-62,0 1-32,0 0 1,0 0 15,0 42 16,0 0-31,0 0-16,0 1 0,0-1 15,0 0-15,0 21 0,0-21 16,0 1-16,0-1 0,0 0 0,0 0 16,0 0-16,0 0 0,0 1 0,0-1 15,0 0-15,21-21 16,-21 21-16,21-21 0,0 0 0,0 0 16,0 0-16,1 0 0,20 0 15,-21 0-15,0-21 0,0 0 16,22 0-16,-22 21 0,0-22 0,0 1 15,0-21-15,1 21 0,-1 0 0,0-1 16,0-20-16,-21 21 0,0-21 16,0 20-16,0-20 0,0 21 15,0 0-15,-21 21 32,21 21-32,0 0 15,0 0-15,0 0 0,0 1 16,0-1-16,0 0 0,21 0 15,-21 0-15,0 0 0,21 1 0,0 20 16,-21-21-16,22 0 16,-1-21-16,-21 21 0,21 1 0,0-1 15,0-21-15,0 0 16,1 0-16,-1 0 16,0 0-16,0 0 0,0-21 0,0-1 15,1 22-15,-1-21 0,0 0 0,0 0 16,0 0-16,0-22 0,1 22 15,-1-21-15,0 0 0,0-1 0,-21 1 16,21 0-16,0-1 0,1-20 16,-22 20-16,21 1 0,-21 0 0,21 21 15,-21-1-15,0-20 0,0 21 16,0 42 0,0 0-1,0 0-15,0 22 0,-21 41 16,21-41-16,-21-1 0,-1 22 15,22-22-15,0 0 0,0 1 0,-21-1 16,21-21-16,0 21 0,0-20 0,0 20 16,0-21-16,0 0 0,21 0 15,-21 1-15,22-22 0,-1 0 16,0 0-16,21 0 0,-21 0 0,1 0 16,20 0-16,-21-22 0,21 1 15,1 0-15,-22 0 0,21 0 16,1 0-16,-1-1 0,0-20 0,-21 21 15,1-21-15,20-1 0,-21 22 16,-21 0-16,21-21 0,-21 20 16,0 44-1,0-1-15,0 0 0,0 0 16,-21 0-16,21 22 0,0-22 0,0 0 16,-21 21-16,21-21 0,0 1 15,0-1-15,0 0 0,0 0 0,0 0 16,21-21-1,0 0-15,0 0 16,1 0 0,-1-21-16,-21 0 0,0 0 15,21 0-15</inkml:trace>
  <inkml:trace contextRef="#ctx0" brushRef="#br0" timeOffset="28295.53">10372 4720 0,'-22'0'0,"1"0"0,0 0 16,0 0 0,0 0-16,0 21 15,21 1 1,-22-22 15</inkml:trace>
  <inkml:trace contextRef="#ctx0" brushRef="#br0" timeOffset="28479.42">9483 5017 0,'0'0'0,"-22"21"0,1-21 16,21 21-16,-21-21 0,42 0 31,0 0-16,22 0-15,-1 0 0,0 0 0,1 0 16,20-21-16,-20 0 0,20 21 0,22 0 16,-22-22-16</inkml:trace>
  <inkml:trace contextRef="#ctx0" brushRef="#br0" timeOffset="29232.23">10964 5017 0,'0'0'0,"0"-22"0,0 1 16,0 0-16,0 0 15,-21 0-15,0 0 0,0-1 16,0 22-16,-1 0 0,1 0 0,0 0 16,0 0-16,0 22 0,0-1 15,-1 0-15,1 0 0,0 0 0,0 22 16,-21 20-16,20-21 15,1-20-15,0 20 0,21 0 0,0-21 16,-21 1-16,21 20 0,0-21 0,0 0 16,0 0-16,0 1 15,21-22-15,0 0 0,0 0 0,1 0 16,-1 0-16,0 0 0,0 0 16,0 0-16,0 0 0,22-22 15,-22 1-15,0 0 0,0 0 0,0 0 16,22 0-16,-22-1 0,-21 1 0,21-21 15,0 21-15,-21-22 0,21 1 16,-21 21-16,0-21 0,0 20 0,0-20 16,0 21-16,0 0 0,0 42 31,0 0-31,0 21 0,-21-20 16,21-1-16,0 21 0,0-21 15,0 22-15,0-22 0,0 0 16,0 21-16,0-21 0,0 1 0,0-1 15,0 0-15,21-21 0,1 21 0,-1 0 16,0-21-16,0 0 0,0 0 16,0 0-16,1 0 0,20 0 0,-21 0 15,21-21-15,1 0 0,-1 0 16,-21 0-16,0-1 0,22 1 16,-22-21-16,0 0 0,0-1 15,0 1-15,1-22 0,-1 22 0,0-21 16,0 20-16,-21 1 0,0 0 15,0-1-15,0 1 0,21 21 0,-21 0 16,0-1-16,0 44 16,-21-1-16,0 0 15,21 21-15,0 1 0,-21-1 0,21 21 16,-21-20-16,21 20 0,0-20 16,-22-1-16,22 0 0,0 1 0,0-1 15,0 0-15,0-21 0,0 1 0,0-1 16,22 0-16,-1 0 0,0-21 15,0 0-15,0 0 0,0 0 16,1 0-16,-1 0 0,0-21 0,0 21 16,0-21-16</inkml:trace>
  <inkml:trace contextRef="#ctx0" brushRef="#br0" timeOffset="30072.95">12763 4741 0,'0'0'0,"0"-21"0,0 0 16,0 42 15,0 0-15,0 1-16,0 20 0,0-21 15,0 21-15,0-20 0,0 20 16,0-21-16,0 21 0,0-20 0,0-1 15,0 21-15,0-21 0,-21 22 16,21-22-16,0-42 47,0-1-47,0 1 0,0 0 16,0 0-16,0-21 0,0 20 15,0-20-15,0 0 0,0 21 0,0-22 16,21 1-16,-21 0 0,22 20 0,-1-20 15,21 21-15,-21 0 0,0 0 16,1 21-16,20 0 0,-21 0 0,0 0 16,22 0-16,-22 21 0,21 0 15,-21 0-15,0 0 0,1 22 16,-1-22-16,-21 21 0,0 0 16,21-20-16,-21 20 0,0-21 0,0 21 15,0-20-15,0-1 0,0 21 16,0-21-16,0 0 0,-21-21 15,0 0 1,-1 0-16,22-21 16,0 0-16,0 0 0,0 0 15,0 0-15,0-22 0,22 22 16,-1-21-16,0-1 0,0 1 0,21-43 16,1 64-16,-22-21 15,21 21-15,-21 0 0,22-1 16,-1 1-16,22 21 0,-22 0 15,-21 0-15,21 21 0,-20 1 16,-1-1-16,0 21 0,-21 0 0,0-20 16,0 20-16,0 43 0,0-64 15,0 21-15,-21-21 0,0 22 16,-1-22-16,1 21 16,0-21-16,21 0 0,0 1 15,21-22 1,0-22-16,1 1 15,-1 0-15</inkml:trace>
  <inkml:trace contextRef="#ctx0" brushRef="#br0" timeOffset="30799.83">14330 4678 0,'0'0'0,"21"-21"0,-21 0 0,0-1 0,0 1 15,0 0-15,0 0 16,-21 0-16,-22 21 0,22 0 0,0 0 15,-21 0-15,21 0 0,-22 0 0,22 21 16,-21 0-16,21 0 0,-22 22 16,22-22-16,0 21 0,0 0 0,0 1 15,-1-1-15,1 0 0,0 1 16,21-1-16,0 0 0,0 1 16,0-22-16,0 0 0,0 21 15,0-20-15,21-1 0,0-21 0,1 0 16,20 0-16,-21 0 0,0 0 15,22 0-15,-22-21 0,21 21 0,-21-22 16,22 1-16,-22-21 0,21 21 0,-21 0 16,0-22-16,43-84 15,-43 85-15,0 21 0,0-22 16,-21 1-16,0 21 0,0 0 16,22 0-16,-22-1 0,0 1 15,0 42 1,0 1-16,0 20 15,0-21-15,-22 21 0,22-20 0,0 20 16,0 0-16,0 1 0,0-22 0,0 21 16,0 0-16,0-20 0,0-1 15,0 0-15,0 0 0,22 0 16,-1-21-16,0 0 0,21 21 0,-21-21 16,1 0-16,20 0 0,-21-21 15,0 21-15,22-21 0,-22 0 0,21 0 16,-21-22-16,0 22 0,1-21 0,-1 0 15,21-1-15,-21-41 16,0 41-16,1-20 0,-22 20 16,21 1-16,-21 0 0,0-1 0,0 1 15,0 21-15,0-21 0,0 20 16,0 1-16,0 42 16,0 1-1,0-1-15,0 21 0,0 0 0,0-20 16,-21 20-16,21 0 0,-22 22 0,22-22 15,-21 0-15,21 1 0,0-1 16,0 43-16,0-64 0,0 21 16,0-21-16,0 1 0,0-1 0,0 0 15,0 0-15,21-21 16,1 0-16,-1 0 16,0 0-16,0-21 0,0 21 0,-21-21 15,21 0-15,1-1 0,-1 1 16</inkml:trace>
  <inkml:trace contextRef="#ctx0" brushRef="#br0" timeOffset="30990.87">14817 4678 0,'-22'0'16,"44"0"15,-1 0-31,0 0 0,0 0 15,0 0-15,0 0 0,22-21 16,-1 21-16,-21 0 0,22 0 0,-1-21 16,21 21-16,-20-22 0,-1 22 0,0 0 15,1-21-15</inkml:trace>
  <inkml:trace contextRef="#ctx0" brushRef="#br0" timeOffset="31707.57">15833 4466 0,'-64'-21'32,"43"21"-32,0 0 0,0 0 15,-1 21-15,1 0 0,0 1 0,-21 20 16,21 0-16,-1-21 16,22 22-16,-21-22 0,0 21 0,0 1 15,21-22-15,0 21 0,0-21 0,0 22 16,0-22-16,0 21 0,0-21 15,0 0-15,21 1 0,0-22 0,0 21 16,1-21-16,-1 0 0,21 0 16,-21 0-16,22 0 0,-22 0 15,21 0-15,0-21 0,-20-1 0,20 22 16,-21-42-16,21 21 0,-20 0 16,20-22-16,-21 1 0,0 21 0,0-21 15,1-1-15,-1 1 0,0-43 16,-21 43-16,0-22 0,0 22 15,21 0-15,-21-1 0,21 1 0,-21 0 16,0 21-16,0-1 0,0 1 0,0 0 16,0 42-1,0 0-15,0 22 0,0-22 16,0 21-16,0 1 0,0-1 16,0 0-16,0 1 0,0-1 15,-21 0-15,21 1 0,-21-1 0,21 0 16,-21 1-16,0-1 0,21 0 15,0 1-15,-22-22 0,22 0 0,-21 21 16,21-21-16,-21-21 0,21 22 0,0-1 16,0-42 15,0-1-31,0 1 0,0 0 16,0-21-16,21 21 0,0-22 15,1 1-15,20 0 0,0-1 16,1 1-16,-1 21 0,21-22 0,-20 1 15,20 21-15,-20 0 0,20 21 0,-21 0 16,1 0-16,-22 0 0,21 21 16,-21 0-16,1 0 0,-1 22 15,-21-1-15,0 0 0,0-21 0,0 22 16,0-1-16,0 0 0,-21 1 0,-1-1 16,1-21-16,0 0 0,0 22 15,0-22-15,0 0 0,21 0 16,-22-21-16,1 0 15,0 0-15,0 0 0</inkml:trace>
  <inkml:trace contextRef="#ctx0" brushRef="#br0" timeOffset="32973.67">804 7218 0,'0'-21'16,"-21"21"-1,21-21-15,0-1 16,0 1 0,0 0-16,0 0 15,0 0-15,21 21 16,-21-21-16,21-1 0,1 22 0,-1-21 15,0 21-15,0-21 16,0 21-16,0 0 0,1 0 16,-1 0-16,0 0 15,0 21-15,0 0 0,-21 22 0,21-22 16,-21 21-16,0 22 0,0-22 16,0 0-16,0 22 0,0-22 0,-21 22 15,0-22-15,0 0 0,-85 85 16,64-105-16,21-1 15,-22 0-15,1 0 0,0 0 16,20 0-16,-20-21 0,0 0 16,21 0-16,-22 0 0,22 0 0,0 0 15,0 0-15,0-21 16,-1 0-16,22 0 0,0 0 0,0 0 16,0-22-16,0 22 0,0-21 15,0-1-15,0 1 0,22 0 0,-1-1 16,0 22-16,0-21 0,0 21 15,0 0-15,22 21 0,-22 0 0,0 0 16,0 0-16,0 42 0,22-21 16,-22 0-16,0 22 0,0-22 15,0 21-15,1 0 0,-22-20 0,21 20 16,0-21-16,-21 21 0,21-20 16,-21-1-16,0 0 0,0 0 15,21-21-15,-21 21 0,21-21 16,-21 21-16,0-42 31,22 21-31,-22-21 0,21 0 16</inkml:trace>
  <inkml:trace contextRef="#ctx0" brushRef="#br0" timeOffset="33175.54">1397 7387 0,'0'0'0,"21"-21"110</inkml:trace>
  <inkml:trace contextRef="#ctx0" brushRef="#br0" timeOffset="35695.83">2371 7049 0,'0'0'15,"0"21"1,-22-21-16,1 0 0,42 0 47,1 0-47,-1 0 15,0-21-15,21 21 0,-21-22 0,1 1 16,20 0-16,-21 21 0,0-21 0,0 0 16,1 0-16,-1-1 0,0 1 15,0 0-15,-21 0 0,0 0 16,-21 42 15,0-21-31,21 42 16,-21-21-16,21 22 0,-22-1 0,22 0 15,0 22-15,-21-22 0,21 22 16,0-1-16,0 1 0,0-22 0,0 22 16,0-22-16,0 0 15,0 1-15,0-1 0,0-21 0,0 0 16,0 22-16,0-22 0,0 0 0,-21 0 15,0-21-15,0 0 16,0 0-16,-1 0 0,1 0 0,0 0 16,0 0-16,-21 0 0,20 0 15,-20 0-15,21-21 0,0 0 0,-22 0 16,22-1-16,0 1 16,0 0-16,21 0 0,0 0 15,0 0-15,0-1 0,0 1 16,21 0-16,21 0 0,-20 0 15,20 0-15</inkml:trace>
  <inkml:trace contextRef="#ctx0" brushRef="#br0" timeOffset="35959.82">3027 6922 0,'21'0'0,"-42"0"0,42-22 15,-21 44 16,0-1-31,0 0 0,0 0 0,-21 21 16,21-20-16,0 41 0,0-21 16,0 1-16,0-1 0,0 22 0,-21-22 15,21 0-15,0 1 0,-22-1 16,22 0-16,0 1 0,0-22 0,0 21 16,0-21-16,0 0 15,22-21 1,-1 0-16,0-21 15,-21 0-15,21 0 0,-21 0 0,21 0 16</inkml:trace>
  <inkml:trace contextRef="#ctx0" brushRef="#br0" timeOffset="36132.94">2857 7303 0,'0'0'0,"0"21"31,22-21-15,-1 0-16,0 0 0,0 0 16,21 0-16,-20-21 0,20 21 0,0-22 15,1 1-15,20 0 0,-21 0 16,22 0-16</inkml:trace>
  <inkml:trace contextRef="#ctx0" brushRef="#br0" timeOffset="36599.89">4699 7070 0,'0'-21'47,"0"-1"-32,0 1 1,0 0-16,0 0 16,0 0-1,0 0-15,0-1 32,-21 22 124,21 22-141,-21-22 1,21 21-16,0 0 16</inkml:trace>
  <inkml:trace contextRef="#ctx0" brushRef="#br0" timeOffset="37017.79">4657 7027 0,'0'-21'47,"0"0"-47,0 0 15,0 0 17,0 0-32,-22 21 15,1-22-15,0 22 16,0 0-16,0 0 0,0 0 0,-1 0 15,1 0-15,0 0 0,0 0 0,0 0 16,0 22-16,-1-22 16,1 21-16,0 0 0,21 21 0,-21-21 15,21 22-15,-21-1 0,21 0 0,-21 1 16,21 20-16,-22-20 0,22-1 16,0 21-16,-21-20 0,21-1 15,0 0-15,0 1 0,0-22 16,21 0-16,1 21 0,-1-20 0,0-1 15,0-21-15,21 21 0,-20-21 0,20 0 16,0 0-16,-21 0 0,22 0 16,20 0-16,-20 0 0,-1 0 0,0-21 15,1 0-15,20-1 0,-21 1 0,1 0 16,20 0-16,-20 0 0</inkml:trace>
  <inkml:trace contextRef="#ctx0" brushRef="#br0" timeOffset="37839.82">5334 7260 0,'0'0'0,"21"-21"0,-21-21 0,0 21 15,0-22-15,0 1 16,0 21-16,0 0 0,-21-1 0,0 22 16,-22 0-16,22 0 0,0 0 15,0 0-15,0 0 0,-22 0 0,22 22 16,0-1-16,-21 0 0,21 21 0,-1-21 16,1 22-16,0-1 0,0 0 15,0 1-15,0-1 0,21-21 0,0 22 16,0-1-16,0-21 0,0 0 0,0 22 15,0-22-15,21-21 0,0 21 16,0 0-16,0-21 0,0 0 0,1 0 16,-1 0-16,0 0 0,0 0 0,0-21 15,0 0-15,1 21 16,-1-21-16,0-1 0,0-20 0,0 21 16,0 0-16,1-22 0,-22 22 0,0-21 15,21 0-15,-21 20 0,0-20 16,0 21-16,0 0 0,0 0 0,0 42 31,0 0-31,0 0 0,0 0 16,0 22-16,0-22 0,0 21 0,0-21 15,0 22-15,0-22 0,0 0 16,0 0-16,0 0 0,0 0 0,21 1 16,-21-1-16,21-21 0,0 0 15,22 21-15,-22-21 0,0 0 0,21 0 16,-21 0-16,22-21 0,-1 21 15,-21-21-15,22-1 0,-22 1 0,21 0 16,-21 0-16,0-21 0,1 20 0,-1-20 16,0 0-16,0-1 0,-21 1 15,0 0-15,0 21 0,0-22 16,0 22-16,0 0 0,0 42 31,0 0-31,0 0 0,0 22 16,0-22-16,0 21 0,0-21 15,0 22-15,-21-1 0,21-21 16,0 22-16,0-22 0,-21 0 0,21 0 16,0 21-16,0-20 0,0-1 15,-21-21 1,21-21 0,-22-1-16,22 1 0,0 0 15,0-21-15,0 21 0,22-22 16,-1 1-16,0-22 0,21 22 0,-21 0 15,22-1-15,-1 1 0,0 0 16,1 21-16,-1-1 0,0 1 0,-20 21 16,20 0-16,0 0 0,-21 0 15,22 0-15,-22 21 0,0 1 0,-21-1 16,0 21-16,21 0 0,-21-20 16,0 20-16,0 0 0,0 1 0,0-1 15,0-21-15,-21 21 0,0-20 16,0-1-16,0 0 0,-1 21 15,1-42-15</inkml:trace>
  <inkml:trace contextRef="#ctx0" brushRef="#br0" timeOffset="40348.81">7578 7366 0,'-22'-21'32,"44"21"-32,-1-21 0,0 0 15,0-1-15,0 1 0,43-42 16,-43 20-16,0 22 0,21-21 16,-20 0-16,-1 20 0,0-20 0,-21 0 15,0-1-15,0 1 0,0 0 16,0-1-16,0 22 0,-21-21 0,0 21 15,-1 0-15,1-1 0,0 1 16,0 21-16,-21 0 0,20 0 0,1 21 16,-21 22-16,21-22 15,21 21-15,0 1 0,0-1 16,-21 0-16,21 1 0,0-1 0,0 21 16,0-20-16,0 63 15,0-64-15,0 0 0,0 1 0,0-22 16,0 21-16,0-21 0,0 0 0,0 1 15,0-1-15,21-21 32,-21-21-32,21-1 0,-21 1 0,21 0 15,0 0-15,0-21 0,1-1 16,-1 1-16,0 21 0,0-22 0,0 1 16,0 21-16,1-21 0,-1 20 15,21 1-15,-21 21 0,0 0 16,1 0-16,-1 0 0,0 0 0,0 0 15,0 21-15,-21 1 0,21-1 0,-21 0 16,22 21-16,-22-21 0,0 22 16,21-22-16,0 0 0,0 0 0,-21 22 15,21-22-15,0 0 0,1-21 0,-1 21 16,0 0-16,0-21 0,0 0 16,0 0-16,22 0 0,-22 0 0,21 0 15,1 0-15,-22 0 0,21-21 0,0 0 16,1 0-16,-22 0 0,21-1 15,1-20-15,-22 21 0,0-21 16,-21 20-16,0 1 0,0-21 0,0 21 16,0-22-16,0 22 0,0-21 15,0 21-15,-21 0 0,0-1 0,-1 1 16,1 0-16,0 21 0,-21 0 0,21 0 16,-1 0-16,-20 0 0,0 42 15,-1-20-15,22-1 0,0 0 16,0 21-16,0-21 0,0 22 15,-1-1-15,22 0 0,0-20 0,0 20 16,0 0-16,0 1 0,0-22 16,0 0-16,22 21 0,-1-21 0,-21 1 15,21-22-15,0 0 16,0 0-16,22 0 0,-22 0 16,21 0-16,-21-22 0,0 1 0,1 0 15,20 0-15,0-43 16,-21 22-16,1 0 0,-1 21 0,0-22 15,-21 1-15,0 21 0,0-43 16,0 43-16,0 0 0,0 0 16,0 0-16,0 42 31,0 0-31,0 0 0,0 0 16,-21 22-16,21-22 0,0 0 15,0 21-15,0-21 0,0 22 0,0-22 16,0 0-16,21 0 0,0 0 15,-21 1-15,21-1 0,22 0 0,-22-21 16,0 0-16,0 0 0,21 0 0,-20 0 16,20 0-16,-21-21 0,0 0 15,22-1-15,-22 1 0,0 0 0,0 0 16,0 0-16,0-22 0,1 22 0,-22-21 16,0 21-16,0-22 0,0 22 15,21 0-15,-21 0 0,0 0 0,0 0 16,0 42 15,0 0-31,0 0 0,-21 0 0,21 0 16,0 1-16,0-1 0,0 0 0,-22 21 15,22-21-15,-21 1 0,21-1 16,-21 0-16,21 0 0,0 0 0,0 0 16,0 1-16,0-44 31,0 1-31,21 0 15,0 0-15,-21 0 0,22 0 0,-1-1 16,-21 1-16,21 0 0,0-21 16,-21 21-16,21-1 0,0 1 0,-21 0 15,22 0-15,-1 0 0,0 21 16,0 0-16,0 0 16,-21 21-1,0 0-15,21 0 0,-21 0 0,22 1 16,-22-1-16,21 0 0,-21 0 15,21 0-15,-21 0 0,21 1 0,0-22 16,0 21-16,1 0 0,-1-21 0,0 0 16,0 21-16,21-21 0,-20 0 0,20 0 15,0 0-15,1 0 0,-1-21 16,0 21-16,1-21 0,-1 0 16,0-1-16,-21 1 0,22 0 0,-1 0 15,-21 0-15,0 0 0,1-1 16,20-41-16,-42 42 0,0 0 15,0-1-15,0 1 0,0 0 0,0 0 16,-21 0-16,0 0 0,-22 21 16,22 0-16,-21 0 0,21 0 0,-22 0 15,22 21-15,-21 0 0,21 0 0,-1 0 16,-20 0-16,21 1 0,0 20 16,0-21-16,21 0 0,0 22 0,-22-22 15,22 0-15,0 42 16,0-41-16,0-1 0,0 0 0,22 0 15,-1-21-15,0 21 0,0-21 16,0 0-16,0 0 0,1 0 0,20 0 16,-21 0-16,0-21 0,43 0 15,-43 0-15,21 0 0,-21-1 16,1 1-16,-1 0 0,0-21 0,0-22 16,0 43-16,-21-21 15,0-1-15,21 1 0,-21 0 0,22-43 16,-22 43-16,0-22 0,21 43 15,-21-21-15,0 21 0,0-1 16,0 1-16,0 42 16,0 1-16,0-1 0,0 21 15,-21 0-15,21 1 16,0-1-16,-22 0 0,22 1 0,0-1 16,-21 0-16,21 1 0,0-22 0,0 21 15,0 1-15,0-1 0,0-21 16,0 21-16,0-20 0,0-1 0,0 21 15,21-21-15,1-21 0,-1 21 0,21 1 16,-21-22-16,0 0 0,1 0 16,20 0-16,-21 0 0,43-43 15,-22 22-15,-21 0 0,21 0 0,-20 0 16,20-1-16,-21-20 0,43-21 16,-43 20-16,0 1 0,21-64 15,-21 64-15,1-1 16,-1-84-16,-21 85 15,21-21-15,-21 20 0,21 1 0,-21 0 16,0-1-16,0 64 31,0 1-31,0 20 0,-21 0 0,0 1 16,0 20-16,21-21 0,-22 22 0,22-22 16,-21 43-16,21-22 15,0-20-15,-21-1 0,21-21 0,0 22 16,0-1-16,0 21 15,0-41-15,21-1 0,-21 21 16,21-21-16,1-21 0,20 21 0,-21 1 16,21-22-16,-20 0 0,20 0 0,-21 0 15,21 0-15,1-22 0,-22 1 16,21 0-16,1 0 0,-1 0 0,0 0 16,1-1-16,-22-20 0,21 21 0,0-43 15,-20 22-15,-1 0 16,0 21-16,-21-22 0,0 22 0,0-21 15,0-1-15,-21 43 16,0 0-16,-1 0 16,1 22-16,0-1 0,0 0 15,0 21-15,21-21 0,0 1 0,-21 20 16,21-21-16,0 0 0,0 0 16,0 22-16,0-22 0,0 0 15,21 0-15,-21 0 0,21-21 0,0 22 16,0-22-16,0 0 0,1 0 15,-1 0-15,0 0 0,0 0 0,0 0 16,0-22-16,22 22 0,-22-21 0,21 0 16</inkml:trace>
  <inkml:trace contextRef="#ctx0" brushRef="#br0" timeOffset="41118.87">12658 6710 0,'0'0'16,"-43"-85"-1,43 64-15,0 0 16,0-21-16,0 20 0,0 1 16,21 0-16,1 0 0,20 21 15,-21 0-15,0 0 16,0 0-16,22 0 0,-1 21 0,-21 21 16,22-20-16,-1 20 0,-21 0 0,0 1 15,22-1-15,-43-21 16,21 21-16,-21 1 0,0-1 0,0 22 15,0-43-15,0 0 0,-21 21 16,-1-21-16,22 1 0,-21-1 16,0-21-16,0 0 15,21-21-15,0-1 16,0 1-16,0 0 16,0 0-16,0 0 0,21 0 15,0-22-15,0 1 0,1 0 0,-1-1 16,0 1-16,21 0 0,-21-1 15,1 1-15,20 0 0,0-1 0,-21 1 16,22 21-16,-1 0 0,-21 21 0,22 0 16,-22 0-16,0 0 0,21 42 15,-42-21-15,21 21 0,-21 1 16,22-1-16,-22 0 0,0 1 0,0-1 16,0 0-16,-22 1 0,22-22 0,-21 21 15,0-21-15,0 1 0,21 20 16,-21-21-16,0 0 0,21 0 15,21-42 17,0 0-32,0 0 15,21 0-15</inkml:trace>
  <inkml:trace contextRef="#ctx0" brushRef="#br0" timeOffset="41779.55">13906 6541 0,'0'0'0,"22"-22"0,-22 1 0,21 0 0,-42 42 31,-1 0-31,1 1 16,0-1-16,-21 21 0,21 0 0,-1-20 15,1 20-15,0-21 16,0 21-16,0 1 0,21-22 0,-21 0 16,21 0-16,0 0 0,0 1 15,0-1-15,0 0 0,21-21 0,0 0 16,0 0-16,0 0 0,0 0 0,1 0 15,-1 0-15,0 0 0,0 0 0,0-21 16,0 0-16,-21-1 16,0 1-16,0 0 0,0 0 0,0 0 15,0 0-15,0-22 0,0 22 0,0-21 16,0 21-16,-21-22 0,21 1 16,0 21-16,0-22 0,0 22 0,21-42 15,1 42-15,-1-1 16,0 1-16,0 21 0,21 0 15,-20 0-15,20 0 0,-21 0 0,21 21 16,-20 22-16,-1-22 0,0 21 0,21 1 16,-21-1-16,-21-21 0,22 21 15,-22 1-15,0-1 0,0-21 0,0 22 16,0-22-16,0 0 0,0 0 16,0 0-16,0 0 0,-22-21 0,22 22 15,-21-22-15,0 0 16,0 0-16,21-22 15,0 1 1,0 0-16,0 0 0,0-21 16,0 20-16,21-20 0,0 0 0,0-1 15,1 1-15,-1 0 0,0-22 16,21 22-16,-21 0 0,22-1 0,-1 22 16,0-21-16,1 21 0,-22 21 15,21 0-15,1 0 0,-22 0 0,21 21 16,-21 0-16,0 21 0,1 1 15,-1-1-15,0 0 0,-21 22 0,0-22 16,0 0-16,0 1 0,0-1 0,0 0 16,-21-20-16,0 20 0,21-21 15,-22 0-15,22 0 0,-21-21 0,21 22 16,-21-22-16</inkml:trace>
  <inkml:trace contextRef="#ctx0" brushRef="#br0" timeOffset="42459.61">15663 6096 0,'-42'-85'31,"42"64"-31,0 0 16,-21 21-16,21 21 31,0 0-31,0 22 15,0-22-15,0 21 0,0 1 16,0-1-16,0 21 0,0-20 0,21 20 16,-21 1-16,0-1 0,0 1 15,0-1-15,0 1 0,0-22 0,0 0 16,0 1-16,0-1 0,-21-21 0,21 22 16,-21-22-16,21 0 15,-22-21-15,1 0 16,21-21-16,0 0 15,0-1-15,0 1 0,0-21 16,0 21-16,0-22 0,0 1 0,0 0 16,21-22-16,1 22 0,-1 0 0,0-22 15,0 22-15,21-1 16,-20 22-16,20-21 0,-21 21 0,21 0 16,1 21-16,-22 0 0,21 0 0,1 0 15,-1 21-15,0 21 0,-21-21 16,22 22-16,-22-1 0,0 21 15,0-20-15,-21-1 0,0 0 0,0 1 0,-21-1 16,0-21-16,-21 22 0,-1-22 16,22 0-16,-21 21 0,-1-21 0,1 1 15,0-22-15,-1 21 0,1 0 0,-21-21 16,41 0-16,-20 0 16,21 0-16,21-21 15,0 0 1,21-1-1,0 1-15,0 21 0,22-21 0,-22 0 16,21 0-16</inkml:trace>
  <inkml:trace contextRef="#ctx0" brushRef="#br0" timeOffset="42879.87">16214 6477 0,'0'0'0,"0"-21"15,0 0-15,0 0 0,0-1 0,21 1 16,0 0-16,0 0 0,0 21 16,0 0-16,1-21 0,-1 21 15,21 0-15,-21 0 0,0 0 0,22 0 16,-1 21-16,-21 0 0,0 0 0,22 22 16,-22-22-16,0 21 0,0 0 15,-21 1-15,0-22 0,0 21 0,0 22 16,0-22-16,0-21 0,-21 0 15,0 1-15,0-1 0,0 0 16,-1-21-16,1 0 0,0 21 0,0-21 16,21-21-1,0 0-15,0 0 16,0-1-16,0-20 16,21 21-16,0-21 0,0 20 0,1-20 15,-1 0-15,0 21 0,0-22 16,0 1-16,0 21 0,1 0 0,-1-1 15,21 1-15,-21 0 0,0 21 16,1-21-16,-1 21 0,0 0 0,0 0 16,0 0-16,0 0 0,1 0 0,-1 0 15,0 0-15</inkml:trace>
  <inkml:trace contextRef="#ctx0" brushRef="#br0" timeOffset="43223.88">17145 6583 0,'0'0'0,"21"0"0,0 0 15,0-21-15,1 0 0,-1-1 16,0 22-16,0-21 0,0 0 0,0 0 16,1 0-16,-1 0 0,0-1 15,-21 1-15,0 0 0,0 0 16,0 0-16,0 0 0,-21 21 15,0 0 1,-1 0-16,1 0 0,-21 0 16,21 21-16,0 0 0,-1 21 15,1-21-15,0 22 0,21-22 0,-21 21 16,21 1-16,-21-22 0,21 21 0,0-21 16,0 0-16,0 22 0,0-22 15,0 0-15,21 0 0,0-21 0,0 21 16,0-21-16,1 0 0,-1 22 0,42-22 15,-20 0-15,-22 0 16,21 0-16,-21 0 0,22 0 0,-22-22 16</inkml:trace>
  <inkml:trace contextRef="#ctx0" brushRef="#br0" timeOffset="45135.86">18013 6308 0,'0'0'0,"0"-21"0,0-1 0,0 1 16,0 0-16,-21 0 0,-1 21 0,1 0 16,0 0-16,0 0 15,0 0-15,0 0 0,-1 21 16,1 0-16,0 0 0,0 1 0,0 20 16,0 0-16,-1 1 15,1-22-15,0 21 0,0 0 0,0 1 16,0-1-16,21-21 0,0 22 0,0-22 15,0 0-15,0 0 0,0 0 16,0 0-16,21 1 0,0-22 0,0 0 16,0 0-16,0 0 0,1 0 0,20 0 15,-21 0-15,0-22 0,0 1 16,1 0-16,41-21 0,-42 21 16,0-22-16,1 22 15,-22-21-15,21 21 0,-21-22 0,21 1 16,-21 0-16,0 20 0,0-20 0,0 21 15,0-21-15,0 20 0,0 1 16,0 42 0,-21-21-16,21 22 15,-21 20-15,21-21 0,0 21 16,0-20-16,0 20 0,0 0 0,0-21 16,0 22-16,0-22 0,0 21 0,0-21 15,0 1-15,21-1 0,0 0 16,0-21-16,0 21 0,0-21 0,1 0 15,-1 0-15,0 0 0,0 0 0,21 0 16,-20 0-16,-1-21 0,0 0 16,21 0-16,-21-1 0,1 1 15,-1-21-15,0 0 0,0-1 16,0 1-16,0 0 0,-21-1 0,22 1 16,-22-22-16,21-63 15,-21 85-15,0 0 0,0-1 16,0 22-16,0 0 0,0 0 0,0 42 31,0 0-31,0 22 0,0-22 16,0 21-16,-21 0 0,21 1 0,-22-1 15,1 0-15,21 1 0,0-1 16,0 0-16,-21 1 0,21-1 0,-21-21 16,21 22-16,0-22 0,0 21 0,0-21 15,0 0 1,0-42 15,0 0-31,0 0 0,0 0 16,21 0-16,0-1 0,0-20 0,22 21 15,-22-21-15,0 20 0,21-20 16,-20 21-16,20 0 0,-21 0 16,0-1-16,0 1 0,22 21 0,-22 0 15,-42 0 16,0 0-31,-1 21 16,-20-21-16,21 22 0,0-22 16,-22 21-16,22 0 0,0-21 0,-21 21 15,21 0-15,-1 0 0,1 1 0,21-1 16,0 0-16,0 0 0,0 0 16,0 22-16,0-22 0,0 0 0,0 0 15,21 0-15,1-21 0,20 21 16,-21 1-16,21-22 0,-20 21 0,20-21 15,43 0-15,-43 0 0,0 0 16,1 0-16,-1 0 0,0 0 16,1 0-16,-1-21 0,0 21 15,22-22-15,-22 1 0,0 0 0,-20 0 16,20 0-16,-21 0 0,21-22 16,-20 22-16,-1-21 0,-21 21 0,0-22 15,0 22-15,0 0 16,0 0-16,0 0 0,0-1 0,-43-20 15,22 42-15,0 0 0,-21 0 16,-1 0-16,22 0 0,-21 21 16,21 0-16,-22 22 0,22-22 0,0 21 15,0-21-15,-21 22 0,20-1 0,22 0 16,0-20-16,0 20 0,0-21 16,0 21-16,0-20 0,0-1 0,22 0 15,-1 0-15,0-21 16,0 0-16,0 0 0,0 0 15,1 0-15,-1 0 0,0-21 0,21 21 16,-21-21-16,1 0 0,-1-1 0,0 1 16,0 0-16,0-21 0,0 21 15,1-22-15,-1 1 0,0 0 0,0 20 16,-21-20-16,0 21 0,21-21 16,-21 20-16,21 22 0,-42 0 31,21 22-31,-21-1 0,0 21 15,21-21-15,0 0 0,0 22 0,0-22 16,0 21-16,0-21 0,0 22 16,0-22-16,0 0 0,21 0 15,0 0-15,0 1 0,22-22 0,20 21 16,-42-21-16,22 0 0,-1 0 16,0 0-16,1 0 0,-1-21 15,-21-1-15,22 1 0,-22 0 0,21-21 16,-21-1-16,0 1 0,1 0 15,-1-1-15,0 1 0,-21 0 16,0-1-16,21 1 0,-21 0 0,21-1 16,-21 1-16,0 21 0,0 0 0,0 0 15,0 42 1,0 0-16,-21 0 0,0 0 16,21 22-16,0-1 0,0 0 15,-21 1-15,21-1 0,-21 0 0,21 22 16,-22-22-16,22 0 0,0 1 15,0-22-15,0 21 0,-21 1 16,21-22-16,0 0 0,-21 0 0,21-42 47,0 0-47,0 0 16,0-1-16,21-20 0,0 21 0,1 0 15,-1-22-15,0 22 0,21-21 16,22-22-16,-43 43 15,64-21-15,-64 21 16,21 21-16,-21 0 0,22 0 0,-22 0 0,0 0 16,0 21-16,0 0 0,-21 0 15,0 0-15,0 43 0,0-43 16,0 0-16,-21 0 0,0 22 0,0-22 16,0 0-16,-22 0 0,22 0 15,-21-21-15,21 22 0,-22-22 16,1 0-16,21 21 0,-22-21 0,22 0 15,-21 0-15,0 0 16,20 0-16,1 0 0,42-21 31,1-1-31,-1 1 16,21 0-16,-21 0 0</inkml:trace>
  <inkml:trace contextRef="#ctx0" brushRef="#br0" timeOffset="45418.45">20807 5990 0,'0'-21'0,"0"42"0,0-63 0,0 63 31,0 0-31,0 0 0,-21 1 16,-1 20-16,22-21 0,-21 21 15,0 1-15,21-1 0,-21 0 0,0 1 16,0-1-16,-1 0 0,1 1 15,0-1-15,0 0 0,21-20 0,-21 20 16,21-21-16,-21 0 0,21 22 16,0-22-16,21-21 15,0 0-15,0 0 16,0 0-16,22 0 0,-22-21 0,21-1 16,0 1-16,-20 0 0,20 0 15,0 0-15</inkml:trace>
  <inkml:trace contextRef="#ctx0" brushRef="#br0" timeOffset="45796.68">21082 6371 0,'-21'0'31,"42"0"1,0 0-17,0 0-15,0 0 0,1 0 0,-1 0 16,0-21-16,0 21 15,-21-21-15,21 21 0,0-21 0,1 0 16,-22-1-16,0 1 16,-22 21-1,1 0-15,-21 21 0,21 1 16,0-1-16,-22 0 0,1 0 0,21 21 16,-22 1-16,22-1 0,0-21 15,-21 22-15,42-1 0,-21-21 0,21 0 16,0 0-16,0 1 0,0-1 15,21 0-15,0-21 0,0 0 16,0 0-16,22 0 0,-22 0 0,21 0 16,-21 0-16,22-21 0,-22 0 15,21 21-15,-21-22 0,22 1 16,-22 0-16,0 0 0,0 0 0,0 0 16,0-1-16,-21 1 0,0 0 15,0 0-15,-21 0 0</inkml:trace>
  <inkml:trace contextRef="#ctx0" brushRef="#br0" timeOffset="46603.75">9271 8234 0,'0'0'0,"0"21"0,0-42 32,21 21-32,0-21 0,0 0 0,-21-1 15,22 22-15,-1-21 16,0 0-16,0-21 0,0 21 0,0-1 16,1 1-16,-22 0 0,21 0 15,-21 0-15,0 0 0,0-1 0,-21 22 16,-22-21-16,22 21 0,-21 0 0,-22 0 15,22 0-15,-22 0 0,22 21 16,-21-21-16,-1 22 0,22-1 0,-1 0 16,1 21-16,21-21 0,0 1 0,21 20 15,0-21-15,0 21 0,21-20 16,21-1-16,-21 21 0,22-21 0,-1 0 16,22 1-16,-22-1 0,0 21 15,1-21-15,-1 0 0,0 1 16,1-1-16,-22 0 0,0-21 0,-21 21 15,0 0-15,0 0 0,0 1 0,-42-1 16,-1-21-16,1 21 16,-22-21-16,22 0 0,-21 0 0,-1 0 15,-63 0-15,64 0 0,-1 0 16,22-21-16,-1 0 0,1 21 16,0-22-16,-1-20 15,22 21-15,21 0 0,0-22 16,0 22-16,0 0 0,21 0 15,22 0-15,-22 0 0,42 21 0,-20-22 16,20 1-16,-20 21 0,41-21 0,-20 0 16,-1 21-16,1-21 0</inkml:trace>
  <inkml:trace contextRef="#ctx0" brushRef="#br0" timeOffset="46891.68">9631 8128 0,'0'21'0,"-21"0"15,21 1-15,0-1 0,0 21 16,-22-21-16,22 22 0,0-1 0,-21-21 16,21 21-16,0 22 0,0-22 0,-21 1 15,21-1-15,-21 21 0,21 1 16,0-1-16,0-20 0,-21 20 16,21 1-16,-21-1 0,-1 64 15,22-63-15,0-1 0,0-20 0,-21 20 16,21-21-16,0 1 0,0-1 15,-21 0-15,21-20 0,0 20 0,0-21 16,0 0-16,0-42 16,0 0-1,0 0-15,0-22 0,21 22 16,-21-21-16,21 0 0,1-1 0</inkml:trace>
  <inkml:trace contextRef="#ctx0" brushRef="#br0" timeOffset="47183.29">9546 8615 0,'0'0'0,"0"-42"0,-21-191 32,21 190-32,0 22 0,0-21 15,21 0-15,0 20 0,0 1 0,1 0 16,-1 0-16,0 0 0,0 21 16,21 0-16,1 0 0,-22 21 0,21 0 15,1 0-15,-22 0 0,0 22 16,0-22-16,0 21 0,-21 1 0,0-22 15,0 21-15,0-21 0,-21 22 16,0-22-16,-21 0 0,20 0 0,-20 0 16,0 0-16,21 1 0,-22-22 0,22 21 15,-21-21-15,21 0 0,-1 0 16,1 0-16,21-21 16,0-1-1,21 1-15,1 21 0,20-21 16,0 0-16,-21 0 0</inkml:trace>
  <inkml:trace contextRef="#ctx0" brushRef="#br0" timeOffset="47643.75">10541 8107 0,'0'0'0,"0"-21"0,-21 21 15,0-21-15,-22 21 0,22 0 0,-21 0 16,21 0-16,-22 0 0,22 21 0,-21 0 15,-1 0-15,22 0 0,-21 0 16,21 22-16,-22-22 0,22 21 0,0-21 16,0 22-16,0-1 0,0-21 0,21 22 15,0-22-15,0 0 0,0 0 16,0 0-16,0 0 0,21-21 0,0 22 16,0-22-16,0 0 0,0 0 15,1 0-15,-1 0 0,21 0 16,-21 0-16,22-22 0,-22 1 0,21 21 15,-21-21-15,0 0 0,22 0 0,-22 0 16,0-1-16,0-20 0,0 21 0,1-21 16,-22 20-16,0-20 0,21 21 15,-21-21-15,0 20 0,0 1 0,0 0 16,0 0-16,0 42 16,-21-21-1,21 21-15,0 0 0,-22 22 0,22-22 16,-21 0-16,21 21 0,-21-20 15,21-1-15,0 21 0,0-21 16,0 0-16,0 1 0,0 20 0,0-21 16,0 0-16,0 0 0,21-21 15,0 0-15,1 0 0,-1 0 16,0 0-16,0 0 0,0 0 0,0 0 16</inkml:trace>
  <inkml:trace contextRef="#ctx0" brushRef="#br0" timeOffset="47907.47">11239 8170 0,'0'0'0,"0"-42"16,0 21-16,0-21 0,0 20 0,0 1 0,-21 0 15,0 0-15,21 0 16,-21 21-16,-43 0 0,43 0 16,0 21-16,0 0 0,0 21 0,0-20 15,-22 20-15,43 0 0,-21-21 16,21 22-16,-21-1 0,21 0 0,-21-20 15,21 20-15,0-21 0,0 0 0,0 0 16,0 1-16,0-1 0,0 0 16,21 0-16,0-21 0,0 0 0,0 0 15,1 0-15,-1 0 0,42 0 16,-20 0-16,-22 0 0,21-21 16,0 21-16,1-21 0,-22 0 0</inkml:trace>
  <inkml:trace contextRef="#ctx0" brushRef="#br0" timeOffset="48575.88">11642 8192 0,'-22'0'31,"44"0"0,-22-22-31,21 22 0,0 0 16,-21-21-16,21 0 0,0 0 0,0 21 15,-21-21-15,22 0 0,-1-1 16,-21 1-16,0 0 16,-21 21-1,-1 21 1,1 0-16,0 1 16,0-1-16,0 0 0,0 21 0,21-21 15,-22 1-15,1 20 0,21-21 0,-21 43 16,21-43-16,0 0 15,0 21-15,0-21 0,0 1 16,21-22-16,0 0 0,1 21 16,-1-21-16,0 0 0,0 0 0,0 0 15,22 0-15,-22 0 16,21 0-16,0-21 0,-20 21 0,20-22 16,0 1-16,1 0 0,-1 0 0,0 0 15,1 0-15,-22-22 0,21 1 16,0 0-16,-20 20 0,20-20 0,-21 0 15,0-1-15,0 1 0,1 21 16,-1-21-16,-21 20 0,0 1 0,0 0 16,-21 21-1,-1 0-15,1 21 0,0 0 16,0 1-16,0-1 0,0 0 0,-1 21 16,22-21-16,0 22 0,0-22 0,0 0 15,0 21-15,0-20 16,22-1-16,-1 0 0,-21 0 0,21 0 15,0 0-15,0 1 0,0-1 0,22 0 16,-22 0-16,0 0 16,0 0-16,-21 1 0,0-1 15,-21-21 1,0 0-16,0 0 0,0 0 16,-1 0-16,-20 0 0,21 0 0,0 0 15,0-21-15,-1 21 0,1 0 16,0-22-16,0 22 0,0 0 15</inkml:trace>
  <inkml:trace contextRef="#ctx0" brushRef="#br0" timeOffset="49864.85">804 10075 0,'0'0'0,"-21"0"0,0 0 0,0 0 16,0-21-16,21 0 31,0 0-31,0 0 0,21 0 15,0 21-15,-21-22 16,42 22-16,-21 0 0,1-21 0,-1 21 16,0 0-16,0 0 0,0 0 15,0 0-15,1 21 0,-1-21 0,0 22 16,0 20-16,-21 0 16,0-21-16,0 1 0,-21-1 0,0 21 15,0-21-15,-1 0 0,-20 22 16,0-22-16,-1 0 0,1 21 15,0-20-15,21-1 0,-22 0 16,1-21-16,21 21 0,0-21 0,21-21 47,21 21-47,21-21 0,-21 0 0,22-1 16,-22 22-16,21-21 0,43 21 15,-64 0-15,21 0 0,-21 0 16,22 0-16,-22 0 0,0 21 15,0 1-15,0-1 0,-21 0 0,22 21 16,-22-21-16,0 22 0,0-22 16,-43 0-16,22 21 0,-21-20 0,21-1 15,-22 0-15,-20 0 16,20 0-16,1 0 0,-21 1 0,20-22 16,-20 0-16,20 21 0,-20-21 15,21 0-15,20 0 0,-20 0 0,21 0 16,0 0-16,0-21 0,21-1 15,0 1-15,0 0 16,21 0-16,0 0 16,0 0-16,21-1 0,-20 1 0,20-21 15</inkml:trace>
  <inkml:trace contextRef="#ctx0" brushRef="#br0" timeOffset="50055.96">1503 10202 0,'0'0'31,"0"-21"-31,-21 21 16,21-21 31</inkml:trace>
  <inkml:trace contextRef="#ctx0" brushRef="#br0" timeOffset="50651.8">2582 9843 0,'0'21'0,"21"-21"15,1 0-15,-1 0 0,0 0 16,0 0-16,0 0 0,22-21 0,-22 21 15,0-22-15,21 1 0,-21 0 16,1 0-16,20 0 0,-21-22 0,0 22 16,0-21-16,-21 0 15,0-1-15,0 22 0,0 0 0,0 0 16,0 0-16,0-1 16,-21 22-16,0 0 15,0 22-15,21-1 0,0 21 16,0 0-16,0 1 0,0-1 15,0 22-15,0-22 0,0 21 0,0-20 16,0 20-16,0-20 0,-21 20 16,21-21-16,0 22 0,-21-22 0,21 1 15,-22 20-15,22-21 0,-21 1 0,0-1 16,21 0-16,-21 1 0,0-22 16,0 0-16,-1 0 0,1 0 0,0 1 15,0-22-15,0 0 0,0 0 16,-1 0-16,-20 0 0,21-22 0,0 1 15,-22 0-15,22 0 0,0-21 16,0 20-16,0-20 0,0 21 16,21-21-16,0 20 0,-22-20 0,22 21 15,0 0-15,0 0 0,0-22 16,22 22-16,-1 0 0,0 0 0,21-22 16,1 22-16,-1 0 0</inkml:trace>
  <inkml:trace contextRef="#ctx0" brushRef="#br0" timeOffset="50903.16">3323 9589 0,'0'0'0,"0"21"31,0 0-31,0 0 0,0 0 16,-21 22-16,21-1 0,-21 0 0,21 1 15,0-1-15,-21 0 0,21 1 16,-22-1-16,22 0 0,0 1 0,0-1 15,0-21-15,0 21 0,0 1 16,0-1-16,0-21 0,0 22 0,0-22 16,0 0-16,0 0 0,0 0 0,22-21 15,-1 0-15,0 0 16,0-21-16,-21 0 16,21 0-16,-21 0 0</inkml:trace>
  <inkml:trace contextRef="#ctx0" brushRef="#br0" timeOffset="51080.87">3027 10118 0,'0'0'0,"-21"-21"15,42 21 1,0-22-16,0 22 0,0 0 16,0 0-16,22-21 0,-22 21 0,21-21 15,1 21-15,-1 0 0,21-21 0,-20 21 16,20-21-16,1 0 0,-1-1 15,1 1-15,-1 0 0,22 0 16</inkml:trace>
  <inkml:trace contextRef="#ctx0" brushRef="#br0" timeOffset="52303.1">5143 9610 0,'0'0'15,"0"-21"-15,0-1 0,0 1 0,0 0 16,0 0-16,0 0 0,0 0 16,-21-1-16,0 22 0,21-21 15,-21 21-15,0 0 0,0-21 16,-1 21-16,-20 0 0,21 0 16,-21 21-16,20-21 0,1 21 15,-21 22-15,21-22 0,0 21 0,-22 22 16,22-22-16,0 22 0,0-22 0,21 21 15,0 1-15,-21-22 0,21 1 16,0-1-16,0 0 0,0 1 0,0-1 16,0 0-16,21-21 0,0 1 15,0-1-15,21 0 0,-20 0 0,20 0 16,0-21-16,1 0 0,-1 0 0,0 0 16,22 0-16,-22-21 0,0 21 15,22-21-15,-22 0 0,22 0 16,-1-1-16,-20 1 0,20 0 0,-21-21 15,22 21-15,-22-1 0,1-20 0,-1 21 16,0-21-16,-21-1 0,1 22 16,-22-21-16,0 21 0,0-22 0,0 22 15,-22-21-15,1 21 0,0-1 16,0 22-16,-21 0 0,20 0 16,-20 0-16,21 0 0,0 22 0,-22-1 15,22 0-15,-21 21 0,21-21 16,0 22-16,-1-22 0,1 21 15,0 1-15,21-22 0,0 21 0,0-21 16,0 22-16,0-22 0,0 0 0,0 0 16,0 0-16,0 0 0,21-21 15,0 0-15,1 0 0,-1 0 16,21 0-16,-21 0 0,0 0 0,1 0 16,20-21-16,-21 21 0,21-21 15,-20 0-15,-1 0 0,0 0 0,21-1 16,-21-20-16,1 21 0,-1-21 0,-21 20 15,21-20-15,-21 0 0,21 21 16,-21-1-16,0-20 0,0 21 0,-21 42 47,21 0-47,-21 0 0,21 1 0,0 20 16,0-21-16,0 0 0,0 22 0,0-22 15,0 0-15,0 0 0,21 0 16,0 0-16,-21 1 0,21-1 0,0 0 15,1-21-15,-1 0 0,21 21 16,-21-21-16,0 0 0,22 0 0,-22 0 16,0 0-16,21 0 0,-20-21 0,-1 0 15,0 21-15,0-21 0,21-22 16,-42 22-16,0 0 0,22 0 16,-22-22-16,0 22 0,0-21 0,0 21 15,0-22-15,0 22 0,0 0 16,0 0-16,0 0 0,0 42 31,0 0-31,0 0 0,0 0 16,0 22-16,0-22 0,-22 0 15,22 0-15,-21 22 0,21-22 0,0 0 16,0 0-16,-21 0 0,21 0 0,-21-21 16,21 22-16,-21-22 15,21 21-15,-21-21 31,21-21-31,0-1 16,0 1 0,0 0-16,0 0 0,0 0 0,0 0 15,0-22-15,21 22 0,0-21 0,0-1 16,0 1-16,0 0 0,22-1 16,-22 22-16,21-21 0,-21 21 0,22 0 15,-1 21-15,0 0 0,1 0 16,-22 0-16,21 21 0,-21 0 0,43 42 15,-43-20-15,-21-1 0,0 0 16,0-20-16,0 20 0,0 0 16,0-21-16,-21 22 0,0-22 15,0 0-15,-1 0 0,1 0 0,0 1 16,21-1-16,-42 0 0,21 0 16</inkml:trace>
  <inkml:trace contextRef="#ctx0" brushRef="#br0" timeOffset="54845.87">7683 10033 0,'0'0'0,"0"21"16,22-21-1,-1 0-15,0 0 0,0-21 16,0 21-16,22-21 0,-22 0 0,21 0 16,0-1-16,1 1 0,-1 0 15,0-21-15,-20 21 0,20-22 0,0-41 16,-21 41-16,1 1 0,-1-43 15,-21 43-15,0 0 16,0-1-16,0 22 0,0-21 0,-21-1 16,-1 22-16,1 0 0,21 0 0,-21 0 15,0 21 1,0 21-16,21 0 16,0 21-16,0 1 0,0-1 0,0 0 15,0 1-15,0 20 0,-21 1 16,21-22-16,-22 64 15,22-43-15,0-20 0,-21-1 0,21-21 0,-21 22 16,21-22-16,0 0 0,0 0 16,0 0-16,-21 0 0,21-42 31,21 21-15,0-21-16,0 0 0,-21 0 15,22-22-15,-1 22 0,0-21 0,0 21 16,0-22-16,0 22 0,1-21 15,-22 21-15,21 0 0,0-1 0,0 22 16,0 0-16,0 0 0,1 0 0,-22 22 16,21-22-16,-21 21 0,0 0 15,21 0-15,0 21 0,-21-20 0,21-1 16,0 42-16,1-42 0,-22 1 16,21-1-16,0 0 0,0 0 15,0-21-15,0 21 0,22 0 16,-22-21-16,0 0 0,64 0 15,-64 0-15,21 0 0,1 0 16,-1 0-16,0-21 0,1 21 0,-1-21 16,0 0-16,1 0 0,41-22 15,-63 1-15,1 21 0,-1-21 16,0 20-16,-21-20 0,0 0 0,0-1 16,0 1-16,0 21 0,0-21 0,-21 20 15,0 1-15,-1 0 0,1 0 16,-21 21-16,21 0 0,-22 0 0,22 21 15,-21 0-15,21 0 0,-22 1 0,22 20 16,-21-21-16,21 21 16,0 1-16,-1-1 0,22 0 0,0 1 0,-21-1 15,21-21-15,0 22 0,0-22 16,0 0-16,0 0 0,21 0 16,-21 0-16,22-21 0,-1 22 0,21-22 15,-21 0-15,0 0 0,22 0 0,-22 0 16,0 0-16,21-22 0,-20 22 0,-1-21 15,21 0-15,-21 0 0,0 0 16,1 0-16,-1-22 0,21-20 16,-42 42-16,0-22 0,0 1 15,0 0-15,0 20 0,0-20 0,0 21 16,0 0-16,0 0 0,0 42 31,0 0-31,0 0 0,0 0 16,0 22-16,0-22 0,0 21 0,0-21 15,0 22-15,0-22 0,0 0 16,0 0-16,0 0 0,21 0 0,0 1 16,1-1-16,-1 0 0,0-21 0,0 0 15,21 0-15,-20 0 0,-1 0 16,21 0-16,-21 0 0,22 0 0,-22-21 16,21 0-16,-21 21 0,22-22 15,-22 1-15,0-21 0,42 0 0,-41-1 16,-22 22-16,0-21 15,21 21-15,-21-22 0,0 22 0,0-21 16,0 21-16,0-1 0,0 44 31,0-1-31,0 0 0,0 0 0,0 21 16,-21-20-16,21 20 0,0-21 16,0 21-16,0-20 0,-22-1 0,22 42 15,-21-42-15,21 1 0,0-1 16,0 0-1,0-42 1,21 21 0,-21-21-16,22 21 0,-1-22 15,-21 1-15,21 0 0,0 0 16,0-21-16,0 20 0,1-20 0,-1 21 16,0-21-16,21-1 0,-21 22 0,1-21 15,20 21-15,-21-1 0,21 1 16,-20 21-16,-1 0 0,0 0 0,0 0 15,-21 21-15,0 1 0,0-1 0,0 21 16,21-21-16,-21 43 16,0-43-16,0 21 0,21-21 0,-21 1 15,0-1-15,22 0 0,-1 0 16,0 0-16,0-21 0,0 21 0,0-21 16,1 0-16,20 0 0,0 0 15,1 0-15,-22 0 0,21 0 16,0-21-16,-20 0 0,20 21 15,21-42-15,-20 21 0,-22-1 16,42-41-16,-41 21 0,-1 20 16,-21-20-16,0 0 0,0 21 15,0-22-15,0 22 0,0-21 0,0 21 16,0-1-16,-21 22 0,-1 0 0,1 0 16,0 0-16,0 0 15,-21 0-15,20 22 0,1-1 0,0 21 0,0-21 16,0 22-16,-22-1 0,22 0 15,21-21-15,-21 22 0,0-1 16,21 0-16,0-20 0,-21-1 0,21 21 16,0-21-16,0 0 0,0 1 15,21-1-15,0-21 0,0 0 16,0 0-16,1 0 0,-1 0 0,0 0 16,0 0-16,0-21 0,0-1 0,22-20 15,-22 21-15,0 0 16,0 0-16,0-22 0,1 1 0,-1-43 15,-21 43-15,21 0 16,-21-22-16,0 22 0,21-1 0,-21 1 16,0 0-16,21-1 0,-21 1 15,0 21-15,0-21 0,-21 63 32,0 0-32,21 0 0,0 0 15,0 22-15,-21-1 0,21 0 16,0 1-16,0-1 0,0 0 0,0 22 15,0-22-15,0 0 0,0 1 16,0-22-16,21 21 0,-21 1 0,21-22 0,0 0 16,22 0-16,20 21 15,-21-20-15,-20-22 0,20 0 0,0 0 16,1 0-16,-1 0 0,43-22 16,-43 1-16,-21 21 15,21-21-15,-20-21 0,-1 21 0,0-22 16,0 1-16,21 0 0,-42-1 0,22 1 15,20-64-15,-42 43 0,0 20 16,21 1-16,-21 0 0,21-1 16,-21 1-16,0 21 0,21 0 0,-21-1 15,0 1-15,0 42 16,0 1-16,-21-1 16,0 21-16,21 0 0,-21-20 0,0 41 15,21-21-15,0 1 0,0-1 0,-21 22 16,21-22-16,0 0 15,0 1-15,0-22 0,0 21 0,0 0 16,0-20-16,21-1 0,-21 0 0,21-21 16,0 21-16,0 0 0,22-21 15,-22 0-15,21 0 0,-21 0 0,22 0 16,-1-21-16,-21 0 0,21 21 0,-20-21 16,20 0-16,-21-22 0,21 22 15,-20 0-15,-1-21 0,0 20 0,-21-62 16,0 41-16,0 22 0,0 0 15,0 0-15,0 0 0,-21 0 16,0 21-16,-1 0 0,1 0 16,0 21-16,21 0 0,-21 0 0,21 0 0,-21 22 15,21-22-15,0 21 0,0-21 16,0 22-16,0-22 0,0 0 16,21 0-16,0 0 0,-21 0 0,21 1 15,0-22-15,1 0 0,-1 0 16,0 0-16,0 0 0,0 0 15,0 0-15,1 0 0,-1-22 0,0 22 16,0-21-16,0 0 0,0 0 0</inkml:trace>
  <inkml:trace contextRef="#ctx0" brushRef="#br0" timeOffset="55399.84">13822 9313 0,'0'-21'0,"0"42"0,0-63 16,0 21-16,0 0 16,0 0-16,0 42 31,0 0-31,0 0 15,0 0-15,0 0 0,0 22 0,0-1 16,0 0-16,0 22 0,0-22 0,21 22 16,-21-1-16,21 1 0,-21-1 15,0 1-15,0-1 0,0 1 16,0-1-16,0 1 0,0-1 0,0 1 16,0 20-16,-21-20 0,0 21 0,0-22 15,-1 22-15,1-22 0,0 1 16,21-22-16,-21 22 0,0-22 0,21 0 15,0 1-15,0-22 0,0 21 16,-21-42-16,21 21 0,0-42 16,0 0-1,0 0-15,0 0 0,0-1 0,21 1 16,-21-21-16,0 0 0,21-1 16,-21-20-16,21 20 0</inkml:trace>
  <inkml:trace contextRef="#ctx0" brushRef="#br0" timeOffset="55738.47">13695 9610 0,'0'0'15,"0"-21"-15,-21-170 16,21 170 0,21-21-16,0 20 0,0 1 0,0-21 15,22 21-15,-1 0 0,0-1 16,1 1-16,-1 0 0,21 0 15,-20 21-15,20 0 0,22 0 16,-43 21-16,1 0 0,-22 22 0,0-22 16,-21 21-16,0-21 0,0 22 15,0-22-15,-42 21 0,20 0 0,-20-20 16,0 20-16,-1 0 0,1-21 0,-21 1 16,20-1-16,1 21 0,0-42 15,20 21-15,1 0 0,-21-21 0,21 22 16,42-22 15,0-22-31,0 22 16,22-21-16,-22 0 0,42 0 0,-20 0 0</inkml:trace>
  <inkml:trace contextRef="#ctx0" brushRef="#br0" timeOffset="57276.15">14901 9186 0,'0'0'0,"0"-21"0,0 0 16,-21 0-16,0 21 16,0-21-16,0 21 0,-1 0 0,1 0 15,0 0-15,0 0 0,-43 0 16,43 21-16,0 0 0,-21 0 16,21 0-16,-1 22 0,22-22 15,-21 0-15,21 21 0,-21 1 0,21 20 16,0-20-16,0-22 15,0 21-15,0-21 0,0 0 0,0 1 16,0 20-16,21-42 0,0 21 0,1 0 16,-1-21-16,0 0 0,0 0 15,0 0-15,0 0 0,1 0 0,-1 0 16,0-21-16,0 0 0,-21 0 0,21 0 16,0-1-16,1 1 0,-1 0 15,0 0-15,-21-21 0,21 20 0,-21 1 16,21-21-16,-21 21 0,0 0 15,0-22-15,21 22 0,-21 0 16,22 21-16,-22-21 0,21 21 31,-21 21-15,21-21-16,-21 21 16,0 0-16,0 0 15,0 1 1,21-22-16,-21 21 15,21-21 1,-21-21 31,0-1 15,0 44 17,0-1-48,0 0-16,0 0 1,0 0 0,0 0-16,21 1 0,-21-1 15,22-21-15,-22 21 0,0 0 16,21 0 0,0-21-16,-21 21 0,21-21 15,0 0-15,0 0 16,1 0-1,-1 0-15,0 0 0,0 0 0,0 0 16,0-21-16,22 21 0,-22-21 0,0 0 16,21 0-16,1 21 0,-22-21 15,0-1-15,21 1 0,-20 0 0,-1-21 16,0 21-16,-21-1 0,0 1 0,0 0 16,0 0-16,0 0 0,0 0 15,-21 21 1,0 0-16,-1 0 15,22 21-15,0 0 16,0 0-16,0 0 0,0 0 16,22 1-1,-1-1-15,-21 0 0,0 0 0,21 0 16,0 0-16,-21 1 0,21-1 16,-21 0-16,21 0 0,1 0 15,-1 0 1,0-21-16,0 0 0,0 0 15,0 0-15,22 0 0,-22 0 16,0-21-16,0 0 0,22 21 0,-22-21 16,0 0-16,0 0 0,21-22 15,-20 1-15,-22 0 0,0 20 16,21-20-16,-21 0 0,21-64 16,-21 64-16,0-22 0,0 22 0,0-1 15,0 1-15,0 0 16,0 21-16,0-1 0,0 1 0,-21 21 15,21 21-15,-21 1 16,21-1-16,-22 21 0,22 0 0,-21 1 16,21-1-16,0 22 0,-21-22 0,21 0 15,0 1-15,-21 20 0,21-21 16,0-20-16,0 20 0,0 0 0,0-21 16,21 22-16,0-22 0,0 0 0,1 0 15,-1 0-15,0-21 0,21 0 16,-21 22-16,22-22 0,-22 0 0,21 0 15,1-22-15,-22 22 0,21-21 16,0 0-16,-20 0 0,20 0 16,-21 0-16,21-1 0,1-41 15,-22 21-15,0 20 0,0 1 0,0-21 16,1 42-16,-22-21 0,21 21 16,-21 21-1,0 0-15,0 0 0,-21 0 16,21 1-16,-22-1 0,22 0 15,0 0-15,-21 0 0,21 0 0,0 1 16,0-1-16,0 0 0,21-21 31,1 21-31,-1-21 0,0 0 0,0 0 16,0-21-16,0 0 0,1 21 16,-1-21-16,-21-1 0</inkml:trace>
  <inkml:trace contextRef="#ctx0" brushRef="#br0" timeOffset="57446.9">16891 9059 0,'0'0'0,"-21"-42"0,21 21 16,0 0-16,-21 0 0,21-1 0,-22 1 15,1 21-15,21-21 16,0 42 46</inkml:trace>
  <inkml:trace contextRef="#ctx0" brushRef="#br0" timeOffset="57619.86">15960 9165 0,'0'0'0,"-43"21"0,22 1 15,42-22 16,22 0-31,-1 0 16,0 0-16,1-22 0,-1 22 0,21-21 16,1 21-16,-1-21 0,22 0 15,-21 21-15,-1-21 0</inkml:trace>
  <inkml:trace contextRef="#ctx0" brushRef="#br0" timeOffset="59264.54">17399 9038 0,'0'0'0,"-21"-21"0,0 0 0,-1 21 15,1-21-15,0 21 0,0 0 16,0 0-16,0 0 16,-1 0-16,1 0 0,0 21 0,0 0 15,21 0-15,-21 0 0,0 1 0,-1 20 16,1-21-16,21 21 0,-21-20 15,21 20-15,-21-21 0,21 0 0,0 22 16,0-22-16,0 0 0,0 0 0,21 0 16,0 0-16,0 1 0,1-1 15,-1-21-15,21 21 0,0-21 0,1 0 16,-1 0-16,22 0 0,-22 0 16,21 0-16,-20 0 0,20-21 15,1 21-15,-22-21 0,22-1 0,-1 22 16,-21-21-16,1 0 0,-1 0 0,-21 0 15,22 0-15,-22-22 0,0 22 16,-21-42-16,0 20 0,0 1 16,0 0-16,0 20 0,0-20 0,0 21 15,-21 0-15,0 0 0,-1 21 16,1 0-16,0 0 0,-21 0 0,21 21 16,-1 0-16,-20 0 0,0 21 15,21-20-15,-1 20 0,1 0 0,0 1 16,0-22-16,0 42 15,21-20-15,0-22 0,0 0 0,0 0 16,0 0-16,42 22 16,-21-43-16,0 0 0,22 0 0,-22 0 15,0 0-15,21 0 0,-20 0 0,20-22 16,-21 1-16,0 0 0,43 0 16,-43 0-16,0 0 0,0-22 15,0 22-15,1 0 0,-22-21 0,21 20 16,-21-20-16,21 21 0,-21 0 15,0 0-15,-21 42 32,21 21-32,-21-21 15,21 0-15,-22 22 0,22-22 0,0 0 16,0 21-16,0-20 0,0-1 0,0 0 16,0 0-16,0 0 0,0 0 15,22-21-15,-1 22 0,0-22 0,0 0 16,0 0-16,0 0 0,22 0 0,-22 0 15,0 0-15,0 0 0,22-22 16,-22 22-16,0-21 0,21 0 0,-21 0 16,1 0-16,-1 0 0,0-22 15,0 1-15,0 0 0,0-1 0,1 1 16,-1-22-16,-21 22 0,0-21 0,21-1 16,-21 22-16,21-1 0,-21 1 15,0 21-15,0 0 0,0 0 16,-21 42-1,0 0-15,21 21 0,0 1 0,-21-1 16,21 0-16,-22 1 0,22 20 16,0-21-16,0 1 0,0-1 0,0 0 15,0 43-15,0-64 16,0 0-16,22 22 0,-1-22 0,0 0 16,0-21-16,0 21 0,0-21 0,1 0 15,-1 0-15,21 0 0,-21 0 16,22 0-16,-22 0 0,0 0 15,21-21-15,-21 0 0,22-21 16,-22 20-16,21-20 0,-21 0 0,1-1 16,-22 1-16,21-21 0,0-1 15,0 1-15,-21-1 0,0 22 0,0-22 16,0 22-16,21 21 0,-21 0 16,0-1-16,0 1 0,0 42 15,-21 1-15,0-1 0,21 21 16,0 0-16,-21 22 0,0-22 15,21 1-15,-22 20 0,22-21 0,0 43 16,0-43-16,0 1 0,0-1 16,0 0-16,0-20 0,0-1 15,0 0-15,22 0 0,-1 0 0,0 0 16,0-21-16,0 0 0,0 0 16,1 0-16,20 0 0,-21 0 0,21 0 15,-20 0-15,-1-21 0,21 21 16,-21-21-16,0 0 0,22 0 0,-22 0 15,0-1-15,0 1 0,0 0 16,1-21-16,-22 21 0,0-1 16,-22 22-1,1 22-15,21-1 16,0 0-16,-21 0 0,21 0 0,-21 0 16,21 1-16,0-1 0,0 21 15,0-21-15,21 0 16,0 1-16,0-1 0,1-21 15,20 21-15,0-21 0,-21 0 0,22 0 16,-1 0-16,-21 0 0,22 0 16,-22-21-16,21 0 0,-21-1 0,0 22 15,1-21-15,-1-21 0,0 21 0,-21 0 16,0-22-16,21 22 0,-21 0 16,21-21-16,-21 20 0,0 1 15,0 42 1,-21 22-1,0-22-15,0 0 16,0 21-16,-1-20 0,1 20 0,0 0 16,0 1-16,0-1 0,0 21 15,-1 1-15,1-1 0,0 1 0,0-22 16,21 22-16,0-1 0,-42 128 16,20-128-16,22 1 15,0-1-15,-21 1 0,0-1 0,21 1 16,-21-1-16,0-20 0,21 20 0,-21-21 15,-1 1-15,1-1 0,0 0 0,0-20 16,0-1-16,0 0 0,-22-21 16,1 0-16,21 0 0,-22 0 0,1 0 15,0-21-15,-1 0 0,-20-1 16,21 1-16,-22 0 0,1-21 0</inkml:trace>
  <inkml:trace contextRef="#ctx0" brushRef="#br0" timeOffset="62291.84">7472 11113 0,'0'0'0,"0"-22"0,0 1 0,0 0 16,0 0-16,-21 0 0,-1 21 0,22-21 16,-21-1-16,0 22 0,0 0 0,0 0 15,0 0-15,-1 0 0,1 0 16,-21 0-16,21 0 0,-22 0 0,-20 43 15,42-22-15,0 21 0,-1 1 16,1-1-16,21 0 16,0 22-16,0-22 0,0 0 0,0 22 15,0-22-15,21 1 0,1-1 0,-1-21 16,0 0-16,0 22 0,0-43 16,22 21-16,-22 0 0,21-21 0,-21 0 15,22 0-15,-1 0 0,-21 0 0,21-21 16,1 0-16,-1-1 0,0 1 15,1 0-15,-1-21 0,0-1 16,-20 22-16,20-42 0,-21 20 0,0 1 16,0-21-16,1-1 0,-22 22 0,21-22 15,-21 22-15,0 0 0,0-1 0,0 1 16,0 0-16,0 20 0,0-20 16,-21 42-1,21 21-15,0 0 16,0 22-16,0-1 0,0-21 15,0 22-15,0 20 0,0-21 0,-22 1 16,22-1-16,0 22 0,0-22 0,0 0 16,-21-21-16,21 22 0,-21-22 15,21 21-15,0-21 0,0 1 16,0-44 0,21 1-1,0 0-15,-21 0 0,22 0 0,-1-22 16,0 22-16,0-21 0,0 21 0,0 0 15,1-1-15,-1 1 16,0 0-16,0 21 0,0 0 16,0 0-16,1 0 0,-1 21 0,-21 0 15,21 1-15,0-1 0,0 0 16,0 0-16,1 0 0,-1 0 0,0 1 16,0-1-16,0 0 0,0-21 0,1 21 15,20-21-15,-21 0 0,21 0 16,-20 0-16,20 0 0,0 0 0,43 0 15,-43-21-15,1 0 0,-1 0 16,0-1-16,-21 1 0,22 0 16,-22-21-16,-21 21 0,0-22 15,0 22-15,0-21 0,0-1 0,0 22 16,-21-21-16,0 0 0,-1 20 16,1 1-16,0-21 0,-21 21 0,21 21 15,-1-21-15,-41 21 0,42 0 16,-22 21-16,22 0 0,0 0 15,0 0-15,-21 22 0,20-1 0,1 0 16,21 1-16,-21-1 0,21 0 16,-21 1-16,21-1 0,0 0 0,0 1 15,0-22-15,0 0 0,21 21 16,0-21-16,22-21 0,-22 0 0,0 0 16,21 0-16,-21 0 0,22 0 15,-22-21-15,21 0 0,-21 0 16,22 0-16,-22 0 0,21-22 0,-21 22 15,1 0-15,-1-21 0,-21-1 16,0 22-16,0 0 0,0-21 0,0 20 16,0 1-16,0 42 31,0 1-31,0-1 0,0 0 16,0 21-16,0-21 0,0 22 0,21-22 15,-21 21-15,21-21 0,0 1 16,-21-1-16,21 0 0,1 0 0,-1 0 15,0-21-15,21 0 16,-21 0-16,22 0 0,-22 0 16,21-21-16,1 21 0,-22-21 0,21 0 15,-21 0-15,22-1 0,-22 1 0,21-21 16,-21 21-16,0-22 0,-21 22 16,22 0-16,-22 0 0,21 0 0,-21 0 15,21 21-15,-21 21 31,0 0-31,0 0 0,0 0 0,0 0 16,0 1-16,0 20 0,0-21 0,0 0 16,-21 0-16,21 1 15,0-1-15,0 0 0,0-42 47,21 0-47,-21-1 0,0 1 16,21 0-16,-21 0 0,21-21 0,0 20 15,-21 1-15,22-21 0,-22 21 16,21 0-16,0-1 0,-21 1 16,0 0-16,21 21 0,0 0 15,-21 21 1,0 0-16,0 1 0,0-1 0,0 0 16,0 0-16,0 21 0,21-20 15,1-1-15,-22 0 0,21 0 0,0 0 16,0 0-16,0 1 0,0-1 15,1-21-15,20 21 0,0-21 0,1 0 16,-1 0-16,0 0 0,1 0 0,20 0 16,-21 0-16,1-21 0,-1 0 15,22 21-15,-22-22 0,-21 1 0,21 0 16,-20-21-16,-1 21 0,0-1 0,0-20 16,-21 0-16,0 21 15,0-22-15,0 22 0,0-21 0,0 21 0,0-1 16,-21 1-16,0-21 15,0 42-15,-1 0 0,1 0 16,-21 0-16,21 0 0,-22 42 16,22-21-16,0 1 0,0-1 0,0 21 15,21-21-15,0 22 0,-21-1 16,21 0-16,0 1 0,0-1 0,0 0 16,0 1-16,0-1 0,0 0 0,0-21 15,21 22-15,0-1 0,0-21 16,0 22-16,0-22 0,1 21 0,-1-21 15,-21 0-15,21 22 0,0-22 0,0 64 16,-21-64-16,0 21 0,0 0 16,0-20-16,0 20 0,0 0 15,-21 1-15,-21-22 0,21 21 16,-22-21-16,-63 43 0,43-22 16,21-21-16,-22 0 0,1 1 15,-1-22-15,22 21 0,-22-21 0,1 0 16,20 0-16,-41 0 15,41-21-15,22-1 0,-21 1 0,21 0 16,21 0-16,0-21 0,0-43 16,0 21-16,21 22 0,0-21 0,21-1 15,1 22-15,-1-22 0,64-42 16,-43 64-16,1-21 0,21 20 16,-22-20-16,22 20 0,-22 1 15,22-21-15,-22 20 0,1 1 0,-1-22 16,-20 43-16,20-21 0,-20 0 0,-22 20 15,21 1-15,-21 0 0,-21 0 16,0 0 0,-21 21-16,0 0 0,0 0 15,0 0-15,-1 0 0,1 0 16,0 21-16,0 0 0,21 0 16,0 22-16,0-22 0,0 0 0,0 21 15,0-21-15,0 1 0,0 20 16,21-21-16,0 0 0,0 0 15,1 1-15,-1-22 0,21 21 0,-21-21 16,22 0-16,-1 0 0,0 0 16,1 0-16,-1 0 0,0-21 0,22-1 15,-22 1-15,0 0 0,1 0 0,-22 0 16,21 0-16,-21-1 0,1-20 0,-1 21 16,0 0-16,-21 0 0,0-1 15,0 1-15,0 0 0,-21 21 31,21 21-31,-21 0 16,21 1-16,0-1 0,0 0 0,0 0 16,0 0-16,0 0 0,0 1 15,0-1 1,21-21 0,0 0-16,0-21 15,-21-1-15,21 22 0,0-21 16,1 0-16,-22 0 0,21 0 0,0 0 15,0-1-15,0 1 0,0 0 16,1 0-16,-1 21 0,0 0 31,-21 21-31,0 0 16,0 0-16,0 1 0,0-1 0,21 0 16,-21 0-16,21 0 15,0 0-15,1-21 0,-1 22 0,0-1 16,0 0-16,0-21 0,22 0 0,-22 21 15,21-21-15,-21 0 0,22 0 16,-1 0-16,0 0 0,-21 0 0,22 0 16,20-42-16,-42 21 0,1-1 15,-1 1-15,0 0 0,-21 0 16,0 0-16,0-22 0,0 22 0,0 0 16,0-21-16,0 21 0,0-1 0,0 1 15,0 0-15,-21 21 0,0 0 16,-1 0-16,1 0 15,0 21-15,0-21 0,0 21 0,0 22 16,-1-22-16,22 21 0,-21-21 0,21 22 16,-21-1-16,21 0 0,0 1 15,0-1-15,0 0 0,0 1 0,-21-1 16,21 0-16,0 22 0,0 21 16,21-43-16,-21 0 0,0 1 15,0 20-15,0-21 0,0 1 0,0 20 16,0-20-16,0 20 0,0-21 0,-21 22 15,0-22-15,0 1 0,-22-1 0,22-21 16,0 0-16,0 0 0,-22 1 16,22-22-16,0 0 0,0 0 15,0 0-15,0 0 0,-1-22 16,22 1-16,0 0 0,0-21 16,0 21-16,0-22 0,0-20 15,0 20-15,0-20 0</inkml:trace>
  <inkml:trace contextRef="#ctx0" brushRef="#br0" timeOffset="62475.14">11642 10964 0,'0'0'0,"-64"0"31,43 0-15,42 0 31</inkml:trace>
  <inkml:trace contextRef="#ctx0" brushRef="#br0" timeOffset="65012.49">13525 11007 0,'-21'21'0,"42"-21"47,1 0-47,-1-21 15,0 0-15,0 21 0,0-22 16,0 22-16,-21-21 0,22 0 16,-1 0-16,0 0 0,-21 0 0,21-1 15,-21 1-15,0 0 0,0 0 0,0-21 16,0 20-16,0 1 15,0 0-15,-21 21 16,0 0-16,0 0 0,-1 21 0,22 0 16,-21 1-16,0-1 0,21 0 15,-21 0-15,21 0 0,-21 22 0,21-22 16,0 0-16,0 0 0,0 21 16,0-20-16,0-1 0,21 0 15,0 0-15,0-21 16,0 0-16,1 0 0,-1 0 15,0 0-15,21 0 0,-21 0 0,1 0 16,20-21-16,-21 21 0,0-21 0,22 0 16,-22-1-16,21 22 0,-21-42 15,43 0-15,-43-1 0,0 22 16,0-21-16,0 0 0,1-1 0,-1 1 16,-21 0-16,21-1 0,-21 1 15,21 0-15,-21-1 0,0 22 16,0-21-16,0 21 0,0-1 15,0 44 1,-21-22-16,0 42 0,0-21 16,21 21-16,-22 1 0,22-22 0,-21 21 15,21 1-15,0-1 0,0 0 16,0 1-16,0-22 0,0 21 0,0-21 16,0 22-16,0-22 0,0 0 0,0 0 15,21 0-15,1-21 0,-1 21 16,0 1-16,0-22 0,21 0 0,-20 0 15,20 0-15,0 0 0,1 0 0,-22 0 16,21 0-16,0-22 0,1 1 16,-1 0-16,-21 21 0,22-21 15,-1 0-15,0-22 0,-21 22 16,1 0-16,-1-21 0,-21 21 0,0-1 16,0 1-16,0 0 0,0 0 15,0 0-15,-21 21 16,-1 0-16,1 21 0,0 0 15,21 0-15,0 0 16,0 1-16,0-1 0,0 0 16,0 0-16,0 0 0,0 0 15,21 1-15,-21-1 0,21-21 0,1 0 16,-1 21-16,0-21 0,0 0 0,0 0 16,0 0-16,22 0 0,-22 0 15,21 0-15,-21 0 0,22-21 16,20 0-16,-42-1 0,22 1 15,-22 21-15,0-21 0,0 0 0,-21 0 16,0 0-16,21-1 0,-21 1 16,0 0-16,0 0 0,-21 42 31,0 0-15,21 0-16,0 1 0,0-1 0,-21 21 15,21-21-15,-21-21 0,21 21 16,-21 1-16,21-1 0,0 0 0,0 0 15,0 0 1,0-42 31,0 0-47,0 0 16,0 0-16,0-1 0,21 1 15,0 0-15,0 0 0,0 0 0,0-22 16,1 22-16,-1-21 0,0 21 0,0 0 15,21-1-15,-20 1 0,-1 0 16,0 21-16,0 0 0,0 0 0,0 0 16,1 0-16,-22 21 0,21 0 15,-21 1-15,21-1 0,-21 21 16,0-21-16,0 22 0,0-1 16,0-21-16,0 21 0,0-20 15,0-1-15,0 0 16,0 0-16,0-42 47,0 0-32,21 0-15,0-1 0,0 1 16,-21 0-16,22 0 0,-1-21 16,0 20-16,0 1 0,0-21 15,0 21-15,1-22 0,-1 22 0,21 0 0,-21 0 16,0 0-16,1 0 15,-1 21-15,0 0 0,0 0 0,0 0 16,-21 21-16,0 0 0,0 0 0,0 0 16,0 0-16,0 1 0,0-1 15,0 21-15,0-21 0,0 0 0,0 1 16,0-1-16,0 0 0,0 0 0,0 0 16,21 0-16,1 1 0,-1-1 15,0-21-15,0 0 0,0 0 16,0 0-16,22 0 0,-22 0 0,21 0 15,-21 0-15,22 0 16,-22 0-16,21 0 0,-21 0 0,22-21 16,-22 21-16,21-22 0,1-20 15,-22 21-15,0 0 0,0 0 16,0-1-16,-21-20 0,0 21 0,0-43 16,0 43-16,0 0 15,-21 21 1,0 21-16,0 0 15,21 1-15,0-1 0,0 0 0,0 0 16,0 0-16,0 22 0,0-22 16,0 0-16,0 0 0,0 0 15,21 0-15,0 1 0,0-22 16,22 0-16,-22 21 0,21-21 16,-21 0-16,0 0 0,22 0 0,-22 0 15,0 0-15,0 0 0,22-21 0,-22 21 16,0-22-16,0 1 15,0 0-15,0 21 0,1-42 0,-1-1 16,-21 22-16,0 0 0,0 0 16,0 0-16,0 0 0,0-1 0,0 44 31,-21-1-31,21 0 0,-22 0 16,22 0-16,-21 0 0,0 1 0,21-1 15,0 0-15,0 0 0,-21 0 16,21 0-16,-21-21 0,21 22 15,0-44 32,21 1-47,0 21 16,-21-21-16,21 0 0,0 0 0,1 0 16,-1-1-16,0 1 0,0 0 0,0 0 15,0 0-15,1 0 0,-1-1 16,0 1-16,0 21 0,0 0 15,0 0-15,-21 21 16,0 1-16,0-1 0,0 0 16,0 21-16,0-21 0,0 22 15,0-1-15,0-21 0,0 0 0,0 1 16,22-1-16,-1 0 16,0 0-16,0-21 0,0 21 15,0-21-15,1 0 0,41 0 16,-42 0-16,0 0 15,1-21-15,-1 21 0,0-21 0,0 0 16,0 0-16,0-1 0,22 1 16,-22 0-16,0-21 0,0-1 0,0 1 15,1 0-15,-1-1 0,0-20 16,0 21-16,0-22 0,-21 22 0,21-1 16,1 1-16,-22 0 0,21 21 15,-21-1-15,0 1 0,0 0 0,0 42 31,0 0-31,-21 1 0,-1-1 16,22 21-16,-21-21 0,0 22 0,21-1 16,0 0-16,-21 1 0,0-1 0,21 0 15,0 1-15,-21-1 0,21-21 16,0 21-16,0-20 0,0 20 16,0-21-16,0 0 0,0 0 0,0 1 15,0-1-15,0 0 16,21-21-1,0 0 1,0 0-16,0-21 16,0 21-16,-21-21 0,22 21 0,-1-22 15,-21 1-15,0 0 0,21 0 16,0 0-16,0 0 0</inkml:trace>
  <inkml:trace contextRef="#ctx0" brushRef="#br0" timeOffset="65288.85">17632 10414 0,'0'0'0,"0"21"16,21-21 0,0 0-16,21 0 0,1 0 15,-1 0-15,-21-21 0,22 21 0,-1-21 16,0 21-16,1-21 0,-1 0 15,0 21-15,1-22 0,-1 22 0,43 0 16,-43-21-16,-21 21 0,0 0 16,0 0-16,1 0 0,-22-21 31,-22 21-15,1 0-16,0 0 0,0 0 15,0 0-15</inkml:trace>
  <inkml:trace contextRef="#ctx0" brushRef="#br0" timeOffset="66924.95">571 12552 0,'0'0'0,"0"-21"31,-21 42 0,0 21-31,0-21 16,21 22-16,-21-1 0,0 0 0,-1 1 15,1-1-15,0 0 0,0 1 16,0-1-16,0 0 0,-1-20 0,1 20 16,0-21-16,0 0 0,0-21 15,0 21-15,-1-21 0,22 22 16,-21-22-16,42 0 31,22 0-15,-22-22-16,21 22 0,1-21 15,20 21-15,-21-21 0,22 21 0,-22-21 16,22 21-16,-22-21 0,22 0 16,-22 21-16,0-22 0,1 1 0,-1 0 15,-21 0-15,21 21 0,-20-21 16,-22 0-16,0-1 0,0 1 0,0-21 15,0 21-15,0 0 0,0-1 16,0 1-16,0 0 0,-22 0 16,1 21-16,0-21 0,0 0 15,0 21-15,0 0 16,21 21-16,-22 0 0,22 21 16,-21-21-16,21 22 0,0-1 15,0 22-15,0-22 0,0 0 0,0 22 16,0-22-16,0 0 0,0 1 15,0-22-15,0 21 0,-21-21 0,21 22 16,0-22-16,0 0 0,0 0 16,0 0-16,0-42 47,21 0-32,-21 0-15,21 0 0,1 0 16</inkml:trace>
  <inkml:trace contextRef="#ctx0" brushRef="#br0" timeOffset="67259.75">1439 12912 0,'0'21'16,"21"-21"-16,1 0 31,-1 0-15,-21-21-16,0 0 15,0-1-15,0 1 16,-21 0 0,-1 21-16,1 0 15,0 0 1,0 0-16,0 21 0,21 0 15,0 1 1,0-1-16,0 0 16,21-21-1,0 0 1</inkml:trace>
  <inkml:trace contextRef="#ctx0" brushRef="#br0" timeOffset="69507.98">2265 12510 0,'0'0'0,"21"0"0,0-22 0,0 1 15,-21 0 1,0 0-16,0 0 31,0 0-31,0-1 31,21 22 47,-21-21 79,0 0-110,-21 21-32,0 0 16,21-21-15,-21 21 15,0 0-31,21-21 16,-21 21 0,-1 0-1,1 0 188,0 21-187,0-21-16,0 0 0,0 21 16,-1-21-16,1 21 0,0 0 15,0-21-15,0 22 0,0-1 0,-1 21 16,1-21-16,21 22 0,-21-1 15,0 21-15,21-20 0,-21 20 0,21 1 16,0-1-16,0 1 0,0-1 16,0 1-16,21-22 0,0 0 15,0 1-15,0-1 0,22 0 0,-22-20 16,0-1-16,21 0 0,1 0 16,-1-21-16,0 0 0,1 0 0,-1 0 15,0 0-15,1 0 0,-1 0 16,0-21-16,1 0 0,-1 0 0,0-1 15,-20 1-15,20 0 0,-21 0 16,0-21-16,0 20 0,1-20 0,-1 21 16,-21-21-16,0-1 0,0 22 0,0-21 15,0 21-15,0-22 0,0 22 16,0 0-16,0 42 16,-21 0-1,21 22-15,0-22 0,0 0 16,0 21-16,0 1 0,0-22 15,0 21-15,0-21 0,0 0 0,0 22 16,0-22-16,21 0 16,21 0-16,-21-21 0,0 0 15,1 0-15,-1 0 0,21 0 0,-21 0 16,22 0-16,-22 0 0,0-21 16,21 0-16,-21 0 0,1 0 0,20-22 15,-21 22-15,0-21 0,0 21 16,1-22-16,-22 1 0,0 0 0,0-1 15,0 1-15,0 0 0,-22-1 16,1 1-16,0 0 0,-21 20 0,-1 1 16,22 0-16,-21 0 0,0 21 0,-1 0 15,1 0-15,0 0 16,-1 21-16,1 0 0,21 0 0,0 22 16,-1-22-16,1 42 0,21-20 15,0-1-15,0 0 0,0 1 0,21-1 16,1 0-16,-1 1 0,0-22 15,21 21-15,43 1 16,-43-43-16,1 0 0,41 0 0,-41 0 16,-1 0-16,0 0 0,22-22 15,-22 1-15,0 0 0,1 0 0,-1 0 16,0-22-16,1 22 0,-1-21 16,-21 21-16,0-22 0,1 1 15,-22 21-15,0-21 0,0 20 0,0 1 16,0 0-16,-22 42 15,1 0 1,21 22-16,0-22 16,0 0-16,0 21 0,-21-20 0,21 20 15,0-21-15,0 0 0,0 0 0,0 1 16,0-1-16,0 0 16,21-21-1,0 0 1,-21-21-16,22 0 0,-1-1 15,0 1-15,0 0 0,0 0 0,-21 0 16,21-22-16,1 22 0,-1-21 16,-21 21-16,21 0 0,0-22 15,-21 22-15,21 21 16,-21 21-16,0 0 16,0 1-16,0 20 0,0-21 0,0 0 15,0 22-15,0-22 0,0 21 16,0-21-16,0 0 0,21 1 0,-21-1 15,22 0-15,-1 0 0,0-21 16,21 0-16,-21 21 0,22-21 0,-22 0 16,21 0-16,-21 0 0,22 0 15,-1-21-15,-21 0 0,22 0 16,-1 0-16,0-1 0,-21 1 0,22-21 16,-22 0-16,21-1 0,-21 1 0,1 0 15,-1-1-15,-21 1 0,0-22 16,21 22-16,-21-43 0,0 43 15,0 0-15,21-1 0,-21 1 16,0 21-16,0 0 0,0 0 0,0 42 16,0 0-16,0 21 15,-21-21-15,21 22 0,-21-1 16,21 0-16,0 1 0,0 20 16,0-20-16,-21 20 0,21-21 0,0 22 15,0-22-15,0 1 0,0-1 16,0-21-16,0 21 0,0-20 0,0-1 15,0 0-15,0 0 0,21-21 16,0 0-16,0 0 16,0 0-16,-21-21 0,21 0 0,1 0 15,-1-1-15,-21 1 0,0 0 16,21 0-16</inkml:trace>
  <inkml:trace contextRef="#ctx0" brushRef="#br0" timeOffset="69679.23">4381 12658 0,'-84'0'32,"168"0"-32,-147 0 31,84 0-31,21 0 0,-20 0 16,20 0-16,0 0 0,1-21 15,20-1-15,-21 22 0,22-21 0,-22 21 16,22 0-16</inkml:trace>
  <inkml:trace contextRef="#ctx0" brushRef="#br0" timeOffset="70995.86">5355 12806 0,'0'0'0,"21"0"0,0-21 16,-21 0-1,0-1-15,0 1 16,0 0-16,0 0 0,0 0 0,0 0 16,0-1-16,-21-20 0,0 21 15,0 0-15,0 0 16,0-1-16,-22 22 0,22 0 0,0 0 16,0 0-16,-22 0 0,22 22 15,-21-1-15,21 0 0,-43 42 16,43-41-16,0 20 0,0 0 15,21 1-15,0 20 0,0-42 16,0 22-16,0-1 0,0 0 0,0-21 16,0 1-16,21-1 0,0 0 0,21 0 15,-20-21-15,-1 0 0,21 0 16,-21 0-16,22 0 0,-22-21 0,21 0 16,-21 21-16,22-21 0,-22-1 0,0-20 15,21 21-15,-21 0 0,1-22 16,-1 22-16,0-21 0,-21 0 0,21-1 15,-21 22-15,21-21 0,-21-1 0,0 22 16,0 0-16,0 0 16,0 0-16,-21 21 15,21 21-15,-21 0 16,21 0-16,0 22 0,0-22 16,-21 21-16,21-21 0,0 22 0,0-1 15,0 0-15,0-21 0,0 22 0,0-22 16,21 0-16,0 21 0,0-20 15,0-22-15,1 21 0,20 0 0,43-21 16,-43 0-16,0 0 0,22 0 16,-22 0-16,22 0 0,-22-21 15,0 0-15,1 21 0,-22-22 16,21-20-16,-21 21 0,0 0 0,1-22 16,-1 22-16,0-21 0,-21 21 15,21-22-15,-21 22 0,0 0 0,0 0 16,-21 21 15,21 21-31,0 0 0,0 0 0,0 1 16,0-1-16,0 21 0,0-21 15,0 0-15,0 1 0,0 20 16,21-42-16,0 21 0,0 0 16,1-21-16,-1 21 0,42-21 15,-42 0-15,22 0 0,-22 0 16,0 0-16,0 0 0,22 0 0,-1-21 15,-21 0-15,-21 0 16,21-21-16,-21 20 0,0 1 16,0 0-16,0-21 0,0 21 0,0-1 15,0 1-15,0 0 0,0 42 32,0 0-17,0 1-15,0-1 16,0 0-16,0 0 0,0 0 15,21-42 32,1 0-47,-1 0 16,0 0-16,0 21 0,0-22 16,-21 1-16,21 0 0,1 21 0,-1 0 31,-21 21-31,0 0 15,0 1-15,0-1 0,0 21 0,0-21 16,0 0-16,0 1 0,0-1 16,0 0-16,0 0 0,0 0 0,21-21 15,0 21-15,0-21 16,0 0-16,1 0 0,-1 0 16,21 0-16,-21 0 0,0 0 0,1 0 15,-1-21-15,0 0 0,0 0 0,21 0 16,-20 0-16,-1-1 0,0 1 15,0 0-15,21-42 16,-20 20-16,-1 22 0,-21 0 0,0-21 0,21 42 16,-21-22-16,-21 44 31,21-1-31,-21 0 0,-1 0 16,1 21-16,21-20 0,-21 20 15,0 0-15,21-21 0,0 1 0,-21 20 16,21-21-16,-21 0 0,21 0 15,0 1-15,21-44 32,-21 1-17,0 0-15</inkml:trace>
  <inkml:trace contextRef="#ctx0" brushRef="#br0" timeOffset="71171.58">6794 12404 0,'0'0'0,"-21"0"0,-85 0 31,85 0-31,21 21 16,0 0 0,21-21-1,1 0-15,-1 0 0,0 0 0</inkml:trace>
  <inkml:trace contextRef="#ctx0" brushRef="#br0" timeOffset="72048.83">8742 12700 0,'0'0'0,"-21"0"15,21-42 1,-22 42-16,22-21 0,0-1 0,0 1 16,22 21-1,-1 0-15,0 0 0,0 0 16,0 0-16,22 21 0,-22 1 0,0-1 16,21 21-16,-21-21 0,1 22 0,-1-1 15,0 0-15,-21 1 0,21-1 16,-21-21-16,0 21 0,0 1 0,0-22 15,0 0-15,-21 0 16,0 0-16,21 1 0,-21-1 0,-1-21 16,1 0-16,0 0 15,0-21 1,0-1-16,21 1 0,0 0 16,0 0-16,0-21 0,0-22 15,21 22-15,0-1 0,0 1 16,0 0-16,1-1 0,20 22 0,-21-21 15,21 21-15,1 0 0,-22-1 0,21 22 16,1 0-16,-22 0 0,21 0 16,-21 22-16,0-1 0,1 0 0,-1 21 15,0-21-15,0 22 16,-21-1-16,0-21 0,0 22 0,0-1 16,0-21-16,0 0 0,0 0 0,0 1 15,0-1-15,0 0 0,-21-21 31,21-21-15,0 0-16,0-1 0,0 1 16,0 0-16,21 0 0,0-21 15,-21-1-15,21 1 0,1 0 0,-1 20 16,21-20-16,-21 0 0,0 21 0,22-1 16,-22 1-16,21 0 0,-21 21 15,22 0-15,-22 0 0,0 21 16,0 0-16,0 1 0,1-1 0,-22 0 15,0 21-15,0 1 0,0-22 0,0 21 16,0-21-16,-22 22 0,1-22 16,0 21-16,21-21 0,0 0 0,-21 1 15,21-1-15,21-21 32,0 0-32,0 0 0,-21-21 15,22-1-15,-1 22 0,0-21 0</inkml:trace>
  <inkml:trace contextRef="#ctx0" brushRef="#br0" timeOffset="72386.92">10075 12764 0,'43'0'32,"-22"0"-32,0 0 0,0-22 15,0 22-15,0-21 0,1 21 0,20-21 16,0 21-16,1-21 0,-22 0 0,21 21 15,0-21-15,-20-1 0,-1 22 16,0-21-16,0 21 0,-21-21 16,-21 21 15,0 0-31,0 0 0,-1 21 0,1 0 16,0-21-16,0 22 0,0 20 0,0-21 15,-1 0-15,1 0 0,21 22 16,-21-22-16,21 0 0,0 21 0,0-20 15,0-1-15,0 0 16,0 0-16,21-21 0,0 21 0,-21 0 0,22-21 16,-1 0-16,42 0 15,-42 0-15,22 0 0,-22 0 0,21-21 16,1 0-16,-1 0 0</inkml:trace>
  <inkml:trace contextRef="#ctx0" brushRef="#br0" timeOffset="72651.53">11261 12510 0,'0'0'0,"0"-43"16,21 1-16,-21-85 31,-21 127-15,21 21-16,-22 21 0,22-20 16,-21 20-16,21-21 0,-21 21 0,0 1 15,0 41-15,21-41 0,-21-1 16,-1 0-16,22 1 0,-21-1 15,0 0-15,21-20 0,0-1 0,-21 0 16,0 0-16,21 0 0,-21 0 16,42-21 15,0-21-31,0 0 0,21 0 16,-20 0-16,-1 0 0</inkml:trace>
  <inkml:trace contextRef="#ctx0" brushRef="#br0" timeOffset="73083.85">11578 12446 0,'0'0'0,"0"-42"0,0-64 31,0 127-15,0 0 0,0 0-16,0 22 0,0-22 0,-21 21 15,21-21-15,0 22 0,-21-1 16,21 0-16,0 1 0,0-1 0,-21 0 15,21-20-15,-22 20 0,22-21 0,0 21 16,0-20-16,0-1 0,-21-21 16,21 21-16,0-42 31,0 0-15,0-1-16,0 1 0,21 0 15,1-21-15,-1 21 0,0-1 0,0-20 16,0 21-16,22-21 0,-22 20 15,21 1-15,-21 0 0,0 0 0,22 21 16,-22 0-16,0 0 0,0 0 0,0 0 16,-21 21-16,22 0 0,-22 22 15,21-22-15,-21 21 0,0-21 0,0 22 16,0-22-16,0 21 0,0-21 0,-21 0 16,21 22-16,-22-22 0,1-21 15,0 21-15,21 0 0,-21-21 16,0 0-16,0 0 0,-1 0 15,1 0-15,0 0 16,0-21-16</inkml:trace>
  <inkml:trace contextRef="#ctx0" brushRef="#br0" timeOffset="73263.81">11112 12615 0,'0'0'0,"0"-21"0,0 0 16,22 21-1,-1 0-15,0 0 0,0 0 0,0-21 16,22 21-16,-1 0 0,0-21 16,1 21-16,-1 0 0,0 0 0,22-21 15,-22 21-15,22-22 0,-1 22 16,-21 0-16,22 0 0,-1 0 0</inkml:trace>
  <inkml:trace contextRef="#ctx0" brushRef="#br0" timeOffset="73631.84">12319 12446 0,'0'-21'32,"-21"21"-32,0 0 15,-1 21-15,1 0 0,0-21 16,0 43-16,0-22 0,0 0 0,-1 21 16,1-21-16,0 22 0,0-1 15,0 0-15,21-20 0,0 41 16,0-42-16,0 22 0,21-43 15,21 21-15,-21 0 0,1-21 0,20 0 16,0 0-16,-21 0 0,22 0 16,-1 0-16,-21-21 0,22 21 0,41-64 15,-63 43 1,1 0-16,-1 0 0,-21-22 0,0 22 16,0 0-16,0-21 0,0 21 0,0-1 15,0-20-15,0 21 0,-21 0 16,-1 0-16,22-1 0,-42 22 0,21 0 15,0-21-15,0 21 0,-1 0 16,1 0-16,0 0 0,21 21 16,0 1-16,0-1 15,0 0-15,0 0 0,21 0 16,0-21-16</inkml:trace>
  <inkml:trace contextRef="#ctx0" brushRef="#br0" timeOffset="74135.67">13123 12531 0,'0'-21'0,"0"42"0,0-64 15,0 22-15,-21 21 16,0 0-16,0 0 0,0 0 16,-1 0-16,-20 0 0,21 0 0,0 21 15,-22-21-15,22 22 0,0-1 0,0 21 16,0-21-16,0 22 0,-1-22 15,1 21-15,21-21 0,-21 22 0,21-22 16,0 21-16,0 0 0,0-20 16,21-1-16,0-21 15,1 0-15,-1 0 0,0 0 0,0 0 16,0 0-16,22 0 0,-22-21 16,0-1-16,0 1 0,21-21 15,-20 21-15,-1 0 0,0-22 0,21 1 16,-21 21-16,1-22 0,-1 1 0,0-21 15,0 20-15,0-20 0,0-1 16,1 22-16,-1-22 0,-21 1 0,0-43 16,0 64-16,0 21 15,0-1-15,0 1 0,-21 42 16,-1 22-16,1-1 0,0 0 16,0 1-16,21 20 0,0-20 15,0 20-15,0-21 0,0 22 0,0-22 16,0 1-16,0-1 0,0 0 15,21 1-15,0-1 0,0-21 16,-21 0-16,22 22 0,-1-43 0,0 21 16,0 0-16,0-21 0,0 0 0,1 0 15,-1 0-15,0 0 0,0 0 16,0-21-16,0 21 0</inkml:trace>
  <inkml:trace contextRef="#ctx0" brushRef="#br0" timeOffset="74764.69">15071 12488 0,'0'0'15,"21"0"1,0-21-16,0 21 16,0-21-16,0 21 0,1-21 15,20 0-15,-21 0 0,-21-1 0,21 1 16,-21-21-16,0 21 0,0-22 15,0 22-15,-21 0 0,-21-21 0,21 21 16,-22-1-16,1 22 0,0 0 16,-1 0-16,1 0 0,0 0 0,-1 22 15,22-1-15,-21 0 0,21 0 0,-1 0 16,1 22-16,0-22 0,21 21 16,0-21-16,-21 0 0,21 1 0,0-1 15,0 21-15,0-21 0,0 0 16,0 1-16,0-1 15,0 0-15,0 0 0,0 0 16,0 0-16,0 1 31,0-1-31,0 0 16,21 0-16,0-21 16,0 0-16,-21 21 15,22-21-15,-1 0 0,-21 21 0,21-21 16,0 0-16,0 22 0,0-1 15,1-21-15,-1 0 16,0 0-16,0 0 0,0 0 0,0 0 16,1 0-16,-1 0 0,21-21 15,0 21-15,-20-22 0,20 1 16,43-21-16,-43 42 0</inkml:trace>
  <inkml:trace contextRef="#ctx0" brushRef="#br0" timeOffset="75171.36">15049 12213 0,'0'0'0,"-21"-21"16,0 0-1,21 0 1,-21 21-16,21-21 16,-21 21-16,0-22 0,-1 22 15,1 0-15,0 0 16,0 0-16,0 22 0,0-22 0,-1 21 16,1 0-16,0 21 0,0-21 15,-21 64-15,20-64 0,22 22 16,0-1-16,0 0 0,0 1 0,0-1 15,0-21-15,0 21 16,0-20-16,22 20 0,-1-21 0,0 0 16,21 0-16,1 1 0,-22-22 0,21 21 15,0-21-15,22 0 0,-22 0 16,22 0-16,-22 0 0,22 0 0,-22-21 16,21-1-16,-20 1 0,63-21 15,-43 21-15,-21 0 0</inkml:trace>
  <inkml:trace contextRef="#ctx0" brushRef="#br0" timeOffset="76071.42">15981 12298 0,'0'0'0,"0"-21"16,-21 21-16,-1-21 0,1 21 16,0 0-16,-21-22 0,21 22 15,-1 0-15,-20 0 0,21 0 0,-21 0 16,-1 0-16,22 22 0,-21-1 15,21 0-15,-22 0 0,22 0 16,-21 0-16,21 22 0,-1-1 0,1-21 0,0 22 16,0-22-16,0 21 0,0-21 15,21 22-15,0-22 0,0 0 16,0 0-16,0 0 0,21 22 16,0-43-16,21 0 0,-21 0 0,22 0 15,-22 0-15,21 0 0,-21-22 16,22 1-16,-1 0 0,-21 0 0,22 0 15,-22 0-15,21-1 0,-21 1 16,0-21-16,1 21 0,-1 0 0,-21-22 16,0 1-16,0 21 0,0-22 15,0 22-15,0 0 0,0 0 0,0 0 16,0 42 0,0 0-16,0 0 15,0 0-15,0 1 0,0 20 0,-21-21 16,21 43-16,0-43 0,0 0 15,0 0-15,0 0 0,21 0 16,0 1-16,0-22 16,21 0-16,-20 0 0,41 0 15,-21 0-15,1 0 0,20 0 16,-20 0-16,-1-22 0,21 1 16,-20 0-16,-22 0 0,0 0 0,0 0 15,0-22-15,1 22 0,-22 0 16,0-21-16,0 20 0,0 1 0,0-21 15,0 63 1,0 0 0,-22 0-16,22 1 0,0-1 0,0 0 15,0 0-15,-21 0 0,21 0 16,-21 22-16,21-22 0,-21 0 16,21 0-16,0 0 0,0 1 15,-21-22-15,21 21 0,0-42 47,0-1-47,0 1 16,0 0-16,0 0 0,21-21 15,-21 20-15,21-20 0,0 21 0,22-21 16,-22-1-16,21 1 0,0 0 16,1-1-16,-1 22 0,0-21 15,1 21-15,20-22 0,-20 43 0,-1 0 16,21 0-16,-20 0 0,-1 21 15,0 1-15,-20-1 0,20 21 0,-21 0 16,0 1-16,0-1 0,-21 0 0,0-20 16,0 20-16,0 0 0,0-21 15,-21 22-15,0-22 0,0 0 0,0 0 16,0 0-16,-1 1 0,1-22 0,21 21 16,-21-21-16,0 0 15,21-21 1,0-1-16,0 1 15,0 0-15</inkml:trace>
  <inkml:trace contextRef="#ctx0" brushRef="#br0" timeOffset="76467.33">17695 12086 0,'0'0'0,"21"0"0,-21 21 31,0 1-31,0-1 16,0 0-16,0 0 0,0 0 15,0 22-15,0-22 0,0 0 0,0 0 16,-21 0-16,21 0 0,-21 1 16,21-1-16,-21 0 0,21 0 15,-21-21-15,42 0 31,-21-21-15,21 0-16,-21 0 0,21-1 0</inkml:trace>
  <inkml:trace contextRef="#ctx0" brushRef="#br0" timeOffset="76626.83">17801 11917 0,'0'-21'16,"0"42"-16,0-21 31,0 21-31,0 0 16,0 0-1,21 1-15</inkml:trace>
  <inkml:trace contextRef="#ctx0" brushRef="#br0" timeOffset="77307.37">18563 12192 0,'0'0'0,"21"-21"0,0 21 15,1-21-15,-22 0 16,0-1-16,0 1 16,-22 0-16,1 21 0,0-21 0,-21 0 15,21 21-15,-22 0 0,22-21 16,-21 21-16,-1 0 0,1 0 0,0 21 15,21-21-15,-22 21 0,1 0 0,21 21 16,0-20-16,-22-1 0,22 21 16,0-21-16,0 22 0,0-22 15,21 21-15,0-21 0,0 0 0,0 1 16,0-1-16,0 0 0,21 0 0,0-21 16,0 0-16,0 0 0,22 0 15,-22 0-15,21 0 0,0 0 0,1 0 16,20-21-16,-20 21 0,-1-21 15,0 0-15,1-1 0,-22 22 0,21-21 16,-21 0-16,0 0 0,1 0 0,-22 0 16,0-1-16,0 1 0,0 0 15,0 0-15,-22 21 32,22 21-32,-21 0 0,21 0 0,-21 1 15,21 20-15,0 0 0,0 1 0,0 20 16,0-21-16,0 22 0,0-1 15,0 22-15,-21-21 0,21 20 16,0 1-16,0 0 0,0-1 0,0 1 16,0 0-16,0-1 0,0 22 15,0-21-15,0-1 0,0 1 0,0-21 16,0 20-16,0-20 0,0-1 0,0 1 16,0-22-16,0 0 0,-21 1 0,0-1 15,-1-21-15,1 0 0,0 1 0,0-22 16,-21 0-16,20 0 0,-20 0 15,21 0-15,-21-22 0,-1 1 0,1 0 16,0 0-16,-1 0 0,-20 0 0,20-22 16,1 22-16,0-21 0,-1-1 0,22 22 15,-21-21-15,21 0 0,21-1 16,0 1-16,0-22 0,0 22 16,0-21-16,42-43 0,-21 42 15,0-20-15,22 20 0,20-21 16,-20 22-16,20-22 0</inkml:trace>
  <inkml:trace contextRef="#ctx0" brushRef="#br0" timeOffset="77801.83">18902 12277 0,'0'0'0,"21"-43"16,-21 22-16,21 0 0,-21 0 0,0 0 16,0 0-16,21 21 0,-21 21 31,0 0-31,0 0 15,0 0-15,0 0 0,0 22 0,0-22 16,0 21-16,0-21 0,0 1 0,0-1 16,0 21-16,0-21 0,0 0 15,-21 1-15,21-1 0,-21-21 16,0 0 0,21-21-1,-21-1 1,21 1-16,0 0 0,0 0 0,0 0 15,0 0-15,0-1 16,21-20-16,0 21 0,0-21 0,21-1 16,-20 1-16,20 0 0,-21 20 15,21-20-15,1 0 0,-1 21 0,0-1 16,1 22-16,84 0 16,-85 0-16,-21 22 0,22-1 15,-22 0-15,-21 21 0,0-21 0,0 22 16,0-1-16,0-21 0,0 22 0,-21-22 15,-1 0-15,1 0 0,0 0 16,0 0-16,-21 1 0,20-1 0,1-21 16,0 21-16,0-21 15,42 0 17,0-21-32,0 0 0,1-1 15,20 1-15,-21 0 0,21 0 16</inkml:trace>
  <inkml:trace contextRef="#ctx0" brushRef="#br0" timeOffset="78163.85">19854 11980 0,'0'0'0,"21"-21"0,-21 0 15,-21 42 1,0 0-16,0 1 16,-21 20-16,20-21 0,1 21 0,0 1 15,-21-22-15,21 21 16,-1 1-16,22-22 0,-21 21 0,21-21 15,0 0-15,0 22 0,0-22 16,21 0-16,1 0 0,-1-21 16,0 0-16,21 0 0,-21 0 0,22 0 15,-22 0-15,21 0 0,-21 0 0,22-21 16,-1 0-16,-21 0 0,0 0 16,1-1-16,-1-20 0,0 21 0,-21-21 15,0-1-15,0 22 0,0-21 16,0-1-16,0 22 0,0-21 0,-21 21 15,-22 0-15,1 21 16,21 0-16,0 0 0,-22 0 16,22 0-16,0 0 0,-21 42 15,21-42-15,21 21 0,0 0 0,0 0 16,0 1-16,0-1 0,21-21 16,0 21-16,0-21 0,21 0 0,-20 21 15,-1-21-15</inkml:trace>
  <inkml:trace contextRef="#ctx0" brushRef="#br0" timeOffset="78539.75">20320 12107 0,'0'0'16,"0"-21"-16,0 0 0,0 0 0,0 0 16,0 0-16,0-1 0,0 1 0,0 0 15,0 0-15,21 0 16,0 21-16,0 0 0,1 0 0,20 0 15,-21 0-15,0 0 0,0 21 0,1 0 16,-1 0-16,0 22 0,0-22 16,-21 21-16,0-21 0,0 22 15,0-22-15,0 21 0,0-21 0,0 22 16,0-22-16,-21 0 0,0 0 16,0-21-16,-1 0 0,1 0 15,0-21 1,21 0-1,0 0-15,0-1 0,0 1 0,0 0 16,0-21-16,21 21 0,0-22 0,1 22 16,-22-21-16,21 21 0,42-22 15,-42 22-15,1 0 0,-1 0 16,21 21-16,-21 0 0,0 0 16,1 0-16,-1 0 0,0 0 15</inkml:trace>
  <inkml:trace contextRef="#ctx0" brushRef="#br0" timeOffset="78867.75">20849 12192 0,'0'0'0,"0"21"15,127 0 1,-106-21 0,22 0-16,-22 0 0,21-21 0,-21 0 15,22 0-15,-22 21 0,0-21 0,0-22 16,0 22-16,-21 0 0,21-21 15,-21 21-15,0-1 0,22-20 0,-22 21 16,0 0-16,-22 21 0,1 0 16,0 0-16,0 21 0,-21 0 15,20 0-15,-20 22 0,0-1 16,21 0-16,-1 22 0,-20-22 0,42 0 16,-21 1-16,21-1 0,0-21 15,0 22-15,0-22 0,21 0 0,0 0 16,0 0-16,43 22 0,-22-43 15,1 0-15,-1 0 0,0 0 16,1 0-16,-1 0 0,0 0 0,-21 0 16,22-22-16,-22 22 0,0-21 15,0 21-15</inkml:trace>
  <inkml:trace contextRef="#ctx0" brushRef="#br0" timeOffset="80302.83">1503 14203 0,'0'0'0,"0"-21"0,-21 0 0,-1 21 15,22-22-15,-21 22 16,0 0 0,21 43-1,0-22-15,0 21 16,0 1-16,0-1 0,0 21 0,0-20 15,0 20-15,0-20 0,0 20 16,0-21-16,0 1 0,0-1 0,0 0 16,0 1-16,-21-22 0,0 0 15,21 0-15,-21 0 0,21 1 0,0-1 16,-22-21-16,1 0 16,0 0-16,21-21 15,-21 21-15,21-22 16,-21 1-16</inkml:trace>
  <inkml:trace contextRef="#ctx0" brushRef="#br0" timeOffset="81063.75">1037 14647 0,'21'0'31,"0"0"-15,22 0-16,-22 0 0,21 0 15,1 0-15,-1-21 0,0 21 0,22-21 16,-1 0-16,-20 0 0,20 0 16,-21-1-16,22-20 0,-22 21 0,1 0 15,-22-22-15,21 22 0,-21-21 16,0 0-16,-21 20 0,0 1 16,0 0-16,-21 21 15,0 21 1,21 22-16,-21-22 15,21 21-15,0 0 0,0 22 0,0-22 16,-21 1-16,21-1 16,0 0-16,-21 1 0,21-22 0,-22 21 15,22 0-15,0-20 0,0-1 16,-21 0-16,21 0 0,0 0 16,0-42 15,21 0-31,1 0 0,-1 0 15,0-1-15,0 1 0,0-21 0,0 21 16,1-22-16,-1 1 0,0 21 16,0-21-16,0 20 0,0-20 0,1 21 15,-1 21 1,0 0-16,-21 21 16,0 0-16,0 0 0,0 22 15,0-22-15,0 21 0,0 1 0,0-1 16,0-21-16,0 21 0,0-20 15,0-1-15,21 21 0,-21-21 16,21-21-16,0 0 0,1 21 16,-1-21-16,21 0 0,-21 0 15,0 0-15,22-21 0,-22 21 0,0-21 16,21 0-16,-20 0 0,20 0 0,-21-1 16,0 1-16,0-21 15,1 21-15,-1 0 0,0-22 0,-21 22 16,0-21-16,0 21 0,0-22 0,0 22 15,0 0-15,-21 21 16,0 0-16,-1 0 0,1 21 0,0 0 16,0 0-16,21 22 0,0-22 15,-21 21-15,21-21 0,0 1 0,0 20 16,0-21-16,0 0 0,0 0 16,21 1-16,0-22 0,0 21 0,0-21 15,1 0-15,-1 0 0,0 0 16,21 0-16,1 0 0,-1 0 0</inkml:trace>
  <inkml:trace contextRef="#ctx0" brushRef="#br0" timeOffset="81711.64">3704 13949 0,'0'0'0,"0"-21"0,0 0 16,0-1-16,0 44 31,0-1-15,0 0-16,0 21 0,0 1 0,0-1 15,0 0-15,0 1 0,0-1 16,0 0-16,0 22 0,0-22 16,0 0-16,0 22 0,0-22 15,0-21-15,0 22 0,0-22 0,0 21 16,0-21-16,-21-21 0,21 22 15,0-1-15,-21-21 0,21-21 16,0-1 0,0 1-16,0 0 0,0 0 15,0 0-15,0-22 0,21 1 0,0 0 16,0-1-16,22 1 0,-22 0 16,21 21-16,0-22 0,1 22 0,-1 0 15,0 0-15,1 0 0,-1 21 16,0 0-16,1 0 0,-22 21 15,21 0-15,-21 0 0,1 0 0,-1 22 16,-21-22-16,0 21 0,0 0 16,-21 1-16,-22-22 0,22 21 0,-21 1 15,-1-22-15,1 21 0,0-21 16,-1 0-16,1 1 0,-43-1 16,43 0-16,21-21 0,-21 0 0,20 0 15,22-21 1,0 0-16,22-1 15,-1-20-15,0 21 0,0 0 16,21-22-16</inkml:trace>
  <inkml:trace contextRef="#ctx0" brushRef="#br0" timeOffset="81955.89">4551 13907 0,'0'0'16,"0"-22"-16,-21 22 15,-1 0-15,1 22 0,0-22 16,21 42-16,-21-21 0,0 21 16,21-20-16,0 62 15,-21-41-15,21-1 0,-22 0 0,22 1 16,0-1-16,-21 0 0,21 1 16,0-1-16,0 0 0,0-21 0,0 1 15,0 20-15,0-21 0,0 0 16,0 0-16,21-21 15,1 0-15,-1 0 0,0-21 16</inkml:trace>
  <inkml:trace contextRef="#ctx0" brushRef="#br0" timeOffset="83327.57">5143 14309 0,'0'0'0,"0"-21"0,0-1 16,0 1-16,0 0 15,0 0-15,0 0 16,-21 0-16,0 21 0,0-22 0,0 22 16,0-21-16,-22 21 0,22 0 15,0 0-15,0 21 0,-22 1 0,22-1 16,-21 0-16,0 0 0,20 21 16,-20 1-16,21-1 0,-43 43 15,43-43-15,0 0 0,0 1 0,21-1 16,0 0-16,0-20 0,0-1 15,0 0-15,0 0 0,21-21 0,0 0 16,0 0-16,22 0 0,-22 0 16,21 0-16,1 0 0,-1-21 0,-21 0 15,21 0-15,1-1 0,-22-20 16,21 21-16,-21-21 0,22 20 16,-22-20-16,0 0 0,0-1 0,-21 1 15,0 0-15,0 21 0,0-22 0,0 22 16,0 0-16,0 0 0,0 42 31,0 0-31,0 0 0,-21 0 16,21 22-16,0-22 0,-21 21 0,21 1 15,0-22-15,0 21 0,0-21 0,0 22 16,0-22-16,21 0 0,0 0 16,0 0-16,1-21 0,-1 0 0,0 21 15,21-21-15,-21 0 0,22 0 16,-1 0-16,-21-21 0,22 0 15,-1 0-15,0 0 0,1 0 0,20-22 16,-42 1-16,0 21 16,-21-22-16,0 22 0,22-21 0,-22 0 15,0-1-15,0 22 0,-22 21 32,1 21-17,0 22-15,21-22 0,0 0 0,0 21 16,-21-21-16,21 1 15,-21 20-15,21-21 0,-21 0 0,21 0 0,0 1 16,0-1-16,0 0 0,-22-21 16,22 21-16,0-42 31,22 0-31,-22 0 16,21-1-16,0 1 0,0-21 0,0 21 15,0-22-15,1 22 0,-1-42 16,0 20-16,0 22 0,0 0 15,0 0-15,1 0 0,-1 0 0,0 21 16,-21 21 0,0 0-16,0 0 0,0 0 15,0 0-15,0 22 0,0-22 16,0 42-16,0-41 0,0-1 16,0 21-16,0-21 0,0 0 15,21 1-15,0-1 0,0-21 16,1 0-16,-1 0 0,0 0 15,21 0-15,-21 0 0,1 0 0,20 0 16,-21 0-16,21-21 0,-20-1 0,-1 1 16,21 0-16,-21-21 15,0 21-15,1-22 0,-1 22 0,0-21 16,0-1-16,-21 1 0,21 0 0,-21-1 16,21 1-16,-21 0 0,22-22 15,-22 43-15,0 0 0,0 0 16,0 42-1,0 0-15,0 0 0,0 0 16,0 22-16,0-22 0,-22 21 0,22-21 16,-21 22-16,0-22 0,21 21 15,-21-21-15,0 1 0,21 20 0,0-21 16,-21 0-16,21 0 0,-22-21 16,22 22-16,0-44 15,0 1 1,22 21-16,-1-21 0,0 0 15,0 0-15,0-22 0,0 22 16,1 0-16,-1 0 0,0 0 0,0 0 16,0-1-16,0 1 0,1 21 0,-1-21 15,-42 21 17,-1 21-32,1-21 15,-21 0-15,21 21 0,0 1 16,-1-22-16,1 21 0,0-21 0,21 21 15,0 0-15,0 0 16,0 0-16,0 1 0,0-1 16,0 0-16,0 0 0,21 0 0,-21 0 15,21 1-15,1-22 16,-22 21-16,21 0 0,0-21 0,0 21 16,0-21-16,0 21 0,1-21 15,-1 0-15,0 0 0,0 0 16,0 0-16,0 0 0,1 0 0,-1 0 15,0 0-15,0-21 0,0 21 0</inkml:trace>
  <inkml:trace contextRef="#ctx0" brushRef="#br0" timeOffset="83935.81">8678 13991 0,'0'0'0,"21"0"31,1-21-15,-1 21-16,21-21 0,-21 0 15,22 0-15,-1 21 0,0-22 16,1-20-16,-1 21 0,0 0 16,1 0-16,-22-22 0,0 22 0,0 0 15,-21 0-15,0 0 0,-21-1 16,-21 22-16,-1 0 0,1 0 16,-22 0-16,1 0 0,-1 22 15,1-1-15,-1-21 0,1 21 0,21 0 16,-1 0-16,1 0 0,21 1 0,0-1 15,21 0-15,0 21 0,0-21 16,0 1-16,21-1 0,0 0 16,21 0-16,1 0 0,-1 22 0,0-22 0,22 0 15,-22 0-15,0 0 0,22 22 16,-43-22-16,21 0 0,1 0 16,-22 21-16,-21-20 0,0-1 0,0 21 15,0-21-15,-42 0 0,20 1 16,-20-1-16,-21 0 0,20-21 0,1 21 15,-22-21-15,22 0 0,0 0 0,-22 0 16,22 0-16,0-21 0,20 21 16,-20-21-16,21 0 0,0-1 0,21 1 15,0 0-15,0-21 0,0 21 0,0-1 16,0-20-16,0 21 0,0 0 16,42 0-16,-21-1 0,22-20 15,-22 21-15,42 0 0,-20 0 0,-1-1 16,21 1-16,1 0 0</inkml:trace>
  <inkml:trace contextRef="#ctx0" brushRef="#br0" timeOffset="84247.32">9356 13758 0,'0'0'0,"0"-21"0,0 42 32,0 1-32,0-1 0,0 0 0,0 0 15,0 0-15,0 22 0,-22-1 0,22 0 16,0-21-16,0 22 15,0 20-15,0-20 0,0 20 0,0-21 16,0 43-16,0-21 0,0-1 0,0 22 16,0-22-16,0 22 0,22 0 15,-22-1-15,0 1 0,0 0 0,0-1 16,0 1-16,0 0 0,-22-1 0,1 1 16,21-22-16,-21 1 0,0-1 0,21-20 15,-21-1-15,21 0 0,-21-20 16,21-1-16,-22-21 0,22-21 15,0-1-15,0-20 16,0 0-16,22-1 0,-1 1 0,-21-21 16,0-1-16,21 1 0,0-22 15,-21 0-15,21 1 0</inkml:trace>
  <inkml:trace contextRef="#ctx0" brushRef="#br0" timeOffset="84527.54">9334 14393 0,'0'-63'0,"0"126"0,0-190 0,0 64 16,0 21-16,0-22 0,0 22 0,22-1 15,-22 1-15,0 0 0,21 21 16,0-1-16,0 1 0,0 0 0,0 0 16,1 0-16,20 21 0,-21 0 0,21 0 15,1 0-15,-1 0 16,-21 21-16,22 0 0,-22 0 0,0 22 16,-21-22-16,0 0 0,0 21 0,0-21 15,-21 22-15,-22-22 0,22 0 16,-21 21-16,21-20 0,-22-1 0,1 0 15,0 0-15,-1 0 0,1-21 0,21 21 16,-21-21-16,20 0 0,1 22 16,42-22-1,22-22 1,-22 22-16,0-21 0,21 21 16,1-21-16,-1 0 0</inkml:trace>
  <inkml:trace contextRef="#ctx0" brushRef="#br0" timeOffset="85827.82">10350 13928 0,'0'0'0,"22"-21"0,-22-1 15,0 1 1,-22 0-16,1 21 0,0 0 16,0 0-16,0 0 0,0 0 15,-22 0-15,22 21 0,0 0 0,-21 1 16,20-22-16,1 21 0,0 21 15,0-21-15,-21 0 0,42 1 0,-22 20 16,1-21-16,21 0 0,-21 22 0,21-22 16,0 0-16,0 0 0,0 0 15,0 0-15,21-21 0,0 22 16,1-22-16,-1 0 0,0 0 0,0 0 16,0 0-16,0-22 0,22 22 15,-1-42-15,0 21 0,-20 21 16,-1-21-16,0 0 0,0-1 0,0-20 15,0 21-15,-21 0 0,0 0 16,0-1-16,0 1 0,0 0 0,0 0 16,0 42 15,0 0-31,0 0 0,0 1 16,0-1-16,0 0 0,0 21 0,0-21 15,0 1-15,0-1 0,0 0 16,0 0-16,22 0 0,-1-21 0,21 43 15,-21-43-15,0 0 0,1 0 16,-1 0-16,0 0 0,21 0 16,-21-22-16,1 1 0,20 21 0,-21-21 15,0 0-15,22 0 0,-22 0 0,0-1 16,0 1-16,0 0 0,0-21 16,1 21-16,-1-22 0,0 22 0,0-21 15,0 21-15,0-1 0,1 1 0,-22 0 16,21 21-16,-21 21 31,0 0-15,0 1-16,0-1 15,21-21 17,-21-21-17,0-1-15,0 1 16,0 0-16,0 0 15,0 0-15,-21 21 16,0 0-16,-1 0 0,1 0 0,0 0 16,0 0-16,0 21 15,0 0-15,-1 0 0,22 0 16,-21 1-16,0-1 0,0 0 16,21 21-16,0-21 0,0 1 15,0-1-15,0 21 0,0-21 0,0 0 16,0 1-16,0-1 0,0 0 0,21 0 15,0 0-15,0-21 0,22 21 16,-22-21-16,21 0 0,1 0 0,-1 0 16,0 0-16,22 0 0,-22 0 0,0 0 15,1-21-15,-1 0 0,0 21 16,1-21-16,-1 0 0,0 0 16,-20-1-16,-1-20 0,0 21 0,0 0 15,-21-22-15,0-41 16,0 63-16,0-1 0,0 1 15,-21 0 1,0 21-16,0 0 0,-1 21 16,1 0-16,21 1 0,0-1 15,-21 21-15,21-21 0,0 0 16,0 1-16,0-1 0,0 0 0,0 0 16,0 0-16,0 0 0,0 1 0,21-1 15,-21 0-15,21-21 0,1 0 16,-1 21-16,0-21 0,0 0 0,0 0 15,0 0-15,22 0 0,-22 0 16,21-21-16,-21 21 0,22-21 0,-22 0 16,21-1-16,-21 1 0,22 0 15,-22 0-15,0-21 0,43-22 16,-43 43-16,0-21 0,-21 20 0,0-20 16,21 21-16,-21 0 0,0 0 15,0-1-15,-21 22 16,0 0-16,21 22 0,-21-1 15,21 0-15,-22 0 0,22 0 0,0 0 16,0 1-16,0-1 0,0 0 0,0 0 16,0 0-16,0 0 0,0 1 15,0-1-15,0 0 0,0 0 16,0 0-16,0 0 16,-21-21-16,0 0 15,0 22-15,0-22 0,0 0 16,-1 0-16,1-22 15,21 1-15,0 0 0</inkml:trace>
  <inkml:trace contextRef="#ctx0" brushRef="#br0" timeOffset="86467.91">13398 13631 0,'0'0'0,"0"-84"31,0 63-31,0-1 0,0 1 0,0 0 15,0 0-15,0 0 16,0 42 0,0 0-16,0 0 15,0 22-15,0-22 0,0 42 16,0-20-16,0 20 0,0-21 0,0 22 16,0-22-16,0 1 0,0 20 15,0-21-15,0 1 0,0-22 0,0 21 16,0 1-16,-21-22 0,0 21 15,21-21-15,-21-21 16,21-21 0,0 0-1,0 0-15,0 0 16,0-1-16,0-20 0,0 21 0,21-21 16,0-1-16,0 1 0,1 21 0,20-22 15,-21 1-15,21 21 0,-20-21 16,20 20-16,0 1 0,1 21 0,-1 0 15,0 0-15,1 0 0,-1 21 0,-21 1 16,21-1-16,-20 21 0,-1-21 16,-21 0-16,0 22 0,0-22 15,0 21-15,-21-21 0,-22 1 0,22 20 16,-21-21-16,21 0 0,-22 0 0,1 1 16,0-1-16,-1-21 0,1 21 15,21-21-15,0 0 0,-1 0 0,1 0 16,0 0-16,21-21 15,21 0-15,0-1 16,1 1-16,-1-21 0,21 21 0</inkml:trace>
  <inkml:trace contextRef="#ctx0" brushRef="#br0" timeOffset="86832.79">14076 13907 0,'0'21'15,"21"-21"1,0 0-16,0 0 16,0 0-16,1-21 0,-1 21 0,0-22 15,21 22-15,-21-21 0,1 0 16,-1 21-16,0-21 0,0 0 0,0 0 16,-21-1-16,0 1 15,0 0-15,-21 0 16,-21 21-16,21 0 0,-1 0 0,-20 21 15,21 0-15,-21 0 0,20 1 16,1-1-16,-21 21 0,21-21 0,0 22 16,-1-22-16,1 21 0,21-21 0,0 0 15,0 1-15,0-1 16,0 21-16,21-21 0,22-21 16,-22 21-16,21-21 0,1 0 0,-1 0 15,0 0-15,1 0 0,20 0 16,-21 0-16,22 0 0,-1 0 0,1-21 15,-22 0-15,64-21 0,-64 21 16</inkml:trace>
  <inkml:trace contextRef="#ctx0" brushRef="#br0" timeOffset="87703.79">15049 13674 0,'0'-191'32,"0"382"-32,-21-403 0,0 212 0,0 0 15,0 0-15,0 21 16,21 22-16,-22-22 0,1 21 15,21-21-15,0 22 0,0 20 0,-21-21 16,0 1-16,21 20 0,-21-20 0,21 20 16,0-21-16,0 22 0,-21-1 15,-1 1-15,22 21 0,-21-22 0,-21 85 16,21-63-16,0 0 0,-1-22 16,-20 22-16,21-1 0,-21 1 15,20 0-15,-20-1 0,21 1 0,0 0 16,-22-22-16,22 1 0,0-1 15,21 1-15,0 20 0,0-41 0,0-1 16,0-21-16,21-21 16,0 21-16,1-21 0,-1 0 0,21 0 15,-21-21-15,22 21 0,-1-21 16,0-21-16,1 21 0,-1-1 0,-21-20 0,21 0 16,1-1-16,-1 1 0,-21-21 15,0 20-15,1-20 0,-1-1 0,-21 1 16,0-1-16,0 1 0,0-1 0,0 1 15,-21-1-15,-1 1 0,1-1 16,0 1-16,0-1 0,-43-20 16,22 41-16,21 1 0,0 21 0,21-22 15,0 22-15,0 0 16,0 0-16,21 0 16,0 21-16,0-21 0,0 21 15,1-22-15,20 1 0,0 21 16,-21-21-16,22 0 0,-1 21 0,0-21 15,1 0-15,20-1 0,-20 1 0,-1-21 16,0 21-16,-21 0 0,22-1 16,20-41-16,-42 42 15,-21 0-15,0-1 16,-21 22 0,0 0-1,0 22-15,0-1 16,21 0-16,0 0 0,-21 0 0,21 0 15,-22 22-15,22-22 0,0 0 0,0 21 16,0-20-16,0-1 0,0 0 16,22 0-16,-1 0 0,0 0 0,21-21 15,-21 22-15,1-22 0,-1 0 0,21 0 16,-21 0-16,22 0 0,-22 0 16,21-22-16,-21 1 0,0 21 15,64-63-15,-64 42 16,-21-1-16,0 1 0,21-21 0,-21 21 15,0 0-15,0-22 0,0 22 16,-21 0-16,0-21 0,0 20 16,0 22-16,-22-21 0,22 0 0,0 21 15,-21 0-15,21 0 0,-1 0 0,-20 0 16,21 21-16,0 0 0,0 1 16,21-1-16,0 0 0,0 0 15,21 0 1,0-21-16,21 0 0,-21 0 0,1 0 15,-1 0-15,21 0 0,-21 0 0</inkml:trace>
  <inkml:trace contextRef="#ctx0" brushRef="#br0" timeOffset="88095.73">16044 13928 0,'0'0'0,"0"-64"31,0 43-31,0 0 0,0 0 0,0 0 0,21 21 16,1-22-16,-22 1 0,42 0 16,-21 21-16,0 0 0,0 0 0,1 0 15,-1 0-15,0 21 16,0-21-16,0 21 0,0 43 16,-21-43-16,22 0 0,-22 22 0,0-22 15,0 21-15,0-21 0,0 0 16,0 1-16,-22-1 0,1 0 0,0-21 15,0 21-15,0-21 16,0 0-16,21-21 31,0 0-31,0 0 0,0-1 16,0 1-16,0 0 16,21 0-16,0-21 0,0 20 0,0 1 15,22 0-15,-22 0 0,0 0 0,21 0 16,-21-1-16,22 1 0,-22 0 15,21 21-15,-21 0 0,1-21 16,-1 21-16,0 0 0,0 0 16</inkml:trace>
  <inkml:trace contextRef="#ctx0" brushRef="#br0" timeOffset="88411.42">16679 13864 0,'0'0'0,"0"21"0,0 1 31,21-22-31,-21 21 0,22-21 15,-1 0-15,0 0 0,0 0 0,21 0 16,-20-21-16,-1 21 0,0-22 16,0 1-16,0 21 0,0-21 15,1 0-15,-22 0 0,21 0 0,-21-1 16,0-20-16,0 21 16,0 0-16,0 0 0,-21 21 15,-1 0-15,1 0 0,0 21 16,0 0-16,0 0 0,0 0 15,-1 22-15,1-22 0,0 21 0,21-21 16,-21 0-16,21 22 0,0-22 0,0 0 16,0 0-16,0 0 15,0 1-15,21-1 16,0-21-16,0 0 0,1 0 16,20 0-16,-21 0 15,21 0-15</inkml:trace>
  <inkml:trace contextRef="#ctx0" brushRef="#br0" timeOffset="88947.76">18521 13780 0,'-64'-64'32,"64"43"-32,-21 21 15,21-21-15,-21 21 0,0 0 16,0 0-16,-1 0 0,1 21 16,0 0-16,0 0 0,0 0 15,0 1-15,-1 20 0,22 0 16,-21-21-16,21 22 0,0-22 0,0 21 15,0-21-15,0 22 0,0-22 0,21 0 16,1 0-16,-1 0 0,21 1 16,-21-22-16,22 21 0,-22-21 0,21 0 15,0 0-15,1 0 0,-1 0 16,0 0-16,1-21 0,-1 21 16,0-22-16,-20 1 0,20 0 0,-21 0 15,0-21-15,0 20 0,1-20 0,-22 21 16,0-21-16,0-1 0,0 1 15,0 21-15,-22-22 0,1 1 0,-21 21 16,21 0-16,-22 0 0,22 21 16,0 0-16,-21 0 0,-1 0 0,22 0 15,0 0-15,-42 42 16,41 0-16,22-21 0,0 1 16,0-1-16,0 21 0,0-21 0,0 0 15,0 1-15,22-1 0,-1 21 0,21-42 16,-21 21-16,22 0 0,-22-21 15,21 0-15,0 22 0</inkml:trace>
  <inkml:trace contextRef="#ctx0" brushRef="#br0" timeOffset="89288.51">19008 13949 0,'0'0'0,"0"-21"0,0-127 31,0 126-31,0-20 0,21 21 0,0 0 0,0 0 16,-21-1-16,21 1 0,0 21 15,1 0-15,-1 0 0,21 0 0,-21 0 16,0 21-16,1 1 0,-1-1 16,21 21-16,-21-21 0,-21 0 15,21 22-15,1-22 0,-22 21 16,21-21-16,-21 1 0,0-1 0,0 0 16,0 0-16,0 0 0,-21-21 15,-1 21-15,1-21 0,0 0 0,0 0 16,0 0-16,0 0 0,-1-21 15,1 0-15,21 0 0,-21 0 16,21 0-16,0-1 0,0 1 16,0 0-16,0-21 0,0 21 0,0-1 15,21 1-15,0 0 0,1 0 16,20 0-16,-21 0 0,0-1 16,22 1-16,-22 0 0,21 0 0,-21 0 15</inkml:trace>
  <inkml:trace contextRef="#ctx0" brushRef="#br0" timeOffset="89750.71">19664 13377 0,'0'0'0,"0"-21"0,-43 0 0,22 21 16,0-21-16,-21 0 0,-22 21 0,22-21 15,-22-1-15,1 22 0,21 0 16,-22 0-16,1 0 0,-22 0 16,21 0-16,-20 0 0,-1 0 0,22 22 15,-22-1-15,0 0 0,22 0 16,-22 21-16,22 1 0,20 20 0,-20-20 15,20 20-15,22-21 0,-21 22 0,0 42 16,42-43-16,0 1 16,0-22-16,0 0 0,21 22 0,42 21 15,-20-43-15,-1 0 0,0-21 16,22 22-16,-1-1 0,22-21 16,-22 0-16,22 1 0,-21-1 0,20 0 15,-20-21-15,20 0 0,-20 0 0,21 0 16,-1 0-16,-20 0 15,20-21-15,65-22 0,-86 22 0,1-21 16,-1 21-16,-21-22 0,1 1 16,-1 0-16,0-1 0,-20 1 15,-1-21-15,0 20 0,-21-20 0,0-1 16,0 1-16,-21-1 0,0 1 16,-22-1-16,1 1 0,-64-22 15,21 43-15,22-1 0,-1 22 0,1 0 16,-1 21-16,1-21 0,-1 21 15,22 0-15,0 0 0,-22 0 0,22 21 16,0-21-16,-1 21 0,1 0 0,0 22 16,-1-22-16,-20 21 0,-1 1 15,1-1-15,-22 21 0,-21-20 16</inkml:trace>
  <inkml:trace contextRef="#ctx0" brushRef="#br0" timeOffset="91371.84">2794 16108 0,'0'0'0,"0"-42"0,-21 20 15,0 1-15,-1 0 0,1 0 0,0 0 16,0 21-16,-21-21 0,-1-1 15,1 22-15,0 0 0,-1 0 0,-20 0 16,20 0-16,1 22 0,0-1 16,-1 0-16,1 0 0,0 21 0,21-20 15,-1 20-15,-20-21 0,21 21 16,21 1-16,-21-22 0,21 21 16,0-21-16,0 22 0,0-22 15,0 0-15,0 0 0,0 0 0,0 1 16,21-1-16,0-21 0,0 0 15,0 0-15,1 0 0,-1 0 0,21 0 16,-21 0-16,22-21 0,-22-1 16,21 1-16,0 0 0,1-21 0,-22-1 15,21 1-15,1 0 0,-22-1 16,0 1-16,21 21 0,-42-21 16,21-1-16,-21 22 0,0 0 0,22 0 15,-22 0-15,0 42 16,0 0-1,0 0-15,0 0 0,21 22 16,0-22-16,0 21 0,-21-21 16,21 22-16,0-22 0,1 0 0,-1 21 15,0-21-15,0 1 0,0-22 16,22 21-16,-22-21 0,0 0 0,0 0 16,21 0-16,-20 0 0,20 0 15,-21-21-15,21-1 0,1 1 0,-22 0 16,21-21-16,1-1 0,-1 22 15,-21-21-15,21-22 0,-20 22 0,-1 0 16,0-1-16,-21 22 0,0-21 16,0 0-16,0 20 0,0-20 0,0 21 15,0 0-15,-21 0 0,21-1 16,0 1-16,-21 21 0,-1 0 16,1 0-16,21 21 0,-21 1 15,21-1-15,-21 21 0,21 0 16,0 1-16,0 20 0,0-20 0,0 41 15,0-20-15,0-1 0,0 22 16,0-22-16,0 22 0,0-21 0,0 20 16,0 1-16,0 0 0,0-1 15,0-20-15,0 20 0,0-20 0,0-1 16,21 1-16,0-1 16,0 1-16,-21-22 0,22 1 0,-1-1 15,0 0-15,0-21 0,0 22 16,0-43-16,1 21 0,-1-21 0,21-21 15,-21 0-15,0-1 16,1 1-16,-1-21 0,0 21 0,42-64 16,-41 22-16,-1 20 0,-21-20 15,0-1-15,0 1 0,0-64 16,-21 63-16,-1 22 0,-20-22 16,21 1-16,-21 21 0,-1-22 15,-41-21-15,62 43 0,-20 0 16,0 21-16,21-22 0,-1 22 15,1 0-15,21 0 16,0 0-16,0-1 16,21 1-16,1 21 0,20-21 15,-21 0-15,21 0 0,1 0 16,-22-1-16,21 1 0,1-21 0,20 21 16,-21-22-16,1 1 0,-1 0 0,-21 21 15,22-22-15,-1 1 0,-21 0 16,0-1-16,0 1 0,1 0 0,-1 20 15,-21-20-15,0 21 0,21 0 16,-21 0-16,-21 21 16,21 21-16,-21 0 15,-1 21-15,22-21 0,-21 22 16,21-22-16,0 21 0,0 1 0,-21-1 16,21 0-16,-21 1 0,21-1 15,-21 43-15,21-64 0,0 21 16,0-21-16,0 0 0,0 1 15,0-1-15,0 0 0,21-21 16,0 0-16,0 0 16,-21-21-16,0 0 0,0-1 15,0-20-15</inkml:trace>
  <inkml:trace contextRef="#ctx0" brushRef="#br0" timeOffset="91551.46">3768 15833 0,'0'0'0,"-22"0"16,22-21 0,22 21-1,-1 0-15,0 0 0,0 0 0,0-22 16,0 22-16,22 0 0,-22 0 16,21-21-16,-21 0 0,22 21 0,-22-21 15,0 21-15,21 0 0,-20 0 16</inkml:trace>
  <inkml:trace contextRef="#ctx0" brushRef="#br0" timeOffset="91909.91">4339 15875 0,'0'0'16,"0"21"-16,0 0 0,0 1 15,21-22 1,0 0-16,1 0 15,-22-22-15,21 1 0,0 21 0,0-21 16,-21 0-16,21 21 0,0-21 16,1 0-16,-22-1 0,21 1 15,-21 0-15,0 0 0,0 0 16,-21 21 0,-1 0-16,1 0 0,0 0 15,0 21-15,0 0 0,21 0 16,0 0-16,-21 1 0,21-1 15,0 0-15,-22 0 0,22 21 0,0-20 16,0-1-16,0 0 0,0 0 16,22-21-16,-1 21 0,0-21 0,0 0 15,0 0-15,0 0 16,1 0-16,-1 0 0,21 0 0,-21 0 16,22 0-16,-1-21 0,0 21 0,-21-21 15</inkml:trace>
  <inkml:trace contextRef="#ctx0" brushRef="#br0" timeOffset="92252.12">4974 15790 0,'0'0'0,"0"-21"0,0 0 15,0 0-15,0 0 0,21 0 16,0 21 0,1-22-16,-1 22 0,0 0 15,0 0-15,0 0 16,0 22-16,1-1 0,-1-21 0,0 42 15,0-21-15,-21 0 0,21 1 16,0 20-16,1-21 0,-22 21 16,0-20-16,0 20 0,0-21 0,0 0 15,0 0-15,-43 22 16,43-22-16,-21-21 0,0 0 16,21-21-1,0 0-15,0-1 0,0 1 16,0 0-16,0 0 0,0 0 0,0 0 15,0-22-15,0 22 0,0 0 16,21-21-16,-21 20 0,21 1 0,-21 0 16,21 0-16,1-21 0,-1 20 0,21 1 15,-21 0-15,22 21 16</inkml:trace>
  <inkml:trace contextRef="#ctx0" brushRef="#br0" timeOffset="92612.08">6498 15473 0,'0'-64'16,"0"128"-16,-21-128 0,21 43 15,0 0 1,0 42 0,0 0-16,0 1 0,0-1 15,0 21-15,0 0 0,0 1 16,0-22-16,0 21 0,0 1 0,-21-1 16,21 0-16,-21 1 0,21-22 15,-22 21-15,1 0 0,21-20 0,0-1 16,0 0-16,0 0 0,0 0 15,21-21 1,-21-21-16,22 0 16,20 0-16,-21 0 0,0-1 0,22-20 15</inkml:trace>
  <inkml:trace contextRef="#ctx0" brushRef="#br0" timeOffset="93267.78">7027 15346 0,'0'0'0,"0"-21"0,0 42 31,0 0-31,0 0 0,-21 0 16,21 1-16,-21 20 0,21 0 0,0-21 15,-21 22-15,0-1 0,21-21 16,-22 22-16,22-22 0,-21 21 16,21-21-16,-21 0 0,0 22 0,21-22 15,0 0-15,0 0 16,0-42-1,21 0 1,0 0-16,0 0 0,1-1 16,-1 1-16,0 0 0,0 0 0,0 0 15,0-22-15,22 22 0,-22 0 16,0 0-16,0-21 16,0 20-16,1 22 0,-1 22 31,-21-1-31,0 0 0,0 0 0,0 0 15,0 0-15,0 1 0,0-1 0,0 21 16,0-21-16,21 0 0,-21 1 16,21-1-16,-21 0 0,21 0 0,22 0 15,-22-21 1,0 0-16,0 0 0,0 0 0,22 0 16,-22 0-16,0 0 0,0-21 0,0 21 15,0-21-15,1 0 0,-1 0 16,21-22-16,-21 22 0,0-21 15,1 21-15,-22-22 0,0 22 16,0-21-16,0 21 0,0-1 16,0 1-16,0 0 0,-22 21 15,1 0-15,0 21 16,0 0-16,21 1 0,-21-1 16,0 21-16,-1-21 0,22 0 0,0 22 15,0-22-15,0 0 0,0 21 16,0-20-16,0-1 0,0 0 0,0 0 15,22 0-15,-1 0 0,0-21 0,0 22 16,0-22-16,0 0 0,1 0 16,20 0-16,-21 0 0,21 0 0,-20-22 15,20 1-15,-21 0 0,0 0 16,0 0-16,1 0 0,-1-1 16</inkml:trace>
  <inkml:trace contextRef="#ctx0" brushRef="#br0" timeOffset="93515.74">6519 15642 0,'0'0'0,"-21"0"0,0 0 0,42 0 31,0 0-31,22 0 16,-22-21-16,42 21 0,-20-21 0,-1 21 16,21-21-16,1 21 0,-1-21 0,1 21 15,-1-22-15,1 1 0,-1 21 16,1-21-16,-22 21 0,1-21 0</inkml:trace>
  <inkml:trace contextRef="#ctx0" brushRef="#br0" timeOffset="94043.84">9483 15600 0,'0'0'0,"-22"0"0,22-21 16,0 0-16,0-1 0,0 1 15,0 0-15,0 0 0,0-21 16,22 20-16,-1-20 0,0 21 16,0-21-16,21 20 0,-20 1 0,20 0 15,-21 0-15,21 0 0,1 21 16,-1 0-16,0 21 0,1 0 0,-1 21 15,-21-20-15,22 20 0,-22 0 0,0 22 16,-21-22-16,0 0 0,0 1 16,0 20-16,0-20 0,0-22 0,-21 21 15,0 0-15,-1 1 0,1-22 16,21 0-16,0 21 0,-21-42 0,21 22 16,0-44-1,0 1 1,21 21-16,0-42 0,1 21 15,-1 0-15,0-22 0,21 22 0,-21-21 16,1-1-16,20 1 0,-21 0 16,21-1-16,-20 1 0,-1-21 0,21 20 15,-21 1-15,0 0 0,-21-1 0,22 22 16,-1-21-16,-21 21 0,21-1 16,0 22-16,0 0 15</inkml:trace>
  <inkml:trace contextRef="#ctx0" brushRef="#br0" timeOffset="94278.81">10647 15367 0,'0'0'0,"0"21"0,0 43 16,-21-64-16,21 42 15,-22-21-15,1 0 0,21 1 0,-21-1 16,0 21-16,0-21 0,21 22 15,-21-22-15,-1 0 0,22 0 16,0 0-16,0 0 0,0-42 63,22 0-63,-1 0 0</inkml:trace>
  <inkml:trace contextRef="#ctx0" brushRef="#br0" timeOffset="94455.72">10668 15219 0,'0'0'0,"0"-21"0,0 0 0,0-1 15,-21 1-15,21 0 0,-21 21 0,-1 0 16,22 21 0,0 0-1,22 1-15,-22-1 16,42-21-16,-21 21 0,0-21 15,0 21-15,22 0 0,-1-21 0,-21 21 16</inkml:trace>
  <inkml:trace contextRef="#ctx0" brushRef="#br0" timeOffset="94815.58">11303 15346 0,'0'-42'31,"-21"42"-31,0 0 0,-1-22 16,1 22-16,-21 0 15,21 0-15,-43 0 0,43 22 0,-21-22 16,21 21-16,21 0 16,0 0-16,0 0 0,0 0 15,21 1-15,0-1 0,0 0 0,21 0 16,-20-21-16,20 21 0,0 0 16,1-21-16,-1 22 0,-21-1 15,21-21-15,-20 21 0,-1 0 0,-21 0 0,0 0 16,0 1-1,-43-1-15,22-21 0,-21 0 0,0 21 16,-1-21-16,-20 0 0,-43 0 16,42 0-16,22 0 0,0 0 15,-1 0-15,22 0 0,-21 0 16,21 0-16,21-21 16,0 0-16,21 21 0,0-22 15,0 1-15,22 21 0,-1-21 0,0 0 16,22 0-16,-22 0 0,22-1 0,-22-20 15</inkml:trace>
  <inkml:trace contextRef="#ctx0" brushRef="#br0" timeOffset="95011.23">11642 15304 0,'0'0'0,"0"21"16,0 0 0,0 0-16,0 0 0,0 22 15,-22-22-15,22 0 0,0 0 16,-21 0-16,21 0 0,-21 1 0,21-1 15,-21 0-15,21 0 0,0 0 16,0 0-16,0-42 31,21 0-15,-21 0-16</inkml:trace>
  <inkml:trace contextRef="#ctx0" brushRef="#br0" timeOffset="95179.25">11599 15134 0,'0'0'0,"-21"-21"16,21 0-16,-42-21 0,42 20 16,-21 22-1,-1 0-15,22 22 16,0-1 0,22-21-16,-1 0 15,0 21-15,0-21 0,21 0 0,-20 0 16,20 0-16</inkml:trace>
  <inkml:trace contextRef="#ctx0" brushRef="#br0" timeOffset="95659.6">12171 14986 0,'0'0'0,"0"-21"0,-21 21 0,-1 0 16,1 0-16,0 0 0,0 0 0,0 0 15,-22 21-15,22 0 0,21 0 16,0 1-16,-21 20 0,21-21 15,0 21-15,0 1 0,0-1 0,0 0 16,0 1-16,0-1 0,0-21 0,0 22 16,0-1-16,0-21 0,0 21 15,0-20-15,0 20 0,0-21 0,0 0 16,0 0-16,0 1 16,0-1-16,-21-21 15,21-21 1,0-1-1,0 1-15,0 0 0,0 0 16,21 0-16,0-22 0,0 22 0,1-21 16,20 21-16,0 0 0,-21-22 0,22 22 15,-1 21-15,-21-21 0,22 21 16,-22 0-16,21 0 0,-21 0 0,0 21 16,1 0-16,-1 0 0,-21 1 15,0-1-15,0 0 0,0 21 0,0-21 16,-43 1-16,22-1 0,-21 21 0,0-21 15,-1 0-15,1 1 0,0-1 16,-1-21-16,1 21 0,0 0 16,-1-21-16,22 0 0,0 21 0,0-21 15,42-21 1,0 0 0,0 21-16,0-21 0,22 0 0,-1-22 15</inkml:trace>
  <inkml:trace contextRef="#ctx0" brushRef="#br0" timeOffset="95894.82">12742 15028 0,'0'0'0,"0"-21"0,0 0 0,0 63 47,0-20-47,-21 20 0,21 0 15,-21 1-15,0-1 0,21 0 16,-21 22-16,-1-22 0,1 0 0,21 1 15,-21-1-15,21 0 0,-21 1 0,21-22 16,0 21-16,0-21 0,0 1 16,0-1-16,0 0 0,21-21 15,0 0 1,0 0-16,1 0 0,-1-21 16</inkml:trace>
  <inkml:trace contextRef="#ctx0" brushRef="#br0" timeOffset="96208.93">12827 15494 0,'0'-21'31,"21"21"-15,0 0-16,0 0 0,1-21 0,-1 21 16,0-21-16,21 21 0,-21-22 15,1 22-15,-1-21 0,0 0 16,-21 0-16,21 0 15,-21 0-15,-21 21 16,0 0-16,0 0 16,-1 0-16,1 0 0,-21 0 0,21 21 15,0 0-15,-22 21 0,22-21 0,0 1 16,0 20-16,21-21 0,0 0 16,-21 22-16,21-22 0,0 0 0,0 0 15,0 0-15,0 0 0,21 1 16,0-22-16,0 0 0,0 0 15,0 0-15,1 0 0,20 0 0,0 0 16</inkml:trace>
  <inkml:trace contextRef="#ctx0" brushRef="#br0" timeOffset="96603.83">15049 15028 0,'0'0'0,"-21"0"0,21-21 16,21 21-1,1 0-15,-1 0 0,42 0 0,-20 0 16,20 0-16,1 0 0,-1 0 0,1 0 16,-1 0-16,1 0 0,-1 0 15,22 0-15,-43 0 0,22 0 16,-1 0-16,-21 0 0,-20 0 0,20 0 0,-21 0 15,-21-21-15,-21 21 16,0 0 0,0 0-16,-1 0 0</inkml:trace>
  <inkml:trace contextRef="#ctx0" brushRef="#br0" timeOffset="96830.84">15579 14965 0,'0'0'16,"-22"21"-16,1-21 0,0 169 31,21-126-31,0-1 0,0 0 0,0 1 16,-21 20-16,21-20 0,0-22 0,0 21 15,0 0-15,-21 1 0,21-22 16,-21 21-16,21-21 0,0 1 16,0-1-16,0 0 0,-22 0 0,22 0 15,22-21 1,-1 0-16,0 0 15,0-21-15,21 21 0,-20-21 0,20 0 16</inkml:trace>
  <inkml:trace contextRef="#ctx0" brushRef="#br0" timeOffset="97175.84">15938 15431 0,'0'0'0,"0"-22"31,0 1-16,0 0-15,0 0 16,22 0-16,-1 0 16,0 21-16,-21-22 0,21 22 15,-21 22 17,-21-1-32,0 0 0,0 0 0,-1 0 15,1 22-15,21-22 0,-21 0 16,0 21-16,0-21 0,21 1 0,0 20 15,0 0-15,0-21 16,0 1-16,0-1 16,21-21-16,0 0 0,0 21 0,0-21 15,1 0-15,-1 0 0,0 0 0,21 0 16,22-21-16,-22 21 16,-21-21-16,22-1 0,-22 1 15,0 0-15,21 0 0,-21 0 0,1 0 16</inkml:trace>
  <inkml:trace contextRef="#ctx0" brushRef="#br0" timeOffset="97835.84">16341 15515 0,'63'-106'15,"-21"43"1,-147 232-16,232-359 0,-106 190 16,0 0-16,0 0 0,0 0 15,-21 21-15,0 0 0,21 0 16,-21 0-16,22 1 0,-22-1 16,0 0-16,0 21 0,0-21 0,0 22 15,-22-1-15,1-21 0,0 0 16,21 1-16,-21-1 0,0 0 15,0-21-15,21 21 0,-22-21 0,44 0 32,-1 0-32,0-21 15,-21 0-15,21 21 0,21-21 0,-20-1 16,-1 1-16,0 0 0,0-21 16,21 21-16,-20-22 0,-1 1 15,0 0-15,0 20 0,0-20 0,0 0 16,1 21-16,-1-1 0,-21 1 15,0 42 1,-21 1-16,-1-1 16,1 21-16,0-21 0,0 22 15,0-22-15,21 21 0,-21-21 0,21 22 16,-22-22-16,22 21 0,0-21 0,0 0 16,0 1-16,22-1 0,-1 0 15,0 0-15,0 0 0,21-21 16,-20 21-16,41-21 0,-42 0 15,22 0-15,-1 0 0,-21 0 0,21-21 16,22-21-16,-22 21 16,1 0-16,-1-1 0,-21 1 0,21-21 15,-20 0-15,20-1 0,-21 1 16,21 0-16,-20-22 0,-1 22 0,-21-22 16,0 22-16,21 0 0,-21-1 15,0 22-15,0-21 0,0 21 0,-21 21 16,0 0-16,-1 0 0,22 21 15,-21 0-15,0 0 0,0 21 16,0-20-16,0 20 0,21 0 0,0 1 16,0 20-16,-22-42 0,22 22 0,0-1 15,0 0-15,0 1 0,0-22 16,0 21-16,0-21 0,0 0 16,22 22-16,-22-22 0,21-21 15,0 0-15,0 21 0,0-21 16,0 0-16,1 0 0,-1 0 0,0 0 15,21-42-15,-21 21 0,-21-1 16</inkml:trace>
  <inkml:trace contextRef="#ctx0" brushRef="#br0" timeOffset="98020.01">17230 15261 0,'0'0'0,"-43"0"31,64 0-31,1 0 16,-1 0-16,0 0 0,21 0 16,1 0-16,-1 0 0,0 0 0,1 0 15,-1 0-15,21 0 0,-20 0 0,20-21 16,1 21-16,-1 0 0,-20 0 16</inkml:trace>
  <inkml:trace contextRef="#ctx0" brushRef="#br0" timeOffset="98520.01">19304 14986 0,'0'0'0,"-21"-21"15,21 0-15,-21 21 0,21-21 16,-22-1-16,1 22 0,0-21 16,0 21-16,0 0 0,0 0 0,-1 0 15,1 21-15,0 1 16,0-1-16,0 0 0,0 21 0,-1-21 16,22 22-16,0-1 0,0 0 0,0 22 15,0-22-15,0 1 0,0-1 16,0-21-16,22 21 0,-1 1 0,0-22 15,42 21-15,-20-21 16,-22-21-16,21 0 0,1 0 0,-1 0 16,0 0-16,1 0 0,-1-21 0,-21 21 15,21-21-15,-20 0 0,-1 0 16,0-22-16,-21 22 0,0-21 16,0 0-16,0-1 0,-21 1 0,0 0 15,-22 20-15,22-20 0,0 0 16,-21 21-16,20-1 0,1 1 0,0 0 15,0 21-15,0 0 0,0 0 0,21 21 32,0 0-32,0 1 0,0 20 0,21-21 15,0 0-15,-21 22 0,42-22 0,-21 0 16,1 21-16,-1-21 0,0 1 16</inkml:trace>
  <inkml:trace contextRef="#ctx0" brushRef="#br0" timeOffset="98855.78">19643 15346 0,'0'0'0,"0"-21"0,0 0 0,0-1 0,0 1 16,0-21-16,0 21 0,21-22 15,0 22-15,0-21 0,-21 21 0,42-22 16,-20 22-16,-1 0 0,0 0 16,21 0-16,-21 0 0,1 21 0,20 0 15,-21 0-15,0 21 0,0 0 0,1 0 16,-1 21-16,-21-20 0,0 20 15,21 0-15,-21 1 0,0-1 0,0 0 16,0 1-16,0-1 0,0 0 16,-21-21-16,21 1 0,-21-1 15,-1 0-15,1-21 0,21 21 16,-21-21-16,0 0 16,21-21-16,0 0 15,0 0-15,0-1 0,0 1 0,0 0 16,0-21-16,21 21 0,0-22 15,0 1-15,1 0 0,-1 20 0,21-20 16,-21 0-16,0-1 0,22 1 16,-22 21-16,0-21 0</inkml:trace>
  <inkml:trace contextRef="#ctx0" brushRef="#br0" timeOffset="99295.4">20320 14605 0,'-42'-21'0,"84"42"0,-106-63 0,22 42 16,0-21-16,-1 21 0,1 0 15,-21-22-15,-22 22 0,21 0 0,-20 0 16,-1 0-16,-21 22 0,22-1 0,-1 0 16,-21 21-16,21 1 0,22-1 15,-22 0-15,1 22 0,20-22 0,-63 85 16,64-63-16,-1-1 0,22 1 16,21 20-16,-1-20 0,1-1 15,21 1-15,0-1 0,0-20 0,21 20 16,22 1-16,-22-22 0,42 21 15,-20-20-15,20-1 0,-20 0 0,41-20 16,-20 20-16,20-21 0,1 0 16,0-21-16,-1 0 0,22 0 15,0 0-15,-21 0 0,21 0 0,-22-21 16,1 0-16,0-21 0,-22 20 0,22-20 16,-22 21-16,1-21 0,-1-22 15,-20 22-15,20-1 0,-42-20 0,22-1 16,-22 1-16,0-22 0,-21 22 0,0-22 15,0 22-15,-64-86 16,22 86-16,0 21 0,-22-22 0,22 22 16,-22-1-16,1 1 0,-22 21 15,1 0-15,-1 0 0,21-1 16,-20 1-16,-1 21 0,0 0 0,-84 21 16,106 1-16,-22-22 15,0 21-15,-21 21 0,22-21 0</inkml:trace>
  <inkml:trace contextRef="#ctx0" brushRef="#br0" timeOffset="100939.38">7853 17166 0,'21'0'15,"-21"-21"-15,0 0 16,-21 0-16,0 0 15,-1 21-15,-20-22 0,21 1 16,-21 0-16,-22 0 0,22 0 0,-1 0 16,-20-1-16,21 1 0,-1 21 15,1 0-15,0 0 0,-1 0 16,1 0-16,0 21 0,-1 1 16,22 20-16,0-21 0,0 21 0,0 1 15,21-1-15,-22 0 0,22 1 16,0-1-16,0 0 0,0 1 0,0-22 15,0 21-15,22 1 0,-1-22 16,0 0-16,0 0 0,0 0 0,0-21 16,1 0-16,-1 0 0,0 0 15,0 0-15,21 0 0,-20-21 0,-1 21 16,21-21-16,-21 0 0,0-22 16,1 22-16,-1 0 0,0 0 15,0-21-15,-21 20 0,0 1 16,0-21-16,21 21 0,-21-22 0,0 22 15,0 0-15,0 0 0,0 0 0,0 0 16,0-1-16,0 44 16,0-1-1,21 0-15,-21 0 0,0 0 16,0 22-16,22-22 0,-22 21 0,21-21 16,-21 22-16,21-22 0,21 42 15,-21-42-15,1 1 0,-1-1 16,0-21-16,0 0 0,0 0 15,43 0-15,-22 0 0,0 0 16,1 0-16,-22-21 16,21-1-16,1 1 0,-1 0 0,-21 0 15,21-21-15,-20 20 0,-1-20 16,0 0-16,0-43 0,-21 43 16,21-1-16,-21-20 0,0 21 15,0-1-15,0 1 0,0 0 0,0-1 16,0 22-16,0 0 0,0 0 0,0 42 15,0 0 1,0 0-16,0 22 0,0-1 0,0 0 16,-21 1-16,21-1 0,0 0 15,0 1-15,0 20 0,0-21 16,0 1-16,0-22 0,0 21 16,0-21-16,0 22 0,0-22 0,0 0 15,21-21-15,0 21 0,1-21 16,-1 0-16,0 0 0,0 0 0,21-21 15,-20 0-15,-1 21 0,21-21 0,-21 0 16,22-1-16,-22-20 0,21 21 16,-21-21-16,22-1 0,-22 1 0,0 0 15,21-22-15,-42 22 0,0-22 16,21 22-16,-21-22 0,0 22 16,0 0-16,0 21 0,0-22 15,0 22-15,-21 0 0,0 21 16,21 21-16,-21 0 0,0 0 15,21 22-15,-21-1 0,21 22 16,0-22-16,-22 0 0,22 22 0,0-22 16,0 22-16,0-22 0,0 0 15,0 1-15,0-1 0,0-21 0,22 21 16,-1-20-16,0-1 0,0 0 16,0 0-16,22-21 0,-22 0 0,21 0 15,-21 0-15,22 0 0,-22 0 0,21-21 16,-21 21-16,0-21 0,1 0 15,20-1-15,-21 1 0,0-21 0,-21 21 16,21 0-16,-21-22 16,0 22-16,0 0 0,0-21 0,0 20 15,0 1-15,-21 21 16,0 0-16,0 21 0,0 1 16,21-1-16,-21 0 0,21 0 0,0 0 15,0 0-15,0 1 0,21-1 16,0 0-16,0 0 0,0 0 0,-21 0 15,21-21-15,1 22 16,-1-22-16,21 21 0,-21-21 0,0 0 0,22 0 16,-22 0-16,0 0 0,21 0 15,-20 0-15,-1-21 0,21 21 16,-21-22-16,0 1 0,1 0 0,-1 0 16,0-21-16,0 20 0,0-20 15,0 21-15,1-21 0,-22-1 0,0 22 16,0 0-16,0 0 0,0 0 15,0 42 1,0 0-16,0 0 0,0 0 16,-22 22-16,22-22 0,0 0 0,0 21 15,0-21-15,0 1 0,-21-1 0,21 0 16,0 0-16,0 0 16,0 0-16,0 1 0,21-22 31,1-22-31,-22 1 15</inkml:trace>
  <inkml:trace contextRef="#ctx0" brushRef="#br0" timeOffset="101111.83">9758 16574 0,'0'0'15,"0"-22"-15,-64 22 16,43 0-1,0 0 1,21 22 0,-21-22-16,0 0 15</inkml:trace>
  <inkml:trace contextRef="#ctx0" brushRef="#br0" timeOffset="101339.52">8191 16976 0,'0'0'0,"-21"21"0,-21-21 0,42 21 15,0 0 1,21-21-16,21 0 16,-20 0-16,20 0 0,0 0 0,22 0 15,-22 0-15,22-21 0,20 21 0,-20-21 16,20 21-16,22-21 0,-21 0 15,0-1-15,20 22 0,-20-21 0,21 0 16,-21 0-16</inkml:trace>
  <inkml:trace contextRef="#ctx0" brushRef="#br0" timeOffset="101935.64">10308 16637 0,'0'-21'0,"0"42"31,-21 0-31,0 0 15,21 1-15,-21 20 0,21 0 0,0 1 16,0-1-16,-22 21 0,22-20 16,-21-1-16,21 0 0,0 1 15,-21-1-15,21 0 0,0-20 0,0 20 16,0-21-16,0 0 0,0 0 16,0 1-16,0-44 46,0 1-46,0 0 16,21 0-16,0 0 0,1 0 0,-1-1 16,0-20-16,0 21 0,21-21 15,-20-1-15,20 22 0,0 0 16,1 0-16,-1 0 0,0-1 0,1 22 16,-1 0-16,0 0 0,1 22 15,41 41-15,-63-42 0,1 0 16,-1 22-16,-21-22 0,0 0 15,0 21-15,-21-20 0,-1 20 0,-20-21 16,0 0-16,-1 0 0,1 1 16,-21-1-16,20 0 0,1 0 0,-22 0 15,22 0-15,0-21 0,21 0 16,-22 0-16,22 0 0,0 0 16,0 0-16,21-21 0,0 0 15,42 0-15,-21 0 16,0 0-16,22-22 0,-1 22 0</inkml:trace>
  <inkml:trace contextRef="#ctx0" brushRef="#br0" timeOffset="103002.83">11197 16933 0,'-42'43'31,"21"-22"-31,21 0 0,-22 21 15,22-20-15,-21-1 0,21 0 16,0 21-16,0-21 0,0 1 16,0 20-16,0-21 0,0 0 0,0 0 15,0 1-15,21-1 16,1-21-16,-1 0 0,21 0 0,-21 0 16,0 0-16,1 0 0,20 0 15,-21 0-15,21 0 0,-20-21 16,-1-1-16,0 1 0,21 0 0,-21 0 15,1 0-15,-1 0 0,-21-22 16,21 22-16,0-21 0,-21 21 0,0-64 16,0 64-16,21-22 0,-21 22 15,0 0-15,0 0 0,0 42 32,0 0-32,0 0 0,-21 1 15,21 20-15,0-21 0,0 21 0,0-20 16,0 20-16,0-21 0,0 21 15,0-20-15,0-1 0,0 0 0,0 0 16,0 0-16,0 0 0,21-21 16,0 0-16,1 0 0,-1 0 15,0 0-15,0 0 0,0 0 16,22-21-16,-22 21 0,0-21 16,0 0-16,21 0 0,-20-22 0,-1 22 0,21-21 15,-21 21-15,22-22 16,-22 1-16,0-21 0,0 20 0,0 1 15,0-22-15,-21 22 0,0 0 16,0-1-16,0 22 0,0-21 0,0 21 16,-21 42-1,21 0 1,-21 21-16,0 1 0,21-1 0,0 0 16,-21 1-16,21-1 0,-21 0 15,21 1-15,0-1 0,0 0 0,0-20 16,0 20-16,0-21 0,0 21 0,0-20 15,21-1-15,0 0 16,0 0-16,21 0 0,-20-21 0,-1 0 16,21 0-16,-21 0 0,22 0 15,-22 0-15,21 0 0,-21 0 0,22-21 16,-22 0-16,0 0 0,0 21 0,21-43 16,-42 22-16,22 0 0,-22 0 15,21-21-15,-21 20 0,0-20 16,0 0-16,0 21 0,0-1 15,-21 22-15,-1 0 16,22 22-16,0-1 0,0 0 16,-21 0-16,21 0 0,0 0 0,0 1 15,0-1-15,0 21 0,0-21 0,0 0 16,21-21-16,-21 22 16,0-1-16,22-21 0,-1 0 0,0 21 15,0-21-15,0 0 16,0 0-16,1 0 0,-1 0 0,0-21 15,0 0-15,0-1 16,0 1-16,1 0 0,-1-21 0,0 21 16,0-1-16,-21-20 0,21 21 0,-21 0 15,0 0-15,21 21 0,-42 21 32,0 0-32,21 0 15,0 0-15,-21 0 0,0 22 16,21-22-16,-21 0 0,21 0 0,0 0 15,0 1-15,0-1 0,-22 0 16,22 0 0,0-42 15</inkml:trace>
  <inkml:trace contextRef="#ctx0" brushRef="#br0" timeOffset="103251.24">11769 16764 0,'0'0'0,"-22"0"16,1 0-16,21 21 31,21-21-31,1 0 0,-1 21 16,21-21-16,-21 0 0,22 0 0,-1 0 15,0 0-15,1 0 0,-1 0 16,0 0-16,1 0 0,41 0 16,-41 0-16,-1 0 0,0 0 15,22 0-15,-22 0 0,22 0 16</inkml:trace>
  <inkml:trace contextRef="#ctx0" brushRef="#br0" timeOffset="103830.81">13801 16679 0,'0'0'0,"0"-21"0,-22 21 0,22-42 16,0 0-1,0 20-15,0 1 16,0 0-16,22 21 16,-1 0-16,0 0 15,0 0-15,0 0 0,22 21 0,-22 0 16,0 22-16,0-1 0,0 0 0,22 1 15,-22-1-15,0 0 16,-21 22-16,0-22 0,0 1 0,0-1 16,0 0-16,0 1 0,0-1 15,0-21-15,0 21 0,0-20 0,0-1 16,-21 0-16,0 0 0,21-42 31,0 0-15,0 0-16,0-1 0,21-20 15,0 21-15,0-21 0,0-1 0,0 1 16,1-22-16,-1 22 0,0-21 16,21 20-16,-21-20 0,43-22 15,-43 64-15,0-21 0,0 20 16,1 1-16,-1 21 0,0-21 16,0 21-16,0 0 15,0 0-15,-21 21 0,22-21 0,-1 21 16,-21 1-16,21-1 0,0 0 15,-21 0-15,21 21 0,0-20 0,-21 20 16</inkml:trace>
  <inkml:trace contextRef="#ctx0" brushRef="#br0" timeOffset="105539.82">15240 17124 0,'0'0'0,"21"-21"0,-21 0 0,0-1 16,0 1-16,0 0 0,0 0 0,0 0 16,0-22-16,0 22 0,-21-21 15,0 0-15,0 20 0,-22-20 0,22 21 16,0 0-16,-21 0 0,20 21 0,1 0 16,-21 0-16,21 0 0,0 0 15,-1 21-15,1 0 0,0 21 0,21-21 16,-21 22-16,0-1 15,21 0-15,-21-20 0,21 20 0,0 0 16,0 1-16,0-22 0,0 21 0,0-21 16,0 0-16,0 1 0,0-1 15,0 0-15,21-21 0,0 0 0,0 21 16,0-21-16,0 0 16,1 0-16,-1-21 0,0 21 0,0-21 15,0 0-15,22-1 0,-22 1 16,0 0-16,0 0 0,0-21 0,-21 20 15,21-20-15,1 21 0,-22-21 0,21 20 16,-21-20-16,0 21 0,0 0 16,0 0-16,21 21 0,-21 21 31,0 0-31,0 0 0,0 0 16,0 0-16,0 22 0,0-22 0,0 0 15,0 21-15,0-20 0,0-1 16,0 0-16,21 21 0,-21-21 0,21 1 15,0-22-15,1 21 0,-1 0 16,0-21-16,21 0 0,-21 0 0,22 0 16,-22 0-16,21 0 0,-21 0 15,22 0-15,-1 0 0,0-21 16,-20 0-16,20-1 0,-21 1 16,0 0-16,0 0 0,1-21 0,-1 20 15,0-20-15,0 0 0,-21-43 16,0 43-16,21-22 0,-21 22 15,0 21-15,0-22 0,0 22 0,0 0 16,0 0-16,0 42 31,0 0-31,0 22 0,0-22 0,-21 21 16,21 0-16,0 1 0,-21-1 16,21 0-16,0 1 0,0-1 0,0 43 15,0-64-15,0 21 16,0-21-16,0 1 0,0-1 0,21 0 15,-21 0-15,21 0 0,0 0 16,1-21-16,-1 0 0,0 0 16,0 0-16,0 0 0,22 0 0,-22 0 15,0-21-15,0 0 0,21 21 16,-20-21-16,-1 0 0,0-22 0,0 22 16,0 0-16,0-21 0,-21 21 0,0-1 15,22-20-15,-22 21 0,21 0 16,-21 0-16,0 42 31,0 0-31,0 0 0,-21 0 16,21 0-16,0 1 0,0-1 15,-22 0-15,22 0 0,0 0 16,0 0-16,0 1 0,0-1 0,0 0 16,22 0-16,-1-21 15,0 0-15,-21 21 0,21-21 0,0 0 16,0 0-16,1 0 0,-1 0 15,21 0-15,-21 0 0,0-21 0,1 0 16,-1 21-16,0-21 0,0 0 0,0-1 16,0 1-16,1-21 0,-1 21 15,-21 0-15,21-1 0,-21 1 0,21 0 16,-21 0-16,0 0 0,0 0 16,0-1-1,0 44 1,0-1-1,0 0-15,-21 0 0,21 0 0,-21 0 16,21 1-16,0-1 0,0 0 16,0 0-16,0 0 0,0 0 0,0 1 15,0-1-15,0 0 0,0 0 16,0 0-16,21-21 0,0 0 16,0 21-16,0-21 0,1 0 15,-1 0-15,21 0 0,-21 0 0,0 0 16,1-21-16,20 0 0,-21 21 0,21-21 15,-20 0-15,-1 0 16,21-1-16,0-20 0,-20 0 16,-1 21-16,0-1 0,0-20 15,-21 21-15,0 0 0,0 0 0,0-1 16,0 1-16,0 0 0,-21 21 16,0 0-16,0 0 15,21 21-15,-22 0 0,22 1 16,-21-1-16,21 0 0,0 21 15,0-21-15,-21 1 0,21-1 0,0 0 16,0 0-16,0 0 0,0 0 0,0 1 16,0-1-16,21 0 15,0-21 1,1 0-16,-1 0 0,0 0 16,0 0-16,0 0 0,0 0 0,1 0 15,20-21-15,-21 21 0,0-21 0,0-1 16,1 1-16,20 0 0,-21 0 15,0 0-15,0 0 0,1-22 0,-1 22 16,-21 0-16,0 0 0,0 0 16,0-1-16,0 1 15,0 42 1,-21 1-16,21-1 16,-22 0-16,22 0 0,0 0 15,-21 0-15,21 1 0,0-1 16,0 0-16,0 0 0,0 0 15,-21-21-15,21 21 0,-21 1 16,21-1-16,-21-21 0,0 21 16,-1-21-16,1 0 15,0 0-15,21-21 47</inkml:trace>
  <inkml:trace contextRef="#ctx0" brushRef="#br0" timeOffset="105930.89">18288 17272 0,'0'0'16,"0"21"-1,0 0 1</inkml:trace>
  <inkml:trace contextRef="#ctx0" brushRef="#br0" timeOffset="-140213.05">0 9927 0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4:06:14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952 826 0,'0'0'0,"22"0"16,-22-22-16,0 1 0,0 0 16,-22 0-1,1 21-15,0 0 0,-21 0 0,21 0 16,-22 0-16,-20 21 0,-1 0 15,1 22-15,-1-22 0,1 42 16,-1-20-16,1 20 0,20-21 0,1 22 16,0-1-16,21-20 0,-1 20 15,1-20-15,21 20 0,0-21 16,0 1-16,0-1 0,0 22 0,21-22 16,1 0-16,20-21 0,-21 22 15,21-22-15,1 0 0,-1 0 0,0 0 16,1-21-16,20 0 15,-20 0-15,-1 0 0,21-21 16,-20 0-16,-1 0 0,0-21 0,1 20 16</inkml:trace>
  <inkml:trace contextRef="#ctx0" brushRef="#br0" timeOffset="724.99">1291 1228 0,'0'0'15,"0"-21"-15,0-1 0,0 1 0,-21 21 31,-21 0-31,20 21 16,1 22-16,0-22 0,0 0 16,0 21-16,0 1 0,-1-1 0,1-21 15,0 22-15,0-1 0,21 0 16,-21 1-16,21-22 0,0 21 16,0-21-16,0 0 0,0 1 0,21-1 15,0-21-15,0 0 0,22 0 16,-22 0-16,21 0 0,-21 0 0,22-21 15,-22-1-15,21 22 0,-21-21 16,0 0-16,1 0 0,-22 0 16,0 0-16,0-1 0,0-20 15,0 21-15,0 0 0,-22 0 16,-20-1-16,21 1 0,0-21 0,0 21 16,-1 0-16,1-1 0,21 1 15,0 0-15,0 0 0,0 0 16,21 0-16,1-1 0,-1 1 0,21 0 15,0 21-15,-20 0 0,20 0 16,21 0-16,-20 21 0,-1 0 0,0 1 16,1-1-16,-1 0 0,-21 21 15,22-21-15,-22 1 0,0 20 16,0-21-16,-21 0 0,0 22 0,0-22 16,0 0-16,0 0 0,0 0 15,-21 0-15,0 1 0,0-1 16,-1-21-16,1 21 15,0-21-15,0-21 16,21 0-16,0-1 16,0 1-16,0 0 0,0 0 0,0-21 15,0 20-15,21-20 0,21-21 16,-20 20-16,-1 1 16,21 0-16,-21 20 0,0 1 0,22 0 15,-22 0-15,21 21 0,22 0 16,-43 0-16,21 21 15,-21 0-15,1 0 0,-1 22 16,0-1-16,-21 0 0,0-20 16,0 20-16,0-21 0,0 21 15,0-20-15,-21-1 0,21 0 0,-21 0 16,21 0-16,-22 0 0,44-42 47,-1 0-47,0 0 0,0 0 15</inkml:trace>
  <inkml:trace contextRef="#ctx0" brushRef="#br0" timeOffset="972.91">2688 762 0,'0'0'0,"0"-21"0,-21 21 31,0 21-31,21 0 0,-21 22 0,-1-1 15,1 0-15,0 1 0,0-1 16,0 21-16,21-20 0,-21 20 0,-1-20 16,1-1-16,21 0 0,0 1 15,0 20-15,0-42 16,0 0-16,0 1 0,0-1 0,21-21 16,1 0-16,-1 0 15,0 0-15,0 0 0,0 0 16,0 0-16,1-21 0,-1-1 15,-21 1-15</inkml:trace>
  <inkml:trace contextRef="#ctx0" brushRef="#br0" timeOffset="1155.99">2201 1249 0,'-21'0'15,"42"0"-15,-63 0 0,63 0 31,0 0-31,22 0 0,-1 0 16,0 0-16,1-21 0,20 21 16,-21 0-16,22-21 0,-1-1 0,1 22 15,-1-21-15,1 21 0,-1 0 16</inkml:trace>
  <inkml:trace contextRef="#ctx0" brushRef="#br0" timeOffset="1885.26">3387 1207 0,'0'0'16,"42"-64"-1,-42 43 1,0 0-16,-21 0 0,0-1 0,-1 22 16,1-21-16,0 0 0,0 21 15,-21 0-15,20 0 0,1 0 0,-21 0 16,21 0-16,-22 21 0,22 0 15,-21 1-15,0-1 0,20 21 0,-20-21 16,21 22-16,-21-1 0,20-21 16,1 21-16,0 1 0,21-1 0,0-21 15,0 22-15,0-22 16,0 0-16,0 0 0,21 21 0,0-20 16,1-22-16,20 0 15,-21 0-15,21 0 0,-20 0 0,20-22 16,0 1-16,-21 0 0,22 0 15,-1 0-15,-21 0 0,22-1 0,-22-20 16,21 21-16,-21-21 0,0 20 16,1-20-16,-1 0 0,0 21 0,-21-22 15,0 22-15,0 0 0,0 0 16,0 0-16,-21 42 16,21 0-1,-21 0-15,21 0 0,-22 22 0,22-22 16,-21 21-16,21-21 0,0 0 15,0 22-15,0-22 0,0 0 0,0 0 16,21 0-16,1-21 16,-1 22-16,21-22 0,0 0 15,-20 0-15,20 0 0,-21 0 16,21 0-16,1-22 0,-1 1 0,0 0 16,-20 0-16,20 0 0,-21 0 15,21-1-15,-20-20 0,-1 21 0,0-21 16,-21 20-16,0-20 0,21 21 15,-21 0-15,0 0 0,0 42 32,0 0-32,0 0 15,0 21-15,-21-20 0,21-1 0,0 21 16,-21-21-16,21 0 0,-21 22 16,21-22-16,-22 0 0,22 0 0,0 0 15,0 1-15,0-1 16,0-42 15,22-1-31,-22 1 16,21 0-16,0 0 0</inkml:trace>
  <inkml:trace contextRef="#ctx0" brushRef="#br0" timeOffset="2068.06">4022 910 0,'0'0'0,"0"-21"0,-22 21 15,1 0 1,0 0 0,21 21-1,0 0-15,0 1 16,0-1-16,21-21 16,0 0-1,1 0-15</inkml:trace>
  <inkml:trace contextRef="#ctx0" brushRef="#br0" timeOffset="2536.78">4297 974 0,'-21'42'16,"-1"-21"0,22 0-16,0 1 0,-21-1 15,0 0-15,21 0 16,-21 0-16,21 22 0,0-22 0,0 0 15,0 0-15,0 0 0,-21 0 16,21 1-16,-21-1 0,21 0 16,0 0-1,0-42 17,0 0-17,0 0-15,21-1 16,0-20-16,0 21 0,0-21 0,0 20 15,22-20-15,-22 0 0,21-1 16,1 22-16,-1-21 0,0 21 0,1 0 16,-1-1-16,0 22 0,1 0 15,-1 0-15,-21 0 0,0 22 0,0-1 16,-21 21-16,0-21 0,0 22 16,0-22-16,0 21 0,0 0 0,0-20 15,0 20-15,-21-21 0,0 0 16,0 22-16,0-22 0,0-21 15,21 21-15,0 0 0,-22-21 0,22 21 16,22-21 15,-1-21-31,0 0 0,21 21 16,-21-21-16</inkml:trace>
  <inkml:trace contextRef="#ctx0" brushRef="#br0" timeOffset="2892.22">5397 953 0,'0'0'0,"-63"-64"32,42 64-17,0 0-15,-22 0 0,22 21 16,-21 0-16,21-21 0,-1 22 0,-20-1 16,21 0-16,0 0 0,21 0 15,0 0-15,0 1 0,0-1 16,0 0-16,21-21 0,0 21 15,0-21-15,0 0 0,22 21 0,-22-21 16,0 21-16,0-21 0,0 0 16,1 22-16,-1-22 0,-21 21 0,21-21 15,-21 21-15,0 0 16,-21 0-16,0-21 16,-22 21-16,22-21 0,-21 22 0,-1-22 15,22 0-15,-21 0 0,0 21 16,20-21-16,-20 0 0,21 0 0,0 0 15,0 0-15,42 0 32,21-21-32,-21-1 0,22 1 15</inkml:trace>
  <inkml:trace contextRef="#ctx0" brushRef="#br0" timeOffset="3175.99">6075 656 0,'0'0'0,"0"-21"0,0 0 0,0 0 15,-21 21 1,-1 21-16,1 0 0,0 0 16,0 0-16,0 22 0,0-1 0,-1 0 15,1 1-15,0-1 0,0 0 16,0 22-16,0-22 0,-1 1 0,22-1 15,-21 0-15,21-21 16,0 22-16,0-22 0,0 0 0,21 21 16,1-42-16,-1 22 0,0-1 15,0-21-15,0 0 0,22 0 0,-1 0 16,-21 0-16,21 0 0,1 0 0,-1-21 16</inkml:trace>
  <inkml:trace contextRef="#ctx0" brushRef="#br0" timeOffset="3464.99">6435 677 0,'21'-21'0,"-42"42"0,42-63 16,0 21-16,0 0 16,0 21-16,0 0 0,22 0 0,-22 0 15,21 0-15,1 0 0,20 0 16,-21 21-16,1 0 0,-1 21 0,0-20 15,1 20-15,-22 0 0,0 22 16,0-22-16,-21 22 0,0-22 0,0 0 16,0 1-16,-21-1 0,0 0 15,0 1-15,-22-22 0,22 21 0,-21-21 16,0 0-16,20 1 0,-20-22 0,21 21 16,-21-21-16,20 0 0,1 0 15,0 0-15,0 0 0,0 0 16,0 0-16,-1 0 0,22-21 0</inkml:trace>
  <inkml:trace contextRef="#ctx0" brushRef="#br0" timeOffset="4040.97">8721 656 0,'0'0'0,"0"-84"16,0 62-16,0 1 15,-43 0-15,22 0 0,0 21 16,-21 0-16,-1 0 0,1 0 0,21 0 16,-22 0-16,1 21 0,0 0 15,21 0-15,-22 22 0,1-1 0,21 0 16,0 1-16,-22 20 0,22-20 16,0 20-16,0 43 15,21-64-15,0 64 16,0-64-16,0 1 0,21-22 0,0 21 15,0-21-15,0 1 0,22-1 0,-1-21 16,0 0-16,22 0 0,-1 0 16,1 0-16,-1 0 0,22 0 0,0 0 15,-22-21-15,22-1 0,-22 1 16,1-21-16,-1 21 0</inkml:trace>
  <inkml:trace contextRef="#ctx0" brushRef="#br0" timeOffset="5712.46">9356 995 0,'0'-42'0,"0"84"16,0-127-16,0 43 0,0 21 0,0 0 15,-22-22-15,1 22 0,0 0 16,0 21-16,0 0 0,-22 0 0,22 0 16,-21 0-16,0 0 0,-1 21 15,22 0-15,-21 0 0,-1 1 0,1 20 16,21 0-16,-21 1 0,20-1 16,-20 0-16,21 1 0,0-1 0,21 0 15,0-21-15,0 22 0,0-22 16,0 0-16,0 0 0,0 0 15,21-21-15,21 22 0,-21-22 16,22 0-16,-22 0 0,21 0 0,1-22 16,-1 1-16,0 0 0,1 21 15,-1-42-15,-21 21 0,21-1 16,-20 1-16,-1-21 0,0 21 0,0-22 16,0 1-16,-21 21 0,21-43 15,-21 22-15,0 21 0,0 0 16,0 0-16,-21 21 15,21 21 1,-21 0-16,21 0 0,-21 21 16,21-20-16,0-1 0,0 21 0,0-21 15,0 22-15,0-22 0,0 21 16,0-21-16,0 0 0,21 1 0,-21-1 16,21-21-16,0 21 15,22-21-15,-22 0 0,0 0 0,0 0 16,22 0-16,-1 0 0,-21 0 0,21 0 15,1-21-15,-1 0 0,-21-1 16,22 1-16,-1 0 0,-21 0 0,0 0 16,0 0-16,1-22 0,-1 22 15,-21 0-15,0 0 0,0 0 0,0-1 16,0 1-16,0 42 31,0 1-31,-21-1 0,-1 0 16,22 0-16,-21 0 0,21 22 0,-21-22 15,21 0-15,-21 0 0,0 0 16,21 0-16,0 1 0,0-1 16,-21-21-16,21 21 0,-22-21 15,22-21 17,0 0-32,0-1 15,0 1-15,22 0 0,-1 0 0,-21-21 16,21 20-16,0-20 0,0 21 15,0-21-15,1-1 0,-1 22 0,0 0 16,0-21-16,21 20 0,-20 22 0,-1-21 16,0 21-16,0 0 15,21 0-15,-20 21 0,-1 1 0,0 20 16,0 0-16,-21 22 16,0-22-16,0-21 0,0 22 15,0-22-15,0 21 0,0-21 16,21 0-16,-21 1 0,0-1 0,0 0 15,21-21-15,1 0 0,-1 21 0,0-21 16,0 0-16,0 0 16,0 0-16,1-21 0,-1 21 0,21-21 15,-42 0-15,21-1 0,0 1 16,1 0-16,-1 0 0,-21 0 16,0 0-16,0-22 0,0 22 0,21-21 15,-21 21-15,0-1 0,0 1 16,0 0-16,0 42 31,0 0-31,0 1 0,0-1 16,0 21-16,-21-21 0,0 22 0,21-22 15,0 0-15,-22 0 0,22 21 0,-21-20 16,0-1-16,21 0 16,0 0-16,-21-21 15,21 21-15,0-42 16,0 0-1,0 0-15,21 0 16,0-1-16,-21 1 0,21-21 16,1 21-16,-1-22 0,0 1 0,0 0 15,0 21-15,22-22 0,-22 1 16,21 21-16,-21 0 0,22-1 0,-1 1 16,-21 21-16,21 0 0,-20 0 15,-1 21-15,0 1 0,0-1 0,-21 0 16,0 21-16,0-21 0,0 22 15,0-22-15,0 21 0,-21 1 0,0-22 16,21 0-16,-21 21 0,-1-21 16,22 1-16,0-1 0,0 0 0,0 0 15,22-21 1,-1 0 0,0 0-16,0 0 0,21 0 0,-20 0 15,20-21-15,0 0 0,1 0 0,-1 21 16,0-22-16,-21 1 0,22-21 15,-1 21-15,0 0 0,1-22 16,-22 22-16,21-21 0,-21-1 0,1 22 16,-1-21-16,0 21 0,0 0 0,-21-1 15,0 1-15,-21 42 32,0 1-32,21-1 15,-21 21-15,-1-21 0,1 22 16,0-1-16,-21-21 0,21 21 0,21 1 15,-22-22-15,22 21 0,-21-21 16,21 1-16,0-1 0,0 0 0,0 0 16,21 0-16,1 0 0,-1-21 15,21 22-15,-21-22 0,22 0 0,-1 0 16,0 0-16,1 0 0,-1 0 0,0 0 16,1-22-16,-1 22 0,43-42 15,-64 21-15,21 0 0,-21 0 16,0-22-16,-21 22 0,0-21 15,0-1-15,0 1 0,0 0 0,0-1 16,-21 1-16,0 21 0,0-21 16,0 20-16,-22 1 0,22 21 15,-21 0-15,0 0 0,-1 0 0,1 0 16,21 0-16,-22 0 0,1 21 16,21 1-16,0-1 0,0 0 0,-1 0 15,22 0-15,0 0 16,0 1-16,22-22 0</inkml:trace>
  <inkml:trace contextRef="#ctx0" brushRef="#br0" timeOffset="6018.3">12573 508 0,'0'0'0,"0"-21"16,-21 0-1,0 21-15,-1 0 0,22 21 0,-21 0 16,0 0-16,0 0 0,0 22 16,0-1-16,-1-21 0,1 43 0,0-22 15,0 0-15,0 1 0,0 20 0,-1-20 16,1-1-16,21 0 0,0 1 16,0-1-16,0 0 0,0-21 15,0 1-15,0-1 0,0 0 16,0 0-16,21-21 0,1 0 0,-1 0 15,0 0-15,21 0 0,-21 0 16,1 0-16,-1 0 0,0-21 0,0 0 16,0 0-16,0-1 0,1 1 0</inkml:trace>
  <inkml:trace contextRef="#ctx0" brushRef="#br0" timeOffset="6186.98">12128 868 0,'0'0'15,"-42"0"-15,21 0 0,0 0 0,63 0 32,-21 0-32,22 0 15,-1 0-15,0 0 0,1 0 16,-1 0-16,21 0 0,-20-21 0,-1 0 16,0 21-16,-20-22 0,20 1 0</inkml:trace>
  <inkml:trace contextRef="#ctx0" brushRef="#br0" timeOffset="6596.87">13737 720 0,'0'0'0,"21"0"16,-21 21-1,0 0-15,0 0 16,0 22-16,0-22 0,0 21 0,-21 0 16,0 1-16,0-22 0,0 21 15,-1 1-15,1-22 0,0 21 0,21-21 16,-21 0-16,21 1 0,-21-1 0,42-21 31,0 0-15,0-21-16,0-22 0,1 22 15</inkml:trace>
  <inkml:trace contextRef="#ctx0" brushRef="#br0" timeOffset="6769.64">13801 572 0,'0'0'16,"0"-22"-16,-43-20 15,22 42-15,0 0 31,21 21-31,0 0 16,0 1-16,21-1 0,0 0 0,22 0 16,-22 0-16,21 0 15,0 1-15</inkml:trace>
  <inkml:trace contextRef="#ctx0" brushRef="#br0" timeOffset="7307.97">14605 931 0,'0'0'15,"21"0"-15,0 0 0,0 0 0,-21-21 16,0 0-16,0 0 0,0 0 16,0 0-16,0-1 0,0 1 15,0 0-15,-21 0 0,0 0 0,0 0 16,0-1-16,0 22 0,-22-21 16,22 21-16,-21 0 0,21 0 0,-22 0 15,1 0-15,0 21 0,-1 1 16,1-1-16,0 21 0,-1 0 15,1 1-15,0-1 0,20 0 0,1 1 16,0-1-16,21-21 0,0 22 16,0-1-16,0-21 0,0 0 0,0 22 15,21-43-15,0 21 0,22 0 16,-22-21-16,21 0 0,1 0 0,-1 0 16,0 0-16,1 0 0,-1-21 0,0 0 15,1-1-15,-1 1 0,-21-21 16,21 21-16,1-22 0,-22 1 0,0 0 15,0-22-15,0 22 16,22-64-16,-22 43 0,-21 20 16,21-20-16,-21 20 0,0-20 15,0 21-15,0-1 0,0 22 0,0-21 16,0 21-16,-21 21 16,0 42-16,0-21 15,21 21-15,0 1 0,0 20 0,-22-20 16,22 20-16,-21-21 0,21 22 15,0-1-15,0-20 0,0 20 0,0-20 16,0-1-16,0 0 16,0 1-16,0-22 0,0 21 0,0-21 15,21 0-15,1 1 0,-1-22 16,0 0-16,0 0 0,21 0 16,-20-22-16,20 22 0</inkml:trace>
  <inkml:trace contextRef="#ctx0" brushRef="#br0" timeOffset="7668.65">15071 868 0,'0'0'16,"21"0"0,0 0-16,0 0 15,0 0-15,0 0 0,22-21 16,-1 0-16,-21 21 15,22-22-15,-1 1 0,-21 21 0,21-21 0,-20 0 16,-1 0-16,-21 0 0,0-1 16,0 1-16,-21 21 15,-1 0-15,-20 0 16,21 0-16,-21 0 0,20 0 16,-20 21-16,21 22 0,-21-22 0,20 0 15,-20 21-15,21 1 0,0-1 16,0-21-16,-1 22 0,22-1 0,0-21 15,0 0-15,0 22 0,0-22 16,0 0-16,22-21 0,-1 21 16,21 0-16,0-21 0,-20 0 0,41 0 15,-21 0-15,1 0 0,-1 0 16,22 0-16,-22-21 0,0 0 0</inkml:trace>
  <inkml:trace contextRef="#ctx0" brushRef="#br0" timeOffset="8125.01">15875 699 0,'0'0'0,"0"21"31,0 0-15,0 0-16,-21 0 0,21 22 0,-21-22 16,21 0-16,-22 21 0,22-21 15,0 22-15,0-22 0,-21 0 0,21 0 16,-21 22-16,0-22 15,21 0-15,0 0 16,-21-21 0,21-21-16,0 0 15,0 0-15,0-1 0,0 1 16,0-21-16,21 21 0,0-22 16,0 1-16,0 0 0,1-1 0,-1 22 15,21-21-15,-21 0 16,22 20-16,-22 1 0,21 0 0,0 21 15,-20 0-15,20 0 0,-21 0 0,0 0 16,0 42-16,1-20 0,-1-1 16,-21 21-16,0 0 0,0 1 0,0-1 15,0 0-15,0 1 0,0-22 16,-21 21-16,-1-21 0,1 22 0,21-22 16,-21 0-16,21 0 0,-21-21 15,21 21-15,21-42 31,0 0-15,0 0-16,1 0 0,20 0 0,-21-22 16</inkml:trace>
  <inkml:trace contextRef="#ctx0" brushRef="#br0" timeOffset="8568.67">16827 402 0,'0'0'16,"0"-21"-16,0 0 0,0 0 0,-21 42 31,0 0-31,0 21 0,0-20 16,0 20-16,-1 0 0,1 1 0,0-1 15,21 0-15,-21 22 16,0-22-16,0 0 0,21 1 0,0 41 16,0-41-16,0-1 15,0-21-15,0 22 0,0-22 0,21 0 16,0 0-16,0 0 0,0-21 15,22 0-15,-22 0 0,85-21 16,-64 0-16,-21 0 16,21 0-16,-20-1 0,20 1 15,-21-21-15,0 21 0,22-22 0,-22 1 16,0 21-16,-21-21 16,21 20-16,-21 1 0,0 0 0,-21 21 31,0 21-31,0 0 15,21 1-15,-22-1 0,1 0 16,21 21-16,0-21 0,-21 1 0,21-1 16,-21 0-16,21 0 0,0 0 15,0 0-15,0 1 16,21-22-16,0 0 16,0 0-16,1-22 0,-1 1 0,0 0 15,21 0-15</inkml:trace>
  <inkml:trace contextRef="#ctx0" brushRef="#br0" timeOffset="8741.45">17314 529 0,'0'0'0,"-84"-21"32,62 21-32,1 0 46</inkml:trace>
  <inkml:trace contextRef="#ctx0" brushRef="#br0" timeOffset="8920.46">16510 614 0,'0'0'0,"-42"21"16,-1 0-1,64-21 1,22 0-16,-22 0 16,42 0-16,-20 0 0,-1 0 15,22 0-15,-1 0 0,1-21 0,-1 21 16,1 0-16,-1-21 16</inkml:trace>
  <inkml:trace contextRef="#ctx0" brushRef="#br0" timeOffset="9917.56">17970 254 0,'0'0'0,"0"-21"0,0 0 15,-21 21-15,0 0 16,0 21-16,0 0 16,0 0-16,-1 0 0,1 22 0,0-1 15,0 22-15,-21-22 0,20 0 16,1 22-16,0-1 0,0-20 0,0 20 15,0 1-15,-1 20 16,1-20-16,0-1 0,0 1 0,-21-1 16,20-20-16,1 20 0,0 1 0,0-22 15,0 21-15,0-20 0,-22 20 16,43-20-16,-21-1 0,0 0 0,0 1 16,0-1-16,21 0 0,0-21 15,0 1-15,0-1 0,0 0 16,21-21-16,0 0 15,21-21-15,1 0 0,-22-1 16,21 1-16,0 0 0,1-21 0,-1-1 16,0 22-16,1-21 0,-22 0 15,0-1-15,0 1 0,0 0 16,-21-1-16,0 1 0,0 0 0,-21-1 16,0 1-16,0 21 0,0-22 15,0 22-15,-22 0 0,22 0 0,0 0 16,0 21-16,0-21 0,21-1 15,21 1 1,0 21-16,21-21 16,-21 21-16,22-21 0,-1 21 0,0-21 15,43-22-15,-43 22 16,64-21-16,-63 21 0,-22 0 16,21-1-16,-21 1 0,0 0 15,1 21-15,-1-21 0,0 21 16,-42 0 15,0 21-31,21 0 16,0 0-16,-22 1 0,22-1 15,0 0-15,0 0 0,0 0 16,0 0-16,0 1 16,22-22-16,-22 21 0,21-21 15,0 0-15,0 0 0,21 0 16,-20 0-16,20 0 0,-21-21 0,21-1 15,-20 22-15,20-21 0,-21 0 16,0 0-16,0-21 0,1 20 16,-1 1-16,0 0 0,0 21 0,-21-21 15,0 0-15,0 42 32,-21 0-17,0 21-15,0-20 0,-1 20 0,1 0 16,0 22-16,0-22 0,-21 22 15,20-22-15,1 21 0,0-20 16,0 20-16,-21-20 0,20 20 0,1 1 16,-21-22-16,21 21 0,0 1 15,-1-1-15,1 1 0,0-1 0,0-20 16,0 20-16,0 1 0,-1-22 16,22 0-16,-21 22 0,0-22 0,0-21 15,0 22-15,21-1 0,-21-21 0,-1 0 16,-20 1-16,21-1 0,0-21 15,-22 0-15,1 0 0,0 0 0,-1 0 16,-41-43-16,41 22 16,-20 0-16,21 0 0,-1-21 0,1 20 15,21-20-15,-22 0 0,22-1 0,0-20 16,21-43-16</inkml:trace>
  <inkml:trace contextRef="#ctx0" brushRef="#br0" timeOffset="10377.01">19664 656 0,'0'0'0,"21"-21"0,21-64 15,-21 64 1,-21 0-16,22-21 0,-22 21 16,0-22-16,21 22 0,-21 0 0,0-21 15,0 20-15,0 1 0,0 0 16,0 42-1,0 0-15,-21 1 16,-1 20-16,1 0 0,21 1 16,-21-1-16,0 0 0,0 1 15,0 20-15,-1-21 0,1 1 0,0-1 16,0 22-16,0-22 0,0 0 16,-1-21-16,22 22 0,-21-22 0,0 0 15,21 0-15,0 0 0,21-21 31,0-42-15,1 21-16,-1 0 0,21 0 16</inkml:trace>
  <inkml:trace contextRef="#ctx0" brushRef="#br0" timeOffset="10812.89">19981 445 0,'0'0'15,"21"-22"-15,-21 1 0,22 0 0,-22 42 31,0 22-31,-22-22 16,1 21-16,21 0 0,-21-20 16,0 20-16,0 0 0,21 1 0,-21 20 15,-1-21-15,1 1 0,21-22 16,-21 21-16,21 1 0,-21-1 16,21-21-16,0 0 0,-21-21 15,21 21-15,0-42 31,0 0-31,21 0 0,0 0 16,-21 0-16,21-1 0,22-20 16,-22 0-16,0 21 0,0-22 0,21 1 15,-20 21-15,20 0 0,-21-22 0,21 43 16,1-21-16,-22 0 0,21 21 16,-21 0-16,1 0 0,-1 21 0,0 0 15,0 0-15,-21 1 0,0-1 16,0 21-16,0-21 0,0 22 0,0-22 15,-21 21-15,0-21 0,0 22 16,-1-22-16,22 0 0,0 0 16,-21 0-16,21 0 15,21-21 1,-21-21 0,22 21-16,-1-21 0,21 0 0,-21 0 15</inkml:trace>
  <inkml:trace contextRef="#ctx0" brushRef="#br0" timeOffset="11168.91">20722 677 0,'0'0'0,"0"-21"31,21 21-31,0 0 0,1-21 15,-1 21-15,-21-21 16,21 21-16,0 0 16,-21-21-16,-21 21 31,0 21-31,-22-21 0,22 21 16,0 0-16,-21 0 0,-1 1 0,22 20 15,-21-21-15,21 0 0,0 22 16,-1-22-16,22 0 0,0 0 0,0 0 15,0 0-15,0 1 16,22-22-16,-1 0 0,0 0 16,21 0-16,-21 0 0,22 0 0,-1-22 15,0 22-15,1-21 0,-1 0 16,0 0-16,1 0 0,-22-22 0</inkml:trace>
  <inkml:trace contextRef="#ctx0" brushRef="#br0" timeOffset="11388.99">19473 508 0,'0'0'0,"-63"21"16,-43 0-1,85 1-15,0-22 0,42 0 31,21 0-31,0 0 0,1 0 0,20 0 16,1-22-16,20 22 0,-20-21 16,-1 0-16,1 0 0,-22 0 0</inkml:trace>
  <inkml:trace contextRef="#ctx0" brushRef="#br0" timeOffset="12996.89">22056 889 0,'0'0'0,"-22"21"0,-20 0 32,42 1-32,21-22 31,0 0-31,1-22 16,-1 1-16,21 21 0,-21-21 0,22 0 15,-1 0-15,0 0 0,-21-1 16,22 1-16,-22 0 0,21 0 0,-21-21 15,1 20-15,-1 1 16,-21 0-16,0 0 0,0 0 0,0 0 16,0-1-16,-21 22 15,-1 0-15,1 0 16,0 0-16,0 22 0,0-1 16,0 0-16,-1 0 0,1 0 0,0 22 15,0-22-15,0 21 0,21 0 16,-21-20-16,21 20 0,0-21 0,0 0 15,0 0-15,0 1 0,0-1 16,21 0-16,21-21 0,-21 0 0,22 0 16,-22 0-16,42 0 0,-20 0 15,20 0-15,-21-21 0,22 21 0,-1-21 16,-20-1-16,20-20 0,-20 21 16,-1 0-16,0-22 0,-21 22 0,22-21 15,-22 21-15,0-22 0,0 1 16,0 0-16,1-1 0,-22 1 15,0 0-15,0-1 0,0 22 0,0-21 16,0 21-16,0 0 0,0-1 16,0 1-16,0 42 15,0 1 1,-22 20-16,1-21 0,21 21 0,-21 1 16,0-1-16,0 22 0,21-22 15,-21 0-15,21 1 0,-22-1 0,22 0 16,0-21-16,0 22 15,0 20-15,0-42 0,0 1 16,0-1-16,22 0 0,-1 0 16,0-21-16,0 0 0,0 0 0,22 0 15,-22 0-15,21 0 0,-21 0 16,22-21-16,-1 0 0,0 0 0,-21-1 16,22 1-16,-1 0 0,-21 0 15,22-21-15,-22 20 0,0 1 0,0 0 16,0 0-16,-21 0 0,21 0 15,-21-1-15,-21 22 16,0 0 0,0 0-16,21 22 0,-21-22 15,0 21-15,-1 21 0,1-21 0,21 0 16,0 1-16,0-1 0,0 0 16,0 0-16,0 0 0,0 0 0,0 1 15,21-22-15,1 21 16,-1-21-16,0 0 0,21 0 0,1 0 15,-22 0-15,21-21 0,0-1 16,1 22-16,-22-21 0,21 0 0,-21 0 16,22 0-16,-22 0 0,0-22 15,0 22-15,-21 0 0,0 0 0,21 0 16,-21-1-16,0 1 16,0 42 15,-21-21-31,21 22 0,-21-1 0,0 21 15,21-21-15,-21 0 0,0 1 16,21 20-16,0-21 0,-22 0 0,1 0 16,21 1-16,-21-1 0,21 0 15,-21-21-15,21 21 0,0-42 47,0 0-47,0 0 16,21-1-16,0 1 0,0-21 15,1 21-15,-1-22 0,0 22 16,21-21-16,-21 21 0,22-22 16,-22 22-16,21 0 0,-21 0 0,22 0 15,-22 21-15,0 0 0,21 0 16,-20 0-16,-1 21 0,0 0 16,-21 0-16,0 0 0,0 22 15,0-22-15,0 21 0,0 1 0,0-22 16,0 21-16,-21-21 0,0 0 15,21 22-15,-22-22 0,22 0 16,-21 0-16,0-21 16,21-21 15,0 0-31,0 0 16,0 0-16,0-1 0,0 1 0,21-21 15,0 21-15,1-22 0,-1 22 16,21-21-16,-21 21 0,22-22 0,-1 22 15,-21 0-15,21 0 0,1 21 16,-22 0-16,21 0 0,-21 0 0,1 21 16,-22 0-16,0 0 0,0 1 15,0 20-15,0-21 0,0 21 0,0-20 16,0 20-16,-22-21 0,22 21 16,-21-20-16,0-1 0,0 0 0,21 0 15,0 0-15,-21 0 0,21 1 16,21-22-1,0 0 1,0-22-16,22 22 0</inkml:trace>
  <inkml:trace contextRef="#ctx0" brushRef="#br0" timeOffset="14020.3">24934 910 0,'-21'0'15,"21"-21"-15,21 21 32,0 0-32,-21-21 0,43 0 0,-22 21 15,0-21-15,0 21 0,22-22 16,-22 1-16,0 21 0,0-21 0,-21 0 16,0 0-16,21 0 0,-21-1 15,0 1-15,-21 21 31,0 0-31,0 21 0,0 1 0,-1-1 16,-20 0-16,21 21 16,0-21-16,0 22 0,-1-22 0,1 0 0,0 21 15,21-20-15,0-1 0,0 0 16,0 0-16,0 0 0,0 0 16,21 1-16,0-22 0,22 0 0,-1 0 15,0 0-15,1 0 0,-1 0 16,0 0-16,-20 0 0,20-22 0,0 22 15,1-21-15,-22 0 0,21 0 16,-21 0-16,0-22 0,1 22 0,-1-21 16,0 21-16,0-22 0,0 22 15,-21-21-15,0 21 0,21 0 0,1-1 16,-22 44 0,0-1-1,-22 0-15,1 0 0,0 21 16,0-20-16,21 20 0,-21-21 15,0 21-15,21 1 0,0-22 16,-22 0-16,22 0 0,-21 0 0,21 1 16,-21-1-16,21 0 15,0-42 17,0 0-32,0-1 15,0 1-15,0 0 0,0 0 0,21-21 16,0 20-16,1-20 0,20 0 15,-21-1-15,21 1 0,1 21 0,20-21 16,-20 20-16,-1 1 16,0 0-16,1 0 0,-1 21 0,0 0 15,1 0-15,-22 21 0,0 0 16,0 0-16,0 1 0,-21 20 0,0-21 16,0 21-16,0 1 0,0-22 15,0 21-15,0 1 0,0-22 0,0 0 16,0 21-16,-21-21 0,21 1 15,0-1-15,0 0 16,0-42 15,21 21-31,0-21 0,1-1 16,-1 1-16,-21 0 0,21-21 16,0 21-16,0-22 0,0 1 0,1 0 15,20-1-15,-21 1 0,0 0 16,0-1-16,1 1 0,-1 0 0,0-1 15,0 1-15,0 0 0,-21 20 16,21 1-16,-42 64 31,0-22-31,0 21 0,0-21 0,0 22 16,-1-1-16,1 0 0,0 1 16,0-1-16,0 0 0,0 1 15,-1-1-15,22-21 0,0 21 16,-21-20-16,21-1 0,0 0 0,-21 0 15,21 0-15,0 0 16,21-21 0,0 0-16,-21-21 0,0 0 15</inkml:trace>
  <inkml:trace contextRef="#ctx0" brushRef="#br0" timeOffset="14200.2">26204 699 0,'21'0'47,"22"0"-31,-22 0-16,0 0 0,21 0 16,1-22-16,-1 22 0,0 0 0,1 0 15,20 0-15,-20 0 0</inkml:trace>
  <inkml:trace contextRef="#ctx0" brushRef="#br0" timeOffset="14460.05">28109 593 0,'-42'-21'31,"21"21"-31,0 0 0,-1 21 16,1 0-16,21 0 0,-21 0 16,0 0-16,21 1 0,0-1 0,-21 21 15,21-21-15,-21 0 0,21 1 16,-22-1-16,22 0 0,0 0 16</inkml:trace>
  <inkml:trace contextRef="#ctx0" brushRef="#br0" timeOffset="14628.96">27961 423 0,'0'0'0,"0"-21"16,-21 0-16,21 0 0,-21 21 15,42 0 32,0 0-47,0 0 0,22 0 16,-1 0-16</inkml:trace>
  <inkml:trace contextRef="#ctx0" brushRef="#br0" timeOffset="15132.67">28850 169 0,'0'0'0,"0"-21"0,0 0 0,0 0 15,0 0-15,0 0 0,-21 21 16,0 0-16,0 0 16,-1 21-16,1 21 0,0-21 0,-21 22 15,21 20-15,-22-21 0,22 22 16,-21-1-16,-1-20 0,1 20 0,21 22 16,-43-22-16,22 22 0,0-21 15,-1 20-15,1-20 0,0-1 0,21 1 16,-22-1-16,22 1 0,0-1 15,0-20-15,21-1 0,0 0 0,0 1 16,0-1-16,0 0 0,0-21 16,0 22-16,21-22 0,0 0 0,0 0 15,0-21-15,1 0 0,-1 0 16,0 0-16,0 0 0,0 0 16,0 0-16,1-21 0,-1 0 0,0 0 15,0-22-15,0 22 0,0 0 16,-21-21-16,0-1 0,0 22 15,0-21-15,0 0 0,0-1 0,0-20 16,0 20-16,-21 1 0,0 0 16,-21-1-16,21 22 0,-1 0 0,1 0 15,0 0-15,21 0 0,0-1 32,21 22-32,0 0 15,22 0-15,-22 0 0,21-21 0,1 21 16,-1-21-16,0 21 0,-21 0 15,22-21-15,-22 21 0,0 0 16,0-21-16,0 21 0,-21-21 16</inkml:trace>
  <inkml:trace contextRef="#ctx0" brushRef="#br0" timeOffset="16049.14">1164 2561 0,'0'0'0,"0"-21"0,0-21 0,0 21 16,0-22-16,0 22 0,0-21 0,0 21 16,0-1-16,0 1 0,0 0 15,0 0-15,0 42 32,0 0-32,0 22 15,-21-1-15,21 21 0,0 1 16,0-1-16,-21 22 0,0-21 0,21-1 15,-22 1-15,1-1 0,0-21 16,21 22-16,0-22 0,0 1 0,-21-22 16,21 0-16,0 0 0,0 0 15,-21 0-15,0-21 16,-1 0-16,1-21 16</inkml:trace>
  <inkml:trace contextRef="#ctx0" brushRef="#br0" timeOffset="16640.8">635 2963 0,'0'0'0,"0"-21"16,0 0-1,21 21 1,21 0-16,-20 0 0,20-21 16,0 21-16,1-21 0,-1 0 0,21 21 15,1-22-15,-1 1 0,1 0 16,-1-21-16,1 21 0,-1-1 0,1-20 15,-1 21-15,-20-21 0,-22 20 16,21-20-16,-21 21 0,-21-21 16,0 20-16,0 1 0,0 0 15,0 0-15,0 0 0,-21 0 16,0 21-16,0 0 16,21 21-16,0 21 0,0 0 15,-21 1-15,21-1 0,0 22 16,0-22-16,0 21 0,-21-20 0,21-1 15,-22 0-15,22 1 0,-21-1 16,0 0-16,0-20 0,21 20 0,0-21 16,-21 0-16,21 0 0,-21-21 15,21 22-15,0-44 32,0 1-32,21 21 0,0-21 15,0 0-15,0-21 0,0 20 16,22-20-16,-22 21 0,21-21 15,-21-1-15,22 22 0,-1-21 0,-21 21 16,22-1-16,-1 1 0,-21 21 16,21 0-16,-20 0 0,-1 21 15,0 1-15,-21 20 0,0-21 0,21 0 16,-21 22-16,0-22 0,0 0 16,0 0-16,0 21 0,0-20 0,0-1 15,0 0-15,-21 0 16,21 0-16,0-42 47,0 0-32</inkml:trace>
  <inkml:trace contextRef="#ctx0" brushRef="#br0" timeOffset="16985">2180 2900 0,'0'0'0,"21"0"0,0 0 0,1 0 0,20-21 16,-21 21-16,0-21 15,22 21-15,-22-22 0,21 1 16,0 21-16,-20-21 0,20 0 16,0 0-16,-21 0 0,1 21 0,-1-22 15,0 1-15,-21 0 0,0 0 16,0 0-16,-21 21 15,0 0-15,-22 0 16,22 0-16,0 0 0,0 21 0,0 21 16,-1-21-16,1 1 0,0 20 15,0-21-15,0 21 0,21-20 0,-21-1 16,21 21-16,0-21 0,0 0 16,0 1-16,0-1 15,0 0-15,21-21 16,0 0-16,0 0 0,0 0 0,22 0 15,-22 0-15,21 0 0,0 0 16</inkml:trace>
  <inkml:trace contextRef="#ctx0" brushRef="#br0" timeOffset="17453.15">3831 2455 0,'0'0'15,"21"-21"-15,0 0 0,-21 0 16,0 0-16,0 0 16,-21 21-16,0 0 15,-21 0-15,21 0 0,-22 0 16,-20 0-16,20 0 0,1 21 0,-21 0 16,20-21-16,-20 21 0,20 21 15,1-20-15,21-1 0,-21 0 0,20 0 16,22 21-16,0-20 15,0-1-15,43 0 0,-22 0 0,21 0 16,1 0-16,-1-21 16,21 22-16,-20-1 0,20 0 0,-20-21 15,20 21-15,-21 0 0,22 0 16,-43 1-16,0-1 0,-21 0 16,0 0-16,-21-21 15,0 21-15,-21 0 0,-1-21 0,1 22 16,0-22-16,-22 21 0,22-21 15,-22 0-15,1 0 0,20 0 0,-41 0 16,63 0-16,-1 0 16,1 0-16,0 0 0,21-21 15,0-1 1,21 22-16,0-21 0,22 21 16,-1-21-16,0 0 0,1 0 15,20 21-15,-20-21 0,20-1 16</inkml:trace>
  <inkml:trace contextRef="#ctx0" brushRef="#br0" timeOffset="17818.09">4297 2519 0,'0'0'16,"0"-21"-16,0 42 31,-21 0-15,21 21-16,-22-20 0,22 20 0,0 0 15,0 1-15,-21-1 0,21 0 16,-21 1-16,21 20 0,-21-21 0,21 22 16,0-1-16,0 1 0,0 21 15,0-22-15,0 22 0,-21-22 16,0 107-16,21-107 0,0 22 16,0-1-16,-22 1 0,1 0 0,21-1 15,0 1-15,-21-21 0,21 20 16,-21-20-16,0-1 0,21 1 0,-21-1 15,21-20-15,-22-1 0,1-21 16,21 21-16,0-20 0,0-1 0,0-42 31,0-1-31,0-20 0,0 21 16,0-21-16,21-1 0,1-20 16,-1-1-16,0 1 0,0-22 0,0 0 15,0 1-15</inkml:trace>
  <inkml:trace contextRef="#ctx0" brushRef="#br0" timeOffset="18110">4212 3217 0,'0'0'0,"0"-63"16,0-1-16,-21 22 0,21-21 0,-21 20 15,21 22-15,-21-21 0,21 21 0,0-22 16,0 1-16,0 0 16,21 20-16,0 1 0,0 0 0,0 0 15,0 0-15,22 0 0,-1 21 16,-21 0-16,22 0 0,-22 0 15,21 21-15,0 21 16,-20 0-16,-22-20 0,0 20 0,0-21 16,0 21-16,-22 1 0,-41 20 15,42-42-15,-22 1 0,1-1 0,21 0 16,-21 0-16,20-21 0,1 21 16,0-21-16,0 0 0,42-21 46,0 0-46,0 0 0,1 21 16</inkml:trace>
  <inkml:trace contextRef="#ctx0" brushRef="#br0" timeOffset="18856.29">4805 2815 0,'-21'0'0,"42"0"0,0-21 0,-21 0 0,21 21 16,-21-21-16,21 0 15,0-1-15,-21 1 0,22 0 16,-22 0-16,21 0 0,-21 0 16,21 21-16,-21-22 0,0 1 15,-21 21 1,0 0-16,-1 0 0,1 0 0,-21 64 16,0-43-16,20 0 15,1 21-15,0 1 0,0-22 0,0 21 16,0-21-16,21 22 0,0-22 0,0 0 15,0 0-15,0 0 0,21 22 16,0-22-16,0-21 0,0 0 16,22 0-16,-22 0 0,21 0 15,0 0-15,1 0 0,-1 0 0,0 0 16,1-21-16,-1 0 0,0 21 16,1-22-16,-1 1 0,0-21 0,1 21 15,-1 0-15,-21-22 0,22 1 16,-22 0-16,0 20 0,0-20 15,0 0-15,0 21 0,1-43 16,-22 43-16,0 42 16,-22 0-1,1 0-15,21 22 0,-21-22 16,0 21-16,21 1 0,-21-22 0,21 21 16,0-21-16,0 22 0,0-22 15,0 0-15,0 0 0,0 0 0,0 0 16,0 1-16,21-22 15,0 0-15,0 0 0,0 0 16,1 0-16,-1 0 0,0-22 16,21 1-16,1 0 15,-1-42-15,-21 41 0,0-20 16,0 21-16,1-21 0,-1-1 0,0 1 16,21 0-16,-21-1 15,-21 22-15,0 42 31,0 0-31,0 1 0,0-1 16,-21 0-16,-21 42 16,42-41-16,-21-1 0,0 0 15,21 0-15,-22 0 0,1 0 0,21 1 16,-21-1-16,21 0 0,0 0 16,-21 0-16,21 0 0,0 1 15,21-44 16,-21 1-31,21 21 0,-21-21 0</inkml:trace>
  <inkml:trace contextRef="#ctx0" brushRef="#br0" timeOffset="19292.31">5715 2328 0,'0'0'0,"21"-21"16,0 21 31,0 0-32,1 0 1,-1 21-16</inkml:trace>
  <inkml:trace contextRef="#ctx0" brushRef="#br0" timeOffset="20164.95">6244 2582 0,'0'0'16,"21"0"-16,0-21 16,1 0-16,-1 0 0,-21-21 15,21 20-15,21 1 0,-21-21 16,1 21-16,-1-22 0,0 1 0,0 21 15,0 0-15,0-22 16,-21 22-16,0-21 0,0 21 0,0 0 0,0-1 16,-21 22-16,0 0 15,0 0-15,0 0 0,0 0 0,-1 22 16,1-1-16,0 21 0,0 0 16,21 1-16,0 20 0,-21 64 15,21-42-15,0-22 0,-21 22 16,21 0-16,0-1 0,0 1 0,-22 0 15,22 21-15,0-22 0,-21 22 16,0 0-16,0 0 0,0-22 16,0 22-16,-22 0 0,22 0 0,-21 0 15,21 0-15,-22-1 0,22 1 0,0-21 16,0 21-16,0-22 0,-1 1 16,22-21-16,0 20 0,0-20 0,0-22 15,0 64-15,0-85 0,0 0 16,22 0-16,-1-21 0,0 0 15,0 0-15,21-21 0,-20-21 0,20 0 16,0-1-16,22 1 0,-22-22 16,22 1-16,-22-22 0,85-63 15,-85 85-15,22-22 0,-22 0 16,-21 1-16,22-1 0,-43 0 0,0 1 16,0-1-16,0 21 0,-22-20 0,-20 20 15,0 1-15,-1-22 0,1 43 16,-21-22-16,20 1 0,-20 20 0,20 22 15,-20-21-15,21 21 0,-43-22 16,43 43-16,20 0 0,-20-21 16,42 0-1,21 0 1,0 21-16,22-21 0,-22 21 0,21-21 16,-21-1-16,22 1 15,-1 0-15,0 0 0,1 0 0,-1 0 16,0-22-16,1 22 0,-1 0 15,0-21-15,1 20 0,-22 1 0,0-21 16,0 21-16,0 0 0,-21-1 0,0 1 16,0 0-16,0 0 15,0 0-15,-21 21 16,0 21 0,21 0-16,0 0 0,-21 0 15,21 1-15,-21-1 0,21 0 16,0 0-16,0 0 0,0 0 15,0 22-15,0-22 16,0-42 31,0 0-47,21-1 0</inkml:trace>
  <inkml:trace contextRef="#ctx0" brushRef="#br0" timeOffset="20325.02">6667 2498 0,'-21'-21'31,"21"42"-15,0 0 0,21 0-16,1-21 15,-1 0-15,-21 21 0,21-21 0</inkml:trace>
  <inkml:trace contextRef="#ctx0" brushRef="#br0" timeOffset="20645">6964 2815 0,'0'0'0,"84"0"31,-62-21-31,-1 21 0,-21-21 0,21 0 16,0 0-16,0-1 0,0 1 15,1 0-15,-22 0 0,0 0 16,21 21-16,-21-21 0,0-1 16,0 1-16,-21 42 31,21 1-31,-22-1 0,1 0 0,21 0 16,-21 0-16,21 0 0,0 22 15,-21-22-15,21 0 0,0 0 0,0 0 16,0 1-16,0-1 0,0 0 0,21 0 15,0-21-15,0 21 16,1-21-16,-1 0 0,21 0 16,22 0-16,-22 0 15,0 0-15</inkml:trace>
  <inkml:trace contextRef="#ctx0" brushRef="#br0" timeOffset="21140.37">8043 2646 0,'0'0'15,"0"-21"-15,0 0 0,0-1 16,0 1-16,-21 0 0,0 0 0,0 21 16,0 0-16,-1-21 15,-20 21-15,21 0 0,-21 0 0,20 0 16,-20 21-16,21 0 0,-21 0 0,20 0 16,1 22-16,-21-22 0,21 21 15,0-21-15,-1 22 0,22-22 0,-21 21 16,21-21-16,-21 22 0,21-22 15,0 0-15,0 0 0,0 0 0,0 1 16,21-1-16,0-21 16,1 0-16,-1 0 0,21 0 0,-21 0 15,0 0-15,22 0 0,-22-21 0,21-1 16,1 22-16,-22-21 0,21 0 16,-21-21-16,22 21 0,-22-1 15,0-20-15,0 0 0,0-1 0,0 1 16,1 0-16,-1-1 0,-21-20 15,0 21-15,0-22 0,0 22 0,0-1 16,0 1-16,0 0 0,0 21 16,0-22-16,0 22 0,0 0 15,0 42 1,-21 0-16,-1 0 0,22 22 0,0-1 16,-21 0-16,21 1 0,-21 20 0,21 1 15,0-22-15,0 22 0,0-22 16,0 21-16,0-20 0,0-1 15,0-21-15,0 22 0,0-22 0,0 0 16,21 0-16,0 0 0,1-21 16,-1 0-16</inkml:trace>
  <inkml:trace contextRef="#ctx0" brushRef="#br0" timeOffset="21721.01">9059 2350 0,'0'0'16,"-21"0"-16,-21-43 16,42 22-16,0 0 15,0 0-15,21 0 16,0 21-16,0-22 16,0 22-16,1 0 0,20 0 0,-21 0 15,21 22-15,1-1 0,-22 0 16,21 21-16,-21 1 0,22-1 15,-22 0-15,0 1 0,-21-1 0,0 0 16,0 22-16,0-22 0,0-21 16,0 22-16,0-1 0,0-21 0,0 0 15,0 0-15,0 1 0,-21-1 16,21 0-16,-21-21 0,21-21 16,0 0-1,0-1-15,0 1 0,0 0 16,0 0-16,0-21 0,21 20 0,0-20 15,0 0-15,-21-22 0,21 22 16,1 0-16,-1-22 0,0 22 16,42-43-16,-41 43 0,-1-1 15,0 22-15,0-21 0,0 21 16,0 21-16,22-21 0,-22 21 16,0 21-16,0-21 15,-21 21-15,21 0 0,-21 0 16,0 0-16,22 1 0,-1 20 0,0-21 15</inkml:trace>
  <inkml:trace contextRef="#ctx0" brushRef="#br0" timeOffset="23284.6">10329 2794 0,'0'0'0,"21"0"0,1 0 15,-1 0-15,0 0 0,0 0 0,0-21 16,-21 0-16,21 0 0,-21-1 0,22 1 15,-22 0-15,0 0 0,0-21 16,0 20-16,0-20 0,0 21 0,-22-21 16,1 20-16,0 1 0,0 0 15,0 0-15,0 0 0,-1 21 0,1 0 16,0 0-16,-21 0 0,21 0 0,-1 21 16,-20 0-16,21 0 0,-21 22 15,20-1-15,-20-21 0,21 21 0,0 1 16,0-1-16,-1 0 0,1 1 15,0-1-15,21 0 16,0-20-16,0 20 0,0-21 0,0 0 16,0 0-16,0 1 0,21-1 0,0-21 15,1 0-15,-1 0 0,0 0 0,0 0 16,0 0-16,0 0 0,22 0 0,-22-21 16,0 21-16,21-22 0,-20 1 15,-1 0-15,0 0 0,42-43 16,-41 43-16,-1-21 0,-21 0 0,21-1 15,0 22-15,0-21 0,0-22 16,-21 22-16,0 21 16,0-22-16,0 65 31,0 20-15,0-21-16,0 0 0,0 22 15,0-22-15,0 21 0,0 0 0,0-20 16,0 20-16,0-21 0,0 0 15,0 0-15,0 22 0,0-22 16,22 0-16,-1-21 0,0 0 16,0 0-16,0 0 0,0 0 15,1 0-15,-1 0 0,21 0 0,-21 0 16,22-21-16,-22 0 0,21 21 0,-21-21 16,22-22-16,-22 22 0,0 0 15,21-21-15,-21-1 0,1 1 0,-1 0 16,0-1-16,0 1 0,0-22 15,0 22-15,-21 0 0,22-1 0,-1-41 16,-21 63-16,0-22 0,0 22 16,0 0-16,0 0 0,0 42 31,-21 0-31,-1 0 16,1 0-16,0 1 0,21 20 15,-21 0-15,0 1 0,21-1 0,-21 0 16,21 22-16,0-22 0,0 0 15,0 1-15,0-1 0,0-21 0,0 22 16,0-1-16,0-21 0,0 0 16,0 0-16,0 1 0,21-1 15,0-21-15,0 21 0,0-21 0,0 0 0,1 0 16,20 0-16,-21 0 0,0 0 16,0 0-16,22-21 0,-22 0 0,0 21 15,0-22-15,0 1 0,1 0 0,-1-21 16,0 21-16,-21-1 0,21-20 15,-21 21-15,21-21 0,-21 20 16,21 1-16,-21-21 0,0 21 0,0 0 16,0-1-16,0 44 31,0-1-31,0 0 16,0 0-16,0 0 0,0 0 0,0 1 15,0-1-15,0 0 0,0 0 0,0 21 16,0-20-16,0-1 0,0 0 15,0 0-15,22 0 16,-1-21-16,0 0 16,0 0-16,0 0 0,0 0 15,22 0-15,-22 0 0,0-21 16,0 0-16,0 0 0,1 21 16,-1-21-16,0-22 0,0 22 0,0 0 15,0 0-15,1-22 0,-1 22 0,0-21 16,0 21-16,-21 0 0,0-1 15,21 1-15,-21 0 0,0 0 0,0 42 47,-21-21-47,21 21 0,0 0 0,-21 1 16,21-1-16,0 0 16,0 0-16,0 0 0,0 0 0,0 1 0,0-1 15,0 0-15,0 0 0,0 0 16,0 0-16,0 1 15,21-22-15,0 21 0,0 0 16,1-21-16,-1 0 0,0 0 16,0 0-16,0 0 0,0 0 15,22 0-15,-22 0 0,21 0 16,-21 0-16,1-21 0,-1 0 16,0 21-16,0-22 0,0 1 0,0 0 15,1-21-15,-22 21 0,0-1 0,21-20 16,-21 21-16,0 0 0,0-43 15,0 43-15,0 0 16,-21 21 0,-1 0-1,1 21-15,21 0 0,0 0 0,-21 1 16,21-1-16,-21 0 0,21 21 16,0-21-16,0 1 0,0 20 0,0-21 15,0 0-15,0 0 0,0 1 0,0-1 16,0 0-16,0 0 15,21 0-15,0-21 0,0 0 16,1 0-16,-1 0 0,21 0 16,-21 0-16,22 0 0,-22 0 15,21 0-15,0-21 0,1 21 0,-22-21 16,21 0-16</inkml:trace>
  <inkml:trace contextRef="#ctx0" brushRef="#br0" timeOffset="23885.96">13483 2455 0,'0'0'0,"0"-21"0,42-63 32,-42 62-32,0 1 0,0 0 0,0 0 15,-21 21 1,0 0-1,0 21-15,0 0 0,0 0 16,-1 1-16,1 20 0,0 0 0,0-21 16,21 22-16,0-1 0,-21 0 15,21-20-15,0 20 0,0 0 0,0-21 16,0 1-16,0-1 0,21 0 0,0 0 16,0 0-16,0-21 0,22 0 15,-22 0-15,21 0 0,1 0 0,-22 0 16,21 0-16,0 0 0,1-21 0,-1 0 15,0 0-15,1 0 0,-1-1 16,-21-20-16,22-21 16,-43 41-16,0-20 0,0 0 0,0-1 15,-22 1-15,-20-21 16,21 41-16,-21 1 0,20 0 0,1 21 16,-21 0-16,21 0 0,-22 0 15,22 0-15,0 0 0,0 0 16,21 21-16,-21 0 0,21 1 0,0-1 15,0 0-15,0 0 0,0 0 16,0 0-16,21 1 0,0-1 0,0-21 16,22 0-16,-22 21 0</inkml:trace>
  <inkml:trace contextRef="#ctx0" brushRef="#br0" timeOffset="24229.23">14097 2413 0,'0'0'0,"0"-21"0,0 0 0,0-64 32,0 64-32,0 0 0,21 21 15,0-21-15,0 21 16,1 0-16,-1 0 0,0 21 16,21 0-16,-21 0 0,1 0 0,-1 0 15,0 22-15,0-1 0,-21 0 0,0-20 16,0 20-16,0 0 0,0 1 15,0-22-15,0 21 0,0-21 0,0 0 16,-21 1-16,0-22 0,21 21 16,-21-21-16,-1 0 15,1 0-15,21-21 16,-21 21-16,21-22 0,0 1 16,0 0-16,0 0 0,0 0 0,0 0 15,0-1-15,0-20 0,21 21 0,-21 0 16,21 0-16,1-22 0,-1 22 15,0 0-15,0 0 0</inkml:trace>
  <inkml:trace contextRef="#ctx0" brushRef="#br0" timeOffset="24756.14">14605 1990 0,'-21'-21'0,"42"42"0,-63-64 15,-1 22-15,22 0 0,-21 0 16,-1 0-16,-41-22 0,20 43 15,1-21-15,-1 21 0,1 0 16,-1 0-16,1 0 0,-1 0 0,1 0 16,-1 21-16,1 22 0,-1-22 15,-20 21-15,20 1 0,1-1 0,-1 0 16,1 22-16,-1-22 0,1 22 0,-1 20 16,22-20-16,-1 20 0,22-20 15,0-1-15,0 22 0,21-21 16,0-1-16,0 64 0,21-85 15,0 22-15,22-22 0,-1 1 16,0-1-16,22 0 0,-1 1 16,1-22-16,-1 0 0,1 0 0,-1 0 15,1-21-15,20 0 0,-20 0 16,21 0-16,-1-21 0,1 0 0,0 0 16,-1 0-16,1-22 0,0 22 0,-22-21 15,22 21-15,-22-22 0,1 1 0,-22 0 16,22-22-16,-22 22 0,-21-22 0,21 1 15,-20-1-15,-22 1 16,0-1-16,0 1 0,0-1 0,0 22 16,-64-64-16,43 43 0,-21 20 15,-1 1-15,1 21 0,0-22 16,-22 22-16,22 0 0,-22 0 0,-20 0 16,20 21-16,1 0 0,-22 0 15,21 0-15,1 21 0,21 0 0,-22-21 16,22 21-16,21 0 0,-22 22 15,22-22-15,21 0 0,0 0 0,0 0 16,0 1-16,0-1 0,21 0 16,0 0-16,1-21 0</inkml:trace>
  <inkml:trace contextRef="#ctx0" brushRef="#br0" timeOffset="25107.56">15811 1990 0,'-21'0'31,"0"21"-31,0 0 0,0 21 16,21-20-16,-43 20 0,22 0 0,0-21 15,0 43-15,0-22 0,-22 1 16,22-1-16,0 21 0,0-20 0,21-1 16,0 0-16,-21 1 0,21-22 15,0 21-15,0-21 0,0 1 0,21-1 16,0 0-16,0 0 0,43-21 16,-43 0-16,0 0 0,0 0 15,22 0-15,-22 0 0,0 0 0,0-21 16,0 0-16,0 0 0,1-1 15,-1 1-15,0 0 0</inkml:trace>
  <inkml:trace contextRef="#ctx0" brushRef="#br0" timeOffset="25292.97">15727 2371 0,'0'0'0,"-21"0"15,42 0 32,21 0-31,-21 0-16,0 0 0,22 0 15,-22 0-15,21 0 0,-21 0 16,22 0-16,-22 0 0,21 0 0</inkml:trace>
  <inkml:trace contextRef="#ctx0" brushRef="#br0" timeOffset="26307.78">16341 2434 0,'84'0'15,"-63"-21"-15,-21 0 16,22 21 0,-22-21-16,21 0 0,-21-1 0,0 1 15,0 0 1,-21 21-1,-1 0-15,1 0 0,0 0 0,0 0 16,0 21-16,21 0 0,-21 1 16,-1-1-16,1 0 0,21 0 0,0 21 15,-21-20-15,21-1 0,0 21 16,0-21-16,0 0 0,0 1 0,0-1 16,0 0-16,21-21 0,0 21 0,1-21 15,-1 0-15,0 21 0,0-21 16,21 0-16,-20 0 0,-1 0 0,21 0 15,-21-21-15,0 21 0,1-21 16,-1 0-16,0 21 0,0-21 16,0-1-16,-21 1 0,21-21 0,1 21 15,-1 0-15,-21-22 0,21 22 16,0 0-16,0 0 0,0-22 0,1 43 16,-1-21-16,0 0 0,0 21 15,0 0-15,0 0 0,1 0 0,-1 0 16,0 21-16,-21 0 15,0 1-15,0 20 0,0-21 16,0 0-16,0 22 0,-21-22 16,0 21-16,-1-21 0,22 0 0,-21 1 15,0-1-15,21 0 0,-21 0 16,21 0-16,21-21 47,0-21-47,0 21 0,1-21 15,-22 0-15,42 0 0,-21-1 16,0-20-16,0 21 0,1-21 0,-1 20 16,21-20-16,-21 21 0,0 0 15,1-22-15,-22 22 0,21 0 16,-21 0-16,0 42 16,-21-21-1,-1 21-15,1 0 0,21 22 16,-21-22-16,0 42 0,0-41 15,21 20-15,0-21 0,0 21 16,0-20-16,0-1 0,0 21 16,0-21-16,0 0 0,21 1 15,0-22-15,0 0 0,0 21 0,22-21 16,-22 0-16,0 0 0,21 0 0,1 0 16,-22-21-16,21-1 0,-21 1 15,22 0-15,-22 0 0,42-43 16,-41 22-16,-1 0 0,21-1 15,-21 1-15,0 0 0,1-1 16,-1 1-16,0 0 0,0-1 0,0 22 16,0-21-16,-21 21 0,0 0 15,22-22-15,-22 64 32,-22 1-32,1-1 0,0 0 0,21 21 15,-21 1-15,0-22 0,0 21 0,-1 0 16,1 1-16,0-22 0,21 21 15,0 1-15,0-22 0,0 21 0,0-21 16,0 0-16,0 1 0,0-1 16,0 0-16,21-21 15,0 0-15,1 0 16,-22-21 0,0 0-16</inkml:trace>
  <inkml:trace contextRef="#ctx0" brushRef="#br0" timeOffset="26493.7">17420 2392 0,'0'0'0,"-21"0"0,21-21 15,21 21 1,0 0 0,0 0-16,1 0 0,20 0 15,-21 0-15,21-21 0,-20 21 16,20 0-16,-21 0 0,0-22 0,22 22 15,-22 0-15,0-21 0,0 21 16,0-21-16,0 21 0</inkml:trace>
  <inkml:trace contextRef="#ctx0" brushRef="#br0" timeOffset="26888.98">19092 2286 0,'0'0'0,"0"-21"0,0 0 16,0 0-16,0-1 0,0 1 0,0 0 15,0 42 17,0 0-17,0 1-15,0-1 0,0 0 16,0 0-16,0 21 0,0 1 0,0-22 16,0 21-16,-21-21 0,0 22 15,21-22-15,-21 21 0,21-21 0,0 1 16,-21-1-16,21 0 0,21-21 31,0 0-31,0 0 0,21-21 16,-20 21-16,20-21 0,0-1 0</inkml:trace>
  <inkml:trace contextRef="#ctx0" brushRef="#br0" timeOffset="27196.83">19770 2265 0,'42'-21'15,"-84"42"-15,105-63 0,-63 20 16,0 1-16,0 0 0,0 0 15,-42 21-15,21 0 0,-1 0 0,-20 0 16,0 0-16,-1 0 0,1 0 16,21 0-16,-21 21 0,20-21 0,1 21 15,0 0-15,21 1 16,0-1-16,0 0 0,21-21 16,0 21-16,22-21 0,-22 21 15,21 0-15,1-21 0,-1 22 0,-21-1 16,21-21-16,-20 21 0,-1 0 15,0 0-15,0 0 0,-21 1 16,0-1-16,0 0 0,0 0 16,-21-21-16,-21 21 0,20-21 15,-20 0-15,0 0 0,-1 0 0,1 0 16,-43 0-16,43 0 16,21 0-16,0-21 0,0 0 0,-1 0 15,1 0-15,0-1 0</inkml:trace>
  <inkml:trace contextRef="#ctx0" brushRef="#br0" timeOffset="27360.17">19050 1969 0,'0'0'0,"-21"0"0,0-22 0,-1 1 16</inkml:trace>
  <inkml:trace contextRef="#ctx0" brushRef="#br0" timeOffset="27972.27">20616 2201 0,'-21'0'0,"42"0"0,-42-21 16,21 0-1,21 0-15,0 0 0,22 21 16,-22-21-16,0-1 0,21 1 0,-20 0 15,20 0-15,-21 0 16,21 0-16,-20-1 0,-1 22 0,0 0 16,0 0-16,0 0 0,0 0 15,1 43-15,-1-22 0,-21 0 16,0 21-16,0-20 0,0 20 16,0 21-16,0-41 0,0 20 15,0-21-15,0 21 0,0-20 16,0-1-16,0 0 0,0 0 0,-21 0 15,-1 0-15,1-21 16,21-21 0,0 0-16,0 0 15,0 0-15,0 0 16,0-1-16,0 1 0,0 0 0,21 0 16,1-21-16,-1 20 0,0-20 0,0 21 15,0 0-15,22-22 0,-1 22 16,-21-21-16,21 21 0,1 0 0,-1 21 15,0 0-15,1 0 0,-22 0 16,21 0-16,-21 21 0,1 0 0,-1 21 16,0-21-16,-21 22 0,0-22 15,0 21-15,0-21 0,0 22 0,-21-22 16,0 42-16,-1-41 16,1-1-16,21 0 0,0 0 0,-21 0 15</inkml:trace>
  <inkml:trace contextRef="#ctx0" brushRef="#br0" timeOffset="28372.76">22056 2032 0,'0'0'0,"0"-21"0,0 0 0,-22 21 16,1 0-16,0 21 15,0 0-15,0-21 0,0 21 16,-1 22-16,-20-22 0,21 0 16,0 21-16,0-21 0,-1 22 0,1-22 15,21 21-15,0-21 0,0 22 0,0-22 16,0 21-16,0-21 0,0 1 16,21-1-16,1 0 0,-1 0 0,21-21 15,0 0-15,-20 0 0,20 0 16,0 0-16,-21-21 0,22 21 0,-1-21 15,-21 0-15,22-1 0,-22 1 16,21 0-16,-21-21 0,0 21 0,1-22 16,-1 22-16,-21-21 0,0 21 15,0-22-15,0 22 0,0-21 16,0 21-16,0-1 0,0 1 0,-21 0 16,-1 0-16,1 21 0,0 0 15,0 0-15,0 0 0,0 0 0,-22 0 16,22 0-16,0 0 0,0 0 15,0 0-15,-1 0 0,1 0 0,21 21 16</inkml:trace>
  <inkml:trace contextRef="#ctx0" brushRef="#br0" timeOffset="28655.92">22775 1736 0,'0'0'0,"0"-21"0,21-1 0,-21 44 32,-21-1-17,0 21-15,0-21 0,0 22 16,0-1-16,-1 0 0,1 1 0,-21-1 16,21 0-16,0-21 0,-1 43 15,22-22-15,-21-21 0,21 1 16,0-1-16,0 0 0,0 0 0,0 0 15,0 0 1,21-21-16,1 0 0,-1 0 0,0 0 16,0 0-16,0 0 0,0 0 0,1-21 15,-1 0-15,0 21 0,0-21 16</inkml:trace>
  <inkml:trace contextRef="#ctx0" brushRef="#br0" timeOffset="28832.18">22500 2011 0,'-21'0'0,"42"0"0,-63 0 0,42-21 16,21 21 15,0 0-31,0 0 0,22 0 16,-1 0-16,0 0 0,1 0 0,20 0 15,-21 0-15,1 0 0,20 0 16,1 0-16</inkml:trace>
  <inkml:trace contextRef="#ctx0" brushRef="#br0" timeOffset="29088.7">24172 1947 0,'0'0'0,"0"22"16,0-1-1,-21 0-15,0 0 0,0 0 0,21 0 16,-21 1-16,-1-1 0,1 0 16,0 0-16,21 0 0,-21 22 15,21-22-15,-21 0 0,21 0 16,-21-21-16,21 21 16,0-42 15,21 21-31,-21-21 0</inkml:trace>
  <inkml:trace contextRef="#ctx0" brushRef="#br0" timeOffset="29272.01">24045 1842 0,'0'-22'16,"0"44"-16,0-86 0,0 43 0,0 0 16,0 0-16,0-1 0,0 44 62,0-1-62,0 0 16,21-21-16,-21 21 15,22 0-15</inkml:trace>
  <inkml:trace contextRef="#ctx0" brushRef="#br0" timeOffset="29698.56">24701 1926 0,'0'0'16,"0"21"-16,-21 1 16,21-1-16,-21 0 15,0 0-15,0 0 0,21 0 0,0 1 16,-21-1-16,21 0 0,-22 0 16,22 0-16,-21 0 0,21 22 0,0-22 15,-21 0-15,21 0 16,0 0-16,-21-21 0,21 22 15,-21-22-15,0-22 32,21 1-32,0 0 15,0 0-15,0-21 0,0 20 16,0-20-16,21 21 0,0-21 16,0-1-16,21 1 0,64-22 15,-42 22-15,-22 21 0,22 0 16,-1 0-16,-21 21 0,1 0 0,-1 0 15,0 21-15,-20 0 0,20 21 16,-21-21-16,0 22 0,-21-1 16,0 0-16,0-20 0,0 20 15,0-21-15,-21 21 0,0-20 0,0 20 16,-22-21-16,22 0 0,0 0 0,-21 1 16,21-22-16,-22 21 0,1-21 15,0 21-15,-1-21 0</inkml:trace>
  <inkml:trace contextRef="#ctx0" brushRef="#br0" timeOffset="30672.62">8022 4191 0,'0'-21'15,"0"0"-15,0 0 16,0-1-16,0 1 16,0 0-16,0 0 15,0 0-15,0 0 16,0-1-16,-21 1 15,0 21-15,-22 0 0,22 0 0,0 0 16,-21 0-16,-1 0 0,1 0 0,0 21 16,-1 1-16,1-1 0,21 21 15,-21 0-15,-1 22 0,22-22 0,0 22 16,-21-1-16,42 1 0,-22-1 16,22 1-16,-21-1 0,21 64 15,0-84-15,0 20 0,0-21 16,0 1-16,21-1 0,-21 0 0,22-20 15,-1-1-15,0 0 0,0 0 0,0-21 16,0 0-16,22 0 16,-22 0-16,21 0 0,-21 0 0,22 0 15,-1-21-15,0 21 0,1-42 16,-1 20-16,0 1 0,1 0 0,-1-21 16</inkml:trace>
  <inkml:trace contextRef="#ctx0" brushRef="#br0" timeOffset="31825.83">8424 4530 0,'0'0'0,"0"-21"0,0-1 0,0 1 16,-21 21 0,0 0-16,0 21 15,0-21-15,-1 22 16,1-1-16,21 21 0,-21-21 0,0 0 16,0 22-16,0-1 0,21 0 0,0-20 15,-22 20-15,22 0 0,0 22 16,0-43-16,0 0 0,0 0 15,0 0-15,22-21 0,-1 22 16,0-22-16,0 0 16,0 0-16,0-22 0,-21 1 0,22 0 15,-22 0-15,0 0 16,0 0-16,0-1 0,0-20 16,0 21-16,0 0 0,0-22 0,0 22 0,0-21 15,0 21-15,0-22 0,0 22 16,0-21-16,0 21 0,0 0 15,0-1-15,21 1 0,0 0 16,0 21-16,0 0 0,0 0 0,22 0 16,-22 0-16,21 0 0,1 0 0,-1 21 15,-21 0-15,21 1 0,-20-1 16,20 21-16,-21-21 0,21 43 16,-42-43-16,0 0 0,0 21 0,0-20 15,0-1-15,0 0 0,0 0 16,0 0-16,0 0 0,-21 1 0,0-22 15,0 0 1,0 0-16,21-22 16,0 1-16,0 0 15,0 0-15,0 0 0,0-22 16,0 22-16,0-21 0,21 21 0,0-22 16,0 22-16,0-21 0,22 21 0,-22-22 15,21 22-15,-21-21 0,22 21 16,-22 21-16,21-21 0,-21 21 0,1 0 15,-1 0-15,0 21 0,0 0 16,-21 0-16,0 0 0,0 22 16,0-22-16,0 21 0,0 22 15,0-43-15,0 21 0,-21-21 16,21 0-16,0 22 0,0-1 16,0-21-16,21-21 0,0 21 0,0-21 15,1 0-15,20 0 0,0 0 16,1 0-16,-22-21 0,42 0 15,-42 0-15,1 0 16,20-22-16,-21 22 0,0 0 0,0-21 16,-21-1-16,22 22 0,-1-21 0,-21-64 15,0 43-15,21-1 16,-21 22-16,21-22 0,-21 1 0,21 20 16,-21-20-16,0 21 0,21 20 0,-21-20 15,22 21-15,-22 0 16,0 42-1,0 0-15,-22 21 16,1 1-16,0-1 0,21 22 0,-21-22 16,0 21-16,21-20 0,-21 63 15,-1-43-15,22-21 0,-21 1 16,21-1-16,0 0 0,0 1 0,0-1 16,0-21-16,21 22 0,1-22 0,-1 0 15,0 0-15,0 0 0,21 0 16,-20-21-16,20 0 0,0 0 0,1 0 15,-1 0-15,0 0 16,1-21-16,-1 0 0,0 0 0,1 0 16,-1 0-16,0-1 0,-21-20 0,22 21 15,-22-21-15,0 20 0,0-20 16,22 0-16,-43-1 0,0 22 16,0 0-16,-22 21 31,1 0-31,21 21 0,-21 0 0,21 22 15,-21-22-15,21 0 0,0 0 0,0 0 16,0 1-16,0-1 0,0 0 16,0 0-16,0 0 0,0 0 15,0 1-15,21-22 0,0 0 16,0 0-16,1 0 0,-1 0 16,21 0-16,-21 0 0,0-22 0,1 1 15,20 21-15,-21-21 0,0 0 0</inkml:trace>
  <inkml:trace contextRef="#ctx0" brushRef="#br0" timeOffset="31997.73">10647 4149 0,'0'0'16,"-21"-21"-16,-1 21 0,1 0 16,0 0-16,0 0 0,0 21 15,0 0 1,21 0-16,0 0 15,0 0 1,-22-21-16,1 0 0</inkml:trace>
  <inkml:trace contextRef="#ctx0" brushRef="#br0" timeOffset="32181.89">9419 4424 0,'0'0'0,"-21"21"15,0 0 1,42-21 0,0 0-16,0 0 15,22 0-15,-1 0 0,21-21 16,1 21-16,21-21 0,-1 0 0,1 21 16,0-21-16</inkml:trace>
  <inkml:trace contextRef="#ctx0" brushRef="#br0" timeOffset="32668.67">10901 4424 0,'0'0'0,"-64"21"31,43 0-31,0-21 16,21 21-16,0 1 0,0-1 0,0 0 15,0 0-15,0 0 16,0 0-16,0 22 0,0-22 0,0 0 16,0 0-16,0 0 15,0 1-15,0-1 0,0 0 16,0-42 15,-21 21-31,21-21 0,0-1 16,0 1-16,0 0 0,0 0 0,0-21 15,21 20-15,0 1 0,0-21 16,0 21-16,1-22 0,20 22 0,-21-21 16,21 21-16,1-22 0,-22 22 0,42 0 15,-20 21-15,-1 0 16,0 0-16,-20 0 0,20 0 0,21 21 16,-20-21-16,-22 43 0,0-22 15,-21 0-15,0 0 0,0 21 0,0-20 16,0-1-16,0 0 0,0 21 0,-21-21 15,0 1-15,0-1 0,-1 0 16,1-21-16,0 21 0,0 0 16,0-21-16,42 0 15,0 0-15,0 0 16,0-21-16,22 0 0</inkml:trace>
  <inkml:trace contextRef="#ctx0" brushRef="#br0" timeOffset="33792.98">11959 4360 0,'0'0'0,"0"-21"16,0 0-1,-21 21-15,0 0 0,-22 0 16,22 0-16,0 0 0,-21 21 0,21-21 16,-1 21-16,1 1 0,-21-1 15,21 21-15,0-21 0,-1 0 0,22 22 16,0-22-16,0 21 0,0-21 15,0 1-15,0 20 0,0-21 0,0 0 16,22 0-16,-1 1 0,0-1 0,21-21 16,-21 0-16,22 0 0,-22 0 15,21 0-15,1 0 0,-1 0 0,0 0 16,-21-21-16,22-1 0,-22 22 0,21-21 16,-21 0-16,1 0 0,-1 0 15,0-22-15,0 22 0,-21-21 16,21 21-16,-21-64 0,0 43 15,0 21-15,0-22 0,0 1 16,-21 21-16,0-22 0,0 22 0,-22 0 16,22 21-16,-21 0 0,21 0 15,-22 0-15,1 21 0,21-21 16,-21 21-16,20 22 0,-20-22 0,0 42 16,21-20-16,21-1 0,0-21 15,0 22-15,0-22 0,0 0 0,0 21 16,0-21-16,21 1 0,0-1 0,0 0 15,0-21-15,22 21 0,-1-21 16,0 0-16,1 0 0,-1 0 16,0 0-16,1 0 0,-1 0 0,0 0 15,-21-21-15,22 0 0,-1 21 16,-21-21-16,0-1 0,1 1 0,-1-21 16,0 21-16,0 0 0,0-22 0,-21 1 15,0 21-15,0-22 0,21 22 16,-21 0-16,0 0 0,0 0 15,-21 42 1,21 0-16,-21 0 16,21 0-16,0 1 0,0-1 15,-21 21-15,21-21 0,0 0 16,0 1-16,0-1 0,0 21 0,0-21 16,0 0-16,0 1 0,21-1 15,0-21-15,0 0 16,1 0-16,-1 0 0,0 0 15,0 0-15,0 0 0,0-21 0,1-1 16,-1 22-16,0-21 0,0 0 16,0 0-16,0-21 0,1 20 0,-1-20 15,-21 21-15,0-21 0,21 20 16,-21 1-16,21-21 0,-21 21 16,0 0-16,0-1 0,0 44 31,0 20-31,0-21 15,0 0-15,0 22 0,-21-22 0,21 21 16,0-21-16,-21 22 0,21-22 16,0 0-16,0 0 0,0 43 15,0-43-15,21 0 0,0-21 16,21 21-16,-20-21 0,-1 0 16,21 0-16,0 0 0,-20 0 0,20 0 15,0 0-15,1 0 0,-1-21 0,-21 21 16,21-21-16,1 0 0,-1-1 15,-21 1-15,22 0 0,-22 0 0,0-21 16,21 20-16,-21 1 0,1-21 16,-22 21-16,0 0 0,0-1 15,0 1-15,-22 21 16,1 0-16,0 21 16,21 1-16,0-1 0,0 0 15,-21 0-15,21 0 0,-21 0 0,21 1 16,0-1-16,0 0 0,0 0 0,-21-21 15,21 21-15,0 0 0,0 1 16,-22-1-16,1-21 0,0 0 16,0 21-16,0-21 0,0 0 15,-1 0 1,1 0-16</inkml:trace>
  <inkml:trace contextRef="#ctx0" brushRef="#br0" timeOffset="36500.92">14626 4106 0,'0'0'0,"0"-21"0,21 0 0,-21 0 16,21 21-16,-21 21 31,0 0-31,0 22 0,-21-22 16,0 21-16,21-21 0,-21 22 15,0-22-15,21 21 0,-21-21 0,-1 0 16,1 1-16,21-1 16,-21 0-16,0 0 0,21 0 0,-21-21 15,21-21 17,0 0-32,0 0 0,0 0 0,0-1 15,21-20-15,0 21 0,0-21 0,0-1 16,1 1-16,-1 0 0,0-1 15,0 1-15,21 21 0,-20-22 0,-1 22 16,0 0-16,0 0 16,0 21-16,0 0 0,1 0 0,-1 0 15,-21 21-15,0 0 0,0 22 0,21-1 16,-21-21-16,0 21 0,0 1 16,21-1-16,-21 0 0,0-20 0,0 20 15,0-21-15,0 0 0,0 0 16,0 1-16,0-1 0,0 0 0,21-21 15,0 0-15,1 0 16,-1 0-16,0-21 16,0 0-16,0-1 0,0 1 15,1 0-15,-1-21 0,0 21 0,21-22 16,-21 1-16,1 0 0,-1-1 16,0 22-16,21-21 0,-21 21 0,1-1 15,-22 1-15,21 0 16,0 21-16,0 0 0,-21 21 15,0 0-15,0 1 0,0 20 16,0-21-16,0 0 0,0 22 16,0-22-16,21 21 0,-21-21 0,21 0 15,-21 22-15,0-22 0,22 0 16,-1 0-16,0 0 0,21 1 16,-21-22-16,1 0 0,-1 0 0,21 0 15,-21 0-15,22 0 0,-22 0 16,21 0-16,0 0 0,1-22 0,-1 1 15,-21 0-15,22 0 0,-22 0 16,21-22-16,-21 22 0,-21-21 16,21 0-16,-21 20 0,0-20 0,0 0 15,0 21-15,0-22 0,-21 22 16,0-21-16,0 21 0,0 21 0,-22-22 16,22 22-16,-21 0 0,21 0 0,-22 0 15,22 0-15,-21 22 0,21-1 16,-22 0-16,22 21 0,-21-21 15,21 22-15,0-1 0,-1 0 0,1 1 16,21-1-16,-21 0 0,21-20 16,0 20-16,0-21 0,42 21 15,-20-20-15,-1-1 0,0-21 16,0 0-16,21 0 0,-20 0 0,20 0 16,-21 0-16,21 0 0,-20-21 0,20-1 15,-21 1-15,0 0 0,22 0 16,-22 0-16,0-22 0,0 1 0,0 21 15,0-21-15,-21-1 0,0-20 16,22 42-16,-22-22 0,0 22 16,0 0-16,-22 21 15,22 21 1,-21-21-16,21 42 0,-21-20 0,21-1 16,0 42-16,0-20 15,-21-22-15,21 21 0,0-21 16,0 0-16,0 1 0,21-1 0,-21 0 15,21 0-15,0 0 0,22-21 16,-22 0-16,21 21 0,-21-21 0,22 0 16,-1 0-16,0 0 0,1 0 15,20-21-15,-20 21 0,-1-21 0,0 0 16,1 0-16,-22 0 0,21-22 0,-21 22 16,0-21-16,1 21 0,-1-22 15,0 22-15,-21-21 0,0 21 0,0-1 16,0 1-16,0 42 31,-21 1-31,0-1 0,21 0 16,0 0-16,-22 21 0,1-20 15,0-1-15,21 21 0,-21-21 0,21 0 16,-21 1-16,21-1 0,0 0 0,-21 0 16,21-42 30,0 0-46,21 0 0,-21-1 16,0 1-16,21-21 0,0 21 16,-21-22-16,21 22 0,0-21 15,1 21-15,-22 0 0,21-22 0,0 22 16,0 21-16,-21-21 0,21 21 16,0 0-16,1 21 15,-22 0-15,0 0 16,0 22-16,0-22 0,0 0 15,0 21-15,0-20 0,21-1 0,-21 0 16,21 0-16,0 0 0,21 22 16,-20-22-16,-1-21 0,0 21 15,21-21-15,-21 0 0,22 0 16,20 0-16,-20 0 0,-22 0 16,21-21-16,-21 21 0,0-21 15,1-1-15,-1 1 0,0 0 0,0-21 16,-21 21-16,0-22 0,21 22 15,-21-21-15,21 21 0,-21-1 0,0 1 16,0 0-16,0 0 0,-21 42 31,0 0-31,21 0 16,-21 1-16,0-1 0,0 21 16,21-21-16,-22 0 0,-20 43 15,42-43-15,-21-21 0,21 21 16,-21 0-16,0 1 15,21-44 17,21 22-32,0-21 0,0 0 0,0 0 15,0 0-15,1 0 0,20-1 16,-21-20-16,0 21 0,0 0 0,1-22 16,-1 22-16,21 0 0,-21 0 0,0 0 15,1 0-15,-1 21 0,0 0 16,0 0-16,-21 21 15,0 0 1,0 0-16,0 21 0,0-20 16,0-1-16,-21 0 0,21 21 0,0-21 15,0 1-15,0-1 16,0 0-16,0 0 0,0 0 0,21-21 16,-21 21-16,21 1 0,0-22 15,1 0-15,-1 0 0,21 0 16,0 0-16,-20 0 0,-1 0 0,0-22 15,0 1-15,0 0 0,22-21 16,-22 21-16,0-1 0,21-41 16,-42 21-16,21 20 15,1 1-15,-1-21 0,-21 21 0,0 0 16,21-1-16,-21 1 0,21 21 16,-42 0 15,0 21-31,0 1 0,21-1 0,0 0 15,-22 0-15,1 0 0,21 0 16,-21 1-16,21 20 0,0-21 0,0 0 16,0 0-16,0 1 0,0-1 15,0 0-15,0 0 0,0 0 16,0 0-16,0 1 0,21-22 16,0 0-16,1 0 0,-1 0 15,0 0-15,21 0 0,-21 0 16,1 0-16,-1 0 0,21-22 0,-21 1 15,22 0-15,-22 0 0,0 0 16,21 0-16,-21-1 0,1-20 0,-1 21 16,0-21-16,0 20 0,0-20 15,-21 21-15,0 0 0,0 0 0,0-1 16,0 1-16,21 21 62,1 0-46,-1 0-16,0 0 0,0 0 16,0 0-16,0 0 0,1-21 15,-1 21-15,0 0 0,0 0 16,0-21-16,0 21 0,1 0 16,-22 21-1,0 0-15,-22 0 16,1 1-16,0-1 0,0 0 15,21 0-15,-21 0 0,0 0 0,21 1 16,-22 20-16,22-21 0,0 21 16,0-20-16,0-1 0,0 0 15,0 0 1,22-21-16,-1 0 16,0 0-16,0 0 15,0 0-15,0 0 16,-21-21-16,22 21 0,-1-21 0,0 0 15,0-1-15,0 22 16,-21-21-16,21 0 0,1 21 0,-22-21 16</inkml:trace>
  <inkml:trace contextRef="#ctx0" brushRef="#br0" timeOffset="36764.43">19346 4128 0,'0'0'0,"-42"0"15,21 0 16,21 21 1</inkml:trace>
  <inkml:trace contextRef="#ctx0" brushRef="#br0" timeOffset="39292.94">741 6985 0,'21'0'16,"0"-21"-16,0 21 16,0 0-16,-21-21 0,22 21 15,-22-21-15,0-1 31,-22 22-15,1 0-16,0 0 0,0 0 16,0 0-16,-22 0 0,22 0 0,-21 22 15,21 20-15,-22-21 0,22 21 16,-21 1-16,21 20 0,0 1 16,-1-1-16,1 22 0,0-22 0,21 1 15,0-22-15,0 22 0,0-22 16,0 0-16,0 1 0,21-1 0,22-21 15,-22 0-15,0 1 0,21-1 16,1-21-16,-1 0 0,-21 0 0,21 0 16,1 0-16,-1 0 0,-21-21 15,22-1-15,-1 1 0,-21 0 16,21 0-16,-20-21 0</inkml:trace>
  <inkml:trace contextRef="#ctx0" brushRef="#br0" timeOffset="39929.08">1228 7260 0,'0'-21'0,"0"42"0,0-63 16,0 21-16,-22 21 16,1 0-16,0 21 15,0 21-15,0-21 0,0 22 16,-1-22-16,22 21 0,-21 1 0,21-1 16,-21 0-16,21-21 0,0 22 15,0-22-15,0 21 0,0-21 16,0 1-16,0-1 15,21-21-15,0 0 0,1 0 16,-1 0-16,0-21 16,0 21-16,-21-22 0,21 1 0,0 0 15,1 0-15,-22-21 0,0 20 16,21-20-16,0 21 0,-21-21 0,21-1 16,0 1-16,-21 0 0,21-1 15,1 1-15,-1 21 0,21 0 16,-21-1-16,0 1 0,22 21 0,-22 0 15,21 0-15,-21 21 0,1 1 16,20-1-16,-21 21 0,0-21 16,-21 22-16,0-1 0,21 0 0,-21 1 15,0-22-15,0 21 0,0 0 16,0-20-16,0-1 0,-21 0 0,21 0 16,-21 0-16,21 0 0,-21-21 31,21-21-31,0 0 15,0 0-15,0-21 0,21 20 16,-21-20-16,21 0 0,0-1 16,1 1-16,-1 0 0,0-1 15,0 1-15,0 0 0,0-1 16,1 22-16,20 0 0,0 0 16,-21 21-16,1 0 0,-1 21 15,21 21-15,-21-20 0,-21 20 0,21 0 16,-21-21-16,0 22 0,0-1 15,0 0-15,0 1 0,0-1 0,0-21 16,0 22-16,0-22 0,0 0 16,0 0-16,0 0 0,0-42 31,22 0-15,-1 0-16</inkml:trace>
  <inkml:trace contextRef="#ctx0" brushRef="#br0" timeOffset="40164.97">2603 6816 0,'0'0'0,"0"42"16,-21-21-16,0 0 0,21 22 16,-21-1-16,21 0 0,-21 1 15,0 20-15,21-20 0,-43 62 16,22-41-16,21-22 0,0 1 15,-21-1-15,21 0 0,0 1 16,0-22-16,0 0 0,0 0 0,21-21 16,0 0-16,0 0 15,22 0-15,-22 0 0,0 0 0,21-21 16,-20 0-16</inkml:trace>
  <inkml:trace contextRef="#ctx0" brushRef="#br0" timeOffset="40355.69">2413 7197 0,'0'0'0,"-21"21"15,42-21 17,0-21-32,0 21 0,0-21 0,22 21 15,-1-22-15,0 1 0,1 21 16,-1-21-16,22 0 0,-22 21 0,0-21 15,1 0-15</inkml:trace>
  <inkml:trace contextRef="#ctx0" brushRef="#br0" timeOffset="41712.99">3344 7345 0,'0'0'0,"-21"21"0,0-21 31,21-21-15,0 0-16,0 0 0,21-22 16,-21 22-16,0 0 0,0 0 15,0 0-15,0-1 0,0-20 0,0 21 16,0 0-16,-21 0 0,0-1 16,0 22-16,-1-21 0,1 21 0,0 0 15,-21 0-15,21 0 0,-22 21 16,22 1-16,-21-1 0,21 0 0,-22 21 15,22 1-15,0-1 16,0 21-16,0-20 0,21-1 0,0 0 16,0 1-16,0-1 0,0 0 0,0-20 15,0-1-15,21 0 0,0 0 16,21 0-16,1-21 0,-22 0 16,21 0-16,-21 0 0,22-21 15,-22 0-15,21 0 0,-21 0 0,22-1 16,-22 1-16,21-21 0,-21 21 0,0-22 15,1 1-15,-1 21 16,-21-21-16,0-1 0,21 1 0,-21 0 0,0-1 16,0 22-16,0 0 0,0 0 15,0 0-15,0-1 16,0 44 0,0-1-16,-21 21 0,21-21 15,0 22-15,0-1 0,0 0 0,0 1 16,0-1-16,0 0 0,21 1 15,0-22-15,0 21 0,0-21 0,1 0 16,-1 1-16,0-1 0,21-21 0,-21 0 16,22 0-16,-22 0 0,21 0 15,-21 0-15,22 0 0,-22-21 0,42-22 16,-41 22-16,20 0 16,-21-21-16,0 20 0,0-20 15,1 21-15,20-64 0,-42 43 16,0 0-16,21 20 0,-21 1 15,0 0-15,0 0 0,0 0 0,0 42 32,0 0-32,0 0 0,0 22 15,0-22-15,0 21 0,0-21 0,0 22 16,0-22-16,0 21 0,0-21 16,0 0-16,0 1 0,0-1 0,21 0 15,0 0-15,1-21 0,-1 0 16,0 0-16,0 0 15,0 0-15,0 0 0,1 0 0,-1-21 16,0 21-16,0-21 0,0 0 0,-21-1 0,21-20 16,1 21-16,-22 0 15,21-22-15,-21 22 0,0-21 0,0 21 16,0 0-16,0-1 0,0 1 0,-21 42 31,21 1-15,-22-1-16,1 0 0,21 0 15,-21 21-15,21-20 0,0-1 0,-21 0 16,21 0-16,-21 0 0,42-42 47,0 0-47,0 21 16,0-21-16,1 0 0,-1-22 15,0 22-15,0 0 0,0 0 0,0 0 16,1-22-16,-1 22 0,0 0 15,0 21-15,0-21 0,0 21 0,1 0 16,-22 21 0,0 0-16,0 0 0,0 0 15,0 22-15,0-22 0,0 21 0,0-21 16,0 22-16,0-22 0,0 0 0,0 0 16,0 22-16,0-22 15,21 0-15,0-21 0,0 0 16,21 0-16,-20 0 0,20 0 0,0 0 15,1 0-15,-22-21 0,21 21 16,0-21-16,-20-1 0,20 1 0,-21-21 16,21 21-16,-20-22 0,-1 1 0,21 21 15,-21-21-15,0-1 0,1 1 16,-22 21-16,21-22 0,-21-20 16,0 42-16,-21 21 15,-1 0-15,1 21 16,0 0-16,0 0 0,21 22 15,-21-22-15,0 21 0,21 0 16,-22 1-16,22-22 0,0 21 0,0 22 16,0-22-16,0-21 0,0 0 15,0 1-15,0-1 0,0 0 16,0-42 15,0 0-31,-21-1 16,21 1-16,-21 0 0</inkml:trace>
  <inkml:trace contextRef="#ctx0" brushRef="#br0" timeOffset="41887.91">4466 6858 0,'0'0'0,"-21"-21"0,0 21 0,0 0 15,-1 0-15,1 0 16,21 21 31</inkml:trace>
  <inkml:trace contextRef="#ctx0" brushRef="#br0" timeOffset="42360.98">6773 6583 0,'0'0'0,"21"-21"15,-21-22-15,0 22 0,0 0 16,0-21-16,0 21 0,0-1 0,-21 1 16,-21 0-16,21 0 0,-22 21 15,1 0-15,0 0 0,-22 0 0,22 21 16,-43 21-16,43 1 15,0-22-15,20 42 0,-20-20 0,21-1 16,0 22-16,0-1 0,-1-21 16,22 22-16,-21-22 0,21 22 0,0-22 15,0 0-15,0 22 0,21-22 16,22 1-16,-22-22 0,0 21 0,21-21 16,1 0-16,20 1 0,-20-1 15,-1 0-15,21-21 0,1 0 0,-1 0 16,1 0-16,-1-21 0,1 0 0,-1-1 15,-20 1-15,20 0 0,1 0 16</inkml:trace>
  <inkml:trace contextRef="#ctx0" brushRef="#br0" timeOffset="43208.66">7387 6900 0,'0'0'16,"0"-42"-16,-21 0 0,0 21 16,-22-1-16,22 1 0,0 0 15,-21 21-15,-1 0 0,1 0 0,21 0 16,-21 0-16,-1 0 0,22 21 0,0-21 15,-21 43-15,20-22 0,1 0 16,0 0-16,0 21 0,0-20 0,21 20 16,0-21-16,0 0 0,0 22 0,0-22 15,0 21 1,0-21-16,0 0 0,21-21 0,21 0 16,-21 0-16,1 0 0,20 0 15,-21 0-15,0-21 0,22 0 16,-22 21-16,0-21 0,21 0 0,1-22 15,-22 22-15,-21 0 16,0-21-16,21 21 0,-21-1 0,0 1 16,0 0-16,0 0 0,0 0 0,0 0 15,-21 21 1,21 21-16,0 0 16,0 0-16,0 0 0,0 0 0,0 22 15,0-22-15,0 0 0,0 21 16,0 1-16,21-1 0,0-21 15,-21 0-15,21 1 0,0-1 16,1-21-16,20 0 0,-21 21 0,0-21 16,22 0-16,41-21 15,-41 21-15,-1-21 0,0-1 16,1 1-16,-1 0 0,-21 0 0,21 0 16,-20 0-16,-1-1 0,0 1 0,-21 0 15,0-21-15,0 21 0,0-1 16,0 1-16,0 0 0,0 0 0,0 0 15,-21 0-15,0 21 0,-1 0 16,1 21 0,21 0-16,-21 0 0,21 0 0,0 0 15,0 1-15,0-1 0,0 0 0,0 0 16,-21 0-16,21 0 0,0 1 16,-21-1-16,21 0 0,0 0 0,0 0 15,0-42 16,0 0-15,0 0-16,0 0 16,0-1-16,0 1 0,21 0 0,0-21 15,0 21-15,0-22 0,1 22 0,-1-21 16,21-1-16,0 22 0,-20 0 16,20-21-16,0 42 0,1-21 15,-1 21-15,-21 0 0,21 0 0,-20 21 16,-1 0-16,0 0 0,0 0 0,0 22 15,-21-22-15,21 0 0,-21 21 0,0-21 16,0 1-16,0 20 0,-21-21 16,0 0-16,0 0 0,0 1 15,0-1-15,21 0 0,-22 0 0,1 0 16,42-21 15,1 0-31,-1 0 0,21-21 16,-21 0-16</inkml:trace>
  <inkml:trace contextRef="#ctx0" brushRef="#br0" timeOffset="44084.97">9271 6392 0,'0'0'0,"-21"0"15,0 0 1,21 22-16,0 20 16,-22-21-16,22 21 0,-21 1 0,21-1 15,0 0-15,0 1 0,0-1 0,0 0 16,0 1-16,0-1 0,0 0 16,0 1-16,0-22 0,0 21 15,0-21-15,0 22 0,0-22 0,-21 0 16,21 0-16,0 0 0,0 1 15,-21-22-15,21-22 32,0 1-32,0 0 15,0 0-15,0 0 0,0 0 0,0-1 16,21-20-16,0 21 0,0 0 0,1-22 16,-1 22-16,0 0 0,21-21 15,-21 21-15,1-1 0,-1 1 16,21 21-16,-21 0 0,0 0 0,1 0 0,-1 0 15,0 0-15,0 21 16,0 1-16,0-1 0,-21 0 0,22 0 16,-22 0-16,0 0 0,0 1 0,0 20 15,0-21-15,0 0 0,-22 0 16,1 1-16,0-1 0,0-21 0,0 21 16,0 0-16,-1-21 0,1 0 0,-21 21 15,21-21-15,0 0 0,-1 0 16,1 0-16,0 0 0,0-21 15,21 0-15,0 0 16,0 0-16,0-1 16,21 22 15,0 22-31,0-22 16,-21 21-16,22 0 15,-1-21-15,0 0 0,0 21 16,0-21-16,0 0 0,22 0 0,-22 0 15,21 0-15,1 0 0,-1 0 16,0-21-16,1 21 0,-1-21 0,0 0 16,1 21-16,-1-22 0,0 1 0,1 0 15,-1 0-15,-21 0 0,0 0 16,0-22-16,1 22 0,-1 0 16,-21-21-16,0 20 0,0 1 0,0 0 0,0 0 15,0 0-15,-21 21 0,-1 0 16,1 0-16,0 21 0,0 0 15,0 0-15,0 0 0,-1 1 0,1 20 16,21-21-16,0 21 0,0-20 0,-21-1 16,21 0-16,0 0 0,0 0 15,0 0-15,21 1 0,0-1 0,1-21 16,-1 0-16,0 21 0,0-21 0,0 0 16,22 0-16,-22 0 0,21 0 15,-21 0-15,0-21 0,22 0 0,-22 21 16,0-22-16</inkml:trace>
  <inkml:trace contextRef="#ctx0" brushRef="#br0" timeOffset="45832.72">11345 6265 0,'0'-21'0,"0"42"0,0-63 16,0 21-16,0 0 0,0 0 15,0-1-15,0 1 0,0 0 0,0 0 16,0 0-16,0 0 0,0 42 31,0 0-31,0 0 0,0 21 16,0-20-16,0 20 0,0 21 15,0-20-15,21 20 0,-21 1 0,0-1 16,0-20-16,0 20 0,22-21 0,-22 1 16,21-1-16,-21 0 0,0 1 15,0-22-15,21 0 0,0 0 16,-21 0-16,21 1 0,0-22 0,1 0 15,-1 0-15,0 0 0,0 0 0,21-22 16,-20 1-16,-1 0 0,21-21 16,-21 21-16,22-22 0,-22 1 0,0 0 15,21-22-15,-21 22 0,1-22 16,-1 1-16,0 20 0,0-20 16,-21 21-16,0-1 0,21-41 15,-21 41-15,0 1 0,0 21 0,0 0 16,-21 21-1,21 21 1,-21 0-16,21 21 0,-21-21 16,0 22-16,21-1 0,0 0 0,0 22 15,-22-22-15,22 22 0,0-22 0,0 22 16,0-22-16,0 0 0,0 1 16,0-1-16,22-21 0,-1 21 0,0-20 15,0-1-15,0-21 0,22 21 0,-1-21 16,-21 0-16,21 0 0,1 0 15,20 0-15,-20-21 0,-1 21 0,0-21 16,1-1-16,-1-20 0,0 21 0,1-21 16,-22 20-16,21-20 15,-21 0-15,-21 21 0,0-64 16,0 64-16,0-22 0,0 22 0,-21 0 16,-21 21-1,-1 0-15,43 21 0,-21 0 16,0 1-16,21 20 0,-21-21 0,21 21 15,0-20-15,0 20 0,0 0 16,0-21-16,21 22 0,0-22 0,-21 0 16,21 0-16,1 22 0,-22-22 15,21 0-15,0 0 0,-21 0 16,-21-42 15,0 0-15,-1 21-16,1-21 0,0 0 0,0-1 15,0 1-15,0 0 0,-1 21 0,22-21 16,-21 21-16,0 0 16,21 21-1,0 0 1,0 0-16,21 1 0,0-22 16,1 21-16,-1 0 0,0 0 0,0-21 15,21 21-15,-20-21 0,41 21 16,-21-21-16,1 0 0,-1 0 15,0 0-15,22 0 0,-22 0 16,22-21-16,-22 21 0,22-21 0,-22 0 16,0 0-16,1 0 0,-1-1 15,0 1-15,-21 0 0,22-21 0,-22 21 16,0-22-16,-21 22 0,0-21 0,21 21 16,-21-22-16,0 22 0,0 0 15,0 0-15,0 0 0,-21 21 16,0 0-16,0 0 0,0 0 15,-1 21-15,22 0 0,-21 21 16,0-21-16,21 1 0,-21 20 0,21-21 16,0 21-16,0 22 15,0-43-15,0 0 0,0 0 16,0 22-16,21-22 0,0 0 0,0-21 16,1 21-16,20 0 0,21-21 15,-20 22-15,-1-22 0,0 0 16,1 0-16,-1 0 0,22 0 0,-22 0 15,21 0-15,-20-22 0,84-20 16,-85 42-16,22-21 0,-22 0 16,0 0-16,1-22 0,-1 22 0,-21 0 15,0-21-15,0 20 0,1-20 0,-22 0 16,0 21-16,0-22 0,0 1 16,-22 21-16,1 0 0,0-1 0,-42-20 15,41 42-15,1 0 16,-21 0-16,21 0 0,-22 0 15,22 0-15,-21 21 0,21 0 0,0 22 16,-22-22-16,22 21 0,0 1 0,0-1 16,21 21-16,-21-20 15,21-1-15,0-21 0,0 22 0,0-22 16,0 0-16,0 0 0,0 0 16,21 0-16,0 1 0,0-22 0,0 0 15,0 0-15,1 0 0,20 0 0,-21 0 16,0 0-16,22-22 0,-22 1 0,0 21 15,21-21-15,-21-21 16,1 21-16,-1-1 0,0-20 0,0 0 16,0-1-16,-21-20 0,21 21 0,1-22 15,-22 22-15,0-22 0,21 22 16,-21-22-16,21 22 0,-21 0 0,0 21 16,0-22-16,0 22 0,0 0 15,0 0-15,-21 21 16,0 0-16,-1 21 0,22 0 0,-21 21 15,21 1-15,-21-1 0,21 0 16,0 1-16,0 20 0,0 1 0,0-22 16,0 22-16,0 41 0,0-62 15,0-22-15,0 21 16,21 1-16,-21-22 0,21 0 0,-21 0 16,22-21-16,-1 0 0,0 0 15,0 0-15,0 0 0,0 0 16</inkml:trace>
  <inkml:trace contextRef="#ctx0" brushRef="#br0" timeOffset="48065.19">15346 6244 0,'-21'-42'15,"-1"42"1,22-21-16,0 0 0,0-1 16,0 1-16,0 0 0,22 0 15,-1 0-15,0 21 16,0 0-16,-21-21 0,21 21 0,0 0 15,1 0-15,-1 0 0,0 21 16,0 0-16,0 0 0,0 0 0,1 0 16,-22 1-16,21 20 0,-21-21 0,21 0 15,-21 22-15,0-1 0,0-21 16,0 21-16,0-20 0,0 20 0,0-21 16,0 21-16,-21-20 0,0-1 15,-1 0-15,22 0 16,-21-21-16,0 0 15,21-21-15,0 0 16,0 0-16,0-1 0,0 1 16,0-21-16,0 21 0,0-22 0,0 1 15,21 0-15,0 21 0,1-22 0,-1 1 16,0 0-16,0 20 0,21-20 16,-20 21-16,20 0 0,0 0 15,-21-1-15,22 22 0,-1 0 0,-21 0 16,22 0-16,-1 22 0,0 20 15,1-21-15,-22 21 0,-21-20 16,0 20-16,21 0 0,-21 1 16,0-22-16,0 21 0,0 0 0,0 1 15,0-22-15,-21 21 0,0-21 0,21 1 16,-22-1-16,1 0 16,0-21-16,0 0 15,21-21-15,-21 0 16,21-1-16,0 1 0,0 0 15,0-21-15,21 21 0,0-22 0,0 1 16,0 21-16,1-22 0,-1 1 0,21 0 16,-21 21-16,22-22 0,-1 1 15,0 21-15,1 0 0,-1-1 16,0 1-16,1 21 0,-22 0 16,21 0-16,-21 0 0,0 21 0,1 1 15,-1-1-15,-21 0 0,0 0 0,0 21 16,0-20-16,0 20 0,0-21 0,0 21 15,0-20-15,0 20 0,0-21 16,0 21-16,0-20 0,0 20 0,0-21 16,21 0-16,0-21 0,0 21 15,0-21-15,22 0 0,-22 0 0,42 0 16,-20 0-16,-1-21 0,-21 0 16,22 0-16,-1 0 0,0 0 15,-21-1-15,22 1 0,-22-21 16,0 21-16,0-22 0,0 22 0,1-21 15,-22 21-15,0-22 0,0 22 16,0 0-16,0 0 0,0 0 16,0 0-16,0-1 0,-22 22 0,1 0 15,0 0-15,21 22 0,0-1 16,-21 0-16,0 0 0,21 0 16,-21 0-16,21 22 0,0-22 0,0 21 15,0 1-15,0-22 0,0 21 0,0 0 16,0-20-16,0 20 0,0-21 0,0 0 15,21 0-15,0 1 0,0-22 16,0 0-16,0 0 0,22 0 16,-22 0-16,21 0 0,-21 0 0,22 0 15,20-43-15,-20 22 0,-1 0 16,-21-21-16,0 20 0,22-20 16,-22 21-16,0-21 0,0 20 0,0-20 15,0 21-15,-21-21 0,22 20 16,-22 1-16,21 0 0,-21 0 0,0 0 15,-21 42 1,-1 0 0,22 0-16,-21 0 0,0 1 0,21-1 15,0 0-15,-21 0 0,21 21 16,-21-20-16,21-1 0,0 21 16,0-21-16,0 0 0,0 1 0,0-1 15,21 0-15,0 0 0,0-21 0,0 0 16,22 21-16,-22-21 0,0 0 15,0 0-15,22 0 0,-22-21 0,0 0 16,21 21-16,-21-21 0,1 0 0,20-22 16,-21 22-16,0 0 0,0-21 15,1 20-15,-1-20 0,0 0 0,21-43 16,-21 43-16,-21-1 16,22 1-16,-22-21 0,21 20 0,-21 1 15,0 0-15,0 20 0,0-20 16,0 21-16,0 42 15,0 0 1,-21 22-16,-1-22 0,22 21 0,0 22 16,-21-22-16,0 0 0,21 1 15,0-1-15,0 0 0,0 1 16,-21-1-16,21 0 0,0 1 0,0-1 0,0 0 16,0 1-16,0-22 0,21 0 15,0 21-15,0-21 0,22 1 16,-22-22-16,0 0 0,21 0 15,-20 0-15,20 0 0,0 0 16,-21-22-16,22 1 0,-1 0 0,22-21 16,-43-1-16,21 22 15,-21-21-15,0 0 0,22 20 0,-22-20 16,0 0-16,0-22 0,0 22 0,1 0 16,-1-22-16,0 22 0,0-1 15,-21 1-15,0 0 0,0-1 0,0 22 16,0 0-16,0 42 15,-21 22 1,0-22-16,0 21 0,-1 0 0,22 22 16,-21-22-16,0 1 0,0-1 15,0 0-15,21 1 0,0-1 16,0 0-16,0 1 0,0 20 16,0-42-16,0 22 0,21-22 15,-21 0-15,21 0 0,21-21 0,-20 21 16,-1-21-16,0 0 0,21 0 0,-21 0 15,22-21-15,20 0 16,-42 0-16,22 0 0,-22-22 0,0 22 16,21 0-16,-20 0 0,20-43 15,-21 22-15,0 21 0,-21-22 16,-21 43 15,0 0-31,21 22 0,0-1 16,-21 0-16,21 0 0,0 0 0,0 0 15,0 1-15,0-1 0,0 0 16,0 0-16,0 0 0,21-21 16,0 21-16,0-21 0,0 0 15,1 0-15,-1 0 0,0 0 16,0 0-16,21 0 0,-20-21 0,-1 0 16,21 21-16,-21-21 0,0 0 15,1 0-15</inkml:trace>
  <inkml:trace contextRef="#ctx0" brushRef="#br0" timeOffset="48239.95">19706 5800 0,'0'0'0,"-21"-21"0,0 21 16,-64 0 0,64 0-16,0 0 0,21 21 15,-21-21-15,21 21 0,-22-21 16,1 21-16,0-21 31,0 0-31</inkml:trace>
  <inkml:trace contextRef="#ctx0" brushRef="#br0" timeOffset="48419.96">18648 6054 0,'0'0'0,"-21"21"0,21 0 15,21-21 1,0 0-16,0 0 0,0 0 16,22 0-16,-22 0 0,21 0 0,0 0 15,1 0-15,20 0 0,-20 0 16,20-21-16,1 21 0,-1 0 0</inkml:trace>
  <inkml:trace contextRef="#ctx0" brushRef="#br0" timeOffset="48760.97">19875 5948 0,'-21'0'0,"0"0"0,0 0 16,0 21-16,21 0 0,-21-21 16,-1 21-16,1 22 0,0-22 0,21 0 15,-21 21-15,0-20 0,21 20 0,-21 21 16,21-20-16,-22 20 0,22 1 15,0-1-15,0 1 0,0-1 16,0 1-16,0-1 0,0 1 0,-21-1 16,21 1-16,0-1 0,-21 1 15,21-1-15,-21 1 0,21-1 0,-21-20 16,0-1-16,21 21 0,0-41 0,-43 41 16,43-42-16,0 0 15,21-21 1,1-21-16,-1 0 15,0 0-15,0 0 0,0-22 16,0 1-16,1 0 0,-1-1 0,0 1 16,0 0-16,0-22 0</inkml:trace>
  <inkml:trace contextRef="#ctx0" brushRef="#br0" timeOffset="49028.99">19897 6308 0,'0'-64'0,"0"128"0,21-170 16,0 64-16,0-1 0,0 22 0,0 0 15,-21 0-15,22 0 0,-1 21 0,0 0 16,-21 21 0,0 0-16,21 0 0,-21 0 0,0 0 15,0 1-15,0 20 0,0-21 0,-21 0 16,0 22-16,0-22 0,-1 21 16,1-21-16,-21 0 0,21 1 0,-22-1 15,1-21-15,21 21 16,-21-21-16,20 0 0,1 0 0,0 0 15,0 0-15,21-21 16,21 0 0,21 21-16,-20-22 0,20 1 0,0 0 15,-21 0-15,22-21 0</inkml:trace>
  <inkml:trace contextRef="#ctx0" brushRef="#br0" timeOffset="49244.62">20701 5736 0,'21'-21'16,"-42"42"-16,21-21 16,-21 43-1,0-22-15,-1 21 0,1 0 0,0 1 16,0-22-16,-21 21 0,42 1 0,-22-1 16,1-21-16,0 21 0,21-20 15,0-1-15,0 0 0,0 0 0,0 0 16,0 22-16,21-43 15,22 0-15,-22 0 16,0 0-16,21 0 0</inkml:trace>
  <inkml:trace contextRef="#ctx0" brushRef="#br0" timeOffset="49580.97">20955 6181 0,'21'0'0,"43"-21"31,-43-1-31,0 22 0,0 0 0,0-21 16,0 21-16,1-21 0,-1 0 16,0 21-16,0-21 0,0 0 0,-21-1 15,0 1-15,0 0 0,0 0 16,-21 21 0,0 0-16,0 0 0,-22 0 0,1 21 15,0 0-15,-1 0 16,1 1-16,0-1 0,21 21 0,-1-21 15,-20 43-15,42-43 0,-21 0 16,21 0-16,0 0 0,0 1 16,21-1-16,21 21 0,1-21 15,-1-21-15,0 21 0,-20-21 16,20 0-16,0 0 0,1 0 16,-1 0-16,0 0 0,-21 0 0,22 0 15,-22-21-15,0 21 0,0-21 0,-21 0 16</inkml:trace>
  <inkml:trace contextRef="#ctx0" brushRef="#br0" timeOffset="51687.58">1566 9165 0,'0'0'16,"-21"21"-16,0-21 0,0 0 16,0 0-16,21-21 15,0 0 1,21-21-16,0 21 0,0-22 0,0 22 15,0-21-15,1-22 0,-1 22 16,0-22-16,0 1 0,0 21 16,0-22-16,1 1 0,-22-1 0,0 1 15,0-1-15,0 22 0,0-22 16,0 22-16,0 0 0,0 20 16,-22 1-16,1 21 0,0 0 0,0 21 15,21 22-15,-21-22 16,21 42-16,-21-20 0,21-1 15,0 22-15,0-1 0,0 1 0,0-1 16,0 1-16,0-1 0,0 1 16,0-22-16,0 21 0,21-20 0,0-1 15,-21-21-15,21 22 0,0-22 16,0 0-16,1-21 0,-1 0 0,0 0 16,21 0-16,-21 0 0,1 0 0,20-21 15,-21 0-15,21-1 16,-20 1-16,-1 0 0,21-21 0,-21-1 15,0 22-15,1-21 0,-1 0 16,0-1-16,-21 1 0,21 21 0,-21-22 16,0 22-16,0 0 0,0 0 15,-21 42 1,0 0 0,21 0-16,0 1 0,0 20 0,0-21 15,0 21-15,0 1 0,0-22 16,0 21-16,0-21 0,0 1 0,21 20 15,0-42-15,0 21 0,0 0 16,22-21-16,-22 0 0,21 0 16,1 0-16,-22 0 0,21 0 0,0-21 15,1 0-15,-22 0 0,21 0 16,-21-1-16,22 1 0,-22 0 0,0-21 16,-21 21-16,0-22 0,0 22 15,0 0-15,0 0 0,0 0 0,0-1 16,0 1-16,0 0 0,-21 21 0,0 0 31,21 21-31,0 0 0,0 1 0,0 20 16,0-21-16,0 0 0,-21 22 15,21-22-15,0 21 0,0-21 16,0 0-16,0 1 0,0 20 16,-22-21-16,22 0 15,-21-21-15,21-21 31,0 0-31,0 0 0,0 0 0,0-1 16,21-20-16,1 21 0,-1 0 16,-21-22-16,21 1 0,0 21 0,0 0 15,0-22-15,1 22 0,-1 0 16,0 0-16,0 0 0,0 21 0,0 0 16,1 0-16,-1 0 0,0 0 0,0 21 15,0 0-15,0 0 16,-21 0-16,22 22 0,-22-22 0,0 21 15,0-21-15,0 1 0,0 20 16,0-21-16,0 0 0,0 22 0,0-22 16,0 0-16,0 0 0,0-42 47,0 0-47,0 0 0,21-1 15,0 1-15,-21 0 0,0 0 0,21-21 16,0-1-16,0 22 0,22-64 15,-22 64-15,21-42 16,-21 42-16,22-1 0,-22 1 16,0 0-16,21 21 0,-20 0 0,-1 0 15,0 21 1,-21 0-16,0 1 0,0-1 0,0 21 16,0-21-16,0 22 0,0-22 15,0 21-15,0-21 0,0 22 0,0-22 16,0 21-16,0-21 0,0 0 0,21 1 15,0-1-15,22 0 0,-22-21 16,21 0-16,-21 0 0,22 0 0,-1 0 16,0 0-16,-21 0 0,22-21 15,-1 21-15,0-21 0,-20-1 16,20 1-16,0 0 0,-21-21 0,1 21 16,-1-1-16,0-20 0,0 21 0,0 0 15,-21-22-15,21 22 0,-21 0 16,0-21-16,0 21 0,0-1 0,0 1 15,-21 21-15,0 0 16,0 0-16,0 0 0,21 21 16,0 1-16,-21-1 0,21 0 0,-22 0 15,22 21-15,0 1 0,0-22 16,0 21-16,0-21 0,0 22 0,0-22 16,22 21-16,-1-21 0,0 1 0,0-1 15,0-21-15,22 21 16,-22-21-16,21 0 0,0 0 0,1 0 15,-1 0-15,0 0 0,1-21 0,-1 0 16,-21-1-16,22 1 0,-1 0 16,-21 0-16,43-43 0,-43 22 15,0 21-15,0-21 0,-21 20 0,21-20 16,-21 21-16,21 0 0,-21 0 16,0-1-16,0 1 0,-21 21 15,0 21-15,0-21 16,0 22-16,0-1 0,-1 42 15,1-42-15,0 1 0,21 20 16,-21-21-16,21 0 0,0 0 0,0 1 16,0-1-16,0 0 0,0 0 15,0 0-15,0-42 32,-21 21-32,21-21 0</inkml:trace>
  <inkml:trace contextRef="#ctx0" brushRef="#br0" timeOffset="51896.73">3831 8213 0,'0'0'0,"-21"0"0,0 0 16,-22 0-16,22 0 0,0 0 15,0 0-15,0 0 0,0 0 16,-1 0-16,1 21 31,0-21-15,0 0-16,0 0 15,0 0-15</inkml:trace>
  <inkml:trace contextRef="#ctx0" brushRef="#br0" timeOffset="52105.06">1863 8615 0,'-43'21'0,"86"-42"0,-107 42 0,43-21 0,21 21 15,21-21 1,21 0-16,-20 0 0,20 0 16,21-21-16,-20 21 15,20-21-15,1 21 0,20-21 0,1 0 0,21-1 16,-21 22-16,-1-21 15,22 0-15,-21 0 0,21 0 0</inkml:trace>
  <inkml:trace contextRef="#ctx0" brushRef="#br0" timeOffset="54079.22">6329 8276 0,'0'0'0,"-21"-211"31,21 189-31,0-20 16,0 21-16,0 0 0,0 0 16,0 42-1,0 21 1,0 0-16,0 1 0,0-1 16,0 22-16,0-22 0,0 0 0,0 22 15,0-22-15,0 22 0,0-22 16,0 0-16,0 1 0,0-1 15,21 0-15,-21 1 0,21-1 0,0-21 16,-21 0-16,21 0 0,0 1 0,1-22 16,20 0-16,-21 0 0,0 0 15,0 0-15,22 0 0,-22-22 0,21 1 16,-21 0-16,1 0 0,20 0 0,-21-22 16,21 22-16,-20 0 0,-1-21 15,0-1-15,0 1 0,0 0 0,0-1 16,1 1-16,-1 0 0,-21-64 15,0 64-15,0-1 0,0 1 16,0 21-16,0-22 0,0 22 16,0 42-1,0 22 1,0-22-16,0 21 0,0 1 0,0-1 16,0 0-16,0 1 0,0 20 0,0-21 15,0 1-15,0-1 0,0-21 16,0 22-16,0-1 0,0-21 0,21 21 15,0-20-15,0-1 0,0 0 0,22-21 16,-22 0-16,0 21 0,21-21 16,-20 0-16,-1 0 0,21-21 15,-21 0-15,22 21 0,-22-21 0,21-1 16,-21 1-16,22 0 0,-22 0 16,21-21-16,-21 20 0,43-41 15,-43 42-15,-21-22 0,0 22 0,21-21 16,-21 21-16,0 0 0,-21 21 15,0 21 1,0-21-16,-1 21 0,22 21 16,0-21-16,0 1 0,0-1 15,0 21-15,0-21 0,0 0 0,0 1 16,0 20-16,0-21 0,0 0 16,0 0-16,0 1 0,0-1 15,0 0-15,-21-21 47,0 0-47,0-21 0,21 0 0,-21 21 16,0-22-16,21 1 0,0 0 0,-22 0 15,1 0-15,21 0 16,-21 21-16,0 0 16,21 21-1,0 0 1,0 0-16,0 0 0,0 0 15,21-21-15,0 22 0,0-1 0,1 0 16,-1-21-16,21 21 0,-21-21 16,22 0-16,-1 0 0,0 0 0,1 0 15,-1 0-15,21 0 0,-20-21 0,-1 21 16,0-21-16,1 0 0,-1 21 16,0-22-16,1 1 0,-22 0 0,0 0 15,21-21-15,-42 20 0,22 1 0,-22 0 16,21 0-16,-21-21 0,0 20 15,0 1-15,-21 21 16,-1 0 0,1 21-16,21 1 0,0-1 15,0 0-15,-21 0 0,21 0 16,0 0-16,0 1 0,0-1 0,0 0 16,21 0-16,-21 0 0,43 22 15,-22-43-15,42 21 16,-42-21-16,22 0 0,-22 0 0,21 0 15,1 0-15,-22 0 0,21-21 0,0 21 16,1-22-16,-22 1 0,21 0 16,-21 0-16,1 0 0,-1 0 0,21-22 15,-42 22-15,0 0 0,0 0 16,0 0-16,0-1 0,0 1 16,0 42-1,-21 1-15,21-1 16,-21 0-16,21 0 15,0 0-15,-21 0 0,21 1 0,-22-1 16,22 0-16,0 0 0,0 0 16,22-21 15,-1 0-31,-21-21 16,21 0-16,0 0 0,0 21 15,0-21-15,1-22 0,-1 22 0,0 0 16,0 0-16,21 0 0,1-22 15,-22 22-15,-21 0 0,21 21 16,-21 21 0,0 0-16,0 0 15,0 1-15,0-1 0,0 21 0,-21-21 16,21 0-16,0 1 0,0-1 16,0 0-16,0 0 0,0 0 15,21-21-15,21 21 0,-20-21 0,-1 0 16,21 0-16,-21 0 0,22 0 0,-1 0 15,0 0-15,1 0 0,-1 0 16,0-21-16,1 0 0,-1 0 0,-21 0 16,21 0-16,-20-1 0,-1 1 15,0-21-15,0 21 0,-21-22 16,0 1-16,0 21 0,0-21 0,0-1 16,0 22-16,0 0 0,-42-21 15,21 42-15,-1 0 0,1 0 16,0 0-16,0 21 0,-43 42 15,43-42-15,0 22 0,21-1 0,-21 0 16,21-20-16,-21 20 0,21 0 16,0 1-16,0-1 0,0 21 0,0 43 15,0-63-15,21 20 0,0 1 16,-21-1-16,21 1 0,0-1 16,-21 1-16,0-1 0,0 1 15,0-1-15,0 1 0,0-1 0,0 1 16,-21-1-16,0 1 0,-21-22 0,-1 21 15,1-20-15,-21-1 0,20-21 16,-20 0-16,-1 1 0,1-1 0,-1-21 16,1 0-16,-1 0 0,1-21 0,20-1 15,1 1-15,0-21 0,-1 21 0,22-22 16,0 1-16,0-21 0,21 20 16,0-20-16,0 20 0,0-20 15,0-1-15,0-20 0,0 20 0</inkml:trace>
  <inkml:trace contextRef="#ctx0" brushRef="#br0" timeOffset="54236.26">8488 7980 0,'0'0'0,"-21"0"0,-1 0 0,1 0 15,21 21 1,0 0-16,0 0 31</inkml:trace>
  <inkml:trace contextRef="#ctx0" brushRef="#br0" timeOffset="54962.88">10604 8382 0,'0'0'0,"0"21"0,43-21 31,-22 0-31,42 0 16,1 0-16,21 0 0,-1-21 16,22 21-16,21 0 0,-21-21 0,21 21 15,0 0-15,0-21 0,0 21 0,0 0 16,0-21-16,0 21 0,-21-22 0,0 22 15,-22 0-15,1 0 0,-22 0 16,1 0-16,-22 0 0,22-21 16,-85 21-1,-1 0 1,1 0-16,0-21 0,0 21 16,0 0-16,0 0 0,-1 0 0,22-21 15,-42 21-15,21 0 16,0-21-16,-22 0 0</inkml:trace>
  <inkml:trace contextRef="#ctx0" brushRef="#br0" timeOffset="55515.91">11176 7853 0,'0'0'0,"0"-21"32,0 0-32,0-1 15,-21 1-15,0 21 16,21-21-16,-22 21 0,1 0 16,0 0-16,0 0 0,0 0 15,-22 0-15,22 0 0,0 21 0,-21-21 16,21 21-16,-1 22 0,1-22 0,0 21 15,0-21-15,0 22 0,0-1 16,21 0-16,0 1 0,0-1 0,0-21 16,0 22-16,0-22 0,0 0 0,21 0 15,0-21 1,0 0-16,0 0 0,0 0 0,1 0 16,20-21-16,0 0 0,22-22 15,-22 22-15,0-21 0,1 21 16,-22-22-16,21 22 0,1-63 15,-22 62-15,-21 1 0,0-21 0,21 21 16,-21 0-16,0-22 16,0 64-1,0 1-15,0-1 16,0 0-16,0 21 0,0 1 16,0-22-16,0 21 0,0 0 15,0 22-15,0-43 0,21 0 16,0 0-16,0 1 0,1-1 15,41 0-15,-42-21 16,0 0-16,22 0 0,-22 0 0,0-21 16,0 0-16,22-1 0,-22 22 15</inkml:trace>
  <inkml:trace contextRef="#ctx0" brushRef="#br0" timeOffset="55904.91">11874 7853 0,'0'-21'0,"0"42"0,0-63 0,0 63 47,-21 0-47,21 0 0,-21 21 16,21-20-16,-21-1 0,21 21 0,0-21 15,-21 0-15,21 22 0,-21-22 16,21 0-16,0 0 0,0 0 16,-22-21-16,22-21 31,0 0-31,0 0 15,0 0-15,0-22 0,22 22 0,-22 0 16,21-21-16,0 21 0,0-22 16,21 1-16,1 0 15,-22 20-15,21 22 0,-21-21 0,22 21 16,-1 0-16,-21 0 0,22 0 16,-22 0-16,0 21 0,0-21 0,0 22 15,-21-1-15,21 21 0,-21 0 16,0-20-16,0-1 0,0 0 0,-21 21 15,0-21-15,-21 1 16,42-1-16,0 0 0,-21-21 0,42 0 31</inkml:trace>
  <inkml:trace contextRef="#ctx0" brushRef="#br0" timeOffset="56356.95">12658 7705 0,'0'0'16,"0"-21"-16,-22 21 0,1 0 15,0 0-15,-21 0 0,21 0 0,-1 0 16,1 0-16,-21 0 0,21 21 0,0 0 16,-22 0-16,22 0 0,0 0 15,-21 22-15,20-22 0,1 21 16,21-21-16,-21 22 0,21 20 15,0-42-15,0 1 0,0-1 16,0 0-16,21 0 0,0-21 0,1 0 16,-1 0-16,0 0 0,21 0 0,-21 0 15,22 0-15,-22-21 0,42-21 16,-41 20-16,-1 1 0,0-21 16,0 21-16,0-22 0,0 22 0,1-21 15,-1 0-15,0-1 0,-21 1 16,21 0-16,-21-1 0,0 1 0,21 0 15,0-22-15,-21 43 0,0 0 16,0 42 0,0 0-16,0 0 0,-21 0 0,21 22 15,0-1-15,-21-21 0,0 22 16,21-1-16,-21 0 0,21 1 16,0-1-16,0 0 0,0 1 0,0-1 15,0-21-15,0 21 0,0-20 0,0 20 16,0-21-16,0 0 0,21 0 15,0 1-15,0-1 0</inkml:trace>
  <inkml:trace contextRef="#ctx0" brushRef="#br0" timeOffset="56712.96">11832 8382 0,'0'0'0,"-63"0"0,-170 21 16,190-21-16,1 0 15,0 21-15,21-21 0,42 0 16,21 0 0,0 0-16,22 0 0,-1 0 0,22 0 15,0 0-15,21-21 0,21 21 0,0 0 16,0-21-16,0 21 0,21-21 15,0 21-15,-21-21 0,0 21 0,0-21 16,0 21-16,-21 0 0,-22-22 16,1 1-16,0 21 0,-22 0 15,-20 0-15,-1-21 0,-21 21 0,0 0 16,0-21-16,-21 0 0,0 0 16,0-1-1,-21 22-15,21-21 0,-21 0 16,21 0-16</inkml:trace>
  <inkml:trace contextRef="#ctx0" brushRef="#br0" timeOffset="57432.96">14499 7408 0,'0'-21'15,"0"42"-15,0-84 0,0 42 0,0-22 0,0 22 16,0 0-16,0 42 31,0 22-31,0-22 0,0 42 16,21-20-16,-21 20 0,0 1 0,0-22 15,0 21-15,0 1 0,0-22 0,0 22 16,0-22-16,0 22 16,0-22-16,-21 0 0,21 1 0,0-1 15,-21-21-15,0 21 0,21-20 0,-21-22 0,21 21 16,-22-21-16,1 0 15,21-21 1,0-1-16,0 1 0,0 0 0,0 0 16,0-21-16,21-1 0,1 1 15,-1 21-15,0-22 0,21 1 0,-21 0 16,22-1-16,-22 1 0,21 21 0,1-21 16,-1 20-16,-21 1 0,21 21 15,1 0-15,-22 0 0,0 0 0,0 0 16,-21 21-16,0 1 0,0-1 15,-21 0-15,0 0 0,0 0 16,-22-21-16,1 21 0,0 1 0,-1-1 16,1 0-16,21-21 0,-21 21 15,-1-21-15,22 0 0,-21 0 16,21 0-16,-1 0 0,22 21 16,0 0-16,0 1 15,22-1-15,-1 0 16,0 21-16,0-21 0,0 1 0,0-1 15,1 0-15,-1 0 0,0 0 0,0 0 16,0 1-16,0-1 0,1-21 16,-1 21-16,0-21 0,0 0 15,21 0-15,-20 0 0,-1 0 0,0 0 16,0 0-16,0 0 0,22-21 16,-22 0-16,0-1 0</inkml:trace>
  <inkml:trace contextRef="#ctx0" brushRef="#br0" timeOffset="57797.51">15240 8001 0,'0'0'0,"21"0"15,0 0 1,-21-21-16,21 21 0,1 0 16,-1-21-16,0 21 0,0-21 0,21 21 0,-20-22 15,20 1-15,-21 21 16,21-21-16,1 0 0,-22 0 0,42 0 15,-63-1-15,22 1 0,-22 0 16,-22 21 0,1 0-1,0 0-15,-21 0 0,21 0 0,-43 42 16,43-20-16,-21-1 16,20 21-16,1-21 0,0 0 0,21 22 15,0-22-15,0 0 0,0 21 0,0 1 16,0-22-16,21 0 15,0 0-15,1-21 0,-1 21 0,0-21 16,21 0-16,1 0 0,-22 0 0,21 0 16,0 0-16,1 0 15,-1 0-15,0-21 0,1 0 0,-1 0 16,0 0-16,1 0 0,-1-1 0,0 1 16</inkml:trace>
  <inkml:trace contextRef="#ctx0" brushRef="#br0" timeOffset="58364.68">16214 7832 0,'0'-21'0,"-22"21"31,1 0-31,21 21 16,-21 0-16,0-21 0,21 21 15,-21 0-15,21 0 0,0 1 16,0-1-16,0 0 0,0 0 0,21 0 16,0-21-16,0 21 0,0 1 0,22-22 15,-22 0-15,21 0 16,1 0-16,-1 0 0,21 0 0,-20 0 15,-1-22-15,-21 1 0,22 0 0,-1 0 16,-21 0-16,0 21 0,0-21 16,1-1-16,-1-20 0,-21 21 0,0 0 15,0 0-15,0-1 0,0 1 16,0 0-16,0 42 47,0 0-47,-21 1 0,21 20 15,0-21-15,-22 43 0,22-22 0,0 0 16,0 22-16,0-1 0,0 1 16,0-22-16,-21 22 0,21-1 15,0 1-15,-21-1 0,21 1 0,0 20 16,-21-20-16,21 20 0,0-20 0,0 21 16,-21-22-16,0 1 0,-1 20 15,1-20-15,0-1 0,0 1 0,0-22 16,-22 22-16,22-22 0,-21 21 0,0-20 15,-1-22-15,1 21 0,0-21 16,-43 1-16,43-22 16,-1 0-16,1 0 0,-22 0 0,22 0 0,0-22 15,-43-20-15,43 21 16,-1-21-16,1 20 0,21 1 0,0-21 16,21 21-16,0-22 15,0 22-15,0-21 0,0-22 16,21 22-16,0 21 0,0-21 0,22-22 0,-22 22 15,21-22-15,0 22 0,22-22 16,-22 1-16</inkml:trace>
  <inkml:trace contextRef="#ctx0" brushRef="#br0" timeOffset="58941.71">17060 7789 0,'0'0'0,"0"-21"16,0 42 15,-21 1-31,21 20 0,-21-21 0,21 0 16,0 22-16,0-22 0,-21 21 0,21-21 15,0 22-15,-21-22 0,21 0 16,0 0-16,0 0 0,0 0 16,0 1-16,0-44 31,21 22-31,0-21 0,21-21 15,-21 21-15,1-22 0,-1 22 16,0 0-16,0-21 0,21-1 16,-20 1-16,-1 21 15,-21 0-15,21 21 0,-21 21 32,0 0-32,0 0 0,0 0 0,0 22 15,0-22-15,0 0 0,21 0 0,-21 0 16,0 22-16,21-22 0,0 0 15,1-21-15,-1 21 0,0 0 0,21-21 16,-21 0-16,22 0 0,-1 0 16,-21 0-16,22 0 0,-1 0 15,0-21-15,-21 0 0,22 0 0,-22 0 16,21 0-16,-21-1 0,-21 1 0,22-21 16,-22 0-16,21 20 15,-21-20-15,0 21 0,0-21 0,0 20 0,0-20 16,0 21-16,0 0 0,-21 0 15,-1 21-15,1 0 16,21 21 0,0 0-16,0 0 15,0 0-15,0 0 0,21 1 16,-21-1-16,22-21 0,-1 0 0,0 21 16,0-21-16,0 0 0,0 0 15</inkml:trace>
  <inkml:trace contextRef="#ctx0" brushRef="#br0" timeOffset="59334.95">18330 7768 0,'0'0'16,"0"-21"-16,0 0 0,0 0 0,0 0 15,-21-1 1,0 22-16,0 0 0,0 0 0,-1 0 16,1 22-16,-21-1 0,21-21 0,0 42 15,-1-21-15,1 0 0,0 1 16,0-1-16,21 21 0,0-21 15,0 22-15,0-22 0,0 21 0,0-21 16,0 0-16,21 1 0,0-1 16,0 0-16,1 0 0,-1 0 0,42-21 15,-42 0-15,1 0 0,20 0 16,0 0-16,-21-21 0,43 0 16,-43 0-16,21 0 0,-20-22 15,-22 22-15,21-21 0,-21 21 0,0-22 16,0 22-16,0-21 0,0 21 15,0-22-15,-21 22 0,-1 0 0,1 21 16,-21-21-16,21 21 0,-22 0 16,22 0-16,-21 0 0,21 0 0,-22 0 15,22 21-15,0 0 0,21 0 16,0 0-16,0 1 0,0-1 16,0 0-16,0 0 0,0 0 15,21-21-15,0 21 0,22-21 0,-22 0 16,0 0-16</inkml:trace>
  <inkml:trace contextRef="#ctx0" brushRef="#br0" timeOffset="59684.99">18648 7853 0,'0'0'0,"21"-85"16,-21 64-16,21 0 0,0 0 16,0 0-16,-21-1 0,22 22 15,-1-21-15,0 21 16,21 0-16,-21 0 0,1 0 15,-1 0-15,0 0 0,0 21 16,0 1-16,0-1 0,-21 0 0,0 21 16,22-21-16,-22 43 0,0-43 15,0 21-15,0-20 0,0-1 16,-22 0-16,1 0 0,21 0 0,-21-21 16,0 0-1,21-21 1,0 0-16,0 0 15,0 0-15,0-1 0,0 1 0,21 0 16,0 0-16,-21 0 16,21 0-16,1-1 0,-1 1 0,0 0 15,0 21-15,0-21 0,0 0 0,1 21 16,-1 0-16,0-21 0,42 21 16,-41 0-16,20 0 0</inkml:trace>
  <inkml:trace contextRef="#ctx0" brushRef="#br0" timeOffset="60184.3">19791 7684 0,'0'0'16,"21"0"-16,-21-22 0,0 1 0,21 21 15,-21-21-15,0 0 16,0 0-16,-21 21 16,0 0-16,0 0 0,-1 0 15,-20 0-15,21 0 0,-21 0 0,20 21 16,-20 0-16,0 0 0,21 0 15,-22 1-15,1-1 0,21 0 0,0 0 16,-1 21-16,1-20 0,0-1 0,21 0 16,0 0-16,0 0 0,0 22 15,21-22-15,0 0 0,1 0 16,-1-21-16,0 0 0,0 0 0,43 0 16,-22 0-16,21-21 15,-20 0-15,-1 0 16,0-1-16,-20 1 0,20-21 0,-21 21 15,21-22-15,-20 1 0,-1 0 16,21-1-16,-21-20 0,0 21 0,1-22 16,-1 1-16,0-1 0,0 1 0,0-1 15,0 22-15,-21-1 0,0 22 16,0 0-16,0 0 0,0 0 0,0 42 16,-21 0-1,0 21-15,0 1 0,0 20 0,0-20 16,-1 20-16,1 1 0,0-22 15,0 21-15,21-20 0,0 20 16,0-20-16,0-1 0,0 0 0,0 1 16,0-1-16,0-21 0,21 21 0,0-20 15,-21-1-15,21 0 0,1-21 16,-1 0-16,0 0 0,0 0 0,21 0 16,-20 0-16,20 0 0,-21-21 0</inkml:trace>
  <inkml:trace contextRef="#ctx0" brushRef="#br0" timeOffset="60440.97">21082 7260 0,'0'0'0,"0"-42"0,0 0 32,0 63-32,-21 0 15,0 0-15,-1 21 0,1 1 0,0-1 16,0 22-16,0-22 0,0 0 15,-1 1-15,1 20 0,0-21 0,0 1 16,0-22-16,21 21 0,-21-21 0,21 22 16,0-22-16,0 0 0,0 0 15,0 0-15,0 1 16,21-22 0,0 0-16,21 0 0,-21-22 0,1 1 15</inkml:trace>
  <inkml:trace contextRef="#ctx0" brushRef="#br0" timeOffset="60756.92">21230 7662 0,'21'-21'0,"-42"42"0,42-63 16,-42 42-1,0 21-15,0 0 16,21 1-16,-21-1 0,21 0 0,-22 0 16,22 0-16,0 0 0,0 1 15,0-1-15,0 0 0,0 0 16,0 0-16,22-21 0,-1 0 15,0 0-15,0 0 16,0 0-16,0 0 0,1-21 16,-1 21-16,0-21 0,0 21 0,0-21 15,-21 0-15,0-1 0,21 1 16,-21 0-16,0 0 0,0 0 0,0 0 16,0-1-16,0 1 0,0 0 0,0 0 15,-21 21-15,0 0 0,0 0 16,0 0-16,0 0 0,-1 0 0,1 0 15,0 0-15,0 0 0,0 0 16,0 0-16,-1 0 0,1 0 16,0 0-16</inkml:trace>
  <inkml:trace contextRef="#ctx0" brushRef="#br0" timeOffset="60980.37">20722 7472 0,'21'0'16,"0"-21"-16,22 21 0,-1 0 0,0 0 16,1 0-16,-1 0 0,64-21 15,-43 21-15,-20-22 0,-1 22 0,22 0 16,-22 0-16,0-21 0,1 21 16,-1 0-16,0 0 0,-21-21 15,1 21-15,-1 0 0,0 0 0,-42 0 31,-22 0-31,22 0 0</inkml:trace>
  <inkml:trace contextRef="#ctx0" brushRef="#br0" timeOffset="61548.36">2752 10097 0,'-22'-22'16,"22"44"-1,0-1-15,0 0 16,0 0-16,0 0 0,22 22 0,-22-22 15,0 21-15,0-21 0,0 22 16,0-22-16,0 42 0,0-42 16,0 1-16,0-1 0,0 0 15,-22 0-15,1-21 16,21-21-16</inkml:trace>
  <inkml:trace contextRef="#ctx0" brushRef="#br0" timeOffset="61732.3">2752 9948 0,'0'0'0,"0"-21"0,0-21 0,0 0 0,0-1 15,0 22-15,0 0 0,0 0 16,0 0-16,0 42 31,21 0-15,0 0-16,-21 0 0,21 0 0,21 1 15,-20-1-15,-1 21 0</inkml:trace>
  <inkml:trace contextRef="#ctx0" brushRef="#br0" timeOffset="64168.38">3619 10224 0,'22'0'0,"-44"0"0,65-22 0,-43 1 16,0 0-16,0 0 15,0 0-15,0 0 0,-21-1 16,-22 1-16,22 0 0,0 0 16,-21 0-16,20 0 0,-20 21 0,0 0 15,21 0-15,-22 0 0,1 0 16,0 21-16,20-21 0,-20 21 0,21 0 16,0 21-16,-22-20 0,22 20 15,0-21-15,21 21 0,-21 1 16,21-1-16,0 0 0,0-20 0,0 20 15,0 0-15,0-21 0,0 1 16,21-1-16,0 0 0,22-21 0,-22 0 16,106 0-16,-85-21 15,0 0-15,1-1 0,-1 1 16,0-21-16,1 21 0,-1-22 0,0 22 16,1-21-16,-22 0 0,0-1 15,0 1-15,22-43 16,-22 22-16,-21 20 0,0-20 0,0-1 15,0 22-15,0-21 0,0 20 16,0 1-16,0 0 0,0 20 0,0 1 16,-21 21-16,-1 0 0,22 21 15,-21 1-15,21 20 0,0 0 16,-21 1-16,0-1 0,21 21 0,-21 1 16,21-22-16,0 22 0,0-22 15,0 22-15,0-22 0,0 21 0,0-20 16,0-1-16,0 0 0,21-20 0,0 20 15,0-21-15,22 0 0,-22 0 16,63 1-16,-62-22 0,20 0 16,43 0-16,-64-22 0,21 1 15,0 0-15,-20 0 0,20-21 16,0 20-16,-21 1 0,22 0 16,-22-21-16,0-22 15,-21 22-15,0 21 0,0 0 16,0-1-16,0 1 0,-21 21 15,0 0-15,0 21 16,-1 1-16,22-1 0,-21 0 16,21 0-16,0 0 0,0 0 0,0 22 15,0-22-15,0 0 0,0 21 0,0-20 16,21-1-16,1 0 16,-1 0-16,0-21 0,0 21 0,21-21 0,22 0 15,-22 0-15,1 0 16,-1-21-16,0 0 0,1 21 15,-1-21-15,0 0 0,1-1 0,-1-20 16,-21 21-16,21 0 0,-20 0 0,-22-22 16,21 22-16,-21 0 0,0-21 15,0 20-15,0 1 0,0 0 0,0 42 47,-21 0-47,21 1 0,0-1 0,-22 0 16,22 0-16,-21 0 0,0 0 15,21 1-15,0-1 0,-21 21 16,0-21-16,0 0 16,21-42 15,0 0-31,0 0 16,21 0-16,0 0 0,-21-1 0,21-20 15,0 21-15,0 0 0,1-22 16,-1 22-16,0 0 0,0 0 0,0 0 15,0 0-15,1 21 0,-1 0 16,-21 21-16,21 0 0,-21 0 16,21 0-16,-21 0 0,0 22 15,0-22-15,0 42 0,21-20 16,-21-22-16,21 0 0,1 0 16,-22 0-16,21 1 0,0-1 0,0 0 15,0-21-15,0 0 0,22 0 16,-22 0-16,21 0 0,-21-21 0,22 0 15,-1-1-15,-21 1 0,64-21 16,-43 21-16,-21-22 0,1 22 0,20-21 16,-21 0-16,0-1 0,-21 1 0,0-22 15,21 22-15,-21-21 0,0-1 16,22 22-16,-22-22 0,0 22 0,0 0 16,0-1-16,0 22 0,0 42 31,0 0-31,-22 22 0,1-1 15,0 0-15,21 22 0,-21-22 0,0 1 16,21 20-16,-21-21 0,21 1 16,0-1-16,0 0 0,0 1 0,0-1 15,0-21-15,0 22 0,0-22 0,21 0 16,0 0-16,0-21 0,0 21 16,0-21-16,1 0 0,-1 0 0,21 0 15,-21 0-15,43-42 16,-43 21-16,21 0 0,-21-1 0,1 1 15,20 0-15,-21 0 0,0-21 16,0 20-16,1-20 0,-22 21 0,0 0 16,21-22-16,-21 22 0,0 0 15,0 42 1,0 0-16,-21-21 16,-1 22-16,22 20 0,0-21 0,0 0 15,-21 0-15,21 1 0,0-1 16,0 0-16,0 0 0,0 0 0,21 0 15,-21 1-15,22-22 0,-1 21 0,0-21 16,21 0-16,-21 0 0,22 0 16,-22 0-16,21 0 0,1 0 15,-22 0-15,21 0 0,0-21 0,-20-1 16,20 1-16,0 0 0,-21 0 0,43-64 16,-43 64-16,0-21 15,0-1-15,1-20 0,-1-22 16,-21 22-16,21 20 0,-21 22 15,0-21-15,0 21 0,0 42 16,0 0 0,-21 21-16,21 1 0,-21-1 0,-1 0 15,1 22-15,0-22 0,21 22 16,-21-22-16,0 22 0,0-1 0,-1 1 16,1-1-16,0 1 0,21-1 15,-21 1-15,21-1 0,-21 1 16,21 63-16,0-85 0,0 21 15,0-20-15,0-1 0,0 0 0,0 1 16,0 20-16,0-42 0,0 1 16,0-1-16,21-21 15,0 0 1,0-21-16,-21-1 0,0 1 16,21 0-16,1 0 0,-22 0 0,21 0 0,0-22 15,0-41 1,0 41-16,-21 1 0,0 0 0,21-1 15,-21-20-15,0 20 0,0 1 0,0 0 16,0-1-16,-21 1 0,0 21 16,0 0-16,21 0 0,-21-1 0,0 22 15,21-21-15,21 21 32,0 0-32,21-21 0,-21 21 15,22-21-15,-1 21 0,0-21 0,22 21 16,-22-21-16,1-1 0,-1 1 0,0 0 15,1 0-15,-1 0 0,-21 0 16,21-1-16,-20 1 0,-1 0 16,0 0-16,0-21 0,-21 20 15,0 44 17,0-1-32,0 0 15,0 0-15,0 0 16,0 0-16,0 1 0,0-1 15,0 0-15,21-21 0,-21 21 0,21 0 16,1-21-16,-1 21 16,0-21-16,0 0 0,0 0 0,0 0 15,1 0-15,-1 0 0,0 0 0,0-21 16,0 0-16,0 21 0,1-21 0,-1 0 16,-21 0-16,21-1 15,0-41-15,-21 42 0,0 0 16,21-1-16,-21 1 0,21 0 0,-21 0 15,0 42 1,-21 21 0,0 1-16,0-1 0,21 0 0,-21 1 15,0 20-15,-1-20 0,1 20 16,0 22-16,0-22 0,0 1 0,0-1 16,-1 1-16,1 20 0,0-20 0,0-22 15,21 22-15,0 42 0,0-43 16,-21-21-16,21 1 15,0-1-15,0 0 0,0-20 0,0-1 16,-21 0-16,21 0 0,-22-42 31,22 0-31,0-22 0,0 1 16,0 21-16,-21-43 0,21 22 0</inkml:trace>
  <inkml:trace contextRef="#ctx0" brushRef="#br0" timeOffset="64368.56">6943 9610 0,'0'0'0,"-43"-21"0,1-1 0,21 1 0,-22 0 16,22 21-16,0 0 16,0-21-16,0 21 0,0 0 15,-1 0-15,22 21 16,-21 0-1,0-21 1,0 0-16,0 0 0</inkml:trace>
  <inkml:trace contextRef="#ctx0" brushRef="#br0" timeOffset="64548.35">5461 9821 0,'0'0'0,"-21"22"0,-22-1 31,65-21-31,-1 0 16,0 0-16,21 0 0,1 0 0,-1 0 15,0 0-15,64 0 0,-42 0 16,-1 0-16,1-21 0,-1-1 16</inkml:trace>
  <inkml:trace contextRef="#ctx0" brushRef="#br0" timeOffset="65160.93">10160 10160 0,'0'0'0,"21"0"31,0 0-31,0-21 0,1 0 0,-1 0 15,21-1-15,-21 1 0,22 0 16,-1-21-16,-21-1 0,21 1 0,1 0 16,-1-22-16,-21 22 0,22-22 0,-22 22 15,0-21-15,0 20 0,-21 1 16,0 0-16,0-1 0,0 22 0,-21 0 16,0 0-16,-22 21 0,22 0 15,-21 0-15,21 0 0,-22 21 16,22 0-16,-21 21 0,21-20 0,0 20 15,-1 0-15,1 22 0,21-22 16,0 0-16,0 22 0,0-22 0,21 1 16,1-1-16,-1 0 0,0 1 0,21-1 15,-21-21-15,1 21 0,-1-20 16,0-1-16,0 21 0,-21-21 16,0 0-16,-21 1 15,0-22-15,0 0 0,-1 0 0,-20 0 16,0 0-16,-1 0 0,1 0 15,0 0-15,21-22 0,-22 1 0,22 21 16,0-21-16,21 0 0,0 0 0,0 0 16,21-22-16,0 22 0,22 0 15,-22-21-15,21 20 0,0 1 0,22 0 16,-22 0-16</inkml:trace>
  <inkml:trace contextRef="#ctx0" brushRef="#br0" timeOffset="66377.59">11282 9737 0,'42'0'15,"-84"0"-15,105-21 0,-42 21 0,-21-22 16,0 1-16,0 0 16,-21 21-16,0 0 0,-21 0 0,21 0 15,-22 0-15,1 0 16,21 0-16,-22 21 0,1 0 0,21 1 16,-21-1-16,20 21 0,1-21 0,-21 22 15,21-1-15,0-21 0,-1 21 16,1-20-16,0-1 0,21 0 15,0 0-15,0 0 0,0 0 0,21-21 16,0 0-16,1 0 16,-1 0-16,21 0 0,-21 0 0,22 0 15,-22-21-15,21 0 0,0 0 0,-20 0 16,20-22-16,0 22 0,-21 0 16,22-21-16,-22-1 0,0 22 15,0-21-15,0 0 0,1-1 0,-22 22 16,0 0-16,0 0 0,0 0 15,0 42 1,-22 21-16,22-21 0,-21 0 16,21 22-16,-21-1 0,21-21 15,-21 22-15,21-1 0,0-21 0,0 0 16,0 22-16,0-22 0,21 0 0,21 0 16,-20-21-16,-1 21 0,0-21 15,21 0-15,1 0 0,-22 0 16,21 0-16,0 0 0,-20-21 0,20 21 15,0-21-15,1 0 0,-22 0 16,21-1-16,-21 1 0,0 0 0,22-42 16,-22 20-16,-21 1 0,0 21 15,0-22-15,0 22 0,0-21 16,0 21-16,0 42 16,0 0-16,-21 0 15,0 0-15,21 22 0,-22-22 16,22 21-16,0-21 0,0 1 0,-21 20 15,21-21-15,0 0 0,0 0 16,0 1-16,0-1 0,0 0 0,21-42 47,-21 0-47,22 21 16,-1-22-16,-21 1 0,21-21 15,0 21-15,0 0 0,0-22 0,1 1 16,-1 0-16,0 20 0,0-20 0,0 21 15,0 0-15,1 0 0,-1-1 16,0 22-16,-21 22 0,0-1 16,21 0-16,-21 0 0,0 21 0,0-20 15,0 20-15,0-21 0,0 21 16,0-20-16,0-1 0,0 0 0,0 0 16,0 0-16,0 0 0,21 1 0,0-1 31,1-21-31,-1 0 15,0 0-15,0-21 0,0 21 0,0-22 16,1 1-16,-1 0 0,21 0 16,-21 0-16,0 0 0,1-22 0,-1 22 15,0-21-15,0 21 0,0-22 0,0 1 16,1 21-16,-22 0 0,0-1 16,21 22-16,0 22 15,-21-1-15,0 0 0,0 0 16,0 0-16,0 22 0,0-22 15,0 21-15,0-21 0,0 0 16,21 1-16,0-1 0,0 0 0,-21 0 16,22 0-16,20-21 0,-21 21 0,0-21 15,22 0-15,-1 0 0,0 0 16,1 0-16,-1 0 0,0 0 0,22-21 16,-22 21-16,-21-21 0,22 0 0,-22 0 15,21 0-15,-21-1 0,0-20 16,1 21-16,-22-21 0,0 20 0,21-20 15,-21 0-15,0 21 0,0-1 0,0 1 16,0 0-16,-21 21 0,-1 0 16,1 0-16,0 21 0,0 0 0,0 22 15,0-22-15,-1 0 0,1 21 16,0 1-16,21-22 0,0 0 16,0 21-16,0-20 0,0-1 0,0 0 15,0 0-15,0 0 0,0 0 16,21 1-16,0-22 15,1 0-15,-1 0 16,0 0-16,0-22 0,21 22 0,-20-21 16</inkml:trace>
  <inkml:trace contextRef="#ctx0" brushRef="#br0" timeOffset="68896.03">14182 9483 0,'0'0'16,"-64"0"-16,22 0 0,-22 0 0,43 0 15,0 21-15,21 0 16,0 0-16,21 0 15,0-21-15,0 0 0,1 0 16,-1 0-16,21 0 16,-21 0-16,22 0 0,-22 0 0,21-21 15,0 0-15,1 21 0,-1-21 0,0 0 16,1 0-16,-1-1 0,0-20 0,1 21 16,-22 0-16,0-22 0,0 22 15,0-21-15,-21 0 0,0 20 0,0-20 16,0 21-16,0 0 0,-21 0 15,0-1-15,-21 22 0,21 0 16,-1 0-16,-20 0 0,21 22 0,0-1 16,-22 21-16,22-21 0,0 22 15,21-22-15,-21 21 0,21 0 16,0 1-16,0-22 0,0 21 0,0-21 16,21 22-16,0-1 0,0-21 0,1 0 15,20 1-15,-21-1 0,21 0 16,-20-21-16,20 0 0,0 0 15,-21 0-15,22 0 0,-1 0 0,-21 0 16,22 0-16,-1-21 0,-21 0 0,21-1 16,1 1-16,-22-21 0,42 0 15,-41-1-15,20 1 0,-21 0 0,0-1 16,-21 1-16,21 0 0,1-64 16,-22 63-16,0-20 0,21 21 15,-21-1-15,0 22 16,0-21-16,0 21 0,0-1 0,0 44 15,-21-1 1,21 21-16,0 0 0,-22 1 16,22-1-16,-21 0 0,0 1 0,21 20 15,-21-20-15,21-1 0,0 0 0,0 1 16,0-1-16,0 0 0,0-21 16,0 22-16,21 20 15,0-42-15,0 1 0,22 20 0,-1-42 16,-21 0-16,22 0 0,-1 0 15,0 0-15,1 0 0,-1 0 16,0-21-16,1 21 0,-1-21 0,0-1 16,1 1-16,-1 0 0,-21-21 15,21 21-15,-20-1 0,-1 1 0,0-21 16,0 21-16,-21 0 0,0-22 0,0 22 16,0 0-16,0 0 15,-21 21-15,0 0 0,0 0 0,-1 0 16,1 21-16,0 0 0,0 0 15,0 0-15,21 1 0,0-1 16,0 0-16,0 0 0,0 0 0,0 22 16,0-22-16,0 0 0,21-21 0,0 21 15,0 0-15,0 0 16,1-21-16,-1 0 0,0 0 0,21 0 16,1 0-16,-22 0 0,21 0 0,0 0 15,-20 0-15,20-21 16,-21 0-16,21 0 0,-20 21 0,20-21 0,-21 0 15,0-1-15,-21-20 0,21 21 0,-21 0 16,0 0-16,22-1 16,-22 1-16,-22 21 15,1 0 1,21 21-16,-21 1 0,21-1 16,0 0-16,0 0 0,-21 0 0,21 0 15,0 1-15,-21-1 0,21 0 16,0 0-16,0 0 0,0 0 15,-21 1-15,21-1 16,0-42 15,0-1-31,0 1 0,0 0 16,0 0-16,0 0 0,21 0 0,0-1 16,0 1-16,0-21 15,0 21-15,1 0 0,-1-22 0,0 22 16,21 0-16,-21-21 0,1 42 0,20-22 15,-21 22-15,0 0 0,0 0 16,1 0-16,-1 0 0,-21 22 0,21-1 16,0 0-16,-21 21 0,0-21 0,21 43 15,-21-43-15,0 43 16,0-43-16,0 0 0,0 0 16,0 0-16,0 0 0,0 1 0,-21-1 15,21-42 16,0-1-31,0 1 16,21 0-16,0 0 16,-21 0-16,22-22 0,-1 22 0,0 0 15,0-21-15,0 21 0,22-22 0,-22 22 16,0-21-16,21 21 16,-21-22-16,22 22 0,-22 0 0,21 21 15,-21 0-15,1 0 0,20 0 16,-42 21-16,0 0 15,0 0-15,0 1 0,0 20 0,0-21 16,-21 0-16,0 0 0,-1 22 0,22-22 16,0 0-16,-21 0 0,21 0 15,0 1-15,0-1 0,0 0 0,0 0 16,0 0-16,21-21 0,1 0 16,-1 21-16,0-21 0,0 0 15,0 0-15,22 0 0,-22 0 16,0 0-16,21-21 0,1 0 0,-22 21 15,63-42-15,-62 21 16,20-1-16,-21 1 0,0 0 0,22 0 16,-22 0-16,-21 0 0,0-1 0,21 1 15,-21 0-15,0 0 0,0 0 16,-21 21-16,0 0 16,-1 0-16,1 0 0,0 21 0,0-21 15,0 21-15,0 0 16,21 0-16,0 1 0,0-1 0,0 0 15,0 0-15,0 0 0,0 0 0,0 1 16,21-1-16,0-21 0,0 21 16,0-21-16,0 0 0,43 0 15,-43 0-15,0 0 0,22 0 16,-22 0-16,21 0 0,-21-21 0,0 21 16,1-21-16,-1-1 0,21 1 15,-21 0-15,0 0 0,1 0 0,-1 0 16,-21-1-16,21 1 0,0 0 0,-21 0 15,0 0-15,0 42 32,-21 0-32,0 0 0,0 0 0,21 1 15,-22-1-15,1 0 16,0 0-16,21 0 0,-21 0 16,21 1-16,-21-1 0,21 0 15,0-42 16,21 0-15,0-1-16,0 22 16,0-21-16,1 0 0,-22 0 0,63-43 15,-42 43-15,0 0 0,1 0 16,-1-21-16,0 20 0,21 1 16,-21 0-16,1 21 0,-22 21 15,0 0 1,0 1-16,0-1 0,0 0 15,0 21-15,0-21 0,0 1 16,0-1-16,0 0 0,0 0 0,0 0 16,0 0-16,0 1 0,0-1 15,21 0-15,0 0 0,0-21 16,0 0-16,0 0 0,22 0 0,-22 0 16,21 0-16,-21 0 0,22 0 15,-22 0-15,0 0 0,21-21 16,-20 0-16,-1 0 0,21-22 15,-21 22-15,0 0 0,1-21 0,-1-1 16,0 1-16,0 0 0,21-43 16,-20 21-16,-1 22 0,0-21 15,-21 20-15,21-20 0,0-1 16,0 22-16,-21 21 0,0 0 16,0 42-1,-21 21-15,0-21 16,0 22-16,0 20 0,0-21 0,-1 1 15,-20 63-15,21-64 16,0 0-16,21 1 0,0-1 0,-21 0 16,21-21-16,0 22 0,0-22 15,0 0-15,0 0 0,0 0 0,0 1 16,0-1-16,21-21 16,0 0-1,0 0-15,0 0 16,0 0-16,1-21 0,-1-1 15,0 22-15,0-21 0,-21 0 0,21 21 16,0-21-16,1 0 0,-22 0 16,21-1-16,-21 1 0,0 0 15</inkml:trace>
  <inkml:trace contextRef="#ctx0" brushRef="#br0" timeOffset="69168.39">18457 9081 0,'0'0'0,"0"-22"15,21 22 1,1 0-16,-1 0 0,21 0 16,-21-21-16,22 21 0,-22 0 0,21 0 15,0 0-15,-20-21 0,20 21 16,0 0-16,-21 0 0,22 0 0,-22 0 15,0 0-15,21 0 0,-20 0 16,-1 0 0</inkml:trace>
  <inkml:trace contextRef="#ctx0" brushRef="#br0" timeOffset="69496.13">19346 9398 0,'0'0'0,"-21"0"93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4:19:00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1990 0,'21'-21'31,"0"21"-31,-21-22 16</inkml:trace>
  <inkml:trace contextRef="#ctx0" brushRef="#br0" timeOffset="7828.16">2540 572 0,'0'-22'0,"0"1"15,0 0-15,0 0 16,0 0-16,0 0 16,0-1-16,0 1 15,0 42 32,-21 1-47,21-1 16,-21 0-16,21 21 0,-22 1 0,22-1 15,0 0-15,0 22 16,-21-1-16,0 1 0,0-1 0,21 1 16,-21-1-16,0 1 0,21-1 15,-22 1-15,1-22 0,21 0 0,-21 1 16,21-1-16,0 0 0,0-20 16,0-1-16,-21 0 0,21 0 0,0 0 15,0-42 16,0 0-15,0 0-16,0 0 0,0-1 0,0-20 16</inkml:trace>
  <inkml:trace contextRef="#ctx0" brushRef="#br0" timeOffset="8152.51">2371 423 0,'0'0'0,"0"-21"0,0 42 31,21 1-31,0-1 0,0 21 16,0 0-16,0-20 0,22 41 16,-22-21-16,0 1 0,21 20 15,-20 1-15,20-1 0,-21 1 0,0-22 16,0 22-16,1-1 0,-1-21 15,0 1-15,-21-1 0,21 0 0,-21 1 16,0-22-16,21 0 0,0 0 16,-21 0-16,22-21 0,-22 22 15,0-44 17,0 1-32,0-21 15,0 21-15,0 0 0,0-22 16</inkml:trace>
  <inkml:trace contextRef="#ctx0" brushRef="#br0" timeOffset="8443.94">3133 423 0,'0'0'0,"0"-21"0,0-21 0,0 21 16,0 0-16,0-1 15,0 44 1,0-1-16,0 21 15,0 0-15,0 1 0,-22-1 16,22 22-16,-21-22 0,0 43 0,0-22 16,0 1-16,0 20 0,-1-20 15,1-1-15,-21 1 0,21-22 16,0 22-16,-1-22 0,1 21 16,21-41-16,0 20 0,0-21 15,0 0-15,21-21 31,1-21-15,-1 21-16,0-21 0</inkml:trace>
  <inkml:trace contextRef="#ctx0" brushRef="#br0" timeOffset="9220.48">3641 783 0,'0'0'0,"0"-21"15,-22 21 17,1 0-32,0 0 0,0 21 0,0 0 15,-22 1-15,22 20 0,-21-21 16,21 21-16,0 1 0,-22-1 16,22 0-16,0 1 0,0-1 0,0-21 15,21 22-15,0-22 0,0 21 16,0-21-16,0 0 0,0 22 15,21-22-15,0-21 0,0 0 16,21 21-16,-20-21 0,20 0 16,0 0-16,-21 0 0,22 0 0,-22-21 15,21 21-15,-21-21 0,-21 0 16,22 21-16,-22-22 0,0 1 0,0 0 16,0-21-16,0 21 0,0-22 15,0 1-15,-22 21 0,22-22 0,-21 1 16,21 0-16,0-1 0,0 1 15,0 0-15,0 21 0,21-22 0,1 22 16,-1 0-16,21 0 0,-21 0 16,22-1-16,41 22 15,-63 0-15,22 0 0,-1 0 16,0 22-16,-20-1 0,41 42 16,-42-20-16,0-1 0,1-21 15,-22 21-15,0 1 0,0-1 0,0 0 16,0-20-16,0 20 0,0-21 15,0 21-15,0-20 0,0-1 0,-22 0 16,22 0-16,-21 0 16,0-21-16,21-21 31,0 0-15,0 0-16,0-22 0,0 22 15,0-21-15,0 0 0,21-1 16,0 1-16,1-22 0,-1 22 0,21 0 15,-21-22-15,22 43 0,-1-21 16,21-1-16,-20 22 0,-1 0 0,22 21 16,-22 0-16,0 0 0,1 0 15,-1 21-15,-21 0 0,0 1 0,22 20 16,-43-21-16,0 21 0,0 1 16,0-1-16,0 22 0,0-22 0,0 0 15,-22-21-15,1 22 0,0-1 16,0-21-16,0 0 0,0 1 15,21-1-15,-22 0 0,1 0 0,0-21 16,21-21 15</inkml:trace>
  <inkml:trace contextRef="#ctx0" brushRef="#br0" timeOffset="10035.87">5948 296 0,'0'0'0,"21"-21"0,0-85 31,-21 85-31,0 42 31,0 1-31,0-1 0,0 21 16,0 0-16,0 1 0,0 20 16,0-20-16,-21 20 0,21-21 0,-21 22 15,21-1-15,-21 1 0,21-1 0,-22 1 16,1-1-16,21 1 0,0-22 15,-21 1-15,21-1 0,-21 0 16,21-21-16,0 1 0,-21-1 16,21 0-16,0-42 31,0-22-31,0 22 16,0-21-16,0 21 0,0-22 15,0-20-15,0 21 0,0-1 0,0-20 16,0 20-16,21 1 0,42-43 15,-41 43-15,20 21 0,0 0 16,-21 0-16,22-1 0,-1 22 0,0 0 16,1 0-16,-1 22 0,0-22 15,1 21-15,-1 21 0,0-21 16,-20 22-16,20-22 0,-42 21 16,21 0-16,-21 1 0,0-1 0,0 0 15,-21 1-15,0-1 0,0 0 16,-22 1-16,1-22 0,0 21 0,-1-21 15,1 1-15,-22-1 0,22 0 0,0 0 16,-1-21-16,1 0 0,-21 0 16,20 0-16,22 0 0,0 0 15,21-21 1,0 0-16,0 0 16,0-1-16,21 1 15,0 0-15,0 0 0,1 0 0,20 0 16,-21-1-16,0 1 0</inkml:trace>
  <inkml:trace contextRef="#ctx0" brushRef="#br0" timeOffset="10491.15">6583 783 0,'0'0'0,"-21"-63"16,21 42-16,0-1 0,0 1 16,21 0-16,0 21 15,0-21-15,21 21 0,-20 0 16,20 0-16,-21 0 0,21 0 16,1 21-16,-22 0 0,21 0 0,-21 1 15,1-1-15,-1 0 0,0 0 16,0 21-16,-21-20 0,0 20 15,0-21-15,0 21 0,0-20 0,0 20 16,0-21-16,-21 0 0,0 0 16,0 1-16,21-1 0,-22-21 15,1 0-15,21-21 32,0-1-32,0 1 0,0 0 15,0 0-15,0-21 0,0 20 0,21-20 16,1 21-16,-22-21 0,21 20 15,0 1-15,0 0 0,0-21 0,0 21 16,1 21-16,-1-22 0,0 1 16,0 0-16,0 21 0,22 0 0,-22-21 15,0 21-15,0 0 0,21 0 16,-20 0-16,-1 0 0</inkml:trace>
  <inkml:trace contextRef="#ctx0" brushRef="#br0" timeOffset="10884.09">7514 953 0,'0'0'15,"0"21"-15,21-42 32,0 21-32,1-22 15,-1 1-15,21 0 0,-21 0 16,0 0-16,1 0 0,20-1 15,-21-20-15,0 21 0,0 0 0,1 0 16,-1-1-16,-21 1 0,0 0 16,0 0-16,0 0 0,0 0 15,-21 21-15,-1 0 16,1 0-16,-21 0 0,21 21 0,-22 0 16,-20 21-16,42-21 15,0 1-15,-22 20 0,22-21 0,0 21 16,0 1-16,0-22 0,21 21 15,0 1-15,0-22 0,0 21 16,0-21-16,0 0 0,21 22 0,21-22 16,-21 0-16,0-21 15,22 21-15,-1-21 0,0 0 0,1 0 16,20 0-16,-20 0 0,20 0 16,-21 0-16,22-21 0,-1 21 0</inkml:trace>
  <inkml:trace contextRef="#ctx0" brushRef="#br0" timeOffset="11956">8636 699 0,'0'0'0,"0"-43"0,0 22 0,0 0 0,0 0 15,0 0-15,0-1 0,-21 22 16,0-21-16,-1 21 0,1 0 0,0 0 16,0 0-16,-21 0 0,20 21 15,1-21-15,-21 22 0,21-1 16,0 0-16,-22 21 0,22-21 0,0 22 15,-21-1-15,20-21 0,1 22 16,0-1-16,0 0 0,21-21 16,0 22-16,0-22 0,0 21 0,0-21 15,0 1-15,0-1 0,21-21 16,0 21-16,0-21 0,1 0 0,-1 0 16,21 0-16,-21 0 0,0 0 15,22-21-15,-22 21 0,21-21 0,-21-1 0,1-20 16,20 21-16,-21 0 0,0-22 15,0 1-15,1 0 0,-1-1 16,0 1-16,0 21 0,-21-21 0,0-1 16,21 22-16,-21-21 0,0 21 15,21-1-15,-21 1 0,-21 42 32,0 1-32,21-1 0,-21 0 15,21 0-15,0 21 0,-21-20 16,21 20-16,-21-21 0,21 21 0,-22-20 15,22 20-15,0-21 0,0 21 0,0-20 16,0-1-16,0 21 0,0-21 16,0 0-16,22-21 15,-1 0-15,21 0 0,-21 0 16,0 0-16,22 0 0,-22 0 0,21 0 16,1-21-16,-22 0 0,21 0 0,-21 0 15,22-22-15,-1 22 0,-21-21 16,0 0-16,22-1 0,-22 1 0,0 0 15,0-1-15,0 1 0,0-22 16,-21 22-16,0 0 0,0-1 0,0 22 16,0-21-16,0 21 0,0 0 15,0-1-15,0 1 0,0 42 32,0 1-32,0-1 15,0 0-15,-21 21 0,21 1 0,0-22 16,-21 21-16,0 0 0,0 1 15,21-1-15,-21 0 0,-1 1 0,1-1 16,0-21-16,0 22 0,0-1 16,21-21-16,-21 21 0,21-20 0,-22-1 15,22 0-15,-21-21 0,21 21 16,0-42 15,21 0-15,1 0-16,-1-1 0,0-20 0,0 21 15,0-21-15,0 20 0,22-20 16,-1 0-16,0 21 0,1-1 0,63-62 16,-85 84-1,21-21-15,-21 21 0,0 0 0,1 0 16,-1 0-16,-21 21 16,0 0-16,0 0 15,-21-21-15,-1 21 0,-20 0 16,21-21-16,0 22 0,-22-22 15,22 0-15,-21 21 0,21-21 0,-22 0 16,22 21-16,0-21 0,0 0 0,0 21 16,21 0-1,0 0-15,-21-21 0,21 22 0,0-1 16,0 0-16,0 0 16,21 0-16,-21 0 0,21-21 15,-21 22-15,21-1 0,0-21 16,-21 21-16,21-21 0,1 21 0,-1 0 15,0-21-15,0 0 0,0 0 16,0 0-16,1 21 0,-1-21 16,0 0-16</inkml:trace>
  <inkml:trace contextRef="#ctx0" brushRef="#br0" timeOffset="12715.04">9948 783 0,'21'0'16,"1"0"-16,-1 0 0,0 0 0,0 0 15,0 0-15,0 0 0,1-21 16,-1 21-16,0 0 0,0-21 0,0 21 16,0 0-16,1-21 0,-1 21 15,0-21-15,-21-1 0,0 1 16,0 0-16,0 0 0,0 0 15,0 0-15,-21 21 0,0-22 0,-1 1 16,1 0-16,0 21 0,0 0 16,-21-21-16,20 21 0,-20 0 15,21 0-15,0 0 0,-22 0 0,22 21 16,-21 0-16,21 0 0,0 1 16,-1-1-16,-20 21 0,21-21 0,0 22 15,0-22-15,-1 21 0,22 0 0,-21 1 16,21-22-16,-21 21 0,21-21 15,0 22-15,0-22 0,0 0 0,0 0 16,0 0-16,21-21 0,0 22 16,1-22-16,20 0 0,-21 0 15,0 0-15,0-22 0,22 22 16,-22-21-16,21 0 0,-21 0 0,22 0 16,-22-22-16,21 22 0,1-21 15,-22 0-15,0 20 0,21-20 16,-21 0-16,1 21 0,-1-22 0,-21 22 15,21 0-15,-21 0 0,21 0 16,-21 42 0,0 0-1,0 0-15,0 0 0,0 0 0,0 22 16,0-22-16,0 21 0,0 1 0,0-22 16,0 21-16,0-21 0,0 0 15,0 1-15,0-1 0,0 0 0,0 0 16,0 0-16,21-21 15,0 21-15,1-21 16,-1 0-16,0 0 0,0-21 0,0 0 16,0 0-16,1 0 0,20 0 15</inkml:trace>
  <inkml:trace contextRef="#ctx0" brushRef="#br0" timeOffset="13259.92">10901 339 0,'0'0'0,"0"-21"0,-21-1 0,21 1 0,-22 21 16,1 0-16,0 0 16,0 21-1,21 1-15,0 20 0,-21-21 0,21 0 16,-21 22-16,21-22 0,0 21 0,0 0 16,0-20-16,0 20 0,-22 0 15,22-21-15,0 22 0,-21-1 0,21-21 16,0 22-16,-21-22 0,21 21 15,0-21-15,0 0 0,0 1 0,0-1 16,-21-21-16,21-21 31,0-1-15,0 1-16,0 0 16,0-21-16,0 21 0,21-1 0,0 1 15,0-21-15,1 21 16,-1 0-16,21-1 0,-21 1 0,22 0 15,-1 0-15,0 21 0,1 0 0,-1 0 16,0 0-16,1 0 0,-1 0 16,-21 0-16,21 0 0,-20 21 0,-1 0 15,0 0-15,-21 1 0,0-1 16,0 21-16,0-21 0,0 0 0,-21 1 16,0 20-16,-22-21 0,22 0 15,-21 0-15,-1 1 0,1-1 0,-21 0 16,20 0-16,1-21 0,0 21 15,-1-21-15,22 0 0,-21 0 16,21 0-16,-22 0 0,22 0 0,0 0 16,0 0-1,21-21-15,0 0 16,21 0-16,0 0 0,21-1 16,-20 1-16,20 0 0</inkml:trace>
  <inkml:trace contextRef="#ctx0" brushRef="#br0" timeOffset="13556.12">11684 254 0,'0'0'0,"0"-21"16,-21 42 15,0 0-31,21 0 0,0 22 16,-22-22-16,1 21 0,21 1 0,0-22 15,-21 21-15,0 0 0,0 1 16,0-1-16,21-21 0,-22 22 0,22-1 16,-21-21-16,0 21 0,21-20 0,0 20 15,0-21-15,0 0 0,-21 0 16,21 1-16,0-1 0,0 0 16,21-21-1,0 0 1,0 0-16,1-21 0,-22 0 0,21 21 15,0-22-15,0 1 0</inkml:trace>
  <inkml:trace contextRef="#ctx0" brushRef="#br0" timeOffset="13939.85">11874 677 0,'0'0'0,"22"0"15,-1 0-15,0 0 16,0 0-16,0 0 0,0-21 16,1 21-16,-1 0 0,0-21 0,0 21 15,0-21-15,0 21 0,1-21 16,-1 0-16,0 21 0,0-22 0,-21 1 16,0 0-16,0 0 15,0 0-15,-21 21 16,0 0-16,-22 0 15,22 0-15,-21 21 0,0 0 0,20 0 16,-20 0-16,0 1 0,21 20 0,-22-21 16,22 21-16,0-20 15,0 20-15,0-21 0,21 21 0,-22-20 16,22-1-16,0 0 0,0 0 16,0 0-16,0 0 0,22 1 0,-1-1 15,0-21-15,0 0 0,0 0 0,22 0 16,-22 0-16,0 0 0,21 0 15,-21-21-15,22-1 0,-1 22 0,-21-21 16,22 0-16</inkml:trace>
  <inkml:trace contextRef="#ctx0" brushRef="#br0" timeOffset="14712.14">13928 466 0,'0'0'0,"42"0"0,-21 0 15,64-21-15,-64 21 0,21-22 16,-21 22-16,22-21 0,-22 0 15,21 21-15,1-42 0,-22 21 16,0-1-16,-21 1 0,0 0 16,0 0-16,0 0 0,0 0 15,0-1-15,-21 1 16,-22 21-16,22 0 0,0 0 0,-21 0 16,-1 0-16,1 0 0,0 0 0,-1 0 15,1 21-15,0 1 0,-1-1 16,1 0-16,0 21 0,-1-21 0,22 1 15,-21 20-15,21-21 0,0 21 16,21-20-16,0-1 0,0 0 0,0 0 16,0 0-16,0 0 0,0 1 15,21-1-15,0 0 0,0 0 0,21 0 16,-20-21-16,20 21 0,-21 1 16,21-1-16,-20 0 0,20 0 15,-21 0-15,0-21 0,0 21 0,1 1 16,-22-1-16,0 0 0,0 0 15,0 0-15,-43 0 0,22-21 16,-21 22-16,-1-22 0,1 0 0,0 0 16,-22 0-16,22 0 0,-22 0 15,22 0-15,-21 0 0,20 0 0,1 0 16,0-22-16,-1 1 0,22 21 16,-21-21-16,21 0 0,-1 0 0,22 0 15,0-1-15,0 1 16,0 0-16,22 0 15,-1 21-15,21-21 0,-21 21 16,22-21-16,-1-1 0,0 22 16,22 0-16,-22-21 0,0 21 0</inkml:trace>
  <inkml:trace contextRef="#ctx0" brushRef="#br0" timeOffset="15103.77">14457 508 0,'0'0'0,"-21"0"47,21 21-47,0 0 16,0 1-16,0-1 0,0 0 0,-22 0 15,22 21-15,0 1 0,-21-1 0,21 0 16,-21 22-16,21-1 0,-21 1 15,0-1-15,21 1 0,-21 21 0,-1-22 16,1 22-16,-21-1 0,21 1 0,0 21 16,-22-21-16,22-1 0,-21 1 15,21 0-15,-1-1 0,1 1 0,0 0 16,0-22-16,0 1 0,0-1 0,-22 43 16,22-64-16,0 1 15,21-1-15,-21 0 0,0-21 16,21 1-16,0-1 0,-22-21 15,22-21-15,0-1 16,0 1-16,22-21 16,-1 0-16,0-1 0,0 1 0,0 0 15,0-22-15,22 1 0,-22-1 0</inkml:trace>
  <inkml:trace contextRef="#ctx0" brushRef="#br0" timeOffset="15464.15">14436 762 0,'0'0'0,"0"-21"0,0-21 16,0 20-16,0-20 0,0 21 15,0 0-15,0 0 0,0-1 0,0 1 16,0 0-16,21 21 16,0-21-16,21 21 0,-21 0 15,1 0-15,20 0 0,0 0 0,-21 0 16,22 0-16,-1 21 0,-21 0 15,22-21-15,-22 21 0,0 1 0,0-1 16,0 21-16,-21-21 0,0 0 16,0 1-16,0 20 0,-21-21 15,0 0-15,-21 22 0,20-22 16,-20 0-16,0 0 0,-1 0 0,1 0 16,0-21-16,-1 22 0,-20-22 15,21 21-15,20-21 0,1 0 16,0 0-16,42 0 31,0-21-31,1 21 16,-1-22-16,21 22 0,0-21 0</inkml:trace>
  <inkml:trace contextRef="#ctx0" brushRef="#br0" timeOffset="15984.43">15452 593 0,'21'-43'16,"-21"22"0,0 0-16,-21 21 0,-1-21 15,1 21-15,0 0 0,0 0 0,-21 0 16,20 0-16,-62 0 16,41 21-16,22 0 0,-21 0 0,21 1 15,-22-1-15,22 0 0,0 21 16,0-21-16,0 22 0,0-1 15,-1-21-15,1 22 0,21-22 16,0 21-16,0-21 0,0 0 0,0 1 16,0-1-16,0 0 0,21 0 0,1-21 15,-1 0-15,0 0 0,0 0 16,0 0-16,22 0 0,-1 0 0,-21-21 16,21 0-16,1 0 0,-1-1 15,0 1-15,-20 0 0,20-21 0,0 21 16,22-64-16,-43 64 0,0-22 15,0 22-15,0-21 16,-21 21-16,0 0 0,22-1 0,-22 1 16,-22 21-1,1 21 1,0 1-16,0-1 0,0 21 16,21-21-16,-21 0 0,-1 43 15,22-22-15,0 22 16,0-43-16,0 0 0,0 0 15,0 0-15,0 1 0,0-1 0,22 0 16,-1-21-16,0 0 0,0 21 16,0-21-16,22 0 0,-22 0 0,63-21 15,-41 0-15,-1 21 0,-21-21 16</inkml:trace>
  <inkml:trace contextRef="#ctx0" brushRef="#br0" timeOffset="16272.32">16319 423 0,'0'0'0,"0"-21"0,-21 21 15,0 0-15,0 0 0,0 0 16,0 0-16,-1 0 0,1 21 0,0 1 16,0-1-16,0 0 0,0 0 15,-1 21-15,1-20 0,0 20 16,0-21-16,21 0 0,0 22 0,-21-22 15,21 21-15,0-21 0,0 22 16,0-22-16,0 21 0,0-21 0,0 0 16,0 1-16,0-1 0,0 0 15,21-21-15,-21 21 0,21-21 0,0 0 16,0 0-16,1 0 0,-1 0 0,21 0 16,-21 0-16,0 0 0,22 0 15,-22-21-15</inkml:trace>
  <inkml:trace contextRef="#ctx0" brushRef="#br0" timeOffset="17091.09">16722 635 0,'0'21'16,"0"0"-1,21-21 1,0 0-16,0 0 0,0 0 16,0 0-16,1-21 0,-1 0 15,0 21-15,0-21 0,21 0 0,1 0 16,-22-1-16,-21 1 16,21 0-16,0 0 0,-21 0 15,21 0-15,-21-1 0,0 1 0,-21 21 31,0 0-31,0 0 0,0 21 16,-22 1-16,22-1 0,-21 0 16,21 0-16,-22 21 0,22-20 15,-21 20-15,21-21 0,0 0 0,-1 22 16,1-22-16,0 0 0,21 21 16,0-21-16,0 1 0,0-1 0,0 0 15,0 0-15,0 0 0,21 0 16,0-21-16,1 0 0,-1 0 15,0 22-15,21-22 0,-21 0 16,1 0-16,20 0 0,-21 0 0,21-22 16,1 1-16,-22 21 0,21-21 15,1 0-15,-1 0 0,0 0 0,1-1 16,-1 1-16,0-21 0,1 21 16,20 0-16,-21-22 0,1 22 0,-1-21 15,0 21-15,1-22 0,-1 22 16,0 0-16,-20 0 0,-1 0 0,0-1 15,0 1-15,-42 21 16,0 0 0,0 0-16,-22 0 0,22 21 15,-21 1-15,21-1 0,-22 0 16,22 0-16,0 0 0,0 0 0,0 1 16,-1-1-16,22 0 15,0 0-15,0 0 0,0 0 0,0 1 16,22-1-16,-1-21 0,21 21 15,-21-21-15,22 0 0,-22 21 16,21-21-16,-21 21 0,22-21 0,-22 21 16,21-21-16,-21 22 0,0-22 15,-21 21-15,22 0 0,-22 0 16,0 0 0,-22-21-16,1 21 15,0-21-15,0 0 0,-21 0 0,20 0 16,1 22-16,-21-22 0,21 0 15,-22 0-15,22 0 0,0 0 0,0 0 16,0 0-16,0 0 0,-1 0 16,1 0-16,0 0 0,0 0 0</inkml:trace>
  <inkml:trace contextRef="#ctx0" brushRef="#br0" timeOffset="17931.55">2476 1672 0,'0'0'0,"-21"0"0,-42 21 32,63 1-17,21-22-15,0 0 0,21 21 0,1-21 16,20 21-16,1-21 0,20 0 16,1 0-16,0 0 0,-1 0 0,1 0 15,21 0-15,0 0 0,0 0 16,-1 0-16,22 0 0,-21 0 0,0-21 15,0 21-15,-21-21 0,20 21 16,-20 0-16,0 0 0,-22-22 16,22 22-16,-22 0 0,43 0 15,-42 0-15,-22 0 0,-21 0 16,22 0-16,-22 0 0,0 0 0,0 0 16,-21-21 15</inkml:trace>
  <inkml:trace contextRef="#ctx0" brushRef="#br0" timeOffset="18723.15">6308 1566 0,'0'0'15,"-43"0"1,22 0-16,0 0 0,21-21 16,21 21 62,0 0-78,22 0 0,-22 0 15,21 0-15,0 0 0,22 0 0,-1 0 16,1 0-16,21 0 0,-1 0 0,1 0 16,21 0-16,-22-21 0,22 21 15,0 0-15,0-21 0,0 21 0,0 0 16,21 0-16,0-21 0,21 21 16,-21 0-16,21-21 0,21 21 15,1 0-15,-1 0 0,0-22 0,1 22 16,20 0-16,-21 0 0,22 0 15,-1-21-15,-20 21 0,-1 0 0,0 0 16,1 0-16,-1 0 0,-21 0 16,0 0-16,1-21 0,-22 21 0,-22 0 15,1 0-15,-21 0 0,-22 0 0,1 0 16,-43 0-16,21 0 0,-20-21 16,-1 21-16,-21-21 15,-21 21 16,-1-21-31,1 21 16,0-22-16,0 22 16,21-21-16,0 0 15</inkml:trace>
  <inkml:trace contextRef="#ctx0" brushRef="#br0" timeOffset="19496.15">14012 1376 0,'0'0'0,"-42"0"0,0 0 0,20 0 0,-20 0 16,0 0-16,21 0 0,-1 0 0,1 0 16,0 0-16,42 0 47,0 0-47,22 0 0,-1 0 0,22 0 15,20 0-15,1 0 0,21 0 0,0 0 16,-1 0-16,44 0 0,-1 0 15,0-21-15,21 21 0,1 0 0,20 0 16,-21 0-16,1 0 0,20 0 16,-20 0-16,20 0 0,-21 0 15,-20 0-15,-1-21 0,0 21 16,0 0-16,-21 0 0,0-22 0,-21 22 16,0 0-16,0-21 0,-22 21 0,-20 0 15,-1 0-15,1-21 0,-22 21 16,0 0-16,-20 0 0,-1 0 0,0 0 15,0 0-15,-21-21 16,-21 21 15,0 0-31,0 0 0,-1 0 16,1 0-16,0-21 0</inkml:trace>
  <inkml:trace contextRef="#ctx0" brushRef="#br0" timeOffset="19648.16">18097 1355 0,'0'0'0,"-21"0"62</inkml:trace>
  <inkml:trace contextRef="#ctx0" brushRef="#br0" timeOffset="68831.58">868 2942 0,'21'0'156</inkml:trace>
  <inkml:trace contextRef="#ctx0" brushRef="#br0" timeOffset="69329.99">931 2900 0,'0'-21'16,"0"0"-1,-21 21-15,21-22 16,-21 22-16,21 22 62,0-1-62,0 0 0,0 0 0,0 0 16,0 22-16,0-1 0,0-21 16,0 21-16,-21 1 0,21 20 0,-21-20 15,21-1-15,-22 0 0,22 1 16,-21-1-16,21 0 0,-21 1 0,0-1 16,21-21-16,0 0 0,0 0 15,-21 22-15,21-22 16,0 0-1,-21-21-15,21-21 63,0 0-47,0 0-16,0-1 15,0 1 1,0 0-1,0 0 1,0 0 0</inkml:trace>
  <inkml:trace contextRef="#ctx0" brushRef="#br0" timeOffset="70244.12">889 3006 0,'0'-21'31,"-21"21"-31,0 21 15,21 0-15,0 0 0,0 0 16,0 22-16,0-22 16,0 21-16,0 0 0,0 43 15,0-43-15,-22 1 0,22-1 16,-21 0-16,21 1 0,0-22 0,0 21 16,-21-21-16,21 1 0,0-1 15,-21 0-15,21 0 0,0-42 47,0 0-47,21 0 16,0-1-16,-21 1 0,21 0 15,1-21-15,-22-1 0,21 22 0,0-21 16,0 0-16,-21-1 0,21 22 16,0-21-16,1 21 0,-22-1 0,0 1 15,21 21-15,0 0 0,0 21 16,-21 22-1,0-22-15,21 21 0,-21-21 16,0 22-16,0-1 0,0 0 16,0-20-16,0 20 0,0-21 15,21 21-15,-21-20 0,22-1 16,-1 0-16,0 0 0,21 0 16,-21-21-16,1 0 0,20 0 15,0 0-15,1 0 0,-1-21 0,0 21 16,1-21-16,20-21 0,-21 20 15,1-20-15,-1 21 0,0-21 0,1-22 16,-22 22-16,0-22 0,0 22 16,-21-22-16,0 22 0,0 0 15,0-1-15,0-20 0,0 21 0,-21 20 16,0-20-16,0 21 0,0 0 16,-22 0-16,22 21 0,-21 0 0,21 0 15,-22 0-15,22 0 16,-21 21-16,21 0 0,-1 0 0,-20 0 0,21 0 15,21 1-15,-21-1 16,21 21-16,0-21 0,0 0 0,0 1 16,0-1-16,0 0 0,21 0 15,0 0-15,21 0 0,-20-21 16,20 0-16,0 0 0,1 0 0</inkml:trace>
  <inkml:trace contextRef="#ctx0" brushRef="#br0" timeOffset="70784.1">2265 2752 0,'0'0'0,"0"-21"0,0-1 0,-21 1 16,-1 21 0,1 0-16,21 21 0,0 1 0,-21-1 15,0 0-15,21 0 0,0 21 16,-21 1-16,21-1 0,0-21 0,0 22 15,0-1-15,0 21 0,0-20 16,0-1-16,0 0 0,0 22 16,0-22-16,0 1 0,0-1 15,0-21-15,-21 21 0,21-20 0,0-1 16,0 0-16,-22 0 0,22 0 16,0 0-16,0-42 31,0 0-31,0 0 15,0 0-15,0 0 0,0-22 0,0 22 16,0-21-16,0-1 0,0 1 16,22 0-16,-22-1 0,42 1 0,-21 0 15,21-1-15,1 22 0,-1 0 16,0 0-16,1 0 0,-1 21 0,-21 0 16,22 0-16,-1 0 0,0 21 15,-21 0-15,1 0 0,-1 0 16,0 22-16,0-22 0,-21 21 0,0 1 15,0-22-15,0 63 16,0-41-16,-21-22 0,0 21 16,0-21-16,-1 1 0,1-1 0,21 0 15,-21-21-15,0 21 0,0-21 16,42-21 15,0 0-31,0 0 16,0-1-16</inkml:trace>
  <inkml:trace contextRef="#ctx0" brushRef="#br0" timeOffset="71008.17">2984 3069 0,'0'0'16,"0"21"0,0 1-16,0-1 15,0 0-15,0 0 0,0 0 0,0 22 16,0-22-16,0 0 0,0 21 15,-21-21-15,21 1 0,0-1 0,0 0 16,0 0-16,-21 0 0,21 0 16,0 1-16,-21-22 0,21 21 0,0-42 47,0-1-47,21 1 0</inkml:trace>
  <inkml:trace contextRef="#ctx0" brushRef="#br0" timeOffset="71190.23">3027 2879 0,'0'0'0,"-21"-21"0,-1 21 15,1 0-15,0 0 16,0 0-16,0 0 16,42 0 30,0 0-46,0 0 0,0 0 16,1 0-16</inkml:trace>
  <inkml:trace contextRef="#ctx0" brushRef="#br0" timeOffset="71480">3387 2625 0,'0'0'0,"-22"21"31,1 21-31,21-21 16,0 22-16,0-22 15,0 21-15,0 1 0,-21-1 0,21 0 16,-21 22-16,0-22 0,0 0 16,21 22-16,-22-22 0,1 1 0,21-1 15,0 0-15,-21 1 0,21-1 16,-21-21-16,21 21 0,-21-20 0,21-1 15,0 0-15,0 0 0,21-21 32,0 0-32,0 0 0,0-21 15,1 0-15,-1 0 0,0-1 0</inkml:trace>
  <inkml:trace contextRef="#ctx0" brushRef="#br0" timeOffset="71903.38">3662 3133 0,'0'21'16,"0"0"-16,-21-21 15,21 21-15,0 0 16,21-21-16,0 0 0,0 0 16,0 0-16,22 0 0,-22 0 15,0-21-15,21 21 0,-21-21 0,1 21 16,20-21-16,-21 0 15,0 0-15,0 21 0,1-22 0,-1 1 16,-21 0-16,0 0 0,0 0 0,0 0 16,0-1-16,0 1 15,-21 21-15,-1 0 16,-20 0-16,21 21 0,0 1 16,-22-1-16,1 0 0,21 21 0,-21-21 15,20 22-15,1-1 0,0 0 16,0 1-16,0-1 0,21 0 0,0 1 15,0-22-15,0 0 0,0 21 16,0-20-16,21-1 0,0-21 0,21 21 16,-20-21-16,20 21 0,0-21 15,1 0-15,-1 0 0,0 0 16,1-21-16,-1 0 0,0 0 0,1 21 16,-22-43-16,21 22 0,-21 0 15,0 0-15,22-22 0,-22 22 0,0-21 16</inkml:trace>
  <inkml:trace contextRef="#ctx0" brushRef="#br0" timeOffset="72776.08">6413 3133 0,'0'0'0,"22"0"0,-1 0 0,0-21 15,0 21-15,0 0 0,22-22 0,-22 22 16,0 0-16,0-21 0,21 0 16,-20 21-16,-1-21 0,0 0 0,0 21 15,0-21-15,-21-1 0,0 1 16,0 0-16,0 0 0,-21 0 15,0 0-15,0-1 0,0 1 0,-22 0 16,1 0-16,21 0 16,-22 21-16,1 0 0,0 0 0,-1 0 0,1 0 15,0 0-15,-1 0 16,1 21-16,21 0 0,-21 21 0,-1-20 16,1 20-16,21-21 0,0 21 15,-1 1-15,1-1 0,0 0 0,21 22 16,0-22-16,0 1 0,0-1 0,0-21 15,0 21-15,21-20 0,0 20 16,1-21-16,-1 0 0,0-21 16,0 21-16,21-21 0,-20 0 0,20 0 15,0 0-15,-21 0 0,22-21 0,-1 0 16,0 0-16,1 0 0,-1-22 16,0 22-16,1-21 0,-1 0 15,0-1-15,1 1 0,-1 0 0,-21-22 16,22 22-16,-22-22 0,21 22 15,-21-22-15,0 1 0,-21-1 0,0 22 16,22-21-16,-22-1 0,0 22 16,0-1-16,0 1 0,0 21 0,-22 0 15,22 0-15,-21 21 0,0 0 0,0 0 16,0 21-16,21 0 0,-21 21 16,-1 1-16,1 20 0,21 1 0,0-22 15,-21 21-15,21 1 0,-21-1 16,21 1-16,-21-22 0,21 22 0,0-22 15,0 22-15,0-22 16,0 0-16,0 1 0,0-22 0,0 21 16,21-21-16,0 0 0,0 1 0,0-22 15,1 21-15,-1-21 0,21 0 16,-21 0-16,22 0 0,-22 0 0,0-21 16,21 21-16,-21-22 0,22 1 15,-22 0-15,0 0 0,0 0 0</inkml:trace>
  <inkml:trace contextRef="#ctx0" brushRef="#br0" timeOffset="73832.67">7260 3090 0,'21'0'16,"0"0"0,1 0-16,-1 0 15,0-21 1,0 0-16,0 21 0,-21-21 0,21 21 15,1-21-15,-22 0 0,0-1 16,0 1-16,0 0 0,0 0 0,0 0 16,-22 0-16,1 21 15,0 0-15,0 0 16,0 0-16,0 0 0,-1 0 0,1 21 16,0 0-16,0 21 15,0-21-15,21 1 0,-21 20 0,21 0 16,0-21-16,0 22 0,0-1 0,0-21 15,0 22-15,0-1 0,21 21 16,-21-41-16,21-1 0,0 0 16,0 0-16,0-21 0,1 21 15,41-21-15,-42 0 0,22 0 16,-1 0-16,0-21 0,-21 0 0,22 0 16,-1 0-16,0-1 0,1-20 15,-1 21-15,0-21 0,-20-1 16,20 22-16,-21-21 0,0 21 15,0-22-15,1 22 0,-1 0 0,0 0 16,-21 0-16,0-1 0,21 1 16,-21 42-1,0 1 1,0-1-16,0 21 0,-21-21 16,21 0-16,0 22 0,0-22 0,-21 21 15,21-21-15,-21 22 0,21-22 0,0 21 16,0-21-16,0 1 0,0-1 15,0 0-15,21 0 0,0-21 16,0 0-16,0 0 16,22 0-16,-22 0 0,0-21 0,21 0 15,-21 0-15,1-1 0,20-20 16,-21 21-16,0-21 0,22-1 16,-22 22-16,0-21 0,0-1 0,21 1 15,-20 21-15,-1-21 0,0-1 0,0 22 16,-21 0-16,21 0 0,-21 0 15,21 21-15,-21 21 32,-21 21-32,21-21 0,-21 0 15,0 1-15,21-1 0,0 21 0,-21-21 16,21 22-16,-21-22 0,21 0 16,0 21-16,0-21 0,0 1 15,0-1-15,0 0 0,0 0 0,21 0 16,0-21-16,0 0 0,0 21 15,0-21-15,22 0 0,-22 0 0,21 0 16,-21 0-16,22-21 0,-22 0 16,21 0-16,1 0 0,-1 0 0,0-1 15,-21 1-15,22-21 0,-22 21 0,0-22 16,21 22-16,-20-21 0,-22 21 16,21 0-16,-21-22 0,21 22 0,-21 0 15,0 0-15,-21 21 16,0 0-16,-1 0 15,1 21-15,0-21 0,0 21 16,0 0-16,0 0 0,21 1 16,-22 20-16,1-21 0,0 43 15,21-43-15,0 0 0,0 0 0,0 21 16,0-20-16,0-1 0,0 0 16,0 0-16,21-21 0,0 21 0,1-21 15,20 0-15,-21 0 0,0 0 16,22 0-16,-22 0 0,21 0 0,0-21 15,-20 0-15,20 21 0,0-42 16,-21 20-16,22 1 0,-22-21 0,21 21 16,-21-22-16</inkml:trace>
  <inkml:trace contextRef="#ctx0" brushRef="#br0" timeOffset="74108.09">9715 2455 0,'0'0'0,"0"-42"0,0 0 31,-21 42-31,0 21 16,21 0-16,-21 0 0,0 22 16,0-1-16,21 0 0,-22 22 0,1-22 15,21 0-15,-21 22 0,21-22 16,-21 1-16,0-1 0,21 0 0,-21 1 16,21-1-16,0-21 0,0 21 15,-22-20-15,22 20 0,0-21 0,0 0 16,0 0-16,0 1 0,0-1 15,22-21-15,-1 0 0,0 0 0,21 0 16,-21 0-16,1 0 16,20-21-16,-21-1 0,0 1 0,22 0 15,-22 0-15,21 0 0,-21 0 0,22-22 16</inkml:trace>
  <inkml:trace contextRef="#ctx0" brushRef="#br0" timeOffset="74439.98">10033 2900 0,'-106'106'31,"85"-85"-31,0 21 0,0-21 16,21 1-16,-22-1 0,22 21 15,-21-21-15,21 0 0,0 22 16,0-22-16,21 0 16,1-21-16,20 0 0,-21 0 0,0 0 15,22 0-15,-1 0 0,-21-21 0,21 21 16,1-21-16,-1 0 0,-21-1 15,22-20-15,-1 21 0,-21 0 0,0-22 16,22 22-16,-22-21 0,-21 0 0,0-1 16,0 22-16,0-21 0,0 21 15,0-22-15,0 22 0,-21 21 16,-43-21-16,43 21 16,-21 0-16,-1 0 0,1 21 0,0 0 15,-1 0-15,22 1 0,-21-1 0,21 0 16,-1 0-16,1 0 0,21 0 15,0 1-15,0-1 0,21-21 16</inkml:trace>
  <inkml:trace contextRef="#ctx0" brushRef="#br0" timeOffset="74812.1">10731 2815 0,'0'0'0,"0"-21"0,0 0 16,-21 21-16,0 0 16,0 0-1,0 21-15,21 0 0,0 0 0,0 1 16,-21 20-16,21-21 0,-22 21 16,22 1-16,0-1 0,0 0 0,-21 1 15,21 20-15,-21 1 0,21-1 0,-21 1 16,0-1-16,21 1 0,-21-1 15,-1 1-15,1-1 0,0 1 0,0-1 16,0 1-16,0-1 0,-1 1 16,22-1-16,-21-20 0,0 20 0,0-21 15,0 1-15,21-22 16,-21 21-16,21-21 0,-22 1 0,22-1 0,0-42 31,0-1-31,0 1 0,22-21 16,-1 0-16,0-1 0,0 1 0,0-22 15,0 1-15,1-1 0,-1 1 0,0-22 16</inkml:trace>
  <inkml:trace contextRef="#ctx0" brushRef="#br0" timeOffset="75096.1">10499 3090 0,'0'-42'0,"0"84"0,0-147 0,21 62 16,-21 1-16,0 0 0,21 20 0,0-20 15,0 21-15,-21 0 0,21 0 0,1-1 16,20 22-16,-21 0 0,0 0 15,22 0-15,-1 0 16,0 0-16,-21 22 0,1 20 0,-1-21 16,-21 21-16,0-20 0,0 20 15,0 0-15,0-21 0,-21 22 0,-1-22 16,1 21-16,0-21 0,-21 1 16,21 20-16,-22-21 0,1-21 0,0 21 15,20 0-15,-20-21 0,21 0 0,-21 0 16,20 0-16,22-21 31,22 21-31,-1-21 16,0 0-16,21 0 0,-21 0 0,22-1 15,-1 1-15</inkml:trace>
  <inkml:trace contextRef="#ctx0" brushRef="#br0" timeOffset="75319.83">11261 2815 0,'0'0'15,"0"21"1,-22 1 0,1-1-16,21 0 0,-21 0 0,0 0 15,0 0-15,0 1 0,-1 20 16,22-21-16,0 0 0,-21 0 0,21 1 16,-21-1-16,21 0 15,0 0-15,21-21 31,0-21-31,1 21 0,-22-21 16,21 0-16,0-1 0</inkml:trace>
  <inkml:trace contextRef="#ctx0" brushRef="#br0" timeOffset="75484.02">11282 2604 0,'0'0'0,"-21"0"0,-1 0 16,1 0-16,0 0 15,0 0-15,21 21 16,0 0-16,0 0 16,0 0-16,21-21 0,0 21 15,0-21-15,1 0 0,-1 0 16,0 22-16</inkml:trace>
  <inkml:trace contextRef="#ctx0" brushRef="#br0" timeOffset="75915.82">11663 2836 0,'0'0'0,"0"22"0,0 41 31,-21-42-31,21 0 0,-22 1 0,22-1 0,-21 0 16,21 0-16,0 0 0,0 0 0,0 1 16,0-1-16,-21 0 0,21 0 15,0 0-15,-21-21 0,21 21 0,0 1 16,0-44 15,0 1-31,0 0 16,0 0-16,0 0 0,0 0 0,0-1 15,0 1-15,21 0 0,-21-21 16,21 21-16,22-22 0,-22 22 0,0-21 16,21 21-16,1-1 0,-22-20 15,21 21-15,0 21 0,1 0 0,-1 0 16,0 0-16,-20 0 0,20 21 0,-21 0 15,0 0-15,-21 22 0,0-22 16,0 0-16,0 21 0,0-20 0,0 20 16,0-21-16,0 21 0,-21-20 0,0 20 15,0-21-15,0 0 16,-1 0-16,1 1 0,0-1 0,0 0 16,0-21-16,21 21 0,21-21 31,0 0-31,0-21 0</inkml:trace>
  <inkml:trace contextRef="#ctx0" brushRef="#br0" timeOffset="76572.1">12763 2900 0,'0'0'0,"0"-21"0,0 0 0,22-22 15,-22 1 1,-22 42-1,1 0-15,0 0 0,0 0 16,-21 0-16,20 21 0,1 0 0,-21 0 16,21 22-16,-22-22 0,22 0 15,-21 21-15,21-20 0,0 20 0,-1-21 16,1 0-16,0 22 0,21-22 16,0 0-16,0 0 0,0 0 0,0 0 15,0 1-15,21-1 0,0-21 16,1 0-16,-1 0 0,0 0 0,0 0 15,21 0-15,-20 0 0,-1-21 0,21 21 16,-21-22-16,0 1 0,1 0 16,-1 0-16,0 0 0,0-22 15,-21 22-15,21 0 0,0 0 0,-21-21 16,22 20-16,-22 1 0,0 0 0,0 0 16,21 21-1,-21 21 1,-21 0-16,-1 0 0,22 1 15,0 20-15,-21-21 0,0 21 16,0 1-16,0-1 0,21 0 16,-43 64-16,43-42 0,-21-1 15,21-20-15,0 20 0,0 1 16,0-1-16,0 1 0,0-1 0,0 22 16,21-22-16,1 22 0,-1-22 0,0 22 15,0-21-15,0-1 0,0 22 16,1-22-16,-1 1 0,0-1 0,0 1 15,0-1-15,-21-20 0,0 20 0,0-21 16,0 1-16,0-22 0,-21 21 0,-21-21 16,-1-21-16,1 0 0,0 0 15,-22 0-15,1 0 0,-1 0 0,1-21 16,-1 0-16,1 0 0,-1 0 0,1 0 16,20-22-16,1 22 15,0-21-15,-1 21 0,1-22 0,21 22 16,-21-21-16,20-1 0,22 1 0,0 0 15,0-1-15,0 1 0,0-21 0,0-1 16,22 1-16,20-1 0</inkml:trace>
  <inkml:trace contextRef="#ctx0" brushRef="#br0" timeOffset="77040.03">14944 2498 0,'0'0'0,"0"-21"16,0-1-16,0 1 0,0 0 0,0-21 15,0-1-15,0 22 16,0 0-16,0 42 31,0 22-15,-22-22-16,1 21 0,21 22 0,-21-22 15,0 21-15,0-20 0,21 20 16,-21 1-16,-1-22 0,1 22 0,0-22 16,0 0-16,0 1 0,0-22 15,-1 21-15,1-21 0,21 0 0,-21 1 16,21-1-16,0 0 0,21-42 31,0 0-15,1-1-16,20 1 0,-21 0 0</inkml:trace>
  <inkml:trace contextRef="#ctx0" brushRef="#br0" timeOffset="77520.12">15473 2350 0,'0'0'0,"0"21"15,-21 0-15,-1 0 16,1 21-16,0 1 0,0-1 15,0 0-15,-22 1 0,22-1 16,0 0-16,0 1 0,0-22 0,0 21 16,-1 1-16,1-22 0,0 21 15,21-21-15,-21 0 0,21 1 0,-21-1 16,21 0-16,-21 0 0,21 0 16,0-42 15,21 0-31,0 21 0,0-21 15,0 0-15,0-1 0,1 1 16,20-21-16,-21 21 0,21-22 0,43-20 16,-43 42-16,1-22 15,-1 22-15,0 0 0,1 21 16,41 0-16,-62 0 0,-1 0 16,0 42-16,0-20 0,0-1 15,-21 21-15,0-21 0,0 22 0,0-1 16,0-21-16,-21 0 0,0 22 0,0-22 15,0 0-15,-1 0 0,1 0 16,0 0-16,0 1 0,0-22 16,42 0 15,0 0-31,0 0 0,0-22 16,1 22-16,-1-21 0,0 0 0,21-21 15,-21 21-15</inkml:trace>
  <inkml:trace contextRef="#ctx0" brushRef="#br0" timeOffset="77947.84">16002 2815 0,'0'64'16,"0"-43"0,21-21-1,0 0-15,0 0 0,1 0 0,-1 0 16,0 0-16,0 0 0,21 0 15,1-21-15,-22 21 0,21-21 16,-21-1-16,1 22 0,-1-21 0,0 0 16,0 0-16,-21 0 0,21-22 15,-21 22-15,0 0 0,0 0 0,0 0 16,0 0-16,-21 21 0,0 0 0,0 0 16,-22 0-16,1 0 0,21 21 15,-21 0-15,-1 0 0,1 21 0,0-20 16,-1 20-16,22 0 0,-21-21 15,21 22-15,21-1 0,0-21 0,0 43 16,0-43-16,0 0 0,0 0 16,21-21-16,0 21 15,21 1-15,-21-22 0,22 0 0,-1 0 16,0 0-16,1 0 0,-1 0 0,0 0 16,1 0-16,-1 0 0,0-22 15,22 1-15,-22 0 0,1 0 0,-22 0 16,21 0-16,0-22 0,-20 22 15,-1-21-15,0-1 0,0 1 0,0 21 16,-21-21-16,0-1 0,0 22 0</inkml:trace>
  <inkml:trace contextRef="#ctx0" brushRef="#br0" timeOffset="78231.37">14584 2731 0,'-21'0'16,"42"0"-16,-21 0 16,21-22-16,0 22 15,21-21-15,1 0 0,-1 21 0,0-21 16,1 0-16,20 0 0,1-1 15,-1 1-15,1 21 0,20-21 16,-20 0-16,-1 0 0,1 0 0,-22 21 16,22 0-16,-43-22 0,21 22 15,-21 0-15,-21 22 16</inkml:trace>
  <inkml:trace contextRef="#ctx0" brushRef="#br0" timeOffset="79291.95">1757 5186 0,'0'0'0,"-43"21"0,22-21 15,0 0 1,21-21-16,21 0 16,0 0-16,1-1 15,-1 1-15,0-21 0,0 21 16,0 0-16,0-1 0,1-20 16,-1 0-16,-21 21 0,0-22 15,0 22-15,-21 0 0,-1 0 16,-41 0-16,21-1 15,-1 22-15,1 0 0,-22 0 0,1 0 16,-1 0-16,1 0 0,-1 22 16,1 20-16,-1 0 0,1 1 0,21-1 15,-1 0-15,1 22 0,21-22 16,0 22-16,-1-22 0,1 0 16,21 1-16,0-1 0,0 0 0,0-21 15,0 1-15,21-1 0,1 0 16,-1-21-16,21 0 0,0 0 15,1 0-15,-1 0 0,0 0 16,1-21-16,20 0 0,1-1 0,-22 1 16,22 0-16,-22-21 0,21 21 15,-20-22-15,-1 22 0,0-21 0,-20-1 16,20 22-16,-21-21 0,0 0 16,0 20-16,-21-20 0,0 21 0,0 0 15,0 0-15,-21 21 16,0 0-16,0 42 15,21-21-15,-21 0 16,21 22-16,-21-1 0,21 0 0,0 1 16,0-1-16,0 0 0,0 1 15,0-1-15,0-21 0,0 21 0,21-20 16,0-1-16,0 0 0,0-21 16,22 0-16,-22 0 0,21 0 0,-21 0 15,22 0-15,-1-21 0,0 21 16,1-21-16,-1-1 0,0-20 0</inkml:trace>
  <inkml:trace contextRef="#ctx0" brushRef="#br0" timeOffset="79616.08">2603 4784 0,'0'0'0,"0"-21"0,0-1 0,0 1 16,-21 21-16,0 0 0,0 0 15,0 21-15,0 1 0,-1 20 16,1 0-16,0 22 0,0-1 0,0 1 15,21-1-15,-21 1 0,-1-1 16,1 22-16,21-22 0,-21 22 0,0 0 16,0-1-16,21 1 0,-21 0 15,-1-1-15,1 1 0,0 0 0,21-1 16,-21 1-16,21-21 0,-21 20 16,21-20-16,0 20 0,0-20 15,-21-1-15,21-20 0,-22-1 0,22 0 16,0 1-16,0-22 0,0 0 15,0 0-15,0-42 16,0 0-16,0 0 16,0-22-16,22 1 0,-22-21 0,0 20 15,0-41-15,21 20 0,-21 1 0,21-22 16,0 0-16</inkml:trace>
  <inkml:trace contextRef="#ctx0" brushRef="#br0" timeOffset="79923.22">2244 5144 0,'0'0'0,"21"-212"16,0 170 0,0 20-16,-21-20 0,42 21 15,-20 0-15,-1 0 0,21-1 16,0 22-16,1 0 0,-1 0 0,0 0 16,22 22-16,-22-1 0,1 0 0,-1 21 15,-21 1-15,0-1 0,0 0 16,-21 1-16,0-1 0,0 0 0,-21 1 15,0-1-15,-21 0 0,-1-21 16,1 22-16,0-22 0,-1 21 0,1-21 16,0 1-16,21-22 0,-22 21 15,22-21-15,0 0 0,0 0 16,0 0-16,42 0 31,0-21-31,0-1 0,0 22 0,22-21 16,-22 0-16,21 0 0,0-21 15,1 20-15</inkml:trace>
  <inkml:trace contextRef="#ctx0" brushRef="#br0" timeOffset="80191.09">3217 4763 0,'0'169'16,"0"-127"-16,0 22 15,0-1-15,-21 1 0,21-1 16,-21 1-16,0-1 0,0 22 0,21 0 16,-22-1-16,1 1 0,0-22 15,0 22-15,0 0 0,0-22 0,-22 22 16,22-22-16,0 1 0,0-1 0,21-20 16,-21 20-16,-1-20 0,22-1 15,0 0-15,0-21 0,0 1 0,0-1 16,0-42-1,0-22 1,22 22-16,-1-21 0</inkml:trace>
  <inkml:trace contextRef="#ctx0" brushRef="#br0" timeOffset="80512.42">3069 5122 0,'0'0'0,"0"-42"0,0 21 15,0-21-15,21 20 0,-21 1 16,0-21-16,21 21 0,1 0 0,20-1 16,0 1-16,-21 0 15,22 21-15,-1 0 0,0 0 16,1 0-16,-1 21 0,22 0 0,-43 1 16,21-1-16,-21 21 0,0-21 15,-21 22-15,0-1 0,0 0 0,-21 1 16,0-22-16,-21 21 0,-1 0 15,1-20-15,0 20 0,-1-21 0,22 0 16,-21 0-16,21 1 0,-22-22 16,22 21-16,21-42 15,0-1 1,21 1 0,1 0-16,-1-21 0,0 21 0,0-1 15</inkml:trace>
  <inkml:trace contextRef="#ctx0" brushRef="#br0" timeOffset="80948.11">4000 4530 0,'-21'106'16,"0"-85"-1,0 21-15,0 0 0,21 1 16,-21-1-16,-1 0 0,1 1 15,21 20-15,-21-20 0,21-1 0,-21-21 16,21 21-16,0 1 0,0-22 16,0 0-16,0 0 0,0 0 0,21-21 15,0 0-15,0 0 0,1 0 16,-1 0-16,21 0 0,-21-21 0,0 21 16,1-21-16,20 0 0,-21 0 15,0 0-15,0-22 0,1 22 0,-1 0 16,0-21-16,-21 20 0,0 1 0,21-21 15,-21 21-15,0 0 16,0 42 0,0 0-1,0 21-15,0-21 0,0 1 0,0-1 16,0 0-16,-21 0 0,21 0 16,0 0-16,0 1 0,0-1 15,0 0-15,0 0 0,21-21 31,-21-21-15,21 0-16,-21 0 0,0-1 0</inkml:trace>
  <inkml:trace contextRef="#ctx0" brushRef="#br0" timeOffset="81107.7">4381 4678 0,'0'0'0,"0"-21"0,-21 21 31,0 0-31,0 0 0,21 21 16,0 0-16,0 0 16,21-21-1,0 0-15,0 21 16</inkml:trace>
  <inkml:trace contextRef="#ctx0" brushRef="#br0" timeOffset="81391.92">4953 4636 0,'0'0'0,"0"-22"31,-21 22-31,0 0 0,-1 0 16,1 0-16,-21 22 0,21-1 0,0 0 16,-22 0-16,22 0 0,0 0 15,-21 22-15,20-1 0,1 0 0,0 1 16,0-1-16,21-21 0,0 22 0,0-1 15,0-21-15,0 21 0,0-20 16,0-1-16,0 0 0,21 0 0,43 0 16,-22-21-16,0 0 15,1 0-15,20 0 0,-21 0 16,22 0-16,-22 0 0,22-21 0,-1 0 16,-20 21-16,20-21 0,1-22 15,-22 22-15</inkml:trace>
  <inkml:trace contextRef="#ctx0" brushRef="#br0" timeOffset="83044.12">5715 4720 0,'0'0'16,"0"-21"-16,0 0 0,0 0 0,-21 21 15,0-21-15,-1 21 0,1 0 16,0 0-16,-21 0 0,21 0 0,-1 0 16,-20 0-16,21 21 0,-21 0 15,20 0-15,-20 0 0,21 22 0,0-22 16,0 21-16,-1 0 0,1 1 15,0-1-15,21-21 0,0 22 0,0-1 16,0-21-16,0 0 0,0 22 0,0-22 16,21-21-16,0 21 0,1 0 15,-1-21-15,0 0 0,0 0 0,21 0 16,-20 0-16,-1 0 0,21-21 0,0 21 16,-20-21-16,20 0 0,-21-1 15,43-41-15,-43 42 0,0-22 16,0 22-16,0-21 15,0 0-15,-21-1 0,0 1 0,22 0 0,-22 20 16,0 1-16,0 0 0,0 0 16,0 0-16,-22 42 31,22 0-31,0 0 0,-21 22 0,0-1 16,21-21-16,-21 21 0,21 1 15,0-1-15,0 0 0,0 1 0,0-22 16,0 21-16,0-21 0,0 1 15,42-1-15,-21 0 0,1 0 0,-1-21 16,21 0-16,-21 0 0,22 0 0,-22 0 16,21 0-16,0 0 15,-20 0-15,20-21 0,0 0 0,-21 0 16,22-1-16,-22 1 0,21-21 0,-21 0 16,1 20-16,-1-41 0,0 21 15,0-1-15,-21 1 0,0-22 0,21 22 16,-21 0-16,0-1 0,21 1 0,-21 0 15,0-1-15,0 1 0,0 21 16,0 0-16,0 0 0,0 42 31,-21 0-31,0 0 0,21 21 0,-21-20 16,21 20-16,0 0 0,0 1 16,0 20-16,-21-21 0,21 1 15,0 20-15,0-20 0,0-1 0,0 0 16,0 1-16,0-1 0,0 0 0,0-21 15,21 1-15,0-1 0,0 0 16,0 0-16,1-21 0,-1 0 0,21 0 16,-21 0-16,22 0 0,-1 0 0,-21-21 15,21 0-15,1 0 0,-1-1 16,-21 1-16,22-21 0,-22 21 0,21-22 16,0-41-16,-20 41 0,-1 1 15,0 0-15,0 21 0,0-22 16,0 22-16,-21 0 0,0 0 0,0 42 47,-21 0-47,0 21 0,21-20 15,-21 20-15,21-21 0,0 21 0,-21 1 16,21-22-16,0 21 0,0-21 16,0 22-16,0-22 0,0 21 15,0-21-15,21 1 0,0-22 16,0 0-16,0 21 0,22-21 0,-22 0 15,21 0-15,-21 0 0,22 0 0,-22-21 16,21-1-16,-21 1 0,22 0 16,-22 0-16,0 0 0,21-22 15,-20 22-15,-1-21 0,0 21 0,0-22 16,0 1-16,-21 21 0,0 0 16,21 0-16,-21-1 0,0 44 31,-21-1-16,21 0-15,-21 0 0,21 21 0,0-20 16,0 20-16,-21-21 0,21 0 16,0 22-16,0-22 0,0 0 15,0 0-15,0 0 0,0 0 0,21 1 16,0-22-16,0 0 16,1 0-16,-1 0 0,0 0 15,0 0-15,0 0 0,0 0 16,1-22-16,-22 1 0,0 0 15,0 0-15,0-21 0,0 20 16,0 1-16,0-21 0,0 21 0,0-22 16,0 22-16,-22-21 0,22 21 0,0 0 15,-21-22-15,21 22 0,-21 0 16,21 0-16,0 0 0,21-1 16,0 22-16,1 0 0,-1 0 15,0 0-15,0 0 0,21 0 16,1 0-16,-22 0 0,21 0 15,-21 22-15,43-1 0,-22 0 16,-21 21-16,1-21 0,-1 1 16,-21-1-16,21 21 0,-21-21 0,21 0 15,-21 22-15,0-22 0,0 0 16,0 0-16,0 0 0,0 1 16,0-1-16,-21-21 31,0 0-16,21-21-15,0-1 0,0 1 16,0 0-16,0 0 0,0 0 16,0-22-16,0 22 0,0-21 15,21 21-15,0-22 0,21 1 0,-20 0 16,20-1-16,-21 22 0,21-21 16,1 21-16,-1 0 0,0-1 0,1 22 15,-1 0-15,0 0 0,1 0 0,-1 0 16,-21 22-16,22 20 0,-22-21 15,0 0-15,-21 22 0,0-22 0,0 21 16,0 0-16,0 1 0,0-22 0,0 21 16,0-21-16,0 22 0,-21-22 15,0 0-15,-1 0 0,1 0 16,0 1-16,0-1 0,0-21 0,0 0 16,-1 0-1,1-21 1,21-1-16,-21 22 0,21-21 0,0-21 15</inkml:trace>
  <inkml:trace contextRef="#ctx0" brushRef="#br0" timeOffset="83236.08">8170 4233 0,'0'0'0,"-21"-21"0,-21 0 15,-43 0 1,64 21-16,0 0 0,0 0 0,-1 0 15,1 0 1,21 21 0,0 0-1,-21-21-15,0 21 16,0-21-16</inkml:trace>
  <inkml:trace contextRef="#ctx0" brushRef="#br0" timeOffset="83429.56">6477 4572 0,'0'0'0,"-21"42"16,42-42 0,0 0-16,21 0 0,1 0 0,-1 0 15,0 0-15,22 0 0,-1-21 16,1 21-16,-1-21 0,1 0 0,-1 21 15,-20-21-15,20 0 0</inkml:trace>
  <inkml:trace contextRef="#ctx0" brushRef="#br0" timeOffset="84327.88">10943 4699 0,'0'0'0,"21"0"0,43-21 15,-43 21-15,0 0 0,0-21 16,22 0-16,-43-1 0,21 1 16,0 0-16,-21 0 15,0 0-15,0 0 0,0-1 0,-21 1 16,0 0-16,-22 0 0,1 0 15,0 21-15,20 0 0,-20 0 16,0 0-16,-22 0 0,22 0 0,0 21 16,-1 0-16,1 21 15,21-20-15,-22 20 0,22-21 0,0 21 16,-21 1-16,42-1 0,-21 43 16,21-43-16,0 0 0,0 1 15,0-22-15,0 21 0,21-21 0,21 22 16,-21-22-16,0-21 0,1 0 15,20 0-15,-21 0 0,21 0 16,1 0-16,-1-21 0,0 0 0,1-1 16,20 1-16,-20-21 0,-1 21 0,21-22 15,-20 1-15,-1 0 0,0-1 16,1 1-16,-22 0 0,0-1 0,0-20 16,22-22-16,-43 43 0,0-22 15,0 22-15,0-21 16,0 20-16,0 1 0,0-22 0,0 22 15,0 21-15,0-21 0,-22 20 16,1 22-16,0 22 16,21-1-16,-21 0 0,21 21 0,-21 22 15,21-22-15,-21 22 0,21-22 16,0 21-16,0 1 0,0-22 0,-22 1 16,22-1-16,0 21 0,0-20 0,0-22 15,0 21-15,0 1 0,0-22 16,0 21-16,0-21 0,22 0 0,-1 1 15,0-22-15,0 0 0,0 0 16,0 0-16,1 0 16</inkml:trace>
  <inkml:trace contextRef="#ctx0" brushRef="#br0" timeOffset="85340.1">11620 4699 0,'22'0'0,"-1"0"15,-21-21 1,21 0-16,0 21 16,0 0-16,-21-21 0,0-1 15,21 22-15,1-21 0,-22 0 0,0 0 16,0 0-16,0 0 16,0-1-16,-22 22 31,1 0-31,0 22 0,0-1 15,0 0-15,0 0 0,-1 0 16,1 22-16,21-22 0,-21 21 0,21 0 16,-21-20-16,21 20 0,0-21 0,0 21 15,0-20-15,0-1 0,0 0 16,0 0-16,21 0 0,-21 0 0,21-21 16,0 0-16,1 0 0,-1 0 0,0 0 15,21 0-15,-21 0 0,1-21 16,20 21-16,-21-21 0,21 0 0,-20 0 15,20 0-15,-21-22 0,21 22 16,1-42-16,-22 41 16,0-20-16,-21 21 0,21 0 0,0-22 15,-21 22-15,22 0 16,-22 0-16,0 42 31,0 0-15,0 0-16,0 22 0,0-22 0,0 0 15,0 0-15,0 22 0,0-22 16,0 21-16,0-21 0,0 0 0,0 1 16,0-1-16,0 0 0,0 0 0,21 0 15,0-21-15,0 0 16,0 0-16,0 0 0,1 0 16,-1 0-16,0-21 0,21 21 0,-21-21 15,1 0-15,-1 0 0,0-1 0,0 1 16,0-21-16,0 21 0,1 0 15,-1-22-15,0 1 0,-21 0 16,0 20-16,21 1 0,-21 0 16,0 0-16,0 0 0,0 42 31,0 0-31,0 0 16,0 0-16,-21 1 15,21 20-15,0-21 0,0 0 0,0 22 16,0-22-16,0 0 0,0 0 15,0 21-15,0-20 0,0-1 0,21-21 16,0 21-16,0 0 0,1-21 0,-1 0 16,21 0-16,-21 0 0,0 0 15,22 0-15,-22 0 0,0-21 0,21 0 16,-20 21-16,20-21 0,0-22 0,-21 22 16,22 0-16,-22 0 0,0 0 15,0-22-15,0 22 0,1-21 0,-22 21 16,0-43-16,0 43 0,0 0 15,0 0-15,-22 21 16,1 0 0,0 0-16,0 21 0,0 0 15,0 0-15,-1 0 0,22 0 16,0 1-16,-21-1 0,21 21 0,-21-21 16,21 0-16,0 22 0,0-22 0,0 0 15,0 0-15,0 0 0,0 1 16,0-1-16,21-21 0,0 0 15,1 0-15,-1 0 0,0 0 0,21 0 16,-21 0-16,22 0 0,-1-21 16,-21-1-16,22-20 0,-1 21 15</inkml:trace>
  <inkml:trace contextRef="#ctx0" brushRef="#br0" timeOffset="85616.18">13843 4022 0,'0'-21'15,"0"42"-15,0-64 0,0 22 0,0 0 16,-21 21-16,0 0 16,21 21-16,-22 0 0,1 1 15,0 20-15,0-21 0,0 21 0,21 22 16,-21-22-16,-1 1 0,1 20 16,0-21-16,0 1 0,0-1 15,0 0-15,-1 1 0,1 41 16,0-41-16,21-22 0,0 21 0,0-21 15,0 1-15,0-1 0,0 21 16,0-21-16,21-21 16,0 0-16,22 0 0,-22 0 15,0-21-15,0 21 0,0-21 16,1 0-16,20 0 0</inkml:trace>
  <inkml:trace contextRef="#ctx0" brushRef="#br0" timeOffset="85983.2">13885 4551 0,'0'21'16,"-21"-21"-16,0 21 16,21 0-16,-21 1 0,21-1 0,0 0 15,-21 0-15,21 0 0,-22 22 0,22-22 16,0 0-16,0 0 0,0 0 16,22 0-16,-1 1 0,0-22 15,0 0-15,0 21 0,22-21 0,-22 0 16,21 0-16,-21 0 0,22 0 15,-1-21-15,0 21 0,-21-22 0,22 1 16,-22 0-16,21 0 0,-21-21 16,-21 20-16,0 1 0,22-21 15,-22-22-15,0 43 0,0-21 16,-22 21-16,1 0 0,0-1 16,-42-20-16,41 42 0,1 0 15,-21 0-15,0 0 0,20 0 0,-20 21 16,0-21-16,21 21 0,-22 1 15,22-1-15,0 0 0,0 0 0,0 0 16,21 0-16,0 43 0,0-43 16,0 0-16,0 0 0,21 1 15,0-22-15,21 21 0,1-21 16</inkml:trace>
  <inkml:trace contextRef="#ctx0" brushRef="#br0" timeOffset="86368.05">14626 4487 0,'0'-42'16,"0"84"-16,0-63 31,0 64-31,-21-22 16,21 0-16,-21 21 0,21 1 15,-21-1-15,21 0 0,0 22 0,0-22 16,0 22-16,-22-1 0,1 1 15,21-1-15,-21 1 0,0-1 16,21 1-16,-21-1 0,0 22 0,-1-22 16,22 22-16,-21-22 0,0 22 0,21-21 15,-21-1-15,0 1 0,0-1 16,-1 1-16,22-1 0,-21-21 0,0 22 16,0-22-16,0 1 0,0 41 15,21-63-15,-22 1 0,1 20 16,21-63-1,0 0 1,0-1-16,0-20 0,0 21 0,21-21 16,1-1-16,-1 1 0,21-22 15,-21 1-15,0-1 0,22 1 0,-22-22 16,0 1-16,21-1 0</inkml:trace>
  <inkml:trace contextRef="#ctx0" brushRef="#br0" timeOffset="86664.1">14541 4953 0,'0'0'16,"0"-360"-1,0 318-15,22 0 16,-22 20-16,21-20 0,0 21 16,0 0-16,0 0 0,0-1 0,1 1 15,-1 0-15,21 21 0,-21 0 0,0 0 16,22 0-16,-22 0 16,0 0-16,0 21 0,0 0 0,1 1 0,-22-1 15,21 0-15,-21 21 0,0-21 16,0 1-16,0 20 0,-21-21 15,-1 0-15,1 0 0,-21 1 0,21-1 16,-22 0-16,22 0 0,-21 0 0,21-21 16,-22 21-16,1-21 0,0 0 15,21 22-15,-1-22 0,44 0 32,20-22-17,-21 22-15,0-21 0,22 21 0,-22 0 16,0-21-16</inkml:trace>
  <inkml:trace contextRef="#ctx0" brushRef="#br0" timeOffset="87291.83">15155 4657 0,'0'-21'0,"0"42"0,21-42 0,1-1 16,-1 22-16,0-21 15,0 21-15,0-21 0,0 0 0,1 0 16,-1 21-16,0-21 0,0-1 0,0 1 15,-21 0-15,-21 21 32,0 0-32,0 21 15,-22 0-15,22 1 0,0-22 16,-21 21-16,21 0 0,-1 0 0,1 0 16,21 22-16,-21-22 0,21 0 15,0 0-15,0 0 0,0 0 16,21 1-16,0-1 0,1-21 15,-1 0-15,21 21 0,-21-21 16,22 0-16,-22 0 0,21 0 0,-21 0 16,22 0-16,20-42 0,-42 20 15,0 22-15,1-21 16,-1-21-16,0 21 0,-21 0 0,21-1 16,0-20-16,-21 21 0,21-21 0,1 20 15,-1 1-15,-21 0 0,21 0 16,0 0-16,-21 0 0,21 21 0,0 0 15,1 0-15,-1 0 0,0 0 16,0 0-16,0 0 0,0 21 16,1 0-16,-1 21 0,-21-21 0,21 1 15,-21 20-15,21-21 0,-21 0 16,0 0-16,0 1 0,0 20 0,0-21 16,0 0-16,0 0 15,-21-21-15,0 0 0,0 0 16,-1 0-1,22-21-15,-21 21 16,21-21-16,0 0 16,0 0-16,0 0 0,0-1 0,0 1 15,21 0-15,1 0 0,-22 0 0,21 0 16,0-1-16,21-20 0,-21 21 16,1 0-16,20 0 0,21-22 15,-41 22-15,20 21 0,-21-21 16,0 0-16,22 21 0,-22 0 0</inkml:trace>
  <inkml:trace contextRef="#ctx0" brushRef="#br0" timeOffset="87632.63">16573 4318 0,'22'0'16,"-22"-21"15,-22 21-31,1 0 0,0 0 15,0 0-15,0 0 16,0 0-16,-1 0 0,1 21 16,21 0-1,0 0 1,21 1-16,1-22 0,-1 21 16,0-21-16,0 21 0,0-21 0,0 21 15,22 0-15,-22-21 0,0 21 16,0 1-16,0-1 0,-21 0 0,0 0 15,0 0-15,0 0 16,-21-21-16,0 0 0,0 22 16,0-22-16,0 0 0,-22 0 0,22 0 15,-21 0-15,21 0 0,-1 0 16,-20 0-16,21 0 0,0 0 0,0-22 16,-1 1-16,22 0 0</inkml:trace>
  <inkml:trace contextRef="#ctx0" brushRef="#br0" timeOffset="89287.68">17822 4149 0,'0'0'16,"21"-21"-16,1-22 0,-1 22 0,-21-21 15,21 21-15,0-22 0,-21 22 16,0 0-16,21 21 0,-21 21 31,0 0-31,0 22 0,0-22 0,0 21 16,0 0-16,0 1 16,0-1-16,0 0 0,-21 1 0,0-1 15,21 0-15,0-20 0,0 20 16,-21-21-16,21 0 0,-21 0 0,21 1 15,0-1-15,21-42 47,0-1-47,0 1 0,0 0 16,0 0-16,1 0 0,-1-22 16,0 22-16,0-21 0,0 21 0,0-22 15,1 22-15,-1 0 0,0 0 16,0 0-16,0 21 15,-21 21-15,0 0 0,21 0 16,-21 22-16,0-22 0,0 0 16,0 21-16,0-21 0,0 1 0,0-1 15,0 21-15,0-21 16,22 0-16,-1 1 0,0-22 16,0 21-16,0-21 0,0 0 0,1 0 15,20 0-15,-21 0 0,0 0 16,22 0-16,-22-21 0,21-1 0,-21 22 15,0-21-15,22 0 0,-22 0 16,0-21-16,0 20 0,0-20 0,1 21 16,-22-21-16,21-1 0,-21 1 15,21 0-15,-21-1 0,0 22 16,0 0-16,0 0 0,0 0 0,0 42 31,0 0-31,-21 0 0,21 21 16,-21-20-16,-1 20 0,22 0 0,0 1 15,0-22-15,0 21 0,0-21 16,0 0-16,0 22 0,0-22 0,0 0 16,22 0-16,-1 0 15,0-21-15,0 0 0,0 0 0,22 0 16,-22 0-16,0 0 0,0 0 16,21 0-16,-20 0 0,-1 0 15,0-21-15,21 0 0,-21 0 0,1 0 16,-1 0-16,0-22 0,-21 22 0,21-21 15,0-1-15,0 1 0,-21-21 16,0 20-16,22 22 0,-22 0 16,0 0-16,0 42 15,0 0 1,-22 0-16,22 22 0,0-22 16,0 21-16,-21 0 0,21-20 0,0 20 15,0-21-15,0 0 0,0 22 0,0-22 16,0 0-16,21 0 0,1-21 15,-1 21-15,0 0 0,21-21 16,-21 0-16,22 22 0,-1-22 0,0 0 16,-20 0-16,20 0 0,0 0 15,1 0-15,-1-22 0,0 1 0,-21 0 16,22 0-16,-22 0 0,0 0 16,21-22-16,-20 1 0,-1 0 0,0-1 15,-21-20-15,21 20 0,-21-20 16,21 21-16,-21-1 0,0 1 0,0 0 15,0 20-15,0 1 0,0 0 0,0 0 16,-21 42 0,0 0-1,0 0-15,21 1 0,-21 20 16,-1 0-16,22 1 0,-21-1 16,21 21-16,0-20 0,0-1 0,0 0 15,0 1-15,0-1 0,0-21 16,21 22-16,-21-22 0,22 21 0,-1-21 15,21 0-15,-21 1 0,0-22 0,1 21 16,20-21-16,-21 0 0,21 0 16,-20 0-16,20 0 0,0 0 0,-21 0 15,22 0-15,-22-21 0,0-1 16,21 1-16,-20 0 0,-1 0 16,0-21-16,0-1 0,0 1 0,0-22 15,1 1-15,-1 21 0,0-22 16,0 1-16,0 20 0,0-20 0,1 20 15,-1 1-15,0 0 0,0 21 0,0-1 16,-21 1-16,21 0 0,-21 0 16,0 42-1,-21 0-15,-21 22 0,21-22 16,0 21-16,-1 0 0,-20 22 0,21-1 16,0 1-16,0-1 0,-1-20 15,22 20-15,0 1 0,0-22 0,0 0 16,0 1-16,22-1 0,-1-21 0,0 22 15,21-22-15,-21 0 0,22 0 16,41-21-16,-41 21 16,-1-21-16,0 0 0,1 0 0,-1 0 15,0-21-15,1 21 0,-1-21 16,-21 0-16,22 0 0,-1-1 16,-21-20-16,21 21 0,-20-21 0,-1-1 15,0 1-15,0 0 0,0-22 0,-21 22 16,0-1-16,0 1 0</inkml:trace>
  <inkml:trace contextRef="#ctx0" brushRef="#br0" timeOffset="89519.55">19219 3704 0,'-21'0'0,"42"0"0,-63 0 0,21 0 0,21 21 47,-21-21-16,21 22-31</inkml:trace>
  <inkml:trace contextRef="#ctx0" brushRef="#br0" timeOffset="90779.83">2349 7049 0,'0'0'0,"22"-22"15,-1 1-15,0 0 16,0 0-16,0 0 15,0 0-15,1-1 0,-22 1 0,0 0 16,0-21-16,0 21 0,0-1 16,0-20-16,-22 21 0,1 0 0,-21-22 15,0 22-15,-22 0 0,22 21 16,-22-21-16,22 21 0,-22 0 0,1 0 16,-1 21-16,22 0 0,-21 0 15,20 1-15,1 20 0,0-21 0,-1 21 16,22 1-16,0-22 0,21 21 15,0 1-15,0-1 0,0-21 0,21 21 16,0-20-16,0-1 0,1 0 16,20 0-16,-21 0 0,21-21 15,1 0-15,-1 0 0,0 0 16,1 0-16,-1-21 0,0 0 0,22 0 16,-22 0-16,1-1 0,-1 1 0,0-21 15,1 21-15,-1 0 0,-21-1 16,0 1-16,0 0 0,-21 0 0,0 0 15,0 0-15,0-1 0,-21 22 32,0 0-32,0 22 15,21-1-15,-21 21 0,21-21 0,0 22 16,0-1-16,-21 0 0,21 22 16,0-22-16,-22 43 0,22-22 15,0 1-15,-21 20 0,21 1 0,0-21 16,0 20-16,0 1 0,0 0 15,0-1-15,0 22 0,0-21 0,0-1 16,0 1-16,0-21 0,0 20 16,0-20-16,0-1 0,-21 1 0,0-1 15,0-20-15,21-1 0,-21 0 0,-1-21 16,1 1-16,0-1 0,0 0 16,0 0-16,0-21 0,-22 0 0,1 0 15,0 0-15,-1-21 0,-20 0 16,-1 0-16,1-22 0,-1 1 0,-20 0 15,-65-64-15,86 21 16,21 22-16,-22-1 0,22 1 16,21-1-16,-1-63 0,22 64 15,0 20-15,22 1 0,-1 0 16,21-1-16,-21 1 0,22 0 0,-1-1 16,21 1-16,-20 0 0,20-22 15,1 22-15,-1-22 0,1 22 0</inkml:trace>
  <inkml:trace contextRef="#ctx0" brushRef="#br0" timeOffset="91023.69">2794 6773 0,'0'0'0,"0"-21"0,21 21 0,-21 21 31,0 1-31,0-1 0,0 0 0,0 0 16,0 0-16,0 0 0,0 1 15,-21-1-15,21 0 0,0 0 0,-21 0 16,21 0-16,0 1 0,0-1 0,0 0 16,0 0-1,0-42 17,0 0-32,0 0 15,0-1-15,0 1 0</inkml:trace>
  <inkml:trace contextRef="#ctx0" brushRef="#br0" timeOffset="91319.52">2773 6562 0,'0'21'16,"0"0"-1,0 0 1,0-42 15,21 21-31,-21-21 16,0 0-16,0 0 15,-21 21-15,0 0 0,-1 0 16,1 0-16,0 0 16,0 0-16,0 0 0,21 21 0,0 0 15,0 0-15,0 0 16,0 0-16,21 1 0,0-1 0,0-21 15,0 21-15,1 0 0,-1-21 0,0 0 16,21 0-16</inkml:trace>
  <inkml:trace contextRef="#ctx0" brushRef="#br0" timeOffset="91992.13">3175 6668 0,'0'0'0,"0"-22"16,0 44-1,0-1-15,0 0 0,0 0 16,0 0-16,0 0 0,0 1 16,0-1-16,0 21 0,0-21 0,0 0 15,21 1-15,-21 20 0,21-21 16,-21 0-16,0 0 0,21 1 16,1-22-16,-1 0 15,0 0 1,0 0-16,0 0 0,0-22 15,1 1-15,-1 21 0,0-42 0,0 21 16,21 0-16,-20-1 0,-1-20 16,0 0-16,0 21 0,0-22 0,0 1 15,1 21-15,-22-22 0,21 22 16,-21 0-16,21 0 0,-21 0 0,0 42 31,0 0-31,0 0 0,0 0 16,0 22-16,0-22 0,-21 0 15,21 21-15,0-20 0,-21 20 16,21-21-16,0 21 0,0-20 0,0-1 16,0 0-16,0 0 0,21 0 0,0 0 15,0-21-15,0 0 0,0 22 16,22-22-16,-22 0 0,42 0 16,-20 0-16,-1-22 0,-21 22 15,22-21-15,-22 0 0,63-21 16,-62 21-16,20-1 0,-21-20 0,21 21 15,-20-21-15,-1 20 0,0-20 16,-21 21-16,0-21 0,0 20 0,0 1 16,0 0-16,0 0 0,-21 21 31,0 21-31,-1 0 0,1 0 0,0 22 16,0-22-16,0 0 0,21 21 0,0-20 15,-21 20-15,21-21 0,0 0 16,0 0-16,0 22 0,0-22 0,21 0 15,0 0-15,0-21 0,0 0 16,0 21-16,22-21 0,-22 0 16,21 0-16,1 0 0,-1 0 0,0-21 15,1 0-15,-1 21 0,0-21 16,1 0-16,-1-22 0</inkml:trace>
  <inkml:trace contextRef="#ctx0" brushRef="#br0" timeOffset="92419.55">6625 6308 0,'0'0'0,"0"-21"15,-21-1-15,21 1 16,-21 21-16,21-21 0,0 0 16,0 0-16,0 0 0,-21 21 15,21-22-15,0 1 0,-22 0 16,22 0-16,0 0 0,0 0 16,-21 21-1,0 0-15,21 21 0,-21 0 16,21 21-16,0-21 0,0 22 0,-21-1 15,21 22-15,-21-22 0,21 21 16,0-20-16,0 20 0,-22 22 16,1-43-16,0 1 0,21-1 15,-21 0-15,21-21 0,0 22 16,0-22-16,0 0 0,0 0 16,21-21-16,0 0 0,0 0 15,1 0-15,-1 0 0,0-21 16,0 0-16,0 0 0,0 0 0,-21-1 15</inkml:trace>
  <inkml:trace contextRef="#ctx0" brushRef="#br0" timeOffset="93515.9">6286 6477 0,'0'0'0,"-21"0"0,-42 64 31,63-43-31,0 0 16,21 0-1,0-21-15,0 0 0,0 0 0,22 0 16,-22 0-16,21 0 0,-21 0 16,22-21-16,-1 21 0,0-21 0,1 0 15,-1 21-15,0-22 0,1 1 0,-1 0 16,0 0-16,-20 0 0,20 0 16,-21-1-16,0 22 0,-21-21 0,0 0 15,0 42 1,0 0-1,0 1-15,-21-1 0,21 0 16,-21 21-16,0-21 0,21 22 0,-21-22 16,21 21-16,0-21 0,-22 22 15,22-22-15,0 0 0,0 0 0,0 22 16,0-22-16,0 0 0,22-21 16,-1 21-16,0-21 15,0 0-15,0 0 0,0 0 0,1 0 16,20 0-16,-21-21 0,21 21 0,-20-21 15,-1 0-15,21-1 0,-21 1 16,22 0-16,-22-21 0,0 21 0,0-22 16,0 22-16,0 0 0,1-21 15,-22 20-15,0 1 0,21 0 0,-21 0 16,0 42 15,0 0-31,0 0 0,0 1 0,0-1 16,-21 0-16,21 0 0,0 0 0,-22 22 15,22-22-15,0 0 0,0 0 16,0 0-16,0 22 0,0-22 16,0 0-16,22 0 0,-1-21 15,0 0-15,0 0 0,0 0 16,0 0-16,1 0 0,20 0 16,-21 0-16,0-21 0,43 0 15,-43 0-15,0-1 0,0 1 16,0 0-16,1-21 0,-22 21 0,21-1 15,-21-20-15,0 21 0,0-21 0,0 20 16,0-20-16,0 21 0,-21 0 16,-1 0-16,1-1 0,21 1 0,-21 21 15,21-21-15,-21 21 16,42 0 0,0 0-16,0 0 0,1 0 15,20 0-15,-21 0 0,21-21 0,22 21 16,-22 0-16,1 0 15,-1 0-15,0 0 0,1 0 0,-1 0 16,0 0-16,-21 0 0,1 0 0,-1 21 16,-21 0-16,0 0 15,0 1-15,0-1 0,0 0 0,-21 21 16,-1-21-16,1 1 0,0 20 0,0-21 16,0 0-16,0 0 0,-1 22 15,1-22-15,21 0 0,0 21 16,0-20-16,0-1 0,0 0 15,21-21-15,1 0 0,-1 21 16,21-21-16,-21 0 0,22 0 16,-22 0-16,21 0 0,0 0 0,-20-21 15,20 0-15,-21 0 0,21 21 0,1-22 16,-22-20-16,0 21 0,0 0 16,0-22-16,1 1 0,-22 21 0,21-21 15,-21-64-15,0 63 0,0 22 16,-21-21-16,-1 21 0,-20-22 15,21 43-15,-21-21 0,20 21 16,-20 0-16,0 0 0,-1 0 0,1 0 0,0 0 16,-1 21-16,1 1 0,0-1 15,21 0-15,-22 0 0,22 0 16,0 0-16,0 1 0,21 20 16,0-21-16,0 0 15,21-21-15</inkml:trace>
  <inkml:trace contextRef="#ctx0" brushRef="#br0" timeOffset="93945.03">9673 5906 0,'21'-22'31,"22"22"-31,-1 0 0,0-21 16,22 21-16,-22 0 0,22-21 15,-1 21-15,1-21 0,-1 21 16,1-21-16,-1 21 0,1-21 0,-1 21 16,-21 0-16,1 0 0,-1 0 0,0-22 15,1 22-15,-22 0 0,0 0 16,-42 22-1,-21-22-15,20 0 16,-20 0-16</inkml:trace>
  <inkml:trace contextRef="#ctx0" brushRef="#br0" timeOffset="94215.84">10139 5884 0,'0'0'0,"0"22"0,-43 83 31,43-62-31,0-1 0,-21 0 16,21-20-16,-21 20 0,0 21 0,21-20 16,-21-1-16,0 22 0,-1 20 15,1-41-15,0-1 0,0 0 16,21 1-16,0-1 0,-21-21 0,21 0 16,0 0-16,0 1 0,0-1 15,21-21 1,0 0-16,0-21 0,0 21 15,22-22-15,-22 1 16,21 0-16,-21-21 0,22 21 0,-22-22 16,21 1-16,1 0 0,-22-1 0,21 1 15</inkml:trace>
  <inkml:trace contextRef="#ctx0" brushRef="#br0" timeOffset="94785.08">10520 6244 0,'0'0'0,"21"0"15,-21 21 1,0 1-16,0-1 15,-21 0-15,21 21 0,-43 22 16,43-43-16,-21 21 0,21-21 16,-21 22-16,21-22 0,-21 21 0,21-21 15,0 1-15,0-1 0,0 0 16,0 0-16,21-21 0,0 21 16,0-21-16,1 0 0,20 0 15,-21 0-15,21-21 0,-20 21 0,20-21 16,0 0-16,1 0 0,-22-1 0,21 1 15,0-21-15,-20 21 0,-1-22 16,0 22-16,0-21 0,0 21 0,-21-22 16,21 22-16,-21 0 0,0 0 0,0 0 15,0 0 1,0 42 0,-21 0-16,21 21 0,-21-21 15,21 22-15,0-22 16,0 21-16,0 22 0,0-22 0,0 0 15,-21 22-15,21-22 0,0 22 0,0-22 16,0 22-16,0-1 0,-21 1 0,21-1 16,0 22-16,0-22 0,-21 1 15,21-1-15,0 1 0,0-1 0,-22 1 16,1-1-16,0 1 0,21-22 0,-21 22 16,0-22-16,0 0 0,-22 1 15,22-1-15,-21 0 0,21-21 0,-22 22 16,1-22-16,0 0 0,20 0 15,-105-21-15,85 0 16,0 0-16,-1 0 0,1-21 0,0 0 16,-22 0-16,22 0 0,0-22 0,-1 1 15,22 0-15,-21 20 0,21-20 16,-1 0-16,22-1 0,0 1 0,0 0 16,0 21-16,22-22 0,-1 1 15,21 21-15,-21-22 0,22 1 0,20 0 0,-21 21 16,22-22-16</inkml:trace>
  <inkml:trace contextRef="#ctx0" brushRef="#br0" timeOffset="95116.96">11451 6308 0,'-85'21'31,"64"21"-31,0 1 0,0-1 0,0 0 0,21 1 16,-21 20-16,-1 64 0,22-63 15,-21-1-15,0 1 0,0 20 0,21-20 16,-21 20-16,21-20 16,-21 21-16,-1-22 0,22 1 0,-21-1 15,0 1-15,21-1 0,-21-21 0,0 22 16,0-22-16,21 1 0,-22-1 0,22 0 15,-21-21-15,21 22 0,0-22 16,0 0-16,0 0 0,0-42 31,0 0-31,21-21 0,1 20 16,-1 1-16,-21-21 0</inkml:trace>
  <inkml:trace contextRef="#ctx0" brushRef="#br0" timeOffset="95423.28">11282 6604 0,'0'0'0,"21"-148"31,-21 106-31,0-1 0,21 1 0,0 21 16,-21 0-16,21-22 0,1 43 0,-1-21 16,21 0-16,-21 21 0,43 0 15,-43 0-15,21 21 0,-21 0 16,1 0-16,-1 1 0,0 20 0,0-21 15,-21 21-15,0 1 0,0-1 0,0-21 16,-21 22-16,0-1 0,0-21 16,-22 0-16,22 22 0,-21-22 0,-1 0 15,1 0-15,0-21 0,21 21 16,-22 0-16,22-21 0,-21 0 0,21 0 16,21-21 15,21 0-31,0 0 0,21 0 0,-21 0 15,22-1-15</inkml:trace>
  <inkml:trace contextRef="#ctx0" brushRef="#br0" timeOffset="95748.08">11896 6498 0,'0'0'0,"21"0"0,0 0 16,0 0-16,0 0 0,0-21 15,1 0-15,20 21 0,-21-21 16,0 0-16,0 21 0,1-22 0,20 1 16,-42 0-16,21 0 0,-21 0 0,0 0 15,0-1-15,0 1 16,-21 21-16,0 0 16,0 0-16,-1 0 0,1 21 0,0 1 15,0-1-15,0 0 0,0 0 16,-1 21-16,1-20 0,0 20 0,0 0 15,21-21-15,0 1 0,0 20 16,0-21-16,0 0 0,0 0 0,0 1 16,21-1-16,0-21 15,0 0-15,1 0 0,20 0 0,-21 0 16,21 0-16,1-21 0,-22 21 0,42-22 16</inkml:trace>
  <inkml:trace contextRef="#ctx0" brushRef="#br0" timeOffset="96455.04">15642 6138 0,'0'-21'15,"21"21"1,0-21-16,1 0 16,-1 21-16,0-21 0,0 0 15,0-1-15,0 1 0,-21 0 16,0 0-16,0 0 16,0 0-16,0-1 0,-21 22 15,0 0-15,-21 0 0,21 0 16,-22 0-16,-20 0 0,20 0 0,1 0 15,-21 22-15,20-22 0,1 21 16,0 0-16,-1 0 0,22 0 0,0 0 16,0 22-1,21-22-15,0 0 0,21 0 0,0 0 0,0 1 16,22-1-16,-22 0 0,21 0 16,0 0-16,1 0 0,-1 1 0,0-1 15,-20 21-15,20-21 0,-21 22 16,21-1-16,-20-21 0,-1 21 0,-21-20 15,0 20-15,0-21 0,0 0 0,0 0 16,-43 1-16,1-1 0,0 0 16,-1-21-16,-20 0 0,-1 21 0,-20-21 15,20 0-15,-20 0 0,-1 0 16,21 0-16,1 0 0,-1-21 0,22 0 16,0 21-16,-1-21 0,1-1 0,21 1 15,0 0-15,0 0 0,21 0 16,0-22-16,0 22 0,0 0 0,0 0 15,21-21-15,21 20 0,-21 1 16,22 21-16,41-42 0,-20 42 16,-1-21-16</inkml:trace>
  <inkml:trace contextRef="#ctx0" brushRef="#br0" timeOffset="96853.57">16087 6181 0,'-43'-21'31,"43"42"-31,-21 0 16,21 0-16,-21 0 0,21 0 0,0 1 16,0 20-16,0 21 0,0-20 0,0 20 15,0 1-15,0-1 0,-21 1 16,21-1-16,0 22 0,0-22 0,-21 22 15,21 0-15,-22 21 0,1-1 16,0-20-16,0 21 0,0 0 0,-22 0 16,1-1-16,0-20 0,-1 21 15,1 0-15,0-22 0,-1 1 0,1 0 16,0-1-16,-1-20 0,1-1 16,0 1-16,21-22 0,-22 1 0,22-1 15,0 0-15,21-21 0,-21 1 0,21-44 16,0 1-1,0 0-15,21 0 0,-21-21 0,21-1 16,21 1-16,-20 0 0,-1-22 0,21 1 16,0-1-16,1-21 0,-22 1 15,64-86-15,-43 65 0</inkml:trace>
  <inkml:trace contextRef="#ctx0" brushRef="#br0" timeOffset="97176.09">15811 6604 0,'0'0'0,"0"-85"0,-42-169 31,42 212-31,0 0 0,0 21 16,0-22-16,0 22 0,0 0 15,21 0-15,0 21 0,1-21 0,-1-1 16,21 22-16,0 0 0,1 0 0,-1 0 16,0 0-16,1 22 15,-1-1-15,0 0 0,-20 0 0,20 0 16,-21 0-16,0 22 0,-21-22 0,0 0 15,0 21-15,0-20 0,-21 20 16,0-21-16,-21 0 0,-1 22 0,1-22 16,0 0-16,-1-21 0,1 21 0,0 0 15,-1-21-15,1 0 0,21 21 16,-22-21-16,22 0 0,21 22 31,21-22-15,1 0-16,-1 0 0,0 0 0,21-22 15,1 22-15</inkml:trace>
  <inkml:trace contextRef="#ctx0" brushRef="#br0" timeOffset="97670.03">16912 6117 0,'0'0'0,"0"-21"0,0 0 0,0 0 16,0 0-16,-21-1 0,0 22 15,0 0-15,-1 0 0,1 0 0,-21 0 16,21 0-16,-22 0 0,22 22 0,-21-1 16,0-21-16,20 42 15,-20-21-15,21 0 0,-21 1 0,20 20 16,1-21-16,-21 21 0,21 1 0,21-22 16,0 21-16,-21-21 0,21 22 15,0-22-15,0 0 0,0 0 0,21 0 16,0-21-16,0 0 0,21 22 15,-20-22-15,20 0 0,0 0 0,-21 0 16,22-22-16,-1 22 0,-21-21 0,22 0 16,-1 0-16,-21 0 0,21-22 15,-20 22-15,-1 0 0,0-21 0,0 21 16,0-1-16,-21-20 0,21 21 16,-21 0-16,0 0 0,0-1 15,0 1-15,-21 21 16,0 0-16,0 0 15,0 0-15,21 21 0,0 1 16,-21-1-16,-1 21 0,22-21 0,0 0 16,0 22-16,0-1 0,0-21 0,0 22 15,0-22-15,0 0 0,0 21 16,0-21-16,0 1 0,0-1 16,22 0-16,-1-21 0,0 0 0,0 0 15,21 0-15,-20 0 0,-1-21 16,21 0-16,0 21 0,1-22 0</inkml:trace>
  <inkml:trace contextRef="#ctx0" brushRef="#br0" timeOffset="97919.77">17674 6160 0,'0'0'16,"21"-22"-16,-21 1 0,0 0 16,0 0-16,-21 21 15,0 0-15,0 0 0,0 0 16,-1 0-16,-20 0 0,21 21 0,0 0 15,0 0-15,-1 1 0,-41 20 16,42-21-16,21 21 0,-21-20 16,21-1-16,-22 21 0,22-21 15,0 0-15,0 1 0,0-1 0,0 0 16,0 0-16,22 0 0,-1-21 16,0 0-16,0 21 0,0-21 0,0 0 15,22 0-15,-22 0 0,21 0 0,-21-21 16,22 0-16,-1 21 0,0-21 15</inkml:trace>
  <inkml:trace contextRef="#ctx0" brushRef="#br0" timeOffset="98640.09">18013 6223 0,'0'0'0,"-21"0"0,42 0 62,0 0-62,0 0 0,0 0 16,0 0-16,1-21 0,-1 21 0,0-21 15,0 21-15,0-21 0,0-1 16,1 22-16,-22-21 0,21 0 0,-21 0 16,21 21-16,-21-21 0,0 0 15,-21-1 1,0 22-16,-1 0 0,1 0 15,0 22-15,0-1 0,-21 0 16,20 0-16,1 0 0,21 0 16,-21 1-16,-21 20 0,42-21 15,-21 0-15,21 43 0,0-43 16,0 0-16,0 0 0,0 0 16,0 1-16,21-1 0,0 0 0,0-21 15,0 21-15,0-21 0,1 0 0,-1 0 16,21 0-16,-21 0 0,22 0 15,-22 0-15,21 0 0,0 0 0,1-21 16,-22 0-16,21 0 0,1-1 16,-1 1-16,0-21 0,1 21 0,-1 0 15,0-22-15,-21 22 0,22-21 16,-22 21-16,21-22 0,-21 22 0,-21-21 16,0 21-16,22-1 0,-22 1 15,-22 21 1,1 0-16,0 0 15,0 21-15,0 1 0,0-1 0,-1 0 16,22 0-16,-21 0 0,21 0 0,0 1 16,0-1-16,0 0 0,0 0 15,0 0-15,21-21 0,1 21 0,-22 1 16,21-1-16,-21 0 0,21 0 0,-21 0 16,21 0-1,-21 1-15,0-1 0,0 0 16,-21-21-1,0 0-15,0 0 16,-1 0-16,1 0 0,0 0 16,0 0-16,0 0 15,21-21 1,0 0-16,0-1 16,21 1-1</inkml:trace>
  <inkml:trace contextRef="#ctx0" brushRef="#br0" timeOffset="98831.75">19135 6414 0,'-22'0'31,"22"21"-31</inkml:trace>
  <inkml:trace contextRef="#ctx0" brushRef="#br0" timeOffset="107116.09">3238 8975 0,'0'0'0,"0"-85"31,0 64-31,0 0 0,0 0 16,0-1-16,0 1 16,0 0-16,0 42 31,0 0-16,0 1-15,0-1 0,0 21 0,0 0 16,-21 1-16,21-1 0,0 22 16,-21-22-16,21 0 0,0 22 0,0-22 15,-21 22-15,21-22 0,0 0 16,-21 22-16,21-22 0,0 0 16,0 1-16,0-1 0,0 0 0,0 1 15,0-22-15,0 0 0,0 0 16,0 0-16,0 1 0,0-1 15,0-42 17,0-1-32,21 1 15,0 0-15,-21 0 16,21 0-16,0 0 0</inkml:trace>
  <inkml:trace contextRef="#ctx0" brushRef="#br0" timeOffset="107836.09">3789 9440 0,'0'22'47,"21"-22"15,0 0-62,-21-22 0,0 1 16,0 0 0,0 0-16,0 0 31,-21 21 16,0 21-47,21 0 0,0 0 15,-21-21-15,21 21 0,0 1 16,0-1-16,0 0 16,21-21 15,0 0-31,0 0 16,0 0-16,-21-21 0,21 0 15,-21-1 1,0 1-16,0 0 15,0 0-15,-21 21 16,0-21 0,0 21-16,0 0 15,0 0-15,21 21 0,-22 0 16,1 0-16,21 0 16,0 1-1,0-1 1,21-21-1,1 0 17,-1 0-32</inkml:trace>
  <inkml:trace contextRef="#ctx0" brushRef="#br0" timeOffset="108627.96">5969 8827 0,'21'0'16,"-21"-22"-16,21 1 0,0 21 0,1-21 16,-1 21-16,0-21 15,-21 0-15,21 21 0,0-21 0,0-1 16,1 22-16,-1-42 0,0 21 16,-21 0-1,-21 21 1,0 0-16,-22 0 0,22 0 0,-21 0 15,21 0-15,-22 0 0,1 21 16,0-21-16,-1 21 0,-41 21 16,62-20-16,1-1 0,0 0 15,21 21-15,0-21 0,0 1 0,0-1 16,21 21-16,0-21 0,22 0 16,-22 1-16,21 20 0,1-21 15,-1 0-15,0 0 0,1 1 16,-22-1-16,63 42 0,-62-42 0,-1 1 15,21-1-15,-42 0 0,21 0 16,-21 0-16,0 0 0,0 1 0,0-1 16,-42 21-16,0-42 0,-1 21 15,-20 0-15,-1 1 0,22-22 16,-22 21-16,1-21 0,-1 0 0,1 0 16,-1 0-16,22 0 0,-21 0 15,20 0-15,22 0 0,-42-43 16,41 22-16,1 21 0,21-21 15,-21 0-15,21 0 0,0 0 0,0-1 16,0 1-16,0 0 0,0 0 0,21 0 16,0 0-16,22 21 0,-22-22 15,21 22-15,1 0 0,-1 0 0,0-21 16,22 21-16,-22 0 0,22-21 0,-22 21 16</inkml:trace>
  <inkml:trace contextRef="#ctx0" brushRef="#br0" timeOffset="109012.23">6604 8954 0,'0'0'0,"0"-43"31,-21 43-15,0 0-16,21 21 15,0 1-15,0-1 16,0 21-16,0-21 0,0 22 15,0-1-15,0 0 0,0 1 0,0-1 16,0 21-16,0 1 0,0-1 0,0 22 16,0 0-16,0-1 0,0 1 15,0 0-15,-22 21 0,22-1 16,-21-20-16,21 21 0,-21 0 0,21 0 16,-21-1-16,0-20 0,21 21 0,-21-21 15,-1-22-15,1 22 0,0-22 0,21 1 16,-21-1-16,0-20 0,21-1 15,0 0-15,-21-21 0,21 1 0,-22-22 16,22-22 0,0 1-16,0 0 0,0-21 15,22-1-15,-1 1 0,0 0 0,-21-1 16,21-20-16,0-1 16,0 1-16,1-1 0,-1-20 0,21-1 15</inkml:trace>
  <inkml:trace contextRef="#ctx0" brushRef="#br0" timeOffset="109379.81">6498 9038 0,'0'-21'0,"0"42"0,-21-84 16,0 42-16,21-1 0,-21 1 0,21 0 15,0 0-15,0 0 0,21 21 16,0-21-16,0 21 0,0 0 15,22-22-15,-1 22 0,0 0 16,22 0-16,-22 0 0,22 0 0,-22 0 16,0 22-16,1-1 0,-1 0 15,0 0-15,-21 0 0,1 0 0,-22 22 16,0-22-16,0 21 0,0-21 0,-22 22 16,1-22-16,-21 0 0,0 0 15,-1 22-15,1-22 0,-22 0 16,22 0-16,0-21 0,-1 21 0,1 0 15,0-21-15,21 0 0,-22 22 0,22-22 16,0 0-16,42 0 31,0 0-31,0 0 0,22 0 16,-1 0-16,0 0 0,1 0 16,-1-22-16,0 1 0</inkml:trace>
  <inkml:trace contextRef="#ctx0" brushRef="#br0" timeOffset="109908.3">7768 8954 0,'0'0'0,"0"-43"15,0 22-15,0 0 0,0 0 16,0 0-16,0-1 0,-21 22 0,0-21 16,0 0-16,-1 21 0,-20 0 0,21 0 15,0 0-15,-22 0 16,22 0-16,-21 0 0,21 21 0,-22 0 15,22 1-15,-21 20 0,0 21 16,20-20-16,-20-22 0,42 21 16,-21 1-16,0-1 0,21 0 0,-21-21 15,21 22-15,0-22 0,0 0 0,0 43 16,0-43-16,21-21 16,0 21-16,0 0 0,0-21 0,0 0 15,1 0-15,20 0 0,-21 0 0,21 0 16,-20 0-16,20-21 0,0 0 15,-21 0-15,22-1 0,-1 1 16,-21 0-16,22 0 0,-1-21 0,-21 20 16,0-20-16,22 0 0,-22 21 0,0-22 15,-21 1-15,0 21 0,21-22 16,-21 22-16,0 0 0,0 0 16,-21 21-16,0 21 15,0 0-15,21 0 16,-22 1-16,1 20 0,0-21 0,21 0 15,0 22-15,-21-22 0,21 21 16,-21-21-16,21 22 0,0-22 0,0 0 16,0 0-16,0 0 0,0 0 15,0 1-15,21-22 0,0 21 0,0-21 16,0 0-16,22 0 0,-22 0 16,0 0-16,0 0 0,22 0 15,-22-21-15,0-1 0,21 1 0,-21 21 16,1-21-16</inkml:trace>
  <inkml:trace contextRef="#ctx0" brushRef="#br0" timeOffset="110199.89">8403 8742 0,'-42'0'15,"21"21"1,-1 0-16,1 0 0,21 1 0,-21-1 15,0 0-15,21 21 0,0-21 16,-21 1-16,0 20 0,21-21 0,0 0 16,0 22-16,0-22 0,0 0 0,0 0 15,0 21-15,0-20 0,0-1 16,0 0-16,0 0 0,0 0 16,21 0-16,0 1 0,0-22 15,0 21-15,0-21 0,1 0 16,-1 0-16,0 0 0,21 0 15,-21 0-15,1 0 0,20-21 16,0 21-16,-21-22 0,22 1 0,-1 0 16</inkml:trace>
  <inkml:trace contextRef="#ctx0" brushRef="#br0" timeOffset="110628.85">8848 8975 0,'0'0'0,"-22"0"0,1 0 15,0 0-15,21 21 0,-21 0 16,21 0-16,21 0 31,0-21-31,0 0 16,1 0-16,-1 0 0,0 0 0,21 0 16,-21-21-16,1 21 0,-1-21 15,0 0-15,0 21 0,0-21 0,0 0 16,1 21-16,-1-22 0,-21 1 0,0 0 15,21 0-15,-21-21 0,0 20 16,0 1-16,0 0 0,-21 0 16,0 21-16,-1 0 0,1 0 0,0 0 15,0 0-15,-21 21 0,20 0 16,-20 0-16,21 1 0,-21-1 0,20 21 16,1-21-16,0 22 0,0-1 15,0-21-15,21 21 0,0 1 0,0-22 16,0 21-16,0-21 0,0 1 15,0-1-15,21 0 0,-21 0 0,42 0 16,-21 0-16,1-21 0,-1 0 0,21 0 16,-21 0-16,22 0 0,-22 0 15,21 0-15,-21 0 0,22 0 0,-22-21 16,21 0-16,-21 21 0,0-21 0,1 0 16,20-22-16</inkml:trace>
  <inkml:trace contextRef="#ctx0" brushRef="#br0" timeOffset="111371.04">10139 8446 0,'0'0'0,"0"-22"0,0 44 32,0-1-32,0 0 15,0 0-15,0 21 0,0 1 0,0-22 16,0 21-16,0 22 0,0-22 16,0 0-16,-21 1 0,21 20 15,0-20-15,-22-1 0,22 0 0,0 1 16,0-22-16,-21 21 0,21-21 0,0 0 15,0 1-15,0-1 0,0 0 16,0 0-16,-21-21 16,21-21-1,0 0 1,0 0-16,0-22 0,0 22 16,0 0-16,0-21 0,0 20 0,21-20 15,0 0-15,1 21 0,41-64 16,-42 64-16,22 0 0,-1-1 15,0 1-15,1 0 0,-1 21 16,0 0-16,1 0 0,-1 0 16,0 21-16,1 0 0,-1 1 0,-21-1 15,21 21-15,1 0 0,-43 1 16,0-22-16,0 21 0,0-21 16,-21 1-16,-1-1 0,1 21 0,-21-21 15,0 0-15,-1 1 0,-20-1 0,20-21 16,1 21-16,0-21 0,-22 0 15,22 21-15,0-21 0,20 0 0,-20 0 16,21 0-16,0 0 0,0 0 0,-1 0 16,22-21-1,22 0 1,20 21-16,-21-21 0,0 21 0,22-22 16</inkml:trace>
  <inkml:trace contextRef="#ctx0" brushRef="#br0" timeOffset="111880.03">11409 8805 0,'0'0'0,"21"-21"0,-21 0 0,0 0 16,0 0-16,0-22 16,0 22-16,-21 0 0,0 21 0,-1-21 15,1 0-15,0 21 0,0 0 0,0 0 16,0 0-16,-1 0 0,1 0 0,-21 0 15,21 21-15,-22 0 0,22 21 16,-21-20-16,0 20 0,20 0 0,-20 1 16,21-1-16,0-21 0,0 21 0,-1 1 15,22-1-15,0-21 0,0 22 16,0-22-16,0 21 0,0-21 0,22 0 16,-1-21-16,0 22 0,21-1 0,-21-21 15,22 0-15,-1 0 16,-21 0-16,22 0 0,-1 0 0,0 0 15,-21-21-15,22-1 0,-1 1 0,-21 0 16,0 0-16,22-21 0,-22 20 0,0-20 16,-21 0-16,21 21 0,0-22 15,-21 1-15,0 0 0,0-1 0,0 22 16,0 0-16,0 0 0,0 0 0,0 42 31,0 0-31,0 0 0,0 0 16,-21 22-16,21-22 0,0 21 0,-21-21 15,21 22-15,0-22 0,0 21 16,0-21-16,0 0 0,0 1 0,0-1 16,0 0-16,21-21 0,0 21 15,1-21-15,-1 0 0,-21 21 16,21-21-16,0 0 0,0 0 16,0 0-16,1 0 0</inkml:trace>
  <inkml:trace contextRef="#ctx0" brushRef="#br0" timeOffset="112292.08">11790 8890 0,'0'0'0,"0"-42"0,0 21 0,-21-1 16,21-20-16,0 21 0,-22 0 0,22 0 15,0-1-15,0 1 16,0 0-16,0 0 0,22 21 16,-1 0-16,0 0 0,0 0 15,0 0-15,22 0 0,-1 0 0,0 0 16,-21 0-16,22 21 0,-1 0 15,-21 0-15,22 22 0,-22-22 0,21 21 16,-21 1-16,-21-22 0,0 21 0,0 0 16,0 1-16,0-22 0,0 0 15,0 21-15,-21-20 0,21-1 0,-21 0 16,0-21-16,0 21 0,-1-21 16,1 0-16,0 0 0,0 0 15,0-21 1,21 0-16,0 0 0,0-1 0,0-20 15,0 21-15,21-21 0,0-1 16,0 1-16,0-22 0,22 22 16,-22 0-16,21-1 0,1 22 0,-22 0 15,21 0-15,22-21 0,-43 42 16,0 0-16,0 0 0,0 0 16,0 0-16,1 0 0,-22 21 15,0 0 1,0 0-16,-22-21 0</inkml:trace>
  <inkml:trace contextRef="#ctx0" brushRef="#br0" timeOffset="139181.79">3260 10986 0,'-64'-22'15,"64"1"1,-21 21-16,21-21 0,0 0 15,0 0-15,0 0 16,0-1-16,0 1 16,0 0-16,0 0 0,0 0 15,21 0-15,0-1 0,0 22 16,1 0-16,-1 0 16,0 0-16,0 0 0,0 0 0,0 0 15,1 22-15,-1-1 16,0 0-16,-21 21 0,21-21 0,0 22 15,-21-22-15,0 21 0,0 1 0,0-1 16,0 21-16,0-20 0,0-1 16,0 22-16,-42 41 15,21-62-15,0 20 0,-22-20 0,22-1 16,-21-21-16,-1 21 0,22 1 16,-21-22-16,21 0 0,-85 43 15,64-64-15,20 0 0,-20 0 16,21 0-16,0 0 0,0 0 15,-1 0-15,1 0 0,0-22 0,-21-20 16,42 21-16,0-21 16,0 20-16,0-20 0,0 0 0,0 21 15,0-22-15,0 1 0,0 21 0,0-22 16,21 22-16,-21 0 0,21 0 16,21-21-16,-20 42 15,-1 0-15,0 0 0,0 21 16,0-21-16,0 21 0,1 0 15,-1 21-15,0-20 0,0 20 0,0-21 16,0 21-16,-21-20 0,22 20 16,-22-21-16,21 21 0,-21-20 0,0-1 15,21 0-15,-21 0 0,21 0 0,-21 0 16,0 1-16,0-1 16,0 0-16,21-21 15,0 0-15,1 0 16,-1-21-16,0 21 15,0-21-15,0-1 0</inkml:trace>
  <inkml:trace contextRef="#ctx0" brushRef="#br0" timeOffset="139479.14">3895 11430 0,'0'21'0,"0"-42"47,21 0-47,-21 0 16,0 0 0,0-1-1,-21 22-15,-1 0 16,1 22-1,0-22-15,21 21 16,-21 0-16,21 0 16,21-21-1,0 0-15</inkml:trace>
  <inkml:trace contextRef="#ctx0" brushRef="#br0" timeOffset="143175.01">5546 11007 0,'0'0'0,"0"-21"0,0-85 31,0 85-31,0-1 0,-22 22 16,1-21-16,0 21 16,0 0-16,0 0 0,0 0 15,-1 0-15,1 21 0,0 1 16,-21-22-16,21 42 0,-1-21 16,1 0-16,0 22 0,0-1 0,0 0 15,0 1-15,-1 20 0,22-21 0,-21 22 16,21-1-16,-21-20 0,21 20 15,0-20-15,0-1 0,0 0 0,0 22 16,21-22-16,0-21 0,22 0 16,-22 1-16,0-1 0,21-21 15,1 0-15,-1 21 0,0-21 0,22 0 16,-22 0-16,1 0 0,20-21 0,-21 21 16,22-21-16,-22-1 0,1 1 15,20 0-15,-21 0 0,1 0 16,-22 0-16,21-22 0,-21 22 0,1-21 15,-1-1-15,0 1 0,0 21 0,-21-21 16,0-1-16,0 22 0,0 0 16,21 0-16,-21 0 0,-21 42 31,21 21-15,0-21-16,0 0 0,0 22 0,-21-22 15,21 0-15,0 21 0,0-20 0,0 20 16,0-21-16,0 0 0,0 0 15,0 1-15,21-1 0,-21 0 16,21 0-16,0-21 0,1 0 0,-1 21 16,0-21-16,0 0 0,0 0 15,0 0-15,1 0 0,-1 0 0,0-21 16,21 0-16,-21 21 0,1-21 0,-1 0 16,0-22-16,0 22 0,0-21 15,0 21-15,-21-22 0,0 1 0,22 0 16,-22-1-16,0 1 0,0 0 0,0-1 15,0 1-15,-43-22 16,22 43-16,0 0 0,-21 0 0,20 0 16,1 21-16,-21 0 0,0 0 15,20 0-15,-20 0 0,21 21 0,-21 0 16,20 0-16,-20 0 0,21 22 16,0-1-16,0 0 0,-1-20 0,22 20 15,0 0-15,0 1 0,0-1 0,0 0 16,0 1-16,22-22 0,-1 0 15,0 21-15,21-21 0,-21 1 0,22-22 16,-1 21-16,0-21 0,1 0 0,-1 0 16,0 0-16,22 0 0,-1 0 15,-20 0-15,20-21 0,-20-1 0,20 1 16,-21 0-16,1 0 0,-1 0 0,-21-22 16,22 1-16,-22 21 0,21-21 15,-21-1-15,-21 22 0,21-21 16,-21 21-16,22-1 0,-22 1 0,0 0 15,0 42 1,-22 0 0,1 22-16,21-22 0,0 0 15,0 21-15,-21-20 0,21-1 0,-21 21 16,21-21-16,-21 22 0,21-22 16,0 0-16,0 21 0,0-21 0,0 1 15,0-1-15,0 0 0,0 0 16,0-42 31,0 0-47,0 0 0,0-1 15,0 1-15,0-21 0,21 0 0,0 20 16,-21-20-16,21 0 0,0-1 0,1 1 16,-22 21-16,21-21 0,0 20 15,0 1-15,0 0 0,0 0 0,1 21 16,-1 0-16,0 0 0,0 0 15,-21 21-15,0 0 0,21 0 16,-21 1-16,21-1 0,-21 0 0,0 21 16,0-21-16,0 1 0,0-1 15,0 21-15,0-21 0,0 0 0,0 1 16,0-1-16,0 0 0,0 0 16,22-21-16,-1 0 15,0 0-15,0 0 0,0 0 16,0 0-16,1-21 15,-1 0-15,0 0 0,0-1 0,0-20 16,0 21-16,1 0 0,-1-22 0,21-20 16,-21 21-16,0 20 15,1 1-15,-1 0 0,-21 0 0,0 0 16,21 21-16,-21 21 31,0 0-31,0 0 16,0 22-16,0-22 0,0 0 0,0 0 15,-21 21-15,21-20 0,0-1 16,0 21-16,0-21 0,0 0 16,0 1-16,21-1 0,0 0 0,0 0 0,0-21 15,1 21-15,-1-21 0,0 21 16,21-21-16,1 0 0,-22 0 0,21 0 16,0 0-16,1-21 0,-1 0 0,-21 21 15,22-21-15,-1-21 0,0 20 0,-21 1 16,22-21-16,-22 0 0,0 20 15,0-20-15,0 0 0,-21-1 16,0 22-16,22-21 0,-22 21 0,0 0 16,0-1-16,-22 22 31,22 22-31,0-1 0,-21 0 16,21 0-16,-21 0 0,21 22 15,0-22-15,-21 21 0,21-21 0,0 22 16,0 20-16,0-42 0,0 0 15,0 1-15,0 20 0,0-21 16,0 0-16,0 0 16,0-42 15,0 0-15,21 0-16,0 0 0,-21-22 0,0 22 15,21-21-15,1 21 0,-1-22 16,0 1-16,-21 0 0,21 21 0,0-22 15,0 22-15,1 0 0,-1 0 16,0 0-16,0-1 0,0 22 0,0 0 16,1 0-16,-1 0 0,-21 22 15,0-1-15,21 0 0,0 0 0,-21 21 16,0-20-16,0-1 0,0 21 0,21-21 16,-21 0-16,0 22 15,21-22-15,-21 0 0,0 0 0,22 0 16,-22 1-16,21-22 15,0 0-15,0-22 16,0 22 0,-21-21-16,21 0 0,1-21 0,-22 21 15,21-1-15,0-20 0,0 0 16,0-1-16,0 22 0,1-21 0,-1 0 16,0 20-16,21 1 0,-21 0 0,1 0 15,-1 0-15,0 21 16,0 0-16,0 0 0,0 0 0,-21 21 15,0 0-15,22 0 0,-22 0 16,0 1-16,0 20 0,0-21 16,0 21-16,0-20 0,0-1 0,0 21 15,0-21-15,0 22 0,0-22 0,0 0 16,21 0-16,-21 0 0,21 0 16,-21 1-16,21-22 0,0 21 0,0-21 15,1 0-15,20 0 0,-21 0 0,0 0 16,22 0-16,-1 0 0,-21 0 15,21 0-15,1-21 0,-1-1 0,0 1 16,1 0-16,20-42 0,-20 41 16,-1-20-16,-21 0 0,21-1 15,-20 1-15,-1 0 0,0 21 16,0-22-16,0 22 0,-21-21 0,0 21 16,0-1-16,0 1 0,-21 0 0,0 21 15,0 0-15,-22 0 0,22 0 16,-21 0-16,21 0 0,-22 0 0,22 21 15,-21 22-15,21-22 0,0 0 0,-22 21 16,22 1-16,0-1 0,0-21 16,0 21-16,21 1 0,0-1 0,0 22 15,0-43-15,0 0 0,0 0 16,0 0-16,0 0 16,21 1-16,0-22 0,0 0 0,0 0 0,22 0 15,-22 0-15,0 0 0,21 0 16,1-22-16,-22 1 0,21 0 15,-21 0-15,22-21 0,-1 20 0,-21-20 16,0 0-16,43-43 16,-43 43-16,0 21 0,0-22 0,0 22 15,-21 0-15,0 0 0,0 0 16,0 42 0,-21 0-1,21 0-15,-21 0 0,21 22 16,0-22-16,0 0 0,0 21 15,0-21-15,0 1 0,0 20 16,0-21-16,21 0 0,-21 0 0,21 1 16,1-22-16,-1 21 0,0-21 15,0 0-15,0 0 0,0 0 16,1 0-16,-1 0 0,0-21 0,0-1 16,0 1-16,0 0 0,1 0 0,-22-21 15,21 20-15,0-20 0,0 0 16,0 21-16,0-22 0,-21 22 0,0 0 15,22 0-15,-22 0 0,21-1 0,-21 1 16,0 42 15,-21 1-31,21-1 16,-22 0-16,22 21 0,0-21 0,0 1 16,-21 20-16,21-21 0,-21 0 15,21 22-15,0-22 0,0 0 0,0 0 16,0 0-16,-21 0 0,21 1 15,-21-22 1,21-22 0,0 1-16,21 0 15,0-21-15,0 21 16,-21-1-16,21-20 0,1 21 0,-1-21 16,0 20-16,21-20 0,-21 21 15,1 0-15,20 0 0,0-1 0,1 22 16,-22-21-16,21 21 0,-21 0 15,22 0-15,-1 0 0,-21 0 16,0 21-16,0 1 0,-21-1 16,22 0-16,-22 0 0,21 0 15,0 0-15,-21 1 0,21 20 0,-21-21 16,21 0-16,0 22 0,1-22 0,-1 0 16,0 0-16,0 0 0,21 0 15,1 1-15,-22-22 0,21 0 0,-21 0 16,22 0-16,-22 0 0,0 0 15,21 0-15,-20 0 0,-1-22 16,21 1-16,-21 0 0,22 0 0,-22 0 16,21-22-16,-21 22 0,0-21 15,22 21-15,-22-22 0,0 22 0,-21-21 16,0-22-16,0 43 0,0 0 16,0 0-16,-21 0 0,0 0 15,0-1-15,-1 22 0,1 0 0,-21 0 16,21 0-16,-22 0 0,22 0 0,0 22 15,-21-1-15,21 0 16,-1 0-16,1 0 0,0 22 0,0-22 16,21 0-16,-21 21 0,21 1 15,0-1-15,0-21 0,0 0 0,0 0 16,0 22-16,21-22 0,0-21 16,0 21-16,-21 0 0,21-21 0,1 0 15,-1 0-15,0 0 0,0 0 16,0-21-16,0 0 0,22 0 15,-22 0-15,0-1 0,21-20 0,-20 0 16,62-22-16,-63 1 16,22 20-16,-22 1 0,0-21 0,21-1 15,-20 22-15,-1-22 0,-21 1 16,21-1-16,-21 22 0,21 0 0,-21-1 16,0 1-16,0 21 0,0 0 15,0 42 1,-21 0-16,0 21 0,0 1 15,21-1-15,-22 21 0,1 1 0,0-1 16,0-20-16,21 20 0,0 1 0,-21-1 16,21-20-16,0 20 0,0 1 15,0-22-15,0 0 0,21 1 0,0-1 16,0-21-16,0 21 0,22-20 16,-22-1-16,21 0 0,1-21 0,-1 0 15,-21 0-15,21 0 0,1 0 16,-1-21-16,0 0 0,1-1 0,-1 1 0,0-21 15,-20 21-15</inkml:trace>
  <inkml:trace contextRef="#ctx0" brushRef="#br0" timeOffset="144088.28">14563 10774 0,'0'0'16,"21"0"-1,0 0 1,0 0-16,-21-21 16,0 0-1,-21 21-15,0-22 16,-22 1-16,22 0 0,-21-21 0,0 21 15,-1-22-15,1 1 0,0 21 16,-1-22-16,22 1 0,-21 0 0,21-1 16,-1 1-16,22 0 0,0 21 15,0-22-15,0 22 0,22-42 16,-1 41-16,21 1 0,0 0 0,1 0 16,-1 21-16,0 0 0,64 0 15,-63 0-15,-1 0 0,0 0 16,-21 21-16,1 0 0,-1 0 0,-21 1 15,0 20-15,-21-21 0,-1 0 16,-20 22-16,0-1 0,-22 0 16,1 22-16,-1-22 0,-20 22 0,20-22 15,-84 64-15,84-43 0,1-20 16,21-1-16,-1 0 0,1 1 16,0-1-16,20 0 0,1-21 0,21 22 15,0 20-15,0-42 0,0 1 16,43-1-16,-22 0 0,21-21 0,-21 0 15,22 0-15,20 0 0,-21 0 16,22 0-16,-22-21 0,22 0 16,-1-1-16,1 1 0,-22 0 0,22-21 15,-22 21-15,0-22 0,-21 1 16,22 0-16,-22-1 0,0-20 0,-21 20 16,0 1-16,0 0 0,0 21 0,0-22 15,0 22-15,-21 0 16,0 21-16,-22 0 0,22 0 0,0 21 15,0 0-15,0 0 0,0 1 0,-1 20 16,1-21-16,0 21 0,0 1 16,0 20-16,0-20 0,-1-1 0,22 21 15,-21 1-15,0-1 0,0-20 0,21 20 16,-21 1-16,0-1 0,21-20 16,0 20-16,0-21 0,-22 1 15,22-22-15,0 21 0,0-21 0,0 1 16,0-1-16,22-21 15,-1 0 1,0-21-16,21-1 0,-21 1 0,22-21 16,-1 21-16,0-22 0,1 1 0</inkml:trace>
  <inkml:trace contextRef="#ctx0" brushRef="#br0" timeOffset="144625.07">15176 10414 0,'0'0'0,"-21"-21"0,21 0 0,-21 21 15,0 0-15,0 0 0,0 0 16,-1 21 0,22 0-16,0 0 0,0 22 15,0-22-15,0 21 0,0-21 0,0 22 16,0-1-16,0-21 0,0 21 0,-21-20 15,21 20-15,0-21 0,-21 0 16,21 22-16,0-22 0,0 0 16,0 0-16,-21 0 0,0-21 31,21-21-15,0 0-16,0 0 0,0 0 15,0-1-15,0-20 0,21 21 0,0-21 16,0-1-16,0 1 0,1 0 15,-1-1-15,0 1 0,21 21 0,1 0 16,-22-22-16,21 43 0,0-21 0,1 21 16,-1 0-16,-21 0 0,22 0 15,-22 0-15,21 21 0,-21 0 16,22 43-16,-22-22 0,-21-21 16,0 22-16,0-22 0,0 21 15,0 1-15,0-22 0,0 21 0,-21-21 16,-1 0-16,1 1 0,21-1 0,-21 0 15,0-21-15,0 21 0,0-21 16,21 21-16,21-42 31,0 21-31,0-21 16,0 0-16,0 0 0,43-43 16</inkml:trace>
  <inkml:trace contextRef="#ctx0" brushRef="#br0" timeOffset="145132.01">16002 10097 0,'0'0'16,"0"-22"-16,0 1 0,0 0 0,0 0 15,0 42 17,0 21-32,0-20 0,-21-1 15,21 21-15,-21 0 0,-1 1 0,22-1 16,0 22-16,-21-1 0,21-21 0,-21 22 15,21-22-15,-21 22 0,21-22 16,0 0-16,0 1 0,-21-22 0,21 21 16,0-21-16,-21 22 15,21-22-15,0-42 32,0 0-17,0-1-15,0 1 0,0-21 0,0 21 16,21-22-16,0 1 0,0 0 15,0 21-15,0-22 0,1 1 0,-1 21 16,0 0-16,21-1 0,-21 1 0,22 0 16,-22 21-16,21 0 0,-21 0 15,22 0-15,-22 0 0,21 21 0,-21 0 16,1 1-16,-22-1 0,0 0 0,0 21 16,0-21-16,0 22 15,0-22-15,0 21 0,0-21 0,-22 1 16,1-1-16,-21 0 0,0 0 0,-1 0 15,22 0-15,-21-21 0,-1 22 16,1-22-16,-43 21 0,64-21 16,-21 0-16,21 0 0,0 0 15,-1 0-15,22-21 16,22 21-16,-1-22 0,21 22 16,0-21-16,1 21 0</inkml:trace>
  <inkml:trace contextRef="#ctx0" brushRef="#br0" timeOffset="145588.78">17060 10372 0,'43'-21'16,"-86"42"-16,107-106 16,-64 64-16,0 0 15,-21 21-15,-1 0 0,1 0 16,0 0-16,-21 0 0,21 0 0,-22 21 15,1-21-15,0 21 0,-1 0 16,22 0-16,-21-21 0,21 22 0,-1-1 16,1 0-16,21 0 15,0 0-15,0 0 0,0 1 0,0-1 16,21 0-16,22-21 0,-22 21 0,0 0 16,21-21-16,-20 21 0,41 1 15,-21-1-15,-20-21 0,-1 21 16,0-21-16,21 21 0,-21 0 0,1 0 15,-1 1-15,-21-1 16,0 0-16,-21-21 16,-1 0-16,1 0 0,0 21 15,0-21-15,-21 0 0,20 0 0,-20 0 16,0 0-16,-1 0 0,1 0 0,0 0 16,-1 0-16,1 0 15,0 0-15,-1 0 0,22 0 0,0 0 16,-21 0-16,21 0 0,-1 0 15,44 0 1,-1 0-16,21 0 16,0 0-16,1 0 0,-1 0 0</inkml:trace>
  <inkml:trace contextRef="#ctx0" brushRef="#br0" timeOffset="146015.64">17568 10520 0,'0'0'0,"0"-21"0,0 0 16,0-1-16,0 1 0,0 0 15,0 0-15,21 21 16,-21 21 15,0 0-31,0 0 16,0 1-16,0 20 0,0-21 15,0 21-15,-21 1 0,21-1 0,0 22 16,0-22-16,0 21 0,-21 1 0,21-22 16,0 22-16,0 20 0,0-20 15,0-1-15,-21 22 0,0-21 16,0-1-16,21 22 0,-43 42 16,22-64-16,-21-20 0,21 20 15,-1-21-15,-20 22 0,21-22 0,0 1 16,0-1-16,-1 0 0,1-21 0,0 1 15,0-1-15,21 0 0,0 0 0,-21-21 16,21-21 0,0 0-16,21 0 15,0-22-15,0 22 16,0 0-16,1-21 0,20-1 0,-21 22 16,21-21-16,1-1 0,-1 1 0,22 0 15</inkml:trace>
  <inkml:trace contextRef="#ctx0" brushRef="#br0" timeOffset="146388.04">17780 10456 0,'0'0'0,"-21"-42"0,-22 0 16,22 21-16,0-22 0,0 22 0,0 0 15,21 0-15,0 0 0,0-1 16,21 22-16,0 0 15,21 0-15,-20 0 0,20 0 16,-21 0-16,21 0 0,1 0 0,-22 0 16,21 0-16,-21 0 0,1 22 15,20-1-15,-21 0 0,-21 0 16,21 21-16,-21-20 0,0-1 0,0 0 16,0 21-16,-21-21 0,0 22 15,-21-22-15,20 0 0,-20 0 0,0 0 16,-1 1-16,-20-1 0,21 0 0,-1-21 15,1 21-15,0-21 0,-1 0 16,22 21-16,-21-21 0,21 0 0,-1 0 16,22 21-16,22-21 31,-1 22-31,21-22 16,-21 0-16,22 0 0,-1 0 0,0 0 15</inkml:trace>
  <inkml:trace contextRef="#ctx0" brushRef="#br0" timeOffset="146595.97">18732 10880 0,'-42'0'31,"42"21"-15,0 0-16,-21-21 0,21-21 47,0 0-32,21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4:46:14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7937 14817 0</inkml:trace>
  <inkml:trace contextRef="#ctx0" brushRef="#br0" timeOffset="3317.3">5842 2688 0,'0'-21'15,"0"0"-15,0 0 16,0 0-16</inkml:trace>
  <inkml:trace contextRef="#ctx0" brushRef="#br0" timeOffset="9607.9">1757 2350 0,'0'0'0,"-21"0"62,-1 0-46,1 0 0,0 0-1,0 0 1,0 0-16,0 0 15,-1 0-15,1 0 16,0 0-16</inkml:trace>
  <inkml:trace contextRef="#ctx0" brushRef="#br0" timeOffset="10060.15">1249 2371 0,'0'0'0,"-21"0"0,-22 0 16,22 0-16,0 0 15,0 0-15,0 0 0,-1 0 0,1 0 32,42 0 14,1 0-46,-1 0 0,21 0 0,22 0 16,-1 0-16,1 0 0,20 0 16,-20 0-16,20 0 15,1 0-15,0 0 0,-22 0 0,22 0 16,0 0-16,-1 0 0,22 0 16,-21 0-16,-1 0 0,1 0 0,0 0 15,-1 0-15,-20 0 0,-1-21 16,64 21-16,-84 0 0,-22 0 15,21 0-15,-21 0 0,1 0 16,-1-22-16,0 22 0,-21-21 47,0 0-31,0 0-1,-21 21 1,0-21-16</inkml:trace>
  <inkml:trace contextRef="#ctx0" brushRef="#br0" timeOffset="10815.85">2476 1863 0,'-21'-21'16,"21"42"31,0 0-47,21 0 15,1 21-15,-1-20 16,0-1-16,21 0 0,-21 0 16,22 0-16,-22 22 0,21-22 15,-21 0-15,22 0 0,-1 0 0,-21 0 16,22-21-16,-22 22 0,21-1 0,-21-21 16,22 0-16,-22 21 0,21-21 15,-21 0-15,0 0 0,1 0 16,-1 0-16,0 0 0,0 0 0,0 0 15,0 0-15,-21-21 16,-21 21 15,0 0-31,0 0 0,0 0 16,0 0-16,-1 0 0,-20 21 16,21 0-16,-21 0 0,20 0 0,-20 22 15,21-22-15,-21 21 0,20 1 16,-20-1-16,0 0 0,21 1 15,-1-1-15,1-21 0,-21 21 16,42 1-16,-21-22 0,0 0 0,21 0 16,-22 0-16,22 1 0,0-1 15,0-42 48,0-1-63,0 1 0</inkml:trace>
  <inkml:trace contextRef="#ctx0" brushRef="#br0" timeOffset="11888.39">4699 1524 0,'0'0'0,"-21"-21"16,0 21-16,-1 0 15,1 0-15,42 0 32,1 0-32,20 0 0,21 0 0,-20-21 15,20 21-15,22 0 0,-22 0 16,22-21-16,0-1 0,21 22 0,-22 0 16,22-21-16,-21 21 0,-1 0 15,1 0-15,0-21 0,-22 21 0,1 0 16,-1 0-16,-20 0 0,-22 0 15,0 0-15,0 0 0,0 0 0,-42 0 32,0 0-17,0 0-15,-22 0 0,22 0 16,-21 0-16</inkml:trace>
  <inkml:trace contextRef="#ctx0" brushRef="#br0" timeOffset="12344.13">5630 1418 0,'0'0'0,"-21"0"0,-21 0 31,21 0-31,21 21 0,-22 1 16,1-1-16,21 0 15,0 0-15,0 0 0,0 0 0,0 22 16,0-1-16,0 0 0,0 1 15,21 20-15,1-20 0,-22-1 0,21 21 16,0-20-16,-21-1 0,21 0 16,0 22-16,-21-22 0,0 1 0,21-1 15,-21 0-15,22 1 0,-22-1 16,0-21-16,0 21 0,0 1 0,0-1 16,0-21-16,0 22 0,-22-22 15,1 0-15,-21 21 0,21-21 0,-22 1 16,1-1-16,0-21 0,-1 21 15,1-21-15,-21 0 0,20 0 16,-20 0-16,20 0 0,1 0 0,-21 0 16,20-21-16,1 0 0,0-1 15,-1 1-15,1-21 0,0 21 16,-1 0-16,22-22 0,0 22 0,0 0 16,0 0-16,21 0 0,0-1 0,0 1 15,0 0-15,0 0 16,21 21-16,0-21 0,0 21 0,21 0 15,-20-21-15,20 21 0,-21-22 16,21 22-16</inkml:trace>
  <inkml:trace contextRef="#ctx0" brushRef="#br0" timeOffset="12964.51">6244 2074 0,'0'-21'0,"0"42"0,0-63 15,0 21-15,-21 21 16,0 0 0,0 0-16,-1 0 0,1 21 15,0 0-15,0 0 0,0 1 16,0-1-16,-1 0 0,1 21 0,0-21 15,21 22-15,0-22 0,-21 21 16,0 1-16,21-22 0,-21 21 0,21 0 16,0 1-16,0-22 0,0 21 15,0 1-15,0-22 0,0 0 0,0 21 16,21-21-16,0-21 0,0 22 16,0-1-16,0-21 0,1 0 0,-1 0 15,21 0-15,-21 0 0,0 0 16,22 0-16,-22-21 0,0-1 15,21 1-15,-20 0 0,20 0 0,0-21 16,22-22-16,-22 22 16,-21-1-16,0 1 0,1 0 0,-1 21 15,-21-106 1,0 84-16,-21 1 0,-1 21 16,1-22-16,-21 22 0,-22-21 15,43 21-15,-21 0 0,0 21 0,-1 0 16,22 0-16,-21 0 0,21 0 15,-22 0-15,22 0 0,-21 21 0,21 0 16,-1 21-16,1-21 0,0 1 16,0 20-16,21-21 0,0 21 15,0-20-15,0 20 0,0-21 16,0 21-16,0-20 0,0 20 0,0-21 16,21 43-16,0-43 0,0-21 15,1 21-15,-1 0 0,0-21 16,0 0-16,21 0 0,-20 0 0,20-21 15,-21 0-15,21 0 0,1-1 16</inkml:trace>
  <inkml:trace contextRef="#ctx0" brushRef="#br0" timeOffset="13647.12">7027 1503 0,'0'0'15,"-21"-42"-15,21 20 16,0 1-16,-21 21 16,21 21-1,0 1-15,0-1 16,0 0-16,0 21 0,0 1 16,0-1-16,0 0 0,0 1 0,0 20 15,0-21-15,21 22 0,-21-22 16,0 1-16,0 20 0,0-21 15,0 1-15,0-1 0,0 0 16,0 1-16,0-1 0,0 0 0,0-20 16,0 20-16,0 0 0,0-21 15,0 1-15,0 20 0,0-21 16,0 0-16,0 0 0,0 1 16,0-1-16,0-42 46,0-1-46,0 1 0,0 0 0,0 0 0,0 0 16,0 0-16,0-22 0,0 22 16,0 0-16,0 0 0,0-22 15,0 22-15,0 0 0,21 0 16,0 0-16,1-22 0,-1 22 0,0 0 16,21 0-16,-21 21 0,1-21 15,20 0-15,-21 21 0,21 0 0,-20 0 16,20 0-16,-21 0 0,21 0 15,1 0-15,-22 0 0,21 21 0,1 0 16,-1 0-16,-21 0 0,0 0 0,22 1 16,-22-1-16,0 0 0,-21 0 15,0 21-15,0 22 16,-21-22-16,0-21 0,-22 22 16,22-22-16,-21 21 0,-1-21 0,1 1 15,0-1-15,-1 0 0,22 0 16,-21 0-16,0 0 0,20-21 0,-20 22 15,-21-22-15,41 0 0,1 0 16,-21 21-16,21-21 0,-22 0 16,22 0-16,0 0 0,0 0 15,0 0-15,0 0 16,-1-21-16,1 21 0</inkml:trace>
  <inkml:trace contextRef="#ctx0" brushRef="#br0" timeOffset="14174.82">4657 3069 0,'0'0'0,"-43"0"15,22 0-15,-21 0 0,21 0 0,-1 0 16,1 0 0,64 0 15,-22 0-31,21 0 0,0 0 15,22 0-15,21 0 0,-1 0 16,1 0-16,0 0 0,20 0 0,1 0 16,21 0-16,0 0 0,0 0 0,0 0 15,21 0-15,-21 0 16,22 0-16,-1 0 0,0 0 0,0 0 16,-21 0-16,21 0 0,-21 0 15,-21 0-15,0 0 0,0 0 0,-22 0 16,1 0-16,0 0 0,-1 0 0,-20 0 15,-1 0-15,-20 0 0,20 0 16,-20 0-16,-22-21 0,21 21 0,-21 0 16,0 0-16,1 0 0,-1 0 15,-21-21 1,-43 21 0,22 0-16,-21 0 0,0 0 0,-1-21 15,-20 21-15</inkml:trace>
  <inkml:trace contextRef="#ctx0" brushRef="#br0" timeOffset="14775.47">4762 3175 0,'0'0'0,"-42"0"0,21 0 0,0 0 16,0 21-16,-1-21 0,1 0 0,0 0 15,0 0-15,0 0 16,21 21 0,21-21-1,0 0 1,21 0-16,1 0 0,20 0 16,1 0-16,-1 0 0,22 0 0,0-21 15,-1 21-15,22 0 0,0 0 16,0-21-16,21 21 0,-21-21 15,21 21-15,0 0 0,0 0 0,0 0 16,0 0-16,21 0 0,-21-21 16,0 21-16,0 0 0,0 0 0,0 0 15,-21 0-15,-1 0 0,1-21 16,-21 21-16,21 0 0,-22 0 0,1 0 16,0 0-16,-22 0 0,1 0 0,-1 0 15,-20-22-15,-1 22 16,0 0-16,-21 0 0,1 0 0,-1 0 15,0 0-15,-42-21 63,0 21-63,-1 0 16</inkml:trace>
  <inkml:trace contextRef="#ctx0" brushRef="#br0" timeOffset="14964.36">8170 3069 0,'21'0'47</inkml:trace>
  <inkml:trace contextRef="#ctx0" brushRef="#br0" timeOffset="23543.47">1460 4297 0,'0'21'16,"0"-42"46,0 0-46,0 0-1,22 21-15,-22-22 16,21 22 0</inkml:trace>
  <inkml:trace contextRef="#ctx0" brushRef="#br0" timeOffset="24284.04">1566 4445 0,'0'0'0,"-21"0"0,0 0 16,0 0-1,0 0-15,-1 0 16,1 0 0,21-21-16,-21 0 0,21 0 15,-21-1-15,21 1 0,-21 0 16,21 0-16,0 0 16,0 0-16,0-1 0,0 1 15,0 0-15,21 0 0,0 21 16,0-21-16,0 21 0,1 0 15,-1 0-15,0 0 0,0 0 0,0 0 16,0 21-16,1 0 0,-1 0 16,0 0-16,21 1 0,-21 20 15,1-21-15,-1 21 0,-21 1 16,21-22-16,-21 21 0,0 1 0,0-1 16,0 21-16,0-20 0,0 20 15,-21-20-15,0 20 0,-1 1 16,1-1-16,-21-21 0,0 22 0,20-22 15,-20 1-15,0-1 0,-1-21 16,1 21-16,0-20 0,-1-1 0,1 0 16,21 0-16,-21-21 0,-1 0 15,22 0-15,0 0 0,-21 0 16,20 0-16,1 0 0,0-21 0,-21 0 16,42 0-16,-21-1 0,-1-20 15,1 0-15,0-43 16,21 43-16,0 21 0,0-22 15,0 1-15,0 0 0,0-1 0,0 22 16,0 0-16,21 0 0,0 0 16,1-1-16,-1 22 0,0 0 15,21 0-15,-21 0 0,1 22 16,-1-1-16,21 0 0,-21 21 16,22-21-16,-22 22 0,0-1 0,21-21 15,-21 22-15,1-1 16,-1-21-16,0 0 0,0 22 0,0-22 15,0 0-15,1 0 0,-1 0 16,-21 0-16,21-21 0,0 22 0,-21-1 16,21-21-16,-21 21 15,21-21-15,1 0 0,-1 0 16,0 0 0,0-21-16,-21 0 0</inkml:trace>
  <inkml:trace contextRef="#ctx0" brushRef="#br0" timeOffset="24599.71">2011 4297 0,'0'0'0,"0"-21"0,0 0 15,0-1-15,0 44 31,0-1-31,0 21 16,0-21-16,0 22 0,0-1 0,21 0 16,-21 1-16,0-1 0,0 0 15,0 1-15,0-1 0,0 21 0,0-20 16,0-1-16,0 0 16,-21 1-16,21-1 0,-21 22 15,21-43-15,0 0 0,0 0 16,0 0-16,0 0 15,0-42 1,0 0-16</inkml:trace>
  <inkml:trace contextRef="#ctx0" brushRef="#br0" timeOffset="25107.75">2540 4022 0,'0'0'0,"21"-64"31,-42 64 0,0 0-31,0 21 0,-1 1 0,1-22 16,-21 21-16,21 0 0,-22 0 15,22 0-15,0 0 0,-21 1 16,21-22-16,21 21 0,-22 0 0,1 0 16,21 0-1,0 0-15,0 1 16,21-22-16,1 0 16,-1 0-16,21 21 0,-21-21 0,22 0 15,-22 21-15,21-21 0,-21 21 16,0-21-16,22 21 0,-22-21 0,0 21 15,-21 1-15,0-1 0,0 0 16,0 0-16,0 0 16,-21 0-16,0 1 0,0-22 15,-22 21-15,1-21 0,21 0 0,-22 21 16,22-21-16,-21 0 16,21 0-16,-22 0 0,22 0 0,0 0 15,0 0-15,0 0 16,0 0-16,21-21 15,0 0-15,0-1 16,21 1-16,0 0 0,0 0 16,0 0-16</inkml:trace>
  <inkml:trace contextRef="#ctx0" brushRef="#br0" timeOffset="25454.11">2963 3852 0,'0'22'47,"0"-1"-47,0 21 16,0 0-16,-21-20 0,21 20 15,-21 0-15,21 1 0,-21-1 0,21 0 16,-21 1-16,21-1 16,0 0-16,0 1 0,-22-22 0,22 0 0,-21 21 15,21-21-15,0 1 16,0-1-16,0 0 0,0 0 16,21-21-1,1 0-15,-1 0 16,0-21-16,0 0 15</inkml:trace>
  <inkml:trace contextRef="#ctx0" brushRef="#br0" timeOffset="25764.3">2773 4149 0,'0'0'0,"21"0"31,0 0-31,0 0 16,22 0-16,-22 0 0,0 0 0,21 0 16,-21 0-16,1 0 0,20-21 15,-21 21-15,0 0 0,0-22 0,1 22 16,-1 0-1,0 0-15,-21 22 47,0-1-47,0 0 16</inkml:trace>
  <inkml:trace contextRef="#ctx0" brushRef="#br0" timeOffset="26474.12">1164 5588 0,'0'0'16,"-148"0"-1,127 0-15,0 0 0,-1 21 16,1-21-16,0 0 0,0 0 15,0 0-15,42 0 47,21 0-47,-21 21 0,22-21 0,20 0 16,-20 0-16,20 0 0,22 0 16,-22 0-16,22 0 15,0 0-15,-1 0 0,1 0 0,0 0 16,-1 0-16,1 0 0,0 0 15,20 0-15,-20-21 0,0 21 0,-22 0 0,22 0 16,-22 0-16,-20 0 16,-1 0-16,0-21 0,1 21 0,-22 0 15,0 0-15,0 0 0,-42 0 47,0 0-31,0 0-16,-22 0 15,22 0-15,0 0 0,-21 0 0,21 0 16,-22 0-16,22 0 0</inkml:trace>
  <inkml:trace contextRef="#ctx0" brushRef="#br0" timeOffset="26935.38">868 5800 0,'-21'21'15,"42"-21"16,0 0-31,21 0 0,-21 0 16,22 0-16,-1 0 0,0 0 16,22 0-16,-1 0 0,22 0 0,-21 0 15,20 0-15,1-21 0,-22 21 16,22 0-16,0 0 0,63-21 16,-63-1-16,-22 22 0,1 0 15,20 0-15,86-21 16,-128 21-16,0-21 0,1 21 15,-22 0-15,21 0 0,-21 0 0,0 0 16,1-21 0,-1 21-1,-21-21 32,0 0-47,0-1 16</inkml:trace>
  <inkml:trace contextRef="#ctx0" brushRef="#br0" timeOffset="29106.02">2540 3598 0,'0'0'15,"0"-21"-15,0 0 32,0 0-17,0 0-15,0 0 16,-21-1-16,0 1 16,-1 21-16,1-21 0,-21 21 0,21-21 15,-22 21-15,1-21 0,0 21 16,-1 0-16,1 0 0,0-21 0,-1 21 15,1 0-15,-21 0 0,20 0 16,1 0-16,-22 21 0,22 0 16,-21-21-16,20 21 0,-20 0 0,20 0 15,-20 1-15,-1-1 0,22 0 16,-21 21-16,20-21 0,-20 22 16,20-22-16,-20 21 0,21 1 15,-1-22-15,1 21 0,0 22 16,-1-22-16,22 0 0,-21 22 0,21-22 15,-1 0-15,22 22 0,0-22 16,-21 1-16,21-1 0,0-21 0,0 21 16,0-20-16,0-1 0,0 0 15,21 0-15,-21 0 0,22 0 16,-1-21-16,0 22 0,0-22 16,0 0-16,0 0 15,1 0 1,-22-22-1,0 1-15,0 0 16,0 0-16,-22 21 16,1 0-16,0 0 0,0-21 15,-21 21-15,20 0 0,-20 0 0,21 0 16,-21 0-16,20 21 16,-20-21-16,0 21 0,-1 0 0,1 0 15,0 1-15,-1 20 0,22-21 0,-21 21 16,21 1-16,0 20 0,-1-20 15,1 20-15,21 1 0,-21 20 0,21-20 16,-21-1-16,21 1 16,0 20-16,0-20 0,0-1 0,0 1 15,21-1-15,0 1 0,0-1 16,22-20-16,-22 20 0,21 1 16,-21-22-16,22 0 0,-1 1 0,0-1 15,1 0-15,20-20 0,-20 20 16,41 0-16,-41-21 0,20-21 15,-21 22-15,1-22 0,20 0 16,-20 0-16,20 0 0,-21 0 16,22 0-16,-22 0 0,22-22 0,-22 1 15,0-21-15,1 21 0,-1-22 16,0 22-16,1-63 16,-22 62-16,0-20 0,0 21 0,-21-21 15,21 20-15,-21-20 16,0 21-16,22 42 31,-22 0-31,0 22 0,0-22 16,21 0-16,0 21 0,0-21 0,0 1 15,0 20-15,1-21 0,-1 21 16,21-20-16,0-1 0,1 0 0,-1 0 16,0 0-16,22 0 0,-1 1 15,-20-22-15,41 21 0,-20-21 0,-1 0 16,1 0-16,21 0 0,-22 0 15,1 0-15,20-21 0,-20-1 16,-1 1-16,1 0 0,-22 0 0,22 0 16,-1-22-16,-21 22 0,1-21 15,-1 0-15,0-1 0,1 1 0,-22 0 16,21-22-16,-21 22 0,1-1 16,-1 1-16,0-43 15,-21 43-15,0 0 0,0 21 0,0-1 16,0 1-16,0 0 0,0 0 15,-21 21-15,0 0 16,21 21 0,0 0-1,21 0 1,0-21-16,0 0 0,0 0 16,22 0-16,-22 0 0,0 0 0,0 0 15,21 0-15,-20 0 0,20-21 16,-21 21-16,0-21 0,0 0 0,22 0 15,-22 0-15,0-22 0,-21 22 0,21-21 16,-21-1-16,21 1 0,-21 0 16,0-106-16,0 105 15,-21-20-15,0 42 0,0-22 16,0 1-16,-22 0 0,1 20 16,21 1-16,-21 0 0,-1 0 15,22 21-15,-21 0 0,-1 0 16,1 0-16,21 0 0,-21 0 0,20 0 15,1 0-15,0 0 0,42 0 47,0 0-47,1 0 0,20 0 0,-21 0 16,21-21-16,-20 0 0,20 21 16,-21-22-16,21 1 0,-20 0 0,-1-21 15,0 21-15,0-22 16,0 22-16,0-21 0,-21-1 0,0 1 15,0-21-15,0-22 0,0 43 16,-21-1-16,0 22 0,0-21 16,-21 21-16,-1-22 0,1 22 0,0 0 15,-1 0-15,-20 21 0,20-21 16,1-1-16,0 22 0,-22 0 16,43 0-16,-21 0 0,-22 0 15,43 0-15,0 0 0,0 0 16,0 22-16,21-1 15,0 0-15,21-21 47,0 0-47,-21-21 0,21 0 16,0 21-16,0-22 0,1 1 16,-22 0-16,0 0 0,0 0 0,0 0 15,0-22-15,0 22 0,0-21 16,-22 21-16,1-22 0,0 22 0,-21 0 15,21-21-15,-22 20 0,1 1 16,0 0-16,-1 21 0,-20 0 16,20-21-16,-20 21 0,21 0 0,-22 0 15,1 21-15,20-21 0,-20 21 16,20 0-16,1 1 0,0-1 0,21 0 16,-1 21-16,1-21 15,21 1-15,0-1 0,0 21 16,0-21-16,0 0 0,21 1 15,1-1-15,-1 0 0,0 0 0,0 0 16,0-21-16,22 21 0,-22 1 16</inkml:trace>
  <inkml:trace contextRef="#ctx0" brushRef="#br0" timeOffset="34843.74">4911 4890 0,'0'0'0,"-22"0"0,1 0 0,0 0 16,0 0-16,0 0 0,0 0 15,-1 0-15,1 0 16,0 0-1,21-22-15,-21 22 16,21-21 31,21 21-47,0 0 0,22-21 16,-1 21-16,21-21 0,-20 21 0,41-21 15,-20 21-15,21-21 0,20 21 16,1 0-16,0-22 0,21 22 15,-21-21-15,0 21 0,21 0 0,-21-21 16,-22 21-16,22 0 0,0 0 16,-21-21-16,20 21 0,-20 0 0,0 0 15,-1 0-15,1-21 0,-21 21 16,-1 0-16,-21 0 0,1 0 0,-1 0 16,-21 0-16,0 0 0,1 0 15,-44 0 1,1 0-16,0 0 0,-21 0 15,-22 0-15,22 0 16,-22 0-16,-20 0 0</inkml:trace>
  <inkml:trace contextRef="#ctx0" brushRef="#br0" timeOffset="35230.11">4995 4890 0,'0'0'0,"-21"0"0,0 0 16,0 0-16,42 0 31,21 0-31,-21 0 0,22 0 16,-1-22-16,0 22 0,22-21 0,-1 21 15,22 0-15,-21-21 0,20 21 16,22 0-16,-21-21 0,-1 21 0,22-21 16,-21 21-16,0 0 0,-1-21 15,-20 21-15,20 0 0,-20-22 0,21 1 16,-22 21-16,1 0 0,-1-21 0,1 21 16,-22 0-16,0 0 0,1-21 15,-22 21-15,0 0 0,0 0 0,0 0 16,-21-21-16,0 0 15,0-1 1,-21 22-16,0 0 0,0-21 0,0 21 16</inkml:trace>
  <inkml:trace contextRef="#ctx0" brushRef="#br0" timeOffset="35673.31">6456 4403 0,'0'0'0,"-43"-21"15,43 42 17,0 0-32,22 0 15,-1-21-15,0 21 0,0-21 16,0 21-16,0-21 0,22 22 16,-1-22-16,0 21 0,-20-21 0,20 0 15,0 21-15,1-21 0,-1 0 16,0 0-16,1 0 0,-22 21 0,21-21 15,-21 0-15,22 0 0,-22 0 16,0 0-16,0 0 0,0 0 0,0 0 16,1 0-16,-44 0 31,1 0-15,0 0-16,-21 21 0,-1 0 15,-20 1-15,21-1 0,-22 21 0,1-21 16,-1 22-16,1 20 0,-1-21 0,1 22 15,20-22-15,-63 64 16,64-64-16,21 1 0,-21-1 0,20 0 16,1 1-16,0-22 0,0 21 15,21-21-15,-21 1 0,21-1 16,21-21-16,0 0 16,0 0-16,0 0 0,1-21 15,-1-1-15</inkml:trace>
  <inkml:trace contextRef="#ctx0" brushRef="#br0" timeOffset="36135.99">8340 4339 0,'0'0'0,"-22"-21"0,1 0 0,21 0 15,-21 21-15,0-21 0,0-1 16,0 22-1,21 22 1,0-1-16,0 0 0,0 21 0,0-21 16,0 22-16,0-1 0,0 0 15,0 22-15,0-22 0,21 22 0,-21-1 16,0 1-16,0-1 0,0 1 16,0-1-16,0 1 0,0-1 15,0-20-15,0 20 0,0 22 16,0-64-16,0 21 0,0-21 15,0 1-15,0-1 0,0 0 0,0 0 16,0-42 15,0 0-31,0 0 0,0-1 0,0 1 16</inkml:trace>
  <inkml:trace contextRef="#ctx0" brushRef="#br0" timeOffset="36507.44">8149 4614 0,'-21'-21'0,"42"42"0,-42-84 16,21 42-16,-21 0 0,0-1 15,21-20-15,0 21 0,0 0 0,0 0 16,0-1-16,0 1 0,0-21 16,21 21-16,0 0 0,0-1 0,21 22 15,-20-21-15,20 0 0,0 21 0,1 0 16,-22 0-16,42 0 0,-20 21 15,-1 22-15,0-22 0,22 0 0,-22 21 16,0 1-16,1-22 16,-22 21-16,0 0 0,-21 1 0,0-1 15,0 0-15,-21 1 0,-21-22 16,-1 21-16,1 1 0,0-1 0,-64 21 16,42-20-16,22-22 0,0 0 15,-1 0-15,1 0 0,21 1 16,0-22-16,-1 0 0,22 21 0,-21-21 15,42 0 1,1 0-16,-1 0 16,21-21-16,-21 21 0,0-22 0,22 1 15,-22 21-15,21-21 0</inkml:trace>
  <inkml:trace contextRef="#ctx0" brushRef="#br0" timeOffset="36768.08">9038 4847 0,'0'0'0,"0"43"0,0-22 0,0 21 16,0 0-16,0-20 0,0 20 0,-21-21 16,21 21-16,0-20 0,-21-1 0,21 21 15,0-21-15,0 0 0,-21 1 16,21-1-16,-22 0 0,22 0 0,-21 0 15,42-42 32,1 0-47,-1 0 0,0 0 16,-21-1-16,21 1 0</inkml:trace>
  <inkml:trace contextRef="#ctx0" brushRef="#br0" timeOffset="37164.3">9229 4509 0,'0'0'0,"-43"-106"31,22 106-31,0 0 0,0 0 16,0 0-16,-1 0 0,22 21 0,-21-21 16,0 21-16,0 0 0,21 0 15,0 1 1,21-1-16,0-21 15,0 0-15,1 0 0,-1 0 16,0 0-16,0 0 0,0 0 0,0 0 16,1-21-16,20 21 0,-21-22 15,0 1-15,-21 0 0,21 21 16,-21-21-16,0 0 0,0 0 16,0-1-16,-21 22 15,0 0-15,0-21 0,-21 21 0,20 0 16,-20 0-16,21 0 0,-21 0 15,20 21-15,-20 1 0,21-22 0,-21 21 16,20 0-16,1 0 0,21 0 0,0 0 16,-21 1-16,21-1 0,0 0 15,0 0-15,0 0 0,0 0 0,21 1 16,0-1-16,1 0 0,-1-21 16,0 21-16,0 0 0,0 0 0</inkml:trace>
  <inkml:trace contextRef="#ctx0" brushRef="#br0" timeOffset="37676.99">9461 4763 0,'0'21'32,"0"0"-32,0 0 0,0 0 0,0 0 15,0 1-15,0-1 0,0 21 16,0-21-16,0 22 0,-21-22 0,21 21 15,0-21-15,-21 0 0,21 1 16,0-1-16,0 21 0,0-21 0,0 0 16,-21 1-16,21-1 15,-21-21 1,21-21 0,0-1-1,0 1-15,0 0 0,0 0 16,0-21-16,0 20 0,0-20 0,0 0 15,0-1-15,21 1 0,0 0 16,-21-1-16,42 1 0,-20 0 0,20-1 16,0 22-16,1-21 0,-1 21 15,64 0-15,-64 21 0,22 0 16,-1 0-16,-21 0 0,22 0 16,-22 21-16,1 0 0,-22 0 15,21 0-15,-21 22 0,0-22 0,1 21 16,-22 0-16,0 1 0,0-22 15,0 21-15,0-21 0,-22 22 0,1-22 16,0 0-16,21 21 0,-21-20 0,0-22 16,0 21-16,-1 0 0,22 0 15,22-21 17,-1 0-32,0-21 0,0 0 15,0 21-15,22-21 0</inkml:trace>
  <inkml:trace contextRef="#ctx0" brushRef="#br0" timeOffset="38699.5">11049 4784 0,'0'0'0,"42"-21"0,43-64 31,-64 64-31,-21 0 0,0-1 0,0 1 16,0 0-16,-21 0 15,0 21-15,21-21 0,-21 21 0,-1 0 16,1 0-16,0 0 0,0 0 0,0 0 16,0 0-16,-22 21 0,22 0 15,-21-21-15,21 21 0,-22 22 16,1-22-16,21 0 0,-22 21 0,1 1 16,21-1-16,-21-21 0,20 21 15,1 1-15,0-1 0,21-21 0,0 22 16,0-1-16,0-21 0,0 0 15,0 0-15,0 1 0,21-22 16,0 0-16,1 0 0,-1 0 16,21 0-16,-21 0 0,22 0 15,-1-22-15,-21 1 0,21 0 0,1 0 16,-1 0-16,0 0 0,-20-22 0,20 22 16,-21 0-16,0 0 15,22-22-15,-22 22 0,21-21 16,-42 21-16,0 0 0,21-1 15,0 1-15,-21 0 16,0 42 31,0 0-47,0 1 16,0 20-16,0-21 0,0 21 0,-21 43 15,21-43-15,-21 1 0,0-1 16,21 0-16,0 1 0,-21-1 15,0 22-15,-1-22 0,22 0 16,0 22-16,-21-22 0,21 22 0,-21-1 16,21 1-16,-21-1 0,21 1 15,0-1-15,0 1 0,0-1 0,0 1 16,-21-1-16,0 64 0,21-63 16,0-1-16,-22 22 0,1-22 15,21 1-15,-21-1 0,21 1 0,0-1 16,0 1-16,-21-22 0,21 22 0,0-22 15,0 21-15,0-20 0,0-1 16,0 0-16,0 1 0,0-22 16,0 21-16,0 1 0,0-22 0,0 42 15,0-42-15,0 1 0,0-1 16,0 0-16,-21-21 16,0 0-1,-1 0-15,1 0 0,0-21 16,0 0-16,0-1 0,0 1 0,-1-21 15,1 0-15,-21-1 0,21 1 0,0-22 16,-22 22-16,22-21 0,0-1 16,0-21-16,0 22 0,-1-22 0,1 1 15,0-65-15,21 65 0,0-1 16,0 0-16,0 22 16,0-22-16,21 22 0,0-85 15,1 63-15,-1 21 0,21-41 16,-21 41-16,43-42 15,-43 64-15,0 21 0,21-22 0,-20 1 16,-1 21-16,21 0 0,-21 0 16,0-1-16,1 1 0,-1 21 0,0-21 15,0 21-15,-21-21 16,-21 21 31,0 0-47,-22 0 15,22 0-15</inkml:trace>
  <inkml:trace contextRef="#ctx0" brushRef="#br0" timeOffset="39212.18">7705 5715 0,'0'0'0,"-22"0"15,1 0 1,42 0 0,1 0-16,20 0 15,21 0-15,-20 0 0,41-21 16,-20 21-16,21 0 0,-1-21 0,1 21 16,21 0-16,0-21 0,-1 21 0,22-22 15,0 22-15,22 0 16,-22 0-16,0-21 0,21 21 0,0 0 15,21-21-15,-21 21 0,1-21 16,-22 21-16,0 0 0,0 0 16,-22-21-16,1 21 0,-21 0 0,0 0 0,-22 0 15,1 0-15,-1 0 0,-21 0 16,22 0-16,-43-21 0,21 21 0,-20 0 16,-1 0-16,0 0 0,-42 0 31,0 0-16,-22 0-15,1 0 0,21 0 16</inkml:trace>
  <inkml:trace contextRef="#ctx0" brushRef="#br0" timeOffset="39699.96">7726 5948 0,'0'0'0,"21"0"31,0 0-31,0 0 0,22 0 16,-1 0-16,21 0 0,1 0 0,21 0 15,-22-21-15,22 21 0,21 0 16,-22 0-16,22 0 0,21 0 16,-21 0-16,21 0 0,0-21 15,-21 21-15,21 0 0,0 0 0,0 0 16,0-22-16,0 22 0,-21 0 0,21-21 15,-22 21-15,1 0 0,-21 0 16,0-21-16,-22 21 0,22 0 0,-43 0 16,22 0-16,-22 0 0,0 0 0,1-21 15,-22 21-15,0 0 0,0 0 16,0 0-16,0 0 0,-21-21 0,0 0 16,22 21-1,-22-22-15,0 1 16,0 0-16,0 0 15</inkml:trace>
  <inkml:trace contextRef="#ctx0" brushRef="#br0" timeOffset="43884.71">931 6731 0,'0'0'0,"-21"0"0,-21 64 31,21-43-31,21 0 31,-22-21-31,44-21 32,-22 0-17,42 21-15,-21-43 0,21 22 16,1-21-16,20 21 0,1-22 15,-1-20-15,43 20 0,-21-20 16,21 21-16,-22-22 0,22 22 0,-21-22 16,21 22-16,-22 0 0,22-22 15,-21 22-15,21-1 0,-22 1 0,-20 21 16,20-21-16,-20 20 0,-22 1 16,1 0-16,-1 0 0,0 21 15,-21-21-15,22 21 0,-22-21 16,-21-1-16,-21 22 47,0 0-47,-1 0 15,1 22-15,-21-22 0,0 21 16</inkml:trace>
  <inkml:trace contextRef="#ctx0" brushRef="#br0" timeOffset="44403.33">974 6985 0,'0'0'0,"-22"0"0,22-21 63,22 21-63,-1-21 0,21 0 0,-21-1 15,43 1-15,-22 0 16,22-21-16,-1-1 0,22 1 0,-1 0 0,1-1 15,0 1-15,-1-21 16,86-43-16,-86 42 0,1 1 16,0 20-16,-1 1 0,1-21 15,0 20-15,-22 22 0,22-21 0,-22-1 16,-20 22-16,20 0 0,-42 0 16,22 21-16,-22-21 0,0 21 0,0-21 15,0 21-15,1 0 16,-44 0 62,1 0-78,0 0 16,0 0-16</inkml:trace>
  <inkml:trace contextRef="#ctx0" brushRef="#br0" timeOffset="47254.48">2413 5609 0,'-21'0'0,"0"0"16,-1 0-16,1 0 31,42 21 31,1-21-46,-1 0-16,0 22 0,0-22 16,0 21-16,22-21 0,-22 0 0,21 0 15,22 0-15,-22 0 16,0 0-16,22 0 0,-22 0 0,0 0 0,1 0 16,-1 0-16,0-21 15,-20-1-15,20 22 0,-21 0 0,0-21 16,0 21-16,1 0 0,-22-21 15,21 21-15,-42 0 47,-1 0-47,22 21 0,-21-21 16,0 43-16,0-22 0,0 21 16,0-21-16,-22 22 0,22-1 0,0 0 15,0 1-15,-22-1 0,22 0 16,0 1-16,0-1 0,-21-21 15,20 21-15,1 1 0,0-22 16,21 21-16,-21-21 0,21 1 0,-21 20 16,21-21-16,0 0 0,0 0 15,0 1-15,-21-1 0</inkml:trace>
  <inkml:trace contextRef="#ctx0" brushRef="#br0" timeOffset="49115.08">9652 3493 0,'0'0'0,"254"63"31,-191-63-31,1 0 0,21 0 0,-1 0 16,-20 0-16,20 0 0,1 0 0,0 0 15,-22 0-15,22-21 0,0 0 16,-1 0-16,-20-1 0,20 1 16,1 0-16,-21-21 0,20 21 0,-20-22 15,-1 1-15,1 0 0,-22-1 16,22 1-16,-22 21 0,0-22 0,43-41 16,-43 20-16,1 22 0,-22 0 15,0-1-15,0-20 0,0 20 16,0-20-16,-21 21 0,0-22 0,0 22 15,0-22-15,-21 22 0,-21 0 16,21-1-16,-22 1 0,-20-22 0,21 22 16,-43 21-16,0-21 0,-21-1 15,1 1-15,-22 21 0,21 0 0,-21-22 16,0 22-16,0 21 0,0-21 16,21 21-16,0 0 0,0 0 15,22 0-15,20 0 0,-21 0 16,22 0-16,21 0 0,-1 21 15,1-21-15,21 0 0,-22 21 16,65-42 0</inkml:trace>
  <inkml:trace contextRef="#ctx0" brushRef="#br0" timeOffset="49460.26">10245 1397 0,'0'0'0,"-22"-21"0,1 21 15,0 0-15,0 0 0,0 0 16,0 0-16,-1 0 0,1 0 0,0 0 16,-21 21-16,21 0 0,-22-21 15,1 21-15,0 1 0,-1-1 0,1 0 16,0 0-16,-1 0 0,-20 22 15,20-22-15,1 21 0,21-21 0,-21 0 16,20 1-16,1-1 0,0 21 16,21-21-16,0 0 0,0 1 15,0-1-15,21 21 0,0-21 16,22 0-16,-1 22 0,0-22 0,22 0 16,-1 21-16,1-20 0,21-1 15,-22 21-15,22-21 0,-22 0 0,1 1 16,-1-1-16,1 0 0,-1 0 0,-20-21 15,-1 21-15,0 0 0</inkml:trace>
  <inkml:trace contextRef="#ctx0" brushRef="#br0" timeOffset="71917.48">14097 1799 0,'0'21'16,"0"1"-16,-21-22 0,21 21 16,-21 0-16,21 0 15,0 0 1,21-21 0,0 0-16,0 0 15,0 0-15,22 0 0,-1 0 0,0-21 16,1 0-16,-1 0 0,0 0 0,22-1 15,-22 1-15,0 0 0,22-42 16,-43 41-16,0-20 16,0 21-16,1 0 0,-22 0 0,0-22 15,-22 22-15,1 21 16,-21 0-16,21 0 16,-43 0-16,22 0 0,-22 0 0,22 21 15,-21 0-15,20 1 0,-20-1 16,20 21-16,1-21 0,0 22 0,-1-1 15,22-21-15,0 21 0,0 1 16,21-22-16,0 21 0,0-21 0,0 1 16,0-1-16,0 0 0,21 0 15,0 0-15,0 0 0,22 1 16,-22-22-16,21 0 0,1 21 0,-1-21 16,0 0-16,1 0 0,-1 0 0,-21 0 15,21 0-15,-20 0 0,-1 0 16,0 0-16,-63 0 31,20 0-31,-20 0 16,0 0-16,-22 21 0,22-21 0,-22 21 15,22 0-15,-21 0 0,20-21 16,-41 64-16,41-43 0,1 0 16,21 22-16,0-22 0,-1 21 15,1 22-15,21-22 0,0-21 16,0 21-16,0-20 0,0-1 0,21 0 15,1 0-15,20 0 0,-21 0 16,21-21-16,1 0 0,-1 22 16,22-22-16,-1 0 0,1 0 15,-1 0-15,1-22 0,-1 1 0,1 21 16,-1-21-16,1 0 0,-22-21 16,0 20-16,1 1 0,-1-21 0,-21 21 15</inkml:trace>
  <inkml:trace contextRef="#ctx0" brushRef="#br0" timeOffset="72136.3">14817 2265 0,'0'-21'0,"0"42"0,0-63 16,0 20 0,0 44 15,21-1-15,0 0-16,-21 0 0,21 0 0,0 0 15,-21 1-15,21-1 0,1 0 16,-1 0-16,0 21 15,0-20-15,-21-1 0,21 0 0,0 0 16,1 0-16,-1-21 16,0 0-16,0-21 15,0 21-15,0-21 0,1 0 0,-1 0 16</inkml:trace>
  <inkml:trace contextRef="#ctx0" brushRef="#br0" timeOffset="72371.42">15346 2180 0,'0'0'15,"-21"0"1,-1 0-16,1 0 16,-21 0-16,21 0 0,-22 21 0,1 1 15,0-1-15,-1 0 0,22 21 16,-63 22-16,41-22 0,22 0 16,-21 1-16,21-1 0,-1 0 15,1 1-15,0-22 0,0 21 16,21-21-16,0 22 0,0-22 0,0 0 15,0 0-15,21-21 16,0 0-16,0 0 0,22-21 16,-1 0-16,-21 0 0,43 0 15,-22-1-15</inkml:trace>
  <inkml:trace contextRef="#ctx0" brushRef="#br0" timeOffset="72724.36">15663 2201 0,'0'0'0,"0"22"32,-21 20-32,21-21 0,-21 21 15,21 1-15,0 20 0,0-20 16,0 20-16,-21 22 0,21-22 16,-21 22-16,21-22 0,-22 22 0,22 0 15,-21-1-15,0 22 0,21-21 16,-21 0-16,0 20 0,-22-20 0,22 0 15,0-22-15,0 22 0,-21 0 16,20-22-16,1 22 0,0-22 0,0 1 16,0-1-16,0-20 0,-1 20 15,1-21-15,21-20 0,0 20 0,0-21 16,0 0-16,-21 0 0,21 1 16,21-44-1,-21 1-15,21 0 0,1 0 16,20-21-16,-21-1 0,0 1 15,22-22-15,-22 1 0,21-1 16,-21 1-16,22-22 0,-22 1 0</inkml:trace>
  <inkml:trace contextRef="#ctx0" brushRef="#br0" timeOffset="73063.95">15557 2752 0,'0'0'15,"0"-64"-15,0 22 0,0 0 0,-21-1 16,21 1-16,0 0 0,0-1 0,0 22 15,0-21-15,21 21 0,1-1 16,-1 1-16,0 0 0,0 0 0,0 0 16,0 0-16,22-1 0,-22 22 15,21 0-15,-21 0 0,1 0 16,20 0-16,-21 0 0,0 0 0,0 22 16,1-1-16,-22 21 15,0-21-15,0 22 0,0-22 0,-22 21 16,1 0-16,0-20 0,0 20 15,-21-21-15,20 21 0,-20-20 0,21-1 16,0 0-16,-22 0 0,22-21 16,0 21-16,0 0 0,0 1 15,42-22 32,0-22-47,0 1 16,0 21-16,22-21 0</inkml:trace>
  <inkml:trace contextRef="#ctx0" brushRef="#br0" timeOffset="74991.47">16214 2667 0,'21'0'47,"0"0"-47,0-21 16,0 21-16,0-21 0,1 0 15,20-1-15,-21 1 0,21 0 16,-20-21-16,20 21 0,-21-22 0,21 22 16,1-42-16,-22 41 0,0 1 15,0 0-15,-21 0 16,-21 21 15,0 0-31,0 21 16,0 0-16,-1 0 15,22 1-15,-21-1 0,-21 21 16,42-21-16,0 22 0,0-22 0,-21 0 16,21 0-16,0 0 0,0 0 15,0 1-15,0-1 0,21-21 16,0 21-16,0-21 15,0 0-15,1 0 0,-1 0 0,0 0 16,0 0-16,0-21 0,22 21 16,-22-21-16,0-1 0,21 1 0,-21 0 15,1-21-15,20 21 0,-21-1 16,0-20-16,0 21 0,1 0 0,-1 0 16,0-1-16,0 1 0,0 0 15,-21 42 16,0 0-15,0 1-16,0-1 0,0 0 0,0 21 16,0-21-16,0 1 0,0-1 0,0 0 15,21 0-15,-21 0 0,0 0 16,22 1-16,-1-1 0,0-21 16,0 21-16,0-21 0,0 0 15,1 0-15,-1 0 0,0 0 16,0 0-16,0-21 0,0 0 0,1-1 15,20 1-15,-21 0 0,0 0 0,0-21 16,1 20-16,-1-20 16,0 21-16,0-21 0,0 20 0,0 1 15,-21 0-15,22 21 0,-22-21 0,0 42 47,-22 0-47,22 0 0,-21-21 16,21 22-16,0-1 0,0 0 0,0 0 15,0 0-15,0 0 0,0 1 16,0-1-16,21-21 0,1 21 0,-1-21 16,0 0-16,0 0 0,0 0 15,0 0-15,1 0 0,-1 0 16,0 0-16,21 0 0,-21-21 0,1 0 16,-1 21-16,0-22 0,-21-20 15,21 21-15,0 0 0,-21 0 0,0-1 16,21 1-16,-21 0 0,22 21 15,-22-21-15,0 42 32,0 0-32,-22 0 0,22 1 15,-21-1-15,21 0 0,0 0 16,0 21-16,0-20 0,0-1 0,0 0 16,0 0-16,0 0 15,0-42 32,21 0-47,-21 0 16,22 0-16,-1-1 0,0 1 15,-21 0-15,21 0 0,0 0 0,-21 0 16,21 21-16,1 0 16,-1 0-1,-21 21 1,21 0-16,-21 0 0,0 0 0,0 0 15,21 1-15,0-1 16,-21 0-16,0 0 0,21-21 0,1 21 16,-22 0-16,21-21 0,0 0 15,0 0-15,0 0 16,0 0-16,1-21 0,-1 21 16,-21-21-16,21 0 0,0 0 15,0 0-15,0-1 0,-21-20 0,22 21 16,-1 0-16,0 0 0,0-22 15,0 22-15,-21 0 0,21 0 16,1 0-16,-22 42 63,0-42-1,-22 21-15,1 0-31,21 21-16,-21 0 0,21 0 15,-21 0-15,21 0 16,0 1-16,0-1 0,0 0 0,0 0 15,0 0-15,0 0 0,0 1 0,21-1 16,0 0-16,0-21 0,-21 21 16,43-21-16,-22 0 0,0 0 0,0 0 15,0 0-15,22 0 0,-22 0 16,0 0-16,21-21 0,-20 0 0,20 0 16,-21-1-16,0-20 0,0 21 15,1 0-15,-1 0 0,0-22 0,-21 22 16,0 0-16,21 0 15,-21 0-15,0-1 0,21 22 0,-21-21 16,-21 21 15,0 21-31,21 1 16,0-1-16,0 0 16,0 0-16,0 0 15,0 0 1,21-21-1,0 0-15,0 0 16,1 0-16,-1 0 31,-21 22-15,0-1-16,0 0 0,0 0 16,0 0-16,0 0 0,0 1 15,0-1-15,0 0 0,-21 0 16,21 0-16,0 0 15,-22-21-15,1 0 32,21-21-32</inkml:trace>
  <inkml:trace contextRef="#ctx0" brushRef="#br0" timeOffset="75223.52">18246 1842 0,'0'0'15,"-22"0"-15,1 0 0,0-22 0,0 22 16,0 0-16,21 22 47,0-1-32,-21-21-15,21 21 16,-22-21-16,1 21 0,21 0 0</inkml:trace>
  <inkml:trace contextRef="#ctx0" brushRef="#br0" timeOffset="75675.25">15028 3090 0,'0'0'0,"21"0"16,22 0 0,-1 0-16,0 0 0,22 0 15,21 0-15,20 0 0,1 0 0,0 0 16,21 0-16,0 0 16,21 0-16,0-21 0,1 21 0,-1 0 15,-21 0-15,21 0 0,0 0 0,-21 0 16,21 0-16,-21 0 0,21 0 15,-42 0-15,0 0 0,0 0 0,-21 0 16,-22 0-16,1 0 0,-1 0 16,-21 0-16,1 0 0,-1 0 0,-21 0 15,0 0-15,1 0 0,-44 0 32,1 0-32,-21 0 15,21 0-15,-22-21 0</inkml:trace>
  <inkml:trace contextRef="#ctx0" brushRef="#br0" timeOffset="76068.03">14690 3323 0,'0'0'0,"-22"0"0,-20 0 0,21 0 16,63 0-1,1 0-15,-1 0 16,21 0-16,1 0 0,42 0 16,0 0-16,21 0 0,21 0 0,0 0 15,0 0-15,0 0 0,22 0 16,-1 0-16,-21 0 0,21 0 0,-20 0 15,-22 0-15,0 0 0,0 0 16,-22 0-16,1-21 0,-21 21 0,21 0 16,-43 0-16,22 0 0,21 0 15,-64-21-15,0 21 0,1 0 16,-22 0-16,0 0 0,0 0 16,0 0-16,-42 0 31,0 0-31</inkml:trace>
  <inkml:trace contextRef="#ctx0" brushRef="#br0" timeOffset="76980.52">12679 6414 0,'0'0'0,"0"-22"0,0 1 0,0 0 16,0 0-1,-21 21 1,21 21-16,0 0 15,0 0-15,0 22 0,0-22 16,0 21-16,0 1 0,0-1 16,0 0-16,0 22 0,0-22 0,0 0 15,-22 1-15,22-1 0,-21-21 16,21 22-16,0-1 0,0 21 16,0-41-16,0-1 0,-21 0 0,21 0 15,0-42 16,0 0-31,0 0 16,0-1-16,0 1 0,-21 0 16</inkml:trace>
  <inkml:trace contextRef="#ctx0" brushRef="#br0" timeOffset="77440.2">12361 6625 0,'0'0'0,"-21"-42"0,-42-127 31,63 147-31,0 1 0,0-21 0,0 21 15,21 0-15,0 21 0,0-22 0,0 1 16,22 21-16,-1 0 0,0 0 16,1 0-16,-1 0 0,0 0 15,1 21-15,20 1 0,-21-1 0,22 21 16,-1 0-16,-20 1 0,20-1 0,-20 0 16,-1 1-16,0 20 0,22 22 15,-22-43-15,-42 1 0,0-1 16,0 0-16,0 1 0,0-22 15,0 21-15,0-21 0,-21 0 0,21 1 16,-21-1-16,0 0 0,-1 0 0,1-21 16,0 0-1,21-21-15,0 0 0,0 0 16,0-22-16,0 1 0,0 0 16,0-1-16,0-20 0,0-1 0,21 1 15,0-1-15,1-20 0,-1 20 0,0 1 16,0-1-16,0 1 0,22 20 15,-22 1-15,0 0 0,0 20 0,21 1 16,-42 0-16,22 0 0,-1 21 16,0 0-16,0 0 0,0 0 15,-21 21-15,21 0 0,1 0 0,-22 1 16,21 20-16,-21-21 16,21 0-16,-21 0 0,0 22 0,0-1 15,0-21-15,21 22 0,-21-1 0,0-21 16,0 21-16</inkml:trace>
  <inkml:trace contextRef="#ctx0" brushRef="#br0" timeOffset="78841.12">13822 6858 0,'0'0'0,"21"0"0,0 0 16,0 0-16,22 0 0,-22 0 16,0-21-16,0 0 0,0 21 15,0-21-15,1-1 0,-22 1 0,0 0 16,21 0-16,-21-21 0,0 20 15,0 1-15,0-21 0,-21 21 0,21 0 16,-22-1-16,1 1 0,-21 21 16,21 0-16,0 0 0,-22 0 0,22 0 15,-21 0-15,21 21 0,-22 1 16,1 20-16,21-21 0,-22 21 16,22 1-16,0-1 0,0-21 0,0 64 15,21-43-15,0 1 0,0-22 16,0 0-16,0 21 0,21-21 0,0 1 15,0-22-15,0 21 0,22-21 16,-22 0-16,21 0 0,-21 0 16,1 0-16,-1-21 0,21-1 15,-21 1-15,0 0 0,22 0 0,-22 0 16,0-22-16,0 22 0,0-21 0,-21 0 16,0-1-16,22 1 0,-22 0 15,21-1-15,-21 22 0,0-21 0,0 21 16,0-1-16,0 44 15,0-1 1,0 0-16,0 21 0,0-21 16,0 22-16,0-22 0,0 21 0,0-21 15,21 22-15,0-22 0,0 21 16,0-21-16,1 1 0,20 20 16,0-21-16,-21-21 0,22 21 15,-22-21-15,21 0 0,-21 0 0,22 0 16,-1 0-16,-21 0 0,0-21 0,22 0 15,-22 21-15,0-21 0,0 0 16,0-22-16,-21 22 0,0-21 0,22-22 16,-22 22-16,0 0 15,0 20-15,0-20 0,0 21 0,0 0 16,-22 21-16,22 21 31,-21 0-31,21 0 0,-21 0 0,21 22 16,0-22-16,-21 21 0,21-21 0,0 22 15,0-22-15,0 21 0,0-21 16,0 1-16,0-1 0,0 0 0,0 0 16,0 0-16,0 0 15,21-21-15,0 0 16,0 0-16,-21-21 0,22 0 16,-22 0-16,21 21 0,-21-42 15,0 20-15,21 1 0,0-21 0,0 21 16,-21-22-16,21 1 0,1 21 15,-22-21-15,21-1 0,-21 22 16,21 0-16,-21 0 0,21 0 0,0 21 16,0 0-16,1 0 15,-1 21-15,-21 0 16,0 21-16,21-21 0,0 1 0,-21 20 16,21-21-16,-21 21 0,0-20 0,0 20 15,0-21-15,0 21 0,21-20 16,-21-1-16,0 0 0,0 0 0,0 0 15,22-21-15,-22 21 0,21-21 16,0 0-16,0 0 16,0-21-16,-21 0 15,21 21-15,22-21 0,-22-21 16,0 20-16,21 1 0,22-63 16,-43 62-16,21-20 0,1 0 0,-22-1 15,21 1-15,-21 0 0,1 21 16,-1-22-16,0 22 0,21 0 15,-21 21-15,-21 21 16,0 0-16,0 0 0,0 1 16,0-1-16,0 21 0,0 0 0,0 22 15,0-43-15,0 21 16,0-20-16,0 20 0,0-21 0,0 0 16,22 0-16,-22 1 0,21-1 15,0-21-15,0 21 0,0-21 16,0 0-16,1 0 0,-1 0 0,21 0 15,-21 0-15,22 0 0,-1 0 0,-21 0 16,21-21-16,1 0 0,-1 21 16,-21-22-16,22-20 0,-1 21 0,0-21 15,-21 20-15,22-20 0,-22 0 16,0-1-16,0-20 0,0 21 0,-21 20 16,0-20-16,0 21 0,0 0 0,0 0 15,-21 21 1,0 21-16,0 0 0,0 0 0,0 21 0,-1 1 15,1-1-15,0 0 0,0 43 16,0-43-16,21 1 16,0-22-16,0 21 0,0-21 0,21 1 15,0-1-15,0 0 0,0-21 0,1 21 16,20-21-16,0 0 0,1 0 16,-1 0-16,0 0 0,1 0 0,20 0 15,22-21-15,-43 21 0,-21-21 16,22 0-16,-22-1 0,21 1 15,-21 0-15,0 0 0,-21 0 0,0 0 16</inkml:trace>
  <inkml:trace contextRef="#ctx0" brushRef="#br0" timeOffset="79368.1">12467 7514 0,'-42'0'0,"84"0"0,-127 0 0,64 0 0,0 0 16,-21 0-16,21 0 16,42 0 15,0 0-31,0 0 0,21 0 16,22 0-16,-1 0 0,1 0 0,21-21 15,-1 21-15,43 0 0,0 0 16,43 0-16,-22 0 0,21 0 15,22 0-15,-1 0 0,1 0 0,-1 0 16,1 0-16,-1 0 0,-21 0 16,22 0-16,-22 0 0,1 0 0,-22 0 15,-21 0-15,0 0 0,0 0 16,-43 0-16,22 21 0,-42-21 0,-1 0 16,64 0-16,-84 0 0,-1 0 15,-21 0-15,21 0 0,-20 0 16,-44 0 15,-20 0-31,21 0 0,-21 0 0,-22 0 16,22-21-16,-22 21 0,1-21 15</inkml:trace>
  <inkml:trace contextRef="#ctx0" brushRef="#br0" timeOffset="80160.12">12531 7662 0,'-43'22'0,"86"-44"0,-107 44 0,22-22 16,21 0-16,-1 0 0,1 0 15,21 21 17,21-21-32,1 0 15,20 0-15,0 0 0,1 0 0,-1 0 16,21 0-16,22 0 0,0 0 16,-1 0-16,22 0 0,21 0 0,21 0 15,-21 0-15,0 0 0,22 0 16,-1 0-16,21 0 0,-21 0 15,22 0-15,-22 0 0,0 0 0,0 0 16,0 0-16,-21 0 0,21 0 16,-21 0-16,-21 0 0,0 0 0,0 0 15,-21 0-15,-1 0 0,-20 0 16,-22 0-16,22 0 0,-22 0 0,0 0 16,-21 0-16,1 0 0,-1 0 0,0 0 15,0 0 95,0 0-95,0 0 1,1 0 15,-44 0 141,1 0-156,0 0-16,0 0 0</inkml:trace>
  <inkml:trace contextRef="#ctx0" brushRef="#br0" timeOffset="80827.49">7874 8848 0,'0'21'16,"0"-42"-16,-21 63 0,0-42 15,21 21-15,21-21 47,21-21-47,0 21 0,1-21 16,20 0-16,1-22 0,-1 22 15,22-21-15,0 21 0,-1-22 0,1 1 16,21 21-16,0-21 0,126-43 16,-126 43-16,0-1 0,21 1 15,-21-22-15,0 22 0,0-21 0,-1 20 16,1-20-16,0 20 0,0 1 0,0 0 15,-22-1-15,1 1 0,0 21 16,-22 0-16,1 0 0,-22-1 16,22 1-16,-22 0 0,0 21 0,1-21 15,-22 21-15,0 0 0,0 0 0,0 0 16,-42 0 15,0 21-31,-21-21 0,20 21 16,-20-21-16,21 21 0,-21 1 15,-22-22-15</inkml:trace>
  <inkml:trace contextRef="#ctx0" brushRef="#br0" timeOffset="81232.07">8594 8763 0,'0'0'16,"-22"21"-16,-62 0 15,63-21-15,42 0 32,0 0-32,21-21 0,1 0 15,-1 0-15,21 0 0,1-22 16,21 22-16,-1-21 0,1 21 0,21-22 15,0 1-15,-1 0 0,1-22 0,0 22 16,21 0-16,-21-22 0,21 22 16,-21-1-16,0-20 0,-1 21 15,1-1-15,-21 22 0,0-21 0,-22 21 16,1-1-16,-1 1 0,-21 0 0,1 21 16,-22-21-16,21 0 0,-21 21 0,1 0 15,-22-21-15,0-1 16,0 1 15,-22 21-31,22-21 0,-21 0 16,0 21-16</inkml:trace>
  <inkml:trace contextRef="#ctx0" brushRef="#br0" timeOffset="81641.09">10456 7408 0,'0'43'31,"0"-22"-31,21 0 16,22 0-16,-22-21 0,21 0 15,-21 21-15,22-21 0,-1 0 0,22 0 16,-22 0-16,21 0 0,-20 0 15,20 0-15,1 0 0,-22-21 0,22 21 16,-22-21-16,0 21 0,1 0 0,-1 0 16,-21 0-16,0 0 0,0 0 15,-21 21 1,-21 0-16,0 1 16,0-1-16,-21 0 0,-1 21 15,1-21-15,0 1 0,-1 20 0,-20-21 16,20 21-16,-20-20 0,21 20 0,-1-21 15,1 21-15,0-20 0,-1 20 16,1-21-16,-22 43 0,22-22 16,21-21-16,-21 0 0,20 0 0,-20 1 15,0-1-15,-1-21 16,22 21-16,-21-21 0</inkml:trace>
  <inkml:trace contextRef="#ctx0" brushRef="#br0" timeOffset="82333.13">7641 9271 0,'0'0'0,"21"0"0,0 21 15,1-21-15,-22 21 0,21-21 16,-21 22-16,0-1 16,-21-21-1,-1 0-15,-20 0 0,21 0 16,0 0-16,-22 0 0,1 0 16,0 0-16,-1 0 0,-20 0 0,-22 0 15,22 0-15,-22-21 0,0-1 16,-20 22-16,-1-21 0,21-21 0,-21 21 15,-21 0-15,21-22 0,-21 1 0,0 0 16,0-1-16,-127-84 0,127 64 16,0-1-16,0 1 0,0-1 15,0 1-15,-127-85 16,149 63-16,-1 0 0,0 22 0,21-22 16,1 0-16,20 22 0,-84-85 15,84 84-15,22 1 0,-21-1 0,20 1 16,1-1-16,0 1 0,20-1 15,-20 1-15,21-1 0,-21-20 16,20 41-16,1 22 0,21-21 16,0 21-16,-21-1 0,0 1 15,21 0-15,0 0 0,-21 21 0,21-21 16,0 42 15,0 0-31,0 0 16,42 0-16,-21 1 0,22-1 0,-1 21 15,0-21-15</inkml:trace>
  <inkml:trace contextRef="#ctx0" brushRef="#br0" timeOffset="82912.25">7789 8954 0,'0'0'0,"85"42"0,-43 0 0,22-21 0,-1 22 16,-20-22-16,-1 21 0,0-21 16,-21 1-16,1-1 0,-1 0 15,-21 0-15,21 0 0,-21 0 0,0 1 16,0-1-16,-42 0 0,20 0 15,-20-21-15,0 0 0,-1 0 0,1 0 16,-21 0-16,-1 0 0,1 0 16,-1 0-16,1 0 0,-1 0 0,1 0 15,-22-21-15,0 0 0,1 0 16,-1-1-16,0 1 0,-21 0 0,1 0 16,-1 0-16,0-22 0,0 22 0,0-21 15,0 0-15,1-1 0,-128-41 16,106 20-16,21 1 0,-21 20 15,0-20-15,21-1 0,-21 1 0,0-22 16,0 22-16,0-22 0,0 21 16,0-20-16,21-1 0,-21 22 0,-84-86 15,105 86-15,21-1 0,-21 1 16,22-1-16,-1 1 0,21-1 16,1 1-16,-1-1 0,22 22 0,0-21 15,-1 20-15,22 1 0,0 0 16,0-22-16,0 43 0,21 0 15,0 0-15,0-1 0,0 1 0,0 0 16,21 21 47,0 0-63</inkml:trace>
  <inkml:trace contextRef="#ctx0" brushRef="#br0" timeOffset="83588.09">3492 6773 0,'-21'-21'0,"42"42"0,-63-42 0,21 0 0,0 21 15,0 0-15,-1-21 0,1 21 16,0 0-16,0 0 0,0 0 16,21 21-16,-21 0 0,-1 0 15,22 1-15,0-1 0,-21 21 0,21 0 16,-21-20-16,21 41 0,-21-21 16,21 22-16,0-22 0,0 22 15,0 20-15,0-20 0,0-1 0,-21 1 16,21-1-16,0-20 0,0 20 15,0-20-15,0-1 0,0 0 0,0 1 16,0-22-16,0 0 0,0 0 0,0 0 16,0-42 15,21 0-31,-21 0 0,0-22 16,0 1-16,0 0 0,21-1 0,-21 1 15,0-21-15,0-1 0,0 1 0,0-1 16,0 1-16,0-1 0,0 1 15,0-64-15,0 84 0,0-20 16,0 20-16,0-20 0,0 21 16,0-22-16,0 22 15,21 21-15,-21-1 0,0 1 16,21 0-16,1 21 0,20 0 16,-21 0-16,0 0 0,22 21 0,-1 0 15,0 1-15,22 20 0,-22-21 16,22 21-16,-1 1 0,1-22 0,-1 21 15,-21 1-15,22-22 0,-1 21 16,-20-21-16,-1 22 0,0-22 0,1 0 16,-1 0-16,-21 0 0,22 0 0,-22 1 15,21-22-15,-21 21 0,0 0 16,1-21-16,-1 0 0,0 0 16,0 0-1,-21-21 1,-21 0-1,0 21-15,21-22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2:56:12.5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3683 4001 0,'0'-22'16,"21"22"15,-21-21-31,21 21 16,-21-21-1,0 0 1</inkml:trace>
  <inkml:trace contextRef="#ctx0" brushRef="#br0" timeOffset="6659.69">1355 762 0,'0'0'0,"0"-21"0,0 0 15,0 0-15,0-1 16,0 1-16,0 0 0,0 0 16,0 42 31,0 0-47,0 22 0,0-22 0,0 21 15,0 0-15,0 22 0,0-22 16,0 22-16,0-22 0,-22 0 15,22 1-15,0-1 0,0 0 0,0 1 16,0-1-16,0-21 0,0 0 16,0 1-16,0-1 0,0 0 15,22-21 17,-1 0-32,-21-21 0,21 0 15,0-1-15,21 1 0,-20 0 16,-1 0-16,0-21 0,42-22 15,-41 43-15,-1-21 0,0 20 16,0-20-16,0 21 0,0 0 16,1 21-16,-1 0 15,0 0-15,0 0 0,-21 21 16,0 0-16,0 0 0,21 0 0,-21 22 16,21-22-16,-21 21 0,0-21 15,0 22-15,0-22 0,22 21 0,-22-21 16,21 1-16,0-1 0,-21 0 15,21 0-15,0 0 0,0-21 16,1 0-16,-1 0 0,0 0 16,0 0-16,0 0 0,0 0 0,22-21 15,-22 0-15,0 0 0,21 0 16,-20-1-16,-1-20 0,0 0 16,0-1-16,0 1 0,0 0 15,-21-22-15,0 1 0,0 20 0,0-20 16,-21 21-16,0-22 0,0 22 15,0-1-15,0 22 0,-1-21 0,1 21 16,0 0-16,0-1 0,0 22 0,0 0 16,-1 0-16,1 0 15,0 22 1,21-1-16,0 0 16,0 0-16,0 0 0,0 0 15,0 1-15,0-1 0,0 0 16</inkml:trace>
  <inkml:trace contextRef="#ctx0" brushRef="#br0" timeOffset="7420.26">2625 423 0,'0'0'0,"21"-21"0,0-21 0,-21 21 0,21 0 15,0-1-15,0 1 16,1 21-16,-1 21 15,-21 1-15,0-1 16,0 21-16,0-21 0,0 22 16,0-1-16,0 0 0,0 1 0,0 20 15,0-21-15,-21 22 0,-1-1 16,1-20-16,21 20 0,-21 1 0,0-22 16,0 0-16,21 1 0,0-22 15,0 21-15,-21-21 0,21 1 0,0-1 16,0 0-16,-22-21 15,22-21 17,0 0-32,0-1 0,0 1 15,22 0-15,-1-21 0,-21-1 16,21 1-16,0 0 0,0-1 16,0-20-16,22 21 0,-22-1 0,21 1 15,-21 21-15,22-22 0,-1 22 16,-21 21-16,64 0 15,-64 0-15,0 0 0,0 0 0,1 21 16,-1 22-16,0-22 0,0 42 16,-21-20-16,0-1 0,0 0 15,0-20-15,0 20 0,0 21 16,0-41-16,0-1 16,0 0-16,0 0 0,0 0 0,0 0 15,21-21 1,0 0-16,1 0 0,-1 0 15,0-21-15,0 0 0,0 0 16,0 0-16,1 0 0,20-22 0,-21 22 16,0-21-16,22-43 15,-1 22-15,-21 41 0,-21 1 16,0 0-16,21 0 0,-21 42 31,0 0-15,0 0-16,-21 22 0,21-22 15,-21 0-15,21 21 0,0-20 16,-21-1-16,21 0 0,0 0 0,-21 0 16,21 0-16,0 1 0,0-1 15,0 0-15,0-42 47,0 0-31,0-1-16,0 1 0</inkml:trace>
  <inkml:trace contextRef="#ctx0" brushRef="#br0" timeOffset="7592.16">3577 550 0,'0'-21'0,"0"42"0,0-63 16,0 63 46</inkml:trace>
  <inkml:trace contextRef="#ctx0" brushRef="#br0" timeOffset="7924.02">4064 635 0,'0'0'0,"21"0"0,-21-21 16,0 0-1,-21 21 17,0 21-32,0 0 0,-1 0 15,1 0-15,0 1 0,0 20 16,21 0-16,-21-21 0,0 22 15,-1-1-15,22 0 0,0-20 16,0 20-16,0-21 0,0 21 0,0-20 16,0-1-16,0 0 0,0 0 15,22 0-15,-1-21 0,0 21 0,42-21 16,-20 0-16,-22 0 16,21 0-16,-21 0 0,22 0 0,-1 0 15,0 0-15,1-21 0,-1 0 16,0-21-16,1 21 0,-1-22 15</inkml:trace>
  <inkml:trace contextRef="#ctx0" brushRef="#br0" timeOffset="8391.68">4678 529 0,'0'0'0,"0"-42"0,0-106 16,0 127 0,0-1-16,-21 22 0,-1 0 15,22 22 1,0 20-16,0-21 0,0 21 0,-21 1 15,21-1-15,0 0 0,-21 1 16,21-1-16,0 0 0,0 22 0,-21-22 16,21 1-16,-21-1 0,21 0 15,0 1-15,0-1 0,-21 0 16,-1-21-16,22 1 0,0-1 16,0 0-16,-21-21 15,21-21 16,0 0-31,0-22 16,0 22-16,0-21 0,21-1 0,1 22 16,-1-21-16,0 0 0,0-1 15,21 1-15,-20 21 0,20 0 0,0-22 16,1 43-16,-1-21 0,-21 21 16,21 0-16,1 0 0,-22 0 0,21 21 15,-21 0-15,1 1 0,-1-1 16,0 0-16,-21 21 0,0-21 15,0 22-15,0-22 0,0 21 0,0-21 16,0 22-16,-21-22 0,0 0 16,-1 0-16,22 0 0,-21 1 0,21-1 15,-21-21-15,21 21 0,-21-21 16,0 0 0,21-21-16</inkml:trace>
  <inkml:trace contextRef="#ctx0" brushRef="#br0" timeOffset="9508.32">6646 402 0,'0'0'0,"21"-21"0,-21 0 0,22 0 15,-22-22-15,0 22 0,0 0 16,0 0-16,0 42 31,0 0-15,0 22-16,-22-1 0,22 0 16,-21 1-16,0 20 0,21 1 0,-21-1 15,21 1-15,-21-1 0,0 1 16,-1-1-16,1 1 0,0-1 15,0-21-15,0 22 0,0-22 0,-1-21 16,1 22-16,0-22 0,0 0 16,21 0-16,0 0 0,-21-21 0,0 0 15,-1 0 1,22-21-16,-21-21 16,21 21-16,0 0 0,0-22 15,-21 1-15,21 0 0,0-1 0,0-20 16,0 20-16,0-20 0,0 21 15,0-22-15,0 43 0,0-21 16,0-1-16,0 22 0,0 0 16,21 21-16,0 0 15,1 42 1,-22-21-16,21 22 0,0-1 0,-21 0 16,21 1-16,-21-1 0,0 0 15,21 22-15,0-22 0,1-21 0,-22 22 16,21-1-16,21 0 0,-42-20 15,21-1-15,0 0 0,1-21 16,-1 0-16,0 0 0,0 0 0,21 0 16,-20 0-16,20 0 0,-21-21 15,21 0-15,1-1 0,-1 1 16,0 0-16,-20-21 0,20-1 16,-21 1-16,21 0 0,-20-1 0,-1 1 15,0 0-15,0-1 0,0 22 16,0 0-16,-21 0 0,0 0 0,0 0 15,0 42 1,0 0 0,0 0-16,0 21 0,0 1 15,-21-22-15,21 21 0,0 1 0,0-1 16,0-21-16,-21 21 0,21-20 16,0 20-16,0-21 0,0 0 0,21 0 15,0-21-15,1 22 16,-1-1-16,0-21 0,42 0 15,-41 0-15,20 0 0,0 0 0,-21-21 16,22-1-16,-1 1 0,0 0 16,1-21-16,-22 21 0,21-22 0,-21 1 15,1 0-15,-1-1 0,-21-20 16,0 20-16,0 1 0,-21 21 0,-1-21 16,1-1-16,0 22 0,-21 0 15,21 0-15,-22 21 0,1 0 0,21 0 16,0 0-16,-22 0 0,1 0 15,0 21-15,20 0 0,1 0 16,0-21-16,0 43 16,21-1-16,0 0 0,0-21 15,0 1-15,0 20 0,0-21 16,0 0-16,0 0 0,21 1 0,0-22 16,22 0-16</inkml:trace>
  <inkml:trace contextRef="#ctx0" brushRef="#br0" timeOffset="9820.54">8361 677 0,'0'0'0,"0"-42"0,21 21 0,-21 0 16,0 0-16,0-1 0,0 1 16,-21 21-16,0 0 15,-1 0-15,1 0 0,0 0 0,0 0 16,0 21-16,0-21 0,-1 22 0,-20 20 15,21-21-15,0 0 0,0 22 16,-22-1-16,43 0 0,-21 1 0,0-1 16,21 0-16,0 1 0,0-22 15,0 63-15,0-62 0,0-1 16,21 0-16,0 0 0,0 0 16,22 0-16,-22-21 0,21 0 0,1 0 15,-22 0-15,21 0 16,0 0-16,-20 0 0,20 0 0,0-21 15,1 0-15,-1 0 0,0-21 16,1 20-16</inkml:trace>
  <inkml:trace contextRef="#ctx0" brushRef="#br0" timeOffset="10276.33">8911 720 0,'0'0'0,"0"-21"0,0-1 0,0 1 16,0 0-16,-21 21 15,0 0-15,0 0 0,-1 0 16,1 0-16,-21 0 0,21 21 15,0-21-15,-22 21 0,22 1 0,0 20 16,-21-21-16,20 0 16,1 22-16,0-1 0,21 0 0,0-21 15,-21 22-15,21-22 0,0 21 16,0-21-16,0 1 0,0-1 0,0 0 16,21 0-16,0-21 0,0 0 15,1 0-15,-1 0 0,0 0 16,0 0-16,21-21 0,-20 21 15,-1-21-15,21 0 0,-21-1 0,0-20 16,1 21-16,-1-21 0,0 20 16,0-20-16,0 0 0,-21-1 0,21 22 15,-21-21-15,22 21 0,-22 0 16,0-1-16,0 44 31,0-1-31,0 0 0,-22 0 0,22 21 16,0-20-16,-21 20 0,21-21 15,0 21-15,0-20 0,0 20 0,0-21 16,0 21-16,0-20 0,0-1 16,0 0-16,21 0 0,1-21 0,-22 21 15,21-21-15,0 21 0,0-21 16,0 0-16,0 0 0,1 0 16,-1-21-16,0 0 0,0 0 15,21-21-15</inkml:trace>
  <inkml:trace contextRef="#ctx0" brushRef="#br0" timeOffset="10523.77">9525 487 0,'0'0'0,"21"-85"15,-21 64-15,0 0 0,0 0 0,0 0 0,0 42 32,0 0-32,0 21 0,-21-21 0,0 22 15,21-1-15,0 0 0,0 1 16,-21-1-16,21 22 0,-22-22 0,22 0 15,-21 1-15,21-1 0,-21 0 16,21 1-16,0-22 0,0 21 16,0-21-16,0 0 0,0 1 0,0-1 15,0 0-15,21-21 16,0 0 0,-21-21-16,22 0 15,-22-1-15</inkml:trace>
  <inkml:trace contextRef="#ctx0" brushRef="#br0" timeOffset="11032.56">9377 783 0,'21'-21'47,"21"21"-47,-21 0 15,22-21-15,-1 21 0,0 0 16,1-21-16,20 21 0,-20 0 0,20-21 15,1-1-15,-22 22 0,0 0 0,1 0 16,-1 0-16,-21 0 0,0 0 16,0 0-16,-21 22 15,-21-1-15,0 0 16,0 0-16,0 21 0,-22-20 0,22 20 16,0-21-16,-21 21 0,21-20 15,-1 20-15,1-21 0,0 21 16,21-20-16,-21-1 0,21 0 0,0 0 15,0 0-15,0 0 0,21-21 16,0 22-16,22-22 0,20 0 16,-42 0-16,22 0 0,-1 0 15,0 0-15,1 0 0,-1-22 0,0 1 16,1 0-16,-1 21 0,-21-42 16,0 21-16,0-22 0,1 22 0,-22-21 15,0-1-15,0 1 0,0 0 16,0-1-16,0 22 0,-22-21 0,1 21 15,0 0-15,0 21 0,-21 0 16,20 0-16,-20 0 0,0 0 16,-1 0-16,22 21 0,-21-21 0,21 21 15,0 0-15,-1 0 0,1 0 16,0 1-16,21-1 0,0 0 0,0 0 16,0 0-16,21 0 15,0-21-15,1 0 0,20 22 0</inkml:trace>
  <inkml:trace contextRef="#ctx0" brushRef="#br0" timeOffset="11437.57">10562 889 0,'0'0'0,"0"-21"0,0 0 16,0 0-16,0-1 0,0 1 15,0 0-15,0 0 0,0 0 16,21 0-16,0-1 15,1 22-15,-1 0 0,0 0 16,21 0-16,-21 0 0,1 0 16,-1 22-16,0-1 0,21 0 0,-42 0 15,21 21-15,1-20 0,-22 20 16,21 21-16,-21-20 0,0-22 16,0 0-16,0 21 15,0-20-15,0-1 0,-21 0 0,21 0 0,-22-21 16,22 21-16,-21-21 0,21-21 31,0 0-15,0 0-16,0-22 15,0 22-15,0 0 0,21-21 0,1-1 16,-22 1-16,21 0 0,0 21 16,0-22-16,0 22 0,0-21 0,1 21 15,-1-1-15,0 1 0,0 21 16,0-21-16,0 21 0,1 0 0,20 0 15,-21 0-15,0 0 0</inkml:trace>
  <inkml:trace contextRef="#ctx0" brushRef="#br0" timeOffset="11844.51">11599 635 0,'0'0'0,"21"0"0,1-42 16,-44 42 31,1 21-47,0-21 0,0 21 15,0 0-15,0 0 0,-1 1 16,1-22-16,21 21 0,0 0 16,-21 0-16,21 0 0,0 0 15,0 1-15,21-1 16,0-21-16,1 21 0,20 0 0,-21-21 15,21 21-15,-20-21 0,20 21 16,-21 1-16,0-22 0,0 21 0,1-21 16,-1 21-16,-21 0 15,0 0-15,-21-21 16,-1 21-16,-20-21 0,21 0 16,-21 22-16,-1-22 0,1 0 0,0 0 15,-1 21-15,1-21 0,0 0 0,-1 0 16,22 0-16,-21 0 15,21 0-15,-1 0 0,1 0 0,21-21 32,0-1-32</inkml:trace>
  <inkml:trace contextRef="#ctx0" brushRef="#br0" timeOffset="12252.53">12763 741 0,'0'0'0,"0"-21"0,0 0 15,0 42 17,0 0-32,0 21 0,0-21 15,0 22-15,0-22 0,0 0 16,0 21-16,0-20 0,-21-1 0,21 0 15,-21 0-15,0 0 0,21 0 16,0 1-16,-21-22 0,0 0 16,-1 0-1,22-22 1,0 1-16,0 0 0</inkml:trace>
  <inkml:trace contextRef="#ctx0" brushRef="#br0" timeOffset="12429.29">12700 550 0,'0'-21'0,"0"42"0,0-63 0,0 21 31,0 42 1,21-21-17,0 21-15,0-21 0,1 21 16,-1-21-16,-21 22 0,21-22 15</inkml:trace>
  <inkml:trace contextRef="#ctx0" brushRef="#br0" timeOffset="12832.34">13335 699 0,'0'0'0,"21"0"0,21-22 15,-20 22 1,-22-21-16,0 0 0,0 0 15,0 0-15,-22 21 32,1 0-32,-21 0 0,21 0 0,0 0 15,-22 0-15,22 21 0,-21 0 16,21-21-16,-1 21 0,22 0 0,0 1 16,0-1-16,0 0 0,0 0 15,0 0-15,22-21 16,-1 21-16,21 1 0,-21-22 0,22 21 15,-22-21-15,21 21 0,-21 0 16,22-21-16,-22 21 0,0 0 0,0-21 16,0 22-16,-21-1 15,0 0-15,-21-21 16,0 21-16,-21-21 0,20 0 16,-20 0-16,0 0 0,-1 0 0,1 0 15,0 0-15,-1 0 0,1 0 16,21 0-16,-21 0 0,20 0 15,1 0-15,0-21 16,21 0-16,0 0 16</inkml:trace>
  <inkml:trace contextRef="#ctx0" brushRef="#br0" timeOffset="13352">14732 466 0,'0'0'0,"0"-21"0,0 42 31,0 0-15,0 0-16,21 0 16,-21 22-16,0-1 0,0 0 0,0 1 15,0 20-15,0 1 0,0-1 16,0 1-16,-21 20 0,0-20 0,21 20 15,-21-20-15,-1 21 0,1-22 0,0 43 16,-21-21-16,21-1 0,-22 1 16,22 0-16,-21-1 0,21 1 0,-22 0 15,-20 42-15,42-64 0,-1 1 16,1-1-16,0-21 0,21 1 16,-21 20-16,21-42 15,-21 1-15,0-22 16,21-22-1,0 1-15,0-21 0,0 21 16,0-22-16,0 1 0,0 0 0,0-22 16,21 1-16,0-1 0,0 1 15,21-1-15</inkml:trace>
  <inkml:trace contextRef="#ctx0" brushRef="#br0" timeOffset="13696.25">14541 804 0,'0'0'0,"0"-21"0,0 0 0,0 0 16,0 0-16,0 0 0,0-1 15,0 1-15,0 0 0,22 0 16,-1 0-16,0 0 0,21 21 16,-21-22-16,22 22 0,-1 0 0,0 0 15,1 0-15,20 0 0,-20 22 16,-1-1-16,0 0 0,1 0 0,-22 0 15,0 22-15,-21-1 0,0-21 0,0 21 16,0 1-16,-21-1 0,0-21 16,-22 22-16,1-22 0,0 0 15,-1 0-15,1 0 0,21 0 16,-22-21-16,22 22 0,-21-22 0,21 0 16,0 0-16,-1 21 15,22-42 16,22-1-31,-1 22 16,0-21-16</inkml:trace>
  <inkml:trace contextRef="#ctx0" brushRef="#br0" timeOffset="14101.06">15240 847 0,'-21'-85'31,"21"64"-31,0-21 16,0 20-16,0 1 0,21 0 15,0 21-15,0-21 0,0 21 0,1 0 16,20-21-16,-21 21 0,64 0 16,-64 0-16,21 21 0,1-21 15,-22 21-15,0 21 0,0-20 0,0-1 16,0 21-16,-21-21 0,0 22 15,0-22-15,0 21 0,0-21 0,0 0 16,0 1-16,-21-1 0,0 0 16,0-21-1,21-21 1,0 0 0,0-1-16,0 1 0,0 0 15,0 0-15,21 0 0,0-22 16,0 22-16,-21 0 0,22 0 0,-1 0 15,0-22-15,21 22 0,-21 21 16,1-21-16,-1 0 0,0 21 0,0 0 16,0-21-16,0 21 0,1 0 15,-1 0-15</inkml:trace>
  <inkml:trace contextRef="#ctx0" brushRef="#br0" timeOffset="14433.14">15960 783 0,'0'0'0,"-22"43"31,44-43-15,-1 0-16,21 0 15,-21 0-15,0-22 0,22 22 0,-1-21 16,22-21-16,-43 21 16,0 21-16,0-21 0,0-1 0,-21 1 15,0 0-15,0 0 0,0 0 16,-21 0-1,0 21-15,0 0 0,0 0 0,-22 0 16,22 21-16,-21 0 0,21 0 16,-1 0-16,1 0 0,0 22 0,0-22 15,0 21-15,21-21 0,-21 1 16,21 20-16,0-21 0,0 21 0,0-20 16,0-1-16,21 0 0,0-21 0,0 21 15,21 0-15,-20-21 0,-1 0 16,21 0-16,0 0 0,22 0 0,-22-21 15,1 0-15</inkml:trace>
  <inkml:trace contextRef="#ctx0" brushRef="#br0" timeOffset="14983.83">16954 233 0,'0'0'16,"-21"0"-16,0 0 0,21 21 15,-21 21-15,-21 22 16,42-22-16,-22 1 0,1-1 0,0 21 16,0 1-16,21-1 0,-21 1 15,0 21-15,-1-22 0,1 22 16,0-22-16,-21 1 0,21 20 0,-1-20 16,-20-1-16,21 1 0,0 21 15,0-22-15,-1 22 0,1-22 0,0 1 16,0 20-16,0-20 0,0-1 0,-1 1 15,1-1-15,21-20 0,-21 20 16,21-20-16,0-1 0,0 0 0,0-21 16,21 22-16,22-1 0,-22-21 15,0 0-15,0-21 0,21 0 16,1 0-16,-22 0 0,21 0 0,1-21 16,20 0-16,-21 0 0,1 0 15,-1-22-15,0 22 0,1-21 16,-1 0-16,-21 20 0,22-41 0,-22 21 15,0-22-15,0 1 0,-21-1 16,0-21-16,0 22 0,0-22 0,-21 1 16,-21-1-16,20 21 0,-20-20 0,0 20 15,-22 1-15,22 20 0,-22-20 16,1 21-16,21 20 0,-1-20 0,1 21 16,21 0-16,0 21 0,-1 0 15,22-21-15,22 21 31,-1 0-31,0 0 0,0 0 16,21 0-16,-20 0 0,20 0 16,-21 0-16,21 0 0,1-22 0,-1 22 15,-21-21-15,22 0 0</inkml:trace>
  <inkml:trace contextRef="#ctx0" brushRef="#br0" timeOffset="15360.12">17103 720 0,'0'0'0,"-22"0"0,1 0 16,21 21-1,21-21 1,1 0 0,-1 0-16,21 0 15,-21 0-15,0 0 0,1 0 0,20 0 16,-21-21-16,0 21 0,22-21 0,-22 21 15,0-22-15,-21 1 0,21 0 16,-21 0-16,-21 21 16,0-21-1,0 21-15,-1 0 0,-20 0 0,21 21 16,-21-21-16,20 21 16,-20 0-16,21 0 0,0 22 0,0-22 0,-1 0 15,1 21-15,21-20 16,0 20-16,0-21 0,0 43 15,0-43-15,0 0 0,21 0 16,-21 0-16,22 0 0,20-21 0,-21 0 16,0 22-16,22-22 0,-22 0 15,21 0-15,0 0 0,1-22 0</inkml:trace>
  <inkml:trace contextRef="#ctx0" brushRef="#br0" timeOffset="15739.9">17674 783 0,'0'0'0,"0"-21"0,0 0 0,0 0 0,0 0 16,21-1 0,-21 1-1,21 21-15,1 0 0,-1 0 16,0 0-16,0 0 16,0 0-16,0 0 0,1 0 0,-1 21 15,0 1-15,-21-1 0,21 0 16,-21 0-16,21 0 0,-21 22 0,0-22 15,0 0-15,0 21 0,0-21 16,0 1-16,0-1 0,-21 0 0,21 0 16,-21 0-16,0 0 15,0-21 1,21-21 0,0 0-1,0 0-15,0 0 0,21 0 16,0-22-16,0 22 0,-21-21 15,21 21-15,0-22 0,1 22 0,-1 0 16,0 0-16,21 0 0,-21-1 16,1 1-16,-1 21 0,0 0 15,0 0-15,0 0 0</inkml:trace>
  <inkml:trace contextRef="#ctx0" brushRef="#br0" timeOffset="16076.71">18203 847 0,'0'21'0,"21"-21"31,1 0-31,-1-21 16,0 0-16,0 21 0,0-22 16,22 1-16,-1 21 0,-21-21 0,21 0 15,-20 21-15,-1-21 0,0 0 0,0 21 16,-21-22-16,-21 22 31,0 0-31,0 0 0,-22 0 16,22 0-16,-21 22 0,21-1 0,-22 0 15,22 0-15,0 0 0,0 0 16,0 1-16,-1-1 0,22 0 0,0 21 16,0-21-16,0 1 0,0-1 15,0 0-15,0 0 0,22-21 16,-1 21-16,0-21 0,21 0 0,1 0 15,-1 0-15,21 0 0,1 0 16,-22 0-16,22 0 0</inkml:trace>
  <inkml:trace contextRef="#ctx0" brushRef="#br0" timeOffset="16606.41">19283 783 0,'0'0'0,"0"-21"0,0 0 0,0 0 0,0 0 16,-21-1-16,-1 22 15,1 0-15,0 0 0,0 0 16,0 0-16,0 0 0,-1 0 16,-20 0-16,21 22 0,0-1 0,0-21 15,-22 21-15,22 0 0,0 21 16,0-20-16,0-1 0,-1 0 0,1 0 16,21 21-16,0-20 0,0-1 15,0 0-15,0 0 0,0 0 16,21 0-16,1-21 0,-1 0 15,0 0-15,0 0 0,0 0 16,0 0-16,1 0 0,-1 0 0,21-21 16,-21 0-16,0 21 0,22-42 15,-22 21-15,21-22 0,-21 22 0,22-21 16,-22-1-16,21 1 0,-21 0 16,1-22-16,-1 22 0,0 0 0,0-1 15,0 1-15,0 0 0,-21-1 16,0 22-16,0-21 0,0 21 15,-21 42 1,0 0 0,0 0-16,0 0 0,0 22 15,-1-1-15,1-21 0,0 21 0,0 1 16,21-1-16,0 0 0,0 1 16,0-1-16,0 0 0,0 1 0,0-1 15,0 0-15,0-20 0,0 20 16,0-21-16,21 0 0,0 0 0,-21 1 15,21-22-15,1 0 0,-1 21 16,0-21-16,0 0 0,0 0 16,0 0-16,22 0 0,-1-21 0,0-1 15,1 1-15</inkml:trace>
  <inkml:trace contextRef="#ctx0" brushRef="#br0" timeOffset="16888.25">20510 360 0,'0'0'0,"0"-21"0,22-22 16,-22 65-1,-22-1 1,1 0-16,0 21 0,0-21 16,21 22-16,-21-22 0,0 21 0,-1 1 15,1-22-15,21 21 0,-21 0 16,0 1-16,21-1 0,-21 0 15,21-20-15,0 20 0,-21 0 16,21-21-16,0 1 0,0-1 0,0 0 16,0 0-16,0 0 15,21-21 1,0 0-16,0 0 16,21-21-16,-20 0 0</inkml:trace>
  <inkml:trace contextRef="#ctx0" brushRef="#br0" timeOffset="17256.03">20849 677 0,'21'-21'0,"-42"42"0,42-63 0,-21 21 0,-21 42 31,0-21-15,0 21-16,-22 0 0,22 22 0,0-22 16,0 0-16,0 21 0,0-20 15,-1 20-15,22-21 0,0 0 0,0 0 16,0 22-16,0-22 15,0 0-15,0 0 0,22-21 0,-1 0 16,0 0-16,21 0 16,-21 0-16,1 0 0,20 0 15,-21-21-15,21 0 0,-20 0 16,20-22-16,-21 1 0,0 0 0,0 21 0,1-22 16,-1 1-16,-21 21 15,0-22-15,0 22 0,0 0 0,0 0 16,-21 21-16,-1 0 15,1 0-15,-21 0 0,21 0 0,-22 0 16,1 0-16,21 0 0,-21 21 16,20-21-16,1 0 0,0 21 0,0-21 15,21 21-15,-21-21 16</inkml:trace>
  <inkml:trace contextRef="#ctx0" brushRef="#br0" timeOffset="17496.41">20108 445 0,'0'0'0,"-21"0"0,0 0 15,0 0-15,42 0 16,0 0-16,0 0 16,22 0-16,-1 21 0,0-21 15,22 0-15,-1 0 0,1 21 0,-1-21 16,22 0-16,-22 0 0,1 0 15,-1 0-15,-20 0 0,20 0 0,-20 0 16,-22 0-16,21 0 16,-21 0-16,0 0 0,-21 21 15,-21-21 1,-21 21-16</inkml:trace>
  <inkml:trace contextRef="#ctx0" brushRef="#br0" timeOffset="18281.96">7154 1969 0,'0'0'0,"21"-22"0,-21 1 15,0 0-15,0 0 16,0 0-16,0 0 0,0-1 15,0 44 17,0-1-17,0 0-15,0 21 0,0 1 16,0-1-16,0 0 0,0 22 0,0-22 16,0 0-16,-21 1 0,21 20 15,0-20-15,0-1 0,0 0 0,0 1 16,0-1-16,0 0 0,0-21 15,0 1-15,0-1 0,21 0 0,1 0 16,-1-21-16,0 0 0,0 0 0,0-21 16,22 0-16,-1 0 15,-21-1-15,21 1 0,1-21 0,-1 0 16,0-1-16,22 1 0,-22 0 16,1-1-16,-1-20 0,0 20 0,1-20 15,-22 21-15,0-22 0,0 1 16,0 20-16,0 1 0,-21-22 0,0 43 15,22-21-15,-22 21 0,0 0 16,0-1-16,0 44 31,-22 20-31,22-21 0,0 0 16,-21 22-16,21-22 0,0 0 16,0 42-16,0-41 15,0 20-15,0-21 0,0 0 0</inkml:trace>
  <inkml:trace contextRef="#ctx0" brushRef="#br0" timeOffset="18687.73">8318 2201 0,'0'0'0,"22"-21"0,-1 21 0,0-21 16,0 0-16,-21 0 0,21 0 15,-21-1-15,0 1 16,-21 21-16,0 0 15,0 0-15,0 0 16,-1 21-16,1 1 0,0-22 16,21 21-16,0 0 0,0 0 0,0 0 15,0 0-15,0 1 0,0-1 16,0 0-16,0 0 0,21-21 0,0 42 16,-21-20-16,22-1 0,-1 0 15,0 0-15,0 0 0,-21 0 0,0 1 16,21-1-16,-21 0 15,0 0-15,0 0 0,-21 0 16,0-21-16,0 0 16,-22 0-16,22 0 0,0 0 15,-21 0-15,21 0 0,-22 0 16,22-21-16,0 0 0,0 21 16,0-21-16,21 0 0,0 0 15,0-1-15,0 1 16,21 21-16,-21-21 0,21 21 15,0-21-15,21 21 0,-20-21 0</inkml:trace>
  <inkml:trace contextRef="#ctx0" brushRef="#br0" timeOffset="19076.02">8784 2350 0,'0'0'0,"21"0"0,0 0 15,1 0-15,-1 0 16,0 0-16,0 0 0,0-22 16,0 22-16,1-21 0,-1 0 0,0 21 15,21-21-15,-21 0 0,1 0 16,-1 21-16,0-22 0,0 1 0,-21 0 16,0 0-1,-21 21 1,0 0-16,-22 0 0,22 0 0,0 21 15,-21 0-15,-1 0 0,22 1 16,-21-1-16,21 0 0,0 0 16,-1 0-16,1 22 0,21-22 15,-21 0-15,21 0 0,0 21 0,0-20 16,0-1-16,0 0 0,0 0 16,21-21-16,0 21 0,1-21 15,-1 0-15,0 0 0,0 0 16,0 0-16,0 0 0,1 0 15,-1 0-15,0-21 0,0 0 0,21 0 16,-20 21-16,-1-21 0</inkml:trace>
  <inkml:trace contextRef="#ctx0" brushRef="#br0" timeOffset="19521.77">10435 2244 0,'-21'0'0,"0"0"0,0 0 16,-1 0-16,1 0 0,0-21 0,0-1 16,21 1-1,-21 0-15,21 0 0,0 0 16,0-22-16,0 22 0,21 0 15,0-21-15,0 21 0,22-22 0,-22 1 16,21 21-16,0 0 0,1-22 16,-22 22-16,21 0 0,1 21 0,-1-21 15,-21 21-15,21 0 0,-20 0 0,-1 21 16,-21 0-16,0 0 0,0 0 16,0 22-16,0-1 0,0-21 0,0 22 15,-21-1-15,-1-21 0,1 21 16,-21 1-16,21-22 0,-22 21 0,22-21 15,0 1-15,-21-1 0,21 0 16,-1 0-16,1 0 0,0 0 16,0-21-16,21 22 0,0-1 0,-21-21 15,21 21-15,0 0 32</inkml:trace>
  <inkml:trace contextRef="#ctx0" brushRef="#br0" timeOffset="19939.66">10287 2836 0,'0'0'0,"-42"43"16,42-22-16,21-21 31,0 0-16,0 0-15,0 0 0,0 0 0,22-21 16,-22 21-16,0-21 16,0-1-16,-21 1 0,0 0 15,0 0 1,-21 21 0,0 0-16,0 0 0,0 21 15,-1 0-15,22 0 16,-21 1-16,0-1 15,21 0-15,0 0 16,21-21 15,0 0-31,-21-21 32,0 0-17,0 0 1,0-1-1,-21 22-15,0 0 16</inkml:trace>
  <inkml:trace contextRef="#ctx0" brushRef="#br0" timeOffset="21903.66">1355 4276 0,'-22'0'15,"1"0"1,0 0-16,0 0 16,0 0-16,0 0 0,-1 0 15,1 0-15,0 0 0,-21 0 16,21 0-16,-1 0 0,1 0 0,0-21 16,0 21-16,0 0 0,-22 0 15,22 0-15,0 0 0,21-22 0,-21 22 16,0 0-16,0 0 0,-1 0 31,22-21-31,-21 21 16,42 0 62,1 0-63,-1 0-15,0 0 0,0 0 16,0 0-16,0 0 0,22 0 16,-22 0-16,21 0 0,1 0 15,-1 0-15,21 0 0,1 0 16,-1 0-16,22 0 0,0 0 16,-1 0-16,22 0 0,-21 0 0,21 0 15,-22 0-15,22 0 0,0 0 16,0 0-16,0 0 0,0 0 0,-1 0 15,1 0-15,-21 0 0,0 0 16,-22 0-16,1 0 0,-22-21 0,21 21 16,-20 0-16,-22 0 0,0 0 15,0 0-15,0-21 0,1 21 0,-22-21 32,0 0-1,0-1 47,0 1-62,0 0-1,-22 0-15</inkml:trace>
  <inkml:trace contextRef="#ctx0" brushRef="#br0" timeOffset="22711.87">2836 3725 0,'0'0'0,"0"-21"0,-42 21 31,42-21-31,-21 21 0,0 0 31,21 21 1,0 0-17,21-21-15,0 22 0,-21-1 16,21-21-16,0 21 0,0-21 0,1 21 15,-1 0-15,0-21 0,0 21 16,0 1-16,22-22 0,-22 21 16,21-21-16,-21 21 0,22 0 0,-1-21 15,-21 21-15,21-21 0,1 21 16,-1-21-16,0 22 0,1-22 0,-1 0 16,0 21-16,1-21 0,-22 0 15,21 21-15,-21-21 0,22 0 16,-22 0-16,0 0 0,0 0 15,0 0-15,-21 21 0,22-21 16,-44 0 15,1 0-15,0 0-16,-21 0 0,21 0 0,-22 21 16,22-21-16,-21 21 0,-1-21 15,1 22-15,0-1 0,-1 0 0,-20-21 16,21 21-16,-1 0 0,-20 0 15,20 1-15,1-1 0,-21 21 0,20-21 16,1 0-16,-22 1 16,22-1-16,0 0 0,-22 0 0,22 0 15,0 0-15,-1 1 0,1-1 16,21 0-16,0-21 0,-1 21 0,1 0 16,0-21-16,0 0 15,21 21-15,-21-21 31,42 0 110,-21-21-125</inkml:trace>
  <inkml:trace contextRef="#ctx0" brushRef="#br1" timeOffset="47747.83">4974 3344 0,'0'-21'16,"0"0"-16,0 0 16,0 0-16,0 0 0,0-1 0,0 1 15,0 0-15,0 0 16,-21 21-16,21-21 0,-21 21 31,21 21-15,0 0-16,0 21 15,0-20-15,-21 20 0,21 0 0,0 22 16,-22-22-16,22 0 0,-21 22 16,21-22-16,-21 22 0,0-22 0,21 0 15,-21 22-15,0-22 0,-1 22 16,1-22-16,21 0 0,-21 1 16,21 20-16,-21-42 0,21 22 0,0-22 15,0 21-15,0-21 0,0 1 16,0-1-16,-21-21 0,21-21 47,-21-1-47,21 1 15,0 0-15,0-21 0,0-1 0,0 22 16,0-21-16,0 0 0</inkml:trace>
  <inkml:trace contextRef="#ctx0" brushRef="#br1" timeOffset="48116.48">4572 3387 0,'0'0'0,"-21"-85"16,21 64 0,0 0-16,0 0 15,21-1-15,0 1 0,21 0 0,-20 21 16,20-21-16,0 21 0,22 0 15,-22-21-15,22 21 0,-22 0 0,0 0 16,22 0-16,-22 21 16,-21 0-16,22 0 0,-22 22 0,-21-22 15,0 21-15,0 0 0,0 1 16,0-22-16,-43 21 0,22 1 0,-21-1 16,-22-21-16,22 21 0,0-20 15,-22 20-15,22-21 0,0 0 0,-1 0 16,1-21-16,21 22 0,0-1 15,-1-21-15,1 0 0,21 21 0,21-21 32,1 0-17,-1 0-15,0 0 0,0 0 0,0 0 16</inkml:trace>
  <inkml:trace contextRef="#ctx0" brushRef="#br1" timeOffset="48596.15">5122 3789 0,'-21'0'16,"21"-21"-16,0 0 0,0-1 16,0 1-1,0 0 1,21 21-16,0-21 15,1 21-15,-1 0 0,0 0 16,0 0-16,21 0 0,-20 0 0,-1 0 16,0 21-16,0-21 0,0 21 15,22 0-15,-22 1 0,0-1 0,0 0 16,-21 0-16,21 0 0,-21 0 16,0 1-16,0-1 0,0 21 0,0-21 15,0 0-15,-21 1 0,0-1 0,0 0 16,21 0-16,-21-21 15,-1 0-15,22-21 32,0 0-32,0 0 0,0-1 15,0 1-15,0-21 0,0 21 16,22 0-16,-1-1 0,-21 1 0,21 0 16,0-21-16,0 21 0,0-1 15,-21 1-15,22 0 0,-1 0 0,21 21 16,-21-21-16,0 0 0,1 21 0,-1 0 15,0-22-15,0 22 0,0 0 16,0 0-16,1 0 0,-1 0 16</inkml:trace>
  <inkml:trace contextRef="#ctx0" brushRef="#br1" timeOffset="48963.54">5905 3831 0,'22'0'32,"-1"0"-32,0 0 0,0 0 15,0-21-15,0 21 0,1-21 0,-1 0 16,0 21-16,0-21 0,0-1 16,0 1-16,-21 0 0,22 0 15,-22 0-15,0 0 16,-22 21-1,1 0-15,0 0 0,0 21 16,0 0-16,0 0 0,-1-21 16,1 21-16,0 0 0,0 1 0,21 20 15,0-21-15,-21 0 0,21 0 16,0 1-16,0-1 0,0 42 16,0-42-16,0 1 15,0-1-15,0 0 0,21-21 0,0 21 16,0-21-16,0 0 0,1 0 15,-1 0-15,0 0 0,0 0 16,21-21-16,-20 21 0,20-21 16,-21 0-16,21-1 0</inkml:trace>
  <inkml:trace contextRef="#ctx0" brushRef="#br1" timeOffset="50340.49">6816 3366 0,'-22'-22'16,"44"44"-16,-44-65 0,1 22 0,0 21 16,0 0-16,0 0 15,0 21 1,21 0-16,-22 1 0,22 20 16,0 0-16,0-21 0,-21 43 0,0-22 15,0 1-15,21-1 0,-21 21 16,0 1-16,-1-1 0,1 1 0,0 21 15,0-1-15,0-20 0,-22 105 16,22-63-16,0-21 0,-21 20 16,21 1-16,-1 0 0,1 0 0,0 0 15,0 0-15,0-1 0,0-20 0,-1 21 16,1-21-16,21-1 0,0 43 16,0-63-16,0-1 0,0-20 15,0-22-15,0 0 0,0 0 16,21 0-16,1-21 0,-1 0 15,0-21-15,21 0 0,1 0 0,-1 0 16,0-22-16,43-63 0,-22 64 16,1-21-16,-22-1 0,22 1 15,-22-22-15,0 21 0,1-20 0,-1 20 16,-21-20-16,0-1 0,-21 0 16,0 22-16,-21-1 0,0-20 0,-21 41 15,-1-20-15,1 20 0,0-20 16,-1 21-16,1 20 0,-21-20 0,20 21 15,1-21-15,21 42 0,0-22 16,-1 1-16,1 21 0,21-21 16,0 0-16,21 0 15,1 21-15,20 0 16,-21-21-16,21 21 0,1-22 16,-1 1-16,0 21 0,22-21 0,-22 0 15,1 0-15,20 0 0,-21-22 16,1 22-16,20 0 0,-20-21 0,-22 20 15,21 1-15,-21 0 0,0 0 0,1 0 16,-1 0-16,-21-1 16,0 1-16,21 21 0,-21-21 0,0 0 0,0 0 15,-21 21 1,0 0-16,-1 0 16,1 0-16,0 0 15,21 21-15,-21 0 0,0-21 16,21 21-16,-21 0 0,21 1 0,-22-1 15,22 0-15,-21 0 0,21 0 16,0 0-16,0 1 0,0-1 0,0 0 16,0 0-16,0 0 0,0 0 15,0 1-15,21-22 0,1 21 0,-22 0 16,21-21-16,0 21 0,0-21 16,0 0-16,0 0 15,1 0-15,-1 0 16,0 0-16,0 0 15,0-21-15,0 0 0,1 0 0,-1 21 16,0-22-16,0 1 0,21 0 16,-20 0-16,-1 0 0,21 0 0,-21-1 15,0 1-15,1 0 0,-1 0 16,0 21-16,0-21 0,-21 0 16,21 21-16,-21-22 0,0 1 15,0 0 16,-21 21-31,21 21 79,0 0-79,0 1 15,0-1 1,0 0-1,21-21-15,-21 21 16,0 0 0,0 0-1,0 1-15,21-22 16,-21 21-16,0 0 16,22-21-1,-22 21-15,21-21 16,0 0-1,0 0-15,0 0 16,0 0 0,-21 21-16,22-21 0,-1 0 15,0 0-15,0 0 16,0 0-16,0 0 16,1-21-1,-1 21-15,-21-21 16,0 0 15,21 21-31,-21-21 0,21-1 16</inkml:trace>
  <inkml:trace contextRef="#ctx0" brushRef="#br1" timeOffset="51084.66">9292 3535 0,'0'0'16,"21"-21"-16,-21 0 0,0-1 0,21 1 0,-21 0 16,0 0-16,22 0 0,-22 0 15,0 42 1,0 0-1,0 0-15,0 0 0,-22 22 16,22-22-16,-21 21 0,0 0 0,21 1 16,0-1-16,-21 0 0,0-20 15,0 20-15,21 0 0,0-21 0,-22 1 16,22 20-16,-21-21 0,21 0 16,0 0-16,0 1 0,0-1 0,0 0 15,0-42 32,21 0-47,1 21 0,-22-22 16</inkml:trace>
  <inkml:trace contextRef="#ctx0" brushRef="#br1" timeOffset="51524.34">9610 3662 0,'0'0'15,"21"0"-15,-21-21 0,21 21 16,-21 21 0,0 0-16,0 0 15,0 0-15,-21 1 0,0-1 16,-1 21-16,22-21 0,-21 0 16,0 1-16,21 20 0,0-21 15,0 0-15,-21 0 0,21 1 16,0-1-16,0 0 0,0 0 0,21-21 15,-21 21-15,21-21 0,0 0 16,22 0-16,-22 0 0,0 0 16,21-21-16,22 0 0,-22 0 15,1 0-15,-22-1 0,21 1 16,-21 0-16,22 0 0,-22 0 16,-21 0-16,0-22 0,21 22 0,-21 0 15,0 0-15,0-22 0,-21 22 0,21 0 16,-21 21-16,-22-21 0,22 0 15,0 21-15,0 0 0,-22 0 16,22 0-16,0 0 0,0 0 0,-21 0 16,20 0-16,1 0 0,0 21 15,21 0-15,-21-21 0,0 0 0,0 21 16,-1-21 0,1 0-1</inkml:trace>
  <inkml:trace contextRef="#ctx0" brushRef="#br1" timeOffset="51737.52">9017 3641 0,'0'0'0,"21"0"16,0 0-1,0 0-15,1 0 0,-1 0 0,21 0 16,-21 0-16,22 0 0,-22-21 15,21 21-15,0 0 0,1 0 0,-1-22 16,0 22-16,-20-21 0,20 21 0,-21 0 16,0 0-16,0 0 0,1-21 15,-1 21-15</inkml:trace>
  <inkml:trace contextRef="#ctx0" brushRef="#br1" timeOffset="52204.93">11557 3387 0,'0'0'0,"21"-21"0,-21-1 16,0 44 15,0-1-31,0 0 0,-21 21 16,21-21-16,-21 22 0,0-22 0,21 21 15,0-21-15,-22 22 0,1-1 16,0-21-16,21 0 0,0 22 16,-21-22-16,0 0 0,21 21 15,0-20-15,0-1 0,-21-21 16,21 21-16,0 0 15</inkml:trace>
  <inkml:trace contextRef="#ctx0" brushRef="#br1" timeOffset="52503.76">11112 3958 0,'0'0'0,"-21"0"0,0 43 16,21-22-16,0 0 15,0 0 1,21-21-16,0 0 16,22 0-16,-22 0 0,0 0 0,21 0 15,-20 0-15,20 0 0,-21-21 0,0 21 16,22-21-16,-22 21 15,21-21-15,-21 21 0,0-22 0,22 1 16,-22 0-16,-21 0 16,21 21-16,-21-21 0,0 0 15,0-1-15,0 1 0,0 0 16,0 0-16,0 0 0,-21 0 16</inkml:trace>
  <inkml:trace contextRef="#ctx0" brushRef="#br1" timeOffset="52699.65">11197 3429 0,'0'0'0,"21"0"15,0 0 1,1 0-16,20 0 0,-21 0 0,21 0 16,-20 0-16,20 0 0,-21 0 15,21 0-15,1 0 0,-22 0 0,0 0 16,21 0-16,-20 0 0,-1 0 0,0 0 15,0 0-15,0 0 16</inkml:trace>
  <inkml:trace contextRef="#ctx0" brushRef="#br1" timeOffset="53380.29">12361 3789 0,'0'0'0,"21"0"16,1 0-16,-1 0 15,0 0-15,0-21 16,-21 0-16,0-1 0,0 1 16,0 0-16,0 0 15,0 0-15,0 0 0,-21-1 16,0 22-16,0 0 0,-1-21 15,1 21-15,0 0 0,0 0 16,0 0-16,0 0 0,-1 21 16,-20-21-16,21 22 0,0-1 0,-22 0 15,22 0-15,0 0 0,0 0 16,-21 1-16,20 20 0,1-21 0,21 0 16,0 0-16,-21 22 0,21-22 15,0 0-15,0 0 0,21 0 16,-21 1-16,21-22 0,1 0 15,-1 0-15,0 0 0,21 0 0,-21 0 16,1 0-16,20 0 0,-21 0 0,21-22 16,-20 1-16,-1 0 0,21 21 15,-21-21-15,0 0 0,22 0 0,-22-22 16,0 22-16,0-21 0,0-1 16,1 22-16,-1-21 0,0-22 15,0 22-15,0 0 0,0-64 16,-21 64-16,22-64 15,-22 85-15,0-22 0,21 22 0,-21 0 16,0 0-16,0 0 0,0 42 31,-21 0-31,-1 0 0,22 21 16,-21 1-16,0 20 0,21-20 0,-21 20 16,0-21-16,21 22 0,0-22 0,-21 1 15,21-1-15,-22 0 0,22 22 16,0-43-16,0 0 15,0 21-15,22-20 0,-1-1 16,21-21-16,-21 0 16,0 0-16,1 0 0,-1 0 0,0 0 15,0 0-15,0 0 0,0-21 16,1-1-16,-1 1 0,0 0 16</inkml:trace>
  <inkml:trace contextRef="#ctx0" brushRef="#br1" timeOffset="54536.12">14647 3302 0,'0'-21'0,"0"42"0,21-63 0,1-1 0,-1 22 15,-21 0-15,0 0 0,21 0 0,-21 0 16,0 42 15,0 0-31,-21 0 16,21 21-16,-21 1 0,21-1 0,-22 64 16,22-64-1,-42 64-15,42-64 0,-21 1 16,0-1-16,21 0 0,-21 1 0,-1-1 15,1 0-15,0 1 0,0-22 16,0 21-16,-22-21 0,22 1 0,0-1 16,0 0-16,0 0 0,0-21 15,-1 0-15,1 0 0,0 0 0,0 0 16,-21 0-16,20-21 0,1 0 0,-21 0 16,21-1-16,0-20 0,-1 21 15,1 0-15,0-22 0,21 1 0,0 21 16,0-21-16,-21-1 0,21 1 15,0 0-15,0-1 0,0 1 16,0 21-16,21-22 0,-21 22 0,0 0 16,21 21-16,0 0 15,1 0-15,-22 21 0,21 0 16,0 22-16,0-22 0,0 21 16,-21 1-16,21-22 0,1 21 0,-1 0 15,0 1-15,0-22 0,-21 21 16,21-21-16,0 1 0,1 20 0,-1-21 15,0 0-15,0 0 0,0 1 0,0-1 16,22-21-16,-22 0 0,0 0 16,21 0-16,1 0 15,-1 0-15,-21-21 0,22 21 0,-22-22 16,21 1-16,-21 0 0,22 0 16,-22 0-16,21 0 0,-21-22 15,22 22-15,-22-21 0,0 21 0,0-22 16,0 22-16,0-21 0,1-1 15,-1 1-15,-21 21 16,0 0-16,-21 21 16,-1 21-16,1 0 15,0 0-15,0 0 0,21 1 0,-21-1 16,0 21-16,21-21 0,0 0 0,0 43 16,0-43-16,0 0 15,0 0-15,0 1 0,0-1 16,0 0-16,21 0 0,0-21 15,21 21-15,-21-21 0,1 0 0,20 0 16,-21 0-16,21 0 0,1 0 0,-1 0 16,0-21-16,1 0 0,-22 21 15,21-21-15,-21 0 0,22-1 0,-22-20 16,0 21-16,-21 0 0,0-22 16,0 22-16,0-21 0,0 0 15,0 20-15,0-20 0,-21 21 0,-21 0 16,20-22-16,-20 43 0,21-21 0,-21 21 15,-1 0-15,1 0 0,21 0 16,-22 21-16,1-21 0,-21 43 16,41-22-16,1 0 0,0 21 15,0-20-15,21-1 0,0 0 16,0 0-16,0 0 0,0 0 0,0 1 16,21-1-16,0 0 0,22-21 15,-22 0-15,21 0 0,0 0 16</inkml:trace>
  <inkml:trace contextRef="#ctx0" brushRef="#br1" timeOffset="54808.05">15960 3598 0,'0'0'0,"21"-21"0,0 0 16,-21 0-16,0 0 0,0-22 16,0 22-16,0 0 0,0 0 0,0 0 15,0 0-15,-21 21 16,0 0-16,-1 0 0,1 0 0,0 21 15,0 0-15,0 0 0,-22 0 16,22 22-16,0-22 0,0 21 0,0-21 16,0 22-16,21-1 0,0 21 15,0-41-15,0-1 0,0 21 16,0-21-16,0 0 0,0 1 16,21-1-16,21 0 0,-21-21 0,0 21 15,22 0-15,-1-21 0,0 0 16,1 0-16,20 0 0,-20 0 15,20 0-15,-21 0 0</inkml:trace>
  <inkml:trace contextRef="#ctx0" brushRef="#br1" timeOffset="55561.1">16827 3725 0,'0'0'0,"22"-21"0,-22 0 0,0-21 16,0 21-16,0-1 0,0-20 15,0 21-15,-22 0 0,1 0 16,0 21-16,-21 0 0,21 0 0,-1 0 15,-20 0-15,0 21 0,-1 0 16,1 0-16,0 0 0,21 0 16,-22 1-16,1 20 0,0-21 0,20 0 15,1 22-15,0-22 0,0 0 16,21 0-16,0 0 0,0 0 0,0 1 16,21-1-16,0-21 15,0 0-15,1 0 0,20 0 0,-21 0 16,21 0-16,-20 0 0,20 0 0,-21 0 15,21 0-15,-20-21 0,-1-1 16,21 1-16,-21 0 0,0 0 0,1 0 16,-1-22-16,0 22 15,0-21-15,0 21 0,-21-22 0,0 22 16,0 0-16,0 0 0,0 0 16,0 0-16,-21 42 31,21 0-31,-21 0 0,0 21 15,21-20-15,0-1 0,0 21 0,0-21 16,0 0-16,0 1 0,0-1 16,0 21-16,0-21 0,21 0 15,0 1-15,0-1 0,0-21 16,1 0-16,-1 0 0,0 0 16,0 0-16,21 0 0,-20 0 0,-1 0 15,0-21-15,0-1 0,0 1 16,0 0-16,1 0 0,-1 0 15,0-22-15,0 1 0,0 0 16,0-1-16,1-62 0,-1 41 16,0 1-16,-21 20 0,0-20 15,21 20-15,-21 1 0,0 21 0,0 0 16,0 0-16,0-1 0,-21 22 16,21 22-1,-21 20-15,0-21 0,-1 21 0,1 22 16,0-22-16,0 1 15,21 20-15,-21-21 0,0 22 0,21-22 0,-22 1 16,22-1-16,0 0 0,0 1 16,0-22-16,0 21 0,0-21 15,0 22-15,0-22 0,0 0 0,0 0 16,22 0-16,-1-21 16,0 0-16,0 0 0,0 0 15,22 0-15,-22 0 0,0 0 16,21-21-16,-21 0 0,1 0 0,-1 0 15,0-1-15,0 1 0</inkml:trace>
  <inkml:trace contextRef="#ctx0" brushRef="#br1" timeOffset="56167.38">17103 3556 0,'0'21'0,"21"-21"31,0 0-31,0 0 0,21 0 16,-20 0-16,20 0 0,0 0 0,1 0 15,20 0-15,-21 0 0,22-21 16,-22 21-16,22 0 0,-22-21 0,22 0 16,-22 21-16,0-21 0,1 21 15,-22 0-15,0 0 0,0-22 16,0 22-16,0 0 0,-21 22 31,-21-22-31,0 21 16,0 0-16,0 0 0,0 0 15,-1 0-15,1 1 0,0-1 0,0 0 16,0 0-16,0 0 0,-1 0 16,22 1-16,-21-1 0,21 0 0,0 0 15,0 0-15,0 0 16,21 1-16,1-22 0,-1 0 0,0 21 15,0-21-15,0 0 0,0 0 16,22 0-16,-22 0 0,21 0 16,-21 0-16,1 0 0,20-21 0,-21 21 15,21-22-15,-20 1 0,-1 0 16,0 0-16,21 0 0,-42 0 0,21-1 16,-21-20-16,0 21 0,0-21 15,0-1-15,0 22 0,-21 0 16,21 0-16,-21 21 0,0 0 15,-21-21-15,20 21 0,1 0 0,0 0 16,0 0-16,0 0 0,0 21 0,-1-21 16,22 21-16,-21 0 15,85 43 32</inkml:trace>
  <inkml:trace contextRef="#ctx0" brushRef="#br1" timeOffset="56583.98">18457 3620 0,'0'0'0,"0"-22"0,0 1 16,0 0-1,0 0-15,21 0 16,1 21-16,-1 0 15,0 0-15,21 0 0,-21 0 0,22 0 16,-22 0-16,21 0 0,-21 0 16,1 21-16,-1 0 0,0 0 0,0 0 15,0 1-15,0-1 0,-21 21 16,0-21-16,0 0 0,0 1 0,0-1 16,0 0-16,0 0 0,0 0 15,0 0-15,-21 1 0,0-22 16,21 21-16,-21-21 15,0 0-15,21-21 32,0-1-32,0 1 15,0 0-15,0 0 0,0 0 16,21 0-16,0-1 0,0 1 16,0 0-16,1-21 0,-1 21 0,0-1 15,0 1-15,0 0 0,0 0 16,1 0-16,-1 0 0,0 21 0,0-22 15,0 22-15,22 0 0,-22 0 16,21 0-16,-21 0 0,22 0 0,-1 0 16</inkml:trace>
  <inkml:trace contextRef="#ctx0" brushRef="#br1" timeOffset="56988.48">19918 3493 0,'0'0'0,"21"0"0,-21-22 15,21 1-15,-21 0 16,0 0-16,-21 21 16,0 0-16,0 0 0,-22 0 15,22 0-15,-21 0 0,-1 0 0,1 0 16,-21 21-16,20 0 0,1 0 16,0 1-16,-1-1 0,1 0 15,0 0-15,42 0 16,0 0-16,0 1 0,21-1 15,0 0-15,21 0 0,1-21 16,-1 21-16,0 0 0,1-21 0,20 22 16,-42-22-16,22 21 0,-1 0 0,-21-21 15,0 21-15,0-21 0,-21 21 16,0 0 0,-42-21-16,21 0 0,0 0 15,-22 0-15,1 0 0,0 0 0,-1 0 16,1 0-16,-21 0 15,20 0-15,1 0 0,0 22 0,20-22 0,-20 0 16,21 0-16,0 0 0</inkml:trace>
  <inkml:trace contextRef="#ctx0" brushRef="#br1" timeOffset="57544.67">20510 4085 0,'0'0'15,"0"-21"-15,0 0 16,0 0-16,-21 21 31,21 21-15,-21 0-16,0 0 0,21 0 16,-21 1-16,0-1 0,-1 0 0,1 0 15,-21 43-15,21-43 0,0 0 16,-22 0-16</inkml:trace>
  <inkml:trace contextRef="#ctx0" brushRef="#br1" timeOffset="58688.45">2561 5525 0,'0'0'0,"0"-22"0,-42 1 16,21-21 0,-1 42-16,1 0 0,0 0 15,0 0-15,0 21 16,0 0-16,21 0 0,0 22 16,0-1-16,0 22 0,0-1 15,0 1-15,0-1 0,0 1 16,0-1-16,0 1 0,0-22 15,0 21-15,0 1 0,0-1 0,0-20 16,0 20-16,0-20 0,0 20 16,0-21-16,0-20 0,0 20 0,0-21 15,0 0-15,0 0 0,0 1 16,0-44 15,0 1-31,0 0 0,0 0 16,0 0-16,-22-22 0,22 22 0,0-21 15,0 21-15,0-22 0,0 1 16,0 0-16,22 21 0,-1-22 16,0 22-16,0 0 0,21-21 0,1 20 15,-1 1-15,0 0 0,22 21 16,-1 0-16,-20 0 0,20 0 0,1 0 16,-22 21-16,0 0 0,1 1 15,-22-1-15,0 0 0,0 0 0,-21 0 16,0 22-16,0-22 0,-21 21 15,0-21-15,-21 0 0,20 22 0,-20-22 16,0 0-16,-22 0 0,22 0 16,-64 22-16,64-43 15,-1 0-15,1 21 0,0-21 0,21 0 16,-1 0-16,1 0 16,0 0-16,0 0 0,21-21 15,0 0-15,21-1 16,0 1-16,0 0 0,1 21 15,20-21-15,-21 0 0,21 0 0</inkml:trace>
  <inkml:trace contextRef="#ctx0" brushRef="#br1" timeOffset="59412.03">3260 6075 0,'0'0'0,"21"-21"16,-21 42-16,0 0 15,0 0-15,0 0 16,0 1-16,0-1 0,0 21 0,0-21 16,-21 0-16,21 1 0,0 20 15,-22-21-15,22 0 0,0 0 0,0 1 16,0-1-16,0 0 0,0 0 16,22-21-1,-1-21 1,0 0-16,0 0 0,0-1 0,0 1 15,1 0-15,-1 0 16,0-21-16,21 20 0,-21 1 0,22-42 16,-43 20-16,21 22 15,0 0-15,0 0 0,-21 0 0,0 0 16,0-1-16,21 1 0,1 21 16,-22 21-1,0 1-15,0-1 0,0 0 0,0 0 16,0 0-16,0 22 0,0-22 15,21 0-15,-21 21 0,21-21 0,-21 22 16,0-22-16,21 21 16,0-21-16,0 1 0,1-1 0,-1 0 0,0 0 15,0 0-15,21-21 16,-20 0-16,-1 0 0,21 0 0,-21 0 16,22 0-16,-22-21 0,21 0 15,-21 0-15,0 0 0,22-1 0,-22 1 16,0-21-16,21 21 0,-20-22 0,-1 22 15,0-21-15,-21 0 0,21-1 16,-21 1-16,21-22 0,-21 22 0,0-21 16,0 20-16,0 1 0,0 0 15,0-1-15,0 1 0,0 21 0,0 0 16,0-1-16,0 44 16,0-1-16,0 21 0,0-21 15,0 22-15,0 20 0,-21-21 16,21 22-16,0-22 0,0 1 15,-21-1-15,0 21 0,21-20 16,-21-22-16,21 21 0,0 1 0,0-22 16,0 21-16,0-21 0,0 0 15,0 1-15,21-22 0,0 0 16,0 0-16,0 0 0,0 0 16,1 0-16,-1-22 0,-21 1 15,21 0-15,0 0 0,-21 0 0,21 0 16</inkml:trace>
  <inkml:trace contextRef="#ctx0" brushRef="#br1" timeOffset="59584.77">4254 6033 0,'-21'0'16,"42"0"15,1-22-31,-1 22 0,21 0 0,0-21 15,1 21-15,20-21 0,1 0 16,-1 21-16,1-21 0,-1 0 0,1-1 16</inkml:trace>
  <inkml:trace contextRef="#ctx0" brushRef="#br1" timeOffset="60714.13">6265 5969 0,'0'0'0,"0"-21"15,0-21 1,-21 20-16,21 1 0,0 42 47,0 1-47,0 20 0,0-21 0,0 0 16,0 22-16,0-1 0,0-21 15,-21 21-15,21 1 0,0-22 0,0 21 16,0 1-16,-21-22 0,21 21 0,-21-21 15,21 0-15,0 1 0,0-1 16,0 0-16,0 0 0,0-42 31,0 0-31,0 0 16,21 21-16,0-43 0,0 22 0,-21 0 16,21 0-16,0-22 0,1 22 15,-1-21-15,0 21 0,0 0 0,0-22 16,0 22-16,1 0 0,-1 0 15,-21 0-15,0-1 0,21 22 0,0 0 32,-21 22-32,0-1 0,0 0 15,0 0-15,0 0 0,0 0 0,0 22 16,0-22-16,0 0 16,0 0-16,0 22 0,0-22 0,0 21 15,0-21-15,0 0 0,0 1 16,21-1-16,0-21 0,1 21 15,-1-21-15,0 0 0,21 0 0,-21 0 16,1 0-16,20-21 0,0 0 16,-21-1-16,22 1 0,-22 0 0,21 0 15,-21 0-15,22 0 0,-1-43 16,-21 43-16,0-21 0,1 20 16,-1-20-16,0 21 0,-21 0 15,21 0-15,-21-1 0,0 1 16,0 0-16,0 0 15,0 42 1,0 0 0,0 0-16,0 22 0,0-22 15,0 0-15,-21 0 0,21 22 16,0-22-16,0 0 0,0 0 0,0 21 16,0-20-16,0-1 0,0 0 15,0 0-15,0 21 0,21-42 0,0 22 16,0-1-16,1-21 0,-1 0 0,21 0 15,-21 0 1,0 0-16,1 0 0,20-21 0,-21-1 16,21 1-16,1 0 0,-22 0 15,21 0-15,1-22 0,-1 22 0,21-42 16,-20 20-16,-22 1 0,0 21 16,0-21-16,0 20 0,-21-20 15,0 21-15,0 0 0,0 0 0,-21 21 16,0 0-1,0 0-15,-21 21 0,20 0 0,-20 0 16,21 0-16,0 0 0,0 22 16,-1-22-16,1 21 0,0-21 0,21 22 15,0-1-15,0-21 0,0 22 16,0-22-16,0 0 16,21 0-16,0 0 0,1-21 0,-1 21 15,0-21-15,21 0 0,-21 0 16,22 0-16,-22 0 0,21 0 0,1 0 15,-1 0-15,-21 0 0,21-21 0,-20 0 16,20 0-16,-21 0 0,0 0 16,0-1-16</inkml:trace>
  <inkml:trace contextRef="#ctx0" brushRef="#br1" timeOffset="61440.72">9165 6138 0,'21'0'0,"-42"0"0,63 0 16,-20 0-16,20 0 0,-21-21 0,0 21 15,0-21-15,22 0 0,-22 21 16,0-21-16,0 0 0,0-1 0,1 1 16,-22 0-16,0 0 0,0 0 0,0 0 15,0-22-15,0 22 0,0 0 16,-22-21-16,1 20 0,0 1 0,0 0 15,0 0-15,-22 0 0,1 21 16,21 0-16,-21 0 0,-1 0 0,1 21 16,0-21-16,-1 21 0,1 21 15,0 1-15,-1-22 0,22 21 16,-21 1-16,21-1 0,-1 0 0,22 1 16,0-1-16,0-21 0,0 21 15,0-20-15,0-1 0,0 0 0,22 0 16,-1 0-16,0 0 0,0-21 0,0 0 15,22 0-15,-22 0 0,21 0 16,0 0-16,-20 0 0,20-21 0,-21 21 16,21-21-16,-20 0 0,20 0 0,-21 0 15,0-1-15,0 1 0,1 0 16,-1-21-16,0 21 0,0-22 0,-21 1 16,0 21-16,0-22 15,0 1-15,0 0 0,0 21 0,0-22 16,0 22-16,0 0 15,0 42 1,0 0-16,0 0 0,0 22 0,-21-1 16,21-21-16,-21 22 0,21-1 15,-21-21-15,21 21 0,0-20 0,0 20 16,0-21-16,0 0 0,0 0 16,0 1-16,0-1 0,21 0 15,0-21-15,0 0 0,0 0 16,0 0-16,1-21 15,-1 0-15,0-1 0,21 1 16</inkml:trace>
  <inkml:trace contextRef="#ctx0" brushRef="#br1" timeOffset="63664.39">9969 5461 0,'0'0'0,"0"-21"0,0 0 0,0 0 0,-21 21 16,0 21-1,0 0-15,0 0 0,0 21 16,21-20-16,-22 20 0,1 21 0,0-20 16,21-1-16,-21 22 15,0-22-15,21 0 0,-21 1 0,21-1 16,-22 0-16,22 1 0,-21-22 16,21 0-16,0 21 0,0-21 15,0 1-15,0-1 0,21-21 0,1 0 16,-1 0-16,0 0 0,0 0 15,0 0-15,0 0 0,1 0 0,20-21 16,-21-1-16,0 1 0,22 0 0,-22 0 16,0 0-16,21 0 0,-21-22 15,1 22-15,-1-21 0,0 21 0,0-1 16,0 1-16,-21 0 0,0 0 16,21 0-16,-21 0 0,0 42 31,0 0-31,0 0 0,0 0 15,0 0-15,-21 1 0,0 20 0,21-21 16,0 0-16,0 22 0,-21-22 0,21 0 16,0 0-16,0 0 0,0 0 15,0 1-15,0-1 0,0 0 16,21 0-16,0-21 16,0 0-16,1 0 0,-1 0 15,0 0-15,0 0 0,21 0 0,-20-21 16,-1 0-16,0 0 0,0-1 15,0 22-15,0-21 0,1-21 0,-1 21 16,-21 0-16,21-1 0,0-20 16,0 21-16,-21 0 0,0-22 15,21 22-15,-21 0 0,22 21 0,-22-21 16,0 42 0,0 0-16,0 0 15,0 1-15,0-1 0,0 0 0,-22 0 16,22 0-16,-21 22 0,21-22 15,0 0-15,0 0 0,0 0 0,0 0 16,0 22-16,0-22 16,21-21-16,1 0 15,-1 0-15,0 0 0,0 0 0,0 0 16,0 0-16,22 0 16,-22 0-16,0-21 0,0 0 0,0-1 15,1 1-15,-1 0 0,0-21 16,-21 21-16,0-1 0,0 1 15,0-21-15,0 21 0,0 0 0,0-1 16,0-20-16,0 21 0,-21 21 16,21-21-16,0 0 0,0-1 15,21 22 17,21 0-32,-21 0 0,22 0 0,20 0 15,-20 0-15,20 0 0,1 0 16,-1 0-16,1 0 0,-1 0 15,-21 0-15,22 0 0,-1 0 0,-20 0 16,41 0-16,-62 0 16,-1 0-16,0 0 0,-42 0 31,0 0-31,-22 0 0,22 0 16,0 0-16,-21 22 0,-1-1 15,1-21-15,21 21 0,-22 0 0,1 21 16,0-20-16,21-1 0,-22 0 15,22 0-15,0 21 0,0-20 16,0-1-16,21 0 0,0 0 0,0 0 16,0 0-16,0 1 0,21-1 15,0-21-15,0 0 0,0 0 16,0 0-16,22 0 0,-22 0 0,21 0 16,-21 0-16,1 0 0,20 0 15,-21-21-15,0 21 0,0-22 0,22 1 16,-22 0-16,0 0 0,0 0 0,-21 0 15,21-22-15,1 22 0,-1-21 16,0 21-16,-21-22 0,0 22 0,21-21 16,-21 21-16,21-1 0,-21 1 15,-21 42 17,0 1-32,21-1 0,-21 0 15,21 0-15,0 21 0,-21-20 0,-1 20 16,22-21-16,0 21 0,0-20 15,0-1-15,0 0 0,0 0 0,0 0 16,0 0-16,0 1 0,22-22 0,-1 21 16,0-21-16,0 0 0,0 0 15,0 0-15,22 0 0,-22 0 0,21 0 16,-21 0-16,22 0 0,-1-21 0,-21 21 16,22-22-16,-1 1 15,-21 0-15,0 0 0,22 0 0,-22 0 16,0-22-16,-21 22 0,21 0 15,0-21-15,0 20 0,-21 1 0,0 0 16,0 0-16,0 0 0,0 42 31,0 0-31,0 0 0,-21 0 16,21 1-16,-21 20 0,0-21 16,21 0-16,0 22 0,0-22 15,0 0-15,0 0 0,0 0 0,0 0 16,0 1-16,21-1 0,0-21 15,0 0-15,22 0 0,-22 0 16,21 0-16,1 0 0,-22 0 0,63 0 16,-41-21-16,-22-1 15,21 22-15,-21-21 0,1 0 0,20-21 16,-21 21-16,0-1 0,-21-20 0,21 21 16,1-21-16,-22 20 0,21-20 15,-21 21-15,0 0 0,0 0 0,21-1 16,-21 1-16,0 0 0,0 42 31,0 0-31,0 22 16,0-22-16,-21 21 0,21-21 15,-21 22-15,-1-1 0,1 0 16,0 1-16,21-1 0,-21 0 0,0 1 16,0 20-16,21 1 0,0-1 15,0 1-15,-22-1 0,22 1 0,0 20 16,-21-20-16,21 21 0,-21-22 0,21 1 15,0 20-15,-21 64 16,0-63-16,0-21 0,21 20 0,-22-20 16,1-1-16,0 1 0,-64 105 15,43-127-15,0 1 16,21-1-16,-22-21 0,1 22 0,-43-1 16,64-42-16,-21 21 0,-1-21 15,22 0-15,-21 0 0,21 0 16,0-21-16,-1 0 0,1 0 15,0-1-15,21-20 0,0 21 0,0-21 16,0-1-16,21-20 0,0-1 0,1 1 16,20-22-16,0 22 0,1-22 0,-1 0 15,21 1-15,-20-22 0,20 21 16,1 0-16,-1-20 0,-20-1 0,20 21 16,1 0-16,-1 1 0,1-1 15,-1 22-15,1-1 0,-1 1 0,-21-1 16,1 22-16,41-43 15,-62 43-15,-1 21 0,0-1 16,-21 1-16,-21 21 16,0 0-1,-1 0-15,-20 0 0,21 0 0,0 0 16,0 21-16,-1 1 0,22-1 16,0 0-16,22 0 15,-1 0-15,0-21 0,0 21 0,0 1 16,0-1-16,1 0 0,-1-21 15,21 42-15,-21-21 0,-21 1 16,0-1-16,-21-21 16,0 21-1,0-21-15,0 0 0,-22 0 0,22 0 16,0 0-16,0 0 0,0 0 16,-1 0-16,1 0 0,21-21 15,0 0 1,21-1-16</inkml:trace>
  <inkml:trace contextRef="#ctx0" brushRef="#br1" timeOffset="64284.7">14499 5334 0,'0'0'0,"0"-21"0,0 0 31,0 42-31,0 21 16,0-21-16,0 1 0,0 20 15,0 0-15,0 1 0,0 20 16,0-21-16,0 1 0,0-1 0,-21 0 16,21 1-16,-21-1 0,21 0 15,0 1-15,0-22 0,0 21 0,0-21 16,0 1-16,0-1 0,21 0 15,0-21-15,0 0 0,0 0 16,22 0-16,-22 0 0,0 0 0,21 0 16,-20 0-16,-1 0 0,21-21 15,-21 0-15,0-1 0,1 1 16,20-21-16,-21 21 0,0-22 0,0-20 16,1 21-16,-1-22 0,0 22 15,0-22-15,0 1 0,22-22 16,-22 22-16,0 20 0,0 22 15,-21-21-15,0 21 0,0-1 0,21 22 16,-21 22 0,0-1-1,-21 0-15,21 21 0,-21-21 16,21 1-16,0 20 0,-21-21 0,21 21 16,-21-20-16,21 20 0,0-21 0,0 0 15,0 0-15,0 22 16</inkml:trace>
  <inkml:trace contextRef="#ctx0" brushRef="#br1" timeOffset="64672.45">15409 5800 0,'21'-21'0,"-42"42"0,64-42 0,-43-1 16,21 1-16,0 0 0,0 0 0,0 0 15,-21 0-15,0-1 0,0 1 16,0 0-16,0 0 0,-21 21 15,0 0-15,0 0 16,0 0-16,-22 0 0,22 21 16,-21 0-16,21 0 0,-22 1 0,22 20 15,21-21-15,0 0 16,0 22-16,0-22 0,0 0 0,42 0 16,-20 0-16,20 0 15,-21 1-15,0-1 0,0 0 0,1-21 16,-1 21-16,0-21 0,-21 21 0,0 0 15,-21-21 1,0 0-16,-22 0 0,1 0 16,21 0-16,-22 0 0,1 0 15,0 0-15,-1 0 0,22 0 0,-21 0 16,21 0-16,21-21 31,21 0-31,21 21 0,-21-21 16,22 21-16,-1-21 0,0 21 0</inkml:trace>
  <inkml:trace contextRef="#ctx0" brushRef="#br1" timeOffset="65013.55">15748 5884 0,'0'0'16,"21"0"-16,0 0 0,0 0 16,1 0-16,-1 0 15,0 0-15,0-21 16,0 21-16,0-21 0,1 21 15,-1-21-15,0 21 0,0-21 0,0 21 16,-21-21-16,21-1 0,-21 1 0,22 21 16,-22-21-16,0 0 0,0 0 15,0 0-15,-22-1 0,1 22 0,0 0 16,0 0-16,0 0 0,0 0 16,-1 0-16,-20 22 0,21-1 15,0 0-15,0 0 0,-1 0 0,1 0 16,0 22-16,21-22 0,0 0 15,0 21-15,0-20 0,0-1 0,0 0 16,0 0-16,0 0 0,21 0 16,0 1-16,1-22 0,-1 0 15,0 0-15,21 0 0,-21 0 16,22 0-16,-1 0 0,0 0 0,1 0 16,-1-22-16,-21 22 0</inkml:trace>
  <inkml:trace contextRef="#ctx0" brushRef="#br1" timeOffset="65432.22">17081 5207 0,'0'0'15,"0"-21"-15,0-21 0,0 20 0,0 1 0,0-21 16,0 21-16,0 0 16,22 21-16,-1 0 0,0 0 0,21 0 15,-21 21-15,22 0 0,-1 21 16,0 1-16,1-1 0,-1 0 15,22 22-15,-22-22 0,0 22 16,1-1-16,-22-21 0,21 22 0,-21-22 16,0 1-16,22 62 0,-43-83 15,0 20-15,0-21 0,0 21 16,0-20-16,0-1 0,-21-42 47,21-22-47,0 22 15,0 0-15</inkml:trace>
  <inkml:trace contextRef="#ctx0" brushRef="#br1" timeOffset="65692.58">17970 5165 0,'0'0'0,"0"-21"0,-21-22 31,0 43-31,0 21 0,0 1 0,0-1 15,-22 21-15,22-21 0,-21 22 0,-1-1 16,22-21-16,-21 21 0,0 22 16,-1-22-16,1 1 0,0-1 0,-1 21 15,22-20-15,-21-1 0,-1-21 16,22 22-16,0-1 0,0-21 16,21 0-16,0 0 0,0 1 15,0-1-15,21-21 16,0 0-16,22 0 0,-22 0 0,21 0 15,-21-21-15,22-1 0,-1 22 16</inkml:trace>
  <inkml:trace contextRef="#ctx0" brushRef="#br1" timeOffset="66075.75">18203 5419 0,'0'0'0,"21"-21"31,-21 42-31,0 0 0,0 0 16,-21 0-16,21 22 0,-21-22 0,21 42 16,0-20-16,-21 20 0,21-21 15,-21 22-15,21-1 0,0 22 0,0-21 16,0 20-16,0 1 0,0 0 16,-21-1-16,-1 22 0,1 0 0,21-21 15,-42 20-15,0 107 0,-1-106 16,1 21-16,0-21 0,-22 0 15,22-1-15,-22-20 0,22 21 16,-22 0-16,22-22 0,0 22 0,-1-21 16,1-22-16,0 22 0,-1-21 0,1-22 15,21 21-15,0-20 0,-22-22 16,22 0-16,21 0 0,-21 0 0,21-42 31,0 0-31,21-21 0,22-1 0,-22 1 16,21-21-16,22-22 0,-22 21 15,21-20-15,1-22 0,-1 21 0,1-21 16,-1 1-16</inkml:trace>
  <inkml:trace contextRef="#ctx0" brushRef="#br1" timeOffset="66407.84">18203 5863 0,'0'0'16,"-21"-42"-16,0 21 0,21-22 0,-21 1 0,21 21 15,0 0-15,0-22 0,21 22 16,0 0-16,0 0 0,0 21 0,22-21 16,-1 21-16,0-21 0,1 21 15,-1 0-15,22 0 0,41 21 16,-62 0-16,-1 0 0,0 0 16,-20 22-16,-1-22 0,-21 0 15,0 21-15,0-21 0,-21 22 0,-1-22 16,-20 0-16,0 0 0,-1 0 15,1 1-15,-21-22 0,20 21 0,-20 0 16,20-21-16,1 0 0,0 0 16,-1 0-16,22 21 0,0-21 0,0 0 15,0 0-15,42 0 32,0-21-32,0 21 0,22-21 15,-1 0-15,0 21 0</inkml:trace>
  <inkml:trace contextRef="#ctx0" brushRef="#br1" timeOffset="66884.47">19367 5694 0,'0'0'0,"85"-64"16,-64 22-16,-21 21 0,0 0 0,0 0 0,-21 21 15,0-22-15,0 1 0,0 21 16,-22 0-16,22 0 0,-21 0 0,-1 0 15,22 0-15,-21 21 0,0 22 16,20-22-16,-20 0 0,0 21 16,21 1-16,-1-1 0,1-21 0,0 22 15,21-1-15,-21-21 0,21 0 0,0 22 16,0-22-16,0 0 0,21 0 16,0-21-16,0 21 0,1-21 15,-1 0-15,21 0 0,-21 0 0,22 0 16,-22-21-16,21 0 0,-21 0 15,22 0-15,-22-1 0,21-20 0,-21 21 16,0-21-16,22-1 0,-22 1 16,0 0-16,-21-1 0,0 22 0,21 0 15,-21 0-15,0 0 0,-21 21 16,0 21 0,21 0-16,-21 0 0,0 0 15,21 22-15,0-22 0,-22 0 16,22 21-16,0-21 0,0 22 0,0-22 15,0 0-15,0 0 0,0 0 0,0 1 16,22-1-16,-22 0 0,21 0 16,0-21-16,0 0 0,0 0 0,0 0 15,1 0-15,20 0 0,-21 0 16,0-21-16,22 21 0,-22-21 16,21 0-16,-21-1 0</inkml:trace>
  <inkml:trace contextRef="#ctx0" brushRef="#br1" timeOffset="67128.33">20066 5207 0,'0'0'0,"21"-42"16,-21 21-16,0-1 0,0 44 31,-21 20-31,0 0 16,0-21-16,-1 22 0,22-1 0,-21 0 15,0 1-15,0-1 0,21 22 16,0-22-16,-21 0 0,21 1 0,-21-1 15,21-21-15,0 21 0,0-20 0,0 20 16,0-21-16,0 0 0,0 0 16,0 1-16,21-22 31,0-22-31,0 22 16</inkml:trace>
  <inkml:trace contextRef="#ctx0" brushRef="#br1" timeOffset="67616.05">20468 5165 0,'0'84'16,"0"-62"-16,-21 20 15,21-21-15,-21 21 0,0 1 0,21-1 16,-22 0-16,1 1 0,21-1 15,-21 0-15,0 1 0,0-1 16,21-21-16,-21 22 0,21-22 0,-22 21 16,22-21-16,-21-21 0,21 21 15,0 1-15,0-44 32,0 1-17,0 0-15,0-21 0,21 21 16,1-22-16,-1 22 15,0-21-15,0-1 0,21 1 0,1 21 16,-1-21-16,22 20 0,-22-20 0,21 21 16,-20 21-16,-1-21 0,43 21 15,-64 0-15,0 21 16,0 0-16,-21 0 0,0 0 0,0 22 16,0-1-16,0-21 0,0 22 15,-21-1-15,21 0 0,-21-21 0,0 22 16,0-22-16,-1 0 0,1 0 15,0 0-15,0 1 0,0-22 16,0 0-16,-1 0 16,1 0-1,0-22-15,0 1 0,0 0 16</inkml:trace>
  <inkml:trace contextRef="#ctx0" brushRef="#br1" timeOffset="67859.91">19812 5440 0,'0'0'0,"21"0"31,0 0-31,0 0 0,1 0 16,-1 0-16,21 0 0,-21 0 15,0 0-15,22 0 0,-22 0 16,21 0-16,-21 0 0,1 0 0,-1 0 15,0 0-15,0 0 0,0 0 16,0 0-16,1 0 0,-22-21 16,21 21-16,0 0 15</inkml:trace>
  <inkml:trace contextRef="#ctx0" brushRef="#br1" timeOffset="68131.75">21632 5990 0,'-21'0'31,"0"0"-31,21-21 16,21 21-1,0-21 1,-21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2:57:52.3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381 0,'0'0'0,"0"-21"0,0 0 16,0 0-16,0-1 0,0 1 15,0 0 1,0 0-16,0 0 15,0 0-15,21 21 16,1 0 0,-1 0-1,0 0-15,-21 21 0,21 0 0,0 0 16,0 0-16,1 22 0,-1-1 16,21 0-16,-21-21 0,0 22 15,1-1-15,20 0 0,-21 1 16,0-1-16,22 0 0,-22 1 0,21-1 15,-21 0-15,0 1 0,1-1 16,20 0-16,-21-20 0,0 20 0,0-21 16,-21 0-16,22 0 0,-1 1 15,-21-1-15,0 0 16,0-42 15,0 0-31,0-1 16,0 1-16,0 0 0,0 0 15,0-21-15,-21 20 0,21-20 16</inkml:trace>
  <inkml:trace contextRef="#ctx0" brushRef="#br0" timeOffset="331.23">3111 127 0,'0'0'0,"-21"21"47,0 0-47,0 1 0,21 20 15,-21-21-15,-22 21 0,22 1 0,0-1 16,-21 0-16,21 22 0,-22-22 16,1 1-16,0 20 0,-1-21 0,1 22 15,-22-1-15,22-20 0,0 20 16,-1-20-16,1-1 0,0 0 0,-1 1 15,22-1-15,0-21 0,-21 21 16,42-20-16,-21-22 16,42 0 15,-21-22-31,21 1 16,0 0-16,0 0 0,0 0 15,1 0-15</inkml:trace>
  <inkml:trace contextRef="#ctx0" brushRef="#br0" timeOffset="708.19">3302 466 0,'0'0'0,"0"21"31,0 0-31,0 0 0,0 0 16,0 1-16,0-1 0,0 0 0,0 21 16,0-21-16,0 22 0,0-1 15,-21 22-15,21-22 0,-21 21 16,-1 64-16,22-63 0,-21-22 16,0 22-16,0-1 0,21 1 15,-42 42-15,42-43 16,0 1-16,-22-22 0,22 21 0,-21 1 0,21-22 15,-21 1-15,21-1 0,0-21 16,0 21-16,0-20 0,0-1 16,0 0-16,0-42 31,0 0-31,0-1 0,21 1 16,-21-21-16,21 0 0,-21-1 0,22 1 15,-22-22-15</inkml:trace>
  <inkml:trace contextRef="#ctx0" brushRef="#br0" timeOffset="1073.24">3344 593 0,'0'0'0,"0"-21"16,-21-64-1,21 64-15,0 0 16,21-1-16,0 22 15,1-21-15,20 0 0,-21 21 0,21 0 16,-20-21-16,20 21 0,0 0 16,1 0-16,-1 0 0,-21 21 0,21 0 15,-20 0-15,20 1 0,-21-1 16,-21 21-16,0-21 0,0 0 0,0 22 16,0-22-16,-21 0 0,0 0 15,0 0-15,-22 22 0,22-22 16,-21 0-16,-1-21 0,1 21 15,21 0-15,-21 1 0,20-22 0,1 0 16,0 0-16,0 0 16,21-22-1,21 22 1,-21-21-16,42 21 0,-20-21 0,-1 0 16,21 21-16</inkml:trace>
  <inkml:trace contextRef="#ctx0" brushRef="#br0" timeOffset="1672.24">4403 572 0,'0'-22'16,"21"-20"0,-21 21-1,0 0-15,0 0 16,0-1-16,-21 22 0,21-21 0,-22 21 15,1 0-15,0 0 16,0 0-16,0 0 0,0 0 16,-1 0-16,1 21 0,0 1 15,-21-1-15,21 0 0,-1 0 0,1 21 16,0-20-16,0 20 16,0-21-16,0 21 0,21-20 0,0 20 15,0-21-15,0 21 0,0-20 16,0-1-16,0 0 0,0 0 0,0 0 15,0 0-15,21-21 16,0 0-16,0 0 0,0 0 16,0 0-16,1-21 0,20 21 15,-21-21-15,0 0 0,0 0 16,1 0-16,20-1 0,-21-20 0,0 21 16,0 0-16,1-22 0,-1 22 0,0-21 15,-21 21-15,21-22 16,-21 22-16,21 0 0,-21 0 0,0 0 15,0 42 17,-21 21-32,0-21 15,21 1-15,-21-1 0,21 21 0,0-21 16,-21 0-16,21 22 0,0-22 16,0 21-16,0-21 0,0 1 0,0-1 15,0 0-15,0 0 0,0 0 16,0 0-16,21-21 0,0 0 15,0 0-15,0 0 16,0 0-16,1 0 0,-1-21 16,0 0-16,0 0 0,0 0 15,0 0-15,1-1 0,-1 1 0,0-21 16</inkml:trace>
  <inkml:trace contextRef="#ctx0" brushRef="#br0" timeOffset="1948.22">4974 148 0,'0'0'0,"0"-21"0,0 42 16,0 0-1,0 1-15,0-1 0,-21 21 0,21 0 16,-21 1-16,21-1 16,-21 0-16,21 1 0,0-1 0,-22 0 15,1-20-15,21 20 0,0 0 16,0 1-16,-21-22 0,21 21 0,-21-21 15,21 22-15,0-22 0,0 0 16,0 0-16,0 0 0,0 0 16,21-21-1,0 0-15,0-21 16,-21 0-16,22 0 0,-1 0 16,0 0-16,0-22 0</inkml:trace>
  <inkml:trace contextRef="#ctx0" brushRef="#br0" timeOffset="2491.67">5313 106 0,'0'42'16,"0"1"-16,0-22 15,0 21-15,0-21 0,0 22 0,0-1 16,-21 0-16,21 1 0,-22-1 15,22 0-15,-21 1 0,21-22 16,0 21-16,0 0 0,-21-20 16,21 20-16,-21-21 0,21 0 0,0 0 15,0 1-15,-21-1 0,21 0 16,0 0-16,0 0 16,0-42 15,0 0-31,0 0 0,0 0 15,0-1-15,0 1 0,0 0 0,0 0 16,21-21-16,0 20 0,0-20 16,0 21-16,1-21 0,-1-1 0,0 22 15,0 0-15,21-21 0,-20 20 16,-1 22-16,0-21 0,21 21 16,-21 0-16,1 0 0,-1 0 15,0 21-15,0 1 0,0-1 0,0 0 16,-21 21-16,0-21 0,22 1 15,-22 20-15,0-21 0,0 21 0,0-20 16,0-1-16,0 21 0,0-21 16,0 0-16,0 1 0,-22-1 0,22 0 15,-21-21 1,0 0 0,21-21 15,-21 0-31,21-1 0,-21 1 0,21 0 15,-21 0-15</inkml:trace>
  <inkml:trace contextRef="#ctx0" brushRef="#br0" timeOffset="2747.58">4784 402 0,'21'0'31,"0"0"-31,0 0 0,0 0 16,0 0-16,1 0 0,20 0 16,-21 0-16,0 0 0,22 0 0,-22 0 15,0 0-15,0 0 0,21-21 16,-20 21-16,-1 0 0,0-21 15</inkml:trace>
  <inkml:trace contextRef="#ctx0" brushRef="#br0" timeOffset="3624.45">7853 445 0,'0'0'0,"42"-43"15,-21 22-15,0 0 16,1 0-16,-1 0 0,0-1 0,0 1 16,0 0-16,0 0 0,1 0 15,-1 0-15,-21-1 0,0 1 0,0 0 16,0 0-16,0 0 0,0 0 15,0-1-15,-21 22 0,-22 0 16,22 0-16,-21 0 0,-1 0 16,1 0-16,0 0 0,-1 22 0,1-1 15,21-21-15,-21 21 16,-1 0-16,22 0 0,-21 0 0,21 1 16,-1-1-16,1 0 0,21 0 15,0 0-15,0 0 0,0 1 0,0-1 16,0 0-16,21-21 0,1 21 15,-1 0-15,0-21 0,21 21 0,-21 1 16,22-22-16,-1 21 0,0-21 16,1 21-16,-22 0 0,21-21 0,1 21 15,-22 0-15,21-21 0,-21 22 16,0-1-16,1 0 0,-22 0 16,0 0-16,-22 0 0,1 1 15,-21-22-15,0 21 16,-1-21-16,1 0 0,-22 21 0,22-21 15,-21 0-15,20 0 0,-20 0 16,20 0-16,1 0 0,21 0 0,-21 0 16,20 0-16,1-21 0,0 21 15,0-21-15,0-1 0,0 22 0,21-21 16,-22-21-16,22 21 16,0 0-16,0-1 0,0 1 15,0 0-15,22 21 16,-1 0-16,0-21 0,0 21 0,0 0 15,22-21-15,-1 0 0,0 21 16</inkml:trace>
  <inkml:trace contextRef="#ctx0" brushRef="#br0" timeOffset="4292.75">8340 402 0,'0'0'0,"0"21"31,0 1-31,0-1 16,0 0-16,-22 0 0,1 0 15,21 0-15,-21 1 0,0-1 16,21 0-16,0 0 0,-21 0 0,21 0 16,-21 1-16,21-1 0,0 0 15,0 0-15,0 0 16,21-21-16,0 0 15,0 0-15,0 0 0,0 0 0,1-21 16,20 21-16,-21-21 0,0 0 16,22 0-16,20-1 15,-42 1-15,0 0 0,1 0 0,-1 0 16,0 0-16,0-1 0,-21 1 16,0 0-16,0 0 0,0 0 0,0 0 15,0-1 1,0 44-1,0-1-15,0 0 16,0 21-16,0-21 0,0 1 16,-21 20-16,21-21 0,-21 21 15,21 1-15,0-1 0,0 0 0,-21 22 16,21-22-16,0 22 0,0-22 16,0 22-16,0-1 0,0-21 0,0 22 15,-22-1-15,22-20 0,0 20 0,0-20 16,0 20-16,0 1 0,0-22 15,-21 21-15,21-20 0,-21-1 16,0 0-16,0-20 0,0 20 0,21-21 0,-22 0 16,1 0-16,0-21 15,-21 0-15,21 0 0,-22 0 0,1 0 16,0 0-16,-1-21 0,-20 21 16,-1-42-16,1 21 0,-1-22 0,1 22 15,-1-21-15,1-22 0,20 22 0,1 0 16,0 21-16,-1-22 0,22 1 15,0 21-15,0-22 0,21 22 0,0-21 16,0 21-16,0 0 0,0-1 16,21 1-16,0-21 0,22 21 0,-22 0 15,21-22-15,0 1 0</inkml:trace>
  <inkml:trace contextRef="#ctx0" brushRef="#br0" timeOffset="5016.31">8869 550 0,'0'22'16,"0"-1"0,0 0-16,0 0 15,-21 0-15,21 0 0,0 1 0,0-1 16,0 0-16,-22 0 0,22 0 15,-21 22-15,21-22 0,0 0 0,0 0 16,0 0-16,-21 0 16,21-42 15,0 0-31,-21 0 16,21 0-16,0 0 0,0-1 0,0 1 15,0 0-15,0-21 0,0 21 16,0-1-16,21 1 0,0-21 0,0 21 15,1 0-15,-22-1 16,42 1-16,-21 0 0,0 21 0,0 0 16,1-21-16,-1 21 0,21 0 15,-21 0-15,0 0 0,1 21 0,-1 0 16,0 0-16,0 1 0,-21-1 16,21 0-16,-21 21 0,21-21 0,-21 1 15,0 20-15,0-21 0,0 0 16,0 0-16,0 22 0,0-22 0,-21 0 15,21 0-15,-21-21 0,21-21 47,0 0-31,0 0-16,0 0 0,21-1 0,-21 1 16,21-21-16,1 21 0,-1-22 15,0 22-15,21-21 0,-21 21 0,1-22 16,20 22-16,-21 0 0,0 0 15,22 0-15,-22 0 0,21 21 0,-21 0 16,0 0-16,1 21 0,-1 0 16,-21 0-16,0 0 0,21 0 0,-21 1 15,0 20-15,0-21 0,0 21 16,0-20-16,0 20 0,-21-21 0,21 21 16,-21-20-16,-1-1 0,22 0 0,0 0 15,0 0 1,0-42 15,0 0-31,22 0 0,-1 0 16</inkml:trace>
  <inkml:trace contextRef="#ctx0" brushRef="#br0" timeOffset="5548">10033 296 0,'0'0'16,"0"-21"-16,0 0 0,-21 21 31,0 21-15,21 0-16,-22 1 0,22-1 0,-21 21 15,21-21-15,-21 22 0,0-1 16,21 0-16,0 1 0,-21-1 0,21 0 16,-21 1-16,21-1 0,-22-21 0,22 21 15,-21 1-15,21-22 0,0 42 16,0-41-16,-21-1 15,21 0-15,0-42 32,0 0-17,0-1-15,0 1 0,0 0 0,0-21 16,21 21-16,-21-22 0,21 1 16,1 21-16,-1-22 0,0 22 15,0-21-15,21 21 0,-20 0 0,20-1 16,-21 1-16,21 21 0,-20 0 15,20 0-15,-21 0 0,21 0 0,-20 0 16,-1 21-16,0 1 16,0-1-16,0 21 0,0 0 0,1-20 15,-22 20-15,0-21 0,0 0 16,0 22-16,0-22 0,-64 21 16,43-21-16,0 0 0,0-21 15,-22 22-15,22-22 0,-42 21 16,41-21-16,-20 0 0,21 0 15,0 0-15,0 0 0,21-21 16,0-1 0,0 1-16,0 0 15,21 0-15,21 0 0,-21 21 16</inkml:trace>
  <inkml:trace contextRef="#ctx0" brushRef="#br0" timeOffset="6063.65">10626 529 0,'0'0'0,"21"0"31,-21 21-15,-21 1-16,21-1 16,-22 0-16,22 0 0,-21 0 0,0 0 15,21 22-15,0-22 0,-21 21 16,0-21-16,21 1 0,0-1 0,-21 21 15,21-21-15,0 0 0,0 1 16,0-1-16,21-21 16,0 21-16,0-21 0,0 0 15,0 0-15,22 0 0,-22 0 16,0-21-16,21 0 0,-20-1 0,-1 1 16,0 0-16,21 0 0,-21 0 15,1-22-15,-1 22 0,0-21 0,-21 0 16,0 20-16,0-20 0,0 0 15,0 21-15,0-22 0,-21 22 0,0 0 16,-22 0-16,22 0 0,0-1 16,-21 22-16,20 0 0,1 0 0,-21 0 15,21 22-15,0-1 0,-22 0 16,22 0-16,21 0 0,-21 22 16,0-22-16,21 0 0,-21 21 0,21-21 15,0 1-15,0 20 0,0-21 16,0 0-16,0 0 0,0 1 0,21-1 15,0 0-15,0 0 0,0-21 16,0 0-16,1 0 0,20 0 0,-21 0 16,21 0-16,1 0 0,-22-21 15,21 21-15,1-21 0,-1 0 0,0-22 16,43 1-16,-64 0 16</inkml:trace>
  <inkml:trace contextRef="#ctx0" brushRef="#br0" timeOffset="6328.31">11345 318 0,'0'0'15,"0"-43"-15,0 1 0,0 21 16,0 0-16,0-1 0,0 44 31,0-1-15,0 21-16,-21-21 0,21 22 0,-21-1 16,21 0-16,-21 1 0,21-1 15,0-21-15,-21 21 0,21 1 0,-22-1 16,22-21-16,-21 22 0,21-22 0,-21 21 15,21-21-15,0 0 0,0 1 16,0-1-16,0 0 0,0 0 16,21-21 15,0 0-31,1 0 16,-1-21-16,0 0 0,0 0 0,0-1 15</inkml:trace>
  <inkml:trace contextRef="#ctx0" brushRef="#br0" timeOffset="6716.03">12023 381 0,'0'0'0,"-22"-21"32,1 21-32,0 0 15,-21 0-15,21 21 0,-1-21 0,1 21 16,-21 0-16,21 1 0,0-22 15,-1 21-15,1 0 0,21 0 0,0 0 16,-21-21-16,21 21 0,0 1 16,0-1-16,0 0 15,21-21-15,0 0 0,1 0 16,-1 21-16,0-21 0,0 0 0,0 0 16,22 21-16,-22-21 0,0 0 0,0 0 15,0 21-15,0-21 16,-21 22-16,22-22 0,-22 21 0,0 0 31,0 0-31,-22-21 16,1 21-16,0-21 0,0 0 15,0 0-15,0 21 0,-1-21 16,1 0-16,0 0 0,0 0 0,0 0 16,0 0-16,-1 0 0,1 0 15,0 0-15,-21 0 0,21 0 0</inkml:trace>
  <inkml:trace contextRef="#ctx0" brushRef="#br0" timeOffset="7588.04">2540 1334 0,'0'0'16,"-21"0"-16,0 0 0,-1 0 16,1 0-16,0 0 15,42 0 32,0 0-31,22 0-16,-1 0 0,0 0 15,22 0-15,21 0 0,-22 0 0,43 0 16,-21 0-16,20 0 0,22 0 16,0 0-16,22 0 0,-22 0 0,21 0 15,-21-22-15,21 22 0,-21 0 16,21-21-16,-21 21 0,0 0 0,0-21 16,0 21-16,-42 0 0,21-21 15,-22 21-15,1-21 0,-22 21 16,1 0-16,-1 0 0,-20 0 0,-22 0 15,21 0-15,-21 0 0,1 0 16,-1 0 0,0 0 46,0 0-62,0-21 0</inkml:trace>
  <inkml:trace contextRef="#ctx0" brushRef="#br0" timeOffset="8360.14">7493 1143 0,'0'0'0,"-21"21"0,0-21 0,-22 0 0,22 0 16,0 0-16,0 0 0,0 21 15,-1-21-15,22 22 47,22-22-47,-1 0 0,0 0 16,21 0-16,1 0 0,-1 0 0,21 0 15,1 0-15,21 0 0,20 0 0,1 0 16,0 0-16,21 0 16,0 0-16,21 0 0,0 0 0,1 0 15,20 0-15,0 0 0,1 0 16,-1 0-16,0 0 0,1 0 0,-1-22 16,0 22-16,1 0 0,-1 0 15,0 0-15,22 0 0,-43 0 0,21-21 16,-21 21-16,1 0 0,-22 0 15,21 0-15,-21 0 0,-21 0 0,-1 0 16,1 0-16,-21 0 0,0 0 16,-22 0-16,-21-21 0,22 21 0,-43 0 15,21 0-15,-20 0 0,20 0 16,-21 0-16,0-21 0,0 21 16,-21-21 15,0 0-31,-42-1 15</inkml:trace>
  <inkml:trace contextRef="#ctx0" brushRef="#br1" timeOffset="20368.18">1291 2709 0,'0'0'0,"0"-21"15,21 0-15,-21 0 16,0 0-16,21 21 15,-21-21-15,22 21 0,-22-22 16,0 1-16,0 42 63,0 1-63,0-1 15,-22 0-15,22 0 0,-21 0 0,0 22 16,21-22-16,-21 0 0,0 21 15,0 1-15,-1-22 0,1 21 16,0-21-16,0 22 0,0-1 16,0-21-16,-1 21 0,1 1 0,-21-1 15,21 0-15,0 1 0,-1-1 16,22-21-16,-42 64 16,21-64-16,0 21 0,0-20 0,21-1 15,-22 21-15,1-21 0,21 0 16,0 1-16,-21-1 0,0 0 15,21-42 79,0 0-94,0-1 16,0 1-16,21 0 15</inkml:trace>
  <inkml:trace contextRef="#ctx0" brushRef="#br1" timeOffset="21384.05">2879 3154 0,'21'0'31,"-42"0"32,-1 0-48,1 0 1,0 0-16,0 0 15,21 21 64,21-21-64,85 0 1,-64 0-16,1 0 0,-1 0 15,0 0-15,1 0 0,20 0 0,1 0 16,-1 0-16,1 0 0,-1 0 16,22 0-16,-22 0 0,22 0 0,-22 0 15,22 0-15,-21 0 0,-1 0 16,1 0-16,-1 0 0,1 0 16,-1 0-16,1 0 0,-22 0 0,21-21 15,1 21-15,-1 0 0,-20 0 16,20 0-16,-20 0 0,20 0 0,-21 0 15,1 0-15,-1 0 0,-21 0 16,0 0-16,1 0 0,20 0 16,-21 0-16,-21-21 62,0 0-31,-21 21-31,0 0 16,21-22-16</inkml:trace>
  <inkml:trace contextRef="#ctx0" brushRef="#br1" timeOffset="22131.22">4614 2773 0,'-21'0'31,"21"21"0,0 0-15,0 0 0,21-21-16,-21 22 0,21-1 15,1 0-15,-1 0 0,0 0 16,0 0-16,0-21 16,0 22-16,1-22 0,20 21 0,-21 0 15,0-21-15,22 0 0,20 21 16,-42 0-16,22-21 0,-22 0 15,21 0-15,-21 0 0,0 21 0,22-21 16,-22 0-16,0 0 0,0 0 16,0 0-16,1 0 0,-1 0 15,0 0 17,-42 0-1,21 22-16,-21-22-15,-1 0 0,1 21 16,0-21-16,0 21 16,0-21-16,0 21 0,-1-21 0,1 21 15,0-21-15,0 21 0,-21 1 16,20-22-16,1 21 0,-21 0 16,0 0-16,-1 0 0,22 0 0,-21 1 15,-1-1-15,1 0 0,0 0 16,-1 0-16,1-21 0,21 21 0,-21 1 15,20-1-15,1 0 0,0-21 16,0 21-16,0-21 0,0 0 0,21 21 16,-22-21-16,1 0 15,21 21-15,0 1 32,0-44 30</inkml:trace>
  <inkml:trace contextRef="#ctx0" brushRef="#br1" timeOffset="23352.24">931 5482 0,'0'-21'0,"0"0"0,0 0 15,0 0 1,0-1 0,-21 22 30,0 22-30,21-1-16,0 0 16,0 21-16,-21-21 15,21 1-15,-21-1 0,-1 21 0,1-21 16,21 22-16,-21-1 0,0 0 16,0 1-16,0-22 0,-43 63 15,43-41-15,-21-1 0,20-21 16,-20 22-16,21-1 0,-21-21 0,20 0 15,-20 22-15,21-22 0,0 0 16,0-21-16,-1 21 0,22 0 16,-21-21-16,21 21 15,0-42 17,0 0-32,21 21 15,1-21-15,-22 0 0,21 0 0,0-1 16,0 1-16</inkml:trace>
  <inkml:trace contextRef="#ctx0" brushRef="#br1" timeOffset="23780.24">1143 5334 0,'-21'0'16,"21"21"-16,0 0 0,-21 1 16,-1-1-16,22 0 0,-21 21 15,21-21-15,-21 22 0,0-1 16,0-21-16,0 22 0,21-1 15,-22 0-15,1 1 0,0-1 0,0 0 16,0 1-16,0-1 0,-1 0 16,1 22-16,0-43 15,0 21-15,0-21 0,0 1 16,-1-1-16,22 0 0,-21 0 0,0 0 16,21 0-16,-21-21 0,21 22 15,0-1-15,-21-21 16,42 0 15,0-21-15,0-1-16,0 1 0</inkml:trace>
  <inkml:trace contextRef="#ctx0" brushRef="#br1" timeOffset="24595.79">3069 5630 0,'-85'0'31,"64"0"-31,21 22 16,-21-22-16,0 0 16,21 21 31,21-21-47,0 0 0,0 0 15,22 0-15,-22 0 0,21 0 0,1 0 16,-1 0-16,0 0 0,1 0 15,20 0-15,1 0 0,20 0 0,-20 0 16,20 0-16,22 0 0,-21-21 16,0 21-16,-1 0 0,1 0 0,-22-22 15,22 22-15,0 0 0,-22-21 16,22 21-16,-22 0 0,1 0 0,-1-21 16,1 21-16,-22 0 0,22 0 15,-22 0-15,-21-21 0,0 21 16,22 0-16,-22 0 0,0 0 15,-21-21 79,-21 21-94,0 0 0</inkml:trace>
  <inkml:trace contextRef="#ctx0" brushRef="#br1" timeOffset="25215.44">4593 5271 0,'-42'-22'31,"42"44"1,0-1-32,0 0 15,0 0-15,21-21 0,0 21 16,0 0-16,-21 1 0,43-22 15,-22 21-15,0-21 0,0 21 0,21-21 16,-20 0-16,20 21 0,-21-21 0,21 21 16,1-21-16,-22 0 0,21 0 15,-21 0-15,22 0 0,-22 0 0,0 0 16,0 0-16,0 0 0,1 0 16,-1 0-1,-42 0 16,-1 0-31,1 0 16,0 0-16,0 0 0,0 21 0,-22 1 16,22-22-16,-21 21 0,0 0 15,-1 0-15,1 21 0,21-20 0,-22-1 16,1 0-16,0 21 0,-1-21 16,22 1-16,-21 20 0,21-21 0,-22 0 15,22 0-15,0 1 0,0-1 0,0-21 16,0 21-16,-1 0 0,1-21 15,21 21-15,-21-21 16,21 21-16,-21-21 0,21 22 0</inkml:trace>
  <inkml:trace contextRef="#ctx0" brushRef="#br1" timeOffset="27524.32">1016 7980 0,'0'0'0,"21"0"16,0 0 0,-21-21-16,21 21 0,-42 0 62,0 0-46,21 21-16,0 0 0,-21 0 0,0 0 15,0 1-15,-1 20 0,1-21 16,0 21-16,0 1 0,0-1 16,-22 0-16,22 1 0,-21 20 15,21-20-15,-22-1 0,1 0 16,0 22-16,-22-1 0,22-20 0,0 20 15,-1-21-15,1 22 0,0-22 16,-22 43-16,43-43 0,-21-21 16,42 22-16,-22-22 0,1 0 15,21 0-15,0-42 63,0 0-48,21 0-15,1 0 16,-1-1-16,0 22 0,-21-21 0,21 0 16,21 0-16</inkml:trace>
  <inkml:trace contextRef="#ctx0" brushRef="#br1" timeOffset="28256.02">1079 8805 0,'0'22'16,"0"-1"0,0 0-1,22-21 32,-1 0-47,0-21 16,-21 0-1,0-1 1,0 1 0,0 0-16,-21 21 15,0 0 1,-1 0-16,1 21 15,21 0-15,0 1 16,0-1-16,0 0 16,0 0-16,21-21 31,1 0-31,-1 0 16,0-21-1,0 21-15,-21-21 0,0 0 16,0-1-1,0 1-15,-21 21 16,21-21-16,-21 21 16,0 0-16,-1 0 15,22 21 1,0 0 0,0 1-16,0-1 15,22-21 16,-1 0-15,0 0-16</inkml:trace>
  <inkml:trace contextRef="#ctx0" brushRef="#br1" timeOffset="28831.9">1651 8848 0,'0'21'15,"0"0"1,0 0 15,21-21-15,0 0-1,0 0-15,-21-21 0,22 21 16,-1-21-16,-21 0 16,0 0-16,0-1 15,0 1 1,-21 21 0,-1 0-16,1 0 0,0 0 15,0 0-15,0 21 16,21 1-1,-21-22-15,21 21 16,0 0 0,21-21-16,0 0 15,0 0-15,0 0 0,0 0 16,1 0 0,-22-21-16,21 21 0,-21-21 15,0-1-15,0 1 16,0 0-16,-21 21 47,-1 0-47,1 0 15,21 21-15,0 0 16</inkml:trace>
  <inkml:trace contextRef="#ctx0" brushRef="#br1" timeOffset="29580.6">3514 8361 0,'-64'0'16,"43"0"-16,0 0 15,0 0-15,-1 0 0,1 0 16,0 0-16,0 0 0,0 0 16,0 0-1,42 0 32,21 0-47,-21 0 16,0 0-16,22 0 0,-1 0 0,0 0 15,22 0-15,-22 0 0,22 0 0,-1 0 16,1 0-16,-1 0 0,22 0 16,-22 0-16,1-21 0,21 21 0,-22 0 15,22 0-15,-22 0 0,64-21 16,-21 21 0,-64 0-16,1 0 0,63 0 15,-85 0-15,0 0 16,0 0-16,-21-22 31,0 1 16,-21 21-47,0 0 16,21-21-16,-21 0 15</inkml:trace>
  <inkml:trace contextRef="#ctx0" brushRef="#br1" timeOffset="30119.31">4424 7938 0,'0'0'16,"-21"0"-1,21 21 1,0 0 0,0 0-16,21 0 15,0 0-15,0 1 0,0-1 0,0 0 16,1 0-16,-1 0 16,21 0-16,-21 1 0,22-1 0,-22-21 15,42 42-15,-20-42 0,-22 0 16,21 0-16,-21 0 0,0 0 15,1 0-15,-1 0 0,0 0 0,0 0 16,0 0-16,-42 0 47,0 0-47,0 0 0,-22 0 16,22 0-16,0 21 0,-21 0 15,-1-21-15,22 22 0,-21-1 0,0 0 16,-1 0-16,1 0 0,0 0 15,-1 1-15,1-1 0,-22 21 16,43 0-16,0-20 0,0-22 0,0 21 16,0 0-16,21 0 0,-22 0 15,22 0 1,-21-21 15,0 0 0,0 22-31</inkml:trace>
  <inkml:trace contextRef="#ctx0" brushRef="#br1" timeOffset="35139.91">804 11070 0,'0'0'0,"21"0"0,-21-21 0,22 0 15,-22 0-15,21 21 0,-21-21 16,21-1-16,-21 1 16,21 21-16,-21-21 15,0 0 1,0 0-1,0 42 17,-21-21-17,0 21-15,21 0 0,-21 22 0,-1-22 16,1 21-16,0 0 0,0 1 16,0-1-16,0 0 0,-22 1 15,22 20-15,-21-20 0,-1-1 0,1 0 16,0 22-16,-1-22 0,1 0 15,0 1-15,-1-22 0,1 21 16,0 1-16,21-22 0,-22 21 0,22-21 16,0 0-16,0 1 0,0-1 15,-1 0-15,22 0 0,0 0 16,0-42 31,22 21-47,-1-21 15,0 0-15,0 21 0,0-21 0,22-1 16,-22 1-16,0 21 0</inkml:trace>
  <inkml:trace contextRef="#ctx0" brushRef="#br1" timeOffset="36572.08">1164 11599 0,'0'0'0,"-21"22"16,42-22 15,0 0-31,0 0 16,1-22-16,20 1 0,-21 21 15,21-21-15,-20 0 0,20 0 0,0 0 16,-21-1-16,22 1 0,-22 0 16,21 0-16,-21-21 0,1 20 0,-1-20 15,0 21-15,-21-21 0,0 20 16,21-20-16,-21 21 0,0 0 0,0-22 15,0 22-15,0 0 16,0 0-16,-21 21 0,21-21 0,-21 21 16,21-21-16,-21 21 15,-1 0-15,1 0 0,21 21 16,-21 0-16,0 0 16,21 0-16,-21 0 0,21 22 0,-21-22 15,21 21-15,-22 1 0,22-1 16,-21 0-16,0 1 0,0-1 0,21 0 15,-21 22-15,0-22 0,21 0 16,-22 1-16,1 20 0,21-20 0,0 20 16,-21 1-16,0-1 0,0 1 15,0 20-15,21-20 0,-22-1 16,1 1-16,0-1 0,21 1 16,0-1-16,-21 1 0,21-22 0,-21 22 15,21-22-15,0 21 0,0-20 16,0-1-16,0 0 0,0-20 0,21-1 15,0 0-15,0 0 0,0-21 16,1 0-16,-1 0 0,21 0 0,-21 0 16,22-21-16,-22 0 0,21 0 15,-21-1-15,22-20 0,-22 0 0,21 21 16,-21-22-16,22 1 0,-22 0 16,0-1-16,0 1 0,0-22 0,0 22 15,-21-21-15,22-1 0,-22 1 16,0-1-16,0 1 0,0-1 15,-22 1-15,1-1 0,-21 22 0,21-1 16,0 1-16,-22 0 0,22-1 16,0 22-16,0 0 0,0 21 0,-1-21 15,1 21 1,42 0 15,1 0-31,-1 0 16,0 0-16,21-21 15,-21 21-15,1-21 0,-1-1 0,0 22 16,21-21-16,-21 0 16,1 0-16,20 0 0,-21 0 0,21-22 15,-20 22-15,-1 0 0,21-21 16,-21 20-16,0 1 0,1-21 0,-1 21 16,0 0-16,0-1 0,-21 1 15,0 0-15,21 21 16,-21-21-16,0 42 31,0 0-31,0 0 0,0 22 16,-21-22-16,21 0 0,0 0 15,0 22-15,0-22 0,0 0 0,0 21 16,0-21-16,0 1 16,0-1-16,0 0 0,0 0 0,0 0 15,21-21-15,0 0 16,1 0-16,-1 0 0,0 0 0,0 0 15,0 0-15,0 0 0,1-21 0,-1 21 16,0-21-16,0 0 0,0 0 16,0-1-16,1 1 0,-1-21 0,0 21 15,-21-22-15,0 22 0,0-21 16,0 0-16,0 20 0,0-20 16,-21 21-16,0 0 0,-1-22 15,1 43-15,0-21 0,-21 0 16,-1 21-16,22 0 0,0 0 0,0 0 15,0 0-15,0 0 0,-1 21 16,22 0-16,0 1 0,-21-1 0,21 0 16,0 0-16,0 0 15,0 0-15,0 1 0,0-1 0,21-21 16,1 0-16,-1 0 16,21 0-16,-21 0 0</inkml:trace>
  <inkml:trace contextRef="#ctx0" brushRef="#br1" timeOffset="36864.92">2879 10795 0,'0'0'0,"-22"21"15,1 0 1,0 1-16,0-1 0,21 0 15,-21 0-15,21 0 0,-21 43 16,-1-22-16,1 0 0,21 22 16,-21-22-16,21-21 0,-21 22 15,21-1-15,0-21 0,-21 0 0,21 1 16,0-1-16,0 0 16,0 0-16,21-21 15,0 0-15,0 0 16,0-21-16,1 0 15,-1 0-15</inkml:trace>
  <inkml:trace contextRef="#ctx0" brushRef="#br1" timeOffset="37132.76">3090 10753 0,'0'0'0,"0"21"31,0 0-31,0 0 0,-21 0 16,21 1-16,-21-1 0,21 21 0,-21-21 16,21 22-16,0-22 0,0 21 15,-21 0-15,21-20 0,-22 20 0,22 0 16,0-21-16,0 22 0,-21-22 0,21 21 16,0-21-16,-21 1 0,21-1 15,0 0-15,0 0 0,0 0 0,0 0 16,21-21 15,0-21-31</inkml:trace>
  <inkml:trace contextRef="#ctx0" brushRef="#br1" timeOffset="37551.53">3365 11007 0,'0'0'15,"-21"0"17,0 0-32,0 21 0,21 0 15,-21 0-15,0 0 0,-1 1 0,22-1 16,0 21-16,-21-21 0,21 22 16,0-22-16,0 21 0,0-21 0,0 22 15,0-22-15,0 0 0,0 0 16,21 0-16,1 0 0,-1-21 15,0 0-15,0 0 0,0 0 0,0 0 16,1 0-16,20 0 0,-21 0 16,0-21-16,0 0 0,22 0 0,-22 0 15,0 0-15,0-1 0,0 1 16,-21-21-16,0 0 0,22 20 0,-22-20 16,0 0-16,0 21 0,0-22 15,-22 22-15,1-21 0,21 21 16,-21-1-16,0 1 0,0 21 0,0 0 15,-1 0-15,-20 0 0,21 0 0,0 0 16,0 21-16,-22-21 0,22 22 16,0-1-16,-21 0 0,42 0 0,-22 0 15,22 0-15,-21 1 0,21-1 0</inkml:trace>
  <inkml:trace contextRef="#ctx0" brushRef="#br1" timeOffset="38495.99">4106 10922 0,'0'0'0,"0"-21"0,-21 21 31,21 21-16,0 0-15,-21 0 0,21 1 16,-21-1-16,21 0 0,-21 0 16,21 21-16,-22-20 0,22-1 0,0 21 15,0-21-15,-21 0 0,21 1 0,-21-1 16,21 0-16,0 0 0,0 0 16,0 0-16,0-42 46,0 0-46,0 0 16,0 0-16,0 0 16,21-1-16,0 1 0,1 0 0,-22 0 15,0 0-15,21 0 0,0-1 0,-21 1 16,21 21-16,0-21 16,0 21-16,-21 21 15,22-21-15,-22 21 16,0 1-16,0-1 0,21 0 0,-21 0 15,0 0-15,0 0 0,0 1 0,0-1 16,21 0-16,-21 0 16,21-21-16,0 21 0,0-21 15,1 0-15,-1 0 16,0 0-16,0 0 0,0-21 16,0 0-16,1 21 0,-1-21 0,0 0 15,0-1-15,0 1 0,0 0 16,1-21-16,-22 21 0,0-1 0,0 1 15,0 0-15,0 0 0,0 0 0,0 0 16,0-1-16,0 1 0,0 0 16,-22 21-16,1-21 0,0 21 15,0 0-15,0 0 16,0 0-16,21 21 16,0 0-16,0 0 0,0 1 15,0-1 1,21 0-1,0-21-15,0 0 0</inkml:trace>
  <inkml:trace contextRef="#ctx0" brushRef="#br1" timeOffset="38759.83">4911 10964 0,'0'22'15,"0"-1"-15,-22 0 16,22 0-16,-21 0 16,21 0-16,-21 1 15,0-1-15,21 0 0,0 0 0,-21 0 16,21 0-16,-21-21 0,21 22 0,0-1 16,0 0-1,0-42 16,0 0-31,0-1 16,0 1-16,0 0 0</inkml:trace>
  <inkml:trace contextRef="#ctx0" brushRef="#br1" timeOffset="38975.71">4868 10774 0,'0'0'0,"0"21"63,0 0-47,21-21-1,1 0 1</inkml:trace>
  <inkml:trace contextRef="#ctx0" brushRef="#br1" timeOffset="39535.19">5207 10922 0,'0'0'0,"0"21"0,-21-21 15,21 21-15,-21-21 0,21 22 16,0-1-16,0 0 16,-22 0-16,22 0 0,0 0 15,0 1-15,-21-22 16,21 21-16,0 0 0,0 0 16,0 0-16,0 0 15,-21-21 1,21-21 15,0 0-31,-21 21 16,21-21-16,0 0 0,0 0 15,0-1-15,0 1 16,0 0-16,21 0 0,0 0 0,-21 0 16,21-1-16,1 1 0,-1 0 15,0 0-15,0 0 0,0 0 0,22 21 16,-22-22-16,0 22 0,21 0 0,-21 0 15,22 0-15,-22 0 16,0 22-16,0-22 0,0 21 0,-21 0 16,0 0-16,22-21 0,-22 21 0,0 0 15,0 1-15,0-1 0,0 0 16,0 0-16,0 0 0,-22-21 0,1 21 16,21 1-16,-21-1 0,0 0 15,0-21-15,21 21 16,-21-21-1,21-21 17,21 0-17</inkml:trace>
  <inkml:trace contextRef="#ctx0" brushRef="#br1" timeOffset="40623.24">6159 10880 0,'0'0'0,"0"-21"15,0-1-15,-21 22 16,0 0-16,21-21 0,-21 21 0,0 0 15,0 0-15,-1 0 16,1 0-16,0 0 0,0 0 0,0 0 16,0 0-16,-1 21 0,1 1 15,0-22-15,0 21 0,0 0 0,0 0 16,-1 0-16,1 0 0,0 1 16,21-1-16,-21 0 0,21 0 0,0 0 15,0 0-15,0 1 16,0-1-16,0 0 0,21-21 15,0 0-15,0 0 0,1 0 0,-1 0 16,0 0-16,21 0 0,-21 0 16,22-21-16,-1 0 0,-21 21 15,22-43-15,-22 43 0,0-21 16,0 0-16,-21 0 0,21 21 16,-21-21-16,21-1 0,-21 1 0,0 0 15,0 0 1,0 42 31,0 0-32,0 0-15,0 1 0,0 20 16,0-21-16,0 21 0,0-20 16,0 20-16,-21 0 0,21-21 15,0 22-15,-21-1 0,21 22 0,0-22 16,0 0-16,0 1 0,0-1 0,-21 0 15,21 1-15,0 20 0,0-21 0,0 22 16,0-22-16,0 22 0,0-1 16,0 1-16,0-22 0,-21 22 15,21-1-15,0 1 0,0-1 0,0-21 16,0 22-16,0-1 0,0-20 16,0 20-16,0-20 0,-21-1 0,21 0 15,0-21-15,-22 43 0,22-43 16,0 0-16,-21 0 0,0-21 15,0 0-15,0 0 16,21-21-16,-21 0 16,-1 0-16,1 0 0,21 0 0,-21-22 15,0 22-15,0-21 0,-22-1 16,22 1-16,-21-21 0,-22-64 16,43 63-16,-21 1 0,21-1 15,21 1-15,0-22 0,0 21 0,0 1 16,0-1-16,0 1 0,0-1 15,63-63-15,-42 85 0,1-21 16,20 20-16,-21 1 0,0 0 16,22-1-16,-22 1 0,0 21 0,0-22 15,0 22-15,0 0 0,1 21 16,-1-21-16,-21 0 0,21 21 16,-21-21 140,21 21-141</inkml:trace>
  <inkml:trace contextRef="#ctx0" brushRef="#br1" timeOffset="46068.22">1037 15198 0,'0'0'0,"64"-64"31,-43 43-31,-21 0 16,21 0-16,-21 0 0,21 21 16,-21-22-16,0 1 15,0 0-15,-21 21 32,0 0-32,0 0 15,-1 21-15,1 0 0,0 1 16,0-1-16,0 21 0,0 0 0,-22-20 15,22 20-15,0 0 0,-21 22 16,20-22-16,-20 0 0,0 1 0,21-1 16,-22 0-16,1 1 0,0-1 15,20-21-15,-20 22 0,21-22 16,-21 0-16,20 0 0,1 0 0,0 0 16,0 1-16,21-1 15,-21-21-15,0 0 16,21-21 31,0-1-32,21 1 1,0 21-16,0-21 0,0 21 0,22-21 16,-22 0-16</inkml:trace>
  <inkml:trace contextRef="#ctx0" brushRef="#br1" timeOffset="46503.41">1524 15261 0,'0'0'0,"0"-21"0,0 0 15,-21 21 1,21 21 0,-21 0-16,21 0 0,-22 22 15,22-22-15,0 21 0,0 1 0,0-1 16,0 0-16,0 1 16,0-1-16,-21 21 0,21-20 15,0 20-15,0-20 0,0 20 0,-21 1 16,21-1-16,0 1 0,0-1 15,-21 1-15,21-1 0,-21-21 0,0 22 16,21-22-16,-22 1 16,1 41-16,21-41 0,-21-22 15,21 0-15,0 0 16,0-42 15,0 0-31,0 0 16,0-1-16,0 1 0,0 0 0,0 0 15,0-21-15,0-1 0,0 1 16,0 0-16</inkml:trace>
  <inkml:trace contextRef="#ctx0" brushRef="#br1" timeOffset="46864.22">1524 15388 0,'0'0'16,"0"-21"-16,0 0 0,21 0 0,-21 0 0,21-1 15,-21 1 1,21 0-16,1 0 0,-22 0 0,21 21 16,0-21-16,0-1 0,21 1 15,-20 21-15,-1 0 0,0 0 16,0 0-16,0 0 0,0 21 0,1-21 16,-1 43-16,0-22 0,0 0 15,-21 21-15,0 1 0,0-22 0,0 21 16,0 1-16,0-22 0,-21 21 15,0-21-15,-22 0 0,22 1 0,0-1 16,0 0-16,0 0 16,0-21-16,-1 21 0,1-21 0,0 0 15,21-21 48,21 21-63,0-21 0,-21 0 0,22 21 15,-1-21-15</inkml:trace>
  <inkml:trace contextRef="#ctx0" brushRef="#br1" timeOffset="47284.21">2074 15261 0,'0'0'0,"0"-21"31,0 0-31,0 0 0,21 0 16,1 21-16,-1-22 16,0 1-16,0 21 0,0 0 15,0 0-15,1 0 0,-1 0 0,0 0 16,0 0-16,0 21 0,0 22 16,1-22-16,-1 0 0,-21 21 0,0 1 15,0-22-15,0 21 0,0-21 16,0 22-16,0-22 0,0 0 0,-21 0 15,-1 0-15,1 1 0,21-1 16,-21-21-16,0 0 0,21-21 47,0-1-47,0 1 16,0 0-16,0 0 0,0-21 0,0 20 15,0 1-15,21-21 0,0 21 16,-21 0-16,21-22 0,1 22 0,-1 0 15,0 0-15,0 21 0,0-21 16,0 21-16,1 0 0,-1-22 0,0 22 16,0 0-16,0 0 0,0 0 15</inkml:trace>
  <inkml:trace contextRef="#ctx0" brushRef="#br1" timeOffset="47684.31">2646 15452 0,'0'0'0,"21"0"16,0 0-16,0 0 0,-21-21 15,21-1-15,1 22 0,-1-21 0,0 0 16,0 0-16,0 21 0,0-21 16,1 0-16,-1-1 0,0 1 0,-21 0 15,0 0-15,21 0 0,-21 0 16,0-1-16,0 1 0,0 0 15,0 0-15,0 0 16,-21 21-16,0 0 16,0 0-16,-1 21 0,1 0 15,0 0-15,0 22 16,0-22-16,21 0 0,0 21 16,0-21-16,-21 22 0,21-22 0,0 21 15,0-21-15,0 1 0,0-1 16,0 0-16,0 0 0,0 0 0,0 0 15,21-21-15,-21 22 16,21-22-16,0 0 0,0 0 0,0 0 16,1 0-16,-1-22 15,0 22-15,0-21 0,0 0 16,22 0-16,-22 0 0,0 0 0</inkml:trace>
  <inkml:trace contextRef="#ctx0" brushRef="#br1" timeOffset="48419.2">3598 15050 0,'0'0'0,"-84"-22"32,62 22-32,1 0 0,0 0 15,-21 0-15,21 22 0,-1-22 0,1 21 16,-21 0-16,21 0 0,0-21 15,21 21-15,0 0 0,0 1 0,-22-1 16,22 0-16,0 0 0,0 0 16,22-21-16,-1 21 0,0-21 15,0 0-15,0 22 0,0-1 16,22-21-16,-22 21 0,0-21 0,0 21 16,0-21-16,1 0 0,-22 21 15,21 0-15,-21 1 16,-21-1-1,-1-21 1,1 0-16,0 0 16,0 0-16,0 0 0,0 0 0,-1 0 15,1 0 1,0 0-16,21-21 0,-21 21 16,0 0 77,0 0 95,42 0-126</inkml:trace>
  <inkml:trace contextRef="#ctx0" brushRef="#br1" timeOffset="48887.95">3704 15261 0,'21'0'32,"0"-21"-17,1 21-15,-1 0 16,-21-21-16,21 21 0,0-21 15,0 0-15,0-1 16,-21 1-16,22 21 16,-22-21-16,21 0 0,-21 0 15,0 0-15,21 21 0,-21-22 16,-21 22 15,0 0-31,-1 0 16,1 22-16,0-1 0,0 0 0,21 0 15,-21 0-15,0 0 0,21 1 16,0 20-16,0-21 0,0 0 0,0 0 16,0 1-16,0-1 15,0 0-15,0 0 0,0 0 0,21 0 32,0-21-32,0 0 0,0 0 15,0 0-15,1 0 0,-1 0 16,0 0-16,0 0 0,0 0 15,0-21-15,1 0 0,-1 21 0,-21-21 16,21 0-16,0 21 0</inkml:trace>
  <inkml:trace contextRef="#ctx0" brushRef="#br1" timeOffset="50284.21">4487 15050 0,'0'0'0,"0"-43"31,0 22-31,0 0 16,-21 21-16,0-21 0,0 21 16,0 0-16,-1-21 0,1 21 15,0 0-15,0 0 0,0 0 16,0 21-16,-1-21 0,1 21 15,21 0-15,-21 0 0,0 0 0,0 22 16,0-22-16,21 0 0,0 21 16,0-20-16,0-1 0,0 21 0,0-21 15,0 0-15,0 1 0,0-1 0,0 0 16,21-21 0,0 0-16,0 0 0,0 0 15,0 0-15,1 0 0,-1 0 0,0 0 16,0 0-16,0-21 0,0 0 15,1-1-15,-1 1 0,0-21 0,0 21 16,0-22-16,0 22 0,1-21 16,-1 0-16,0-1 0,0 22 0,-21-21 15,21-1-15,-21 1 0,21 0 16,-21 21-16,22-22 0,-22 22 0,0-21 16,0 21-16,0-1 0,0 1 15,-22 21 1,1 0-16,0 21 0,21 1 15,0-1-15,-21 0 0,21 0 16,-21 21-16,21-20 0,-21 20 0,21-21 16,0 21-16,0 1 0,-22-1 15,22-21-15,0 22 0,0-1 0,0 0 16,0 1-16,0-22 0,0 21 16,0-21-16,0 0 0,0 1 0,0-1 15,0 0-15,22 0 0,-1-21 16,0 0-16,0 0 0,0 0 15,0 0-15,1 0 0,-1 0 0,42-21 16,-42 0 0,1 0-16,-1-1 0,0 1 0,0 0 15,-21 0-15,21 0 0,-21 0 0,21-22 16,-21 22-16,0 0 0,0 0 16,0 42 15,0 0-16,0 0-15,0 0 0,0 1 16,0-1-16,0 0 0,0 0 0,0 0 16,0 0-16,0 1 0,22-1 15,-1 0-15,0-21 0,0 0 16,0 0-16,0 0 0,22 0 16,-22 0-16,0 0 0,0 0 15,0-21-15,1 21 0,20-21 0,-21-1 16,0 1-16,0 0 0,1 0 0,-1 0 15,-21-22-15,0 22 0,21 0 16,-21-21-16,0 21 0,0-1 16,-21 44 15,21-1-31,-21 0 16,21 0-16,0 0 0,0 0 15,-22 22-15,22-22 0,-21 0 0,21 0 0,0 22 16,0-22-16,-21 0 15,21 0-15,-21-21 0,21 21 0,0 0 16,-21-21-16,21 22 16,0-44 15,0 1-31,0 0 16,0 0-16,0 0 0,0 0 0,0-22 15,21 22-15,0-21 0,0-1 16,0 1-16,1 0 0,20 21 0,-21-22 15,21 22-15,22 0 0,-22 0 0,1 21 16,-1 0-16,0 0 16,1 0-16,-1 0 0,-21 0 0,0 21 15,0 0-15,-21 0 0,22 0 16,-22 1-16,0 20 0,0-21 0,0 0 16,0 22-16,-22-22 0,22 0 0,-21 0 15,0 0-15,21 0 0,-21 1 16,0-1-16,0 0 0,42-21 47,0-21-47,0 0 15</inkml:trace>
  <inkml:trace contextRef="#ctx0" brushRef="#br1" timeOffset="51007.83">6540 14986 0,'0'0'0,"0"-63"15,-21 63-15,0-22 16,0 22-16,0 0 0,0 0 0,-1 0 16,1 0-16,-21 22 0,0-22 15,-1 21-15,22 0 0,-21 0 16,-1 0-16,1 0 0,0 1 15,-1 20-15,22-21 0,-21 21 0,21-20 16,21 20-16,0-21 0,0 0 0,0 0 16,0 1-16,0-1 0,21-21 15,0 21-15,0-21 0,22 0 0,-22 0 16,21 0-16,-21 0 0,22 0 16,-1 0-16,-21 0 0,21-21 0,1-22 15,-22 22-15,21 0 0,-21 0 16,-21 0-16,22-22 0,-1 22 15,0 0-15,-21 0 0,21-21 0,-21-1 16,21 43-16,-21-21 16,0 42 15,0 0-15,0 1-16,0-1 0,-21 0 15,0 21-15,21 1 0,0-22 16,-21 21-16,0 0 0,-1 22 0,1-22 15,21 1-15,-21 20 0,21-21 16,-21 22-16,21-22 0,-21 85 16,21-63-16,0-1 0,0 1 0,0-1 15,0 1-15,0-1 0,0 1 16,0-1-16,0 1 0,0-1 0,21-20 16,-21 20-16,21-21 0,-21 22 15,21-22-15,-21 1 0,0-1 0,0 21 16,0-20-16,0-22 15,0 0-15,-21 0 0,0 0 0,0 1 16,-22-22-16,22 0 0,-21 0 16,21 0-16,0 0 0,-1 0 15,1 0-15,-21 0 0,21-22 0,0 1 16,-43-42-16,43 42 0,0-1 16,21-20-16,-21 21 15,21 0-15,-22-22 0,22 22 0,0-21 16,0 21-16,0 0 0,0-22 0,0 22 15,0 0-15,0-21 0,22-1 16,-22 22-16,0-21 0</inkml:trace>
  <inkml:trace contextRef="#ctx0" brushRef="#br1" timeOffset="51920.09">5397 14711 0,'-21'0'15,"0"0"17,0 0-17,0 0 1</inkml:trace>
  <inkml:trace contextRef="#ctx0" brushRef="#br1" timeOffset="53923.16">7006 15050 0,'21'0'62,"0"0"-62,1 0 16,-1 0-16,0 0 0,0 0 16,0 0-1,0 0-15,-42 0 47,0 0-47,0 0 0,0 0 16,0 0-16,-1 0 0,1 0 15,0 0-15,0 0 0,0 0 16,42 0 78,0 0-94,0 0 15,0-22-15,1 22 0,-1-21 16</inkml:trace>
  <inkml:trace contextRef="#ctx0" brushRef="#br1" timeOffset="54515.31">7853 14817 0,'0'0'15,"21"-21"-15,0 21 0,0-22 16,0 1-16,-21 0 15,22 0-15,-22 0 16,-22 21 0,1 0-1,0 0-15,0 0 0,0 0 0,0 0 16,-22 0-16,22 0 0,0 21 16,-21 0-16,20-21 0,1 21 0,0-21 15,0 21-15,0-21 0,0 22 0,21-1 16,0 0-1,0 0-15,0 0 16,21 0-16,0-21 16,21 22-16,-21-22 0,1 21 0,-1 0 15,21-21-15,-21 21 0,0 0 16,1-21-16,-1 21 0,0 1 16,0-22-16,-21 21 0,21 0 0,-21 0 15,0 0-15,-42 0 16,21-21-16,0 22 0,-1-22 15,-20 0-15,0 21 0,21-21 0,-22 0 16,1 0-16,21 0 0,-22 0 16,22 0-16,0 0 0,0 0 0,0-21 15,0 21-15,-1-22 0,22 1 16,-21 0-16,21 0 16,0 0-16,0 0 15,0-1-15,0 1 16,21 21-16,1 0 15,-1-21-15,21 21 0,-21 0 16,0-21-16,22 21 0,-22 0 0,21 0 16</inkml:trace>
  <inkml:trace contextRef="#ctx0" brushRef="#br1" timeOffset="54812.47">8149 14859 0,'0'0'16,"0"21"31,0 0-47,0 1 16,0-1-16,0 0 0,0 0 15,-21 0-15,0 0 16,21 1-16,-21-1 0,21 0 0,0 0 15,0 0-15,-22 0 16,22 1-16,0-44 47,22 1-47,-22 0 16</inkml:trace>
  <inkml:trace contextRef="#ctx0" brushRef="#br1" timeOffset="55179.88">8318 14647 0,'-42'0'16,"21"0"0,21 22-16,-21-1 0,21 0 15,21-21 16,0 0-15,0 0-16,0 0 0,1-21 16,-22 0-1,0-1 1,0 1-16,0 0 16,-22 0-1,1 0-15,0 21 0,0 0 16,0 0-1,21 21-15,-21 0 16,21 0-16,0 0 0,0 1 16,0-1-16,0 0 15,0 0-15,21-21 16,0 21-16,0-21 0</inkml:trace>
  <inkml:trace contextRef="#ctx0" brushRef="#br1" timeOffset="55771.53">8742 14563 0,'0'0'0,"-21"0"0,21-21 16,-22 21-16,1 21 15,21 0 1,-21-21-16,21 21 0,0 0 0,0 22 15,0-22-15,-21 0 0,21 0 0,0 21 16,-21-20-16,21 20 0,-21-21 16,21 0-16,0 22 0,0-22 0,0 0 15,-22 21-15,22-21 0,0 1 16,-21-1-16,21 0 0,0 0 16,0 0-16,-21-42 46,21 0-46,0 0 16,0 0-16,0-1 16,0 1-16,0 0 0,21 0 0,-21 0 15,21 21-15,1-21 0,-1-1 16,0 1-16,0 0 0,21 0 0,-20 21 16,20-21-16,-21 21 0,21 0 15,1 0-15,-1 0 0,-21 0 0,22 0 16,-22 0-16,21 0 0,-21 21 0,0 0 15,1 0-15,-1-21 16,-21 21-16,0 1 0,0-1 0,0 0 16,-21 21-16,-1-21 0,1 1 15,-21-1-15,21 0 0,-22 0 0,1 0 16,0-21-16,-1 21 0,1 1 0,0-22 16,-1 0-16,22 0 0,-21 0 15,21 0-15,0 0 0,-1 0 0,1 0 16,0 0-16,0 0 15,21-22-15,0 1 16,0 0-16,0 0 16</inkml:trace>
  <inkml:trace contextRef="#ctx0" brushRef="#br1" timeOffset="56499.68">9440 14605 0,'0'0'0,"0"-21"0,21 21 15,-21-21-15,0 0 0,0-1 16,22 22-16,-22 22 31,0-1-15,-22 21-16,22-21 0,-21 22 15,0-22-15,21 21 0,0 0 16,-21-20-16,0 20 0,21 0 0,-21-21 16,21 22-16,-22-22 0,22 21 0,-21-21 15,21 22-15,-21-22 0,21 0 16,0 0-16,0 0 0,0 1 15,21-22 1,0 0-16,1 0 0,-1 0 16,0 0-16,0-22 0,0 22 15,0-21-15,1 0 0,-1 0 0,21 0 16,-21 0-16,0-22 0,1 22 0,-22 0 16,21 0-16,0 0 15,-21-1-15,0 44 31,-21-22-15,21 21-16,-21 0 0,-1 0 0,22 0 16,0 0-16,0 1 0,-21-1 15,21 0-15,0 0 0,0 0 16,0 0 0,21-21 15,-21-21-31,22 21 0,-22-21 15,0 0-15,21 0 0,-21 0 16</inkml:trace>
  <inkml:trace contextRef="#ctx0" brushRef="#br1" timeOffset="56660.24">9694 14774 0,'0'0'16,"0"-21"-16,-21 21 31,21 21 0,21-21-15,0 0-16</inkml:trace>
  <inkml:trace contextRef="#ctx0" brushRef="#br1" timeOffset="57127.49">9991 14838 0,'0'0'16,"0"21"-16,0 0 16,-22-21-16,22 21 0,0 1 0,-21-1 15,21 0-15,-21-21 16,21 21-16,-21 0 0,21 0 16,0 1-16,-21-1 15,21 0-15,-21-21 16,21 21-16,0-42 47,0 0-47,0 0 15,0-1-15,0 1 16,21 0-16,0 0 0,0 0 0,0 0 16,22-43-16,-1 43 0,-21 0 15,21 0-15,1-1 16,-1 22-16,-21 0 0,22 0 0,-22 0 15,0 0-15,0 22 0,0-22 16,0 21-16,-21 0 0,0 0 0,0 0 16,0 22-16,0-22 0,0 0 0,0 0 15,0 0-15,0 0 0,-21 1 16,0-1-16,0 0 0,0 0 0,0 0 16,21 0-16,-22-21 0,22 22 0,-21-22 15,42 0 16,1 0-31,-1-22 0,0 1 16</inkml:trace>
  <inkml:trace contextRef="#ctx0" brushRef="#br1" timeOffset="57828.22">10795 14753 0,'0'0'0,"-42"-21"31,20 21-31,1 0 16,0 0-16,0 21 0,-21 0 0,20-21 0,1 22 15,0-1-15,0 21 0,0-21 16,21 0-16,-21 1 0,-1-1 16,22 0-16,-21 0 0,21 0 0,0 0 15,0 1-15,0-1 16,21 0-16,1-21 15,-1 0-15,0 0 0,0 0 16,0 0-16,0 0 0,1-21 16,-1 21-16,0-21 0,0-1 0,0 1 15,0 21-15,1-21 0,-1 0 16,0 0-16,-21 0 0,0-1 0,21 22 16,0-21-16,-21 0 0,0 42 62,0 0-62,0 1 0,0-1 16,0 0-16,-21 0 0,21 21 0,-21-20 15,21 20-15,0 0 0,-21 1 0,21 20 16,-21-21-16,21 1 0,0 20 16,-22-20-16,22 20 0,0-21 0,0 22 15,0-22-15,0 22 0,0-1 16,0 1-16,22-1 0,-1 1 0,0-1 15,-21 1-15,21-22 0,0 22 0,22 41 16,-43-41-16,0-22 16,0 1-16,0-1 0,0-21 15,0 21-15,-22-20 0,1 20 0,0-21 16,-21 0-16,21-21 0,-22 21 16,22-21-16,-21 0 0,-1 0 0,1 0 15,0 0-15,-1-21 0,22 0 0,-21 0 16,0 0-16,-1 0 0,22-1 15,0-20-15,-21-21 0,20 41 16,1-20-16,21 21 0,0-21 0,0-1 16,0 22-16,0-21 15,0-1-15,0 1 0,0 0 0,0-1 16,21 1-16,1 0 0,-1-1 0,0 1 16,0 0-16,0-1 0,22 1 15</inkml:trace>
  <inkml:trace contextRef="#ctx0" brushRef="#br1" timeOffset="58180.2">11430 14838 0,'21'0'32,"-21"-21"15,-21 21-16,0 0-31,0 0 15,21 21 1,0 0 0,0 0-16,-22 0 15,22 1 1</inkml:trace>
  <inkml:trace contextRef="#ctx0" brushRef="#br1" timeOffset="58459.98">11345 15134 0,'0'0'0,"0"21"16,21-21 0,1 0-16,-1-21 15,-21 0 1,0 0-16,0 0 31,-21 21-15,-1 0-1,22 21-15,0 0 16,22-21 15</inkml:trace>
  <inkml:trace contextRef="#ctx0" brushRef="#br1" timeOffset="58805.66">11853 14838 0,'0'-21'15,"0"0"1,21 21-16,-21-22 16,-21 22 31,0 0-32,21 22-15,-21-22 0,21 21 16,0 0 62</inkml:trace>
  <inkml:trace contextRef="#ctx0" brushRef="#br1" timeOffset="59076.13">11811 15092 0,'0'-21'62,"0"0"-46,21 21-16,-42 0 47,0 0-47,21 21 15,0 0-15,-21-21 16,42 0 0</inkml:trace>
  <inkml:trace contextRef="#ctx0" brushRef="#br1" timeOffset="59760.18">12488 14944 0,'0'0'16,"-21"0"-16,0 0 16,42 0 31,0 0-47,0 0 0,22 0 15,-22 0-15,21 0 0,-21 0 0,22 0 16,20 0-16,-20 0 0,20 0 15,1 0-15,20 0 0,-20 0 0,-22 0 16,22 0-16,-22 0 0,0 0 16,-21 0-16,22 0 0,-22 0 0,0 0 15,0 0-15,-21-21 16,0-1 0,-21 22-16,0 0 15,21-21-15,-21 0 0,0 21 16,-1 0-16,1-21 0,0 21 15,0 0-15,0 0 0,0 0 0,-1 0 16,1 0-16,0 0 0,0 0 16,0 0-16,0 0 0,-1 0 15,44 0 17,-1 0-32,0 0 0,0 0 15,21 0-15,-20 0 0,20 0 16,-21 0-16,21 0 0,-20 0 0,20 0 15,-21 0-15,0 0 0,0 0 0,1 0 16,-1 0 0,-21 21-1,0 0 1,0 0-16,-21-21 0,-1 22 16,1-1-16,0 0 0,0-21 0,0 21 15,-22 0-15,22 0 0,0 1 16,0-1-16,0 0 0,0 0 0,-1-21 15,1 21-15,0-21 0,-21 21 16,21-21-16,-1 0 0</inkml:trace>
  <inkml:trace contextRef="#ctx0" brushRef="#br1" timeOffset="72472.17">6477 10943 0,'-21'0'15,"0"0"-15,-1 0 16,44 0 46,-1 0-62,0 0 0,0 0 16,0 0-16,0 0 16,1 0-16,-1 0 0,0 0 0,0 0 15,0 0-15,-21-21 47,21 21-47,1 0 16</inkml:trace>
  <inkml:trace contextRef="#ctx0" brushRef="#br1" timeOffset="73016.19">7345 10732 0,'0'0'15,"0"-22"1,21 22-16,-21-21 0,0 0 16,0 0-1,-21 21 1,0 0-16,-1 0 16,1 0-16,0 0 0,0 0 15,0 0-15,0 21 0,-1-21 0,1 21 16,0-21-16,0 21 0,0-21 15,21 22-15,0-1 16,0 0-16,21 0 16,0-21-16,0 21 15,0-21-15,1 21 0,-1-21 16,0 22-16,0-22 0,0 21 0,0-21 16,1 21-16,-1 0 0,0 0 15,0-21-15,-21 21 0,21-21 16,-21 22-16,0-1 0,0 0 15,0 0-15,-21-21 0,0 21 16,0 0-16,-22-21 0,22 22 0,0-22 16,-21 0-16,21 21 0,-1-21 0,-20 0 15,21 0-15,0 0 0,-22 0 16,22 0-16,0 0 0,0 0 16,0-21-16,21-1 15,0 1 1,0 0-16,0 0 15,0 0-15,21 21 0,0-21 16,0 21-16,0 0 0,1-22 16</inkml:trace>
  <inkml:trace contextRef="#ctx0" brushRef="#br1" timeOffset="73299.55">7747 10795 0,'0'21'15,"0"0"1,-21-21-16,21 22 0,0-1 0,0 0 16,-21-21-16,21 21 0,-22 0 0,22 0 15,0 1 1,-21-22-16,21 21 15,-21-21 17,21-21-17,0-1 1</inkml:trace>
  <inkml:trace contextRef="#ctx0" brushRef="#br1" timeOffset="73475.71">7789 10605 0,'0'0'16,"0"-22"-16,0 1 16,21 21 31,1 0-32,-1 0 1,0 0-16,0 0 0</inkml:trace>
  <inkml:trace contextRef="#ctx0" brushRef="#br1" timeOffset="74041.34">8318 10393 0,'0'0'0,"-21"-21"31,0 21-31,21 21 0,0 0 15,0 21-15,0-20 0,-21-1 16,21 21-16,0 0 0,-21-20 0,0 41 16,21-21-16,0 1 15,-22-22-15,1 21 0,21-21 16,-21 1-16,21-1 0,0 21 0,-21-21 16,21 0-16,-21 1 0,21-1 15,0 0-15,-21-21 0,21 21 16,0-42 15,0 0-31,0 0 16,0-1-16,0 1 15,21 21-15,0-21 0,0-42 16,0 41-16,0 1 0,1 0 16,20 0-16,-21-21 0,0 20 0,0 1 15,22 21-15,-22-21 0,21 21 0,-21 0 16,1 0-16,20 0 0,-21 0 15,0 21-15,0 0 0,1 1 0,-1-1 16,0 0-16,-21 0 0,21 21 16,-21-20-16,0-1 0,0 0 0,0 0 15,-21 0-15,0 0 0,0 1 0,-1-1 16,1 0-16,-21 0 0,21-21 16,-22 21-16,22-21 0,-21 0 0,21 21 15,-22-21-15,22 0 0,0 0 16,0 0-16,21-21 31,0 0-15,21 0-16,0 21 0,0-21 15,1 0-15</inkml:trace>
  <inkml:trace contextRef="#ctx0" brushRef="#br1" timeOffset="74531.17">9123 10414 0,'0'0'0,"0"-21"0,0 0 31,0 42-31,0 0 16,-21 0-16,-1 22 0,1-22 0,21 21 15,-21 0-15,0 1 0,0-22 16,21 21-16,-21 1 0,-1-1 0,1-21 15,0 21-15,21-20 0,0-1 0,0 21 16,0-21-16,0 0 16,0 1-16,0-1 0,21 0 15,0-21-15,1 0 0,41 0 32,-42 0-32,0 0 0,1-21 0,20 0 15,-21-1-15,0 1 0,0 0 16,1 0-16,-1 0 0,21-22 15,-21 1-15,0 21 0,-21 0 16,0 0-16,0-1 16,0 44-1,0-1-15,0 0 0,0 0 16,-21 0-16,21 0 0,-21 1 0,21-1 16,-21 0-16,21 0 15,0 0-15,0 0 0,0 1 16,0-1-16,21-21 47,-21-21-47,21 21 0,0-22 15</inkml:trace>
  <inkml:trace contextRef="#ctx0" brushRef="#br1" timeOffset="74707.19">9461 10562 0,'0'0'0,"-21"0"16,0 0 0,0 21-1,21 1-15,0-1 16,21 0 15,0-21-31</inkml:trace>
  <inkml:trace contextRef="#ctx0" brushRef="#br1" timeOffset="75207.83">9715 10732 0,'0'0'0,"-21"42"15,0-21 1,21 0-16,-21 0 0,0 1 16,21-1-16,0 0 0,0 0 15,-21-21-15,21 21 0,-22-21 16,22 21 0,0-42 15,0 0-31,0 0 15,0 0-15,0 0 16,0-1-16,22 1 0,-1 0 16,0 0-16,0 0 0,0-22 0,0 22 15,1 0-15,20 0 0,-21 0 0,21 0 16,-20-1-16,20 22 0,-21 0 16,0 0-16,0 0 0,1 0 15,-22 22-15,21-1 0,-21 0 0,21 0 0,-21 0 16,0 0-16,0 1 0,0-1 15,0 0-15,-21 21 0,0-21 0,-1 1 16,1-1-16,0 0 0,0-21 16,0 21-16,0 0 15,-1-21-15,22 21 16,22-21 15,-1 0-31</inkml:trace>
  <inkml:trace contextRef="#ctx0" brushRef="#br1" timeOffset="75913.8">10689 10647 0,'0'0'0,"0"-21"0,0 0 15,-21 21-15,21-22 0,-21 22 0,0 0 16,-1 0-16,1 0 0,0 0 0,0 0 15,0 22-15,-22-1 0,22 0 16,-21 0-16,21 0 0,-22 0 0,1 1 16,21-1-16,-21 21 0,20-21 0,1 0 15,0 1-15,0-1 0,21 0 16,0 0-16,0 0 0,0 0 16,21 1-16,0-22 15,0 0-15,1 0 0,-1 0 16,42 0-16,-20 0 15,-22-22-15,21 22 0,-21-21 0,0 21 16,22-21-16,-22 0 0,0 0 16,0 0-16,0-1 0,1 1 0,-22 0 15,21 0-15,-21 0 0,21 0 0,-21-1 16,0 44 15,-21-22-31,0 21 16,21 0-16,-22 0 0,1 0 0,21 0 15,-21 1-15,21-1 0,0 21 0,-21-21 16,21 22-16,-21-22 0,21 21 16,0 0-16,0 1 0,0-1 15,0 22-15,0-22 0,0 21 0,0-20 16,0 63-16,0-43 0,0-21 16,0 22-16,0-22 0,0 22 15,0-22-15,21 22 0,-21-1 0,0 1 16,0-22-16,0 21 0,0-20 0,0 20 15,0-20-15,0-1 0,0 0 16,0 64-16,-21-64 16,21-20-16,-21-22 0,-1 21 0,1-21 15,0 0-15,-21 0 0,21 0 0,-1 0 16,-20-21-16,21-1 16,0 1-16,-22-21 0,1 0 0,21-1 15,-21 1-15,20-22 0,-20 22 0,21 0 16,21-22-16,0 22 0,0 0 15,0-1-15,0 1 0,0 21 0,0-22 16,0 22-16,0 0 0,0-21 0,0 21 16,0-22-16,21 22 0,0-21 15,22-1-15</inkml:trace>
  <inkml:trace contextRef="#ctx0" brushRef="#br1" timeOffset="76296.12">11409 10605 0,'0'0'0,"-21"0"0,-1 0 0,22 21 0,-21-21 15,0 21-15,0-21 0,0 0 16,21 21-16,-21-21 0,21 21 15,21-21 17,0 0-32,0 0 15,-21-21-15,21 21 0,-21-21 16,0 0-16,21 21 0,-21-21 16,0-1-1,-21 22 16,21 22-31,-21-22 0,21 21 0,-21 0 16,21 0-16,0 0 16,0 0-16,0 1 15,0-1-15</inkml:trace>
  <inkml:trace contextRef="#ctx0" brushRef="#br1" timeOffset="76571.96">11261 10943 0,'0'0'0,"21"0"31,0 0-15,0 0-16,0-21 16,0 21-1,-21-21-15,-21 21 47,0 0-47,0 0 0,0 0 0,21 21 16,-21-21-16,-1 0 15,22 21-15,22-21 32,-1 0-32,0 0 0</inkml:trace>
  <inkml:trace contextRef="#ctx0" brushRef="#br1" timeOffset="76875.86">11747 10753 0,'0'-21'31,"0"-1"-15,22 22-1,-22-21-15,0 0 16,0 0 0,-22 21 15,1 0-31,0 21 16,0 0-1,21 0-15,0 1 16,0-1-1</inkml:trace>
  <inkml:trace contextRef="#ctx0" brushRef="#br1" timeOffset="77143.89">11726 10964 0,'21'-21'47,"-21"0"-31,0 0-16,-21 21 47,0 0-47,21 21 0,21-21 47</inkml:trace>
  <inkml:trace contextRef="#ctx0" brushRef="#br1" timeOffset="77744.55">12277 10859 0,'0'0'0,"-22"0"0,1 0 15,21-22-15,21 22 32,22 0-32,-22 0 15,21 0-15,1 0 0,-1 0 0,21 0 16,1 22-16,-1-22 0,1 0 0,-1 0 15,1 21-15,-22-21 0,22 0 16,-1 0-16,-20 0 0,-1 0 0,0 0 16,-21 0-16,22 0 0,-22 0 0,0 0 15,0 0 1,-21-21-16,0-1 16,-21 22-16,0-21 15,0 0-15,0 21 16,21-21-16,-22 21 0,1-21 15,0 21-15,0 0 16,0 0-16,0-21 0,-1 21 16,1 0-16,0 0 15,42 0 32,0 21-47,1-21 16,-1 0-16,21 0 0,-21 0 0,0 0 15,1 21-15,20-21 0,-21 0 16,0 0-16,0 0 0,1 0 16,-1 0-16,-21 21 15,-21 0 1,-1 0-16,1-21 0,-21 22 16,21-1-16,-22-21 0,1 21 0,0 0 15,-22 0-15,22 0 0,21-21 16,-22 22-16,22-22 0,0 21 15,-21-21-15,21 21 0</inkml:trace>
  <inkml:trace contextRef="#ctx0" brushRef="#br0" timeOffset="86975.96">5736 2328 0,'0'0'0,"-21"0"0,0 0 15,0 0-15,-1 0 0,1 0 16,0 0-16,42 0 47,0 0-31,22 0-16,-1 0 0,0 0 0,22 0 15,-22 0-15,1 0 0,20 0 16,-21 0-16,1 0 0,20-21 0,-20 21 15,-1-21-15,0 21 0,1 0 0,-1 0 16,0 0-16,-21 0 0,22 0 16,-64 0 15,-1 0-15,1 0-16,0 0 0,0 0 15,0 0-15,0 0 0,-1 0 16,1 0-16</inkml:trace>
  <inkml:trace contextRef="#ctx0" brushRef="#br0" timeOffset="87272.17">6181 2307 0,'0'-21'0,"-22"21"0,1 0 16,0 21-1,21 0 1,-21 1-16,21-1 0,0 0 0,0 21 15,-21 1-15,21-1 0,-21 0 16,-1 22-16,22-22 0,0 0 16,-21 22-16,21-22 0,-21 1 15,0-1-15,21 0 0,0-21 0,0 22 16,0-22-16,0 0 0,0 0 0,0 0 16,0 1-16,0-1 15,0-42 16,21 21-31,-21-22 0,21 1 16,-21 0-16,21 0 0,1 0 16</inkml:trace>
  <inkml:trace contextRef="#ctx0" brushRef="#br0" timeOffset="87712.47">6223 2731 0,'0'0'0,"0"-22"16,0 1-16,0 0 16,0 0-1,0 0-15,21 21 16,0 0-16,0 0 0,1 0 16,-1 0-16,0 0 0,21 0 0,-21 0 15,22 21-15,-1 0 0,0 0 16,-20 0-16,20 1 0,-21-1 15,21 21-15,-20-21 0,-1 22 16,-21-22-16,0 0 0,0 0 16,0 0-16,-21 22 15,-1-22-15,1 0 0,-21 0 16,21-21-16,21-21 31,0 0-31,0 0 16,0-1-16,21 1 0,0-21 0,0 21 15,-21-22-15,21 22 0,1-21 16,-1 21-16,0-22 0,0 22 16,0-21-16,0 21 0,1 0 0,-1-1 15,0 1-15,-21 0 0,21 21 16,0 0-16,0 0 16,-21 21-16,22 0 15,-1 1-15,-21-1 0</inkml:trace>
  <inkml:trace contextRef="#ctx0" brushRef="#br0" timeOffset="88287.15">7429 2879 0,'0'0'0,"0"-21"15,22-1-15,-1 1 16,-21 0-16,0 0 0,0 0 0,0-22 15,0 22-15,0 0 0,0-21 0,0 21 16,0-1-16,0 1 0,0 0 16,-21 0-16,-1 21 0,1 0 0,0 0 15,0 0-15,0 0 0,-43 21 16,43 0-16,0 0 0,-21 22 16,20-22-16,1 21 0,0 1 15,0-1-15,21-21 0,0 21 16,-21 1-16,21-1 0,0-21 0,0 0 15,0 22-15,0-22 0,0 0 16,21 0-16,-21 0 0,21-21 16,0 0-16,22 0 0,-22 0 15,0 0-15,0 0 0,0-21 16,0 21-16,1-21 0,-1 0 0,0 0 16,21 0-16,-21-1 0,-21-20 15,22 21-15,-1-21 0,0 20 0,-21-20 16,0 21-16,21-21 0,-21 20 15,0 1-15,0 0 0,0 0 16,0 42 0,0 0-1,0 0-15,0 22 0,0-22 0,-21 0 16,21 21-16,0-20 0,0-1 0,0 0 16,0 21-16,0-21 0,0 1 15,0-1-15,0 0 0,0 0 16,21-21-16,-21 21 15,21-21-15,0 0 0,1 0 16,-1 0-16,0 0 0,-21-21 16,21 0-16,0 21 0,0-21 15</inkml:trace>
  <inkml:trace contextRef="#ctx0" brushRef="#br0" timeOffset="88696.14">7768 2709 0,'0'0'0,"0"-21"16,0 0-16,0 0 15,0 0 1,21 21-16,0 0 16,1 0-16,-1 0 15,0 21-15,0 0 0,0-21 0,0 21 16,1 0-16,-1 1 0,0-1 16,0 0-16,0 0 0,0 21 0,-21-20 15,0-1-15,22 0 0,-22 0 0,0 0 16,0 0-16,0 1 15,0-1-15,0 0 16,0-42 15,0 0-31,0-1 16,0 1-16,21 0 16,0-21-16,-21 21 0,21-22 0,0 22 15,0-21-15,-21 21 0,22-22 16,-1 1-16,0 21 0,-21 0 0,21-1 15,-21 1-15,21 0 0,0 0 16,1 21 0,-22 21-1,0 0-15,0 0 16,0 1-16,0-1 16,0 0-16,21 0 0</inkml:trace>
  <inkml:trace contextRef="#ctx0" brushRef="#br0" timeOffset="89079.57">8530 2858 0,'0'0'0,"-21"0"16,21-22 15,21 1-31,0 21 16,0-21-16,1 0 15,-1 0-15,0 0 0,0 21 0,0-22 16,0 1-16,-21 0 0,0 0 0,0 0 16,22 21-16,-22-21 0,-22 21 15,1 0 1,0 0-16,0 21 0,0 0 16,0 0-16,-1 0 0,1 0 15,0 1-15,0-1 0,0 21 0,0-21 16,21 22-16,0-22 0,0 0 15,0 0-15,0 0 0,0 0 0,0 1 16,0-1-16,0 0 0,21 0 16,0-21-16,0 0 15,0 0-15,22 0 0,-22 0 0,0 0 16,0 0-16,21 0 0,-20 0 16,20-21-16,0 0 0,-21 0 0</inkml:trace>
  <inkml:trace contextRef="#ctx0" brushRef="#br0" timeOffset="89480.17">9038 2709 0,'0'0'0,"0"-21"15,0 0-15,0 0 0,0 0 16,0 0-16,0-1 0,21 1 16,-21 0-16,21 21 0,1-21 15,-1 0-15,0 21 0,21 0 0,-21 0 16,1 0-16,-1 0 0,0 21 15,0 0-15,0 0 0,0 0 0,1 1 16,-1 20-16,-21-21 0,0 0 16,0 22-16,0-22 0,0 21 0,0-21 15,0 0-15,0 1 0,0-1 16,-21 0-16,-1 0 0,1-21 16,0 21-16,0-21 0,0 21 0,0-21 15,-1 0-15,22-21 31,0 0-31,0 0 0,22 0 16,-1 0-16,-21-1 0,21-20 16,0 21-16,0 0 0,0-22 0,-21 22 15,22-21-15,-1 21 0,-21 0 0,21-1 16,0 1-16,0 0 0,-21 0 16,21 0-16,1 21 0,-1 0 15,0-21-15,0 21 16,0 0-16,0 0 0</inkml:trace>
  <inkml:trace contextRef="#ctx0" brushRef="#br0" timeOffset="89955.69">10075 2646 0,'0'0'0,"21"-21"16,1 0-16,-1 21 0,0-22 0,0 1 15,-21 0-15,21 0 0,-21 0 16,0 0-16,0-1 16,0 1-16,-21 21 15,0 0-15,0 0 0,-22 0 16,22 0-16,-21 21 0,0 1 0,20-1 16,1 0-16,-21 0 0,21 0 15,0 0-15,21 1 0,0-1 0,0 0 16,0 0-16,0 0 15,0 0-15,0 1 0,21-22 0,0 21 16,21-21-16,-21 21 0,1-21 16,20 21-16,-21-21 0,21 21 0,-20-21 15,-1 0-15,0 21 0,0-21 0,0 0 16,-21 22-16,21-1 16,-21 0-16,-21-21 15,0 0-15,0 21 0,0-21 16,-22 0-16,1 0 0,21 0 15,-21 0-15,-1 0 0,1 0 0,21 0 16,-22 0-16,22 0 0,0 0 0,0 0 16,0 0-16,0 0 0,-1 0 15,22-21 1,0 0 0,0 0-16,43 21 0,-22-22 15</inkml:trace>
  <inkml:trace contextRef="#ctx0" brushRef="#br0" timeOffset="90232.09">10456 2561 0,'0'0'0,"0"-21"0,0 42 47,0 0-47,0 1 0,0-1 0,0 0 15,0 21-15,0-21 0,0 1 0,0-1 16,0 0-16,0 21 16,-21-21-16,21 1 0,-21-22 0,21 21 15,-21 0-15,21 0 16,0-42 15,0 0-15,0 0-16,21-1 0,-21-20 0</inkml:trace>
  <inkml:trace contextRef="#ctx0" brushRef="#br0" timeOffset="90411.44">10477 2286 0,'0'0'0,"-21"0"0,0 0 15,0 0 1,21 21-1,0 0 1,0 1-16,0-1 16,21-21-16,-21 21 15,21-21-15</inkml:trace>
  <inkml:trace contextRef="#ctx0" brushRef="#br0" timeOffset="90919.48">10774 2519 0,'0'21'0,"0"0"16,0 0-1,0 1-15,0-1 16,0 0-16,-21 0 16,21 0-16,0 0 0,0 1 15,-22-1-15,22 0 0,0 0 16,0 0-16,0 0 0,0 1 15,-21-1 1,0-21 0,21-21 15,0-1-31,0 1 16,0 0-16,0 0 0,0-21 15,0 20-15,21 1 0,0-21 0,1 21 16,-1-22-16,0 1 0,0 0 15,21 21-15,1-22 0,-1 22 0,0 0 16,22 0-16,-22 21 16,1 0-16,-1 0 0,-21 0 0,0 21 15,0 0-15,1 0 0,-1 0 16,-21 22-16,21-22 0,-21 21 16,0-21-16,0 22 0,0-22 0,0 0 15,-21 0-15,21 22 0,-21-43 16,-1 21-16,1 0 0,21 0 0,-21 0 15,0-21-15,42 0 47,0 0-47,22-21 0,-22 21 0</inkml:trace>
  <inkml:trace contextRef="#ctx0" brushRef="#br0" timeOffset="91547.63">11811 2540 0,'0'0'16,"0"-21"-16,0 0 0,0-43 31,-21 43-31,0 21 0,-1-21 0,1 21 16,0 0-16,0 0 0,0 0 16,0 0-16,-1 21 0,1 0 15,0 0-15,0 1 0,0-1 0,0 0 16,-1 0-16,1 21 0,0-20 15,0-1-15,0 21 0,21-21 0,0 0 0,0 1 16,0-1-16,0 0 16,21 0-16,0 0 0,0-21 15,0 0-15,1 0 0,-1 0 16,21 0-16,-21 0 0,22 0 0,-22 0 16,0 0-16,0-21 0,21 0 0,-20 0 15,-1 21-15,0-21 0,-21-1 16,21 1-16,-21 0 0,21-21 0,-21 21 15,21-1-15,-21 1 0,0 0 0,0 0 16,0 0-16,0 0 16,0 42-1,0 0-15,-21 0 16,21 0-16,0 0 0,0 22 16,-21-1-16,0-21 0,21 22 0,-21-1 15,21 0-15,0 1 0,-21-1 16,21 0-16,-22 1 0,22 20 0,0-21 15,0 22-15,0-1 0,0-20 0,0 20 16,0 1-16,0-1 0,0 1 16,0-1-16,0-20 0,0 20 0,0 43 15,0-64-15,0 1 0,0-1 16,0 0-16,-21 1 0,0-22 16,0 21-16,0-21 0,0 0 0,-1 1 15,-20-1-15,21-21 0,-21 0 16,20 0-16,1 0 0,-21 0 0,21 0 15,0-21-15,-22 21 0,22-22 16,0 1-16,0 0 0,0-21 0,-1 21 16,22-1-16,0-20 0,-21 21 0,21-21 15,0 20-15,0-20 0,0 0 16</inkml:trace>
  <inkml:trace contextRef="#ctx0" brushRef="#br0" timeOffset="92043.69">13441 1990 0,'0'0'0,"-21"21"32,21 0-32,-22 0 0,1 22 15,21-22-15,-21 21 0,21 0 0,0 1 16,-21-1-16,0 22 0,0-22 16,21 21-16,-22-20 0,1-1 0,-21 43 15,21-43-15,0 0 16,-1-20-16,1 20 0,21-21 15,0 0-15,-21-21 0,21 21 0,0-42 47,21 21-47,-21-21 0,0 0 0</inkml:trace>
  <inkml:trace contextRef="#ctx0" brushRef="#br0" timeOffset="92407.95">13081 2201 0,'0'0'0,"-21"-21"0,0-21 16,21 21-16,-22 0 0,1-1 16,21 1-16,-21 0 0,21 0 15,0 0-15,0 0 0,0-22 0,0 22 16,21 0-16,0 0 0,22 0 0,-22-1 16,21 1-16,1 0 0,20 21 15,-21-21-15,1 21 0,20 0 0,-20 0 16,-1 0-16,0 0 0,1 21 15,-1 0-15,0 22 0,-21-22 0,22 21 16,-43 0-16,0 1 0,0-22 16,0 21-16,0 1 0,0-1 0,-43-21 15,22 21-15,-21-20 0,0 20 16,-1-21-16,1 0 0,0 0 16,-1 1-16,1-1 0,21 0 0,-22-21 15,22 21-15,0-21 0,21 21 31,21-21 1,0 0-32,1 0 0,-1 0 0,21 0 15</inkml:trace>
  <inkml:trace contextRef="#ctx0" brushRef="#br0" timeOffset="92919.68">13779 2434 0,'0'0'0,"22"0"0,-22-21 16,21 21-16,-21-21 16,0 0-16,0 0 0,0-1 15,0 1-15,0 0 16,0 0-16,0 0 0,-21 0 16,-1 21-16,1 0 15,0 0-15,0 0 16,0 21-16,0 0 0,-1 0 0,1 0 15,0 22-15,0-22 0,0 21 16,0-21-16,-1 22 0,1-22 0,0 0 16,21 21-16,0-21 0,0 22 15,0-22-15,0 0 16,21-21 0,0 0-16,1 0 0,-1 0 15,21-21-15,-21 21 0,0-21 16,1 0-16,-1-1 0,0 1 0,21-21 15,-21 21-15,1 0 0,-1-22 16,0 22-16,-21 0 0,21 0 0,-21 0 16,21-22-16,-21 64 31,-21 1-15,21-1-16,-21 21 0,21-21 0,0 0 15,0 1-15,-21 20 0,21-21 16,0 0-16,0 0 0,0 1 0,0-1 15,0 0-15,0 0 0,0 0 16,21-21 0,0 0-16,0 0 0,0 0 15,1 0-15,20 0 0</inkml:trace>
  <inkml:trace contextRef="#ctx0" brushRef="#br0" timeOffset="93312.15">14139 2413 0,'0'0'0,"0"-21"0,0 0 0,0 0 16,0-1-16,0 1 16,0 0-16,21 21 15,-21-21-15,22 21 0,-1 0 16,0 0-16,0 0 16,0 0-16,0 0 0,1 21 0,-1 0 15,0 0-15,0 1 0,0-1 16,0 21-16,-21-21 0,0 0 15,0 22-15,0-22 0,0 21 0,0-21 0,0 1 16,0-1-16,0 0 16,0 0-16,-21 0 0,21 0 0,-21-21 15,0 0-15,21-21 32,0 0-32,0 0 15,21 0-15,0-22 16,0 22-16,-21 0 0,22-21 0,-1 21 15,0-22-15,0 22 0,-21 0 0,21 0 16,0 0-16,1-1 0,-22 1 16,21 21-16,0-21 0,0 21 15,0 0-15,0 0 16,-21 21 0</inkml:trace>
  <inkml:trace contextRef="#ctx0" brushRef="#br0" timeOffset="94111.18">14774 2582 0,'0'0'0,"21"0"0,1 0 15,-1 0-15,0 0 16,0-21-16,0 0 0,0 0 16,1 0-16,-1 0 0,-21-1 0,21 1 15,-21 0-15,0 0 0,0 0 16,0 0-16,0-1 15,-21 22 1,0 0-16,-1 0 0,1 0 16,0 0-16,0 22 0,0-22 0,0 21 15,-1 0-15,1 21 0,0-21 16,21 1-16,0-1 0,0 0 0,0 0 16,0 0-16,0 0 0,0 1 15,0-1-15,0 0 0,21 0 16,0-21-16,1 0 0,-1 0 0,21 0 15,-21 0-15,22 0 0,-1 0 16,-21 0-16,43 0 0,-22 0 16,0-21-16,1 0 0,-1 0 0,-21-1 15,21 1-15,-20 0 0,20-21 16,-21 21-16,0-22 0,-21 22 0,0-21 16,0 21-16,0-1 0,0 1 15,0 42 16,-21 1-31,21-1 0,-21 0 16,21 0-16,-21 21 0,21-20 0,-21-1 16,21 21-16,0-21 0,0 0 15,0 1-15,-22-1 0,22 0 0,0 0 16,0 0-16,-21 0 0,21 1 16,0-44 30,0 1-46,0 0 16,0 0-16,0 0 0,0 0 0,0-1 16,21-20-16,1 21 0,-1-21 15,0-1-15,0 22 0,21-21 0,-20 21 16,20-1-16,0 1 0,-21 0 0,22 21 16,-1 0-16,0 0 0,-20 0 15,20 0-15,-21 0 0,21 0 16,-20 21-16,-1 22 0,0-22 0,0 21 15,-21-21-15,0 22 0,0-22 16,0 21-16,0-21 0,0 0 0,0 22 16,-21-22-16,0 0 0,21 0 15,-21-21-15,21 21 0,-22-21 16,22 22-16,-21-22 16,21-22-1,0 1 1,21 0-16,1 0 0,-1 0 15</inkml:trace>
  <inkml:trace contextRef="#ctx0" brushRef="#br0" timeOffset="94380.17">16446 2053 0,'-42'0'31,"21"21"-31,0 1 15,-22 41-15,22-42 0,0 22 16,0-22-16,0 21 0,0 0 0,-1 1 16,1-1-16,0-21 0,21 22 15,-21-1-15,21 0 0,-21-21 0,21 22 16,0-22-16,0 0 0,0 0 16,0 0-16,0 1 0,0-1 15,21-21-15,0 0 0,0 0 16,0 0-16,22 0 15,-22 0-15,0-21 0,21-1 0,-20 1 16,-1 0-16</inkml:trace>
  <inkml:trace contextRef="#ctx0" brushRef="#br0" timeOffset="94567.57">16065 2307 0,'0'0'0,"-21"0"0,42 0 47,1 0-47,-1 0 0,0 0 15,21 0-15,1 0 0,-22 0 16,21 0-16,0-21 0,1 21 0,-1-21 16,-21 21-16</inkml:trace>
  <inkml:trace contextRef="#ctx0" brushRef="#br0" timeOffset="95079.27">17335 1926 0,'0'0'16,"0"-21"-16,0 0 16,-21 42-1,21 0 1,-21 0-16,0 1 0,0-1 16,0 21-16,-1-21 0,1 22 0,21-1 15,-21-21-15,0 21 0,0 1 16,0-1-16,-1-21 0,1 22 15,0-1-15,0 0 0,0-21 0,0 22 16,21-22-16,0 0 0,0 0 16,0 0-16,0 1 0,21-22 31,0-22-15,0 1-16,0 0 0,0 0 0,22 0 15</inkml:trace>
  <inkml:trace contextRef="#ctx0" brushRef="#br0" timeOffset="95487.04">17589 2159 0,'0'0'0,"-21"0"31,0 21-15,0 0-16,21 1 0,-21-1 0,0-21 15,-1 21-15,1 0 0,0 0 0,0 0 16,21 22-16,0-22 0,0 0 15,-21 0-15,21 0 0,0 1 0,0-1 16,0 0-16,0 0 16,21-21-16,0 0 0,0 0 15,22 0-15,-22 0 0,21 0 16,-21 0-16,22 0 0,-22 0 16,21-21-16,-21 0 0,22 0 0,-22-1 15,0 1-15,0 0 0,0-21 16,-21 21-16,21-1 0,-21 1 0,0-21 15,0 21-15,0 0 0,-21-1 16,0 1-16,0 21 0,0-21 0,0 21 16,-1 0-16,1 0 0,0 0 0,0 0 15,0 0-15,-22 0 0,22 0 16,0 21-16,0-21 0,0 0 16,21 21-16,0 1 15,-21-22-15,-1 0 16</inkml:trace>
  <inkml:trace contextRef="#ctx0" brushRef="#br0" timeOffset="95735.9">16976 2032 0,'21'0'31,"0"0"-31,0 0 16,0 0-16,22 0 15,-1 0-15,0 0 0,1 0 0,-1 0 16,0 0-16,1 0 0,-1 0 16,-21 0-16,21 0 0,-20 0 0,-1 0 15,0 0-15,0 0 0,0 0 16</inkml:trace>
  <inkml:trace contextRef="#ctx0" brushRef="#br0" timeOffset="105599.93">18648 1947 0,'-21'-21'0,"-1"21"15,1 0-15,21 21 32,0 1-17,0-1-15,0 0 0,0 0 16,21 0-16,1 0 15,-1-21-15,0 22 0,0-1 16,43-21 0,-43 0-16,0 0 0,21 0 0,-21 0 15,22 0-15,-22 0 0,0-21 0,21-1 16,-20 22-16,-1-21 0,0 0 16,0 0-16,0 21 0,-21-21 0,0 0 15,21-1-15,-21-20 16,0 21-16,0 0 0,0 0 0,0-1 15,0 1-15,0-21 0,0 21 16,0 0-16,-21 21 16,0 21-1,0 0-15,21 21 16,-21-21-16,0 22 0,21-22 0,-22 21 16,22 1-16,-21-1 0,0-21 15,21 21-15,-21 43 16,21-43-16,-21 1 0,21-1 0,-21 0 15,21 1-15,0-1 0,0 64 16,0-64-16,0-21 0,0 22 16,0-1-16,0-21 0,0 0 15,0 1-15,0-1 0,0 0 0,-22 0 16,1-21 0,0 0-16,0 0 15,0-21-15,0 21 0,-1-21 0,1 0 16,0-22-16,0 22 0,-21 0 15,20-21-15,1 20 0,0-20 0,0 0 16,0 21-16,-22-22 0,43 22 16,-21 0-16,21 0 0,-21 21 0,21 21 31,0 0-15,0 0-16,0 22 0,21-22 0,0 0 15,1 0-15,-1 0 0,0 22 16,0-22-16,0-21 0,0 21 0,1 0 15,20 0-15,-21-21 0,21 0 16,-20 21-16,20-21 0,0 0 0,-21 0 16,22 0-16,-1 0 0,0-21 15,-20 21-15,20-21 0,0 0 0,-21 0 16,22 21-16,-22-43 0,0 22 0,0 0 16,0-21-16,-21 21 0,0-22 15,0 22-15,0 0 0,0 0 0,0 0 16,0-1-16,0 1 15,0 42 1,0 1 0,-21-1-16,21 0 0,-21 0 15,21 0-15,-21 22 0,21-22 0,0 0 16,0 0-16,-21 0 0,21 0 16,0 1-16,0-1 0,0 0 15,0 0-15,0-42 31,0 0-15,0 0-16,21-1 0,-21 1 16,21 0-16,0-21 0,-21 21 15,21-1-15,1-20 0,-1 21 16,-21-21-16,21 20 0,0 1 0,0 21 16,-21-21-16,21 21 0,-21-21 0,22 21 15,-1 21 1,0 0-16,-21 0 0,0 22 15,0-22-15,0 0 0,0 21 16,0-20-16,0 20 0,0-21 0,0 0 16,0 43-16,21-64 15,-21 21-15,21 0 0,-21 0 16,21-21-16,1 0 0,-1 21 0,0-21 16,0 0-16,0 0 0,0 0 15,1 0-15,20-21 0,-21 0 0,21 21 16,-20-21-16,-1 0 0,0 0 15,0-22-15,21 22 0,-20-21 0,-22 21 16,21-22-16,0 22 0,0-21 0,-21 21 16,0-1-16,0 1 0,21 21 15,-21-21-15,0 42 32,0 0-32,0 1 0,0-1 0,-21 0 15,21 0-15,0 21 0,0-20 16,0 20-16,0-21 0,0 0 15,0 22-15,0-22 0,0 0 16,0 0-16,0 0 0,21-21 16,0 0-16,1 21 0,-1-21 15,0 0-15,0 0 0,0 0 16,22-21-16,-1-21 16,-21 21-16,0 0 0,22-43 0,-22 22 15,0 21-15,0-22 16,0 1-16,-21 21 0,0 0 0,21-1 15,-21 1-15,0 0 0,0 42 32,0 0-32,0 1 15,-21-1-15,21 21 0,-21-21 16,21 22-16,0-22 0,0 21 0,0-21 16,-21 0-16,0 64 15,21-64-15,0 0 16,0-42 15,0 0-15,0 0-16,21 0 0,0 0 15,0-1-15,-21-20 0,21 21 16,1-21-16,-1 20 0,0-20 16,0 21-16,0 0 0,0 0 0,1-1 15,-22 1-15,21 21 0,0 0 0,0 0 16,0 21-1,-21 1-15,21-1 0,-21 0 16,0 0-16,0 21 0,0-20 16,22 20-16,-22-21 0,0 0 0,0 22 15,0-22-15,0 0 0,21 0 16,-21 0-16,0 0 16,21-21-1,0 0-15,0-21 16,0 0-1,1 0-15,-1 0 0,-21 0 16,21-1-16,0-20 0,21 21 0,-20-21 16,-1 20-16,0-20 0,0 21 15,0 0-15,0 0 0,1-1 0,-1 1 16,0 21 0,-21 21-1,0 1-15,0 20 16,0-21-16,0 0 0,0 22 15,-21-22-15,21 21 0,0-21 16,0 0-16,0 1 0,0-1 0,0 0 16,0 0-16,0 0 0,21-21 15,0 21-15,0-21 0,0 0 16,1 0-16,20 0 0,-21 0 16,21 0-16,-20 0 0,20 0 0,0 0 15,1-21-15,-1 0 0,0 21 16,1-21-16,-22 0 0,21 0 0,-21-22 15,0 22-15,1-21 0,-22 21 16,0-1-16,0-20 0,0 21 0,0 0 16,0 0-16,-22 21 15,1 0-15,0 0 16,0 0-16,0 21 0,0 0 16,-1 0-16,1 21 0,0-20 15,21 20-15,-21-21 0,21 21 0,0-20 16,0-1-16,0 0 0,0 21 15,0-21-15,21 1 0,0-1 0,0-21 16,1 21-16,-1 0 0,42-21 16,-20 21-16,-1-21 0,21 0 15,-20 0-15,20 0 0,-20 0 0,20 0 16,1 0-16,-22-21 0,0 0 16,22 0-16,-22 0 0,0-1 0,-20 1 15,20-21-15,-21 21 0,0-22 16,0 1-16,1 21 0,-22-21 15,0 20-15,0 1 0,0-21 0,0 21 16,0 0-16,-22-1 16,1 22-16,0 0 0,0 0 0,0 0 15,0 0-15,-1 0 0,-20 22 0,21-1 16,0 0-16,0 21 0,-1-21 16,1 1-16,0 20 0,21-21 15,0 21-15,0-20 0,0-1 16,0 21-16,0-21 0,0 0 0,0 1 15,0-1-15,21-21 16,0 0-16,-21 21 0,22-21 0,-1 0 16,0 0-16,0 0 0,0 0 0,0-21 15,1 0-15,-1 21 0,42-64 16,-42 43-16,1-21 0,-1-1 16,0 1-16,0 0 0,0-1 15,0 1-15,1 0 0,-1-22 0,0 22 16,-21-1-16,21 22 0,0-21 15,-21 0-15,0 20 0,0 1 0,21-21 16,-21 21-16,0 0 0,22 21 16,-22 21-1,-22 0-15,1 0 16,21 21-16,-21-20 0,0 20 16,0 0-16,0 1 0,-22 41 15,43-41-15,0-1 0,-21 0 16,21 1-16,0-1 0,0-21 0,0 21 15,0-20-15,0-1 0,0 0 16,21 0-16,-21 0 0,21-21 0,1 0 16,-1 0-16,0 0 0,0 0 0,21 0 15,-20 0-15,-1 0 0,21-21 16,0 0-16,-20 0 0,20 0 0,-21-1 16,21-20-16,-20 21 0,20-21 15,-21-1-15,0 22 0,0 0 16,1 0-16,-1 0 0,-21-1 0,0 44 47,-21-1-47,-1 0 0,1 0 15,21 21-15,0-20 0,-21-1 0,21 21 16,0-21-16,0 0 0,0 1 16,0-1-16,0 0 0,0 0 15,21 0-15,-21 0 0,21-21 0,1 22 16,-1-22-16,21 0 0,-21 0 15,22 0-15,-22 0 0,21 0 0,0 0 16,1 0-16,-1-22 0,0 1 16,1 0-16,20 0 0,-20 0 0,-1-22 15,0 22-15,1-21 0,-1 0 16,-21-1-16,21 1 0,-20 21 0,-1-22 16,-21 22-16,0 0 15,0 0-15,-21 21 16,-1 0-16,-20 0 0,21 0 15,-21 0-15,-1 21 0,22-21 0,-21 21 16,-1 0-16,22 1 0,-21-1 0,21 0 16,0 0-16,-1 21 0,1-20 15,21-1-15,0 21 0,0-21 0,0 0 16,0 1-16,0-1 16,0 0-16,0 0 0,21-21 15,1 0-15,-1 0 16,0 0-16,0 0 0,0 0 15,0 0-15,22-21 0,-22 0 0,0 0 16,21-1-16,-20 1 0,20-21 16,-21 0-16,21 20 0,-20-20 15,-1 21-15,0 0 0,0 0 0,-21-1 16,0 1-16,-21 42 31,0 1-31,0-1 0,-1 21 16,22-21-16,-21 22 0,21-22 15,-21 21-15,21-21 0,0 0 16,0 22-16,0-22 0,0 0 0,0 0 16,0 0-16,21-21 0,0 22 15,1-1-15,-1-21 0,0 0 0,0 0 16,21 0-16,1 0 0,-22 0 16,21 0-16,1 0 0,-22-21 0,21-1 15,0 1-15,-20 0 0,20-21 16,-21-1-16,0 1 0,0 0 15,1-22-15,20-20 0,-21 20 16,0 22-16,0-1 0,1 1 16,-22 0-16,0 21 0,0-22 0,21 22 15,-21 0-15,0 0 0,-21 42 32,21 21-32,-22-21 15,1 1-15,0 20 0,21-21 0,-21 21 16,21 1-16,-21-1 0,21-21 15,0 22-15,0-1 0,0 0 0,0 1 16,0-1-16,0-21 0,0 21 16,0-20-16,0-1 0,0 0 0,0 0 15,21 0-15,0-21 0,0 21 16,0-21-16,1 0 0,-1 0 16,0 0-16,42 0 0,-20-21 15,-22 21-15,21-21 0,1 0 16,-22-21-16,21 20 0,-21-20 15,22 0-15,-22 21 0,0-22 0,0 22 16,0 0-16,-21 0 0,0 0 16,0-1-16,-21 22 15,0 0-15,0 0 0,-22 22 16,22-1-16,0 0 0,0 0 16,0 0-16,21 0 0,0 22 0,-21-22 15,21 0-15,0 0 0,0 0 0,0 1 16,0-1-1,0 0-15,21-21 0,0 21 0,0-21 16,21 21-16,-20-21 16,-1 0-16,21 0 0,0 0 0,-20 0 15,20 0-15,0 0 0,1 0 16,-1 0-16,-21-21 0,21 21 0,-20-21 16,20 0-16,-21 21 0,0-21 15,0-1-15,1 1 0,-22 0 16,0 0-16</inkml:trace>
  <inkml:trace contextRef="#ctx0" brushRef="#br0" timeOffset="105840.74">24574 2201 0,'0'0'0,"-21"0"0,0 0 31,42 0-15,0 0-16,1 0 0,20 0 0,-21 0 16,21 0-16,1 0 0,-1 0 15,-21 0-15,22 0 0,-1 0 0,-21 0 16,0 0-16,0 0 16,1-21-16,-22 0 0,0 0 15,-22 21-15,1-21 0</inkml:trace>
  <inkml:trace contextRef="#ctx0" brushRef="#br0" timeOffset="106035.99">23770 1926 0,'0'0'0,"-42"0"16,21 0-16,-1 0 0,1 21 15,0-21-15,21 22 16,21-22 31,-21-22-32,21 22-15</inkml:trace>
  <inkml:trace contextRef="#ctx0" brushRef="#br0" timeOffset="106619.59">26458 2138 0,'0'-21'15,"0"0"-15,-21 21 0,21-22 16,-21 22-16,0 0 0,0-21 16,-1 21-16,1 0 0,0 0 15,0 0-15,0 21 0,0 1 16,-22-1-16,22 0 0,0 0 15,-43 21-15,43 1 0,0-22 16,0 0-16,0 21 0,0-20 16,21 20-16,-22-21 0,22 21 0,0-20 15,0-1-15,0 0 0,22 21 16,-1-21-16,0-21 0,21 22 0,-21-1 16,22-21-16,-22 0 0,21 21 15,1-21-15,-1 0 0,0 0 0,-21 0 16,22 0-16,-1-21 0,0 0 15,1-1-15,-1 1 0</inkml:trace>
  <inkml:trace contextRef="#ctx0" brushRef="#br0" timeOffset="107151.29">26924 1926 0,'0'0'0,"0"-42"0,0 0 0,0-1 0,0 22 15,0-21-15,0 21 0,-21 21 16,0 0-16,-1 0 0,1 21 15,0 0-15,0 21 16,0 1-16,0-1 0,-1 0 0,1 1 16,0-1-16,21 21 0,-21-20 15,-21 41-15,42-41 16,0-1-16,-22 0 0,22 1 0,-21-22 16,21 21-16,0-21 0,0 1 15,0-1-15,0 0 0,0 0 0,0 0 16,0-42 31,0 0-47,0 0 0,0 0 0,0-1 15,0 1-15,21-21 0,-21 21 16,22 0-16,-1-22 0,0 22 0,21-21 16,1 21-16,-22-1 0,21-20 15,0 21-15,1 0 0,-1 21 16,0 0-16,1 0 0,-22 0 0,21 0 15,-21 21-15,1 0 0,-1 0 16,0 0-16,-21 22 0,21-22 0,-21 21 16,0-21-16,0 22 0,0-22 15,0 21-15,-42 1 0,42-22 16,-21 0-16,-1 0 16,22 0-16,-21-21 15,21-42 32,21 21-47,-21 0 0,22 21 16,-1-43-16,0 22 0,21 0 0</inkml:trace>
  <inkml:trace contextRef="#ctx0" brushRef="#br0" timeOffset="107388.16">27601 2180 0,'0'21'31,"0"1"-31,-21-1 0,0 0 16,21 0-16,-21 0 0,21 0 15,0 1-15,-21-1 0,21 0 0,-22 0 16,22 0-16,-21 0 16,21 1-16,0-1 0,0 0 15,-21-21 1,42 0 15,-21-21-31,21 0 0</inkml:trace>
  <inkml:trace contextRef="#ctx0" brushRef="#br0" timeOffset="107751.95">27728 1905 0,'0'0'0,"-21"0"0,-42 0 31,63 21-31,-22 0 0,22 1 16,0-1-16,0 0 15,0 0 1,22-21-16,-1 0 0,0 0 0,0 0 16,0 0-16,0 0 0,1 0 15,-1 0-15,21-21 0,-21 0 0,0 21 16,1-21-16,-22-1 15,0 1-15,21 0 0,-21 0 0,0 0 16,0 0-16,0-1 0,-21 1 16,-1 21-16,1 0 0,0 0 0,0 0 15,0 0-15,0 0 0,-22 21 16,22 1-16,0-1 0,-21 0 0,20 0 16,1-21-16,21 21 0,0 0 15,-21 1-15,21-1 0,0 0 0,0 0 16,21-21-1,0 0-15,1 0 0,20 0 0,-21 0 16</inkml:trace>
  <inkml:trace contextRef="#ctx0" brushRef="#br0" timeOffset="108051.77">28384 1715 0,'0'0'0,"22"-22"0,-22-20 0,0 21 16,0 0-16,0 0 0,-22 42 31,22 0-31,-105 148 16,83-126-1,1-1-15,0 21 0,0-20 0,0-1 16,0 0-16,21 22 0,0-22 16,-22-21-16,22 22 0,-21-1 0,0 22 15,21-22-15,0-21 16,0 0-16,0 22 0,0-22 15,0 0-15,-21 0 0,42-21 47,0-21-47,0 21 16,1-21-16</inkml:trace>
  <inkml:trace contextRef="#ctx0" brushRef="#br0" timeOffset="108660.44">28998 2223 0,'0'0'0,"0"-22"0,21 22 15,-21-21-15,0 0 0,0 0 16,0 0-16,-21 0 0,21-1 16,-21 1-16,0 21 0,0-21 15,-22 21-15,22 0 0,0 0 0,0 0 16,0 0-16,-22 0 0,22 21 15,-21 0-15,21 1 0,-22-1 0,22 0 16,-21 0-16,21 0 0,-22 22 16,22-22-16,0 0 0,0 0 0,0 21 15,21-20-15,0-1 16,0 0-16,0 0 0,0 0 0,0 0 16,0 1-16,21-1 0,0-21 15,-21 21-15,21-21 0,22 0 16,-22 0-16,0 0 0,0 0 15,21-21-15,-20 0 0,-1 21 0,21-22 16,-21-20-16,22 21 0,-22 0 16,21-22-16,0 1 0,1 21 0,-22-21 15,21-1-15,-21 1 0,22 0 16,-22-1-16,21 1 0,-21 0 0,1-22 16,-1 22-16,0-1 15,0 22-15,-21-21 0,0 21 0,0 0 16,0-1-16,0 1 0,-21 64 31,0-22-31,-22 21 0,22 0 0,0 1 16,0-1-16,0 22 0,0-22 15,-1 0-15,1 1 0,0 20 0,21-21 16,0 1-16,0-1 0,0 0 16,0 1-16,0-1 0,21-21 15,0 22-15,1-22 0,-1 21 0,0-21 16,21 0-16,-21 1 0,1-22 15,20 21-15,-21-21 0,0 0 16,22 0-16,-22 0 0,0 0 0,0 0 16,0-21-16,0-1 0,1 22 0,-22-21 15</inkml:trace>
  <inkml:trace contextRef="#ctx0" brushRef="#br0" timeOffset="108844.15">29591 2455 0,'-21'0'16,"0"0"-16,-1 0 47,1 0-31,21 22-16,-21-22 15,0 0-15,0 21 0,-22 0 16</inkml:trace>
  <inkml:trace contextRef="#ctx0" brushRef="#br0" timeOffset="110183.17">5969 4593 0,'0'0'0,"-42"0"0,20 0 0,-20 0 15,21 0-15,42 0 32,0 0-32,0 0 0,22 0 15,-1 0-15,0 0 0,1 0 16,-1 0-16,0 0 0,1 0 0,-1 0 15,0 0-15,22 0 0,-22 0 16,1 0-16,-22 0 0,21 0 16,-21 0-16,0 0 0,1 0 15,-44 0 1,1 0-16,0 0 0</inkml:trace>
  <inkml:trace contextRef="#ctx0" brushRef="#br0" timeOffset="110443.15">6244 4572 0,'-42'0'16,"21"21"-1,21 0-15,0 1 16,0-1-16,0 21 16,0-21-16,0 22 0,0 20 0,-22-21 15,22 1-15,0 20 0,0-20 0,-21 20 16,0-21-16,21 1 0,-21-1 15,21 0-15,0-20 0,-21 20 0,21-21 16,-21 0-16,21 0 0,0 1 16,0-1-16,21-21 15,0 0 1,0-21-16,-21-1 0,21 22 16,0-21-16</inkml:trace>
  <inkml:trace contextRef="#ctx0" brushRef="#br0" timeOffset="110840.12">6392 5059 0,'0'0'0,"0"-85"16,0 64-1,0 0-15,0 0 0,0 0 16,0-1-16,0 1 0,21 0 16,1 0-16,-1 21 0,0 0 15,0-21-15,21 21 0,-20 0 0,20 0 16,0 21-16,-21-21 0,22 21 15,-1 21-15,0-20 0,-20 20 0,20-21 16,-21 21-16,21-20 0,-20 20 16,-22 0-16,0-21 0,0 22 15,0-22-15,0 21 0,0-21 0,-22 1 16,22-1-16,-21 0 0,0 0 16,0-21-16,0 0 0,0 0 15,21-21 1,0 0-1,0 0-15,0-1 0,0-20 0,21 21 16,-21 0-16,21-22 0,0 22 16,-21-21-16,21 21 0,0-22 0,-21 22 15,43-42-15,-22 42 16,0-1-16,0 22 0,0 0 16,1-21-16,-1 21 0,0 0 0,0 0 15,0 0-15,0 0 0</inkml:trace>
  <inkml:trace contextRef="#ctx0" brushRef="#br0" timeOffset="111408.74">7599 5165 0,'0'0'16,"21"21"-16,0-21 0,21 0 0,-20 0 0,-1 0 16,0 0-16,0 0 0,0-21 15,0 21-15,1-21 0,-1-1 0,0 1 16,-21 0-16,0 0 15,0 0-15,0 0 0,0-22 0,0 22 16,0 0-16,0-21 0,-42 20 0,20-20 16,1 21-16,-21 0 0,21 0 15,-22 21-15,1 0 0,0 0 0,21 0 16,-22 0-16,22 21 0,-21 0 16,21 0-16,-22 21 0,22-20 0,0 20 15,0 0-15,0 1 0,-1-1 16,22 0-16,0 1 0,0-1 15,-21-21-15,21 21 0,0-20 0,0-1 16,0 0-16,21 0 0,1 0 0,-1-21 16,0 0-16,0 0 15,0 0-15,22 0 0,-22 0 16,0 0-16,0-21 0,21 0 0,-20 0 16,-1 21-16,21-21 0,-21-22 0,0 22 15,1 0-15,-1-21 0,0 20 16,0-20-16,0 0 0,-21 21 0,0-22 15,0 1-15,21 21 0,-21 0 16,0-1-16,0 1 0,0 0 0,0 42 31,0 0-31,0 1 0,0 20 0,0-21 16,0 21-16,0-20 0,0 20 16,0-21-16,0 21 0,0-20 15,0-1-15,0 21 0,0-21 0,0 0 16,0 1-16,22-22 15,-1 0-15,21 0 0,-21 0 16,0 0-16,1 0 0,20 0 0,-21 0 16,21-22-16,-20 1 0,-1 21 15</inkml:trace>
  <inkml:trace contextRef="#ctx0" brushRef="#br0" timeOffset="111793.79">8255 4784 0,'0'-21'15,"0"42"-15,21-42 16,-21 42 0,21 0-16,0 21 0,-21-21 15,22 1-15,-22 20 0,0-21 16,21 21-16,0-20 0,-21 20 0,0-21 16,0 0-16,0 0 0,21 1 0,-21-1 15,0 0-15,0 0 0,0 0 16,21-21-16,-21-21 47,21 0-47,1 0 15,-22-22-15,0 22 0,0 0 0,21 0 16,0-21-16,0 20 0,-21-20 0,21 21 16,0-21-16,1-1 0,-22 22 15,21 0-15,0 0 0,0 0 16,0-1-16,0 22 0,-21-21 0,22 21 15,-1 0-15,0 0 16,-21 21 0,0 1-16,21-1 0,-21 0 0,0 0 15,0 0-15,0 0 0</inkml:trace>
  <inkml:trace contextRef="#ctx0" brushRef="#br0" timeOffset="112119.53">8784 5080 0,'0'21'16,"0"-42"-16,0 63 0,21-42 0,0 0 15,1 0-15,-1 0 0,21 0 16,-21-21-16,0 0 0,22 21 16,-22-21-16,0 0 0,21 0 0,-20-1 15,-1 1-15,0 0 0,0-21 16,-21 21-16,0-1 0,0 1 0,0 0 16,0 0-16,-21 21 15,0 0-15,0 0 16,-1 0-16,1 21 0,0 0 15,0 0-15,0 1 0,0 20 0,-1-21 16,1 43-16,21-22 0,-21-21 16,21 0-16,0 22 0,0-22 15,0 0-15,0 0 0,0 0 0,21-21 16,0 21-16,1 1 0,-1-22 16,0 0-16,42 0 0,-41 0 15,20 0-15,-21 0 0,21 0 0,-20-22 16,20 22-16,-21-21 0,21 0 15,-20 0-15,-1 0 0</inkml:trace>
  <inkml:trace contextRef="#ctx0" brushRef="#br0" timeOffset="112461">9504 4847 0,'0'0'0,"21"-21"0,0 0 0,-21 0 0,21 0 16,0-1-16,1 22 0,-1 0 15,0 0-15,0 0 16,0 22-16,0-1 0,-21 0 15,22 0-15,-1 0 0,0 0 16,-21 22-16,0-22 0,21 21 0,-21-21 16,21 22-16,-21-22 0,0 0 0,0 21 15,0-20-15,0-1 16,-21 0-16,21 0 0,-21-21 16,0 0-16,21-21 31,0 0-31,21 21 15,0-21-15,0-1 0,-21 1 16,21-21-16,1 21 0,-1 0 0,0-22 16,21 22-16,-21 0 0,1-21 15,20 20-15,-21 1 0,0 0 0,22 0 16,-22 0-16,0 0 0,0 21 16,0 0-16,0 0 0,1 0 0,-1 0 15,0 0-15</inkml:trace>
  <inkml:trace contextRef="#ctx0" brushRef="#br0" timeOffset="112879.97">10774 4868 0,'0'0'0,"0"-21"0,21 21 16,-21-21-16,0 0 0,0 0 15,0 0-15,0-1 0,-21 22 16,21-21-1,-21 21-15,-1 0 0,-20 0 0,21 0 16,0 0-16,0 21 0,-1-21 16,1 22-16,-21-1 0,42 0 0,-21 42 15,0-41-15,21-1 0,0 0 16,0 0-16,0 0 0,0 0 16,21-21-16,0 22 0,0-22 0,21 21 15,-20-21-15,-1 21 0,21-21 16,-21 0-16,0 21 0,22-21 0,-22 0 15,-21 21-15,21-21 0,-21 21 16,0 1 0,-21-22-16,0 21 0,-22-21 15,22 0-15,-21 0 16,21 21-16,-22-21 0,1 0 0,0 0 16,21 21-16,-22-21 0,22 0 15,0 0-15,42 0 31,0-21-31,0 0 16,1 21-16</inkml:trace>
  <inkml:trace contextRef="#ctx0" brushRef="#br0" timeOffset="113110.1">11134 4805 0,'0'0'0,"0"21"15,-22 0 1,22 0-16,-21 1 0,21-1 16,0 0-16,-21 21 0,0-21 0,21 1 15,0 20-15,0-21 0,-21 0 0,21 0 16,0 1-16,-21-22 0,21 21 16,21-21 15,0 0-31,0 0 0,-21-21 0</inkml:trace>
  <inkml:trace contextRef="#ctx0" brushRef="#br0" timeOffset="113275.26">11282 4678 0,'0'0'0,"0"-21"0,0 0 16,0-1-16,-21 22 15,-1 0-15,22 22 31,0-1-31,0 0 16,0 0 0,22 0-16</inkml:trace>
  <inkml:trace contextRef="#ctx0" brushRef="#br0" timeOffset="113736.25">11557 4868 0,'0'0'0,"0"22"0,0-1 0,0 0 16,0 0-16,0 0 16,0 0-16,0 1 0,0-1 15,0 0-15,0 0 16,0 0-16,0 0 0,-21 1 16,21-1-16,-21 0 15,21-42 32,0 0-31,0-1-16,0 1 0,0 0 0,21-21 15,-21 21-15,21-22 0,0 22 16,0-21-16,43-22 0,-43 22 16,21 21-16,1 0 0,-1-1 15,0 1-15,1 21 0,-1 0 16,-21 0-16,21 0 0,-20 0 0,-1 21 15,0 1-15,0-1 0,-21 21 16,0-21-16,0 22 0,0-1 0,0-21 16,0 21-16,0-20 0,-21-1 15,0 21-15,21-21 0,-21 0 0,-1 1 16,1-1-16,21 0 16,-21-21-16,21 21 0,21-21 31,0-21-31,1 0 15</inkml:trace>
  <inkml:trace contextRef="#ctx0" brushRef="#br0" timeOffset="114299.92">12742 4784 0,'0'-43'15,"0"22"-15,-21 0 16,0 21-16,0 0 0,0 0 15,-22 0-15,22 21 0,-64 22 16,64-22-16,-21 21 0,21-21 16,-22 0-16,1 22 0,21-22 0,0 0 15,0 21-15,21-20 0,0-1 0,0 0 16,0 0-16,21 0 16,0 0-16,0-21 0,21 0 15,-20 0-15,20 0 0,-21 0 0,21 0 16,-20 0-16,-1-21 0,21 0 15,0 0-15,-20 0 0,-1 0 16,0-1-16,-21-20 0,0 21 16,21-21-16,-21 20 0,21 1 0,-21 0 15,0 0-15,0 0 0,0 0 16,0 42 0,0 0-1,0 0-15,0 0 0,0 0 0,0 22 16,0-1-16,-21-21 0,21 22 15,-21-1-15,21 0 0,0 1 16,-21-1-16,21 0 0,0 1 0,0 20 16,0-21-16,0 1 0,0 20 0,0-20 15,0 20-15,0-21 0,0 22 16,0-1-16,0-20 0,0-1 0,-43 43 16,22-43-16,0 0 15,-21-20-15,21-1 0,-22 0 0,1 0 16,21-21-16,-22 0 0,1 0 0,0 0 15,21 0-15,-22 0 0,22 0 16,-21 0-16,21 0 0,-22-21 0,22 0 16,-21-22-16,21 1 0,-1 21 15,22-21-15,0-1 0,0 1 16</inkml:trace>
  <inkml:trace contextRef="#ctx0" brushRef="#br0" timeOffset="114851.5">14901 4339 0,'0'0'0,"-21"-63"31,0 63-31,21 21 16,0 21-16,0-21 15,0 22-15,0-1 0,0 0 0,0 1 16,0 20-16,0-20 0,0 20 15,0-21-15,-21 1 0,21-1 0,-21 22 16,-1-43-16,22 21 0,-21 0 16,0-20-16,21-1 0,0 0 0,-21 0 15,21 0-15,-21-21 16,21-21 15,0 0-31,0-21 0,0 20 16,0-20-16,0 21 0</inkml:trace>
  <inkml:trace contextRef="#ctx0" brushRef="#br0" timeOffset="115167.32">14647 4466 0,'0'-42'0,"0"84"0,0-126 0,0 41 16,0 22-16,0-21 0,0-1 0,0 22 16,0-21-16,0 21 0,21-22 15,1 22-15,20-21 0,-21 21 16,21 0-16,1-1 0,-1 1 15,22 21-15,-22 0 0,21 0 0,-20 21 16,20 22-16,-20-22 0,-1 21 16,0 1-16,1 20 0,-43-21 0,0 1 15,0-1-15,0 0 0,-22 1 16,1-22-16,-21 21 0,-22-21 0,22 22 16,0-22-16,-22 0 0,22-21 15,0 21-15,-22 0 16,22-21-16,21 22 0,-1-22 0,44 0 47,-1-22-32,21 22-15,-21 0 0,0 0 0</inkml:trace>
  <inkml:trace contextRef="#ctx0" brushRef="#br0" timeOffset="115688.35">15579 4614 0,'0'0'0,"21"0"0,0 0 16,-21-21-1,0 0-15,0 0 0,0 0 16,0 0-16,0-1 16,-21 22-16,21-21 0,-21 0 15,-1 21-15,1-21 0,0 21 0,-21 0 16,21 0-16,-1 0 15,1 21-15,0 0 0,-21 0 0,21 1 16,-1-1-16,1 21 0,0-21 16,0 0-16,21 22 0,-21-22 0,21 21 15,-21-21-15,21 22 0,0-22 16,0 0-16,0 0 0,0 0 0,0 1 16,21-22-1,0 0-15,0 0 0,0 0 16,0 0-16,1-22 0,20 1 0,-21 21 15,0-21-15,22 0 0,-22-21 16,0 20-16,0 1 0,21 0 0,-20 0 16,-1-21-16,-21 20 0,21 1 15,-21 0-15,21 0 0,-21 0 0,0 42 32,0 0-32,0 0 15,0 0-15,-21 1 0,21-1 0,-21 0 16,21 0-16,0 0 15,0 0-15,0 22 0,0-22 0,0 0 16,0 0-16,21 0 16,0 1-16,0-22 0,0 0 15,1 0-15,-1 0 0,0 0 16,0 0-16,0 0 0,0-22 0,1 22 16</inkml:trace>
  <inkml:trace contextRef="#ctx0" brushRef="#br0" timeOffset="116052.1">15917 4551 0,'0'0'0,"0"-21"0,0 0 0,0-1 16,0 1-16,0 0 0,0 0 15,21 21-15,1 0 16,-1 0-16,0 0 16,21 0-16,-21 0 0,22 21 15,-22-21-15,21 21 0,1 0 0,-22 1 16,21-1-16,-21 21 0,0-21 15,1 0-15,-22 1 0,0-1 0,0 0 16,0 21-16,0-21 0,-22 1 16,1-22-16,0 21 0,0 0 0,0-21 15,0 0-15,-1 0 16,22-21 0,0 0-16,0-1 15,0 1-15,0 0 16,0 0-16,22 0 0,-22 0 15,21-1-15,0-20 0,-21 21 16,21 0-16,0 0 0,0-1 0,1 1 16,-1 21-16,0-21 0,0 21 0,0 0 15,0-21-15,22 21 0,-22 0 16,0 0-16</inkml:trace>
  <inkml:trace contextRef="#ctx0" brushRef="#br0" timeOffset="116428.12">16700 4657 0,'22'21'31,"-1"-21"-31,0 0 16,0-21-16,0 21 0,0-21 16,-21-1-16,22 22 0,-1-21 0,0 0 15,0 0-15,-21 0 16,0-22-16,21 22 0,-21 0 0,0 0 15,0 0-15,-21 0 0,0 21 16,0 0-16,0 0 0,-1 21 16,1 0-16,0 0 0,0 0 0,0 0 15,0 1-15,-1 20 16,1-21-16,0 0 0,21 22 0,0-22 16,0 0-16,0 21 0,0-21 15,0 22-15,0-22 0,21 0 0,0 0 16,1 0-16,20 1 0,-21-22 15,21 21-15,-20-21 0,20 0 0,0 0 16,1 0-16,-22 0 0,42 0 16,-20 0-16,-1-21 0,0-1 0,1 1 15,-1 0-15,0 0 0,1 0 0,-22-22 16</inkml:trace>
  <inkml:trace contextRef="#ctx0" brushRef="#br0" timeOffset="116884.91">17505 4466 0,'0'0'0,"-21"21"31,-1 1-31,22-1 0,-21 0 16,21 0-16,0 0 0,-21 0 15,21 1-15,-21-1 0,21 0 0,0 21 16,0-21-16,0 1 0,0-1 16,-21 0-16,21 0 0,0 0 0,0 0 15,-21-21-15,21 22 0,0-44 31,0 1-15,0 0 0,0 0-16,0 0 0,21 0 0,0-1 15,0-20-15,0 21 0,0-21 16,22 20-16,-1-20 0,0 0 0,1 21 16,-1-22-16,0 22 0,22 0 15,-22 0-15,1 21 0,-1 0 0,0 0 16,-21 0-16,1 21 0,-1 0 15,0 21-15,0-20 0,-21 20 0,0 0 16,0-21-16,0 22 0,0-1 0,-21 0 16,0 1-16,21-1 0,-21-21 15,-1 0-15,1 1 0,21-1 16,0 0-16,0 0 0,21-21 47,-21-21-47,22 0 0,-1 0 0,0-1 15,-21 1-15,21-21 0,0 21 16,0 0-16,1-22 0</inkml:trace>
  <inkml:trace contextRef="#ctx0" brushRef="#br0" timeOffset="117127.68">18500 4085 0,'0'0'0,"0"21"16,-22 22-16,1-22 15,0 21-15,0 1 0,0-1 0,0 0 16,-1 1-16,1-1 0,0 0 16,0 1-16,21-1 0,-21-21 0,0 21 15,21 1-15,0-22 0,0 0 16,-22 21-16,22-20 0,0-1 0,0 0 16,0 0-16,0 0 0,22-21 15,-1 0 1,0 0-16,0 0 0,0 0 15,0-21-15,1 0 0,-1 0 16,-21 0-16</inkml:trace>
  <inkml:trace contextRef="#ctx0" brushRef="#br0" timeOffset="117304.41">18203 4509 0,'0'0'0,"-21"0"15,0 0-15,42 0 31,0 0-15,0 0-16,1 0 0,20 0 0,0 0 16,1 0-16,-1 0 0,21 0 15,-20 0-15,20-22 0,-20 22 16,-1-21-16,0 0 0</inkml:trace>
  <inkml:trace contextRef="#ctx0" brushRef="#br0" timeOffset="117723.93">20066 4085 0,'0'0'0,"0"-21"0,0 0 0,0-21 15,0 20-15,0 1 0,0 0 16,0 0-16,0 42 31,0 0-31,0 22 0,0-1 0,-21 0 16,21 1-16,-21-1 0,21 0 15,-22 22-15,22-22 0,-21 0 0,0 1 16,0-1-16,21-21 16,-21 22-16,0-22 0,21 21 0,0-21 15,0 0-15,0 1 0,0-1 16,21-21 0,0 0-1,0 0-15,0 0 0,0-21 16,1 21-16</inkml:trace>
  <inkml:trace contextRef="#ctx0" brushRef="#br0" timeOffset="118120.14">20447 4255 0,'0'0'0,"21"-22"16,-21 44 0,0-1-1,-21 0-15,0 0 0,0 0 16,-1 22-16,1-22 0,0 0 0,0 21 15,21-21-15,0 1 0,-21 20 16,21-21-16,0 0 0,0 0 0,0 1 16,0-1-16,21 0 0,0-21 15,0 21-15,0-21 0,22 0 0,-22 0 16,21 21-16,-21-21 0,22 0 0,-1 0 16,0 0-16,-20 0 0,20-21 15,-21 0-15,21 21 0,-20-21 0,-1 0 16,0-22-16,0 22 0,-21 0 15,0-21-15,0-1 0,0 22 16,0-21-16,0 21 0,-21-1 0,0 1 16,0 0-16,-22 0 0,22 21 15,-21 0-15,21 0 0,-22 0 0,22 0 16,-21 0-16,21 21 0,-1-21 16,1 21-16,0-21 0,0 21 0,0-21 15,21 22-15,0-44 31</inkml:trace>
  <inkml:trace contextRef="#ctx0" brushRef="#br0" timeOffset="118364.06">19918 4085 0,'0'0'0,"0"21"15,21-21 1,0 0-16,0 0 0,0 0 16,22 0-16,-22 0 0,21 0 0,1 0 15,-1 0-15,0 0 0,22 0 0,-22 0 16,0 0-16,22 0 16,-22 0-16,22 0 0,-43 0 15,0 0-15,0 0 0,-21-21 31</inkml:trace>
  <inkml:trace contextRef="#ctx0" brushRef="#br0" timeOffset="121791.59">22606 4530 0,'0'21'16,"21"-21"-1,0 0-15,0 0 16,-21-21-16,22 21 16,-1-21-16,-21-1 0,21 22 0,-21-21 15,0 0-15,0 0 0,0 0 16,0 0-16,0-1 0,-21 22 15,0-21-15,-1 0 0,-20 0 0,21 0 16,-21 21-16,-1 0 0,1 0 16,0 0-16,-1 0 0,22 0 0,-21 0 15,-1 21-15,1 0 0,0 0 16,21 0-16,-1 22 0,1-22 0,0 21 16,0-21-16,0 22 0,21-22 15,-21 0-15,21 21 0,0-20 16,0-1-16,0 0 0,0 0 15,0 0-15,0 0 0,21-21 0,0 22 16,0-22-16,0 0 0,0 0 16,1 0-16,20 0 0,-21 0 0,21 0 15,1-22-15,-22 22 0,21-21 0,1 0 16,-1 0-16,0 0 0,-21 0 16,22-1-16,-22 1 0,0 0 0,0-21 15,0 21-15,-21-22 0,22 22 16,-22-21-16,0-1 0,0 22 0,0-21 15,0 21-15,0 0 0,0-1 16,-22 22-16,1 22 16,21-1-1,-21 0-15,21 0 0,0 21 0,0-20 16,0 20-16,0-21 0,0 21 16,0-20-16,0 20 0,0-21 0,0 0 15,0 0-15,21 1 0,0-22 0,1 21 16,-1-21-16,0 0 0,0 21 15,21-21-15,-20 0 0,-1 0 0,21 0 16,0 0-16,-20 0 0,20-21 16,-21 21-16,0-21 0,0-1 0,1 1 15,-1 0-15,0 0 0,-21 0 16,0-22-16,0 22 16,0 0-16,0 0 0,0-21 0,0 20 15,0 1-15,0 42 16,-21 1-1,0-1-15,21 21 16,-22-21-16,22 0 0,0 1 0,0-1 16,0 21-16,0-21 0,-21 0 15,21 1-15,0-1 0,0 0 16,0-42 15,21 21-15,-21-21-16,22-1 15,-1 22-15,0-21 0,-21 0 0,21 0 16,0 0-16,0 0 0,1-1 16,-1-20-16,0 21 0,0 0 0,0 0 15,0 21-15,1-22 0,-1 22 16,-21 22 0,21-1-16,-21 0 0,0 0 15,0 0-15,0 0 0,0 22 0,0-22 16,0 0-16,0 0 0,0 0 0,0 1 15,0-1-15,21 0 16,-21 0-16,21 0 0,0-21 0,1 21 16,-1-21-16,0 0 0,21 0 15,-21 0-15,22 0 0,-22 0 0,21 0 16,1 0-16,-1-21 0,-21 21 16,21-21-16,1 21 0,-1-21 0,-21 0 15,22 0-15,-22-1 0,0 1 0,0 0 16,0 0-16,-21-21 0,21-1 15,-21 22-15,22 0 0,-22 0 16,-22 42 15,1 0-31,21 0 16,0 0-16,0 1 0,-21-1 0,21 0 16,0 0-16,0 0 0,0 0 15,0 1-15,0-1 0,0 0 16,0 0-16,21-21 0,0 0 15,1 0-15,-1 0 0,21 0 16,-21 0-16,0 0 0,1 0 0,-1 0 16,21 0-16,-21-21 0,0 21 15,1-21-15,-22 0 0,21 21 0,-21-22 16,21 1-16,-21 0 0,0 0 0,0 0 16,21 0-16,-21-1 0,0 1 15,0 0-15,0 0 0,21 21 16,-21-21-16,0 42 15,0 0 1,-21 0-16,21 0 0,-21 1 16,21 20-16,0-21 0,-21 0 15,0 22-15,21-1 0,-22-21 0,22 21 16,0 1-16,-21-1 0,21 22 16,0-22-16,0 21 0,0-20 15,0 20-15,0-20 0,0 20 0,0-21 16,0 22-16,0-1 0,0-20 0,-21 20 15,0 1-15,-21 42 16,20-43-16,1-21 0,0 1 0,0-22 16,0 0-16,-43 21 15,43-20-15,0-22 0,0 0 0,0 0 16,-1 0-16,1 0 0,-42-22 16,42 1-16,-22 0 0,22 0 15,-21 0-15,-1 0 0,1-22 0,0 22 16,21 0-16,-22-21 0,1 20 15,0 1-15,20-21 0,1 21 16,21 0-16,0-1 0,0 1 0,0 0 16,0 0-16,0-21 0,43 20 15,-22 1-15,21-21 0</inkml:trace>
  <inkml:trace contextRef="#ctx0" brushRef="#br0" timeOffset="122639.35">25506 4233 0,'0'0'0,"21"-21"0,-21 0 16,0 0-16,-21 21 15,0 0 1,-1 0-16,1 0 0,-21 0 16,21 21-16,0 21 0,-1-20 15,1 20-15,0-21 0,0 21 0,0-20 16,21 20-16,0 0 0,-21-21 16,21 1-16,0 20 0,0-21 0,0 0 15,0 0-15,0 1 0,21-1 16,0 0-16,-21 0 0,42-21 0,-21 21 15,1-21-15,-1 0 0,21 0 0,-21 0 16,22 0-16,-1 0 16,-21 0-16,21 0 0,1-21 0,-1 21 15,0-21-15,1 0 0,-1 0 16,-21-1-16,22 1 0,-1-21 0,-21 21 16,0-22-16,0 22 0,22-63 15,-43 62-15,21-20 0,-21 21 16,0 0-16,0 0 0,-21 42 31,0 0-15,-1 0-16,22 0 0,0 22 0,-21-22 15,0 21-15,21-21 0,-21 22 16,0-22-16,21 0 0,0 21 16,0-21-16,-21-21 0,21 22 0,-22-1 15,22 0-15,0 0 16,-21-21-1,21-21 1,0 0 0,0 0-16,21-1 15,1 1-15,-1 0 0,0 0 16,0 0-16,0 0 0,0-1 0,22 1 16,-22 0-16,21 0 0,1 0 15,-22 0-15,21 21 0,0 0 16,1 0-16,-22 0 0,21 0 15,-21 0-15,1 21 0,-1 0 0,0 0 16,-21 0-16,0 22 0,0-22 16,0 0-16,0 21 0,0-21 0,0 1 15,0-1-15,0 0 0,-21 0 16,21 0-16,-21 0 0,21 1 16,-22-22-16,22-22 46,0 1-30,22 0-16,-1 21 16</inkml:trace>
  <inkml:trace contextRef="#ctx0" brushRef="#br0" timeOffset="122888.21">26776 4424 0,'-21'42'31,"-1"-42"-31,22 21 0,0 1 0,-21-1 16,0 0-16,21 0 0,-21 0 15,21 22-15,-21-22 16,21 0-16,0 0 16,-21-21-16,21 21 0,0 0 15,0-42 16,21 0-15,0 0-16</inkml:trace>
  <inkml:trace contextRef="#ctx0" brushRef="#br0" timeOffset="123212.05">26903 4297 0,'0'0'0,"-21"0"0,21 21 0,0 0 16,0 0 0,21-21-1,0 0 1,0 0-16,0 0 0,0 0 0,-21-21 16,22 0-16,-1 21 0,-21-21 15,0 0-15,0 0 0,0-1 16,0 1-16,0 0 15,-21 21 1,-1 0-16,1 0 16,0 0-16,0 0 0,0 0 15,0 0-15,21 21 0,0 0 16,21-21 15</inkml:trace>
  <inkml:trace contextRef="#ctx0" brushRef="#br0" timeOffset="123512.11">27517 4064 0,'0'0'0,"0"-21"0,0 0 0,0 42 31,0 0-16,-22 0-15,22 22 0,-21-1 16,0 0-16,0 1 0,21-1 0,-21 0 16,0 1-16,-1-1 0,1 0 15,21-21-15,-21 1 0,0 20 0,21-21 16,0 0-16,0 0 0,-21-21 16,21 22-16,-21-1 0,21 0 15,-22-21-15,44 0 47,-1-21-47,0 21 0</inkml:trace>
  <inkml:trace contextRef="#ctx0" brushRef="#br0" timeOffset="124119.68">28003 4530 0,'0'0'0,"22"0"0,-1-21 0,-21-1 15,21 1-15,-21 0 16,0 0-16,0 0 16,0 0-16,0-1 15,0 1-15,-21 21 16,0 0-16,-1 0 0,1 0 0,0 0 16,-21 0-16,21 0 0,-1 21 15,-20-21-15,21 22 0,-21-1 0,20 0 16,1 0-16,0 0 0,0 0 15,0 1-15,21 20 0,-21-21 0,21 0 16,0 0-16,0 1 16,0-1-16,0 0 0,21-21 15,0 0-15,0 21 0,0-21 16,22 0-16,-22 0 16,0 0-16,0 0 0,21-21 0,-20 0 15,20 21-15,0-21 0,-21-1 16,22-20-16,-1 21 0,0 0 0,1-22 15,-1 1-15,0 0 0,1-1 16,-1 1-16,-21 0 0,0-1 16,22 1-16,-43 0 0,21-22 15,0 22-15,-21 21 16,-21 21 0,0 21-16,0 0 0,-1 0 15,-20 22-15,21-1 0,0 0 0,-22 1 16,22-1-16,0 0 15,21 1-15,0-1 0,0 0 0,0-21 16,0 22-16,0-1 0,21-21 16,0 0-16,1 1 0,-1-1 0,21 0 15,0 0-15,-20 0 0,20-21 16,0 0-16,1 21 0,-22-21 0,21 0 16,-21 0-16,22 0 0,-22 0 15,21 0-15,0-21 0,-20 0 16,-1 0-16,0 0 0,0 21 15,0-21-15,0-1 0</inkml:trace>
  <inkml:trace contextRef="#ctx0" brushRef="#br0" timeOffset="124263.49">28871 4614 0,'0'0'0,"0"22"16,-21-22-1,0 0 1,0 0-16,0 0 0</inkml:trace>
  <inkml:trace contextRef="#ctx0" brushRef="#br0" timeOffset="125723.62">5376 7493 0,'0'-21'0,"-21"21"0,0 0 15,21-21-15,-21 21 16,0-21-16,-1 21 0,1 0 16,0-22-16,0 22 0,0-21 15,0 21-15,-1 0 0,1 0 0,0 0 16,0 0-16,21-21 16,21 21 15,21 0-31,-20 0 0,-1 0 15,21 0-15,0 0 0,1 0 0,-1 0 16,0 0-16,1 0 0,20 0 16,1 0-16,-22 0 0,0 0 15,22 0-15,-22 0 0,1 0 0,-22 0 16,21 0-16,-21 0 0,-21 21 16,-21-21-1,0 0 1,-21 0-16</inkml:trace>
  <inkml:trace contextRef="#ctx0" brushRef="#br0" timeOffset="125988.83">5482 7366 0,'-42'21'31,"42"22"-31,0-22 0,0 0 0,0 21 15,0 1-15,0-1 0,0-21 16,-21 21-16,21 1 0,0-1 0,0 0 16,-22-20-16,22 20 0,0 0 0,0-21 15,0 22-15,0-22 0,-21 21 16,21-21-16,0 1 0,0-1 0,0 0 16,0 0-16,0 0 15,21-21 1,1-21-1,-1 0-15</inkml:trace>
  <inkml:trace contextRef="#ctx0" brushRef="#br0" timeOffset="126406.81">5736 7768 0,'0'0'0,"0"-21"0,0 0 0,0 0 15,0 0-15,0-1 0,0 1 16,0 0-16,21 21 15,0 0-15,1-21 0,20 21 16,-21 0-16,0 0 16,22 0-16,-22 0 0,21 21 15,0-21-15,-20 21 0,20 0 0,-21 1 16,21-1-16,-20 0 0,-1 0 16,0 0-16,-21 22 0,0-22 0,0 0 15,0 0-15,0 21 0,0-20 0,0-1 16,0 0-16,-21 0 0,0 0 15,-1 0-15,1 1 0,0-22 16,0 0 0,21-22-1,0 1-15,0 0 0,0 0 16,0 0-16,0 0 16,0-1-16,0 1 0,0 0 0,21 0 15,-21 0-15,21 0 0,0-1 0,-21 1 16,0 0-16,22 0 0,-1 0 15,0 21-15,0-21 0,-21-1 0,21 22 16,0 0-16,1 0 0,20-21 16,-21 21-16,0 0 0,22 0 0</inkml:trace>
  <inkml:trace contextRef="#ctx0" brushRef="#br0" timeOffset="128484">7112 7832 0,'0'0'0,"21"0"0,0 0 16,0 0-16,-21-21 0,22-1 16,-1 1-1,-21 0-15,0 0 0,0 0 16,0 0-16,0-1 0,-21 1 0,-1 0 16,1-21-16,0 21 0,-21-1 15,21 1-15,-1 21 0,-20-21 0,21 21 16,-21 0-16,-1 0 0,22 0 15,-21 0-15,-1 21 0,1 0 16,0 1-16,21-1 0,-43 42 16,43-42-16,0 22 0,21-22 15,0 21-15,0 1 0,0-1 0,0-21 16,0 21-16,0 1 0,0-22 16,21 21-16,0-21 0,0 1 0,0-1 15,1 0-15,20-21 0,-21 0 0,0 0 16,0 0-16,22 0 0,-1 0 15,-21-21-15,22 21 0,-1-43 16,-21 22-16,0-21 16,0 21-16,1 0 0,-1-22 0,0 22 15,0 0-15,0-21 0,0 20 0,1-20 16,-22 21-16,21-21 16,0 20-16,-21 1 0,21 0 0,-21 0 15,0 42 16,0 0-31,0 22 0,0-22 0,0 21 16,0-21-16,0 0 0,0 22 16,21-1-16,-21-21 0,21 22 0,-21-22 15,22 0-15,-1 0 0,-21 0 0,21 0 16,0 1-16,0-22 16,0 0-16,1 0 0,-1 0 15,0-22-15,0 22 0,0-21 16,0 0-16,1 0 0,-1-21 15,0 20-15,21 1 0,-21 0 0,1-21 16,-1 21-16,0-1 0,0-20 16,0 21-16,-21 0 0,21-22 0,-21 22 15,22 0-15,-22 0 0,0 42 32,0 0-32,0 0 15,0 1-15,0-1 0,0 21 16,-22-21-16,22 0 0,-21 1 0,21 20 15,0-21-15,0 0 0,0 22 0,0-22 16,0 0-16,0 0 16,0 0-16,21-21 0,1 21 0,-1-21 15,0 0-15,0 0 0,0 0 16,0 0-16,1 0 0,20-21 0,-21 21 16,21-21-16,-20 0 0,20 0 0,-21 0 15,0-1-15,22-20 0,-1 0 16,-21-1-16,0 22 0,0 0 15,1-21-15,-1 21 0,-21-22 16,0 22-16,0 0 0,21 0 0,-21 0 16,-21 42 15,21 0-31,0 0 0,-21 0 16,-1 0-16,22 22 0,0-22 0,0 0 15,0 21-15,0-20 0,0-1 16,0 21-16,0-21 0,0 0 0,0 1 15,0-1-15,0 0 0,0 0 16,22 0-16,-1 0 0,0-21 16,0 22-16,21-22 0,-20 0 0,-1 0 15,0 0-15,21-22 0,-21 22 16,22-21-16,-22 0 0,0 0 0,21 0 16,-20 0-16,-1-22 0,0 22 15,0 0-15,-21-21 0,0 20 16,21 1-16,-21-21 0,0 21 0,0 0 15,0-1-15,0 1 0,-21 21 32,0 0-32,21 21 0,-21 1 15,21-1-15,-21 0 0,-1 21 16,22-21-16,0 1 0,0 20 0,-21-21 16,21 0-16,0 0 0,0 22 15,0-22-15,0 0 0,0 0 0,0 0 16,21 1-16,1-22 0,-1 21 0,0-21 15,0 0-15,0 0 0,0 0 16,1 0-16,20 0 0,-21-21 16,21-1-16,1 22 0,-22-21 15,21 0-15,1-21 0,20-1 16,-21 22-16,-20 0 0,-1-21 0,0 21 16,0-1-16,0 1 0,0 21 15,-21-21-15,0 0 0,0 42 31,0 0-31,0 0 16,0 1-16,0-1 0,0 0 16,0 0-16,0 0 0,0 0 0,0 1 15,0-1-15,0 0 16,0 0-16,0 0 16,22-21-16,-1 0 0,0 0 15,0 0-15,0 0 16,0 0-16,1-21 0,-1 21 0,0-21 15,21 0-15,-21 0 0,1-1 16,-1 1-16,21 0 0,-21 0 16,0 0-16,22-22 0,-22 22 0,0 0 15,0-21-15,-21 21 0,0-1 0,21-20 16,-21 21-16,0 0 0,-21 21 16,0 21-1,0-21-15,0 42 0,21-21 16,-21 1-16,21-1 0,-22 0 15,22 21-15,0-21 0,0 1 16,0-1-16,0 0 0,0 0 0,0 0 16,0 0-16,0 1 0,0-1 15,0 0-15,22-21 16,-1 0 0,-21-21-1,0 0-15,0-1 16,0 1-16,0 0 15,-21 21-15,21-21 0,-22 21 16,1 21 15,21 0-31,0 0 0,0 1 16,0-1-16,0 0 0,0 0 16,21 0-16,1-21 0,-1 21 15,0-21-15,21 0 0,-21 0 16,1 0-16,20 0 0,0 0 15,1 0-15,-1 0 0,0 0 0,22 0 16,-43-21-16,21 0 0,1 0 16,-1 0-16,-21 0 0,0 21 15,22-43-15,-22 22 0,0 0 0,0 0 0,-21 0 16,0-1-16,21-20 16,-21 21-16,0 0 0,0 0 0,0-1 15,0 44 1,0-1-1,-21 0-15,21 21 0,-21-21 16,21 1-16,-21-1 0,21 21 16,0-21-16,0 0 0,0 1 15,0-1-15,0 0 0,0 0 0,0 0 16,21-21-16,0 0 0,0 0 16,0 0-16,1 0 0,-1-21 15,-21 0-15,21 0 0,0 21 0,0-21 16,0-1-16,-21 1 15</inkml:trace>
  <inkml:trace contextRef="#ctx0" brushRef="#br0" timeOffset="128671.89">10562 7430 0,'-21'0'15,"0"0"-15,0 0 16,-1 0-1,22 21-15,-21 0 16,21 0-16,0 0 31,21-21-31,1 0 16</inkml:trace>
  <inkml:trace contextRef="#ctx0" brushRef="#br0" timeOffset="129215.58">10922 7705 0,'-21'0'15,"0"0"-15,-1 0 16,22 21-16,-21 0 15,21 0-15,-21 0 16,21 1-16,0-1 0,0 0 16,0 0-16,0 0 15,0 0-15,-21-21 0,21 22 16,0-1-16,0-42 47,0-1-47,0 1 15,0 0-15,0 0 16,21 0-16,0 0 0,-21-1 0,21 1 16,1 0-16,-1 0 0,21 0 15,-21 0-15,22-22 0,-1 22 0,21 0 16,1 0-16,-22 21 0,22-21 16,-1 21-16,-20 0 0,-1 0 0,21 0 15,-41 21-15,20-21 0,-21 21 0,0 0 16,0 0-16,-21 22 0,0-22 15,0 0-15,0 0 0,0 0 0,-21 0 16,0 1-16,0-1 0,0 0 16,0 0-16,-1-21 0,1 0 15,0 21-15,0-21 0,0 0 16,42 0 15,0 0-31,0 0 0</inkml:trace>
  <inkml:trace contextRef="#ctx0" brushRef="#br0" timeOffset="129779.81">12044 7641 0,'0'0'16,"0"-21"-16,0 0 0,0 0 0,-21 0 31,-1 21-31,1 0 0,-21 0 15,21 21-15,0-21 0,-22 21 0,22 0 16,0-21-16,0 21 0,0 0 16,-1 1-16,1-1 0,0 0 15,21 0-15,0 0 0,0 0 16,0 1-16,21-22 16,0 0-16,1 0 0,-1 0 0,0 0 15,0 0-15,0 0 0,0 0 16,1-22-16,-1 22 0,0-21 15,0 21-15,0-21 0,0 0 0,1 21 16,-22-21-16,21 0 0,0 21 16,-21-22-16,0 1 0,21 21 0,-21-21 15,21 21-15,-21 21 32,0 0-32,0 1 15,-21 20-15,0-21 0,21 0 16,-21 0-16,21 22 0,-21-22 0,-1 0 15,22 21-15,-21 1 0,0-22 16,21 21-16,-21-21 0,21 22 16,0-1-16,0-21 0,0 22 0,0-1 15,0-21-15,0 0 0,0 22 0,0-22 16,0 21-16,0-21 0,0 0 16,0 1-16,0-1 0,0 0 0,-21 0 15,21 0-15,-21 0 0,21 1 16,-22-22-16,1 0 0,0 0 0,0 0 15,0 0-15,0 0 16,21-22-16,0 1 16,0 0-16,0 0 15</inkml:trace>
  <inkml:trace contextRef="#ctx0" brushRef="#br0" timeOffset="130655.78">13801 7324 0,'0'21'15,"21"-21"1,0 0-16,0 0 0,0-21 0,22 0 15,-22-1-15,21 22 16,-21-42-16,22 21 0,-1 0 0,-21 0 16,0-1-16,22-20 0,-22 21 15,0 0-15,0-22 0,-21-20 16,0 21-16,0-1 0,0 22 0,0-21 16,-21-1-16,0 22 0,0-21 15,-22 21-15,22 21 0,0-21 0,0 21 16,0 0-16,-1 21 0,1 0 15,0 0-15,0 0 0,0 22 0,0 20 16,-1-21-16,22 22 0,-21 63 16,21-42-16,-21-22 0,21 22 15,0-22-15,0 22 0,0-22 16,0 22-16,0-21 0,0 20 16,0-20-16,0 105 0,0-84 15,0-22-15,0 85 0,0-63 16,-21-21-16,21-1 0,0 1 15,0-22-15,-21 21 0,21-20 0,0-1 16,0 0-16,0 1 0,0-1 0,0-21 16,0 0-16,21-21 15,0 0-15,0 0 0,0 0 0,1-21 16,-1-21-16,21 21 0,0-22 0,1 1 16,-1 0-16,0-1 0,1 1 15,-1 0-15,0-22 0,-20 22 0,20-22 16,-21 1-16,-21-1 0,0 1 15,0-1-15,0 1 0,-21-1 16,0 1-16,-22 21 0,1-1 0,0-20 16,-22 42-16,22-22 0,0 1 0,-22 21 15,22 0-15,-1-1 0,1 1 16,21 21-16,0 0 0,0-21 0,-1 21 16,44-21-1,-1 21 1,0 0-16,0 0 0,0 0 0,22 0 15,-22 0-15,21-21 0,-21 21 16,22-21-16,-22 21 0,21-22 16,-21 22-16,22-21 0,-22 0 15</inkml:trace>
  <inkml:trace contextRef="#ctx0" brushRef="#br0" timeOffset="131063.15">14414 7366 0,'0'0'0,"0"-21"15,0 0 1,0 0-16,22 21 0,-1-22 16,0 1-16,0 21 15,-21-21-15,21 0 0,0 21 0,1-21 16,-1 21-16,0 0 0,0 0 16,21 0-16,-20 0 15,-1 0-15,0 0 0,0 21 0,-21 0 16,0 0-16,21 0 0,-21 1 15,0 20-15,0-21 0,0 0 0,0 22 16,0-22-16,0 0 0,0 0 16,0 0-16,0 0 0,0 1 15,0-44 17,0 1-17,0 0-15,0 0 16,0 0-16,21 0 0,1-1 15,-22 1-15,0 0 0,21 0 16,-21 0-16,21 0 0,-21-1 16,21 1-16,0 21 0,0 0 15,1 0-15,-22-21 16,21 21-16,0 0 0,0 0 0,0 0 16</inkml:trace>
  <inkml:trace contextRef="#ctx0" brushRef="#br0" timeOffset="131999.51">15557 7154 0,'-21'0'31,"0"0"-31,0 22 0,0-1 0,-22-21 16,22 21-16,0 21 0,0-21 15,-21 1-15,20-1 0,1 0 0,0 0 16,0 21-16,21-20 0,0-1 15,0 0-15,0 0 0,0 0 0,0 0 16,0 1-16,21-22 16,0 0-16,0 0 15,1 0-15,-1 0 0,0 0 0,0 0 16,0 0 0,-21-22-16,21 22 0,-21-21 0,0 0 15,0 0-15,22-21 0,-22 20 0,21 1 16,-21-21-16,21 0 0,-21 20 15,21-20-15,-21 21 0,21-21 0,0 20 16,1 1-16,-1 0 0,0 21 16,0-21-16,0 21 0,0 0 15,1 0-15,-1 0 0,0 0 0,0 0 16,0 0-16,-21 21 0,21 0 0,1 0 16,-22 1-16,21 20 0,-21 21 15,0-41-15,0-1 0,0 21 16,0-21-16,0 0 0,0 1 15,0-1-15,0 0 0,0 0 16,0 0 0,-21-21-1,21-21 1,0 0-16,0 0 0,0 0 16,0-1-16,0-20 15,0 21-15,0 0 0,21-22 0,-21 22 16,21-21-16,0 21 0,-21 0 0,21-1 15,0 1-15,1 0 0,20 0 16,-21 21-16,0 0 0,0 0 16,22 0-16,-22 0 0,0 0 0,0 21 15,0 0-15,1 0 0,-1 22 16,0-22-16,-21 21 0,0-21 0,0 22 16,0-22-16,0 21 0,0-21 15,0 1-15,0-1 0,0 0 0,0 0 16,-21 0-16,0-21 0,21 21 15,-22-21-15,1 0 16,21-21 0,0 0-16,0 0 15,0 0-15,0 0 0,0-22 0,0 22 16,0-21-16,21 21 0,1-22 16,-1 1-16,21 0 0,-21 20 15,22-20-15,-1 21 0,0 0 0,1 0 16,-1-1-16,21 1 0,-20 21 15,-1 0-15,43 0 0,-43 21 16,-21-21-16,22 22 0,-22 20 0,0-21 16,0 21-16,-21-20 0,0 20 15,0 0-15,0-21 0,0 22 0,0-22 16,0 21-16,0-21 0,0 1 16,-21-1-16,21 0 0,-21 0 0,0-21 15,21 21-15,-22-21 0,1 0 16,0 0-1,21-21-15</inkml:trace>
  <inkml:trace contextRef="#ctx0" brushRef="#br0" timeOffset="132531.15">18415 6583 0,'0'0'0,"0"-21"16,0 0-16,0-1 15,0 1-15,-21 42 31,0 1-31,21 20 0,-22 0 16,22 1-16,0-1 0,0 0 16,0 22-16,0-22 0,0 22 0,0-22 15,-21 21-15,21-20 0,-21-1 0,21 22 16,-21-22-16,21 0 0,0 1 16,0-1-16,-21-21 0,21 21 15,-21-20-15,21-1 0,0 0 0,0 0 0,0 0 16,-22-21-1,1 0-15,0 0 16,21-21-16,-21 0 16,21 0-16,0 0 0,0-22 0,0 22 15</inkml:trace>
  <inkml:trace contextRef="#ctx0" brushRef="#br0" timeOffset="132856.79">18203 6773 0,'0'0'0,"-21"-21"0,21 0 15,0 0-15,-21-21 0,21 20 0,0 1 16,0 0-16,0 0 0,0-21 16,0 20-16,0 1 0,21 0 15,0 0-15,22 0 0,-1 0 0,0-1 16,1 22-16,-1 0 0,21 0 16,1 0-16,-22 0 0,22 22 0,-22-1 15,0 0-15,1 21 0,-1-21 16,-21 22-16,0-1 0,-21 0 0,0 1 15,0-1-15,-21 0 0,0-20 16,-21 20-16,-1-21 0,1 0 0,-21 0 16,-1 1-16,22-1 0,-22 0 0,22 0 15,0-21-15,20 21 0,1-21 16,0 21-16,42-21 31,0 0-31,22 0 0,-1 0 16,-21 0-16,22 0 0,-1 0 0</inkml:trace>
  <inkml:trace contextRef="#ctx0" brushRef="#br0" timeOffset="133335.69">19156 6985 0,'0'0'0,"21"-21"16,0 21-16,0-85 31,-42 85-16,0 0-15,0 0 0,0 0 0,-1 0 16,1 21-16,-21 1 0,21-1 16,-22 0-16,22 0 0,0 0 0,-21 22 15,21-22-15,-1 21 0,1-21 16,0 43-16,21-43 0,-21 21 16,21-21-16,0 1 0,0-1 15,21 0-15,21-21 16,-20 0-16,-1 0 0,0 0 0,21 0 15,-21 0-15,1-21 0,20 0 16,-21-1-16,0 1 0,0 0 16,1 0-16,-1 0 0,0-22 15,0 22-15,0-21 0,-21 21 0,21 0 16,-21-22-16,0 22 0,0-21 16,0 21-16,0 42 15,0 0 1,0 0-16,0 0 0,0 0 15,0 1-15,0-1 0,0 21 0,0-21 16,0 22-16,0-22 0,0 0 0,0 21 16,0-21-16,0 1 0,0-1 15,22-21-15,-1 21 0,0-21 0,0 0 16,0 21-16,0-21 0,1 0 16,20 0-16,-21 0 0,0 0 15,22-21-15,-22 0 0</inkml:trace>
  <inkml:trace contextRef="#ctx0" brushRef="#br0" timeOffset="133700.12">19664 7091 0,'0'0'0,"0"-21"0,0 0 16,0-1-16,0 1 0,0 0 15,0 0-15,21 21 0,0-21 0,-21 0 16,21 21-16,0 0 0,1-22 16,-1 22-16,0 0 15,0 0-15,0 22 0,0-22 0,1 21 16,-1 0-16,0 0 0,0 0 0,0 22 15,0-22-15,1 21 0,-22-21 16,0 22-16,0-22 0,0 21 16,0-21-16,0 0 0,0 1 0,0-1 15,0 0-15,-22-21 0,22 21 16,-21-21-16,0 0 0,0-21 31,21 0-31,0 0 16,0-1-16,0 1 0,0 0 0,0-21 15,21 21-15,-21-1 16,21-20-16,0 21 0,1 0 0,-1 0 0,-21-22 16,21 22-16,0 21 15,0-21-15,0 0 0,1 0 0,-1 21 16,0 0-16,0 0 0,0-22 0,0 22 16,1 0-16,-1 0 0</inkml:trace>
  <inkml:trace contextRef="#ctx0" brushRef="#br0" timeOffset="134507.59">20383 7176 0,'43'21'32,"-22"-21"-32,0-21 0,0-1 0,22 22 15,-22-21-15,0 0 0,21 21 16,1-21-16,-22 0 0,21 0 0,-21-1 15,0 1-15,1 0 0,-1 0 16,-21 0-16,0 0 0,0-1 16,-21 22-16,-1 0 15,1 0-15,0 0 0,-21 22 16,21-1-16,-1 0 0,1 0 0,0 0 16,0 0-16,0 1 0,21-1 15,0 0-15,0 21 0,0-21 16,0 1-16,0-1 0,21 0 0,0 0 15,0 0-15,0 0 0,22 1 16,-1-22-16,0 21 0,1-21 0,-1 0 16,0 0-16,1 0 0,-1 0 15,0 0-15,1 0 0,-22 0 0,21-21 16,1-1-16,-22 1 0,0 0 16,21 0-16,-42 0 0,21-22 0,1 22 15,-22 0-15,0-21 0,0 21 0,0-1 16,0 1-16,0 0 0,0 0 15,0 42 17,0 0-32,0 0 15,0 1-15,-22-1 0,22 0 0,-21 0 16,21 21-16,0-20 0,0-1 16,-21 0-16,21 0 0,-21 0 0,21 0 15,0 1-15,0-1 16,0-42 15,0-1-15,0 1-16,0 0 0,0 0 15,0 0-15,0-22 0,21 22 16,0 0-16,0-21 0,22 21 16,-22-1-16,21-20 0,1 21 0,-1 0 15,0 0-15,1 21 0,-1 0 16,-21 0-16,64 0 0,-64 0 15,0 21-15,-21 0 0,0 0 16,0 0-16,0 0 0,0 22 0,0-22 16,0 21-16,0-21 0,-21 22 0,0-22 15,0 0-15,-1 21 0,22-20 16,0-1-16,-21-21 0,21 21 0,0 0 16,-21-21-16,42 0 31,0 0-31,1-21 15,-1 0-15,0 0 0,0-1 16,0 1-16,22 0 0</inkml:trace>
  <inkml:trace contextRef="#ctx0" brushRef="#br0" timeOffset="134773.09">22331 6710 0,'21'-21'15,"-42"42"-15,42-63 0,0 20 0,-21 1 0,-21 64 31,0-22-31,0 0 16,-1 21-16,22 1 0,-21-1 16,0 0-16,0 1 0,21-22 15,-21 21-15,21 0 0,-21 1 0,21-22 16,-22 21-16,22-21 0,0 22 16,0-22-16,0 0 0,0 0 0,0 0 15,22-21 1,-1 0-16,0 0 0,0 0 15,0 0-15,0 0 0,-21-21 0,22 0 16,-1 0-16,0 0 0,-21 0 16,0-1-16</inkml:trace>
  <inkml:trace contextRef="#ctx0" brushRef="#br0" timeOffset="134948.34">22119 6964 0,'0'0'0,"-21"0"16,0 0-1,42 0 17,0 0-32,0 0 15,0 0-15,1 0 0,-1 0 16,0 0-16,0 0 0,0 0 16,22 0-16,-22 0 0</inkml:trace>
  <inkml:trace contextRef="#ctx0" brushRef="#br0" timeOffset="135936.28">23834 6710 0,'0'0'0,"21"0"0,0 0 0,-21-21 16,21 0-16,0-1 0,-21 1 15,0 0-15,0 0 16,0 0-16,0 0 0,0 42 31,0 0-31,-21 0 16,21 21-16,-21-20 16,21 20-16,0 0 0,0 1 0,-21-22 15,21 21-15,-21 0 0,21-20 0,-22 20 16,22-21-16,0 0 0,-21 0 15,21 1-15,-21-1 0,21 0 0,0 0 16,0 0 0,0-42-1,0 0 1,0 0-16,0 0 0,0-1 16,0 1-16,0 0 0,0 0 15,21 0-15,0-22 0,1 22 16,20-21-16,-21 21 0,21-22 0,1 22 15,-1 0-15,-21 0 0,22 0 16,-1 0-16,0 21 0,-21 0 0,22 0 16,-1 21-16,-21 0 0,0 0 15,-21 0-15,0 0 0,0 22 16,0-22-16,0 0 0,0 21 0,0-20 16,0-1-16,0 0 0,0 0 15,0 0-15,0 0 0,0 1 16,0-1-16,22-21 15,-1 0 1,0 0-16,0 0 0,0 0 16,0 0-16,1-21 0,-1-1 15,0 22-15,-21-21 0,21 0 0,0 0 16,0 0-16,1-22 0,-1 1 0,0 21 16,0-21-16,0-1 0,0-20 15,1 20-15,-1 1 0,0 0 0,0-1 16,0 1-16,-21 21 0,0-21 15,21 20-15,-21 1 0,0 42 16,-21 22 0,0-22-16,0 21 0,21 1 15,-21-1-15,0 0 0,-1 1 16,1-1-16,0 0 0,0 1 16,21-22-16,0 21 0,0 0 0,0-20 15,0-1-15,0 0 0,0 0 16,0 0-16,0 0 0,0 1 15,21-22-15,0 0 0,0 0 16,1 0-16,-1 0 0,0 0 16,0 0-16,0 0 0,22 0 0,-22-22 15,0 1-15,0 21 0,0-21 16,0 0-16,1 0 0,-22 0 0</inkml:trace>
  <inkml:trace contextRef="#ctx0" brushRef="#br0" timeOffset="136107.29">24553 6773 0,'0'0'16,"-21"0"-16,21 22 15,21-1 1,0-21 0,22 0-16,-22 0 0,21 0 0,-21 0 15,22 0-15,-1 0 0,0 0 0,22 0 16,-22 0-16,22 0 0</inkml:trace>
  <inkml:trace contextRef="#ctx0" brushRef="#br0" timeOffset="136812.19">25421 6795 0,'0'21'15,"-21"0"-15,0-21 0,21 21 16,0 0-16,-21 0 0,21 1 15,-22-22-15,22 21 0,0 0 16,0 0-16,0 0 0,-21-21 16,21 21-16,0 1 15,-21-22 1,21-22 15,0 1-31,0 0 16,0 0-16,0 0 15,21 0-15,0-1 0,1-20 16,-1 21-16,0 0 0,0 0 16,0-1-16,0 1 0,1 21 0,-1-21 15,0 21-15,0 0 0,0 0 16,0 0-16,1 0 0,-1 21 16,0 0-16,0 1 0,-21-1 15,0 0-15,21 21 0,-21-21 0,0 1 16,21-1-16,-21 0 0,0 21 15,0-21-15,0 1 0,0-1 16,0 0-16,-21-21 16,0 0-16,0 0 15,0 0 1,21-21 0,0 0-16,0-1 0,0 1 15,0 0-15,21 21 0,0-21 16,0 0-16,0-22 0,1 22 0,20 0 15,-21 0-15,21 0 0,1 0 0,-1-1 16,-21 1-16,22 21 16,-22 0-16,21 0 0,-21 0 0,0 0 15,1 21-15,-22 1 0,0-1 16,21 0-16,-21 0 0,0 0 0,0 0 16,0 1-16,0 20 0,0-21 15,0 0-15,-21-21 0,-1 21 0,22 1 16,0-1-16,-21 0 0,0-21 15,21-21 32,21 0-31,0 21-16,1-22 0,-1 1 16</inkml:trace>
  <inkml:trace contextRef="#ctx0" brushRef="#br0" timeOffset="137129.72">26670 6562 0,'0'0'0,"0"-21"0,0-1 16,0 1-1,-21 42 1,0 1-16,-1-1 16,22 0-16,-21 21 0,0-21 0,0 1 15,0 20-15,0 0 16,21-21-16,-22 22 0,1-1 0,0-21 15,0 0-15,21 22 0,0-22 0,0 0 16,0 0-16,0 0 0,0 1 16,0-1-16,0 0 0,21 0 15,0-21-15,0 0 16,1 0-16,-1 0 0,0 0 0,0 0 16,43-21-16,-43 21 0,0-21 15,0 0-15,0 21 0,-21-22 16,21 1-16,-21 0 15,0 0-15,0 0 16</inkml:trace>
  <inkml:trace contextRef="#ctx0" brushRef="#br0" timeOffset="137684.12">28236 6392 0,'21'-63'16,"-42"126"-16,42-147 15,1 84-15,-22-21 0,0-1 0,-22 22 32,1 22-32,0-1 15,0 0-15,0 21 0,0 1 16,-1-1-16,-20 0 0,21-21 0,0 22 16,0-1-16,-1 0 0,1-20 0,0 20 15,0-21-15,0 0 0,0 0 16,21 22-16,0-22 0,0 0 15,0 0-15,21-21 16,0 0-16,0 0 0,0 0 16,22 0-16,-22 0 0,21 0 15,-21 0-15,0 0 0,22 0 16,-22-21-16,0 0 0,0 0 0</inkml:trace>
  <inkml:trace contextRef="#ctx0" brushRef="#br0" timeOffset="137859.56">27855 6562 0,'0'0'0,"-21"0"0,0 0 0,42 0 47,0 0-47,0 0 0,22 0 16,-1 0-16,0 0 0,1 0 15,20 0-15,1 0 0,-22 0 0,22 0 16,-22 0-16,0 0 0,1 0 15</inkml:trace>
  <inkml:trace contextRef="#ctx0" brushRef="#br0" timeOffset="138806.32">28956 6519 0,'0'0'0,"0"-21"0,0 0 0,0 0 16,-21 0-1,0 21-15,-1 0 16,1 0-16,0 0 0,-21 0 0,21 21 16,-1 0-16,-20 0 0,21 0 15,-21 1-15,20 20 0,-20-21 0,21 0 16,-21 22-16,20-22 0,1 0 16,21 21-16,0-21 0,-21 1 0,21-1 15,0 0-15,0 0 16,21-21-16,-21 21 0,21-21 15,1 0-15,-1 0 0,0 0 16,0 0-16,0 0 0,22 0 16,-22 0-16,0-21 0,21 0 0,-21 21 15,1-21-15,20 0 0,-21-1 16,0 1-16,22 0 0,-22-21 0,0 21 16,-21-1-16,21-41 15,0 42-15,-21 0 0,0-1 0,0 1 16,-21 21-1,0 0-15,0 0 0,21 21 16,-21 1-16,-1-1 0,22 0 16,-21 0-16,21 21 0,0-20 0,0-1 15,0 0-15,0 0 16,0 21-16,0-20 0,21-22 0,1 21 16,-1 0-16,0 0 0,21-21 15,-21 21-15,22-21 0,-1 21 0,0-21 16,1 0-16,-1 0 0,0 0 0,1 0 15,-1 0-15,22 0 0,-22 0 16,0 0-16,1-21 0,-1 0 16,-21 0-16,21 0 0,-20 0 0,-1-1 15,0-20-15,0 21 0,0-21 16,-21 20-16,0-20 0,0 0 0,0 21 16,0-1-16,0-20 0,-42 21 0,21 21 15,0-21-15,-1 21 16,-20 0-16,0 0 0,21 21 0,-22-21 15,22 21-15,-21 0 0,21 22 16,-1-22-16,1 0 0,0 0 0,21 0 16,0 0-16,0 1 0,0-1 15,0 0-15,0 0 0,21 0 16,0-21-16,1 21 0,-1-21 16,0 22-16,0-22 0,0 21 15,0-21-15,1 21 0,-22 0 16,21 0-16,-21 0 0,21 1 15,-21-1-15,0 0 0,0 0 0,0 0 16,0 22-16,0-22 16,0 0-16,0 21 0,-21-21 0,0 22 15,-1-1-15,1-21 0,0 22 16,0-22-16,0 0 0,0 0 0,-1 0 16,-20 0-16,21 1 0,0-22 15,-22 0-15,22 21 0,0-21 0,0 0 16,-21 0-16,20 0 0,1 0 0,21-21 15,-21-1-15,0 22 0,0-21 16,21 0-16,-21 0 0,21 0 0,0 0 16,0-22-16,0 22 0,0 0 15,21-21-15,0 20 0,0-20 16,21 0-16,1 21 0</inkml:trace>
  <inkml:trace contextRef="#ctx0" brushRef="#br0" timeOffset="139136.42">31030 5948 0,'0'-21'0,"0"42"0,-21-21 31,0 21-31,0 0 0,-22 22 15,22-22-15,0 21 0,0 0 16,-21 1-16,20-1 0,1 0 0,0 1 16,0-1-16,21 0 0,-21 1 15,0-1-15,21 0 0,-22-20 0,22-1 16,0 21-16,0-21 0,-21 0 16,21 1-16,-21-22 15,42 0 16,0-22-15,1 22-16,-1-21 0,0 0 0</inkml:trace>
  <inkml:trace contextRef="#ctx0" brushRef="#br0" timeOffset="139547.92">31305 6414 0,'0'0'0,"22"0"0,-1 0 0,-42 21 31,-1 0-31,1-21 0,0 21 16,-21 21-16,21-20 0,-1-1 16,-20 0-16,21 0 0,0 21 0,21-20 15,0-1-15,-21 0 0,21 0 16,0 0-16,0 0 16,21 1-16,0-22 0,0 21 15,0-21-15,22 21 0,-22-21 0,21 0 16,22 0-16,-22 0 0,0 0 15,1 0-15,-1 0 0,0-21 0,1 21 16,-1-21-16,0-1 0,-21 1 16,22 0-16,-22-21 0,0 21 15,0-22-15,-21 22 0,0-21 0,0 21 16,0-22-16,0 22 0,0 0 16,-21 0-16,-21 0 0,21 21 0,-22 0 15,1-22-15,-22 22 0,22 0 16,0 0-16,-1 0 0,1 0 15,0 0-15,21 0 0,-22 0 16,22 0-16,0 0 0,0 0 16,0 0-1,-1 0-15,22-21 0,-21 0 16</inkml:trace>
  <inkml:trace contextRef="#ctx0" brushRef="#br0" timeOffset="139792.13">30565 6223 0,'0'0'0,"42"0"31,-21 0-15,0 0-16,22 0 0,-1 0 0,0 21 16,1-21-16,20 0 0,-21 0 15,22 0-15,21 0 0,-22 0 0,1 0 16,-1 0-16,1 0 0,-1 0 15,1 0-15,-22 0 0,0 0 0,1 0 16,-22 0-16,21 0 0,-21 0 16,-42 0-1</inkml:trace>
  <inkml:trace contextRef="#ctx0" brushRef="#br0" timeOffset="140844.12">7789 8594 0,'0'0'0,"0"-21"0,0-1 16,-21 1-16,0 21 0,0-21 0,0 0 16,-22 21-16,22 0 0,0-21 0,-21 21 15,20 0-15,-20 0 0,21 0 16,0 21-16,-22-21 0,22 21 0,0 0 16,21 0-16,-21 1 0,21 20 15,-21-21-15,21 21 0,0-20 0,0 20 16,0 0-16,0 1 0,0-1 0,0-21 15,0 21-15,0 1 0,21-22 16,0 21-16,-21-21 0,21 1 0,0-1 16,1 0-16,-1 0 0,0-21 15,0 0-15,21 0 0,-20 0 0,-1 0 16,21 0-16,-21 0 0,22 0 16,-22-21-16,21 0 0,-21 0 15,22-22-15,-1 22 0,-21 0 0,21-21 16</inkml:trace>
  <inkml:trace contextRef="#ctx0" brushRef="#br0" timeOffset="141307.43">8086 8530 0,'0'0'0,"0"-21"16,0 42 0,-22 0-16,22 1 0,-21 20 15,21-21-15,0 21 0,0 1 0,-21-1 16,21-21-16,-21 22 15,21-1-15,-21 0 0,21 1 0,0-22 16,-21 21-16,-1-21 0,22 0 16,-21 1-16,21-1 0,0 0 0,0 0 15,0-42 17,0 0-32,0 0 15,0-1-15,0 1 0,0 0 16,0-21-16,21 21 0,1-22 0,-1 22 15,0-21-15,0 21 0,0-22 0,22 22 16,-22 0-16,0 0 16,21 0-16,-21 21 0,43 0 15,-43 0-15,0 0 0,0 21 0,1 0 16,-1 0-16,0 21 0,-21-20 16,0 20-16,0-21 0,0 21 0,0-20 15,0-1-15,0 21 0,0-21 16,0 0-16,0 1 0,-21-1 0,21 0 15,-21 0-15,-1-21 0,22 21 0,-21-21 16,21 21-16,0-42 31,0 0-15,21 0-16,1 0 0</inkml:trace>
  <inkml:trace contextRef="#ctx0" brushRef="#br0" timeOffset="141531.1">8805 8742 0,'0'0'0,"0"21"16,0 0-1,0 0-15,0 1 0,0-1 0,0 0 16,-21 0-16,0 0 0,21 0 16,-21 1-16,21-1 0,-21 0 0,21 0 15,-22 0-15,22 0 0,-21-21 16,21 22-16,0-44 47,0 1-47,0 0 15</inkml:trace>
  <inkml:trace contextRef="#ctx0" brushRef="#br0" timeOffset="141847.92">8805 8551 0,'-21'0'15,"0"0"1,0 22 0,21-1-16,0 0 15,21-21 1,0 0 0,0 0-16,0 0 0,1 0 0,-1 0 15,-21-21-15,0 0 16,0-1-16,0 1 15,-21 0-15,21 0 16,-22 21-16,1-21 0,0 21 0,0 0 16,0 0-16,0 0 0,-1 0 15,1 0-15,21 21 16,-21-21 0,21 21-16,0 0 0,0 0 15,0 1-15,21-22 16,0 21-16</inkml:trace>
  <inkml:trace contextRef="#ctx0" brushRef="#br0" timeOffset="142119.35">9419 8446 0,'-21'0'16,"0"21"-1,21 0-15,-21-21 0,-1 21 16,22 21-16,0-20 0,-21-1 0,21 21 16,-21-21-16,0 22 0,21-1 15,-21 0-15,0-21 0,21 22 0,-22-1 16,1-21-16,21 22 0,0-22 16,-21 0-16,21 0 0,-21 0 0,21 0 15,0 1-15,21-22 16,0 0-1,22-22-15</inkml:trace>
  <inkml:trace contextRef="#ctx0" brushRef="#br0" timeOffset="142636.07">9927 8827 0,'0'0'0,"21"-22"0,0 1 0,-21 0 16,0 0-16,0 0 0,0 0 15,0-1-15,-21 22 0,0-21 16,0 21-16,0 0 0,0 0 0,-1 0 16,1 0-16,-21 0 0,21 0 0,-22 21 15,22 1-15,-21-1 16,21 0-16,0 0 0,-1 21 16,1-20-16,0 20 0,21-21 0,0 21 15,-21-20-15,21-1 0,0 21 16,0-21-16,0 0 0,21 1 15,0-22-15,0 0 16,1 0-16,20 0 0,-21 0 0,0 0 16,22 0-16,-22-22 0,0 1 0,21 0 15,-21 0-15,22 0 0,-22 0 16,21-22-16,-21 1 0,22 21 16,-22-22-16,0 1 0,21 0 0,-20-1 15,-1 1-15,-21 0 0,21-1 16,0 1-16,-21 0 0,0-1 0,0 1 15,0 21-15,0 0 0,0 0 16,-21 42 0,0 0-16,0 0 0,21 21 0,-22-20 15,22 20-15,-21 0 0,21 1 16,0-1-16,0 0 0,0 1 0,0-1 16,0 0-16,0 1 0,0-1 15,0-21-15,0 0 0,21 22 0,1-22 16,-22 0-16,21-21 0,0 21 0,0-21 15,0 0-15,0 0 16,1 0-16,-1 0 0</inkml:trace>
  <inkml:trace contextRef="#ctx0" brushRef="#br0" timeOffset="143563.82">11684 8509 0,'0'-21'0,"0"42"0,0-63 0,0 21 0,0-1 15,0 1-15,0 0 0,-21 21 16,21 21 0,0 0-16,-21 1 15,21-1-15,0 21 16,0-21-16,-22 22 0,22-1 0,0 43 15,-21-43-15,0 0 0,0 1 16,21-1-16,0-21 0,-21 21 16,0-20-16,21-1 0,-22 0 0,22 0 15,0 0-15,0-42 32,0 0-17,0 0-15,0 0 0,0-22 16,22 22-16,-1-21 0,0-1 0,-21 22 15,21-21-15,0 0 0,0 20 16,-21 1-16,22-21 0,-1 21 16,-21 0-16,21 21 0,0 0 15,0 0 1,-21 21-16,0 0 0,0 0 0,0 21 16,0-20-16,0 20 0,0-21 0,0 21 15,0 1-15,21-22 0,-21 21 16,0-21-16,0 1 0,0-1 0,22 0 15,-1 0-15,0 0 0,0-21 16,0 0-16,0 0 0,1 0 16,20 0-16,-21 0 0,21 0 0,-20-21 15,20 0-15,-21 0 0,21 0 16,-20-22-16,20 1 0,-21 21 16,21-22-16,-20 1 0,-1 0 0,21-1 15,-21 1-15,0 0 0,1-1 16,-22 1-16,21 0 0,-21-1 0,21 22 15,-21-21-15,0 21 0,0 0 0,0-1 16,-21 22 0,0 22-16,-1-1 15,22 21-15,-21-21 0,0 22 16,0-1-16,21 0 0,0 1 16,-21-1-16,21 0 0,-21 1 0,21-22 0,0 21 15,0 0-15,0 1 16,0-22-16,0 0 0,21 21 0,0-20 15,0-1-15,0 0 16,0-21-16,1 0 0,-1 0 16,0 0-16,0 0 0,0-21 15,0 0-15,1-1 16,-22 1-16,21-21 0,-21 21 0,0 0 16</inkml:trace>
  <inkml:trace contextRef="#ctx0" brushRef="#br0" timeOffset="143755.34">12150 8636 0,'0'0'0,"-22"0"0,22 21 31,22-21-31,-1 0 16,0 0-16,21 0 0,-21 0 0,22 0 15,-22 0-15,21 0 0,1 0 16,-22-21-16,21 21 0,0 0 0,-20-21 15,20 21-15,0-21 0,-21 0 16,22 21-16</inkml:trace>
  <inkml:trace contextRef="#ctx0" brushRef="#br0" timeOffset="144383.68">12806 8615 0,'0'21'0,"0"-42"0,0 63 15,-21 1-15,-1-22 16,22 0-16,0 0 0,0 0 0,0 0 15,-21 1-15,21-1 0,0 0 16,-21 0-16,21 0 0,0 0 0,0 1 16,0-1-16,0-42 47,0-1-47,0 1 15,0 0-15,0 0 0,0 0 16,0 0-16,0-22 0,0 22 0,42-42 15,-20 41-15,-22 1 16,21 0-16,0 0 0,0 0 0,0 0 16,0 21-16,1 0 0,-1 0 0,0 0 15,0 0-15,0 0 0,-21 21 16,21 0-16,1 0 0,-1 21 16,-21-20-16,0-1 0,0 0 15,0 21-15,0-21 0,0 1 0,0-1 16,0 0-16,0 0 0,0 0 0,0 0 15,0-42 32,0 0-47,0 0 16,0 0-16,0-22 0,21 22 0,0 0 16,0 0-16,-21-21 0,43 20 15,-22-20-15,0 21 0,0 0 0,21 0 16,-20-22-16,20 43 0,0-42 15,-21 42-15,22 0 0,-22 0 16,0 21-16,-21 0 0,0 22 16,0-1-16,0-21 0,0 21 15,0-20-15,0 20 0,0-21 16,0 21-16,-21-20 0,0 20 16,0-21-16,21 0 0,0 0 0,-22 1 15,22-1-15,22-42 31,-1-1-15,0 1-16,0 21 0</inkml:trace>
  <inkml:trace contextRef="#ctx0" brushRef="#br0" timeOffset="144671.6">13885 8340 0,'0'0'0,"0"-21"0,0-1 15,0 1-15,-21 21 16,0 0-16,21 21 16,0 1-16,-21 20 0,0-21 15,-1 21-15,22-20 0,0 20 0,-21 0 16,0-21-16,0 22 0,21-1 16,0 0-16,0 1 0,-21-1 0,21 0 15,0-20-15,0 20 0,0-21 0,0 21 16,0-20-16,0-1 0,0 0 15,21-21-15,0 21 0,0-21 0,0 0 16,1 0-16,-1 0 0,21 0 0,-21-21 16,0 0-16,22 0 15,-22-1-15,21 1 0,1 0 0,-22 0 16</inkml:trace>
  <inkml:trace contextRef="#ctx0" brushRef="#br0" timeOffset="145088.28">15430 8170 0,'0'0'0,"-21"0"32,0 22-32,21-1 0,-21 0 0,0 21 15,0-21-15,-1 22 0,1-22 16,0 21-16,0 1 0,0-1 15,0-21-15,-1 21 0,1 1 0,0-22 16,0 21-16,21 1 0,0-22 16,-21 21-16,21-21 0,0 0 0,0 1 15,0-1-15,21-21 0,0 0 0,0 0 16,0 0-16,1 0 0,20 0 16,0 0-16,1 0 0,-22-21 0,21-1 15,0 1-15,-20 0 0</inkml:trace>
  <inkml:trace contextRef="#ctx0" brushRef="#br0" timeOffset="145295.1">15049 8467 0,'0'0'16,"-21"0"-16,-42 0 15,63 21-15,21 0 16,0-21-1,0 0-15,22 0 0,-1 0 16,0 0-16,1 0 0,-1 0 0,21 0 16,-20 0-16,20 0 0,1 0 0,-22 0 15,22 0-15,-1-21 0</inkml:trace>
  <inkml:trace contextRef="#ctx0" brushRef="#br0" timeOffset="146576.1">16150 8530 0,'21'0'0,"-42"0"0,63 0 15,-42-21 17,22 0-32,-22 0 15,0 0-15,0-1 16,0 1-16,-22 0 15,1 0-15,0 21 0,0-21 16,0 21-16,0 0 0,-1 0 16,1 0-16,0 0 0,0 21 0,-21 0 15,20 0-15,1 0 0,0 1 16,-21-1-16,21 0 0,-1 21 0,1-21 16,21 1-16,0-1 0,0 21 0,0-21 15,0 0-15,0 1 0,0-1 16,0 0-16,21 0 0,1 0 0,-1-21 15,0 21-15,0-21 0,0 0 16,22 0-16,-22 0 0,0 0 0,21 0 16,-21 0-16,22-21 0,-22 21 15,21-21-15,-21 0 0,1 0 16,20 0-16,-21-1 0,0 1 0,0 0 16,1 0-16,-1 0 0,0 0 15,-21-22-15,21 22 0,0 0 0,0 0 16,-21 0-16,0-1 0,22 22 15,-22 22 1,-22-22 0,1 21-16,21 0 0,-21 0 15,0 0-15,0 0 0,21 1 16,0-1-16,0 21 0,0-21 0,0 0 0,0 1 16,0-1-16,0 0 15,0 0-15,21 0 0,21 0 0,-21 1 16,43-1-16,-43 0 0,21-21 15,1 0-15,-1 0 0,0 0 16,-20 0-16,20 0 0,0 0 0,22 0 16,-22 0-16,0-21 0,1 0 15,-1-1-15,22 1 0,-22 0 16,0 0-16,1 0 0,-22 0 0,21-1 16,-21-20-16,0 21 0,1 0 0,-22 0 15,0-22-15,0 22 0,0-21 16,-22 21-1,1-1-15,0 22 0,0 0 0,0 0 16,0 0-16,-22 0 0,22 0 0,0 0 16,0 0-16,0 22 0,-1-22 15,1 21-15,0 0 0,0 0 0,21 21 16,0-20-16,0-1 0,0 0 0,0 0 16,0 0-16,0 0 15,0 1-15,21-22 0,0 0 0,-21 21 16,21-21-16,1 0 0,-1 0 15,0 0-15,0 0 0,0 0 0,0 0 16,1 0-16,-1-21 0,0-1 16,0 22-16,0-21 15,-21 0-15,0 0 0,21 21 16,-21-21-16,22 0 0,-22-1 16,0 1-16,0 42 62,0 1-62,-22-1 16,1 0-16,0 0 0,21 0 15,-21 0-15,0 1 0,0 20 16,21 0-16,-22-21 0,1 22 16,21-1-16,-21 0 0,21 1 0,-21-1 15,21 0-15,-21 1 0,21-1 0,0-21 16,0 22-16,0-1 0,0 0 15,0 1-15,0-1 0,0 0 0,0 1 16,0-1-16,0-21 0,21 21 0,-21 1 16,0-1-16,0 0 0,0 1 15,0-22-15,0 21 0,0-21 16,0 1-16,-21-1 0,0 0 0,-1 0 16,1-21-16,0 0 0,0 21 0,0-21 15,0 0-15,-1 0 0,-41 0 16,42 0-16,0-21 0,-22-21 15,22 42-15,0-21 0,-21-1 16,42 1-16,0 0 16,-22 21-16,22-21 0,-21 0 0,21 0 15,0-1-15,0 1 16,21 0-16,1 0 16,-1 0-16,0 21 0</inkml:trace>
  <inkml:trace contextRef="#ctx0" brushRef="#br0" timeOffset="146764">17081 9525 0,'0'21'15,"0"-42"32,22 21-47</inkml:trace>
  <inkml:trace contextRef="#ctx0" brushRef="#br0" timeOffset="152056.04">13779 10224 0,'-21'0'0,"0"0"16,0 0-16,0 0 0,0 0 16,-1 0-16,1 0 0,0 0 15,0 0-15,0 0 0,0 0 0,-1 0 16,44 0 15,20 0-31,-21 0 16,21 0-16,22 0 0,-22 0 15,22 0-15,-1 0 0,1 0 0,-1 0 16,1 0-16,20 0 0,-20 0 16,-1 0-16,1 0 0,-1 0 15,-20 0-15,-1 0 0,-21 0 0,0 0 16,1 0-16,-1 0 0,-42 0 31,-1 0-31,1 0 0,0 0 16,0 0-16,-21 0 0,20 0 15,1 0-15,-21 0 0,21 0 0,0 0 16,-1 0-16,1 0 0</inkml:trace>
  <inkml:trace contextRef="#ctx0" brushRef="#br0" timeOffset="152332.1">14097 10224 0,'-21'0'31,"0"0"-15,21 21-1,0 0 1,0 0-16,-22 0 0,22 22 16,-21-1-16,21 0 0,0 1 0,0-1 15,-21 0-15,21 1 0,-21-1 0,21 0 16,0 1-16,-21-1 0,0-21 15,21 21-15,-22-20 0,22-1 0,0 0 16,0 0-16,0 0 0,0 0 16,22-21 15,-1-21-15,0 21-16,0-21 0,0 0 15,0 0-15</inkml:trace>
  <inkml:trace contextRef="#ctx0" brushRef="#br0" timeOffset="152753.03">14287 10605 0,'0'0'0,"0"-43"16,0 22-16,0 0 15,0 0-15,0 0 16,22-1-1,-1 22-15,0 0 0,0 0 16,21 0-16,-20 0 0,-1 22 0,21-1 16,-21 0-16,22 0 0,-22 21 15,0-20-15,0 20 0,0-21 0,0 21 16,1-20-16,-22-1 0,0 21 16,0-21-16,0 0 0,0 1 0,0-1 15,0 0-15,0 0 0,-22 0 16,1-21-16,0 0 15,21-21 1,0 0 0,0 0-16,0 0 0,21-1 15,0 1-15,-21 0 0,22 0 16,-1-21-16,-21 20 0,21 1 16,0 0-16,0-21 0,-21 21 0,21-1 15,1 1-15,-1 0 0,0 21 0,0-21 16,0 0-16,0 21 0,1 0 15,-1-21-15,0 21 0,21 0 16</inkml:trace>
  <inkml:trace contextRef="#ctx0" brushRef="#br0" timeOffset="153300.12">15600 10710 0,'0'0'0,"21"0"0,0-84 32,-21 63-32,0-1 0,0 1 15,-21 0-15,0 0 0,0 0 16,-1 0-16,1-1 0,0 22 16,0 0-16,-21 0 0,20 0 0,1 0 15,-21 0-15,21 0 0,-22 22 0,22-1 16,0 21-16,-21-21 0,21 22 15,-1-22-15,1 21 0,21-21 0,-21 22 16,21-22-16,-21 21 0,21-21 16,0 0-16,0 22 0,0-22 0,0 0 15,0 0-15,21-21 16,0 0-16,0 0 0,1 0 16,-1 0-16,21 0 0,-21 0 0,22 0 15,-22 0-15,0-21 0,21 0 0,-21 0 16,22 0-16,-22-1 0,21 1 15,-21 0-15,1-21 0,-1 21 0,0-22 16,0 22-16,0-21 0,-21 21 16,0-1-16,0 1 0,0 0 15,0 42 1,0 0-16,0 1 16,0-1-16,0 0 0,0 0 0,0 21 15,0-20-15,0-1 0,0 0 16,0 0-16,0 0 0,0 22 15,0-22-15,0 0 0,0 0 16,0 0-16,21-21 16,1 0-16,-1 0 0,0 0 15,0 0-15,0-21 0,0 21 16</inkml:trace>
  <inkml:trace contextRef="#ctx0" brushRef="#br0" timeOffset="153663.42">15960 10605 0,'0'0'0,"0"-22"0,21 22 16,-21-21-16,21 21 16,0 0-1,-21 21-15,0 1 16,21-1-16,-21 0 0,0 0 0,0 0 16,21 22-16,-21-22 15,22 0-15,-22 0 0,0 0 0,21 0 16,-21 1-16,0-1 0,0 0 15,0 0 1,0-42 15,0 0-31,21 0 16,0-1-16,-21 1 0,0 0 16,21-21-16,0 21 0,1-1 15,-22-20-15,21 21 0,0 0 0,-21 0 16,21-22-16,0 22 0,-21 0 0,21 21 15,1-21-15,-1 0 16,0 21-16,0 0 0,0 0 16,0 0-16,1 0 15</inkml:trace>
  <inkml:trace contextRef="#ctx0" brushRef="#br0" timeOffset="154008.1">16489 10668 0,'63'0'16,"-42"0"-16,1 0 16,-1 0-16,0 0 15,0-21-15,0 21 0,0-21 0,1 0 16,-1 21-16,-21-22 0,0 1 16,21 0-16,-21 0 0,0 0 15,0 0-15,-21 21 16,0 0-16,-1 0 15,-20 21-15,42 0 0,-42 0 16,42 0-16,-43 0 0,43 1 16,-21 20-16,0-21 0,0 21 0,21-20 15,-21-1-15,21 21 0,0-21 16,0 0-16,0 1 0,0-1 16,21 0-16,0-21 15,21 0-15,-20 21 0,-1-21 0,0 0 16,21 0-16,-21 0 0,1 0 15,20 0-15,-21 0 0,0-21 0,0 21 16,1-21-16,-1 21 0</inkml:trace>
  <inkml:trace contextRef="#ctx0" brushRef="#br0" timeOffset="154351.54">16912 10837 0,'0'-21'0,"42"-106"31,-84 275-31,106-338 0,-64 169 0,21 0 16,0-1-16,-21 1 0,21 0 0,21-21 15,-20 21-15,20-1 16,-21 22-16,0 0 0,22 0 0,-22 0 15,0 0-15,0 22 0,0-1 0,0 21 16,-21-21-16,22 0 16,-22 22-16,0-22 0,0 0 0,0 21 15,0-20-15,0-1 0,-22 0 0,1 0 16,21 0-16,0 0 0,-21-21 16,21 22-16,-21-22 0,21-22 46,0 1-46,21 0 16,-21 0-16,21 0 16,0 0-16,-21-1 0,22-20 0,-1 21 15,0 0-15,0 0 0,-21-22 16,21 22-16,0 0 0,1 0 0,-1 0 16,0-1-16,0 22 0,-21-21 15,21 0-15,0 21 16,-21-21-16</inkml:trace>
  <inkml:trace contextRef="#ctx0" brushRef="#br0" timeOffset="155000.81">18076 10583 0,'0'0'0,"21"-21"0,1 0 16,-22 0-1,0 0-15,0 0 0,0-1 16,0 1-16,0 0 0,-22 21 16,1 0-16,0 0 15,0 0-15,0 0 0,-22 0 16,1 21-16,21 0 15,0 1-15,21-1 0,0 0 16,0 0-16,0 0 16,0 0-16,21 1 0,0-1 0,0 0 15,0-21-15,-21 21 0,22 0 0,-1 0 16,0-21-16,0 22 16,0-1-16,0 0 0,1-21 0,-1 21 15,-21 0-15,0 0 0,0 1 16,-21-22-1,-22 0-15,22 0 0,0 0 16,-21 0-16,-1 0 0,22 0 0,-21 0 16,21 0-16,-22 0 0,22 0 15,0 0-15,21-22 0,-21 22 16,21-21 0,0 0-16,21 21 15,0 0-15,0-21 16,0 21-16,1 0 15,-1-21-15,0 21 0,0-21 16</inkml:trace>
  <inkml:trace contextRef="#ctx0" brushRef="#br0" timeOffset="155247.67">18457 10541 0,'0'21'15,"0"0"-15,-21 1 0,0-1 0,0 0 16,21 0-16,0 0 16,-21 0-16,-1 1 0,22-1 15,0 0-15,-21-21 0,21 21 16,-21 0 0,21-42 30,0 0-46,21 0 0</inkml:trace>
  <inkml:trace contextRef="#ctx0" brushRef="#br0" timeOffset="155435.56">18394 10393 0,'0'0'0,"0"-21"0,0 0 0,0-1 0,0 1 15,0 0-15,-21 0 16,-1 21-1,22 21 17,0 0-17,0 0-15,22-21 0,-1 22 16,0-22-16,0 21 0</inkml:trace>
  <inkml:trace contextRef="#ctx0" brushRef="#br0" timeOffset="155927.28">18796 10435 0,'0'21'0,"0"1"0,0-1 15,-21-21-15,21 21 16,-21 0-16,21 0 0,0 0 0,0 1 16,0-1-16,-22 0 0,22 0 15,-21 0-15,21 0 0,0 1 16,0-1-16,0 0 0,-21 0 15,21 0 1,-21-21-16,21-21 47,0 0-47,0 0 16,0 0-16,0-1 0,0 1 15,21 0-15,0 0 0,-21-21 0,21 20 16,1-20-16,-1 21 0,21-21 0,-21 20 15,0-20-15,22 21 0,-22 0 16,0 0-16,21 21 0,-20 0 0,-1 0 16,0 0-16,0 0 0,0 0 15,0 21-15,-21 0 0,0 0 16,22 0-16,-22 22 0,0-1 0,0-21 16,0 21-16,0-20 0,0 20 15,0-21-15,-22 0 0,22 0 0,-21 1 16,0-1-16,0-21 0,21 21 0,-21-21 15,21 21-15,-21-21 16,-1 0 0,44-21-1,-1 21 1,0-21-16</inkml:trace>
  <inkml:trace contextRef="#ctx0" brushRef="#br0" timeOffset="156593.42">19812 10435 0,'0'0'0,"0"-21"0,0 0 0,0 0 15,0 0-15,-21-1 16,0 22-16,-1-21 0,-20 21 16,21 0-16,-21 0 0,20 0 0,-20 0 15,0 21-15,21 1 0,-22-1 16,22 0-16,-21 21 0,21-21 0,-1 1 15,1 20-15,0-21 0,0 21 16,21-20-16,-21-1 0,21 0 16,0 0-16,0 0 0,0 0 0,0 1 15,21-22-15,0 21 0,0-21 16,22 0-16,-22 0 0,21 0 0,-21 0 16,22 0-16,-22 0 0,21 0 0,-21-21 15,22-1-15,-22 22 0,0-21 16,0 0-16,0 0 0,0 0 0,-21 0 15,0-1-15,22 1 0,-22 0 0,21 0 16,-21 0-16,0 0 0,0-1 16,0 44 15,0-1-15,0 0-16,0 21 0,-21-21 0,-1 1 15,22 20-15,-21-21 0,0 21 16,21-20-16,-21-1 0,0 21 0,0-21 15,21 22-15,-22-22 0,1 21 0,21 0 16,0-20-16,-21 20 0,0 0 16,21 1-16,-21-1 0,21 21 0,-21-20 15,21 20-15,-22-20 0,1 20 16,21-21-16,-21 1 0,0-1 0,21 0 16,-21 1-16,0-1 0,-1-21 0,1 0 15,0 1-15,0-1 0,21 0 16,-21-21-16,0 0 0,-1 0 15,1 0-15,0 0 0,0 0 0,0 0 16,0 0-16,-22-21 0,22 0 0,0-1 16,0 22-16,0-21 0,-1 0 15,1 0-15,21 0 0,-21 0 0,21-1 16,-21 22-16,21-21 0,0 0 0,-21 0 16,21 0-16,0 0 0,0-22 15,0 22-15,21-21 0,0 21 0</inkml:trace>
  <inkml:trace contextRef="#ctx0" brushRef="#br0" timeOffset="157480.04">21018 10287 0,'22'0'16,"20"0"0,-21 0-16,0 0 0,0-21 0,1 21 15,-1-21-15,21 0 0,-21-1 16,22 1-16,-22 0 16,21 0-16,-21 0 0,0 0 0,1-22 15,-1 22-15,0 0 0,-21-21 0,0 20 16,0-20-16,0 21 0,0-21 15,0-1-15,-21 22 0,0-21 0,-1 21 16,1-1-16,0 1 0,0 0 16,0 21-16,0 0 0,-1 0 0,1 0 15,0 0-15,0 21 0,0 22 16,0-22-16,-1 21 0,22 22 0,-21-22 16,0 21-16,21 1 0,-21-1 0,21 1 15,0-1-15,-21 1 0,0 21 16,-1-1-16,1 64 0,0-84 15,0 21-15,0-1 0,0-20 16,-22 105-16,22-84 16,0-1-16,0 1 0,-22 0 0,22-22 15,0 22-15,0-22 0,21 1 0,0-1 16,-21 1-16,21-22 0,0 22 16,0-22-16,0 0 0,0-20 0,0 20 15,0-21-15,0 0 0,21 0 0,-21 1 16,21-22-16,0 0 0,0 0 15,1 0-15,-1-22 0,21 1 0,-21 0 16,22 0-16,-1-21 0,0-1 0,1 22 16,-1-21-16,0-22 0,22 22 15,-22 0-15,0-22 0,1 1 16,-22-1-16,21 1 0,-21-22 0,1 21 16,-22-20-16,0 20 0,0 1 15,0-22-15,-22 22 0,1 20 0,-21-20 16,0-1-16,-1 22 0,1 0 0,0 20 15,-1 1-15,1-21 0,0 42 16,-1-21-16,22 0 0,0 21 16,0 0-16,0 0 0,42 0 31,0 0-31,0 0 0,0 0 0,22 0 16,-22 0-16,21 0 0,-21 0 15,22-22-15,-1 22 0,-21-21 0,21 21 16,1 0-16,-1 0 0</inkml:trace>
  <inkml:trace contextRef="#ctx0" brushRef="#br0" timeOffset="158035.14">21823 10224 0,'0'0'15,"0"-22"-15,-21 22 16,-1 0 0,1 0-16,21 22 0,-21-1 15,0 0-15,0 0 0,0 21 0,-1-20 16,1-1-16,0 21 0,0-21 16,21 22-16,-21-22 0,21 0 0,-21 0 15,21 21-15,0-20 0,0-1 16,0 0-16,0 0 15,21-21 1,0 0-16,21 0 31,-42-21 16,0 0 125,0 0-156</inkml:trace>
  <inkml:trace contextRef="#ctx0" brushRef="#br0" timeOffset="159583.41">21590 10478 0,'0'-64'31,"0"43"-31,21 21 16,-21-21-16,21 0 0,0 21 0,1-22 16,-22 1-16,21 21 0,0-21 15,0 21-15,-21-21 0,0 0 16,21 21-16,-21-21 0,-21 21 31,0 0-31,0 0 0,0 0 16,-1 0-16,1 0 15,21 21 17,0 0-32,0 0 15,21-21-15,1 21 0,-1 0 16,0 1-16,0-22 0,-21 21 0,21 0 15,0-21-15,1 21 0,-22 0 16,21-21-16,0 21 0,-21 1 16,21-1-16,0 0 15,0 0-15,-21 0 16,0 0-16,22-21 16,-1 22-16,0-22 15,0 0-15,0 0 16,0 0-16,1 0 15,-1 0-15,0-22 0,0 22 16,0-21-16,0 0 0,1 0 16,-22 0-16,42 0 0,-42-1 0,42-20 15,-42 21-15,21 0 0,1-22 0,-1 22 16,0 0-16,-21 0 0,21 0 16,-21 0-16,-21 42 46,0-21-46,0 21 0,21 0 0,-22 0 16,1 22-16,21-22 16,0 0-16,-21 21 0,21-21 0,-21 22 15,21-22-15,0 0 0,0 0 0,0 0 16,0 1-16,0-1 0,0 0 16,21-21-16,0 21 0,0-21 0,1 0 15,20 0-15,-21 0 16,0 0-16,0 0 0,22 0 0,-22 0 15,0-21-15,21 0 0,-20 0 16,-1-1-16,0 1 0,0 0 0,0 0 16,-21 0-16,0-22 0,0 22 0,0-21 15,0 21-15,0 0 0,-21-1 16,0 1-16,0 0 0,0 0 16,-1 21-16,1-21 0,-21 21 0,21 0 15,0 0-15,-1 0 0,22-21 16,-21 21-16,42 0 31,1 0-31,-1 0 0,21 0 16,-21 0-16,22 0 0,-1 0 0,-21 0 15,21 0-15,1 0 0,-1 0 16,0 0-16,1 0 0,-1 0 0,0 0 16,-20 0-16,20 0 0,-21 0 0,0 21 15,0-21-15,1 21 16,-1 0-16,-21 0 0,0 0 15,0 1-15,0-1 0,0 0 16,0 0-16,0 21 0,0-20 0,-21-1 16,21 0-16,-22 0 0,22 0 0,-21-21 15,21 21-15,-21 1 0,21-1 16,-21-21 0,21 21-16,-21-21 31,21-21-31,0 0 15,0-1-15,0 1 16,0 0-16,0 0 0,21-21 16,0 20-16,0-20 0,0 21 15,1-21-15,-1 20 0,0-20 16,42 0-16,-41 21 0,-1-1 0,0 1 16,0 21-16,0 0 15,0 0-15,1 0 0,-1 0 0,-21 21 16,21 1-16,-21 20 0,0-21 15,0 21-15,0 1 0,0-22 0,0 21 16,0 1-16,0-22 0,0 0 0,0 21 16,0-21-16,0 1 0,-21-1 15,21 0-15,0 0 16,-21-21 15,21-21-15,0 0-16,0 0 0,0-1 15,0 1-15,0-21 0,21 21 0,0-22 16,0 1-16,0 21 0,0-21 0,22-1 16,-22 1-16,21 21 0,1-22 15,20 22-15,1 0 0,-22 0 0,21 0 16,1 21-16,-1 0 0,-20 0 16,-1 0-16,0 21 0,1-21 15,-22 42-15,-21-21 0,0 22 0,0-22 16,0 21-16,0 1 0,-21-1 15,0 0-15,-1 1 0,1-22 0,0 21 16,0-21-16,21 0 0,-21 1 16,0-1-16,21 0 0,-22-21 0,22 21 15,0 0-15,-21-21 16,0 0 0</inkml:trace>
  <inkml:trace contextRef="#ctx0" brushRef="#br0" timeOffset="163624.1">7387 11748 0,'0'0'0,"0"-22"0,0 1 0,0 0 15,0 0 1,0 0-16,0 0 15,0-1-15,-21 1 0,0 21 16,21-21-16,-21 21 0,-1 0 16,1 0-16,0-21 0,0 21 0,0 0 15,0 0-15,-1 0 0,1 0 16,-21 0-16,21 21 0,-22 0 0,22-21 16,0 43-16,-21-22 0,21 0 0,-22 21 15,22 1-15,0-1 0,-21 0 16,20 1-16,1 20 0,0 1 0,0-22 15,0 21-15,21-20 0,0-1 16,0 0-16,0 1 0,0-1 16,0 0-16,0-20 0,0-1 0,21 0 15,0 0-15,0 0 0,22-21 16,-22 0-16,21 0 0,0 0 0,-20 0 16,20 0-16,0 0 0,1 0 15,-1-21-15,-21 0 0,21 0 0,1 0 16,-22-1-16,0 1 0,21 0 15,-20-21-15,-1 21 0,-21-22 0,21 22 16,0-21-16,-21-1 0,21 22 0,-21-21 16,0 0-16,0 20 0,0 1 15,21-21-15,-21 21 0,0 0 16,0 42 15,0 0-31,0 0 0,0 21 0,0-20 16,0 20-16,0-21 0,0 21 15,0-20-15,0 20 0,0-21 0,0 21 16,0-20-16,0-1 0,0 0 16,0 0-16,0 0 0,22 0 15,-1-21-15,0 0 0,0 0 16,0 0-16,0 0 16,1 0-16,-1 0 0,0 0 0,0-21 15,0 0-15,0 21 16,1-21-16,-1 0 0,0 0 0,0-22 15,0 22-15,0-21 0,1 21 0,-22-22 16,21 22-16,-21-21 0,21 21 16,-21-1-16,0 1 0,0 0 0,0 0 15,0 42 1,0 0 0,0 0-16,0 1 0,0 20 15,0-21-15,0 21 0,-21-20 0,21-1 16,0 21-16,0-21 0,0 0 0,0 1 15,0-1-15,0 0 16,0 0-16,0 0 0,21-21 0,0 0 16,0 21-16,0-21 0,1 0 0,-1 0 15,21 0-15,-21 0 0,0 0 16,1 0-16,20-21 0,-21 21 0,0-21 16,22 0-16,-22 0 0,0 0 15,0-1-15,21 1 0,-20 0 16,-1-21-16,-21 21 0,21-22 0,-21 22 15,0 0-15,0-21 0,0 20 0,0 1 16,0 0-16,0 42 31,0 0-31,0 1 0,0-1 16,0 0-16,0 0 16,0 0-16,0 0 0,0 22 0,0-22 15,0 0-15,0 0 0,0 0 0,0 1 16,0-1-16,0 0 0,0 0 15,0 0-15,0 0 0,21-21 16,-21 22-16,21-22 16,0 0-16,1 0 15,-1 0-15,0 0 0,0-22 16,21 1-16,-20 21 0,-1-21 16,0 0-16,21 0 0,-21 0 0,22-22 15,-22 22-15,0 0 0,0-21 16,0 20-16,1 1 0,-22 0 15,0 0-15,0 0 0,0 0 0,-22 21 32,1 0-32,0 0 0,0 0 0,21 21 15,-21-21-15,21 21 0,0 0 16,0 0-16,0 0 0,0 1 0,0-1 16,21 0-16,0 0 15,0 0-15,0-21 0,64 64 16,-64-64-16,0 21 15,1-21-15,-1 0 16,-21 21-16,21-21 0,0 0 31,0 0-15,0 0-16,1 0 16,-1 0-16,21 0 0,-21 0 15,22 0-15,-22-21 0,21 0 0,-21 21 16,22-21-16,-22-1 0,0 1 15,21 0-15,-21 0 0,1 0 0,-1-22 16,-21 22-16,0 0 0,0-21 16,0 21-16,0-1 0,0 1 0,0 0 15,-21 21 1,-1 0-16,1 0 0,0 21 16,0 0-16,0 1 15,21 20-15,0-21 0,0 21 0,0-20 16,0 20-16,0-21 0,0 0 15,0 22-15,0-22 0,0 0 0,0 0 16,0 0-16,21-21 0,0 21 16,0-21-16,0 0 0,1 0 15,-1 0-15,21 0 0,-21 0 0,22 0 16,-22 0-16,21 0 0,0 0 0,1-21 16,-22 0-16,21 21 0,1-21 0,-22 0 15,0-22-15,21 22 0,-21 0 16,1-21-16,-22-1 0,0 22 15,21 0-15,-21 0 0,0 0 0,0 0 16,-21 21 0,21 21-16,-22 0 15,1 0-15,0 21 0,0-20 16,21-1-16,-21 21 0,0-21 0,21 0 16,0 1-16,-22-1 0,22 0 15,-21 0-15,21 0 0,0 0 16,21-42 15,1 0-31,-1 21 16,-21-21-16,21 0 0,21 0 15,-21-1-15,1-20 0,20 21 16,0-21-16,-21-1 0,22 22 0,-1-21 16,-21 21-16,22-1 0,-22 1 15,0 0-15,0 21 0,-21 21 16,0 0-16,0 1 15,0-1-15,0 0 0,0 21 0,0 1 16,0-22-16,0 21 0,-21-21 0,21 22 16,0-22-16,0 0 0,0 0 15,0 0-15,0 0 0,21 1 0,0-22 16,0 21-16,1-21 0,-1 0 16,0 0-16,0 0 0,21 0 15,-20 0-15,-1 0 0,0 0 0,0-21 16,21-1-16,-20 22 0,-1-21 15,0 0-15,21-21 0,-21 21 0,1-22 16,20 1-16,-21 0 0,0-1 0,0 1 16,1-22-16,-1 22 0,0 0 15,0-1-15,0 1 0,-21 0 0,0 21 16,21-1-16,-21 1 16,0 0-16,0 42 15,-21 0-15,21 1 16,-21-1-16,0 21 0,0 0 15,21-20-15,-21 41 0,-1-21 0,22 1 16,-21-1-16,21 0 0,0-20 0,0 20 16,0-21-16,0 21 0,0-20 15,0-1-15,0 0 0,0 0 0,0 0 16,21-21-16,1 21 16,-1-21-16,0 0 0,0 0 15,0-21-15,0 0 0,1 21 16,-22-21-16,21 0 0,0 0 15,-21-1-15,21 1 0,-21-21 0</inkml:trace>
  <inkml:trace contextRef="#ctx0" brushRef="#br0" timeOffset="163839.51">10731 11853 0,'0'0'0,"22"0"16,-1 0-16,0 0 0,21 0 16,-21 0-16,1 0 0,20 0 0,0 0 15,-21 0-15,22 0 0,-1 0 0,-21 0 16,22 0-16,-22 0 16,0 0-16,0 0 0,0 0 0,-21-21 15,21 21-15</inkml:trace>
  <inkml:trace contextRef="#ctx0" brushRef="#br0" timeOffset="164875.57">12488 11684 0,'0'0'15,"0"-21"1,0 42-1,0 0 1,0 0-16,0 22 0,0-22 16,-21 21-16,21-21 0,-21 22 0,21-1 15,-21 0-15,21 1 0,0-1 16,-21 0-16,-1 1 0,22-1 0,0-21 16,-21 22-16,0-22 0,21 0 15,0 0-15,-21 0 0,21 0 16,0-42 15,0 0-15,0 0-16,0 0 0,0 0 0,21-1 15,0-20-15,0 21 0,1-21 16,-1 20-16,-21-20 0,42 0 16,-21 21-16,0-22 0,1 22 0,-1 0 15,0 0-15,21 0 16,-21 21-16,1 0 0,-1 21 15,-21 0-15,0 0 0,0 0 16,21 0-16,-21 22 0,0-1 0,0-21 16,0 22-16,0-22 0,0 0 15,0 21-15,21-21 0,-21 1 0,0-1 16,0 0-16,21-21 0,-21 21 0,21-21 16,1 0-16,-1 0 15,0 0-15,0 0 0,0 0 0,22 0 16,-22 0-16,0-21 0,0 0 15,21 21-15,-20-21 0,-1-22 0,0 22 16,0 0-16,0-21 0,0-1 16,1 1-16,-1 0 0,0-1 15,0 1-15,0 0 0,0 20 0,1-20 16,-22 21-16,21-21 0,-21 20 16,21 22-16,-21-21 0,-21 42 15,-22 1 1,22-1-16,0 21 0,0-21 15,-21 22-15,20-1 0,1 0 0,0 1 16,0-1-16,21 0 0,0 1 16,0-22-16,0 21 0,0-21 0,0 0 15,0 1-15,21-1 16,0-21-16,22 0 16,-22 0-16,0 0 0,0 0 0,0 0 15,0 0-15,1 0 0,20-21 0,-21-1 16,0 22-16,-21-21 0,21 0 15,1-42-15,-22 41 0,0 1 16</inkml:trace>
  <inkml:trace contextRef="#ctx0" brushRef="#br0" timeOffset="165051.98">13123 11896 0,'0'0'0,"64"0"31,-43 0-31,0 0 0,0 0 0,0 0 16,22 0-16,-22 0 0,21 0 16,-21 0-16,22 0 0,-22-21 0,21 21 15,-21 0-15,22-22 0,-22 22 0,0 0 16,0 0-16</inkml:trace>
  <inkml:trace contextRef="#ctx0" brushRef="#br0" timeOffset="165672">13716 11917 0,'0'0'0,"0"21"0,0 0 0,-21 0 16,21 1-16,0-1 0,-21 0 16,21 0-16,-22 0 0,22 0 15,0 1-15,-21-22 0,21 21 16,-21-21-16,21 21 16,0-42 30,0 0-46,0-1 0,0 1 16,21 0-16,-21 0 0,21-21 16,-21 20-16,22 1 0,-1-21 0,-21 21 15,21 0-15,0-1 0,0 1 16,-21 0-16,21 0 0,1 0 16,-1 21-16,0 0 0,0 0 15,0 21-15,-21 0 0,21 0 16,1 0-16,-22 1 0,21 20 0,-21-21 15,21 43-15,-21-22 0,0-21 16,0 0-16,0 22 0,0-22 16,0 0-16,0 0 0,0 0 15,0 0 1,-21-21-16,0 0 16,21-21-1,0 0-15,0 0 0,0-21 16,0 20-16,0 1 15,0 0-15,21-21 0,0 21 16,-21-22-16,21 1 0,21 21 0,-20 0 16,-1-22-16,21 22 0,-21 0 0,22 21 15,-22-21-15,21 21 0,-21 0 16,0 0-16,1 0 0,-1 21 0,0 0 16,0 0-16,0 22 0,-21-22 15,0 21-15,0 0 0,0-20 0,0 20 16,0 0-16,0-21 0,-21 1 0,0-1 15,21 21-15,-21-21 16,21 0-16,-21-21 0,42-21 31,0 0-15</inkml:trace>
  <inkml:trace contextRef="#ctx0" brushRef="#br0" timeOffset="165955.68">14901 11621 0,'0'0'0,"-21"0"31,0 21-31,0-21 0,21 21 0,-21 0 16,-1 0-16,22 22 0,-21-22 0,0 21 15,0 0-15,21 1 0,0-22 16,-21 21-16,21 1 0,-21-1 0,21-21 15,0 21-15,0-20 0,0 20 16,0-21-16,0 0 0,21-21 0,0 21 16,0 1-16,0-22 0,0 0 15,1 0-15,-1 0 0,21 0 16,-21-22-16,0 1 0,1 21 16,-1-21-16,0-21 0,0 21 0,0-1 15</inkml:trace>
  <inkml:trace contextRef="#ctx0" brushRef="#br0" timeOffset="166837.75">15790 12002 0,'0'-22'15,"0"1"-15,0 0 63,0 0-47,21 0-1,1 21 16,-1 0 16,0 0-15,-21-21-17,21 21-15,-21-22 0,0 1 16,0 0-16,21 21 0,-21-21 0,0 0 15,0 0-15,0-1 0,0 1 16,0 0-16,0 0 16,0 0-16,0 0 0,0-1 15,0 44 1,0 20 0,0-21-16,-21 21 15,21-20-15,-21 20 0,21 0 0,0 22 16,-21-22-16,0 0 0,21 1 15,0-1-15,-22 0 0,22 1 0,-21-1 16,21-21-16,0 0 0,0 1 0,0-1 16,0 0-16,21-21 15,1 0-15,-1 0 0,0 0 16,0 0 0,0-21-16,0 21 0,1-21 0,-1-1 15,0 1-15,-21-21 0</inkml:trace>
  <inkml:trace contextRef="#ctx0" brushRef="#br0" timeOffset="167027.51">15706 11896 0,'0'0'0,"0"21"0,0 0 31,0 0-31,21-21 0,0 0 0,0 0 16,0 0-16,22 0 0,-22 0 15,21 0-15,0 0 0,1 0 16,-1 0-16,0-21 0,1 0 0,-1 21 16,0-21-16,1 21 0,-1 0 0</inkml:trace>
  <inkml:trace contextRef="#ctx0" brushRef="#br0" timeOffset="168164.5">16764 12044 0,'0'0'0,"21"21"16,0-21-16,0 0 15,1-21 1,-22 0 0,21 0-16,-21-1 0,0 1 0,0 0 15,0 0-15,0 0 0,0 0 16,0-1-16,0 1 0,-21 21 15,-1-21-15,1 0 0,0 21 0,0 0 16,0 0-16,0 0 16,-22 0-16,22 0 0,0 21 0,0 0 15,-22 0-15,22 22 0,-21-22 0,21 0 16,0 21-16,-22 1 16,22-22-16,0 21 0,21 1 0,0-22 15,0 0-15,0 21 0,0-21 16,0 1-16,21-1 0,0 0 15,0-21-15,22 0 0,-22 0 0,21 0 16,-21 0-16,22 0 0,-22 0 16,21-21-16,-21 0 0,22-1 0,-22 1 15,21 21-15,-21-42 0,1 21 16,-1 0-16,0-1 0,0-20 0,-21 21 16,0-21-16,21 20 0,-21 1 0,0-21 15,21 21-15,-21 0 16,0-1-16,0 44 31,0-1-31,0 0 0,0 0 0,0 0 16,0 0-16,-21 22 0,21-22 0,0 0 15,0 21-15,0-20 0,0-1 16,0 0-16,0 21 0,0-21 0,0 1 16,21-22-16,-21 21 0,22 0 15,-1-21-15,21 21 0,-21-21 0,22 0 16,-22 0-16,21 0 0,0 0 15,-20 0-15,20 0 0,0 0 0,1-21 16,-1 0-16,0 21 0,1-21 16,-1-22-16,-21 22 0,0 0 15,0-21-15,1-1 0,-22 1 16,0 21-16,0 0 0,0-1 0,0 1 16,-22 21-16,1 0 15,0 0-15,-21 0 0,21 0 0,-22 21 0,1-21 16,21 22-16,-22-1 15,22 0-15,-21 0 0,21 0 0,0 0 0,21 1 16,0-1-16,0 0 0,0 0 16,0 0-16,0 0 15,21-21-15,0 0 0,0 0 16,0 0-16,0 0 16,1 0-16,20 0 0,-21 0 0,0 0 15,0 0-15,1 0 0,-1 0 0,0-21 16,0 21-16,-21 21 31,0 1-15,0-1-16,0 0 0,0 0 0,-21 0 15,0 0-15,0 1 0,21 20 0,-22-21 16,22 21-16,-21 1 0,21-1 16,-21 0-16,21 1 0,0-1 15,0 0-15,-21 22 0,21-22 0,-21 22 16,21-22-16,0 22 0,-21-22 0,-1 0 15,1 22-15,21-22 0,-21 0 16,0 1-16,21-22 0,-21 21 0,0-21 16,-1 1-16,1-1 0,0 0 15,0 0-15,-21-21 0,20 0 0,1 0 16,-21 0-16,21 0 0,0 0 0,-22 0 16,22-21-16,-21 0 0,-22-22 15,43 1-15,0 21 0,21 0 16,0-22-16,-21 22 0,21-21 0,0 21 15,0-22-15,0 22 16,21-21-16,-21 21 0,21-22 0,0 1 16,22 21-16,-22-21 0,21-1 0,0 1 15,1 0-15</inkml:trace>
  <inkml:trace contextRef="#ctx0" brushRef="#br0" timeOffset="168464.33">18732 11769 0,'0'0'0,"0"-21"0,0-1 15,0 1 1,-21 21 0,0 21-16,0 1 15,0-1-15,21 0 0,-21 21 0,-1 1 16,1-22-16,0 21 0,0 0 15,0 1-15,0-1 0,-1 0 0,1 1 16,21-22-16,-21 21 0,0-21 16,21 1-16,-21-1 0,21 0 0,0 0 15,0 0-15,21-21 32,0-21-17,-21 0-15,0 0 0</inkml:trace>
  <inkml:trace contextRef="#ctx0" brushRef="#br0" timeOffset="168991.03">18457 12044 0,'0'0'0,"-21"0"16,42 0 15,0 0-31,1 0 16,20-21-16,-21 21 0,21 0 0,1 0 15,-1-21-15,0 21 0,1-22 0,-22 22 16,21-21-16,1 21 16,-22 0-16,0-21 0,0 21 0,0 0 15,0 0-15,-21 21 32,0 0-17,-21 1-15,0-1 0,21 0 0,0 21 16,-21-21-16,0 1 0,21-1 0,0 21 15,0-21-15,0 0 0,0 1 16,0-1-16,0 0 0,0 0 0,21 0 16,0 0-16,0-21 15,0 0-15,1 0 0,-1 0 0,0 0 16,0 0-16,0 0 0,22 0 16,-22 0-16,21-21 0,-21 0 15,22 0-15,-22 0 0,0 0 0,0-1 16,0-20-16,0 0 0,-21 21 15,22-22-15,-22 1 0,0 0 0,0-1 16,-22 1-16,1 21 0,0 0 16,0 21-16,0 0 0,0 0 15,-1 0-15,1 0 0,-21 0 0,21 0 16,0 21-16,-1 0 0,1-21 16,21 21-16,-21 0 0,0 0 15,0 1-15,21-1 0,-21 21 16,21-21-1</inkml:trace>
  <inkml:trace contextRef="#ctx0" brushRef="#br0" timeOffset="170743.8">20256 12023 0,'0'-64'31,"0"43"-15,0 0-16,0 0 0,0 0 0,22 21 0,-1-22 16,0 1-16,0 0 0,0 0 15,0 21-15,22-21 0,-22 21 16,21 0-16,-21 0 0,22 0 0,-1 0 15,-21 0-15,22 0 0,-22 0 16,0 21-16,0-21 0,-21 42 0,0-21 16,21 22-16,-21-22 0,0 21 0,0 1 15,0-22-15,0 21 0,0 0 16,-21-20-16,0 20 0,21-21 0,-21 0 16,0 0-16,21 1 0,-22-22 15,22 21-15,0 0 16,0-42 15,0 0-31,0-1 0,0 1 16,22 0-16,-1-21 0,21 21 15,-21-1-15,0-20 0,22 0 0,-22 21 16,21-22-16,1 1 0,-1 21 0,-21 0 16,21-1-16,1 1 0,-22 0 15,21 0-15,-21 21 0,1 0 0,-1 0 16,-21 21-1,0 0-15,0 0 0,0 1 0,0-1 16,0 21-16,-21-21 0,21 22 16,-22-22-16,22 21 0,-21-21 15,21 22-15,0-22 0,0 0 0,0 0 16,0 0-16,0 0 0,21 1 16,1-1-16,-1-21 0,0 0 15,0 0-15,0 0 0,0 0 16,1 0-16,20 0 0,-21-21 0,0 21 15,22-22-15,-22 22 0,21-21 0,0 0 16,-20 0-16,41-43 16,-42 22-16,0 21 0,1-21 0,-1-1 15,-21 22-15,0-21 0,0 21 16,0-1-16,0 1 0,0 0 16,-21 21-16,-1 0 0,1 0 15,0 0-15,0 0 0,0 21 16,-22 22-16,22-22 0,21 0 15,0 21-15,0-21 0,0 22 16,0 20-16,0-42 0,0 1 16,0 20-16,21-21 0,1 0 0,-1-21 15,21 21-15,-21 1 0,0-22 16,1 0-16,20 0 0,-21 0 0,0 0 16,0 0-16,1 0 0,-1 0 15,0-22-15,0 1 0,0 0 16,0 0-16,1 0 0,-1-22 0,0 22 15,0-21-15,0 21 0,0-22 16,1 1-16,20 21 0,-21-21 0,0 20 16,22 1-16,-1 0 0,-21 0 15,21 0-15,1 21 0,-1 0 0,0 0 16,1 0-16,-1 0 0,-21 0 16,0 21-16,1-21 0,-22 21 0,0 0 15,0 22-15,0-22 0,0 21 0,0-21 16,-22 22-16,1-22 0,0 0 15,0 0-15,0 0 0,0 0 16,21 1-16,-22-1 0,22 0 16,-21-21-16,21-21 47,21 0-47,-21-1 0,22 1 15,-1 0-15,0-21 0,0 21 16,0-22-16,0 22 0,22-21 0,-22 21 15,0-1-15,21-20 0,-20 21 16,20 0-16,-21 0 0,0-1 0,-21 44 31,0-1-15,-21 0-16,0 0 0,0 0 0,0 0 16,-1 1-16,1 20 0,0-21 0,21 0 15,0 22-15,0-22 0,0 0 16,0 0-16,0 0 0,0 0 0,0 1 15,21-1-15,0 0 0,1-21 16,-1 0-16,21 21 0,0-21 0,-20 0 16,20 0-16,0 0 0,1 0 15,-1-21-15,0 0 0,1 0 0,-1-1 16,0 1-16,-21-21 0,22 21 0,-1-22 16,-21 1-16,22 0 15,-22 21-15,0-22 0,0 1 0,0 0 16,0-1-16,1 1 0,-1 0 15,-21 20-15,0-20 0,0 21 0,0-21 16,0 20-16,0 1 0,-21 21 31,-1 0-31,22 21 0,-21-21 0,0 64 16,0-43-16,0 21 16,21 1-16,0-22 0,-21 21 0,-1 43 15,22-64-15,0 21 16,0 1-16,0-1 0,0 0 0,0 1 15,0-1-15,0-21 0,0 22 0,22-22 16,-1 0-16,-21 0 16,21 0-16,0 0 0,0-21 0,0 22 15,1-22-15,-1 0 0,0 0 16,0 0-16,21 0 0,-20 0 0,20 0 16,-21-22-16,21 1 0,1 21 0,-22-21 15,21-21-15,-21 21 16,22-1-16,-22-20 0,0 0 0,0 21 0,0-22 15,-21 22-15</inkml:trace>
  <inkml:trace contextRef="#ctx0" brushRef="#br0" timeOffset="170967.81">23453 11748 0,'0'0'0,"-22"0"0,-20 0 31,42 21-31,21-21 0,0 0 15,1 0-15,20 0 0,-21 0 0,21 0 16,1 0-16,-1 0 0,22 0 16,-22 0-16,21 0 0,1-21 0,-22 21 15,22 0-15,-22 0 0,-21 0 16,22 0-16,-22 0 0,0 0 0,-42 0 31,-22 0-31,1 0 0</inkml:trace>
  <inkml:trace contextRef="#ctx0" brushRef="#br0" timeOffset="171720.05">19918 13018 0,'0'0'0,"21"0"0,0-22 15,-21 1-15,21 0 16,0 0-16,-21 0 0,0 0 15,0-1-15,0 1 16,0 0 0,-21 21-16,-21 0 15,21 0-15,0 0 0,-22 0 0,22 21 16,-21-21-16,21 21 0,-22 1 0,22-1 16,0 0-16,0-21 0,0 21 15,21 0-15,0 22 0,0-22 16,0 0-16,0 0 0,21 0 15,0 0-15,0 1 0,21-1 16,-20 0-16,20 0 0,-21 0 16,21 0-16,-20-21 0,-1 22 0,0-1 15,0 0-15,0 0 0,-21 0 16,0 0-16,0 1 16,-21-22-16,0 21 0,-21-21 0,20 0 15,-20 0-15,0 21 0,-1-21 16,-20 0-16,21 0 0,-1 0 0,1 0 15,0 0-15,-1 0 0,1 0 0,21 0 16,-22-21-16,22 21 0,0-21 16,0 21-16,21-22 0,0 1 15,0 0-15,0 0 0,0 0 16,0 0-16,0-1 0,21 22 16,0-21-16,22 21 0,-1-21 0,-21 0 15,21 21-15,1 0 0,-1-21 16</inkml:trace>
  <inkml:trace contextRef="#ctx0" brushRef="#br0" timeOffset="171967.1">20299 13102 0,'0'64'15,"0"-43"-15,-21 0 16,-1 0-16,22 0 0,-21 1 15,0-1-15,21 0 16,0 0-16,-21 0 0,21 0 16,-21-21-16,21 22 15,0-44 32,0 1-47,0 0 0</inkml:trace>
  <inkml:trace contextRef="#ctx0" brushRef="#br0" timeOffset="172171.98">20299 12954 0,'0'-21'16,"0"42"-16,0-63 16</inkml:trace>
  <inkml:trace contextRef="#ctx0" brushRef="#br0" timeOffset="173300.34">20849 12827 0,'0'0'0,"-42"0"31,21 0-31,-1 21 0,22 0 16,-21 1-16,0-1 0,0 0 15,21 21-15,-21-21 0,21 22 16,-21-22-16,-1 21 0,22-21 0,0 22 15,-21-22-15,21 0 0,-21 21 0,21-20 16,-21-1-16,21 0 0,0 0 16,0 0-16,0 0 0,0-42 62,0 0-62,0 0 16,21 0-16,0 0 0,0-1 15,-21 1-15,22 0 0,-1 0 16,0 0-16,0 0 0,21-1 0,-20 1 16,-1 21-16,0-21 0,21 21 0,-21 0 15,1 0-15,-1 0 0,0 0 16,0 0-16,0 21 0,0-21 0,1 21 16,-1 1-16,-21-1 0,0 0 15,0 0-15,0 0 0,0 0 16,0 1-16,0-1 0,-21 0 15,-1 0-15,-20-21 16,21 0-16,0 21 0,-22-21 0,22 0 16,-21 0-16,21 0 0,-22 0 15,1 0-15,21 0 0,0 0 0,-22 0 16,22 0-16,0-21 0,0 0 16,0 0-1,42 21 16,0 0-31,0 0 16,0 21-16,1-21 0,-1 21 0,0-21 16,0 0-16,0 21 0,22-21 15,-22 0-15,0 0 0,21 0 16,-21 0-16,22 0 0,-22 0 0,21 0 16,1 0-16,-22 0 0,21 0 15,0 0-15,-20 0 0,20-21 0,-21 0 16,21 21-16,-20-21 0,-1 0 15,0-1-15,21-20 0,-21 21 0,1-21 16,-22-1-16,21 22 0,0-21 16,0-1-16,0 1 0,-21 0 0,21 21 15,-21-22-15,22 22 0,-22 0 16,0 0-16,0 0 0,0 42 31,0 0-31,0 0 16,0 0-16,0 22 0,-22-22 0,1 21 15,21 0-15,-21-20 0,21 20 16,0-21-16,0 0 0,-21 0 0,21 22 16,0-22-16,0 0 15,0 0-15,0 0 0,0 1 16,21-22-16,0 0 0,0 0 0,1 0 16,-1 0-16,0 0 0,0 0 15,21 0-15,-20 0 0,-1-22 0,21 22 16,-21-21-16,0 0 0,22 0 15,-22 0-15,0 21 0,0-21 16,0-1-16,1 1 0,-1 21 16,-21-21-16,-43 42 31,43 0-31,-21-21 0,0 22 16,0-1-16,0 0 0,0-21 0,21 21 15,-22 0-15,22 0 0,0 1 16,0-1-1,22-42 32,-22-1-31,21 22-16</inkml:trace>
  <inkml:trace contextRef="#ctx0" brushRef="#br0" timeOffset="173471.63">21950 12933 0,'0'0'0,"0"-21"0,-21 21 32,-1 0-17,22 21 1,0 0 0,0 0-1,22-21-15,-1 0 0,0 0 16</inkml:trace>
  <inkml:trace contextRef="#ctx0" brushRef="#br0" timeOffset="174432.09">22183 13123 0,'0'0'0,"-43"64"31,22-43-31,0 0 0,0 0 16,21 1-16,0-1 15,-21-21-15,21 21 16,-22-21-16,22 21 16,0-42 15,0 0-15,22 0-16,-1 21 0,-21-22 15,21 1-15,0 0 0,-21 0 16,21 0-16,0 0 0,1-22 0,-1 22 15,0 0-15,0 0 0,0 0 0,0 21 16,1 0-16,-1 0 16,-21 21-1,0 0-15,0 0 16,0 0-16,0 0 0,0 1 0,0-1 16,0 0-16,0 0 0,0 0 0,0 0 15,0 1-15,21-1 16,0 0-16,0 0 0,0-21 15,22 0-15,-22 0 0,21 0 16,-21 0-16,22 0 0,-1 0 0,0 0 16,1 0-16,-1 0 0,0 0 15,1 0-15,-1-21 0,0 0 0,1 21 16,-22-21-16,21-1 0,-21-20 0,1 21 16,-22 0-16,0 0 0,0-22 15,0 22-15,0 0 0,0 0 16,-43 0-16,22-1 0,0 22 15,-21 0-15,20 0 0,-20 0 0,0 0 16,-1 22-16,1-1 0,0-21 16,21 21-16,-22 0 0,22 0 0,0 0 15,0 1-15,21-1 0,0 0 0,0 0 16,0 0-16,21 0 16,0-21-16,0 0 0,0 22 0,1-22 15,-1 0-15,0 0 0,0 0 16,21 0-16,-20 0 0,-1 0 0,21 0 15,-21 0-15,0-22 0,1 22 16,-1 0-16,-21-21 0,21 21 16,0 0-16,-21 21 31,0 1-31,0-1 16,-21-21-16,0 21 0,21 0 15,-21 0-15,-1 0 0,1 1 0,21-1 16,0 21-16,0-21 0,0 0 0,0 22 15,0-1-15,0-21 0,0 22 16,0-1-16,0 0 0,0 1 16,0-1-16,21 0 0,-21 1 0,22-1 15,-22 0-15,0 1 0,0-1 0,0 0 16,0 1-16,0-1 0,-22-21 16,1 21-16,0-20 0,0-1 15,0 0-15,-22-21 0,1 0 0,21 0 16,-21 0-16,-1 0 0,1 0 0,0-21 15,20 21-15,-20-21 0,0-1 16,21 1-16,-22-21 0,1 21 0,21 0 16,0-22-16,-22 22 0,22-21 0,0-1 15,21 1-15,0 0 0,0-1 16,0 1-16,0 0 0</inkml:trace>
  <inkml:trace contextRef="#ctx0" brushRef="#br0" timeOffset="176285.11">23685 12848 0,'0'0'15,"0"-21"-15,0 0 0,0 0 16,-21 42 15,21 0-31,0 0 0,-21 0 0,21 22 16,0-22-16,-21 21 0,21 1 15,0-22-15,0 21 0,0 0 0,0-20 16,0 20-16,-21-21 0,21 0 0,-21 0 16,21 1-16,0-1 15,0 0-15,0-42 47,0 0-47,0-1 16,21 1-16,0 0 0,0-21 15,0 21-15,0-1 0,1-20 0,-1 0 16,42-1-16,-42 1 16,1 21-16,-1 21 0,0-21 15,0 21-15,0 0 0,0 0 0,-21 21 16,0 0-16,22 0 15,-22 0-15,0 1 0,0-1 0,0 21 16,0-21-16,0 0 0,21 1 16,-21 20-16,0-21 0,0 0 0,21-21 15,0 21-15,-21 1 0,21-1 0,0-21 16,1 21-16,-1-21 16,0 0-16,0 0 0,0 0 0,0 0 15,1 0-15,20 0 0,-21-21 16,-21 0-16,21-1 0,0 22 0,1-42 15,-1 21-15,-21 0 0,0-22 0,21 1 16,0 21-16,-21-21 16,21-1-16,-21 1 0,0 0 0,0-1 15,0 1-15,0 0 0,0 20 16,0 1-16,0 0 0,0 42 31,-21 0-31,21 22 0,0-22 16,0 21-16,-21 1 0,21-1 0,-21 0 15,21 1-15,0-1 0,0-21 16,0 21-16,0-20 0,0 20 0,0-21 16,0 0-16,0 0 0,0 1 15,0-1-15,21-21 16,0 0-16,-21 21 0,21-21 0,0 0 16,1 0-16,-1 0 0,0 0 15,0 0-15,0 0 0,0-21 0,1 21 16,-1-21-16,21-1 0,-21 1 15,0 0-15,1 0 0,-1 0 0,0 0 16,21-22-16,-21 22 0,-21 0 16,0 42 15,-21 0-31,0-21 16,0 21-16,21 1 0,-21-1 0,0 0 15,21 0-15,-22-21 0,1 21 16,21 0-16,-21 1 0,21-1 15,-21-21-15,21 21 16,0-42 31,0 0-47,0-1 0,21 1 16,-21 0-16,21 0 0,0 0 0,1 0 15,-1-22-15,0 22 0,0 0 16,0 0-16,0 0 0,1 21 0,-1-22 15,21 22-15,-21 0 0,0 0 16,1 0-16,-1 0 0,-21 22 16,21-22-16,-21 21 0,21 0 15,-21 0-15,0 0 0,0 0 0,0 1 16,0-1-16,0 21 0,0-21 16,0 0-16,0 1 15,0-44 32,0 1-47,0 0 16,0 0-16,0 0 0,21 0 15,0-1-15,1 1 0,-1-21 0,0 21 16,0 0-16,0-1 16,0 1-16,1 0 0,-1 0 0,0 21 15,0 0-15,0 0 16,0 21-16,-21 0 0,0 0 15,0 1-15,0-1 0,0 0 16,0 21-16,0-21 0,0 1 0,0-1 16,0 0-16,0 0 0,0 0 0,0 0 15,0 1-15,0-1 0,22-21 16,-1 21-16,0-21 0,0 0 16,-21 21-16,21-21 0,0 0 0,1 0 15,-1 0-15,0 0 0,0 0 16,0 0-16,0-21 0,1 0 15,-1 0-15,0 21 0,0-43 0,0 22 16,0 0-16,1-21 0,-1-1 0,0 1 16,0 0-16,0-1 0,-21-20 15,21 20-15,1-20 0,-1 21 0,-21-1 16,21 22-16,-21-21 0,21 21 16,-21-1-16,0 65 31,-21-22-31,0 21 0,0-21 15,-1 22-15,1 20 0,0-20 16,0-1-16,21 0 0,-21 1 16,0-1-16,-1 0 0,22-21 0,0 22 15,0-1-15,0-21 0,0 0 16,0 1-16,0-1 0,0 0 0,22 0 16,-1 0-16,0-21 0,0 0 15,0 21-15,0-21 0,1 0 0,-1 0 16,21 0-16,-21 0 0,0 0 0,22 0 15,-22-21-15,21 0 0,-21 21 16,1-21-16,-1 0 0,0 0 16,0-1-16,-21 1 0,0 0 0,0 0 15</inkml:trace>
  <inkml:trace contextRef="#ctx0" brushRef="#br0" timeOffset="176532.5">24320 12975 0,'0'0'16,"-42"0"-16,21 0 0,0 0 0,0 0 0,42 0 46,21 0-46,-21 0 0,22 0 0,20 0 16,-21 0-16,22 0 0,21 0 16,-22-21-16,22 21 0,105 0 15</inkml:trace>
  <inkml:trace contextRef="#ctx0" brushRef="#br0" timeOffset="176867.08">26903 12891 0,'-21'-22'0,"42"44"0,-42-65 0,-1 43 16,22-21-16,-21 21 0,0 0 15,0 0 1,0 21-16,21 0 0,-21 1 15,-1-1-15,1 21 0,0-21 0,0 22 16,21-1-16,-21 0 0,0-21 16,21 22-16,-22-22 0,22 21 0,0-21 15,0 1-15,0-1 0,0 0 16,0 0-16,0 0 0,0 0 16,0 1-16,22-22 15,-1 0-15,0 0 0,0 0 16,0 0-16,0 0 0,1-22 15,-1 1-15,0 21 0</inkml:trace>
  <inkml:trace contextRef="#ctx0" brushRef="#br0" timeOffset="177059.91">26564 13187 0,'0'0'0,"-21"0"0,0 0 0,42 0 47,0 0-47,0 0 0,22 0 16,-22-21-16,0 21 0,21 0 0,1 0 15,-1 0-15,0 0 0,1 0 0,-1 0 16,0 0-16,1 0 0</inkml:trace>
  <inkml:trace contextRef="#ctx0" brushRef="#br0" timeOffset="178140.18">27453 13187 0,'0'0'0,"21"-42"31,-21 20-31,0 1 0,0 0 31,-21 21-31,0 0 0,-21 0 0,20 0 16,1 0-16,-21 21 0,0 0 15,-1 1-15,22-22 0,-21 21 0,-1 0 16,22 0-16,0 0 0,-21 0 16,21 1-16,21-1 0,0 0 0,0 0 15,0 0-15,0 0 16,21-21 0,0 0-16,0 0 0,0 0 0,0 0 15,1 0-15,20 0 0,-21 0 16,0 0-16,22 0 0,-22-21 0,21 21 15,-21-21-15,0 0 0,22 0 16,-22 0-16,0-1 0,0 1 0,0 0 16,-21 0-16,22 0 0,-22 0 15,0 42 17,-22 0-17,1 0-15,21 0 0,0 0 16,0 1-16,0-1 15,0 0-15,0 0 0,0 0 16,21 0-16,1 1 0,-1-22 16,0 21-16,21-21 0,-21 0 15,22 21-15,-1-21 0,-21 0 0,43 0 16,-22 0-16,0 0 0,1 0 16,20 0-16,-20 0 0,-1 0 0,0-21 15,-21 0-15,22-1 0,-22 1 16,0 0-16,0-21 0,-21 21 0,0-1 15,0 1-15,0 0 0,0 0 16,-42 0-16,21 21 0,-22 0 16,22 0-16,-21 0 0,0 0 0,-1 0 15,1 0-15,0 0 0,-1 21 16,1-21-16,0 42 0,20-42 16,1 21-16,21 1 0,-21-22 15,21 21-15,0 0 0,0 0 16,21-21-16,0 0 0,1 21 15,-1-21-15,0 0 0,0 0 0,21 0 16,-20 0-16,20 0 0,-21 0 0,0 0 16,22 0-16,-22 0 0,0-21 15,0 21-15,0-21 0,0 21 16,-21-21-16,0 0 0,-21 21 47,0 21-47,0-21 0,0 21 15,21 0-15,-21 0 0,-1-21 0,1 43 16,0-22-16,0 0 0,21 0 16,-21 21-16,0-20 0,21 20 0,0-21 15,-22 21-15,22 1 0,0-1 16,-21-21-16,21 22 0,0-1 0,0 0 16,0 1-16,0-1 0,0 0 0,0-21 15,0 22-15,0-1 16,0 0-16,0-20 0,-21 20 0,0-21 15,0 21-15,21-20 0,-21-1 0,-1 0 16,1 0-16,0 0 0,0-21 16,0 0-16,0 0 0,-1 0 0,1 0 15,-21 0-15,21 0 0,-22 0 16,22-21-16,0 0 0,-21 21 0,21-21 16,-1 0-16,1 21 0,21-22 0,0 1 15,0 0-15,-21 21 0,21-21 16,0 0-16,21 0 0,0-1 15,1 1-15,-1 0 0,0 0 16,21 0-16,-21 0 0,22-1 16</inkml:trace>
  <inkml:trace contextRef="#ctx0" brushRef="#br0" timeOffset="178400.03">28850 13504 0,'-21'-21'16,"0"21"-16,0-21 16,-1 21 62</inkml:trace>
  <inkml:trace contextRef="#ctx0" brushRef="#br0" timeOffset="180707.81">13949 14330 0,'-21'0'0,"-1"0"16,1-21-16,0 21 15,21-21 1,21 21 0,0 0-16,1 0 0,20 0 15,0 0-15,22-22 0,-1 22 16,1 0-16,-1-21 0,1 21 0,-1 0 15,-20 0-15,20 0 0,-21-21 0,22 21 16,-43 0-16,21 0 16,-20 0-16,-1 0 0,0 0 0,0 0 15,-42 0 17,0 0-32,0 0 0,-1 21 15,1-21-15</inkml:trace>
  <inkml:trace contextRef="#ctx0" brushRef="#br0" timeOffset="180963.91">14520 14288 0,'-21'0'15,"21"21"1,-21 0-16,0 21 16,0-21-16,21 22 0,-22-1 15,22 0-15,-21 1 0,21-1 16,-21 0-16,21 22 0,0-22 0,-21 1 15,0-1-15,21-21 0,-21 21 0,21 1 16,0-22-16,0 0 0,-22 21 16,22-20-16,0-1 0,0 0 15,22-21 17,-22-21-17,21 21-15,0-21 0</inkml:trace>
  <inkml:trace contextRef="#ctx0" brushRef="#br0" timeOffset="181375.97">14753 14690 0,'0'0'0,"0"-21"0,21-1 16,-21 1-16,0 0 15,0 0-15,0 0 0,21 21 16,-21-21-16,22 21 0,-1 0 15,0-22-15,0 22 0,0 0 0,0 0 16,1 0-16,20 0 0,0 22 16,-21-1-16,22 0 0,-1 21 15,-21-21-15,22 22 0,-22-22 0,0 21 16,0-21-16,-21 22 0,0-22 16,0 21-16,0-21 0,0 1 0,0-1 15,-21 0-15,0 0 0,0 0 16,-1-21-16,1 21 0,0-21 15,0 0-15,0 0 0,0 0 0,-1 0 16,22-21 0,0 0-16,0 0 0,0 0 15,0 0-15,0-1 0,22 1 16,-1-21-16,0 21 0,0 0 16,0-22-16,22 22 0,-22 0 0,21 0 15,0-22-15,-20 22 0,20 0 16,0 21-16,1-21 0,-22 21 0,106 0 31</inkml:trace>
  <inkml:trace contextRef="#ctx0" brushRef="#br0" timeOffset="181919.82">15875 14817 0,'21'0'0,"0"-21"31,-21-1-31,0 1 0,0 0 16,0 0-16,0 0 0,0 0 16,0-22-16,0 22 0,-21 0 15,21 0-15,-21 0 0,0-1 0,21 1 16,-21 21-16,-1 0 0,1 0 16,0 0-16,0 0 0,0 21 15,0 1-15,-1-1 0,1 21 16,0-21-16,0 22 0,0-1 0,0 0 15,-1-21-15,22 22 0,0-22 16,0 21-16,0-21 0,0 1 0,0-1 16,0 0-16,0 0 0,0 0 15,22-21-15,-1 0 16,0 0-16,0 0 0,0 0 0,0 0 16,1 0-16,-1 0 0,0-21 15,-21 0-15,21 0 0,0 0 0,0-1 16,1 1-16,-1 0 0,-21 0 15,21-21-15,-21 20 0,21 1 0,-21-21 16,0 21-16,0 0 0,0-1 0,0 1 16,0 42-1,0 1-15,0 20 16,0-21-16,0 0 16,0 0-16,0 22 0,0-22 0,0 0 15,0 0-15,0 0 0,21 1 0,-21-1 16,21 0-16,-21 0 0,22 0 15,-1-21-15,0 21 0,0-21 16,0 0 0,0 0-16,-21-21 15,22 0-15,-1 0 0</inkml:trace>
  <inkml:trace contextRef="#ctx0" brushRef="#br0" timeOffset="182299.17">16192 14669 0,'0'0'0,"0"-22"15,43-41 1,-22 63-16,0 0 16,0 0-16,0 21 0,1 0 15,-1 0-15,-21 1 0,21-1 16,0 0-16,0 0 0,-21 0 0,0 0 16,21 1-16,-21-1 0,0 0 15,0 0-15,0 0 0,0 0 0,0 1 16,0-1-16,0 0 0,0 0 15,0 0-15,0-42 47,0 0-31,0 0-16,0 0 0,0-1 16,22 1-16,-1 0 0,0-21 15,0 21-15,-21-1 0,21 1 0,0-21 16,1 21-16,-1 0 0,-21-1 15,21 1-15,0 21 0,0-21 0,0 21 16,1 0-16,-1 0 0,0 0 16,0 0-16,0 0 0,0 0 0</inkml:trace>
  <inkml:trace contextRef="#ctx0" brushRef="#br0" timeOffset="182639.64">16933 14817 0,'43'0'32,"-22"0"-32,0 0 15,-21-21-15,21-1 0,0 1 16,-21 0-16,21 0 16,-21 0-16,22 0 0,-22-1 15,0 1-15,0 0 0,-22 21 31,1 0-31,0 0 0,0 0 16,0 21-16,0 0 0,21 1 0,-22-1 16,1 21-16,0-21 0,0 0 15,21 22-15,0-22 0,0 0 0,0 21 16,0-20-16,0-1 0,0 0 16,0 0-16,21 0 0,0-21 15,0 21-15,22-21 0,-22 0 16,21 0-16,-21 0 0,22 0 15,-1 0-15,-21 0 0,22 0 0,-1-21 16,0 0-16,-21 0 16</inkml:trace>
  <inkml:trace contextRef="#ctx0" brushRef="#br0" timeOffset="183019.52">17484 14711 0,'0'0'15,"0"-21"-15,21 0 0,-21-1 16,21 1-16,0 0 0,0 21 15,0-21-15,1 0 0,-1 21 16,21 0-16,0 0 0,-20 0 16,20 0-16,-21 0 0,0 0 0,22 21 15,-22 0-15,-21 21 0,21-20 0,-21-1 16,21 21-16,-21-21 0,0 0 16,0 22-16,0-22 0,0 0 15,0 0-15,-21 0 0,0 1 0,21-1 16,-21-21-16,-1 21 0,1-21 15,0 0-15,21-21 47,0 0-47,0-1 0,21 1 16,-21 0-16,21 0 0,-21 0 16,22-22-16,-1 22 0,-21 0 0,21 0 15,0-21-15,0 20 0,-21 1 16,21 21-16,1-21 0,-1 0 15,0 21-15,0 0 0,0 0 0,0 0 16,1 0-16,-1 0 16,21 0-16</inkml:trace>
  <inkml:trace contextRef="#ctx0" brushRef="#br0" timeOffset="183452.04">18648 14669 0,'0'0'16,"0"-22"-16,0 1 16,-21 21-1,-1 0-15,-20 0 0,21 0 0,0 0 16,-22 0-16,22 0 0,-21 21 0,21-21 16,-22 22-16,22-1 0,0-21 15,0 21-15,0 0 0,21 0 16,0 0-16,0 1 15,21-1-15,0-21 0,0 0 16,0 0-16,1 21 0,-1-21 16,0 0-16,0 21 0,21 0 0,-20-21 15,-1 0-15,-21 21 0,21-21 0,-21 22 16,21-22-16,-21 21 0,0 0 16,-21-21-1,0 0-15,0 21 16,-1-21-16,1 0 0,-21 0 0,21 0 15,0 0-15,-22 0 0,22 0 0,-21 0 16,21 0-16,-1 0 0,-20 0 16,21 0-16,0 0 0,0 0 0,21-21 15,0 0 1,21 21 0,0-21-16,0 21 0</inkml:trace>
  <inkml:trace contextRef="#ctx0" brushRef="#br0" timeOffset="183731.07">18902 14732 0,'0'-21'15,"0"42"1,0 0-1,-21 0-15,21 1 16,-22-1-16,22 0 0,0 0 16,-21 0-16,21 0 15,0 1-15,-21-22 0,21 21 0,0 0 16,0-42 31,0 0-47</inkml:trace>
  <inkml:trace contextRef="#ctx0" brushRef="#br0" timeOffset="183927.54">18902 14499 0,'0'0'0,"0"-21"15,-21 21 16,21 21 1,0 0-32,21-21 15,0 0-15,0 22 16</inkml:trace>
  <inkml:trace contextRef="#ctx0" brushRef="#br0" timeOffset="184411.67">19304 14605 0,'0'0'0,"0"21"0,-21-21 16,0 21-16,21 1 0,0-1 16,-22 0-16,1 0 0,21 0 0,-21 0 15,21 1-15,0-1 0,0 0 0,0 0 16,-21 0-16,21 0 15,0 1-15,-21-22 0,21 21 0,0 0 32,0-42-1,0 0-31,0-1 16,0 1-16,0 0 0,0 0 15,21 0-15,0 0 0,0-22 16,22 22-16,-22-21 0,21 21 15,-21-1-15,22-20 0,-1 21 0,0 0 16,-21 0-16,22-1 0,-1 22 16,0 0-16,-20 0 0,-1 0 0,0 22 0,0-1 15,0 0-15,-21 21 16,0-21-16,0 22 0,0-22 0,0 0 16,0 21-16,0-20 0,-21-1 15,0 0-15,0 0 0,0 0 0,-1-21 16,1 21-16,0-21 0,21 22 15,-21-22-15,42 0 32,0 0-32,0 0 15,1 0-15</inkml:trace>
  <inkml:trace contextRef="#ctx0" brushRef="#br0" timeOffset="185020.16">20235 14690 0,'0'-64'16,"0"128"-16,0-149 16,-21 85-16,0-21 0,0 21 15,0 0-15,-1 0 0,-20 0 16,21 21-16,0 0 0,-22 0 0,22 1 16,-21-1-16,21 0 0,0 0 0,-22 21 15,22-20-15,21-1 0,0 0 16,-21 0-16,21 0 0,0 0 0,0 1 15,21-1-15,0-21 16,0 21-16,1-21 0,-1 0 16,21 0-16,-21 0 0,0 0 15,22 0-15,-22 0 0,0 0 0,0 0 16,0-21-16,1 0 0,-1 21 0,0-22 16,0 1-16,0 0 0,-21 0 15,0 0-15,21 21 0,-21-21 0,22-1 16,-22 44 31,-22-1-47,1 0 0,21 0 0,-21 0 15,21 22-15,0-1 0,-21 0 16,0 1-16,21-1 0,-21 21 0,21 1 16,-22-22-16,22 22 0,0-1 15,-21-20-15,0 20 0,21 1 16,-21-22-16,0 0 0,21 22 0,-21-22 15,-1 22-15,1-22 0,21 21 16,0-20-16,-21-1 0,0 22 0,0-22 16,0 0-16,-1-21 0,1 22 0,0-22 15,0 21-15,0-42 0,-22 21 16,22 1-16,0-22 0,-21 0 0,21 0 16,-1 0-16,1 0 0,0 0 0,-21 0 15,21-22-15,-1 22 16,1-21-16,21 0 0,-21 0 0,0 0 15,0 0-15,21-22 0,-21 22 0,21-21 16,0-1-16,0 1 0,0 0 16,0-1-16</inkml:trace>
  <inkml:trace contextRef="#ctx0" brushRef="#br0" timeOffset="185888.05">21611 14880 0,'0'0'16,"21"21"-16,0-21 15,1 0-15,-1 0 0,21 0 0,-21 0 16,22 0-16,-1 0 0,0 0 16,1-21-16,-1 21 0,-21-21 15,21 0-15,1 0 0,-22 0 0,21-1 16,-21 1-16,1 0 0,-1-21 15,0 21-15,-21-22 0,0 1 0,0 21 16,21-22-16,-21 1 0,0 0 0,0 21 16,0-22-16,0 22 0,0 0 15,0 0-15,-21 21 16,0 21 0,21 21-16,-21-21 0,21 22 0,-22 20 15,1-20-15,0 20 0,21-21 16,-21 22-16,0-1 0,21 1 15,-21-1-15,-1 1 0,1-1 0,0 1 16,0 21-16,0-22 0,0 22 16,-22-22-16,22 22 0,0-22 0,0 1 15,0 21-15,-1-22 0,1 1 16,0 20-16,0-20 0,21-1 0,-21 1 16,0-1-16,21-20 0,-22 20 0,22-21 15,0-20-15,0 20 0,-21 0 16,21-21-16,0 1 0,0-1 0,0 0 15,21 0-15,1-21 16,-1 0-16,21 0 0,-21 0 16,22-21-16,-22 0 0,21 0 15,0-1-15,1-20 0,-1 21 0,0-21 16,1-1-16,-1 1 0,0-22 16,1 1-16,-22-1 0,21 1 0,-21-1 15,1 1-15,-22-1 0,0-20 16,0 20-16,0 1 0,0-22 0,0 22 15,0-22-15,-22 21 0,1 1 0,0 21 16,0-1-16,-21 1 0,20 21 16,1 0-16,0-1 0,21 1 0,0 0 15,-21 21-15,42 21 47,0-21-47,0 0 16,1 0-16,-1 0 0,0 0 0,21 0 15,-21 0-15,1 0 0,-1 0 16,0 0-16,0-21 0,21 21 0</inkml:trace>
  <inkml:trace contextRef="#ctx0" brushRef="#br0" timeOffset="186348.47">22860 14711 0,'0'0'0,"0"-42"16,0 20 0,21 1-16,0 21 15,-21-21-15,21 0 0,1 0 0,-1 21 16,0-21-16,0-1 0,0 22 16,0 0-16,22-21 0,-22 21 0,0 0 15,0 0-15,0 0 0,1 0 16,-22 21-16,0 1 0,0-1 0,0 0 15,0 0-15,0 21 0,0-20 16,0-1-16,0 0 0,0 0 16,0 0-16,0 0 0,0 1 0,-22-1 15,1-21-15,21 21 16,0-42 15,0 0-15,0-1-16,0 1 15,0 0-15,21 0 0,1 0 16,-22 0-16,21 21 0,-21-22 16,0 1-16,21 21 0,-21-21 0,21 21 15,-21-21-15,21 21 0,0 0 32,1 0-17,-1 0-15,0 0 16,0 0-16</inkml:trace>
  <inkml:trace contextRef="#ctx0" brushRef="#br0" timeOffset="187295.85">23855 14520 0,'-21'-21'31,"-1"21"-31,1 0 16,0 0-16,0 0 0,0 0 15,-22 0-15,22 21 0,0 1 16,0-1-16,0 0 0,-22 21 16,22-21-16,21 1 0,0 20 15,0-21-15,0 0 0,0 0 16,0 1-16,21-1 16,1-21-16,-1 0 0,0 0 15,0 0-15,0 0 0,0 0 16,1-21-1,-22-1-15,0 1 0,21 0 16,0 0-16,-21 0 16,21-22-16,-21 22 0,21 0 0,0-21 15,1 21-15,20-1 0,-21 1 16,0 0-16,0 0 0,22 0 0,-22 21 16,0 0-16,0 0 0,0 0 15,1 0-15,-22 21 0,0 0 0,21 0 16,-21 0-16,0 43 0,0-43 15,0 0-15,0 0 0,0 22 16,0-22-16,0 0 0,0 0 0,0 0 16,0 1-1,0-1-15,-21-21 16,-1 0 0,1-21-1,21-1 1,0 1-16,0 0 0,0 0 15,0 0-15,21 0 0,1-1 0,-1-20 16,0 21-16,0-21 0,0 20 16,0 1-16,22 0 0,-22 0 0,0 0 15,0 21-15,0 0 0,1 0 16,-1 0-16,0 0 0,-21 21 16,21 0-16,-21 21 0,0-20 15,21-1-15,-21 21 0,0-21 0,0 0 16,0 22-16,0-22 0,0 0 15,0 0-15,0 0 0,0 1 16,0-1-16,0 0 16,-21-21 15,21-21-15,0 0-16,0-1 0,0 1 15,0 0-15,0 0 0,0 0 0,0 0 16,21-22-16,0 22 0,1-21 15,-1 21-15,21-22 0,-21 22 0,22-21 16,-1 21-16,0-1 16,1 1-16,-1 0 0,0 0 0,1 21 15,-1 0-15,-21 0 0,21 0 16,-20 21-16,-1 21 0,0-20 0,-21-1 16,0 21-16,0 0 0,0-20 15,0 20-15,0-21 0,0 21 16,-21-20-16,0-1 0,-1 21 0,1-42 15,0 21-15,0 0 0,0 1 0,0-22 16,21 21-16,-22-21 0,22-21 31</inkml:trace>
  <inkml:trace contextRef="#ctx0" brushRef="#br0" timeOffset="189771.84">26331 14266 0,'0'0'0,"0"-21"0,43-42 31,-43 42-31,0-1 15,0 1-15,0 0 16,0 0-16,-22 21 16,1 0-16,0 0 0,0 0 0,0 0 15,0 21-15,-1-21 0,-20 21 16,21 0-16,-21 22 0,20-22 16,-20 21-16,21 1 0,-43 41 15,22-41-15,21-1 0,0 0 16,0 1-16,-1-1 0,22-21 15,0 21-15,0-20 0,0 20 0,0-21 16,22 0-16,-1 0 0,21 1 0,-21-22 16,22 0-16,-22 21 0,21-21 15,0 0-15,1 0 0,-1 0 0,0 0 16,-20-21-16,20-1 0,0 22 16,-21-21-16,1 0 0,20 0 0,-21-21 15,0 20-15,0-20 0,1 21 0,-22-21 16,0-1-16,21 22 15,-21-21-15,0 21 0,0-1 0,0 1 16,0 0-16,0 0 0,0 42 31,-21-21-31,21 21 0,0 22 16,-22-22-16,22 0 0,-21 0 0,21 21 16,0-20-16,0-1 0,0 21 15,0-21-15,0 0 0,0 1 0,0-1 16,0 0-16,21-21 0,1 0 15,-1 21-15,0-21 0,21 0 16,-21 0-16,1 0 16,-1 0-16,0-21 0,0 21 15,0-21-15,0 0 0,1-1 0,-1 1 16,0-21-16,0 21 0,0 0 0,0-22 16,1 1-16,-1 21 0,0 0 15,-21-22-15,21 22 0,-21 0 0,21 21 16,-21-21-16,0 0 15,0 42 1,0 0-16,0 0 0,0 21 16,-21-20-16,21 20 0,-21-21 0,0 0 15,21 22-15,0-22 0,0 0 16,0 21-16,0-21 0,0 1 16,0-1-16,0 0 0,0 0 15,21-21-15,0 21 0,0-21 16,0 0-16,1 0 0,20 0 0,-21 0 15,21 0-15,-20 0 0,20 0 16,-21 0-16,21-21 0,-20 0 0,20 21 16,-21-21-16,0 0 0,22-1 15,-22 1-15,0 0 0,0 0 0,0 0 16,0 0-16,1 21 0,-22-22 16,0 44-1,0-1-15,0 0 16,0 0-16,0 0 15,0 0-15,0 1 0,0-1 16,0 0-16,0 0 16,0 0-16,0 0 15,21-21-15,0 0 0,0 0 0,0 0 16,0 0-16,1 0 0,-1 0 16,0 0-16,21 0 0,-21 0 0,22-21 15,-22 21-15,21-21 0,-21 0 16,22 0-16,-1-22 0,-21 22 15,0 0-15,1-21 0,-1 21 0,0-1 16,-21 1-16,0 0 0,0 0 16,-21 21-1,0 0-15,-1 0 16,1 21-16,21 0 16,0 0-16,0 1 0,0-1 15,0 0-15,0 0 0,0 0 16,0 0-16,0 1 0,0-1 15,0 0-15,0 0 0,21 0 16,-21 0-16,22-21 0,-1 22 16,0-1-16,0-21 0,0 0 15,0 0-15,1 0 0,-1 0 0,21 0 16,-21 0-16,22 0 16,-22 0-16,21 0 0,-21 0 0,22-21 15,-22 21-15,0-22 0,21 1 16,-21 0-16,1 0 0,-1 0 0,0 0 15,0-22-15,-21 22 0,0-21 16,21 21-16,-21-22 0,0 22 0,0 0 16,0 0-16,0 0 15,-21 21 1,21 21-16,-21 0 0,21 0 16,-21 0-16,0 0 0,21 1 15,0 20-15,0-21 0,0 0 0,0 0 16,0 1-16,0-1 15,0 0-15,0 0 0,21 0 16,0 0-16,0-21 0,0 0 16,0 22-16,1-22 0,20 0 0,-21 0 15,21 0-15,-20 0 0,20 0 16,0 0-16,-21 0 0,1-22 0,20 1 16,-21 21-16,0-21 0,0 0 15,1-21-15,-1 20 0,-21 1 0,0 0 16,21 0-16,-21 0 0,0 0 0,0-1 15,-21 22 1,0 22 0,-1-1-16,1 0 15,0 0-15,21 0 0,-21 0 0,0 1 16,21-1-16,-21 0 0,21 0 16,-22 0-16,1-21 15,42-21 32,1 21-47,-22-21 0,21 0 16,0 0-16,0-1 0,21 1 15,-20 0-15,20 0 0,0-21 0,1 20 16,-1-20-16,0 21 0,1 0 16,-1 21-16,0-21 0,22 21 15,-64 21-15,0 21 16,0-21-16,0 0 15,-21 22-15,-1-22 0,1 21 0,0-21 16,0 1-16,21-1 0,0 0 16,0 0-16,0 0 0,0 0 0,0 1 15,0-1 1,21-21-16,0 0 0,0 0 0,1 0 16,-1 0-16,0 0 0,0 0 15,0 0-15,0-21 0,1-1 0,-1 1 16,0 0-16,0 0 0,0 0 15,0-22-15,1 1 0,-1 0 16,0-1-16,21 1 0,-21 0 16,1-1-16,20-20 0,-21 21 0,0 20 15,22-20-15,-22 0 0,-21 21 0,21-1 16,0 1-16,-21 0 0,-21 42 31,0 0-15,0 22-16,-1-22 0,1 21 0,0 1 15,0-1-15,0 0 0,0 1 16,21-1-16,0 0 0,0 1 0,0-22 16,0 21-16,0 0 15,0-20-15,0-1 0,0 0 0,0 0 16,0 0-16,0 0 0,21-21 16,0 22-16,0-22 15,0 0-15,0 0 0,1 0 16,-1 0-16,0 0 0,0 0 15,0-22-15,0 1 0,1 0 0,-1 21 16,-21-21-16,21 0 16,0 0-16,-21-1 0</inkml:trace>
  <inkml:trace contextRef="#ctx0" brushRef="#br0" timeOffset="190020.12">29697 14351 0,'0'0'0,"-21"0"0,-1 0 0,22-21 32,22 21-32,-1 0 15,21 0-15,0 0 0,-20 0 16,41-21-16,-21 21 0,22 0 16,-22 0-16,22 0 0,-1 0 0,-20 0 15,20 0-15,-21 0 0,1 0 16,-1 0-16,-21 0 0,0 0 15,1 0-15,-44 0 16,1 0-16,-21 0 16,-22 0-16</inkml:trace>
  <inkml:trace contextRef="#ctx0" brushRef="#br0" timeOffset="191619.15">3196 16214 0,'0'0'0,"0"-21"0,0-1 16,-21 22-16,21-21 0,-21 21 15,0 0 1,-1 0-1,22 21 1,0 1-16,0 20 0,-21-21 0,21 21 16,0-20-16,0 20 0,0 0 15,0 1-15,0-22 0,0 21 0,0 0 16,0-20-16,0 20 0,0 0 16,0-21-16,0 22 0,0-22 0,-21 0 15,21 0-15,0-42 47,0 0-47,0 0 0,0 0 16,0-1-16,0 1 0,0-21 0,0 21 15,21 0-15,0-22 0,-21 22 16,0 0-16,22-21 0,-1 20 0,0 1 16,-21 0-16,0 0 0,21 0 15,0 21-15,0 0 16,1 0-16,-1 21 0,0 0 15,-21 0-15,21 0 0,0 1 0,-21-1 16,21 21-16,-21-21 0,22 0 16,-1 22-16,-21-22 0,0 0 0,21 0 15,0 0-15,-21 1 16,21-1-16,0-21 0,1 0 16,-1 0-16,0 0 0,0 0 15,0-21-15,0 21 0,1-22 16,-1 1-16,0 0 0,0 0 0,43-43 15,-43 22-15,0 21 16,0-21-16,0-1 0,0 1 0,-21 0 16,0-1-16,22 1 0,-22 0 15,0-1-15,0 1 0,0 21 0,0-22 16,0 22-16,0 0 0,-22 42 31,22 0-31,0 1 16,0-1-16,0 21 0,-21 0 0,21 1 15,0-1-15,0 0 0,0 1 16,0-1-16,0 0 0,0 1 0,0-22 16,0 21-16,0 1 0,0-22 15,0 0-15,0 0 0,0 0 0,21 0 16,1 1-16,-1-22 16,0 0-16,0 0 0,0 0 15,0-22-15,-21 1 0,22 0 16,-1 0-16,-21 0 0,0 0 0,0-1 15,0 1-15</inkml:trace>
  <inkml:trace contextRef="#ctx0" brushRef="#br0" timeOffset="191812.04">3789 16404 0,'0'0'15,"0"21"-15,0 1 16,21-22 15,0 0-31,0 0 0,0 0 16,22 0-16,-1 0 0,0-22 15,-20 22-15,20-21 0,0 0 0,1 21 16,-1-21-16,0 0 0,1 21 16</inkml:trace>
  <inkml:trace contextRef="#ctx0" brushRef="#br0" timeOffset="192428.68">4445 16277 0,'-21'0'0,"42"0"0,-21 21 0,0 1 0,0-1 16,0 0-16,0 0 16,0 0-16,0 0 0,0 1 0,0-1 15,-21 0-15,21 0 0,0 0 16,-21 0-16,21 1 0,0-1 0,0 0 16,0 0-16,0 0 0,0 0 15,0 1-15,0-44 47,0 1-47,0 0 0,0 0 16,0 0-16,0 0 0,0-1 0,0 1 15,0 0-15,0-21 0,0 21 16,21-1-16,0-20 0,-21 21 0,21 0 16,0 0-16,0-1 0,1 1 15,-1 0-15,0 21 0,0 0 0,0 0 16,0 21-16,1 0 0,-22 1 15,21-1-15,-21 0 0,21 21 0,-21-21 16,0 1-16,21-1 0,-21 21 0,0-21 16,21 0-16,-21 1 15,0 20-15,0-21 16,21-42 31,-21 0-47,22 21 0,-22-21 0,21-1 15,0 1-15,-21 0 0,21-21 16,0 21-16,0-1 0,1-20 16,-22 21-16,21-21 0,0 20 15,0 1-15,0 0 0,0 21 0,1 0 16,-1 0-16,0 21 16,-21 0-16,0 1 0,0-1 15,0 0-15,0 0 0,0 0 16,0 22-16,0-22 0,0 0 0,-21-21 15,21 21-15,-21 0 0,21 0 0,0 1 16,0-1-16,21-21 47</inkml:trace>
  <inkml:trace contextRef="#ctx0" brushRef="#br0" timeOffset="192823.46">5249 16616 0,'21'0'0,"1"0"31,-1-21-31,0 21 16,-21-21-16,21-1 0,0 22 15,0-21-15,1 0 0,-1-21 0,0 21 16,21-22-16,-21 22 0,1-21 15,20-1-15,-21 1 0,0 21 16,0-21-16,-21-1 0,0 22 0,22-21 16,-22 21-16,0 42 31,-22 0-31,1 21 0,0-21 16,0 22-16,0-1 0,0 0 0,-1-20 15,22 20-15,0 0 0,0-21 16,0 22-16,0-22 0,0 0 0,0 0 15,0 0-15,0 1 0,22-1 16,-1 0-16,0-21 0,0 0 0,0 21 16,22-21-16,-22 0 0,0 0 15,21 0-15,-21 0 0,22 0 16,-1 0-16,0-21 0,1 0 0,-1 21 16,0-21-16,22-1 0</inkml:trace>
  <inkml:trace contextRef="#ctx0" brushRef="#br0" timeOffset="193296.07">7874 16235 0,'0'0'16,"0"-21"-16,21 0 0,0-1 0,-21 1 0,21 21 15,-42 21 17,0 1-32,0-1 0,-21 21 15,20-21-15,1 22 0,0-1 0,-21 0 16,21 1-16,-1-1 0,1 0 16,0 1-16,0-22 0,0 21 0,0-21 15,21 22-15,0-22 0,0 0 16,0 0-16,0 0 0,21-21 15,0 0-15,0 0 16,0 0-16,0-21 0,22 21 0,-22-21 16,21 0-16,-21 0 0,22-1 15,-22 1-15,0 0 0,0 0 16</inkml:trace>
  <inkml:trace contextRef="#ctx0" brushRef="#br0" timeOffset="193488.08">7620 16510 0,'0'0'31,"-21"0"-31,42 0 16,0 0-16,21 0 0,-20 0 16,-1 0-16,0 0 0,21 0 15,1 0-15,-1-21 0,-21 21 0,21 0 16,1-21-16,-1 21 15,0-21-15</inkml:trace>
  <inkml:trace contextRef="#ctx0" brushRef="#br0" timeOffset="194568.06">8572 16489 0,'0'0'0,"22"0"0,-22-21 31,0 0-31,0-1 16,-22 22-16,1-21 0,0 21 16,0-21-16,0 21 0,0 0 15,-1 0-15,1 0 0,0 0 0,0 0 16,0 0-16,0 0 0,-1 21 16,-20-21-16,21 21 0,0 1 0,21-1 15,-21 0-15,-1 21 0,1-21 16,21 1-16,0-1 0,0 21 0,0-21 15,0 0-15,0 1 0,0-1 16,0 0-16,21 0 0,1-21 0,-1 0 16,0 0-16,0 0 0,0 0 15,0 0-15,22 0 0,-22 0 0,0-21 16,21 0-16,-20 0 16,-1-1-16,0 1 0,21 0 0,-21 0 15,1 0-15,-1 0 0,0-1 0,0 1 16,0-21-16,0 21 0,-21 0 15,0-1-15,0 1 0,0 0 0,-21 42 47,21 0-47,0 1 0,-21-1 16,21 0-16,-21 0 0,21 0 0,0 0 16,0 22-16,0-22 0,0 0 15,0 0-15,0 22 0,0-22 0,0 0 16,21 0-16,21-21 0,-20 21 15,20 0-15,0-21 0,1 0 16,20 0-16,-21 0 0,22 0 0,-1 0 16,-20 0-16,20-21 0,-20 21 15,20-21-15,-21 0 0,1 0 0,-1 0 16,-21-1-16,0 1 0,1 0 16,-1-21-16,-21 21 0,0-1 0,0 1 15,0 0-15,0 0 0,0 0 16,-21 21-16,-1 0 0,1 0 15,0 0-15,-21 0 0,21 0 0,-1 21 16,-20 0-16,21-21 0,-21 21 16,20 0-16,1 1 0,0-1 15,0 0-15,21 0 0,0 0 16,0 0-16,0 1 0,0-1 0,0 0 16,21-21-1,0 0-15,0 21 0,1-21 0,-1 0 16,0 0-16,0 0 0,0 0 15,0 0-15,1 0 0,-1 0 0,0 0 16,0 21 0,-21 0-16,0 1 0,0-1 15,0 0-15,0 21 0,0-21 0,0 22 16,0-1-16,0 0 16,0 1-16,0-1 0,0 0 0,0 1 15,0-1-15,0 0 0,0 1 16,0 20-16,0-20 0,0 20 0,0 1 15,0-22-15,0 21 0,0-20 16,0 20-16,0-20 0,0-1 0,0 0 16,0 1-16,-21-1 0,0-21 15,0 0-15,-1 22 0,-20-22 0,21 0 16,-21-21-16,-1 21 0,22-21 16,-64 0-16,22 0 0,21-21 15,-1 0-15,1 0 0,-22-1 16,22 1-16,0-21 0,21 21 15,-22-22-15,22 1 0,-21 0 16,21-1-16,21 1 0,0-43 16,0 43-16,0 0 0,0-1 15,0 1-15,21 21 0,0-21 0,21-1 16,-21 1-16,22 0 0,20-1 16,-20-20-16</inkml:trace>
  <inkml:trace contextRef="#ctx0" brushRef="#br0" timeOffset="194996.44">11282 16150 0,'0'0'0,"-21"-21"0,21 0 0,0 0 16,0 0-16,0-1 0,-22 22 16,22 22 15,-21-1-31,0 0 0,0 21 0,21-21 15,-21 22-15,0-1 0,21 0 16,-22-20-16,1 20 0,0 0 0,0 1 16,21-1-16,-21-21 0,21 21 15,-21-20-15,21 20 0,0-21 0,0 0 16,0 0-16,0 1 0,0-1 16,21-21-1,0 0-15,0 0 16,0 0-16,0-21 0,1-1 15,-1 1-15,21 21 0,-21-21 0</inkml:trace>
  <inkml:trace contextRef="#ctx0" brushRef="#br0" timeOffset="195399.53">11599 16341 0,'0'0'0,"21"0"0,-21-21 16,0 42 15,-21-21-31,0 21 0,21 0 15,-21 21-15,0-20 0,0-1 16,21 0-16,0 21 0,-22-21 0,22 1 16,0-1-16,0 21 0,0-21 15,0 0-15,0 1 0,0-1 16,22 0-16,-1-21 0,0 0 16,0 0-16,21 0 0,-20 0 0,20 0 15,-21 0-15,21-21 0,-20 21 16,20-21-16,0-1 0,-21 1 0,22 0 15,-22 0-15,0 0 0,0 0 0,-21-22 16,0 22-16,0 0 0,0 0 16,0-22-16,-21 22 0,0 0 0,0 21 15,-22-21-15,22 0 16,0 21-16,-21 0 0,21 0 0,-22 0 16,22 0-16,0 0 0,0 0 15,-22 0-15,22 21 0,0-21 0,0 21 16,0-21-16,21 21 0,-21-21 0,-1 0 15,22 21-15,-21-21 16,0 0 0</inkml:trace>
  <inkml:trace contextRef="#ctx0" brushRef="#br0" timeOffset="195680.07">10880 16298 0,'0'0'0,"21"0"47,0 0-47,21 0 0,-21 0 16,22 0-16,-1 0 0,0 0 15,1 0-15,20 0 0,-20 0 0,-1 0 16,21 0-16,-20 0 0,-1 0 0,0 0 15,1 0-15,-22 0 0,21 0 16,1 0-16,-22 0 0,0 0 16,0 0-16,0 0 0,0 0 15</inkml:trace>
  <inkml:trace contextRef="#ctx0" brushRef="#br0" timeOffset="-212665.16">13123 16277 0,'0'0'0,"21"-21"16,-21 0-16,0 0 15,0 0 1,0-1-16,-21 22 16,0-21-16,0 21 15,0 0-15,0 0 16,-1 21-16,1 1 0,21-1 15,-21 0-15,21 21 16,-21 1-16,21-1 0,0 0 0,0 22 0,-21-22 16,21 43-16,-21-22 15,21 22-15,-22 0 0,1-1 0,21-20 16,-21 20-16,0 1 0,0 0 16,0-1-16,-1-20 0,1 21 0,0-22 15,0 22-15,21-22 0,-21-20 16,21 20-16,-21-21 0,21 1 0,-22-22 15,22 0-15,0 0 0,0 0 16,0-42 15,0 0-31,0 0 0,0 0 16,0 0-16,0-22 0,0 22 16,0-21-16,22-22 0,-1 22 0,0 0 15</inkml:trace>
  <inkml:trace contextRef="#ctx0" brushRef="#br0" timeOffset="-212285.38">13017 16425 0,'22'-105'31,"-44"210"-31,65-232 0,-22 85 15,0 21-15,21 0 0,-20 0 16,20-1-16,21 1 0,-20 21 0,-1 0 16,0-21-16,1 21 0,-1 0 15,0 0-15,1 21 0,-22 0 0,0 1 16,0-1-16,-21 0 0,0 21 16,0-21-16,0 1 0,-21 20 0,0-21 15,0 0-15,-22 0 0,22 1 16,0-1-16,-21-21 0,21 21 0,-1 0 15,-20-21-15,21 0 0,0 0 16,0 21-16,-1-21 0,1 0 16,0 0-1,21 21 1,21-21 15,0 0-31,1 0 0</inkml:trace>
  <inkml:trace contextRef="#ctx0" brushRef="#br0" timeOffset="-210993.12">13695 16595 0,'0'0'0,"21"-21"46,0 21-46,0-22 0,0 1 16,1 21-16,-1-21 0,0 0 0,21 0 16,-21-22-16,22 22 0,-22 0 15,21 0-15,-21-21 0,1 20 0,-22 1 16,0 0-16,0 0 0,0 0 16,-22 21-16,1 0 0,0 0 15,0 0-15,0 0 0,0 21 16,-1 0-16,1 0 0,0-21 15,21 21-15,0 1 0,0-1 0,0 0 16,0 0-16,0 0 0,0 0 16,0 1-16,21-1 0,0 0 0,-21 0 15,22-21-15,-1 21 0,0 0 16,0-21-16,0 22 0,0-1 0,1-21 16,-22 21-16,21-21 0,-21 21 15,21-21-15,0 21 16,0-21-16,0 0 0,1 0 15,-1 0-15,0 0 0,0 0 0,0-21 16,0 21-16,22-21 16,-22 21-16,21-21 0,-21 0 0,22 21 15,-1-22-15,-21 1 0,0 0 0,22 0 16,-22-21-16,0 20 0,-21 1 16,0 0-16,0 0 0,0-21 0,0 20 15,0 1-15,0 0 16,-21 21-16,0 0 15,0 0-15,-1 21 0,1 0 16,0-21-16,0 22 0,0-1 0,0 0 16,-1 21-16,22-21 0,0 1 15,0-1-15,0 0 0,0 21 0,0-21 16,0 1-16,0-1 16,0 0-16,22 0 0,-1 0 0,0 0 15,0-21-15,0 0 16,0 0-16,22 0 0,-22 0 0,0 0 15,0 0-15,22 0 0,-22-21 16,21 21-16,-21-21 0,0 0 0,22 0 16,-22 0-16,0-1 0,0 1 15,0-21-15,1 21 0,-22 0 0,21-1 16,-21 1-16,0 0 0,0 0 0,0 0 16,0 0-16,0 42 31,0 0-16,0 0-15,-21 0 0,21 0 0,0 1 16,-22 20-16,22-21 0,0 0 16,0 0-16,0 1 0,0 20 0,0-21 15,0 0-15,0 0 0,0 1 16,22-1-16,-1-21 0,-21 21 0,21-21 16,0 21-16,21-21 0,-20 0 15,-1 0-15,21 0 0,-21-21 0,22 0 16,-22 0-16,21 21 0,-21-22 15,22 1-15,-22-21 0,0 21 16,0 0-16,0-1 0,0-20 0,1 21 16,-22 0-16,0 0 0,0-22 15,0 22-15,0 0 0,0 0 16,0 42 15,0 0-15,0 0-16,0 0 0,21-21 15,0 22 1,0-22-16,0 0 0,0 0 16,1 0-16,-1 0 0,0 0 15,0 0-15,0-22 0,22 22 0,-22-21 16,0 0-16,0 21 0,-21-21 16,21 21-16,-21-21 0,21 0 15,-21 42 16,0 0-31,0 0 0,0 0 16,-21 0-16,21 1 0,-21-1 16,21 0-16,0 0 0,0 0 0,0 0 15,0 1-15,0-1 0,0 0 16,0 0-16,0 0 16,21-21-1,0 0-15,1 0 16,-1-21-16,0 0 15,-21 0-15,21 0 0,0-1 16,-21 1-16</inkml:trace>
  <inkml:trace contextRef="#ctx0" brushRef="#br0" timeOffset="-210797.23">15938 16066 0,'-21'0'0,"42"0"0,-63 0 0,21 0 15,0 0 17,21 21-32,0 0 15,0 0 1,21 0 0,0-21-16</inkml:trace>
  <inkml:trace contextRef="#ctx0" brushRef="#br0" timeOffset="-209584.84">16404 16193 0,'0'-22'16,"0"1"-1,-21 21 1,0 0-16,0 0 0,-1 21 15,1 1-15,21-1 0,-21 0 0,21 0 16,-21 0-16,21 22 0,0-22 16,-21 21-16,21-21 0,-21 0 0,21 22 15,0-22-15,0 0 0,0 0 16,0 0-16,0 1 0,21-1 0,0-21 16,0 21-16,0-21 0,0 0 15,1 21-15,-1-21 0,0 0 16,21 0-16,-21 0 0,22 0 15,-22 0-15,21 0 0,-21-21 0,22 21 16,-22-21-16,21 0 0,-21-1 0,1 1 16,-1 0-16,0 0 15,-21-21-15,0 20 0,0-20 0,0 0 0,0 21 16,0-22-16,0 1 0,0 21 16,-21 0-16,0-22 0,-1 43 0,1-21 15,0 21-15,0 0 0,-21 0 16,20 0-16,1 0 0,0 21 0,0 0 15,0 1-15,0-1 0,-1 0 16,1 21-16,21-21 0,-21 22 16,21-22-16,0 21 0,0-21 0,0 1 15,0-1-15,21 21 0,0-21 16,1-21-16,-1 21 0,0 1 0,21-22 16,-21 0-16,1 21 0,-1-21 15,42 0-15,-20 0 0,-22 0 16,21-21-16,-21 21 0,0-22 15,22 1-15,-22 21 0,21-21 0,-21 0 16,1 0-16,-1 0 0,0-22 16,0 22-16,0 0 0,0 0 0,-21 0 15,0-1-15,22 1 0,-22 0 16,0 42 0,0 0-1,0 1-15,-22-1 0,22 0 16,0 0-16,-21 0 0,21 22 0,-21-22 15,21 0-15,0 0 0,-21 0 16,21 0-16,0 1 0,0-1 16,21 0-16,0-21 15,0 0-15,1 0 16,-1 0-16,0 0 0,0 0 0,0-21 16,22 0-16,-22 21 0,0-22 15,21 1-15,-21 0 0,22 0 0,-22 0 16,0 0-16,21-1 0,-20 1 15,-22 0-15,21 21 0,-21-21 16,21 21-16,-42 0 31,0 21-31,21 0 0,-22 0 0,1 1 16,21-1-16,-21 0 0,21 0 16,-21-21-16,21 21 0,0 0 0,0 1 15,0-1-15,0 0 16,0 0-16,21 0 0,0-21 15,22 0-15,-22 0 0,21 0 16,0 0-16,-20 0 0,20 0 16,21 0-16,-20 0 0,-1 0 15,0-21-15,-20 0 0,20 21 0,-21-21 16,21 0-16,-20-1 0,-1-20 0,0 21 16,-21 0-16,0 0 0,0-22 15,0 22-15,0 0 0,0 0 0,0 0 16,-21 21-1,0 0-15,-1 0 0,1 21 16,21 0-16,-21-21 0,21 42 16,0-21-16,0 1 0,0-1 0,0 0 15,0 0-15,0 0 0,0 0 16,21 1-16,-21-1 0,0 0 0,21-21 16,-21 21-16,0 0 0,0 0 15,-21-21 1,0 0-16,0 22 0,0-22 0,-22 0 15,22 0-15,0 0 16,0 0-16,0 0 0,0 0 0,-1-22 16,22 1-16,0 0 15</inkml:trace>
  <inkml:trace contextRef="#ctx0" brushRef="#br0" timeOffset="-208657.69">19008 16722 0,'84'0'32,"-168"0"-32,168-21 0,-63 21 15,1-22-15,-1 22 0,0-21 16,0 0-16,0 0 0,0 0 0,1 0 15,20-1-15,-21 1 0,21-21 16,-20 21-16,20-22 0,-21 22 0,0-21 16,0 0-16,1 20 0,-22-20 15,21 21-15,-21-21 0,0 20 0,0 1 16,-21 21 0,-1 0-16,1 0 0,0 21 0,0 1 15,-21-1-15,20 0 0,1 0 0,-21 21 16,42-20-16,-21 20 0,21 0 15,0-21-15,0 22 0,0-22 0,0 21 16,0-21-16,21 1 0,0 20 16,0-21-16,0 0 0,1 0 0,20 1 15,-21-22-15,-21 21 0,21-21 16,0 0-16,-21 21 0,-21-42 31,0 0-31,0-1 16,0 22-16,0-21 0,-1 0 0,1 0 15,0 0-15,0 0 0,0-1 16,21 44 15,0-1-31,21 0 16,-21 0-16,42-21 16,-21 21-16,1 0 0,-1-21 0,21 0 15,-21 22-15,22-22 0,-22 0 16,21 0-16,0 0 0,1 0 15,-1 0-15,-21-22 0,22 1 0,-22 21 16,21-21-16,-21 0 0,0 0 16,1 0-16,-1-1 0,0 1 15,0 0-15,-21 0 0,0-21 0,0 20 16,0 1-16,0 0 0,0 0 16,0 0-16,0 42 31,0 0-31,0 0 0,0 0 0,0 1 15,0 20-15,0-21 0,0 0 16,-21 0-16,21 1 0,0-1 0,-21-21 16,21 21-16,0 0 0,0 0 15,0-42 17,0 0-17,0 0-15</inkml:trace>
  <inkml:trace contextRef="#ctx0" brushRef="#br0" timeOffset="-208468.62">20066 16193 0,'0'0'16,"21"0"46,0 0-46,0 0-16,1 0 16,20 0-16,-21 0 0,21-22 0</inkml:trace>
  <inkml:trace contextRef="#ctx0" brushRef="#br0" timeOffset="-206513.05">20637 16002 0,'-21'21'31,"0"0"-31,0 22 0,21-22 0,-21 21 16,0 1-16,-1-1 15,1 0-15,21 1 0,-21-22 0,0 21 16,0 0-16,21 1 0,0-22 16,-21 0-16,21 21 0,-22-20 0,22-1 15,0 0-15,0 0 0,0 0 16,0 0-16,0-42 31,0 0-15,0 0-16,0 0 0,22 0 15,-1-1-15,0-20 0,0 21 16,0 0-16,0 0 0,22-1 16,-22 1-16,21 0 0,-21 0 15,22 21-15,-1 0 0,-21 0 0,22 0 16,-22 0-16,21 21 0,-21 0 15,0 0-15,22 22 0,-43-22 0,21 0 16,-21 0-16,0 0 0,0 1 16,0 20-16,-21-21 0,21 0 15,-21 0-15,-1 1 0,-20-22 16,21 21-16,0-21 0,0 0 0,-22 0 16,22 0-16,0 0 0,0 0 15,-22 0-15,22-21 0,0 21 0,21-22 16,-21 1-16,0 0 15,0 0 1,42 42 15,0-21-31,-21 21 0,21-21 16,0 21-16,0-21 0,1 22 16,-1-22-16,21 0 0,-21 21 0,22-21 15,-22 0-15,21 0 0,0 0 16,1 0-16,-1 0 0,-21 0 0,22-21 15,-1 21-15,-21-22 16,21 1-16,-20 0 0,-1 0 0,21 0 16,-21-22-16,0 22 0,22-21 15,-22 0-15,0-1 0,0 1 0,0-22 16,-21 22-16,22 0 0,-22-22 16,21 22-16,-21 0 0,0 20 0,0 1 15,0 0-15,0 0 0,0 42 16,0 0-16,-21 0 15,21 22-15,-22-1 0,1-21 16,21 43-16,-21-22 0,21 0 0,-21-20 16,0 20-16,21 0 0,0 1 0,0-22 15,0 21-15,0-21 0,0 0 16,0 1-16,0 20 0,0-21 16,21 0-16,-21 0 15,21-21-15,0 0 0,0 0 0,22 0 16,-22 0-16,21 0 0,-21 0 15,22-21-15,-22 0 0,21 0 0,-21 0 16,22 0-16,-22-1 0,0 1 16,21 0-16,-20-21 0,-1 21 0,-21-1 15,21 1-15,-21 0 0,21 21 16,-42 0 0,0 21-1,21 0-15,0 1 0,-21-1 0,21 0 16,-22 0-16,22 0 15,0 0-15,0 1 0,0-1 16,0 0-16,22-21 0,-1 21 0,0-21 16,0 21-16,21-21 0,-20 0 15,20 0-15,-21 0 0,21 0 0,-20 0 16,20 0-16,-21-21 0,21 21 16,-20-21-16,-1 0 0,21 0 0,-21-1 15,-21 1-15,21-21 0,1 21 16,-22 0-16,21-1 0,-21 1 0,0 42 47,-21 1-47,21-1 15,-22 0-15,22 0 0,0 0 16,-21 0-16,21 1 0,0-1 16,0 0-16,-21-21 0,21 21 15,21-42 32,0 0-47,1 0 0,-1-1 16,0 1-16,0 0 0,0 0 15,22 0-15,-22-22 0,21 22 16,-21 0-16,22 0 0,-22 0 16,0 0-16,0 21 0,0 0 0,0 0 15,-21 21-15,0 0 16,0 0-16,0 0 0,0 0 15,0 1-15,-21-1 0,21 0 0,0 0 16,0 0-16,0 0 16,0 1-16,21-22 0,1 21 0,20 0 15,-21-21-15,21 0 0,-20 21 16,20-21-16,0 0 0,1 0 0,-1 0 16,0 0-16,1 0 0,20-21 0,-21 0 15,1 21-15,-22-21 16,21-1-16,1 1 0,-22-21 0,0 21 15,0-22-15,0 1 0,0 21 16,-21-21-16,0-1 0,0 22 0,0 0 16,0-21-16,-21 20 15,0 22-15,0 0 0,-21 0 0,20 0 16,-20 22-16,21-1 0,-21 0 16,-1 0-16,1 0 0,21 0 0,0 22 15,-1-22-15,1 0 0,21 0 16,0 0-16,0 1 0,0-1 15,0 0-15,0 0 0,21-21 16,1 0-16,-1 21 0,0-21 16,0 0-16,0 0 0,22 0 0,-22 0 15,0 0-15,0 0 0,0-21 16,0 21-16,1-21 0,-1 21 16,0 0-1,-21 21 1,0 0-16,0 0 15,0 1-15,0-1 0,0 0 0,-21 21 16,21 1-16,0-22 0,-21 21 16,-1 0-16,1 1 0,21-1 0,0 0 15,-21 1-15,0-1 0,21-21 16,-21 43-16,21-22 0,0 0 0,0 1 16,0-1-16,0-21 15,0 22-15,0-1 0,0 0 0,0 1 16,0-1-16,0 0 0,-21 1 15,21-22-15,0 21 0,-22-21 0,22 0 16,-21-21 0,0 0-16,0 0 0,0 0 15,21-21-15,0 0 16,-21 0-16,-1 21 0,22-21 0,-21 0 16,21-1-16,0-20 0,0 0 15,-21 21-15,21-22 16,0 22-16,-21-21 0,21 21 15</inkml:trace>
  <inkml:trace contextRef="#ctx0" brushRef="#br0" timeOffset="-206252.2">22267 15917 0,'0'0'0,"-42"0"31,21 0-31,21 22 47,0-1-32,-21 0-15,-22 0 0</inkml:trace>
  <inkml:trace contextRef="#ctx0" brushRef="#br0" timeOffset="-205264.76">14965 17378 0,'0'-21'0,"0"42"0,0-63 0,-21 20 0,21 1 16,-22 21-16,22-21 16,-21 21-1,21 21-15,0 0 16,0 1-16,0-1 0,0 21 0,0 0 16,0 1-16,-21-1 0,21 0 15,-21 1-15,21 20 0,0-20 0,0-1 16,-21 0-16,21-21 0,-21 22 15,21-22-15,0 21 0,-22-21 16,22 1-16,-21-1 0,21-42 31,0-1-31,0 1 16,0 0-16,0-21 16,0 21-16,21-22 0,1 22 0,-22-21 15,21-1-15,0 22 0,-21-21 16,21 21-16,0 0 0,-21-1 0,21 22 15,1 0-15,-1 0 16,0 22-16,-21-1 0,0 21 16,21-21-16,-21 0 0,21 22 0,-21-1 15,0-21-15,0 22 0,0-22 16,21 0-16,-21 0 0,22 0 0,-1 0 16,-21 1-16,21-22 0,0 0 15,0 0-15,22 0 0,-22 0 16,0 0-16,0 0 15,0-22-15,22 1 0,-22 0 0,21 0 16,-21 0-16,0-22 0,1 1 16,-1 0-16,21-43 0,-21 22 15,0 20-15,-21-20 0,22 20 16,-22 1-16,21 21 0,0-21 0,-21 20 16,0 1-16,21 21 15,-21 21-15,0 22 16,0-22-16,0 21 0,0 1 15,0-1-15,0 0 0,0 1 16,-21 20-16,0-21 0,21-20 0,-21 20 16,21 0-16,0-21 15,0 1-15,0-1 0,0 0 0,0 0 16,21-21 0,0 0-16,0 0 15,0-21-15,0 0 0,-21 0 16,22 21-16,-22-43 0,21 22 0</inkml:trace>
  <inkml:trace contextRef="#ctx0" brushRef="#br0" timeOffset="-205076.93">15600 17632 0,'-21'0'16,"42"0"15,0 0-31,0 0 15,0 0-15,0 0 0,22-21 0,-22 21 16,21-21-16,-21 21 0,22-22 16,-1 1-16,0 21 0,1-21 0,-1 21 15,-21-21-15,22 21 0</inkml:trace>
  <inkml:trace contextRef="#ctx0" brushRef="#br0" timeOffset="-204480.7">16214 17547 0,'-22'106'16,"44"-212"-16,-44 233 0,1-106 15,21 22-15,-21-22 0,21 0 0,-21 0 16,21 0-16,0 1 0,-21-22 16,21 21-16,0 0 0,-21-21 0,21 21 15,0-42 17,0 0-17,0 0-15,0-1 16,0 1-16,0 0 0,0-21 0,21 21 15,0-1-15,0 1 16,0 0-16,0 0 0,1 0 0,-1 21 0,0 0 16,0 0-16,0 0 15,0 21-15,1 0 0,-22 0 16,21 0-16,0 1 0,0-1 16,-21 21-16,21-21 0,0 0 0,1 1 15,-22-1-15,0 0 0,21 0 16,0 0-16,-21 0 15,0-42 17,0 0-17,0 0-15,21 0 0,0 0 16,0-1-16,-21-20 0,22 21 16,-1-21-16,21 20 0,-21-20 15,0 21-15,1 0 0,-1 0 0,0-1 16,0 22-16,0 0 0,0 0 15,1 22-15,-22-1 0,21 0 16,-21 21-16,0-21 0,0 1 16,0 20-16,0-21 0,0 21 15,0-20-15,0-1 0,0 0 0,0 0 16,0 0-16,0 0 0,0 1 16,21-22-1,0 0 1,0 0-16,0-22 15,-21 1-15,22 0 0,-1 0 16,21 0-16,-21 0 0,0-22 16</inkml:trace>
  <inkml:trace contextRef="#ctx0" brushRef="#br0" timeOffset="-204241.01">17399 17378 0,'0'-21'0,"0"42"0,21-63 15,-21 20-15,21 22 0,-21 22 31,-21-1-31,0 21 0,0-21 0,0 22 16,-1-1-16,1 0 16,0 1-16,0-1 0,0 0 0,0 1 15,-1-1-15,1 0 0,21-21 16,0 22-16,0-22 0,0 0 0,0 0 16,0 0-16,21-21 15,1 0-15,-1 0 16,21 0-16,-21 0 0,22 0 15,-1-21-15,0 0 0,1 0 0,-1 0 16</inkml:trace>
  <inkml:trace contextRef="#ctx0" brushRef="#br0" timeOffset="-203838.23">18796 17463 0,'21'-22'15,"-42"44"-15,42-65 0,0 1 0,-21 21 0,0 0 0,0-1 16,-21 44 15,0-1-31,0 21 16,0-21-16,-1 22 0,1-1 0,0 21 15,0-20-15,0-1 0,0 22 16,-1-22-16,1 0 0,0-21 16,0 22-16,21-22 0,0 0 0,0 0 15,0 0-15,0 1 0,0-1 16,21-21-16,0 0 0,0 0 15,1 0-15,-1 0 0,21-21 16,-21 21-16,0-22 0,1 1 16,-1 0-16,-21 0 0,0 0 15</inkml:trace>
  <inkml:trace contextRef="#ctx0" brushRef="#br0" timeOffset="-203648.94">18436 17738 0,'0'0'0,"-21"21"31,42-21-31,0 0 0,0 0 16,1 0-16,20 0 0,0 0 0,1 0 16,-1 0-16,21 0 0,-20-21 15,-1 0-15,22 21 0,-22-22 16,21 22-16</inkml:trace>
  <inkml:trace contextRef="#ctx0" brushRef="#br0" timeOffset="-202496.68">19537 17674 0,'0'0'16,"0"-21"-1,0 0-15,0 0 16,0 0-1,0-1-15,-21 1 0,-1 0 16,1 21-16,0-21 0,0 21 16,-21 0-16,20 0 0,-20 0 0,21 0 15,-21 0-15,20 21 0,-20 0 16,21 22-16,0-22 0,0 0 16,-1 21-16,1 1 0,21-22 0,0 21 15,0-21-15,0 22 0,0-22 16,0 0-16,0 0 0,0 0 0,0 0 15,43-21-15,-22 22 0,0-22 16,21 0-16,-21 0 0,106 0 31,-84-22-31,-22 1 0,21 21 16,-21-21-16,22 0 0,-22 0 0,21 0 16,-21-1-16,1 1 0,-1-21 15,0 21-15,-21 0 0,0-1 16,0 44-1,0-1 1,0 0-16,-21 0 0,21 0 16,0 0-16,0 1 0,0-1 15,0 0-15,0 0 0,0 0 0,21 0 16,0 1-16,0-1 16,22-21-16,-22 21 0,21-21 0,0 0 15,1 21-15,-1-21 0,0 0 16,1 0-16,-1 0 0,0 0 15,1 0-15,-1 0 0,0-21 0,1 0 16,-1 0-16,-21-1 0,0 1 16,1 0-16,-1-21 0,-21 21 0,0-22 15,0 1-15,0 21 0,0-22 16,0 22-16,-21 0 0,-1 0 16,1 0-16,0 21 0,0 0 0,-21 0 15,20 21-15,1-21 16,-21 21-16,21 0 0,0 0 0,-1 22 15,1-22-15,21 0 0,0 0 16,0 0-16,0 1 0,0-1 0,0 0 16,0 0-16,21-21 0,1 21 15,-1-21-15,0 21 0,0-21 16,0 0-16,0 0 0,1 0 16,-1 0-16,0 0 0,0 0 15,0-21-15,0 21 0,1 0 16,-1 0-16,0 0 0,-21 21 31,0 1-31,0-1 0,0 0 16,-21 0-16,0 21 15,21-20-15,-22 20 0,1 0 0,0 1 16,0 20-16,21-21 0,0 22 16,-21-22-16,21 22 0,-21-1 0,21 1 15,0-22-15,-22 22 0,22-1 16,0 43-16,0-43 0,0 1 15,-21-64-15,0 0 16,0 0 0,0 0-16,0 0 0,-1 0 15,1 0-15,0 0 16,0 0-16,0 0 16,0 0-16,-1 0 0,1 0 0,0 0 15,0 0-15,0 0 16,0 0-16,-1 0 0,22-21 31,0-43-31,22-20 0,-1 20 16,0 1-16,21-1 0,-21 1 15,22-1-15,-1-21 0,0 43 16,1-21-16,-1-1 0,0 22 0,1-1 16,-1 22-16,22-21 0,-22 21 15,0 0-15,1-1 0,-1 22 0,0-21 16,-21 21-16,1-21 15,-1 21-15,0 0 0</inkml:trace>
  <inkml:trace contextRef="#ctx0" brushRef="#br0" timeOffset="-202308.9">21230 18119 0,'0'0'0,"21"0"0,22 0 15,-22 21-15,0-21 0,0 0 0,0 0 16,0 0-16,1 0 31,-1 0-15,0 0-16,0-21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02:46.4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762 0,'0'-21'218,"0"0"-218,21 21 16,-21-21-16,21 21 0,-21-22 0,0 1 16,21 21-16,-21-21 15,21 21-15,-21-21 0,22 0 16,-22 0-16,21-1 0,-21 1 15,21 21-15,-21-21 0,0 0 16,21 0-16,-21 0 16,0-1-16,0 44 62,0-1-62,0 0 0,-21 0 16,0 0-16,21 22 0,-21-22 15,-1 21-15,1 0 0,0 1 0,0 20 16,0 1-16,0-1 0,-1 1 16,1-1-16,-21 22 0,21-22 0,-22 1 15,22 21-15,-21-22 0,21 1 16,-22-1-16,22 1 0,-21-1 16,21 1-16,0-1 0,-1-21 0,1 1 15,0-1-15,21-21 0,-21 22 16,21-22-16,0 0 0,0 0 15,0-42 32,0 0-31,0 0-16,0-1 0,0 1 16,0 0-16,0-21 0</inkml:trace>
  <inkml:trace contextRef="#ctx0" brushRef="#br0" timeOffset="1811.95">1905 1439 0,'21'0'16,"-21"-21"-1,21 0 1,-21 0-16,0 0 15,0 0-15,0-1 16,0 1-16,0 0 0,0 0 16,0 0-16,0 0 0,-21-1 0,0 1 15,0 0-15,0 0 0,-1 21 16,1-21-16,0 0 0,-21 21 0,21 0 16,-22 0-16,22 0 15,-21 0-15,-1 21 0,22 0 16,-21 0-16,0 0 0,20 0 0,-20 22 15,21-22-15,-21 21 0,20 1 16,1-1-16,21-21 0,0 21 16,0 1-16,0-1 0,0 0 0,0-20 15,0 20-15,0-21 0,21 21 16,1-20-16,-1-1 0,0 0 16,0-21-16,0 21 0,22-21 15,-22 0-15,21 0 0,-21 0 0,22 0 16,-22-21-16,21 21 0,-21-21 15,22 0-15,-1-22 0,-21 22 16,21-21-16,-20 21 0,-1-22 0,0 22 16,0-21-16,0 21 0,0-22 15,-21 22-15,0-21 0,22 21 16,-22-1-16,0-20 0,0 21 16,0 0-16,0 42 31,0 0-31,0 0 15,0 0-15,0 1 0,0-1 16,0 21-16,-22-21 0,22 22 16,0-22-16,0 21 0,0-21 15,0 0-15,0 22 0,0-22 0,22 0 16,-1 0-16,-21 0 0,21-21 16,0 0-16,0 22 0,0-22 0,1 0 15,-1 0-15,21-22 0,-21 1 16,0 21-16,22-21 0,-22 0 15,21 0-15,-21 0 0,1-1 0,-1 1 16,0-21-16,0 21 0,-21 0 16,0-1-16,0 1 0,0 0 0,0 0 15,0 0-15,0 0 0,0-1 16,0 44 15,0-1-31,0 0 16,0 0-16,0 0 15,0 0-15,0 1 0,-21 20 0,21-21 16,0 0-16,0 22 0,0-22 16,0 0-16,0 0 0,0 21 15,0-20-15,0-1 0,0 0 16,0-42 31,-21 0-47,21-1 0,0 1 0,0 0 15,0 0-15,0-21 0,0 20 16,0 1-16,0-21 0,0 21 0,0-22 16,21 22-16,0-21 0,0 21 15,0-22-15,1 22 0,20 0 16,-21-21-16,21 21 0,1-1 0,-1 1 16,0 21-16,1 0 0,-1 0 15,0 0-15,1 0 0,-1 0 0,0 21 16,1 1-16,-22-1 0,0 21 15,0-21-15,0 0 0,1 22 0,-22-22 16,0 21-16,0-21 16,0 1-16,0 20 0,0-21 0,0 0 15,0 0-15,0 1 0,0-1 16,0 0-16,0 0 0,-22-21 16,22 21-16,0-42 125,-21 21-79,0 0-30</inkml:trace>
  <inkml:trace contextRef="#ctx0" brushRef="#br0" timeOffset="2512.56">3852 1291 0,'0'0'0,"0"-21"0,21 21 0,1 0 16,-22-21-16,21 0 16,-21 0-1,0-1-15,0 1 16,0 0-16,0 0 15,-21 21 1,-1 0-16,1 0 0,0 0 0,0 0 16,0 0-16,-22 0 0,22 21 15,0 0-15,-21 0 0,21 1 0,-22-1 16,22 21-16,0-21 0,0 22 16,0-22-16,-1 0 0,22 21 15,0-21-15,-21 1 0,21-1 16,0 21-16,0-21 0,0 0 0,0 1 15,21-22-15,-21 21 0,22 0 16,-1-21-16,0 21 0,0-21 0,0 0 16,0 0-16,22 0 0,-22 0 15,0 0-15,21 0 0,-20 0 0,20 0 16,-21 0-16,21-21 0,1 0 16,-1 0-16,-21-1 0,22 1 0,-22 21 15</inkml:trace>
  <inkml:trace contextRef="#ctx0" brushRef="#br0" timeOffset="2908.35">4233 1376 0,'21'0'31,"1"0"-16,-1 0-15,0 0 16,0 0-16,0-21 0,0 0 16,1 21-16,-22-22 0,0 1 15,0 0-15,0 0 16,-22 21 0,1 0-16,0 0 15,0 0-15,0 0 0,0 0 16,-1 0-16,1 21 0,0 0 0,0 0 15,0 1-15,21-1 0,-21 0 16,21 0-16,-22 0 0,22 0 0,-21 1 16,21-1-16,0 0 0,0 0 15,0 0-15,0 0 0,0 1 0,0-1 16,21-21-16,1 21 0,-1-21 16,0 0-16,0 0 0,0 0 0,22 0 15,-22 0-15,0 0 0,21-21 16,1 0-16,-22 21 0</inkml:trace>
  <inkml:trace contextRef="#ctx0" brushRef="#br0" timeOffset="3347.53">5016 1228 0,'22'-21'0,"-22"-1"15,-22 22 1,1 0-1,0 0-15,0 0 0,-21 0 16,20 22-16,1-22 0,0 21 0,0 0 16,0 0-16,0-21 15,21 21-15,0 0 0,-22-21 0,22 22 16,0-1-16,0 0 16,22 0-16,-1-21 15,0 21-15,21-21 0,-21 0 16,1 0-16,-1 21 0,0-21 0,0 0 15,0 22-15,0-1 0,1-21 16,-22 21-16,0 0 16,0 0-1,-22-21-15,1 0 0,0 21 16,-21-21-16,21 0 16,-22 0-16,22 0 0,-21 22 0,21-22 15,-22 0-15,22 0 0,0 0 16,-21 0-16,20 0 0,1 0 0,0-22 15,0 22-15,21-21 16,-21 21-16,21-21 0,0 0 16,0 0-16,21 0 15,21-1-15,-21 1 0</inkml:trace>
  <inkml:trace contextRef="#ctx0" brushRef="#br0" timeOffset="3684.2">5461 720 0,'0'0'0,"-42"21"31,20 0-31,22 21 0,0 1 16,0-1-16,-21 0 0,21 1 0,-21-1 15,21 22-15,-21-22 0,21 21 16,-21-20-16,21-1 0,0 0 16,0 1-16,-21-1 0,21-21 15,0 22-15,-22-22 0,22 0 0,0 0 16,0 0-16,0 0 0,0 1 16,22-1-16,-1-21 15,0 0 1,0-21-16,0 21 0,-21-22 15,0 1-15,21 0 0,-21 0 16,22 0-16</inkml:trace>
  <inkml:trace contextRef="#ctx0" brushRef="#br0" timeOffset="4252.39">5165 1334 0,'0'0'0,"21"0"15,0 0 1,0 0-16,0-22 0,0 22 16,22 0-16,-1-21 0,0 21 0,1 0 15,-1-21-15,0 0 0,1 21 16,-1-21-16,0 21 0,1-21 0,-1 21 16,-21-22-16,22 22 0,-22 0 15,0 0-15,0-21 0,0 21 16,-21 21 15,0 1-31,-21-1 16,0 0-16,21 0 0,0 0 0,-21 0 15,0 1-15,21-1 0,-22 21 16,22-21-16,0 0 0,0 1 0,0-1 16,0 0-16,0 0 0,0 0 15,0 0-15,22 1 0,-1-1 16,0-21-16,0 0 0,0 0 15,22 0-15,-22 0 0,21 0 0,-21 0 16,22 0-16,-22-21 0,21 21 16,-21-22-16,0 1 0,22 0 15,-22 21-15,0-42 0,-21 21 16,21-1-16,-21 1 0,21 0 0,-21 0 16,0-21-16,0 20 0,0 1 15,0-21-15,0 21 0,-21 0 0,0 21 16,21-22-16,-21 22 0,0 0 15,-22 0-15,22 0 0,0 0 0,0 0 16,0 0-16,0 0 0,-1 22 16,1-22-16,0 21 0,0-21 0,21 21 15,0 0 1,21-21 0,0 0-16</inkml:trace>
  <inkml:trace contextRef="#ctx0" brushRef="#br0" timeOffset="4840.47">6498 1185 0,'0'0'0,"0"-21"0,0 0 15,21 21 1,0-21-16,1 21 16,-1 0-16,0 0 15,0 0-15,0 21 0,0-21 16,1 21-16,-22 0 0,21 1 16,0-1-16,0 0 0,0 21 0,-21-21 15,0 1-15,0-1 0,0 0 16,0 21-16,0-21 0,0 1 0,0-1 15,-21 0-15,0 0 0,21 0 16,-21 0-16,0-21 0,21 22 0,0-1 16,-22-21-16,1 0 15,21-21 17,0-1-32,21 1 15,-21 0-15,22 0 0,-1 0 0,0-22 16,-21 22-16,21 0 0,0-21 15,0 21-15,1-1 0,-22 1 0,21 0 16,0-21-16,-21 21 16,21-1-16,0 1 0,-21 0 15,21 21-15,1 0 16,-1 0 0,0 0-1,-21 21 1</inkml:trace>
  <inkml:trace contextRef="#ctx0" brushRef="#br0" timeOffset="5284.36">7556 1101 0,'22'0'94,"-22"-21"-79,0-1 1,0 1-1,-22 21 17,1 0-17,21 21 1,-21-21 0,21 22-16,0-1 31</inkml:trace>
  <inkml:trace contextRef="#ctx0" brushRef="#br0" timeOffset="5656.07">7514 1418 0,'0'0'0,"0"21"16,21-21 15,0 0-15,1-21 0,-22 0-1,-22 21 32,1 0-47,0 0 16,21 21-1,21-21 32,0 0-47,1-21 0,-1 21 16,0-21-16</inkml:trace>
  <inkml:trace contextRef="#ctx0" brushRef="#br0" timeOffset="6019.94">8213 1080 0,'0'21'31,"21"-21"0,0 0 1,-21-21-32,0-1 15,0 1-15,0 0 16,-21 21 46,0 21-46,21 0-16,0 1 16,0-1-1</inkml:trace>
  <inkml:trace contextRef="#ctx0" brushRef="#br0" timeOffset="6355.59">8191 1418 0,'0'21'0,"0"1"15,22-22 1,-1 0-16,0 0 16,0 0-16,-21-22 15,0 1-15,21 21 0,-21-21 16,0 0 0,-21 21 15,0 0-16,0 21-15,0-21 16,21 21 0</inkml:trace>
  <inkml:trace contextRef="#ctx0" brushRef="#br0" timeOffset="7300.2">9483 1312 0,'-22'0'16,"1"0"-16,0 0 0,0 0 16,0 0-1,0 0 1,42 0 46,0 0-62,0 0 0,21 0 16,1 0-16,-1 0 0,22 0 0,-1 0 16,1 0-16,20 0 0,1 0 15,0 0-15,-1 0 0,1 0 16,0 0-16,-22 0 0,22 0 0,-22 0 16,1 0-16,-1 0 0,-20 0 15,20 0-15,-21 0 0,1 0 0,-22 0 16,21 0-16,-21 0 0,1 0 15,-1 0-15,0 0 0,0 0 16,-21-21 31,-21 21-16,21-21-15,-21 21-16,21-21 15,0 0-15,-21 21 0</inkml:trace>
  <inkml:trace contextRef="#ctx0" brushRef="#br0" timeOffset="7932.49">10520 889 0,'-43'-21'32,"22"21"-32,21 21 31,0 0-31,0 0 0,0 1 16,0-1-16,0 0 0,21 0 15,1 0-15,-1-21 0,0 21 0,0 1 16,21-1-16,-20 0 0,20 0 15,0-21-15,1 21 0,-1-21 16,0 0-16,1 21 0,-1-21 0,0 22 16,1-22-16,-22 0 0,21 0 0,-21 0 15,22 0-15,-22 0 16,0 0-16,0 0 0,0 0 0,-42 0 47,-21 0-47,21 0 15,-22 0-15,1 0 0,-22 21 0,22-21 16,-21 21-16,20 0 0,-20 0 16,20 0-16,1 1 0,-43 20 15,43-21-15,0 21 0,-1-42 16,22 22-16,0-1 0,0 0 0,0 0 16,21 0-16,-21-21 15,21 21-15,-22-21 16,1 0 140</inkml:trace>
  <inkml:trace contextRef="#ctx0" brushRef="#br0" timeOffset="10011.76">2752 5313 0,'0'0'0,"21"0"0,-21 21 16,21-21-1,0 0 1,0-21-1,0 0 1,-21 0-16,22 21 0,-22-22 16,0 1-16,0 0 0,0 0 15,0 0-15,0 0 0,0-1 0,-22 22 16,1-21-16,0 0 0,0 0 16,0 0-16,-22 21 0,22 0 0,0 0 15,-21 0-15,21 0 0,-22 0 16,22 0-16,-21 0 0,21 21 15,-1 0-15,1 0 0,0 0 0,0 22 16,0-22-16,0 0 0,21 0 16,0 22-16,0-22 0,0 0 0,-22 0 15,22 0-15,0 0 16,0 1-16,0-1 16,22-21-16,-1 0 0,0 0 15,0 0-15,0 0 16,22-21-16,-22 21 0,0-22 0,0 22 15,21-21-15,-20 0 0,-1 0 16,0 0-16,0 0 0,0-1 0,0 1 16,1 0-16,-1 0 0,0-21 15,-21 20-15,0 1 0,21 0 0,0 0 16,-21 0 0,0 42-1,0 0-15,0 0 16,0 0-16,0 1 0,0-1 15,0 0-15,0 0 0,0 0 16,0 0-16,21 1 0,-21-1 0,22 0 16,-22 0-16,21 0 0,0-21 15,0 21-15,0-21 0,0 0 0,1 0 16,-1 22-16,0-22 0,0 0 16,0 0-16,0 0 0,1 0 0,-1-22 15,21 22-15,-21-21 0,0 0 16,22 0-16,-22 0 0,0 0 0,0-1 15,0-20-15,1 21 16,-1-21-16,0-1 0,-21 1 0,0 0 0,0-1 16,0 1-16,0 0 0,0-22 15,0 43-15,-21-21 0,-22-1 16,22 1-16,0 21 0,0-22 0,-21 22 16,20 0-16,-20 0 15,0-21-15,21 20 0,-22 22 0,1-21 16,0 0-16,-1 21 0,-20 0 0,20 0 15,-20 0-15,21 0 0,-22 0 16,22 0-16,-22 21 0,22 0 0,-22 1 16,22-1-16,0 0 0,-1 21 15,22 1-15,-21-1 0,21 0 0,-22 1 16,22 20-16,-21 1 0,21-1 16,0-21-16,-1 22 0,1-1 15,21-20-15,0 20 0,0-20 16,0-1-16,0 0 0,0 1 0,0-1 15,21 0-15,1-21 0,20 22 16,-21-22-16,21 0 0,-20 21 0,20-20 16,0-22-16,1 21 0,-1-21 15,21 0-15,-20 0 0,-1 0 0,22 0 16,-22 0-16,0 0 0,1 0 16,-1-21-16,0 21 0,-21-22 0,22 1 15,-22 0-15,0 0 16,21 21-16,-20-21 0,-22 0 0,21-1 15,0 22-15,-21-21 0,21 21 16,-21-21 0,21 21 31,0 0-32</inkml:trace>
  <inkml:trace contextRef="#ctx0" brushRef="#br0" timeOffset="10583.87">4784 5122 0,'0'0'0,"-22"0"16,1 0 0,42 0 15,1 0-31,20 0 16,0 0-16,1 0 0,20 0 0,1 0 15,-1 0-15,22 0 0,-1 0 16,1 0-16,21 0 0,-21 0 15,20 0-15,1 0 0,0 0 16,-21 0-16,-1 0 0,1 0 0,-21 0 16,-1 0-16,1 0 0,-22 0 0,0 0 15,1 0-15,-22 0 0,0 0 16,0 0-16,-21-21 31,-21 21-15,0 0-16,21-21 15,-21 21-15,-1-21 0,22 0 16,0 0 0,0-1-16</inkml:trace>
  <inkml:trace contextRef="#ctx0" brushRef="#br0" timeOffset="11071.49">6329 4741 0,'0'0'0,"-43"0"31,22 0-31,21 22 16,0-1-16,0 0 16,0 0-16,0 0 0,0 0 15,21 1-15,1-1 16,-1 0-16,0 0 0,0 0 0,21-21 15,-20 21-15,20 1 0,-21-22 0,21 0 16,-20 21-16,20-21 0,-21 0 16,21 0-16,-20 0 0,20 0 0,-21 0 15,0 0-15,0 0 0,1 0 16,-44 0 31,-20 0-47,21 0 0,-21 0 0,20 21 15,-20-21-15,0 21 0,-1 0 16,1 0-16,0 1 0,-1-1 0,1 0 16,0 21-16,21-21 0,-22 1 0,22-1 15,-21 0-15,21 0 0,-1 0 16,22 0-16,0 1 0,-21-22 0,21 21 16,-21 0-1,0-21 32,0 0-31</inkml:trace>
  <inkml:trace contextRef="#ctx0" brushRef="#br0" timeOffset="12209.42">1079 8213 0,'64'0'16,"-64"-21"-16,21 21 16,-21-22-16,21 1 15,0 0-15,-21 0 0,22 0 16,-22 0-16,0-1 0,0 1 16,0 0-16,0 0 0,0 0 0,-22 0 15,1-1-15,0 1 0,0 0 16,0 0-16,0 0 0,-1 21 15,1 0-15,-21-21 0,21 21 0,0 0 16,-22 0-16,22 0 0,-21 0 16,21 21-16,-22-21 0,1 21 0,0 0 15,20 21-15,-20 1 0,21-22 16,0 42-16,-22-20 0,43-1 16,-21 0-16,21 1 0,-21-1 15,21 0-15,0 1 0,0-22 0,0 21 16,0-21-16,21 1 0,0-1 15,1-21-15,-1 21 0,0-21 16,21 0-16,-21 0 0,22 0 0,-22 0 16,21 0-16,-21-21 0,22 0 15,-22-1-15,21 1 0,-21 0 0,22 0 16,-22-21-16,21-1 0,-21 22 16,1-21-16,-1-1 0,0 1 0,-21 0 15,0-1-15,0 1 0,0 0 16,0 21-16,0-1 0,0 1 15,0 0-15,0 42 32,0 0-32,0 1 0,0 20 15,0-21-15,0 21 0,0 1 16,0-22-16,0 21 0,0-21 0,0 22 16,0-22-16,0 21 0,0-21 15,21 1-15,0-1 0,0 0 0,1 0 16,20-21-16,-21 0 0,0 21 15,22-21-15,-1 0 0,-21 0 16,21 0-16,1-21 0,-22 0 0,21 0 16,1 0-16,-22-1 0,21-20 15</inkml:trace>
  <inkml:trace contextRef="#ctx0" brushRef="#br0" timeOffset="12712.88">1905 7853 0,'0'0'16,"0"-21"-1,0 42 1,0 0 0,0 0-16,0 0 0,0 22 0,0-22 15,0 21-15,-21-21 0,21 22 16,0-22-16,0 21 0,0-21 0,0 22 16,-21-22-16,21 0 0,0 0 15,0 0-15,0 1 0,0-1 16,0 0-1,0-42 17,0 0-32,0-1 0,0 1 0,0 0 15,0 0-15,0-21 0,0 20 16,0-20-16,0 0 0,0-1 0,0 1 16,21 21-16,0-21 0,21 20 15,-21-20-15,1 21 0,20 0 0,-21 0 16,21 21-16,1 0 0,-1 0 15,0 0-15,1 0 0,-22 0 0,21 21 16,1 0-16,-22-21 0,21 42 16,-21-21-16,-21 1 0,21 20 0,-21-21 15,0 43-15,0-22 16,0 0-16,-21-21 0,0 22 16,0-22-16,0 21 0,0-21 0,21 1 15,-22-1-15,1 0 16,0 0-16,21 0 0,0 0 15,0-42 1,0 0 0,21 0-16,-21 0 0,21 0 15</inkml:trace>
  <inkml:trace contextRef="#ctx0" brushRef="#br0" timeOffset="13364.54">3238 7874 0,'0'0'0,"-21"-63"16,0 41 0,0 22-16,21-21 0,-21 21 0,0 0 15,-1 0-15,1 0 0,0 0 16,0 0-16,0 0 15,0 0-15,-1 0 0,1 21 0,0 1 16,0-1-16,0 0 0,0 0 16,21 21-16,-22 1 0,1-22 0,21 21 15,-21 1-15,21-1 0,0-21 0,0 21 16,0 1-16,0-22 0,0 0 16,0 0-16,0 0 0,0 1 0,0-1 15,21-21-15,0 0 0,1 0 16,-1 0-16,0 0 0,0 0 15,0 0-15,0-21 0,22-1 16,-22 1-16,0 0 0,0 0 0,0-21 16,1-1-16,-1 1 0,0 0 15,21-22-15,-21 22 0,-21-22 16,22 22-16,-1-22 0,0 22 0,-21 0 16,0-22-16,0 22 0,0 0 15,21-1-15,-21 1 0,0 21 0,0 0 16,0-1-16,0 1 0,0 42 15,0 1 1,0-1-16,-21 21 0,21-21 0,0 22 16,0-1-16,0 0 0,0 22 15,0-22-15,-21 0 0,21 22 0,0-22 16,0 22-16,0-22 16,0 22-16,0-22 0,0 0 0,0 1 15,0-22-15,0 21 0,0-21 0,0 0 16,21 1-16,0-22 0,-21 21 15,21-21-15,0 0 0,1 0 16,-1 0-16,0 0 0,0 0 16,0 0-16,0-21 0,1-1 0,-1 1 15,0 0-15,21 0 0,-21 0 0,1-22 16,20 22-16,0-21 0</inkml:trace>
  <inkml:trace contextRef="#ctx0" brushRef="#br0" timeOffset="14191.79">5016 7895 0,'0'0'16,"-21"0"-16,0 0 0,0 0 0,0 0 0,21-21 16,-21 21-16,42 0 31,0 0-15,0 0-16,21 0 0,1 0 0,20 0 15,-20 0-15,20 0 0,22 0 16,-1 0-16,86 0 15,-64 0-15,-1 0 0,1 0 0,-21 0 16,0 0-16,20 0 0,-41 0 0,21 0 16,-22 0-16,1 0 0,-1 0 0,-21 0 15,1 0-15,-1 0 0,-21 0 16,0 0-16,1 0 0,-1 0 16,-21-21 15,0 0-31,0 0 15,0-1-15,-21 1 16,-1 21-16,22-21 0,-21 21 16,0-21-16,21 0 0,-21 21 15,0-21-15,0-1 0,-1 22 0,-20-21 16,21 0-16,0 21 0,0 0 16,-1-21-16,1 21 15,0 0 1,21 21-16,-21 0 15,21 0-15,0 1 16,21-1-16,0-21 0,0 21 16,22 0-16,-22-21 0,21 0 15,1 21-15,-1-21 0,0 0 0,1 0 16,-1 0-16,0 0 0,1 0 0,41 0 16,-41 0-16,-22 0 15,21 0-15,-21 0 0,0 0 16,-42 0-1,0 21 1,0-21-16,-21 22 0,-1-1 0,1-21 16,0 21-16,-22 21 0,22-21 15,-1 1-15,1 20 0,0-21 16,-22 21-16,1 22 0,20-43 16,22 21-16,-21-20 0,21-1 15,0 0-15,-1 0 0,1 0 16,21 0-16,0 1 0,0-1 15,-21-21-15,0 0 16</inkml:trace>
  <inkml:trace contextRef="#ctx0" brushRef="#br0" timeOffset="15163.74">1905 10732 0,'0'0'0,"21"-22"0,-21 1 0,21 21 16,-21-21-16,0 0 0,0 0 16,0 0-16,0-1 0,0 1 15,-21 21-15,0 0 16,0 0-16,0 21 16,-1 1-16,1-1 0,21 0 0,-42 42 15,42-41-15,-21 20 16,21 0-16,-21-21 0,-1 22 15,22-1-15,0 0 0,-21-20 0,21 20 16,0 0-16,0 1 0,0-1 16,21-21-16,1 0 0,-1 0 0,0 1 15,21-1-15,-21 0 0,22-21 16,-1 0-16,0 0 0,-20 0 0,20 0 16,0-21-16,-21 0 0,22-1 15,-22 1-15,21 0 0,1-21 0,-22 21 16,21-22-16,-21 22 0,0-21 15,1-1-15,-1 22 0,0-42 16,-21 20-16,21 1 0,-21-21 0,0 20 16,0-20-16,-21 20 0,0 1 15,0 0-15,-1-1 0,-20 22 0,21-21 16,-21 42-16,-1-21 0,22 21 16,-21 0-16,21 0 0,-22 21 0,22 0 15,0 0-15,-21 22 0,20-22 16,22 21-16,-21 0 0,0 1 0,21-1 15,-21 0-15,21 1 0,0-22 16,0 21-16,0-21 0,0 1 16,0 20-16,0-21 0,0 0 0,0 0 15,0 1-15,0-1 16,21-21 0,0 0-16,0 0 15,1 0-15,-1-21 0,21-1 16,-21 22-16,0-21 0,1 0 15</inkml:trace>
  <inkml:trace contextRef="#ctx0" brushRef="#br0" timeOffset="15680.02">2667 10689 0,'0'-21'0,"0"0"16,0 0 0,0 0-16,0-1 15,21 1-15,0 21 0,-21-21 16,21 0-16,1 0 0,-1 21 0,0-21 16,0 21-16,21 0 0,-20 0 15,-1 0-15,0 0 0,21 0 16,-21 0-16,1 21 0,-1 0 0,0 21 15,0-21-15,0 1 0,0 20 16,-21-21-16,0 21 0,0-20 0,0 20 16,0-21-16,0 21 0,0-20 15,0-1-15,0 0 0,0 0 0,0 0 16,-21 0-16,0 1 0,21-1 0,-21 0 16,0-21-1,0 0-15,21-21 31,0 0-31,0-1 16,0 1-16,0 0 0,0 0 0,0 0 0,0-22 16,21 22-16,0-21 0,-21 21 15,21 0-15,-21-22 0,21 22 16,-21 0-16,21 0 0,-21 0 0,0-1 16,22 22-16,-22-21 0,21 21 15,0 0-15,0-21 16,0 21-1,0 0 1</inkml:trace>
  <inkml:trace contextRef="#ctx0" brushRef="#br0" timeOffset="16493.45">5503 10689 0,'-21'0'16,"42"0"-16,-63 0 0,21 0 0,0 0 0,-22 0 15,22 0-15,0 0 0,0 0 16,0 0-16,-1 0 0,1-21 0,0 21 16,0 0-16,0 0 0,42 0 47,0 0-47,21 0 15,1 0-15,20 0 0,1 0 0,-1 0 16,22 0-16,0 0 0,-1 0 0,1 0 15,21 0-15,-22 0 0,1 0 16,0 0-16,-1 0 0,1 0 0,0 0 16,-22 0-16,22 0 0,-22 0 15,1 0-15,-1-21 0,-20 21 0,-1 0 16,0 0-16,1 0 0,-22 0 0,21 0 16,-21 0-16,1 0 0,-22-21 15,21 21-15,0 0 16,-21-21-1,0-1 17,-21 22-32,0 0 15,21-21-15,-22 21 16,1-21-16,0 0 16</inkml:trace>
  <inkml:trace contextRef="#ctx0" brushRef="#br0" timeOffset="17116.37">6689 10181 0,'0'0'16,"-22"0"-16,1 0 15,21 21 1,0 1-16,0-1 0,0 0 16,21 0-16,1 0 15,-22 0-15,21-21 0,0 22 0,21-1 16,-21 0-16,1-21 0,20 21 16,-21-21-16,21 21 0,1-21 15,-22 0-15,21 0 0,-21 21 0,22-21 16,-22 0-16,0 0 0,0 0 0,0 0 15,1 0-15,-22-21 32,-22 21-17,1 0-15,0 0 0,0 0 16,-21 0-16,20 0 0,-20 0 0,-21 21 16,20 1-16,1-22 0,-22 21 15,22 21-15,0-21 0,-1 0 0,1 22 16,0-22-16,-1 21 0,1-21 15,21 22-15,-21-22 0,20 0 16,1 0-16,0 0 0,0 1 0,0-1 16,21 0-16,0 0 0,-21-21 15,21 21 1,0-42 78,0 0-63,-22 21-31</inkml:trace>
  <inkml:trace contextRef="#ctx0" brushRef="#br0" timeOffset="17919.38">6900 10562 0,'-21'0'16,"21"-21"15,21 21-31,-21-21 16,21 21-16,1 0 16,-1-21-16,0 21 0,-21-21 0,21 21 0,0-22 15,0 22-15,1 0 0,-1-21 16,-21 0-16,21 21 15,-21 21 32,-21 0-47,0-21 16,-1 0-16,22 22 16,-21-22-16,21 21 0,-21-21 15,0 0-15,21 21 0,-21-21 16,0 0-16,21 21 0,-22-21 15,1 0-15,0 21 0</inkml:trace>
  <inkml:trace contextRef="#ctx0" brushRef="#br0" timeOffset="19439.97">2836 13399 0,'0'0'0,"0"-22"0,21 22 0,-21-21 0,22 0 16,-22 0-16,0 0 15,0 0-15,21 21 16,-21 21 15,0 0-31,0 0 16,-21 0-16,21 0 0,-22 1 16,22-1-16,-21 21 0,0-21 0,21 22 15,-21-1-15,0-21 0,0 21 16,-1-20-16,1 20 0,0-21 0,0 0 15,0 22-15,0-22 0,21 0 16,-22-21-16,22-21 31,0 0-31,22-1 16,-22 1-16,21-21 0,0 21 16,0-22-16,0 1 0,0 0 15,1-1-15,-1 1 0,0 0 0,21-1 16,-21 1-16,1 0 0,-1-1 15,0 22-15,0-21 0,0 21 0,0 0 16,1 21-16,-1-22 0,-21 44 31,0-1-31,0 0 16,-21-21-16,-1 21 0,-20 0 0,0 0 16,-1 1-16,1-1 0,0 21 15,-22-21-15,22 0 0,-22 1 0,22-22 16,0 21-16,-1 0 15,1 0-15,0-21 0,21 0 0,-1 21 16,1-21-16,0 0 0,0 0 16,42 0 15,0 0-31,22 0 0,-22 0 0,21 0 16,0-21-16,1 21 0,-1 0 15,0 0-15,22 0 0,-1 0 0,-20 0 16,20 0-16,-20-21 0,20 21 0,-21 0 15,1 0-15,-22 0 0,21 0 16,-21 0-16,1 0 0,-44 0 47,1-21-47,0 21 0,0 0 16,0 0-16,0-21 0,-22 21 0,22-22 15,-21 22-15,-1-21 0,22 21 0,-21-21 16,0 0-16,-1 0 0,1 0 15,21-1-15,-22 1 0,22 0 0,-21 0 16,21 0-16,0 0 0,21-1 16,0 1-16,-22 21 0,22-21 0,22 21 31,-22 21-15,21 0-16,0 1 0,0-1 15,0 21-15,0-21 0,1 22 0,-1-1 16,0 0-16,0 1 0,-21-1 15,21 0-15,-21 1 0,0 20 0,0-21 16,0 1-16,0-1 0,0-21 16,0 22-16,0-22 0,0 21 0,0-21 15,0 0-15,0 1 16,0-44 15,0 1-31,0 0 16,0 0-16,21 21 0,1-21 15,-1 0 1,0-1-16,0 22 0,0-21 0</inkml:trace>
  <inkml:trace contextRef="#ctx0" brushRef="#br0" timeOffset="19979.66">4932 13356 0,'0'0'16,"-21"-21"-16,-1 21 0,1 0 0,0 0 16,0 0-16,0 0 0,0 0 0,-1 0 15,1 0-15,42 0 32,1 0-32,20 0 15,0 0-15,22 0 0,-1 0 16,1 0-16,20 0 0,1 21 0,21-21 15,0 0-15,21 0 0,-21 0 0,21 0 16,0 0-16,-22 0 0,22 0 16,-21 0-16,-21 0 0,21 0 0,-22 0 15,1 0-15,0 0 0,-22 0 0,1 0 16,-22 0-16,0 0 0,1 0 16,-22 0-16,0 0 0,0 0 0,-21-21 46,-21 21-46,0 0 0,0 0 16,21-21-16,-21 21 0,21-21 16,-22 21-16,1-21 0,0 21 15,0-22-15,0 1 16,0 0-16</inkml:trace>
  <inkml:trace contextRef="#ctx0" brushRef="#br0" timeOffset="20344.45">6604 13060 0,'0'0'0,"-21"0"0,0-21 0,-1 21 15,22-21-15,-21 21 16,21 21 15,0 0-31,21 0 0,1 0 16,-1 0-16,0 1 0,0-1 16,21 0-16,1 0 0,-22 0 0,21-21 15,1 21-15,-1-21 0,0 22 0,1-22 16,-1 0-16,0 0 0,1 0 15,-22 0-15,0 0 0,21 0 0,-21 0 16,1 0-16,-44 0 31,1 0-31,0 0 16,-21 0-16,21 0 0,-22 21 16,1 0-16,0 0 0,-1 0 15,1 0-15,0 22 0,-1-22 0,1 21 16,0 1-16,-1-1 0,1 0 15,0 1-15,-1-22 0,1 21 0,21-21 16,0 0-16,-1 1 0,22-1 0,0 0 16,22-42-1</inkml:trace>
  <inkml:trace contextRef="#ctx0" brushRef="#br1" timeOffset="27144.49">11896 889 0,'0'0'0,"0"-21"0,-22 0 0,1 0 0,0-1 16,0 22-16,0 0 15,21-21-15,-21 21 0,-1 0 0,1 0 32,42 0-17,1 0 1,20 0-16,0 0 0,1 0 0,20 0 15,1 0-15,20 0 0,-20 0 16,20 0-16,-20 0 0,-1 0 16,1 0-16,-1 0 0,1 0 15,-22 0-15,1 0 0,-22 0 0,21 0 16,-21 0-16,-42 0 31,0 0-31,0 0 0,-22 0 0</inkml:trace>
  <inkml:trace contextRef="#ctx0" brushRef="#br1" timeOffset="27444.32">12107 783 0,'0'21'15,"0"1"-15,0-1 16,0 0-16,0 0 0,0 21 15,0 1-15,0-22 0,0 21 16,0 1-16,0-1 0,0 0 0,0 1 16,0 20-16,0-21 0,0 1 15,-21-1-15,0 0 0,0 1 0,21-1 16,-21 0-16,-1 1 0,1-22 16,21 21-16,0-21 0,0 1 15,0-1-15,0 0 0,0-42 47,0 0-47,21-1 0,1 1 16</inkml:trace>
  <inkml:trace contextRef="#ctx0" brushRef="#br1" timeOffset="27908.05">12425 1312 0,'0'0'0,"0"-21"16,21 21-1,-21-21-15,42 0 16,-42 0 0,21 21-16,1 0 0,-1 0 15,0 0-15,0 0 0,0 0 0,0 21 16,1 0-16,-1-21 0,0 21 15,0 0-15,0 1 0,-21-1 0,21 0 16,-21 0-16,22 0 0,-22 0 16,0 1-16,0-1 0,0 0 0,0 0 15,0 0-15,0 0 16,-22-21-16,22 22 0,-21-22 16,0-22-1,21 1 1,0 0-16,0 0 15,0 0-15,0 0 0,0-1 16,0 1-16,21 0 0,0 0 0,-21-21 16,0 20-16,22 1 0,-1 0 15,-21 0-15,21 0 0,0 0 16,0 21-16,0-22 16,1 22-16,-1 0 0,0 0 0,0 0 15,0 0-15,0 0 16,1 0-16,20 0 0</inkml:trace>
  <inkml:trace contextRef="#ctx0" brushRef="#br1" timeOffset="28451.74">13652 1270 0,'0'0'0,"0"-21"0,0 0 16,0 0-16,0-1 15,0 1-15,0 0 0,0 0 16,-21 0-16,21 0 0,-21-1 16,0 1-16,0 21 0,0-21 0,-1 21 15,1 0-15,0 0 0,0 0 16,0 0-16,0 0 0,-1 21 0,1 0 16,0 1-16,0 20 0,0-21 15,0 21-15,-1-20 0,1 20 0,21 0 16,0-21-16,-21 22 15,21-22-15,0 0 0,0 43 16,0-43-16,0 0 0,21-21 16,0 21-16,1-21 0,-1 0 15,0 0-15,0 0 0,21 0 16,-20 0-16,-1-21 0,0 0 16,21 21-16,-21-21 0,1-1 0,-1 1 15,0 0-15,0 0 0,0-21 16,0 20-16,1 1 0,-1 0 0,-21-21 15,0 21-15,0-1 0,0 1 16,0 0-16,0 42 31,0 0-31,0 1 0,0 20 16,0 0-16,0-21 0,0 22 16,0-22-16,0 0 0,0 0 15,0 0-15,0 1 0,0-1 16,0 0-16,0 0 15,21-21 1,0 0-16,0 0 16,0-21-16</inkml:trace>
  <inkml:trace contextRef="#ctx0" brushRef="#br1" timeOffset="28875.81">13991 1122 0,'0'0'15,"0"-21"-15,0 0 16,21 21 0,0 0-1,1 0-15,-1 0 0,0 0 0,0 21 16,0 0-16,0 0 0,1-21 16,-1 42-16,0-20 0,0-1 0,0 0 15,0 0-15,1 0 0,-22 22 16,0-22-16,0 0 0,0 0 0,0 0 15,0 0-15,0 1 0,0-1 16,0 0 0,0-42 15,0 0-31,0-1 16,0 1-16,0 0 0,0 0 15,21 0-15,0-22 0,-21 22 16,21 0-16,0-21 0,0 21 0,-21-22 15,22 1-15,-1 21 0,0 0 16,0-22-16,0 22 0,0 0 0,1 0 16,-1 21-1,0 0-15,-21 21 16,0 0 0,0 0-16</inkml:trace>
  <inkml:trace contextRef="#ctx0" brushRef="#br1" timeOffset="29243.86">14838 1164 0,'0'0'0,"63"-84"31,-63 62-31,0 1 16,0 0 0,-21 21-1,0 0-15,0 21 0,0-21 16,-1 21-16,22 1 0,-21-1 16,0 21-16,0-21 0,21 0 0,0 22 15,0-22-15,-21 0 0,21 0 0,0 0 16,0 1-16,0-1 0,0 0 15,0 0-15,0 0 0,21 0 16,0-21 0,0 0-16,0 0 15,1 0-15,-1 0 0,0 0 16,0-21-16,0 21 0,0-21 16</inkml:trace>
  <inkml:trace contextRef="#ctx0" brushRef="#br1" timeOffset="29616.03">15134 1122 0,'0'0'16,"0"-21"-16,21 0 0,0 21 0,-21-22 15,22 22-15,-1-21 0,0 21 16,0 0-16,0 0 0,0-21 0,1 21 16,-1 0-16,21 0 0,-21 0 15,0 0-15,-21 21 0,22 0 0,-1 1 16,0-1-16,-21 0 0,0 21 15,21-21-15,-21 1 0,0 20 16,0-21-16,0 0 0,0 0 16,0 1-16,-21-1 0,0 0 0,21 0 15,0 0-15,-21-21 0,21 21 16,-22-21-16,44-21 31,-22 0-15,21 21-16,0-21 0,-21 0 0,21 0 15,0-1-15,0 1 16,1 0-16,-1 0 0,0 0 0,0 0 0,0-1 16,0-20-16,1 21 0,-1 0 15,0 0-15,0 21 0,0-22 16,0 1-16,1 21 0,20 0 16</inkml:trace>
  <inkml:trace contextRef="#ctx0" brushRef="#br1" timeOffset="30108.45">16277 1185 0,'0'0'16,"21"0"-16,0-21 0,1 21 0,-22-21 16,21 21-16,-21-21 0,21 21 15,-21-21-15,0 0 0,0-1 16,-21 1-1,0 21-15,-1 0 0,1 0 0,0 0 16,0 0-16,0 0 0,0 21 16,-22-21-16,22 22 0,0-1 0,0 0 15,0-21-15,-1 21 0,22 0 16,-21 0-16,21 1 0,0-1 0,0 0 16,0 0-1,21 0-15,1-21 0,-1 0 0,0 21 16,21-21-16,-21 0 0,1 22 15,-1-22-15,0 0 0,21 21 16,-21-21-16,1 21 0,-1-21 16,-21 21-16,0 0 15,0 0-15,-21-21 16,-1 22-16,1-22 16,-21 0-16,21 0 0,-22 0 0,22 0 15,-21 21-15,21-21 0,0 0 0,-22 0 16,22 0-16,0 0 0,0 0 15,0 0-15,21-21 32,-22 21-32,22-22 0,0 1 15,0 0-15,22 21 0,-22-21 16,21 21-16</inkml:trace>
  <inkml:trace contextRef="#ctx0" brushRef="#br1" timeOffset="30368.3">16595 1101 0,'0'0'15,"21"63"1,-21-42 0,0 1-16,0-1 0,0 21 15,0-21-15,0 0 0,-21 1 0,21-1 16,-22 0-16,22 0 0,0 0 15,0 0-15,-21-21 0,21 22 16,-21-22-16,21-22 47,0 1-47,0 0 16</inkml:trace>
  <inkml:trace contextRef="#ctx0" brushRef="#br1" timeOffset="30556.56">16595 826 0,'0'0'0,"-22"0"16,1 21 0,21 0-1,0 0-15,0 0 16,0 0-16,0 1 0,21-22 15,-21 21-15,22-21 0,-1 0 16</inkml:trace>
  <inkml:trace contextRef="#ctx0" brushRef="#br1" timeOffset="31072.4">17039 1164 0,'0'0'16,"-21"21"-16,0-21 0,21 22 0,0-1 16,-21 0-16,21 0 0,-22 0 15,22 0-15,0 1 0,0-1 16,-21 0-16,21 0 16,0 0-16,-21 0 0,21 1 15,-21-22-15,21 21 0,0 0 16,-21-21-1,0 0 17,21-21-17,0 0-15,0-1 0,0 1 16,0 0-16,21 0 0,0 0 16,0 0-16,0-22 0,0 22 0,1-21 15,20 21-15,-21-22 0,0 22 16,22 0-16,-1 0 0,-21 0 15,0-1-15,0 22 0,1 0 16,-1 0-16,0 0 0,0 22 0,-21-1 16,21 0-16,-21 21 0,0-21 15,0 1-15,0 20 0,0-21 0,0 21 16,0-20-16,-21-1 0,21 0 0,-21 0 16,21 0-16,0 0 0,-21 1 15,21-1-15,-21-21 0,21 21 0,21-21 47,0 0-47,0-21 16</inkml:trace>
  <inkml:trace contextRef="#ctx0" brushRef="#br1" timeOffset="31732.26">18076 1185 0,'0'-21'0,"-21"21"0,0-21 16,0 21-16,0 0 0,-1 0 16,1 0-16,-21 0 0,21 0 0,-22 0 15,1 0-15,0 21 0,-1-21 16,1 21-16,0 1 0,-1-1 16,1 0-16,0 0 0,-1 0 15,22 0-15,0 1 0,0-1 0,0 21 16,21-21-16,0 0 15,0 1-15,21-1 16,0-21-16,0 0 0,22 0 0,-22 0 16,21 0-16,0 0 0,1 0 15,-1 0-15,0 0 0,1 0 0,-22 0 16,21 0-16,1-21 0,-22-1 16,0 22-16,21-21 0,-21 0 0,1 0 15,-1 0-15,-21 0 0,21-1 16,0-20-16,-21 21 0,0 0 0,21 0 15,-21-1-15,21 22 16,-21 22 15,0-1-31,0 0 0,-21 21 0,21-21 16,0 1-16,-21 20 0,21-21 16,0 21-16,-21-20 0,21 20 0,0 0 15,0 1-15,0-1 0,0 0 0,0 1 16,0-1-16,0 21 0,0-20 15,0-1-15,0 0 0,0 1 0,0-1 16,0 0-16,0 1 0,0-1 16,0 0-16,0-20 0,0 20 15,0 0-15,0-21 0,-21 22 0,0-22 16,21 0-16,-22 0 0,1 0 16,0-21-16,0 0 0,0 0 0,0 0 15,-1 0-15,-20-21 0,21 0 16,-21 0-16,20 21 0,-20-21 0,21 0 15,-21-1-15,20 1 0,1 0 0,0 0 16,0 21-16,0-21 16,0 0-16,21-1 0,0 1 15,-22 0-15,22 0 0,0 0 0,0 0 16,0-1-16</inkml:trace>
  <inkml:trace contextRef="#ctx0" brushRef="#br1" timeOffset="32664.41">19897 1228 0,'42'0'16,"-84"0"-16,105 0 0,-42 0 0,22 0 0,-22 0 15,21 0-15,0-21 0,-20-1 16,20 22-16,0-21 0,-21 0 0,22 0 16,-22 0-16,21-22 0,-21 22 15,1-21-15,20 21 0,-42-22 0,21 22 16,-21-21-16,21 21 0,-21-22 15,0 22-15,0 0 0,0 0 0,0 0 16,0 0-16,-21 21 16,0 0-16,0 0 15,0 21-15,-1 0 0,1 21 16,0 1-16,21-1 0,-21 0 0,0 22 16,0-22-16,21 22 0,-22-1 15,1 1-15,21-1 0,0-21 16,-21 22-16,0 21 0,0-22 0,21 1 15,-21-1-15,-1 22 0,1-22 16,21 22-16,-21-22 0,0 1 0,0-1 16,0 1-16,-1-1 0,22-20 15,-21 20-15,0 1 0,0-1 0,21-20 16,0 20-16,-21-21 0,21 1 0,0-1 16,0-21-16,0 22 0,0-22 15,0 0-15,0 0 0,21-21 16,0 0-16,0 0 0,0 0 15,1 0-15,-1 0 0,0-21 16,21 0-16,-21-22 0,22 22 0,-1-21 16,0 0-16,1-1 0,-1-20 0,0 20 15,1-20-15,-22 21 0,21-22 16,1 1-16,-22 20 0,0-20 0,-21-1 16,0 1-16,0-1 0,-21 22 15,0-22-15,-22 1 0,1 21 0,0-1 16,-1 1-16,1 0 0,0 20 15,-1 1-15,1 0 0,21 21 0,0 0 16,-1-21-16,44 21 47,-1 0-47,0 0 16,0 0-16,21 0 0,-20 0 0,-1 0 15,21 0-15,-21 0 0,22-21 16,-1 21-16,-21-21 0,21 21 0,-20 0 15</inkml:trace>
  <inkml:trace contextRef="#ctx0" brushRef="#br1" timeOffset="33080.11">20764 1312 0,'0'0'15,"-21"-21"-15,21 0 16,0 0-1,0 0-15,21 21 16,1 0-16,-1-21 0,0 21 16,0 0-16,0 0 0,0 0 0,1 0 15,-1 0-15,0 0 0,0 0 16,0 21-16,-21 0 0,21 0 0,-21 0 16,22 0-16,-22 1 0,0-1 15,0 0-15,0 21 0,0-21 16,0 1-16,0-1 0,0 0 15,-22 0-15,1-21 16,21 21-16,0-42 31,0 0-31,0 0 16,0 0-16,0-1 16,0 1-16,0 0 0,21 0 0,-21 0 15,22 0-15,-1-1 0,-21 1 16,21 0-16,0 0 0,-21 0 0,21 21 15,0-21-15,1 21 0,-22-22 16,21 22-16,0 0 0,0 0 0,0 0 16,0 0-16,1 0 0</inkml:trace>
  <inkml:trace contextRef="#ctx0" brushRef="#br1" timeOffset="34017.21">21717 1122 0,'-42'-21'16,"20"21"-16,1 0 16,0 0-16,0 0 0,0 21 0,-22-21 15,22 21-15,0 0 0,-21 0 0,21 1 16,-1-1-16,1 0 16,0 21-16,21-21 0,-21 1 0,21-1 15,-21 0-15,21 0 0,0 0 16,0 0-16,0 1 0,21-1 15,0-21-15,0 0 0,-21 21 16,21-21-16,1 0 0,20 0 0,-21 0 16,0 0-16,0 0 0,1 0 0,-1-21 15,0 0-15,0 21 0,0-22 16,0 1-16,1 0 0,-22 0 0,21 0 16,-21-22-16,21 22 0,0-21 15,-21 21-15,21 0 0,-21-22 16,21 22-16,1 0 0,-1 0 15,0 0-15,0 21 0,0 0 0,0 0 16,1 0-16,-1 0 0,0 0 16,0 21-16,0 0 0,0 0 0,-21 21 15,0-20-15,0-1 0,22 21 16,-22-21-16,0 22 0,0-22 0,0 0 16,0 0-16,0 21 0,0-20 15,-22-22-15,22 21 0,-21 0 0,21 0 16,-21-21-16,21 21 0,-21-21 15,21-21 32,0 0-47,0 0 0,0 0 0,0-1 16,0 1-16,21 0 0,0-21 16,22 21-16,-22-22 0,0 1 0,0 21 15,21-22-15,-20 22 0,20 0 16,-21 0-16,0 0 0,22 0 0,-22 21 15,0 0-15,0 0 0,-21 21 16,21-21-16,-21 21 0,21 0 0,-21 21 16,0-20-16,0-1 0,0 0 0,0 0 15,0 21-15,0-20 0,0-1 16,0 0-16,0 0 16,-21 0-16,0 0 15,0-21 16,21-21-15,0 0-16,0 0 16,21 0-16,0 0 0,-21-1 15,43-20-15,-22 21 0,21-21 0,0-1 16,1 1-16,20 0 0,-20-1 16,20 22-16,1 0 0,-1 0 0,1 0 15,-22 21-15,21 0 16,-41 21-16,20 0 0,-21 0 0,0 21 15,-21 1-15,0-1 0,0 0 16,0 1-16,0-1 0,-21 0 0,0-20 16,-21 20-16,20 0 0,1-21 15,-21 1-15,21 20 0,-22-21 0,22 0 16,0 0-16,0 1 0,0-22 16,0 21-16,-1-21 0,1 0 0,0 21 15,0-21-15,0 0 0</inkml:trace>
  <inkml:trace contextRef="#ctx0" brushRef="#br1" timeOffset="36996.87">1651 2582 0,'0'0'0,"0"-21"16,0 0-16,21 0 15,-21 0-15,0 0 0,0-1 0,0 1 16,0 0-16,-21 0 16,0 21-16,0 0 0,-1 0 15,-20 0-15,21 0 0,-21 21 0,20 0 16,-20 0-16,21 22 0,0-22 16,-22 21-16,22 1 0,0-1 0,0 0 15,0 1-15,0-1 0,21 0 16,0 1-16,0-1 0,0 0 15,0-21-15,0 22 0,21-22 0,0 0 16,0 0-16,0 0 0,22 1 16,-22-22-16,21 0 0,0 0 15,-20 0-15,20 0 0,0 0 16,1-22-16,-1 22 0,0-21 0,-21 0 16,22 0-16,-1 0 0,-21 0 15,22-1-15,-22 1 0,21-21 0,-21 21 16,0-22-16,1 22 0,-22 0 15,0 0-15,21-21 0,-21 20 0,0 1 16,0 0-16,-21 42 31,21 0-31,0 1 16,0-1-16,-22 21 0,22-21 16,0 22-16,0-22 0,0 0 15,0 21-15,0-21 0,0 1 0,0 20 16,0-21-16,0 0 0,0 0 15,22 1-15,-1-22 16,0 0-16,0 0 16,0-22-16,0 1 15,1 21-15,-1-21 0,0 0 0,0 0 16,0 0-16,0-1 0,1-20 16,-1 21-16,-21 0 0,21-22 0,0 22 15,-21-21-15,21 21 0,-21 0 16,0-22-16,0 22 0,0 0 15,0 0-15,0 42 32,0 0-32,0 0 15,0 0-15,0 22 0,0-22 0,0 0 16,0 0-16,0 0 0,0 22 16,0-22-16,0 0 0,0 0 0,21 0 15,1 1-15,-1-22 16,-21 21-16,21-21 0,0 0 15,0 0-15,0 0 0,1 0 16,-1 0-16,0 0 0,21-21 16,-21-1-16,1 22 0,20-21 15,-21 0-15,21 0 0,-20 0 0,-1 0 16,21-1-16,-21 1 0,0-21 16,-21 21-16,0 0 0,0-1 0,0 1 15,0 0-15,-21 21 31,21 21-15,0 0-16,0 1 0,0-1 16,21 0-16,1 0 15,-1 0-15,-21 0 0,0 1 0,21-22 16,0 21-16,-21 0 0,21 0 0,-21 0 16,0 0-1,21 1-15,1-22 16,-1 0-1,0 0-15,0 0 0,0 0 16,0 0-16,1-22 16,-1 1-16,0 21 0,0-21 0,21 0 15,-20 0-15,-1 0 0,0-1 16,0 1-16,0-21 0,0 21 0,-21 0 16,0-1-16,0 1 0,0 0 15,0 0-15,0 0 0,-21 21 16,0 0-16,0 0 15,0 0-15,21 21 16,-21 0-16,21 0 0,0 0 16,0 1-16,0-1 0,0 0 15,21 0-15,-21 0 0,21 0 16,0-21-16,0 22 0,0-1 16,1 0-16,-1-21 0,-21 21 15,21 0-15,0-21 16,0 21-16,0-21 0,1 0 15,-1 0-15,0 0 16,0 0-16,0 0 16,0 0-16,22 0 0,-22 0 0,0 0 15,21-21-15,-20 0 0,20 21 16,-21-21-16,21 0 0,-20 0 0,-1-1 16,21 1-16,-21 0 0,0 0 15,-21 0-15,22-22 0,-22 22 0,21-21 16,-21 21-16,0 0 0,0-1 15,0 1-15,0 0 0,-21 21 16,-1 0-16,1 0 0,21 21 16,-21 0-16,0 1 0,0 20 15,0-21-15,21 21 0,-22-20 0,1 20 16,21-21-16,0 0 0,0 22 16,0-22-16,0 0 0,0 0 0,0 0 15,21 0-15,1-21 16,-1 22-16,0-22 0,0 0 0,0 0 15,0 0-15,22 0 0,-22 0 16,21 0-16,-21-22 0,22 1 0,-22 21 16,21-21-16,-21 0 0,22 0 0,-22 0 15,0-1-15,0 1 0,0-21 16,-21 21-16,0 0 0,0-1 0,22 1 16,-22 0-16,0 0 0,0 0 15,-22 42 1,22 0-1,0 0-15,0 0 0,0 22 16,-21-22-16,21 0 0,0 0 0,-21 0 16,21 1-16,0-1 0,0 0 15,0 0-15,-21 0 0,21 0 16,0-42 15,0 0-15,21 21-16,-21-21 0,21 0 15,0 0-15,1-1 0,-1 1 0,0 0 16,0-21-16,0 21 0,0-1 16,1 1-16,-1-21 0,0 42 15,0-21-15,0 0 0,0 21 0,1 0 16,-1 0-16,0 0 0,-21 21 16,21 0-16,-21 0 0,0 0 0,0 0 15,0 1-15,21-1 0,-21 0 16,0 0-16,0 21 0,0-20 15,0-1-15,0 0 0,21-21 16,-21 21-16,22-21 0,-1 0 16,0 0-16,0 0 0,0 0 15,0 0-15,22 0 0,-22 0 16,21-21-16,-21 0 0,22 0 0,-22-1 16,21 1-16,-21 0 0,22-21 15,-22 21-15,0-22 0,0 1 0,0 0 16,1-1-16,-1 1 0,0 0 15,0-1-15,-21 1 0,21 0 0,-21-1 16,0 22-16,0 0 0,0 0 0,0 42 31,0 0-31,-21 21 16,21 1-16,-21-1 0,21 22 16,-21-22-16,0 21 0,21-20 0,0-1 15,0 0-15,-22 1 16,22-1-16,0-21 0,0 22 0,0-22 15,0 0-15,0 0 0,0 0 16,22-21-16,-1 0 0,0 0 16,0 0-16,0 0 0,0 0 15,1 0-15,-1-21 0,0 0 16,0 0-16,0 21 0,0-21 0,1-22 16,-22 22-16</inkml:trace>
  <inkml:trace contextRef="#ctx0" brushRef="#br1" timeOffset="37180.37">5080 2582 0,'0'43'32,"21"-43"-32,21 0 15,-20 0-15,-1 0 0,21 0 0,-21 0 16,22 0-16,-1-21 0,-21 21 15,21-22-15,-20 1 0,20 21 0,-21-21 16</inkml:trace>
  <inkml:trace contextRef="#ctx0" brushRef="#br1" timeOffset="38128.42">6456 2307 0,'0'0'0,"0"-21"0,42-42 32,-42 84-17,0 0 1,0 0-16,0 0 0,0 22 0,0-1 15,0 0-15,0 1 0,0 20 0,0-21 16,0 1-16,0-1 0,0 0 16,-21 1-16,21-22 0,-21 21 15,21-21-15,0 1 0,-21-1 16,-1 0-16,22 0 16,0-42 15,0 0-31,0 0 0,0-1 15,22-20-15,-1 21 0,-21 0 16,21-22-16,0 22 0,0-21 0,-21 21 16,21-22-16,1 22 0,-1 0 15,0 0-15,0 21 16,0 0-16,0 21 16,1-21-16,-22 42 0,0-20 0,21-1 15,-21 21-15,21-21 0,0 22 0,-21-22 16,0 0-16,21 0 0,0 21 15,-21-20-15,22-22 0,-1 21 0,-21 0 16,21-21-16,0 0 0,0 0 16,0 21-16,1-21 0,-1 0 0,0 0 15,0 0-15,0-21 0,22 21 16,-22-21-16,0 0 0,0-1 0,21 1 16,-20 0-16,-1 0 0,0-21 0,0-1 15,-21 22-15,21-21 16,-21-22-16,21 22 0,-21 0 0,0-1 15,0 1-15,0 0 0,0-1 16,0 22-16,0-21 0,0 21 0,0-1 16,0 1-16,0 42 15,0 1 1,0 20-16,0-21 0,0 21 0,-21 1 16,21-1-16,0 22 0,-21-22 15,21 21-15,0-20 0,0-1 0,0 0 16,0-20-16,0 20 0,0-21 15,0 21-15,0-20 0,21-1 16,0 0-16,1-21 0,-1 0 16,0 0-16,0 0 15,0 0-15,0 0 0,1-21 0,20 0 16,-21 21-16,0-22 0,0-20 16,-21 21-16,0 0 0,22 0 0</inkml:trace>
  <inkml:trace contextRef="#ctx0" brushRef="#br1" timeOffset="38316.49">7133 2540 0,'0'0'15,"0"21"-15,-21-21 0,21 21 16,21-21 0,0 0-16,0 0 15,1 0-15,20 0 0,-21 0 0,21 0 16,1-21-16,-1 0 0,0 21 0,1-21 15,-1 21-15,0-21 0,22 0 16,-22 21-16,1-22 0,-1 22 0</inkml:trace>
  <inkml:trace contextRef="#ctx0" brushRef="#br1" timeOffset="38951.35">7916 2498 0,'0'21'16,"0"-42"-16,0 63 0,0-21 0,-21 0 0,21 1 15,0 20-15,-21-21 0,21 0 16,-21 0-16,21 1 0,-21-1 0,21 0 15,0 0-15,0 0 0,0 0 16,0 1-16,-22-22 47,22-22-31,0 1-16,0 0 15,0 0-15,0-21 0,0 20 16,0 1-16,22-21 0,-1 0 0,0 20 15,0-20-15,0 21 0,0-21 16,1 20-16,-1 1 0,0 0 0,21 21 16,-21 0-16,1 0 15,-1 0-15,0 0 0,0 21 0,0 22 16,0-22-16,1 0 0,-22 21 0,0-21 16,21 22-16,-21-22 0,0 21 15,0-21-15,0 22 0,0-22 0,0 0 16,0 0-16,0 0 0,0 1 15,0-44 32,21 1-47,0 0 0,0 0 16,-21 0-16,21-22 0,1 22 16,-1-21-16,0 0 0,0-1 15,21 1-15,-20 0 0,-1 20 0,0-20 16,0 21-16,21 0 0,-20 0 15,-1 21-15,0 0 0,0 21 16,-21 21-16,0-21 16,0 22-16,0-22 0,0 21 0,0-21 15,0 22-15,0-1 0,0-21 16,0 0-16,0 22 0,0-22 0,-21 0 16,21 0-16,-21 0 0,21 0 15,21-21 32,0-21-47,0 0 16,0 0-16,1 0 0</inkml:trace>
  <inkml:trace contextRef="#ctx0" brushRef="#br1" timeOffset="39240.23">9250 2244 0,'0'0'0,"0"-21"0,0-1 15,0 44 1,-21-1 0,-1 21-16,1-21 0,0 22 15,21-22-15,-21 21 0,0 0 16,0 22-16,-1-22 0,1 1 0,0-22 16,0 21-16,21 0 0,0-20 0,-21 20 15,21-21-15,0 0 0,0 0 16,0 1-16,21-22 15,0 0-15,0 0 0,0 0 16,1 0-16,20 0 0,-21 0 0,0 0 16,22 0-16,-22-22 0,0 1 15,0 21-15,-21-21 0,21 0 0,0 0 16,-21 0-16,0-1 16</inkml:trace>
  <inkml:trace contextRef="#ctx0" brushRef="#br1" timeOffset="39753.05">10647 2201 0,'0'0'0,"0"-21"32,0 42-17,0 1-15,-21-1 16,21 0-16,-22 0 0,1 21 16,21 1-16,-21-1 0,21-21 0,-21 22 15,0-1-15,0 0 0,21 1 0,-22-22 16,22 21-16,-21-21 0,21 22 15,-21-22-15,21 0 0,0 0 16,0 0 0,21-21-16,0 0 0,1 0 0,-1 0 15,0 0-15,0-21 16,0 21-16,0-21 0,1 0 0,-1 0 16,0-1-16,-21 1 0</inkml:trace>
  <inkml:trace contextRef="#ctx0" brushRef="#br1" timeOffset="39952.42">10499 2413 0,'-22'0'15,"44"0"-15,-44 21 32,44-21-17,-1 0-15,0 0 0,0 0 16,0 0-16,22 0 0,-22 0 15,21 0-15,0 0 0,1-21 0,-1 21 16,0-21-16,1 21 0,-1 0 16,0-21-16,1 21 0</inkml:trace>
  <inkml:trace contextRef="#ctx0" brushRef="#br1" timeOffset="41095.73">11578 2455 0,'21'0'16,"-21"-21"15,0 0-31,0 0 16,0 0-16,0 0 16,0-1-16,-21 1 0,0 21 15,0-21-15,0 21 0,-1 0 16,1 0-16,0 0 0,0 0 15,0 0-15,0 21 0,-1 0 0,-20 1 16,21-1-16,0 0 0,0 21 16,-1-21-16,1 22 0,0-22 0,0 21 15,21-21-15,0 22 0,0-22 16,0 0-16,0 0 0,0 0 16,0 1-16,0-1 0,21-21 15,0 0-15,0 0 0,1 0 16,-1 0-16,0 0 0,0 0 0,21-21 15,-20 21-15,-1-22 0,21 1 0,-21 0 16,0 0-16,22 0 0,-22 0 16,0-1-16,0-20 0,0 21 0,-21-21 15,22 20-15,-22-20 0,21 21 16,-21 0-16,0 0 0,0-1 16,0 44 15,0-1-31,0 21 15,0-21-15,0 0 16,0 22-16,0-22 0,0 21 0,0-21 16,0 1-16,0 20 0,0-21 0,0 0 15,0 0-15,0 1 0,21-1 16,0 0-16,0 0 0,0-21 0,1 21 16,-1-21-16,21 21 0,-21-21 15,22 0-15,-22 0 0,21 0 0,0 0 16,-20 0-16,20 0 0,0-21 0,1 0 15,-22 0-15,21 21 0,0-21 16,-20 0-16,-1-1 0,0 1 16,0-21-16,0 21 0,-21-22 15,0 22-15,0-21 0,0 21 0,0 0 16,0-22-16,-21 22 0,0 21 0,0-21 16,0 0-16,-1 21 0,-20 0 15,21 0-15,0 0 0,0 21 0,-22-21 16,22 21-16,0 0 0,0 0 15,0 22-15,21-22 0,0 0 0,-22 0 16,22 22-16,0-22 0,0 0 16,0 0-16,0 0 0,22-21 15,-1 21-15,0-21 16,0 0-16,0 0 0,0 0 16,1 0-16,-1 0 0,21 0 0,-21 0 15,0-21-15,1 21 0,-1-21 16,0 21-16,0 0 15,-21 21 17,0 0-32,0 1 0,0-1 15,0 0-15,0 0 0,0 21 0,0-20 16,21 20-16,-21-21 0,0 21 16,0-20-16,0 20 0,0 0 0,0 1 15,0-1-15,0 0 0,0 22 16,0-22-16,0 0 0,-21 22 15,21-1-15,-21-20 0,0 20 0,21-20 16,-21-1-16,-1 0 0,1 1 16,0-22-16,-21 21 0,21-21 0,-22 22 15,1-22-15,0 0 0,-1-21 16,1 21-16,-22-21 0,22 0 0,0 0 16,-1 0-16,22 0 0,-21-21 0,21 21 15,-22-21-15,22 0 0,0-1 0,21 1 16,0 0-16,0 0 0,0 0 15,0 0-15,0-1 16,21 1-16,0 0 16,1 0-16,-1 0 0,0 0 0,21-22 15,-21 22-15,22-21 0</inkml:trace>
  <inkml:trace contextRef="#ctx0" brushRef="#br1" timeOffset="41424.32">13123 2392 0,'0'0'0,"-21"0"31,0 0-31,0 21 16,21 21-16,-21-20 15,-1-1-15,22 21 0,-21-21 0,0 22 16,21-1-16,-21 0 0,21-21 0,-21 22 16,21-22-16,-21 21 0,21-21 15,0 1-15,0-1 0,0 0 0,0 0 16,0 0-16,0 0 0,21-21 31,0 0-15,0-21-16,0 0 15,-21 0-15</inkml:trace>
  <inkml:trace contextRef="#ctx0" brushRef="#br1" timeOffset="41967.91">12912 2709 0,'0'0'0,"21"0"31,0 0-31,0 0 15,0 0-15,0-21 0,22 21 16,-1 0-16,0-21 0,1 0 16,-1 21-16,0-21 0,1 21 0,-1 0 15,0 0-15,1-21 0,-22 21 16,21-22-16,-21 22 0,1 0 0,-1 0 16,-21 22-1,0-1-15,0 0 16,0 0-16,0 0 0,-21 0 0,-1 22 15,22-22-15,0 0 0,-21 0 16,21 0-16,-21 1 0,21-1 0,0 0 16,0 0-16,0 0 0,0 0 15,21-21 1,0 22-16,1-22 0,-1 0 0,0 0 16,21 0-16,-21 0 0,1 0 0,20 0 15,-21 0-15,0-22 0,22 1 16,-22 21-16,0-21 0,21 0 0,-42 0 15,21-22-15,1 22 0,-22-21 16,0 21-16,0-22 0,0 1 0,0 0 16,0 21-16,0-22 0,-22 22 0,1 0 15,0 0-15,0 0 0,0 21 16,0 0-16,-1 0 0,1 0 0,0 0 16,0 0-16,0 21 0,0 0 15,-1 0-15,1 0 0,0-21 0,0 21 16,0 1-16,0-1 0,21 0 0,0 0 15,0 0-15,-22-21 16,22 21-16</inkml:trace>
  <inkml:trace contextRef="#ctx0" brushRef="#br1" timeOffset="42976.18">15769 2265 0,'21'-42'15,"0"20"-15,-21 1 0,0 0 16,0 0-16,-21 21 16,0 0-16,0 0 15,0 0-15,0 0 0,-22 0 0,22 21 16,-21-21-16,-1 42 0,22-20 0,-21-1 15,0 21-15,-1 0 0,1 22 16,21-22-16,0 22 0,-22-22 16,43 0-16,0 1 0,-21-1 15,21 0-15,0-20 0,0 20 0,0-21 16,21 0-16,0 0 0,1-21 0,20 22 16,-21-22-16,21 0 0,-20 0 15,20 0-15,-21 0 0,21 0 0,1 0 16,-22-22-16,21 22 0,-21-21 15,22 0-15,-22 0 0,0 0 0,0 0 16,0-1-16,1 1 0,-1 0 0,-21 0 16,0-21-16,0 20 15,0 1-15,0 0 0,0 0 0,0 0 16,-21 21-16,-1 0 16,1 0-16,0 0 15,21 21-15,0 0 0,0 21 16,-21-20-16,21-1 0,0 21 0,0-21 15,0 22-15,0-1 0,0-21 0,0 21 16,0 1-16,0-1 0,0-21 16,0 22-16,0-1 0,0 21 0,-21-20 15,0 20-15,21-20 0,-22 20 0,1 1 16,0-1-16,0-21 0,-21 22 16,20-22-16,1 1 0,0-1 0,-21 0 15,21 1-15,-1-22 0,1 21 16,0-21-16,21 0 0,-21 1 15,21-44 1,21 1 0,0 0-16,0-21 0,1 21 15,-1-22-15,0 1 0,0-22 0,21 22 16</inkml:trace>
  <inkml:trace contextRef="#ctx0" brushRef="#br1" timeOffset="43392.2">16129 2561 0,'0'-42'32,"21"21"-32,0 21 0,-21-21 0,21 21 15,1 0-15,-1 0 0,0 0 0,0 0 16,0 0-16,0 0 0,22 21 15,-22 0-15,0 21 0,21-21 0,-20 22 16,-1-22-16,0 21 0,0-21 16,-21 22-16,0-22 0,0 21 0,0-21 15,0 1-15,0-1 0,0 0 16,0 0-16,-21-21 0,21 21 16,-21-21-16,0 0 15,-1 0 1,22-21-16,0 0 15,0 0-15,0 0 0,0-1 0,0 1 16,0 0-16,22-21 0,-1 21 16,-21-1-16,21-20 0,0 21 0,-21 0 15,21 0-15,0-1 0,1 1 16,-1 21-16,0-21 0,0 21 0,0 0 16,0-21-16,1 21 0,-1 0 15,0 0-15,0 0 0</inkml:trace>
  <inkml:trace contextRef="#ctx0" brushRef="#br1" timeOffset="44824.54">17103 2836 0,'0'0'0,"21"0"0,0 0 16,0 0-16,0 0 0,0-21 15,1 0-15,-1 0 0,0 21 16,0-21-16,-21 0 0,0-22 0,0 22 15,0 0-15,0-21 0,0 20 16,0-20-16,0 21 0,-21-21 0,0 20 16,0 1-16,-1 0 15,1 21-15,0 0 0,-21 0 0,21 0 16,-22 0-16,22 0 0,-21 21 0,21 22 16,-22-22-16,22 21 0,-21-21 15,21 22-15,-1-1 0,1 0 0,0 1 16,21-1-16,-21-21 0,21 21 15,0-20-15,0-1 0,0 0 0,0 0 16,21 0-16,0-21 0,0 0 0,-21 21 16,43-21-16,-22 0 0,0 0 15,0 0-15,0 0 0,22-21 0,-22 21 16,21-21-16,-21 0 16,22 0-16,-22 0 0,21-1 0,-21-20 15,22 21-15,-22-21 0,0 20 0,0-20 16,0 0-16,1 21 0,-22-22 15,0 22-15,0 0 0,0 0 0,-22 42 32,1 0-32,0 0 15,0 0-15,21 22 0,0-22 16,0 0-16,0 21 0,0-20 0,0-1 16,0 21-16,0-21 0,0 0 0,0 1 15,0-1-15,21-21 16,0 0-16,0 21 0,1-21 0,20 0 15,-21 0-15,21 0 0,-20 0 16,20 0-16,-21-21 0,21 21 16,1-21-16,-22-1 0,0 1 0,21 0 15,-20-21-15,-1 21 0,0-22 16,0 22-16,-21-21 0,0 21 0,21-1 16,-21 1-16,-21 42 31,21 22-31,-21-22 0,21 0 15,0 21-15,-21-20 0,21 20 16,-21-21-16,21 21 0,0-20 0,0-1 16,0 0-16,0 0 0,0 0 15,0 0-15,21-21 47,0 0-47,0-21 0,0 0 16,0 0-16,1 0 0,-1 0 15,-21-1-15,21 1 0,0 0 0,21-21 16,-20 21-16,-1-1 0,0 1 16,0 0-16,0 0 0,0 0 15,-21 42 1,0 0-16,0 0 16,0 0-16,0 1 0,0-1 0,0 0 15,0 0-15,0 0 0,22 0 16,-22 1-16,21-1 0,0 0 0,-21 0 15,21 0-15,0-21 0,0 21 0,22-21 16,-22 0-16,21 0 0,-21 0 16,22 0-16,-1 0 0,-21 0 0,22 0 15,-1 0-15,0 0 0,1 0 16,-22-21-16,21 0 0,-21 0 0,22 0 16,-22 0-16,-21-1 0,21 1 0,-21-21 15,0 21-15,0-22 0,0 22 16,0-21-16,0 21 0,0 0 15,-21-1-15,21 1 0,-21 21 16,-1 0-16,1 0 0,0 0 0,-21 21 16,21 1-16,-1-1 0,1 0 15,-21 0-15,21 21 0,0-20 0,-1 20 16,22-21-16,0 0 0,-21 0 0,21 22 16,0-22-16,0 0 0,0 0 15,0 0-15,21-21 16,1 22-16,-1-22 15,0 0-15,0 0 0,0 0 0,0 0 16,1-22-16,-1 22 0,0-21 0,0 0 16,0 0-16,0 0 0,1-22 15,-1 1-15,0 0 0,0-1 16,0-20-16,0 21 0,1-22 16,-1 1-16,0 20 0,0-20 0,-21 20 15,21 1-15,-21 0 0,21-1 16,-21 22-16,0 0 0,0 0 0,0 42 31,0 0-31,0 0 0,-21 22 16,0-1-16,21 0 0,0 22 0,-21-1 15,21-20-15,-21 20 0,21-20 16,0 20-16,0-21 0,0 1 16,0-22-16,0 21 0,0-21 0,0 1 15,0-1-15,0 0 0,0 0 16,0 0-16,21-21 31,0 0-31,-21-21 0,0 0 0,21 0 16,-21 0-16</inkml:trace>
  <inkml:trace contextRef="#ctx0" brushRef="#br1" timeOffset="45320.29">19918 2201 0,'0'0'0,"-21"0"16,-1 0-1,22 22-15,-21-1 0,0 21 0,21-21 16,-21 22-16,0-1 0,21 21 16,-21-20-16,-1 20 0,1 1 0,0-22 15,0 0-15,0 1 0,0-1 16,-1 0-16,1 1 0,0-22 16,0 21-16,21-21 0,-21 1 0,21-1 15,-21 0-15,42-42 47,-21 0-47,21-1 0,-21 1 16</inkml:trace>
  <inkml:trace contextRef="#ctx0" brushRef="#br1" timeOffset="45652.09">19621 2328 0,'0'0'0,"0"-21"0,-21 0 16,21-21-16,0 21 15,0-1-15,0 1 16,21 0-16,22 21 0,-22-21 0,21 21 16,-21 0-16,22 0 0,20 0 15,-20 0-15,-1 0 0,0 0 0,1 0 16,-1 21-16,0 0 0,1 0 16,-1 22-16,-21-22 0,0 21 0,0-21 15,-21 22-15,0-1 0,0 0 0,-21 1 16,0-22-16,0 21 0,-21-21 15,-1 22-15,1-22 0,0 0 0,20 0 16,-20-21-16,0 21 0,21 1 16,-22-22-16,22 0 0,0 0 0,42 0 47,0 0-32,0 0-15,22 0 0,-22 0 16,0 0-16</inkml:trace>
  <inkml:trace contextRef="#ctx0" brushRef="#br1" timeOffset="46151.81">20637 2773 0,'0'0'0,"0"-21"15,0 0-15,0-1 16,0 1-16,0 0 0,0 0 15,0 0-15,-21 0 0,0-1 16,0 1-16,0 0 0,0 21 16,-1 0-16,-20 0 0,21 0 15,0 0-15,0 21 0,-22 0 0,22 1 16,0-1-16,0 0 0,0 0 0,-1 21 16,1-20-16,0 20 0,21-21 15,-21 0-15,21 0 0,0 1 16,0-1-16,0 0 0,0 0 0,0 0 15,21-21-15,0 0 16,0 0-16,1 0 0,-1 0 0,0 0 16,0 0-16,21 0 0,-20 0 15,-1-21-15,21 0 0,-21 21 16,22-21-16,-22 0 0,0-1 0,0-20 16,0 21-16,0 0 0,22-43 15,-43 43-15,0 0 0,0 0 16,0 42-1,0 0-15,0 0 16,0 0-16,0 1 0,-21-1 16,21 0-16,0 0 15,0 0-15,-22 0 0,22 1 16,0-1-16,0 0 0,0 0 16,22-21-16,-1 0 15,0 0-15,0 0 0,0 0 16,0 0-16</inkml:trace>
  <inkml:trace contextRef="#ctx0" brushRef="#br1" timeOffset="46557.43">21082 2625 0,'0'0'0,"0"-21"0,0-1 15,0 1-15,0 0 16,21 21-16,0 0 15,0 0 1,1 0-16,-1 0 0,0 21 16,-21 0-16,21 1 0,-21-1 15,21 0-15,0 0 0,-21 0 0,0 22 16,0-22-16,0 0 0,0 0 0,0 0 16,0 0-16,0 1 0,0-1 15,0 0-15,-21-21 16,21 21-1,0-42 1,0 0 0,0 0-16,0-1 15,0 1-15,0 0 0,21 0 16,1 0-16,-1 0 0,-21-1 16,21 1-16,0 0 0,0-21 15,0 21-15,1-1 0,-1 22 16,0-21-16,0 21 15,0 0-15,0 0 0,1 0 16</inkml:trace>
  <inkml:trace contextRef="#ctx0" brushRef="#br1" timeOffset="47392.21">21590 2794 0,'21'0'16,"0"0"-16,0-21 16,1 21-16,-1-21 0,0 0 0,0 21 15,0-22-15,0 1 0,22 0 0,-22 21 16,0-21-16,0 0 16,0 0-16,-21-1 0,-21 22 31,0 0-31,0 0 15,0 22-15,0-1 0,-22 0 16,22 0-16,0 0 0,0 0 0,21 1 16,-21-1-16,21 0 0,-22 0 0,22 0 15,0 0-15,0 1 0,0-1 16,0 0-16,22-21 16,-1 21-16,21-21 15,-21 0-15,0 0 0,1 0 16,20 0-16,-21 0 0,21 0 0,1 0 15,-22 0-15,21-21 0,1 21 16,-22-21-16,0 0 0,21 21 0,-21-22 16,1 1-16,-1 0 0,0 0 15,-21 0-15,0-22 0,21 1 16,-21 21-16,0 42 31,-21 0-15,21 0-16,-21 1 0,21-1 15,0 0-15,-21 0 0,-1 0 0,22 0 16,-21 1-16,21-1 0,0 0 16,0 0-16,-21-21 15,21 21-15,0-42 63,0 0-63,0 0 0,21 0 15,0-1-15,-21 1 0,22-21 16,-1 21-16,0 0 0,0-22 16,0 22-16,22-21 0,-22 21 0,21-1 15,-21 1-15,0 21 16,1 0-16,20 0 0,-21 0 0,0 0 16,-21 21-16,0 22 15,0-22-15,0 0 0,0 21 0,0-20 16,0 20-16,0-21 0,-21 21 0,0-20 15,21-1-15,0 0 0,-21 0 16,21 0-16,-21-21 0,21 21 0,-22-21 16,22 22-16,22-22 47,-1-22-47,0 1 0,0 21 15,0-21-15,0 0 0</inkml:trace>
  <inkml:trace contextRef="#ctx0" brushRef="#br1" timeOffset="47743.83">23177 2265 0,'0'-21'0,"0"42"0,0-63 0,0 20 16,-21 22 15,0 0-31,21 22 0,-21-1 15,0 0-15,21 0 0,-43 43 16,22-43-16,0 21 16,0 0-16,0 1 0,0-1 15,-1 0-15,22 1 0,-21-1 0,0 0 16,0 1-16,21-1 0,0-21 16,0 0-16,0 22 0,-21-22 0,21 0 15,0 0-15,0 0 0,0 1 16,21-22-1,0 0-15,0 0 16,0 0-16,1 0 16,-1 0-16,0 0 0,0-22 0,-21 1 15,21 21-15,0-21 0,1 0 16,-1 0-16,0-22 0,-21 22 16,0 0-16</inkml:trace>
  <inkml:trace contextRef="#ctx0" brushRef="#br1" timeOffset="48043.43">22902 2519 0,'21'0'16,"1"-21"0,-1 21-16,0 0 0,21 0 0,-21-21 15,22 21-15,-22 0 0,21 0 16,-21-22-16,22 22 0,-22 0 15,21 0-15,-21 0 0,1 0 0,-1 0 16,0 0-16,0 0 0,-21-21 31</inkml:trace>
  <inkml:trace contextRef="#ctx0" brushRef="#br1" timeOffset="50967.34">24596 2307 0,'0'0'0,"0"-21"15,0 0-15,0 0 0,-22 21 47,22 21-47,-21 0 16,21 21-16,-21-20 0,21 20 0,-21 0 15,-21 43-15,42-43 16,-22 1-16,1-1 0,0 0 16,0-21-16,0 22 0,0-22 0,-1 21 15,22-21-15,-21 1 0,0-1 16,21 0-16,0 0 16,0-42 15,0 0-31,21 0 15,0-1-15,-21-20 0,22 21 16,-1 0-16,0 0 0,0-22 0,0 22 0,0 0 16,1 0-16,-22 0 15,0-1-15,21 22 0,0 0 16,-21 22-16,0-1 16,0 21-16,0-21 0,0 0 15,0 1-15,0-1 0,0 21 16,0-21-16,0 0 0,0 1 15,21-1-15,0-21 0,-21 21 0,21-21 16,1 0-16,-1 0 0,0 0 16,0 0-16,0 0 0,22 0 0,-1 0 15,0 0-15,1-21 16,-1 0-16,0 21 0,1-22 0,-1-20 16,0 21-16,1 0 0,-1-22 15,-21 1-15,0 0 0,22-1 0,-22 1 16,0 0-16,-21-22 0,21 22 15,-21 0-15,21-1 0,-21 22 0,0-42 16,0 41-16,-21 22 16,0 22-1,0-1-15,21 0 0,-21 0 0,-1 21 16,1 1-16,0-1 0,0 0 16,-21 43-16,20-43 0,22 1 15,0-1-15,-21 0 0,21-20 16,0-1-16,0 0 0,0 0 15,0 0-15,0 0 0,21-21 16,1 0-16,-1 0 16,0 0-16,0 0 0,0 0 15,0-21-15</inkml:trace>
  <inkml:trace contextRef="#ctx0" brushRef="#br1" timeOffset="51156.44">25082 2540 0,'-21'0'16,"21"-21"-1,21 21-15,1 0 0,-1 0 16,0 0-16,21 0 0,-21 0 0,22 0 16,-1 0-16,0 0 0,1-21 15,-1 21-15,22-21 0,-22 21 0,0 0 16,22-22-16</inkml:trace>
  <inkml:trace contextRef="#ctx0" brushRef="#br1" timeOffset="51779.69">25844 2455 0,'0'0'0,"-21"22"0,0-1 15,0 0-15,0 0 0,0 21 16,-1-20-16,1-1 0,21 0 16,-21 0-16,0 0 0,0 0 15,21 1-15,-21-1 0,21 0 0,0 0 16,0 0-16,-22-21 0,22 21 31,0-42 0,0 0-31,0 0 0,0 0 16,0 0-16,0-1 0,0 1 16,22 0-16,-22-21 0,21 21 0,0-22 15,0 22-15,21-21 0,-20 21 16,-1-1-16,21 1 0,-21 21 15,22 0-15,-22 0 0,0 0 16,0 0-16,0 21 0,0 1 0,1-1 16,-22 21-16,21-21 0,-21 22 15,21-22-15,-21 0 0,0 21 0,0-21 16,0 1-16,0-1 0,0 0 16,0 0-16,0 0 15,-21-21-15,0 0 16,21-21-1,0 0 1,0 0-16,0 0 0,21 21 16,-21-43-16,21 22 0,0 0 15,21 0-15,-20-22 0,-1 22 16,21 0-16,-21-21 0,0 21 0,22-1 16,-22 22-16,21 0 0,-21 0 15,1 0-15,-1 0 0,0 22 0,-21-1 16,0 21-16,0-21 0,0 22 15,0-22-15,0 21 0,0-21 0,-21 0 16,21 22-16,-21-22 0,-1 0 0,1-21 16,0 21-16,0 0 0,21 1 15,-21-22 1,42 0 15,0-22-31,0 22 16,0-21-16,1 0 0</inkml:trace>
  <inkml:trace contextRef="#ctx0" brushRef="#br1" timeOffset="52067.52">26945 2244 0,'0'0'0,"0"-21"15,0-22 1,-21 43-1,0 0-15,21 21 0,-21 1 0,-1-1 16,1 0-16,-21 21 0,21 1 16,0-1-16,-1 0 0,1 1 0,0-1 15,0 0-15,0 1 0,0-1 16,-1-21-16,1 21 0,21-20 0,0-1 16,0 21-16,0-21 15,0 0-15,0 1 0,21-22 16,1 0-16,-1 0 0,0 0 0,0 0 15,21 0-15,1 0 0,-1-22 16,0 22-16,1-21 0</inkml:trace>
  <inkml:trace contextRef="#ctx0" brushRef="#br1" timeOffset="52412.33">27919 2201 0,'0'0'0,"42"-63"16,-63 84 31,-21 0-47,20 22 0,1-22 15,0 21-15,0 0 0,-21 1 0,20-1 16,1 0-16,0 1 0,0-1 16,0 0-16,21 1 0,0-1 0,-21-21 15,21 0-15,0 1 0,0-1 0,0 21 16,0-21-16,21-21 16,-21 21-16,21-21 0,0 0 15,0 0-15,0 0 16,22 0-16,-22-21 0,0 0 0,21 0 15</inkml:trace>
  <inkml:trace contextRef="#ctx0" brushRef="#br1" timeOffset="52604.22">27622 2498 0,'0'0'0,"-21"0"0,0 0 0,0 0 16,42 0 15,0 0-31,22 0 0,-22 0 16,21 0-16,0 0 0,1 0 15,-1 0-15,22 0 0,-22 0 16,0 0-16</inkml:trace>
  <inkml:trace contextRef="#ctx0" brushRef="#br1" timeOffset="53631.63">28554 2540 0,'0'0'0,"42"0"31,-21-21-31,-21 0 0,0 0 16,21 21-16,-21-22 0,0 1 15,0 0 1,-21 21-1,0 21 1,0-21-16,0 21 0,-22 1 16,22 20-16,-21-21 0,21 0 0,-22 22 15,22-22-15,0 0 0,-21 21 0,42-21 16,-21 1-16,21-1 0,-22 0 16,22 0-16,0 0 0,22-21 31,-1 0-31,0 0 0,0 0 0,21 0 15,-20-21-15,20 21 16,-21-21-16,21 0 0,1 0 0,-22-1 16,21 1-16,-21 0 0,1 0 15,20 0-15,-21-22 0,0 22 0,0 0 16,-21 0-16,0 0 16,0 42-1,-21 0 1,0 0-16,0 0 0,21 22 0,-21-22 15,0 0-15,21 0 0,0 0 16,0 1-16,0 20 0,0-21 0,0 0 16,0 0-16,0 1 0,21-1 15,0-21 1,0 0-16,0 0 0,0 0 0,22 0 16,-1 0-16,-21 0 0,22 0 15,-1 0-15,0 0 0,1-21 0,-1 21 16,0-22-16,1 1 0,-22 0 15,21 0-15,-21-21 0,0 20 0,-21-20 16,0 21-16,0 0 0,0-22 16,0 22-16,-21-21 0,0 42 15,0 0-15,0 0 16,-22 0-16,1 0 0,21 21 0,-21 0 16,-1-21-16,22 21 0,-21 1 15,21-1-15,-1 0 0,1 0 0,21 0 16,0 0-16,0 1 0,0-1 15,21-21 1,1 0-16,-1 0 0,0 0 0,21 0 16,-21 0-16,22 0 0,-22 0 15,21 0-15,-21 0 0,1 0 0,-1-21 16,0 21-16,0 0 0,-21 21 47,0 0-47,0 0 0,-21 0 15,0 0-15,0 22 0,-1-22 16,1 21-16,0-21 0,0 1 16,0 20-16,0 0 0,-1-21 0,1 22 15,0-1-15,-42 106 16,63-84-16,-22-22 0,1 0 0,21 1 16,-21-1-16,0 22 15,0-22-15,0-21 0,-1 0 0,1 0 16,0 1-16,0-1 0,0-21 15,-22 0-15,22 0 0,-21 0 0,0 0 16,-1 0-16,1 0 0,-22-21 16,22-1-16,21 1 15,0 0-15,0 0 0,-1-21 0,1 20 16,21-20-16,0 21 0,0-21 16,0-1-16,0 1 0,21 0 0,22-1 15</inkml:trace>
  <inkml:trace contextRef="#ctx0" brushRef="#br1" timeOffset="54440.21">30459 2032 0,'0'0'0,"21"0"0,0-42 16,-21 21 0,0-1-16,21 22 15,-21-21-15,21 21 0,-21-21 16,0 42 0,0 0-1,0 1-15,0 20 0,0 0 16,0-21-16,0 22 0,0-1 0,0 0 15,-21 22-15,21-22 0,-21 1 16,21-1-16,-21 21 0,21-20 0,0-1 16,-21-21-16,0 22 15,21-22-15,0 0 0,0 0 0,0 0 16,-22 0-16,22-42 31,0 0-15,0 0-16,0 0 0,0 0 15,0-1-15,22-20 0,-1 21 0,-21 0 16,21-22-16,0 22 0,0-21 16,0 21-16,22 0 0,-22-1 0,0 1 15,21 0-15,-20 21 16,20 0-16,-21 0 0,21 0 0,-20 0 0,-1 0 16,0 21-16,0 0 15,0 1-15,-21 20 0,0-21 0,0 21 16,0-20-16,0 20 0,0 0 15,-21-21-15,0 1 0,21-1 0,-21 0 16,0 0-16,-1 0 0,-41 0 16,42-21-16,0 0 0,-1 0 15,1 0-15,0 0 16,0 0-16,0 0 16,0 0-16,21-21 46,21 0-46,0 0 16,0 21-16,0-21 0</inkml:trace>
  <inkml:trace contextRef="#ctx0" brushRef="#br1" timeOffset="55091.98">31390 2328 0,'0'0'16,"0"-21"-16,21 21 0,-21-21 0,-21 21 47,21 21-47,-21-21 15,0 21-15,-22 22 0,22-22 0,0 0 16,0 21-16,0-20 0,0 20 16,21-21-16,0 0 0,-22 22 15,22-22-15,0 0 0,0 0 0,0 0 16,0 0-16,22 1 15,-1-22-15,0 0 0,0 0 0,21 0 16,-20 0-16,20 0 0,-21 0 16,21 0-16,22 0 15,-43-22-15,21 1 0,-20 0 16,-1 0-16,0 0 0,0 0 0,0-1 16,0-20-16,1 21 0,-1-21 15,0 20-15,-21 1 0,0 0 0,0-21 16,21 42-16,-21-21 0,0-1 15,0 44 17,0-1-32,0 0 0,-21 21 0,0 1 15,0-1-15,-1 21 0,1-20 16,0 20-16,0-20 0,21-1 0,-21 0 16,0 22-16,-1-22 0,22 0 15,-21 1-15,0-1 0,21 22 16,-21-22-16,21 21 0,-21-20 0,0 20 15,21-20-15,-22-1 0,1 21 16,0-20-16,21-1 0,-21-21 16,0 22-16,0-1 0,-1-21 0,1 0 15,0 0-15,-21-21 0,21 22 16,-1-22-16,-20 21 0,21-21 16,0 0-16,-22 0 0,22 0 0,0 0 15,0 0-15,0 0 0,0-21 0,-1 21 16,1-22-16,0 22 0,21-21 15,0 0 1,0 0 0,0 0-1,0 0-15</inkml:trace>
  <inkml:trace contextRef="#ctx0" brushRef="#br1" timeOffset="56512.33">16849 3556 0,'21'-21'31,"0"0"-31,0 21 0,0-21 16,-21-1-16,21 1 0,1 0 15,-1 21-15,0-21 0,0 0 0,-21 0 16,0-1-16,21 1 0,-21 0 16,0 0-16,-21 21 15,0 0 1,0 0-16,0 0 0,-1 21 0,1 0 16,-21-21-16,21 21 0,0 1 15,-1-1-15,22 0 0,0 0 16,-21 0-16,21 0 0,0 1 0,0 20 15,0-21-15,0 0 0,21 0 16,1 1-16,-22-1 0,21 0 0,21 21 16,-42-21-16,21 1 15,-21-1-15,21 0 0,-21 0 0,0 0 16,0 0-16,0 1 0,0-1 0,-21 0 16,0-21-16,0 21 15,0-21-15,0 0 0,-22 0 0,22 0 16,-21 0-16,-22 0 15,22 0-15,0 0 0,-1 0 0,1 0 16,0-21-16,-22 0 0,22 0 16,21 21-16,-1-22 0,22 1 15,0 0-15,0 0 0,43 0 16,-22 0-16,0 21 0,21-22 16,1 1-16,-1 0 0,22 21 15,-22-21-15</inkml:trace>
  <inkml:trace contextRef="#ctx0" brushRef="#br1" timeOffset="57356.36">17547 3344 0,'-42'0'31,"21"22"-31,-1-1 0,1 0 0,0 0 16,21 0-16,-21 0 0,0 22 15,21-22-15,0 21 0,-21-21 0,21 1 16,-22 20-16,1-21 0,21 0 0,0 22 16,0-22-16,-21 0 0,21 21 15,-21-21-15,21 1 0,0-1 16,0 0-16,0 0 0,0 0 16,0 0-16,-21-21 31,21-21-16,-21 0-15,21 0 0,0 0 16,0 0-16,0-1 0,0 1 16,0 0-16,21 0 0,0 0 0,0 0 15,0-1-15,0 1 0,22 0 0,-22 0 16,21 0-16,-21 0 0,22 21 16,-22 0-16,0-22 0,21 22 0,-20 0 15,-1 0-15,0 0 16,0 0-16,-21 22 0,0-1 0,0 0 15,0 0 1,-21-21-16,0 0 16,-22 21-16,22-21 0,0 0 0,0 0 15,-21 0-15,20 0 0,1 0 16,0 0-16,0 0 0,0 0 0,0 0 16,21 21 15,21 1-16,0-22-15,-21 21 16,21-21-16,0 21 0,0 0 16,1 0-16,-1 0 15,0-21-15,0 0 0,-21 22 16,21-22-16,0 0 0,22 0 0,-22 0 16,0 0-16,0 0 0,22 0 15,-22 0-15,0 0 0,21-22 0,-21 22 16,1-21-16,-1 21 0,0-21 15,0 21-15,0-21 0,-21 0 16,0 0-16,21 21 0,-21-22 0,0 1 0,22 0 16,-22 0-1,0 42 17,-22 0-32,22 0 0,-21-21 15,0 22-15,21-1 0,0 0 0,-21-21 16,21 21-16,-21 0 0,21 0 15,-21-21 1,21 22-16,0-44 47,21 22-47</inkml:trace>
  <inkml:trace contextRef="#ctx0" brushRef="#br1" timeOffset="57536.2">18055 3535 0,'0'0'0,"-21"0"31,0 0-15,21 21-1,0 0 1,21-21-16</inkml:trace>
  <inkml:trace contextRef="#ctx0" brushRef="#br1" timeOffset="57867.4">18351 3577 0,'-21'43'31,"21"-22"-31,0 0 15,-21 0-15,21 0 0,-21 0 0,21 1 16,0-1-16,-21 21 0,21-21 16,0 22-16,0-22 0,0 21 0,0 0 15,0 1-15,-21 20 0,21-20 0,-22-1 16,1 0-16,21 1 0,-21-1 16,0 0-16,0-21 0,21 22 15,-21-22-15,21 0 0,-22 0 0,22 0 16,-21-21-16,21 22 15,0-44 1,0 1-16,0 0 16,0 0-16,0 0 0,0-22 15,0 22-15,0-21 0,21 0 0,1-22 16,-1 22-16,0-22 0,-21 22 16</inkml:trace>
  <inkml:trace contextRef="#ctx0" brushRef="#br1" timeOffset="58121.44">18373 3620 0,'0'0'0,"0"-22"0,21 1 0,0 21 16,-21-21-16,21 21 0,0 0 16,0 0-16,1 0 0,-1 0 15,0 0-15,0 21 16,-21 0-16,21 1 0,-21-1 0,0 0 16,0 0-16,0 0 0,0 0 15,0 1-15,-21-22 0,0 21 0,0 0 16,0 0-16,-22-21 0,22 21 0,-21 0 15,21-21-15,-1 0 0,-20 22 16,21-22-16,0 0 0,0 0 0,105-22 63,-63 1-63</inkml:trace>
  <inkml:trace contextRef="#ctx0" brushRef="#br1" timeOffset="58457.35">18902 3620 0,'0'0'0,"-21"0"0,-1 0 16,1 0-16,0 21 16,0 0-16,0 0 0,21 0 15,-21 0-15,-1 1 0,22-1 16,0 0-16,-21 21 0,0-21 0,0 22 15,21-1-15,-21 0 0,0 1 16,-1-1-16,22 22 0,-21-22 0,0 0 16,0 1-16,21-1 0,-21 0 15,0 1-15,-1-1 0,22-21 0,0 21 16,-21-20-16,21-1 0,-21 0 0,21 0 16,0-42 15,21 0-31,-21 0 15,21-1-15,1 1 0,-1-21 16,-21 0-16,21-1 0,0 1 0,0 0 16,0-1-16,1-20 0</inkml:trace>
  <inkml:trace contextRef="#ctx0" brushRef="#br1" timeOffset="58736.53">18775 3683 0,'0'0'0,"0"-21"15,21-21-15,-21 20 0,0 1 0,21-21 16,0 21-16,0 21 0,-21-21 15,22 21-15,-1 0 0,0 0 16,0 0-16,0 0 0,22 0 0,-22 0 16,0 21-16,21 0 0,-21 0 15,1 0-15,20 0 0,-42 1 0,0-1 16,0 21-16,0-21 0,0 0 16,-21 1-16,0-1 0,-22 0 15,22-21-15,-21 21 0,21-21 16,-22 0-16,1 0 0,21 0 0,-22 21 15,22-21-15,-21 0 0,21 0 0,0 0 16,42-21 15,0 21-31,0 0 16,0-21-16,22 21 0</inkml:trace>
  <inkml:trace contextRef="#ctx0" brushRef="#br1" timeOffset="58971.58">19558 3577 0,'0'0'0,"-21"0"15,0 0-15,-1 21 16,1-21-16,0 22 0,0-22 0,21 21 16,-21 0-16,21 0 0,-21-21 0,21 21 15,0 0-15,-22 1 0,22-1 16,-21-21-16,21 21 15,21-21 32,1-21-47</inkml:trace>
  <inkml:trace contextRef="#ctx0" brushRef="#br1" timeOffset="59148.49">19516 3450 0,'-22'-21'32,"44"42"-32,-65-42 0,43 42 47,21-21-32,1 0-15,-1 0 0,0 0 16</inkml:trace>
  <inkml:trace contextRef="#ctx0" brushRef="#br1" timeOffset="59620.22">19960 3514 0,'0'0'0,"-21"0"0,0 21 15,0 0-15,-1 0 0,1 0 16,21 1-16,-21-1 0,0 0 15,21 0-15,0 0 16,0 0-16,0 1 0,-21-22 0,21 21 16,0 0-16,-21 0 15,-1-42 32,22 0-47,0 0 16,0-1-1,0 1-15,22 21 0,-1-21 0,0-21 16,0 21-16,0-1 0,22 1 16,-22 0-16,21 0 0,0 0 0,-20 0 15,20-1-15,0 1 0,-21 21 0,22 0 16,-22 0-16,0 0 16,0 21-16,0 1 0,1-1 0,-22 0 0,0 0 15,0 21-15,0-20 0,0-1 16,0 0-16,0 0 0,0 0 0,0 0 15,-22-21-15,1 22 0,21-1 16,-21-21-16,0 0 0,0 21 0,42-21 47,0 0-31,0 0-16</inkml:trace>
  <inkml:trace contextRef="#ctx0" brushRef="#br1" timeOffset="60212.87">20870 3556 0,'0'-21'0,"-84"21"16,62 0-1,1 0-15,-21 0 0,21 0 16,0 21-16,-1-21 0,-20 21 0,21 0 15,0 1-15,0-1 0,-43 21 16,43-42-16,21 21 0,0 0 16,0 1-16,0-1 0,0 0 15,21 0 1,0-21-16,0 0 0,1 0 0,20 0 16,-21 0-16,0 0 15,0 0-15,22 0 0,-22-21 0,0 21 16,0-21-16,0 21 0,-21-21 0,22 21 15,-1-22-15,-21 1 0,0 0 16,21 21-16,-21-21 0,21 21 16,-21 21 15,0 0-31,0 0 16,-21 1-16,0-1 0,21 21 0,0-21 15,-21 22-15,-1-1 0,22 0 0,-21 1 16,0-1-16,0 21 0,21-20 15,-21-1-15,21 22 0,-21-22 16,-1 0-16,22 1 0,-21-1 0,0 0 16,0-21-16,21 22 0,-21-1 0,0-21 15,-1 0-15,1 1 0,0-1 16,-21 0-16,21 0 0,-22 0 0,22-21 16,-21 0-16,21 0 0,-22 0 15,1 0-15,21 0 0,0 0 0,-22-21 16,22 21-16,0-21 0,0 0 0,0 0 15,21-1-15,0 1 0,-22 0 16,22 0-16,0 0 0,0-22 0,0 22 16,0 0-16,0-21 0,0 21 0,22-22 15</inkml:trace>
  <inkml:trace contextRef="#ctx0" brushRef="#br1" timeOffset="61244.39">22140 3704 0,'0'-21'0,"0"42"0,21-42 0,-21 0 0,22 0 16,-22 0-16,0-1 15,0 1-15,0 0 16,0 0-16,-22 21 31,1 0-31,0 21 0,0 0 16,0 0-16,0 1 15,-1-1-15,22 0 0,-21 0 0,0 0 16,21 22-16,-21-22 0,21 0 0,0 0 16,0 0-16,0 0 15,0 1-15,21-22 0,21 0 16,-20 0-16,-1 0 15,0 0-15,0 0 0,0 0 0,22 0 16,-22-22-16,0 1 0,21 21 16,-21-21-16,1 0 0,-1 0 0,-21 0 15,0-1-15,0 1 0,0 0 0,0 0 16,0 0-16,0-22 16,-21 22-16,-1 0 0,1 0 0,0 0 15,0 0-15,0-1 0,0 22 16,-1 0-16,22-21 0,-21 21 15,42 0 1,22 0 0,-22 0-16,0 0 0,21 0 15,1 0-15,-1 0 0,0 0 16,1 0-16,-1-21 0,0 21 0,1-21 16,-1 21-16,0-21 0,1 0 15,-22 21-15,0-22 0,0 22 16,-21-21-16,0 0 15,-21 42 17,0 0-32,0 22 0,21-22 15,-21 21-15,21-21 0,-22 22 16,22-1-16,0 0 0,-21-20 0,0 20 16,0 0-16,21 1 0,0 20 0,-21-21 15,0 22-15,21-1 0,-22 1 16,22-1-16,-21 1 0,0-1 0,21 1 15,0-1-15,-21 1 0,0-1 0,0 1 16,21-1-16,-22 64 16,22-84-16,-21-1 0,0 0 15,21 1-15,-21-1 0,21-21 0,-21 0 16,0 1-16,-1-22 16,1 0-16,0 0 0,0 0 0,0-22 15,-22-20-15,22 21 0,0 0 16,0-22-16,-21 22 0,20-21 15,1 21-15,0 0 0,21-22 0,-21 22 16,21 0-16,-21 0 0,21-22 0,0 22 16,0 0-16,0 0 0,0 0 15,21-22-15,0 22 0,21 0 0,-20-21 16,20-1-16,0 22 0,1-21 16</inkml:trace>
  <inkml:trace contextRef="#ctx0" brushRef="#br1" timeOffset="62351.96">24088 3747 0,'0'0'0,"42"-43"31,-42 22-31,0 0 16,21 0-16,-21 0 0,0-1 16,0 1-16,0 0 0,0 0 15,0 0-15,-21 0 16,0 21-16,0 0 0,-1 0 0,1 0 16,-21 0-16,21 0 0,-22 0 15,1 21-15,0 0 0,-1-21 0,1 42 16,0-21-16,-1 1 0,22-1 0,-21 21 15,21-21-15,0 0 0,-1 1 16,22 20-16,0-21 0,0 0 16,0 0-16,0 1 0,0-1 15,22-21-15,-1 0 0,0 21 16,21-21-16,-21 0 0,1 0 0,20 0 16,-21 0-16,21 0 0,1 0 15,-22-21-15,21 21 0,-21-21 0,1-1 16,20 22-16,-21-21 0,0 0 0,0 0 15,1-21-15,-1 20 0,0 1 16,0 0-16,-21-21 0,0 21 0,21-1 16,-21 1-16,21 0 0,-21 42 31,-21-21-15,0 21-16,21 1 0,0 20 15,-21-21-15,21 0 0,-21 0 0,21 1 16,0-1-16,0 0 0,0 0 15,0 0-15,0 0 0,0 1 0,0-1 16,21 0 0,0-21-16,0 0 0,0 0 15,1 0-15,-1 0 0,0 0 0,0 0 16,21 0-16,-20-21 0,20 0 16,-21-1-16,0 22 15,22-42-15,-22 21 0,0 0 0,0 0 16,0-22-16,0 22 0,1-21 15,-1-1-15,0 1 0,-21 21 0,0-21 16,21 20-16,-21 1 0,0 0 16,0 0-16,-21 21 15,0 21 1,21 0-16,-21 0 0,-1 1 0,1 20 16,0-21-16,0 21 0,0 1 15,0-22-15,21 21 0,0-21 0,-22 22 16,22-22-16,0 0 0,0 0 15,0 0-15,0 1 0,0-1 0,0 0 16,0 0-16,22-21 0,-1 21 16,0-21-16,0 0 0,0 0 15,0 0-15,1 0 0,-1 0 16,21-21-16,0 0 0,1 0 16,-22 0-16,21-1 0,-21 1 15,1 0-15,20 0 0,-21-21 0,0 20 16,0-20-16,1 21 0,-1-21 15,0-1-15,0 22 0,-21-21 0,0 21 16,0-1-16,0 1 0,-21 42 31,0 1-31,0 20 0,-1-21 16,1 21-16,0-20 16,0 20-16,0-21 0,21 21 0,0-20 15,0 20-15,0-21 0,0 0 16,0 0-16,0 1 0,0-1 0,0 0 15,21 0-15,0-21 0,0 21 16,0-21-16,1 0 16,-1 0-16,0 0 0,0-21 0,0 0 15,0 21-15,1-21 0,-1 0 16</inkml:trace>
  <inkml:trace contextRef="#ctx0" brushRef="#br1" timeOffset="62889.03">26162 3514 0,'0'-21'15,"0"42"-15,0-64 0,-21 65 32,21-1-32,-21 21 0,21-21 15,0 22-15,-22-1 0,22 0 16,-21 1-16,0-1 0,21 0 16,-21 1-16,0 20 0,0 1 15,-1-1-15,1 1 0,-21 63 16,0-64-16,20-21 0,1 22 0,-21-1 15,21-20-15,0 20 0,-1-20 16,1-1-16,0 0 0,0 1 0,0-1 16,0 0-16,21-21 0,0 1 0,-22 20 15,22-63 17,0 0-32,0-1 0,0-20 15,22 0-15,-1-1 0</inkml:trace>
  <inkml:trace contextRef="#ctx0" brushRef="#br1" timeOffset="63196.4">25929 3852 0,'0'-42'0,"0"84"0,0-105 0,0 21 16,0 20-16,21 1 0,0-21 16,1 21-16,-1 0 0,0-1 0,0 1 15,21 0-15,1 0 0,-22 0 16,21 0-16,1 21 0,-1 0 0,0 0 15,-21 0-15,22 21 0,-22 0 0,0 0 16,-21 21-16,0 22 16,0-43-16,0 0 0,-21 22 15,-21-1-15,-1-21 0,1 0 16,0 0-16,-1-21 0,22 22 16,-21-22-16,-1 21 0,22-21 0,0 0 15,0 0-15,0 0 0,42 0 31,0 0-31,21 0 16,-20 0-16,20 0 0,-21-21 16</inkml:trace>
  <inkml:trace contextRef="#ctx0" brushRef="#br1" timeOffset="63644.33">26839 3662 0,'0'0'0,"0"-21"0,0 0 15,0-1-15,0 1 16,-21 21 0,0 0-16,0 0 0,0 0 0,-1 0 15,1 0-15,0 21 0,-21 1 16,21-22-16,-1 21 0,1 21 0,0-21 16,0 0-16,0 1 0,0-1 0,21 0 15,-22 0-15,22 0 16,0 0-16,0 1 0,22-1 15,-1-21-15,0 0 16,0 0-16,0 0 0,0 0 16,1 0-16,20 0 0,-21-21 0,0 21 15,0-22-15,1 1 0,20 21 16,-42-21-16,21 0 0,21-21 16,-42 20-16,0 1 0,0 0 15,0 0-15,0 0 0,0 42 31,0 0-15,-21 0-16,21 0 0,-21 1 16,21-1-16,0 0 15,0 0-15,0 0 0,0 0 16,0 1-16,0-1 0,21-21 16,0 0-16,1 0 15,-1 0-15,0 0 0,21 0 0</inkml:trace>
  <inkml:trace contextRef="#ctx0" brushRef="#br1" timeOffset="64036.53">27241 3683 0,'0'0'0,"0"-21"16,0 0-16,0 0 0,0-1 15,0 1-15,0 0 16,0 0-16,22 21 0,-1-21 0,0 21 15,0 0-15,0 0 16,0 0-16,1 0 0,-1 0 0,0 21 16,0 0-16,-21 0 0,21 22 15,-21-22-15,21 0 0,-21 0 0,0 21 16,0-20-16,0-1 0,0 0 16,0 0-16,0 0 0,-21 0 0,0-21 15,21 22-15,-21-22 16,0 0-1,21-22 17,0 1-32,0 0 0,0 0 15,0 0-15,21 0 0,0-1 16,-21 1-16,21-21 0,0 21 16,1 0-16,-22-1 0,21 22 0,0-21 15,0 0-15,0 21 0,0 0 16,-21-21-16,22 21 0,-1 0 0</inkml:trace>
  <inkml:trace contextRef="#ctx0" brushRef="#br1" timeOffset="65088.39">27771 3747 0,'0'0'0,"21"0"0,0-22 15,0 22 1,0-21-16,0 0 0,1 0 16,-1 0-16,0 21 0,0-21 15,0-1-15,-21 1 16,-21 21 0,0 0-16,0 0 15,0 21-15,-22-21 0,22 22 16,0-1-16,0 0 0,-22 0 0,22 0 15,0 0-15,21 1 0,-21-1 0,21 0 16,0 0-16,0 0 16,0 0-16,0 1 0,0-1 15,21-21-15,0 0 0,0 0 16,22 0-16,-22 0 0,21 0 0,1 0 16,-1 0-16,0 0 0,1 0 0,-1 0 15,0-21-15,-21 21 0,22-22 16,-1 1-16,-21 0 0,22 0 15,-22 0-15,0 0 0,0-1 16,0 1-16,0 0 0,-21 0 16,-21 21 15,0 21-31,21 0 16,-21 0-16,0 1 0,21-1 15,-21 0-15,21 0 0,-22 0 16,22 0-16,0 1 0,-21-1 15,21 0-15,-21-21 16,21-21 31,21 0-31,-21-1-16,21 1 0,1 0 0,-1 0 15,0 0-15,0 0 0,0-1 16,22 1-16,-22 0 0,0 21 0,21-21 15,-21 21-15,1-21 0,-1 21 16,0 0-16,0 0 0,-21 21 0,0 0 16,0 0-16,0 0 0,0 1 15,0-1-15,0 0 0,0 0 0,0 0 16,0 0-16,0 1 0,0-1 16,0 0-16,0 0 0,0 0 15,21-21 16,0 0-31,1 0 0,-1 0 16,0 0-16,0 0 0,0-21 16,0 0-16,22 21 0,-22-21 0,0 0 15,0-22-15,0 22 0,22 0 16,-22-21-16,0 20 0,21-20 0,-20 0 16,-1-1-16,0 1 0,0 21 15,0-21-15,-21 20 0,0-20 0,0 21 16,0 0-16,-21 42 31,0 0-31,0 21 16,0 1-16,-1-22 0,22 21 0,-21 1 15,0-1-15,21-21 0,-21 21 16,21-20-16,0 20 0,0 0 16,0-21-16,0 1 0,0-1 0,0 0 15,0 0-15,0 0 16,21-21-16,0 0 15,0 0-15,1 0 0,-1 0 16,0-21-16,0 21 0,0-21 16,0 0-16,-21 0 15,22-1-15</inkml:trace>
  <inkml:trace contextRef="#ctx0" brushRef="#br1" timeOffset="65280.4">28871 3683 0,'0'0'16,"21"0"15,1 0-15,-1 0-16,21 0 0,-21 0 16,0 0-16,1-21 0,20 0 15,-21 21-15,0-21 0,22 21 0,-22-22 16,0 22-16,0-21 0</inkml:trace>
  <inkml:trace contextRef="#ctx0" brushRef="#br1" timeOffset="65696.42">30268 3514 0,'0'0'0,"0"-85"31,-21 64-31,0 21 16,0 21-16,0 0 16,21 0-16,-22 22 0,1-22 15,0 21-15,21 1 0,0-1 16,-21 0-16,21-21 0,-21 22 0,0-22 16,21 21-16,-22-21 0,1 1 15,21 20-15,0-21 0,-21 0 0,21 0 16,-21-21-16,21 22 0,21-22 47</inkml:trace>
  <inkml:trace contextRef="#ctx0" brushRef="#br1" timeOffset="65976.35">30099 3598 0,'0'0'0,"21"-21"0,0 0 0,0 0 15,1 0-15,-1 21 16,0 0-16,0 21 16,0 0-16,0 0 0,-21 0 15,22 22-15,-1-1 0,0-21 0,0 64 16,0-64-16,-21 21 16,0-20-16,21 20 0,-21-21 0,22 0 15,-22 0-15,0 1 0,21-1 16,-21 0-1,0-42 17,0 0-32,21-1 15,-21 1-15,21-21 0,-21 21 16</inkml:trace>
  <inkml:trace contextRef="#ctx0" brushRef="#br1" timeOffset="66222.21">30713 3387 0,'0'0'0,"21"-43"32,-42 86-17,0-22-15,-1 21 0,1 1 0,0-1 16,0 0-16,0 1 0,0-1 16,-1 0-16,1 1 0,0-22 0,0 21 15,0 22-15,21-43 16,-21 21-16,-1-21 0,22 0 15,22-21 17,-1 0-32,0 0 15,0 0-15,0-21 0</inkml:trace>
  <inkml:trace contextRef="#ctx0" brushRef="#br1" timeOffset="66635.97">30988 3641 0,'-21'21'0,"0"0"15,-1 0-15,1 0 0,0 1 16,0-1-16,0 0 0,0 0 0,-1 0 16,1 0-16,21 1 0,0-1 15,-21 0-15,21 0 16,0 0-16,0 0 0,0 1 15,21-22-15,0 21 16,1-21-16,-1 0 0,0 0 16,0 0-16,21 0 0,-20 0 0,-1 0 15,0 0-15,21-21 0,-21 21 16,1-22-16,20-20 16,-21 21-16,0 0 0,0 0 0,-21-1 15,0 1-15,0-21 0,0 21 0,0 0 16,0-1-16,0 1 0,0 0 15,-21 21-15,0-21 0,0 21 16,-21 0-16,20 0 0,1 0 16,-21 21-16,21-21 0,0 21 0,-1-21 15,1 21-15,0 1 0,0-1 16,0 0-16,21 0 16,21-21-16,0 0 15</inkml:trace>
  <inkml:trace contextRef="#ctx0" brushRef="#br1" timeOffset="67207.64">31813 3747 0,'0'0'0,"-42"-64"31,21 43-31,0 21 0,0-21 15,-1 21-15,-20 0 0,21 0 16,0 0-16,0 21 0,-22-21 0,22 21 16,-21 0-16,21 0 0,-1 1 15,-20 20-15,21-21 0,0 0 16,21 0-16,0 1 0,-21 20 0,21 0 16,0-21-16,0 1 15,21-22-15,-21 21 0,21 0 16,0-21-16,0 0 0,0 21 15,22-21-15,-22 0 0,0 0 0,0 0 16,22 0-16,-22 0 0,0-21 16,0 0-16,0 0 0,0-1 0,22 1 15,-22 0-15,0-21 0,0 21 16,0-22-16,1 22 0,-1-21 0,0-1 16,0-20-16,0 21 0,0-1 15,1-20-15,-1 20 0,-21 1 0,21 0 16,-21-1-16,0 22 0,0 0 15,0 0-15,-21 21 16,0 21-16,-1 21 16,1-20-16,0 20 0,21 0 0,-21 1 15,0-1-15,21 0 0,-21 1 16,21-1-16,0 0 0,0 1 0,0-22 16,0 21-16,-22-21 0,22 0 15,0 1-15,0-1 0,0 0 0,0 0 16,0 0-16,22 0 15,-1-21-15,0 0 16,0 0-16,0 0 0,0 0 16,1 0-16,20-21 0</inkml:trace>
  <inkml:trace contextRef="#ctx0" brushRef="#br1" timeOffset="67568.44">32194 3831 0,'-21'0'0,"42"0"31,1 0-31,-1 0 16,0-21-16,0 21 16,0-21-16,0 0 0,1 21 0,-1-21 15,0 21-15,-21-22 0,0 1 16,21 0-16,-21 0 15,-21 21 1,0 0-16,0 0 16,-1 21-16,-20 0 0,21 0 0,-21 1 15,20-1-15,-20 0 0,21 0 16,0 0-16,0 0 0,-1 1 0,22-1 16,0 0-16,0 0 0,0 0 15,0 0-15,0 1 0,0-1 16,22-21-16,-1 0 15,0 0-15,0 0 0,0 0 16,22 0-16,-1 0 0,-21 0 0</inkml:trace>
  <inkml:trace contextRef="#ctx0" brushRef="#br1" timeOffset="67972.12">32851 3768 0,'21'-21'15,"-42"42"-15,63-85 0,-21 43 0,0 0 16,-21 0-16,21 21 0,-21-21 0,-21 21 31,0 0-31,0 21 0,0 0 0,-22-21 16,22 21-16,0 0 0,-21 0 15,21-21-15,-1 22 0,1-1 16,21 0-16,-21 0 0,21 0 16,21 0-1,0-21 1,1 0-16,-1 0 15,0 0-15,21 0 0,-21 0 16,1 22-16,-1-22 0,0 21 16,0-21-16,-21 21 15,0 0-15,0 0 0,0 0 16,-21 1 0,0-1-16,0-21 0,-1 0 15,1 21-15,0-21 0,0 0 0,-21 0 16,20 0-16,1 0 0,0 0 15,-21 0-15,21 0 0,-1 0 16,1 0-16,21-21 16,21 0-1,1 21-15</inkml:trace>
  <inkml:trace contextRef="#ctx0" brushRef="#br1" timeOffset="68324.34">33232 4022 0,'0'0'0,"-22"0"0,-20 42 32,42-21-17,21-21 1,0 0-16,1 0 0,-1 0 15,0 0-15,0 0 0,0-21 16,0 21-16,-21-21 0,0 0 16,0 0-16,0-1 0,0 1 15,0 0 1,-21 21-16,0 0 16,0 0-16,0 0 0,0 0 15,-1 21-15,1-21 16,21 21-16,-21-21 0,21 22 15,0-1 1,21-21 0</inkml:trace>
  <inkml:trace contextRef="#ctx0" brushRef="#br1" timeOffset="75212.14">8424 5186 0,'0'-21'32,"0"0"-32,0-1 15,0 1-15,21 21 0,-21-21 16,22 0-16,-22 0 0,0 0 0,0-1 16,0 1-16,0 0 15,0 0-15,0 0 0,-22 0 0,1-1 16,0 1-16,0 0 0,0 0 15,0 21-15,-1 0 0,1 0 0,0 0 16,-21 21-16,21 0 0,-1 0 0,1 1 16,0 20-16,0-21 0,0 21 15,-22 1-15,22-1 0,21 0 0,-21 1 16,0-1-16,21 0 0,-21 1 16,21-1-16,0-21 0,0 22 0,0-22 15,0 21-15,0-21 0,0 0 0,21 1 16,0-1-16,0 0 15,0-21-15,1 0 0,-1 0 0,0 0 16,0 0-16,21 0 0,-20-21 16,-1 0-16,21-1 0,-21 1 0,22 0 15,-22 0-15,0-21 0,21 20 0,-21 1 16,1-21-16,-1 0 0,0 20 16,0-20-16,0 0 0,0-1 0,-21 1 15,22 0-15,-22-1 0,0 1 16,0 0-16,0 21 0,0-22 15,0 64 1,0 1 0,-22-1-16,22 0 0,-21 21 0,21 1 15,0-1-15,0-21 0,0 21 0,0 1 16,0-1-16,0-21 0,0 22 16,0-22-16,0 21 0,0-21 0,0 0 15,0 1-15,0-1 0,21-21 16,-21 21-16,22-21 0,-1 0 0,0 0 15,0 0-15,0 0 0,0 0 0,22 0 16,-1-42-16,0 42 16,-20-22-16,20 1 0,-21 0 0,0-21 15,0 21-15,1-22 0,-1 1 16,0 21-16,-21-22 0,0-20 0,21 21 16,-21-1-16,0-63 15,0 64-15,0 0 0,0 21 0,0-22 16,0 22-16,0 0 0,0 0 15,0 0-15,0 42 16,0 0-16,0 21 16,0 1-16,0-22 0,0 21 0,0 22 15,0-22-15,-21 0 0,21 1 0,0-1 16,0 0-16,0 1 0,0-1 16,0-21-16,0 21 0,0-20 0,0-1 15,0 0-15,0 0 0,0 0 16,0 0-16,21-21 15,0 0-15,0 0 0,1 0 0,-1 0 16,0 0-16,0-21 0,0 21 16,0-21-16,1 0 0,-1 0 15,0 0-15,0-1 0,-21-20 0,21 21 16,0-21-16,-21-1 0,0 1 16,22 0-16,-22-22 0,21 22 0,-21-1 15,0 1-15,0 0 0,0-1 0,0 1 16,0 21-16,0 0 0,0 0 15,0-1-15,0 44 16,0-1-16,0 21 16,0-21-16,-21 22 15,21-1-15,0 21 0,0-20 0,-22-1 16,22 0-16,0 22 0,0-22 16,0-21-16,0 22 0,-21-1 0,21-21 15,0 0-15,0 1 0,0-1 0,0 0 16,0 0-16,0 0 15,21-21 1,-21-21-16,22 21 16,-22-21-16,21 0 0,-21 0 15</inkml:trace>
  <inkml:trace contextRef="#ctx0" brushRef="#br1" timeOffset="75436.24">8869 4995 0,'0'0'0,"-21"0"15,42 0 1,0 0-16,0 0 0,0 0 16,22 0-16,-22-21 0,21 21 15,0 0-15,1-21 0,-22 21 0,21 0 16,1-21-16,-22 21 0,21-21 15,-21 21-15,0 0 0,1-21 16,-1 21-16,0 0 0</inkml:trace>
  <inkml:trace contextRef="#ctx0" brushRef="#br1" timeOffset="76087.34">9525 5122 0,'0'0'0,"-21"0"15,21-21-15,0 0 16,0 0-16,0 0 16,0 0-16,0-1 15,0 1 1,21 21-16,0 0 0,0 0 15,0 0-15,22 0 0,-22 0 0,0 21 16,0 1-16,0-22 0,22 21 0,-22 0 16,0 0-16,0 0 0,0 22 15,1-22-15,-1 0 0,-21 0 16,0 0-16,0 0 0,0 22 16,0-22-16,0 0 0,-21 0 15,-1-21-15,22 21 0,-21-21 0,0 22 16,0-22-16,21-22 31,0 1-15,0 0-16,0 0 15,0 0-15,0 0 0,21-1 16,0 1-16,0 0 0,1-21 0,-1 21 16,0-1-16,0 1 0,0 0 15,0 0-15,22 0 0,-22 21 0,0-21 16,0 21-16,0-22 0,1 22 15,-1 0-15,0 0 0,0 0 16,0 22 0,-21-1-16,0 0 0,0 0 15,0 0-15,0 0 0,0 1 16,0-1-16,0 0 0,0 0 16,0 0-16,0 0 0,-21 1 15,0-1-15,0-21 16,21 21-16,0-42 47,0 0-32</inkml:trace>
  <inkml:trace contextRef="#ctx0" brushRef="#br1" timeOffset="76268.38">10181 4805 0,'0'0'0,"-21"-21"0,0 0 0,0 21 0,-1 0 16,1-22 0,0 22-16,42 0 47,0 0-47,1 0 15,-1 0-15,0 0 0</inkml:trace>
  <inkml:trace contextRef="#ctx0" brushRef="#br1" timeOffset="76875.6">10753 4572 0,'-85'0'31,"64"0"-31,0 21 15,21 0-15,0 1 0,0-1 0,-22 0 16,22 21-16,0 1 0,0-22 16,-21 21-16,21 0 0,0 1 0,0-1 15,0 0-15,0 1 0,0-1 16,-21 0-16,21-20 0,-21 20 0,21-21 16,0 21-16,-21 1 15,21-22-15,0 0 0,-21-21 31,21-21-15,0 0 0,0 0-16,0-1 15,0 1-15,0 0 0,0 0 0,21 0 16,0-22-16,-21 22 0,21-21 16,0 21-16,0 0 0,22-22 0,-22 22 15,21 0-15,-21 21 0,1-21 16,20 21-16,-21 0 0,0 0 0,22 21 15,-22-21-15,0 21 0,0 0 0,0 22 16,0-22-16,1 0 0,-1 0 16,0 21-16,-21-20 0,21-1 0,-21 21 15,0-21-15,0 0 0,0 1 16,-21 20-16,0-42 0,0 21 16,-1 0-16,-20 0 0,-21 1 15,20-1-15,22-21 0,-21 0 16,21 21-16,-22-21 0,22 0 0,0 0 15,-21 0-15,20 0 0,1 0 0,0 0 16,0 0 0,0 0-16,21-21 31,21 21-31,0-21 16,21 21-16,-20-22 0</inkml:trace>
  <inkml:trace contextRef="#ctx0" brushRef="#br1" timeOffset="77652.24">11261 5017 0,'0'0'16,"0"21"15,0 0-31,0 0 15,0 0-15,-22 0 0,22 1 16,0-1-16,0 0 0,-21 0 0,21 21 0,0-20 16,0-1-16,0 0 15,0 0-15,0 0 0,0 0 16,0 1-16,21-22 0,1 0 16,-1 0-16,0 0 15,21 0-15,-21 0 0,1 0 0,-1 0 16,0 0-16,21-22 0,-21 1 0,1 21 15,-1-21-15,0 0 0,0 0 16,0 0-16,0-22 0,1 22 0,-22 0 16,0-21-16,21 20 0,-21 1 15,21-42-15,-21 42 0,0-1 16,0 44 15,0-1-31,0 0 0,0 21 16,0-21-16,0 22 0,0-22 15,0 21-15,0-21 0,-21 1 0,21 20 16,0-21-16,0 0 0,0 0 0,0 1 16,0-1-16,0 0 15,21-21-15,0 0 16,0 0-16,0 0 0,1 0 0,-1 0 16,0 0-16,0-21 0,0 0 15,0-1-15,1 22 0,20-21 16,-21-21-16,0 21 0,0 0 0,1-22 15,-1 22-15,0-21 0,0-1 16,-21 1-16,0 0 0,21-1 0,-21 1 16,21 0-16,-21-1 0,0 1 15,0 21-15,0-21 0,0 20 16,0 44 0,-21 20-16,21-21 15,-21 21-15,21 1 0,0-1 0,0 0 16,-21 1-16,0-1 0,21 0 15,-21 1-15,21-22 0,0 21 0,-22-21 16,22 22-16,-21-22 0,21 21 16,-21-42-16,21 21 15,0 1-15,0-1 16,21-21 0,0 0-1,1-21-15,-1-1 0,0 22 0,0-21 16,21 0-16</inkml:trace>
  <inkml:trace contextRef="#ctx0" brushRef="#br1" timeOffset="78060.17">12425 5207 0,'0'21'16,"21"-21"30,0 0-46,0 0 16,0 0-16,1-21 0,-1 0 16,0 21-16,0-21 0,-21 0 15,21 21-15,-21-22 0,21 1 16,-21 0-16,0 0 0,-21 21 31,0 0-31,0 0 16,0 21-16,0 0 0,-1 0 15,-20 22-15,21-22 0,0 21 16,0 1-16,-1-1 16,22-21-16,-21 0 0,21 0 0,0 1 15,0-1-15,0 0 0,0 0 16,21 0-16,1-21 0,-1 0 16,0 0-16,0 0 0,0 0 15,0 0-15,1 0 0,20 0 0,-21 0 16,21 0-16,-20-21 0,-1 21 15,0-21-15,0 0 0,0 0 0,22-1 16,-22 1-16,0 0 0</inkml:trace>
  <inkml:trace contextRef="#ctx0" brushRef="#br1" timeOffset="78316.02">12001 4826 0,'0'21'0,"0"-42"0,22 42 31,-1-21-31,21 0 0,-21 0 16,22 0-16,-1 0 0,0-21 15,1 21-15,-1-21 0,0 21 16,1 0-16,-22 0 0,63-21 15,-62 21-15,-1-21 0,0 21 0,0 0 16</inkml:trace>
  <inkml:trace contextRef="#ctx0" brushRef="#br1" timeOffset="79076.46">14436 4911 0,'0'0'0,"21"0"0,0-21 16,42-1-16,43-41 31,-85 42-31,1 0 0,-1 21 0,-21-22 0,21 1 16,-21 0-16,0 0 0,0 0 15,-21 0-15,0 21 16,-1 0-16,1 0 0,0 0 0,-21 0 16,21 0-16,-22 0 0,22 0 15,-21 0-15,-22 42 16,43-21-16,-21 0 0,21 0 0,-1 1 15,22 20-15,0-21 0,0 0 16,0 22-16,0-22 0,0 21 0,0-21 16,22 0-16,-1 1 0,0 20 15,21-21-15,-21 0 0,1 0 0,20 1 16,-21-1-16,21 0 0,-20 21 0,20-21 16,-21 1-16,0-1 0,0 0 15,-21 0-15,0 0 0,0 0 16,0 1-16,0 20 0,0-21 0,-21 0 15,0-21-15,-21 21 0,-1 1 16,1-1-16,0-21 0,-1 0 0,1 0 16,0 0-16,-22 0 0,22 0 15,0 0-15,20 0 0,-20-21 0,21-1 16,0 1-16,0 0 0,21 0 16,0 0-16,-22 0 0,22-1 15,0 1-15,0 0 0,0 0 0,0 0 16,0 0-16,0-1 0,0 1 0,22 0 15,-1 21-15,0-21 0,0 0 0,21 21 16,-20 0-16,20-21 0,0 21 0,-21 0 16,22 0-16</inkml:trace>
  <inkml:trace contextRef="#ctx0" brushRef="#br1" timeOffset="79732.35">15028 5038 0,'-21'0'0,"0"0"0,0 0 16,0 0-16,-1 21 15,22 0-15,-21 0 0,0 0 16,21 1-16,0-1 0,0 0 0,-21 0 16,21 0-16,0 0 15,0 1-15,0-1 0,0 0 16,0 0-16,21 0 0,0-21 0,0 0 15,1 21-15,20-21 0,-21 0 16,0 0-16,22 0 0,-1 0 0,0 0 16,-21-21-16,22 21 0,-1-21 15,-21 0-15,22 0 0,-22 0 0,21-1 16,-21 1-16,-21 0 0,21 0 0,-21 0 16,22-22-16,-22 22 0,0 0 15,0 0-15,0-21 0,0 20 16,0 1-16,0 42 31,0 1-31,0 20 16,0-21-16,0 0 0,0 22 15,-22-22-15,22 21 0,0 0 0,-21-20 16,21 20-16,-21 21 16,21-20-16,0-1 0,-21 0 0,21 1 15,0-1-15,-21 22 0,21-22 16,0 0-16,0 22 0,-21-22 0,-1 22 15,22-22-15,-21 0 0,21 22 16,-21-22-16,0 0 0,21 22 0,-42 21 16,42-43-16,-22 0 0,1 1 15,0-22-15,0 21 0,-21 0 16,20-42-16,-20 0 0,21 0 16,0 0-16,-22 0 0,22 0 0,-21-21 15,21 0-15,-22 0 0,1 0 16,21 0-16,-21-22 0,-1 22 0,22 0 15,0-21-15,0 20 0,0 1 0,-1-21 16,22 21-16,0 0 0,0-1 0,0 1 16,0 0-16,0 0 0,22 0 15,-1 0-15,21-1 0,-21-20 0,22 21 16,-1-21-16</inkml:trace>
  <inkml:trace contextRef="#ctx0" brushRef="#br1" timeOffset="80463.7">15833 5017 0,'-22'0'16,"1"21"-16,21 0 15,0 0-15,-21 0 0,0 0 16,21 22-16,-21-22 15,21 0-15,0 0 0,-21 0 0,21 1 16,-22-1-16,22 0 0,0 0 0,0 0 16,-21 0-16,21-42 62,0 0-62,0 0 0,0 0 0,0 0 16,0-1-16,0 1 0,0 0 15,21-21-15,1 21 0,-1-1 0,-21-20 16,21 21-16,0 0 16,0 0-16,0-1 0,1 1 0,-1 0 15,0 21-15,21 0 0,-21 0 0,1 0 16,-1 0-16,0 21 0,21 0 16,-21 1-16,1-1 0,-22 0 0,21 0 15,-21 21-15,21-20 0,-21-1 16,0 21-16,0-21 0,0 0 0,0 1 15,0-1-15,0 0 0,-21-21 16,0 21-16,-1-21 16,1 0-1,21-21 1,0 0 0,0 0-16,0-1 0,0 1 15,0-21-15,21 21 0,1 0 16,-1-22-16,0 22 0,42-42 15,-20 41-15,-22 1 0,21 0 16,-21 21-16,22 0 0,-22 0 0,0 0 16,0 0-16,0 0 0,1 21 0,-1 22 15,0-22-15,-21 0 0,21 21 16,-21 1-16,0-1 0,0 0 16,-21-21-16,0 1 15,0-1-15,-1 0 0,1 0 0,0 0 16,0-21-16,21-21 47,21 0-47,0 21 15</inkml:trace>
  <inkml:trace contextRef="#ctx0" brushRef="#br1" timeOffset="81028.31">16870 4720 0,'0'-42'32,"-21"42"-32,-1 0 15,22 21-15,-21 0 0,21 0 16,0 22-16,0-22 0,-21 21 0,21 1 16,0-1-16,0 0 0,-21 1 15,21-1-15,0 0 0,0-21 0,0 22 16,0-1-16,0-21 0,-21 0 0,21 22 15,0-22-15,-21 0 0,21 0 16,0-42 31,0 0-31,0 0-16,0 0 0,0-1 15,0 1-15,0 0 0,21 0 0,0-21 16,-21 20-16,21 1 0,0-21 0,0 21 15,22 0-15,-22-1 0,0 1 16,0 0-16,22 0 0,-22 21 0,0 0 16,21 0-16,-21 0 0,1 21 15,-1 0-15,0 0 0,21 1 0,-21-1 16,-21 21-16,22-21 0,-22 0 16,0 1-16,0 20 0,0-21 0,0 0 15,0 0-15,-22 1 0,1-22 0,0 21 16,0 0-16,0-21 15,0 21-15,-1-21 0,-20 0 0,21 21 16,-21-21-16,20 0 0,1 21 0,-21-21 16,21 0-16,0 0 0,-1 0 15,1 0-15,42 0 47,1 0-47,-1-21 0,0 21 16,0-21-16</inkml:trace>
  <inkml:trace contextRef="#ctx0" brushRef="#br1" timeOffset="81484.36">17716 4995 0,'0'0'16,"0"-21"-16,-21 21 15,0 0-15,0 0 0,0 0 0,21 21 16,-43-21-16,22 22 0,0-1 16,0 0-16,0 0 0,0 0 0,-1 0 15,1 1-15,0 20 0,0-21 16,0 0-16,0 0 0,21 1 0,0-1 16,0 0-16,0 0 0,0 0 15,0 0-15,21-21 16,0 0-16,0 22 0,0-22 0,0 0 15,1 0-15,-1 0 0,21 0 0,-21 0 16,0 0-16,22 0 0,-22-22 16,21 22-16,-21-21 0,1 0 0,-1 0 15,0 0-15,0 0 0,0-1 16,-21-20-16,0 0 0,0 21 0,0-22 16,0 1-16,0 21 0,0-22 0,0 22 15,0-21-15,-21 21 0,21 0 16,-42 21-16,21 0 0,-1 0 15,1 0-15,0 0 0,0 0 16,-21 0-16,20 21 0,1 0 0,0 0 16,0 0-16,21 0 0,0 1 0,0-1 15,0 0-15,0 0 0,0 0 16,21-21-16</inkml:trace>
  <inkml:trace contextRef="#ctx0" brushRef="#br1" timeOffset="81891.59">18330 4784 0,'0'0'0,"0"-21"0,0-1 0,0-41 31,0 42-31,0 0 0,-21 21 16,0 21-1,21 0-15,0 0 0,-21 0 16,0 0-16,21 22 0,-22-1 0,22 0 16,0 1-16,-21-1 0,0 0 15,21 1-15,-21-22 0,21 21 0,0 1 16,0-22-16,0 21 0,0-21 0,0 0 16,0 1-16,0-1 15,0 0-15,0 0 0,0 0 16,21-21-16,0 21 0,0-21 15,1 0-15,-1 0 0,0 0 16,0 0-16,0 0 0,0 0 16,1 0-16,-1-21 0,0 21 15,0-21-15,0 0 0,0 21 0,1-21 16,-1 21-16,-21-21 0,21 21 0,0-22 16,0 1-16,0 0 15,1 21-15</inkml:trace>
  <inkml:trace contextRef="#ctx0" brushRef="#br1" timeOffset="82120.27">18817 5313 0,'0'21'15,"0"0"1,-21-21 62,0 0-62,0 0-16</inkml:trace>
  <inkml:trace contextRef="#ctx0" brushRef="#br1" timeOffset="83780.32">7726 7345 0,'0'0'0,"21"0"16,-21-21-16,0 0 16,0-1-16,0 1 15,0 0-15,0 42 47,0 0-47,0 1 16,-21 20-16,21-21 0,0 21 0,0 1 15,0 20-15,-21-20 0,21-1 16,0 0-16,0 1 0,-22-1 0,1 0 16,0 1-16,0-1 0,21 0 0,-21-21 15,21 22-15,-21-22 0,21 0 16,0 0-16,0-42 31,0 0-15,0 0-16,0 0 0,0-1 0,0 1 15,0-21-15,0 21 0,0 0 16,0-22-16,0 22 0,0-21 0,21-1 16,-21 1-16,0 0 0,21-1 0,-21-20 15,0 21-15,0-22 0,21-21 16,0 43-16,-21 0 0,21-1 16,-21 22-16,22 0 0,-1 21 15,0 0-15,0 0 0,0 21 16,22 0-16,-22 22 0,0-1 15,0 0-15,0 1 0,0-1 16,1 0-16,-1 22 0,0-22 0,0 1 16,-21-1-16,0-21 0,0 21 15,0-20-15,0 20 0,0-21 0,0 0 16,0 0-16,0 1 0,0-1 16,0-42 15,21-1-31,-21 1 0,21 0 15,1 0-15,-1 0 0,0-22 16,0 1-16,0 21 0,0-21 16,1-1-16,-1-20 0,0 20 0,0 1 15,0-21-15,0 20 0,22-41 16,-22 62-16,0 1 0,0 21 16,0 0-16,1 0 0,-22 21 15,21 1-15,-21 20 0,21 0 16,-21 1-16,0-1 0,0 0 0,0 1 15,0-1-15,0 0 0,0 1 16,0-1-16,0 0 0,0-21 0,0 22 16,-21-22-16,21 21 0,-21-21 15,-1 1-15,22-1 0,0 0 0,0 0 16,-21 0-16,21-42 47,0 0-47,21 21 0</inkml:trace>
  <inkml:trace contextRef="#ctx0" brushRef="#br1" timeOffset="84600.37">8996 7578 0,'0'0'0,"21"-21"0,0 21 15,0-22-15,0 1 0,-21 0 0,0 0 16,0 0-16,0 0 15,0-1-15,-21 22 0,0-21 0,0 0 16,-21 21-16,20 0 0,1 0 16,0 0-16,0 0 0,0 0 15,-22 21-15,22 0 0,0 1 0,0-1 16,-21 0-16,20 21 0,1-21 16,0 22-16,0 20 15,21-20-15,-21-22 0,21 21 0,0-21 16,0 0-16,0 1 0,0-1 0,0 0 15,0 0-15,21-21 0,0 0 16,0 0-16,0 0 0,1 0 16,-1 0-16,42-21 15,-42 0-15,1 21 0,-1-21 16,21-1-16,-21 1 0,0 0 0,1-21 16,-1 21-16,0-22 15,-21 22-15,0-21 0,0 21 0,0-1 16,0-20-16,21 21 0,-21-21 0,0 20 15,0 1-15,0 42 32,0 1-32,0-1 0,0 0 0,0 21 15,0-21-15,0 22 0,0-22 16,0 21-16,0-21 0,0 22 16,0-22-16,0 21 0,0-21 0,21 1 15,0-1-15,-21 0 0,22-21 16,-1 21-16,0-21 0,0 0 0,0 0 15,0 0-15,1 0 0,-1 0 16,0 0-16,0-21 0,0 21 16,0-21-16,1 0 0,-1-1 0,0 1 15,0 0-15,0 0 0,0 0 0,-21-22 16,0 22-16,22-21 0,-1 0 16,-21-1-16,21 1 0,-21-22 0,21-20 15,-21 41-15,21 1 16,-21 0-16,0-1 0,21 22 15,-21 0-15,0 42 16,0 0 0,0 1-16,0 20 0,0 0 15,-21 22-15,21-22 0,-21 0 0,21 1 16,-21-1-16,0 22 0,21-43 16,0 21-16,-21 22 15,21-22-15,0-21 0,0 21 16,0-20-16,0-1 0,0 0 15,21-21-15,0 0 16,0 0-16,0 0 0,0 0 16,1-21-16,-1 0 0,-21-1 15,21 22-15,0-21 0,-21 0 16</inkml:trace>
  <inkml:trace contextRef="#ctx0" brushRef="#br1" timeOffset="84812.33">9356 7493 0,'0'0'15,"0"21"1,21-21-16,0 0 16,0 0-16,0 0 0,0 0 15,1 0-15,-1 0 16,0 0-16,0 0 0,21 0 0,-20-21 15,-1 21-15,21-21 0,-21 21 16,22 0-16,-22-21 0</inkml:trace>
  <inkml:trace contextRef="#ctx0" brushRef="#br1" timeOffset="85635.38">10372 7324 0,'-22'-21'16,"1"21"-16,0 0 16,0 0-16,0 0 0,0 0 0,-1 0 15,1 0-15,0 21 0,0 0 0,0 0 16,0 0-16,-1 0 0,1 22 16,21-22-16,-21 21 0,0-21 0,21 1 15,-21 20-15,21-21 0,0 0 16,0 22-16,0-22 0,0 0 0,0 0 15,0 0-15,0 0 0,21 1 16,0-22-16,0 0 0,-21 21 16,21-21-16,1 0 0,20 0 15,-21 0-15,0 0 0,0 0 0,1 0 16,20 0-16,-21-21 0,0 21 0,0-22 16,1 22-16,-1-21 0,0 0 15,0 0-15,0 0 0,0 0 0,-21-1 16,0-20-16,22 21 0,-1-21 0,-21 20 15,0-20-15,0 0 0,0-1 16,21-20-16,-21 21 0,21-1 16,-21 1-16,0 21 15,0 42 1,0 0 0,0 0-16,0 22 15,0-22-15,0 21 0,-21 0 0,21 1 16,0-22-16,0 21 0,-21 1 0,21-22 15,0 0-15,0 21 0,0-21 16,0 1-16,-21-1 0,21 0 0,0 0 16,0 0-16,-22-21 0,22 21 0,0-42 62,0 0-62,0 0 16,0 0-16,0 0 15,0-22-15,22 22 0,-1 0 16,0 0-16,0-22 0,21 22 0,-20 0 16,20 0-16,-21 0 0,21 21 15,1 0-15,-1 0 0,-21 0 0,22 0 16,-1 0-16,-21 21 0,21-21 0,-20 21 16,-1 0-16,0 0 0,-21 22 15,0-22-15,0 0 0,0 0 16,0 0-16,0 22 0,0-22 0,0 0 15,-21 0-15,0 0 0,-1 1 0,1-1 16,0-21-16,0 21 0,21 0 16,-21-21-16,42-21 47,0 0-47,0 0 15</inkml:trace>
  <inkml:trace contextRef="#ctx0" brushRef="#br1" timeOffset="86005.08">11324 7578 0,'21'0'32,"0"0"-17,1 0-15,-1 0 0,0 0 16,0 0-16,0 0 0,0-21 15,1 21-15,-22-22 0,21 22 0,0-21 16,0 0-16,-21 0 0,0 0 16,0 0-16,0-1 15,0 1-15,0 0 0,-21 21 16,0 0-16,0 0 16,-1 0-16,1 21 0,21 0 15,-21 1-15,0-1 0,0 0 0,-22 42 16,22-41-16,0 20 15,21-21-15,-21 0 0,21 0 16,-21 22-16,21-22 0,0 0 16,0 0-16,0 0 0,21-21 0,0 0 15,0 22-15,0-22 0,1 0 16,-1 0-16,21 0 0,0 0 16,-20 0-16,-1 0 0,21-22 0</inkml:trace>
  <inkml:trace contextRef="#ctx0" brushRef="#br1" timeOffset="86391.39">12150 7451 0,'0'0'0,"21"-85"31,-42 85-31,-1 0 0,1 0 16,0 0-16,0 0 0,-21 0 15,20 21-15,1-21 0,-21 21 0,21 1 16,0-1-16,-1-21 0,1 21 0,0 0 15,0 0-15,21 0 0,0 1 16,0-1-16,21 0 16,0-21-16,22 0 15,-22 21-15,0-21 0,21 0 16,-21 0-16,1 21 0,-1-21 16,0 21-16,21-21 0,-21 0 15,-21 22-15,22-22 0,-22 21 16,-22-21-1,1 21-15,0-21 0,0 0 0,0 21 16,-22-21-16,22 0 0,-21 0 0,21 21 16,0-21-16,-22 0 0,22 0 15,0 0-15,0 0 0,0 0 0,-1 0 16,1 0-16,0 0 16,21-21-1,0 0-15</inkml:trace>
  <inkml:trace contextRef="#ctx0" brushRef="#br1" timeOffset="88559.93">13758 7218 0,'0'0'0,"0"-21"16,0 0-16,-21 42 46,21 0-46,0 0 0,0 21 0,0-20 16,0-1-16,0 21 0,0 0 0,0-20 16,0-1-16,0 21 0,0-21 15,0 22-15,0-22 0,0 0 0,0 0 16,0 0-16,0 0 0,0 1 16,-21-1-16,0-21 31,21-21-16,0-1-15,0 1 16,0 0-16,0 0 0,0 0 0,0-22 16,21 22-16,-21-21 0,21 21 15,0-64-15,0 43 0,1-1 16,-1 22-16,0-21 0,0 21 0,0 0 16,0 21-16,1 0 0,-1 0 15,0 0-15,0 0 0,21 0 16,-20 21-16,-1 0 0,0 21 0,0-21 15,-21 22-15,21-22 0,-21 21 0,21 1 16,-21-22-16,0 21 0,0-21 16,0 0-16,0 1 0,0-1 15,0 0-15,-21 0 0,21 0 0,-21-21 16,0 21-16,0-21 16,21-21-1,0 0 1,0 0-16,0 0 0,0 0 15,0-1-15,0-20 0,21 21 16,0-21-16,-21 20 0,21-20 0,0 21 16,1-21-16,20 20 0,-21-20 15,0 42-15,22-21 0,-22 0 16,0 21-16,42 0 0,-41 21 16,-1 0-16,0 0 0,0 0 15,-21 22-15,0-22 0,0 0 0,0 21 16,21-20-16,-21 20 0,0-21 0,0 0 15,0 22-15,0-22 0,0 0 16,0 0-16,0 0 0,0 0 16,21 1-1,1-22-15,-1 0 16,0 0-16,0 0 0,-21-22 0,42 1 16,1 0-16,-22 0 15,0 0-15,0 0 0,0-1 0,1 1 16,-1 0-16,0-21 0,0-1 0,-21 22 15,21-21-15,0 0 16,-21 20-16,0-20 0,0 21 0,0 0 16,0 0-16,0-1 0,0 44 31,-21-1-31,0 0 0,21 21 16,-21-21-16,21 22 0,0-22 0,-21 21 15,21 1-15,-21-22 0,21 21 16,0-21-16,0 0 0,0 22 0,0-22 15,0 0-15,0 0 0,21 0 16,0 1-16,0-22 0,0 0 16,0 0-16,1 0 0,-1 0 15,0 0-15,21 0 0,-21-22 0,22 22 16,-22-21-16,21 0 0,22 0 16,-43-21-16,0 20 0,21 1 15,-20-21-15,-1 21 0,-21-22 16,21 1-16,0 0 0,-21 21 0,21-22 15,-21 1-15,0 21 0,0 0 0,0-1 16,0 1-16,0 42 31,0 1-31,-21-1 0,0 0 0,21 21 16,-21-21-16,0 22 0,21-1 16,0-21-16,0 22 0,0-22 15,0 21-15,0-21 0,0 22 0,0-22 16,0 0-16,0 0 0,21 0 15,0-21-15,0 21 0,21-21 16,1 0-16,-22 0 0,21 0 16,-21 0-16,22 0 0,20-21 15,-20 21-15,-22-21 0,21 0 0,-21 0 16,22-22-16,-22 22 0,0-21 16,0 21-16,0-22 0,-21-20 15,21 21-15,1-1 0,-22 1 0,21 0 0,-21-1 16,0 1-16,0 21 0,0-22 15,0 22-15,0 0 0,0 0 16,0 0-16,-21 21 16,-1 21-1,1 0-15,21 0 0,-21 22 0,21-1 16,0 0-16,-21 1 0,21-1 0,-21 0 16,21 1-16,-21-1 0,21 0 15,0 1-15,0-1 0,0-21 0,0 21 16,0-20-16,0-1 0,0 0 15,0 0-15,21 0 0,0 0 0,0-21 16,0 0-16,0 0 0,1 0 16,-1 0-16,0 0 0,21 0 0,-21 0 15,1 0-15,20-21 0,-21 0 16,21 0-16,-20-21 0,-1 20 0,21-20 16,-21 0-16,0-1 0,1 1 15,20 0-15,-21-22 0,0 22 16,22-43-16,-22 43 0,0 0 0,0-1 15,0 22-15,-21 0 0,0 0 16,0 0-16,-21 21 16,0 21-1,0 0-15,0 21 0,-1-21 16,1 22-16,0-1 0,21 0 16,-21 1-16,0-1 0,0 22 0,-1-22 15,22 0-15,0 1 0,0-1 16,-21 0-16,21-21 0,0 22 15,0-22-15,0 0 0,0 0 0,21 0 16,1-21-16,-1 22 0,0-22 0,0 0 16,0 0-16,22 0 0,-22 0 0,21 0 15,-21 0-15,22-22 0,-22 1 16,0 0-16,21 0 0,-21 0 0,1 0 16,-1-1-16,0-20 0,0 21 0,0-21 15,-21 20-15,0-20 0,21 21 16,-21 0-16,0 0 0,0-1 0,0 44 31,-21 20-15,0-21-16,21 0 0,0 0 0,0 22 15,-21-22-15,21 0 0,0 0 0,0 0 16,0 1-16,0-1 0,0 0 16,0 0-16,21 0 0,0-21 15,0 0-15,1 0 0,20 0 16,-21 0-16,0 0 15,0 0-15,1 0 0,20-21 0,-21 0 0,0 0 16,0 0-16</inkml:trace>
  <inkml:trace contextRef="#ctx0" brushRef="#br1" timeOffset="88739.16">17230 7027 0,'-22'0'0,"1"0"0,0 0 15,0 0-15,0 0 16,0 0-16</inkml:trace>
  <inkml:trace contextRef="#ctx0" brushRef="#br1" timeOffset="88932.41">16319 7345 0,'0'0'0,"-21"0"0,0 0 16,42 0-1,22 0 1,-22 0-16,21 0 0,-21 0 0,43 0 15,-22 0-15,0 0 0,22-21 16,-22 21-16</inkml:trace>
  <inkml:trace contextRef="#ctx0" brushRef="#br1" timeOffset="89280.67">17462 7281 0,'-21'22'16,"0"-22"-16,0 21 16,21 0-16,-21 0 0,21 0 15,0 22-15,-21-22 0,-1 0 0,22 21 16,-21 1-16,21-22 0,0 21 0,-21 0 16,21 1-16,-21 20 0,0 43 15,0-42-15,21-1 0,-22 22 16,1-22-16,0 1 0,0-1 0,0 22 15,0-22-15,-22 1 0,1-22 16,21 22-16,0-1 0,-22-20 0,22-1 16,-42 43-16,41-64 0,22 0 15,-21 0-15,21 0 0,-21-21 0,21-21 32,0 0-32,0 0 0,0 0 15,0-22-15,21 1 0,0 21 0,1-22 16,-1-20-16,0 21 0</inkml:trace>
  <inkml:trace contextRef="#ctx0" brushRef="#br1" timeOffset="89592.18">17187 7535 0,'0'0'0,"0"-42"0,0 0 0,0-1 16,0 22-16,0-21 0,21 21 0,1 0 15,-1-1-15,0 1 0,0 21 0,0-21 16,22 0-16,-22 21 15,42 0-15,-20 0 0,-22 0 16,21 21-16,-21 0 0,0 0 16,22 1-16,-43-1 0,21 21 0,-21-21 15,0 22-15,0-22 0,0 21 0,0-21 16,-21 0-16,0 1 0,-1-1 16,1 0-16,-21-21 0,0 21 0,20 0 15,-20-21-15,-43 0 0,64 0 16,-21 0-16,21 0 0,-22 0 15,22 0-15,0 0 16,21-21-16,0 0 16,0 0-16,21 0 15,0-1-15,1 1 0</inkml:trace>
  <inkml:trace contextRef="#ctx0" brushRef="#br1" timeOffset="89856.35">17970 6900 0,'0'22'31,"-21"-1"-31,21 0 16,-21 21-16,0 1 0,21-1 0,-21 0 16,0 43-16,-1-43 15,1 43-15,0-43 16,21 1-16,-21-22 0,21 21 0,-21-21 15,21 0-15,0 1 0,0-1 0,0 0 16,0 0 0,21-21-16,0 0 0,0 0 0,0 0 15,1 0-15,-1 0 0,0-21 16,0 21-16</inkml:trace>
  <inkml:trace contextRef="#ctx0" brushRef="#br1" timeOffset="90187.65">18119 7408 0,'0'-21'16,"42"21"0,-21 0-1,0-21-15,0 21 0,1-21 16,-1 0-16,0 21 0,0-21 0,0-1 16,-21 1-16,21 21 15,-21-21-15,0 0 0,0 0 16,-21 21-16,0-21 15,0 21-15,-21 0 0,20 0 0,1 0 16,0 21-16,0 0 0,0 0 0,0 0 16,-1 0-16,1 1 15,0 20-15,0-21 0,21 0 0,0 22 16,0-22-16,0 0 0,0 0 0,0 0 16,0 0-16,21 1 15,0-1-15,0-21 0,1 0 0,-1 0 16,0 21-16,21-21 0,-21 0 0,1 0 15,20 0-15,-21-21 0,0 0 16,22-1-16,-22 1 0</inkml:trace>
  <inkml:trace contextRef="#ctx0" brushRef="#br1" timeOffset="90971.42">19748 7387 0,'0'0'0,"22"0"0,62 0 31,-63-21-31,1 21 0,-22-21 15,21 0-15,-21 0 0,0-1 16,21 1-16,-21 0 16,0 0-16,0-21 0,0 20 0,0 1 15,-21 0-15,0-21 0,-1 21 0,1-1 16,-21 1-16,21 0 0,-22 21 16,22 0-16,-21 0 0,0 0 0,-1 0 15,22 0-15,-21 21 0,-1-21 16,1 43-16,21-22 0,-21 0 0,20 21 15,1 1-15,0-1 0,0 0 16,21 1-16,-21-1 0,21-21 0,0 21 16,0 22-16,21-43 0,0 0 15,0-21-15,0 21 0,1-21 0,-1 0 16,21 0-16,-21 0 0,22 0 16,-22 0-16,21 0 0,0 0 15,-20-21-15,20 0 0,0 0 0,-21 0 16,22 0-16,-22-1 0,21 1 15,-21 0-15,1-21 0,-1-22 16,-21 22-16,21 0 0,-21 20 16,0-20-16,0 21 0,0 0 0,0 0 15,0 42 1,-21 0-16,0 0 16,21 0-16,-22 22 0,1-22 0,21 21 15,0 0-15,-21-20 0,21 20 16,-21-21-16,21 21 0,0-20 15,0-1-15,0 0 0,0 0 0,21-21 16,0 21-16,0-21 0,1 0 16,20 0-16,-21 0 0,0 0 15,0 0-15,1 0 0,-1-21 0</inkml:trace>
  <inkml:trace contextRef="#ctx0" brushRef="#br1" timeOffset="91240.38">20468 6900 0,'0'0'16,"0"-42"-16,0 0 0,0 21 0,0-1 16,0 1-16,0 0 0,-21 42 31,0 0-31,0 1 0,-1 20 0,1-21 16,21 21-16,-21 1 0,0-1 15,0 0-15,0 1 0,21-1 0,-22 0 16,1 1-16,0-1 0,21 0 0,-21-20 15,21 20-15,-21-21 0,21 21 16,0-20-16,0-1 0,0 0 0,0 0 16,21-21-1,0 0-15,0-21 16,0 21-16,22-21 0,-22 0 0</inkml:trace>
  <inkml:trace contextRef="#ctx0" brushRef="#br1" timeOffset="91956.29">20743 6879 0,'0'0'0,"0"-42"0,21 21 0,-21 0 16,-21 21-1,0 21 1,21 0-16,-21 0 0,0 21 0,0-20 16,-1 20-16,-20-21 0,21 21 15,0 1-15,0-1 0,21 0 0,-43 43 16,43-64-16,0 22 15,0-1-15,0-21 0,0 0 16,0 0-16,0 1 0,0-1 0,0 0 16,21 0-16,1-21 15,-1 0-15,0 0 0,21 0 16,-21 0-16,22-21 0,-22 21 0,0-21 16,21 0-16,-20-1 0,20 1 15,-21 0-15,0-21 0,0 21 0,1-22 16,-1 22-16,-21-21 0,0 21 0,0-1 15,0 1-15,0 0 0,0 0 16,-21 21 0,-1 0-16,1 0 0,0 0 15,21 21-15,-21-21 0,21 21 16,-21 0-16,21 1 0,0-1 16,0 0-16,0 0 0,21 0 15,-21 0-15,21 1 0,-21-1 16,21 0-16,0 0 0,-21 0 15,0 0-15,22-21 0,-22 22 16,21-22-16,-21 21 0,21-21 16,0 0-1,0 0 1,0 0-16,1-21 16,-1 21-16,0-22 0,-21 1 15,21 21-15,0-21 0,0 0 16,1-21-16,-1 20 0,0 1 0,-21 0 15,0 0-15,21 0 0,-21 0 16,0-1-16,0 44 16,0-1-16,0 0 15,0 0-15,-21 0 0,21 0 16,-21 1-16,21 20 0,0-21 0,0 0 16,0 0-16,-21 1 0,21-1 15,0 0-15,0 0 16,0-42 31,21 0-47,-21 0 0</inkml:trace>
  <inkml:trace contextRef="#ctx0" brushRef="#br1" timeOffset="92135.52">21357 6922 0,'-42'0'16,"42"-22"0,-21 22-16,-1 0 15,1 0 1,0 0 15</inkml:trace>
  <inkml:trace contextRef="#ctx0" brushRef="#br1" timeOffset="92328.39">20214 7006 0,'0'0'0,"-21"0"0,0 21 15,42-21 16,0 0-31,21 0 0,1 0 0,-1 0 16,22 0-16,-1 0 0,1 0 16,20-21-16,1 21 0</inkml:trace>
  <inkml:trace contextRef="#ctx0" brushRef="#br1" timeOffset="92856.39">21780 6879 0,'0'0'0,"-21"0"16,0 0-16,0 0 0,0 0 0,0 0 15,-1 21-15,1-21 0,0 22 0,0-1 16,0 0-16,0 0 0,21 21 16,-22-20-16,22 20 0,-21 0 15,0 1-15,21-1 0,0 0 0,0 1 16,-21-1-16,21-21 0,-21 21 0,21-20 15,-21 20-15,21-21 0,0 0 0,0 0 16,0 1-16,-22-22 0,22 21 16,0-42 31,0-1-47,0 1 0,0 0 15,22-21-15,-1 21 0,0-1 16,0 1-16,0 0 0,22-21 15,-1 21-15,0-1 0,1 1 0,-1 21 16,0 0-16,1 0 0,-22 0 16,21 0-16,0 0 0,-20 21 0,-1 1 15,0-1-15,0 0 0,-21 0 0,0 0 16,0 0-16,0 22 16,0-22-16,-21 0 0,0 0 0,0 0 15,-22-21-15,22 22 0,-21-1 0,-1-21 16,1 21-16,0-21 0,21 0 15,-22 0-15,22 0 0,-21 0 0,21 0 16,-1 0-16,22-21 31,22 0-31,-1 21 0,0-22 16,21 1-16</inkml:trace>
  <inkml:trace contextRef="#ctx0" brushRef="#br1" timeOffset="93324.15">22267 7197 0,'0'0'0,"21"-21"16,-42 21 15,21 21-15,-21 0-16,21 0 0,-21 0 15,21 22-15,-21-22 0,21 0 0,0 21 16,0-21-16,0 1 0,0-1 0,0 0 15,0 0-15,0 0 0,0 0 16,21-21-16,0 0 16,0 0-16,0 0 15,1 0-15,-1 0 0,0 0 0,0 0 16,21 0-16,-20-21 0,-1 0 0,0 0 16,0 0-16,0 0 0,22-22 15,-22 1-15,-21 21 0,21-22 16,-21 22-16,21-21 0,-21 21 0,21-22 15,-21 22-15,0 0 16,0 42 0,-21 0-16,0 1 0,0-1 15,21 0-15,-21 21 0,-1-21 0,1 22 16,21-22-16,0 21 0,0-21 16,-21 1-16,21 20 0,0-21 15,0 0-15,0 0 0,0 1 16,21-22-16,0 0 0,1 0 15,-1 0-15,0 0 0,0 0 16,21 0-16,-20 0 0,20-22 0,-21 1 16,21 0-16</inkml:trace>
  <inkml:trace contextRef="#ctx0" brushRef="#br1" timeOffset="93584.37">23283 6837 0,'0'0'0,"-63"0"16,42 21-16,-1 0 16,1 0-16,0 22 0,21-22 0,-21 21 15,0-21-15,0 22 0,-1-1 0,1 0 16,0 22-16,0-22 0,21-21 16,0 22-16,-21-1 0,21-21 0,-21 22 15,21-22-15,0 0 0,0 0 16,0 0-16,0 0 0,0 1 15,21-22 1,0 0-16,0 0 0,-21-22 16,21 22-16,0-21 0,-21 0 15</inkml:trace>
  <inkml:trace contextRef="#ctx0" brushRef="#br1" timeOffset="93776.26">22945 7239 0,'-43'0'31,"64"0"-15,1 0-1,20 0-15,-21 0 0,0 0 0,22 0 16,-22 0-16,21 0 0,-21 0 16,22 0-16,-22 0 0,0-21 15,21 21-15,-21 0 0,1-21 0,-1 21 16,0 0-16</inkml:trace>
  <inkml:trace contextRef="#ctx0" brushRef="#br1" timeOffset="94171.98">23516 7303 0,'0'0'0,"21"0"16,0 0-1,1 0-15,-1 0 0,21 0 16,-21 0-16,0 0 0,1-22 16,-1 22-16,0-21 0,0 21 0,0-21 15,0 21-15,-21-21 0,0 0 0,0 0 16,0-1-16,-21 22 16,0 0-1,0 0-15,0 0 0,-22 0 16,22 22-16,0-1 0,0 0 15,0 0-15,0 0 0,-1 22 0,1-22 16,0 0-16,21 21 0,0-21 16,-21 1-16,21-1 0,0 0 0,0 21 15,0-21-15,0 1 0,0-1 16,21-21 0,-21 21-16,21-21 0,0 0 0,1 0 15,-1 0-15,0 0 0,21 0 0,-21 0 16,22 0-16,-1-21 0,0 21 15,1-21-15,20 21 0</inkml:trace>
  <inkml:trace contextRef="#ctx0" brushRef="#br1" timeOffset="94603.8">24574 7239 0,'0'0'0,"22"-21"0,-22 0 0,0 0 0,0-1 0,0 1 15,0 0-15,-22 21 16,1 0-16,0 0 15,0 0-15,-21 21 0,20-21 0,1 21 16,-21 1-16,21-1 0,0 21 16,-1-21-16,1 0 0,0 1 0,0-1 15,0 0-15,21 0 0,-21 0 0,21 0 16,0 1-16,0-1 0,0 0 16,21-21-16,0 0 0,0 0 15,0 21-15,0-21 0,1 0 16,-1 0-16,0 0 0,0 0 0,0 21 15,0-21-15,1 0 0,-1 21 16,0-21 0,-21 22-16,0-1 15,-21-21 1,0 21 0,-1-21-16,1 0 0,0 0 0,0 21 15,0-21-15,0 0 0,-1 0 0,1 0 16,0 21-16,0-21 0,0 0 15,0 0-15,-1 0 0</inkml:trace>
  <inkml:trace contextRef="#ctx0" brushRef="#br1" timeOffset="94840.07">24320 7641 0,'-21'21'0,"0"-21"16</inkml:trace>
  <inkml:trace contextRef="#ctx0" brushRef="#br1" timeOffset="97211.29">8001 9843 0,'0'0'0,"-21"-22"0,0 22 0,21-21 15,-22 21-15,1 0 0,0 0 16,0 21-16,0 1 16,21-1-16,-21 21 0,21-21 15,0 22-15,0-1 0,0 0 0,0 1 16,0 20-16,0-21 0,0 1 16,0 20-16,0-20 0,-22 20 0,22-21 15,-21 1-15,21-1 0,0 0 16,-21 1-16,21-22 0,0 0 0,-21 0 15,21 0-15,0 1 0,0-44 32,0 1-32</inkml:trace>
  <inkml:trace contextRef="#ctx0" brushRef="#br1" timeOffset="97720.37">7683 10202 0,'0'0'0,"0"-42"0,0 0 0,0 21 15,0-22-15,0 1 0,0 21 0,0-22 16,0 1-16,22 21 0,-1 0 0,0-22 16,0 43-16,21-21 0,-20 21 15,20 0-15,0 0 0,1 0 0,-1 21 16,0 22-16,1-22 0,-22 21 0,21 1 16,-21-1-16,0 0 0,1 1 15,-1-1-15,-21-21 0,21 21 0,-21 1 16,0-1-16,0-21 0,0 22 15,0-22-15,0 21 0,0-21 16,0 0-16,-21 1 0,0-22 16,21 21-16,-22-21 15,1-21-15,21-1 16,0 1-16,0 0 0,0-21 0,0 21 16,0-1-16,0-20 0,0 0 0,21 21 15,1-22-15,-1 1 0,0 0 16,0-1-16,0 1 0,22 0 15,-22-1-15,21 1 0,0 21 0,1 0 16,-1-1-16,22 22 0,-22 0 16,0 22-16,1-1 0,-1 0 0,-21 0 15,0 21-15,0 1 0,1-22 16,-22 21-16,0 1 0,0-1 0,0 0 16,0 1-16,-22-1 0,1 0 0,0 1 15,0-1-15,-21 0 0,20 1 16,1-22-16,0 21 0,0-21 0,0 0 15,21 1-15,0-1 0,-21-21 0,42 0 32,0-21-17,0-1-15,21 1 0</inkml:trace>
  <inkml:trace contextRef="#ctx0" brushRef="#br1" timeOffset="98448.15">9440 10181 0,'0'0'0,"0"-63"31,0 42-31,-21-1 0,0 1 0,0 0 16,0 21-16,-1 0 0,1 0 0,0 0 16,-21 0-16,21 0 0,-1 0 15,-20 21-15,21 0 0,-21 1 0,-1-1 16,22 21-16,-21-21 0,21 22 15,-1-22-15,1 21 0,0 0 16,0 1-16,21-22 0,0 21 0,0 1 16,0-22-16,0 0 0,0 0 0,0 0 15,21 0-15,0-21 0,0 0 16,22 0-16,-22 0 0,21 0 0,-21 0 16,22-21-16,-22 0 0,21 0 15,1 0-15,-22 0 0,21-1 0,-21-20 16,0 21-16,1-21 0,-1 20 0,0-20 15,0 21-15,0-43 16,-21 22-16,0 21 0,0 0 16,0 0-16,0-1 0,0 44 31,0-1-31,0 0 0,0 0 16,0 0-16,0 22 0,0-22 0,0 21 15,0-21-15,0 22 0,0-22 0,0 42 16,0-20-16,0-22 0,0 0 15,21 0-15,1-21 0,-1 0 16,0 0-16,0 0 0,21 0 16,-20 0-16,-1-21 0,21 0 0,-21 21 15,22-43-15,-1 22 0,-21 0 16,43-42-16,-22 20 0,-21 1 16,0 21-16,0-22 0,1 1 15,-1 0-15,0-1 0,0 1 16,-21 0-16,21-1 0,-21 22 0,0-21 15,0 21-15,0 0 0,0 42 32,0 21-32,0-21 0,-21 22 15,21-22-15,-21 21 0,21 0 0,-21 1 16,21-1-16,0-21 0,0 22 16,-21-1-16,21 0 0,0 1 0,0-22 15,-22 21-15,22 0 0,0-20 0,0-1 16,0 0-16,0 0 15,22-21-15,-1 0 16,0-21-16,0 0 16,0 0-16</inkml:trace>
  <inkml:trace contextRef="#ctx0" brushRef="#br1" timeOffset="98635.39">9864 10139 0,'0'0'0,"-22"21"0,44-21 31,-1 0-31,0 0 0,0 0 0,0 0 16,0 0-16,22 0 0,-1 0 0,0-21 16,1 21-16,-1 0 0,0-21 15,22 21-15</inkml:trace>
  <inkml:trace contextRef="#ctx0" brushRef="#br1" timeOffset="98911.96">10837 10012 0,'0'0'0,"-21"-21"0,0 21 16,0 0-16,0 0 0,-1 0 16,1 0-16,0 0 0,-21 0 15,21 21-15,-1 0 0,1 0 0,0 0 16,0 1-16,0-1 0,21 0 0,-21 0 15,21 21-15,-22-20 0,22 20 16,0-21-16,0 21 0,0-20 0,0 20 16,0-21-16,0 0 0,0 0 15,0 1-15,0-1 0,22 0 0,-1 0 16,0-21-16,0 0 0,0 0 0,22 0 16,-22 0-16,21-21 0,0 0 0,1 21 15,-1-21-15,0-1 0,1-20 16,-1 21-16,0-21 0,1 20 0</inkml:trace>
  <inkml:trace contextRef="#ctx0" brushRef="#br1" timeOffset="99360.26">11218 10033 0,'0'0'0,"0"-42"0,0-1 15,0-41 1,-21 84 0,21 21-16,-21 0 15,21 0-15,0 22 0,0-22 0,-21 21 16,0-21-16,21 22 0,-22-22 15,22 21-15,0-21 0,-21 22 0,21-22 16,-21 21-16,21-21 0,0 0 16,0 1-16,0 20 15,0-63 17,0 0-17,0-1-15,0 1 0,0 0 0,0 0 16,0 0-16,0-22 0,21 22 0,0 0 15,1-21-15,-1 21 0,0-1 16,21-20-16,-21 21 0,22 0 0,-22 21 16,21 0-16,-21 0 0,22 0 0,-22 0 15,0 0-15,0 21 0,0 0 16,1 0-16,-1 0 0,-21 1 0,0-1 16,0 42-16,0-42 15,0 1-15,0-1 0,0 0 16,0 21-16,-43-21 0,22 1 0,0-1 15,0 0-15,0 0 0,0 0 16,-1-21-16,44-21 31,-1 0-15,0 0-16,0 0 0</inkml:trace>
  <inkml:trace contextRef="#ctx0" brushRef="#br1" timeOffset="100012.16">11747 10139 0,'22'0'47,"-1"0"-47,0 0 15,0 0-15,0 0 0,0-21 0,1 21 16,-22-21-16,21 21 0,0-22 15,-21 1-15,0 0 0,0 0 16,-21 21 15,0 21-31,-1-21 0,1 21 16,0 0-16,0 1 0,21-1 16,-21 0-16,0 0 0,-1 0 0,22 22 15,0-22-15,0 0 0,0 0 16,0 0-16,0 0 0,0 1 0,0 20 15,0-21-15,22-21 0,-1 0 16,0 0-16,21 0 16,-21 0-16,1 0 0,20 0 0,0 0 15,-21-21-15,22 0 0,-1 0 0,0-1 16,1 1-16,-1 0 0,0 0 16,-20 0-16,20 0 0,0-1 15,-21-20-15,22 21 0,-22 0 0,0-22 16,0 22-16,-21 0 0,21 0 0,-21 0 15,0 0-15,22 21 16,-44 21 0,22 0-16,-21 0 15,21 0-15,-21 0 0,21 1 16,0-1-16,0 0 0,0 21 16,0-21-16,21 1 0,0-1 0,1-21 15,-22 21-15,0 0 0,21 0 16,0 0-16,-21 1 15,0-1 1,-21-21-16,0 0 16,-1 0-16,1 0 0,0 0 0,-21 0 15,21 0-15,-1 0 0,1 0 0,0 0 16,0 0-16,0 0 0,21-21 16,0-1-16,0 1 15,0 0-15</inkml:trace>
  <inkml:trace contextRef="#ctx0" brushRef="#br1" timeOffset="101240">14330 10160 0,'84'-21'15,"-62"21"1,-1-21-16,0 0 15,0 21-15,0-22 0,0 22 0,1-21 16,-1 0-16,-21 0 0,0 0 0,0 0 16,0-1-16,0 1 15,0 0-15,0 0 0,-21-21 0,-1 20 16,1 1-16,0 0 0,0 21 0,0-21 16,-22 21-16,22 0 0,-21 0 15,21 0-15,-22 21 0,1 0 0,21 0 16,-21 22-16,-1-1 15,1-21-15,0 22 0,20-1 0,-20 0 16,21-21-16,0 22 0,21-1 0,0-21 16,-21 22-16,21-22 0,0 0 0,0 0 15,0 0-15,0 0 0,21-21 16,0 0-16,0 0 0,0 0 0,22 0 16,-22 0-16,21 0 0,0-21 15,1 0-15,-1 21 0,0-21 0,1 0 16,-22 0-16,21-1 0,1 1 0,-22 0 15,0-21-15,0 21 0,0-1 16,0-20-16,1-21 16,-22 41-16,0 1 0,0-21 0,0 21 15,0 0-15,-22 21 16,1 0-16,0 21 16,21 0-16,0 0 0,-21 0 0,21 0 15,-21 1-15,21 20 0,0-21 16,0 21-16,0-20 0,0-1 0,0 0 15,0 0-15,21 0 0,0 0 0,0 1 16,-21-1-16,21 0 0,1-21 16,-1 0-16,21 21 0,-21-21 0,0 0 15,1 0-15,-1 0 0,21 0 0,-21-21 16,0 21-16,1-21 0,20 0 16,-21-1-16,0 1 0,0 0 15,1 0-15,-1 0 0,0-22 0,0 1 16,-21 0-16,21-1 0,-21 1 15,21 0-15,-21-1 0,0-20 16,22 21-16,-22-1 0,21 1 0,-21-22 16,0 43-16,0 0 15,0 42 1,0 0-16,0 1 0,-21 20 0,21 0 16,-22 1-16,1-1 0,21 0 15,0 1-15,0-1 0,-21 0 0,21 1 16,0-1-16,0 0 0,-21-21 0,21 22 15,0-22-15,0 0 16,0 21-16,0-20 0,21-22 0,0 21 16,-21 0-16,21-21 0,1 0 0,20 0 15,-21 0-15,0 0 0,22 0 16,-22 0-16,21-21 0,0 21 0,-20-21 16,20-1-16,0 1 0,-21 0 0,22 0 15,-22-21-15,21 20 0,-21-20 16,1 0-16,-1-1 0,0 1 0,0 0 15,0-1-15,0 1 0,-21-85 32,-21 127-17,0 21-15,21 0 16,-21 1-16,0-1 0,0 21 0,-1 0 16,1-20-16,0 20 0,21 0 0,-21 1 15,21-22-15,-21 21 0,21 0 16,0-20-16,0 20 0,0-21 0,0 0 15,0 0-15,0 1 0,0-1 0,0 0 16,0 0-16,0 0 16,21-21-16,0 0 0,0 0 15,0 0-15,1-21 16,-1 0-16,-21 0 0,21 21 0</inkml:trace>
  <inkml:trace contextRef="#ctx0" brushRef="#br1" timeOffset="101516.84">15261 9927 0,'21'43'16,"0"-22"-1,1-21-15,-1 0 0,0 0 0,21 0 16,-21 0-16,22 0 0,-22 0 16,21 0-16,1 0 0,-22 0 15,21-21-15,0-1 0,1 22 0,-22 0 16,21-21-16,-21 21 0,1 0 0,-1-21 16,0 21-16,0 0 0,0 0 15</inkml:trace>
  <inkml:trace contextRef="#ctx0" brushRef="#br1" timeOffset="101900.62">15938 10118 0,'0'21'0,"22"-21"31,-1 0-31,0 0 0,0-21 0,0 0 15,0 21-15,1-22 0,-1 22 16,0-21-16,21 0 0,-42 0 0,21 0 16,-21 0-16,22-1 0,-22 1 15,0 0-15,0 0 0,-22 0 16,1 0-16,0 21 16,0 0-16,0 0 0,0 0 15,-22 0-15,22 21 0,0 0 0,0 0 16,0 0-16,-1 0 0,1 22 0,0-22 15,0 0-15,21 21 0,0-20 16,-21-1-16,21 0 0,0 21 0,0-21 16,0 1-16,0-1 0,21-21 15,0 21-15,0 0 0,0-21 0,1 21 16,20-21-16,0 0 0,1 0 0,-1 0 16,0 0-16,1 0 0,-1 0 0,21-21 15,-20 21-15,-1-21 0,22 21 16</inkml:trace>
  <inkml:trace contextRef="#ctx0" brushRef="#br1" timeOffset="102669.18">16870 9970 0,'0'0'0,"0"-22"0,0-20 15,0 21-15,0 0 0,0 0 0,0-1 16,0 1-16,-21 0 0,-1 21 16,1 0-16,0 0 0,-21 0 0,21 0 15,-1 0-15,1 21 0,0 0 16,-21 1-16,21-1 0,-1 0 0,-20 21 15,21-21-15,0 1 0,0 20 0,-1-21 16,1 21-16,21-20 16,-21-1-16,21 21 0,0-21 0,0 0 15,0 1-15,0-1 0,0 0 0,21 0 16,0-21 0,1 0-16,20 0 0,-21 0 0,0 0 15,0 0-15,22 0 0,-22 0 0,0-21 16,0 0-16,0 0 0,1 21 15,-1-43-15,0 22 0,0 0 0,0 0 16,-21-22-16,21 22 0,-21-21 0,22 21 16,-1-22-16,-21 1 0,0 21 15,21 0-15,-21 0 0,21-1 0,-21 1 16,0 42 15,0 1-31,0-1 0,0 0 0,-21 0 16,0 0-16,21 22 0,-21-22 0,21 0 15,0 21-15,-22-21 0,22 1 16,0-1-16,0 0 0,0 0 0,0 0 16,0 0-16,0 1 0,22-1 15,-1-21-15,0 0 0,0 0 16,0 0-16,0 0 0,1 0 0,-1 0 16,0 0-16,21 0 0,-21-21 0,1 21 15,20-22-15,-21 1 0,21 0 16,-20 0-16,20 0 0,0 0 15,-21-1-15,22 1 0,-22-21 0,0 21 16,0 0-16,0-1 0,-21 1 16,0 0-16,-21 21 15,0 0-15,0 0 0,0 21 16,0 0-16,-1 1 0,1-1 16,0 0-16,21 0 0,0 0 0,0 0 15,0 1-15,0-1 0,0 0 0,0 0 16,0 0-16,21-21 0,-21 21 15,21 1-15,-21-1 0,0 0 16,22-21-16,-22 21 0,0 0 16,-22-21-1,1 0-15,0 0 16,0 0-16,0 0 0,0 0 0,-1-21 16,22 0-16,-21 21 15,21-21-15,0 0 0,0-1 16,0 1-16,21 0 0,1-21 0,20 21 15,-21-1-15</inkml:trace>
  <inkml:trace contextRef="#ctx0" brushRef="#br1" timeOffset="102939.54">17928 9589 0,'0'-22'0,"0"44"0,0-65 16,21 22-16,-21 42 31,-21 0-16,21 1-15,-21-1 0,0 21 0,0 0 16,-1 1-16,1-1 0,0 0 0,0 1 16,0-1-16,0 0 0,21 1 15,0-1-15,-22 0 0,22-20 16,0 20-16,0-21 0,0 0 0,0 0 0,0 1 16,0-1-16,0 0 15,22-21-15,-1 0 0,0 0 16,0 0-16,0 0 15,0-21-15,1 21 0,-1-21 16,0-1-16,-21 1 0,21 0 0</inkml:trace>
  <inkml:trace contextRef="#ctx0" brushRef="#br1" timeOffset="103156.34">17738 9779 0,'0'0'16,"-22"0"-16,1 0 0,0 0 15,42 21 1,0-21-16,1 0 16,-1 0-16,21 0 0,-21 0 15,22 0-15,-22 0 0,0 0 16,0 0-16,21 0 0,-20 0 0,-1 0 16,0-21-16,0 0 0,0 21 15,-21-21-15,21 0 16,1 21-16</inkml:trace>
  <inkml:trace contextRef="#ctx0" brushRef="#br1" timeOffset="104511.59">19643 9779 0,'0'0'0,"0"-21"0,21 0 15,0 0-15,0 21 0,-21-22 0,21 1 16,-21 0-16,0 0 0,0 0 16,0-22-16,0 22 0,0 0 15,-21 21-15,0 0 16,0 0-16,0 0 0,-1 0 0,-20 21 16,21 0-16,0 1 0,0 20 0,-22-21 15,22 21-15,0 1 0,0-22 16,0 21-16,-1 1 0,1-1 0,0-21 15,0 21-15,21-20 0,0-1 0,0 21 16,0-21-16,0 0 16,0 1-16,0-1 0,21 0 15,0-21-15,0 0 0,22 21 0,-22-21 16,21 0-16,1 0 0,-1 0 16,21 0-16,-20-21 0,-1 21 0,0-21 15,22 0-15,-22-1 0,1 1 0,-1 0 16,-21 0-16,21 0 0,-20-22 15,-1 1-15,0 21 0,-21-21 0,0-1 16,0 1-16,0 0 0,0-1 0,0 1 16,-21 0-16,-22 20 0,22 1 15,0 0-15,-21 0 0,-1 21 0,1 0 16,0 0-16,21 21 0,-22 0 16,1 22-16,0-22 0,20 21 15,1 0-15,-21 1 0,42-1 0,-21 0 16,21 1-16,0-1 0,0-21 0,0 22 15,0-22-15,0 0 0,21 0 16,0 0-16,21 0 0,-20 1 0,-1-22 16,21 0-16,0 21 0,1-21 0,-1 0 15,0 0-15,-20 0 0,20 0 16,0-21-16,1 21 0,-22-22 0,21 1 16,-21 0-16,0 21 0,1-42 0,-1 21 15,0-1-15,0 1 0,0-21 16,0 21-16,-21-22 0,22 22 15,-22 0-15,0 0 0,0 0 0,0 42 32,0 0-32,0 0 0,-22 0 15,22 1-15,0 20 0,-21-21 0,21 0 16,-21 0-16,21 22 0,-21-22 16,21 0-16,0 0 0,0 0 15,0 1-15,0-1 16,21-21-1,0-21 1,0-1-16,1 1 0,20 21 16,-21-21-16,0 0 0,0-21 0,22 20 15,-22 1-15,21-21 0,-21 21 16,1-22-16,-1 22 0,21-21 0,-21 21 16,0 0-16,1-1 0,-22 1 15,21 21-15,-21 21 16,0 1-16,0-1 0,0 0 0,-21 0 15,21 21-15,0-20 0,0 20 16,-22-21-16,22 21 0,0-20 0,0-1 16,0 0-16,0 0 0,22 0 0,-1 0 15,0 1-15,0-22 0,0 21 16,22-21-16,-1 0 0,-21 0 16,21 21-16,1-21 0,-1 0 0,-21 0 15,22 0-15,-1 0 0,-21-21 16,21 21-16,-20-21 0,20-1 0,-21 1 15,0 0-15,0 0 0,1 0 0,-1-22 16,0 22-16,0-21 0,-21 0 16,0-1-16,0 22 0,0-21 0,0 21 15,0-1-15,0 1 0,0 0 16,-21 42-16,0-21 16,0 43-16,-1-22 0,1 21 0,0 0 15,21-20-15,0 20 0,-21 0 16,21-21-16,0 22 0,0-22 15,0 0-15,21 0 0,0 0 0,-21 1 16,43-1-16,-22 0 0,0-21 0,21 0 16,1 0-16,-1 0 0,0 0 15,1 0-15,-1 0 0,0 0 0,1 0 16,-1-21-16,0 0 0,1 21 0,-1-22 16,0 1-16,-21 0 0,22 0 15,-22 0-15</inkml:trace>
  <inkml:trace contextRef="#ctx0" brushRef="#br1" timeOffset="105275.66">16637 11240 0,'0'0'0,"21"0"0,-21-22 0,21 1 16,-21 0-16,21 0 15,-21 0-15,22 21 0,-22-21 0,21-1 16,-21 1-16,0 0 0,0 0 0,0 0 16,0 0-16,0-1 15,-21 1-15,-1 0 0,1 21 0,0 0 16,-21 0-16,21 0 0,-22 0 15,1 0-15,0 0 0,-1 21 16,1 0-16,0 1 0,-1 20 0,1-21 16,0 21-16,20 1 0,-20-1 0,21 22 15,0-22-15,0 0 0,-1 1 16,1-1-16,21-21 0,0 21 0,0 1 16,0-22-16,0 0 0,0 0 0,0 0 15,21-21-15,1 0 0,20 0 16,-21 0-16,0 0 0,22 0 0,-22 0 15,21 0-15,-21-21 0,22 0 0,-1 21 16,-21-42-16,21 21 16,-20-1-16,-1-20 0,21 21 0,-21-21 15,0-1-15,1 1 0,-22 0 0,21-1 16,-21 1-16,0 21 0,0-22 16,0 22-16,21 0 0,-21 42 31,0 0-31,0 1 0,0 20 15,0-21-15,0 21 0,0 1 0,21-1 16,-21 0-16,0-20 0,0 20 0,21-21 16,0 21-16,1-20 0,-22-1 15,21 0-15,0-21 0,0 21 0,0-21 16,0 0-16,22 0 16,-22 0-16,0 0 15,21 0-15,-20-21 0,-1 0 0,0 0 16,0-1-16</inkml:trace>
  <inkml:trace contextRef="#ctx0" brushRef="#br1" timeOffset="105531.51">17272 10943 0,'0'0'0,"0"-21"15,0 0-15,0 0 0,0 0 16,0 42 0,-21 0-16,0 0 15,-1 0-15,22 22 0,0-22 0,-21 21 16,0 0-16,21 1 0,-21-1 15,21 0-15,0 1 0,0-1 0,-21-21 16,21 22-16,0-22 0,-21 21 16,21-21-16,0 0 0,0 1 0,0-1 15,0 0-15,21-21 16,0 0-16,0 0 16,0-21-16,0 0 0,1 21 0,-1-22 15,21-20-15,-21 21 0,0-21 16,22 20-16,-22-20 0</inkml:trace>
  <inkml:trace contextRef="#ctx0" brushRef="#br1" timeOffset="105735.4">17547 11049 0,'42'-85'16,"-20"64"-16,-107 169 0,191-317 0,-191 296 0,170-275 0,-85 127 15,0 42 1,-21 0-16,-1 0 16,22 0-16,-21 1 0,0 20 0,0 0 15,0 1-15,21-22 0,-21 21 0,-1 0 16,1 1-16,21-1 0,0 0 15,-21-20-15,21 20 0,-21-21 0,21 0 16,0 0-16,0 1 0,0-1 16,21-21-1,0 0-15,-21-21 16,21-1-16</inkml:trace>
  <inkml:trace contextRef="#ctx0" brushRef="#br1" timeOffset="105935.81">17124 11197 0,'0'0'0,"-21"0"0,-1 0 0,44 0 31,-1 0-15,0 0-16,0 0 0,21 0 15,-20 0-15,20 0 0,0-21 0,1 21 16,-1 0-16,0 0 0,1-21 0,20 21 15,-21 0-15,1 0 0,-22-21 16,21 21-16</inkml:trace>
  <inkml:trace contextRef="#ctx0" brushRef="#br1" timeOffset="106515.47">17865 11176 0,'0'0'0,"-22"0"0,1 0 16,0 0-1,21-21-15,0 0 16,0 0-16,21 21 16,0-22-16,1 22 15,-1 0-15,0-21 0,0 21 0,0 0 16,0 0-16,1 0 0,-1 0 0,0 21 16,-21 1-16,21-1 0,0 0 15,0 0-15,-21 21 0,0-20 0,0 20 16,22-21-16,-22 21 0,0-20 0,0-1 15,0 0-15,0 21 0,-22-21 16,22 1-16,0-1 0,-21-21 16,0 21-16,0-21 31,21-21-31,0 0 16,0-1-16,0 1 0,21 0 15,0 0-15,-21 0 16,21 0-16,1-1 0,-22 1 0,21 0 15,0-21-15,0 21 0,0-1 0,-21 1 16,21 0-16,1 0 0,-1 0 16,21 0-16,-21-1 0,0 1 0,1 21 15,-1 0-15,0 0 0,21 0 0,-21 0 16,-21 21-16,0 1 16,0-1-16,0 0 0,0 21 0,0-21 15,0 1-15,0 20 0,0-21 0,0 0 16,0 0-16,0 1 15,0-1-15,0 0 0,-21 0 0,21 0 16,0 0 0,-21-21-1,0-21 1,21 0 0,0 0-16,0 0 15,0 0-15,0-1 0</inkml:trace>
  <inkml:trace contextRef="#ctx0" brushRef="#br1" timeOffset="106688.37">18457 10922 0,'0'0'0,"0"-21"0,-21 21 0,21-21 16,-21 21-16,0 0 16,42 0 30,0 0-46,0 0 16,22 0-16,-22 0 0</inkml:trace>
  <inkml:trace contextRef="#ctx0" brushRef="#br1" timeOffset="107211.59">19050 10837 0,'0'0'0,"-21"0"0,0 22 15,-1-1-15,1-21 0,21 21 0,-21 0 16,0 0-16,0 22 0,21-22 16,-21 21-16,-1-21 0,1 22 15,21-1-15,0 0 0,0-21 0,-21 64 16,21-64-16,0 22 0,0-22 0,0 0 16,0 0-16,0 0 0,0 0 15,0 1-15,0-44 47,0 1-47,-21 21 0,21-21 16,0 0-16,0 0 0,0 0 0,0-22 15,0 22-15,0 0 0,21-21 16,0 20-16,0-20 0,1 21 0,-1 0 16,21 0-16,0-1 0,-20 1 0,20 21 15,0 0-15,1 0 16,-22 0-16,21 0 0,0 0 0,-20 21 15,20 1-15,-21-1 0,21 21 0,-20-21 0,-1 22 16,-21-22-16,0 0 16,0 21-16,0-21 0,-21 1 0,-1-1 15,1 0-15,-21 0 0,0 0 0,20 0 16,-20-21-16,0 22 0,-1-22 16,22 0-16,-21 0 0,0 0 0,20 0 15,1 0-15,-21 0 0,21 0 0,0 0 16,21-22 15,21 1-31,0 21 0,0-21 0,0 0 16,0 21-16,22-21 0,-22 0 15</inkml:trace>
  <inkml:trace contextRef="#ctx0" brushRef="#br1" timeOffset="107916.18">19685 11070 0,'0'0'15,"-21"21"1,0-21 0,21 22-16,-22-1 0,1 0 0,21 21 15,-21-21-15,21 1 0,-21-1 16,21 0-16,-21 0 0,21 0 0,0 0 16,0 1-16,0-1 0,0 0 0,0 0 15,0 0-15,21-21 16,0 0-16,0 0 0,22 0 15,-22 0-15,0 0 0,21 0 0,22-21 16,-43 21-16,0-21 16,21 0-16,-20 0 0,-1-1 0,0 1 15,21-42-15,-21 20 0,-21 22 16,22-21-16,-22 21 0,0 0 16,0-1-16,0 1 0,21 0 0,-42 42 46,21 22-46,0-22 0,-22 0 0,1 21 16,21-21-16,-21 22 0,21-22 16,0 0-16,0 21 0,0-20 15,0-1-15,0 0 0,0 0 0,21 0 16,0-21-16,1 0 16,-1 0-16,0 0 0,21 0 15,-21 0-15,1 0 0,-1 0 0,0-21 16,0 21-16,21-21 0,-20 0 15,-1 0-15,0-22 0,0 22 0,0-21 16,0 21-16,1-22 0,-22 1 0,42-43 16,-42 64-16,0-21 15,21-1-15,0 22 0,-21 0 0,0 0 16,0 42 15,-21 0-31,0 0 0,21 1 16,-21-1-16,0 21 0,-1 0 0,22-20 15,0 20-15,-21-21 0,0 21 16,21-20-16,0 20 0,0-21 16,0 0-16,0 0 0,0 1 0,0-1 15,0 0-15,21-21 16,0 0 0,1 0-16,-1 0 0,0 0 15,0-21-15,0 21 16,-21-21-16,21-1 0,1 1 0,-22 0 15</inkml:trace>
  <inkml:trace contextRef="#ctx0" brushRef="#br1" timeOffset="108132.06">20383 11070 0,'-21'0'0,"42"0"0,-63 0 0,21 0 15,42 0 16,0 0-31,0 0 0,1 0 16,20 0-16,-21 0 0,0 0 16,0 0-16,1 0 0,20 0 15,-21-21-15,21 21 0,22-21 16,-22 21-16,1 0 0,-22-21 16,21 21-16,-21 0 0,22 0 0,-22 0 15</inkml:trace>
  <inkml:trace contextRef="#ctx0" brushRef="#br1" timeOffset="108503.85">20976 11070 0,'0'0'0,"-21"0"0,21 64 31,0-43-31,21-21 16,0 0-16,0 0 0,1 0 0,-1 0 0,0 0 16,0 0-16,21 0 0,-20 0 15,-1 0-15,0 0 0,21-21 16,-21 21-16,1-21 0,-1-1 0,0 22 15,-21-21-15,21 0 0,-21 0 16,21 0-16,-21 0 0,0-1 16,-21 22-16,0 0 15,0 0-15,0 0 0,-1 0 16,1 22-16,0-1 0,0 0 0,0 0 16,0 0-16,-1 22 0,1-22 15,21 0-15,0 21 0,0 1 16,0-22-16,0 21 0,0-21 0,0 0 15,0 1-15,21-1 16,1-21-16,-22 21 0,21-21 16,0 0-16,0 0 0,0 0 0,0 0 15,1 0-15,-1 0 0,0 0 16,0 0-16,0 0 0,0-21 0,1 21 16,-1-21-16,0 21 0,0-22 0</inkml:trace>
  <inkml:trace contextRef="#ctx0" brushRef="#br1" timeOffset="108691.74">21759 11367 0,'-42'42'32,"21"-42"-17</inkml:trace>
  <inkml:trace contextRef="#ctx0" brushRef="#br1" timeOffset="110088.19">7874 12806 0,'0'0'0,"0"-21"16,0 0-1,-21-1 1,0 22 15,21 22-15,0 20-16,0-21 0,0 21 0,0 1 16,0-1-16,0 0 0,0 1 0,0-1 15,0-21-15,0 22 0,0-1 16,0-21-16,0 0 0,-22 22 0,22-22 15,-21 0-15,21 0 16,0 0-16,-21-21 31,21-21-31,0 0 16,0 0-16,0 0 16,0-22-16,0 22 0,0 0 0,0-21 15,0 20-15,0-20 0,0 21 16,0-21-16,21-1 0,-21 22 0,21-21 15,1-1-15,-1 22 0,0 0 0,0 0 16,21 21-16,-20 0 0,20 0 16,-21 0-16,0 0 0,0 42 15,-21-21-15,22 1 0,-1-1 16,-21 21-16,21-21 0,-21 22 0,0-22 16,0 21-16,21-21 0,-21 0 15,0 1-15,0 20 0,0-21 16,0 0-16,21-21 0,-21 21 0,0 1 15,0-44 32,0 1-47,0 0 16,0 0-16,0 0 0,0-22 0,0 22 16,0-21-16,21 21 0,22-64 15,-22 43-15,0-1 0,0 1 16,0 0-16,22 21 0,-22-22 0,0 22 15,21 21-15,-20 0 0,-1 0 16,21 0-16,-21 0 0,0 21 16,1 0-16,-22 22 0,0-22 0,21 21 15,-21 43-15,0-43 0,0-21 16,0 22-16,0-1 0,0-21 16,0 22-16,-21-22 0,21 0 0,0 0 15,0 0-15,-22 0 0,22 1 16,22-22 31,-22-22-47,21 1 0,0 21 15,0-21-15</inkml:trace>
  <inkml:trace contextRef="#ctx0" brushRef="#br1" timeOffset="110871.74">9229 12933 0,'0'0'15,"21"-21"-15,-21 0 0,21-1 0,-21 1 16,0 0-16,0 0 0,0 0 16,0 0-16,-21-1 15,0 22-15,-1-21 0,1 21 16,0 0-16,0 0 0,-21 0 0,20 21 16,1 1-16,0-1 15,0 21-15,-21-21 0,20 22 0,1-22 16,0 21-16,0 0 0,0 1 15,0-22-15,21 21 0,0-21 0,0 1 16,0 20-16,0-21 0,0 0 16,0 0-16,21-21 15,0 0-15,21 0 16,-21 0-16,1 0 0,-1 0 0,21 0 16,-21-21-16,0 21 15,1-21-15,20 0 0,-21 0 0,0 0 0,0-1 16,22-20-16,-22 21 0,0-21 0,-21 20 15,21-20-15,0 21 16,1-21-16,-22 20 0,0 1 0,0 0 16,0 42-1,0 0 1,0 1-16,0 20 0,0-21 0,-22 0 16,22 22-16,0-22 0,0 21 15,0-21-15,0 0 0,0 1 0,0 20 16,0-21-16,0 0 0,0 0 15,0 1-15,22-22 16,-1 21-16,0-21 0,0 0 16,0 0-16,22 0 0,-22 0 0,0 0 15,21-21-15,1-1 16,-1 1-16,-21 21 0,0-21 0,22-21 16,-22 21-16,0-1 0,0-20 15,0 21-15,0-21 0,1-1 0,-1 1 16,-21 0-16,0-1 0,21 1 0,0-43 15,0 43-15,-21 21 16,0 0-16,0 42 31,0 0-31,0 21 16,-21 1-16,0-22 0,21 21 0,0 0 16,-21 22-16,0-43 0,-1 21 0,22 1 15,0-1-15,-21 0 0,21-20 16,-21-1-16,21 0 0,0 0 0,0 0 15,-21 0-15,21 1 0,0-1 16,21-21 0,0 0-16,0-21 15,1 21-15,-22-22 0,21 1 16,0 21-16,0-21 0,-21 0 16,21 0-16</inkml:trace>
  <inkml:trace contextRef="#ctx0" brushRef="#br1" timeOffset="111087.62">9779 12827 0,'0'0'0,"21"0"32,0 0-17,0 0-15,1 0 0,20 0 16,-21 0-16,0 0 0,22 0 0,-22 0 15,21 0-15,-21 0 0,22 0 0,-22 0 16,0 0-16,21-21 16,-21 21-16,1 0 0,20-21 0,-21 21 15,0 0-15</inkml:trace>
  <inkml:trace contextRef="#ctx0" brushRef="#br1" timeOffset="111880.16">10647 12721 0,'0'0'0,"-21"-42"31,-1 42-31,1 0 0,0 0 16,0 0-16,0 21 0,0 0 16,-1 22-16,22-22 0,-21 0 15,0 21-15,21-21 0,0 22 16,-21-22-16,0 64 0,21-64 15,0 21-15,0-21 0,0 0 16,0 1-16,0-1 0,0 0 0,21 0 16,-21 0-16,21-21 0,0 0 15,0 21-15,1-21 0,-1 0 0,0 0 16,21 0-16,-21 0 0,43-42 16,-43 42-16,0-21 0,22-21 15,-1 20-15,-21 1 0,0-21 16,0 21-16,1-22 0,-1 1 15,0 0-15,0-1 0,0 1 0,-21 0 16,21-1-16,1 1 0,-22 0 16,21 21-16,-21-1 0,0 1 0,0 0 15,-21 21 1,-1 21 0,1 0-16,21 22 0,0-22 0,-21 21 15,0 1-15,21-1 0,0 0 16,-21 1-16,0-1 0,-1-21 0,22 21 15,-21 1-15,21-22 0,0 21 0,-21-21 16,21 1-16,0-1 0,-21 0 16,21 0-16,0 0 0,0 0 15,0-42 17,0 0-17,0 0-15,0 0 16,21 0-16,0-1 0,-21 1 0,21 0 15,1-21-15,-1 21 0,0-1 16,0-20-16,0 21 0,22-21 0,-22 20 16,21-20-16,0 21 15,43-21-15,-64 20 0,22 22 16,-1 0-16,-21 0 0,21 0 0,-20 22 16,-1-1-16,0 21 0,0-21 15,0 22-15,-21-22 0,0 21 0,0-21 16,0 22-16,0 20 0,0-42 15,-21 0-15,0 22 0,21-22 16,-21 0-16,0-21 0,-1 21 0,22 0 16,-21 1-16,0-22 15,21-22 17</inkml:trace>
  <inkml:trace contextRef="#ctx0" brushRef="#br1" timeOffset="113217.4">12552 13018 0,'63'-64'31,"-42"43"-31,1 0 16,-22 0-16,0-1 0,21 22 16,-21-21-16,0-21 0,0 21 0,0 0 15,0-1-15,0 1 0,-21 0 0,-1-21 16,1 21-16,0-1 0,0 1 16,0 21-16,0-21 0,-1 21 15,1 0-15,-21 0 0,21 0 0,0 0 16,-1 0-16,1 21 0,-21 0 15,21 1-15,-22 41 0,22-42 16,0 22-16,0-1 0,0 0 16,0 1-16,-1-1 0,22-21 0,-21 21 15,21 1-15,0-22 0,0 42 16,0-41-16,0-1 0,21 0 16,1-21-16,-1 21 0,0-21 15,0 0-15,21 0 0,-20 0 16,-1 0-16,21-21 0,-21 0 0,22 0 15,-22-1-15,21 1 0,-21 0 16,22 0-16,-22 0 0,0-22 0,0 1 16,0 21-16,0-21 0,1-1 15,-22 1-15,0 21 0,21-22 0,-21 22 16,0 0-16,21 0 0,-21 0 0,0 0 16,0 42 15,0 0-31,0 0 0,0 0 0,0 0 15,-21 1-15,21 20 0,0-21 16,0 21-16,0-20 0,0 20 16,0-21-16,0 21 0,0-20 15,0 20-15,0-21 0,0 0 0,21 0 16,0 1-16,-21-1 0,21-21 0,0 21 16,1-21-16,-1 0 0,0 0 0,0 0 15,21 0-15,-20 0 0,-1 0 16,21-21-16,-21 21 0,22-21 0,-22-1 15,21 1-15,-21 0 0,0-21 16,1 21-16,20-22 0,-21 1 0,0 0 16,-21-1-16,21 1 0,1 0 15,-1-1-15,0 1 0,-21 0 16,21-1-16,-21 1 0,21 21 0,-21-22 16,0 22-16,0 0 0,-21 42 31,0-21-31,0 21 0,21 1 15,-21-1-15,-1 21 0,1-21 0,0 22 16,21-1-16,0 0 16,-21 1-16,21-1 0,-21 43 15,21-43-15,0-21 0,0 21 0,0 1 16,0-22-16,0 0 0,0 43 16,21-64-16,0 21 0,0 0 0,0-21 15,1 0-15,-1 0 0,0 0 16,0 0-16,0 0 0,0 0 15,22 0-15,-22-21 0,0 0 0,21 21 16,-20-43-16,-1 22 0,21 0 16,-21-21-16,0-1 0,1 1 0,-1 0 15,0-1-15,0 1 0,0 0 0,0-22 16,-21 22-16,0-1 0,22 1 16,-22-21-16,21 41 0,-21 1 15,0-21-15,-21 63 31,-1-21-31,22 21 0,-21 22 0,0-22 16,21 21-16,-21 0 0,21 1 16,-21-1-16,21 0 0,-21 1 15,21-1-15,0 0 0,0 1 0,0-22 16,0 21-16,0-21 0,21 22 16,0-22-16,0 0 0,0 0 0,0-21 15,22 21-15,-22-21 0,21 0 16,-21 0-16,22 0 0,-1 0 0,-21 0 15,22 0-15,-22-21 0,0 0 0,42 0 16,-63 0-16,22 0 16,-1-22-16,-21 22 0,21 0 0,-21 0 15</inkml:trace>
  <inkml:trace contextRef="#ctx0" brushRef="#br1" timeOffset="114740.72">15473 12488 0,'0'0'0,"0"-21"16,-21 21 0,-1 0-16,1 0 0,0 0 15,0 0 1,0 21-16,21 1 0,-21-1 16,21 0-16,0 21 0,-22 1 0,22-1 15,-21 0-15,21 1 0,-21-1 16,21 0-16,0 22 0,-21-22 0,0-21 15,21 22-15,-21-1 0,-1 21 16,1-41-16,21-1 0,-21-21 16,21 21-16,0 0 0,0-42 31,0 0-15,0 0-16,0-1 0,0 1 15,21 0-15,0 0 0,1-21 16,-1 20-16,0-20 0,0 0 0,0-1 15,0 22-15,22-21 0,-22 21 16,21 0-16,-21-1 0,1 1 0,20 0 16,-21 21-16,0 0 0,0 0 15,-21 21-15,22 0 0,-22 1 0,21 20 16,-21-21-16,0 21 0,0-20 0,0 20 16,0-21-16,0 21 0,0-20 15,0-1-15,0 21 0,0-21 16,0 0-16,0 1 0,21-1 0,0 0 15,0-21-15,0 0 16,1 0-16,-1 0 0,0 0 16,21 0-16,-21 0 0,1 0 0,20 0 15,-21-21-15,0 0 0,22-1 16,-22 1-16,0 0 0,21 0 0,-21 0 16,1-22-16,-1 1 0,0 21 0,0-21 15,0-1-15,-21 1 16,0 0-16,21-1 0,-21 1 0,22 0 0,-22 20 15,0 1-15,0 0 16,0 0-16,0 0 0,0 42 16,0 0-1,0 0-15,-22 0 0,1 22 16,21-22-16,0 21 0,-21 1 0,0-1 16,0 0-16,21 1 0,-21-1 0,21-21 15,0 21-15,0-20 0,-22-1 16,22 0-16,0 0 0,0 0 0,0 0 15,22 1-15,-1-22 16,0 0 0,0 0-16,0 0 0,-21-22 15,21 1-15,1 21 0,-1-21 0,-21 0 16,21 21-16,0-21 16</inkml:trace>
  <inkml:trace contextRef="#ctx0" brushRef="#br1" timeOffset="114956.6">16108 12806 0,'0'0'15,"-21"0"-15,21-21 32,21 21-32,0 0 0,0 0 15,0 0-15,22 0 0,-22-21 16,0 21-16,21 0 0,1 0 15,-22-22-15,21 22 0,0-21 16,1 21-16,-1 0 0,0-21 0,1 0 16,-1 21-16,-21 0 0,22 0 0</inkml:trace>
  <inkml:trace contextRef="#ctx0" brushRef="#br1" timeOffset="117064.69">16827 12700 0,'0'0'0,"-21"21"0,21 0 15,0 1-15,-21-1 0,21 0 0,-21 0 16,21 0-16,-21 0 16,21 1-16,0-1 0,-21 0 0,21 21 15,-22-21-15,22 1 0,-21-1 16,21 0-16,0 0 0,0 0 16,0 0-16,0 1 15,0-44 32,0 1-47,0 0 16,0 0-16,0 0 0,0 0 0,0-1 15,21 1-15,1-21 0,-22 21 16,21-22-16,0 22 0,-21-21 16,21 21-16,0 0 0,0-1 0,1 1 15,-1 0-15,0 0 0,0 21 16,21 0-16,-20 0 15,-1 21-15,-21 0 0,0 0 16,0 1-16,0-1 0,21 0 16,-21 0-16,0 21 0,0-20 15,0-1-15,0 0 0,0 0 0,0 0 16,0 0-16,0 1 0,-21-22 16,21 21-16,0 0 15,0 0 204,-21-21 125,21-21 187,0 0-515,0 0-16,0-1 15,21 1-15,-21 0 16,21 21-16,-21-21 0,0 0 0,21 0 15,-21-1-15,21 1 16,0 0-16,1 0 0,-1 0 16,0 0-16,0-1 15,0 22-15,0 0 16,1 0-16,-1 0 16,0 0-1,0 0-15,-21 22 0,0-1 0,0 0 16,21 0-16,-21 0 0,0 0 15,0 1-15,0-1 0,0 0 0,0 0 16,0 0-16,0 22 0,0-22 0,0 0 16,0 0-16,0 0 15,0 0-15,0 1 16,43-22 0,-22 0-16,0 0 15,0 0-15,21 0 0,-20 0 0,20 0 16,0 0-16,-21-22 0,22 22 15,-22-21-15,21 0 0,-21 0 0,22 0 16,-22 0-16,0-1 0,21-20 0,-20 0 16,-1-1-16,-21 1 0,21 0 15,-21-1-15,21 1 0,-21 0 16,21-1-16,-21 1 0,0 0 0,0 21 16,0-1-16,0 1 0,0 0 15,0 0-15,-21 21 0,0 21 16,0 0-16,21 0 0,0 22 15,-21-22-15,-1 21 0,22 1 16,-21-1-16,21 0 0,0 1 16,0-1-16,0 0 0,0 1 0,0-22 15,0 21-15,0-21 0,0 22 0,21-22 16,1 0-16,-22 0 0,21 0 16,0-21-16,0 0 15,0 0-15,0 0 0,1 0 16,-1 0-16,0 0 15,-21-21-15,42 21 0,-21-21 0,1 0 16,-1 0-16,21-1 0</inkml:trace>
  <inkml:trace contextRef="#ctx0" brushRef="#br1" timeOffset="117368.36">19198 12467 0,'0'-21'16,"-21"21"-16,0 0 16,0 0-16,21 21 15,-22 0-15,1 1 0,21 20 16,-21-21-16,21 0 0,-21 22 0,21-22 16,0 21-16,-21 0 0,21-20 15,0-1-15,0 21 0,-21-21 16,21 0-16,0 1 0,0-1 0,0 0 15,0 0-15,0 0 16,21-21-16,0 0 0,0 0 16,0 0-16,0 0 0,1 0 0,-1 0 15,0 0-15,0-21 16,0 0-16,0 0 0,1 21 0,-1-21 16</inkml:trace>
  <inkml:trace contextRef="#ctx0" brushRef="#br1" timeOffset="117584.27">19050 12679 0,'0'0'0,"-42"0"0,20 0 0,1 0 15,0 0-15,42 0 47,0 0-47,1 0 0,-1 0 0,0-21 16,0 21-16,0 0 0,22 0 15,-22-21-15,0 21 0,21 0 16,1-22-16,-22 22 0,42 0 0,-20-21 0,-1 21 16,21 0-16,-20 0 15</inkml:trace>
  <inkml:trace contextRef="#ctx0" brushRef="#br1" timeOffset="118628.06">20087 12637 0,'0'0'0,"0"-22"16,0 1-16,0 0 15,0 0 1,0 0 0,-21 21-1,0 0-15,0 0 0,-1 0 16,-20 0-16,21 0 0,0 21 15,-22 0-15,22-21 0,-21 21 0,21 0 16,-22 1-16,22 20 0,0-21 16,0 0-16,21 0 0,0 22 0,0-22 15,0 0-15,0 0 0,0 0 16,0 1-16,21-22 0,0 0 16,0 0-16,1 0 0,-1 0 0,0 0 15,21 0-15,-21 0 0,1 0 16,-1-22-16,21 22 0,-21-21 15,0 0-15,1 0 0,-1 0 0,0 0 16,0-1-16,0-20 0,0 21 16,-21 0-16,22 0 0,-1-1 0,-21 1 15,21 0-15,-21 42 47,-21 0-47,0 1 16,21-1-16,0 0 0,0 0 15,0 21-15,0-20 0,0-1 0,0 0 16,0 0-16,0 0 0,21 0 16,0 1-16,0-1 15,0-21-15,0 21 0,1-21 0,-1 0 16,21 0-16,-21 0 0,0 0 16,1 0-16,-1 0 0,21-21 0,-21 0 15,0-1-15,22 1 0,-22 0 0,0 0 16,21 0-16,-20 0 0,-1-22 15,0 22-15,0-21 0,0 21 0,0-43 16,-21 43-16,0-21 16,0 20-16,-21 22 15,0 0-15,-21 0 0,21 0 0,-22 22 16,22-22-16,-21 21 16,21 0-16,-22 0 0,22 0 0,0 0 15,0 1-15,0 20 0,-1-21 16,22 0-16,0 0 0,0 1 15,0-1-15,22-21 0,-1 21 16,0-21-16,0 0 0,0 0 16,22 0-16,-22 0 0,21 0 0,-21-21 15,22 21-15,-22-21 0,0-1 16,21 1-16,-21 0 0,1 21 0,-22-21 16,21 0-16,-21 0 0,21 21 0,-21-22 15,0 44 1,0-1-1,-21 0-15,0 0 16,-1 21-16,22-20 0,-21 20 0,21-21 16,-21 21-16,21 1 0,-21-1 0,21 0 15,0 1-15,0-1 0,21-21 16,0 22-16,-21-1 0,21 0 0,1 1 16,-1-1-16,-21 0 0,0 1 0,0-1 15,0 0-15,0 1 0,0-1 16,0 0-16,0 1 0,-21-22 0,-1 21 15,1-21-15,0 22 0,-21-22 16,21 0-16,-22 0 0,1 0 0,21-21 16,-22 21-16,1-21 0,0 0 15,-1 0-15,22 0 0,-21 0 0,0 0 16,20 0-16,-62 0 16,41 0-16,1 0 0,0-21 0</inkml:trace>
  <inkml:trace contextRef="#ctx0" brushRef="#br1" timeOffset="119573.65">8361 13907 0,'0'0'0,"-21"0"0,-1 0 0,1 0 16,0 0-16,0 0 16,42 0 15,0 0-31,0 0 15,1 0-15,20 0 0,-21 0 16,21 0-16,1 0 0,-1 0 0,0 0 16,1 0-16,-1 0 0,-21 0 0,22 0 15,-22 0-15,0 0 0,-42 0 32,0 0-17,-1 0-15,-20 0 0,21 0 16,-21 0-16,-1 0 0,22 0 0,0 0 15,-21 0-15,20 0 0,1 0 16,0 0-16,0 0 0,0 0 0,0 21 16,-1-21-16,1 21 0,0 0 0,0 0 15,21 0-15,-21 1 0,21-1 16,-21 0-16,21 21 0,0-21 0,0 22 16,-22-1-16,22 0 0,-21 22 15,0-22-15,21 1 0,-21 20 0,0-21 16,21 1-16,-21-1 0,-1 0 0,1 1 15,21-1-15,-21 0 16,21 1-16,-21-1 0,21 0 0,-21 1 16,21-22-16,0 21 0,0 1 0,0-22 15,0 21-15,0-21 0,0 0 16,0 22-16,21-22 0,0-21 0,0 21 16,0 0-16,22-21 0,-22 0 15,0 0-15,21 0 0,-20 0 0,-1 0 16,21-21-16,0 21 0,-20-21 0,20 0 15,0 0-15,22-22 0,-22 22 16,0-21-16,22 21 0,-1-22 16,1 1-16</inkml:trace>
  <inkml:trace contextRef="#ctx0" brushRef="#br1" timeOffset="120048.68">9377 14330 0,'-21'0'31,"21"-21"0,21 21-31,-21-21 16,21 21-16,0-22 0,0 22 16,0-21-16,1 21 0,-1-21 15,0 0-15,-21 0 0,21 0 16,0 21-16,-21-22 15,-21 44 1,0-22 0,21 21-16,-21 21 0,21-21 15,0 22-15,-21-22 0,21 21 0,0 0 16,-22 1-16,22 20 0,0-20 0,-21-1 16,21 0-16,0 1 0,0-1 15,0 0-15,0-21 0,0 22 0,0-22 16,0 21-16,0-21 0,0 1 15,0-1-15,0 0 0,-21 0 16,21 0-16,-21-21 0,0 0 16,0 0-16,-1 0 0,1 0 15,0 0-15,-21 0 0,21 0 16,-1 0-16,-20-21 0,0 0 0,21 21 16,-22-21-16,22 0 0,0 21 15,21-22-15,0 1 16,0 0-16,0 0 0,21 0 0,0 0 15,0-1-15,22 1 0</inkml:trace>
  <inkml:trace contextRef="#ctx0" brushRef="#br1" timeOffset="120304.13">10075 14139 0,'0'0'16,"-21"22"-1,0-1-15,0-21 0,21 21 16,-21 0-16,-1 21 0,1-20 0,21 20 16,-21 0-16,0 1 0,0-1 15,21-21-15,0 21 0,-21 1 0,-1-1 16,22-21-16,-21 22 0,21-22 16,-21 21-16,21-21 0,0 0 0,0 1 15,0-1-15,0 0 16,21-21-1,0-21-15,-21 0 16</inkml:trace>
  <inkml:trace contextRef="#ctx0" brushRef="#br1" timeOffset="120488.34">9715 14499 0,'-21'0'31,"42"0"-31,-21 0 15,22 0-15,-1 0 16,0 0-16,21 0 0,-21 0 16,22 0-16,-1 0 0,0 0 0,1-21 15,20 21-15,-20-21 0,20 0 0,-21 21 16,22-21-16,-1 21 0</inkml:trace>
  <inkml:trace contextRef="#ctx0" brushRef="#br1" timeOffset="120728.64">11282 14330 0,'-21'0'16,"21"21"-16,-22 0 16,1 0-16,0-21 0,21 22 0,0-1 15,-21 21-15,0-21 0,0 0 16,21 1-16,-22-1 0,1 21 0,21-21 15,-21 0-15,0 1 0,21-1 16,0 0-16,-21 0 0,21 0 16,0 0-16,21-21 15,0 0 1</inkml:trace>
  <inkml:trace contextRef="#ctx0" brushRef="#br1" timeOffset="121095.55">11663 14393 0,'0'0'0,"0"-21"16,0 0-16,0 0 0,0 0 15,-21 21 1,-1 0 0,-20 21-16,21 0 0,0 0 0,-22-21 15,22 43-15,0-22 16,0 0-16,0 0 0,21 0 0,0 0 0,0 1 15,21-1-15,0 0 16,0-21-16,0 21 0,1-21 16,-1 21-16,0-21 0,0 21 0,0-21 15,0 22-15,1-22 0,-22 21 0,21-21 16,-21 21-16,0 0 16,0 0-1,-21-21-15,21 21 0,-22-21 0,-20 0 16,21 0-16,0 22 0,-22-22 15,22 0-15,-21 0 0,21 0 0,0 0 16,-22 0-16,22 0 0,0 0 16,21-22-16,0 1 15,0 0-15,0 0 0</inkml:trace>
  <inkml:trace contextRef="#ctx0" brushRef="#br1" timeOffset="121274.37">11261 14139 0,'0'0'0,"-22"0"0,1 0 15,0 0-15,0 0 16,0 0-16,42 0 31,0 0-15</inkml:trace>
  <inkml:trace contextRef="#ctx0" brushRef="#br1" timeOffset="121864.52">12827 14520 0,'0'0'0,"-21"-21"0,21 0 0,0 0 15,0 0-15,0 0 0,0-1 0,0 1 16,0 0-16,0 0 0,0 0 16,0 0-16,21-1 0,0 22 15,0-21-15,22 0 0,-22 21 0,0 0 16,21 0-16,1 0 0,-22 0 16,21 0-16,0 21 0,-20 0 0,-1 1 15,0 20-15,0 0 0,0 1 0,-21-1 16,0 0-16,0-21 0,0 22 15,-21-1-15,0-21 0,0 22 0,0-22 16,-22 0-16,22 0 0,0 0 16,0 0-16,0 1 0,-1-22 0,1 0 31,21-22-31,0 1 16,0 0-16,0 0 0,0 0 0,21-22 15,-21 22-15,22-21 0,-1 21 0,0-22 16,0 1-16,0 0 0,0-1 15,22 22-15,20-42 0,-20 42 16,-1-1-16,-21 1 0,21 21 16,1 0-16,-1 0 0,0 0 15,-20 0-15,-1 21 16,-21 1-16,0-1 16</inkml:trace>
  <inkml:trace contextRef="#ctx0" brushRef="#br1" timeOffset="122800.98">13568 14499 0,'0'0'0,"21"0"15,-21 21-15,0 1 0,21-22 0,0 0 32,0 0-32,1 0 0,-1-22 15,0 22-15,0-21 0,0 0 0,0 21 16,1-21-16,-22 0 0,21 0 16,0-1-16,-21 1 0,21 0 0,-21 0 15,0 0-15,0 0 16,-21 21-16,0 0 0,0 0 15,-1 0-15,1 0 0,0 21 0,0-21 16,0 21-16,0 21 0,-1-21 16,1 1-16,21 20 0,0-21 15,-21 21-15,21-20 0,0 20 16,0-21-16,0 21 0,0-20 0,0-1 16,0 21-16,21-21 0,0 0 0,1 1 15,20-22-15,-21 21 0,21-21 16,1 0-16,20 0 0,-20 0 0,41 0 15,-20 0-15,20 0 0,1 0 0,0-21 16,-22 21-16,22-22 0,0 1 16,-22 0-16,1-21 0,-1 21 0,1-1 15,-22-20-15,0 21 0,-21-21 16,1 20-16,-1-20 0,-21 21 0,0-21 16,0 20-16,0 1 0,0 0 15,-21 0-15,-1 0 0,-20 21 16,21 0-16,-21 0 0,20 0 0,-20 0 15,0 0-15,-1 21 0,1 0 16,0 0-16,21 0 0,-22 22 0,1-22 16,21 21-16,0-21 0,-1 1 15,1 20-15,21-21 0,0 0 0,0 0 16,0 1-16,21-1 0,1 0 16,20 0-16,-21-21 0,64 0 15,-43 0-15,-21 0 0,22 0 16,-1 0-16,0 0 0,1-21 0,-1 0 0,-21 21 15,21-21-15,-20-1 16,20 1-16,-21 0 0,0 0 0,0 21 16,-21-21-16,0 42 31,0 0-31,-21 0 0,0 22 16,0-22-16,0 21 0,0-21 0,-1 22 15,1-1-15,0 0 0,0 1 16,0-1-16,21 0 0,0 22 0,-21-1 15,21 1-15,0-22 0,-22 22 0,22 20 16,0-20-16,0-1 0,0 1 16,0 20-16,22 1 0,-1 0 15,-21-1-15,21 1 0,21 84 16,-42-84-16,0 0 0,0-1 16,0-20-16,0 21 0,0-22 0,0 1 15,-21-1-15,-21-21 0,21 1 0,-22-1 16,1-21-16,0 0 0,-1 1 15,-20-22-15,20 0 0,-20 0 0,-1-22 16,1 1-16,-1-21 0,1 0 0,-22-1 16,1-20-16,20-1 0,1 1 0,-1-22 15,1 0-15,20 1 0,1-22 16,0 21-16,20-21 0,1 22 16,21-22-16,0 21 0,0-21 0,21 22 15,22-1-15,-22 0 0,21 22 16,22-22-16,-1 22 0,1-1 0,-1 1 15,22-1-15,-22 1 0,22 20 0</inkml:trace>
  <inkml:trace contextRef="#ctx0" brushRef="#br1" timeOffset="123499.71">15303 14245 0,'0'-21'16,"0"42"-16,0-63 0,-21 42 15,21-21-15,-21 21 0,0 0 16,0 0 0,21 21-16,0 0 15,-21 0-15,21 22 0,0-22 16,0 0-16,0 21 0,0-21 0,0 22 16,0-22-16,0 0 0,0 0 0,0 0 15,0 1-15,21-1 0,0-21 16,21 0-16,-21 0 0,1 0 15,20 0-15,-21 0 0,0 0 16,22 0-16,-22-21 0,0-1 0,0 1 16,0 0-16,0 0 0,1-21 15,-1 20-15,0-20 0,-21 21 16,0-21-16,0 20 0,0-20 0,0 21 16,21 0-16,-21 0 15,0 42 1,0 0-16,0 0 0,0 0 15,-21 0-15,21 22 0,0-22 16,0 21-16,0-21 0,0 22 0,0-22 16,0 0-16,0 0 0,0 0 0,0 1 15,0-1-15,0 0 16,42-21-16,-21 0 0,1 0 16,-1 0-16,0 0 0,0 0 0,21 0 15,-20 0-15,-1-21 0,21 0 16,-21-1-16,22-20 0,-22 21 0,0-21 15,0-1-15,0 1 0,0 0 16,1-1-16,-1 1 0,0 0 0,-21-1 16,0 1-16,21-22 0,-21 22 15,21 21-15,-42 42 32,0 0-32,21 22 0,-21-1 0,0-21 15,-1 21-15,1 1 16,0-1-16,0 0 0,21 1 0,-21-1 15,21-21-15,0 22 0,0-22 0,0 21 16,0-21-16,0 0 0,21 1 16,0-1-16,21-21 0,-20 0 15,-1 0-15,21 0 0,0 0 16,-20 0-16,20 0 0,0-21 0,1 21 16,-1-22-16</inkml:trace>
  <inkml:trace contextRef="#ctx0" brushRef="#br1" timeOffset="123919.72">16722 14309 0,'21'-64'16,"-148"255"-16,233-318 0,-85 42 16,-21 64-16,0 0 0,0 0 0,0-1 15,0 1-15,-21 21 16,-1 0-16,1 0 16,0 0-16,-21 21 0,21 1 0,-1-1 15,-20 21-15,21-21 0,-21 0 16,20 22-16,1-1 0,0-21 0,0 22 15,0-22-15,21 0 0,0 0 0,0 0 16,0 0-16,0 1 0,21-1 16,0-21-16,0 0 15,0 0-15,1 0 0,20 0 16,-21-21-16,0-1 0,0 1 16,22-21-16,-22 21 0,0 0 15,0-22-15,0 22 0,1-21 16,-22 21-16,0-1 0,21 1 0,-21 42 31,0 1-15,-21-1-16,-1 0 0,22 0 0,0 0 15,0 22-15,0-22 0,0 0 0,0 0 16,0 0-16,0 0 0,0 1 16,0-1-16,22 0 0,-1-21 15,0 0 1,21 0-16,-21 0 0,1 0 0,20 0 15,-21 0-15,21 0 0</inkml:trace>
  <inkml:trace contextRef="#ctx0" brushRef="#br1" timeOffset="124264.52">17103 14309 0,'0'-21'0,"0"42"0,0-64 16,-22 1-16,22 21 0,0 0 15,0 0-15,22-1 16,-1 1-16,0 21 15,21 0-15,-21 0 0,1 0 0,-1 0 16,0 0-16,0 21 0,0-21 16,0 22-16,1-1 0,-1 21 15,-21-21-15,0 22 0,0-22 0,0 21 16,0 0-16,0-20 0,0 20 0,0-21 16,-21 0-16,-1 0 0,1 1 15,0-1-15,0 0 0,0-21 16,21-21 15,0 0-31,21-1 0,0-20 16,0 21-16,-21-21 0,43 20 15,-22-20-15,0 0 0,0-1 0,0 22 16,22-21-16,-22 21 0,0 0 16,0-22-16,21 22 0,-20 0 15,-1 0-15</inkml:trace>
  <inkml:trace contextRef="#ctx0" brushRef="#br1" timeOffset="124940.02">18415 14182 0,'-21'0'15,"21"-21"-15,21 21 16,0-22-16,0 22 0,0-21 15,22 0-15,-22 0 0,21 21 0,1-21 16,-1 0-16,0-1 0,-21 1 16,22 0-16,-22 0 0,-21 0 15,0 0-15,0-1 0,-21 22 16,-22 0 0,22 0-16,-21 0 0,21 0 0,-22 0 15,1 22-15,21-1 0,-21 0 0,20 0 16,1 0-16,0 0 0,0 1 15,21-1-15,0 0 0,0 0 0,0 0 16,0 0-16,21-21 0,0 0 16,0 22-16,22-22 0,-22 0 15,21 0-15,-21 0 0,22 0 0,20 0 16,-20 0-16,-22 0 16,0 0-16,-42 0 31,0 0-31,-22 0 15,22 0-15,-21 0 0,-1 21 0,1-21 16,0 21-16,-1 0 0,1 0 0,0 0 16,-1 1-16,22-1 0,-21 21 15,21-21-15,0 0 0,21 1 16,0-1-16,0 0 0,0 0 16,0 0-16,21-21 0,0 21 0,21-21 15,-21 0-15,22 0 0,-22 0 16,21 0-16,1 0 0,-1 0 0,0 0 15,1 0-15,-1 0 0,0-21 16,1 0-16,-1 0 0,-21 21 0</inkml:trace>
  <inkml:trace contextRef="#ctx0" brushRef="#br1" timeOffset="125144.35">19050 14182 0,'0'0'0,"0"-21"0,0-1 0,21 22 15,-21-21-15,21 21 0,0 0 16,1 0-1,-22 21-15,21 1 16,-21-1-16,21 0 16,-21 0-16,21 0 0,0 0 15,-21 1-15,21-22 0,-21 21 16,0 0-16,22-21 0,-22 21 0,0 0 16,21-21-16</inkml:trace>
  <inkml:trace contextRef="#ctx0" brushRef="#br1" timeOffset="125340.14">19410 14182 0,'0'-21'15,"0"42"-15,21-42 0,-21-1 0,0 1 0,0 0 16,-21 21 0,0 0-16,-1 0 15,1 21-15,0 0 0,0-21 16,-21 22-16,20-1 0,1 0 0,0-21 15,0 21-15,0 0 0,0 0 0,-1 1 16,1-1-16,0 0 0,21 0 16,0 0-16,0 0 0</inkml:trace>
  <inkml:trace contextRef="#ctx0" brushRef="#br1" timeOffset="125704.25">19791 14076 0,'0'0'0,"0"21"32,0 0-32,0 0 0,0 1 15,-21-1-15,-1 21 0,22 0 0,-21 1 16,0 20-16,0-20 0,0 20 15,0 1-15,-1-1 0,1-21 0,0 22 16,0-1-16,0 1 0,0 21 0,-1-22 16,1 22-16,0-1 15,-21-20-15,21 21 0,-1-1 0,-20-20 16,0 20-16,21-20 0,-22-1 0,22 1 16,-21-1-16,21-20 0,-22 20 15,22-42-15,21 22 0,-21-22 0,21 0 16,0 0-16,0-42 15,0 0 1,21 0-16,-21-22 0,21 22 0,0-21 16,1-22-16,20 22 0</inkml:trace>
  <inkml:trace contextRef="#ctx0" brushRef="#br1" timeOffset="126016.31">19685 14753 0,'21'-63'0,"-42"126"0,63-211 0,-21 85 16,1-1-16,-1 1 0,0 20 15,-21-20-15,21-22 0,0 43 16,-21 21-16,0-1 0,21-20 0,1 21 16,-1 21-16,-21-21 0,21 21 15,0-21-15,0 21 0,0 0 0,1 21 16,-1 0-16,-21 0 16,0 0-16,21 0 0,-21 22 0,0-22 15,0 21-15,0-21 0,0 22 16,0-22-16,-21 21 0,0-21 15,-1 1-15,-20-1 0,21 0 0,0 0 16,-22-21-16,22 21 0,-21-21 0,21 0 16,0 0-16,-1 0 0,1 0 15,21-21 17,21 0-32,22 0 15,-22 0-15,0 21 0</inkml:trace>
  <inkml:trace contextRef="#ctx0" brushRef="#br1" timeOffset="126416.3">20214 14245 0,'0'-42'16,"0"21"-16,0 0 15,0-1-15,0 1 16,21 0-16,0 21 15,1 0-15,-1 0 0,0 0 16,0 0-16,0 21 16,0 0-16,-21 1 0,22-1 0,-22 0 15,21 21-15,-21-21 0,0 22 16,0-1-16,0-21 0,0 0 0,0 22 16,0-22-16,0 0 0,0 0 15,-21-21 1,-1 0-1,22-21 1,0 0-16,0 0 0,0 0 16,0-1-16,0 1 0,0-21 0,0 21 15,0 0-15,0-1 0,0-20 0,0 21 16,22 0-16,-22 0 0,21-1 16,0 1-16,0 21 0,0 0 15,22-21-15,-22 21 0,0 0 0,0 0 16,0 0-16,0 0 0,1 0 15</inkml:trace>
  <inkml:trace contextRef="#ctx0" brushRef="#br1" timeOffset="127376.36">20764 14161 0,'22'0'0,"-1"0"16,0 0-1,0 0-15,0 0 16,0-22-16,1 1 0,-1 21 0,0-21 15,0 21-15,-21-21 0,-21 21 47,0 0-47,0 0 0,-1 0 0,-20 0 16,21 21-16,0 0 0,-22 0 16,22-21-16,0 22 0,0-1 0,0 0 15,0 0-15,-1 0 0,22 0 16,0 1-16,0-1 0,0 0 0,0 0 15,22-21-15,-1 21 0,0 0 0,0-21 16,0 0-16,0 22 0,22-22 16,-22 0-16,21 0 0,-21 0 0,22 0 15,-22-22-15,21 22 0,-21-21 16,22 0-16,-22 0 0,21 0 0,1 0 16,-22-1-16,21 1 0,-21 0 15,22-42-15,-22 41 16,0 1-16,-21 0 0,0 0 0,0 0 15,0 0-15,-21 21 16,0 0-16,-1 0 0,1 21 16,0 0-16,0 0 0,21 0 15,-21 0-15,21 1 0,0-1 16,0 0-16,0 0 0,0 0 16,0 0-16,0 1 0,0-1 0,0 0 15,0 0-15,21 0 0,-21 0 0,21-21 16,-21 22-16,0-1 15,0-42 17,-21 21-32,21-22 15,-21 22-15,0-21 0,21 0 0,-22 21 16,1-21-16,0 21 16,0 0-1,21 21 1,0 0-16,0 0 15,21 1-15,0-22 16,0 0-16,1 21 16,-1-21-16,0 0 0,0 0 0,0 0 15,0 0-15,1 0 0,-1 0 16,21 0-16,-21-21 0,43-1 16,-43 1-16,21 0 0,-21 0 0,22 0 15,-22 0-15,0-1 0,21 1 16,-20 0-16,-22 0 0,0 0 15,0 0-15,0-1 0,-22 22 16,1 0-16,0 0 16,0 0-16,0 0 0,0 22 15,-1-1-15,22 0 16,0 0-16,0 0 0,0 0 16,0 22-16,0-22 0,0 0 0,0 0 15,0 0-15,0 1 0,0-1 16,0 0-16,0 0 0,0 0 15,-21-21 1,0 0-16,0 0 16,0 0-16,21-21 15,0 0 1,0 0-16,0 0 0,21 21 16,21-22-16,-21-20 0</inkml:trace>
  <inkml:trace contextRef="#ctx0" brushRef="#br1" timeOffset="127604.36">22077 14118 0,'0'0'0,"0"21"15,0 1-15,0-1 16,-21-21-16,-1 21 0,22 0 0,-21 0 16,0 22-16,0-22 15,0-21-15,0 21 0,21 0 0,0 0 16,-22 0-16,1 1 15,42-22 17,1 0-17,-1 0-15,0-22 16,0 22-16</inkml:trace>
  <inkml:trace contextRef="#ctx0" brushRef="#br1" timeOffset="128324.15">22437 14139 0,'-22'0'31,"1"0"-31,0 22 16,0-22-16,21 21 16,-21-21-16,21 21 0,0 0 0,-21-21 15,21 21-15,0 0 0,0 1 16,0-1-16,0 0 0,0 0 15,0 0-15,0 0 0,21 1 16,0-22-16,0 0 16,0 0-16,0 0 15,1 0-15,-22-22 16,0 1-16,0 0 16,0 0-16,0 0 0,0 0 0,21-1 15,-21-20-15,21 21 16,-21 0-16,0 0 0,21-1 0,0 1 0,0 0 15,1 0-15,-1 0 16,0 21-16,0-21 0,0 21 0,0-22 16,22 22-16,-22 0 0,0 0 0,21 0 15,-20 22-15,-22-1 0,21 0 16,0 0-16,-21 0 0,0 0 0,0 1 16,0-1-16,0 0 0,0 0 15,0 21-15,0-20 0,0-1 0,-21 0 16,21 0-16,-21 0 0,-1 0 15,22 1-15,-21-22 0,0 0 16,0 0-16,0-22 31,21 1-15,0 0-16,0 0 0,0 0 16,21 0-16,0-1 0,0 1 0,0 0 15,22 0-15,-1 0 0,-21 0 0,22-22 16,20 22-16,-21 0 0,1 0 15,-1 21-15,-21 0 0,22 0 0,-22 0 16,0 0-16,0 0 0,-21 21 16,0 0-16,0 0 0,0 0 0,0 22 15,0-22-15,0 21 0,-21-21 16,0 1-16,0 20 0,-1-21 0,1 0 16,21 0-16,-21 1 0,0-1 15,0-21-15,21 21 0,-21-21 16,-1 0-1,1 0-15,0 0 16,21-21-16,0 0 0,-21-1 16,0 1-16</inkml:trace>
  <inkml:trace contextRef="#ctx0" brushRef="#br1" timeOffset="128519.8">22310 13864 0,'0'0'16,"-22"0"-16,1 0 0,0 0 15,42 0 17,0 0-17,1 0-15,-1 0 0,0-21 0</inkml:trace>
  <inkml:trace contextRef="#ctx0" brushRef="#br1" timeOffset="129239.19">23431 13483 0,'0'0'0,"0"-21"47,22 21-31,-1 0-16,0 0 16,0 0-16,0 0 0,0 0 15,1 0-15,-1 0 0,21 0 16,-21 0-16,22 0 0,-22 0 15,0 0-15,21 0 0,-21 0 0,1 0 16,-1 0 0,-21 21-16,0 0 15,0 22-15,0-22 16,0 21-16,0 1 0,0-1 0,0 21 16,0 1-16,0-22 0,0 22 15,0-1-15,21 1 0,0-1 0,0 1 16,-21-1-16,0 1 0,0-22 15,0 64-15,0-43 0,0-20 16,-21-22-16,0 21 0,0 1 0,0-22 16,-1 0-16,-20 21 15,21-21-15,-21 1 0,-1-1 0,22 0 16,-21 0-16,-1-21 0,1 21 0,0 0 16,-1 1-16,22-22 0,-21 21 15,0-21-15,-1 0 0,1 21 0,21-21 16,-22 0-16,22 0 0,-21 0 0,21 21 15,0-21-15,-1 0 0,1 0 16,0 0-16,21-21 16,0 0-1,0 0-15,21 21 16,0-22-16,1 22 0</inkml:trace>
  <inkml:trace contextRef="#ctx0" brushRef="#br1" timeOffset="129435.23">22923 14923 0,'0'0'0</inkml:trace>
  <inkml:trace contextRef="#ctx0" brushRef="#br1" timeOffset="160567.41">17357 14393 0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05:37.1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6350 1376 0,'0'0'0,"0"21"16,0 0 31,21-21-47,-21 21 15,0 1 16</inkml:trace>
  <inkml:trace contextRef="#ctx0" brushRef="#br0" timeOffset="892.48">4191 550 0,'0'0'0,"-21"0"0,21-21 16,0 0-16,-21 21 0,21-21 0,-22 0 15,1 21-15,21-21 16,0 42 15,0 0-15,0 0-16,21 0 0,1 0 15,-1 1-15,0 20 0,21 0 0,-21-21 16,22 22-16,-1-1 0,0 22 16,1-22-16,-1 0 0,22 1 15,-22-1-15,0 21 0,1-41 0,-1 20 16,-21 0-16,21-21 0,-20 22 16,20-22-16,-21 0 0,0 21 15,-21-20 1,-21-22-1,0-22 1,21 1-16,0 0 0,-21 0 0,21 0 16</inkml:trace>
  <inkml:trace contextRef="#ctx0" brushRef="#br0" timeOffset="1196.42">5038 487 0,'0'0'0,"0"-21"0,0-22 31,-22 43-31,1 0 16,0 0-16,0 0 0,0 0 0,-22 22 15,1-1-15,0 0 0,-1 21 16,-20-21-16,21 22 0,-22 20 16,22-20-16,-22 20 0,1 1 15,20-22-15,-20 21 0,-1 1 0,22-1 16,-21-20-16,20 20 0,1-20 15,0-1-15,20-21 0,1 21 0,0-20 16,0-1-16,21 0 0,-21 0 16,21 0-16,0 0 15,21-21-15,0 0 16,21 0-16,-20 0 0,-1-21 16,21 0-16,-21 0 0</inkml:trace>
  <inkml:trace contextRef="#ctx0" brushRef="#br0" timeOffset="1588.3">5228 804 0,'-21'0'15,"0"0"-15,0 22 0,21 20 16,0-21-16,-22 21 0,22-20 15,0 20-15,0 0 0,0 1 0,0 20 16,0-21-16,0 1 0,0 20 16,0-20-16,0 20 0,0 22 15,0-22-15,0 22 0,0 0 0,0 20 16,0-20-16,-21 21 0,21-21 16,-21 20-16,0 22 0,0-21 0,21 0 15,-21 0-15,-1 0 0,1-22 16,0 22-16,0-21 0,21 0 0,-21-22 15,0 1-15,21-1 0,-22 1 0,22-22 16,0 0-16,-21-21 0,21 1 16,-21-1-16,21 0 0,0-42 31,0-22-31,0 22 0,0-42 16,0 20-16,21-20 0,0-22 0,1 22 15,-1-43-15,0 21 0,0-21 0</inkml:trace>
  <inkml:trace contextRef="#ctx0" brushRef="#br0" timeOffset="1944.75">5207 1207 0,'0'0'0,"0"-43"0,-21-105 16,21 106-1,0-1-15,0 22 0,0-21 0,0 21 16,0 0-16,0-1 15,21 1-15,0 21 0,0-21 0,22 0 16,-1 21-16,0 0 0,1 0 16,20 0-16,1 0 0,-1 0 0,-21 21 15,22 21-15,-22-20 0,22 20 16,-43 0-16,0 1 0,0-1 0,-21 0 16,0 22-16,-21-22 0,-21 0 15,-1 1-15,1-22 0,-21 21 0,20-21 16,-20 1-16,20-1 0,-20 0 15,21 0-15,-1 0 0,22-21 0,-21 0 16,21 0-16,-1 21 0,44-42 47,-1 0-47,21 21 16,0-21-16,1 0 0</inkml:trace>
  <inkml:trace contextRef="#ctx0" brushRef="#br0" timeOffset="2484.3">6583 1101 0,'0'0'0,"21"-21"16,-21-1-16,21 22 0,-21-21 16,0 0-16,0 0 0,0 0 0,-21 0 15,-21-1-15,20 1 0,1 0 16,0 21-16,-21 0 0,21-21 0,-22 21 15,22 0-15,0 21 0,-21-21 16,20 21-16,-20 22 0,0-22 0,21 21 16,-22 0-16,22 1 0,0-1 15,-21-21-15,20 22 0,22-1 0,0 0 16,-21-21-16,21 22 0,0-22 16,0 0-16,0 0 0,0 0 0,21 1 15,1-1-15,-1-21 16,21 0-16,-21 0 0,0 0 15,1 0-15,20-21 0,-21 21 16,0-22-16,22 1 0,-22 0 0,21-21 16,0 21-16,-20-22 0,-1 22 15,21-21-15,-21-1 0,0 1 0,1 0 16,-22-1-16,0 22 0,21-21 16,-21 21-16,0 0 0,0-1 15,-21 22 1,21 22-16,-22 20 15,22-21-15,-21 21 0,21-20 16,0 20-16,0 0 0,0-21 0,0 22 16,0-22-16,0 21 0,0-21 15,0 1-15,0 20 0,0-21 16,0 0-16,0 0 0,21-21 0,1 22 16,-1-22-16,0 21 15,0-21-15,0 0 0,0 0 16,1-21-16,20-1 0,-21 1 15</inkml:trace>
  <inkml:trace contextRef="#ctx0" brushRef="#br0" timeOffset="2756.75">7154 614 0,'0'0'0,"0"-21"0,-21 21 31,21 21-31,-21 0 0,0 0 0,21 22 16,0-1-16,0 0 0,-21 1 16,21-1-16,0 21 0,-22-20 0,22 20 15,0-20-15,0-1 0,-21 0 16,21 1-16,0-1 0,0 0 0,0-21 16,0 1-16,0-1 0,0 0 15,-21 0-15,21 0 0,21-21 31,-21-21-15,21 0-16,1 0 0</inkml:trace>
  <inkml:trace contextRef="#ctx0" brushRef="#br0" timeOffset="3260.11">7493 529 0,'0'43'16,"0"-22"-16,0 0 16,-21 21-16,21 1 0,0-1 0,-21 0 0,21 1 15,-22 20-15,22-21 16,-21 64-16,21-63 0,0-1 16,-21 0-16,21 1 0,0-22 15,0 21-15,-21-21 0,21 0 0,0 1 16,0-1-16,0 0 15,0-42 17,0 0-17,0-1-15,0 1 0,0-21 16,0 21-16,21 0 0,0-22 16,-21 1-16,21 21 0,1-22 0,20 1 15,-21 21-15,0-21 0,22 20 16,-1 1-16,0 0 0,1 0 15,-1 21-15,0 0 0,1 0 0,-1 21 16,-21 0-16,21 22 0,-20-22 16,20 21-16,-21 0 0,0 1 0,0-22 15,-21 21-15,0 1 0,0-22 0,0 21 16,0-21-16,-21 22 0,0-22 16,0 0-16,0 0 0,21 0 0,-21-21 15,-1 21-15,1-21 0,0 0 16,0 0-1,0-21 1,21 0-16,0 0 0</inkml:trace>
  <inkml:trace contextRef="#ctx0" brushRef="#br0" timeOffset="3480.67">6816 868 0,'0'0'0,"-22"0"0,1 0 0,42 0 31,1 0-31,20 0 0,-21 0 0,21 0 16,1 0-16,-1 0 0,0 0 15,1 0-15,-1 0 0,0 0 0,-20 0 16,20 0-16,-21 0 0</inkml:trace>
  <inkml:trace contextRef="#ctx0" brushRef="#br0" timeOffset="5596.6">9588 1122 0,'22'0'125,"-1"0"-125,0-21 16,21 21-16,-21-21 0,22 21 16,-1-22-16,0 1 0,1 0 15,-1 0-15,0 0 0,22 0 0,-22-1 16,1 1-16,-22-21 16,21 21-16,-21 0 0,0-1 0,1-20 15,-1 21-15,-21 0 0,0 0 0,0-1 16,0-20-16,0 21 0,-21 0 15,-1 0-15,1 21 0,0 0 16,0 0-16,0 0 0,0 0 16,-1 0-16,1 0 0,0 21 15,0 0-15,0 0 0,0 21 16,21 1-16,-22-1 0,22 22 0,-21-1 16,21 1-16,-21-1 0,0 1 15,0 20-15,0-20 0,21 20 0,-22-20 16,1 21-16,0-1 0,21 1 15,-21 21-15,0-22 0,0 22 16,-1-21-16,22 0 0,-21 20 0,0-20 16,0 21-16,0-21 0,0 20 15,-1-20-15,1 0 0,21-1 0,-21-20 16,0 21-16,21-22 0,-21 64 16,21-63-16,0-1 0,0-21 0,0 22 15,0-43-15,0 21 0,0-20 16,0-1-16,0 0 0,0 0 0,21-21 15,0 0-15,0 0 16,0-21-16,1 0 0,-1 0 16,21-22-16,-21 22 0,22-21 0,-1-1 15,0 1-15,1-21 0,-1 20 16,0 1-16,1-22 0,-1 22 16,-21 0-16,0-1 0,0 1 0,1 0 15,-22-1-15,0 1 0,0 0 0,0-1 16,0 1-16,0 0 0,0-1 15,0-20-15,0 21 0,-22-22 0,22 1 16,-21 20-16,21-20 0,-21-1 16,21 1-16,-21-1 0,0 1 15,0-1-15,-1 22 0,1 0 0,-42-43 16,20 64-16,1 0 16,0-1-16,-1 1 0,22 21 0,-63-21 15,62 21-15,1 0 0,0 0 16,21-21-16,21 0 47,0 21-47,1 0 0,-1 0 0,0-21 15,21 21-15,1-22 0,-1 1 16,0 21-16,1-21 0,-1 21 0,0-21 16,1 0-16,20 0 0,-21-1 15,22 1-15,-22 0 0,1 0 0,-1-21 16,-21 20-16,21 1 0,-20-21 15,-1 21-15,0-22 0,0 22 16,-21-21-16,21 21 0,-21 0 0,0-1 16,0 1-16,0 0 15,-21 42 1,0-21 0,21 21-16,-21 1 0,21 20 0,0-21 15,-21 0-15,21 0 0,0 1 16,0-1-16,0 21 0,0-21 0,0 0 15,0 1-15,0-1 0,21 0 16,0-21-16,0 21 16,0-21-16,0 0 15,1 0-15,-1 0 0,0 0 16,0 0-16,0-21 0,0 0 0,22 21 16,-22-21-16,0-1 0,21 1 15,-20 0-15,-1 0 0,0 0 0,0 0 16,0-1-16,-21 1 0,0 0 0,21 0 15,-21 0-15,0 0 0,-21 42 47,21 0-47,0 0 0,-21 0 0,21 22 16,-21-22-16,21 0 16,0 21-16,0-21 0,0 1 0,0-1 15,0 0-15,0 0 0,21 0 0,0 0 16,-21 1-16,21-22 0,1 0 15,-1 21-15,21-21 0,-21 0 0,22 0 16,-22 0-16,21 0 0,0-21 16,1-1-16,-22 22 0,21-21 0,1 0 15,-22 0-15,0 0 0,0 0 0,0-1 16,0-20-16,1 21 0,-22-21 16,0 20-16,0 1 0,0 0 0,0 0 15,0 0-15,0 42 31,-22-21-31,22 21 16,-21 0-16,21 0 0,-21 22 16,21-22-16,0 21 0,0-21 0,0 1 15,0-1-15,0 0 0,0 0 16,0 0-16,0 0 0,0 1 16,0-44 30,0 1-46,0 0 16,0 0-16,0 0 0,0 0 16,21-22-16,0 22 0,1 0 15,-22-21-15,21 20 0,0 1 16,0-21-16,21 21 0,-20 0 0,-1-1 16,0 22-16,21 0 0,-21 0 15,1 0-15,-1 0 0,0 22 0,0-1 16,0 21-16,0-21 0,-21 0 15,22 22-15,-22-22 0,0 21 0,0-21 16,0 22-16,0-22 0,-22 0 16,1 0-16,0 0 0,21 1 15,-21-1-15,21 0 0,-21-21 16,42-21 15,21 0-31,-21 21 16</inkml:trace>
  <inkml:trace contextRef="#ctx0" brushRef="#br0" timeOffset="5860.45">12382 953 0,'0'0'16,"0"-22"-16,0 1 0,0 0 0,0 0 16,0 0-16,-21 21 0,0 0 0,0 0 15,0 0-15,0 0 0,-1 0 16,1 0-16,0 21 0,0 21 15,-21-21-15,20 22 0,1-1 16,-21 0-16,21-20 0,0 20 0,-1 0 16,1 1-16,21-1 0,0-21 15,0 21-15,0-20 0,43 20 16,-22-21-16,0 0 0,21 0 0,1 1 16,-1-22-16,0 0 0,1 0 15,-1 0-15,0 0 0,1 0 0,-1-22 16,0 22-16,-21-21 0,22 0 15</inkml:trace>
  <inkml:trace contextRef="#ctx0" brushRef="#br0" timeOffset="6152.48">13017 487 0,'0'0'0,"0"-21"0,-84-22 31,63 43-31,-1 0 0,1 0 15,0 22-15,0-1 0,0 21 0,0 0 16,-1 1-16,1-1 0,0 22 0,0-1 16,21 1-16,0-1 0,-21 1 15,0-1-15,21 1 0,0-1 16,0 1-16,0-22 0,-22 0 16,22 1-16,0-1 0,0 0 0,0-21 15,0 1-15,0-1 0,0 0 0,0 0 16,22-21-1,-1 0-15,0 0 0,0 0 0,0-21 16,22 0-16,-22 0 0,21-1 16,0-20-16,-20 21 0,20-21 0</inkml:trace>
  <inkml:trace contextRef="#ctx0" brushRef="#br0" timeOffset="6392.5">13293 953 0,'0'0'0,"0"-22"31,-22 22-31,22 22 0,-21-1 16,0 0-16,0 0 0,0 0 0,0 0 16,21 22-16,-22-22 0,1 21 0,0-21 15,21 1-15,-21 20 0,21-21 16,0 0-16,0 0 0,0 43 16,0-43-16,0 0 15,0 0-15,21-21 0,0 0 0,0 22 16,1-22-16,-1 0 0,21 0 0,0 0 15,1 0-15,-1 0 0,0-22 16,1 22-16,-1-21 0,-21 0 0,22 0 16</inkml:trace>
  <inkml:trace contextRef="#ctx0" brushRef="#br0" timeOffset="7100.09">13843 1101 0,'0'0'0,"0"-21"0,0-1 0,0 1 15,-21 21 1,0 21-1,-1-21-15,1 22 0,0 20 0,21-21 16,-21 0-16,0 22 0,0-22 16,21 0-16,0 21 0,0-21 0,0 1 15,-22-1-15,22 0 0,0 0 0,0 0 16,0 0-16,0 1 16,0-1-1,22-21-15,-1-21 31,-21-1-31,21 1 0,-21 0 16,0-21-16,0 21 0,0-1 16,21-20-16,-21 0 0,21 21 0,0-22 15,-21 1-15,22 21 0,-1-22 16,0 22-16,0-21 0,21 21 0,-20 0 16,-1-1-16,21 1 0,-21 0 15,22 21-15,-1 0 0,-21 0 0,0 0 16,22 0-16,-22 21 0,0 0 0,21 22 15,-21-1-15,-21 0 16,22 1-16,-22-1 0,0 0 0,0 1 16,0-22-16,0 21 0,0-21 15,0 22-15,-22-22 0,22 0 0,-21 0 16,21 0-16,-21 1 0,0-22 16,0 0-16,0 0 15,21-22 16,0 1-31,0 0 0,0 0 0,0 0 16,21 0-16,0-22 0,0 1 0,21 0 16,-20-1-16,20 1 0,0 0 15,1-1-15,-1 1 0,0 0 16,1 20-16,-1 1 0,0 0 16,1 21-16,-22 0 0,21 0 0,-21 21 15,0 0-15,1 22 0,-22-1 16,0 0-16,0-20 0,0 20 0,0 0 15,0 1-15,0-22 0,0 21 16,0-21-16,0 22 0,0-22 0,-22 0 16,1 0-16,21 0 0,-21-21 15,21 21-15,0 1 0,-21-22 16,21 21-16,21-21 31,-21-21-31,42-1 0,-20 22 16,20-21-16,0 0 0</inkml:trace>
  <inkml:trace contextRef="#ctx0" brushRef="#br0" timeOffset="7496.86">15600 995 0,'0'0'0,"42"-21"0,0-22 0,-20 22 0,-1-21 16,-21 21-16,0 0 0,0-1 16,0 1-16,-21 21 0,-1 0 15,1 0-15,-21 0 0,21 0 0,-22 21 16,1 1-16,0-1 0,-1 0 15,1 21-15,0-21 0,21 22 16,-22-1-16,22-21 0,0 22 16,0-22-16,21 0 0,0 21 0,0-21 15,0 1-15,42-1 0,-21 0 16,22-21-16,-22 21 0,21 0 0,0-21 16,1 0-16,-1 21 0,0-21 0,-20 0 15,20 0-15,-21 0 0,0 0 16,0 0-16,1 0 0,-1 0 0,-21 22 15,0-1 1,0 0-16,-21-21 0,-1 21 16,-20-21-16,0 21 0,-1-21 15,1 21-15,0 1 0,-22-22 16,22 0-16,0 21 0,-1-21 0,1 0 16,0 0-16,-1 0 0,22 0 15,-21 0-15,21 0 0,-1 0 0,1 0 16,0 0-16,0-21 0,0 21 15,0-22-15,-1 1 0</inkml:trace>
  <inkml:trace contextRef="#ctx0" brushRef="#br0" timeOffset="7719.76">13991 466 0,'0'0'0,"-21"0"0,0 0 16,0 0-1</inkml:trace>
  <inkml:trace contextRef="#ctx0" brushRef="#br0" timeOffset="7923.42">13293 699 0,'0'0'16,"21"-22"-16,21 22 0,-21 0 0,0 0 15,1 0-15,-1 0 16</inkml:trace>
  <inkml:trace contextRef="#ctx0" brushRef="#br0" timeOffset="8628.37">6159 2117 0,'0'0'0,"-190"-43"31,169 43-31,-22 0 0,22 0 16,0 0-16,42 0 31,0 0-31,22 0 16,-22 0-16,21 0 0,1 0 0,20 0 15,-21 0-15,22 0 0,-1 0 16,22 0-16,0 0 0,42 0 0,-21 0 16,21 0-16,21 0 0,0 0 15,42 0-15,1 0 0,-1 0 16,22 0-16,21 0 0,0 0 0,0 0 16,21 0-16,0 0 0,21 0 15,-21 0-15,21 0 0,0 0 0,0 0 16,22 0-16,-22 0 0,0 0 15,0 0-15,0 0 0,-21 22 0,21-22 16,-21 21-16,0-21 0,-21 21 0,-21 0 16,21-21-16,-22 21 0,-20-21 15,-1 21-15,-20 1 0,-22-22 0,-21 21 16,21-21-16,-42 0 0,0 21 16,-22-21-16,-20 0 0,-22 0 15,1 0-15,-1 0 0,-21 0 0,0 0 16,-63 0-1,0 0-15,-1-21 16,-20 0-16</inkml:trace>
  <inkml:trace contextRef="#ctx0" brushRef="#br0" timeOffset="9445.39">1820 5271 0,'0'0'0,"0"-22"16,0 1-16,0 0 15,0 0-15,0 0 16,-21 21-16,21 21 31,0 0-31,0 0 0,0 0 16,0 22-16,0-22 0,0 21 16,0 1-16,0-1 0,-21 0 0,21 1 15,-21-1-15,21 21 0,0-20 16,-21-1-16,-1 0 0,22 1 0,-21-22 15,21 21-15,0-21 0,0 1 16,0-1-16,0 0 16,0-42-1,0 0 1,21-1-16,-21 1 0,22 0 16,-1 0-16,-21-21 0</inkml:trace>
  <inkml:trace contextRef="#ctx0" brushRef="#br0" timeOffset="9748.46">2117 5461 0,'21'21'0,"-42"-42"0,42 63 0,-21-20 16,21-22 0,0 21-16,0-21 0,0 0 15,1 0 1,-1 0-16,0 0 15,-21-21-15,0-1 16,0 1-16,0 0 31,-21 21-31,0 0 16,-1 0-16,22 21 47,22-21-32,-1 0-15,0 0 0,0-21 16</inkml:trace>
  <inkml:trace contextRef="#ctx0" brushRef="#br0" timeOffset="10244.45">3365 4720 0,'0'0'0,"-63"-42"16,63 21 0,-21 21-16,21 21 31,0 21-31,21-21 0,0 43 15,21-22-15,-20 22 0,20-1 0,0-20 16,1 20-16,-1 1 0,-21-22 16,21 21-16,1-20 0,-22-1 0,0 0 15,0 1-15,0-1 0,-21-21 0,22 43 16,-22-43-16,0 0 16,0 0-16,0 0 0,0-42 31,0 0-16,0-21-15,21 21 0</inkml:trace>
  <inkml:trace contextRef="#ctx0" brushRef="#br0" timeOffset="10497.29">4085 4784 0,'0'0'15,"0"-21"-15,-21 42 16,0 0-16,-22 21 0,22-21 15,-21 22-15,0-1 0,-1 0 0,1 22 16,0-22-16,-22 1 0,22 20 16,-1-21-16,1 1 0,-21-1 15,20 0-15,1 1 0,21-1 16,-22 0-16,22-20 0,-21 20 0,21-21 16,21 0-16,0 0 0,0 1 15,21-22 1,21 0-16,-21-22 15,22 1-15,-1 0 0,0 0 0</inkml:trace>
  <inkml:trace contextRef="#ctx0" brushRef="#br0" timeOffset="10820">4170 5165 0,'0'42'16,"0"-21"-1,0 22-15,0-22 0,0 21 0,-21 0 16,21 1-16,0-1 0,0 22 16,0-1-16,0 1 0,-22-1 0,22 22 15,-21-1-15,0 1 0,21-21 16,0 20-16,-21 1 0,0 21 0,21-22 16,-21 1-16,21 0 0,-22-22 0,22 22 15,0-22-15,0 1 0,-21-22 16,21 22-16,0-22 0,0-21 15,0 22-15,0-22 0,0-42 32,0-22-32,0 22 15,21-21-15,-21-1 0,22-20 0,-1-1 16,-21 1-16,21-22 0,0 1 0,-21-1 16,21 0-16</inkml:trace>
  <inkml:trace contextRef="#ctx0" brushRef="#br0" timeOffset="11112.47">4127 5440 0,'0'0'16,"0"-64"-16,0 22 0,0 21 0,0-21 16,0-1-16,0 22 0,0-21 0,0 21 15,0-1-15,0 1 0,22 0 16,-1 0-16,21 21 0,-21 0 16,22 0-16,-1 0 0,0 0 0,1 21 15,20 0-15,-21 0 0,1 22 16,-22-22-16,21 21 0,-21-21 0,-21 22 15,0-1-15,0-21 0,-21 22 16,0-22-16,-21 21 0,21-21 0,-22 0 16,1 1-16,0-1 0,-1 0 15,22 0-15,-21 0 0,21-21 0,-1 0 16,1 0-16,21-21 31,0 0-31,0 0 0,21 21 0,1-43 16,-1 22-16,0 0 0,0 0 15,21 0-15</inkml:trace>
  <inkml:trace contextRef="#ctx0" brushRef="#br0" timeOffset="11576.1">5186 4974 0,'0'0'0,"0"-21"0,0-21 31,-21 42-31,-1 0 15,1 0-15,0 21 0,0-21 0,0 42 16,-22-21-16,22 1 0,-21 20 16,21 0-16,0 1 0,-1-1 0,1 0 15,0 1-15,21-1 0,-21-21 0,21 21 16,0-20-16,0 20 0,0-21 16,21 0-16,-21 0 0,21-21 0,0 22 15,1-22-15,20 0 0,-21 0 16,0 0-16,22 0 0,-22-22 0,21 1 15,-21 0-15,0 0 0,22 0 16,-22 0-16,0-1 0,0-20 16,0 21-16,1-21 0,-22-1 0,0-20 15,21 20-15,-21 1 0,0 0 16,0-1-16,0 1 0,0 21 0,0 0 16,0 42-1,0 21-15,0-21 0,0 1 16,-21 20-16,21 0 0,0 1 15,0-22-15,0 21 0,0 0 0,0-20 16,0 20-16,0-21 0,0 21 16,0-20-16,21-1 0,0 0 15,0 0-15,0 0 0,0-21 0,1 0 16,-1 0-16,0 0 0,0 0 16,0 0-16,0-21 0,1 0 0</inkml:trace>
  <inkml:trace contextRef="#ctx0" brushRef="#br0" timeOffset="11832.96">5884 4593 0,'0'0'16,"-21"0"-16,0 0 0,0 21 16,21 1-16,-21-1 15,-1 21-15,22 0 0,0 1 0,-21 20 16,0 1-16,21-22 15,0 22-15,0-1 0,-21-21 0,21 1 16,0-1-16,0 0 0,-21 1 0,21-22 16,0 21-16,0-21 0,0 1 15,0-1-15,21-21 0,0 0 16,0 0-16,0 0 16,1 0-16,-1-21 0,0 21 0,0-43 15,21 22-15</inkml:trace>
  <inkml:trace contextRef="#ctx0" brushRef="#br0" timeOffset="12296.43">6181 4551 0,'0'0'0,"0"-21"0,0 42 32,0 21-32,0-21 0,0 22 15,0-1-15,0 0 0,0 22 0,0-22 16,0 22-16,0-1 0,0-20 15,0 20-15,0-21 0,0 1 0,-22-1 16,22 0-16,-21 22 0,21-43 16,0 0-16,0 0 15,0 1-15,0-44 32,0 1-32,0 0 15,0 0-15,0 0 0,0-22 0,0 22 16,0-21-16,21 0 0,1-1 15,-1-20-15,0 20 0,0-20 0,0 21 16,0-1-16,22 1 0,-1 21 0,-21-22 16,22 43-16,-1 0 0,0 0 15,1 0-15,-1 0 0,0 43 0,1-1 16,-1 0-16,0 1 0,-21-1 16,22 22-16,-22-22 0,-21 0 0,0 1 15,0-1-15,0 0 0,0-21 0,0 22 16,-21-22-16,0 0 15,-1 0-15,1 0 0,0-21 0,0 22 16,0-22-16,0 0 0,-1 0 16,1 0-1,0-22-15,0 1 0,0 0 0,0 0 16</inkml:trace>
  <inkml:trace contextRef="#ctx0" brushRef="#br0" timeOffset="12471.37">5567 4805 0,'127'0'32,"-85"0"-32,-21 0 15,22 0-15,-1-21 0,0 21 0,1-21 16,-1 21-16</inkml:trace>
  <inkml:trace contextRef="#ctx0" brushRef="#br0" timeOffset="13152.09">8107 4466 0,'0'0'0,"0"-21"0,0-21 32,0 63-17,0 0-15,0 0 0,0 22 0,0-1 16,0 0-16,0 1 0,0-1 16,0 0-16,0 22 0,0-22 0,0 22 15,0-22-15,-21 21 0,21-20 0,0-1 16,-22-21-16,1 22 0,21-22 15,-21 0-15,21 0 0,0 0 0,-21-21 16,0 0-16,21-21 31,0 0-31,0 0 0,0 0 16,0-1-16,0-20 0,0 21 16,21-21-16,0-1 0,0 1 0,22 0 15,-22-1-15,21 1 0,-21 21 16,22-22-16,-1 22 0,0 0 0,1 0 15,20 21-15,-21 0 0,1 0 0,20 0 16,-20 21-16,-1 0 0,0 0 16,1 22-16,-22-22 0,0 21 15,-21 1-15,0-1 0,0-21 0,-21 21 16,0 1-16,-64-1 16,43 0-16,-1-20 0,1-1 0,0 0 15,-1-21-15,1 21 0,-22 0 16,43-21-16,0 0 0,0 0 15,21-21 1,0 0-16,21 0 0,0 0 16,0-1-16,1 1 0,20-21 0</inkml:trace>
  <inkml:trace contextRef="#ctx0" brushRef="#br0" timeOffset="13728.46">9038 4678 0,'0'21'31,"-21"0"-31,0 0 0,0 22 16,-1-22-16,1 0 0,0 21 0,21-20 15,-21 20-15,21 0 0,0-21 16,0 1-16,0 20 0,0-21 0,0 0 16,0 0-16,0 1 0,21-1 0,0 0 15,0-21-15,22 0 0,-22 0 16,21 0-16,1 0 0,-1 0 0,-21-21 15,21 21-15,1-21 0,-22-1 16,21-20-16,-21 21 0,1-21 0,-1-1 16,21 1-16,-42 21 0,21-22 15,-21 1-15,21 0 0,-21-1 16,22 22-16,-22-21 0,0 21 0,0 0 16,0-1-16,0 44 31,0-1-31,0 0 0,0 0 0,0 21 15,0 22-15,0-22 0,0 22 16,0-22-16,0 22 0,0-1 0,0 1 16,0-1-16,0 1 0,21-22 15,-21 21-15,21 22 0,-21-21 16,0-1-16,21 22 0,0-1 0,-21-20 16,0 21-16,0-1 0,0-20 0,0 20 15,0 1-15,0-21 0,0 20 16,0-20-16,-21 20 0,0-20 0,21-22 15,-21 22-15,0-43 0,-1 21 0,1-21 16,0 1-16,-21-1 0,21-21 0,-22 0 16,22 0-16,-21-21 0,-1-1 15,1 1-15,-21-21 0,20 21 0,-20-43 16,20 22-16,1-22 0,0 22 0,-1-21 16,22-1-16,0 1 0,21-1 15,0 1-15,0-1 0,0 1 0,21-22 16,0 21-16,22 1 0</inkml:trace>
  <inkml:trace contextRef="#ctx0" brushRef="#br0" timeOffset="14060.65">10731 4191 0,'0'0'0,"-21"0"0,-21 0 16,42-21-1,21 21-15,0 0 0,22 0 16,-22 0-16,42 0 0,-20 0 15,20 0-15,1 0 0,20 0 0,-20 0 16,-1 0-16,1 0 0,-22 0 16,22 0-16,-1 0 0,-42 21 15,0-21-15,-21 21 16,-21-21 0</inkml:trace>
  <inkml:trace contextRef="#ctx0" brushRef="#br0" timeOffset="14296.66">11028 4212 0,'0'0'16,"-21"0"-1,21 21-15,0 1 16,-22-1-16,22 21 0,0-21 0,0 22 16,0-22-16,0 21 0,0 0 15,-21 1-15,21-22 0,-21 21 0,0 1 16,0-1-16,21-21 0,-21 21 15,21 1-15,-22-22 0,22 21 16,0-21-16,0 1 0,0-1 0,0 0 16,0 0-16,0 0 0,22-21 15,-1 0-15,21-21 16</inkml:trace>
  <inkml:trace contextRef="#ctx0" brushRef="#br0" timeOffset="14671.98">11324 4678 0,'0'0'16,"21"0"15,0 0-15,1 0-16,-1 0 0,0 0 16,0-21-16,0 21 0,0 0 0,22-21 15,-22 21-15,0-22 0,0 22 16,0-21-16,1 21 0,-22-21 0,0 0 15,0 0 1,-22 21-16,1 0 0,0 0 16,0 0-16,0 0 0,-22 21 0,22 0 15,-21 0-15,21 0 0,0 22 16,-1-22-16,1 21 0,0 1 0,0-22 16,0 21-16,21 0 0,0-20 15,0-1-15,0 21 0,0-21 16,0 0-16,0 1 0,21-22 15,0 0-15,0 0 0,0 0 0,22 0 16,-22 0-16,0 0 0,21 0 16,-20-22-16,20 22 0,-21-21 0,0 0 15,22 0-15,-22-21 0,0 20 16</inkml:trace>
  <inkml:trace contextRef="#ctx0" brushRef="#br0" timeOffset="15160.48">11811 4572 0,'0'0'0,"0"-21"0,21 21 0,-21-21 0,21 0 15,0-1 1,1 22-16,-1 0 0,0 0 16,0 0-16,0 0 0,-21 22 0,21-22 15,1 21-15,-1 0 0,0 21 16,0-21-16,-21 1 0,0 20 0,0-21 16,0 21-16,0-20 0,0 20 15,-21-21-15,-21 21 0,20-20 0,1-1 16,0 0-16,-21 0 0,21 0 15,-1 0-15,1-21 0,21-21 47,21 0-47,1 0 0,20 0 16,-21-22-16,0 22 0,22-21 0,-22 0 16,42-22-16,-20 22 15,-22 21-15,21-22 0,-21 22 0,0 0 16,1 0-16,-1 0 0,0-1 0,-42 44 31,0-1-15,-1 0-16,1 21 0,0-21 15,0 22-15,0-22 0,0 21 16,21 1-16,0-22 0,-22 21 0,22-21 16,0 22-16,0-22 0,0 21 15,0-21-15,22 0 0,-1 1 0,0-22 16,0 21-16,21-21 0,-20 0 0,-1 0 15,21 0-15,0 0 0,-20 0 16,20-21-16,-21 21 0,21-22 0,-20-20 16,20 21-16,-21 0 0,0-22 15,0 1-15</inkml:trace>
  <inkml:trace contextRef="#ctx0" brushRef="#br0" timeOffset="15416.39">12869 4106 0,'0'0'0,"0"-42"15,21 21-15,-21 42 16,0 0 0,0 22-16,-21-1 0,21 0 15,-21 1-15,0 20 0,21-21 0,-21 1 0,0 20 16,21-20-16,-22-1 16,22 21-16,-21-20 0,21-1 0,0 0 0,0 22 15,0-43-15,0 21 0,0 1 16,0-22-16,0 0 0,0 0 0,0 0 15,0 1-15,21-22 16,1 0-16,-1 0 0,0-22 16,0 22-16,-21-21 15,21 0-15,-21 0 0,21-21 0</inkml:trace>
  <inkml:trace contextRef="#ctx0" brushRef="#br0" timeOffset="15616.47">12721 4487 0,'-21'0'31,"42"0"-15,0 0-16,0 0 0,1 0 16,20 0-16,-21 0 0,21 0 15,1 0-15,-1 0 0,0-21 0,1 21 16,-1-21-16,0 21 0,1 0 0,-1-21 15,0 21-15</inkml:trace>
  <inkml:trace contextRef="#ctx0" brushRef="#br0" timeOffset="15904.45">13843 4170 0,'0'0'0,"0"-21"16,0 0-1,-21 21-15,0 0 0,-1 0 16,1 0-16,0 21 16,0 0-16,21 21 0,-21-21 0,0 22 15,-1-1-15,1 0 0,0 1 0,0-1 16,0 22-16,0-22 16,-1 0-16,1 1 0,21-1 0,0 43 15,0-43-15,0-21 0,0 21 16,0-20-16,0-1 0,21 21 0,1-42 15,-1 21-15,21 0 0,-21-21 0,22 0 16,-1 0-16,-21 0 0,21 0 16,1-21-16,-1 0 0,0 0 15</inkml:trace>
  <inkml:trace contextRef="#ctx0" brushRef="#br0" timeOffset="16188.12">14330 4128 0,'0'-22'16,"0"44"-16,0-65 0,21 22 0,0 21 16,0 0-16,0 0 15,1 0-15,-1 0 0,0 21 16,0 0-16,21 1 0,1-1 0,-22 21 16,21 0-16,1 1 0,-22-1 15,0 22-15,0-22 0,0 21 0,-21-20 16,0-1-16,0 22 0,0-22 15,0 0-15,-21 1 0,0-1 0,0 0 16,0 1-16,-22-1 0,1-21 16,21 0-16,-22 0 0,1 1 0,0-1 15,21 0-15,-22 0 0,1-21 0,21 21 16,-22 0-16,1-21 0,21 22 16</inkml:trace>
  <inkml:trace contextRef="#ctx0" brushRef="#br0" timeOffset="17186.36">1884 7176 0,'0'0'0,"-21"0"15,-1 0-15,1 0 16,21-22-16,0 1 15,0 0 1,0 0-16,0 0 16,0 0-16,21-1 0,1 22 15,-1-21-15,0 21 0,0 0 0,0-21 16,0 21-16,1 0 0,-1 0 16,0 0-16,21 21 0,-21 0 0,1 1 15,20 20-15,-21 0 0,0 1 16,0 20-16,1 1 0,-22-22 0,0 21 15,0-20-15,0 20 0,-22-20 16,-20 20-16,21-21 0,-21 1 0,-1-1 16,-20 0-16,20-20 0,1 20 15,-21-21-15,20 21 0,1-20 16,-22-22-16,22 21 0,21-21 0,-21 0 16,-1 0-16,22 0 0,0-21 15,0-1-15,0 1 0,21 0 16,0 0-16,0-21 0,0 20 0,0-20 15,0 0-15,0-1 0,21 1 16,0 0-16,0-1 0,0 1 0,22 21 16,-22 0-16,21 0 0,-21 21 15,0 0-15,22 0 0,-22 21 0,21 0 16,-21 21-16,1-21 0,-1 1 16,0 20-16,0-21 0,-21 21 15,0-20-15,21 20 0,-21-21 0,21 0 16,-21 22-16,0-22 0,0 0 15,0 0-15,22 0 0,-1-21 32,0 0-17,-21-21 1,0 0-16,21 0 0,-21 0 0</inkml:trace>
  <inkml:trace contextRef="#ctx0" brushRef="#br0" timeOffset="17395.88">2476 7493 0,'0'0'0,"-21"0"47,21 21-31,0 0-1</inkml:trace>
  <inkml:trace contextRef="#ctx0" brushRef="#br0" timeOffset="17836.02">3619 6943 0,'0'0'0,"0"-43"0,0 1 0,0 21 0,0-21 16,-21 20-16,21 1 0,0 0 15,0 0-15,21 21 16,1 21-16,-1 0 16,21 0-16,-21 43 0,22-22 0,-1 22 15,-21-1-15,21 1 0,1 20 0,-1-20 16,0 21-16,-20-22 15,20 1-15,-21-1 0,0 1 0,0-22 16,1 21-16,-1-41 0,0 20 16,-21 0-16,0-21 0,0 1 0,21-22 15,-21 21-15,0-42 32,0-1-32,0 1 0,0 0 0,0 0 15,0-21-15,0-1 0</inkml:trace>
  <inkml:trace contextRef="#ctx0" brushRef="#br0" timeOffset="18104.45">4424 6858 0,'0'0'0,"21"-21"0,-21 0 16,0 0-16,-21 21 16,-22 21-16,22 0 15,0 0-15,-21 21 0,-1 1 0,22-1 16,-21 0-16,0 1 0,-1 20 15,-20 1-15,20-1 0,1 1 0,-21-1 16,20 1-16,1-22 0,-22 22 16,22-22-16,0 0 0,-1 1 0,22-22 15,0 21-15,0-21 0,21 0 16,0 1-16,21-22 16,0 0-16,0-22 15,22 22-15,-1-21 0,-21 0 0,22 0 16,-1-21-16,0 20 0</inkml:trace>
  <inkml:trace contextRef="#ctx0" brushRef="#br0" timeOffset="18508.25">4847 7154 0,'0'0'0,"21"0"0,0-21 31,-21 42-16,-21 1-15,21-1 16,0 0-16,-21 21 0,0 1 0,21-1 16,-21 0-16,0 1 0,21 20 0,0 1 15,0-22-15,-22 21 0,1 1 16,21-1-16,-21 22 0,21-21 0,-21 20 16,0 1-16,21 0 0,-21-1 15,-1 1-15,1 0 0,-21 63 16,21-64-16,0-20 0,-1 21 0,-20-22 15,21 1-15,0-1 0,0 1 0,-1-22 16,1 0-16,0 1 0,0-1 16,0-21-16,21 21 0,0-20 15,-21-22-15,21 21 0,-22-21 0,22-21 32,0-1-32,0-20 0,0 21 15,0-21-15,22-1 0,-22 1 0,21-22 16,0 1-16,0-22 0,21 22 0,-20-22 15,-1 0-15,21 1 0,-21-22 0,0 21 16,22-21-16</inkml:trace>
  <inkml:trace contextRef="#ctx0" brushRef="#br0" timeOffset="18804.41">4635 7705 0,'0'0'0,"0"-64"0,0 1 16,0 20-16,0 1 0,0-21 0,0 20 16,0 1-16,0 21 0,0-22 15,0 1-15,0 21 0,22-21 16,-1 20-16,0 1 0,21 0 0,-21 0 15,22 0-15,-1 21 0,0 0 16,1 0-16,-1 0 0,0 0 0,1 0 16,-1 21-16,0 0 0,1 0 0,-22 22 15,0-1-15,-21-21 0,0 21 16,0 1-16,0-1 0,0-21 0,-21 22 16,0-22-16,0 21 0,-1-21 0,-20 0 15,0 1-15,21-22 0,-22 21 16,1-21-16,21 0 0,-22 21 15,22-21-15,0 0 0,0 0 0,0 0 16,21-21 0,21 0-1,0 21-15,0-22 0,22 1 16,-22 0-16,21 21 0</inkml:trace>
  <inkml:trace contextRef="#ctx0" brushRef="#br0" timeOffset="19284.36">5842 7070 0,'0'0'16,"0"-21"-16,0-1 0,0 1 15,-42 21-15,20 0 0,-20 0 16,21-21-16,-21 21 0,-1 0 0,1 0 16,0 0-16,-1 21 0,1-21 15,0 21-15,-1 1 0,1 20 0,21-21 16,0 21-16,-1 1 0,1-1 15,0 0-15,21 1 0,0-1 0,0 0 16,0-20-16,0 20 0,0-21 0,0 0 16,21 0-16,0 1 0,1-22 15,-1 0-15,0 0 0,0 0 16,21 0-16,-20 0 0,20 0 0,0-22 16,-21 1-16,22 0 0,-22 0 15,21 0-15,-21 0 0,1-22 0,20 1 16,-42 21-16,21-22 0,0 1 0,-21 0 15,21 21-15,-21-22 0,0 1 16,0 21-16,0 0 0,0-1 0,0 44 31,0-1-15,0 21-16,0 0 0,0-20 0,0 20 16,0 0-16,0 1 0,0-1 15,0 0-15,0 1 0,0-22 0,0 21 16,0-21-16,0 0 0,0 1 0,22-22 15,-1 21-15,0-21 16,0 0-16,0 0 0,0 0 16,1-21-16,20 21 0,-21-22 0,21-20 15,-20 21-15</inkml:trace>
  <inkml:trace contextRef="#ctx0" brushRef="#br0" timeOffset="19516.23">6435 6816 0,'0'0'0,"0"-43"0,0 22 15,0-21-15,0 21 0,0 42 16,-22 0 0,1 0-16,21 22 0,-21-22 0,21 21 15,0 0-15,-21 22 0,21-22 16,-21 22-16,21-22 0,0 22 16,0-1-16,0-21 0,0 1 0,0-1 15,0 0-15,0 1 0,0-22 0,0 0 16,0 0-16,0 0 0,0 1 15,21-22-15,0 0 0,0-22 16,43 1-16,-43 0 16</inkml:trace>
  <inkml:trace contextRef="#ctx0" brushRef="#br0" timeOffset="19971.97">6985 6583 0,'0'0'0,"-64"127"32,43-85-32,0 22 0,0-22 0,21 22 15,0-1-15,-21 1 0,0-1 0,21 1 16,0-1-16,0-21 0,-22 22 16,22-22-16,-21 1 0,21-22 0,-21 21 15,21-21-15,0 0 0,0 1 0,0-1 16,-21-21-1,21-21 1,0-1-16,0 1 0,0 0 16,0 0-16,21-21 0,0-1 15,-21 1-15,21 0 0,1-1 0,20 1 16,-21 0-16,0-1 0,22 1 0,-1 0 16,0-1-16,-21 22 0,22 0 15,-1 0-15,0 21 0,1 0 0,-22 0 16,0 21-16,21 0 0,-20 21 15,-1-20-15,0 20 0,0 0 0,-21 1 16,0-1-16,0 0 0,0 1 0,0-1 16,0-21-16,0 21 0,0-20 15,0 20-15,-21-21 0,0 0 16,0-21-16,-1 21 0,1 1 0,0-22 16,0 0-16,0 0 15,0 0-15,-1 0 0,1-22 16,21 1-16</inkml:trace>
  <inkml:trace contextRef="#ctx0" brushRef="#br0" timeOffset="20162.86">6138 7049 0,'0'21'16,"43"-21"-1,-22 0-15,21 0 16,-21 0-16,22-21 0,-1 21 16,21-22-16,-20 1 0,20 21 0,1-21 15,-1 0-15</inkml:trace>
  <inkml:trace contextRef="#ctx0" brushRef="#br0" timeOffset="20844.68">8467 6837 0,'0'0'0,"0"-21"0,0 0 16,-22-43-16,22 22 0,0 21 15,-21-22-15,21 22 0,-21 0 16,21 0-16,0 0 0,0 42 31,0 21-31,0-21 16,0 22-16,0 20 0,0-21 0,0 1 15,0 20-15,0-20 0,0 20 16,0-21-16,0 1 0,0 20 0,0-20 16,0-1-16,0 0 0,0-21 0,-21 22 15,21-22-15,0 0 0,-21 0 16,21-42 15,0 0-31,0 0 0,0 0 16,0-1-16,0 1 0,0-21 0,0 21 15,21-22-15,0 22 0,0-21 16,0 21-16,1-22 0,20 22 0,0 0 16,1 0-16,-1 0 0,0 21 0,1 0 15,20 0-15,-21 0 0,22 0 16,-22 0-16,1 0 0,-1 21 0,-21 0 16,0 0-16,0 0 0,-21 22 15,0-22-15,0 21 0,-21 1 0,-21-22 16,0 21-16,-1 0 0,1-20 15,0-1-15,-22 21 0,22-21 16,-1 0-16,1-21 0,0 22 0,21-22 16,-1 0-16,1 0 0,0 0 0,0 0 15,21-22 1,0 1-16,21 0 16,0 21-16,0-21 0,1 0 15,20 0-15,-21-1 0,21 1 0,1-21 16</inkml:trace>
  <inkml:trace contextRef="#ctx0" brushRef="#br0" timeOffset="21461.43">9207 7027 0,'0'0'0,"22"0"0,-1 0 15,0 0-15,-21 22 16,0-1 0,0 0-16,0 0 0,-21 0 0,0 0 15,21 22-15,0-22 0,0 21 16,0-21-16,0 1 0,0 20 0,0-21 15,0 0-15,0 22 0,0-22 0,0 0 16,21-21-16,0 21 0,0 0 16,0-21-16,0 0 0,1 0 0,20 0 15,-21 0-15,0 0 0,22-21 0,-22 0 16,21 0-16,-21 0 16,0-1-16,22-20 0,-22 21 0,0-21 15,21-1-15,-20 1 0,-1 0 0,0-1 16,0 22-16,0-21 0,-21 21 15,0-1-15,21 1 0,-21 0 0,22 21 16,-22-21-16,0 42 31,0 0-31,-22 0 0,22 1 0,-21-1 16,21 21-16,-21 0 0,21 1 0,0-1 16,-21 22-16,21-22 0,-21 21 15,21 1-15,0-1 0,0 1 0,0-1 16,0 1-16,-21-1 0,21 1 15,-22 21-15,22-22 0,-21 22 16,21-1-16,0 1 0,0 0 0,-21-1 16,21 1-16,-21 0 0,21-1 0,-21 22 15,21-21-15,0 0 0,-21 20 0,-1-20 16,22 0-16,-21-1 0,0-20 16,0-1-16,21 1 0,-21-1 0,0-20 15,-1-1-15,1 0 0,0-20 0,-21-1 16,21-21-16,-1 0 0,-62 0 15,63 0-15,-22-21 0,-20-1 16,20 1-16,-20-21 0,-1 21 16,22-22-16,-21 22 0,20-21 0,1 21 15,0-22-15,20 22 0,1-21 0,0 21 16,0-43-16,0 22 0,21 0 16,0-1-16,0 1 0,0-22 15,42-41-15</inkml:trace>
  <inkml:trace contextRef="#ctx0" brushRef="#br0" timeOffset="21932.3">10901 6710 0,'0'0'0,"21"-21"0,106-106 31,-127 106-31,0-1 0,0 1 16,0 0-16,0 0 0,-42 21 16,20 0-16,1 0 15,-21 0-15,0 21 0,-1 0 0,1 22 16,0-22-16,-1 21 0,22 0 16,-21 22-16,21-22 0,-22 1 0,22 20 15,0-21-15,0 22 0,21-22 16,0 22-16,0-22 0,0 22 0,0-22 15,0 0-15,21 1 0,0-22 0,0 0 16,22 21-16,-22-42 0,21 21 16,0 1-16,1-22 0,-1 0 15,0 0-15,1 0 0,20-22 0,-20 1 16,20 0-16,1 0 0,-22 0 0</inkml:trace>
  <inkml:trace contextRef="#ctx0" brushRef="#br0" timeOffset="22656.44">11578 6922 0,'0'0'0,"0"-43"0,0-20 32,-21 42-32,0 21 0,0 0 0,-1 0 15,1 21-15,-21 21 16,21-21-16,0 22 0,-1-22 0,1 21 0,21-21 16,0 22-16,-21-1 15,21-21-15,0 21 0,0 1 0,0-22 16,0 0-16,0 0 0,21 0 0,0 1 15,1-1-15,-1-21 0,0 0 16,0 0-16,0 0 0,0 0 0,1 0 16,20 0-16,-21-21 0,0-1 0,0 22 15,-21-21-15,22 0 0,-22-21 16,0 21-16,0-1 0,0 1 0,0 0 16,0-21-16,-22 21 0,1-1 0,21 1 15,-21 0-15,0 0 0,0 0 16,21 0-16,0-1 0,0 1 15,0 0-15,0 0 0,0 0 16,21 21-16,0-21 16,21 21-16,-20-22 0,-1 22 0,21 0 15,-21 0-15,22 0 0,-1 22 16,-21-1-16,21 0 0,1 0 0,-22 0 16,0 0-16,21 22 0,-20-22 0,-22 21 15,21-21-15,-21 22 0,0-22 16,0 21-16,0-21 0,0 1 0,0 20 15,-21-21-15,21 0 0,-22 0 0,22 1 16,-21-22-16,21-22 47,0 1-47,0 0 16,0 0-16,0 0 0,0 0 0,0-22 15,21 22-15,1-21 0,-1 21 0,0-22 16,21 1-16,-21 21 0,22-22 15,-1 1-15,0 21 0,1 0 0,-1 0 16,0 21-16,-20 0 0,20 0 0,-21 0 16,21 21-16,-20 0 0,-1 21 15,-21-21-15,0 43 0,0-22 16,0 1-16,0-22 0,0 21 16,-21 0-16,21-20 0,-22 20 0,1-21 15,0 0-15,21 0 0,-21 1 16,21-1-16,0 0 0,0-42 31,21 0-15,-21-1-16,21 1 0,0 0 0,1 0 15</inkml:trace>
  <inkml:trace contextRef="#ctx0" brushRef="#br0" timeOffset="22908.56">13102 6414 0,'0'0'0,"0"21"16,-21 0-16,0 21 0,0 1 0,-1-1 15,1 21-15,0-20 0,0-1 16,0 22-16,0-22 0,-1 21 0,1-20 16,0-1-16,0 0 0,0 1 15,21-1-15,0 0 0,0-20 0,0-1 16,0 21-16,0-21 0,0 0 15,21 1-15,0-22 0,0 0 16,22 0-16,-22 0 0,0-22 16,0 1-16,0 21 0,0-21 15,1-21-15</inkml:trace>
  <inkml:trace contextRef="#ctx0" brushRef="#br0" timeOffset="23103.45">12785 6900 0,'0'0'0,"-22"0"0,1 0 0,0 0 16,42 0 31,22 0-47,-22 0 0,21 0 0,-21 0 16,22 0-16,20-21 0,-21 21 15,1-21-15,20 21 0,-20-21 16,20 0-16,-21 21 0,22-21 0</inkml:trace>
  <inkml:trace contextRef="#ctx0" brushRef="#br0" timeOffset="23819.84">13843 6752 0,'21'0'16,"-42"0"-16,42-21 0,-21 0 16,0 0-1,0 0-15,-21 21 0,0-22 16,0 1-16,-1 0 15,1 0-15,0 21 0,0 0 16,0 0-16,0 0 0,-1 0 16,-20 0-16,21 21 0,-21 0 0,20 0 15,-20 1-15,0 20 0,21-21 16,-22 21-16,1 1 0,21-1 0,0 0 16,-1 1-16,1-22 0,21 21 0,0 1 15,0-22-15,0 21 0,0-21 16,0 0-16,21 1 0,1-1 0,-1-21 15,0 0-15,21 21 0,-21-21 0,22 0 16,-1 0-16,-21-21 16,22 21-16,-22-21 0,21-1 0,-21 1 0,0 0 15,22 0-15,-22 0 0,0 0 16,0-22-16,0 22 0,1-21 16,-1 21-16,-21-22 0,21 1 0,-21 21 15,0-43-15,0 43 0,0 0 16,0 42-1,0 21 1,0-20-16,0-1 0,0 21 16,0-21-16,0 22 0,0-1 0,0-21 15,0 21-15,0-20 0,0-1 0,0 0 16,21 21-16,-21-21 0,21 1 16,0-22-16,1 21 0,-1-21 15,21 0-15,-21 0 0,0 0 0,22 0 16,-1 0-16,-21 0 0,22-21 15,-22 21-15,21-22 0,-21 1 0,0 0 16,1 0-16,-1 0 0,0-22 0,0 22 16,0 0-16,0 0 0,-21 0 15,0 0-15,0-1 0,0 44 32,0-1-32,0 0 0,-21 0 15,21 0-15,-21 0 0,0 22 0,21-22 16,0 0-16,0 0 15,-21 0-15,21 1 0,0-1 0,0 0 16,-21 0-16,21 0 0,21-21 31,-21-21-15,21 0-16,-21 0 0,0 0 0,21-1 16,-21 1-16</inkml:trace>
  <inkml:trace contextRef="#ctx0" brushRef="#br0" timeOffset="23992.96">14457 6689 0,'0'-43'16,"0"86"-16,0-107 0,0 22 0,0 21 0,0 0 16,-21 21-1,21-22-15,-22 22 0,1 0 16,21 22 0,0-1-16,0 0 15,0 0-15,21 0 16,1-21-16,-1 21 15,21-21-15,-21 0 0</inkml:trace>
  <inkml:trace contextRef="#ctx0" brushRef="#br0" timeOffset="24436.57">14817 6731 0,'0'0'0,"0"21"16,-43 22-1,43-22-15,-21 0 0,21 0 0,0 0 16,-21 22-16,0-22 0,21 21 15,0 0-15,-21-20 0,21-1 16,0 0-16,0 0 0,0 0 0,-22 0 16,22 1-16,0-1 0,0 0 0,0 0 15,0-42 32,0 0-47,0 0 0,0-1 0,0 1 16,0 0-16,0 0 0,22-21 0,-1 20 15,0-20-15,0 0 16,0-1-16,22 1 0,-22 0 0,21-1 16,0 22-16,-20-21 0,20 21 0,0 0 15,-21-1-15,22 22 0,-22 0 16,21 22-16,-21-1 0,1 0 0,-22 21 16,0-21-16,21 22 0,-21-1 15,0 0-15,0 1 0,0-1 0,0 0 16,-21-20-16,-1 20 0,1-21 0,21 21 15,-21-20-15,0-1 0,0 0 16,21 0-16,-21-21 16,21-21 15,21 21-31,0-21 0,0 0 0,21-1 16</inkml:trace>
  <inkml:trace contextRef="#ctx0" brushRef="#br0" timeOffset="24808.17">16065 6668 0,'-21'-43'15,"0"43"-15,-21 0 16,21 0-16,-22 21 0,22 1 16,-21-1-16,-1 0 0,22 0 15,-21 0-15,21 0 0,-22 1 0,22-1 16,0 0-16,21 0 15,0 0-15,0 0 0,21 1 16,0-22-16,1 21 0,20-21 0,-21 0 16,21 21-16,1 0 0,-22-21 15,21 0-15,-21 21 0,1-21 0,20 21 16,-21 1-16,-21-1 16,0 0-16,0 0 15,-21-21-15,0 21 0,0-21 16,-1 21-16,-20-21 0,21 22 15,-21-22-15,-1 0 0,1 21 16,0-21-16,-1 0 0,22 0 0,-21 0 16,21 0-16,-1 0 0,1 0 0,21-21 31,21 21-31,1-22 0,-1 22 0</inkml:trace>
  <inkml:trace contextRef="#ctx0" brushRef="#br0" timeOffset="25103.37">17103 6392 0,'-43'0'16,"-84"64"-1,106-43-15,0 21 16,-21 22-16,20-22 0,-20 1 0,21 20 15,-21-21-15,20 1 0,-20-1 16,21 22-16,0-22 0,0 0 0,-1-21 16,22 22-16,0-1 0,0 0 0,0-20 15,0 20-15,0-21 0,0 0 16,22 0-16,-1 1 0,21-1 0,-21 0 16,0-21-16,1 0 0,20 0 15,-21 0-15,21 0 0,1 0 16,-22-21-16,21 21 0,1-21 0</inkml:trace>
  <inkml:trace contextRef="#ctx0" brushRef="#br0" timeOffset="25417.53">17589 6435 0,'0'0'0,"0"-43"0,85-41 16,-43 63-16,1-1 15,-1 22-15,0 0 0,1 0 0,-1 0 16,22 0-16,-22 22 0,-21-1 16,21 0-16,-20 21 0,-1 22 0,0-22 15,-21 22-15,0-1 0,0 1 16,0-1-16,0 1 0,-21-1 0,0-21 16,-1 22-16,1-1 0,-21-20 0,21 20 15,0-20-15,-22-1 0,22 21 16,-21-41-16,21 20 0,-43 21 15,22-41-15,-1-1 0,22 0 16,-21-21-16,21 21 0,0-21 0,-43 0 16,43 0-16,0 0 15,21-21-15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07:19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6286 318 0,'0'0'0,"-21"-22"0,21 1 0,0-21 16,0 0-16,-21 20 0,21 1 15,0 0-15,-21 0 0,21 0 0,0 0 16,-21 21-16,21 21 31,0 0-31,21 0 16,0 21-16,0-20 16,0 20-16,22 0 0,-22 22 0,21-22 15,1 0-15,-1 22 0,0-22 16,1 1-16,20 20 0,-21-21 0,1 22 15,-1-22-15,0 22 0,1-22 16,-1 22-16,-21-22 0,0 0 0,1-21 16,-1 22-16,-21-22 0,0 0 15,0 0-15,0 0 0,0-42 32,-21 0-17,21 0-15,-22-21 0</inkml:trace>
  <inkml:trace contextRef="#ctx0" brushRef="#br0" timeOffset="311.81">7006 169 0,'-21'-21'0,"42"42"0,-63-42 15,21 21-15,-1 21 0,22 1 16,-42-1-16,21 21 0,0-21 15,-22 22-15,22 20 0,-21-21 0,0 1 16,-22 20-16,22 1 0,-1-1 16,1 1-16,-21-1 0,20 1 15,1-1-15,0 1 0,-1-1 16,1 1-16,-43 42 16,43-64-16,21-21 0,0 21 0,-1-20 15,1-1-15,21 0 0,0 0 16,21-21-1,1-21 1,20 21-16,-21-21 0,0 0 0,0-1 16,1-20-16,20 21 0</inkml:trace>
  <inkml:trace contextRef="#ctx0" brushRef="#br0" timeOffset="680.67">7154 762 0,'0'0'0,"0"21"31,0 0-31,-21 1 16,21-1-16,0 21 0,0 0 15,0 1-15,0-1 0,0 0 16,0 22-16,0-22 0,0 22 15,0-1-15,0-20 0,0 41 0,0-20 16,0 20-16,0 1 0,0 0 16,-21-22-16,21 22 0,-21 0 0,0-22 15,21 22-15,0-22 0,-22 1 16,22-1-16,-21-20 0,21-1 0,-21 0 16,21 1-16,0-22 0,0 0 0,0 0 15,0 0-15,0-42 31,0 0-31,21 0 0,-21-22 16,21 1-16,1 0 0,-22-1 0,21-20 16,0 21-16</inkml:trace>
  <inkml:trace contextRef="#ctx0" brushRef="#br0" timeOffset="1019.78">7197 953 0,'0'0'15,"-22"-22"-15,22-20 0,0 0 0,0 21 16,0-22-16,0 22 0,0 0 0,22 0 16,-1 0-16,0-1 0,0 1 15,0 21-15,0 0 0,22 0 16,-1 0-16,0 0 0,1 0 0,-1 0 16,0 21-16,1 22 0,-1-22 15,-21 0-15,0 21 0,1 1 16,-22-1-16,0 0 0,0 1 0,-22-1 15,1 0-15,0-20 0,-21 20 16,-1-21-16,1 21 0,0-20 0,-1-1 16,1-21-16,0 21 0,21 0 15,-22-21-15,22 0 0,0 0 0,0 0 16,21-21 15,21 0-31,0 21 0,-21-21 16,42-1-16,-20 1 0,-1 0 15,21 0-15</inkml:trace>
  <inkml:trace contextRef="#ctx0" brushRef="#br0" timeOffset="1560.03">8361 847 0,'0'-21'16,"0"42"-16,0-64 0,0 22 0,0 0 0,0 0 15,0 0-15,0 0 0,0-1 16,-21 22-16,-1 0 0,1 0 16,0 0-16,0 0 15,0 0-15,-22 22 0,22-1 16,0 0-16,-21 0 0,21 21 16,-22 1-16,22-1 0,0 0 0,0 1 15,0-1-15,-1 0 0,22 1 16,-21-1-16,21 0 0,0-20 0,0-1 15,0 0-15,0 0 0,21 0 16,1-21-16,-1 0 0,21 0 0,-21 0 16,0 0-16,1 0 0,20 0 15,-21 0-15,21-21 0,-20 0 0,-1 0 16,21 0-16,-21-1 0,0 1 16,1-21-16,-1 0 0,0-1 15,0 1-15,-21 0 0,0-1 16,21-41-16,-21 62 0,0-20 15,0 21-15,0 0 16,0 42 0,0 0-16,0 0 15,0 22-15,-21-1 0,21 0 0,0 1 16,-21-1-16,21-21 0,0 21 16,0 1-16,0-22 0,0 21 0,0-21 15,0 1-15,0-1 0,0 0 16,0 0-16,0 0 0,21-21 15,0 0-15,0 0 16,1 0-16,-1 0 0,0 0 0,0-21 16,21 0-16,-20 0 0,20 0 0</inkml:trace>
  <inkml:trace contextRef="#ctx0" brushRef="#br0" timeOffset="1839.77">9102 402 0,'0'0'0,"0"-21"0,0 0 0,0 0 0,-22 21 16,1 0 0,0 21-16,21 0 0,-21 21 15,0-20-15,21 20 0,-21 0 16,21 1-16,0-1 0,0 0 16,0 22-16,-22-22 0,22 0 15,0 1-15,-21-1 0,21 22 0,0-43 16,0 21-16,0 0 0,0-20 0,0 20 15,0-21-15,0 0 0,0 0 16,0 1-16,21-22 16,1-22-1,-1 1-15,0 0 0,0 0 16,0-21-16</inkml:trace>
  <inkml:trace contextRef="#ctx0" brushRef="#br0" timeOffset="2368.04">9398 360 0,'0'0'0,"0"-21"0,0 42 31,0 0-31,0 0 0,0 0 0,0 22 16,0-22-16,-21 21 0,21 1 15,0-1-15,0 0 0,0 1 0,-21-1 16,21 21-16,0-20 15,-22-1-15,22 0 0,0 1 0,0-22 16,0 21-16,-21 1 0,21-22 16,0 0-16,0 0 0,-21 0 0,21 0 15,0 1-15,0-44 47,0 1-47,0 0 16,0-21-16,0 21 0,0-22 15,21 1-15,0 0 0,1-1 0,-1 22 16,0-21-16,0-1 0,21 1 16,-20 21-16,20 0 0,0-22 15,-21 43-15,22-21 0,-1 21 16,0 0-16,-20 0 0,20 21 0,0 1 16,-21-1-16,1 21 0,-1 0 0,0 1 15,-21-1-15,0 0 0,0 1 16,0-1-16,0-21 0,-21 22 15,0-1-15,-1-21 0,1 0 0,0 0 16,21 1-16,-21-1 0,0 0 16,21 0-16,0-42 31,0 0-31,0 0 16,0-1-16,0-20 15,0 21-15,0-21 0</inkml:trace>
  <inkml:trace contextRef="#ctx0" brushRef="#br0" timeOffset="2640.49">8721 677 0,'0'0'0,"-22"0"16,22 22-16,0-1 15,22-21 1,-1 0-16,0 0 0,0 0 0,21 0 16,1 0-16,-22 0 0,21 0 15,1 0-15,-22 0 0,0 0 0,0 0 16,0 0-16,0 0 16,-42-21 15,0 21-31,0 0 0,0 0 0</inkml:trace>
  <inkml:trace contextRef="#ctx0" brushRef="#br0" timeOffset="3252.22">10922 275 0,'0'0'0,"-42"0"0,-64 0 16,85 0-1,-1 0-15,1 0 0,0 0 16,42 0 0,0 0-16,22 0 15,-1 0-15,22 0 0,-1 0 16,1 0-16,20 0 0,1 0 0,0 0 15,-22 0-15,22-21 0,-22 21 16,1-21-16,-1 21 0,-20 0 16,-1 0-16,0 0 0,-21 0 15,1 0-15,-22 21 16,-22-21-16,1 21 16,0-21-16,0 0 0,-21 21 0,-1-21 15,1 0-15,21 0 0,-22 0 16</inkml:trace>
  <inkml:trace contextRef="#ctx0" brushRef="#br0" timeOffset="3560.35">11218 296 0,'0'22'31,"0"-1"-31,0 0 16,0 0-16,0 0 0,0 0 15,0 1-15,0 20 0,0-21 0,-21 21 16,21 1-16,-21-1 0,21 0 16,-21 1-16,21 20 0,0-20 0,-21-1 15,-1 0-15,22 1 0,-21-1 16,21 0-16,0 1 0,0-22 0,0 0 16,-21 0-16,21 0 0,0 0 0,0 1 15,0-1 1,21-42 15,0-1-31,1 1 0,-1 0 16,0-21-16,0 21 0</inkml:trace>
  <inkml:trace contextRef="#ctx0" brushRef="#br0" timeOffset="4208.68">11620 635 0,'0'0'0,"22"0"15,-22 21 17,0 0-17,-22 1-15,22 20 0,0-21 16,0 0-16,-21 22 0,21-22 0,-21 21 16,21-21-16,0 0 0,0 22 15,0-22-15,0 0 0,0 0 0,0 0 16,0 1-16,0-1 15,21-21-15,0 21 0,1-21 0,20 0 16,-21 0-16,21 0 0,-20 0 0,20-21 16,0 0-16,-21-1 0,22 1 15,-22 0-15,21 0 0,-21 0 0,1-22 16,-1 22-16,-21-21 0,0 0 16,21 20-16,-21-20 0,21 21 15,-21 0-15,0 0 0,0-1 16,0 1-16,0 42 31,0 1-31,0-1 16,-21 0-16,21 21 0,-21-21 15,21 22-15,-21-1 0,21 0 0,0 1 16,0-1-16,-22 0 0,22 22 16,-21-22-16,21 1 0,0-1 15,0 21-15,-21-20 0,21-1 0,0 22 16,0-22-16,-21 21 0,21 1 15,0-22-15,0 22 0,0-1 0,-21 22 16,0-22-16,21-41 0,-22 20 16,1 0-16,0-21 0,0 1 15,0-1-15,0 0 0,-1 0 0,-41-21 16,42 21-16,-22-21 0,22 0 16,-21 0-16,21 0 0,-22-21 15,1 0-15,21 0 0,-21 0 0,-1-1 16,22 1-16,0 0 0,0 0 15,0 0-15,-1 0 0,1-1 0,21 1 16,0 0-16,-21 0 0,21 0 0,0 0 16,0-1-16,21 1 15,0-21-15,1 21 0,-1 0 0,0-22 16,21 22-16</inkml:trace>
  <inkml:trace contextRef="#ctx0" brushRef="#br0" timeOffset="4619.88">12509 656 0,'0'0'15,"-63"64"1,63-43-16,0 0 16,0 21-16,-21 22 0,21-22 0,-21 22 15,21-1-15,0-20 0,-22 20 16,22 1-16,0-1 0,0 1 0,-21-1 16,21 1-16,-21-1 0,21 1 15,-21-1-15,0 1 0,0-1 16,21 1-16,-22-22 0,1 21 0,21-20 15,-21-1-15,21-21 0,-21 22 16,21-22-16,-21 0 0,21 0 0,0 0 16,0-42 15,0 0-31,21 0 0,0 0 16,-21-22-16,21 22 0,0-21 0,1-22 15,20 22-15</inkml:trace>
  <inkml:trace contextRef="#ctx0" brushRef="#br0" timeOffset="4955.85">12446 868 0,'0'0'0,"0"-42"0,-21 20 16,21 1-16,0-21 0,0 21 16,0 0-16,0-1 0,0 1 15,0 0-15,42 0 0,-21 0 16,0 21-16,1-21 0,-1 21 0,21 0 15,-21 0-15,22 0 0,-1 0 16,-21 21-16,21 0 0,-20 0 0,-1 0 16,21 0-16,-42 1 0,0-1 15,0 21-15,0-21 0,0 22 0,0-22 16,0 0-16,-21 0 0,0 21 16,-22-20-16,22-1 0,0-21 15,-21 21-15,21 0 0,-22 0 0,22-21 16,-21 21-16,21-21 0,-1 22 15,1-22-15,21 21 0,-21-21 16,42 0 0,-21-21-1,21 21-15,22-22 0,-22 1 16</inkml:trace>
  <inkml:trace contextRef="#ctx0" brushRef="#br0" timeOffset="5681.03">13187 783 0,'-21'0'0,"-1"21"0,44-21 47,-22-21-31,42 21-16,-21-21 0,0 21 0,0-21 15,1 21-15,-1-21 0,0 21 16,0-21-16,0-1 0,-21 1 16,-21 21 15,0 0-15,0 21-16,0 1 0,-1-1 0,1 0 15,-21 21-15,21-21 0,0 22 16,-1-1-16,22-21 0,-21 22 0,21-22 15,-21 21-15,21-21 0,0 22 0,0-22 16,0 0-16,0 0 0,0 0 16,21 0-16,0-21 0,1 0 15,-1 0-15,0 22 0,21-22 16,-21 0-16,22 0 0,-22 0 16,21-22-16,1 1 0,-22 21 15,21-21-15,0 0 0,1-21 0,-1 20 16,0-20-16,1 21 0,-1-21 15,0-1-15,1 1 0,-1 0 0,-21 20 16,22-20-16,-22 21 0,0 0 16,0 0-16,-21-1 0,0 1 0,0 0 15,-42 21 1,21 0 0,21 21-16,-22 0 0,1 1 0,0 20 15,0-21-15,21 43 16,0-22-16,0 0 0,0-21 0,0 22 15,0-22-15,0 21 0,0-21 16,0 1-16,21-1 0,0 0 0,-21 0 16,21 0-16,-21 0 0,22-21 15,-22 22-15,0-1 16,0 0 0,-22-21-1,1 0-15,0 0 0,0 0 16,0 0-16,0 0 15,-1 0-15,1 0 0,0 0 0,0 0 16,0 0-16,-22 0 16,1 0-16,0 0 0</inkml:trace>
  <inkml:trace contextRef="#ctx0" brushRef="#br0" timeOffset="6568.13">6477 1524 0,'0'0'15,"-21"0"-15,-22 0 0,22 0 0,-42 0 16,42 0-16,-22 0 0,22 0 16,0 0-16,0 0 0,0 0 15,-1 0-15,44 0 63,-1 0-63,0 0 15,0 0-15,0 0 0,0 0 16,22 21-16,-1-21 0,-21 0 16,43 0-16,-22 0 0,22 0 0,-1 0 15,22 0-15,-1 0 16,1 0-16,0 0 0,-1 0 0,1 0 16,0 0-16,-1 0 0,22 0 0,0 0 15,0 0-15,21 0 0,0 0 16,-21 0-16,21 0 0,0 0 0,0 0 15,0 0-15,21 0 0,0 0 16,0 0-16,0 0 0,1 0 0,20 0 16,0 0-16,1 0 0,-1 0 15,0 0-15,1 0 0,20 0 0,1 0 16,-1 0-16,1 0 0,-22 0 0,21 0 16,1 0-16,-1 0 0,1 0 15,-22 0-15,1 0 0,-1 0 16,0 0-16,-21 0 0,1 0 15,-1 0-15,0 0 0,-21 0 0,0 0 16,-21 0-16,0 0 0,-22 0 16,22 0-16,-42 0 0,20 0 0,-20 0 15,-1 0-15,-20 0 0,-1 0 16,-21 0-16,0 0 0,0 0 16,1 0-16,-44 0 93</inkml:trace>
  <inkml:trace contextRef="#ctx0" brushRef="#br0" timeOffset="6716.05">14266 1566 0,'-21'0'62,"0"0"-62,0 0 16,-22 0-16,1 0 0</inkml:trace>
  <inkml:trace contextRef="#ctx0" brushRef="#br0" timeOffset="7532.58">1905 2371 0,'0'0'0,"-21"-21"0,0 21 15,-1 0-15,1 0 0,0 0 16,42 0 15,0 0-15,1 0-16,20 0 0,-21 0 0,21 0 15,1-22-15,-1 22 0,22 0 16,-22 0-16,21 0 0,-20 0 16,20-21-16,-20 21 0,20 0 15,-42 0-15,22 0 0,-1 0 0,-21 0 16,-42 0 15</inkml:trace>
  <inkml:trace contextRef="#ctx0" brushRef="#br0" timeOffset="7820.41">2032 2371 0,'0'21'15,"0"42"1,0-41-16,0-1 0,0 21 16,0-21-16,0 22 0,0-1 15,0-21-15,0 21 0,0 1 16,0-1-16,-21 0 0,21-20 16,-21 20-16,-1 0 0,22-21 0,0 22 15,0-22-15,-21 0 0,21 0 16,0 0-16,-21 1 0,21-1 15,0-42 1,21 21 0,0-22-16,-21 1 0,22 0 15,-1 0-15</inkml:trace>
  <inkml:trace contextRef="#ctx0" brushRef="#br0" timeOffset="8287.67">2265 2434 0,'0'21'16,"0"1"-16,0 20 15,0-21-15,0 21 0,0-20 16,0 20-16,0 0 0,0 1 16,0-1-16,0-21 0,0 21 0,0 1 15,0-22-15,0 21 0,0-21 0,0 1 16,0-1-16,0 0 0,0 0 15,0 0-15,0-42 47,0 0-47,0 0 16,0 0-16,0-1 0,21 1 0,21-42 16,-42 42-16,21-1 15,1-20-15,20 21 0,-21 0 0,21 0 16,-20-1-16,20 1 0,-21 21 15,21 0-15,-20 0 0,20 0 0,-21 0 16,0 21-16,0 1 0,1-1 16,-22 0-16,0 0 0,0 0 15,0 0-15,0 1 0,0-1 16,0 0-16,0 0 0,-22 0 0,1 0 16,0 1-16,21-1 0,-21-21 15,21 21-15,-21-21 0,21-21 47</inkml:trace>
  <inkml:trace contextRef="#ctx0" brushRef="#br0" timeOffset="8676.45">3027 2858 0,'21'0'0,"0"0"16,0 0-1,0 0-15,-21-22 0,22 1 16,-1 21-16,0-21 0,-21 0 16,21 0-16,0 0 15,-21-1-15,0 1 0,0 0 16,-21 21-16,0 0 15,0 0-15,0 0 16,-1 21-16,1-21 0,0 21 0,0 1 16,0-1-16,0 0 0,-1 21 15,1-21-15,0 1 0,21-1 0,0 0 16,0 0-16,0 0 0,0 0 16,0 1-16,0-1 0,42 0 15,-20-21-15,-1 21 0,0-21 16,0 0-16,0 0 0,22 0 0,-22 0 15,0 0-15,21 0 0,-21 0 16,22-21-16,-22 0 0,0 21 0,0-21 16</inkml:trace>
  <inkml:trace contextRef="#ctx0" brushRef="#br0" timeOffset="9071.73">3387 2794 0,'0'0'0,"0"-21"16,0 0-16,0 0 0,0-1 15,0 1 1,21 21-16,0 0 0,0 0 16,0 0-16,0 0 15,22 0-15,-22 0 0,0 21 0,21 1 16,-20-1-16,-1 0 16,21 0-16,-21 0 0,0 0 0,1 1 15,-1-1-15,-21 0 0,0 0 16,0 0-16,0 0 0,0 1 0,0-1 15,0 0-15,-21 0 0,-1-21 0,1 21 16,0-21 0,21-21-1,0 0 1,0 0-16,0 0 0,21-1 0,-21 1 16,21 0-16,-21 0 0,22 0 15,-1-22-15,-21 22 0,21 0 16,0 0-16,0 0 0,0 0 0,1-1 15,-1 1-15,0 0 0,0 21 16,0 0-16,0-21 0,22 21 0,-22 0 16,0 0-16,0 0 15,0 0-15,1 21 0</inkml:trace>
  <inkml:trace contextRef="#ctx0" brushRef="#br0" timeOffset="9420.53">4191 2900 0,'0'0'0,"0"21"16,63-21 0,-41 0-1,-1-21-15,0 21 16,0-21-16,0 21 0,0-21 0,1-1 16,20 1-16,-21 0 0,0 0 15,0 0-15,-21 0 0,0-1 16,0 1-16,-21 21 15,0 0 1,0 21-16,0-21 0,0 22 0,-1-1 16,-20 21-16,21-21 0,0 0 15,0 22-15,-1-22 0,1 21 0,21-21 16,0 1-16,0-1 0,0 21 0,0-21 16,0 0-1,0 1-15,21-22 0,1 21 16,20-21-16,-21 0 0,21 0 15,1 0-15,-1 0 0,0 0 0,1-21 16,-1 21-16,22-22 0,-22 1 0</inkml:trace>
  <inkml:trace contextRef="#ctx0" brushRef="#br0" timeOffset="10124.12">6392 2921 0,'21'0'16,"-21"-21"-16,22 0 16,-22 0-16,0-1 0,0 1 15,0 0-15,0 0 16,0 0-16,0 0 0,0-1 16,-22 1-16,1 0 0,0 0 0,0 0 15,0 0-15,-22 21 0,22 0 16,0 0-16,-21 0 0,21 0 0,-22 0 15,22 0-15,0 21 0,-85 85 32,85-85-32,21 21 0,-21-21 0,21 22 15,-21-22-15,21 21 0,0-21 0,0 0 16,0 22-16,0-22 0,0 0 16,21 0-16,0-21 15,0 0-15,0 0 0,0 0 16,1 0-16,-1 0 0,0 0 0,0-21 15,0 21-15,0-21 0,1 0 16,-1 0-16,21-1 0,-21 1 0,0-21 16,-21 21-16,22 0 0,-1-22 15,0 22-15,0-21 0,-21 21 0,0-1 16,0 1-16,0 0 0,21 21 16,-21 21-1,0 0-15,0 1 0,0-1 16,0 0-16,0 0 0,0 0 0,0 0 15,0 22-15,0-22 0,0 0 16,0 0-16,0 0 0,0 1 16,0-1-16,0 0 0,0 0 0,0 0 15,0 0-15,21-21 16,1 0-16,-1 0 0,0 0 0,21 0 16,-21 0-16,1 0 0,-1-21 15,21 0-15,-21 0 0</inkml:trace>
  <inkml:trace contextRef="#ctx0" brushRef="#br0" timeOffset="10480.92">6816 2815 0,'0'0'0,"0"-21"0,0 0 0,0 0 15,21 0-15,0-1 16,0 1 0,0 21-16,0-21 0,1 21 15,-1 0-15,0 0 0,0-21 0,0 21 16,0 0-16,22 0 0,-22 0 15,0 21-15,21 0 0,-20 0 0,-1 1 16,0-1-16,0 0 0,-21 21 0,0-21 16,21 1-16,-21-1 0,0 21 15,0-21-15,0 0 0,-21 1 0,0-1 16,21 0-16,-21-21 0,0 21 16,-1-21-16,22 21 15,-21-21-15,0 0 16,21-21-1,0 0-15,0 0 0,21 0 16,-21-1-16,21 1 0,1 0 0,-22-21 16,21 21-16,0-1 0,0-20 15,-21 21-15,21 0 0,0-22 0,1 22 16,-1 0-16,0-21 0,0 21 16,0-1-16,22 1 0</inkml:trace>
  <inkml:trace contextRef="#ctx0" brushRef="#br0" timeOffset="10896.68">7641 2900 0,'21'0'31,"0"0"-31,1-21 0,-1 21 16,0-21-16,0-1 0,0 22 0,0-21 16,1 0-16,20 0 15,-42 0-15,21 0 0,0-1 0,-21 1 16,0 0-16,0 0 0,0 0 0,0 0 16,-21 21-1,0 0-15,0 0 0,0 21 16,-22 0-16,22 0 0,0 0 15,0 22-15,0-22 0,-1 21 0,1-21 16,0 22-16,0-22 0,21 21 16,0-21-16,0 0 0,0 1 0,0-1 15,0 0-15,21 0 0,0-21 16,0 0-16,1 0 0,20 0 16,-21 0-16,21 0 0,1 0 15,-1 0-15,0 0 0,1-21 0,-22 0 16,21 21-16,1-21 0,-22-1 15,21 1-15</inkml:trace>
  <inkml:trace contextRef="#ctx0" brushRef="#br0" timeOffset="11352.93">9821 2286 0,'0'0'0,"-21"-21"16,0 21 0,21-21-16,-21 21 0,21 21 15,0 0-15,-21 0 16,21 22-16,-22-22 0,22 21 16,0 0-16,0 22 0,-21-22 15,0 1-15,0 20 0,21-21 16,-21 1-16,0 20 0,21-20 0,-22 20 15,1-21-15,21-20 0,0 20 16,0-21-16,0 0 0,0 0 16,0 1-16,21-22 15,1 0-15,-1 0 16,0 0-16,0 0 0,0-22 16,0 1-16,1 0 0</inkml:trace>
  <inkml:trace contextRef="#ctx0" brushRef="#br0" timeOffset="12524.38">9356 2773 0,'0'0'16,"-22"0"-16,1 0 0,21 21 0,21-21 31,22 0-31,-22 0 0,0 0 16,21 0-16,1 0 15,-1 0-15,22-21 0,-22 21 0,21-21 16,-20 21-16,20-21 0,-20 21 0,20-22 16,-21 1-16,1 21 0,-1-21 15,0 21-15,-20 0 0,20 0 0,-42-21 16,21 21-16,-21 21 16,0 0-1,0 0-15,-21 1 16,21 20-16,0-21 0,-21 0 0,0 22 15,21-22-15,-22 0 0,22 21 0,0-21 16,0 1-16,0 20 0,-21-21 16,21 0-16,0 0 0,0 1 15,0-1-15,0 0 0,21-21 16,1 0 0,-1 0-16,0 0 0,21 0 0,-21 0 15,1-21-15,20 0 0,-21-1 16,21 1-16,-20 0 0,20 0 0,-21 0 15,21 0-15,-20-22 0,-1 22 0,0-21 16,-21 21-16,21-1 0,-21-20 16,21 21-16,-21 0 0,21 0 15,-21 42 17,0 0-32,0 0 0,0 0 15,0 22-15,0-22 0,0 0 16,0 21-16,0-21 0,0 1 0,0-1 15,0 0-15,0 0 0,0 0 16,0 0-16,0 1 0,0-1 0,22-21 16,-1 21-16,0-21 0,0 0 15,0 0-15,0 0 0,22 0 16,-22 0-16,0 0 0,0-21 16,0 0-16,1 21 0,-1-22 0,0 1 15,0 0-15,0 21 0,-21-21 16,0 0-16,0 0 0,0-1 0,0-20 15,0 21-15,0 0 0,0 0 16,-21-1-16,0 1 0,0 21 0,0-21 16,-1 21-16,1 0 0,0 0 0,21-21 15,21 21 17,22 0-17,-22 0-15,21 0 0,0 0 0,1-21 16,-1 0-16,0 21 0,1 0 0,-1-22 15,0 22-15,1 0 0,-1-21 16,-21 21-16,0 0 0,22 0 0,-22 0 16,-21 21-1,0 1 1,0-1-16,0 0 0,0 0 0,-21 0 16,0 0-16,-1 1 0,22-1 15,-21 0-15,0 0 0,0 0 16,21 0-16,-21 22 0,21-22 0,0 0 15,0 0-15,0 22 16,21-43-16,0 21 0,0-21 16,0 0-16,22 0 0,-22 0 15,21 0-15,1 0 0,-22 0 0,21-21 16,0 21-16,1-22 0,-22 1 16,21 0-16,1 21 0,-22-21 0,21-21 15,-21 20-15,0 1 0,1-21 16,20-22-16,-42 22 0,0 0 15,0-1-15,0 1 0,-21 0 16,0-1-16,-1 22 0,1-21 0,0 42 16,-21-21-16,21 21 0,-22 0 15,1 0-15,0 21 0,20 0 0,-20 0 16,0 0-16,-1 22 0,22-22 16,-21 0-16,21 21 0,0-20 0,-1-1 15,1 0-15,21 0 0,0 0 16,0 0-16,0 1 0,21-22 15</inkml:trace>
  <inkml:trace contextRef="#ctx0" brushRef="#br0" timeOffset="12948.99">12912 2265 0,'0'0'0,"21"0"31,21 0-31,-21 0 0,22 0 0,-1 0 16,0 0-16,22 0 0,-22 0 0,22-21 16,-1 21-16,-21 0 15,22 0-15,-22-21 0,1 21 0,20 0 16,-42 0-16,22 0 0,-22 0 15,21 0-15,-21 0 0,-42 0 32,0 0-32,0 0 15,0 0-15,-22 0 0</inkml:trace>
  <inkml:trace contextRef="#ctx0" brushRef="#br0" timeOffset="13223.64">13377 2265 0,'0'0'0,"0"21"16,0 0-16,0 0 16,0 1-16,0-1 0,0 0 15,0 21-15,-21-21 0,21 22 0,-21-1 16,21-21-16,0 22 0,0-1 16,-21 0-16,0 1 0,21-22 0,-22 21 15,22 0-15,-21-20 0,21 20 0,-21-21 16,0 0-16,21 0 0,0 1 15,0-1-15,0 0 0,0 0 16,21-21 0,0 0-1,0-21-15,1 0 0,-1 21 16,0-21-16,21-1 0,-21 1 16,1-21-16</inkml:trace>
  <inkml:trace contextRef="#ctx0" brushRef="#br0" timeOffset="13839.84">13801 2540 0,'0'0'0,"21"0"0,-42 21 47,-1 0-47,22 1 16,-21-1-16,21 0 0,-21 21 0,0-21 15,21 1-15,0-1 0,0 21 0,0-21 16,0 0-16,0 1 0,0-1 15,0 0-15,0 0 0,0 0 16,21-21-16,0 0 16,0 0-16,1 0 0,-1 0 0,0 0 15,0 0-15,21 0 0,-20 0 0,-1-21 16,21 0-16,-21 0 0,0 0 16,22-1-16,-1-20 0,-21 0 15,-21 21-15,21-1 0,-21 1 16,22 0-16,-22-21 15,0 21-15,0-1 16,0 44 0,0-1-16,0 21 15,-22-21-15,22 0 16,-21 22-16,21-22 0,0 21 0,0 1 16,0-22-16,-21 21 0,21 0 0,0 1 15,0-1-15,-21 0 0,21 22 16,0-22-16,0 1 0,0 20 0,0-21 15,0 22-15,0-22 0,0 22 0,0-1 16,0-20-16,-21 20 16,0 1-16,21-22 0,-22 21 0,1-20 15,0-1-15,0 0 0,0 1 0,0-22 0,-1 21 16,-20-21-16,0-21 16,21 0-16,-22 0 0,1 0 0,-22 0 15,22 0-15,0-21 0,-1 0 0,1 0 16,0 0-16,-1 0 0,1-1 15,21-20-15,0 21 0,0 0 16,21 0-16,0-22 0,0 22 0,0 0 16,0 0-16,21 0 0,0-1 15,0 1-15,0 0 0,43-42 16,-22 41-16,-21-20 0</inkml:trace>
  <inkml:trace contextRef="#ctx0" brushRef="#br0" timeOffset="14176.56">14563 2625 0,'0'0'0,"-22"0"16,22 21-1,0 21-15,0-21 0,-21 22 16,21-1-16,-21 43 15,0-22-15,21-20 0,0 20 0,0 1 16,-21-1-16,21 1 0,-21-1 16,-1 1-16,22-1 0,-21-21 0,0 22 15,21-1-15,-21-20 0,0 20 0,-22 22 16,43-43-16,-21 1 16,21-22-16,-21 0 0,21 0 0,-21 21 15,42-42 16,0-21-31,0 0 0,1-21 16,-22 21-16,21-22 0,21 22 0,-21-21 16</inkml:trace>
  <inkml:trace contextRef="#ctx0" brushRef="#br0" timeOffset="14504.6">14563 2879 0,'0'0'0,"0"-21"0,0-22 0,0 22 15,0 0-15,0 0 0,0 0 0,0-1 16,0 1-16,21 0 0,0 0 16,0 0-16,0 21 0,0-21 0,1 21 15,20 0-15,-21-22 0,0 22 16,22 0-16,-22 0 0,21 0 0,-21 22 16,0-22-16,1 21 0,-22 0 0,0 0 15,0 0-15,0 0 16,0 22-16,0-22 0,0 0 0,-22 0 15,1 0-15,-21 1 0,21-1 16,-22-21-16,1 21 0,21 0 0,-21-21 16,-1 0-16,22 21 0,0-21 0,0 0 15,0 0-15,-1 0 0,22-21 32,22 21-17,-1-21-15,0 0 0,0 21 0,0-21 16</inkml:trace>
  <inkml:trace contextRef="#ctx0" brushRef="#br0" timeOffset="14884.99">15113 2773 0,'21'0'0,"0"0"16,0 0-1,-21-21-15,22 21 0,-1-21 0,-21-1 16,21 22-16,0-21 0,0 0 0,0 0 16,1 0-16,-1 21 15,0-21-15,-21-1 0,0 44 32,-21-22-32,0 21 15,-1 0-15,1 0 0,0 0 16,0 0-16,0 1 0,0-1 0,-1 21 15,1-21-15,0 0 0,0 1 0,0-1 16,21 0-16,0 0 16,0 0-16,21 0 15,0-21-15,0 0 16,22 0-16,-22 0 0,21 0 16,-21 0-16,22-21 0,-1 21 15,0-21-15,1 0 0,-1 0 16,0 0-16,1-1 0</inkml:trace>
  <inkml:trace contextRef="#ctx0" brushRef="#br0" timeOffset="15180.3">15854 2604 0,'0'0'16,"0"-43"-16,-21 43 31,-1 0-31,-20 21 0,21 1 16,0-1-16,0 0 0,21 0 15,0 21-15,-22-20 0,22-1 0,0 0 16,0 0-16,0 0 15,22 0-15,-1 1 0,-21-1 16,21-21-16,0 21 0,-21 0 16,21-21-16,-21 21 15,21-21-15,-21 21 16,-21-21 0,0 0-16,0 0 0,0 0 0,0 0 15,-22 0-15,22 22 0,0-22 0,0 0 16,0 0-16,-1 0 0,1 0 15,21-22 1,0 1-16,0 0 16</inkml:trace>
  <inkml:trace contextRef="#ctx0" brushRef="#br0" timeOffset="16168.29">17060 2498 0,'0'-64'16,"0"43"0,-21 21-1,0 0-15,0 0 16,0 21-16,-1 0 0,1 1 15,0-1-15,21 0 0,-21 0 16,0 21-16,0-20 0,21 20 0,0-21 16,0 0-16,0 22 0,0-22 15,0 0-15,0 0 0,0 0 16,0 0-16,21-21 0,0 0 16,0 0-16,0 0 0,0 0 0,1 0 15,-1 0-15,0 0 0,21 0 0,-21 0 16,1-21-16,20 0 0,-21 21 15,21-21-15,-20 0 0,-1 0 0,0-1 16,-21 1-16,0-21 0,0 21 16,0-22-16,0 22 0,0 0 15,-21-21-15,0 21 0,-1-1 16,1-20-16,0 21 0,0 21 0,0-21 16,21 0-16,0-1 15,21 22 1,0-21-16,0 21 0,22 0 15,-22 0-15,21 0 0,0-21 16,22 21-16,-22 0 0,1 0 0,20-21 16,-21 0-16,1 21 0,20 0 0,-42 0 15,22-21-15,-1 21 0,-21 0 16,0 0-16,-42 0 31,0 21-15,0 0-16,0 0 0,0 21 15,-1 1-15,1-1 0,0 0 0,21 22 16,0-22-16,-21 22 0,21-1 0,0-20 16,-21 20-16,21 1 0,0-22 15,0 21-15,0 1 0,0-1 0,-21 1 16,21-1-16,-22 22 0,1-21 16,21-1-16,-21 1 0,0-1 0,0 22 15,0-22-15,-22 64 16,22-63-16,-21-1 0,21 22 0,-22-22 15,22 1-15,0-22 0,-21 22 16,20-22-16,1-21 0,0 22 0,0-22 16,0 0-16,0-21 0,-1 0 15,1 0-15,0 0 0,0 0 16,-21-21-16,20 0 0,1-1 16,0 1-16,0 0 0,-21-21 15,20-1-15,1 22 0,21-21 0,0 0 16,-21-1-16,21 1 0,0 0 0,0-22 15,0 22-15,21-1 0,0 1 16,1-21-16</inkml:trace>
  <inkml:trace contextRef="#ctx0" brushRef="#br0" timeOffset="16500.61">19008 2117 0,'0'0'0,"0"-21"0,0-1 0,0 1 16,0 42 15,0 1-15,21-1-16,0 21 0,0 0 0,0 1 15,0-1-15,1 0 0,-1 1 16,21 63-16,-21-64 0,0 0 16,1 1-16,-22-1 0,21 0 0,-21-21 15,21 1-15,-21-1 0,0 0 16,0 0-16,0-42 31,0 0-31,0 0 0</inkml:trace>
  <inkml:trace contextRef="#ctx0" brushRef="#br0" timeOffset="16752.66">19579 2138 0,'0'0'0,"0"-21"0,0 0 0,-21 21 31,0 0-31,0 0 0,-1 21 0,1 0 16,-21 0-16,21 0 0,-22 0 15,1 1-15,21 20 0,-21-21 0,-1 21 16,22 1-16,-21-22 0,21 21 16,-22-21-16,22 22 0,0-22 15,0 0-15,21 0 0,0 0 16,0 1-16,0-1 0,0 0 16,21-21-16,0 0 15,0 0-15,0 0 0,22 0 16</inkml:trace>
  <inkml:trace contextRef="#ctx0" brushRef="#br0" timeOffset="17068.09">19770 2328 0,'0'0'0,"0"22"31,0-1-31,0 21 0,-22-21 16,22 22-16,0-1 0,-21 21 15,21-20-15,-21 20 0,21-20 16,0 20-16,0 1 0,0-1 0,0 1 16,-21-1-16,0 1 0,21-1 15,-21 22-15,-1-22 0,1 1 0,-21 20 16,21-20-16,-22-1 0,1 1 0,21-1 16,-21 1-16,-1 21 15,1-22-15,21 1 0,-22-1 0,22 1 0,0-22 16,0 0-16,0 22 15,21-43-15,0 0 0,21-42 32,-21 0-32,21-22 0,0 22 0,22-21 15,-22-22-15</inkml:trace>
  <inkml:trace contextRef="#ctx0" brushRef="#br0" timeOffset="17419.89">19643 2561 0,'0'0'0,"0"-21"15,0 0-15,0 0 0,0 0 0,21-1 16,0 22-16,0-21 0,0 21 16,0 0-16,22 0 0,-22 0 0,21 0 15,-21 0-15,1 0 0,-1 0 16,0 0-16,0 21 0,-21 1 15,0-1-15,0 21 0,0-21 0,0 0 16,0 22-16,0-22 0,0 0 0,-21 0 16,-21 0-16,-1 22 15,1-22-15,0-21 0,-1 21 0,22-21 16,-21 0-16,-1 0 16,22 0-16,0 0 0,0 21 0,0-21 15,0 0-15,42 0 31,0 0-31,0 0 0,0-21 16,22 21-16,-22 0 0</inkml:trace>
  <inkml:trace contextRef="#ctx0" brushRef="#br0" timeOffset="17885.62">20489 2519 0,'0'0'0,"21"-21"15,-21-85 1,-21 106 0,0 0-16,0 0 0,0 0 0,0 0 15,-1 0-15,1 21 0,0 0 16,-21 0-16,21 22 0,-1-1 0,1-21 16,0 22-16,0-22 0,0 21 15,21-21-15,-21 0 0,21 22 0,0-22 16,0 0-16,0 0 15,21-21 1,0 0-16,0 0 0,0 0 16,0 0-16,1-21 15,-1 0-15,0 0 0,0 0 0,0-1 16,0-20-16,1 21 0,20-21 16,-21 20-16,-21-20 0,21 21 0,0 0 15,-21 0-15,22-1 0,-22 44 16,0-1-1,-22 0-15,1 0 0,0 21 16,21-20-16,-21 20 0,21-21 0,-21 21 16,21-20-16,0-1 0,0 0 15,0 0-15,0 0 0,0 0 0,0 1 16,0-1-16,21-21 16,0 0-1,0 0-15,0 0 0,1 0 0,-1 0 16,21-21-16,-21 21 0</inkml:trace>
  <inkml:trace contextRef="#ctx0" brushRef="#br0" timeOffset="18156.46">21061 2201 0,'0'0'16,"0"-21"-16,0 0 0,0 0 0,0 42 31,0 0-31,0 0 15,-21 1-15,-1 20 0,1-21 16,21 21-16,0 1 0,-21 20 16,21-20-16,-21-1 0,21 21 0,0-20 15,0-1-15,0-21 0,-21 22 0,21-1 16,0-21-16,-21 0 0,21 0 16,0 1-16,0-1 0,21-21 46,-21-21-46,21-1 0</inkml:trace>
  <inkml:trace contextRef="#ctx0" brushRef="#br0" timeOffset="18644.18">21336 2201 0,'0'22'15,"-21"-1"1,21 0-16,-21 21 0,21-21 0,0 22 16,0-22-16,0 21 0,-22 1 15,22-1-15,-21 0 0,21 1 0,0-1 16,0-21-16,-21 21 0,21-20 16,0 20-16,-21-21 0,21 0 15,0 0-15,0 1 16,0-44 31,0 1-47,0 0 0,0 0 15,21-21-15,0 20 0,0 1 16,-21-21-16,22 0 0,20 20 0,-21-20 16,0 0-16,22 21 0,-22-1 15,0 1-15,21 0 0,-21 21 16,1 0-16,-1 0 0,-21 21 0,0 22 15,21-22-15,-21 42 16,0-20-16,0-1 0,0 0 0,0-21 16,0 1-16,-21 20 0,0-21 15,21 0-15,-22 0 0,22 1 0,-21-22 16,21 21-16,-21-21 16,0 0-1,21-21 1,0-1-16,0 1 15</inkml:trace>
  <inkml:trace contextRef="#ctx0" brushRef="#br0" timeOffset="18872.06">20934 2371 0,'0'21'0,"42"0"31,-21-21-31,0 0 0,1 0 16,20 0-16,-21 0 0,0 0 15,22 0-15,-22 0 0,0 0 0,21 0 16,-21 0-16,1 0 0,-1 0 16,0-21-16,0 21 0,0 0 15,0 0-15</inkml:trace>
  <inkml:trace contextRef="#ctx0" brushRef="#br0" timeOffset="20200.66">2709 3620 0,'0'0'0,"-21"0"16,0 0-16,0 0 0,0 0 0,-1 0 16,22 21-16,0 0 31,22-21-15,-1 0-16,21 0 0,-21 0 0,0 0 15,22 0-15,-22 21 0,21-21 16,1 0-16,-1 0 0,0 0 0,1 0 15,-1 0-15,0 0 0,22 21 16,-22-21-16,22 0 0,-1 0 0,1 0 16,-1 0-16,22 0 0,-1 21 15,1-21-15,0 0 0,-1 0 16,1 0-16,0 0 0,-1 22 0,22-22 16,0 0-16,21 0 0,0 0 15,0 0-15,0 0 0,0 0 0,0 0 16,0 0-16,21 0 0,0 0 0,1 0 15,-1 0-15,21 0 16,0 0-16,1 0 0,-1 0 0,170 0 16,-149 0-16,-20 0 0,-1 0 15,21 0-15,1-22 0,-22 22 0,22 0 16,-22 0-16,0 0 0,22 0 0,-22 0 16,22 0-16,-22 0 0,0 0 15,22 0-15,-1 0 0,1 0 0,-1 0 16,-20 0-16,20 0 15,1 0-15,-1 0 0,1 0 0,-1 0 16,1 0-16,-1 0 0,22 0 0,-22 0 16,1 0-16,-1 0 0,22 22 15,-21-22-15,20 0 0,-20 0 0,-1 0 16,1 0-16,-1 21 0,1-21 16,190 0-16,-191 0 0,1 0 15,20 21-15,-20-21 0,-1 0 16,1 0-16,-1 0 0,1 0 15,21 0-15,-22 0 0,1 0 0,-1 0 16,1 0-16,20 0 0,-20 0 16,-1 21-16,1-21 0,-22 0 0,22 0 15,-22 21-15,21-21 0,-20 0 16,-22 21-16,0-21 0,21 0 0,-20 22 16,-22-22-16,21 0 0,-21 21 0,-21 0 15,-1-21-15,-20 0 0,0 21 16,-22-21-16,1 0 0,-22 0 0,-21 0 15,0 0-15,1 0 0,-1 0 16,-42 0 0,-1 0-1,-20 0-15,0 0 0</inkml:trace>
  <inkml:trace contextRef="#ctx0" brushRef="#br0" timeOffset="21136.76">2328 5249 0,'0'0'16,"0"-21"-16,0 0 15,0 42 17,0 0-32,0 1 15,0 20-15,0-21 0,0 21 16,0 1-16,0-1 0,0 0 15,0 1-15,0-1 0,0 0 16,0 1-16,0-1 0,0 0 0,0 1 16,0-22-16,0 21 0,0-21 15,-21 1-15,21-1 0,0 0 0,0 0 16,21-42 15,0 0-31,1 0 16,-1-1-16</inkml:trace>
  <inkml:trace contextRef="#ctx0" brushRef="#br0" timeOffset="21456.26">2815 5503 0,'0'0'0,"0"22"15,0-1-15,21 0 16,-21 0-16,21-21 0,1 0 15,-1 0 1,0 0-16,0-21 16,0 21-16,-21-21 15,21 21-15,-21-21 0,0-1 0,0 1 16,0 0-16,0 0 16,-21 0-1,0 21-15,0 0 16,0 0-16,0 0 0,-1 0 15,1 21-15,21 0 0,-21-21 16,21 21-16,0 0 16,0 1-16,21-22 15,0 0-15,1 0 0,-1 0 16</inkml:trace>
  <inkml:trace contextRef="#ctx0" brushRef="#br0" timeOffset="22012.66">4106 4953 0,'0'0'0,"-21"-63"32,0 63-32,0 0 15,0 0-15,-1 21 0,1 0 0,0 0 16,0 21-16,21 1 0,-21-22 15,0 21-15,-1 1 0,22-1 0,0 0 16,-21 22-16,0-22 0,21 0 16,-21 1-16,21-1 0,0 0 15,-21 1-15,21-1 0,-21 0 0,21 1 0,0-22 16,0 21-16,0-21 16,0 1-16,0-1 0,0-42 31,0-1-16,0 1-15,0 0 0,21-21 16,0 21-16,-21-22 0,21 1 0,0 0 16,-21-1-16,21-20 0,1 20 0,-1-20 15,0 21-15,0-22 0,0 1 16,0-1-16,1 22 0,-1-1 0,0 1 16,0 21-16,-21 0 15,21 21-15,0 0 0,1 0 0,-22 21 16,21 0-16,-21 21 0,21 1 15,-21-1-15,0 0 0,0 1 0,0-1 16,0 43-16,0-43 0,0 0 16,0 1-16,0-1 0,0 0 15,0-20-15,0 20 0,0-21 0,0 0 16,0 0-16,0 1 0,0-1 16,-21-21 15,0-21-31</inkml:trace>
  <inkml:trace contextRef="#ctx0" brushRef="#br0" timeOffset="22200.63">3789 5461 0,'-21'-21'32,"42"21"-32,21 0 15,-21-21-15,0 21 0,1 0 16,20 0-16,0 0 0,-21-21 15,22 21-15,-1-22 0,0 22 0,1-21 16,-1 0-16,22 21 0,-22-21 16,21 0-16,-20 0 0,20-1 15,-20-20-15,-1 21 0,0 0 0</inkml:trace>
  <inkml:trace contextRef="#ctx0" brushRef="#br0" timeOffset="22672.73">4741 4974 0,'0'0'0,"0"-21"0,0-21 15,0 21-15,-21-1 16,0 22-16,0 0 0,0 0 15,-1 22-15,22-1 0,0 0 16,-21 0-16,0 21 0,21 1 0,0-1 16,-21 0-16,21 1 0,0-22 15,0 21-15,0 1 0,0-1 0,0 0 16,0-21-16,0 22 0,0-1 0,0-21 16,0 0-16,0 22 15,0-22-15,0 0 0,0 0 0,0 0 16,0 1-16,0-1 0,-21-21 15,21-21 17,0-1-32,0 1 15,0 0-15,0 0 0,0 0 0,21 0 16,0-22-16,0 22 0,0 0 16,1 0-16,20 0 0,-21-22 15,21 22-15,1 21 0,-1-21 0,0 21 16,-20 0-16,20 0 0,0 0 15,-21 0-15,22 21 0,-1 0 16,-21 0-16,0 1 0,-21-1 16,0 0-16,0 21 0,0-21 0,-21 1 15,-21-1-15,21 21 0,-22-21 0,1 0 16,0 1-16,-1-1 0,-41 21 16,41-21-16,1-21 0,-21 21 15,41-21-15,1 0 16,21-21-1,0 0-15,21 0 0,1 0 16,20 0-16,-21-1 0</inkml:trace>
  <inkml:trace contextRef="#ctx0" brushRef="#br0" timeOffset="23072.56">5630 5249 0,'0'0'0,"43"0"0,-22-21 0,0 21 15,0-21-15,-21 0 16,-21 21 0,0 0-16,0 0 15,-22 0-15,22 0 0,-21 0 16,-1 21-16,22 0 0,0-21 16,0 21-16,0 1 0,0-1 15,21 0-15,0 0 16,0 0-16,21 0 15,0-21-15,21 0 0,-21 22 0,1-22 16,20 0-16,0 21 0,-21-21 0,22 21 16,-22 0-16,0-21 0,0 21 15,0-21-15,1 21 0,-22 1 0,0-1 16,0 0-16,-22-21 16,1 21-16,0 0 0,-21-21 0,-1 21 15,1 1-15,-21-1 0,20-21 16,1 0-16,0 0 0,-1 0 15,22 21-15,-42-21 16,41 0-16,1-21 16,21 0-16,0-1 0,0 1 15,0 0-15,21 0 0</inkml:trace>
  <inkml:trace contextRef="#ctx0" brushRef="#br0" timeOffset="23568.25">6350 4826 0,'0'0'0,"0"-42"16,21-22-1,-42 64 1,0 0-1,0 43-15,-1-22 0,22 21 16,-21 0-16,0 22 0,21-22 0,-21 22 16,0-22-16,21 22 0,-21-22 0,-1 0 15,22 1-15,-21-1 0,21 0 16,0 1-16,-21-1 0,21 0 0,-21-21 16,21 22-16,0-22 0,0 0 15,0 0-15,0 0 0,21-21 0,0 0 16,0 0-16,1 0 0,-1 0 15,0 0-15,0 0 0,0 0 16,0-21-16,1 0 0,-1 0 0,21 0 16,-21 0-16,0-1 0,1 1 0,20-21 15</inkml:trace>
  <inkml:trace contextRef="#ctx0" brushRef="#br0" timeOffset="24924.34">6625 5207 0,'0'0'15,"0"-42"-15,0 21 0,0-1 0,-21 22 31,0 0-31,0 22 0,21-1 16,-22 0-16,1 0 0,0 21 16,0-20-16,21 20 0,0-21 15,-21 21-15,21-20 0,0-1 0,0 21 16,0-21-16,0 0 0,0 22 0,0-22 16,0 0-16,21-21 0,0 21 15,0 0-15,0-21 0,1 0 0,-1 0 16,0 0-16,21 0 0,-21 0 15,22-21-15,-22 0 0,21 0 0,-21 0 16,22 0-16,-22-1 0,0 1 16,0 0-16,0 0 0,22-43 15,-43 43-15,0-21 0,0 21 0,0-22 16,0 22-16,-21-21 16,-1 21-16,1-22 0,0 22 0,-21 0 15,21 21-15,-22 0 0,1 0 0,21 0 16,-22 0-16,22 0 0,-21 21 15,21 0-15,-22 1 0,22-1 0,0 21 16,0-21-16,0 22 0,0-1 16,21-21-16,0 21 0,0 1 0,0-22 15,0 42-15,0-20 0,21-22 16,0 0-16,0 0 0,0-21 16,22 21-16,-22-21 0,21 0 0,-21 0 15,22 0-15,-1 0 0,0-21 16,1 0-16,20 0 15,-21 0-15,1 0 0,-1-1 0,-21 1 16,22 0-16,-1-42 16,-21 41-16,0 1 0,0-21 0,-21 21 15,0 0-15,22-1 0,-22 1 16,21 21-16,-21 21 31,0 1-31,0-1 16,0 0-16,0 0 0,0 0 0,0 0 15,0 22-15,0-22 0,0 0 0,0 0 16,0 0-16,0 1 16,0-1-16,21 0 15,0-21-15,0 0 0,0 0 16,1 0-16,-1-21 16,0 0-16,0 21 0,0-22 0,0 1 15,1 0-15,-1 0 0,-21 0 16,21 0-16,-21-1 0,0-20 15,21 21-15,-21 0 0,21 0 0,-21-1 16,21 1-16,-21 0 0,0 42 31,0 0-31,-21 1 16,21-1-16,0 0 16,0 21-16,0-21 0,-21 1 15,21-1-15,0 0 0,0 0 0,0 0 16,0 0-16,0 1 0,21-1 15,0 0-15,1-21 0,-22 21 0,21-21 16,0 0-16,0 0 0,0 0 16,0 0-16,1 0 0,20 0 0,-21 0 15,43-42-15,-43 21 0,21-1 16,-21 1-16,22 0 0,-22 0 16,0-21-16,21 20 0,-21-20 15,1 0-15,-22-1 0,21 1 0,0 0 0,0-1 16,-21 1-16,0-21 0,21 20 15,0 1-15,-21 0 0,0 20 16,0-20-16,0 21 0,-21 42 31,21 21-31,-21-20 0,0 20 16,0 0-16,21 1 0,-21 20 16,-1-21-16,22 1 0,-21-1 0,21 22 15,0-22-15,0-21 0,0 21 16,0 1-16,0-1 0,0-21 0,21 0 15,1 1-15,-1-1 0,0 0 16,0 0-16,0-21 0,0 0 0,1 0 16,-1 0-16,21 0 0,-21 0 0,0 0 15,22-42-15,-1 21 16,0-22-16,-20 22 16,-22 0-16,0 0 0,21 0 0,-21-22 15,0 22-15,0 0 0,0 0 16,0 0-16,-21 21 15,-1 0-15,1 21 16,21 0-16,-21 0 16,21 0-16,0 0 0,0 1 0,0-1 15,0 0-15,0 0 0,0 0 16,0 0-16,21-21 16,0 22-16,-21-1 0,22-21 0,-1 0 0,0 0 15,0 0-15,0 0 0,22 0 16,-22 0-16,0-21 15,0 21-15,0-22 0,0 1 0,1 0 16,-1-21-16,-21 21 0,0-1 16</inkml:trace>
  <inkml:trace contextRef="#ctx0" brushRef="#br0" timeOffset="25124.22">7980 5165 0,'0'0'0,"0"21"16,0 0-1,21-21 1,21 0-16,-21 0 0,1 0 0,20 0 16,-21-21-16,21 21 0,-20-21 15,20 0-15,-21 21 0,21-22 0</inkml:trace>
  <inkml:trace contextRef="#ctx0" brushRef="#br0" timeOffset="25620.94">10223 4763 0,'0'0'0,"0"-22"0,-21 1 15,21 0-15,0 0 16,0 0-16,0 0 0,0-1 0,0 1 16,21 21-1,1 0-15,-1 21 16,21 1-16,-21 20 0,22-21 0,-22 21 16,21 22-16,0-22 0,-20 22 15,20-22-15,0 22 0,-21-22 0,1 21 16,20-20-16,0 41 15,-21-41-15,-21-22 0,22 21 16,-22-21-16,21 1 0,-21-1 0,0 0 16,0 0-16,0 0 15,0-42 1,0 0 0,0 0-16,0 0 0,0-1 15,0-20-15</inkml:trace>
  <inkml:trace contextRef="#ctx0" brushRef="#br0" timeOffset="25888.27">10922 4741 0,'0'0'0,"0"43"0,-21-22 15,0 21-15,-1 1 0,1-1 0,-21 0 16,21 1-16,0-1 0,-22 21 15,22-41-15,0 20 0,-43 43 16,22-43-16,0 0 16,-1 1-16,22-22 0,0 0 0,21 0 15,-21 0-15,21 0 0,-21-21 0,21 22 16,21-22 15,0-22-31,0 1 0,0 0 16,1 0-16,20 0 0,-21 0 0</inkml:trace>
  <inkml:trace contextRef="#ctx0" brushRef="#br0" timeOffset="26184.6">11049 5017 0,'0'63'31,"0"-42"-31,0 0 0,0 22 0,0-22 15,0 21-15,0 1 0,0-22 16,0 21-16,0 0 0,-21 1 16,21-1-16,0 22 0,0-22 0,-21 21 15,21 1-15,-22-22 0,1 22 0,0-22 16,21 22-16,-21-22 0,0 0 16,0 1-16,-1-1 0,1 0 0,21-21 15,0 22-15,-21-22 0,21 0 0,0 0 16,-21-21-16,21 21 0,0-42 31,0 0-31,21 0 0,0 0 16,-21 0-16,21-22 0</inkml:trace>
  <inkml:trace contextRef="#ctx0" brushRef="#br0" timeOffset="26524.64">11007 5228 0,'0'0'0,"-43"-127"31,43 106-31,0 0 16,0 0-16,0 0 0,21-1 15,1 1-15,20 21 0,-21 0 16,0-21-16,22 21 0,-22 0 16,21 0-16,-21 21 0,22 0 15,-22 1-15,0-1 0,0 0 0,0 0 16,-21 21-16,0-20 0,0 20 0,0-21 15,0 0-15,-21 22 0,0-22 16,0 0-16,0 0 0,-22 0 0,22-21 16,-21 21-16,-1-21 0,22 22 15,-21-22-15,21 0 0,0 0 0,-1 0 16,1 0-16,21 21 0,21-42 31,1 21-15,-1-22-16,0 22 0,0-21 0,21 21 15,-20-21-15</inkml:trace>
  <inkml:trace contextRef="#ctx0" brushRef="#br0" timeOffset="27048.75">11832 4995 0,'0'0'15,"0"-21"-15,0 0 0,0 0 0,0 0 16,-21 21-1,0 0-15,0 0 0,-1 0 16,1 21-16,0-21 16,0 21-16,0 0 0,21 0 15,-21 1-15,-1 20 0,22-21 0,0 21 16,-21-20-16,0-1 0,21 21 16,-21-21-16,21 0 0,0 22 0,0-22 15,0 0-15,0 0 0,0 0 16,0 1-16,0-1 0,21-21 15,0 0-15,0 0 0,1 0 16,-1 0-16,0 0 0,0 0 16,0 0-16,0-21 0,1 21 15,-1-22-15,0 1 0,0 0 0,0 0 16,0 0-16,1 0 0,20-22 16,-42 22-16,21-21 0,0-1 15,0 22-15,-21 0 0,0-21 0,0 21 16,0-1-16,0 44 15,0-1 1,0 0-16,0 0 0,-21 21 16,21-20-16,0-1 0,0 21 0,0-21 15,0 22-15,0-22 0,0 0 0,0 0 16,0 0-16,0 0 0,0 1 16,0-1-16,0 0 0,21-21 15,1 0-15,-1 0 0,0 0 16,0 0-1,0 0-15,0 0 0,1 0 0,20-21 16,-21 0-16,0-1 0,22-20 16</inkml:trace>
  <inkml:trace contextRef="#ctx0" brushRef="#br0" timeOffset="27328.56">12615 4593 0,'0'43'0,"0"-86"0,0 22 0,0 0 0,-21 21 15,0 21 1,0 0-16,21 0 0,-21 22 16,21-22-16,-22 42 0,22-20 0,0-1 15,0 22-15,0-22 16,0 0-16,0 22 0,0-22 0,-21 0 16,21 1-16,0 41 0,0-62 15,0 20-15,0-21 0,-21 0 16,21 0-16,0 1 0,0-1 0,0 0 15,0 0-15,21-21 32,0-21-17,-21 0-15,22 0 0,-1-1 0</inkml:trace>
  <inkml:trace contextRef="#ctx0" brushRef="#br0" timeOffset="27839.71">12933 4530 0,'0'0'0,"0"-21"31,0 42-31,0 0 16,0 0-16,0 21 0,0-20 0,0 20 16,0 21-16,0-20 0,0-1 15,0 22-15,0-22 0,0 0 0,-21 1 16,21 20-16,0-42 0,0 22 0,0-1 15,0-21-15,-22 0 16,22 22-16,0-22 0,-21-21 0,21 21 16,0 0-16,-21-21 31,21-21-15,0 0-16,0 0 0,0-1 15,0 1-15,0-21 0,0 21 16,21-22-16,0 1 0,1 0 0,41-43 15,-21 43-15,-20 21 16,20-22-16,0 22 0,1-21 0,-1 21 16,21 21-16,-20 0 0,-22 0 15,21 0-15,1 21 0,-1 0 16,-21 21-16,21 1 0,-20-22 0,-1 21 16,-21 0-16,0 1 0,0-1 15,0 0-15,0 1 0,0-22 0,-21 21 16,21-21-16,-22 1 0,1-1 0,0 0 15,21 0-15,-21 0 0,0-21 16,0 21-16,-1-21 31,22-21-31,0 0 0,-21 0 16,21 0-16</inkml:trace>
  <inkml:trace contextRef="#ctx0" brushRef="#br0" timeOffset="28063.63">12446 4890 0,'0'0'0,"-21"0"0,42 0 47,0 0-47,0 0 16,0 0-16,22 0 0,-22 0 0,21 0 15,-21 0-15,22 0 0,-22 0 16,0-22-16,0 22 0,0 0 16</inkml:trace>
  <inkml:trace contextRef="#ctx0" brushRef="#br0" timeOffset="29136.73">2286 6964 0,'-42'21'15,"84"-42"-15,-106 42 0,43-21 16,0 0-16,0-21 0,0 21 16,21-21-16,-21 0 0,21-1 15,0 1-15,0 0 16,0 0-16,21 0 15,0 0-15,42 21 16,-41 0-16,-1 0 0,21 0 0,-21 0 16,22 21-16,-22 0 0,21 0 0,-21 0 15,0 22-15,1-1 0,-1 0 16,-21 1-16,0 20 0,0 1 16,-21-22-16,-1 21 0,-20 1 0,21-22 15,-21 1-15,-22 20 0,22-42 16,-1 22-16,1-1 0,0-21 0,-1 0 15,22 0-15,-21-21 0,21 0 16,0 0-16,-1 0 0,1 0 0,0 0 16,21-21-16,-21 21 0,21-21 15,0-21-15,0 21 0,0-1 0,0-20 16,0 0-16,0-1 0,0 1 16,21 0-16,0-1 0,-21 1 0,21 21 15,1 0-15,-22 0 0,21-1 16,0 22-16,0 0 0,0 0 0,-21 22 15,21-1-15,1 21 0,-1-21 16,0 22-16,0-1 0,-21 0 16,21-21-16,0 22 0,-21-1 0,0-21 15,22 0-15,-1 22 0,-21-22 16,0 0-16,21 0 0,-21 0 16,21-21-16,0 0 15,0 0-15,1 0 16,-1 0-16,-21-21 0</inkml:trace>
  <inkml:trace contextRef="#ctx0" brushRef="#br0" timeOffset="29320.11">2879 7303 0,'21'-22'63,"-21"1"-48,0 0-15</inkml:trace>
  <inkml:trace contextRef="#ctx0" brushRef="#br0" timeOffset="29788.28">4149 6625 0,'0'0'0,"0"-21"0,0-21 0,21 21 15,-21-1-15,0 44 31,0-1-31,0 21 0,0 0 16,0 22-16,0-22 0,0 1 0,0 20 16,0 1-16,0-22 15,0 21-15,0 1 0,-21-22 0,21 22 16,-22-22-16,22 22 0,0-22 0,0 0 16,0 1-16,-21-22 0,21 21 15,0-21-15,0 0 0,0 1 16,0-44-1,0 1 1,0 0-16</inkml:trace>
  <inkml:trace contextRef="#ctx0" brushRef="#br0" timeOffset="30266.62">4022 7006 0,'0'0'0,"0"-42"0,-22 0 0,22-1 0,0 1 15,0 0-15,0-1 0,0 1 16,0 0-16,0-1 0,22 1 15,-1 0-15,0 20 0,0-20 0,21 21 16,1-21-16,-22 20 0,42 22 16,22 0-16,-21 22 0,-22-1 15,0 0-15,22 21 0,-43 22 0,21-22 16,-21 22-16,1-22 0,-22 0 16,0 22-16,-22-22 0,-20 0 0,0 1 15,-1-1-15,1 0 0,-21 1 16,20-22-16,1 21 0,0-21 0,-1 1 15,1-1-15,0-21 0,20 0 16,-20 0-16,21 0 0,0 0 16,0 0-16,-1 0 0,1 0 0,21-21 15,0-1-15,0 1 0,0 0 16,0 0-16,0 0 0,0 0 0,0-1 16,0 1-16,0 0 0,0 0 0,0 0 15,21 21-15,1 0 16,-22 21-16,21-21 0,0 21 0,0 21 15,0-20-15,0 20 0,1 0 16,-1 1-16,0-22 0,-21 21 0,21 0 16,0 1-16,-21-1 0,21-21 15,1 22-15,-22-22 0,21 0 16,0 0-16,-21 0 0,21-21 0,0 21 16,0-21-16,1 0 0,-1 0 0,0 0 15,0 0-15,0-21 0,0 21 16,1-21-16,20 0 0,-21 0 0</inkml:trace>
  <inkml:trace contextRef="#ctx0" brushRef="#br0" timeOffset="30649.55">4805 7133 0,'0'21'31,"21"-21"-16,0 0-15,0 0 0,0 0 16,1 0-16,-1 0 0,0-21 16,0 21-16,0-21 0,0 0 0,1 21 15,-1-21-15,0 21 0,-21-21 0,0-1 16,21 22-16,-21-21 0,0 0 16,0 0-16,-21 21 15,0-21-15,0 21 0,-1 0 16,1 0-16,0 21 0,0-21 0,0 21 15,0 0-15,-1 22 0,1-22 0,0 21 16,0-21-16,21 22 16,-21-1-16,21 0 0,-21-21 0,21 22 15,0-22-15,0 21 0,0-21 0,0 1 16,21-22-16,21 21 16,0-21-16,-20 0 0,20 0 0,-21 0 15,21-21-15,1 21 0,-22-22 16,21 1-16,-21 0 0,22-21 0,-1 21 15,-21-1-15</inkml:trace>
  <inkml:trace contextRef="#ctx0" brushRef="#br0" timeOffset="30906.14">5567 6646 0,'0'0'0,"0"-42"0,0 21 0,0 0 15,0 42 1,-21 21-1,21-21-15,-22 22 0,22-1 0,-21 0 16,21 1-16,0-1 0,-21 0 16,21 1-16,-21-1 0,0 0 15,21 1-15,0-1 0,-21 0 0,-1 1 16,22-22-16,-21 21 0,21 1 0,0-22 16,0 0-16,0 0 0,0 21 15,21-42 1,1 0-16,-1 0 0,0-21 15,21 21-15,1-21 0,-1 0 0</inkml:trace>
  <inkml:trace contextRef="#ctx0" brushRef="#br0" timeOffset="32561.19">6308 6985 0,'0'0'15,"21"-21"-15,-21 0 0,0 0 0,0-1 16,0 1-16,0 0 0,0 0 15,-43 0 1,22 21-16,0 0 16,0 0-16,-21 0 0,20 0 0,1 21 15,-21 0-15,21 0 0,-22 22 0,22-22 16,-21 0-16,21 21 0,0 1 16,-1-1-16,1 0 0,21 1 0,0-1 15,0-21-15,0 21 0,0 1 0,0-22 16,0 21-16,0-21 0,0 1 15,21-22-15,1 21 0,-1-21 0,0 0 16,0 0-16,0 0 0,0 0 16,1 0-16,-1 0 0,0-21 15,0-1-15,21 1 0,-20 0 0,-1 0 16,0 0-16,0-22 0,-21 22 16,21-21-16,0 0 0,1 20 0,-1-20 15,-21 21-15,0-21 0,0 20 0,21-20 16,-21 21-16,0 0 0,0 0 15,21-1-15,-21 44 32,0-1-32,0 0 0,-21 0 15,21 0-15,0 0 0,0 22 0,0-22 16,-21 21-16,21 1 0,0-22 16,0 21-16,0-21 0,0 22 15,0-22-15,0 0 0,21 0 0,0 0 16,0 0-16,0-21 0,1 0 15,-1 0-15,0 0 0,0 0 16,0 0-16,22-21 0,-22 0 0,0 0 16,0 0-16,21 0 0,-20-22 0,-1 22 15,0-21-15,21-1 0,-21 22 16,1-21-16,-1 0 0,0-1 0,0-20 16,0 20-16,0 1 0,1-21 15,-1 20-15,-21-20 0,0 20 0,21 1 16,-21 21-16,0-21 0,0 20 15,-21 22 1,0 22-16,-1-1 0,1 21 16,21 0-16,0 1 0,-21-1 15,21-21-15,-21 22 0,21-1 0,0 0 16,-21 1-16,21-1 0,0 0 0,0 1 16,0-1-16,0 0 0,0 1 15,0-1-15,0 0 0,0-21 0,0 22 16,21-22-16,0 0 0,0 0 0,-21 0 15,21-21-15,1 0 0,-1 0 16,0 0-16,0 0 0,21 0 0,-20 0 16,-1-21-16,21 21 0,-21-21 15,0 0-15,22-21 0,-22 20 16,0 1-16,0-21 0,0 0 0,1 20 16,-1-20-16,0 21 0,-21-21 0,21 20 15,-21 1-15,21 0 0,-21 0 16,0 42 15,0 0-31,0 0 0,0 1 16,0-1-16,0 0 0,0 21 0,0-21 15,0 1-15,0-1 0,0 21 16,0-21-16,0 0 0,0 1 0,0-1 16,0 0-16,21-21 15,1 0 1,-1 0-16,0 0 0,0 0 15,-21-21-15,21 0 0,0-1 0,1 1 16,-22 0-16,21 0 0,0-21 16,0 20-16,0-20 0,-21 21 0,21 0 15,1-22-15,-1 22 0,-21 0 0,21 0 16,0 0-16,-21 42 31,0 0-31,0 0 16,0 0-16,0 1 0,0 20 0,0-21 15,0 0-15,0 22 0,0-22 16,0 0-16,0 0 0,0 0 16,21 0-16,0 1 0,-21-1 0,22-21 15,-1 0-15,0 0 0,0 0 0,0 0 16,22 0-16,-22 0 0,0 0 16,21-21-16,-21-1 0,22 1 0,20-21 15,-42 0-15,22 20 0,-22 1 16,0-21-16,0 21 0,22-22 15,-22 22-15,0 0 16,-21 0-16,0 42 31,-21 0-31,21 0 16,0 1-16,-21-1 0,-1 21 0,22-21 16,-21 0-16,21 1 0,0 20 15,0-21-15,0 0 0,0 0 0,0 1 16,0-1-16,21-21 0,1 21 15,-1 0-15,0-21 0,21 0 0,-21 0 16,22 0-16,-22 0 0,21 0 0,-21 0 16,22 0-16,-22-21 0,21 0 15,-21 21-15,1-21 0,20-22 16,-21 22-16,0 0 0,0-21 0,1 20 0,-22-20 16,21 0-16,-21 21 0,21-22 15,-21 22-15,0-21 0,0 21 16,0-1-16,0 1 0,-21 21 15,0 0-15,-1 0 16,1 21-16,0 1 0,0 20 0,21-21 16,0 21-16,-21-20 0,21 20 0,0 0 15,0 1-15,0-22 0,0 21 16,0-21-16,0 22 0,21-22 16,0 0-16,0 0 0,0-21 0,1 0 15,41 0 1,-21 0-16,-20 0 0,20 0 0,0-21 15,-21 21-15,22-21 0,-1 0 0,-21-1 16,22-20-16,20 0 16,-21-1-16,-20 1 0,-1 21 0</inkml:trace>
  <inkml:trace contextRef="#ctx0" brushRef="#br0" timeOffset="32780.07">8213 6414 0,'0'0'0,"-22"0"15,1 21-15,0-21 0,-21 42 16,21-42 46,-1 0-62</inkml:trace>
  <inkml:trace contextRef="#ctx0" brushRef="#br0" timeOffset="32955.96">6858 6773 0,'0'0'0,"0"22"0,0-1 15,21-21 1,21 0-16,-20 0 0,20 0 16,0 0-16,1 0 0,-1-21 0,0-1 15,22 22-15,-22-21 0,22 0 0,-22 0 16</inkml:trace>
  <inkml:trace contextRef="#ctx0" brushRef="#br0" timeOffset="33471.76">10287 6541 0,'0'0'0,"0"-22"0,-21-20 0,0 21 16,21-21-16,0 20 0,0 1 15,0 0-15,0 0 0,0 0 16,0 0-16,21 21 0,0 0 0,0 0 16,21 0-16,-20 21 0,20 0 15,0 21-15,-21-21 0,22 43 0,-1-22 16,0 1-16,1 20 0,-22-21 16,0 22-16,0-22 0,0 1 0,1-1 15,-22 0-15,21 1 0,-21-1 16,0-21-16,0 0 0,0 0 0,0 1 15,0-1-15,0 0 0,0 0 16,0-42 15,-21 21-31,21-21 0,0 0 16,0-1-16,0 1 0,0-21 0,21 21 16</inkml:trace>
  <inkml:trace contextRef="#ctx0" brushRef="#br0" timeOffset="33724.58">11049 6329 0,'0'-21'16,"-21"21"-1,0 21-15,-22 0 0,22 21 16,0-20-16,-21 20 0,-1 0 16,1 1-16,21-1 0,-22 0 0,1 1 15,0-1-15,-1 0 0,1 1 0,0-1 16,21 0-16,-22 1 0,1-22 15,21 21-15,0-21 0,-1 0 16,1 1-16,0-1 0,21 0 0,0 0 0,21-21 31,0 0-31,1 0 16,-1 0-16,0-21 0,0 21 0,21-21 16,1 0-16</inkml:trace>
  <inkml:trace contextRef="#ctx0" brushRef="#br0" timeOffset="34104.61">11472 6646 0,'0'43'32,"0"-22"-32,0 21 15,0-21-15,0 1 0,0 41 16,0-21-16,0-20 0,0 20 15,0 0-15,0 1 0,0 20 0,0-21 16,0 22-16,0-1 0,0 22 16,0-21-16,-21-1 0,21 22 0,-42-22 15,21 22-15,-1 0 0,-20-1 0,21 1 16,-21 0-16,-1-1 0,1 1 16,0-22-16,-22 22 0,22-21 0,-1-22 15,22 21-15,-21-20 0,21-1 0,0 0 16,21-20-16,0-1 0,-22 0 15,22-42 17,22 0-32,-22-1 0,21 1 0,0-21 15,0 0-15,0-1 0,43-41 16,-22 20-16,-21 1 0,22-22 16,-1 21-16,0-20 0</inkml:trace>
  <inkml:trace contextRef="#ctx0" brushRef="#br0" timeOffset="34445.62">11536 6964 0,'0'0'16,"0"-42"-16,0-64 15,0 85-15,0-1 0,0 1 16,0 0-16,21-21 0,-21 21 0,21-1 16,0 1-16,0 0 0,1 0 15,-1 0-15,0 21 0,21-21 0,-21-1 16,22 22-16,-1 0 0,-21 0 15,22 0-15,-22 0 0,21 22 0,-21-1 16,0 21-16,1-21 0,-1 0 16,-21 22-16,0-22 0,0 0 15,0 21-15,-21-20 0,-22-1 0,22 0 16,-21 0-16,21 0 0,-22 0 0,-41 22 16,62-43-16,-20 0 15,0 21-15,21-21 0,-1 0 0,1 0 16,0 0-16,0 0 0,42 0 47,0-21-47,0 0 0,1 21 0,20-22 15,-21 22-15</inkml:trace>
  <inkml:trace contextRef="#ctx0" brushRef="#br0" timeOffset="34952.51">12636 6604 0,'0'-42'16,"0"21"-16,0-1 15,-21 1-15,0 21 0,0 0 16,0 0-16,0 0 16,-1 0-16,1 21 0,0 1 0,0-1 15,0 21-15,0-21 0,-1 22 0,1-22 16,0 21-16,0-21 0,0 22 15,21-22-15,0 21 0,0-21 0,0 0 16,0 1-16,0-1 0,0 0 0,0 0 16,21-21-16,0 21 15,0-21-15,0 0 16,1 0-16,-1 0 0,0 0 0,0-21 16,0 21-16,0-21 0,1 0 15,-1 0-15,0-1 0,0 1 0,0-21 16,-21 21-16,0-22 0,21 22 0,-21-21 15,22 0-15,-22 20 0,0 1 16,0 0-16,0 0 0,0 0 16,0 0-16,0 42 15,0 0-15,0 21 16,0-21-16,0 1 0,0 20 0,0-21 16,0 21-16,0-20 0,0 20 15,0-21-15,0 0 0,0 43 16,0-43-16,0 0 15,0 0-15,21-21 0,-21 21 16,21-21-16,0 0 16,0 0-16,0 0 0,-21-21 0,22 21 15,-1-21-15,0 0 0,21 0 0</inkml:trace>
  <inkml:trace contextRef="#ctx0" brushRef="#br0" timeOffset="35220.64">13229 6287 0,'0'0'0,"0"-22"16,0-62 0,-21 105-1,21 0 1,-21 0-16,21 22 0,0-1 0,0 0 16,-21 1-16,21 20 0,-22-21 15,22 1-15,-21 20 0,21-20 0,-21 41 16,21-41-16,0-22 0,-21 21 15,21-21-15,0 0 0,0 1 16,0-1-16,0 0 0,21-21 31,0 0-31,0 0 16,1-21-16,-1 0 0,0-1 0,0 1 16</inkml:trace>
  <inkml:trace contextRef="#ctx0" brushRef="#br0" timeOffset="35739.58">13674 6160 0,'0'0'15,"0"-22"-15,0 44 32,0-1-32,0 0 0,0 0 0,0 0 15,0 22-15,0-1 16,0 0-16,0 22 0,0-22 0,0 0 15,0 1-15,0-1 0,0 0 0,0 1 16,0-1-16,0 0 0,0-20 16,0-1-16,-22 21 0,22-21 0,0 0 15,0 1-15,-21-22 0,21 21 0,0-42 47,0-1-47,0 1 16,0 0-16,0 0 0,0 0 15,0 0-15,0-22 0,0 22 16,21-21-16,1-1 0,-1 1 16,0 0-16,0-1 0,43-20 15,-43 21-15,21 20 0,0 1 0,-20 0 16,20 0-16,-21 21 0,0 0 16,0 0-16,1 21 0,-1 21 0,-21-20 15,21 20-15,-21 0 0,0 1 0,0-1 16,0 0-16,0 1 0,-21-1 15,0-21-15,-1 21 0,1-20 0,0 20 16,0-21-16,0 0 0,0 0 0,21 1 16,-22-1-16,1 0 15,0-21 1,0 0-16,21-21 16,0 0-1</inkml:trace>
  <inkml:trace contextRef="#ctx0" brushRef="#br0" timeOffset="35976.21">12785 6519 0,'0'0'16,"0"22"-16,21-22 31,0 0-31,0 0 0,0 0 0,0 0 15,22 0-15,-22 0 0,21 0 16,1 0-16,-1 0 0,0 0 0,1 0 16,-1 0-16,0 0 0,1 0 0,-1 0 15,-21 0-15,21-22 0,-20 22 16,-1 0-16,0 0 0,0-21 0,0 21 16,0 0-16</inkml:trace>
  <inkml:trace contextRef="#ctx0" brushRef="#br0" timeOffset="36232.76">15134 6964 0,'0'0'0,"-21"0"31,0 0-31,0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08:26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931 762 0,'0'0'0,"0"-21"0,0 0 15,0 0-15,21-1 16,1 1-16,-22 0 0,0 0 16,0 0-16,0 0 0,0-1 15,0 44 16,0-1-31,0 0 0,-22 21 0,1 1 16,0-1-16,0 0 0,21 22 16,-21-1-16,0-20 0,-1 20 15,1 1-15,0-1 0,0-21 0,0 22 16,21-22-16,-21 1 0,-1-1 16,1 0-16,0 1 0,21-22 15,0 21-15,0-21 0,-21 0 16,21-42 15,0 0-31,0 0 16,21 0-16,-21 0 0,21-1 0,-21-20 15,0 0-15,21-1 0,1 1 16,-1 0-16,-21-1 0,21-20 16,0-1-16,0 1 0,0-1 0,1 22 15,-1-21-15,0 20 0,0 1 16,0 0-16,0 20 0,-21 1 0,0 0 15,22 0-15,-1 21 16,-21 21 0,21 0-16,-21 0 0,0 1 15,0 20-15,21 0 0,-21 1 16,21 20-16,-21-21 0,0 22 0,0-22 16,0 22-16,0-22 0,0 22 15,0-22-15,0 0 0,0 1 16,0-22-16,0 21 0,0-21 0,0 22 15,0-22-15,0 0 0,0 0 16,0 0-16,0-42 47,0 0-47,0 0 0</inkml:trace>
  <inkml:trace contextRef="#ctx0" brushRef="#br0" timeOffset="220.87">677 1249 0,'0'21'0,"21"-21"16,1 0-16,-1 0 0,0 0 16,21 0-16,-21 0 0,1-21 0,20 21 15,-21-21-15,0 21 16,22-21-16,-22 21 0,21-22 0,-21 22 15,0-21-15,22 21 0,-22-21 16,0 0-16,0 0 16,0 21-16,1-21 0</inkml:trace>
  <inkml:trace contextRef="#ctx0" brushRef="#br0" timeOffset="797.54">1736 572 0,'0'0'0,"0"-22"16,0 44 15,0-1-31,0 21 16,0-21-16,0 22 0,0-1 0,0 0 16,0 22-16,0-22 0,0 0 15,-22 22-15,22-22 0,0 1 16,0 20-16,0-21 0,0-20 0,0 20 15,0 0-15,0-21 0,0 1 16,0-1-16,0 0 0,0 0 16,0 0-16,0-42 47,-21 0-47,21 0 15,0 0-15,0-1 0,0-20 16,0 21-16,0-21 0,0 20 15,0-20-15,21 21 0,1-21 0,-1 20 16,21 1-16,-21 0 0,0 0 16,22 0-16,-22 21 0,21 0 0,-21 0 15,22 0-15,-1 21 0,-21 0 16,22 0-16,-1 0 0,-21 1 16,0-1-16,0 0 0,1 21 0,-22-21 15,0 22-15,0-22 0,0 0 16,-43 0-16,22 22 0,0-22 15,-21 0-15,20 0 0,-20-21 16,0 21-16,21 0 0,-22-21 0,22 0 16,0 22-16,-21-22 0,20 0 15,1 0-15,0 0 0,0 0 0,0 0 16,0 0 0,21-22-16,0 1 0,0 0 15,0 0-15,21 0 16</inkml:trace>
  <inkml:trace contextRef="#ctx0" brushRef="#br0" timeOffset="1277.3">2667 1037 0,'21'-21'0,"0"0"0,0 0 15,1 0-15,-1-1 0,0 1 16,0 0-16,-21 0 0,21 0 16,-21 0-16,0-1 0,-21 1 15,0 21-15,0 0 16,-22 0-16,22 0 0,-21 21 16,0-21-16,-1 22 0,1-1 15,21 0-15,-22 0 0,22 0 0,-21 0 16,42 1-16,-21-1 0,21 0 15,0 0-15,0 0 0,0 0 0,0 1 16,21-1-16,0 0 0,0 0 16,0 0-16,22 0 0,-1-21 0,0 22 15,1-1-15,-1 0 0,0 0 16,1-21-16,-1 21 0,-21 0 16,0 1-16,1-1 0,-22 0 15,0 0-15,0 0 0,-22-21 16,-20 21-16,21-21 0,-21 22 15,-1-22-15,-20 0 0,20 21 0,1-21 16,0 0-16,-22 0 0,22 0 16,0 0-16,20 0 0,-20 0 0,21 0 15,0 0-15,0 0 0,-1 0 16,22-21-16,0-1 16,0 1-16,0 0 0,22 0 15</inkml:trace>
  <inkml:trace contextRef="#ctx0" brushRef="#br0" timeOffset="4881.42">3133 1397 0,'21'0'62,"0"-21"-62,0 0 16,0 0-16,0-1 15,1 1-15,-1 0 0,21-21 0,-21 21 16,0-1-16,1-20 0,-1 0 16,0-1-16,0 1 0,0 0 0,0-1 15,1 1-15,-1 0 0,0 21 16,-21-22-16,0 1 0,0 21 0,0 0 16,0-1-16,0 1 0,0-21 15,-21 42 16,0 0-31,-1 21 0,1 0 16,0 0-16,0 1 0,0 20 16,0 0-16,21 1 0,-22 20 15,1-21-15,0 64 0,21-42 16,-21-22-16,21 22 0,-21-22 16,21 0-16,0 1 0,0-22 15,0 21-15,0-21 0,0 0 0,0 1 16,21-1-16,0 0 0,0-21 15,0 0-15,1 0 0,-1 0 0,21 0 16,-21 0-16,22 0 0,-1 0 0,0-21 16,1 0-16,-1-1 0,0 1 15,1 0-15,-22 0 0,21 0 16,-21 0-16,22-1 0,-22-20 0,0 21 16,-21-21-16,21 20 0,-21 1 15,21-21-15,-21 21 0,0 0 0,0-1 16,0 1-16,0 42 31,0 1-31,0-1 16,-21 0-16,0 21 0,0-21 0,21 1 15,0 20-15,-21-21 0,21 21 16,-22-20-16,22-1 0,0 0 0,0 0 16,0 0-16,0 0 15,0 1-15,0-1 0,22-21 16,-1 0-16,0 0 0,0 21 15,0-21-15,0 0 0,22 0 0,-22 0 16,0-21-16,0 21 0,22-21 16,-22-1-16,0 1 0,0 0 0,21 0 15,-20 0-15,-22 0 0,21-1 16,0-20-16,-21 0 0,0 21 0,0-22 16,0 1-16,0 0 0,0 20 15,0-20-15,0 21 0,-21 0 0,0 0 16,-1-1-16,22 1 0,-21 21 15,0 0-15,0 0 0,0 0 16,0 0-16,-1 21 0,1 1 16,0-1-16,0 0 0,0 21 0,0-21 15,21 22-15,0-1 0,-22-21 16,22 22-16,0-22 0,0 21 0,0-21 16,0 0-16,0 22 0,0-22 15,0 0-15,22-21 0,-1 21 0,0 0 16,0-21-16,0 0 0,0 0 15,1 0-15,20 0 0,-21 0 0,21 0 16,-20 0-16,20 0 0,-21-21 16,21 0-16,-20 21 0,-1-21 0,21 0 15,-21 0-15,0-22 0,1 22 16,-1 0-16,0-21 0,0 20 16,0 1-16,-21-21 0,0 21 0,21 0 15,-21-1-15,22 1 16,-22 42 15,0 1-31,0-1 0,0 0 16,0 0-16,0 0 0,0 0 0,0 1 15,0-1-15,0 0 0,0 0 0,0 0 16,0 0-16,0 1 0,0-1 16,0 0-16,0 0 15,21-21 1,0 21-16,0-21 0,0 0 0,0 0 15,1 0-15,-1 0 16,0 0-16,0-21 0,0 21 0,0-21 16,1 0-1,-1 21-15,-21-21 0,21-1 32,0 22 249,-21-21-266,21 21 1,-21-21-16,0 0 16,21 21-16,-21-21 0,22 21 15,-22-21-15,21-1 0,-21 1 0,0 0 16,21 0-16,-21 0 0,21 0 16,-21-1-16,0 1 0,0 0 15,0 0-15,0 0 0,0 0 16,0-1-16,0 1 31,0 42 0,0 1-31,-21-1 0,21 0 16,-21 0-16,21 21 0,0-20 16,0 20-16,0-21 0,0 21 0,0-20 15,0-1-15,0 21 0,0-21 16,0 0-16,0 1 0,0-1 15,0 0-15,0 0 0,21 0 16,0-21-16,0 0 0,0 0 16,1 0-16,-1 0 0,0 0 0,0 0 15,21 0-15,-20 0 0,-1-21 16,0 0-16,0 21 0,0-21 0,0-22 16,1 22-16,-1 0 0,0-21 15,0-1-15,0 1 0,-21 0 16,21-1-16,1-20 0,-22 21 0,21-22 15,-21 22-15,0-1 0,21 1 0,-21 0 16,0-1-16,0 1 0,0 21 16,0 0-16,0 0 0,0-1 15,-21 22 1,0 22-16,21-1 0,-22 0 16,22 21-16,-21-21 0,21 22 0,0 20 15,-21-20-15,21-1 0,-21 21 16,21-20-16,-21-1 0,21 0 0,0 1 15,0-1-15,0 0 0,0-20 16,0 20-16,0-21 0,0 0 0,0 0 16,0 1-16,21-22 0,0 21 15,0-21-15,0 0 0,1 0 16,-1 0-16,0 0 0,21 0 0,-21 0 16,22 0-16,-22-21 0,21 21 15,1-22-15,-22 1 0,21 0 16,-21 0-16,22 0 0,-22-22 0,0 22 15,0 0-15,0-21 0,-21 21 16,0-1-16,0 1 0,0 0 16,-21 21-1,0 21-15,0 0 0,0 1 16,21-1-16,-22 0 0,1 0 16,21 21-16,-21-20 0,21-1 0,0 0 15,0 0-15,0 0 0,0 0 0,0 1 16,21-1-16,0-21 15,1 21-15,-1-21 0,0 0 0,0 0 16,21 0-16,-20 0 0,-1 0 16,21 0-16,-21 0 0,22-21 0,-22 0 15,0-1-15,21 1 0,-21 0 16,1 0-16,-1 0 0,-21-22 0</inkml:trace>
  <inkml:trace contextRef="#ctx0" brushRef="#br0" timeOffset="5086.31">5482 826 0,'0'0'0,"-21"21"0,-21 0 16,42 0-16,-22-21 16,22 21-16,22-21 15,-1 0-15,21 0 16,0 0-16,1 0 0,-1 0 0,0-21 15,22 21-15,-22-21 0,1 0 16,20 0-16,-21 21 0,1-22 0</inkml:trace>
  <inkml:trace contextRef="#ctx0" brushRef="#br0" timeOffset="5500.95">6816 550 0,'0'-21'0,"21"0"0,0 0 0,0 21 16,-21-21-16,21 21 0,0 0 15,1 0-15,-1 0 0,0 0 16,0 21-16,0 0 0,22 0 16,-22 22-16,21-22 0,0 21 0,-20 22 15,20-22-15,-21 21 0,0-20 16,22 20-16,-22 1 0,0-22 0,0 0 16,-21 1-16,0-1 0,21 0 15,-21 1-15,21-22 0,-21 0 0,0 0 16,0 0-16,0 1 0,0-1 15,0-42 17,0-1-32,-21 22 15,21-42-15,0 21 0,0-21 0,0 20 16,0-20-16</inkml:trace>
  <inkml:trace contextRef="#ctx0" brushRef="#br0" timeOffset="5744.78">7620 529 0,'0'0'0,"21"-21"0,-42 0 32,0 21-32,0 21 0,-22 0 15,22 0-15,-21 22 0,21-1 0,-22 0 16,1 1-16,0-1 0,-1 22 16,1-22-16,0 21 0,-1-20 15,1-1-15,0 0 0,-1 1 0,22-1 16,0 0-16,0-20 0,21-1 15,0 0-15,0 0 0,21 0 16,0-21-16,0 0 16,0 0-16,22 0 0,-1-21 0,0 0 15,-20 21-15,20-21 0,0 0 16</inkml:trace>
  <inkml:trace contextRef="#ctx0" brushRef="#br0" timeOffset="6082.69">7789 889 0,'0'0'0,"21"0"0,1-21 31,-22 42-15,0 0-1,0 22-15,0-22 0,0 21 16,0 0-16,0 1 0,0-1 0,0 0 16,0 22-16,0-22 0,0 22 15,0-22-15,0 22 0,-22 20 0,1-20 16,0 20-16,21 1 0,-21 0 0,0-1 15,21-20-15,-21 21 0,-1-1 16,22 1-16,-21 0 0,21-1 16,-21 1-16,0-22 0,21 1 0,0-1 15,0-20-15,0-1 0,-21 0 0,21-20 16,0-1-16,0 0 0,0-42 31,21 0-31,-21-22 0,21 22 0,0-21 16,0-22-16,1 22 0,-22-22 15,21 1-15,0-22 0,0 22 0,0-22 16,0 0-16,1 1 0</inkml:trace>
  <inkml:trace contextRef="#ctx0" brushRef="#br0" timeOffset="6404.87">7832 1249 0,'0'0'16,"0"-42"-16,-22-22 0,22-21 15,-21 43-15,21 21 0,0-21 16,0-1-16,0 22 0,0-21 0,0 21 15,21-1-15,1 1 0,-22 0 16,42 0-16,-21 21 0,0-21 0,22 21 16,-22-21-16,21 21 0,-21 0 15,22 0-15,-22 21 0,21 0 0,-21 21 16,0-21-16,1 22 0,-22-1 16,0 0-16,0 1 0,0-1 0,0 0 15,-22-20-15,-20 20 0,21-21 16,-21 21-16,-1-20 0,1-1 0,-22 0 15,22 0-15,0-21 0,-1 21 16,1-21-16,0 0 0,21 0 16,-22 0-16,22 0 0,0 0 15,21-21 1,21 0-16,0 21 16,0-21-16,22 0 0,-1 21 0,0-22 15</inkml:trace>
  <inkml:trace contextRef="#ctx0" brushRef="#br0" timeOffset="6909.07">8890 677 0,'0'0'0,"-21"0"0,0-21 15,-1 21-15,-20 0 0,21 0 0,-21 0 16,-1 0-16,1 0 0,0 21 15,20-21-15,-20 22 0,0 20 0,-1-21 16,22 21-16,-21 1 0,21-1 16,0 0-16,-1 1 0,1-1 0,21 0 15,0 1-15,0-22 0,0 21 16,0-21-16,0 1 0,21-1 0,1 0 16,-1-21-16,0 21 0,0-21 0,0 0 15,0 0-15,1 0 16,20 0-16,-21 0 0,0-21 0,22 0 15,-22 0-15,21-1 0,-21-20 16,22 21-16,-22-21 0,0-1 0,42-41 16,-41 20-16,-1 22 15,-21 21-15,21-22 0,-21 22 0,21 0 16,-21 0-16,0 0 0,0 42 16,0 0-1,-21 21-15,0-21 0,21 22 16,-21-1-16,21 0 0,0 1 15,0-22-15,0 21 0,0 1 0,0-22 16,0 21-16,0-21 0,0 0 16,0 1-16,0-1 0,21-21 0,-21 21 15,21-21-15,0 0 0,0 0 16,0 0-16,1 0 0,-1 0 16,0-21-16,0 0 0,0-1 15,0 1-15,1-21 0</inkml:trace>
  <inkml:trace contextRef="#ctx0" brushRef="#br0" timeOffset="7165.73">9440 466 0,'0'0'0,"0"-21"15,0-22 1,0 64 0,0 1-16,-21 20 0,21-21 15,-21 21-15,21 1 0,0-1 16,0 0-16,-21 22 0,21-22 0,-21 22 15,21-22-15,0 22 0,0-22 0,0 0 16,-22 1-16,22-1 0,0-21 16,-21 21-16,21-20 0,0-1 0,0 0 15,0 0-15,21-21 32,1-21-32,-22 0 15,21 0-15,0-22 0,0 1 16</inkml:trace>
  <inkml:trace contextRef="#ctx0" brushRef="#br0" timeOffset="7665">9885 402 0,'0'21'0,"-21"1"0,-1-1 15,22 21-15,-21-21 0,0 22 16,21-22-16,0 21 0,-21 0 0,0 22 15,21-22-15,-21 1 0,21-1 0,0 21 16,0-20-16,-22-1 16,22-21-16,-21 22 0,21-22 0,0 21 15,-21-21-15,21 0 0,0 1 16,0-1-16,0 0 16,0-42 15,0 0-31,0-1 0,0-20 15,0 21-15,0-21 0,0 20 16,21-20-16,0 0 0,1-1 0,-1 1 16,0 0-16,0-1 15,21 22-15,1-21 0,-22 21 0,21 0 16,1 21-16,-1 0 0,-21 0 16,21 0-16,-20 0 0,-1 0 0,0 21 15,0 21-15,0-21 0,-21 22 16,0-1-16,0 0 0,0 1 0,0-1 15,-21 0-15,0 1 0,0-1 0,0-21 16,-1 21-16,1-20 0,0-1 16,0 0-16,0 0 0,0-21 0,21 21 15,-22-21 1,22-21 0,0 0-1,0 0-15,0 0 0,0-1 16</inkml:trace>
  <inkml:trace contextRef="#ctx0" brushRef="#br0" timeOffset="7872.18">9207 804 0,'0'0'0,"0"22"0,22-22 31,-1 0-31,21 0 0,-21 0 15,0 0-15,1 0 16,20 0-16,-21 0 0,21 0 0,-20 0 16,-1 0-16,0 0 0,0-22 15</inkml:trace>
  <inkml:trace contextRef="#ctx0" brushRef="#br0" timeOffset="8822.81">402 1990 0,'0'0'0,"-42"0"16,21 0-16,-22 0 0,1 0 31,63 0 1,0 0-32,0 0 15,1 0-15,20 0 0,-21 0 0,21 0 16,22 0-16,-22 0 0,22 0 15,-1 0-15,1 0 0,20 0 16,-20 0-16,21 0 0,-1 0 0,1 0 16,21 0-16,0 0 0,-1 0 0,1 0 15,21 0-15,-21 0 16,21 0-16,21-21 0,0 21 0,1 0 16,-1 0-16,21-22 0,0 22 15,1 0-15,-1 0 0,22-21 0,-22 21 16,21 0-16,1 0 0,21 0 15,-22-21-15,22 21 0,-22-21 0,1 21 16,-1 0-16,1 0 0,20 0 16,-41 0-16,20-21 0,1 21 0,-1 0 15,1-21-15,-1 21 16,-20 0-16,20 0 0,-21 0 0,22 0 16,-22 0-16,22-22 0,-22 22 15,-21 0-15,22 0 0,-22 0 0,0 0 16,0 0-16,0 0 0,0 0 15,-21 0-15,-21 0 0,0 0 0,0 0 16,0 0-16,-22 0 0,1 0 0,-21 0 16,-1 0-16,1 0 0,-22 0 15,0 0-15,1 0 0,-22 0 0,0 0 16,0 0-16,-21 22 0,21-22 16,-21 21 15,-21-21-16,0 0-15,-21 0 0,20 0 16</inkml:trace>
  <inkml:trace contextRef="#ctx0" brushRef="#br0" timeOffset="9961.06">698 2836 0,'-21'0'16,"0"0"0,21 22-16,0-1 15,0 0 1,21-21-1,0 0 1,1 0-16,-1 0 16,-21-21-16,0 0 15,0-1-15,0 1 16,-21 21 15,-1 0-31,1 0 0,0 0 16,0 0-16,21 21 15,-21 1-15,0-1 16,21 0-16,0 0 16,0 0-1,21-21 1,0 0-16,0 0 16,0 0-16,-21-21 15,21 0-15,-21 0 16,22 0-16,-22-1 15,0 1 1,0 0-16,-22 21 16,1 0-16,0 0 15,21 21-15,-21 0 16,0 1-16,21-1 16,0 0-16,-21 0 0,21 0 15,-22 0-15,22 1 0,0-1 16,0 0-1,22-21-15,-1 0 0,0 0 16,0 0-16,0 0 0</inkml:trace>
  <inkml:trace contextRef="#ctx0" brushRef="#br0" timeOffset="10339.84">1016 2752 0,'0'21'16,"0"0"-16,0 0 16,0 0-16,21-21 47,0 0-32,0 0-15,-21-21 16,22 0-16,-22 0 15,0 0-15,0 0 16,-22 21 0,1 0-1,0 0-15,0 21 16,21 0-16,0 0 0,-21 0 0,21 0 16,-21 1-16,21-1 15,-22 0-15,22 0 0,0 0 0,0 0 16,22-21-1,-1 0-15,0 0 0,0 0 16,0 0-16,0 0 0,22 0 16</inkml:trace>
  <inkml:trace contextRef="#ctx0" brushRef="#br0" timeOffset="10624.68">1672 2688 0,'21'0'16,"0"0"0,1 0-16,-1 0 0,0 0 0,21 0 15,1 0-15,-22 0 0,21 0 16,0 0-16,1 0 0,-22-21 0,21 21 15,1 0-15,-22 0 0,21 0 16,-21 0-16,0 0 16,-42 0-1,0 0 1</inkml:trace>
  <inkml:trace contextRef="#ctx0" brushRef="#br0" timeOffset="10904.52">1926 2667 0,'0'21'0,"0"0"0,0 1 16,0-1-16,0 21 16,0-21-16,0 0 0,0 1 0,0-1 15,-21 21-15,0-21 16,21 22-16,-21-22 0,21 0 0,0 21 15,-22-21-15,1 22 0,0-22 16,21 21-16,-21-21 0,21 1 0,0-1 16,0 0-16,0 0 0,0 0 15,0-42 1,21 0 0,0 0-16,0 0 15,1-1-15</inkml:trace>
  <inkml:trace contextRef="#ctx0" brushRef="#br0" timeOffset="11364.25">2180 2625 0,'0'42'15,"0"0"-15,0-20 0,0 20 0,0-21 16,0 21-16,0-20 0,0 20 0,0-21 15,0 21-15,0-20 0,-21 20 16,21-21-16,0 0 0,-21 22 0,21-22 16,0 0-16,0 0 0,0 0 15,0-42 32,0 0-47,0 0 16,0 0-16,0-1 0,0 1 15,0 0-15,21 0 0,0-21 0,0 20 16,0 1-16,1-21 0,20 21 16,-21 0-16,0 21 0,22-22 0,-1 22 15,-21 0-15,0 0 16,0 22-16,-21-1 0,22 0 0,-22 0 16,21 0-16,-21 0 0,0 1 15,0-1-15,0 0 0,0 21 0,0-21 16,0 1-16,-21-1 0,-1 0 15,1-21-15,21 21 0,0 0 16,-21-21-16,0 21 0,21-42 31,0 0-31</inkml:trace>
  <inkml:trace contextRef="#ctx0" brushRef="#br0" timeOffset="11748.04">2752 3006 0,'21'21'16,"0"-21"-16,0 0 16,0 0-16,0 0 0,1 0 15,-22-21-15,21 21 0,0-21 0,0 21 16,0-22-16,0 22 0,1-21 15,-1 0-15,0 0 0,-21 0 16,0 0-16,-21 21 31,0 0-31,-1 21 0,1-21 16,-21 21-16,0 21 0,20-21 0,-20 1 16,0 20-16,21-21 15,-22 0-15,22 22 0,0-22 0,0 21 16,0-21-16,21 22 0,0-22 15,0 0-15,21 0 0,21-21 16,-21 0-16,22 0 0,-1 0 16,0 0-16,1-21 0,-1 21 0,0-21 15,1 0-15,-1-1 0,0 1 0,1 0 16</inkml:trace>
  <inkml:trace contextRef="#ctx0" brushRef="#br0" timeOffset="12189.06">4106 2688 0,'0'0'0,"0"-21"0,-21 21 0,21-21 15,0 42 1,0 0-16,21 0 15,0 1-15,1-1 0,-1 0 16,21 42-16,-21-41 0,-21 20 16,21-21-16,1 0 0,-1 22 0,-21-22 15,0 0-15,0 0 16,0 0-16,21 22 0,-21-22 16,0 0-16,21-21 15,0 0 1,-21-21-1,21 0-15,-21-1 0</inkml:trace>
  <inkml:trace contextRef="#ctx0" brushRef="#br0" timeOffset="12417.07">4657 2646 0,'0'0'0,"-22"-42"31,1 42-31,0 0 0,-21 21 16,21 0-16,-22 21 0,1-21 15,21 1-15,-22 20 0,1-21 16,0 21-16,21 1 0,-22-22 16,22 21-16,-21-21 0,21 1 0,-1 20 15,22-21-15,-21 0 0,21 0 0,-21 1 16,21-1-16,0 0 0,0 0 16,21-21-16,0 0 15,1 0-15,-1-21 0,21 0 16</inkml:trace>
  <inkml:trace contextRef="#ctx0" brushRef="#br0" timeOffset="12764.75">4889 2709 0,'-21'22'31,"21"-1"-31,0 0 16,0 0-16,0 0 0,-21 22 0,21-22 15,0 21-15,0 0 0,-21 1 16,21 63-16,0-43 0,0 1 16,-21-1-16,0 22 0,-1-22 0,22 22 15,-21-22-15,0 22 16,0-21-16,0 20 0,0-20 0,-1 20 16,1-20-16,0 21 0,21-22 0,0-21 15,-21 22-15,21-22 0,-21 1 16,21-22-16,0 0 0,0 0 0,0 0 15,0-42 1,0 0-16,21 0 0,0 0 16,-21-1-16,21-20 0,0 0 0,1-22 15,-22 22-15,21-22 0,0 1 0,0-1 16,-21 1-16,21-1 0,0 1 16,-21-22-16</inkml:trace>
  <inkml:trace contextRef="#ctx0" brushRef="#br0" timeOffset="13064.62">4805 2985 0,'0'0'0,"0"-43"16,0-63 0,21 85-16,-21 0 0,21 0 15,0 0-15,0 21 0,1-21 16,-1 21-16,0-22 0,21 22 0,-21 0 16,22 0-16,-1 0 0,0 0 0,1 22 15,-22-1-15,21 0 16,-21 0-16,1 0 0,-1 0 0,0 1 15,-21-1-15,0 21 0,0-21 0,-21 0 16,0 1-16,-1-1 0,-20 0 16,21 0-16,-21-21 0,-1 21 0,1 0 15,0-21-15,-1 0 0,1 22 16,21-22-16,0 0 0,-1 0 0,1 0 16,0 0-16,42-22 31,0 22-31,1-21 0,-1 0 0,21 21 15,-21-21-15</inkml:trace>
  <inkml:trace contextRef="#ctx0" brushRef="#br0" timeOffset="13557.05">5821 2773 0,'0'-21'0,"0"42"0,0-63 15,0 20-15,-21 22 16,-1-21-16,1 21 0,0 0 0,0 0 16,0 0-16,0 21 0,-22 1 0,22-1 15,0 0-15,0 0 0,0 21 16,-1-20-16,1-1 0,0 21 0,0 0 16,0 1-16,21-22 15,0 0-15,-21 0 0,21 0 16,0 1-16,21-22 15,0 0-15,0 0 16,0 0-16,0 0 0,1 0 0,-1 0 16,21-22-16,-21 1 0,0 21 0,22-21 15,-22 0-15,0 0 0,21-22 16,-20 22-16,-1 0 0,0-21 0,0 21 16,0-22-16,0 22 0,1-21 15,-22 21-15,21-1 0,-21 44 31,-21-1-31,-1 21 16,22-21-16,-21 0 0,21 1 0,-21 20 16,21-21-16,-21 0 0,21 0 15,0 1-15,0-1 0,0 21 16,0-21-16,0 0 0,21-21 16,0 22-16,0-22 15,1 0-15,-1 0 0,0 0 0,0 0 16,0-22-16,0 1 0,22 0 0</inkml:trace>
  <inkml:trace contextRef="#ctx0" brushRef="#br0" timeOffset="13804.29">6329 2434 0,'0'-21'0,"0"42"0,0-63 0,0 63 31,-21 0-31,21 22 0,-22-1 15,22-21-15,0 21 0,-21 1 0,21 20 16,-21-20-16,21-22 0,-21 21 0,0 0 16,21 1-16,0-22 0,0 21 15,-21-21-15,21 1 0,0-1 0,-22 0 16,22 0-16,0 0 0,22-21 31,-1 0-31,0 0 0,0 0 0,0-21 16,22 0-16,-22 0 15</inkml:trace>
  <inkml:trace contextRef="#ctx0" brushRef="#br0" timeOffset="14248.72">6646 2392 0,'0'0'0,"-21"212"31,21-149-31,0-21 0,-21 1 16,21-1-16,-21-21 0,21 22 16,-21-1-16,21-21 0,-22 21 15,22-20-15,0-1 0,0 0 0,0 0 16,0-42 31,0 0-47,0 0 0,22-1 15,-22 1-15,21-21 0,0 21 0,0-22 16,0 22-16,0-21 0,22 0 16,-22-1-16,21 22 0,-21 0 0,1 0 15,20 0-15,-21 21 0,0 0 16,0 21-16,1-21 0,-1 42 0,0-21 16,-21 0-16,0 22 0,21-22 0,-21 21 15,0 1-15,0-22 16,0 21-16,0-21 0,0 22 15,-21-22-15,0 0 0,21 0 0,-21 0 16,-1-21 0,1 0-1,0 0-15,21-21 16,-21 21-16</inkml:trace>
  <inkml:trace contextRef="#ctx0" brushRef="#br0" timeOffset="14413.05">6159 2752 0,'0'0'0,"22"0"31,-1 0-31,0 0 16,0 0-16,21 0 0,1 0 0,-1 0 16,0 0-16,1 0 0,20-21 15,-20 21-15,20-22 0,-21 22 0</inkml:trace>
  <inkml:trace contextRef="#ctx0" brushRef="#br0" timeOffset="14812.84">8509 2709 0,'0'0'0,"0"-42"16,-21 63 15,21 0-31,0 1 0,0 20 16,0-21-16,0 0 0,-21 22 0,21-22 15,-22 0-15,22 21 0,0-21 16,-21 1-16,0-1 0,21 0 0,0 0 16,0 0-16,0 0 15,21-21 1,0-21-1,1 0-15</inkml:trace>
  <inkml:trace contextRef="#ctx0" brushRef="#br0" timeOffset="15157.09">8911 2709 0,'0'0'0,"21"-21"0,22-63 31,-65 84-31,1 0 16,0 0-16,-21 0 0,21 0 0,-22 0 15,22 21-15,-21-21 0,21 21 0,-1-21 16,-20 21-16,42 0 0,-21 0 16,21 1-16,0-1 15,21-21-15,0 21 16,0 0-16,22-21 0,-1 21 0,0-21 16,1 21-16,-1-21 0,0 22 0,1-1 15,-22-21-15,21 21 0,-21 0 16,1 0-16,-1-21 0,-21 21 0,0 1 15,0-1-15,-21 0 0,-1-21 16,-20 0-16,21 21 0,-21-21 16,-22 0-16,22 0 0,-1 0 0,1 0 15,0 0-15,21 0 0,-22 0 16,22 0-16,-21 0 0,21 0 0,-1-21 16,1 21-16,21-21 15,0 0-15,-21-1 0,21 1 0</inkml:trace>
  <inkml:trace contextRef="#ctx0" brushRef="#br0" timeOffset="15341.09">8445 2413 0,'0'0'16,"-42"-21"-16,63 21 46,0 0-30,1 0-16,-1 0 0,0 0 16,0 0-16</inkml:trace>
  <inkml:trace contextRef="#ctx0" brushRef="#br0" timeOffset="16308.33">10139 2477 0,'0'0'0,"42"-64"31,-42 43-31,21 0 16,-21 0 0,0 42-1,0 0 1,0 21-16,0-21 0,0 22 15,-21-1-15,21 0 0,0 1 16,-21-1-16,0 0 0,0 1 16,-1-1-16,22 0 0,-21-20 0,21-1 15,-21 21-15,21-21 0,0 0 16,0 1-16,21-22 31,0-22-31,1 1 0,-1 0 16,0 0-16,0 0 0,21 0 15,-20-22-15,-1 22 0,21-21 16,-21-1-16,22 1 0,-22 0 0,0-1 16,0 1-16,0 21 0,22-43 15,-22 64-15,0 0 16,-21 22 0,0 20-16,0-21 0,0 0 0,0 22 15,0-22-15,0 21 0,0 0 16,0-20-16,0 20 0,21-21 0,-21 21 15,0-20-15,0 20 0,21-21 0,0 0 16,1 0-16,-22 1 0,21-22 16,0 21-16,0-21 0,0 0 0,0 0 15,43 0-15,-43 0 0,0-21 16,22 21-16,-22-22 0,21 1 16,-21 0-16,22-21 0,-22 21 15,0-22-15,0 22 0,0-21 16,-21-1-16,0-20 0,0-43 15,0 64-15,0-22 0,0 22 0,-21 0 16,0 20-16,-21-20 0,20 21 16,1 0-16,0 0 0,0 21 0,0 0 15,-22 0-15,22 0 0,0 0 0,0 21 16,21 0-16,-21 0 0,0 0 16,21 0-16,0 22 0,0-1 0,0-21 15,0 22-15,0-1 0,0 21 16,0-41-16,21-1 15,0 0-15</inkml:trace>
  <inkml:trace contextRef="#ctx0" brushRef="#br0" timeOffset="16852.88">11155 2688 0,'0'0'0,"0"-21"0,-21 0 15,21 0-15,0 0 16,0-1-16,0 1 0,21 21 16,0 0-16,0 0 0,0 0 15,0 0-15,1 0 0,-1 0 16,0 21-16,0 1 0,21-1 0,-20 0 16,-22 0-16,21 0 0,0 22 15,-21-22-15,0 0 0,0 0 0,0 0 16,0 0-16,0 1 0,0-1 0,0 0 15,0 0-15,-21-21 16,0 0-16,-1 0 16,22-21-1,0 0-15,0 0 16,0-1-16,22 1 0,-1 0 16,0-21-16,0 21 15,0-1-15,22-20 0,-22 21 0,0 0 16,0-22-16,21 22 0,-20 0 0,-1 0 15,21 21-15,-21 0 0,0 0 16,1 0-16,-1 0 16,-21 21-16,0 0 0,0 0 15,0 1-15,0-1 0,0 21 0,0-21 16,0 0-16,0 22 0,-21-22 0,-1 0 16,22 0-16,0 0 0,0 1 15,-21-1-15,21 0 0,-21 0 16,21-42 31,0 0-47,0 0 0,0-1 15</inkml:trace>
  <inkml:trace contextRef="#ctx0" brushRef="#br0" timeOffset="17024.78">11811 2223 0,'0'0'0,"-21"-22"0,0 22 0,-1 0 16,1 0 0,21 22-1,0-1 1,21-21 0,1 0-16,-1 21 0,0-21 0,0 0 15</inkml:trace>
  <inkml:trace contextRef="#ctx0" brushRef="#br0" timeOffset="17272.63">12319 2180 0,'-21'-21'16,"0"42"0,-1 0-16,1 1 0,21-1 0,-21 21 15,0-21-15,0 22 0,0-1 16,-1 0-16,22 1 0,-21 20 15,0-21-15,0 1 0,21-1 0,-21 0 16,21 1-16,-21-22 0,21 21 0,-22-21 16,22 1-16,0-1 0,0 0 15,0 0-15,22-21 16,-1 0-16,0 0 0,21-21 16,-21 0-16,22 0 0</inkml:trace>
  <inkml:trace contextRef="#ctx0" brushRef="#br0" timeOffset="17500.5">12552 2201 0,'0'-21'15,"0"42"-15,-21-21 16,-1 22-16,1-1 16,21 21-16,-21-21 0,0 22 0,0 20 15,21-21-15,-21 1 0,-1 20 16,22-20-16,-21-1 0,21 0 0,0 1 15,0-22-15,0 21 0,0-21 16,0 0-16,0 1 0,0-1 16,0 0-16,21-21 15,1 0-15,-1 0 16,-21-21-16</inkml:trace>
  <inkml:trace contextRef="#ctx0" brushRef="#br0" timeOffset="17688.4">11938 2582 0,'0'0'0,"-21"0"0,42 0 31,21 0-31,1 0 0,-1 0 16,0 0-16,1 0 0,20 0 15,1 0-15,-22 0 0,21 0 0,-20 0 16,20 0-16,-20-21 0,-1 21 15,0 0-15,-21-21 0</inkml:trace>
  <inkml:trace contextRef="#ctx0" brushRef="#br0" timeOffset="18040.91">12679 2604 0,'42'0'31,"-21"0"-31,0 0 0,1-22 16,-1 22-16,0-21 0,0 0 15,0 21-15,-21-21 0,21 0 0,-21 0 16,22-1-16,-22 1 0,0 0 16,-22 21-1,1 0-15,0 21 16,0 0-16,-21 1 0,20-1 15,1 0-15,0 21 0,0-21 16,0 22-16,0-22 0,-1 21 0,22-21 16,-21 1-16,21-1 0,0 21 15,0-21-15,0 0 0,21 1 16,1-22-16,-1 21 0,0-21 16,21 0-16,-21 0 0,22 0 0,-22 0 15,21 0-15,-21 0 0,22 0 0,-22 0 16</inkml:trace>
  <inkml:trace contextRef="#ctx0" brushRef="#br0" timeOffset="18372.24">13039 2604 0,'0'0'15,"0"-22"-15,21 1 0,-21-21 0,21 21 0,-21 0 16,21-1-16,0 1 16,0 0-16,1 21 0,-1 0 0,0 0 15,0 0-15,0 0 0,22 0 16,-22 0-16,0 21 0,0 22 0,0-22 15,0 0-15,1 21 0,-22-21 0,21 22 16,-21-1-16,21-21 0,-21 22 16,0-22-16,0 0 0,0 0 0,0 0 15,0 0-15,0 1 0,-21-22 16,0 21-16,-1-21 16,1 0-16,0 0 0,21-21 31,0-1-31,0 1 15,0 0-15,0 0 0,21-21 0,0 20 16,22 1-16,-22-21 0,0 0 16,0 20-16,22-20 0,-22 21 0,21-21 15,0 20-15,-20-20 0,20 21 16,0 21-16</inkml:trace>
  <inkml:trace contextRef="#ctx0" brushRef="#br0" timeOffset="18804.55">13928 2498 0,'0'0'0,"-22"42"0,1-21 16,0 0-16,0 22 0,0-22 15,21 0-15,-21 0 0,21 0 0,-22 1 16,22-1-16,0 0 0,0 0 16,0 0-16,0 0 0,0 1 15,0-44 32,0 1-31,0 0-16,0 0 0,0-21 0,0 20 15,22-20-15,-22 21 0,21-21 0,0-1 16,0 1-16,0 0 0,22 20 16,-22-20-16,21 21 0,-21 0 15,22 21-15,-1-21 0,-21 21 0,21 0 16,1 0-16,-22 21 0,21 0 15,-21 0-15,1 0 0,-1 22 0,0-22 16,0 21-16,-21 0 0,0-20 16,0 20-16,0-21 0,0 21 0,0-20 15,0-1-15,-21 0 0,0 0 0,0 0 16,-1 0-16,1 1 0,0-1 16,0-21-16,0 0 0,0 0 15,21-21 1</inkml:trace>
  <inkml:trace contextRef="#ctx0" brushRef="#br0" timeOffset="19664.98">15621 2519 0,'0'0'0,"21"-21"0,21 21 16,43-64 0,-43 43-16,-20 0 0,-1 0 15,0 0-15,21-43 0,-21 43 16,1-21-16,-1-22 15,-21 43-15,0 0 0,0 0 0,0-22 16,0 22-16,-21 0 16,-1 0-16,1 21 0,0 0 15,0 21-15,0 0 16,21 0-16,-21 22 0,-1-1 0,1 0 16,0 1-16,0 20 0,0 1 0,21-1 15,-21 22-15,-1-22 0,1 22 16,0 0-16,0-22 0,0 22 0,0-1 15,-1 1-15,1 0 16,0 21-16,0-22 0,0 1 0,0 0 16,-22-1-16,22 1 0,0-22 0,0 22 15,0-21-15,-22 20 0,22-20 0,0-1 16,0 1-16,0-1 0,-1 1 16,22-1-16,0-20 0,0-1 15,0-21-15,0 21 0,0-20 0,0-1 16,22-21-16,20 0 0,-21 0 15,21-21-15,1 21 0,-1-22 16,0-20-16,22 21 0,126-85 16,-147 43-16,20 20 0,1-20 15,-1 20-15,-20-20 0,20-1 16,-21 1-16,1-22 0,-22 22 0,0-1 16,-21-20-16,0-1 0,0 0 0,-21 1 15,0 20-15,-22-21 0,1 43 16,0-21-16,-1 20 0,1 1 0,0 0 15,-1 20-15,22 1 0,-21 0 16,21 21-16,0-21 0,21 0 16,21 21 15,0 0-31,0 0 0,21 0 16,-20-21-16,20 21 15,-21-22-15,21 22 0,-20-21 0,20 21 16</inkml:trace>
  <inkml:trace contextRef="#ctx0" brushRef="#br0" timeOffset="20053.06">16277 2561 0,'0'0'0,"0"-21"0,-21 21 0,21-21 16,-21 21-16,21-21 0,0 0 15,0-1-15,0 1 16,0 0-16,0 0 0,21 0 15,0 0-15,0 21 0,0 0 16,1-22-16,-1 22 0,0 0 16,0 0-16,0 0 0,0 0 0,1 22 15,-1-1-15,0 0 0,0 21 16,0-21-16,0 22 0,1-22 0,-22 21 16,0-21-16,0 43 0,0-43 15,0 0-15,-22 0 16,1 1-16,0-22 0,0 21 0,0-21 15,0 0-15,-1 0 16,1 0-16,0 0 0,21-21 16,0-1-16,0 1 15,0 0-15,0 0 0,21 21 16,0-21-16,-21 0 0,22-1 0,-1 1 16,0-21-16,0 21 0,21 0 15,-20-1-15,-1 1 0,21 0 0,0 0 16,-20 21-16,20-21 0</inkml:trace>
  <inkml:trace contextRef="#ctx0" brushRef="#br0" timeOffset="20888.06">17018 2350 0,'0'0'0,"-21"21"0,0 0 0,-1 0 16,-20 0-16,21 0 15,0 1-15,-22-1 0,22 0 0,0 21 16,0-21-16,0 1 0,21-1 15,0 0-15,0 0 0,0 0 16,0 0-16,21-21 16,0 0-16,0 0 0,0 0 15,1 0-15,-1 0 0,0 0 0,0-21 16,0 21-16,-21-21 0,0 0 16,0 0-16,0 0 0,0-1 0,0 1 15,0-21-15,0 21 0,0-22 0,0 22 16,0 0-16,0 0 0,0 0 15,0 0-15,0-1 0,0 1 16,21 21-16,1-21 0,-1 21 16,0 0-16,0 0 0,0 0 15,22 0-15,-22 0 0,21 21 0,-21 0 16,0 1-16,22 20 0,-22-21 16,0 0-16,0 22 0,-21-22 0,0 21 15,21-21-15,-21 0 0,0 1 16,0-1-16,0 0 0,0 0 15,0 0-15,-21-21 0,21 21 16,-21-21-16,0 0 0,0 0 16,0 0-16,21-21 15,0 0-15,0 0 16,0 0-16,0 0 0,0-22 16,0 22-16,0 0 0,21-21 0,0 20 15,0-20-15,0 21 0,0 0 16,1 0-16,20-1 0,-21 22 0,21 0 15,1-21-15,-22 21 0,21 0 16,-21 0-16,22 21 0,-22 1 0,21-1 16,-21 0-16,1 0 0,-1 21 0,-21-20 15,0-1-15,0 21 0,0-21 16,0 0-16,0 1 0,0-1 0,0 0 16,0 0-16,0 0 0,-21-21 15,-1 0-15,1 0 16,0 0-16,0 0 15,0-21-15,21 0 16,0 0-16,0 0 0,0-1 16,21 1-16,0-21 0,21 21 15,-20-22-15,20 1 0,-21 21 0,21-21 16,1 20-16,-1 1 0,0 0 16,1 21-16,-1 0 0,0 0 0,1 0 15,-1 0-15,-21 21 0,0 0 0,1 1 16,-22-1-16,21 0 15,-21 21-15,0 1 0,0-22 0,0 21 0,-21 0 16,-1-20-16,1-1 16,21 21-16,-21-21 0,0 0 0,0 1 15,0-22-15,-22 21 0,22-21 16</inkml:trace>
  <inkml:trace contextRef="#ctx0" brushRef="#br0" timeOffset="21416.56">18923 2498 0,'0'0'0,"-21"0"16,21-21-16,0-1 0,0 1 15,0 0-15,0 0 0,0 0 16,21 21-16,0-21 16,0-1-16,0 1 0,1 21 0,-1-21 15,0 21-15,21 0 0,1 0 16,-22 0-16,21 0 0,0 0 0,1 21 15,-1 0-15,0 1 0,1-1 0,-22 21 16,0 0-16,0 1 0,0-22 16,-21 21-16,0 1 0,0-1 0,0 0 15,-21-21-15,0 1 0,0 20 16,0-42-16,0 21 0,-1 0 0,1-21 16,0 0-16,0 21 0,0-21 15,0 0-15,-1-21 16,22 0-16,0 0 15,0 0-15,0 0 16,22-1-16,-1 1 0,0-21 0,0 0 16,0-1-16,22 1 0,-1 0 15,0 20-15,1-20 0,-1 0 0,0 21 16,22-22-16,-22 22 0,0 0 0,22 21 16,-22-21-16,-21 21 0,22 0 15,-22 0-15,0 0 0,0 0 16,-21 21-16</inkml:trace>
  <inkml:trace contextRef="#ctx0" brushRef="#br0" timeOffset="22352.91">19918 2392 0,'0'0'0,"-85"127"16,43-106-16,21 21 15,-1-20-15,1-1 0,21 0 0,0 0 16,-21 0-16,21 0 0,0 1 16,0-1-16,0 0 0,21-21 15,0 21-15,1-21 16,20 0-16,-21 0 0,21 0 0,1 0 15,-1 0-15,0 0 0,-20 0 16,20-21-16,-21 21 0,0-21 0,22 0 16,-43-1-16,21 1 0,-21-21 15,0 21-15,0-22 0,0 22 0,0-21 16,-21 21-16,-1-22 0,1 22 16,-21 0-16,21 0 0,-22 0 15,1 0-15,21 21 0,0 0 0,0 0 16,-1 0-16,22-22 15,43 22 1,-22 0-16,21 0 16,1 0-16,-22 0 0,42 0 0,-20 0 15,-1 0-15,0 0 0,1 0 0,-1 22 16,0-1-16,1-21 0,-1 21 16,-21 0-16,0-21 0,0 21 0,-21 0 15,0 1-15,0-1 0,0 0 16,0 0-16,-21 0 0,0 0 0,0 1 15,0-1-15,0 0 0,-1 0 16,22 0-16,-21 0 0,21 1 16,-21-1-16,21 0 0,0 0 15,0 0-15,21-21 16,0 0 0,1 0-16,20 0 0,-21 0 15,21 0-15,-20 0 0,-1 0 0,21-21 16,-21 21-16,22-21 0,-22 0 0,0 0 15,0-1-15,-21 1 0,0-21 16,0 21-16,0 0 0,0-22 0,0 22 16,-21 0-16,0 0 0,0 0 15,-1-1-15,1 1 0,-21 21 16,21 0-16,0-21 0,-1 21 16,44 0 15,20 0-31,-21 0 0,21 0 15,1 0-15,20 0 0,-20 0 16,20 0-16,1 0 0,-22 0 0,21-21 16,-20 21-16,-1-21 0,0 0 0,1-1 15,-1 1-15,-21 0 16,0 0-16,1 0 0,-1 0 0,0-1 0,-21-20 16,0 21-16,0 0 15,0 0-15,0-1 0,-21 22 16,0 0-16,-1 0 15,1 0-15,0 22 0,0-1 0,0 0 16,0 0-16,-1 0 0,1 22 0,0-22 16,-21 21-16,21 0 0,-1 1 15,22 20-15,-21-20 0,0-1 0,21 0 16,-21 22-16,21-43 0,0 21 16,0 1-16,0-22 0,0 21 0,0-21 15,0 0-15,0 1 0,21-22 16,0 21-16,0-21 0,1 0 15,-1 0-15,0 0 0,0 0 16,21 0-16,-20 0 0,-1-21 16,0-1-16,0 1 0,0 0 0,0 0 15</inkml:trace>
  <inkml:trace contextRef="#ctx0" brushRef="#br0" timeOffset="22573.09">20849 2265 0,'0'0'16,"42"0"0,-20 0-1,-1 0-15,21 0 0,0 0 16,1 0-16,-1 0 0,22 0 16,-22 0-16,0 0 0,1 0 0,-1 21 15,-21-21-15,21 21 0,-20-21 0,-1 21 16,0-21-16,0 22 0,-21-1 15,0 0-15,-21 0 16</inkml:trace>
  <inkml:trace contextRef="#ctx0" brushRef="#br0" timeOffset="24088.41">1101 4382 0,'0'0'0,"0"-22"0,0-83 31,0 83-31,0-20 0,0 21 0,0 0 15,0-22-15,0 22 16,0 0-16,0 0 0,0 0 16,0 42-1,0 0-15,0 0 16,-22 0-16,22 22 0,0-1 0,0 22 16,-21-22-16,21 0 0,0 1 15,-21 20-15,21-21 0,0 1 0,0-1 16,-21 0-16,21 1 0,-21-22 15,21 21-15,0-21 0,0 1 0,0-1 16,0-42 15,0-1-31,21 1 0,0 0 16,-21 0-16,21 0 0,0-22 16,1 22-16,-1-21 0,0 21 0,0-22 15,0 1-15,0 0 16,1 21-16,-1-22 0,-21 22 0,21 0 15,0 0-15,0 21 16,0 21-16,-21 0 16,22 0-16,-22 0 0,0 22 15,0-22-15,0 21 0,0-21 0,0 22 16,0-22-16,0 21 0,0-21 16,21 1-16,-21-1 0,21 0 0,-21 0 15,21 0-15,0-21 16,0 0-16,1 0 0,-1 0 0,0 0 0,21 0 15,-21 0-15,22-21 0,-22 0 16,21 0-16,-21 0 0,22-1 16,-22 1-16,21-21 0,-21 21 15,1-22-15,-1 1 0,0 0 0,0-22 16,0 22-16,0 0 0,-21-22 16,22 22-16,-22-1 0,0 1 0,0 0 15,0 21-15,0-1 0,0 1 16,0 0-16,0 42 15,0 0-15,-22 1 16,22 20-16,0 0 0,-21 1 16,0-1-16,21 21 0,-21-20 15,21-1-15,0 0 0,-21 22 0,21-43 16,0 21-16,0 1 0,0-22 16,0 21-16,0-21 0,0 1 0,0-1 15,21-21-15,0 0 16,0 0-16,0 0 0,1 0 15,-22-21-15,21 21 0,0-22 16,0 1-16,-21 0 0,0 0 0</inkml:trace>
  <inkml:trace contextRef="#ctx0" brushRef="#br0" timeOffset="24288.29">1820 4339 0,'21'0'31,"1"0"-15,-1 0-16,0 0 0,21 0 15,-21 0-15,22 0 0,-22 0 0,21-21 16,1 21-16,20-21 0,-21 0 16,22 0-16,-1 21 0,-20-22 0,63 1 15,-64 21-15</inkml:trace>
  <inkml:trace contextRef="#ctx0" brushRef="#br0" timeOffset="25164.79">2603 4318 0,'0'0'0,"-21"21"0,21 0 0,-21 1 15,0 20-15,0-21 0,21 0 16,-21 0-16,21 1 0,-22 20 0,22-21 16,0 0-16,-21 0 0,21 1 15,-21-1-15,21 0 0,0-42 47,0 0-31,0-1-16,0 1 15,0 0-15,0-21 0,21 21 0,0-1 16,-21-20-16,22 21 0,-1-21 16,0 20-16,-21-20 0,21 21 0,0 0 15,22 0-15,-22 21 0,0 0 16,0 0-16,0 0 0,0 0 0,1 21 15,-1 0-15,-21 0 0,21 0 16,0 0-16,0 1 0,-21-1 0,0 0 16,21 0-16,-21 21 0,22-20 15,-22-1-15,0 0 0,0 0 0,0 0 16,0 0-16,0-42 62,0 0-62,0 0 0,21 0 16,-21-22-16,21 22 0,0 0 16,0-21-16,-21 21 0,21-22 0,22 22 15,-22-21-15,0 21 0,0-1 16,22 1-16,-22 21 0,0 0 0,21 0 16,-21 0-16,1 0 0,-1 0 15,0 21-15,0 1 0,-21 20 0,0-21 16,0 0-16,0 22 0,0-22 0,0 21 15,0-21-15,0 0 16,0 1-16,-21 20 0,21-21 0,-21 0 16,21 0-16,0 1 15,0-1-15,21-21 16,0 0-16,0 0 0,0 0 16,22 0-16,-22-21 0,0 21 15,21-22-15,1 1 0,-22 0 0,21 21 16,1-21-16,-22-21 0,21 20 15,-21-20-15,22 21 0,-22-21 16,21-1-16,-21 1 0,0 0 0,-21-22 16,22 22-16,-22-1 0,21 1 0,-21 0 15,0 21-15,0-1 0,0 1 16,-21 42 0,-1 1-16,1-1 15,21 21-15,-21 0 0,0 1 0,0-1 16,21 0-16,0 1 0,-21-22 15,21 21-15,-22 1 0,22-1 0,0-21 16,0 21-16,0-20 0,0-1 16,0 0-16,0 0 0,0 0 0,0 0 15,22-21-15,-22 22 16,21-22-16,0 0 0,0 0 16,0 0-16,0-22 0,1 1 15,-1 0-15,0 21 16</inkml:trace>
  <inkml:trace contextRef="#ctx0" brushRef="#br0" timeOffset="25587.48">5038 3958 0,'0'0'0,"0"-21"0,0 0 31,0 42-16,0 0-15,0 22 0,0-22 0,0 21 16,-22 0-16,22 1 16,0-1-16,-21 0 0,0 22 0,0-22 15,0-21-15,0 22 0,-1-1 16,1-21-16,21 0 0,0 1 0,-21-1 16,21 0-16,0 0 0,21-21 15,0 0-15,1 0 16,-1 0-16,0 0 0,21 0 0,-21-21 15,1 21-15,20-21 0,-21 0 0,0-1 16,0 1-16,1 0 0</inkml:trace>
  <inkml:trace contextRef="#ctx0" brushRef="#br0" timeOffset="25773.11">4953 4233 0,'0'0'0,"-21"0"0,42 0 47,0 0-47,21 0 15,-20-21-15,20 21 0,0 0 0,1 0 16,-22-21-16,21 21 0,22-21 0,-22 21 16,0 0-16,1 0 0</inkml:trace>
  <inkml:trace contextRef="#ctx0" brushRef="#br0" timeOffset="26912.76">5969 4339 0,'21'-21'31,"-21"0"-15,21 21-16,-21-21 0,0 0 15,0-1-15,0 1 0,0 0 0,0 0 16,0-21-16,0 20 0,-21 1 16,0 0-16,0 21 0,21-21 0,-21 21 15,-1 0-15,-20 0 0,21 0 16,0 21-16,-22 0 0,22 0 16,-21 1-16,21-1 0,-22 21 0,22-21 15,-21 22-15,21-1 0,0-21 16,21 21-16,0 1 0,0-22 0,0 0 15,0 0-15,0 0 0,0 1 0,0-1 16,21-21-16,0 0 0,0 21 16,0-21-16,22 0 0,-22 0 0,21 0 15,0 0-15,-20-21 0,20 21 16,0-21-16,1-1 0,-22 22 0,21-21 16,-21 0-16,22 0 0,-22 0 0,0 0 15,0-22-15,0 22 16,0 0-16,1-21 0,-22 20 0,0 1 15,0-21-15,0 21 0,21 21 0,-21-21 16,0 42 0,0 0-1,-21 0-15,21 0 0,0 0 16,0 22-16,0-22 0,0 21 0,-22-21 16,22 1-16,0-1 0,0 0 0,0 42 15,22-41 1,-1-1-16,0-21 0,0 0 0,0 21 15,0-21-15,1 0 0,20 0 16,-21 0-16,21 0 0,-20 0 16,20-21-16,-21 21 0,21-21 0,1-1 15,-22 22-15,21-21 0,1 0 0,-22-21 16,0 21-16,21-1 0,-42-20 16,0 21-16,0-21 0,0 20 0,0 1 15,0 0-15,-21 0 0,0 0 16,0 21-16,-22 0 0,22 0 0,-21 0 15,21 0-15,-22 21 0,1 0 16,21 0-16,0 0 0,0 1 16,-1-1-16,1 0 0,21 0 0,-21 0 15,21 0-15,0 1 0,0-1 16,21-21-16,0 0 16,1 0-16,-1 0 0,0 0 0,21 0 15,-21 0-15,1 0 0,20 0 16,-21 0-16,0-21 0,0 21 0,22-22 15,-22 22-15,0 0 0,0-21 16,0 21-16,-21 21 31,0 1-31,0-1 0,0 0 16,0 0-16,-21 21 0,0-20 16,21 20-16,-21 0 0,21 1 15,0-1-15,0 85 0,0-64 16,0 1-16,21 21 0,0-22 15,0 1-15,1 20 0,-1 1 0,0-22 16,0 22-16,0 0 0,0-1 0,1-20 16,-1 21-16,-21-22 0,0 22 15,0-22-15,0 1 0,0-22 0,-21 0 16,-1 22-16,1-43 0,-21 21 0,0-20 16,-1-1-16,1 0 0,0 0 0,-22-21 15,22 0-15,-1 0 0,-62-21 16,62 0-16,22 0 15,-64-22-15,43 1 0,0 21 16,21-22-16,-22 1 0,22-21 0,-21 20 16,21-20-16,-1 20 0,22-20 15,0 21-15,-21-22 0,21 1 0,0 20 16,0 1-16,0 0 0,0-1 0,21 1 16,1-22-16,-1 22 0,0 0 15,0-1-15,0 1 0</inkml:trace>
  <inkml:trace contextRef="#ctx0" brushRef="#br0" timeOffset="27316.15">7789 3789 0,'0'0'16,"0"-21"-16,-21 21 0,0 0 15,21 21 1,-21 0-16,21 0 0,0 0 0,0 22 15,-21-1-15,21 22 0,-22-22 0,22 0 16,0 22-16,-21-22 0,0 22 16,0-22-16,0 0 0,0 22 15,-1-22-15,1-21 0,0 22 16,21-22-16,0 0 0,0 0 0,-21-21 16,21 21-16,21-21 15,0 0 1,0-21-16,1 0 0,-1 0 15,21 0-15,-21 21 0,22-43 0</inkml:trace>
  <inkml:trace contextRef="#ctx0" brushRef="#br0" timeOffset="27700.37">8170 4106 0,'0'0'0,"0"22"15,0-1-15,-21 0 16,0 0-16,21 0 0,-21 0 15,0 22-15,-1-22 0,22 21 0,0-21 16,-21 22-16,21-22 0,0 0 16,0 0-16,0 22 0,0-22 0,0 0 15,21 0-15,1-21 16,-1 0-16,0 0 0,0 0 0,0 0 16,22 0-16,-22 0 0,0 0 0,21 0 15,-21-21-15,1 0 0,-1 21 16,0-21-16,0-1 0,0 1 0,0 0 15,-21 0-15,22 0 0,-22-22 0,0 22 16,0 0-16,0-21 0,-22 21 16,1-22-16,0 22 0,0 0 0,0 0 15,0 21-15,-1-21 0,1 21 16,0 0-16,0 0 0,0 0 16,0 0-16,-1 0 0,1 0 0,0 21 15,0-21 1,0 0-16</inkml:trace>
  <inkml:trace contextRef="#ctx0" brushRef="#br0" timeOffset="27941.16">7599 3979 0,'-21'0'0,"42"0"0,-64 0 0,65 0 32,-1 0-32,21 0 0,0 0 15,1 0-15,-1 0 0,22 0 16,-1 0-16,-21 0 0,22 0 0,-1 0 16,-20-21-16,20 21 0,-20 0 0,-22 0 15,21 0-15,-21 0 0,0 0 16,1 0-16,-1 0 0</inkml:trace>
  <inkml:trace contextRef="#ctx0" brushRef="#br0" timeOffset="29217.06">9737 4509 0,'0'-22'31,"21"1"-31,0 21 16,0-21-16,0 0 0,0 0 0,1 0 16,20-1-16,-21 1 0,21 0 15,-20-21-15,20 21 0,-21-1 0,0-20 16,0 0-16,1 21 0,-1-43 16,-21 43-16,0 0 0,0 0 15,0-1-15,-21 22 0,-1 0 16,1 0-16,0 22 0,0-1 0,0 0 15,0 0-15,-1 0 16,1 22-16,21-1 0,0-21 0,-21 21 16,21 1-16,0-22 0,0 21 15,0-21-15,0 22 0,0-22 0,0 0 16,21 0-16,-21 0 0,21-21 0,1 22 16,-1-22-16,0 0 15,0 0-15,0 0 0,0 0 0,1 0 16,-1 0-16,0-22 0,0 22 0,21-21 15,-20 0-15,20 0 16,-21 0-16,21 0 0,1-22 0,-22 22 16,21 0-16,1-21 0,-1 20 0,-21-20 15,21 21-15,1 0 0,-22 0 16,21 21-16,-21 0 0,1 0 0,20 0 16,-42 21-1,0 0-15,0 0 0,0 21 0,0-20 16,-21-1-16,0 0 0,-1 0 0,1 0 15,0 22-15,0-22 0,0 0 16,0-21-16,-1 21 0,22 0 16,-21-21-16,42-21 31,1 21-31,-22-21 16,21 0-16,0 0 0,21-1 15,-21 1-15,1 0 0,-1 0 16,0-21-16,21 20 0,-21 1 0,1 0 15,-1 0-15,0 0 0,0 21 16,0-21-16,-42 21 31,0 0-31,0 21 0,0 0 16,-1 0-16,1 0 0,0 0 0,0 1 16,0-1-16,0 0 0,21 21 0,0-21 15,-22 1-15,22-1 0,0 0 16,0 0-16,0 0 15,22 0-15,-1-21 16,21 0-16,-21 0 0,22 0 16,41 0-16,-41 0 0,-1 0 15,21 0-15,-20-21 0,20 21 0,-20-21 16,20 0-16,-21 0 0,1-22 16,-1 22-16,0 0 0,-20-21 0,20-1 15,-21 22-15,0-21 0,0 21 16,-21-22-16,0 22 0,22 0 0,-22 0 15,0 0-15,0 0 0,0 42 32,-22 0-32,22 0 0,0 0 0,-21 0 15,21 22-15,-21-1 16,0 0-16,21 1 0,-21-1 0,21 22 16,0-22-16,0 21 0,-21 1 0,-1 63 15,1-42-15,21-1 16,0-20-16,-21 42 0,21-22 0,-21 1 15,0 21-15,21 0 0,0-22 0,-21 22 16,-1 0-16,1 0 0,0 0 0,21-22 16,-21 22-16,0-21 0,0-1 15,-1 1-15,1-21 0,21 20 0,-21-41 16,0 20-16,0-21 0,21-20 16,0-1-16,0 0 0,0-42 15,0 0 1,0-1-16,0-20 0,21 0 0,0-1 15,0-20-15,22-1 0,-22 1 16,21-1-16,-21-20 0,22 20 0,-1-42 0,-21 22 16,21-22-16</inkml:trace>
  <inkml:trace contextRef="#ctx0" brushRef="#br0" timeOffset="29536.05">11515 4466 0,'0'0'16,"0"-42"-16,-22 21 0,22-22 0,0 22 15,0 0-15,0-21 0,0 21 16,0-1-16,22 1 0,-1 0 16,0 0-16,21 0 0,-21 0 0,22-1 15,-1 22-15,22 0 0,-22 0 0,0 0 16,1 0-16,-1 22 0,0-1 16,-21 21-16,1-21 0,-1 22 0,-21-22 15,0 21-15,0-21 0,-21 22 16,-22-22-16,22 0 0,-21 0 0,-1 0 15,1 0-15,-43 22 16,43-43-16,0 21 0,-1-21 16,22 0-16,0 21 0,-21-21 0,21 0 15,42-21 17,0 21-32,0-21 15,0 0-15,22-1 0,-22 22 0</inkml:trace>
  <inkml:trace contextRef="#ctx0" brushRef="#br0" timeOffset="29872.56">12044 4339 0,'21'0'32,"0"0"-17,0 0-15,0-21 0,1 21 16,-1-21-16,0 0 0,21 21 15,-21-21-15,1-1 0,-1 22 16,-21-21-16,21 0 0,0 0 16,-42 21-1,-21 0 1,20 0-16,1 0 0,0 21 0,0-21 16,-21 21-16,20 0 0,1 22 15,0-22-15,0 0 0,0 0 0,0 0 16,21 1-16,0-1 0,0 0 0,0 0 15,0 0 1,0 0-16,21-21 0,0 0 0,0 22 16,0-22-16,0 0 0,22 0 0,-1 0 15,-21 0-15,22-22 0,-1 1 16,0 21-16</inkml:trace>
  <inkml:trace contextRef="#ctx0" brushRef="#br0" timeOffset="30572.37">12848 4022 0,'0'0'0,"0"-21"0,0-1 0,-21 22 16,0 0-16,0 0 15,-1 0-15,1 22 0,0-22 16,0 42-16,0-21 0,21 0 0,-21 22 16,-1-22-16,1 21 0,0 0 0,21-20 15,0-1-15,0 21 0,0-21 16,0 0-16,0 1 0,0-1 0,0 0 15,21 0-15,0-21 16,1 21-16,-1-21 0,21 0 0,-21 0 16,0 0-16,22 0 0,-1-21 0,-21 21 15,22-21-15,-1 0 0,0 0 16,1-1-16,-1-20 0,0 21 0,1-21 16,-1-1-16,-21-20 0,21 20 15,-20-20-15,20 21 0,-21-1 16,0 1-16,0 0 0,-21-1 0,0 22 15,0 0-15,22 0 0,-22 0 16,0-1-16,-22 22 16,1 0-16,21 22 0,-21-1 0,0 0 15,0 0-15,0 21 0,-1-20 16,1 20-16,0 0 0,0 1 0,0-1 16,0 0-16,-1 1 0,22-1 0,0 0 15,0 1-15,0-22 0,0 21 16,0-21-16,0 22 0,0-22 0,22-21 15,-1 21-15,0 0 0,0-21 16,0 0-16,22 0 0,-22 0 16,63 0-16,-41 0 0,-22 0 15,21-21-15,1 0 0,-1 0 16,0-1-16,-21 1 0,22 0 0,-22 0 16,0-21-16,-21 20 0,0 1 0,21 0 15,-21 0-15,0 0 16,-21 21-1,0 0-15,0 0 0,21 21 0,-21-21 16,-1 21-16,1 0 16,21 0-16,0 1 0,-21-1 0,21 0 15,0 0-15,0 0 0,0 0 16,0 1-16,0-1 0,0 0 0,0 0 16,0 0-16,21-21 0,0 0 15,1 0-15,-1 0 16,0 0-16,21 0 0,-21 0 0,22 0 15,-1 0-15,0 0 0,1-21 0,-1 21 16</inkml:trace>
  <inkml:trace contextRef="#ctx0" brushRef="#br0" timeOffset="31088.08">14499 4149 0,'0'0'0,"0"-21"0,0-1 0,0 1 0,0 0 15,0 0-15,-21 0 16,0 21-16,0 0 0,-1 0 15,1 0-15,0 0 0,0 0 0,0 21 16,0 0-16,-22 0 0,22 0 16,0 1-16,0-1 0,0 21 0,-1-21 15,1 0-15,0 22 0,21-22 16,0 0-16,0 0 0,0 22 16,0-22-16,0 0 0,0 0 0,0 0 15,21-21 1,0 0-16,1 0 15,-1 0-15,21 0 0,-21 0 0,0-21 16,1 21-16,20-21 0,-21 0 16,0 0-16,0-22 0,1 22 0,-1-21 15,0-1-15,0 1 0,0 0 0,-21-1 16,21-20-16,1 21 0,-22-1 16,0 1-16,0 0 0,21-1 0,-21 1 15,0 21-15,0-22 0,0 22 16,0 0-16,0 0 0,0 42 15,0 0 1,-21 0-16,-1 1 0,22-1 16,-21 21-16,0 0 0,0 1 15,21-1-15,-21 22 0,0-22 0,21 0 16,0 1-16,-22-1 0,22 0 16,0 1-16,0-1 0,0-21 0,0 21 15,0-20-15,0-1 16,0 0-16,22-21 0,-1 0 15,0 0-15,0 0 16,0-21-16,0 21 0,-21-21 16</inkml:trace>
  <inkml:trace contextRef="#ctx0" brushRef="#br0" timeOffset="31312.95">13589 3937 0,'0'0'0,"-64"-21"0,22 21 0,0 0 16,21 0-16,42 0 15,0 0 1,0 0-16,0 0 0,43 0 16,-22 0-16,0 0 0,-20 0 0,20 0 15,0 0-15,22 0 16,-43 0-16,21 0 0,-21 0 0,22-21 15</inkml:trace>
  <inkml:trace contextRef="#ctx0" brushRef="#br0" timeOffset="31788.67">16277 3874 0,'0'0'0,"21"-22"0,-21 1 0,0 0 16,0 0-16,0 0 15,-21 0-15,0 21 0,0 0 16,0 0-16,-1 0 0,1 0 16,-21 0-16,21 0 0,0 21 0,-1 0 15,1 21-15,0-21 0,0 22 16,0-22-16,21 21 0,-21 1 15,21-1-15,-22 0 0,22 1 0,0-1 16,0 0-16,0-21 0,0 22 0,0-22 16,22 0-16,-1 0 0,0 0 15,21 1-15,-21-22 0,22 0 0,-1 21 16,0-21-16,1 0 0,-1 0 0,22 0 16,-22-21-16,21-1 0,-20 1 15,-1 0-15,22 0 0,-22 0 0</inkml:trace>
  <inkml:trace contextRef="#ctx0" brushRef="#br0" timeOffset="32261.43">16954 3725 0,'0'0'0,"0"-21"15,0 0-15,0 0 0,0 0 0,-21 21 16,0 0-16,21 21 16,-21 0-16,0-21 0,21 42 15,-21-20-15,21 20 0,-22-21 16,1 21-16,21 1 0,-21-1 0,0 0 15,21 1-15,-21 41 16,21-62-16,-21 20 0,-1 21 16,22-41-16,-21-1 0,21 0 15,0-42 17,0 0-17,0-1-15,0 1 0,21-21 0,1 21 16,-1-22-16,0 22 0,21-21 15,-21 0-15,1 20 0,-1 1 16,21-21-16,-21 42 0,22-21 0,-22 0 16,21 21-16,-21 0 0,0 0 15,1 21-15,-22 0 0,0 0 0,0 21 16,0-20-16,0 20 0,0-21 16,0 21-16,0 1 0,-22-22 15,22 21-15,-21-21 0,0 1 0,0-1 16,21 0-16,-21 0 0,0 0 15,-1-21-15,22-21 47,0 0-47,22 0 16,-1 0-16,0-1 0,-21 1 16</inkml:trace>
  <inkml:trace contextRef="#ctx0" brushRef="#br0" timeOffset="32480.04">17399 3937 0,'0'21'16,"-42"85"-1,42-85-15,-22 0 16,1 1-16,21-1 0,-21 0 16,21 0-16,0 0 0,-21-21 0,21 21 15,-21-21-15,21 22 0,0-44 47,0 1-31,0 0-16,0 0 0,21 0 15</inkml:trace>
  <inkml:trace contextRef="#ctx0" brushRef="#br0" timeOffset="32680.68">17399 3747 0,'-21'-22'31,"0"22"-15,-1 0-1,22 22 1,22-22 31,-1 0-47,0 0 15</inkml:trace>
  <inkml:trace contextRef="#ctx0" brushRef="#br0" timeOffset="32941.04">17843 3598 0,'0'0'0,"0"-21"31,-21 21-15,21 21-16,-21-21 0,0 22 15,21-1-15,0 0 0,-21 21 16,0-21-16,21 22 0,-22-22 0,1 21 16,21 1-16,-21-1 0,0 0 15,0 1-15,21-22 0,-21 21 0,-1 0 16,1 1-16,21-22 0,0 21 16,-21 1-16,21-22 0,0 0 15,21-21 1,0 0-16,1 0 15,-1 0-15,21 0 0</inkml:trace>
  <inkml:trace contextRef="#ctx0" brushRef="#br0" timeOffset="33517.01">18457 4001 0,'21'-43'16,"-21"22"-16,0 0 0,0 0 15,0 0-15,-21 21 0,21-22 16,-21 22-16,0 0 0,0-21 0,0 21 16,-1 0-16,-20 0 0,21 0 15,0 0-15,0 21 0,-22-21 0,22 22 16,-21-1-16,21 0 0,-1 21 0,-20-21 16,21 22-16,0-22 0,21 21 15,-21 1-15,21-1 16,0-21-16,0 0 0,0 0 15,0 1-15,21-1 0,-21 0 0,21-21 16,0 0-16,0 21 0,0-21 0,1 0 16,20 0-16,-21 0 0,0 0 15,22-21-15,-22 0 0,21 21 16,-21-21-16,22-1 0,-22-20 0,21 21 16,-21-21-16,22-1 0,-22 1 0,21 0 15,0-1-15,-20 1 0,-1 0 0,21-1 16,-21 1-16,22 0 0,-22-1 15,0 1-15,0 21 0,-21-22 16,0 22-16,21 0 0,-42 21 31,0 0-31,0 42 0,0-20 16,-1 20-16,1-21 0,-21 21 0,21 1 16,0 20-16,-1-20 0,1 20 0,0-21 15,21 1-15,0 20 0,0-20 16,0-1-16,0 0 0,0-21 0,21 22 15,0-22-15,1 0 0,-1 0 16,0 0-16,0 1 0,0-22 16,0 0-16,1 0 0,20 0 0,-21 0 15,21 0-15,-20-22 0,20 1 16,-21 21-16,21-42 0,-20 21 0,-1 0 16,21-1-16,-21 1 0</inkml:trace>
  <inkml:trace contextRef="#ctx0" brushRef="#br0" timeOffset="33672.93">19177 4064 0,'0'0'0,"0"21"0,-21-21 0,0 0 0,21 21 15,-22-21 1,22 22-16,-21-22 31,0 0-15,0 21-16</inkml:trace>
  <inkml:trace contextRef="#ctx0" brushRef="#br0" timeOffset="34912.37">1778 5673 0,'0'0'0,"0"-21"16,-21-22-1,0 22-15,-1 21 16,1 21-16,21 0 16,0 1-16,-21 20 0,21-21 0,-21 21 15,21 1-15,-21-1 0,21 0 16,-21 1-16,21-1 0,-22 0 0,1-20 16,21 20-16,-21-21 0,0 21 15,21-20-15,-21-1 0,21 0 16,-21-21-16,21-21 31,0 0-31,0-1 16,0 1-16,0 0 0,21 0 15,0 0-15,0-22 0,-21 22 16,21-21-16,0 0 0,1 20 16,-1-20-16,0 21 0,0 0 0,0 0 15,0-1-15,1 22 0,-1 0 16,0 0-16,0 22 0,-21 20 0,21-21 15,0 0-15,1 22 0,-1-1 16,-21-21-16,0 21 0,21 1 0,-21-22 16,21 21-16,0-21 0,-21 1 15,21-1-15,-21 0 0,22 0 0,-1-21 16,0 0-16,0 0 0,0 0 16,0 0-16,1 0 0,-1 0 15,21-21-15,-21 0 0,22 21 16,-22-43-16,21 22 0,0 0 0,-20-21 15,-1 21-15,21-22 0,-21 1 16,0 0-16,1-1 0,-22-20 0,0 20 16,21-20-16,-21 21 0,21-1 15,-21 1-15,0 21 0,0-43 16,-21 85 0,21 1-1,-21 20-15,21 0 0,0 1 16,0-1-16,-22 0 0,22 22 15,-21-22-15,0 0 0,21 1 0,0-1 16,0 0-16,0-20 0,0-1 16,0 21-16,0-21 0,0 0 15,21-21 1,0 0-16,1 0 16,-1 0-16,0-21 0,0 0 15,-21 0-15,21 0 0</inkml:trace>
  <inkml:trace contextRef="#ctx0" brushRef="#br0" timeOffset="35120">2286 5884 0,'0'0'0,"21"0"47,0 0-47,22 0 0,-22-21 15,21 21-15,0-21 0,1 21 16,-1-21-16,0 0 0,22 0 0,-22 21 16,1-22-16,-1 1 0,0 21 15,1-21-15,-1 0 0,0 21 0</inkml:trace>
  <inkml:trace contextRef="#ctx0" brushRef="#br0" timeOffset="35729.05">3069 5779 0,'0'0'0,"0"42"15,-21 21 1,0-20-16,21-22 0,0 0 16,0 21-16,0-20 0,-21-1 0,21 0 0,-22 0 15,22 0-15,0 0 16,-21-21-16,21 22 0,0-44 47,0 1-47,0 0 15,0 0-15,0 0 0,21 0 0,-21-1 16,22-20-16,-1 21 0,-21-21 16,21 20-16,0-20 0,-21 21 15,21 0-15,0 0 0,1 21 0,-1 0 16,0 0-16,0 0 16,0 0-16,0 21 0,1 0 0,-22 0 15,0 0-15,21 0 0,-21 22 16,21-22-16,-21 0 0,0 0 0,0 0 15,0 1-15,0 20 0,0-21 16,0-42 47,21 0-63,0 0 0,-21-22 15,21 22-15,1 0 0,-22-21 16,21 20-16,0-20 0,0 0 0,0 21 15,0-1-15,22-20 0,-22 42 16,0-21-16,0 21 0,22 0 0,-22 0 16,0 21-16,0-21 0,0 21 15,0 22-15,1-22 0,-22 0 0,0 21 16,0-21-16,0 1 0,0 20 0,0-21 16,0 0-16,0 0 15,0 1-15,0-1 0,0 0 0,-22 0 16,1 0-16,42-42 47,1 0-47,-22 0 15</inkml:trace>
  <inkml:trace contextRef="#ctx0" brushRef="#br0" timeOffset="36020.48">4276 5419 0,'0'0'0,"-22"0"16,22 21-1,-21 0-15,0 0 0,21 22 0,-21-1 16,0-21-16,21 21 0,0 1 0,-21-1 16,21 22-16,-22-22 0,22 0 15,-21-21-15,21 22 0,0-1 0,0-21 16,0 0-16,0 22 0,0-22 15,0 0-15,0 0 0,21-21 16,1 0 0,-1 0-16,0 0 15,0 0-15,0-21 0,0 21 0,1-21 16,-1 0-16,-21 0 0,21-1 0,21 1 16,-21 0-16</inkml:trace>
  <inkml:trace contextRef="#ctx0" brushRef="#br0" timeOffset="36412.83">5524 5503 0,'0'0'0,"0"-21"0,0-63 31,0 62-31,0 1 0,0 0 16,0 42 15,0 0-31,0 1 0,22 20 0,-22-21 16,0 21-16,0 1 0,0-1 15,0 0-15,0 1 0,-22-1 0,1 0 16,21 1-16,-21-22 0,0 21 16,21-21-16,0 22 0,-21-22 15,21 0-15,-21-21 0,21 21 0,21-21 32,0 0-17,-21-21-15,21 21 0,0-21 0</inkml:trace>
  <inkml:trace contextRef="#ctx0" brushRef="#br0" timeOffset="36605.44">5397 5715 0,'22'0'31,"-1"0"-31,0 0 0,0-21 15,21 21-15,-20 0 0,20-21 16,0 21-16,1-21 0,-1 21 0,0-22 16,1 22-16,-1 0 0,0 0 15</inkml:trace>
  <inkml:trace contextRef="#ctx0" brushRef="#br0" timeOffset="37753.29">6265 5800 0,'0'0'0,"21"0"31,1 0-31,-1-21 16,-21-1 0,0 1-16,0 0 0,0 0 15,0 0-15,0 0 16,-21-1-16,-1 22 0,1-21 15,0 21-15,0 0 0,0 0 16,0 0-16,-22 21 16,22 1-16,0-1 0,0 0 0,-22 0 15,22 21-15,0 1 0,-21-22 16,21 21-16,-1-21 0,1 22 0,0-1 16,0-21-16,21 0 0,0 1 0,0-1 15,0 0-15,0 0 0,21-21 16,0 21-16,0-21 0,1 0 15,-1 0-15,21 0 0,-21 0 0,22-21 16,-22 21-16,21-21 0,-21 0 16,0 0-16,22-1 0,-22 1 15,0 0-15,0 0 0,0-21 0,22 20 16,-43-20-16,21 0 0,0-22 16,0 43-16,-21-21 0,0 21 15,0-1-15,0 1 16,0 42-1,0 1-15,-21-1 16,21 0-16,0 0 0,0 21 0,-21-20 16,21 20-16,0-21 0,0 21 0,0-20 15,0-1-15,0 21 0,0-21 16,0 0-16,0 1 0,21-22 0,0 21 16,0 0-16,1-21 0,20 0 15,-21 0-15,21 0 0,-20 0 0,20 0 16,0 0-16,1 0 0,-1-21 15,-21 0-15,21 21 0,1-22 16,-1 1-16,-21 0 0,0 0 0,1 0 16,-1 0-16,0-22 0,-21 1 15,0 0-15,0 20 0,0 1 16,0 0-16,-21 0 0,0 21 0,-1 0 16,1 0-16,0 0 0,0 0 0,-21 0 15,20 21-15,-20 0 0,21 0 16,0 1-16,-22 20 0,22-21 0,0 0 15,0 0-15,21 1 16,0-1-16,-21 0 0,21 0 0,0 0 16,0 0-16,21 1 15,0-22-15,0 0 0,0 0 16,1 0-16,20 0 0,-21 0 0,21-22 16,-20 1-16,20 21 0,-21-21 0,21 0 15,-20 21-15,-1-21 0,0 0 16,0 21-16,0-22 0,-21 1 0,21 21 15,-21 21 17,0 1-32,-21-1 15,0 0-15,21 0 0,-21 0 0,21 0 16,0 22-16,-21-22 0,21 21 16,-21 1-16,21-1 0,0 0 0,0 22 15,0-22-15,0 22 0,0-1 0,0 1 16,0-1-16,21 1 0,-21-1 15,21 1-15,-21-22 0,0 21 0,0 1 16,0-1-16,0 1 0,0-22 0,0 22 16,0-1-16,-21-20 0,0-1 15,-1 0-15,-20 1 0,21-1 0,-21-21 16,-1 0-16,1 0 0,0 1 16,-1-22-16,-63 0 0,64 0 15,0 0-15,-22-22 0,22 1 16,-22-21-16,22 21 0,0-22 0,-1 1 15,1 21-15,0-21 0,21-1 16,-1 1-16,22 0 0,0-1 0,0 1 0,0 21 16,0-22-16,0 22 0,0-21 15,22 0-15,-1 20 0,42-62 16,-42 63-16,22-22 0</inkml:trace>
  <inkml:trace contextRef="#ctx0" brushRef="#br0" timeOffset="38964.82">8340 5906 0,'-22'0'0,"44"0"0,-44 21 0,1-21 16,42 0 15,1 0-31,-1-21 16,21-1-16,-21 1 0,22 0 15,-1 0-15,0 0 0,1 0 0,-1-1 16,21-20-16,-20 21 0,-22 0 15,21-22-15,1 1 0,-22 21 0,0-21 16,-21 20-16,0 1 0,0-21 0,0 0 16,-21 20-16,0 1 15,-22 0-15,22 0 0,0 0 0,-21 21 16,20 0-16,1 0 0,0 0 16,-21 0-16,21 0 0,-1 21 0,1 0 15,21 21-15,0 1 0,-21-1 16,21 22-16,-21-1 0,21 1 0,0-1 15,-21 1-15,21 20 0,0-20 16,0-1-16,-21 22 0,21-22 16,-22 22-16,22 0 0,0-1 0,-21 1 0,0 0 15,21 21-15,-21-22 0,0 1 16,21 0-16,-21-1 0,21 1 0,0 0 16,-22-1-16,22 1 0,-21 0 0,21-22 15,0 1-15,0-1 0,0-21 16,0 1-16,0-1 0,0-21 0,0 0 15,21 1-15,1-22 0,-1 0 0,0 0 16,0-22-16,21-20 0,1 21 16,-1-21-16,0-1 0,1 1 0,-1-22 15,0 1-15,22-1 0,-22 1 16,1-22-16,-22 22 0,21-1 0,-21 1 16,0-1-16,-21-20 0,0 20 0,0 1 15,-21-1-15,-21-21 0,21 22 16,-22-1-16,1 1 0,0 21 0,-1-1 15,-20 1-15,-22-22 0,43 43 16,0 0-16,-1 0 0,22 21 0,0 0 16,0 0-16,0 0 15,42 0 1,0 0-16,21 0 16,-21 0-16,22 0 0,-1 0 15,0 0-15,1-21 0,-1 21 0,0-21 16,22-1-16,-22 1 0,22 0 0,-1 0 15,-20 0-15,-1 0 0,0-1 16,1-20-16,-1 21 0,-21-21 0,43-22 16,-64 22-16,0 21 0,21-1 15,-21-20-15,0 21 0,0 0 16,0 0-16,0-1 16,-21 22-16,-1 0 15,22 22-15,-21-1 0,21 0 16,-21 0-16,21 21 0,-21-20 0,21 20 15,0-21-15,0 21 0,0 1 16,0-22-16,0 21 0,0-21 0,0 1 16,0-1-16,0 0 0,0 21 15,21-21-15,0-21 0,0 0 16,1 0-16,-1 0 0,0 0 0,0 0 16,0 0-16,22-21 0,-22 0 0,0 0 15,0 0-15,0 0 0,0-1 16,22 1-16,-43 0 0,21-21 0,-21 21 15,21-22-15,-21 22 0,0-21 16,0-1-16,0 22 0,0-21 16,-21 21-16,0-22 0,0 22 0,-1 21 15,1-21-15,-21 21 0,21 0 0,0 0 16,-1 0-16,-20 0 0,21 21 16,0 0-16,0 1 0,-1 20 0,1-21 15,21 21-15,0-20 0,0 20 16,0-21-16,0 21 0,0-20 0,0-1 15,0 0-15,21 0 0,1-21 0,-1 21 16,0-21-16,21 0 16</inkml:trace>
  <inkml:trace contextRef="#ctx0" brushRef="#br0" timeOffset="39236.83">10096 5503 0,'0'0'15,"0"-42"-15,0 21 0,0 0 0,0 0 16,0-1-16,-21 44 16,0-22-1,21 42-15,-21-21 0,0 21 16,21 1-16,-21-1 0,-1 0 16,22 22-16,-21-22 0,0 1 0,0-1 15,21 0-15,-21 1 0,21-1 16,-21-21-16,-1 0 0,22 22 0,0-22 15,0 0-15,0 0 0,22-21 32,-1 0-32,0-21 0,21 0 15,-21 0-15,1-1 0</inkml:trace>
  <inkml:trace contextRef="#ctx0" brushRef="#br0" timeOffset="39488.19">10499 5461 0,'0'0'0,"0"-21"0,21 0 0,-21 0 32,0 42-17,-21 0-15,21 21 0,-22-21 0,22 22 16,-21-22-16,0 21 0,21 1 0,-21-1 16,0 0-16,21 1 0,-21-1 15,-1-21-15,1 21 0,21-20 0,-21 20 16,0-21-16,21 0 0,0 0 0,0 1 15,21-22 17,0 0-32,0-22 0,1 22 15,-1-21-15,0 0 0</inkml:trace>
  <inkml:trace contextRef="#ctx0" brushRef="#br0" timeOffset="39878.35">10753 5673 0,'0'0'15,"0"21"17,-22 0-32,1 21 0,21-20 15,-21-1-15,21 0 0,0 21 0,-21-21 16,21 1-16,0-1 16,0 21-16,0-21 0,0 0 0,0 1 15,0-1-15,0 0 0,21-21 0,0 0 16,0 0-16,1 0 15,-1 0-15,0 0 0,0 0 0,0 0 16,22-21-16,-22 21 0,0-21 0,21-1 16,-21 1-16,1 0 0,-1 0 15,0 0-15,0-22 0,-21 1 0,0 21 16,0-21-16,0-1 0,0 1 16,0 0-16,0-1 0,-21 22 0,0 0 15,21 0-15,-21 0 0,-22 21 0,22 0 16,0 0-16,0 21 0,-22 0 0,22 0 15,0 21-15,0-20 16,0 20-16,0-21 0,-1 21 0,1 1 16,21 20-16,0-42 0,0 1 15,0-1-15,0 0 0,21-21 16,1 21-16,-1-21 0</inkml:trace>
  <inkml:trace contextRef="#ctx0" brushRef="#br0" timeOffset="41277.01">11663 5673 0,'0'0'0,"0"-21"0,0-1 16,0 1-16,-21 21 16,-1 21-16,22 1 0,-21 20 15,0-21-15,21 0 0,0 0 16,-21 22-16,21-22 0,-21 0 15,21 21-15,-21-20 0,21-1 0,0 0 16,0 0-16,0 0 0,0 0 0,0 1 16,0-1-16,21-21 15,0 0 1,0 0-16,0 0 0,0 0 0,1-21 16,-1 21-16,-21-22 0,21 1 15,0 21-15,0-21 0,0 0 16,-21 0-16,22-22 0,-1 22 0,-21 0 15,21 0-15,-21 0 0,0 0 16,21-1-16,-21 1 0,0 42 16,0 1-1,0-1-15,0 0 0,0 0 16,0 0-16,0 0 0,0 1 0,0-1 16,0 0-16,0 0 0,0 0 15,0 0-15,0 1 0,21-1 16,0-21-16,1 21 0,-1-21 0,0 0 15,0 0-15,0 0 0,0 0 16,22 0-16,-22 0 0,0-21 16,43 0-16,-43-1 0,0 1 15,21 0-15,-21-21 0,1 21 16,-1-22-16,0 22 0,-21-21 0,21-1 16,-21 1-16,21 21 0,-21-21 0,0 20 15,0 1-15,0 0 0,0 0 16,0 42-1,0 0-15,0 0 0,0 1 16,-21 20-16,21-21 0,-21 0 16,21 22-16,-21-22 0,21 21 15,0-21-15,0 0 0,0 1 0,0-1 16,0 0-16,0 0 0,21 0 16,0 0-16,0-21 0,0 0 0,1 22 15,-1-22-15,21 0 0,-21 0 0,0 0 16,22 0-16,-22 0 0,21 0 15,-21-22-15,22 22 0,-22-21 0,21 0 16,-21 21-16,1-21 0,-1 0 0,0 0 16,0-22-16,0 22 0,-21-42 15,0 41-15,0 1 0,0 0 16,0 0-16,0 0 0,0 0 16,-21 21-16,0 0 15,0 0-15,0 21 0,-1 0 16,22 0-16,-21 0 0,21 22 0,-21-22 15,21 0-15,-21 21 0,21-21 16,0 1-16,0-1 0,0 0 0,0 0 16,0 0-16,21 0 0,0-21 15,0 22-15,1-22 0,20 0 0,-21 21 16,21-21-16,22 0 0,-22 0 16,22 0-16,-1 0 0,1 0 0,-1 0 15,22 0-15,-43 0 0,22 0 0,-1-21 16,-20-1-16,20 1 0,-42 0 0,22 0 15,-1 0-15,-21-22 0,0 22 16,0-21-16,-21 21 0,0-22 16,0 22-16,0-21 0,0 21 0,0 0 15,0-1-15,-21 1 0,0 21 16,-21 0-16,21 0 0,-22 0 0,22 0 16,-21 0-16,-1 21 0,1 1 15,0-1-15,-1 0 0,22 21 0,-21-21 16,0 22-16,20-22 0,1 0 0,0 21 15,21-20-15,-21-1 0,21 0 16,0 0-16,0 0 0,0 0 16,21 1-16,0-22 0,43 21 15,-43-21-15,0 0 0,21 0 16,-20 0-16,20 0 0,0 0 0,-21-21 16,22 21-16,-22-22 0,42-20 15,-41 21-15,-1-21 0,21 20 16,-21-20-16,0 0 0,1-22 0,20-20 15,-42 20-15,21 22 0,0-1 16,-21 1-16,0-21 0,43-1 16,-43 22-16,0 21 0,0-22 15,0 22-15,0 42 16,-22-21-16,1 43 16,0-22-16,0 21 0,0 0 15,0 22-15,-1-22 0,1 22 16,21-1-16,0-20 0,-21 20 0,21 1 15,0-22-15,0 0 0,0 1 0,0-1 16,0 0-16,0-21 0,0 1 16,0-1-16,0 0 0,21 0 0,0-21 15,1 0-15,-1 0 16,0 0-16,0 0 0,0 0 0,0-21 16,1 0-16,-1 0 0,0-1 15</inkml:trace>
  <inkml:trace contextRef="#ctx0" brushRef="#br0" timeOffset="42001.04">15579 5334 0,'-43'-85'32,"43"64"-32,0 0 15,-21 21-15,21-21 0,-21 21 16,0 21-1,21 0 1,0 0-16,0 1 0,-21 20 0,21 0 16,-22 1-16,22-1 0,0 0 0,0 1 15,-21-1-15,0 0 0,21 1 16,-21-1-16,0 0 0,21 1 0,-21-22 16,-1 21-16,22-21 0,0 0 15,-21 1-15,0-1 0,21 0 16,-21-21-16,21 21 0,-21-21 15,21-21 1,-21 21 0,21-21-16,0 0 0,0-1 0,0 1 15,0 0-15,21 0 0,0-21 16,0 20-16,0 1 0,0-21 0,22 21 16,-1 0-16,-21-1 0,43 1 0,-22 0 15,0 0-15,43 21 16,-43 0-16,1 0 0,-1 0 0,-21 0 15,22 21-15,-22 0 0,0 0 16,0 1-16,-21-1 0,21 0 16,-21 21-16,0-21 0,0 1 0,-21-1 15,0 0-15,0 0 0,-22 0 16,1 0-16,0-21 0,-1 22 0,1-22 16,0 0-16,-1 21 0,1-21 0,-21 0 15,20 0-15,22 0 0,-21 0 16,21 0-16,-1 0 0,1 0 0,0 0 15,21-21 1,21 21 0,0-22-16,22 22 0,-22-21 0,21 21 15,1-21-15,-22 21 0,21-21 16,22 0-16</inkml:trace>
  <inkml:trace contextRef="#ctx0" brushRef="#br0" timeOffset="42708.91">16277 5546 0,'0'0'0,"-21"0"31,0 0-31,0 0 16,21 21-16,-22 0 0,22 0 16,0 0-16,0 1 15,-21-1-15,21 0 0,0 0 0,0 0 16,0 0-16,0 1 0,0-1 15,0 0-15,21 0 0,1 0 16,-1-21-16,21 0 0,-21 21 0,22-21 16,-1 0-16,0 0 0,1 0 0,-1 0 15,0 0-15,-21-21 0,22 21 16,-1-21-16,0 0 0,-20 0 0,-1 0 16,21-1-16,-21 1 15,0 0-15,-21-21 0,22 21 0,-1-1 0,0-20 16,-21 21-16,0 0 0,0 0 0,0-1 15,21 1-15,-21 42 32,-21-21-32,21 22 15,-21 20-15,21-21 0,-21 0 16,-1 22-16,1-1 0,0-21 0,0 21 16,0 1-16,0-1 0,-1 0 15,1 1-15,0 20 0,0-20 0,0-1 16,0 21-16,-1 1 0,22-1 0,0 1 15,-21 21-15,0 63 16,21-64-16,0-20 0,0 21 0,0-22 16,-21 22-16,21-1 0,0-20 15,0 21-15,0-1 0,-21 43 16,21-42-16,0-22 0,0-20 0,0 20 16,-21-20-16,-1-1 0,22 0 15,-21 1-15,0-22 0,0 0 0,-21 0 16,20-21-16,-20 0 0,21 0 0,-64 0 15,22 0-15,20 0 0,-62-42 16,62-1-16,-20 22 16,20-21-16,1 0 0,0-1 0,-1 1 15,1 0-15,21-1 0,0-20 16,21 20-16,0 1 0,0 0 0,0-1 0,0 1 16,0 0-16,0-1 0,21 22 15,0-21-15,-21 0 0,21-1 16,0 22-16,1-21 0,-1-1 0,0 1 15,0 0-15,0-1 0,0 1 0,22 0 16,-22-1-16,0-20 0</inkml:trace>
  <inkml:trace contextRef="#ctx0" brushRef="#br0" timeOffset="43236.85">18605 5271 0,'0'0'16,"0"-22"-16,22 1 0,-1 0 0,-21 0 15,0 0-15,-21 42 31,-1 0-31,1 0 0,-21 0 16,21 1-16,0 20 0,-22 0 16,22 1-16,-21-1 0,21 0 0,-22 1 15,1 20-15,0-21 0,-1 22 16,1-22-16,21 1 0,-22-1 16,1 0-16,0 1 0,21-22 0,-1 0 15,1 21-15,0-21 0,0-21 0,0 22 16,21-1-16,0-42 31,0-1-15,21 1-16,0 0 15,0 0-15</inkml:trace>
  <inkml:trace contextRef="#ctx0" brushRef="#br0" timeOffset="44186.08">2836 7557 0,'0'0'0,"21"0"15,-21 42 1,0-21-1,0 0-15,0 22 0,0-22 16,0 21-16,0-21 0,0 22 0,0-1 16,0-21-16,0 21 0,-21-20 0,21 20 15,0-21-15,-21 0 0,21 0 16,0 1-16,0-1 0,0 0 16,21-21-1,0 0-15,1-21 16,-1 0-16,0-1 0,0 1 15,0 0-15</inkml:trace>
  <inkml:trace contextRef="#ctx0" brushRef="#br0" timeOffset="44548.86">3408 7599 0,'21'-21'0,"-42"42"0,63-63 0,-42 20 16,-21 22 15,0 22-31,0-22 0,-1 21 0,1 0 15,0 0-15,21 0 16,-21 0-16,0-21 0,21 22 0,0-1 16,0 0-16,0 0 15,0 0-15,0 0 0,21-21 16,0 22-16,0-22 0,0 0 16,1 0-16,20 21 0,-21-21 15,0 21-15,0-21 0,1 0 0,-1 21 16,-21 0-16,0 0 0,0 1 15,-21-1 1,-1 0-16,-20-21 0,21 21 0,-21-21 16,20 21-16,-20-21 0,21 0 15,0 0-15,0 0 0,-1 0 16,1 0-16,0 0 0,0 0 0,21-21 31,0 0-31,-21 0 0,21 0 0,0-1 16,0 1-16,0 0 0</inkml:trace>
  <inkml:trace contextRef="#ctx0" brushRef="#br0" timeOffset="44733.03">2942 7197 0,'-42'0'16,"42"21"-1,0 0 1,0 0 0,21-21-16,0 0 0,21 0 15,-20 0-15</inkml:trace>
  <inkml:trace contextRef="#ctx0" brushRef="#br0" timeOffset="45156.61">4805 7514 0,'0'-21'0,"0"0"16,0 0-16,0 0 15,0-1-15,0 1 0,0 0 0,0 0 16,-21 0-16,21 0 16,-22-1-16,1 1 0,0 21 15,0 0-15,0 0 0,0 0 0,-1 0 16,1 0-16,0 21 0,0 1 16,0-1-16,0 0 0,-1 21 0,1 1 15,21-1-15,-21 0 0,21 1 0,-21-1 16,21 0-16,0 1 0,0-22 15,0 21-15,0 0 0,0 1 0,0-22 16,0 21-16,0-21 0,0 22 0,0-22 16,21 0-16,21 0 0,-20-21 15,20 21-15,-21-21 0,21 0 0,1 0 16,-1 0-16,22 0 0,-22-21 16,21 21-16,1-21 0,-22 0 15,22-21-15,-1 20 0</inkml:trace>
  <inkml:trace contextRef="#ctx0" brushRef="#br0" timeOffset="46792.16">5503 7684 0,'0'0'0,"21"-22"0,-21 1 0,0 0 0,0 0 16,0-21-16,-21 20 0,21 1 15,-21 0-15,-21 21 0,21 0 16,-1 0-16,-20 0 0,0 0 16,21 0-16,-22 0 0,22 21 0,0 0 15,0 1-15,21-1 0,-21 21 16,21-21-16,-22 0 0,22 22 0,-21-22 15,21 21-15,0-21 0,0 1 16,0 20-16,0-21 0,0 0 16,0 0-16,21 1 0,1-22 0,-1 0 15,-21 21-15,21-21 0,0 0 0,0 0 16,0 0-16,22-21 0,-22-1 16,0 22-16,0-21 0,0 0 0,1 0 15,20 0-15,-21 0 0,-21-1 0,21 1 16,0-21-16,1 21 0,-22 0 15,0-22-15,0 22 0,21-21 0,-21 21 16,0-1-16,0 1 0,21 0 0,-21 42 31,0 0-15,0 1-16,0-1 0,0 21 0,0-21 16,0 22-16,0-22 0,0 21 0,0-21 15,0 22-15,0-22 0,21 0 16,-21 21-16,21-21 0,0 1 0,1-1 15,-1 0-15,0 0 0,21-21 0,-21 0 16,1 0-16,20 0 0,-21 0 16,21 0-16,-20-21 0,-1 0 0,21 0 15,-21-1-15,22 1 0,-22 0 0,0 0 16,0 0-16,0-22 16,0 22-16,-21-21 0,22 0 0,-22-1 15,21 1-15,-21 0 0,0-22 0,0 22 16,21-64-16,-21 64 15,21-1-15,-21 22 0,0-21 0,0 63 32,0 0-32,0 0 0,0 22 15,0-1-15,0 0 0,0 1 0,0-1 16,0 0-16,0 1 0,-21-1 16,21 0-16,0 1 0,0-22 0,0 21 15,0-21-15,0 22 0,0-22 0,0 0 16,21 0-16,0 0 0,0-21 15,1 0-15,-1 0 0,0 0 0,0 0 16,0 0-16,22 0 0,-22 0 16,0-21-16,21 0 0,-21 0 0,22 0 15,-22-1-15,0 1 0,0 0 0,22-21 16,-22 21-16,0-22 0,-21 1 16,21 0-16,0-1 0,-21-20 15,21 20-15,-21-20 0,0 21 0,0 20 16,0 1-16,-21 21 15,0 21 1,21 22-16,-21-22 0,0 21 0,0-21 16,-1 22-16,22-1 15,0 0-15,-21-20 0,21 20 0,-21 0 16,21-21-16,0 22 0,0 20 16,0-42-16,0 1 0,0 20 15,0-21-15,21 0 0,0-21 0,1 21 16,20 1-16,-21-22 0,21 0 0,22 0 15,-22 0-15,1 0 16,-22 0-16,21-22 0,0 1 0,43 0 16,-43 0-16,-20 0 0,20 0 15,-21-1-15,21-20 0,-20 21 0,-1 0 16,0-22-16,0 22 16,-21-21-16,0 21 0,21 0 0,-21-1 15,0 1-15,-21 21 16,0 0-16,0 0 0,0 0 15,-1 21-15,1 1 0,0-1 0,0 0 16,0 0-16,0 43 0,-1-43 16,22 21-16,-21-21 0,21 0 15,0 1-15,0-1 0,0 0 0,0 0 16,21 0-16,22 0 0,-22 1 0,21-1 16,1-21-16,-1 0 0,21 0 0,1 0 15,-22 0-15,64 0 16,-42 0-16,-22-21 0,21-1 0,-20 1 15,-1 0-15,-21 0 0,43-21 16,-43-1-16,0 22 16,0-21-16,0-1 0,-21 22 0,0-21 15,0 0-15,0-1 0,0 22 0,0 0 16,-21-21-16,0 42 0,0-22 16,-43 22-16,43 0 0,-21 22 15,21-22-15,-22 21 0,22 0 0,-21 21 16,21-21-16,0 1 0,-1 20 15,1-21-15,21 21 0,0-20 0,-21-1 16,21 21-16,0-21 0,0 0 16,0 1-16,0-1 0,0 0 15,21 0-15,0-21 16,1 0-16,-1 0 0,0 0 0,0 0 16,0 0-16,22 0 0,-22-21 0,0 0 15,0 21-15,0-21 0,0-1 16,22-20-16,-22 21 0,0-21 0,0 20 15,0-20-15,1-21 0,-22 20 0,21-20 16,0-1-16,-21 1 0,21-1 0,-21 1 16,0-1-16,21 1 0,-21 20 15,21-20-15,-21 21 0,22-1 0,-22 22 16,0-21-16,0 21 16,0 42-1,0 0-15,-22 0 0,22 21 0,-21 1 16,21-1-16,-21 0 0,21 22 15,0-1-15,-21 1 0,21-22 0,0 22 16,0-1-16,0 43 0,0-64 16,0 1-16,0-1 0,0 0 15,0-20-15,21 20 0,-21-21 16,0 0-16,21 0 0,-21 1 0,21-22 0,-21 21 16,22-21-16,-1 0 0,0 0 0,0 0 15,0 0-15,0-21 16</inkml:trace>
  <inkml:trace contextRef="#ctx0" brushRef="#br0" timeOffset="47551.85">9927 7895 0,'21'0'0,"-42"0"0,63 0 16,-20-21-16,-1 21 0,0-21 16,0 21-16,0-21 0,0 0 15,1 21-15,-1-22 0,0 1 0,0 0 16,-21 0-16,0 0 16,0 0-16,0-1 0,0 1 0,0 0 15,-21-21-15,0 21 0,-22-22 16,22 22-16,-21-21 0,0 21 0,-1-1 15,1-20-15,0 42 0,20-21 16,-20 21-16,0 0 0,-1 0 0,1 21 16,21-21-16,-21 42 0,20-20 15,-20-1-15,21 21 0,-21 0 0,20 1 16,1-1-16,0 0 0,21 43 16,0-64-16,0 22 0,0-1 0,0 0 15,0-21-15,0 22 0,21-22 16,0 0-16,1-21 0,-1 21 0,0-21 15,21 0-15,-21 0 0,1 0 16,20 0-16,-21-21 0,0 0 16,22 0-16,-22 0 0,21 21 0,-21-43 15,0 22-15,22 0 0,-22 0 0,0 0 16,0-22-16,0 22 0,-21-21 16,0 21-16,22-22 0,-22 22 0,0 0 15,0-21-15,0 20 0,0 44 31,0-1-31,-22 0 0,22 0 0,-21 0 16,21 0-16,0 22 0,0-22 0,0 21 16,0-21-16,0 1 0,0-1 15,0 21-15,0-21 0,0 0 16,21 1-16,1-1 0,-1 0 16,0-21-16,0 0 0,0 0 0,0 0 15,1 0-15,-1-21 0,21 0 16,-21-1-16,22 1 0</inkml:trace>
  <inkml:trace contextRef="#ctx0" brushRef="#br0" timeOffset="48032.71">10562 7345 0,'21'-42'0,"-42"84"0,42-127 16,-21 64-16,0-21 0,-21 42 16,0 0-1,0 63-15,21-42 16,-21 22-16,-1-1 0,22 0 15,0 22-15,-21 21 0,0-22 16,21-21-16,-21 1 0,21-1 0,0 0 16,0-20-16,-21 20 0,21 0 0,-21-21 15,21 1-15,0-1 0,0 0 16,-22 0-16,22-42 31,0 0-31,0 0 16,0-1-16,0-20 0,0 21 15,0 0-15,0 0 0,22-22 16,-1 22-16,0 0 0,0-21 16,0 20-16,0-20 0,22 21 0,-22 0 15,21 21-15,1-21 0,-22 21 0,21 0 16,0 0-16,1 21 0,-22-21 16,42 42-16,-41-21 0,-1 22 15,-21-22-15,0 0 0,0 0 0,0 0 16,-21 0-16,-1 1 0,-20-1 0,21 0 15,-21 0-15,-1 0 0,1-21 16,0 21-16,-1 1 0,1-22 16,0 0-16,-1 21 0,22-21 0,-21 0 0,21 0 15,21-21 17,21-1-32,0 22 0,0-21 0,0 0 15,22 0-15,-1 0 0</inkml:trace>
  <inkml:trace contextRef="#ctx0" brushRef="#br0" timeOffset="48393.04">11557 7514 0,'0'0'0,"21"0"0,0-21 16,-21 0-16,-21 21 16,-21 0-16,21 0 15,-22 0-15,1 0 0,0 0 0,20 0 16,-20 21-16,0 0 0,-1-21 15,22 21-15,0 1 0,0-22 0,0 21 16,21 0-16,0 0 0,0 0 16,21-21-16,0 21 0,21-21 15,-20 22-15,20-22 0,0 21 16,-21-21-16,22 21 0,-1-21 0,-21 21 16,22 0-16,-22-21 0,0 21 0,0 1 15,-21-1-15,0 0 16,0 0-16,-21-21 0,0 21 0,0-21 15,-22 0-15,1 21 16,0-21-16,-1 0 0,-20 0 0,20 22 16,-20-22-16,-1 0 0,22 0 0,-21 0 15,20 0-15,22 0 0,-21 0 0,21-22 16,-1 22-16,1-21 0,21 0 16,0 0-16</inkml:trace>
  <inkml:trace contextRef="#ctx0" brushRef="#br0" timeOffset="48850.97">12086 7133 0,'0'-21'0,"0"42"0,0-63 0,0 21 0,0 0 16,0-1-16,-21 44 31,0 20-31,21-21 0,-21 21 16,-1 1-16,1 20 0,21-20 15,-21 20-15,0-21 0,0 22 0,21-22 16,-21 1-16,-1-1 0,1 0 0,0 1 16,21-1-16,0-21 0,-21 43 15,21-43-15,0 0 16,0 0-16,0 0 0,21-21 15,0 0-15,0 0 0,22 0 16,-22 0-16,21-21 0,-21 0 0,22 21 16,-1-21-16,0 0 0</inkml:trace>
  <inkml:trace contextRef="#ctx0" brushRef="#br0" timeOffset="50201.91">12531 7493 0,'0'0'0,"0"-21"0,21 0 0,-21 0 0,0-1 16,0 1-16,-21 21 31,-1 21-31,22 1 0,-21-1 0,0 0 16,0 0-16,0 0 0,21 0 15,-21 1-15,-1 20 0,22-21 16,-21 0-16,21 22 0,0-22 0,0 0 16,0 0-16,0 0 0,0 0 0,0 1 15,21-1-15,1-21 16,-1 21-16,0-21 0,0 0 0,0 0 15,0 0-15,1 0 0,20 0 0,-21-21 16,0 0-16,22 21 0,-22-22 16,0 1-16,0 0 0,0 0 0,22-21 15,-22 20-15,-21-20 0,0 21 16,0-21-16,0 20 0,0-20 0,0 21 16,-21 0-16,-1 0 0,1-1 15,0 1-15,0 21 0,0-21 16,0 21-16,-1 0 0,1 21 0,-21 0 15,0 22-15,20-22 16,1 0-16,0 21 0,0-20 0,21 20 16,0-21-16,0 21 0,0-20 0,0-1 15,0 21-15,0-21 0,0 0 16,21-21-16,0 22 0,0-1 0,1-21 16,20 0-16,-21 0 0,43 0 15,-22 0-15,-21 0 16,21 0-16,-20-21 0,20-1 0,0 22 0,-21-21 15,22 0-15,-1 0 0,-21 0 0,0 0 16,22-1-16,-22 1 0,0-21 16,0 21-16,0 0 0,1-22 15,-22 1-15,21 42 0,-21-21 16,0 42 0,0 0-16,0 0 15,0 0-15,0 1 0,0-1 0,0 0 16,0 0-16,0 0 0,0 22 15,0-22-15,0 0 0,21 0 16,0 0-16,0-21 0,0 21 16,1-21-16,20 0 0,-21 0 15,0 0-15,22 0 0,-22 0 16,0-21-16,21 21 0,-21-21 0,1 0 16,-1 0-16,0 21 0,0-21 0,0-1 15,0-20-15,1 21 0,-22 0 16,21-22-16,-21 22 0,0 0 0,0-21 15,0 21-15,0-1 0,0 44 32,0-1-32,0 0 0,0 0 15,-21 21-15,21-20 0,0-1 16,0 21-16,-22-21 0,22 0 16,0 22-16,-21-22 0,21 0 0,0 0 15,0 0-15,0 1 0,21-22 0,1 21 16,-1 0-16,0-21 0,0 0 15,0 0-15,0 0 0,1 0 0,-1 0 16,21 0-16,22-42 16,-43 42-16,0-22 0,21 1 0,-21 0 15,22 0-15,-22-21 0,0 20 16,21-20-16,-20 0 0,-1-1 0,0 1 16,0 0-16,-21-22 0,21 1 0,0 20 15,1-20-15,-22 21 0,0-1 16,0 1-16,21 0 0,-21 20 0,0-20 15,-21 63 1,-1 0-16,1 1 16,0 20-16,0 0 0,0 22 0,0-22 15,-1 22-15,1-22 0,0 21 16,21-20-16,-21 20 0,21-20 0,0-1 16,0 0-16,0-21 0,0 22 0,42-22 15,-21 0-15,1 0 0,-1 0 16,0 1-16,21-1 0,-21-21 0,22 0 15,20 0-15,-42 0 16,22 0-16,-22 0 0,21-21 0,-21 21 16,22-22-16,20-20 0,-42 21 15,1 0-15,-1 0 0,0-1 16,0 1-16,-21-21 0,0 21 16,21-22-16,-21 22 0,0 0 0,0 0 15,0 0-15,-21 42 16,0-21-1,0 21-15,21 21 0,-21-20 0,-1-1 16,22 0-16,0 21 0,0-21 0,0 1 16,0-1-16,0 0 0,0 0 15,0 0-15,22 0 0,-1-21 16,0 0-16,-21 22 0,21-22 0,0 0 16,0 0-16,1 0 0,-1 0 15,21 0-15,-21 0 0,0-22 16,1 22-16,-1-21 0,0 0 0,0 21 15,0-21-15,0-21 0,-21-1 16,0 22-16</inkml:trace>
  <inkml:trace contextRef="#ctx0" brushRef="#br0" timeOffset="50428.99">13885 7176 0,'0'0'0,"0"21"16,21 0-16,1-21 0,20 0 15,-21 0-15,21 0 0,1 0 0,-1 0 16,22 0-16,-22 0 0,21 0 16,-20 0-16,20 0 0,-20 0 0,-1 0 15,0-21-15,1 0 0,-22 21 0,21-22 16,-21 22-16,0-21 0</inkml:trace>
  <inkml:trace contextRef="#ctx0" brushRef="#br0" timeOffset="50904.62">16362 7112 0,'0'0'0,"0"-21"0,-21-21 15,21 20-15,0 1 16,0 0-16,21 0 0,0 21 16,0 0-16,0 0 0,0 0 0,1 0 15,-1 21-15,42 21 16,-20 1-16,-22-1 0,21 0 16,-21 22-16,22-22 0,-22 22 0,0-22 15,0 22-15,-21-22 0,0 0 0,21 22 16,-21-43-16,0 21 0,21 1 0,-21-22 15,0 0-15,0 0 0,0 0 16,0 0-16,0 1 16,0-44 15,0 1-31,0 0 16,0 0-16,22 0 0,-1 0 0,-21-22 15,21 22-15</inkml:trace>
  <inkml:trace contextRef="#ctx0" brushRef="#br0" timeOffset="51133.03">17081 7197 0,'0'0'0,"0"-21"0,22-22 0,-22 22 16,0 0-16,0 0 0,0 0 15,-22 21-15,1 0 16,0 0-16,0 21 0,0 0 16,-22 0-16,22 0 0,-21 22 0,0-1 15,-1 0-15,1 1 0,0-1 0,-1 0 16,1 1-16,0-1 0,-1 0 15,1 1-15,0-1 0,20-21 0,1 21 16,-21-20-16,42-1 0,-21 0 0,21 0 16,21-21-1,0 0-15,21 0 16,-20 0-16,20 0 0,0-21 0</inkml:trace>
  <inkml:trace contextRef="#ctx0" brushRef="#br0" timeOffset="51476.83">17420 7345 0,'0'0'0,"0"21"0,-63 106 16,41-42-1,1-43-15,21 0 0,0 1 0,-21 20 16,21-20-16,-21-1 0,21 21 15,0 1-15,0-22 0,-21 85 16,21-63-16,-21-1 0,21-20 16,-22 20-16,22 1 0,-21-22 0,0 21 15,0 1-15,0-1 0,0 1 16,-22 63-16,22-64 0,0-20 16,-21 41-16,42-41 0,0-22 15,0 0-15,0-42 31,21 0-31,0-22 0,0 22 16,0-21-16,0 0 0,1-1 0,-1-20 16,0 20-16,0-20 0</inkml:trace>
  <inkml:trace contextRef="#ctx0" brushRef="#br0" timeOffset="51809.01">17272 7641 0,'0'0'0,"-21"-42"0,0 0 15,21-1-15,0 1 0,0 0 0,0-1 16,0 1-16,0 21 0,21-22 16,0 22-16,0-21 0,21 21 0,1 0 15,-1-1-15,0 1 0,1 21 16,-1 0-16,0 0 0,1 0 0,-1 0 16,0 0-16,-20 21 0,20 22 15,-21-22-15,0 21 0,0-21 0,-21 22 16,0-1-16,0-21 0,0 22 15,-42-22-15,21 21 0,0-21 0,-22 0 16,1 1-16,0-22 0,-1 21 16,-20 0-16,-22-21 15,43 0-15,21 0 0,-22 21 0,22-21 16,0 0-16,21-21 16,0 0-1,21 21-15,0-21 0,1-1 16,20 22-16,0-21 0,-21 0 15</inkml:trace>
  <inkml:trace contextRef="#ctx0" brushRef="#br0" timeOffset="52268.43">18246 7197 0,'21'-21'16,"-42"42"-16,42-64 0,-21 22 0,0 0 15,-21 21-15,-1 0 16,1 0-16,0 0 0,0 0 0,0 0 15,0 0-15,-22 21 0,22 22 16,0-22-16,0 0 0,0 21 0,-22-21 16,22 22-16,21-1 0,-21-21 0,21 0 15,-21 22-15,21-22 16,0 0-16,0 0 0,0 0 0,0 1 16,0-1-16,21-21 0,0 0 15,0 0-15,0 0 0,1 0 0,-1 0 16,0 0-16,0 0 0,0-21 0,22-1 15,-22 1-15,0 0 16,0 0-16,0 0 0,-21-22 0,21 22 16,1-21-16,-1 0 0,-21 20 0,21-20 15,-21 21-15,21 0 0,-21 0 16,0-1-16,0 44 16,0-1-1,0 0-15,-21 21 0,0-21 16,0 22-16,21-22 0,0 21 0,0-21 15,0 22-15,0-22 0,0 0 0,0 0 16,0 0-16,0 1 0,0-1 16,0 0-16,42-21 15,0 21-15,-21-21 0,1 0 0,-1 0 16,21 0-16,0 0 0,-20-21 0,20 21 16,-21-21-16</inkml:trace>
  <inkml:trace contextRef="#ctx0" brushRef="#br0" timeOffset="52516.29">18965 6922 0,'0'0'0,"0"-43"0,0 22 0,0-21 15,0 21-15,0-1 0,-21 22 32,0 0-32,21 43 0,0-22 0,-21 0 15,0 21-15,21 1 0,-22-1 0,22 0 16,0 1-16,-21-1 0,0 22 15,21-22-15,-21 0 0,21 1 16,0-1-16,0 0 0,0-21 0,0 22 0,0-22 16,0 0-16,0 0 15,0 0-15,21-21 16,0 0-16,0 0 16,1 0-16</inkml:trace>
  <inkml:trace contextRef="#ctx0" brushRef="#br0" timeOffset="53013">19325 6710 0,'0'0'0,"0"-21"0,0 0 16,0 42 0,0 0-16,0 0 15,-21 21-15,0-20 0,21 20 0,-21 0 16,21 1-16,-22-1 0,22 0 15,-21 1-15,21 20 0,0-21 0,-21 1 16,21-1-16,0 0 0,-21 1 16,21-1-16,0 0 0,0-20 0,0-1 15,0 21-15,0-21 0,-21 0 16,0-21 15,21-21-31,0 0 16,0 0-16,0 0 0,0-22 15,0 22-15,21-21 0,0 0 16,0-1-16,21 1 0,-20 0 0,20-1 16,0 1-16,1 21 0,-1 0 15,0-1-15,22 1 0,-22 21 0,0 0 16,22 0-16,-22 21 0,-21 1 16,1 20-16,-1-21 0,-21 21 15,21 1-15,-21-1 0,0 0 0,0 22 16,0-43-16,-21 21 0,0 1 15,-1-1-15,1-21 0,0 0 16,0 1-16,0-1 0,-22 21 0,22-42 16,0 0-1,0 0-15,21-21 16,0 0 0,-21 21-16</inkml:trace>
  <inkml:trace contextRef="#ctx0" brushRef="#br0" timeOffset="53228.88">18500 7070 0,'0'0'0,"-22"0"0,1 0 0,42 0 31,1 0-31,-1 0 16,21 0-16,0 0 0,1 0 0,-1 0 15,0 0-15,1-21 0,-1 21 16,0-22-16,1 22 0,-1-21 0,0 21 16,1-21-16,41 0 15,-62 0-15</inkml:trace>
  <inkml:trace contextRef="#ctx0" brushRef="#br0" timeOffset="53913.31">20510 6519 0,'0'-21'15,"0"0"1,-21 21 0,0 0 15,21-21 0,21 0-15,0 0-1,1-1-15,-1 22 16,0-21-16,0 21 0,0 0 16,0-21-16,1 21 15,-1 0 1,-21 21 0,0 0-16,-21 1 15,-1-22-15,1 21 16,0-21-16,0 0 15,0 0-15,0 0 0,-1 0 16,1 0-16,0 0 16,0 0-16,0 0 15,0-21-15,21-1 0,-22 1 16,22 0-16,0 0 16,0 0-16,22 21 0,-22-21 15,21 21-15,21 0 0,-21 0 16,0 0-16,22 0 0,-1 0 15,-21 0-15,0 0 0,-21 21 16,0 0-16,0 0 16,0 21-16,0-20 0,0-1 0,0 21 15,-21-21-15,-21 22 0,21-22 16,0 21-16,-22-21 0,22 0 0,-21 1 16,-1-1-16,22 0 0,-21 0 0,0 0 15,-1 0-15,1 1 0</inkml:trace>
  <inkml:trace contextRef="#ctx0" brushRef="#br0" timeOffset="58337.03">21124 6392 0,'-21'0'0,"0"0"125,0 0-125,21-21 31,0 0-15,0 0-1,0 0 1,0 0-16,0-1 16,21 22-1,0 0 1,-21 22 0,21-1-16,-21 0 0,0 0 15,0 0-15,0 0 0,0 22 0,0-1 16,0-21-16,-21 22 0,0-1 0,-21 0 15,20-21-15,-62 43 16,63-22-16,-22-21 0,22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3:10:11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487 783 0,'0'0'0,"0"-21"31,0 42 47,0 0-62,21-21-16,0 22 0,0-22 0,0 21 15,1-21-15,20 0 16,-21 0-16,0 0 0,22 0 16,-22 0-16,0 0 0,0 0 15,21 0-15,-20 0 0,-1-21 16,0-1-16,0 22 0,0-21 0,0 21 16,-21-21-16,22 0 0,-1 0 15,-21 0-15,0-1 16,0 1-16,-21 0 15,-1 21 1,1 0-16,0 0 16,0 0-16,0 0 0,0 21 0,-22 0 15,22-21-15,-21 22 0,21-1 16,-22 0-16,1 0 0,21 21 16,0-20-16,-1-1 0,1 0 0,0 21 15,21-21-15,0 1 0,0-1 16,0 0-16,0 21 0,21-21 15,0 1-15,1-1 0,-1-21 16,0 21-16,0-21 0,21 0 16,-20 0-16,-1 0 0,21 0 0,-21 0 15,22 0-15,-22 0 0,0 0 16,0 0-16,0 0 0,0-21 0,-21 0 31,0-1-31,0 1 0,0 0 16,-21 21-1,0 0-15,0 0 0,0 0 0,0 0 16,-1 0-16,-20 0 0,21 0 16,-21 0-16,20 21 0,1 0 15,-21 1-15,21-1 0,-22 0 0,22 0 16,0 0-16,0 0 0,0 1 16,21-1-16,0 0 0,0 0 0,0 0 15,0 0-15,0 1 16,0-1-16,21 0 15,0-21-15,0 21 16,22-21-16,-22 0 0,0 0 16,21 0-16,-21 0 0,22 0 0,-1 0 15,0-21-15,1 21 0,-22-21 16,21 0-16,22 21 0</inkml:trace>
  <inkml:trace contextRef="#ctx0" brushRef="#br0" timeOffset="724.04">1609 1058 0,'0'0'16,"21"-21"-16,0 21 0,0-21 0,-21 0 0,0 0 16,0 0-16,0-1 15,0 1-15,0 0 0,-21 0 16,0 21-16,0 0 16,-1 0-16,1 0 0,0 0 15,0 0-15,-21 21 0,20 0 0,-20 0 16,21 1-16,-21-1 0,20 0 15,1 0-15,0 21 0,0-20 0,21-1 16,0 0-16,0 21 0,0-21 16,0 1-16,0-1 0,0 0 15,21 0-15,0 0 0,0-21 16,1 0-16,20 0 16,-21 0-16,21 0 0,1 0 0,-1 0 15,-21-21-15,22 21 0,-22-21 16,21 21-16,-21-21 0,0 0 0,22-1 15,-43 1-15,21 0 0,0 21 16,0-42-16,-21 21 16,0-22-16,21 22 15,-21 42 17,0 0-32,0 1 0,0-1 15,0 0-15,0 0 0,0 0 0,0 0 16,0 22-16,0-22 0,0 21 15,-21 1-15,21-1 0,-21 0 16,21 1-16,0 20 0,0 1 16,0-1-16,0 1 0,-21-1 15,21 1-15,0-1 0,0 1 0,0-1 16,0 1-16,0-1 0,0 1 16,0-1-16,21 1 0,0-1 0,-21 1 15,0-22-15,0 21 0,0-20 16,0 20-16,0-20 0,0-1 0,0-21 15,-21 21-15,0-20 0,0-1 0,0 0 16,-1 0-16,1 0 0,-21-21 16,21 0-16,0 0 0,-1 0 0,1 0 15,-21-21-15,21 0 16,0-21-16,-22 20 0,1-20 0,0 0 16,20-22-16,-20 22 0,21-22 15,0 22-15,0-21 0,-1-1 0,22 22 16,-21-1-16,21 1 0,0 0 15,0-1-15,0 1 0,0 0 16,21-1-16,1 1 0,-1 0 0,0-22 16,21 22-16,1 0 0</inkml:trace>
  <inkml:trace contextRef="#ctx0" brushRef="#br0" timeOffset="1136.39">2752 889 0,'0'0'0,"-22"21"15,22 0 1,0 1-1,22-22 17,-1 0-17,0-22 1,-21 1-16,0 0 16,0 0-1,-21 42 48,21 0-63,0 0 15,0 1 1,21-22 0,-21 21-16</inkml:trace>
  <inkml:trace contextRef="#ctx0" brushRef="#br0" timeOffset="1427.55">2730 1291 0,'0'0'0,"43"0"31,-22 0-31,0 0 0,0 0 0,0-21 15,1 0-15,-1 21 0,0-21 16,-21 0-16,0-1 16,-21 22 15,0 0-31,-1 0 16,22 22 15</inkml:trace>
  <inkml:trace contextRef="#ctx0" brushRef="#br0" timeOffset="2407.42">5461 487 0,'0'0'0,"0"-21"0,42-43 16,-42 43-16,0 0 15,0 0-15,0 0 16,0 42 15,-21 0-31,0 0 0,0 0 16,-22 0-16,22 22 0,-21-22 0,0 21 15,-1-21-15,1 22 0,0-22 16,-64 64-16,63-64 16,1 21-16,-21-21 0,20 22 0,1-22 15,0 0-15,20 0 0,-20-21 16,21 21-16,0-21 0,0 0 0,21-21 31,0 0-31,0 0 16,21 0-16,0-1 0,0 1 15,0 0-15,0 0 0,1 0 0,-1 21 16,0 0-16,0 0 0,0 0 16,0 0-16,1 0 0,-1 0 15,0 21-15,21 0 0,-21 21 0,-21-20 16,22-1-16,-1 21 0,0-21 15,-21 22-15,0-22 0,0 21 0,21-21 16,-21 22-16,21-22 0,-21 0 16,21 0-16,-21 0 0,22 0 0,-1-21 15,-21 22-15,21-22 0,0 0 16,0 0-16,0 0 0,1 0 16,-1 0-16,0-22 0,0 1 15,21 0-15,-20-21 0</inkml:trace>
  <inkml:trace contextRef="#ctx0" brushRef="#br0" timeOffset="2904.14">5884 466 0,'0'0'0,"0"21"0,-21 0 16,21 0-16,0 0 0,-21 22 15,21-22-15,-21 21 0,21 1 0,-21-22 16,21 21-16,-22 0 0,22 1 16,-21-1-16,21-21 0,0 22 15,-21-1-15,21-21 0,-21 0 16,21 22-16,0-22 16,0-42 15,0-1-16,0-20-15,21 21 0,0 0 0,-21-22 16,21 22-16,1-21 0,-1 0 16,0 20-16,0-20 0,21 21 0,-20-21 15,20 20-15,-21 1 0,21 21 16,-20 0-16,20 0 0,-21 0 0,0 0 16,22 0-16,-22 0 0,-21 21 0,21 1 15,0 20-15,-21-21 16,0 0-16,0 22 0,0-1 0,0-21 15,0 21-15,0 1 0,0-22 16,0 0-16,-21 21 0,0-20 0,21-1 16,0 0-16,-21-21 0,-1 21 15,44-42 17,-1 0-17,0 0-15</inkml:trace>
  <inkml:trace contextRef="#ctx0" brushRef="#br0" timeOffset="3171.98">6604 487 0,'0'0'0,"0"21"31,-21 0-15,21 0-16,-21 1 0,21 20 0,-22-21 15,22 21-15,-21 1 0,0-1 16,21-21-16,-21 22 0,0-1 0,21 0 16,0-21-16,-21 22 0,21-22 15,-22 0-15,22 0 0,0 0 16,0 1-16,0-1 16,22-21-16,-1 0 15,0 0-15,0-21 16,0-1-16,0 1 0</inkml:trace>
  <inkml:trace contextRef="#ctx0" brushRef="#br0" timeOffset="3371.87">6286 762 0,'0'0'0,"-21"0"15,42 0 16,1 0-31,20 0 0,-21 0 0,0 0 16,22 0-16,-22 0 0,21-21 16,0 21-16,1-21 0,-1 21 0,0 0 15,43-21-15,-21 21 16,-22-22-16</inkml:trace>
  <inkml:trace contextRef="#ctx0" brushRef="#br0" timeOffset="4127.43">7112 699 0,'0'0'0,"-21"0"0,21 21 0,-21-21 16,21 21-16,-22-21 0,22 21 0,0 0 16,-21 0-16,21 1 15,-21-1-15,21 0 0,0 0 16,0 0-16,-21 0 0,21 1 0,-21-1 15,21 0-15,0 0 0,0 0 16,0 0-16,-21 1 0,21-1 16,-22-21-16,22-21 47,0-1-32,0 1-15,0 0 0,0 0 0,22 0 16,-1 0-16,-21-22 0,21 22 15,0 0-15,0-21 0,0 20 0,1 1 16,-1-21-16,0 21 0,21 21 16,-21-21-16,1-1 0,-1 22 15,0 0-15,0 0 0,0 0 16,0 0-16,1 22 0,-1-1 0,0 0 16,0 21-16,-21-21 0,0 22 15,21-22-15,-21 21 0,0-21 0,0 43 16,0-43-16,0 0 15,0 0-15,0 1 0,0-1 0,0 0 16,-21-21 15,21-21-15,0 0-16,0-1 16,0 1-16,0 0 0,0 0 15,0-21-15,21 20 0,0-20 0,1 21 16,-1-21-16,0 20 15,0-20-15,21 21 0,1 0 0,-22 0 16,21-1-16,-21 22 0,22 0 16,-1 0-16,-21 0 0,22 0 15,-22 22-15,0-1 0,-21 0 16,21 0-16,-21 0 0,0 22 0,0-22 16,0 0-16,0 21 0,0-21 15,0 1-15,0-1 0,-21 0 0,21 0 16,-21 0-16,21 0 0,-21-21 15,21 22-15,0-1 16,0-42 15,21-1-15,0 1-16</inkml:trace>
  <inkml:trace contextRef="#ctx0" brushRef="#br0" timeOffset="4551.26">8170 1122 0,'0'-21'47,"21"0"-47,1 21 0,-1-22 0,0 1 16,0-21-16,21 21 0,1-43 15,-22 22-15,21 0 0,-21-1 16,1 22-16,-1-21 0,0-1 16,0 1-16,-21 0 0,0 21 0,21-22 15,-21 22-15,0 0 0,0 0 16,0 0-16,-21 21 16,0 0-16,0 21 15,0 0-15,-1 0 0,1 21 0,0-20 16,0 20-16,0 0 0,21 1 15,-21-1-15,-1 0 0,22 1 0,-21-1 16,21 0-16,0-21 16,0 22-16,0-22 0,0 0 0,0 0 15,0 0-15,0 1 0,0-1 16,21 0-16,1-21 0,-1 0 16,0 0-16,0 0 15,0 0-15,0 0 0,1 0 16,-1-21-16,0 21 0,21-21 0</inkml:trace>
  <inkml:trace contextRef="#ctx0" brushRef="#br0" timeOffset="4988.26">9080 487 0,'0'0'0,"-21"0"15,0 0-15,21 21 16,0 0-16,0 0 16,21-21-16,0 22 0,1-22 15,-1 21-15,0-21 0,21 21 16,1-21-16,-1 0 0,0 21 16,-21-21-16,22 0 0,-1 21 0,0-21 15,-20 0-15,20 0 0,-21 0 16,0 21-16,0-21 0,1 0 0,-22 22 15,0-1 1,0 0 0,-22-21-16,1 21 0,0 0 15,0-21-15,0 21 0,-22 1 0,22-1 16,-21 21-16,0-21 0,20 0 16,-20 22-16,0-22 0,-1 0 0,22 21 15,-21-20-15,21-1 0,0 0 16,-1-21-16,1 21 0,0-21 15,21 21-15,-21-21 0,21 21 0,-21-21 16,21-21 15</inkml:trace>
  <inkml:trace contextRef="#ctx0" brushRef="#br0" timeOffset="5751.98">4911 1715 0,'0'0'0,"21"-22"0,42-62 32,-42 84-32,-21 21 15,0 21 1,-21-21-16,0 22 0,0-22 15,-21 21-15,20 1 16,-41-1-16,21 0 0,-1 1 0,-20-1 16,20 0-16,-20-21 0,21 22 15,-1-22-15,1 21 0,0-21 0,-1 1 16,22-1-16,-21-21 0,42 21 16,-21-21-16,-1 0 0,22-21 31,0 0-16,22-1-15,-22 1 0,21 0 16,0 21-16,-21-21 0,21 21 16,0 0-16,0 0 0,1 0 15,-1 0-15,0 0 16,0 21-16,0-21 0,0 21 16,1 0-16,-1 1 0,-21-1 0,21 21 15,0-21-15,-21 0 0,21 1 16,-21-1-16,0 0 0,21 0 0,1 0 15,-22 0-15,0 1 0,21-22 16,0 21-16,0-21 0,0 0 16,0 0-16,1 0 0,-1 0 15,21 0-15,-21 0 0,22-21 16,-22-1-16,21 1 0,0 0 0</inkml:trace>
  <inkml:trace contextRef="#ctx0" brushRef="#br0" timeOffset="6035.97">5588 1736 0,'0'0'15,"0"-21"-15,0 42 16,0 0-16,0 0 16,0 0-16,-21 22 0,21-22 0,-21 21 15,-1 0-15,22 1 0,-21-22 16,0 21-16,21 1 0,-21-1 0,21-21 15,-21 21-15,21-20 0,-21-1 16,21 21-16,0-21 0,0 0 16,0 1-16,0-1 0,0 0 15,21-21 1,0 0-16,0 0 16,0 0-16,0-21 0,-21 0 15,22 21-15,-22-22 0,21 1 0</inkml:trace>
  <inkml:trace contextRef="#ctx0" brushRef="#br0" timeOffset="6392.23">5292 2138 0,'21'0'15,"0"0"-15,0 0 0,0 0 0,0 0 16,22 0-16,-22 0 0,21-21 15,1 21-15,20 0 0,-21-21 0,1 21 16,-1 0-16,22-22 0,-22 1 16,0 21-16,1 0 0,-1 0 15,0-21-15,-21 21 0,1 0 0,-1 0 16,-21 21 0,0 0-16,0 1 0,-21-1 15,-1 0-15,1 0 16,0 0-16,21 0 0,-21 1 0,21-1 15,-21 0-15,21 0 0,-21 0 0,21 0 16,0 1 0,21-22 15,0 0-31,0-22 16,0 1-16</inkml:trace>
  <inkml:trace contextRef="#ctx0" brushRef="#br0" timeOffset="6752.36">6096 1778 0,'0'0'0,"-21"0"0,21 21 15,0 0-15,0 1 0,0-1 16,21-21-1,0 21-15,0-21 16,0 0-16,1 0 16,-1 0-16,-21-21 0,21 0 15,-21-1 1,0 1 0,0 0-16,-21 21 15,0 0 1,-1 0-16,1 0 0,0 21 15,0 0 1,21 1-16,0-1 16,0 0-16,0 0 15,21-21 1,0 0-16</inkml:trace>
  <inkml:trace contextRef="#ctx0" brushRef="#br0" timeOffset="7084.34">6731 1799 0,'0'0'0,"21"0"0,-21-21 16,0 42 15,0 0-15,-21 22-16,0-22 0,0 0 0,21 21 15,-22-20-15,1 20 16,0-21-16,21 21 0,-21-20 0,0 20 16,21-21-16,-21 0 0,21 22 0,0-22 15,-22 0-15,22 0 0,0 0 16,0 0-16,0 1 0,22-22 31,-1 21-31,0-21 0,0 0 16,0 0-16,0 0 0,1-21 0,20-1 15,-21 1-15,0 21 16,0-21-16,1 0 0,-22 0 0</inkml:trace>
  <inkml:trace contextRef="#ctx0" brushRef="#br0" timeOffset="7527.67">6562 2096 0,'0'0'0,"-22"0"0,44 0 31,-1 0-31,0 0 0,0 0 16,0 0-16,22 0 0,-1 0 15,0 0-15,1-22 0,-1 22 0,0 0 16,1-21-16,20 21 16,-21-21-16,1 21 0,-1-21 0,0 0 0,1 21 15,-1-21-15,-21-1 0,0 1 16,1 0-16,-1 0 0,0 0 15,0 0-15,0-1 0,-21 1 0,0 0 16,0 0-16,0 0 16,0 0-16,0 42 31,0 0-31,0 0 0,-21 21 16,0-20-16,21 20 0,-21 0 15,21-21-15,0 22 0,-21-1 0,-1-21 16,22 22-16,-21-22 15,21 21-15,0-21 0,0 0 0,-21 1 0,21-1 16,-21 21-16,21-21 16,21-21 15,0 0-15,0 0-16,1 0 0,-1-21 0,0 0 15,0 21-15</inkml:trace>
  <inkml:trace contextRef="#ctx0" brushRef="#br0" timeOffset="7920.02">7578 2074 0,'0'22'0,"0"-1"15,21-21 1,0 0-16,0 0 0,0 0 15,0 0-15,1-21 0,-1-1 16,21 22-16,-21-21 0,0 21 16,1-21-16,-1 21 0,0-21 0,0 0 15,0 21-15,-21-21 0,0-1 16,-21 22 0,0 0-16,0 0 15,0 22-15,-22-1 0,22 0 16,0 0-16,-21 0 0,20 0 0,1 22 15,0-22-15,0 0 0,21 0 16,0 0-16,-21 1 0,21-1 0,0 0 16,0 0-16,0 0 0,21 0 15,0-21 1,0 0-16,0 0 0,1 0 16,-1 0-16,21 0 0,-21 0 15,22 0-15,-22 0 0,0-21 0,21 21 16,-21-21-16</inkml:trace>
  <inkml:trace contextRef="#ctx0" brushRef="#br0" timeOffset="8336.26">8361 1799 0,'0'21'0,"0"1"15,0-1-15,0 0 16,0 0-16,21-21 0,0 21 0,-21 0 16,42-21-16,-20 22 15,-1-22-15,0 21 0,21-21 0,-21 0 16,22 0-16,-22 0 0,21 21 16,1-21-16,-22 0 0,0 0 0,21 0 15,-21 0-15,1 0 0,-1 0 16,-21 21-1,-21-21 1,-1 21-16,1-21 0,0 21 16,0 1-16,-21-1 0,20 0 0,-20 0 15,21 0-15,-21 0 0,-1 1 16,22 20-16,-64 0 16,64-21-16,-21 22 0,21-22 0,-22 0 15,22 0-15,0 0 0,0 1 16,0-22-16,0 21 0,-1-21 15</inkml:trace>
  <inkml:trace contextRef="#ctx0" brushRef="#br0" timeOffset="8840.44">9652 1672 0,'0'0'0,"0"-21"0,0 0 31,-21 42-31,21 0 0,-21 0 16,21 22-16,-22-22 0,22 21 16,0 22-16,-21 20 15,21-41-15,0-1 0,-21 0 16,21 1-16,-21-22 0,21 21 0,0-21 16,-21 1-16,21 20 0,-21-21 15,21 0-15,0 0 0,0 1 16,21-22 15,0-22-31,0 1 0,-21 0 0,21 0 16,0 0-16</inkml:trace>
  <inkml:trace contextRef="#ctx0" brushRef="#br0" timeOffset="9071.27">10012 1715 0,'0'148'32,"-21"-106"-32,21 0 0,-22 1 15,1-22-15,21 21 0,-21 22 16,0-43-16,21 21 0,-21-21 16,21 1-16,0-1 0,0 0 15,0 0-15,-21-21 0,-1 0 31,1 0-15</inkml:trace>
  <inkml:trace contextRef="#ctx0" brushRef="#br0" timeOffset="9647.95">9461 2117 0,'0'0'15,"0"-21"1,22 21-16,-1 0 15,0 0-15,21 0 0,-21-22 0,22 22 16,-1-21-16,0 21 0,1 0 16,20-21-16,1 21 0,-1-21 15,-20 0-15,20 21 0,1-21 0,-22-1 16,0 1-16,1 0 0,-1 21 0,-21-21 16,21 0-16,-20 21 0,-22-21 15,-22 21 1,22 21-1,-21 0-15,0 0 0,0 0 0,0 0 16,0 1-16,-1-1 0,1 21 16,0-21-16,0 0 0,0 22 0,21-22 15,0 0-15,-21 0 0,21 22 16,0-22-16,0 0 0,0 0 0,0 0 16,0 0-16,21 1 15,0-22-15,0 0 0,0 0 0,22 21 16,-22-21-16,21 0 0,0 0 0,-20 0 15,20-21-15,0 21 0,1-22 16,-22 1-16,21 0 0,-21 21 16,22-21-16,-22-21 0,0 20 15,0 1-15,-21-21 0,0 21 0,0-22 16,0 22-16,0-21 0,0 0 0,0-1 16,-21 22-16,0 0 0,0-21 15,-22 42-15,22-22 0,-21 22 0,21-21 16,-22 21-16,1 0 0,0 0 15,-1 21-15,1 1 0,21-1 0,-22 0 16,22 0-16,0 0 0,0 0 16,21 1-16,0 20 0,0-21 0,0 0 15,0 0-15,0 1 0,21-1 16,0-21-16,22 21 0,-22-21 16,21 21-16,-21-21 0,22 0 0,-1 0 15</inkml:trace>
  <inkml:trace contextRef="#ctx0" brushRef="#br0" timeOffset="9911.79">11155 1757 0,'0'0'0,"0"21"0,0 0 15,-21 0-15,-1 1 16,1 20-16,0-21 0,21 21 0,-21-20 15,0 20-15,21-21 0,-21 21 0,-1-20 16,22 20-16,-21-21 0,21 0 16,0 0-16,0 1 0,0-1 0,-21 21 15,21-21 1,21-21 0,0 0-1,-21-21-15,22 0 0</inkml:trace>
  <inkml:trace contextRef="#ctx0" brushRef="#br0" timeOffset="10124.19">11028 1757 0,'0'0'16,"0"-21"-16,21 21 0,0 0 16,-21 21-16,21 0 0,-21 0 15,21 22-15,1-22 0,-22 21 0,21 0 16,0-20-16,0 20 0,-21-21 15,21 0-15,0 22 0,1-22 0,-1 0 16,-21 0-16,21 0 0,0-21 16,0 0-1,0 0-15,1 0 16,-1-21-16</inkml:trace>
  <inkml:trace contextRef="#ctx0" brushRef="#br0" timeOffset="10360.06">11663 1715 0,'0'0'15,"-21"21"-15,-22 0 0,22 0 0,0 0 16,-21 0-16,20 22 0,-20-22 16,21 21-16,-21-21 0,20 1 0,-20-1 15,21 21-15,0-21 0,0-21 16,-1 21-16,22 1 0,0-1 15,22-21 1,-1 0 0,21-21-16,-21-1 0,0 1 0,22 21 15,-22-21-15</inkml:trace>
  <inkml:trace contextRef="#ctx0" brushRef="#br0" timeOffset="10571.45">11684 1757 0,'0'0'0,"0"21"0,0 0 0,0 0 16,0 1-16,0 20 0,0-21 16,-21 21-16,21-20 0,-21 20 15,21-21-15,-22 21 0,22-20 0,0 20 16,-21-21-16,21 21 0,-21-20 16,21-1-16,0 0 0,0 0 15,0 0 1,21-21-1,0-21-15,1 0 16</inkml:trace>
  <inkml:trace contextRef="#ctx0" brushRef="#br0" timeOffset="10888.26">12277 1693 0,'0'0'0,"0"22"0,-22-1 0,1 0 16,0 21-16,21 1 0,-21-22 0,0 21 15,0 0-15,-1 1 0,1-1 16,21-21-16,-21 22 0,0-22 0,21 21 16,0-21-16,0 0 0,0 1 15,0-1-15,0 0 16,0 0-16,21-21 15,0 0-15,22 0 0,-22 0 0,21 0 16,-21 0-16,22 0 0,-22 0 16,21 0-16,-21-21 0,22 0 0,-22 21 15,0-21-15,0-1 0,21 22 16,-42-21-16,22 0 0,-1 0 0,0 0 16</inkml:trace>
  <inkml:trace contextRef="#ctx0" brushRef="#br0" timeOffset="11076.16">12234 2011 0,'0'0'0,"21"0"15,1 0-15,-1-21 16,0 21-16,0 0 0,0-21 0,22-1 15,-22 22-15,0-21 0,0 21 16,0-21-16</inkml:trace>
  <inkml:trace contextRef="#ctx0" brushRef="#br0" timeOffset="11272.01">12192 1757 0,'0'0'0,"21"0"15,0 0-15,0 0 16,1 0-16,20-21 0,-21 21 0,0 0 16,22 0-16,-1 0 15,-21 0-15,21-21 0,-20 21 0,-1 0 16,0 0-16,0 0 0,0 0 0,0-22 16,1 22-16</inkml:trace>
  <inkml:trace contextRef="#ctx0" brushRef="#br0" timeOffset="11883.25">13885 1524 0,'0'0'0,"0"21"31,-21 0-31,0 1 16,0-1-16,-22 21 15,22-21-15,-21 22 0,0-22 0,-22 21 16,-42 22-16,43-43 16,-1 21-16,1-21 0,-1 0 0,1 1 15,20-1-15,1-21 0,0 21 0,21-21 16,-1 0-16,1 0 0,0 0 15,42 0 1,0 0 0,22-21-16,-22 21 0,21 0 15,1 0-15,-1 0 0,0 0 0,1 0 0,-1 0 16,0 0-16,1 21 0,20 0 16,-21-21-16,1 21 0,-1 0 15,0 1-15,1-1 0,-1 0 16,0 0-16,1 0 0,-22 0 0,21-21 15,-21 22-15,1-1 0,-1-21 0,-21 21 16,21-21-16,-21-21 47,0 0-47,21-1 16</inkml:trace>
  <inkml:trace contextRef="#ctx0" brushRef="#br0" timeOffset="12188.14">14817 1376 0,'0'0'0,"-22"0"31,1 21-31,0 0 0,0 0 0,-21 22 0,-1-1 16,1 0-16,0 1 0,-22 20 15,22 1-15,-22-1 0,22-20 0,-22 20 16,1 1-16,21-22 0,-1 0 0,1 1 16,0-1-16,-1 0 0,1 1 15,0-1-15,20-21 0,1 0 16,0 22-16,0-22 0,0-21 0,21 21 16,0 0-16,21-21 31,0-21-31,0 0 0,22 0 15,-22-1-15,21 1 0</inkml:trace>
  <inkml:trace contextRef="#ctx0" brushRef="#br0" timeOffset="12668.09">15113 1545 0,'0'21'31,"0"1"-31,-21 20 0,0-21 16,-1 21-16,1 1 0,0-1 0,0 0 15,-21 1-15,20-1 0,1 0 16,0-20-16,0 20 0,0 0 0,0-21 16,-1 22-16,1-22 0,21 0 15,0 0-15,0 0 0,0 1 0,0-1 16,21-21-1,1 0 1,-1 0-16,21 0 0,-21 0 0,0 0 16,22 0-16,-1-21 0,-21 21 15,22-22-15,-1 1 0,0 0 0,1 0 16,-22 0-16,21 0 0,-21-1 16,0 1-16,1 0 0,-1 21 0,0-21 15,-21 0-15,0 42 31,-21 0-31,0-21 0,21 21 16,0 0-16,-22 1 0,22-1 16,-21-21-16,21 21 0,0 0 0,0 0 15,21-21 17,1 0-32,-1 0 15,0-21-15,0 21 16,0-21-16</inkml:trace>
  <inkml:trace contextRef="#ctx0" brushRef="#br0" timeOffset="12840.09">15579 1672 0,'-22'0'0,"1"0"15,21 21 1,-21-21-1,0 0 1,0 0 0</inkml:trace>
  <inkml:trace contextRef="#ctx0" brushRef="#br0" timeOffset="13025.04">14774 1799 0,'-21'21'15,"42"-42"-15,-63 42 0,42 1 0,21-1 32,0-21-32,0 0 15,1 0-15,20 0 0,0 0 0,1 0 16,-1 0-16,0 0 0,1 0 16,20 0-16,1-21 0,63-1 15</inkml:trace>
  <inkml:trace contextRef="#ctx0" brushRef="#br0" timeOffset="13291.66">16044 1503 0,'0'0'0,"-21"0"32,0 21-32,0 0 0,21 22 15,-21-22-15,-1 21 0,1 0 16,21 22-16,-21-22 0,0 1 0,0-1 15,0 0-15,21 1 0,-22-22 16,1 21-16,0-21 0,21 22 0,0-22 16,-21 0-16,21 0 0,-21 0 15,21 0-15,0 1 0,21-22 32,0 0-17,0-22-15,0 1 16</inkml:trace>
  <inkml:trace contextRef="#ctx0" brushRef="#br0" timeOffset="13716.26">15642 1947 0,'0'0'0,"-21"-21"0,0 21 0,42 0 47,0 0-47,0 0 16,22 0-16,-1 0 0,-21 0 0,21 0 15,1 0-15,-1 0 0,0 0 0,1-21 16,-1 21-16,0-21 16,1 0-16,20 0 0,-20-1 0,20 1 15,-21-21-15,1 21 16,-1-22-16,-21 22 0,22-21 0,-1-22 16,-42 43-16,0 0 0,0 0 15,0 0-15,0 0 0,-21 21 16,0 0-16,-1 0 0,1 21 15,0 0-15,0 0 0,0 0 0,0 22 16,-1-1-16,1 0 0,0 1 16,0 20-16,21-21 0,0 1 0,-21-1 15,0 0-15,21 1 0,0-22 16,0 21-16,-22-21 0,22 1 16,-21 20-16,21-21 0,0 0 15,0 0-15,0 1 16,21-22 15,1-22-31,-1 1 0,21 21 0,-21-21 16,0 0-16</inkml:trace>
  <inkml:trace contextRef="#ctx0" brushRef="#br0" timeOffset="14104.02">16616 1926 0,'21'0'16,"0"0"-16,0 0 15,0 0-15,1 0 0,-1 0 16,21 0-16,-21 0 0,0-21 0,1 21 16,20-21-16,-21 0 0,0 21 15,-21-21-15,0-1 0,21 22 0,-21-21 16,-21 21-1,-21 0 1,21 0-16,0 21 0,-22 1 16,1-1-16,21 0 0,-22 0 0,22 0 15,-21 0-15,21 1 0,0-1 16,-1 0-16,1 0 0,21 0 0,0 0 16,0 1-16,0-1 0,0 0 0,0 0 15,0 0-15,21-21 16,1 0-16,-1 21 0,0-21 0,21 0 15,-21 0-15,22 0 0,20 0 16,-20 0-16,-22 0 0,21-21 16,-21 0-16,22 21 0,-1-21 15</inkml:trace>
  <inkml:trace contextRef="#ctx0" brushRef="#br0" timeOffset="14555.32">17441 1461 0,'0'0'0,"-21"0"0,0 0 15,21 21 17,0 0-32,21 0 15,0 0-15,0 0 0,1 1 16,-1-1-16,0 0 0,21 0 0,1 0 15,-1 0-15,0 1 0,1-1 16,-1 0-16,0-21 0,1 21 0,-22 0 16,21-21-16,0 21 0,-20-21 15,-1 0-15,0 0 0,0 0 16,0 0-16,-42 22 31,0-22-15,0 21-16,-22-21 0,1 21 15,0 0-15,-1 0 0,-20 0 16,21 1-16,-22-1 0,22 0 16,-1 0-16,-20 0 0,21 22 0,-1-43 15,1 21-15,21 0 0,0 0 0,-1-21 16,1 21-16,0-21 0,21 21 16,-21-21-16,21-21 31</inkml:trace>
  <inkml:trace contextRef="#ctx0" brushRef="#br0" timeOffset="14744.23">17272 2201 0,'0'0'0,"-21"0"0,0 0 16,21-21 62</inkml:trace>
  <inkml:trace contextRef="#ctx0" brushRef="#br0" timeOffset="15911.99">4276 3260 0,'0'0'0,"21"-21"0,0-1 15,0 1-15,0 0 0,0 0 0,1 21 16,-1-21-16,-21 0 0,21-1 0,-21 1 16,-21 21 15,0 21-15,-22 1-16,22-1 0,0 0 0,-21 0 15,20 0-15,-20 22 0,0-22 16,-1 0-16,1 21 0,0-21 0,-1 1 15,-20 20-15,21-21 0,-1 0 0,1 0 16,0 1-16,20-22 0,1 21 16,0-21-16,0 0 0,0 0 15,42 0 1,0 0 0,0 0-16,0 0 15,1 0-15,20 0 0,-21 0 0,21 0 16,1 0-16,-1 21 0,-21 0 15,22 0-15,-1 0 0,-21 1 0,21-1 16,-20 0-16,-1 0 0,21 0 16,-21 0-16,0-21 0,1 22 0,-1-1 15,0-21-15,-21 21 0,21-21 0,0 0 16,0 0 0,1 0-16,-1 0 15,-21-21-15,21 21 0</inkml:trace>
  <inkml:trace contextRef="#ctx0" brushRef="#br0" timeOffset="16459.68">5059 3027 0,'-43'42'15,"22"-21"-15,21 22 0,0-1 0,-21-21 16,21 22-16,-21-1 0,21 21 16,0-41-16,0 20 0,-21 0 0,21 1 15,-21-1-15,21-21 0,0 0 0,0 22 16,0-22-16,0 0 16,-22 0-16,22 0 0,0-42 46,0 0-30,0 0-16,0 0 0,0-1 16,0 1-16,0 0 0,22-21 0,-22 21 15,21-1-15,0 1 0,0 0 16,0 0-16,0 0 0,1 0 16,20 21-16,-21 0 0,21 0 15,1 0-15,-22 0 0,21 0 0,-21 21 16,22 0-16,-22 0 0,0 0 15,0 0-15,0 1 0,-21-1 0,22 21 16,-22-21-16,0 0 0,0 1 0,-22-1 16,1 0-16,-21 0 0,0 0 15,20 0-15,-20 1 0,0-1 0,-1-21 16,1 21-16,21-21 0,-21 0 16,20 0-16,1 0 0,0 0 0,21-21 31,0 0-16,21-1-15,0 22 0,1-21 0,-1 0 16,21 0-16,-21 21 0,22-21 16</inkml:trace>
  <inkml:trace contextRef="#ctx0" brushRef="#br0" timeOffset="17941.24">5905 3323 0,'0'43'31,"-21"-22"-31,0 0 0,0 0 0,0 0 16,21 22-16,-21-22 0,-1 0 0,1 21 15,21-21-15,-21 1 16,21-1-16,-21 0 0,21 0 0,0 0 16,0 0-16,0 1 0,21-1 15,0-21-15,0 0 16,1 0-16,-1 0 0,0 0 0,21 0 15,-21-21-15,22 21 0,-22-22 16,0 22-16,0-21 0,0 0 0,1 21 16,-22-21-16,21 0 0,-21 0 15,0-1-15,0 1 0,0 0 0,-21 0 16,-1 0-16,1 0 0,0-1 0,0 1 16,-21 21-16,20-21 15,1 21-15,0-21 0,42 21 31,0 0-31,1 0 16,-1 0-16,21 0 0,0 0 16,-20 0-16,20-21 0,0 21 0,64-21 15,-64 21-15,1 0 0,-1 0 16,0 0-16,22 0 0,-43-22 16,21 22-16,-20 0 0,-1 0 0,0 0 15,-21 22 1,-21-1-16,0-21 15,-1 21-15,1 0 16,0-21-16,0 21 0,-21 0 0,20 1 16,1-1-16,-21 0 0,21 0 0,0 21 15,-1-20-15,1-1 0,0 0 16,0 0-16,21 0 0,0 0 0,0 1 16,0-1-16,21-21 15,0 0-15,0 0 16,1 0-16,-1 0 0,21 0 15,-21 0-15,0 0 0,22-21 0,-22 21 16,21-22-16,-21 1 0,1 0 0,-1 21 16,21-21-16,-21-21 0,0 20 15,1 1-15,-22-21 0,21 21 16,0-22-16,0 1 0,0 0 16,0-1-16,1 1 0,-22 0 0,21-1 15,0 1-15,0 21 0,0 0 0,-21 0 16,0-1-16,0 1 0,0 42 47,-21 1-47,0 20 0,21-21 0,-21 21 15,0 1-15,21-1 0,0 0 16,-22 1-16,22-1 0,-21 0 0,21-20 16,-21 20-16,21 0 0,0-21 15,0 22-15,0-22 0,0 0 16,0 0-16,0 0 0,0 1 0,21-1 15,0-21 1,1 0-16,-1 0 0,21 0 0,-21 0 16,0 0-16,22 0 0,-22 0 0,21-21 15,1-1-15,-22 22 0,21-21 16,-21 0-16,22 0 0,-22 0 0,0 0 16,0-1-16,0 1 0,0 0 15,-21 0-15,0 0 0,0 0 0,22-1 16,-22 1-16,0 42 31,-22 1-15,22-1-16,0 0 0,0 0 15,-21 0-15,21 0 0,0 1 0,0-1 16,0 0-16,0 0 0,0 0 16,0 0-16,0 1 0,21-22 15,1 0 1,-1 0-16,0 0 0,0 0 15,0 0-15,0 0 0,1-22 0,-1 22 16,-21-21-16,21 0 0,0 0 16,0 21-16,0-21 0,-21-22 15,0 22-15,22 0 0,-22 0 0,21 0 16,-21 0-16,0-1 0,0 1 16,0 0-16,0 0 15,0 42 1,0 0-16,0 0 15,0 1-15,0-1 0,-21 0 0,21 21 16,0-21-16,-22 1 0,22 20 16,-21-21-16,21 21 0,0-20 0,0 20 15,0-21-15,0 21 0,-21 1 16,21-1-16,0 0 0,0-20 16,0 20-16,-21 0 0,21 1 0,0 20 15,0-42-15,0 22 16,-21-22-16,0 0 0,-1 0 0,1 0 15,21 0-15,-21-21 0,0 22 0,0-22 16,0 0-16,-1 0 16,1 0-16,0 0 0,0 0 15,0 0-15,0 0 16,-1-22 0,22 1-1,0 0-15,0 0 16,0 0-16,22 0 0,-1-1 0,0 1 15,0-21-15,0 0 0</inkml:trace>
  <inkml:trace contextRef="#ctx0" brushRef="#br0" timeOffset="18375.98">7937 3260 0,'0'0'16,"0"-21"-16,0-1 0,22 1 0,-22 0 15,21 21-15,0 0 16,0 0 0,0 21-16,-21 0 15,21 1-15,1-1 0,-1 0 16,0 0-16,0 21 0,0-20 0,0-1 16,1 21-16,20-21 0,-21 0 15,43 22-15,-22-22 0,-21 0 16,21 0-16,1-21 0,-1 21 15,0-21-15,-20 0 0,20 0 0,0 0 16,-21 0-16,1 22 0,-1-22 16,-42 0 15,-1 0-31,1 0 0,-21 21 0,21 0 16,0-21-16,-22 21 0,22 0 0,-21 0 15,21 1-15,-1-1 16,-20-21-16,21 21 0,-21 0 0,20 0 15,1 0-15,-21-21 0,21 22 0,0-1 16,-1-21-16,1 0 0,0 0 16,0 21-16,0-21 15,0 0 1,-1 0-16</inkml:trace>
  <inkml:trace contextRef="#ctx0" brushRef="#br0" timeOffset="19175.53">4635 4763 0,'0'0'0,"0"21"16,0 0 0,0 21-16,-21-21 0,0 22 0,0-1 15,0 0-15,-22 22 0,1-22 0,0 1 16,-1-1-16,1 0 0,0 1 16,-22-1-16,22 0 0,0 1 0,-22-1 15,22-21-15,-1 21 0,1-20 16,21-1-16,-21 0 0,20 0 15,1 0-15,0-21 0,0 0 16,21-21 0,0 0-1,0 0-15,21 21 0,0-21 16,0 21-16,22 0 0,-22 0 16,0 0-16,0 0 0,22 0 15,-22 21-15,0-21 0,21 21 0,-21 0 16,22 0-16,-22-21 0,0 21 15,21 1-15,-20-1 0,-1-21 0,0 21 16,0 0-16,0-21 0,0 0 16,1 21-16,-1-21 15,-21-21 32,0 0-47,0 0 0,0 0 16,21-1-16,-21 1 0</inkml:trace>
  <inkml:trace contextRef="#ctx0" brushRef="#br0" timeOffset="19704.41">4889 4932 0,'0'0'0,"0"21"16,0 0-1,0 0-15,0 1 0,0-1 0,0 21 16,0 0-16,0 1 0,0-1 16,0-21-16,0 22 0,0-1 0,0 0 15,0-21-15,0 22 0,0-22 0,0 21 16,0-21-16,-21 1 0,21-1 16,0 0-16,0 0 0,0 0 15,0-42 16,0 0-15,0 0-16,0 0 0,0-1 16,0 1-16,0 0 0,0 0 0,0 0 15,0-22-15,21 22 0,1 0 16,-1-21-16,0 21 0,0-1 0,0-20 16,22 21-16,-22 0 0,21 0 15,-21 21-15,22 0 0,-22 0 0,21 0 16,-21 0-16,22 0 0,-22 21 15,0 0-15,21 0 0,-21 21 0,1-20 16,-22 20-16,0-21 0,0 21 0,0-20 16,0 20-16,0-21 15,0 0-15,-22 22 0,1-22 0,0 0 16,21 0-16,-21 0 0,21 0 0,-21-21 16,21 22-16,0-44 46,0 1-46,0 0 0,0 0 0,21 0 16,-21 0-16,21-1 0</inkml:trace>
  <inkml:trace contextRef="#ctx0" brushRef="#br0" timeOffset="20291.49">5842 5228 0,'0'0'16,"21"0"-1,-21-21-15,21 0 0,-21 0 16,0 0-16,21 21 16,-21-22-16,22 1 0,-1 0 0,-21 0 15,0 0-15,0 0 0,21 21 0,-21-22 16,21 1-16,-21 42 31,0 1-15,0-1-16,0 0 0,0 21 0,0-21 15,0 22-15,0-22 0,0 21 0,0-21 16,0 22-16,0-22 0,-21 0 16,21 21-16,0-20 0,-21-1 0,21 0 15,0 0-15,0 0 16,0 0-16,-21-21 31,-1 0-31,1 0 16,0 0-16,0 22 0,0-22 15,0 0-15,-22 0 0,22 0 0,0 0 16,0 0-16,0 0 0,-1 0 16,1 0-16,42 0 31,1 0-31,-1 0 15,0 0-15,21 0 0,-21 0 0,22 0 16,-22 0-16,0 0 0,21 0 16,-20 0-16,-1 0 0,21 0 0,-21 0 15,0 0-15,1 0 0,-1 0 16,0-22-16,-21 1 16,21 21-16,-21-21 15,21 0-15,0 0 0,-21 0 16</inkml:trace>
  <inkml:trace contextRef="#ctx0" brushRef="#br0" timeOffset="20715.49">6477 4932 0,'0'63'31,"0"-41"-16,0-1-15,0 0 16,0 0-16,0 0 0,21 0 16,0 1-16,0-1 0,1 0 0,-1-21 15,21 21-15,-21 0 0,22-21 16,-1 21-16,-21-21 0,21 0 0,1 22 16,-1-22-16,-21 0 0,22 0 15,-22 21-15,0-21 0,0 0 0,-21 21 16,-42 0 15,21-21-31,-1 21 0,-20-21 0,0 21 16,-1 1-16,1-22 0,-21 21 15,20 0-15,1 0 0,0 0 16,-1 0-16,1 1 0,0-1 0,-1 0 16,-20 21-16,42-21 15,-1-21-15,1 22 0,21-1 16,0 0-16,0-42 31,0 0-15,0-1-16</inkml:trace>
  <inkml:trace contextRef="#ctx0" brushRef="#br0" timeOffset="21615.43">8043 4911 0,'0'0'0,"0"-21"0,0-1 16,0 1-16,0 0 16,0 42-1,0 0-15,0 1 16,0-1-16,0 21 0,0-21 0,0 22 16,0-1-16,-21 0 0,21 1 15,0-22-15,-21 21 0,0 0 0,21-20 16,-21-1-16,-1 0 0,1 0 15,21 0-15,0 0 0,-21-21 16,21 22-16,0-44 31,21 22-31,0-21 0,1 0 16,-1 0-16,0 0 0,21 0 16,-21-22-16,1 22 0,-1 0 15,0-21-15,21-1 0,-21 22 0,1-21 16,-1 21-16,0-1 0,0 1 15,-21 0-15,21 21 0,0 21 16,-21 0-16,0 1 0,22-1 0,-22 21 16,0-21-16,0 22 0,0-22 15,0 21-15,0-21 0,0 0 0,0 43 16,0-43-16,0 0 16,0 0-16,21-21 0,0 0 15,0 0-15,0 0 0,0 0 16,1 0-16,-1 0 0,0 0 15,21-21-15,-21 0 0,1 21 16,-1-21-16,21-21 0,-21 20 0,0 1 16,1-21-16,-1 21 0,-21-22 15,0 1-15,0 0 0,0-1 0,0 1 16,0 0-16,0-1 16,-21 22-16,21-21 0,-22 21 0,1 21 0,0-21 15,0 21-15,0 0 0,0 0 16,21 21-16,0 0 0,0 0 15,0 0-15,-22 0 0,22 43 16,0-43-16,0 0 0,0 22 16,0-22-16,22 0 0,-1 0 15,-21 0-15,21 0 0,0 1 0</inkml:trace>
  <inkml:trace contextRef="#ctx0" brushRef="#br0" timeOffset="21940.97">8932 5249 0,'0'0'16,"21"0"-16,1 0 0,-1 0 0,0-21 16,0 21-16,0-21 0,0 0 0,1 0 15,-1 21-15,0-21 0,21-1 16,-42 1-16,21 0 0,1 0 16,-22 0-16,0 0 0,0-1 15,-22 22-15,1 0 16,0 0-16,0 0 0,0 22 15,-22-1-15,22 0 0,0 0 0,-21 0 16,21 0-16,-1 1 0,1 20 16,0-21-16,0 0 0,0 22 0,21-22 15,0 0-15,0 0 0,0 0 0,0 0 16,0 1-16,21-1 16,0-21-16,0 0 0,0 21 0,1-21 15,-1 0-15,0 0 0,0 0 0,21 0 16,-20 0-16,20-21 0,-21 0 15,21 21-15,-20-22 0</inkml:trace>
  <inkml:trace contextRef="#ctx0" brushRef="#br0" timeOffset="22231.93">9694 4678 0,'0'-21'0,"0"42"0,0-63 16,-21 42-1,0 21 1,0 0-16,21 21 0,0 1 0,-21-1 16,21 0-16,-22 1 0,22 20 0,0-21 15,-21 1-15,0-1 16,0 0-16,21 1 0,-21-1 0,21-21 16,0 0-16,-21 22 0,21-22 15,-22 0-15,22 0 0,0 0 16,22-21 15,-1 0-31,0-21 16,-21 0-16,21 0 0,0 0 0,0 0 15</inkml:trace>
  <inkml:trace contextRef="#ctx0" brushRef="#br0" timeOffset="23523.24">9948 4974 0,'0'0'0,"21"-21"0,-21-21 16,0 21-16,-21 21 16,0 0-16,0 0 15,0 0-15,0 21 0,-1 0 16,-20 0-16,21 21 0,0-20 16,0-1-16,-1 21 0,1 0 0,21-20 15,-21-1-15,21 21 0,-21-21 0,21 0 16,0 22-16,0-22 0,0 0 0,0 0 15,0 0 1,21-21-16,0 0 0,22 22 16,-22-22-16,0 0 0,21 0 0,-21 0 15,22 0-15,-1 0 0,0-22 16,1 1-16,-1 21 0,0-21 0,1 0 16,-1 0-16,0 0 0,-20-1 0,20 1 15,-21 0-15,21-21 0,-20 21 16,-1-22-16,0 22 0,-21 0 0,0-21 15,21 20-15,-21 1 0,0 0 16,0 0-16,-21 21 16,0 21-1,21 0-15,-21 0 16,-1 1-16,22-1 0,-21 21 0,21-21 16,-21 0-16,21 22 0,0-22 15,-21 0-15,21 0 0,-21 0 0,21 1 16,0-1-16,0 0 0,0 0 0,0 0 15,21-21-15,0 21 16,0-21-16,0 0 0,1 0 16,-1 0-16,0 0 0,0 0 0,0 0 15,0-21-15,1 0 16,-1 0-16,0 0 0,-21 0 16,0-1-16,0 1 0,0-21 15,0 21-15,0 0 0,0-1 16,0-20-16,-21 21 0,21 0 0,-21 0 15,-1-1-15,1 22 0,0-21 16,0 21-16,42 0 31,0 0-15,0 0-16,1 0 0,-1 0 16,21 0-16,-21 0 0,0 0 15,1 0-15,-1 0 0,0 0 0,0 0 16,21 0-16,-20 0 0,-22 21 15,42 22-15,-21-22 16,-21 0-16,0 0 0,0 0 0,0 1 16,0-1-16,0 0 0,0 0 15,0 0-15,0 0 0,0 1 16,-21-1-16,0 0 0,21 0 16,0 0-1,-21-21 1,21-21-1,0 0 1,0 0-16,0 0 0,0-1 16,0 1-16,0 0 0,0 0 15,21-21-15,0 20 0,0-20 16,0 21-16,0-21 0,1 20 0,20 1 16,0 0-16,-21 0 0,22 0 15,-22 21-15,21 0 0,-21 0 0,1 0 16,-1 21-16,0 0 0,0 0 15,0 0-15,-21 1 0,0 20 0,0-21 16,0 21-16,0-20 0,0-1 0,0 0 16,0 42-16,0-41 15,0-1-15,-21 0 0,0-21 16,21 21-16,-21-21 16,21-21 15,0 0-16,0 0-15,0-1 0,21 1 16,0 0-16,0 0 0,22 0 0,-22-22 16,0 22-16,21-21 0,-21 21 15,22-22-15,-22 22 0,0 0 0,21 0 16,-20 0-16,-1 21 0,0 0 16,0 0-16,-21 21 0,0 0 0,21 0 15,-21 0-15,0 1 0,21-1 16,-21 42-16,0-42 0,0 22 15,0-22-15,0 0 0,-21 0 16,0 0-16,21 1 0,-21-22 16,21 21-16,-21 0 15,42-21 17,0-21-32,0 0 0,0-1 15</inkml:trace>
  <inkml:trace contextRef="#ctx0" brushRef="#br0" timeOffset="23868.1">11726 5122 0,'43'0'31,"-22"0"-31,0-21 0,0 0 16,0 21-16,0-21 0,1 21 15,-1-21-15,-21 0 0,21-1 16,0 1-16,-21 0 0,21 0 0,-21 0 15,0 0-15,0-1 0,0 1 16,-21 21 0,0 0-16,-21 21 0,20 1 0,1 20 15,0-21-15,0 0 0,0 22 16,0-22-16,-1 21 0,1-21 16,21 22-16,0-22 0,0 0 15,0 0-15,0 0 0,0 0 0,0 1 16,0-1-16,21-21 0,1 0 15,-1 0-15,21 0 16,-21 0-16,0 0 0,22 0 0,-22 0 16,21 0-16,-21-21 0,22 21 15,-22-22-15,21 1 0,-21 0 0,1 0 16</inkml:trace>
  <inkml:trace contextRef="#ctx0" brushRef="#br0" timeOffset="24295.5">12594 4614 0,'0'0'16,"0"-21"-16,0 0 0,0 0 16,0 0-16,0 42 47,0 0-47,0 0 0,-21 0 0,0 22 15,21-1-15,-21 0 0,-1 1 16,1-1-16,0 0 0,0 1 0,0-1 15,0 0-15,-1 1 0,1-1 16,0-21-16,0 22 0,21-22 0,0 0 16,0 0-16,0 0 0,21-21 15,0 0 1,0 0-16,1 0 0,-1 0 16,21 0-16,-21 0 0,0-21 0,1 0 0,20 21 15,-21-21-15,0 0 16,0-1-16,1-20 0</inkml:trace>
  <inkml:trace contextRef="#ctx0" brushRef="#br0" timeOffset="24632.18">12763 4953 0,'0'21'15,"0"0"-15,0 1 16,0-1-16,-21 0 0,21 0 0,-21 0 16,21 0-16,0 1 0,0-1 15,0 0-15,0 0 0,0 0 0,0 0 16,21-21-16,0 22 0,1-22 0,-1 21 15,0-21-15,0 0 16,21 0-16,-20 0 0,20 0 0,-21 0 16,21 0-16,1-21 0,-22-1 0,21 1 15,-21 21-15,1-21 0,-1 0 16,0-21-16,-21 20 0,0 1 0,0-21 16,0 0-16,0 20 0,-21-20 15,0 21-15,-1 0 0,1 0 16,0-1-16,-21 1 0,21 0 0,-22 21 15,22 0-15,-21 0 0,21 0 0,-1 0 16,-20 0-16,21 0 0,0 0 0,0 0 16,-1 0-16,22 21 15,-21-21-15,0 0 16,0 0 0</inkml:trace>
  <inkml:trace contextRef="#ctx0" brushRef="#br0" timeOffset="24812.5">12340 4741 0,'21'0'15,"0"0"-15,22 0 16,-22-21-16,0 21 0,21 0 16,1 0-16,-1 0 0,0 0 15,1-21-15,-1 21 0,0 0 16,1 0-16,-1 0 0,85-21 15,-106 21-15</inkml:trace>
  <inkml:trace contextRef="#ctx0" brushRef="#br0" timeOffset="25700.09">13737 4784 0,'0'0'0,"0"-21"0,0-1 16,0 44-1,0-1 1,0 0-16,0 0 0,0 0 0,0 22 16,0 20-16,0-42 15,0 22-15,0-22 0,0 0 0,0 21 16,-21-21-16,21 1 0,-21-22 0,21 21 15,0 0-15,0-42 47,0 0-47,0-1 0,0 1 16,0 0-16,0-21 16,21 21-16,0-1 0,0-20 15,0 21-15,1 0 0,-1-22 0,0 22 16,0 0-16,0 0 0,22 0 15,-1 21-15,-21 0 0,21 0 0,22 0 16,-22 21-16,-21 0 16,1 0-16,-1 22 0,0-22 0,0 42 15,-21-20-15,0-22 0,0 21 16,0-21-16,0 0 0,-21 1 16,21-1-16,-21 0 0,21 0 0,-21-21 15,21 21 1,-22-21-16,22-21 15,0 0 1,0 0-16,0 0 16,0-1-16,0 1 0,22 0 0,-1 0 15,0-21-15,-21 20 0,42-20 16,-21 21-16,1 0 0,20-22 0,-21 22 16,0 0-16,22 0 0,-22 21 0,0 0 15,21 0-15,-21 0 0,-21 21 16,22-21-16,-1 42 0,-21 1 15,0-22-15,0 21 0,0-21 16,0 22-16,0-22 0,0 0 0,0 0 16,-21 22-16,21-22 0,-22-21 15,22 21-15,0 0 0,-21 0 16,42-21 15,1 0-31,-1 0 0,0 0 16,0-21-16,0 0 0,0 21 0,1-21 15,-1 0-15,21-22 0,-21 22 16,0 0-16</inkml:trace>
  <inkml:trace contextRef="#ctx0" brushRef="#br0" timeOffset="26252.21">14944 4868 0,'0'0'0,"0"-21"0,-22 42 47,1 1-47,21-1 0,-21 0 16,21 0-16,0 21 0,-21-20 15,21-1-15,-21 0 0,21 21 0,0-21 16,0 1-16,0-1 0,0 0 16,0 0-16,21-21 15,0 0-15,0 0 0,0 0 16,1 0-16,20 0 0,-21 0 16,0-21-16,22 0 0,-1 0 15,-21-1-15,21 1 0,-20 0 0,-1 0 16,0-21-16,0 20 0,0-20 0,0 21 15,-21 0-15,0-22 0,0 22 16,0 0-16,22 0 16,-22 42-1,-22 0 1,1 22-16,21-22 0,-21 21 0,0 0 16,21 1-16,-21-1 0,21 0 0,-21 1 15,-1-1-15,22 0 0,0 1 16,0 20-16,0-20 0,0-1 0,0 21 15,0-20-15,0 20 0,0-20 16,0 20-16,-21-21 0,0 64 16,21-42-16,-21-22 0,0 0 0,21 22 15,-21-43-15,-1 21 0,-41 22 16,42-43-16,-22 0 16,22 0-16,-21 1 0,0-22 0,20 0 15,-41 0-15,21 0 0,20 0 16,-20-22-16,0 1 0,21 0 15,-22 0-15,22 0 0,0 0 0,0-22 16,0 22-16,21 0 0,0-21 0,0 20 16,0-20-16,0 21 0,21-21 15,0-1-15,0 1 0,21-22 0,1 22 16,-1-21-16,0 20 0</inkml:trace>
  <inkml:trace contextRef="#ctx0" brushRef="#br0" timeOffset="26515.07">15960 4530 0,'0'0'0,"0"21"31,0 0-31,-22 0 0,1 22 0,21-22 16,-21 21-16,21 22 0,0-22 15,-21 0-15,21 1 0,-21-1 16,21 0-16,0-21 0,0 22 16,0-22-16,0 0 0,0 0 0,0 0 15,0 1-15,0-44 32</inkml:trace>
  <inkml:trace contextRef="#ctx0" brushRef="#br0" timeOffset="26836.25">15875 4572 0,'0'0'0,"0"-21"0,0 0 15,0 0-15,0-1 0,0 1 16,0 0-16,0 0 0,21 0 16,0 0-16,0-1 0,1 1 0,-1 0 15,0 0-15,21 21 0,1-21 16,41 21-16,-41 0 0,-22 0 15,21 0-15,0 21 0,-20 0 16,-1 0-16,0 22 0,-21-22 0,0 21 16,0-21-16,0 22 0,-21-22 0,0 21 15,-22-21-15,22 22 0,-21-22 16,-1 0-16,22 0 0,-21 0 16,0-21-16,20 21 0,1 1 15,-21-22-15,21 0 0,0 0 16,42-22 15,0 22-31,0 0 16</inkml:trace>
  <inkml:trace contextRef="#ctx0" brushRef="#br0" timeOffset="27814.35">16743 4826 0,'0'0'0,"0"-21"0,0 0 16,21 0-16,-21-1 15,0 1-15,0 0 16,-21 21-16,0 0 0,-1 0 16,-20 0-16,21 0 0,0 0 15,0 0-15,-1 0 0,-20 21 0,21 0 16,-21 1-16,20 20 0,1-21 15,-21 0-15,21 0 0,-22 43 16,43-43-16,0 0 0,0 22 16,0-22-16,0 0 15,0 0 1,22-21-16,-1 0 0,0 0 16,21 0-16,-21 0 0,1 0 0,-1-21 15,21 21-15,-21-21 0,0 0 16,22-1-16,-22 1 0,0 0 0,0 0 15,0 0-15,22-22 0,-22 22 16,0-21-16,0 0 0,0 20 16,-21 1-16,0 0 15,0 42 1,0 0-16,0 1 16,-21 20-1,0-21-15,21 0 0,-21 22 0,21-22 16,0 0-16,0 21 0,0-21 15,0 1-15,0-1 0,0 21 0,21-42 16,0 21-16,0 0 0,1 1 0,-1-22 16,0 0-16,21 21 0,-21-21 15,1 0-15,20 0 0,-21 0 0,0 0 16,22 0-16,-22-21 0,42-22 16,-42 22-16,1 0 0,-1 0 15,0-22-15,0 1 0,-21 21 16,21-21-16,-21-1 0,0 1 0,0 0 15,0 20-15,0 1 0,0 0 16,-21 0-16,0 21 0,0 0 16,0 0-16,-1 0 0,-20 0 0,21 21 15,0-21-15,0 21 0,-22 22 16,43-22-16,-21 0 0,0 0 0,21 21 16,-21-20-16,21-1 0,0 0 15,0 0-15,0 0 0,0 0 0,21 1 16,0-22-16,0 0 0,0 21 15,1-21-15,-1 0 16,0 21-16,0 0 0,0-21 0,-21 21 16,0 0-16,0 1 15,0 20-15,0-21 0,0 21 0,0-20 16,0 20-16,0 0 0,0 1 0,0-22 16,-21 21-16,21 0 0,-21 1 15,0-1-15,0 0 0,-1-20 0,1 20 16,0 0-16,0 1 0,0-22 0,0 0 15,-1 21-15,-20-21 0,21 1 16,0-1-16,0-21 0,-22 21 0,22-21 16,0 0-16,-43 0 15,43 0-15,0 0 0,0 0 0,-21-21 16,20 0-16,-20-1 16,21 1-16,21-21 0,0 21 0,0 0 15,0-22-15,0 22 0,42-21 16,-21-1-16,22 1 0,-22 0 0,21-1 15,1 1-15,-1 0 0</inkml:trace>
  <inkml:trace contextRef="#ctx0" brushRef="#br0" timeOffset="28168.14">17632 5017 0,'21'0'0,"-42"0"0,63 0 0,-42-22 16,21 22-16,0-21 0,1 0 0,-1 21 16,0-21-16,0 0 0,0 0 15,-21-1-15,0-20 0,21 21 0,-21 0 16,0 0-16,0-1 0,0 1 16,-21 21-16,0-21 0,0 21 15,0 0-15,0 0 0,-22 21 0,22 0 16,-21 22-16,21-22 0,-1 21 15,-20 1-15,21-1 0,21 0 0,-21-21 16,21 22-16,0-22 16,0 21-16,0-21 0,0 1 0,0-1 0,21 0 15,0 0-15,0-21 0,22 21 16,-22-21-16,21 0 0,0 0 16,-20 0-16,20 0 0,0 0 0,1 0 15,20-42-15,-42 21 16,0 0-16</inkml:trace>
  <inkml:trace contextRef="#ctx0" brushRef="#br0" timeOffset="28695.84">19113 4487 0,'0'22'31,"0"-1"-31,0 0 15,0 0-15,-21 21 0,21-20 0,-21-1 16,0 21-16,-21-21 16,20 22-16,-62 20 0,20-42 15,22 0-15,-22 1 0,1-1 16,-1 0-16,22 0 0,0-21 0,-1 0 16,1 21-16,21-21 0,0 0 15,0 0-15,42 0 16,0 0-16,21-21 15,1 21-15,-22 0 0,21 0 16,0 0-16,1 0 0,-1 0 0,22 0 16,-22 21-16,-21-21 0,21 21 15,1-21-15,-1 22 0,-21-22 0,22 0 16,-22 21-16,21-21 0,-21 21 16,0-21-16,1 0 0,-1 0 15,0 0 1,-21-21-1,0 0-15,0-1 0,21 22 16</inkml:trace>
  <inkml:trace contextRef="#ctx0" brushRef="#br0" timeOffset="29000.67">19939 4360 0,'0'0'15,"0"-21"-15,0 0 0,0 0 0,-21 21 16,0 21-16,-1 0 16,-20 0-16,21 22 0,-21-1 15,-1 0-15,1 1 0,-22-1 0,-41 85 16,62-63-16,-20-1 0,20-21 16,-20 22-16,21-1 0,-22-20 15,22 20-15,-1-20 0,22-22 0,-21 21 16,0 0-16,20-20 0,1-1 15,0 0-15,21 0 0,-21-21 16,42 0 15,0 0-31,0-21 0,1 0 16,-1 0-16,0-1 0</inkml:trace>
  <inkml:trace contextRef="#ctx0" brushRef="#br0" timeOffset="29511.37">19981 4530 0,'0'21'31,"-21"0"-31,0 0 0,0 22 0,0-22 16,-1 21-16,1 0 0,0 1 15,0-1-15,0 22 0,-22-22 0,22 0 16,0-21-16,0 22 0,0-1 16,21-21-16,-21 0 0,21 1 0,-22-1 15,22 0-15,0-42 47,0 0-47,0-1 0,0 1 16,22 0-16,-1 0 0,0 0 0,0 0 15,21-22-15,-20 1 0,20 21 16,-21-22-16,21 22 0,1 0 0,20-21 16,-42 21-16,22-1 15,-22 22-15,21 0 0,-21 0 0,1 22 16,-22-1-16,0 0 0,0 0 0,0 21 16,0 1-16,0-22 0,0 21 15,0 1-15,0-22 0,-22 0 0,22 21 16,-21-21-16,0 1 0,21-1 15,0 0-15,-21-21 16,21 21-16,-21-21 0,21-21 31,21 21-15,-21-21-16,21 0 0,0-1 16,0 1-16</inkml:trace>
  <inkml:trace contextRef="#ctx0" brushRef="#br0" timeOffset="30031.22">20489 4932 0,'0'-21'15,"21"21"1,-21-21-16,22-1 0,-22 1 16,21 0-16,0 0 15,0 0-15,0 0 0,-21-1 0,21 1 16,1 0-16,-1 21 0,-21-21 15,21 21-15,-42 21 32,0 0-32,21 22 15,-22-22-15,1 21 0,0-21 16,0 22-16,0-1 0,0-21 0,-1 21 16,22-20-16,0 20 0,-21-21 0,0 0 15,21 0-15,0 1 16,0-1-16,-21 0 0,21 0 15,0 0-15,-21-21 32,0 0-17,21-21-15,-22 0 16,1 21-16,0 0 0,21-21 16,-21 21-16,0 0 15,42 0 32,0 0-47,0 0 16,0 0-16,1 0 0,-1 0 15,0 0-15,21 0 0,-21 0 16,1 0-16,-1 0 0,0 0 0,21-21 16,-21 21-16,1-22 0,20 22 15,-21-21-15,0 0 0</inkml:trace>
  <inkml:trace contextRef="#ctx0" brushRef="#br0" timeOffset="30495.44">21272 4509 0,'0'-22'16,"0"44"15,0-1-15,0 0-16,22 0 0,-1 0 15,0 0-15,0 1 16,0-22-16,0 21 0,1 0 16,-1 0-16,21 0 0,0 0 0,1 22 15,-1-22-15,0 0 0,1 0 16,20 0-16,-20 1 0,-22-22 15,21 21-15,-21-21 0,0 0 0,1 0 16,-22 21-16,21-21 0,-42 0 16,-1 0-1,-20 0-15,21 0 0,-21 21 0,-1-21 16,-20 21-16,20 0 0,1 1 16,-21-1-16,20 0 0,1 0 0,0 0 15,-1 0-15,1 1 0,21-1 16,-22 0-16,22 0 0,0-21 0,0 21 15,0 0-15,0-21 0,21 22 16,-22-22 0,1 0-1,0 0 1</inkml:trace>
  <inkml:trace contextRef="#ctx0" brushRef="#br0" timeOffset="31756.59">2498 6456 0,'-22'21'0,"1"-21"16,-21 21-16,21 0 15,-22 1-15,1-1 0,0 0 0,-1 0 16,-20 0-16,21 0 0,-1 22 16,-20-22-16,-1 0 0,1 0 0,20 22 15,-20-22-15,-1 0 0,1 0 16,-1 0-16,-20 0 0,41 1 16,1-22-16,21 0 15,0 0-15,21-22 16,0 1-1,21 0 1,0 21-16,0 0 0,22 0 0,-22 0 16,0 0-16,21 0 0,-21 0 15,22 0-15,-22 0 0,21 21 16,-21 0-16,22 1 0,-22-1 0,21 0 16,-21 21-16,1-21 0,20 1 15,-21 20-15,0-21 0,0 21 16,22 1-16,-43-22 0,21 0 15,0-21-15,0 21 0,0-21 16,1 0-16,-1 0 31,-21-21-31,0 0 0,21 21 16,-21-21-16,0 0 0,21-1 16</inkml:trace>
  <inkml:trace contextRef="#ctx0" brushRef="#br0" timeOffset="31981.25">2603 6858 0,'0'0'0,"0"42"15,0-20-15,0-1 16,0 0-16,0 0 0,-21-21 0,0 21 16,21 0-16,-21 1 0,0-1 15,0 0-15,21 0 0,0 0 16,-22-21-16,22 21 15,0-42 17,0 0-32,0 0 15</inkml:trace>
  <inkml:trace contextRef="#ctx0" brushRef="#br0" timeOffset="32148.04">2603 6731 0,'0'0'0,"0"-21"0,0 0 31,0 42 0,22 0-15,-1-21 0,-21 21-16,21-21 0,0 0 0</inkml:trace>
  <inkml:trace contextRef="#ctx0" brushRef="#br0" timeOffset="32596.19">3027 6900 0,'0'43'16,"0"-22"-16,0 0 15,-21-21-15,21 21 0,0 22 16,0-22-16,-22 0 0,22 0 15,-21 0-15,21 0 16,-21-21 31,21-21-47,0 0 0,0 0 16,0 0-16,0 0 0,0-1 0,0 1 15,21 0-15,0 0 16,1-21-16,-1 20 0,0 1 0,0 0 0,0 0 15,0 0-15,1 21 16,20 0-16,-21 0 0,0 0 0,0 0 16,1 0-16,20 21 0,-42 0 15,21 0-15,0 0 0,-21 1 16,0-1-16,0 0 0,0 0 0,0 0 0,0 0 16,-21 1-16,0-1 0,0 0 15,21 0-15,-21 0 0,21 0 0,-22 1 16,22-1-1,0-42 1,22-1-16,-1 22 0,-21-21 16,42 0-16</inkml:trace>
  <inkml:trace contextRef="#ctx0" brushRef="#br0" timeOffset="32968.04">3852 6773 0,'0'0'0,"0"22"16,0-1-1,0 0-15,0 0 0,0 0 0,0 22 16,-21-22-16,21 21 0,0 0 16,-21-20-16,21 41 0,0-21 15,0 1-15,-21 20 0,0 43 16,-1-42-16,22-1 0,-21 1 15,21-22-15,-21 21 0,0 1 0,0-1 16,0 22-16,-1-21 0,1-1 0,0 1 16,0-1-16,0 22 0,-22 21 15,22-43-15,0-21 0,0 43 16,0-43-16,21-20 0,-21-1 16,21 0-16,0 0 0,0-42 31,0 0-31,0 0 15,21-22-15,0 22 0,0-21 0,0-1 16,0-20-16,1-1 0,20 1 16,-21-1-16,0-20 0</inkml:trace>
  <inkml:trace contextRef="#ctx0" brushRef="#br0" timeOffset="33273.23">3789 7154 0,'0'0'0,"0"-42"0,0 0 0,0-1 16,0 1-16,0 21 0,21-21 0,0 20 15,0 1-15,-21 0 0,21 0 0,1 0 16,-1 0-16,0-1 16,0 22-16,0 0 0,22-21 0,-22 21 0,0 0 15,0 0-15,0 21 0,22-21 16,-22 22-16,-21-1 0,21 0 16,-21 21-16,0-21 0,0 1 0,0 20 15,0-21-15,0 0 0,-21 0 16,-22 22-16,22-22 0,-21 0 15,21 0-15,0-21 0,-22 21 0,22-21 16,0 22-16,0-22 0,21-22 31,0 1-31,0 0 16,21 0-16,0 0 0,0 21 16,0-21-16,1-1 0,-1 1 15</inkml:trace>
  <inkml:trace contextRef="#ctx0" brushRef="#br0" timeOffset="33988.01">4445 6795 0,'0'0'15,"0"21"1,0 0 0,-21 0-16,21 0 0,0 22 15,-21-22-15,21 0 0,-22 0 16,22 0-16,0 0 0,0 1 15,0-1-15,0 0 0,0 0 0,0 0 16,0 0-16,22-21 16,-1 0-1,0 0-15,0 0 0,0 0 0,0-21 16,1 0-16,-1 21 0,0-21 16,21 0-16,-21 0 0,22-22 15,-22 22-15,21 0 0,-21-21 16,1 20-16,-1 1 0,0-21 15,0 21-15,-21 0 16,0 42 0,0 0-16,0 0 15,0 0-15,0 0 0,0 1 16,0-1-16,0 21 0,0-21 16,0 0-16,0 1 0,0-1 0,0 0 15,0 0-15,0 0 0,0 0 0,0 1 16,21-1-16,0-21 15,1 0-15,-1 0 0,0 0 16,0 0-16,0 0 0,0 0 16,1 0-16,-1-21 0,21-1 0,-21 1 15,0 0-15,22 0 0,-22 0 0,0 0 16,0-1-16,0 1 0,1-21 16,-22 21-16,21-22 0,-21 22 15,21-21-15,0 0 0,-21-1 0,0 22 16,0-21-16,0 21 0,0-22 15,0 22-15,0 42 32,0 0-32,-21 1 0,21 20 15,0 0-15,-21-21 0,21 22 0,-43 84 32,22-85-32,21-21 0,0 0 0,0 1 15,0 20-15,0-21 16,0 0-16,0 0 0,0 1 15,21-22 1,-21-22 0,22 1-16,-1 21 15,-21-21-15,21 0 0,-21 0 0</inkml:trace>
  <inkml:trace contextRef="#ctx0" brushRef="#br0" timeOffset="34223.87">5249 6816 0,'0'0'0,"21"0"32,1 0-17,-1 0-15,0 0 16,0 0-16,0 0 0,0 0 0,1 0 15,-1 0-15,0 0 16,0 0-16,0 0 0,0-21 0,1 21 16,-1-22-16,0 22 0</inkml:trace>
  <inkml:trace contextRef="#ctx0" brushRef="#br0" timeOffset="35320.16">7260 6646 0,'0'0'15,"0"-21"-15,0 0 0,0 0 16,0 0-16,0 0 0,0-1 16,0 1-16,-21 21 15,0 0-15,0 21 16,-1-21-16,1 43 0,21-22 15,-21 21-15,0-21 0,0 22 0,0-1 16,-1 22-16,1-22 0,0 0 16,0 1-16,0-1 0,-22 0 0,22 1 15,0-22-15,0 21 0,21 0 16,0-20-16,0-1 0,0 0 0,0 0 16,0 0-16,21-21 15,0 0-15,0 0 0,1 0 16,-1-21-16,0 0 0,0 0 15,0 21-15,0-21 0,1-1 0,-22 1 16</inkml:trace>
  <inkml:trace contextRef="#ctx0" brushRef="#br0" timeOffset="35991.28">6773 6922 0,'0'0'0,"-21"0"0,0 0 15,0 0-15,21 21 0,21 0 31,21-21-31,-21 0 0,1 0 0,20 0 16,0 0-16,1 0 0,-1 0 16,0 0-16,1 0 0,-1 0 0,0 0 15,43-21-15,-43 21 16,1-21-16,-22-1 0,21 22 16,-21 0-16,-21 22 31,-21-22-31,0 21 15,21 0-15,-21 0 0,0 0 16,-1 0-16,22 1 0,0-1 16,0 0-16,0 0 0,0 0 0,0 0 0,0 1 15,0-1-15,22-21 16,-1 0-16,0 0 0,0 0 16,0 0-16,0 0 0,1 0 15,-1-21-15,21 21 0,-21-22 0,22 1 16,-22 0-16,21 0 0,-21 21 0,22-21 15,-1-22-15,-21 22 16,0 0-16,0 0 0,-21 0 0,0 0 16,0-1-16,0 44 31,-21-1-31,0 0 16,21 0-16,-21 21 0,21-20 15,0 20-15,0-21 16,0 43-16,-21-22 0,21 0 0,0 1 15,0 20-15,0-21 0,-21 22 0,21 42 16,0-64-16,-22 22 16,1-22-16,0 21 0,21-20 0,-21 20 15,0 1-15,0-22 0,-1 0 0,-41 64 16,21-85-16,20 22 0,-20-22 16,-21 0-16,20 0 0,1 0 15,0-21-15,-1 0 0,1 0 0,0 0 16,-22-21-16,22 0 0,-1 0 15,1 0-15,0-22 0,21 1 0,-1 0 16,1-22-16,21 22 16,0 0-16,21-1 0,1 1 0,-1 21 15,21-22-15,43-41 0,-22 63 16</inkml:trace>
  <inkml:trace contextRef="#ctx0" brushRef="#br0" timeOffset="36312.25">8128 6900 0,'-21'22'16,"0"-1"-16,21 0 16,-22 0-16,1 0 0,21 22 15,0-1-15,-21 0 0,21 22 0,-21-22 16,21 22-16,-21-22 0,21 21 0,0-20 15,-21 20-15,21-20 0,-22 20 16,22-21-16,-21 22 0,21-22 0,-21 1 16,0 20-16,0-21 0,21 1 0,-21-1 15,21 0-15,-22-20 0,22-1 16,0 0-16,0 0 0,0 0 0,0-42 31,0 0-31,22 0 0,-1 0 16,0-22-16,0 22 0,0-21 15,0-1-15,-21 1 0</inkml:trace>
  <inkml:trace contextRef="#ctx0" brushRef="#br0" timeOffset="36587.5">8022 7197 0,'0'0'16,"0"-43"-16,0 1 0,21 0 0,-21-1 0,21 1 16,1 21-16,-1-21 0,-21 20 15,21 1-15,0 0 0,0 0 0,0 0 16,1 21-16,-1 0 0,0 0 0,0 0 15,0 0-15,0 0 16,1 21-16,-1-21 0,0 21 0,-21 21 16,0-20-16,0-1 0,0 21 0,0-21 15,0 0-15,0 22 0,-21-22 16,0 0-16,-22 0 0,22 0 0,0 1 16,-21-1-16,-1 0 15,22-21-15,0 0 0,21-21 31,0 0-31,0-1 0,21 1 16,0 0-16,0 0 0,1 0 16</inkml:trace>
  <inkml:trace contextRef="#ctx0" brushRef="#br0" timeOffset="36943.94">8445 6964 0,'0'0'0,"43"42"31,-22-42-31,0 0 0,0 0 0,0 0 16,1 0-16,-1 0 0,0 0 0,0-21 15,0 0-15,0 21 0,1-21 16,-1 21-16,0-21 0,0 21 0,0-22 16,-21 1-16,0 0 0,0 0 15,0 0-15,-21 21 16,0 0-16,0 0 15,0 0-15,-1 0 0,1 21 0,-21 0 16,21 0-16,0 0 0,-1 1 16,22-1-16,-21 0 0,21 0 0,0 21 15,-21-20-15,21-1 0,0 0 16,0 0-16,0 0 0,0 0 0,21 1 16,0-22-16,1 0 0,-1 0 15,0 0-15,0 0 0,0 0 16,0 0-16,1 0 0,20 0 15,-21-22-15,21 1 0,1 0 0,-22 0 0</inkml:trace>
  <inkml:trace contextRef="#ctx0" brushRef="#br0" timeOffset="37175.21">9229 6879 0,'0'21'15,"21"-21"1,0 0 0,0 0-16,0 0 0,0 0 15,1 0-15,-1 0 0,0 0 16,0 0-16,0 0 0,0 0 16,1 0-16,-44 0 31,1 0-31,0 0 0</inkml:trace>
  <inkml:trace contextRef="#ctx0" brushRef="#br0" timeOffset="37332.22">9229 7027 0,'0'0'15,"0"22"-15,0-1 16,21 0 0,0-21-1,0 0-15,0 0 16,0 0-16,1 0 15,-1 0-15,0-21 0,0 21 16,-21-21-16,21-1 0</inkml:trace>
  <inkml:trace contextRef="#ctx0" brushRef="#br0" timeOffset="37911.73">9969 6541 0,'22'0'46,"-1"0"-46,0 0 16,0-22 0,0 22-16,-21-21 0,0 0 15,0 0-15,0 0 16,0 0-16,-21 21 16,0 0-16,0 0 15,0 0-15,-1 0 0,1 0 16,0 0-16,0 21 0,0 0 15,21 0-15,-21 0 0,21 0 0,0 1 16,0-1-16,0 21 0,0-21 16,0 0-16,0 1 0,21-1 15,0-21 1,0 0-16,0 0 0,0 0 16,1 0-16,-1 0 0,0 0 15,21-21-15,-21 21 0</inkml:trace>
  <inkml:trace contextRef="#ctx0" brushRef="#br0" timeOffset="38223.21">10689 6435 0,'-42'-21'15,"21"21"1,-1 0-16,22 21 0,-21 0 16,0 0-16,0 0 0,21 0 0,-21 22 15,0-22-15,-1 21 0,22 1 0,-21-22 16,0 21-16,21 0 16,-21-20-16,0-1 0,0 21 0,21-21 15,0 0-15,0 22 0,-22-22 0,22 0 16,0 0-16,0 0 15,22-21 1,-1 0-16,0 0 0,0 0 16,0-21-16</inkml:trace>
  <inkml:trace contextRef="#ctx0" brushRef="#br0" timeOffset="38441.15">10287 6773 0,'0'0'0,"0"22"31,21-22-15,0 0-16,0 0 0,22 0 16,-22 0-16,0 0 15,0 0-15,0 0 0,1 0 0,20 0 16,-21 0-16,0 0 0,0 0 0,1-22 15,20 22-15,-21 0 0</inkml:trace>
  <inkml:trace contextRef="#ctx0" brushRef="#br0" timeOffset="38840.23">10880 6816 0,'0'0'15,"-22"0"1,44 0 15,-1-21-31,0 21 0,0 0 16,0-22-16,0 22 0,1-21 16,-1 21-16,0-21 0,0 21 0,0-21 15,0 21-15,1-21 0,-22 0 16,0-1-16,-22 22 15,1 0 1,-21 0-16,21 22 0,0-1 16,-1 0-16,1 0 0,0 0 15,0 0-15,0 22 0,0-22 16,21 0-16,-22 0 0,22 0 0,0 1 0,0-1 16,0 0-16,0 0 15,0 0-15,22-21 0,-1 0 16,21 21-16,-21-21 0,0 0 0,1 0 15,20 0-15,0 0 0,-21 0 16,22 0-16,-1 0 0,-21 0 0,22 0 16,-1 0-16</inkml:trace>
  <inkml:trace contextRef="#ctx0" brushRef="#br0" timeOffset="39075.69">11472 6752 0,'0'-21'15,"21"21"-15,1 0 16,-1 21 0,0 0-1,-21 1-15,0-1 0,21 0 0,0 0 16,0 0-16,-21 0 0,22-21 0,-1 22 16,-21-1-16,0 0 0,21 0 15,-21 0 1,21-21-1</inkml:trace>
  <inkml:trace contextRef="#ctx0" brushRef="#br0" timeOffset="39308.33">11832 6710 0,'0'0'0,"-21"0"16,0 0-1,0 21-15,-1 0 0,1-21 16,0 21-16,0 1 0,0-1 16,-22 0-16,22 21 0,0-21 0,-21 1 15,21-1-15,-22 0 0,22 0 0,0 0 16,0 0-16,0 1 16,21-1-16,0 0 15,21-21-15,0 0 16,0 0-16,21 0 0,-20-21 0,-1 21 15</inkml:trace>
  <inkml:trace contextRef="#ctx0" brushRef="#br0" timeOffset="39604.01">12213 6562 0,'0'0'0,"0"-21"0,-21 21 47,21 21-47,-21 21 16,0-21-16,21 0 0,-22 22 0,1-1 15,21-21-15,-21 22 0,0-1 0,0-21 16,0 21-16,21-20 0,-22 20 16,1-21-16,21 0 0,-21 0 15,21 22-15,0-22 0,0 0 16,0 0-16,0 0 15,21-21-15,0 0 0,1 0 0,-1 0 16,0 0-16,0 0 0,0-21 0,0 21 16,1-21-16,-1 0 0,0 0 15</inkml:trace>
  <inkml:trace contextRef="#ctx0" brushRef="#br0" timeOffset="39828.01">11980 6837 0,'0'0'0,"21"0"47,1 0-47,-1 0 0,0 0 15,0 0-15,0 0 0,0 0 16,1 0-16,20 0 0,-21-21 0,0 21 15,0 0-15,1-21 0,-1 21 0,0 0 16,0-22-16</inkml:trace>
  <inkml:trace contextRef="#ctx0" brushRef="#br0" timeOffset="40211.96">12848 6456 0,'-21'0'31,"0"0"-31,0 0 16,-1 0-16,22 21 16,-21-21-16,21-21 62,0 0-62,21 21 0,1-21 0,-1-1 16,0 22-1,0 0 1,0 0-16,-21 22 16,0-1-16,0 0 15,0 0-15,0 0 0,0 22 0,0-22 16,0 0-16,0 0 0,-21 0 15,0 0-15,21 1 0,-21-1 0,0 0 16,-1-21-16,1 21 0,0-21 0,0 0 16</inkml:trace>
  <inkml:trace contextRef="#ctx0" brushRef="#br0" timeOffset="41528.53">14160 6710 0,'-21'0'15,"0"0"1,21 21-1,-21 0-15,21 0 0,-21 1 0,21-1 16,0 0-16,0 21 0,-21-21 0,21 22 16,-22 20-16,22-20 0,0 20 15,-21 1-15,0-1 0,0 1 0,0-1 16,0 22-16,-1-22 0,1 1 16,21 20-16,-42-20 0,21 21 0,-22 63 15,1-64-15,21-20 16,-43 84-16,22-63 0,0-43 15,21 22-15,-22-1 0,22-21 16,0-20-16,0 20 0,21-21 0,0 0 16,0-42-1,21 0 1,0 0-16,0-22 0,0 22 16,1-21-16,-1-22 0,21 22 0,-21-21 15,0-22-15</inkml:trace>
  <inkml:trace contextRef="#ctx0" brushRef="#br0" timeOffset="41843.5">13949 7091 0,'0'-64'15,"0"128"-15,0-170 0,21 85 0,-21-21 16,0-1-16,0 22 0,21-21 0,0 21 16,-21-1-16,21-20 0,1 21 0,20 0 15,0 0-15,-21-1 0,22 1 16,-1 0-16,22 21 0,-22 0 0,0 0 15,1 0-15,-1 21 0,-21 0 16,21 1-16,-20 20 0,-1-21 0,-21 21 16,0 22-16,0-43 0,-21 0 15,-22 0-15,22 22 16,-21-22-16,-1-21 0,1 21 0,0 0 0,-1-21 16,1 0-16,21 21 0,-21-21 15,20 0-15,1 0 0,0 0 16,0 0-16,21-21 15,0 0 1,21 0-16,0 21 0,0-21 16,22 0-16,-22-1 0</inkml:trace>
  <inkml:trace contextRef="#ctx0" brushRef="#br0" timeOffset="42075.38">14880 6435 0,'0'-21'15,"0"42"-15,0-64 0,0 65 32,0-1-32,-21 21 0,0 0 0,0 1 15,-1-1-15,22 0 0,-21 1 0,0-1 16,0 0-16,0-20 0,0 20 16,21-21-16,-22 21 0,22-20 0,-21-1 15,21 0-15,0 0 0,0 0 16,21-21-16,1 21 15,-1-21-15,0 0 0,0 0 0,21 0 16,-20 0-16</inkml:trace>
  <inkml:trace contextRef="#ctx0" brushRef="#br0" timeOffset="42524.18">15430 6731 0,'0'0'0,"0"-21"0,-21 0 0,-21 21 15,21 0-15,0-21 0,-1 21 16,-20 0-16,21 0 0,-21 0 0,20 21 16,-41 21-16,42-21 15,-22 0-15,22 22 0,0-22 0,0 0 16,0 21-16,0-20 0,21-1 0,0 0 16,0 0-16,0 0 15,0 0-15,0 1 0,21-22 16,0 0-16,0 0 15,21 0-15,-20 0 0,-1 0 16,21 0-16,-21 0 0,22-22 0,-22 1 16,0 21-16,21-21 0,-21 0 0,22 0 15,-22 0-15,0-1 0,0-20 16,-21 21-16,0 0 0,21-22 0,-21 1 16,0 21-16,-21 21 31,0 21-31,0 0 0,0 0 0,0 1 15,-1-1-15,1 0 0,21 0 16,-21 0-16,0 22 0,21-22 16,0 0-16,0 0 0,0 0 0,0 0 15,0 1-15,21-22 16,0 0-16,0 21 0,22-21 0,-22 0 16,21 0-16,-21 0 0,22 0 0,-1 0 15</inkml:trace>
  <inkml:trace contextRef="#ctx0" brushRef="#br0" timeOffset="42764.57">16002 6668 0,'0'0'15,"0"-22"-15,-21 22 16,0 0-16,-1 0 16,1 22-16,0-1 0,0 0 15,0 0-15,-22 0 0,22 0 0,0 22 16,0-22-16,0 0 0,0 21 15,-1-20-15,1-1 0,21 0 0,-21 0 16,21 0-16,0 0 0,0 1 16,21-22-16,0 0 0,1 21 15,-1-21-15,21 0 0,-21 0 0,0 0 16,1 0-16,20 0 0,-21-21 16,0 21-16,22-22 0</inkml:trace>
  <inkml:trace contextRef="#ctx0" brushRef="#br0" timeOffset="43123.36">16087 6837 0,'-22'0'15,"1"0"1,21 21 0,21-21-1,1 0-15,-1 0 0,0 0 16,0 0-16,0 0 15,0 0-15,1-21 0,-1 21 0,0-21 16,-21 0-16,0-1 16,0 1-16,0 0 0,-21 0 15,0 21-15,-1 0 16,1 0-16,0 0 0,0 21 16,-21 0-16,20 0 0,1 1 0,0-1 15,0 0-15,0 0 0,0 0 0,21 0 16,0 1-16,0-1 0,0 0 15,0 0-15,0 0 0,0 0 16,21-21-16,0 22 0,0-22 0,0 0 0,0 0 16,22 0-16,-22 0 15,21 0-15,1 0 0,-1 0 0,0 0 16,-21 0-16,22-22 0</inkml:trace>
  <inkml:trace contextRef="#ctx0" brushRef="#br0" timeOffset="43616.23">16827 6329 0,'0'0'0,"0"21"16,-21 0-16,0 0 0,0 22 0,0-1 16,0 0-16,21 1 0,-22-1 15,1 22-15,0-22 0,0 0 16,21 1-16,-21-1 0,-22 21 15,43-41-15,0 20 0,0-21 16,-21 0-16,21 0 0,-21 1 16,21-44 15,0 1-15,0 0-16,0 0 0,21 0 15,0 0-15,-21-1 0,22 1 16,-1-21-16,0 21 0,0 0 15,0-22-15,22 22 0,-22 0 0,21 21 16,-21-21-16,22 21 0,-22 0 16,0 0-16,21 21 0,-21 0 0,1 0 15,-22 0-15,21 1 0,0-1 16,-21 21-16,0-21 0,0 0 0,0 22 16,0-22-16,0 0 0,0 0 0,-21-21 15,0 21-15,-1 1 0,1-22 16,0 0-16,21 21 0,-21-21 0,0 0 15,0 0-15,21-21 32,21-1-32,21 1 15,-21 0-15,0 0 16</inkml:trace>
  <inkml:trace contextRef="#ctx0" brushRef="#br0" timeOffset="44017.09">17399 6710 0,'-21'0'0,"0"0"16,-1 0-16,1 0 0,0 21 0,0 0 15,0 0-15,0-21 0,-1 22 16,1-1-16,0 0 0,0 0 0,0 0 16,0 0-16,21 1 0,0-1 0,0 0 15,0 0 1,0 0-16,0 0 0,21-21 15,0 22-15,0-22 0,0 0 16,0 0-16,1 0 0,-1 0 16,0 0-16,0 0 0,21 0 0,-20 0 15,-1-22-15,0 22 0,0-21 0,0 0 16,0 0-16,1 0 0,-1 0 16,-21-1-16,0-20 0,0 21 0,0-21 15,0 20-15,0-20 0,0 21 16,-21 0-16,-1 0 0,1 21 0,0-22 15,0 22-15,0 0 0,-22 0 0,22 0 16,0 0-16,0 22 16,0-22-16,0 21 0,-1 0 0,1 0 15,21 0-15,0 0 16,21-21-16,1 0 16,-1 0-16,0 0 0</inkml:trace>
  <inkml:trace contextRef="#ctx0" brushRef="#br0" timeOffset="44277.74">17822 6371 0,'0'0'0,"0"-21"0,-21 42 32,0 22-32,0-22 0,21 21 15,-21 0-15,-1 1 0,1-1 16,0 0-16,0 1 0,0-1 0,21-21 15,-21 22-15,-1-22 0,22 21 0,0-21 16,0 0-16,-21 1 0,21-1 16,0 0-16,0 0 0,21-21 31,1 0-15,-1 0-16,21 0 0,-21 0 15</inkml:trace>
  <inkml:trace contextRef="#ctx0" brushRef="#br0" timeOffset="44779.22">18246 6689 0,'0'0'16,"0"-21"0,-22 21-16,1 0 15,0 0-15,0 21 0,0-21 0,-22 21 16,22 0-16,0 0 15,-21-21-15,21 21 0,-1 1 0,-20-1 16,21 0-16,0 0 0,21 0 16,-21 0-16,21 1 0,0-1 0,-22 0 15,22 0-15,0 0 0,22-21 16,-1 0-16,0 0 16,0 0-16,0 0 0,0 0 15,1 0-15,-1 0 0,0 0 0,0-21 16,0 21-16,0-21 0,1 0 15,20 0-15,-21-1 0,0-20 0,0 21 16,1-21-16,-1-1 0,0 1 16,0-22-16,21 22 0,-20 0 15,-1-1-15,-21 1 0,21 0 0,-21 21 16,21-1-16,-21 1 0,0 0 16,0 42-16,-21 0 15,0 1-15,0 20 0,-1 0 0,22-21 16,-21 22-16,0-1 0,0 0 15,0 1-15,0-22 0,21 21 0,0-21 16,0 1-16,-22 20 0,22-21 16,0 0-16,0 0 0,0 1 15,22-22 1,-1 0 0,0 0-16,0 0 15,0-22-15,0 1 0</inkml:trace>
  <inkml:trace contextRef="#ctx0" brushRef="#br0" timeOffset="45116.31">18563 6795 0,'21'0'16,"0"0"-16,1 0 15,-1 0-15,0 0 16,0 0-16,0-22 0,0 22 0,1-21 15,-1 21-15,0-21 0,0 0 16,0 0-16,-21 0 16,0-1-16,-21 22 15,0 0-15,0 0 16,0 0-16,-1 22 0,-20-1 0,21 0 16,0 0-16,0 0 0,-22 0 0,22 1 15,21-1-15,-21-21 0,21 21 16,-21 0-16,21 0 0,0 0 0,0 1 15,0-1 1,21-21-16,0 0 0,0 0 16,22 0-16,-22 0 0,0 0 15,0 0-15,21 0 16</inkml:trace>
  <inkml:trace contextRef="#ctx0" brushRef="#br0" timeOffset="45479.23">19008 6625 0,'21'0'16,"-42"0"-16,42-21 0,-21 0 0,21 21 16,-21-21-16,21 21 15,0 0-15,0 0 0,1 21 16,-22 0-16,21 0 16,-21 0-16,0 1 0,0-1 15,0 21-15,0-21 0,0 0 16,0 22-16,0-22 0,0 0 0,0 0 15,-21 0-15,-1 1 0,1-22 0,21 21 16,-21 0-16,0-21 16,21 21-16,-21-21 15,21-21 1,0 0 0,21 0-16,0-1 0,-21 1 15,21 0-15,0 0 0,1 0 16,-1-22-16,0 22 0,0 0 0,0 0 15,22 0-15,-22 0 0,0-1 16,0 1-16,0 21 0,0-21 16,1 21-16,20 0 0,-21 0 0,0-21 15</inkml:trace>
  <inkml:trace contextRef="#ctx0" brushRef="#br0" timeOffset="45727.09">19664 6604 0,'21'0'16,"0"0"0,0 0-16,0 0 15,1 0-15,-1 0 16,0 0-16,0 0 15,0 0-15,0 0 0,1 0 0,-1 0 16,0 0 0</inkml:trace>
  <inkml:trace contextRef="#ctx0" brushRef="#br0" timeOffset="45887.47">19516 6816 0,'0'0'0,"0"21"0,-22 0 16,22 0-16,22-21 31,-1 0-31,0 0 0,0 0 0,0 0 16,0 0-16,1 0 0,-1-21 16,0 21-16</inkml:trace>
  <inkml:trace contextRef="#ctx0" brushRef="#br0" timeOffset="46455.75">20129 6138 0,'0'22'16,"22"-22"31,-1 0-32,0 0 1,-21-22-16,0 1 16,0 0-1,-21 21 1,0 0 0,21 21-16,-22-21 0,1 21 15,0 1-15,21-1 0,-21 21 0,0-21 16,0 0-16,-1 1 0,1 20 15,21-21-15,0 0 0,0 22 16,0-22-16,0 0 0</inkml:trace>
  <inkml:trace contextRef="#ctx0" brushRef="#br0" timeOffset="47016.13">20447 6498 0,'42'-21'16,"-21"21"-16,1-21 15,-1 21-15,-21-21 0,21 0 0,0 21 16,-21-22-16,21 1 0,-21 0 15,-21 21 1,0 0-16,-21 0 0,20 0 16,-20 0-16,21 0 0,-21 0 0,-1 0 15,22 0-15,-21 21 0,21 0 0,-1 1 16,1-1-16,0-21 0,21 21 16,0 0-16,0 0 0,0 0 15,0 1-15,0-1 16,0 0-16,21-21 0,0 21 15,1-21-15,-1 0 0,0 0 0,0 0 16,0 0-16,0 0 0,1 0 16,-1 0-16,0 0 0,-42 0 31,0 0-15,-1 21-16,-20-21 0,21 21 0,-21 1 15,20-22-15,-20 21 0,21 0 16,0 0-16,0 0 0,-1 0 0,1-21 15,21 22-15,0-1 0,0 0 16,0 0-16,0 0 16,21 0-16,1-21 0,-1 0 15,0 0-15,21 0 0,-21 0 16,1 0-16,20 0 0,0 0 0,1 0 16,-22 0-16,21 0 0</inkml:trace>
  <inkml:trace contextRef="#ctx0" brushRef="#br0" timeOffset="47643.69">20743 6604 0,'-42'21'31,"21"0"-31,0 1 16,21-1-16,0 21 0,-22-21 0,22 0 15,-21 1-15,0-22 0,21 21 16,0 0-16,0 0 0,-21-21 0,21 21 15,-21-21-15,21-21 47,0 0-31,0 0-16,21 0 0,0-1 16,0 1-16,0 0 0,1 0 15,-1 0-15,0-22 0,0 22 16,0 0-16,22 0 0,-22 21 0,0-21 15,0 21-15,0 0 0,0 0 16,1 0-16,-1 0 0,0 21 0,-21 0 16,0 0-16,0 0 0,0 1 15,0-1-15,0 0 0,0 21 16,0-21-16,-21 1 0,21-1 0,-21 0 16,-1-21-16,22 21 15,-21-21-15,0 0 16,21-21-1,0 0 1,0 0-16,0-1 16,21 22-16,0-21 0,1 0 15,-1-21-15,0 21 0,21-1 0,-21 1 16,1 0-16,20 0 0,-21 0 16,0 0-16,22 21 0,-22 0 0,0 0 15,0 21-15,-21 0 16,0 0-16,0 0 0,0 22 15,0-22-15,0 0 0,0 21 0,0-21 16,-21 1-16,21-1 0,-21-21 16,21 21-16,0 0 0,-21-21 15,21 21-15,21-21 32,0 0-32</inkml:trace>
  <inkml:trace contextRef="#ctx0" brushRef="#br0" timeOffset="48263.38">21611 6604 0,'-63'-21'16,"41"21"-1,1 0-15,-21 21 0,21 0 16,0 0-16,-1-21 0,1 22 0,0 20 15,0-21-15,0 0 0,0 0 16,21 1-16,-22-22 0,22 21 0,-21 0 16,21 0-16,0 0 15,21-21 1,1 0-16,-1 0 16,0 0-16,0 0 15,0 0-15,0-21 0,1 21 0,-1-21 16,0 0-16,0 21 0,0-21 15,0-1-15,1 1 0,-1 0 16,0 0-16,0 0 0,0 0 0,-21 42 47,0 0-47,-21-21 0,0 21 0,21 0 16,0 0-16,-21 1 0,21-1 15,-21 0-15,21 0 16,21-21 15,0 0-31,0 0 0,0 0 0,0 0 16,1 0-16,-1 0 0,0-21 15,0 0-15,21 21 0,-20-21 16,-1-1-16,0 1 0,0 0 16,0 21-16,-21 21 31,0 0-16,-21 1-15,0-22 0,0 21 0,21 0 16,0 0-16,-21-21 0,21 21 16,-22-21-1,44 0 17,-22-21-32</inkml:trace>
  <inkml:trace contextRef="#ctx0" brushRef="#br0" timeOffset="48440.27">21929 6477 0,'0'-21'15,"-22"21"-15,1 0 16,0 0 0,0 0-16,21 21 15,21-21 16,0 0-31,0 0 0</inkml:trace>
  <inkml:trace contextRef="#ctx0" brushRef="#br0" timeOffset="48687.13">22246 6350 0,'0'0'0,"0"21"31,-21 0-31,0 1 0,21-1 16,-21 0-16,-1 21 0,1-21 0,0 22 16,0-1-16,21-21 0,-21 22 15,0-22-15,21 21 0,-22-21 16,22 0-16,0 1 0,0-1 0,0 0 16,0 0-16,0 0 0,22-21 15,-1 21-15,0-21 16,0 0-16,0 0 0,0 0 15,1-21-15,-1 0 0</inkml:trace>
  <inkml:trace contextRef="#ctx0" brushRef="#br0" timeOffset="49195.67">22542 6181 0,'-21'0'94,"0"0"-94,21-21 31,21 21-15,0 0-16,1-22 0,-1 22 16,0 0-1,0 0-15,-21 22 32,-21-1-32,0-21 15,0 21-15,-1-21 0,1 21 16,0-21-16,21 21 15</inkml:trace>
  <inkml:trace contextRef="#ctx0" brushRef="#br0" timeOffset="49859.29">22923 6541 0,'0'0'0,"0"-22"0,-21 22 16,0-21-16,21 42 31,0 1-15,0-1-16,0 0 0,0 0 15,21 0-15,-21 0 0,21 1 16,1-1-16,-1 0 0,0 0 16,0 0-16,0-21 0,0 21 15,1-21-15,-1 22 16,-42-1 15,-1 0-31,-20-21 0,21 21 16,-21 0-16,-1-21 0,1 21 15,0 1-15,-1-1 0,1 0 0,21 0 16,-22-21-16,22 21 0,0 0 16,0-21-16</inkml:trace>
  <inkml:trace contextRef="#ctx0" brushRef="#br0" timeOffset="53419.05">1990 8573 0,'0'0'0,"-22"21"0,1 0 16,0 0-16,0 0 16,-21 0-16,20 1 0,-20 20 0,21-21 15,-21 0-15,-1 22 0,-63 20 16,64-42-16,0 22 0,-22-22 16,22 0-16,0 0 0,-1 0 15,1 0-15,21 1 0,0-22 16,-1 0-16,1 0 0,0 0 0,0 0 15,21-22-15,0 1 16,0 0-16,0 0 0,0 0 16,21 0-16,0-1 0,0 1 15,-21 0-15,22 0 0,-1 21 16,21 0-16,-21 0 0,0 0 16,22 0-16,-1 0 0,0 0 0,1 21 15,-1 0-15,0 22 16,1-22-16,-1 21 0,0-21 0,1 22 15,-22-22-15,0 0 0,21 21 0,-20-21 16,-22 1-16,21-1 0,0 0 16,-21 0-16,21-21 0,-21 21 0,21-21 31,0 0-15,1-21-1,-1 0-15,-21 0 0,21 0 16</inkml:trace>
  <inkml:trace contextRef="#ctx0" brushRef="#br0" timeOffset="53640.16">2413 8848 0,'0'21'16,"0"0"-16,0 0 0,0 22 15,0-22-15,0 0 0,0 0 16,0 0-16,0 22 0,0-22 0,0 0 15,-21-21-15,21 21 0,0 0 16,0 0-16,0-42 47,0 0-31,0 0-16</inkml:trace>
  <inkml:trace contextRef="#ctx0" brushRef="#br0" timeOffset="53818.23">2392 8742 0,'0'0'0,"0"-21"0,-21-22 31,21 65 1,0-1-32,0 0 15,21 0-15,0-21 0,-21 21 16,21-21-16,0 0 0,0 21 15,1-21-15,-1 0 0</inkml:trace>
  <inkml:trace contextRef="#ctx0" brushRef="#br0" timeOffset="54275.51">3069 8827 0,'0'21'16,"0"0"-16,0 0 0,0 0 15,0 0-15,0 1 0,0-1 16,-21 0-16,21 0 0,0 21 16,-21-20-16,21-1 0,0 0 15,0 0-15,0 0 0,0 0 16,-21-21 15,21-21-15,0 0-16,0 0 15,0 0-15,0 0 0,0-1 16,0-20-16,21 21 0,0-21 16,0 20-16,0-20 0,0 21 15,1-21-15,-1 20 0,42-20 16,-20 21-16,-1 21 0,-21 0 16,21 0-16,-20 21 0,20 0 15,-21 0-15,0 22 0,0-1 0,1-21 16,-22 22-16,0-1 0,0-21 0,0 21 15,0-20-15,0-1 0,-22 21 16,22-21-16,-21 0 0,0-21 0,21 22 16,0-1-1,21-21 17,0-21-32,1 21 0,-1-22 15,0 1-15</inkml:trace>
  <inkml:trace contextRef="#ctx0" brushRef="#br0" timeOffset="54632.74">3979 8721 0,'0'0'0,"0"21"32,0 0-32,-21 0 15,21 0-15,-21 22 0,21-22 16,-21 21-16,21 1 0,0-22 0,0 21 15,0 0-15,-21 1 16,21 20-16,-22-20 0,22 20 0,-21-21 16,21 43-16,-21-21 0,0-1 0,0 22 15,21-1-15,-21-20 0,-1 21 16,1-22-16,0 22 0,21-22 0,-21 22 16,0-22-16,21 1 0,-21 21 0,21-22 15,0 1-15,-22-22 0,1 0 16,0 1-16,21-1 0,0-21 0,-21 21 15,21-20-15,-21-22 0,21-22 32,0 1-32,21 0 15,0 0-15,0-21 0,0-1 0,1-20 0,-1 20 16,0-20-16,21 21 16</inkml:trace>
  <inkml:trace contextRef="#ctx0" brushRef="#br0" timeOffset="54933.21">3937 9335 0,'0'0'16,"0"-64"-16,0 1 0,0-1 0,0 1 0,0-1 16,0 1-16,0 20 0,0 1 15,0 0-15,0 20 0,21 1 0,0 0 16,0 0-16,1 0 0,-1 21 16,0 0-16,21 0 0,-21 0 15,1 0-15,-1 21 0,21 0 16,-21 0-16,-21 0 0,21 1 0,-21 20 15,0-21-15,0 0 0,0 0 0,0 22 16,0-22-16,-21 0 0,0 0 16,0 0-16,-21 1 0,20-1 0,-20 0 15,21-21-15,0 21 0,0-21 16,-1 0-16,1 0 0,0 0 0,21-21 31,21 21-31,-21-21 16,21 0-16,22-1 0,-22-20 0,0 21 15</inkml:trace>
  <inkml:trace contextRef="#ctx0" brushRef="#br0" timeOffset="55621.07">4572 8678 0,'0'64'31,"-21"-22"-31,0-21 16,21 1-16,0 20 0,-22-21 15,1 0-15,21 22 0,0-22 16,0 0-16,0 0 0,0 0 0,0 0 0,0 1 31,21-22-31,1 0 16,20 0-16,-21 0 0,0-22 16,22 22-16,-22-21 0,21 0 0,-21 0 15,22 0-15,-1 0 0,-21-1 0,21-20 16,-20 21-16,20-21 0,-21 20 15,0 1-15,0 0 0,-21 0 0,0 0 16,22 0-16,-22 42 31,0 0-31,-22 21 0,22-21 16,0 22-16,0-22 0,-21 21 16,21 1-16,0-22 0,0 0 15,0 21-15,0-21 0,0 1 16,0-1-16,21 0 0,-21 0 15,22-21-15,-1 0 0,0 0 0,21 0 16,-21 0-16,1 0 0,-1 0 16,21-21-16,-21 0 0,22-22 15,-22 22-15,21 0 0,-21-21 16,0-1-16,22 1 0,-22 0 0,0-1 16,0 1-16,22 0 0,-22-1 0,0-20 15,-21 21-15,21-1 0,0-41 16,0 62-16,-21-20 0,0 21 15,0 0-15,0 42 32,0 0-32,-21 21 0,0-20 0,0 20 15,0 0-15,0 1 0,21-1 16,-22 21-16,1-20 0,0 20 0,21-20 16,0-1-16,-21 21 0,21-20 15,0-22-15,0 42 0,0-41 16,0-1-16,0 0 0,21 0 0,0-21 15,0 0-15,1 0 16,-1 0-16,0 0 0,0 0 16,21-21-16,-20 0 0,-1 0 0,0-1 15,21 1-15,-21-21 0,1 21 16,-22-22-16</inkml:trace>
  <inkml:trace contextRef="#ctx0" brushRef="#br0" timeOffset="55791.98">5397 8615 0,'0'0'0,"-21"0"0,0 0 0,21 21 16,0 0-1,21-21 1,0 0-16,1 0 0,-1 0 16,21 0-16,-21 0 0,22-21 0,-1 21 15,0-21-15,22 0 0,-22 21 16</inkml:trace>
  <inkml:trace contextRef="#ctx0" brushRef="#br0" timeOffset="56243.63">7133 8509 0,'0'0'0,"0"-42"31,-21 63-15,21 0-16,-21 21 0,0-20 15,-1-1-15,22 21 0,-21 0 0,-21 43 16,21-43-16,-22 22 16,22-22-16,0 1 0,0-1 0,0-21 15,0 21-15,21-20 0,0-1 0,0 0 16,0 0-16,21 0 15,0-21-15,0 0 0,0 0 16,0 0-16,1 0 0,-1-21 16,0 21-16,0-21 0,0 0 0,0 0 15,1-1-15,-1 1 0,-21 0 0,21 0 16</inkml:trace>
  <inkml:trace contextRef="#ctx0" brushRef="#br0" timeOffset="56920.32">6794 8742 0,'0'0'0,"-21"0"16,21 21-16,0 0 16,0 0-16,0 1 15,21-22-15,1 21 0,-1-21 0,0 0 16,21 21-16,-21-21 0,1 0 16,20 0-16,-21 0 0,21 0 0,1 0 15,-22 0-15,21-21 0,-21 21 16,1-21-16,-1 21 0,0 0 15,0-22-15,0 22 0,0 0 16,-21 22 15,0-1-31,0 0 0,-21 0 16,21 0-16,-21 0 0,21 1 0,0-1 16,0 0-16,0 0 0,0 0 15,0 0-15,21-21 16,0 0-16,1 0 15,-1 0-15,21 0 0,-21-21 16,0 21-16,1-21 0,-1 21 0,0-21 16,21 0-16,-21 0 0,1-1 15,-1 1-15,0 0 0,-21 0 16,0 0-16,21 0 0,-21-1 16,0 1-16,0 42 31,0 1-31,0-1 0,-21 0 15,21 0-15,0 21 0,0 1 16,-21-22-16,21 21 0,-21 1 0,21 20 16,0-21-16,-22 1 0,22-1 0,0 22 15,0-22-15,0 21 0,0 1 16,0-1-16,0-20 0,0 20 0,0 1 16,0-1-16,0-20 0,-21 20 15,21-21-15,-21 22 0,21-22 16,-21 1-16,21 20 0,-42 1 15,20-22-15,1 0 0,-21-21 0,21 1 16,0-22-16,-22 0 0,22 0 0,-21 0 16,21 0-16,-22 0 0,22-22 15,0 1-15,0-21 0,0 21 0,21-22 16,0 22-16,0-21 0,0 0 0,0-1 16,0 1-16,0 0 0,21-1 15,0 1-15,0 0 0,21-22 0,22-42 16</inkml:trace>
  <inkml:trace contextRef="#ctx0" brushRef="#br0" timeOffset="57223.15">8170 8700 0,'0'0'0,"0"-22"31,0 44-31,-21 20 15,21-21-15,-21 43 16,21-22-16,0 21 0,-21 1 0,21-1 16,0 1-16,0-1 0,-21 1 0,-1-1 0,22 1 15,-21-1-15,0 22 16,0-21-16,0-1 0,0 1 0,-22-1 16,22-21-16,0 22 0,-21-22 0,-1 43 15,22-64-15,0 0 16,21 0-16,-21 1 0,42-44 15,0 1 1,0 0-16,0-21 0,1 21 0,-1-22 16,0 1-16,-21-22 0</inkml:trace>
  <inkml:trace contextRef="#ctx0" brushRef="#br0" timeOffset="57495.2">8043 9059 0,'0'0'0,"0"-63"16,21-106-1,1 147-15,-22-20 0,21 21 16,-21 0-16,21 0 0,42-1 16,-41 1-16,-1 21 0,21 0 0,-21 0 15,22 0-15,-22 0 0,21 21 16,-21 1-16,0-1 0,-21 42 16,0-20-16,0-1 0,0-21 15,0 21-15,-21-20 0,0 20 0,-21 0 16,-1-21-16,1 1 0,21-22 15,0 21-15,-22-21 16,22 0-16,21-21 16,0-1-1,0 1-15,0 0 0,21 0 16,1 0-16</inkml:trace>
  <inkml:trace contextRef="#ctx0" brushRef="#br0" timeOffset="57823.95">8488 8763 0,'21'21'0,"0"-21"16,0 21-16,0-21 15,1 0-15,-1 0 0,0 0 16,0-21-16,21 21 0,-20-21 16,20 0-16,-21 21 0,0-21 0,22 0 15,-22-1-15,-21 1 16,0 0-16,0 0 0,-21 21 15,-1 0-15,1 0 0,-21 0 16,21 0-16,-22 0 16,22 21-16,0 0 0,0 0 0,0 1 15,0 41-15,21-42 16,0 22-16,0-22 0,0 21 16,0-21-16,0 22 0,0-22 0,0 0 15,21 0-15,0 0 16,0-21-16,0 0 0,0 0 0,1 0 15,20 0-15,-21 0 0,21-21 16,1 21-16,-1-21 0</inkml:trace>
  <inkml:trace contextRef="#ctx0" brushRef="#br0" timeOffset="58059.69">9631 8636 0,'-21'0'0,"21"21"0,21-21 47,0 0-47,0 0 16,0 0-16,0 0 0,1 0 15,-1 0-15,-42 0 31</inkml:trace>
  <inkml:trace contextRef="#ctx0" brushRef="#br0" timeOffset="58200.29">9567 8805 0,'0'0'0,"0"22"0,0-1 16,0 0-16,0 0 15,21-21 1,1 0-16,-1 0 15,0 0-15,0-21 0,0 0 0,0 0 16,22-1-16</inkml:trace>
  <inkml:trace contextRef="#ctx0" brushRef="#br0" timeOffset="58655.9">10350 8319 0,'0'0'0,"-21"0"0,21-22 16,0 1 62,0 0-78,21 0 16,-21 0-1,22 0-15,-22-1 16,-22 22-1,1 0-15,0 22 16,0-1-16,0 0 0,0-21 16,-1 21-16,1 0 0,21 0 0,-21 1 15,0-1-15,21 0 0,-21 0 16,21 0-16,0 0 16,21-21-16,21 0 15,-21 0-15,22 0 0</inkml:trace>
  <inkml:trace contextRef="#ctx0" brushRef="#br0" timeOffset="58932.05">10880 8192 0,'0'0'0,"-43"0"15,22 0-15,0 0 16,0 21-16,0 0 15,21 0-15,-22 21 0,1-20 0,0 20 16,0-21-16,21 21 0,-21 1 0,0-22 16,-1 21-16,1 1 0,0-22 15,0 21-15,0-21 0,0 22 0,21-22 16,0 21-16,0-21 0,0 0 0,0 1 16,0-1-16,0 0 0,0 0 15,21-21-15,0 0 0,0 0 16,0 0-16,0 0 15</inkml:trace>
  <inkml:trace contextRef="#ctx0" brushRef="#br0" timeOffset="59124.19">10477 8594 0,'0'0'0,"0"-21"0,22-1 31,-1 22-15,0 0-16,0 0 0,0 0 16,0 0-16,1-21 0,20 21 0,-21 0 15,21-21-15,1 21 0,-1 0 16,0-21-16</inkml:trace>
  <inkml:trace contextRef="#ctx0" brushRef="#br0" timeOffset="59500.82">10901 8551 0,'0'22'16,"21"-22"-16,0 0 0,0 0 0,0 0 16,1 0-16,-1 0 0,0 0 15,0 0-15,0-22 0,22 1 16,-22 21-16,0 0 0,0-21 0,0 21 15,0-21-15,1 0 0,-22 0 16,0-1-16,0 1 16,-22 21-16,1 0 15,0 0-15,0 0 0,0 0 16,-22 0-16,22 21 0,0 1 0,-21-1 16,21 0-16,-1 0 0,1 0 0,21 0 15,0 1-15,0-1 0,0 0 16,0 0-16,0 21 0,0-20 0,21-1 15,1 0-15,-1 0 16,0-21-16,21 21 0,-21-21 16,22 0-16,-1 0 0,0 0 0,1 0 15,-1 0-15,-21-21 0,22 21 16,-1-21-16,-21 0 0</inkml:trace>
  <inkml:trace contextRef="#ctx0" brushRef="#br0" timeOffset="59708.4">11642 8446 0,'0'0'15,"0"-43"-15,0 22 0,0 0 0,21 0 16,-21 42 0,21 0-16,-21 0 15,0 0-15,0 1 16,0 20-16,0-21 0,0 0 0,21 0 16,-21 22-16,0-22 0,21 0 0,-21 0 15,0 0-15,0 1 0,0-1 16,0 0-16,21-21 15,1 0 1,-22-21-16</inkml:trace>
  <inkml:trace contextRef="#ctx0" brushRef="#br0" timeOffset="59927.21">11959 8403 0,'0'0'0,"0"-21"0,0 0 0,-21 21 31,0 0-31,0 0 0,-1 21 0,1 0 16,0 0-16,-21 1 0,21 20 16,-1-21-16,-20 0 0,0 22 0,21-22 15,-22 0-15,22 21 0,-21-21 0,21 1 16,-1-1-16,22 0 0,0 0 16,0 0-16,22-21 15,-1 0-15,0 0 0,0 0 16,0 0-16,22 0 0</inkml:trace>
  <inkml:trace contextRef="#ctx0" brushRef="#br0" timeOffset="60191.61">12382 8149 0,'0'0'15,"0"-21"-15,-21 42 16,0 0-16,0 1 15,0 20-15,0-21 0,-1 21 16,1 1-16,0-1 0,0 0 16,-21-20-16,42 20 0,-22 0 0,1 1 15,0-22-15,21 21 0,0 0 16,0-20-16,0 20 0,0-21 0,0 0 16,0 0-16,0 1 0,0-1 15,0 0-15,21-21 0,0 0 16,1 0-16,20 0 0,-21 0 0,0-21 15,0 0-15,22-1 0</inkml:trace>
  <inkml:trace contextRef="#ctx0" brushRef="#br0" timeOffset="60384.22">12192 8382 0,'0'0'0,"-21"0"16,0 0-16,21 21 15,0 0 1,21-21 0,0 0-16,0 0 0,0 0 15,0 0-15,22 0 0,-22 0 0,0 0 16,21 0-16,1-21 0,-22 21 0,21-21 16</inkml:trace>
  <inkml:trace contextRef="#ctx0" brushRef="#br0" timeOffset="60688.64">13017 7959 0,'0'0'16,"-21"0"-16,21-21 15,-21 21 1,21-22-16,0 1 15,21 0 1,0 21-16,1 0 0,-1 0 16,0-21-16,0 21 0,0 0 15,-21 21-15,0 0 16,0 0-16,0 22 0,0-22 16,-21 21-16,0 1 0,0-1 0,0 0 15,-22 1-15,22-22 0,0 0 16,-21 21-16,20-21 0,1-21 0,-21 22 15,21-22-15</inkml:trace>
  <inkml:trace contextRef="#ctx0" brushRef="#br0" timeOffset="61204.95">13822 8361 0,'0'0'16,"0"21"0,0 0-16,0 22 0,0-22 0,0 21 15,0 0-15,0 1 16,0 20-16,0-20 0,-21 20 0,21 1 15,-22-1-15,1 1 0,21-1 0,-21 1 16,0-1-16,0 64 16,0-42-16,-1-22 0,1 1 0,0 20 15,-21-20-15,21-1 0,-1 22 0,-20-21 16,21-22-16,-21 21 0,20-20 16,1 20-16,0-42 0,0 22 0,21-22 15,0 0-15,21-42 31,-21 0-31,21 0 0,0-22 0,22 1 16,-22 0-16,0-1 0</inkml:trace>
  <inkml:trace contextRef="#ctx0" brushRef="#br0" timeOffset="61500.14">13758 8890 0,'0'0'0,"0"-63"15,0-1-15,85-211 31,-43 254-31,-21 0 0,1-1 0,20 1 16,0 0-16,1 21 0,20 0 16,-21 0-16,1 0 0,20 0 0,-20 21 15,-22 0-15,21 1 0,-42-1 16,0 21-16,0-21 0,0 0 0,-21 22 16,0-22-16,-22 0 0,1 0 0,0 0 15,-22 1-15,22-1 0,0 0 16,-22-21-16,22 21 0,-1-21 0,22 0 15,-21 0-15,21 0 16,0 0-16,-1 0 0,22-21 16,0 0-16,0 0 0,22-1 15,-1 1-15,0 0 0,21 0 16,1 0-16,-22 0 0</inkml:trace>
  <inkml:trace contextRef="#ctx0" brushRef="#br0" timeOffset="61726.82">14668 8086 0,'0'0'0,"0"21"0,0 0 15,-21 21-15,0-20 0,21 20 16,-21 0-16,0 1 0,0-22 0,21 21 16,-22 0-16,1 1 0,21-1 0,-21-21 15,21 22-15,-21-22 0,0 21 16,21-21-16,0 0 0,0 1 0,0-1 15,0 0-15,21 0 16,0-21-16,0 0 0,0 0 16,22 0-16,-22-21 0,21 0 0</inkml:trace>
  <inkml:trace contextRef="#ctx0" brushRef="#br0" timeOffset="62164.26">15049 8446 0,'0'0'0,"22"-22"0,-22 1 16,0-21-16,0 21 15,0 0-15,-22-1 16,1 22-16,0 0 0,0 0 0,0 0 16,0 0-16,-1 0 0,1 22 0,-21-22 15,21 42-15,0-21 0,-1 0 16,1 0-16,0 22 0,0-22 0,0 21 16,0-21-16,-1 1 0,22-1 0,0 0 15,0 0-15,0 0 0,0 0 16,0 1-16,22-22 0,-1 0 15,0 0-15,0 0 0,0 0 16,0 0-16,1 0 0,20-22 0,-21 22 16,0-21-16,0 0 0,22 0 15,-22 0-15,0 0 0,0-1 16,0-20-16,1 21 0,-1 0 0,0-22 16,-21 22-16,0 0 0,0 0 15,-21 42 1,21 0-16,-21-21 15,-1 43-15,1-22 0,21 0 16,0 0-16,-21 0 0,21 0 0,-21 1 16,21-1-16,0 0 0,0 0 0,0 0 15,0 0-15,0 1 16,0-1 0,21-21-16,0 0 0,0 0 0,1 0 15,-1 0-15,0 0 0,21-21 16</inkml:trace>
  <inkml:trace contextRef="#ctx0" brushRef="#br0" timeOffset="62395.42">15684 8382 0,'22'-21'15,"-44"42"-15,44-63 0,-22 21 0,-22 21 16,1 0 0,0 0-16,0 21 0,-21-21 15,20 21-15,1 0 0,0 0 16,0 0-16,-21 1 0,-1 20 15,22 0-15,21-21 0,-21 1 16,21-1-16,0 0 0,0 0 16,0 0-16,0 0 0,0 1 15,21-22-15,0 0 0,0 0 16,1 0-16,-1 0 0,0 0 0,0 0 16,21 0-16,-20 0 0,-1-22 0</inkml:trace>
  <inkml:trace contextRef="#ctx0" brushRef="#br0" timeOffset="62765.1">15917 8467 0,'21'0'47,"1"0"-31,-1-21-16,0 21 15,0-22-15,0 22 0,0 0 16,1-21-16,-1 21 0,0-21 0,-21 0 16,-21 21-1,0 0-15,-1 0 16,1 0-16,0 0 0,-21 0 16,21 21-16,-1-21 0,1 21 0,-21 0 15,21 1-15,0 20 0,-1-21 0,22 0 16,0 0-16,-21 1 0,21-1 15,0 0-15,0 0 0,0 0 0,0 0 16,0 1-16,21-22 16,1 21-16,-1-21 0,0 0 0,0 0 15,21 0-15,-20 0 0,20 0 0,-21 0 16,21-21-16,1 21 0,-1-22 16,0 1-16</inkml:trace>
  <inkml:trace contextRef="#ctx0" brushRef="#br0" timeOffset="63231.83">16573 8234 0,'0'0'0,"22"-127"31,-44 148-15,22 0-16,-21 0 0,0 22 16,0-22-16,21 21 0,-21 1 0,0-22 15,21 21-15,-22 0 0,1-20 16,21 20-16,-21-21 0,21 21 0,-21-20 15,21-1-15,-21 0 0,21 0 16,0 0-16,0 0 0,-21-21 16,21 22-16,-22-22 15,22-22 17,0 1-32,0 0 0,0 0 15,0 0-15,22 0 0,-1-22 16,0 22-16,0 0 0,21-21 0,1 20 15,-1-20-15,-21 21 0,22 0 16,-1 0-16,43 21 16,-43 0-16,-21 0 0,21 21 0,-20-21 15,-1 21-15,-21 21 0,0-21 16,0 1-16,0-1 0,0 21 0,0-21 16,0 0-16,0 1 0,-21-1 15,-1 0-15,1 0 0,0-21 0,0 21 16,0 0-16,0-21 0,-1 22 15,1-22-15,0 0 16,21-22 15</inkml:trace>
  <inkml:trace contextRef="#ctx0" brushRef="#br0" timeOffset="64080.34">17145 8424 0,'0'-42'16,"0"21"-1,-21 21 1,0 0-16,-1 21 15,22 0-15,-21 0 0,0 1 16,0-1-16,21 21 0,0-21 0,-21 0 16,21 22-16,0-22 0,0 0 15,0 0-15,0 0 0,0 1 0,0-1 16,0 0-16,21-21 0,0 0 16,0 21-16,0-21 0,1 0 0,-1 0 15,0 0-15,21 0 0,-21-21 0,1 0 16,20 21-16,-21-21 0,0-1 15,0 1-15,1 0 0,-1 0 16,-21 0-16,0 0 0,0-1 0,0 1 16,0-21-16,0 21 0,0-22 15,0 1-15,-21 21 0,-1 0 0,1 0 16,0-1-16,0 1 0,0 21 16,-22 0-16,22 0 0,0 0 0,-21 0 15,21 21-15,-1 1 0,1-22 0,0 21 16,21 0-16,0 0 0,0 0 15,0 0-15,21-21 16,22 22-16</inkml:trace>
  <inkml:trace contextRef="#ctx0" brushRef="#br0" timeOffset="64340.19">17822 8107 0,'0'0'0,"0"-21"0,0 0 0,-21 63 32,0-21-32,21 21 15,-21-20-15,0 20 0,-1 0 16,1 1-16,0-22 0,-21 21 16,21 0-16,-1-20 0,1 20 15,0-21-15,0 0 0,0 0 0,0 1 16,21-1-16,0 0 0,-22 0 0,22 0 15,22-21 1,-1 0-16,0 0 0,0 0 16,21 0-16</inkml:trace>
  <inkml:trace contextRef="#ctx0" brushRef="#br0" timeOffset="64828.05">18161 8446 0,'0'0'0,"0"-22"0,21 1 0,-21 0 15,0 0-15,0 0 0,-21 0 16,0 21-16,0 0 16,-1 0-16,1 0 0,0 0 0,0 21 15,-21-21-15,20 21 0,1 0 16,-21 0-16,21 0 0,0 22 16,-22-22-16,22 21 0,0-21 0,21 1 15,0-1-15,0 0 0,0 0 16,0 0-16,0 0 0,21-21 15,0 0-15,0 0 0,1 0 16,20 0-16,-21 0 0,0 0 16,0 0-16,1 0 0,-1-21 0,0 0 15,21 21-15,-21-21 0,1 0 16,-1-22-16,0 22 0,0 0 0,0-21 16,0-1-16,1 1 0,-1 0 0,-21-1 15,21-20-15,0 21 0,-21-22 16,21 22-16,-21-1 0,0 1 0,0 21 15,0 0-15,0 0 0,-21 42 16,0 0-16,21 0 16,-21 21-16,0 1 0,-1-1 15,1 0-15,0 1 0,21-1 0,-21 0 16,0 43-16,21-64 0,-21 22 16,21-22-16,0 0 15,0 0-15,0 0 0,0 0 0,0 1 16,0-1-16,21-21 15,0 0 1,0 0-16</inkml:trace>
  <inkml:trace contextRef="#ctx0" brushRef="#br0" timeOffset="65143.98">18415 8509 0,'21'-21'47,"0"21"-47,0 0 0,1 0 0,20-21 15,-21 0-15,0 21 0,0-22 0,1 22 16,-1 0-16,0 0 0,-21-21 16,-21 21-1,0 0 1,-1 0-16,-20 21 0,21-21 0,0 22 15,0-22-15,-22 21 0,22 0 16,0 0-16,0-21 0,21 21 0,-21 0 16,-1 1-16,22-1 15,22-21 1,-1 0-16,0 0 16,21 0-16,-21 0 0,22 0 0</inkml:trace>
  <inkml:trace contextRef="#ctx0" brushRef="#br0" timeOffset="65484.16">18838 8446 0,'0'0'0,"21"-22"15,1-20-15,-22 21 16,21 21-16,0 0 16,0 0-16,0 0 15,-21 21 1,0 0-16,0 0 0,0 1 0,0-1 15,0 21-15,0-21 0,0 0 0,0 1 16,0-1-16,0 0 0,0 0 16,-21 0-16,0-21 15,21 21-15,-21-21 16,21-21 0,0 0-16,0 0 15,0 0-15,21 0 16,0-1-16,0-20 0,0 21 0,1 0 15,-1 0-15,0-22 16,0 22-16,0 0 0,22 0 0,-22 0 16,0-1-16,21 1 0,-21 21 0,22-21 15,-22 21-15</inkml:trace>
  <inkml:trace contextRef="#ctx0" brushRef="#br0" timeOffset="65695.17">19558 8340 0,'0'21'0,"0"-42"0,21 42 31,0-21-15,0 0-16,1 0 0,-1 0 15,0 0-15,0 0 0,0 0 0,22 0 16,-22 0-16,0 0 15</inkml:trace>
  <inkml:trace contextRef="#ctx0" brushRef="#br0" timeOffset="65823.99">19473 8509 0,'0'21'0,"0"-42"0,0 63 15,21-42 16,1 0-31,-1 0 0,21 0 0,-21-21 16,0 0-16</inkml:trace>
  <inkml:trace contextRef="#ctx0" brushRef="#br0" timeOffset="66159.74">20256 7916 0,'0'-21'0,"0"42"0,0-63 0,0 21 15,-21 21 17,0 0-32,21 21 15,0 0-15,-21 0 0,0 1 16,21-1-16,-21 0 0,21 0 0,0 21 16,0-20-16,0-1 0,0 0 15,0 0-15,0 0 0,0 0 0</inkml:trace>
  <inkml:trace contextRef="#ctx0" brushRef="#br0" timeOffset="66543.17">20489 8234 0,'0'0'0,"0"-21"0,0 0 15,-21 21 16,21 21-31,-21 0 0,21 0 16,-21 21-16,21-20 0,0 20 16,-21 0-16,21 1 0,-22-1 0,1 0 15,21 1-15,-21 20 0,0 1 16,0-1-16,21 1 0,-21-1 0,-1 1 16,1-1-16,0 1 0,0-1 0,0 1 15,0-22-15,-22 21 0,22 1 0,0-1 16,0 1-16,0-22 0,-1 22 15,1-22-15,0 22 0,21-22 16,0-21-16,-21 21 0,21-20 0,0-1 16,0-42 15,21 21-31,0-22 0,0-20 0,1 21 16,-1-21-16,0-1 0,0 1 0,0 0 15,22-1-15,-22-20 0,0 20 16</inkml:trace>
  <inkml:trace contextRef="#ctx0" brushRef="#br0" timeOffset="66804.14">20405 8446 0,'0'0'15,"21"-43"-15,-21 22 0,0-21 16,21 21-16,0-22 0,-21 22 0,21 0 16,0 0-16,1 21 0,-1-21 0,0-1 15,21 22-15,-21 0 0,22 0 16,-22 0-16,0 0 0,0 22 0,0-1 15,1 0-15,-22 0 0,0 0 16,0 0-16,0 22 0,-22-22 0,1 0 16,-21 21-16,21-20 0,-22-1 0,1 0 15,21-21-15,-21 21 0,-1-21 16,22 0-16,-21 21 0,21-21 0,-1 0 16,44-21 15,-1 21-16</inkml:trace>
  <inkml:trace contextRef="#ctx0" brushRef="#br0" timeOffset="67243.14">21061 8255 0,'0'0'16,"0"-21"-16,0 0 15,-21 21 1,-1 0-16,1 0 0,0 0 0,0 21 16,0 0-16,0 0 0,-1 0 0,-20 22 15,21-22-15,0 0 0,0 0 16,21 0-16,-22 1 0,22-1 0,-21-21 16,21 21-16,0 0 0,0 0 15,21-21 1,1 0-16,-1 0 0,0 0 0,0 0 15,0 0-15,0-21 0,1 0 16,-1 21-16,0-21 0,0 0 0,0-1 16,0 1-16,-21 0 0,22 0 15,-1 0-15,-21 0 16,0 42 0,0 0-1,0 0-15,-21 0 0,-1 0 0,22 1 16,-21-1-16,21 0 15,-21 0-15,21 0 0,0 0 16,21-21 0,0 0-1,1 0-15,-1 0 0</inkml:trace>
  <inkml:trace contextRef="#ctx0" brushRef="#br0" timeOffset="67599.94">21421 8319 0,'0'0'0,"0"-22"0,0-20 32,-22 42-32,1 0 15,0 0-15,0 0 0,0 21 0,0-21 16,-1 21-16,1-21 0,0 22 16,21-1-16,0 0 0,0 0 15,0 0 1,0 0-16,21-21 15,0 22-15,1-1 16,-1-21-16,0 21 0,0 0 16,0-21-16,-21 21 15,-21-21 17,0 0-17,0 0-15,0 0 0,-1 0 16,1 0-16,0 0 0,0 0 15,42 0 17</inkml:trace>
  <inkml:trace contextRef="#ctx0" brushRef="#br0" timeOffset="67947.64">21950 8213 0,'0'0'0,"-21"-21"31,-22 21-31,22 0 0,0 0 0,-21 0 0,20 0 16,1 21-16,-21-21 0,21 21 16,21 0-16,-21-21 0,21 21 15,0 0-15,0 1 0,0-1 0,21 0 16,-21 0-1,21-21-15,0 0 0,0 21 0,0-21 16,1 0-16,-1 0 0,-21 21 16,21-21-16,-21 22 15,0-1 1,-21-21-16,0 0 16,-1 0-16,-20 0 0,21 21 0,0-21 15,0 0-15,-1 0 0,1 0 16,0 21-16,0-21 0,0 0 15,0 0-15,-1 21 0,1-21 0,0 0 16</inkml:trace>
  <inkml:trace contextRef="#ctx0" brushRef="#br0" timeOffset="68576.14">20743 8869 0,'0'0'0,"0"-21"31,-21 21-31,0 21 16,21 0-16,-21 0 15,0 0-15,21 1 0,0-1 0,0 0 16,-22 0-16,22 0 0,0 0 16,0 1-16,0-1 0,0 0 15,0 0-15,22-21 16,-1 0-16,0 0 16,0 0-16,21 0 0,-20 0 15,-1-21-15,0 21 0,0-21 0,0 21 16,0-21-16,22-1 15,-43 1-15,21 21 0,0-21 0,0 21 0,-21-21 16,0 42 0,0 0-1,0 0-15,0 1 16,0-1-16,0 0 16,21-21-16,1 21 0,-1-21 15,0 0-15,0 0 0,0 0 16,0 0-16,1 0 0,-1 0 0,0 0 15,0 0-15,0-21 0,-21 0 16,21 21-16,-21-21 0,22-1 16,-22 1-16,0 0 0,0 0 0,0-21 15,0 20-15,0 1 0,0 0 16,0 0-16,0 0 0,-22 21 0,1 0 16,0 0-16,0 0 0,0 0 15,21 21 1,0 0-1,21-21 1</inkml:trace>
  <inkml:trace contextRef="#ctx0" brushRef="#br0" timeOffset="68943.72">21484 8869 0,'0'0'0,"0"-42"16,-21 42-1,0 0-15,0 0 16,-1 0-16,1 0 0,0 0 0,0 21 16,0 0-16,0 0 0,21 0 0,-22 0 15,1 1-15,21-1 0,0 0 16,0 0-16,0 0 0,0 0 0,0 1 16,0-1-16,0 0 15,21-21-15,1 0 0,-1 0 16,0 0-16,0 0 0,0 0 0,0 0 15,1 0-15,-1 0 0,0 0 16,0-21-16,0 21 0,-21-21 16,0-1-16,21 1 0,-21 0 0,0 0 0,0 0 15,0-22-15,0 22 0,0 0 16,0 0-16,-21 0 0,0 0 0,0 21 16,0-22-16,0 22 15,-1 0-15,1 0 16,21 22-16,0-1 15</inkml:trace>
  <inkml:trace contextRef="#ctx0" brushRef="#br0" timeOffset="69304.64">21632 8869 0,'0'0'0,"0"-21"0,0 0 15,21 21 17,1 21-32,-22 0 15,21-21-15,-21 21 0,0 0 16,0 0-16,0 1 0,0-1 16,0 0-16,0 0 0,0 0 15,0 0-15,0 1 16,-21-22-16,-1 0 15,22-22 17,0 1-17,0 0-15,22 21 0,-22-21 16,21 0-16,0 0 0,-21-1 16,21 22-16,0-21 0,0 0 0,1 0 15,-1 21-15,0 0 0,0-21 16,0 21-16,0 0 0,1 0 15</inkml:trace>
  <inkml:trace contextRef="#ctx0" brushRef="#br0" timeOffset="69755.19">22161 8805 0,'0'0'0,"-21"0"15,0 0-15,0 0 0,0 0 0,0 0 16,-1 0-16,1 0 0,0 0 15,21 22-15,-21-22 0,0 21 16,0 0-16,-1 0 0,1 0 0,21 0 16,0 1-16,-21-1 0,21 0 15,-21 0-15,21 0 0,0 0 16,0 1-16,0-1 16,21-21-16,0 0 15,0 0-15,1 0 0,-1 0 16,0 0-16,0 0 0,0-21 15,0 21-15,1-22 0,-1 1 0,-21 0 16,21 0-16,0 0 0,0-22 16,0 1-16,-21 21 0,22-21 15,-1-1-15,-21 22 0,0-21 0,21 21 16,-21-1-16,0 44 31,-21-1-31,0 21 16,21-21-16,-22 22 0,1-22 0,0 21 15,21-21-15,0 0 0,0 1 0,0 20 16,-21-42-16,21 21 0,0 0 16,0 0-16,21-21 15,0 0 1,0 0-16,1 0 0</inkml:trace>
  <inkml:trace contextRef="#ctx0" brushRef="#br0" timeOffset="70162.17">22542 7938 0,'-21'0'16,"21"21"-16,0 0 16,0 0-1,0-42 48,0 0-48,21 0 1,1 21-16,-1 0 16,0 0-16,-21 21 15,0 0 1,0 0-16,0 0 0,0 0 0,0 22 16,0-22-16,0 21 0,0-21 0,-21 1 15,21-1-15,-21 0 0</inkml:trace>
  <inkml:trace contextRef="#ctx0" brushRef="#br0" timeOffset="70588.2">22775 8446 0,'0'0'0,"0"-22"0,-21 22 31,21 22-15,0-1-16,0 0 16,21 0-16,0 0 0,1-21 15,-1 21-15,-21 1 0,42-22 16,-21 21-16,0-21 0,22 21 0,-22-21 15,21 0-15,-21 0 0,1 0 16,-1 0-16,0 0 0,0 0 16,-42 0 15,0 0-31,0 21 0,-22-21 16,1 21-16,0 0 0,-1-21 0,1 43 15,0-22-15,-1 0 0,1 0 16,21 0-16,-22 1 0,1-1 0,21 0 15,-21 0-15,20 0 0,1 0 16,0-21-16,0 22 0,0-22 16</inkml:trace>
  <inkml:trace contextRef="#ctx0" brushRef="#br0" timeOffset="72170.96">1863 10901 0,'0'0'0,"21"0"16,-21-21-1,21 0 16,0 21-31,-21-22 16,21 1 0,-21 0-16,21 21 0,-21-21 0,0 0 15,22 21-15,-22-21 16,21 21-16,-21-22 0,0 1 0,0 0 16,0 0-1,0 42 16,-21 0-31,-1 0 16,1 1-16,0 20 0,-21 0 16,-1-21-16,1 22 0,-21-1 0,-1 0 15,1 1-15,-1-1 0,1 0 16,-1 1-16,1-1 0,20-21 0,1 22 16,0-22-16,-1 0 0,22-21 15,0 0-15,0 0 16,21-21-1,0 0-15,0-1 16,21 1-16,-21 0 0,21 0 0,0 0 16,0 0-16,1-1 0,20 1 15,-21 21-15,0 0 0,22 0 0,-22 0 16,21 0-16,-21 21 0,22 1 16,-1-1-16,-21 0 0,21 0 0,1 21 15,-22-20-15,21-1 0,-21 21 16,22-21-16,-22 0 0,0 1 0,0-22 15,0 21-15,1-21 16,-1 0-16,0 0 0,0 0 16,0 0-16,-21-21 47,0-1-32,0 1-15,21 21 0,-21-21 16,22 0-16,-22 0 0</inkml:trace>
  <inkml:trace contextRef="#ctx0" brushRef="#br0" timeOffset="72403.59">2392 10964 0,'0'85'16,"0"-64"-16,0 0 15,0 22-15,0-22 0,-21 0 16,21 0-16,-22 0 0,22 1 16,-21-1-16,21 0 0,0 0 0,0 0 15,-21-21-15,21 21 0,-21-21 16,21-21 0,0 0-16,0 0 15</inkml:trace>
  <inkml:trace contextRef="#ctx0" brushRef="#br0" timeOffset="72691.96">2540 10689 0,'0'21'15,"0"1"1,0-44 31,-21 22-32,0 0 1,-1 0-16,1 0 0,0 0 16,0 22-1,21-1-15,0 0 16,21-21-1,-21 21-15,21-21 0,0 0 0</inkml:trace>
  <inkml:trace contextRef="#ctx0" brushRef="#br0" timeOffset="73164.1">2921 10922 0,'0'0'0,"0"21"0,-21 0 16,21 1-16,0-1 0,-21 0 16,21 0-16,-22 0 0,22 0 15,0 1-15,-21-1 16,21 0-16,-21 0 0,21 0 0,-21 0 16,21 1-16,0-1 15,-21-21 1,21-21 15,0-1-31,21 1 0,-21 0 0,21 0 16,0 0-16,0 0 0,1-22 15,-1 22-15,0-21 0,0 21 0,0-1 16,0 1-16,22 0 0,-22 0 16,0 0-16,0 21 0,0 0 0,1 0 15,-1 21 1,-21 0-16,0 0 0,0 0 0,0 1 15,0-1-15,0 21 0,0-21 0,0 0 16,0 22-16,0-22 0,-21 0 16,21 0-16,-22 0 0,22 22 15,0-22-15,0 0 0,-21-21 16,21 21-16,21-42 31,1 21-15</inkml:trace>
  <inkml:trace contextRef="#ctx0" brushRef="#br0" timeOffset="73532.88">3704 10837 0,'0'22'0,"-42"41"16,21-42-16,21 22 0,0-22 15,0 0-15,0 21 0,0 1 16,0-1-16,-22 64 16,22-43-16,-21-20 0,21 20 0,0 1 15,0-1-15,-21 1 0,0 20 0,0-20 16,21 20-16,-21 1 0,-1 21 0,1-21 16,0-1-16,0 1 0,0 0 15,0-1-15,-1 1 0,1-22 0,21 22 16,0-21-16,-21-1 0,0 1 15,21-22-15,-21 21 0,21 1 16,-21-43-16,21 0 0,0 0 16,0-42-1,0 0-15,0 0 16,0-21-16,0 20 0,21-41 0,-21 21 16,42-85-16,-21 63 0,22 1 15,-22-22-15</inkml:trace>
  <inkml:trace contextRef="#ctx0" brushRef="#br0" timeOffset="73840.38">3641 11324 0,'-22'-148'15,"44"296"-15,-44-338 0,22 169 16,-21-22-16,21 22 0,0 0 0,0 0 16,0 0-16,21-1 15,1 22-15,-1-21 0,21 0 16,0 21-16,1 0 0,-1-21 0,0 21 15,1 0-15,-1 0 0,0 0 16,-20 0-16,20 21 0,-21 0 0,-21 22 16,0-22-16,0 0 0,0 0 15,0 0-15,-21 0 0,0 1 16,0-1-16,-22 0 0,22 0 16,0 0-16,-21 0 0,20-21 15,-20 22-15,21-22 0,0 0 0,0 0 16,42-22 15,0 22-31,0-21 0,0 0 0,0 0 16,22 0-16</inkml:trace>
  <inkml:trace contextRef="#ctx0" brushRef="#br0" timeOffset="74543.8">4445 10837 0,'0'0'0,"21"-21"0,-21 42 31,0 1-31,0-1 16,-21 0-16,0-21 0,21 21 0,-21 0 15,21 0-15,0 1 0,0-1 16,0 0-16,0 0 0,0 0 0,0 0 16,0 1-16,0-1 15,21-21 1,0 0-16,0 0 0,0-21 15,0 21-15,1-22 0,-1 1 16,21 0-16,-21 21 0,0-21 16,22-21-16,-22 20 0,21 1 0,-21 0 15,22-21-15,-1-1 16,-21 22-16,0 0 0,-21 0 0,0 0 16,0 42-1,0 0-15,0 0 0,0 0 16,0 1-16,0-1 0,0 21 0,0-21 15,0 0-15,-21 22 0,21-22 16,0 0-16,0 21 0,0-20 0,0 20 16,21-21-16,1 0 15,-1-21-15,0 0 0,0 21 0,0-21 16,0 0-16,22 0 0,-22 0 16,21-21-16,-21 0 0,1 0 0,20 0 15,0 0-15,-21-1 0,22 1 16,-1-21-16,0 21 0,-20-22 0,20 1 15,0 21-15,-21-21 16,22-22-16,-22 22 0,0-1 0,0-20 16,0 21-16,1-1 0,-1 1 0,-21 21 15,21-22-15,-21 22 0,-21 21 16,0 21 0,-1 1-16,1 20 0,0 0 0,0 1 15,0-1-15,0 0 0,-1 43 16,1-43-16,0 1 0,21-1 15,0 0-15,0-21 0,0 22 0,0-22 16,0 0-16,0 0 0,0 0 16,0 1-16,21-1 15,0-21-15,1 0 0,-1 0 16,0-21-16,0 21 0,-21-22 16,21 22-16,0-21 0,1 0 15,-22 0-15,0 0 0,0 0 0,0-1 16,0 1-16</inkml:trace>
  <inkml:trace contextRef="#ctx0" brushRef="#br0" timeOffset="74723.97">5334 10774 0,'0'0'0,"0"21"32,21-21-17,0 0-15,0 0 0,1 0 16,-1 0-16,21 0 0,-21 0 0,22 0 15,-1 0-15,-21-21 0,21 0 0,1 21 16,-1-21-16,-21 21 0,22-22 16,-1 22-16,0-21 0,1 21 0</inkml:trace>
  <inkml:trace contextRef="#ctx0" brushRef="#br0" timeOffset="75148.2">7218 10520 0,'0'0'0,"0"-21"0,42-43 32,-42 43-32,0 42 15,-21 0 1,0 1-16,21-1 0,-21 21 0,-1 0 16,1-20-16,-21 20 0,21 0 0,0 1 15,-22-1-15,1 0 0,21 1 16,-22-1-16,22-21 0,-21 21 0,21-20 15,0 20-15,21-21 16,0 0-16,21-21 16,21 0-16,-21 0 0,22 0 15,-1 0-15,0-21 0,1 21 16,-22-21-16,21 0 0,0 0 16,1-1-16,-22 1 0,0 0 0,0 21 15</inkml:trace>
  <inkml:trace contextRef="#ctx0" brushRef="#br0" timeOffset="75833.05">7006 10753 0,'0'0'0,"-42"21"0,-1 0 15,22 0-15,21 0 16,0 1 0,21-22-16,1 0 15,-1 0-15,21 0 0,0 0 16,-20 0-16,62-22 0,-41 1 15,-1 0-15,-21 21 0,21-21 16,-20 21-16,-1 0 0,0-21 0,0 21 16,0 0-16,-21 21 31,0 0-31,-21-21 0,0 21 16,21 0-16,-21 1 0,21-1 15,0 0-15,-21 0 0,21 21 16,0-20-16,0-1 0,21-21 31,-21 21-31,42-21 0,-21 0 0,0 0 16,22 0-16,-22 0 0,21-21 0,1 21 15,-1-21-15,0 21 0,-21-22 16,22 1-16,-1 0 0,-21 0 0,22 0 16,-22-22-16,0 22 0,-21 0 15,0 0-15,0 0 16,-21 21 15,21 21-31,0 0 0,-21 0 0,21 0 16,-22 1-16,22-1 0,-21 21 15,21 0-15,0 1 0,0-1 16,0 0-16,0 22 0,0-1 0,-21 1 16,21-1-16,-21 1 0,21-1 0,0 1 15,0-1-15,-21 1 0,0 21 0,21-22 16,-22 22-16,22-22 0,-21 22 15,0-22-15,21 1 0,-21-1 0,0 1 16,0-22-16,-1 1 0,1-1 0,0 0 16,-21-21-16,21 1 0,-22-1 15,22 0-15,-21-21 0,-1 0 0,22 0 16,-21 0-16,0-21 0,20 0 0,-20-22 16,0 22-16,-1-21 0,22-1 0,-21-20 15,21 21-15,21-22 16,0 1-16,0-1 0,0 1 0,0-22 15,21 21-15,0 1 0,21-1 0,-20 22 16,20-21-16,21-1 0</inkml:trace>
  <inkml:trace contextRef="#ctx0" brushRef="#br0" timeOffset="76133.88">8234 10732 0,'0'0'15,"-21"0"-15,-43 63 16,43-42-16,21 0 16,-21 22-16,21-22 0,-21 21 0,-1 1 15,22 20-15,0-21 0,0 22 0,-21-1 16,21 1-16,0-22 0,-21 22 16,21-1-16,0 1 0,0-1 0,-21-20 15,0 20-15,21 1 0,-21-22 0,-1 0 16,22 22-16,-21-22 0,0 0 15,0 1-15,21-22 0,0 0 0,-21 0 16,21 0-16,0-42 16,0 0-16,0 0 15,21-21-15,-21 20 0,21-20 16,0-21-16,0 20 0,-21-20 0,22 20 16</inkml:trace>
  <inkml:trace contextRef="#ctx0" brushRef="#br0" timeOffset="76395.73">8043 11007 0,'0'-43'0,"0"86"0,21-128 0,-21 43 0,0-1 16,22 22-16,-1-21 0,0 21 16,0 0-16,0-1 0,0 1 0,1 0 15,20 0-15,-21 0 0,21 0 16,1 21-16,-22 0 0,21 0 16,-21 21-16,22 0 0,-22 0 0,0 0 15,-21 0-15,0 22 0,0-22 0,0 0 16,0 21-16,-21-20 0,0-1 15,0 0-15,-43 21 0,43-21 16,-21 1-16,-1-22 0,22 21 16,-21-21-16,21 0 0,-1 0 0,22-21 47,22-1-47,-1 22 0,21-21 0</inkml:trace>
  <inkml:trace contextRef="#ctx0" brushRef="#br0" timeOffset="76748.53">8636 10795 0,'0'0'0,"-21"0"0,42 0 31,0 0-31,0 0 16,0 0-16,1-21 0,20 21 15,-21-21-15,0 0 0,0 21 0,22-22 16,-22 1-16,0 0 0,-21 0 16,0 0-16,-21 21 31,-21 0-31,20 21 0,1 0 16,-21 0-16,21 0 0,0 1 15,-1 20-15,1-21 0,0 0 0,21 0 16,0 1-16,-21-1 0,21 0 0,0 0 15,0 0-15,0 0 0,0 1 16,21-1-16,0-21 16,0 0-16,22 0 0,-22 0 0,21 0 15,1-21-15,-22 21 0,21-22 16,0 1-16</inkml:trace>
  <inkml:trace contextRef="#ctx0" brushRef="#br0" timeOffset="76987.39">9525 10626 0,'21'0'47,"0"0"-47,0 0 16,1-21-16,-1 21 0,0 0 15,21 0-15,-21 0 0,22 0 16,-22 0-16,21 0 0,-21 0 16,1 0-16,-1 0 0,-42 0 15</inkml:trace>
  <inkml:trace contextRef="#ctx0" brushRef="#br0" timeOffset="77140.3">9504 10774 0,'254'-148'0,"-508"296"0,254-127 15,0 0-15,0 0 0,0 1 16,21-22 0,0 0-1,0 0-15,0 0 0,1 0 16,-1 0-16,0 0 0,0-22 0,0 22 16,0-21-16,1 0 0</inkml:trace>
  <inkml:trace contextRef="#ctx0" brushRef="#br0" timeOffset="77867.89">10477 10224 0,'-21'0'16,"21"21"-16,-21 0 16,21 0 15,21-42 0,-21 0-15,0 0-1,0-1-15,0 1 16,-21 21 31,0 0-47,0 0 16,21 21 15,0-42 0,21 21-15,0-21-1,-42 21 32,0 21-47,0 0 16,21 1-16,0-1 15,0 0-15,-22 21 0,22-21 0,-21 1 16,21 20-16,0-21 0,-21 21 0,21-20 16,0-1-16,0 0 0,0 0 15,0 0-15,0 0 0,21 1 16</inkml:trace>
  <inkml:trace contextRef="#ctx0" brushRef="#br0" timeOffset="78791.98">10731 10245 0,'22'-21'16,"-22"-1"0,0 44 31,0-1-47,-22 0 0,1 21 15,21 1-15,-21-1 0,21 0 16,0 1-16,-21-1 0,21 0 0,-21 22 15,0-22-15,21 0 16,-22 1-16,1-1 0,21-21 0,-21 22 16,21-22-16,-21 21 0,0-21 0,21 0 15,0 1-15,-21-22 16,21-22 15,0 1-15,0 0-16,0 0 0,21-21 15,-21 20-15,21 1 0,0 0 0,0-21 16,0 21-16,1-1 0,-1 1 16,0-21-16,21 42 0,1-21 0,-22 0 15,21 21-15,-21 0 0,22 0 16,-22 0-16,21 21 0,-21 0 16,0 0-16,1 0 0,-22 22 0,0-22 15,0 0-15,0 0 0,0 0 16,0 0-16,-22 1 0,1-1 0,-21 0 15,21 0-15,-22 0 0,22-21 0,-21 21 16,21-21-16,-22 0 0,22 0 16,0 22-16,0-22 0,0 0 0,0 0 15,21-22 1,21 1 0,0 0-16,21 21 0,-21-21 15,1 0-15,20 21 0,0-21 16,1-1-16</inkml:trace>
  <inkml:trace contextRef="#ctx0" brushRef="#br0" timeOffset="79219.2">11324 10583 0,'0'0'0,"0"22"16,0-1 0,0 0-16,-21 0 0,0 0 15,0 0-15,21 1 0,-22-1 0,22 0 16,0 0-16,-21 0 0,21 0 0,0 1 15,0-1-15,0 0 16,0 0-16,21-21 16,1 0-16,-1 0 15,0 0-15,0 0 0,0 0 16,0 0-16,22-21 0,-22 0 0,0 21 16,-21-21-16,21-1 0,0 1 0,1 0 15,-22 0-15,21-21 0,-21 20 16,0-20-16,0 0 0,0 21 0,0-22 15,0 22-15,0 0 0,0 0 16,0 0-16,0 42 16,0 0-16,0 0 15,0 0-15,0 22 16,-21-22-16,21 21 0,0-21 0,0 22 16,0-22-16,-22 21 0,22-21 0,0 0 15,0 1-15,0-1 0,0 0 16,0 0-1,22-21-15,-1 0 16,0-21-16,0 21 16,21-21-16,-20 0 0</inkml:trace>
  <inkml:trace contextRef="#ctx0" brushRef="#br0" timeOffset="79476.06">12001 10202 0,'0'0'0,"0"-42"0,0 21 15,0 0-15,0 0 0,-21 21 32,0 21-32,0 0 0,0 0 0,0 21 15,-1 1-15,1 20 0,0-20 0,0 20 16,21 1-16,-21-22 0,0 21 16,-1-20-16,22-1 0,0 0 0,0 1 15,-21-22-15,21 21 0,0-21 0,0 1 16,0-1-16,0 0 0,0 0 15,21-21 1,1 0-16,-1-21 16,0 0-16,0 0 0,0 21 15</inkml:trace>
  <inkml:trace contextRef="#ctx0" brushRef="#br0" timeOffset="79727.91">12340 10202 0,'0'0'0,"21"-21"0,-21 0 31,-21 21-31,0 21 16,0 0-16,21 1 0,-21 20 15,-1-21-15,1 21 0,21 1 16,-21-1-16,0 0 0,21 1 0,-21-1 16,0 0-16,-1 1 0,22-1 15,-21-21-15,21 22 0,-21-22 0,21 0 16,-21 21-16,21-21 0,0 1 15,21-22 1,0 0-16,0 0 16,1 0-16,20 0 0,-21 0 0,21-22 15</inkml:trace>
  <inkml:trace contextRef="#ctx0" brushRef="#br0" timeOffset="80423.28">12531 10583 0,'0'-21'0,"0"42"0,-22-21 31,1 22-31,0-1 16,21 0-16,-21 0 0,21 0 0,-21 0 15,21 1-15,0-1 0,0 0 0,0 0 16,-21 0-16,21 0 0,0 1 16,0-1-16,0 0 0,21-21 15,0 0 1,0 0-16,0 0 15,0 0-15,-21-21 16,0 0 0,0-1-16,0 1 0,0 0 15,0 0-15,0 0 0,0 0 0,0-1 16,0 1-16,0 0 0,0 0 0,0-21 16,0 20-16,22 1 0,-1 0 15,0 0-15,0 21 0,0 0 16,0 0-16,1 0 15,-22 21-15,21 0 0,0 0 16,-21 1-16,0-1 0,0 0 0,0 0 16,0 21-16,0-20 0,0-1 15,0 0-15,0 0 0,0 0 16,0 0-16,0 1 0,0-1 16,0 0-16,-21-21 31,21-21 0,0 0-31,0-1 16,0 1-16,0 0 0,21 0 0,-21 0 15,21 0-15,0-22 0,0 22 16,1-21-16,-1-1 0,21 22 0,-21 0 16,0 0-16,1 0 0,20 0 15,0 21-15,1 21 16,-22 0-16,0 0 0,-21 0 0,21 22 15,-21-22-15,21 21 0,-21-21 16,0 22-16,0-22 0,0 0 0,0 21 16,-21-21-16,21 1 0,-21-1 0,0 0 15,0-21-15,21 21 0,-22 0 16,1-21-16,0 0 16,0 0-16,0 0 15,21-21-15,-21 0 16,-1 0-16</inkml:trace>
  <inkml:trace contextRef="#ctx0" brushRef="#br0" timeOffset="80652.16">11853 10329 0,'0'0'0,"-21"0"0,0 0 16,21-21-1,21 21 1,0 0-16,22 0 0,-22 0 0,21 0 16,22 0-16,-22-21 0,21 21 0,1 0 15,-22 0-15,22 0 16,-1 0-16,-20-21 0,-1 21 0,0 0 16,1 0-16,-1 0 0,-21-21 0,21 21 15,-20 0-15</inkml:trace>
  <inkml:trace contextRef="#ctx0" brushRef="#br0" timeOffset="81049.95">13356 10160 0,'-21'0'78,"42"-21"-15,0 21-48,0 0 1,1 0-16,-22 21 31,0 0-31,0 0 0,0 1 0,0-1 16,0 0-16,-22 21 0,1-21 0,0 22 16,0-22-16,-21 21 0,-1-21 15,1 1-15,0-1 0,20-21 0,1 21 16,0-21-16</inkml:trace>
  <inkml:trace contextRef="#ctx0" brushRef="#br0" timeOffset="81576.19">14372 10266 0,'21'-21'0,"-42"42"0,63-42 0,-20 0 15,-1 21-15,0 0 0,0 0 16,0 0-1,0 0-15,1 21 0,-1 21 0,0-21 16,-21 0-16,0 22 0,0-1 16,21 0-16,-21 1 0,0-1 15,0 0-15,0-20 0,0 20 0,0-21 16,0 0-16,-21 22 0,21-22 16,0 0-16,-21 0 0,21-42 46,21 21-46,0-21 16,-21 0-16</inkml:trace>
  <inkml:trace contextRef="#ctx0" brushRef="#br0" timeOffset="81806.17">14986 10245 0,'0'0'0,"21"-21"15,-21-22 1,0 64-1,-21 1-15,0-1 0,0 0 0,-1 0 16,1 21-16,0 1 0,0-22 16,0 21-16,0 1 0,-1-22 0,1 21 15,0-21-15,0 22 0,0-22 16,0 0-16,21 0 0,0 0 0,0 0 16,21-21 15,0 0-31,0 0 15</inkml:trace>
  <inkml:trace contextRef="#ctx0" brushRef="#br0" timeOffset="82352.17">15430 10478 0,'0'0'0,"22"-22"16,-22 1-16,0 0 15,0 0-15,0 0 0,0 0 0,0-1 16,0 1-16,0 0 16,-22 0-16,1 21 0,0-21 15,0 21-15,0 0 0,0 0 16,-22 0-16,22 21 16,0 0-16,0 0 0,0 22 0,-1-22 15,1 21-15,-21 0 0,42 1 0,-21-1 16,0 0-16,21-20 0,-22 20 15,22-21-15,0 0 0,0 0 16,0 1-16,0-1 0,0 0 0,22-21 16,-1 0-16,0 0 15,0 0-15,0 0 0,0 0 0,1 0 16,-1 0-16,0-21 0,21 0 16,-21 21-16,1-22 0,-1 1 0,0-21 15,0 21-15,0 0 0,0-22 0,1 22 16,-1-21-16,0 21 0,-21-22 15,0 22-15,0-21 0,0 21 16,0 42 0,0 0-16,-21 0 15,21 21-15,0-20 0,-21 20 16,21 0-16,-22-21 0,22 22 0,0-22 16,0 21-16,0-21 0,0 1 15,0-1-15,0 0 0,0 0 16,22 0-16,-1-21 0,0 0 15,0 0-15,0 0 0,0 0 0,1 0 16,-1 0-16,21 0 0,-21-21 16,22 21-16,-22-21 0,0 0 0,0 0 15</inkml:trace>
  <inkml:trace contextRef="#ctx0" brushRef="#br0" timeOffset="83259.88">15981 10308 0,'0'0'0,"0"-42"0,0 21 16,0-22-16,21 22 0,-21 0 15,0 0-15,0 42 32,0 0-32,-21 0 0,21 22 15,-21-1-15,21-21 0,-22 22 16,22-1-16,-21 0 0,21 1 0,0-1 16,-21 43-16,21-64 0,-21 21 15,21-21-15,0 0 0,0 1 16,0-1-16,0 0 0,0 0 15,0 0-15,21-21 16,0 0-16,0 0 16,1 0-16,-1-21 0,0 0 0,0 21 15,0-21-15,0 0 16,1-1-16,-1 1 0,0 0 0,0-21 16,0 21-16,0-1 0,1-20 0,-22 21 15,21-21-15,-21 20 0,21 1 16,-21 0-16,0 42 31,0 0-31,0 1 0,-21-1 16,21 21-16,-21-21 0,21 0 0,0 22 15,0-22-15,-22 0 0,22 0 16,0 0-16,0 1 0,0-1 0,0 0 16,0 0-16,22-21 31,-1 0-31,0 0 0,0 0 0,0 0 15,0 0-15,1-21 0,-1 21 16,0-21-16,21 0 0,-21-1 0,1 1 16,-1 0-16,0 0 0,0 0 15,0 0-15,-21-22 0,21 22 0,1 0 16,-22 0-16,21 0 0,-21 42 31,0 0-31,0 0 16,-21 0-16,21 22 0,-22-22 0,22 0 15,-21 0-15,21 0 16,0 0-16,0 1 0,0-1 0,0 0 16,0 0-16,21 0 0,1-21 15,-1 0-15,0 21 0,21-21 16,-21 0-16,1 0 0,-1 0 0,0 0 16,42 0-16,-41 0 15,-1-21-15,21 21 0,-21-21 0,0 0 16,1 0-16,-1 0 0,0-1 15,-21-20-15,21 0 0,-21 21 0,21-22 16,-21 1-16,0-22 16,0 43-16,0 0 0,-21 42 31,0 0-31,0 1 0,0-1 0,21 21 16,-22-21-16,1 22 0,21-1 15,-21-21-15,21 0 0,0 22 0,0-22 16,0 0-16,0 0 0,0 0 0,0 0 15,0 1 1,21-22-16,0 0 0,1 0 16,-1 0-16,0 0 0,0 0 0,0 0 15,0 0-15,1 0 0,-1-22 16,21 1-16,-21 21 0,22-21 0,-22 0 16</inkml:trace>
  <inkml:trace contextRef="#ctx0" brushRef="#br0" timeOffset="83504.03">17843 10435 0,'22'0'47,"-1"0"-47,0 0 15,0 0-15,0 0 16,0 0-16,1 0 0,-1 0 16,-42 0 15,-1 21-31</inkml:trace>
  <inkml:trace contextRef="#ctx0" brushRef="#br0" timeOffset="83644.03">17759 10562 0,'0'0'0,"0"21"0,0 43 31,0-43-15,21-21-1,0 0-15,0 0 0,0 0 16,1 0-16,-1 0 0,0 0 16,0-21-16,0 21 0</inkml:trace>
  <inkml:trace contextRef="#ctx0" brushRef="#br0" timeOffset="84207.26">18669 10118 0,'0'-21'32,"0"42"15,21-21-1,-21-21-46,21 21 0,-21-22 16,0 1 0,21 21-16,-21-21 0,0 0 15,-21 21 17,0 0-32,0 21 15,0 0-15,21 0 0,0 1 16,-21-22-16,21 21 0,0 0 0,0 0 15,0 0-15,0 0 0,0 1 0,21-1 16,0-21-16</inkml:trace>
  <inkml:trace contextRef="#ctx0" brushRef="#br0" timeOffset="85116.56">19262 10139 0,'0'0'0,"0"-21"0,-22 21 31,22 21-31,-21-21 16,21 42-16,-21-21 0,0 1 16,21 20-16,-21 0 0,0 1 0,21-1 15,-22 0-15,1 1 0,0-1 0,0 0 16,0 1-16,0-22 0,-1 21 15,1-21-15,0 22 0,0-22 16,0 0-16,0 0 0,-1-21 0,1 21 16,0-21-16,0 0 15,0 0-15,21-21 16,0 0-16,0 0 16,0 0-16,0-1 0,0 1 15,0-21-15,0 21 0,0-22 0,21 1 16,0 0-16,0 21 0,0-22 15,1 1-15,-1 21 0,0 0 0,-21-1 16,21 22-16,0 0 0,0 0 16,-21 22-16,0-1 15,0 21-15,0-21 0,0 22 16,22-22-16,-22 21 0,0-21 16,0 22-16,0-22 0,21 0 0,-21 0 15,21 21-15,0-42 0,-21 22 0,21-1 16,0 0-16,1-21 0,-1 21 15,0-21-15,0 0 0,0 0 16,0 0-16,1 0 0,-1 0 0,0 0 16,0-21-16,0 0 0,0 0 15,1 21-15,20-22 0,-21 1 0,0-21 16,22 21-16,-22 0 0,21-22 16,-21 22-16,0 0 0,22 0 0,-22-22 15,0 43-15,0-21 0,-21 0 16,-21 42 15,0 0-31,0 22 16,0-22-16,-1 0 0,1 0 15,0 0-15,21 1 0,-21 20 0,21-21 16,-21 0-16,21 0 0,0 1 16,0-1-16,0 0 0,21-21 15,0 0-15,-21 21 0,21-21 16,0 0-16,22 0 0,-22 0 0,0 0 15,0 0-15,22 0 0,-22 0 16,21-21-16,-21 0 0,0 21 16,22-21-16,-22-1 0,0 1 0,0-21 15,0 21-15,-21-22 0,0 22 16,0-21-16,0 0 0,0 20 0,0-20 16,0 21-16,0-21 0,0 20 0,-21 1 15,0 21-15,0 0 0,0 0 16,-22 0-16,22 0 0,-21 0 0,21 21 15,-22 1-15,22-1 0,0 0 16,0 21-16,0-21 0,0 1 16,21 20-16,0-21 0,0 0 0,0 0 15,0 1-15,21-1 0,0-21 16</inkml:trace>
  <inkml:trace contextRef="#ctx0" brushRef="#br0" timeOffset="85760.19">20362 10499 0,'0'0'0,"21"-21"0,-21-1 0,0 1 0,0 0 15,0 0-15,-21 21 16,0 0-16,0 0 0,0 0 16,0 0-16,-1 21 0,1 0 15,0 0-15,0 1 0,0-1 16,0 0-16,-1 0 0,1 21 0,21-20 15,-21-1-15,21 0 0,0 0 0,0 0 16,0 0-16,0 1 16,21-22-16,0 0 0,1 0 0,-1 0 15,0 0-15,0 0 0,0 0 16,0 0-16,1 0 0,-1-22 0,0 22 16,0-21-16,0 0 0,0 21 0,-21-21 15,22 0-15,-22 0 16,21-1-16,-21 1 0,0 0 0,0 0 15,0 42 17,0 0-32,-21 0 0,-1 1 15,1-1-15,21 0 0,-21 0 16,0 0-16,21 22 0,-21-22 0,0 0 16,-1 21-16,1-21 0,21 1 0,-21 20 15,0 0-15,21-21 0,0 22 16,0-1-16,-21 0 0,21 22 0,0-22 15,0 22-15,0-22 0,0 22 0,0-22 16,0 21-16,0-20 0,0-1 16,0 0-16,0 1 0,0-1 0,0 0 15,0 1-15,0-22 0,-21 21 16,-22-21-16,22 1 0,-21-1 16,-22 0-16,22 0 0,-22-21 0,22 0 15,-21 0-15,-1-21 0,22 0 0,-22 21 16,22-21-16,-22-22 0,22 22 0,0 0 15,21 0-15,-1-22 0,1 22 16,0 0-16,21-21 0,0 21 0,0-22 16,21 1-16,0 21 0,1-22 15,-1 22-15,21-21 0,0 21 16,1-22-16,-1 1 0,0 0 0,22-1 16</inkml:trace>
  <inkml:trace contextRef="#ctx0" brushRef="#br0" timeOffset="86052.04">20743 10435 0,'-42'21'31,"21"1"-31,21-1 15,-21 0-15,21 0 16,-22 0-16,1 0 0,21 1 16,0-1-16,-21 0 0,0-21 15,21 21-15,0-42 47,0 0-31,21 0-16,0-1 0</inkml:trace>
  <inkml:trace contextRef="#ctx0" brushRef="#br0" timeOffset="86235.93">20764 10266 0,'-42'-21'15,"21"21"1,0 0-1,21 21-15,-21-21 16,21 21 0,21-21-1,0 0-15</inkml:trace>
  <inkml:trace contextRef="#ctx0" brushRef="#br0" timeOffset="86707.64">21103 10372 0,'0'21'16,"0"0"-16,0 0 15,0 0-15,0 1 0,0-1 16,0 0-16,-21 0 16,21 0-16,-21 0 0,21 1 15,0-1-15,0 0 0,-21 0 16,21 0-16,-22 0 0,22 1 15,0-44 48,0 1-63,0 0 16,0 0-16,22 0 15,-1-22-15,0 22 0,0 0 0,21 0 16,-20-21-16,20 20 0,0 1 0,1-21 15,-1 42-15,0-21 0,1 0 16,-22 21-16,21 0 0,-21 0 0,0 21 16,-21 0-16,0 0 0,0 0 15,0 0-15,0 22 0,0-1 16,0-21-16,-21 22 0,0-1 0,0-21 16,0 21-16,0-20 0,-1-1 15,1 0-15,0 0 0,0-21 0,0 21 16,0-21-16,21 21 15</inkml:trace>
  <inkml:trace contextRef="#ctx0" brushRef="#br0" timeOffset="87760.9">22056 10224 0,'-22'0'94,"1"0"-79,0 0-15,21-22 47,0 1-15,21 21-32,0 0 0,1 0 31,-44 0-16,1 0 1,0 0-16,21 21 16,-21-21-16,0 0 0,0 22 15,21-1 17</inkml:trace>
  <inkml:trace contextRef="#ctx0" brushRef="#br0" timeOffset="88512.09">22437 10224 0,'0'21'78,"0"0"-78,0 0 15,21-21-15,0 0 0,-21 21 0,21 0 16,0-21-16,0 22 0,1-1 16,-1-21-16,21 0 15,-21 21-15,0-21 0,1 0 16,-1 0-16,0 0 0,0 21 0,0-21 15,0 0-15,1 0 16,-1 0-16,-42 0 31,-1 0-31,-20 21 16,21-21-16,-21 21 0,20-21 16,-20 22-16,0-1 0,-1 0 0,1 21 15,0-21-15,-1 1 0,22-1 0,-21 21 16,0-21-16,20 0 15,-20 1-15,21-1 0,0 0 0,0-21 16,-1 21-16,1 0 0,21 0 16,-21-21-1</inkml:trace>
  <inkml:trace contextRef="#ctx0" brushRef="#br0" timeOffset="88667.83">22161 10816 0,'-21'0'47,"0"0"-31</inkml:trace>
  <inkml:trace contextRef="#ctx0" brushRef="#br0" timeOffset="90007.18">3027 12425 0,'21'-21'31,"-21"0"-31,21-1 16,-21 44 30,-21-1-46,0 0 16,-22 0-16,22 0 0,-21 0 0,0 22 16,-1-22-16,-20 21 0,-1 1 15,1-1-15,-1 0 0,1-21 0,-1 22 16,1-1-16,20-21 16,1 22-16,0-22 0,-1 0 0,22 0 0,0-21 15,0 0-15,0 0 16,21-21-1,0 0-15,21 0 16,0-1-16,0 1 0,0 0 16,1 21-16,-1-21 0,0 21 15,21 0-15,-21 0 0,22 0 0,-22 0 16,21 21-16,-21 0 16,22 0-16,-1 1 0,22 20 15,-43 0-15,0-21 0,0 1 0,0-1 16,0 0-16,1 0 0,-1 0 15,0 0-15,0-21 0,-21 22 16,21-22-16,0 0 0,1 0 31,-1 0-31,0-22 16,0 22-16,-21-21 16</inkml:trace>
  <inkml:trace contextRef="#ctx0" brushRef="#br0" timeOffset="90375.9">4297 12277 0,'0'0'0,"21"-21"0,-21-1 0,0 1 15,0 42 1,0 1-1,-21-1-15,0 0 0,-1 21 0,1-21 16,0 22-16,21-1 0,-21 0 16,0 1-16,-22-1 0,22 0 0,0 22 15,0-22-15,-21 1 0,20-1 16,-20 21-16,21-20 0,-21-1 0,20-21 16,-20 22-16,21-1 0,0-21 15,-22 0-15,43 0 0,-21 1 16,0-1-16,0 0 0,0-21 15,21 21 1,0-42 15,21 0-15,0 0-16</inkml:trace>
  <inkml:trace contextRef="#ctx0" brushRef="#br0" timeOffset="90996.26">4551 12425 0,'0'0'0,"0"-21"32,0 42-17,0 0-15,0 0 16,0 0-16,0 1 0,-21-1 0,21 21 16,-22-21-16,22 22 0,0-22 15,0 21-15,-21-21 0,21 22 0,-21-1 16,0-21-16,21 21 0,0-20 15,-21-1-15,0 0 0,21 0 0,-22 0 16,22 0-16,-21 1 0,0-22 31,21-22-15,0 1-16,0 0 16,0 0-16,21 0 0,-21-22 0,21 22 15,1 0-15,-1-21 0,0 21 16,0-1-16,0 1 0,0 0 15,1 0-15,20 0 0,-21 21 0,21 0 16,-20 0-16,-1 0 0,21 0 16,-21 0-16,22 0 0,-22 21 15,0 0-15,-21 21 0,0-20 16,0-1-16,0 21 0,0-21 16,0 0-16,0 1 0,-21 20 0,-22-21 15,22 0-15,0 0 0,-21 1 0,21-22 16,-22 21-16,22 0 0,-21-21 0,21 0 15,-1 21-15,1-21 16,0 0-16,0 0 0,0 0 16,21-21-1,0 0-15,21 21 0,0-21 16,21-1-16</inkml:trace>
  <inkml:trace contextRef="#ctx0" brushRef="#br0" timeOffset="92405.01">5186 12573 0,'0'21'31,"0"0"-31,-21 1 0,-1-1 16,22 0-16,-21 21 0,0-21 15,21 22-15,-21-22 0,0 42 16,0-41-16,21-1 0,0 0 15,0 0-15,0 0 0,0 0 0,0 1 16,21-22-16,0 0 16,0 0-16,0 0 0,0 0 15,1 0-15,20-22 0,-21 22 0,0-21 16,0 0-16,1 0 0,-1 0 16,0 0-16,0-1 0,-21 1 0,0 0 15,0 0-15,0 0 0,0 0 16,0-1-16,-21 1 0,0 0 15,0 0-15,-1 0 0,1 21 0,21-21 16,-21 21-16,42 0 31,0 0-31,1 0 0,-1 0 16,21 0-16,0-22 0,1 22 16,-1 0-16,22 0 0,-1 0 0,-21 0 15,22 0-15,-22-21 0,22 21 16,-22 0-16,22 0 0,-43 0 15,21 0-15,-21 0 0,0 0 0,-42 0 32,0 21-32,0-21 0,-21 22 15,20-22-15,-20 21 0,21 0 0,-21 0 16,-1 0-16,22 0 0,-21 22 16,21-22-16,-1 0 0,1 0 0,0 22 15,0-22-15,21 0 0,-21 0 16,21 0-16,0 0 0,0 1 15,21-22-15,0 0 0,0 0 16,0 0-16,1 0 0,-1 0 16,21 0-16,-21 0 0,22 0 0,-1-22 15,-21 1-15,21 0 16,-20 0-16,20 0 0,-21 0 0,21-22 16,-20 22-16,-1-21 0,0-1 0,0 1 15,0 0-15,0-1 0,-21 1 16,0 0-16,22-1 0,-22 1 0,21 0 15,-21-1-15,0 22 0,0 0 16,0 0-16,0 0 0,0 42 16,0 0-1,-21 21-15,-1-20 0,22 20 16,-21-21-16,0 21 0,21 1 0,-21-1 16,21 0-16,-21 1 0,21-1 15,-21 0-15,21 1 0,0-1 16,0-21-16,0 22 0,0-22 0,0 0 15,0 0-15,21 0 0,0-21 16,0 0-16,0 0 0,0 0 0,1 0 16,-1 0-16,21 0 0,-21 0 15,0 0-15,1-21 0,-1 0 0,0 0 16,0 21-16,0-21 0,0-1 16,1 1-16,-1-21 0,-21 21 0,0 0 15,21-1-15,-21 1 0,21 0 16,-21 0-16,0 42 31,0 0-31,0 0 0,0 1 0,0-1 16,0 0-16,-21 0 0,21 21 15,0-20-15,0-1 0,0 0 0,0 0 16,0 0-16,0 0 0,0 1 0,21-1 16,0-21-16,0 0 0,1 21 15,-1-21-15,21 0 0,-21 0 0,22 0 16,-1 0-16,-21-21 0,21 21 0,64-64 31,-85 43-31,1 0 0,-1 0 0,-21 0 16,0-1-16,0-20 0,0 21 15,0 0-15,0 0 0,0-1 16,-21 44 15,21-1-31,0 21 0,-22-21 0,1 0 16,0 22-16,0-1 0,21 0 15,-21 1-15,21-1 0,-21 22 0,21-22 16,-22 0-16,22 1 0,0 20 0,0 43 16,-21-43-16,21 1 15,0-1-15,0 1 0,0-1 0,0-20 16,-21 20-16,21 1 0,0-22 16,0 22-16,-21-22 0,0 0 0,21 1 15,-21-22-15,-1 21 0,1-21 16,0 0-16,0-21 0,0 0 0,0 0 15,-1 0-15,1 0 0,-21 0 0,21 0 16,0-21-16,-1 0 0,1-21 16,-21 21-16,21-1 0,0 1 0,-1-21 15,22 21-15,0-22 0,0 22 16,0-21-16,0 21 0,0-22 16,0 1-16,22 0 0,-22-1 0,42 1 15,-21 0-15,0-22 0</inkml:trace>
  <inkml:trace contextRef="#ctx0" brushRef="#br0" timeOffset="92792.18">7408 12594 0,'0'0'0,"0"-21"0,0 42 31,0 0-16,0 1-15,21-22 0,1 21 16,-1 0-16,0 0 16,0-21-16,0 21 0,22-21 15,-22 21-15,0-21 0,0 0 16,21 0-16,-20 22 0,20-22 0,-21 0 16,0 0-16,0 0 0,-21 21 0,0 0 15,0 0 1,-21-21-16,0 21 0,-21 0 15,21 1-15,-22-1 0,1 0 0,0 0 16,-1 21-16,1-20 0,0-1 16,20 0-16,-20 0 0,21 0 0,0 0 15,0 1-15,-1-1 0,1-21 16,21 21-16,-21-21 16</inkml:trace>
  <inkml:trace contextRef="#ctx0" brushRef="#br0" timeOffset="93528.14">2349 14034 0,'0'0'0,"22"-22"15,-1 22-15,0-21 16,0 21-16,-21 43 31,0-22-15,-21 0-16,0 21 0,-22 1 15,22-1-15,-21 0 0,0 1 0,-1-1 16,1 0-16,0 1 0,20-1 16,-20 0-16,0-21 0,-1 22 15,22-22-15,-21 0 0,21 0 16,0 0-16,-1-21 0,1 0 0,21-21 31,0 0-15,0 0-16,21 0 0,1 0 15,-1-1-15,21 22 0,-21 0 16,0 0-16,1 0 0,20 0 16,0 0-16,-21 0 0,22 22 15,-1-1-15,0 0 0,-20 0 0,20 0 16,0 0-16,-21 22 0,1-22 0,20 0 15,-21 0-15,0 0 16,0-21-16,1 22 0,-22-1 0,21-21 16,-21 21-1,21-21 1,-21-21 0,0 0-16,0-1 0,21 1 0,0 0 15,0 0-15</inkml:trace>
  <inkml:trace contextRef="#ctx0" brushRef="#br0" timeOffset="93823.64">3556 13907 0,'0'0'0,"21"-22"0,0 22 31,-42 22-31,0-1 0,0 21 16,0-21-16,-1 22 0,1-1 15,0 0-15,-21 22 0,-22 42 16,22-64-16,21 21 0,-22 1 16,22-22-16,-21 1 0,0-1 0,20 21 15,-20-41-15,21 20 0,-21 0 16,20-21-16,1 22 0,-21-22 0,21 21 16,0-21-16,21 1 15,-22-22-15,44 0 31,-1 0-31,0 0 0,0 0 16</inkml:trace>
  <inkml:trace contextRef="#ctx0" brushRef="#br0" timeOffset="94631.75">3916 14055 0,'0'0'0,"0"-21"15,0 42 1,0 0-16,0 0 0,0 0 16,0 0-16,0 22 0,-21-22 15,21 21-15,-22 1 0,1-1 16,21-21-16,-21 21 0,0 1 16,0-22-16,0 21 0,21-21 0,-22 1 15,1-1-15,21 0 0,-21 0 0,21-42 47,0 0-47,21 0 16,-21-1-16,21 1 0,1 0 0,-1-21 15,-21 21-15,21-1 0,0-20 16,0 21-16,0 0 0,1 0 0,20-1 16,-21 22-1,0 0-15,-21 22 16,21 20-16,-21-21 0,22 0 0,-22 22 15,0-22-15,0 21 0,21-21 16,-21 22-16,21-22 0,-21 21 0,21-21 16,-21 0-16,21 1 0,0-1 15,1 0-15,-1-21 0,0 0 16,0 0-16,21 0 0,-20 0 0,-1 0 16,21-21-16,-21 0 0,22-1 15,-22 1-15,21 0 0,0 0 16,-20-21-16,20 20 0,-21-20 0,0 0 15,0 21-15,1-22 0,-1 1 16,0 0-16,-21-1 0,0 1 0,0 21 16,0-22-16,0 22 0,0 0 15,0 0-15,0 42 32,-21 21-32,0-20 0,21 20 0,-22-21 15,1 21-15,21 1 0,-21-1 16,0 0-16,21 1 0,0-1 0,0 0 15,0-20-15,-21 20 0,21-21 0,0 0 16,0 0-16,0 1 0,21-22 16,0 0-16,0 0 0,0 0 15,1 0-15,20 0 0,-21-22 16,0 1-16,0 0 0,1 0 16</inkml:trace>
  <inkml:trace contextRef="#ctx0" brushRef="#br0" timeOffset="94820.63">4487 14351 0,'0'0'0,"21"0"31,22-21-31,-22 21 16,21 0-16,-21-21 0,22 21 0,-1 0 15,0-21-15,1 21 16,-1-22-16,0 22 0,1-21 0,-1 21 15,0 0-15,1-21 0,-1 21 16</inkml:trace>
  <inkml:trace contextRef="#ctx0" brushRef="#br0" timeOffset="95376.04">5313 14224 0,'-21'0'0,"42"0"0,-21 21 0,0 0 16,0 1-16,0-1 0,0 0 16,0 0-16,-21 0 0,21 0 15,-22 1-15,22-1 0,-21 21 0,21-21 16,0 0-16,-21 1 0,21-1 0,-21-21 15,21 21-15,0 0 0,0 0 16,-21-21-16,21-21 31,0 0-15,0 0-16,0 0 0,0-1 16,0 1-16,21-21 0,-21 21 15,21 0-15,0-22 0,0 22 0,-21-21 16,22 21-16,-1-1 0,0 22 15,0 0-15,-21-21 0,21 21 0,0 0 16,-21 21-16,22-21 0,-22 22 0,0 20 16,21-21-16,-21 0 0,21 22 15,-21-22-15,0 0 0,0 0 16,0 21-16,0-20 0,0-1 0,0 0 16,0 0-16,21-21 46,0-21-46,0 0 0,-21 0 0,22-1 16,-1 1-16,0 0 0,21 0 0,-21-21 16,1 20-16,20-20 0,0 21 15,1-21-15,-22 20 0,21 1 0,43-21 16,-64 42-16,21 0 0,-21 0 16,1 0-16,-1 21 0,-21 0 15,0 0-15,0 1 0,0-1 16,0 63-16,0-62 15,0 20-15,0-21 0,0 21 0,-21-20 16,-1 20-16,1-21 0,21 21 16,0-20-16,21-22 31,1 0-31,-1 0 0</inkml:trace>
  <inkml:trace contextRef="#ctx0" brushRef="#br0" timeOffset="95723.36">6244 14647 0,'21'0'0,"-21"-21"16,21 21-16,-21-21 15,22 0-15,-1 21 0,0-21 16,0 0-16,-21-1 0,21 1 0,0 0 16,1 0-16,-1-21 0,0 20 15,0-20-15,0 0 0,0-1 0,-21 1 16,22 0-16,-22 21 0,21-22 0,-21 1 15,0 21-15,0 0 0,0-1 16,-21 44 0,-1-1-16,22 21 0,-21-21 15,21 22-15,0-22 0,-21 21 16,0 0-16,21 1 0,-21-1 16,21 0-16,-21 1 0,21-1 15,0-21-15,0 22 0,0-1 16,0-21-16,0 0 0,21 0 0,0-21 15,0 0-15,0 0 0,0 0 16,1 0-16,-1 0 0,21 0 0,-21 0 16,22-21-16,-22 21 0,21-21 0</inkml:trace>
  <inkml:trace contextRef="#ctx0" brushRef="#br0" timeOffset="96144.12">7514 14055 0,'0'0'0,"-42"0"31,42 21-31,0 0 16,0 0-1,0 0-15,21 1 16,0-22-16,0 21 0,0-21 15,22 0-15,-22 21 0,0-21 16,21 0-16,-20 0 0,20 0 16,0 0-16,-21 21 0,1-21 0,20 0 15,-21 0-15,0 0 0,0 0 16,1 0-16,-22 21 0,0 0 16,0 1-16,0-1 0,-22 0 0,1 0 15,0 0-15,-21 0 0,21 1 16,-22-1-16,1 0 0,0 0 0,20 0 15,-62 43-15,63-43 16,-22 0-16,22 0 0,0 0 0,-21 1 16,20-22-16,22 21 0,-21 0 15,0-21-15,21 21 0,-21-21 16,21-21 0</inkml:trace>
  <inkml:trace contextRef="#ctx0" brushRef="#br1" timeOffset="111747.58">847 5948 0,'0'-21'16,"21"21"15,-21-21 1031,0-1-1030,0 1-17,0 0 17,0 42 93,0 0-63</inkml:trace>
  <inkml:trace contextRef="#ctx0" brushRef="#br1" timeOffset="112184.14">910 5969 0,'-21'0'16,"21"21"62,-21 0-62,21 1-1,-21-1 1,21 0-16,0 0 16,-22 0-1,22 0 1,-21-21 0,21 22-16,-21-1 15,0-21 1,0 0-16,0 0 15,-1 0-15</inkml:trace>
  <inkml:trace contextRef="#ctx0" brushRef="#br1" timeOffset="112463.92">720 6435 0,'0'0'0,"0"21"0,0 0 16,0 0-1,0 0 1,0 1-16,0-1 16,0 0-1,0 0-15,-22-21 0,22 21 16,-21-21-16,21 21 15,-21 1-15,0-22 16,21 21 0</inkml:trace>
  <inkml:trace contextRef="#ctx0" brushRef="#br1" timeOffset="112747.12">635 6837 0,'0'21'0,"0"0"0,0 0 16,0 1-1,0-1 1,0 0 0,0 0-1,-21-21-15,21 21 0,-21 0 16,21 1-1,0-1 1,0 0 15</inkml:trace>
  <inkml:trace contextRef="#ctx0" brushRef="#br1" timeOffset="112947.95">593 7133 0,'0'-21'0,"0"42"0,0 0 0,0 1 15,0-1 1,0 0 0,0 0-16,0 0 15,-22-21 1,22 21-16,0 1 16,0-1-1,-21 0 16,21 0-15</inkml:trace>
  <inkml:trace contextRef="#ctx0" brushRef="#br1" timeOffset="113151.73">529 7451 0,'0'0'0,"21"0"15,-21 21 1,0 0-1,0 0 1,-21-21 0,21 21-16,0 1 15,0-1 1</inkml:trace>
  <inkml:trace contextRef="#ctx0" brushRef="#br1" timeOffset="113316.33">550 7641 0,'0'0'0,"0"21"31,21-42 31,-21 0-62,22 0 0</inkml:trace>
  <inkml:trace contextRef="#ctx0" brushRef="#br1" timeOffset="113836.36">1609 6011 0,'0'22'0,"0"-1"47,21-21-47,0 0 16,0 0-16,0 0 0,0 0 15,1 0-15,-1 0 16,0 0-16,0 0 0,0 0 0,0 0 15,1 0-15,-1 0 0,0 0 16,21 0-16,-21 0 0,1 0 16</inkml:trace>
  <inkml:trace contextRef="#ctx0" brushRef="#br1" timeOffset="114027.6">2688 6096 0,'0'0'0,"85"0"16,42 0-1,-106 0-15,0 0 16,0 0-16,0 0 16,1 0-16,-1 0 0,0 0 0,0 0 15,0 0-15,0 0 0,1 0 16,20 0-16,-21 0 0,21 0 0,1 0 16,-1 0-16,0-21 0,1 21 15,-1 0-15</inkml:trace>
  <inkml:trace contextRef="#ctx0" brushRef="#br1" timeOffset="114246.07">4191 6075 0,'63'0'15,"-126"0"-15,169 0 0,-43 21 0,-20-21 0,-1 0 16,21 0-16,-20 0 0,-22 0 16,21 0-16,-21 0 0,22 0 0,-22 0 15,0 0-15,0 0 0,0 0 16,1 0-16,-1 0 0,0 0 0,0 0 15,0 0-15,0 0 0,1 0 0,20 0 16,-21 0-16,21 0 0,1 0 16,-22 0-16,21 0 0,1 0 0,-1 0 15,0 0-15,1 0 0,20 0 16</inkml:trace>
  <inkml:trace contextRef="#ctx0" brushRef="#br1" timeOffset="114416.16">5694 6096 0,'190'0'15,"-380"0"-15,423 0 16,-170 0-16,1 0 0,-1 21 0,-21-21 15,22 0-15,-22 0 0,1 0 16,62 21-16,-62-21 0,-1 0 16,0 0-16,1 0 0,-22 0 15,21 0-15,-21 0 0,22 0 0,-22 0 16,21 0-16,-21 0 0,22 0 0,-1 0 16,0 0-16,1 0 0,-22 0 15,21 0-15,-21-21 0,22 21 0,-22 0 16</inkml:trace>
  <inkml:trace contextRef="#ctx0" brushRef="#br1" timeOffset="114580.14">7239 6117 0,'42'0'16,"22"0"-16,-170 0 0,254 0 16,-127 0-16,0 0 0,1 0 15,-1 0-15,0 0 0,0 0 0,21 0 16,-20 0-16,-1 0 0,0 0 16,0 0-16,0 0 0,0 0 0,1 0 15,-1 0-15,0 0 0,0 0 16,0 0-16,0 0 0,22 0 0,-1 0 15,-21 0-15,22 0 0,-1 0 0,0 0 16,1 0-16</inkml:trace>
  <inkml:trace contextRef="#ctx0" brushRef="#br1" timeOffset="114748.17">8403 6117 0,'42'0'16,"-126"0"-16,126 0 0,43 0 0,-22 0 0,-20 0 0,-1 0 16,21 0-16,22 0 0,-21 0 15,-22 0-15,0 0 0,-21 0 16,22 0-16,-22 0 0,0 0 0,0 0 15,0 0-15,1 0 16,-1 0-16,0 0 0,0 0 16,0 0-16,0 0 0,1-21 15,-1 21-15,0 0 16,0-21-16</inkml:trace>
  <inkml:trace contextRef="#ctx0" brushRef="#br1" timeOffset="114928.6">9631 6054 0,'0'0'0,"63"0"0,149 0 15,-127 0-15,-22 0 16,22 0-16,-22 0 0,1 0 0,-1 0 16,1 0-16,-1 0 0,-20 0 15,-1 0-15,0 0 0,1 0 0,-1 0 16,21 0-16,-20 0 16,-22 0-16,21 0 0,1 0 0,20 0 15,-21 0-15,22 0 0,-1 0 16,1-21-16,-1 21 0,1 0 15</inkml:trace>
  <inkml:trace contextRef="#ctx0" brushRef="#br1" timeOffset="115099.86">12213 6011 0,'42'0'0,"-84"0"0,127 22 16,105-22-1,-169 0-15,1 0 16,-1 0-16,0 0 0,0 0 15,21 0-15,-20 0 0,-1 0 0,0 0 16,21 0-16,-21 0 0,22 0 16,-1 0-16,0 0 0,1 0 0</inkml:trace>
  <inkml:trace contextRef="#ctx0" brushRef="#br1" timeOffset="115271.9">14012 6011 0,'0'0'0,"64"0"0,211 0 16,-212 0 0,-20 0-16,-1 0 0,43 0 15,-43 0-15,-21 0 0,22 0 16,-22 0-16,0 0 0,0-21 0,21 21 16,-20 0-16,-1 0 0,0-21 0</inkml:trace>
  <inkml:trace contextRef="#ctx0" brushRef="#br1" timeOffset="115448.17">15430 5927 0,'0'0'0,"43"0"0,-1 0 0,0 0 15,1 0-15,-22 0 0,21 0 16,-21 0-16,1 0 0,-1 0 0,21 0 16,-21 0-16,0 0 0,1 0 15,-1 0-15,0 0 0,0 0 16,0 0-16,22 0 0,-22 0 15,0 0-15,0-21 0,21 21 16,-20 0-16</inkml:trace>
  <inkml:trace contextRef="#ctx0" brushRef="#br1" timeOffset="115639.57">17018 5884 0,'0'0'15,"63"0"-15,1 22 0,21-22 0,-22 0 16,1 0-16,-22 0 0,21 0 0,-20 0 15,-1 0-15,0 0 0,1 0 16,-1 0-16,-21 0 0,0 0 0,1 0 16,-1 0-16,0 0 15,0 0 1,0 0-16,0 0 0,-21-22 16,22 22-16</inkml:trace>
  <inkml:trace contextRef="#ctx0" brushRef="#br1" timeOffset="115839.28">18648 5906 0,'42'0'0,"-84"0"0,126 0 0,-62 21 15,-1-21-15,0 0 16,0 0 15,0 0-15,0 0-1,1 0-15,-1 0 0,0-21 0,0 21 16,0 0-16,0 0 0,1-22 16,20 22-16</inkml:trace>
  <inkml:trace contextRef="#ctx0" brushRef="#br1" timeOffset="116047.44">20278 5927 0,'0'0'0,"21"0"16,0 0 15,-21-21-15,21 21-16,0 0 16,0 0-16,1-22 15,-1 22-15,0 0 0,0-21 16,21 21-16,-20 0 0</inkml:trace>
  <inkml:trace contextRef="#ctx0" brushRef="#br1" timeOffset="116228.66">21251 5842 0,'21'0'0,"1"-21"31,-1 21-16,0 0 1,0 0-16,0-21 0,0 21 16,1 0-16,-1 0 0,0 0 15</inkml:trace>
  <inkml:trace contextRef="#ctx0" brushRef="#br1" timeOffset="116452.11">22288 5800 0,'0'0'0,"22"0"16,-1 0 46,0 0-46,0 0-1,0 0-15,0 0 16,1 0-16</inkml:trace>
  <inkml:trace contextRef="#ctx0" brushRef="#br1" timeOffset="116639.18">22606 5842 0,'21'0'31,"0"0"-16,0 0-15,1 0 16,-1 0 0,-21 21-16,21-21 31,-21 21-15</inkml:trace>
  <inkml:trace contextRef="#ctx0" brushRef="#br1" timeOffset="116831.8">22945 6138 0,'0'0'0,"0"22"0,0-1 0,0 0 15,0 0 1,0 0 0,0 0-1,21 1 16</inkml:trace>
  <inkml:trace contextRef="#ctx0" brushRef="#br1" timeOffset="117024.29">23114 6816 0,'0'0'0,"0"21"0,-21 0 15,0 0-15,-1-21 16,1 21-16,21 1 0,-21-22 0,0 21 16,0-21-16,21 21 0,-21-21 15,21 21-15,-22-21 0,1 21 0,21 0 16,-21-21-16,21 22 0,-21-1 16,21 0-1</inkml:trace>
  <inkml:trace contextRef="#ctx0" brushRef="#br1" timeOffset="117231.44">22881 7451 0,'0'0'0,"0"148"31,-21-148-31,0 21 16,21 0-16,-21-21 0,21 21 15,-22-21-15,22 22 0,-21-22 16,0 21-1,0-21 1,0 0 0</inkml:trace>
  <inkml:trace contextRef="#ctx0" brushRef="#br1" timeOffset="117404.34">22458 7726 0,'-21'0'16,"42"0"-16,-85 0 0,43 0 0,0 0 0,0 0 16,-22 0-16,22 0 0,0 0 15,-21 0-15,21 0 0,-22 0 0,22 0 16,-21 0-16,21 0 0,-22 0 0,1 0 16,21 0-16,-22 0 0,1-21 15,0 21-15</inkml:trace>
  <inkml:trace contextRef="#ctx0" brushRef="#br1" timeOffset="117577.42">21251 7705 0,'0'0'0,"-42"0"0,0 0 15,-22 0-15,22 0 0,-1 0 0,-20 0 16,-1 0-16,22 0 0,-21 0 16,-1 0-16,22 0 0,-1 0 0,1 0 15,0 0-15,-1 0 0,22 0 16,0-21-16,0 21 0,0 0 0,0 0 15,-1-22-15,1 1 0,0 21 0,0-21 16,0 21-16</inkml:trace>
  <inkml:trace contextRef="#ctx0" brushRef="#br1" timeOffset="117767.34">19685 7557 0,'-42'0'0,"84"0"0,-148 0 0,64 0 16,-1 0-16,1 0 0,0 0 15,-1 0-15,1 0 0,21 0 0,-21 0 16,-1 0-16,22 0 0,0 0 0,-21 0 16,20 0-16,1 0 0,0 0 15,0 0-15,0 0 0,-22 0 16,22 0-16,0 0 0,-21-22 16,-1 22-16,1 0 0</inkml:trace>
  <inkml:trace contextRef="#ctx0" brushRef="#br1" timeOffset="117964.24">17992 7514 0,'-64'0'16,"128"0"-16,-170 0 0,42 0 0,1 0 0,20 0 15,-20 0-15,-1 0 0,1 0 16,-1 0-16,1-21 0,21 21 0,-22 0 16,1-21-16,20 21 0,-20 0 0,20-21 15,1 21-15,0-21 0,-1 21 16,22 0-16,-21 0 0,21-22 15,0 22-15,-1 0 0,-20 0 0,21 0 16,0-21-16,-22 21 0,22 0 16,-21 0-16</inkml:trace>
  <inkml:trace contextRef="#ctx0" brushRef="#br1" timeOffset="118152.14">15706 7387 0,'0'0'16,"-64"21"-16,-21-21 0,22 0 0,-22 0 0,22 0 15,-22 0-15,0 0 0,22 0 16,-22 0-16,22 0 0,-22 0 0,22 0 16,-22 0-16,0 0 0,22 0 0,-1 0 15,1 0-15,-1 0 16,1 0-16,-1 0 0,22 0 0,-22 0 16,22-21-16,-21 21 0,20 0 0,1 0 15</inkml:trace>
  <inkml:trace contextRef="#ctx0" brushRef="#br1" timeOffset="118296.15">13271 7408 0,'-63'0'16,"126"0"-16,-168 22 0,62-22 0,1 0 15,0 21-15,-1-21 0,1 0 0,21 0 16,0 21-16,-22-21 0,22 0 0,0 0 16,0 0-16,0 0 0,-1 0 15,1 0-15,0 0 16,21 21-16</inkml:trace>
  <inkml:trace contextRef="#ctx0" brushRef="#br1" timeOffset="118486.04">11811 7578 0,'0'0'0,"-42"21"0,-212 0 31,190-21-31,1 0 0,-1 0 15,22 0-15,-22 0 0,1 0 0,20 0 16,-20 0-16,21 0 0,-22 0 16,22 0-16,-1 0 0,-20 0 15,21 0-15,-1 0 0</inkml:trace>
  <inkml:trace contextRef="#ctx0" brushRef="#br1" timeOffset="118707.77">8911 7662 0,'-42'0'15,"84"0"-15,-105 0 0,20 22 0,22-22 16,0 0-16,-21 0 0,20 0 16,-20 0-16,21 0 0,0 0 0,0 0 15,-1 0-15,1 0 0,0 0 16,21 21-16,-21-21 0,0 0 15,0 0-15,-1 0 0,1 0 16,0 21-16</inkml:trace>
  <inkml:trace contextRef="#ctx0" brushRef="#br1" timeOffset="118943.15">6816 7747 0,'0'0'0,"-43"0"0,1 0 0,0 0 16,20 0-16,1 0 0,-21 0 0,21 0 15,0 0-15,-1 0 0,1 0 16,0 0-16,0 0 0,0 0 0,0 0 16,-1 0 15,1 0-31,0 0 15</inkml:trace>
  <inkml:trace contextRef="#ctx0" brushRef="#br1" timeOffset="119156.17">5757 7768 0,'-42'0'0,"84"0"0,-105 0 16,20 0-16,22 0 0,-21 0 15,0 0-15,20 0 0,-20 0 0,-43 0 16,43 0-16,0 0 16,21 0-16,-22 0 0,1 0 0,0 0 15,20 0-15,-20 0 0,0 0 16,-1 0-16,1-21 0,0 21 0,-1 0 16,1 0-16,0 0 0,-1-21 15,1 21-15,0 0 0</inkml:trace>
  <inkml:trace contextRef="#ctx0" brushRef="#br1" timeOffset="119292.16">4022 7726 0,'0'0'0,"-43"0"0,22 0 0,-21 21 0,21-21 16,-22 0-16,22 0 0,-21 0 15,21 0-15,-22 0 0,22 0 16,-21 0-16</inkml:trace>
  <inkml:trace contextRef="#ctx0" brushRef="#br1" timeOffset="119476.92">2794 7726 0,'0'0'0,"-42"0"0,20 0 0,1 0 15,0 0-15,-21 0 0,21 0 16,-1 21-16,1-21 0,0 0 16,0 0-16,0 0 0,0 0 0,-22 0 15</inkml:trace>
  <inkml:trace contextRef="#ctx0" brushRef="#br1" timeOffset="119688.13">1778 7747 0,'0'0'0,"-85"0"16,64 0-1,-21 0-15,21 0 0,-1 0 16,-20 0-16,21 0 0,-21 0 16,20 21-16,-20-21 0,21 0 15,0 0-15,-22 0 0,22 0 0,0 0 16,-21 21-16,21-21 0,-22 0 15,1 0-15,21 0 0</inkml:trace>
  <inkml:trace contextRef="#ctx0" brushRef="#br1" timeOffset="119835.44">783 7811 0,'21'0'31,"0"0"-15</inkml:trace>
  <inkml:trace contextRef="#ctx0" brushRef="#br1" timeOffset="121412.55">2900 15600 0,'-21'21'16,"-1"-21"-16,22 21 31,22-21 0,-1 0-31,0 0 16,0 0-16,0 0 0,0 0 16,22-21-16,-22 21 0,0-21 0,0 21 15,0-21-15,1 21 0,-22-21 16,21-1-16,-21 1 16,0 0-16,-21 21 15,-1 0-15,1-21 0,0 21 0,0 0 16,0 0-16,-22 0 0,22 0 15,-21 0-15,21 21 0,-22 0 0,-20 0 16,42 1-16,0-1 16,-1 0-16,1 0 0,21 0 15,0 0-15,0 1 0,0-1 16,0 0-16,21 0 16,1-21-16,-1 0 0,0 21 15,21-21-15,-21 0 0,1 0 0,20 0 16,-21 0-16,0 0 0,0 0 15,1 0-15,-1 0 16,-42 0 0,-1 0-1,1 0-15,-21 0 0,21 0 16,-22 0-16,22 21 0,-21-21 0,21 22 16,0-1-16,-22-21 0,22 21 15,0 0-15,-21 21 0,20-20 16,1-1-16,0 21 0,0-21 15,21 0-15,-21 1 0,21-1 0,0 21 16,0-21-16,0 0 0,21 1 16,0-22-16,0 21 0,0 0 0,1-21 15,-1 21-15,0-21 0,0 0 16,0 0-16,22 0 0,-22 0 0,21 0 16,-21 0-16,22 0 0,-1-21 15,-21 0-15,21 0 0,1-1 0</inkml:trace>
  <inkml:trace contextRef="#ctx0" brushRef="#br1" timeOffset="122129.14">3831 15769 0,'0'0'0,"0"-21"16,-21 0 0,0 21-1,0 0-15,-1 0 0,-20 0 0,21 0 16,0 0-16,-22 21 0,1 0 15,21-21-15,-21 21 0,-1 1 0,1-1 16,21 21-16,-22-21 0,22 0 16,-21 43-16,21-43 15,21 0-15,-21 0 0,21 1 16,21-22 0,21 0-16,-21 0 0,22 0 15,-1-22-15,0 1 0,1 0 0,20 0 16,-21 0-16,1 0 0,20-1 15,-20 1-15,-22 0 0,21 0 0,-21 0 16,0 0-16,1-1 0,-22 1 16,0 0-16,0 42 47,0 0-47,-22-21 15,22 22-15,-21-1 0,21 0 16,-21 21-16,21-21 0,0 22 0,0-1 15,-21 0-15,21 1 0,-21 20 16,21-20-16,-21 20 0,21 1 0,0-1 16,0 1-16,-22 20 0,22 1 0,-21 0 15,21-1-15,-21 22 0,21-21 16,0 21-16,0-22 0,-21 1 0,21 21 16,-21-22-16,21 1 0,-21 0 15,21-1-15,-22-20 0,1-1 0,0 1 16,21-22-16,-21 1 0,-21-1 15,20 0-15,1-21 0,0 1 16,0-1-16,-21 0 0,20 0 16,1-21-16,-21 0 0,21 0 0,-22 0 15,1 0-15,0-21 0,-1 0 16,1 0-16,0-1 0,-1-20 0,1 0 16,0-22-16,-1 1 0,22-1 15,-21 1-15,21-22 0,21 0 0,0 1 16,0-1-16,0 22 0,0-22 15,0 21-15,21-20 0,0 20 0,0 22 16,22-22-16,-22 22 0,21 0 16,0-1-16,1 1 0,-1 0 0,0 21 15,1-22-15,-1 1 16,0 21-16,22-22 0,-22 1 0</inkml:trace>
  <inkml:trace contextRef="#ctx0" brushRef="#br1" timeOffset="122584.03">4508 15896 0,'0'0'0,"22"0"47,-22-21-47,21 21 15,-21-21-15,0 0 16,0 0-16,0-1 0,0 1 16,0 0-16,-21 21 31,-1 0-31,1 0 16,21 21-16,-21-21 15,21 21-15,-21 1 0,21-1 16,-21 0-16,21 0 15,0 0-15,0 0 16</inkml:trace>
  <inkml:trace contextRef="#ctx0" brushRef="#br1" timeOffset="123187.18">4487 16171 0,'-21'0'0,"42"0"0,-42 22 0,21-1 16,-21-21-16,21 21 15,21-21 17,0 0-17,0 0-15,-21-21 16,0 0-1,0-1-15,0 1 16,-21 21 15,0 0-31,21 21 0,-21-21 0,21 22 16,0-1-16,-21 0 16,21 0-16,0 0 0,21-21 31,0 0-16,21-42 1,-20 21 0,-22 0-16,0-1 15,0 1 1,-22 21-16,1 0 16,0 0-1,0 0-15,21 21 0,0 1 16,-21-1-16,21 0 15,-21-21-15,21 21 0,0 0 32,0-42 30,0 0-31,21 21-31</inkml:trace>
  <inkml:trace contextRef="#ctx0" brushRef="#br1" timeOffset="124540.36">6900 15663 0,'0'0'0,"0"-21"0,0 0 16,0 0-16,0 0 16,0 42 15,-21 0-31,21 0 15,-21 0-15,0 1 0,21-1 16,-21 21-16,-1-21 0,22 22 0,-21-1 16,0 0-16,21 1 0,-21-1 15,0 0-15,0-21 0,-1 22 0,22-1 16,-21-21-16,0 0 0,21 1 16,-21-1-16,21 0 0,0-42 31,0 0-16,21-1-15,0 1 0,-21-21 16,21 21-16,1 0 0,-1-22 16,-21 22-16,21-21 0,0 21 15,0-1-15,0-20 0,1 21 0,-1 0 16,0 0-16,0 21 16,0 0-16,0 0 0,1 0 0,-22 21 15,21-21-15,0 42 0,-21-21 16,0 0-16,21 1 0,-21 20 0,0-21 15,21 21-15,-21-20 0,0 20 16,0-21-16,0 0 0,0 0 0,0 1 16,21-1-16,-21 0 0,22 0 15,-1-21-15,0 0 16,0 0-16,0 0 0,0 0 0,1 0 16,-1-21-16,21 0 0,-21 0 15,0-1-15,1 1 0,-1 0 16,0-21-16,21 21 0,-21-22 15,1 1-15,-1 0 0,0-1 0,0 1 16,0-22-16,0 22 16,-21 0-16,22 21 0,-22-1 0,0-20 15,0 21-15,0 0 0,21 21 0,-21-21 16,0 42 0,0 0-1,0 21-15,-21-21 0,21 1 16,-22 20-16,22-21 0,-21 21 15,21 1-15,-21-22 0,0 21 16,21-21-16,-21 22 0,21-22 0,0 21 16,0-21-16,0 1 0,0-1 0,0 0 15,21-21 1,0 0 0,0-21-16,0 21 15,1-21-15,-1-1 0,0 1 0,0 0 16</inkml:trace>
  <inkml:trace contextRef="#ctx0" brushRef="#br1" timeOffset="124744.05">7514 15790 0,'0'0'0,"21"0"46,0 0-46,1 0 0,-1 0 0,0 0 16,21 0-16,-21 0 0,22-21 16,-1 21-16,0-21 0,1 21 0,20-21 15,-20 21-15,-1-21 0,0 21 16</inkml:trace>
  <inkml:trace contextRef="#ctx0" brushRef="#br1" timeOffset="125423.14">8297 15663 0,'0'22'16,"0"-1"-16,0 0 0,0 0 16,-21-21-16,21 21 0,-21 0 0,21 1 15,0-1-15,0 0 0,-21 0 16,21 0-16,-21 22 0,21-22 0,0 0 16,0 0-16,-22 0 0,22 0 15,-21 22-15,21-22 16,-21-42 31,21 0-32,0-1-15,0 1 0,0 0 0,0-21 16,0 21-16,21-1 0,-21 1 0,21-21 16,1 21-16,-1 0 0,-21-1 15,21 1-15,0 0 0,0 21 0,0-21 16,1 21-16,-1 0 0,0 0 15,0 0-15,-21 21 0,42 0 16,-42 0-16,0 1 16,0 20-16,22-21 0,-22 0 15,0 0-15,0 1 0,0 20 0,0-21 16,0 0-16,0 0 0,0 1 16,0-1-16,0 0 0,0-42 46,0 0-46,0-1 16,0 1-16,0-21 16,0 21-16,0 0 0,21-22 0,0 22 15,-21 0-15,21-21 0,0 20 16,22 1-16,-22-21 0,0 21 0,21 0 16,1 21-16,-22 0 0,21 0 15,0 0-15,1 0 0,-1 0 16,-21 0-16,22 21 0,-22 0 0,0 21 15,0-21-15,0 1 0,-21 20 16,21 21-16,-21-41 0,0 20 16,0-21-16,0 0 0,0 0 0,-21 1 15,21-1-15,-21-21 0,21 21 16,-21-21-16,21 21 16,0-42 15</inkml:trace>
  <inkml:trace contextRef="#ctx0" brushRef="#br1" timeOffset="125876.16">9059 16129 0,'0'21'31,"21"-21"-15,1 0-16,-1 0 15,0 0-15,0-21 16,0 21-16,0-21 0,1 0 16,-1 0-16,21-1 0,-21 1 0,22 0 15,-1-21-15,-21-1 0,21 22 16,-20-21-16,-1 0 0,0 20 0,0-20 16,21 0-16,-20 21 0,-1-22 15,-21 1-15,21 21 0,-21 0 0,0-1 16,0 1-16,0 0 0,-21 21 15,0 0-15,-1 21 16,1 0-16,0 1 0,0-1 16,0 21-16,0-21 0,21 22 15,-22-1-15,22-21 0,0 21 0,0 1 16,0-1-16,0-21 0,0 22 16,0-22-16,0 21 0,0-21 0,0 0 15,22 1-15,-1-1 0,0 0 16,0-21-16,0 21 15,0-21-15,1 0 0,-1 0 0,0 0 16,0 0-16,0 0 0,22 0 16,-22-21-16,0 0 0,21 0 0,-21 21 15,22-22-15,-22-20 0,21 21 0,-21 0 16,22 0-16</inkml:trace>
  <inkml:trace contextRef="#ctx0" brushRef="#br1" timeOffset="126267.9">10562 15367 0,'0'0'16,"21"-21"-16,-21 0 0,0 0 0,0-1 0,0 1 15,0 0-15,0 0 0,0 0 16,0 0-16,0-1 0,0 44 31,0-1-31,0 0 16,-21 21-16,0 1 0,0-1 0,21 0 15,-21 22-15,-1-22 16,-20 22-16,21-22 0,0 21 0,0 1 16,-22-1-16,22 1 0,-21-1 15,-1 1-15,1-1 0,21 1 0,-21-1 16,-1-20-16,-41 84 15,41-85-15,1 0 0,21 1 0,-22-1 16,22 0-16,-21 1 0,21-22 0,0 21 16,-1-21-16,1 1 0,21-1 15,0 0-15,0-42 32,21 0-32,1-1 0</inkml:trace>
  <inkml:trace contextRef="#ctx0" brushRef="#br1" timeOffset="127275.91">11028 15579 0,'0'0'0,"0"-21"0,21-1 0,0 22 15,0-21-15,-21 0 0,0 0 16,21 21-16,-21-21 0,0 0 0,0 42 31,-21-21-15,0 21-16,0 21 0,0-21 0,0 22 15,-1-22-15,1 21 16,0 1-16,0-1 0,0 0 0,0 1 16,-1-1-16,22 0 0,0 1 15,-21-1-15,21-21 0,0 21 0,0-20 16,0 20-16,0-21 0,0 0 16,21 0-16,1-21 0,-1 0 15,0 0-15,0 0 0,21 0 0,1 0 16,-22-21-16,21 0 0,1 21 0,-1-21 15,0 0-15,1-22 0,-22 22 16,21 0-16,-21-21 0,0 21 0,22-1 16,-22-20-16,-21 21 0,21 0 15,0 0-15,-21-1 0,21 22 16,-21-21-16,0 42 31,0 1-31,0-1 0,0 0 0,0 21 16,0-21-16,-21 1 0,21-1 15,0 21-15,0-21 0,-21 0 0,21 1 16,0-1-16,0 0 0,0 0 16,0 0-16,0-42 47,21 21-47,0-21 0,-21 0 0,0 0 15</inkml:trace>
  <inkml:trace contextRef="#ctx0" brushRef="#br1" timeOffset="127451.81">11642 15621 0,'0'0'15,"0"-21"-15,0 0 0,-22 21 47</inkml:trace>
  <inkml:trace contextRef="#ctx0" brushRef="#br1" timeOffset="127663.69">10774 15769 0,'0'0'0,"21"0"47,0 0-47,0 0 0,22 0 16,-22 0-16,21 0 0,0 0 0,1 0 16,-1 0-16,22-21 0,-22 0 15,21 21-15,43-42 0,-63 42 16</inkml:trace>
  <inkml:trace contextRef="#ctx0" brushRef="#br1" timeOffset="127955.52">12023 15409 0,'0'-21'16,"-22"42"15,22 1-31,-21-1 0,0 0 15,0 0-15,0 21 0,21-20 16,-21 20-16,-1-21 0,1 21 0,21-20 16,-21 20-16,0 0 0,21-21 0,-21 22 15,21-1-15,0 0 0,-21-20 16,21 41-16,0-21 0,0-20 16,0-1-16,0 0 0,21-21 15,0 21-15,0-21 0,0 0 0,0 0 16,1 0-16,-1 0 0,0 0 15,0 0-15,0-21 0,0 0 16,-21 0-16,22-1 0,-22 1 0</inkml:trace>
  <inkml:trace contextRef="#ctx0" brushRef="#br1" timeOffset="128403.9">11705 15812 0,'0'0'0,"-21"0"0,42 0 47,0 0-47,22 0 0,-22 0 16,21 0-16,0 0 15,-20 0-15,20 0 0,21 0 0,-20-22 16,-1 22-16,22-21 0,-22 0 16,21 21-16,-20-21 0,20 0 0,-20 0 15,-1-1-15,0 1 0,-21 0 0,22-21 16,-22 21-16,0-1 0,-21-20 15,0 21-15,21 0 0,-21 0 16,0-1-16,0 1 0,0 0 16,-21 21-16,21 21 15,-21 0-15,0 1 16,0-1-16,21 21 0,-22-21 0,22 22 16,0-1-16,-21 0 0,0-21 0,21 22 15,0-1-15,0-21 16,-21 22-16,21-22 0,-21 21 0,21-21 15,0 22-15,0-22 0,-21 0 0,21 0 16,0 0-16,0 0 0,0 1 16,21-22-1,0 0 1,0-22-16,0 1 16,0 0-16,-21 0 0,22 21 15,-1-21-15</inkml:trace>
  <inkml:trace contextRef="#ctx0" brushRef="#br1" timeOffset="128794.13">12763 15812 0,'0'21'16,"22"-21"15,-1 0-31,0 0 0,0 0 0,0 0 15,0 0-15,1 0 0,20-21 0,-21 21 16,0-22-16,22 22 0,-22-21 16,0 0-16,0 21 0,0-21 0,-21 0 15,0 0-15,0-1 16,-21 22-16,0 0 16,0 0-16,0 0 0,-22 0 0,22 0 15,-21 0-15,-1 22 0,22-1 16,-21 0-16,21 0 0,0 0 0,-1 0 15,1 1-15,0 20 16,21-21-16,0 0 0,0 22 0,0-22 16,0 0-16,0 21 0,0-21 0,0 1 15,21-22-15,0 21 0,1 0 0,-1-21 16,0 0-16,0 0 0,43 0 16,-22 0-16,0 0 0,1 0 15,-1-21-15,0 21 0,1-21 16,-1-1-16</inkml:trace>
  <inkml:trace contextRef="#ctx0" brushRef="#br1" timeOffset="129211.13">14055 15134 0,'0'0'0,"0"-42"0,0 21 16,0 0-16,0-1 15,0 44 1,-22-1 0,1 0-16,0 21 0,0 1 15,0 20-15,-22-21 0,22 22 0,-42 63 16,20-64-16,1 1 15,0-1-15,-1 1 0,1-1 0,-43 86 16,43-65-16,-21-20 16,20-1-16,1 1 0,0-22 0,-64 64 15,63-64-15,1 22 16,21-43-16,-21 21 0,20 1 16,-20-22-16,21 21 0,0-21 0,0 0 15,-1 1-15,1-1 0,21 0 0,21-21 31,-21-21-15,22 0-16,-1-1 0,21 1 16</inkml:trace>
  <inkml:trace contextRef="#ctx0" brushRef="#br1" timeOffset="130128.13">14076 15536 0,'0'0'0,"0"-21"16,0 0-1,0 42 17,0 0-32,0 22 15,0-22-15,0 21 0,0-21 0,-21 22 16,21-1-16,-22 0 16,1 1-16,21-1 0,-21 0 0,0 1 15,0-1-15,0 0 0,-1-20 16,1 20-16,21-21 0,-21 0 0,0 0 15,0 1-15,0-1 0,-1-21 32,22-21-32,0-1 0,0 1 15,0-21-15,0 21 16,22-22-16,-1 1 0,0 21 0,0-21 16,0-1-16,0 22 0,1-21 0,20 21 15,-21-1-15,21 1 0,1 0 16,-1 0-16,0 21 0,1 0 0,-1 0 15,0 0-15,-20 0 16,20 21-16,-21 0 0,21 0 0,-20 1 16,-1 20-16,-21 0 0,0-21 0,0 22 15,0-1-15,0 0 0,0-20 16,0 20-16,-43-21 0,22 21 0,-42 1 16,20-43-16,1 21 15,0 0-15,21-21 0,-22 0 0,22 0 16,0 0-16,0 0 0,0 0 0,-1 0 15,1 0-15,21-21 16,0 0-16,0 0 16,0-1-16,21 1 0,1 0 15,-1 0-15,21 0 0,-21 0 16,22-1-16,-1 1 0,0-21 0</inkml:trace>
  <inkml:trace contextRef="#ctx0" brushRef="#br1" timeOffset="131784.56">14880 15706 0,'0'0'0,"21"0"0,-21 21 31,-21-21-31,0 21 0,21 0 16,-21 0-16,0 1 0,-1 20 0,22-21 16,-21 0-16,0 22 15,21-22-15,-21 21 0,21-21 0,0 0 16,0 1-16,0-1 0,0 0 15,0 0-15,0 0 0,21-21 0,0 21 16,0-21-16,1 0 0,-1 0 16,0 0-16,21 0 0,-21 0 15,1-21-15,-1 21 0,0-21 0,-21 0 16,21 0-16,-21 0 0,0-1 16,0 1-16,0-21 0,0 21 0,0-22 15,0 22-15,-21 0 0,0 0 0,0 0 16,-1 0-16,1-1 0,21 1 15,-21 21-15,21-21 16,0 0 0,21 21-16,0 0 0,1 0 0,20 0 15,0-21-15,1 21 0,20 0 0,1 0 16,-22 0-16,21 0 0,1 0 16,-1 0-16,1-21 0,-1 21 0,1 0 15,-22 0-15,22 0 0,-43 0 16,21 0-16,-21 0 0,1 0 0,-44 0 31,1 0-31,0 0 16,0 0-16,-21 0 0,20 21 0,-62 0 15,41 0 1,1 0-16,0 0 0,-1 1 0,22-1 16,-21 0-16,21 0 0,-22 21 0,22-20 15,21 20-15,0-21 0,0 0 16,0 22-16,0-22 0,0 0 0,0 0 15,21 0-15,1 0 0,-1 1 16,0-22-16,0 0 0,43 21 16,-22-21-16,-21 0 0,21 0 15,1 0-15,-22-21 0,21-1 0,-21 1 16,1 0-16,20 0 0,-21-21 16,0-1-16,0 1 0,22-43 15,-43 43-15,21 0 0,0-22 16,0 22-16,-21-1 0,21-20 15,1 21-15,-22-1 0,0-20 0,21 20 16,-21 1-16,21 21 0,-21 0 0,0 0 16,0-1-16,0 44 15,-21-1 1,0 0-16,-1 21 0,22 1 16,-21-1-16,0 0 0,0 1 0,21-1 15,-21 0-15,21 1 0,-21-1 16,-1 0-16,22 1 0,0 20 15,0-42-15,0 22 0,0-1 16,0 0-16,0-21 0,0 1 0,0 20 16,0-21-16,22-21 0,-22 21 0,21 0 15,0-21-15,21 0 0,-21 0 16,1 0-16,20 0 0,-21 0 0,43-21 16,-22 0-16,0 0 15,-21 0-15,22 0 0,-22-22 0,21 22 16,-21-21-16,1 21 0,-1-22 0,0 22 15,0 0-15,-21 0 16,21 0-16,-21-1 0,-21 44 47,0-1-47,0 0 0,21 0 16,0 0-16,0 0 0,0 1 15,0-1-15,0 0 0,0 0 16,0 0-16,0 0 0,21 1 15,0-22-15,0 0 16,0 0-16,1 0 0,-1 0 0,0 0 16,0 0-16,0-22 0,0 1 15,22 0-15,-22 0 0,0 0 16,-21 0-16,21-1 0,0 1 0,1 0 16,-1 0-16,-21 0 0,0-22 15,21 22-15,-21 0 0,21 0 16,-21 0-16,0 42 47,0 0-47,0 0 15,0 0-15,-21 22 0,0-22 16,0 21-16,21-21 0,-22 22 0,1-1 16,0 0-16,21 1 0,-21-1 0,0 22 15,0-22-15,21 0 0,-22 1 16,1-1-16,0 0 0,21 22 0,-21-22 15,0 0-15,0 1 0,-1 20 16,1-20-16,0 20 0,0-21 16,0 22-16,0-1 0,-22 43 15,22-42-15,0-22 0,21 0 16,-21 22-16,0-22 0,-1 1 0,-20 62 16,42-62-16,-21-1 15,21 0-15,-21 1 0,0-22 0,21 0 16,0 21-16,-22-42 0,22 22 0,-21-22 15,0 0-15,0-22 16,0 1 0,21 0-16,0 0 0,0-21 0,0-1 15,0 1-15,0 0 0,-21-1 16,21 1-16,0-22 0,-22 1 0,22-1 16,0 22-16,0-21 0,0-1 15,0 1-15,43-43 0,-22 63 16,21 1-16,-21 0 0,22 21 15,-22-1-15,21-20 0,1 21 0,-22 0 16,21 0-16,0-1 0,1 1 16,-1 0-16,-21 0 0,22 0 0,-1 0 15,0-1-15,-21 1 0,43-21 16,-43 21-16,0 0 16,0-1-16,1 1 0,-1 0 0,0-21 15,0 21-15,0-22 0,0 22 0</inkml:trace>
  <inkml:trace contextRef="#ctx0" brushRef="#br1" timeOffset="132151.9">17632 15282 0,'0'-21'0,"0"42"0,0-63 31,-21 42-15,-1 21-16,1 22 15,0-22-15,0 21 0,-21 0 0,20 22 16,1-22-16,-21 22 0,0-1 16,-1 1-16,1-1 0,0 1 0,-43 84 15,43-85-15,-1 1 0,1-1 16,21-20-16,0 20 0,-22-20 15,22-1-15,0-21 0,0 21 0,21-20 16,0-1-16,-21 0 0,21 0 16,0 0-16,0 0 15,21-21 17,-21-21-32,21 0 0,0 21 0,-21-21 15,21 0-15</inkml:trace>
  <inkml:trace contextRef="#ctx0" brushRef="#br1" timeOffset="133016.09">17928 15536 0,'0'0'0,"0"-21"15,0 0-15,0 42 63,-21 0-63,21 1 0,-21-1 0,0 21 15,21-21-15,0 22 0,-22-22 16,1 21-16,0-21 0,21 22 16,-21-1-16,0-21 0,21 21 0,-21 1 15,-1-22-15,22 21 0,-21-21 0,0 1 16,21-1-16,0 0 0,-21 0 15,0 0-15,0-21 16,21-21 0,0 0-1,0 0-15,0-22 16,0 22-16,21 0 0,-21-21 0,21 21 16,0-22-16,0 22 0,22-21 0,-22 21 15,0-22-15,21 22 16,-21 0-16,22 0 0,-1 0 0,-21-1 15,22 22-15,-1 0 0,-21-21 0,21 21 16,-20 0-16,20 0 0,-21 21 16,0 1-16,22-1 0,-43 0 0,21 0 15,-21 0-15,21 22 0,-21-22 16,0 0-16,0 21 0,0-21 0,0 1 16,-21 20-16,0-21 0,-1 0 15,1 0-15,21 1 0,-21-22 16,21 21-16,-21-21 0,0 0 31,21-21 16,0-1-47,21 22 0,0-21 16,0 21-16,-21-21 0</inkml:trace>
  <inkml:trace contextRef="#ctx0" brushRef="#br1" timeOffset="133847.21">18775 15812 0,'0'-22'0,"0"44"0,21-65 15,0 22-15,-21 0 16,21 0-16,0 0 0,1-1 15,-1 1-15,-21 0 0,21 0 16,0 0-16,0-22 0,-21 22 0,0 0 16,21 0-16,-21 0 0,0 0 15,0 42 1,0 0 0,-21 0-16,0 0 0,21 22 15,0-22-15,-21 0 0,21 21 16,-21-21-16,0 22 0,21-22 15,0 0-15,-22 21 0,22-20 0,-21-1 16,0 21-16,21-21 0,0 0 0,-21 22 16,21-22-16,-21 0 0,21 0 15,0 0-15,0 1 0,0-1 0,0 0 16,0 0-16,0 0 16,0 0-1,-21-21 16,-1 0-15,1 0-16,0-21 0,0 21 16,0 0-16,21-21 0,-21 21 15,-1 0-15,1 0 0,0-21 0,0 21 16,0 0-16,0 0 16,-1 0-16,44 0 46,-1 21-46,0-21 16,0 0-16,21 0 0,-20 0 0,20 0 16,-21 0-16,21 0 0,1 0 0,-22 0 15,21 0-15,-21 0 0,1 0 16,-1 0-16,0 0 0,0 0 16,0 0-16,-21-21 203,0 0-203,0 0 0</inkml:trace>
  <inkml:trace contextRef="#ctx0" brushRef="#br1" timeOffset="134495.6">19960 14944 0,'0'0'16,"42"-85"-1,-42 64 1,0 42 15,-21 0-31,0 0 16,0 22-16,0-1 0,0 22 0,-1-22 15,1 43-15,-21-22 0,21 1 16,-22 20-16,1-20 0,0-1 0,-1 22 16,-62 42-16,62-64 0,1 1 15,-22-1-15,22 1 0,0-1 16,21 1-16,-22-1 0,22-20 0,0 20 16,0-20-16,0-1 0,-1-21 15,1 21-15,21-20 0,0-1 0,0 0 16,0 0-16,-21-21 0,21-21 47,21 0-47,-21 0 0,21-1 0,1 1 15,-1 0-15,0-21 0,0 21 16,0-22-16</inkml:trace>
  <inkml:trace contextRef="#ctx0" brushRef="#br1" timeOffset="134783.13">20193 15621 0,'0'21'31,"0"0"-31,0 1 16,-21-1-16,0 0 0,21 0 15,-22 0-15,22 0 0,0 1 16,0-1-16,-21-21 0,21 21 16,0 0-16,0-42 47,0 0-32,0 0-15,0-1 0</inkml:trace>
  <inkml:trace contextRef="#ctx0" brushRef="#br1" timeOffset="134967.09">20320 15346 0,'0'0'0,"0"-21"32,-21 21-32,0 0 15,-1 21 1,22 0-16,0 0 0,0 0 15,0 1 1,22-22 0,-1 21-16,0-21 0</inkml:trace>
  <inkml:trace contextRef="#ctx0" brushRef="#br1" timeOffset="135434.15">20701 15494 0,'-42'42'31,"20"-20"-31,22-1 16,-21 0-16,21 0 0,-21 0 15,21 0-15,-21 1 16,21-1-16,0 0 0,0 0 0,-21 0 16,21 0-16,-21 1 0,-1-1 15,22 0-15,0 0 0,-21-21 16,21 21-16,-21-21 0,21-21 31,21 0-15,0 0-16,-21 0 0,22-1 15,-1 1-15,0 0 0,0 0 16,0 0-16,0-22 0,1 22 0,20 0 16,-21 0-16,21 0 15,1 0-15,-22-1 0,21 22 0,1 0 16,-22 0-16,21 0 0,-21 0 0,0 22 15,1-1-15,-1 0 0,-21 21 16,0-21-16,0 1 0,0-1 0,0 21 16,0-21-16,0 0 0,-21 22 15,-1-22-15,1 0 0,21 0 0,0 0 16,-21 1-16,0-1 0,42-21 47,0-21-47,0-1 15</inkml:trace>
  <inkml:trace contextRef="#ctx0" brushRef="#br1" timeOffset="135811.29">21272 15579 0,'22'-21'0,"-44"42"0,44-64 0,-1 43 16,-21-21-16,0 42 31,0 1-31,0-1 0,0 21 15,0-21-15,0 0 0,-21 22 16,-1-22-16,1 21 0,21 1 0,-21-1 16,0 21-16,0 1 0,21-1 15,-21 1-15,-1-1 0,1 1 0,0-1 16,0 1-16,0 21 0,-22-22 16,22 22-16,-21-1 0,21-20 15,-22 21-15,-41 84 0,41-84 16,1-22-16,0 22 0,21-22 15,-22 22-15,22-22 0,-21 1 0,21-1 16,-1 1-16,1-22 0,21 1 16,-21-22-16,0 21 0,0-21 0,21 0 15,-21-21-15,-1 0 16,22-21-16,0 0 16,0 0-16,0-21 15,0 20-15,0-20 0,0 0 0,0-1 16,22 1-16,-1 0 0,0-1 15,0 1-15,0-21 0</inkml:trace>
  <inkml:trace contextRef="#ctx0" brushRef="#br1" timeOffset="136147.62">21124 15790 0,'0'0'0,"21"-42"0,-21 21 0,22-21 16,-22 20-16,21-20 0,-21 21 15,21 0-15,0 0 0,-21-1 16,21 1-16,0 0 0,1 0 0,20 21 16,-21 0-16,21 0 0,1 0 15,-22 0-15,21 0 0,-21 0 0,22 21 16,-22 0-16,0 0 0,0 1 16,-21 20-16,0-21 0,0 0 0,0 22 15,-21-22-15,-21 0 0,21 21 0,-1-21 16,-20 1-16,21-1 0,-21 0 15,-1 0-15,22 0 0,0-21 0,-21 21 16,42 1 0,-22-22-16,22-22 31,22 22-15,-22-21-16,21 0 0,0 0 0,0 21 15</inkml:trace>
  <inkml:trace contextRef="#ctx0" brushRef="#br1" timeOffset="136840.74">21823 15558 0,'-191'127'0,"403"-254"15,-233 127-15,21 21 32,-21 0-32,21 0 15,0 0-15,-22 0 16,22 1-16,-21-1 0,21 0 0,0 0 15,0 0-15,0 0 0,0 1 16,0-1-16,21-21 16,1 0-16,-1 0 15,0 0-15,0 0 0,0 0 16,22 0-16,-22 0 0,0 0 0,0-21 16,21-1-16,-20 1 0,-1 0 0,0 0 15,0 0-15,0-22 0,0 22 16,1 0-16,-1 0 0,-21 0 0,21 0 15,-21 42 17,0 0-32,-21 0 15,0 0-15,21 0 0,-22 1 0,22-1 16,0 0-16,0 0 0,0 0 0,0 0 16,0 1-16,0-1 15,0 0-15,22 0 0,-1-21 16,0 21-16,0-21 0,0 0 15,0 0-15,22 0 0,-22-21 0,0 21 16,0-21-16,0 0 0,22 0 16,-22-1-16,0 1 0,0-21 15,0 21-15,1-22 0,-1-20 0,21 21 16,-21-1-16,0-20 0,1 20 16,-1-20-16,0 21 0,0-1 0,-21 1 15,0 0-15,21 20 0,-21 1 16,0 0-16,-21 42 15,0 0-15,0 1 16,0 20-16,-1 0 0,1 1 0,0-22 16,0 21-16,0 0 0,0 1 15,21-1-15,0 0 0,-22 1 0,22-22 16,0 21-16,0-21 0,0 22 0,0-22 16,0 0-16,0 0 0,0 0 15,0 1-15,0-1 0,0 0 16,22-21-16,-1 0 15,0 0-15,0 0 0,0 0 16,0 0-16,1 0 0,-1-21 0,0 0 16,-21-1-16</inkml:trace>
  <inkml:trace contextRef="#ctx0" brushRef="#br1" timeOffset="137063.12">22564 15325 0,'0'0'0,"21"0"16,0 0 0,0 0-16,0-21 0,0 21 15,22 0-15,-22 0 0,21 0 0,1 0 16,-1 0-16,0-22 0,22 22 15,-22 0-15,0 0 0</inkml:trace>
  <inkml:trace contextRef="#ctx0" brushRef="#br1" timeOffset="137625.09">23580 15071 0,'0'0'0,"21"-21"15,0 21 1,0 0-16,0 0 0,0 0 16,22-22-16,-22 22 0,0 0 0,0 0 15,0 0-15,22 0 0,-22-21 16,0 21-16,0 0 15,-42 0 1,0 0 0,-21 0-16,20 0 0,-20-21 15,21 21-15,-21 0 0,20 0 0,-20 0 16,21 0-16,0 0 16,0 0-16,-1 21 0,22 0 15,-21-21-15,0 22 16,21-1-1,0 0-15,0 0 16,-21 21-16,21-20 0,-21 20 16,21 0-16,-21 1 0,21-1 0,0 0 15,-22 22-15,1-22 0,21 0 0,0 1 16,-21-1-16,21 0 0,-21 1 16,21-1-16,0-21 0,0 22 0,0-22 15,0 21-15,0-21 0,0 0 16,0 1-16,0-1 0,0 0 0,0 0 15,21-21-15,0 21 0,0-21 16,1 0-16,-1 0 16,0 0-16,0-21 0,21 21 0,-20-21 15,-1 0-15,21 0 0,-21-1 16,22-20-16</inkml:trace>
  <inkml:trace contextRef="#ctx0" brushRef="#br1" timeOffset="138203.57">24193 15473 0,'0'-21'0,"0"0"16,22 21-16,-1-22 0,-21 1 15,21 0-15,0 21 16,-21-21-16,0 0 0,0 42 47,0 0-32,-21 0-15,0 22 0,21-22 0,-21 0 16,-1 21-16,1-21 0,21 22 16,-21-22-16,0 0 0,0 21 0,21-20 15,0-1-15,-21 0 0,21 0 0,-22 0 16,22 0-16,0 1 15,0-1-15,-21-21 47,0 0-47,0 0 16,0 0-16,0 0 16,-1 0-16,1 0 0,0 0 15,0 0 1,0 0-1,42 0 1,0 0 0,0 0-16,0 0 0,1 0 15,20 0-15,-21 0 0,0 0 0,0 0 16,1 0-16,-1 0 16,0 0-16,0 0 0,21 0 0,-20 0 15,20 0-15,-21-21 0,0 21 16,0 0-16,1 0 0,-1-22 0,0 1 15,0 21-15,0-21 0,0 21 0,1-21 16,-1 0-16</inkml:trace>
  <inkml:trace contextRef="#ctx0" brushRef="#br1" timeOffset="138763.45">24680 15071 0,'0'0'16,"0"-21"0,21 21-16,1 0 15,-1-22-15,0 22 0,21 0 16,-21 0-16,1 0 0,-1 0 15,0 0-15,0 0 0,0 0 16,0 0-16,1 0 0,-1 0 16,0 0-16,-21 22 31,0-1-15,0 0-16,0 0 0,0 0 0,-21 22 15,21-22-15,-21 21 0,-1-21 16,22 22-16,-21-1 0,0 0 0,0 1 15,0-1-15,0 0 0,21 22 16,-22-22-16,1 0 0,21 1 0,-21-1 16,21 0-16,0 1 0,0-1 15,0 0-15,0 1 0,0-1 16,-21 0-16,21 1 0,0-1 0,-21-21 16,21 22-16,0-22 0,-21 0 15,-1 0-15,1 0 0,0-21 0,0 21 16,0-21-16,0 22 0,-22-22 15,22 0-15,0 0 0,-21 0 0,20 21 16,1-21-16,0 0 0,0 0 0,0 0 16,0 0-16,-1 0 15</inkml:trace>
  <inkml:trace contextRef="#ctx0" brushRef="#br1" timeOffset="138971.5">24511 16658 0,'0'0'0,"0"21"0,0 1 16,0-1-16,0 0 15,-21-21 32,21-21-31</inkml:trace>
  <inkml:trace contextRef="#ctx0" brushRef="#br1" timeOffset="140195.48">24024 15409 0,'0'22'16,"21"-22"-1,0 0 1,1 0 0,-22-22-16,21 22 0,0-21 0,-21 0 15,21 0 1,0 0-16,-21 0 0,21-1 0,-21 1 16,22 0-16,-22 0 15,0 0-15,21 21 16,0 0 46,-21 21-62,0 0 0,0 0 16,0 0-16,0 1 16,0-1-16,0 0 0,0 0 15,0 0-15,0 0 0,0 1 16,0-1-16,0 0 0,0 0 0,0 0 15,0 0-15,0 1 0,0-1 16,0 0-16,0 0 16,0 0-16,0 0 31,-21-21-15,0 0 15</inkml:trace>
  <inkml:trace contextRef="#ctx0" brushRef="#br1" timeOffset="141303.9">24299 15579 0,'-21'0'78,"21"21"-78,-21-21 0,21 21 0,-21-21 16,21 21-16,-21 0 0,-1-21 16,22 22-16,-21-1 0,21 0 0,-21-21 15,0 21-15,21 0 0,0 0 16,-21-21-16,21 22 0,-21-22 0,21 21 15,-22-21-15,22 21 16,0 0 0,-21-21 109,21-21-110,-21 21-15,0 0 16,0 0 0,0 0-16,42 0 46,0 0-30,0 0-16,21 0 0,-20 0 16,-1 0-16,0 0 0,0 0 15,0 0-15,22 0 0,-22 0 16,0 0-16,0 0 0,0 0 0,0 0 16,1 0-16,-1 0 0,0 0 15,-21-21 1,21 21-16,-21-21 0</inkml:trace>
  <inkml:trace contextRef="#ctx0" brushRef="#br0" timeOffset="-52577.49">24215 14647 0,'21'0'0,"0"-21"31,0 0-31,0 0 0,0 21 16,-21-21-16,0 0 15,22 21-15,-22-22 16,0 1-16,0 0 16,-22 21-1,1-21-15,0 21 16,0 0-16,-21 0 0,20 0 0,1-21 16,-21 21-16,0 0 0,20 0 15,-20 0-15,0 0 0,-1 0 0,1 0 16,21 0-16,-21 0 0,-1 0 15,1 21-15,0-21 0,-1 21 0,1 0 16,21-21-16,-22 21 0,1 1 16,21-1-16,-21-21 0,20 21 0,-20 0 15,21 0-15,-21 0 0,20 1 0,1-1 16,-21 0-16,21 0 0,0 21 16,-22-20-16,22-1 0,0 0 0,-21 0 15,20 0-15,1 22 0,-21-22 16,21 0-16,0 0 0,-22 21 15,22-20-15,0 20 0,0-21 0,0 21 16,-1 1-16,1-22 0,0 21 16,0 1-16,0-22 0,0 21 0,-1 0 15,1 1-15,21-22 0,-21 21 16,0-21-16,21 64 0,-21-64 16,21 22-16,-21-22 0,21 21 0,-22-21 15,22 22-15,0-1 0,0-21 16,0 21-16,0 1 0,-21-1 15,21 0-15,0 1 0,0-22 0,0 21 16,0 1-16,0-22 0,0 42 16,0-20-16,21-22 0,-21 42 15,22-42-15,20 22 16,-42-22-16,21 0 0,0 0 16,0 0-16,1 22 0,-1-22 0,0 0 15,0 0-15,0 0 0,22 1 16,-22-1-16,0 0 0,21 0 0,-21-21 15,22 21-15,-22 0 0,21 1 16,22 20-16,-22-42 16,-21 21-16,22 0 0,-1 0 0,-21-21 0,21 22 15,1-22-15,-1 0 0,0 21 16,1-21-16,-1 0 0,0 0 16,1 0-16,-1 0 0,22 0 15,-22 0-15,0 0 0,1 0 0,-1 0 16,0 0-16,1-21 0,-1 21 15,0-22-15,1 22 0,-1-21 0,0 21 16,1-21-16,-1 0 0,-21 21 0,21-21 16,1 0-16,-22 21 0,21-22 15,1 1-15,-22 0 0,21 0 0,-21 0 16,22 21-16,-1-21 0,0-1 16,-21 1-16,22 0 0,-1 0 15,0 0-15,1 0 0,-22 21 0,21-22 0,22-20 16,-22 21-1,-21 21-15,22-21 0,-22 0 0,0-1 16,21 1-16,-21 0 0,1 0 0,-1 0 16,0 0-16,0-1 0,0 1 15,-21-21-15,21 21 0,1 0 0,-1-1 16,0-20-16,-21 21 0,21 0 16,0-22-16,-21 22 0,21-21 0,1 21 15,-22-22-15,21 22 0,0-21 16,-21 21-16,21-22 0,0 22 15,-21-21-15,21 21 0,-21-22 0,22 22 16,-22-21-16,0 21 0,0 0 0,0-22 16,0 22-16,0 0 0,0 0 15,0-22-15,0 22 0,0 0 0,0-21 16,0 21-16,0-1 0,0-20 16,-22 0-16,1 21 0,0-22 0,21 22 15,-21-21-15,21 21 0,0-22 0,-21 22 16,21 0-16,-21 0 0,21 0 15,0-1-15,0 1 0,-22 0 0,22 0 16,-21 0-16,21 0 0,-21-1 16,21 1-16,-21 21 0,0-21 0,21 0 15,-21 0-15,-1 0 0,1-1 0,0 1 16,21 0-16,-21 21 0,0-21 16,0 0-16,-1 0 0,1 21 15,0-22-15,-21 1 0,21 21 16,-1-21-16,1 21 0,-21-21 0,21 21 15,-22-21-15,1 21 0,0-21 0,21 21 16,-22-22-16,1 1 0,0 21 16,-1-21-16,1 21 0,0 0 0,-1-21 15,1 21-15,0 0 0,20-21 16,1 21-16,-21-21 0,21 21 16,-22 0-16,22 0 0,0 0 15,0-22-15,-21 22 0,20 0 0,1 0 16,-21 0-16,21 0 0,-22 0 0,22 0 15,0-21-15,-21 21 0,21 0 16,-43 0-16,43 0 0,0 0 16,0 0-16,-1 0 0,1 0 15,0 0-15,0 0 0,0 0 16,0 0-16,-22 21 0,22-21 0,0 0 16,-21 0-16,20 22 0,1-22 15,0 0-15,21 21 0,0 0 16</inkml:trace>
  <inkml:trace contextRef="#ctx0" brushRef="#br0" timeOffset="-51673.01">13271 13208 0,'0'0'0,"-21"0"0,21-21 15,-21 0-15,21 0 32,0 42 14,21 0-46,0 0 16,1 0-16,-1 0 0,0 1 16,21-1-16,1 0 0,-22 21 0,21-21 15,0 22-15,1-1 0,-1 0 16,0 1-16,1 20 0,-1-20 0,22 20 16,-1-21-16,-21 22 0,22-22 15,21 22-15,-22-1 0,22-20 0,-22 20 16,85 43-16,-63-43 0,-21 1 15,-1-1-15,22 1 0,-22-1 16,1 1-16,20-1 0,-20-20 0,21 20 16,-1-20-16,-20 20 0,20-21 15,-20 1-15,-1 20 0,1-20 16,-1 20-16,1-21 0,-22 1 0,22 20 16,-22-20-16,0-1 0,1 0 15,-1 1-15,-21-22 0,64 42 16,-64-20-16,0-22 0,22 0 0,-22 0 15,0 0-15,0 0 0,0 1 16,0-22-16,-21 21 16,22-21 31,-22-21-47,0-1 15,0 1-15,-22 21 0,1-21 16,0 0-16,0 0 0,0-22 15,0 22-15,-1-21 0,22 0 0,-21-1 16,21 1-16</inkml:trace>
  <inkml:trace contextRef="#ctx0" brushRef="#br0" timeOffset="-51036.37">16425 13399 0,'21'-22'0,"-42"44"0,42-65 15,-21 22-15,22 21 0,-22-21 16,0 0 0,-22 0-1,1 21 1,0 0-16,0 0 0,0 0 16,0 21-16,-1-21 0,-20 21 15,0 0-15,-1 0 0,1 0 0,0 1 16,-1-1-16,-20 21 0,-1 0 15,1 22-15,-1-22 0,-20 22 0,-1-1 16,-21 1-16,22-1 0,-22 1 16,0-1-16,0 1 0,0-1 0,0 22 15,1-22-15,-22 22 0,21-21 0,-21-1 16,21 1-16,-21-1 0,-85 64 16,128-63-16,-22-22 15,21 0-15,0 22 0,1-22 0,-1 22 16,0-22-16,1 0 0,20 1 15,-20-1-15,20 0 0,1 1 0,20-1 16,-20-21-16,20 21 0,1-20 16,0-1-16,-1 0 0,22 0 0,0 0 15,0 0-15,0 1 0,0-1 0,-1-21 16,22 21-16,-21 0 16,0 0-1,0-21 16,0 0-15,21-21-16,0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15D7-2094-4683-8BF0-2AD5B7396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C477C-C089-440C-A193-9810E135D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CC8B-61DB-4352-8974-97CBD825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F4FF-4075-43C8-A7F8-25203092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E0845-F776-4A6F-9342-636BD22E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5D28-78F0-4C15-A7F0-0E03CA15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F0733-040B-4F4A-BF8C-C69FE119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B928D-86B3-4CAD-AF5D-55BB1E5D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62A5-5649-44A5-AD9D-CD2C677A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7B17-2BCA-4CC3-8962-13A08668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6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0A165-435D-4C34-81F2-E6EE64DC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4C294-C927-4045-87FC-58E2F5DD2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A39A-4C00-4DBF-A95D-0B3B5AA9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716EF-343D-4C43-9F81-09105353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77F3-424B-4EA9-A794-82D823E2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6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7776-345C-4AF3-8B23-1CA0D188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BB94-A4C1-4BD1-91C8-182B9FD2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2747-0805-41E2-A0DC-D3E15DE4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D7C7-9914-44A8-B0C8-69647209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E024-213E-42F1-B0C9-BFE3084A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8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8B34-3D7C-489A-8175-A53DD244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01B9-2B02-4F39-9D85-9EE85A3F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D80E-426E-4627-956C-5378B844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F69E-5A07-4DB9-BBE0-88477854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C657-793E-4473-BBEA-1DB4E80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0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2551-FB13-430B-B7EE-B0BEB79A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2358-8A1D-4417-A34C-AA4C75CF2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0B53B-C253-4C1B-86AA-B1D51AEE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454FD-C554-488E-AFF4-BDDFF453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F84E2-6BCE-4020-AA29-181F1ADC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9520-E540-4BF6-8F6F-7549042D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39A7-27DD-450A-8DCF-1D2B8906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3421-DB01-412D-A389-115B8135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D297F-4866-4011-87EC-3B7DD6EB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49F66-8E6C-46FD-93A3-2676DED7B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D3436-1655-4918-B8CB-0832794B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035FB-C500-47FD-BDD7-A11AC1D4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60338-9A5B-4182-B75F-3BDA439D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FFD18-EB5F-4425-AC70-DF0EE504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DADE-54C8-4720-8AA7-F1ABC3C2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CB177-4081-4235-A08F-5515AD2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17767-DB0A-4293-9D0D-D9D38D7E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4BFE0-E611-4927-A16F-2977CDDB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DE65-9AAC-40E5-A892-5D5BC072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88172-D5BB-48B4-B3AB-386D0CA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2420F-A3BA-4A5A-BB35-3532F6BD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6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1D73-DB1E-449E-8874-439EFE5C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00D7-1D92-4603-814B-831D826F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258CA-DE06-46FB-9967-CB35F0331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428A5-3494-4019-B279-830787EE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CE8E0-F15B-4E2E-B70B-CB9CB887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5113-355D-4C46-993F-937CBD96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33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B0E0-7EF3-4FB6-B9B3-39A167A8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DC372-FF39-458E-B866-55A29ED5F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F9384-FAAB-4215-B019-4227AEABB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ED459-2F6C-45A8-ABEE-0F076906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E8DB-A33B-45B2-8EB0-4317FDD8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A54A0-7E79-4ED6-9774-AA91206A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630B-64F1-4BC4-99BA-C9A9BE5B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7AB-2017-4A89-AC2B-528ECB27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461C-93A4-4438-906B-E1CAA6B2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A203-F5B6-45BD-A79F-560674E015F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26AC-2EC3-4269-838F-04744E43A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25B9-E697-4B74-9FB9-956135B31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5C75-ADFB-4509-97A3-03A2C882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4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008D5F-AD14-4C19-BEFF-FD4006412BEC}"/>
                  </a:ext>
                </a:extLst>
              </p14:cNvPr>
              <p14:cNvContentPartPr/>
              <p14:nvPr/>
            </p14:nvContentPartPr>
            <p14:xfrm>
              <a:off x="30600" y="76320"/>
              <a:ext cx="10355760" cy="606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008D5F-AD14-4C19-BEFF-FD4006412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66960"/>
                <a:ext cx="1037448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61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360B85-0FF2-4349-933B-A961D1B1DB1D}"/>
                  </a:ext>
                </a:extLst>
              </p14:cNvPr>
              <p14:cNvContentPartPr/>
              <p14:nvPr/>
            </p14:nvContentPartPr>
            <p14:xfrm>
              <a:off x="159840" y="343080"/>
              <a:ext cx="11621160" cy="634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360B85-0FF2-4349-933B-A961D1B1DB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33720"/>
                <a:ext cx="11639880" cy="63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4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7DB4E5-465F-46EB-B64B-81EED05D1F54}"/>
                  </a:ext>
                </a:extLst>
              </p14:cNvPr>
              <p14:cNvContentPartPr/>
              <p14:nvPr/>
            </p14:nvContentPartPr>
            <p14:xfrm>
              <a:off x="99000" y="0"/>
              <a:ext cx="1032552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7DB4E5-465F-46EB-B64B-81EED05D1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1034424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86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1A8C9F-8924-4D9A-B89E-BB0ADD633821}"/>
                  </a:ext>
                </a:extLst>
              </p14:cNvPr>
              <p14:cNvContentPartPr/>
              <p14:nvPr/>
            </p14:nvContentPartPr>
            <p14:xfrm>
              <a:off x="53280" y="0"/>
              <a:ext cx="9273960" cy="67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1A8C9F-8924-4D9A-B89E-BB0ADD633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929268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40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9CE37A-9CC1-4551-9728-4B79AF080A09}"/>
                  </a:ext>
                </a:extLst>
              </p14:cNvPr>
              <p14:cNvContentPartPr/>
              <p14:nvPr/>
            </p14:nvContentPartPr>
            <p14:xfrm>
              <a:off x="0" y="45720"/>
              <a:ext cx="955584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9CE37A-9CC1-4551-9728-4B79AF080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57456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67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EF744F-298B-4288-9806-A5E0B6C6B583}"/>
                  </a:ext>
                </a:extLst>
              </p14:cNvPr>
              <p14:cNvContentPartPr/>
              <p14:nvPr/>
            </p14:nvContentPartPr>
            <p14:xfrm>
              <a:off x="38160" y="45720"/>
              <a:ext cx="970812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EF744F-298B-4288-9806-A5E0B6C6B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36360"/>
                <a:ext cx="972684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52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7EF2D-5F35-41EF-A02F-D676CEFED208}"/>
                  </a:ext>
                </a:extLst>
              </p14:cNvPr>
              <p14:cNvContentPartPr/>
              <p14:nvPr/>
            </p14:nvContentPartPr>
            <p14:xfrm>
              <a:off x="45720" y="144720"/>
              <a:ext cx="1183428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7EF2D-5F35-41EF-A02F-D676CEFED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35360"/>
                <a:ext cx="1185300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94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234BAE-C721-48E3-9E95-2B5547926739}"/>
                  </a:ext>
                </a:extLst>
              </p14:cNvPr>
              <p14:cNvContentPartPr/>
              <p14:nvPr/>
            </p14:nvContentPartPr>
            <p14:xfrm>
              <a:off x="213480" y="15120"/>
              <a:ext cx="1059948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234BAE-C721-48E3-9E95-2B5547926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5760"/>
                <a:ext cx="1061820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63B256-D7E0-4847-B034-1B264BCA13D0}"/>
                  </a:ext>
                </a:extLst>
              </p14:cNvPr>
              <p14:cNvContentPartPr/>
              <p14:nvPr/>
            </p14:nvContentPartPr>
            <p14:xfrm>
              <a:off x="449640" y="617400"/>
              <a:ext cx="8740440" cy="249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63B256-D7E0-4847-B034-1B264BCA1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608040"/>
                <a:ext cx="8759160" cy="25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14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BFA8B0-CD01-4351-982D-EB58EFA59882}"/>
                  </a:ext>
                </a:extLst>
              </p14:cNvPr>
              <p14:cNvContentPartPr/>
              <p14:nvPr/>
            </p14:nvContentPartPr>
            <p14:xfrm>
              <a:off x="68400" y="190440"/>
              <a:ext cx="7727040" cy="32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BFA8B0-CD01-4351-982D-EB58EFA59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81080"/>
                <a:ext cx="774576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20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678BDD-96A9-4654-A829-1DA4A35B7047}"/>
                  </a:ext>
                </a:extLst>
              </p14:cNvPr>
              <p14:cNvContentPartPr/>
              <p14:nvPr/>
            </p14:nvContentPartPr>
            <p14:xfrm>
              <a:off x="0" y="0"/>
              <a:ext cx="893088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678BDD-96A9-4654-A829-1DA4A35B70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94960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34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5FF2ED-D331-401D-9C05-C282BDDCFBD9}"/>
                  </a:ext>
                </a:extLst>
              </p14:cNvPr>
              <p14:cNvContentPartPr/>
              <p14:nvPr/>
            </p14:nvContentPartPr>
            <p14:xfrm>
              <a:off x="91440" y="38160"/>
              <a:ext cx="1060740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5FF2ED-D331-401D-9C05-C282BDDCFB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8800"/>
                <a:ext cx="1062612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47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E97ECD-F590-4BFC-9E23-34BBFB056B1F}"/>
                  </a:ext>
                </a:extLst>
              </p14:cNvPr>
              <p14:cNvContentPartPr/>
              <p14:nvPr/>
            </p14:nvContentPartPr>
            <p14:xfrm>
              <a:off x="0" y="114480"/>
              <a:ext cx="7780320" cy="620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E97ECD-F590-4BFC-9E23-34BBFB056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779904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68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2587AE-4D2A-4651-8991-A3F610A3DCA3}"/>
                  </a:ext>
                </a:extLst>
              </p14:cNvPr>
              <p14:cNvContentPartPr/>
              <p14:nvPr/>
            </p14:nvContentPartPr>
            <p14:xfrm>
              <a:off x="60840" y="23040"/>
              <a:ext cx="10325520" cy="404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2587AE-4D2A-4651-8991-A3F610A3D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3680"/>
                <a:ext cx="1034424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90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91D52C-8F1C-42DF-8756-DD376D3125A9}"/>
                  </a:ext>
                </a:extLst>
              </p14:cNvPr>
              <p14:cNvContentPartPr/>
              <p14:nvPr/>
            </p14:nvContentPartPr>
            <p14:xfrm>
              <a:off x="259200" y="53280"/>
              <a:ext cx="7437240" cy="433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91D52C-8F1C-42DF-8756-DD376D312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43920"/>
                <a:ext cx="7455960" cy="43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3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46F8-574E-4DAC-9665-9BCD44B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9F8-B79D-4D46-8F63-F162AD3B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D6198C-5D96-40FB-A315-EF36C19C9E74}"/>
                  </a:ext>
                </a:extLst>
              </p14:cNvPr>
              <p14:cNvContentPartPr/>
              <p14:nvPr/>
            </p14:nvContentPartPr>
            <p14:xfrm>
              <a:off x="91440" y="495360"/>
              <a:ext cx="680508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D6198C-5D96-40FB-A315-EF36C19C9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486000"/>
                <a:ext cx="682380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49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D9212B-05B6-44A0-8817-2890097DAC45}"/>
                  </a:ext>
                </a:extLst>
              </p14:cNvPr>
              <p14:cNvContentPartPr/>
              <p14:nvPr/>
            </p14:nvContentPartPr>
            <p14:xfrm>
              <a:off x="289440" y="83880"/>
              <a:ext cx="7498440" cy="299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D9212B-05B6-44A0-8817-2890097DA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74520"/>
                <a:ext cx="7517160" cy="30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34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5C8A9-5BFC-4DA4-9224-A77B5AD69C54}"/>
                  </a:ext>
                </a:extLst>
              </p14:cNvPr>
              <p14:cNvContentPartPr/>
              <p14:nvPr/>
            </p14:nvContentPartPr>
            <p14:xfrm>
              <a:off x="22680" y="15120"/>
              <a:ext cx="1142280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5C8A9-5BFC-4DA4-9224-A77B5AD69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5760"/>
                <a:ext cx="1144152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41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82BD1F-1206-423F-BE1D-68826C38AF11}"/>
                  </a:ext>
                </a:extLst>
              </p14:cNvPr>
              <p14:cNvContentPartPr/>
              <p14:nvPr/>
            </p14:nvContentPartPr>
            <p14:xfrm>
              <a:off x="190440" y="152280"/>
              <a:ext cx="11811240" cy="59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82BD1F-1206-423F-BE1D-68826C38AF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42920"/>
                <a:ext cx="11829960" cy="59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27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1188D2-8C12-4193-BB52-BF0BBEEF7ADD}"/>
                  </a:ext>
                </a:extLst>
              </p14:cNvPr>
              <p14:cNvContentPartPr/>
              <p14:nvPr/>
            </p14:nvContentPartPr>
            <p14:xfrm>
              <a:off x="533520" y="152280"/>
              <a:ext cx="6004800" cy="335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1188D2-8C12-4193-BB52-BF0BBEEF7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42920"/>
                <a:ext cx="602352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75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0D276F-D26C-4FC0-BCBA-1F89787375B5}"/>
                  </a:ext>
                </a:extLst>
              </p14:cNvPr>
              <p14:cNvContentPartPr/>
              <p14:nvPr/>
            </p14:nvContentPartPr>
            <p14:xfrm>
              <a:off x="647640" y="23040"/>
              <a:ext cx="7125120" cy="312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0D276F-D26C-4FC0-BCBA-1F8978737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3680"/>
                <a:ext cx="714384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01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B84B4-1362-4267-AF13-AB909F2EEBB5}"/>
                  </a:ext>
                </a:extLst>
              </p14:cNvPr>
              <p14:cNvContentPartPr/>
              <p14:nvPr/>
            </p14:nvContentPartPr>
            <p14:xfrm>
              <a:off x="91440" y="144720"/>
              <a:ext cx="7643160" cy="31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B84B4-1362-4267-AF13-AB909F2EE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35360"/>
                <a:ext cx="7661880" cy="31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70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F49E-DA7E-4F7B-A89C-B1B5611D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F254-A5F9-49C1-938E-E2D1C0EF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2751FE-9AD6-4214-9CB3-B820BFC8A84B}"/>
                  </a:ext>
                </a:extLst>
              </p14:cNvPr>
              <p14:cNvContentPartPr/>
              <p14:nvPr/>
            </p14:nvContentPartPr>
            <p14:xfrm>
              <a:off x="175320" y="114480"/>
              <a:ext cx="9045360" cy="64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2751FE-9AD6-4214-9CB3-B820BFC8A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05120"/>
                <a:ext cx="906408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56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2022-02-12T06:29:16Z</dcterms:created>
  <dcterms:modified xsi:type="dcterms:W3CDTF">2022-02-12T06:29:54Z</dcterms:modified>
</cp:coreProperties>
</file>