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2T02:46:59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445 0,'0'-22'16,"0"44"-16,0-65 0,0 22 0,0 0 0,-21 0 15,0 21 17,0 42-17,21-21-15,-22 0 16,1 22-16,0-1 0,0 22 0,21-22 15,-42 21-15,20 1 0,1-1 16,-21 22-16,21-21 0,-22-1 16,1 1-16,21-22 0,0 21 0,-22-20 15,43-22-15,-21 21 0,21-21 16,0 1-16,-21-1 0,21-42 31,21-1-15,0 1-16,-21 0 0,22-21 0,-1 21 15,0-22-15</inkml:trace>
  <inkml:trace contextRef="#ctx0" brushRef="#br0" timeOffset="261.58">1693 487 0,'0'0'0,"0"-21"0,21 21 0,-21 21 31,22 0-31,-22 0 15,0 22-15,0-22 0,21 21 16,-21 0-16,21 1 0,-21-1 0,0 22 16,0-22-16,0 21 0,0-20 15,0-1-15,0 0 0,0 1 16,0-1-16,0 0 0,0-20 0,0-1 16,0 0-16,0 0 0,21 0 15,-21-42 16,-21 0-15</inkml:trace>
  <inkml:trace contextRef="#ctx0" brushRef="#br0" timeOffset="451.3">1333 1101 0,'0'0'0,"-21"0"0,21 21 16,21-21-1,1 0-15,-1 0 16,21 0-16,0 0 0,1-21 16,-1 21-16,0-21 0,1 21 0,-1-22 15,-21 1-15,22 21 0,20-21 16,-42 21-16,0-21 0,1 21 16</inkml:trace>
  <inkml:trace contextRef="#ctx0" brushRef="#br0" timeOffset="1238.77">2625 953 0,'21'-22'0,"-42"44"0,63-44 0,-42 1 0,21 21 15,-21-21-15,0 0 0,0 0 16,0 0-16,0-1 0,0 1 15,0 0-15,0 0 16,-21 21-16,0-21 0,0 21 16,-1 0-16,1 0 0,0 0 15,0 0-15,-21 0 0,20 21 16,-20 0-16,0 0 0,21 0 0,-22 1 16,22 20-16,-21 0 0,21 1 15,-1-22-15,1 21 0,21 0 0,0-20 16,0 20-16,0-21 0,0 0 15,0 0-15,0 1 0,21-22 16,22 0-16,-22 0 0,21 0 16,-21 0-16,22 0 0,-1-22 15,0 22-15,1-21 0,-1 0 0,-21 0 16,22 0-16,-22-22 0,21 22 16,-21 0-16,-21 0 0,21 0 15,-21-22-15,22 22 0,-22 0 16,0 0-16,21 21 15,-21 21 17,0 0-32,0 0 0,0 1 15,0-1-15,-21 21 0,21-21 16,0 22-16,0-1 0,0-21 0,0 21 16,0 1-16,0-1 0,0 0 15,0 22-15,0-22 0,21 22 0,-21-1 16,21 1-16,-21-1 0,21 1 15,0 20-15,-21-20 0,0 21 16,21-1-16,-21-20 0,22 20 16,-22-20-16,21 21 0,-21-22 0,0 1 15,0-22-15,0 21 0,21-20 0,-21-1 16,0 0-16,0-20 0,0-1 16,-21 0-16,0 0 0,-1 0 0,1-21 15,-21 0-15,21 0 0,-22 0 16,22 0-16,-21 0 0,0-21 0,-1 0 15,22 0-15,-21-22 0,21 1 16,-1-21-16,1 20 0,0-20 0,0-1 16,21 1-16,0 20 0,0-20 15,0-1-15,0 1 0,0-1 16,21 1-16,0 21 0,-21-22 16,43 1-16,-22-1 0,0 1 0,21 20 15,-21-20-15,22 20 0,-1-20 16,0 21-16,1-22 0,-1 22 0</inkml:trace>
  <inkml:trace contextRef="#ctx0" brushRef="#br0" timeOffset="2043.25">3111 1080 0,'0'0'0,"22"-22"63,-1 1-63,0 0 0,21 21 15,-21-42-15,1 21 0,20-1 0,-21 1 16,0 0-16,0-21 0,-21 21 16,0-1-16,0 1 0,-21 21 31,0 0-31,0 0 0,0 21 15,0 1-15,-1-1 0,-20 21 16,21-21-16,0 22 0,21-22 16,0 21-16,-21-21 0,21 22 0,0-22 15,0 0-15,0 0 0,0 0 16,21 0-16,0 1 0,0-22 16,21 0-16,-20 0 0,20 0 15,0 0-15,-21 0 0,43 0 0,-22-22 16,1 1-16,-1 0 0,0 0 15,1 0-15,-1 0 0,0-22 0,1 22 16,-1-21-16,-21 21 16,0-22-16,0 22 0,-21 0 0,22 0 0,-22 0 15,-22 42 17,1-21-32,0 21 15,21 0-15,0 21 0,-21-20 16,21-1-16,-21 21 0,21-21 0,0 0 15,0 22-15,0-22 0,0 0 16,0 0-16,0 0 0,0 1 0,0-1 16,0 0-16,0-42 47,0 0-32,0-1-15,0-20 16,21 21-16,-21-21 0,21 20 15,21-20-15,-20 0 0,-1-1 16,21 1-16,0 21 0,1 0 0,-22 0 16,21-1-16,1 1 0,-22 21 15,21 0-15,-21 0 0,0 21 0,22 1 16,-22-1-16,-21 21 0,21-21 16,-21 22-16,0-1 0,0-21 0,0 21 15,0-20-15,0 20 0,0-21 16,0 0-16,0 0 0,0 1 0,-21-1 15,21 0 1,0-42 15,21 21-31</inkml:trace>
  <inkml:trace contextRef="#ctx0" brushRef="#br0" timeOffset="2615.63">5207 804 0,'0'0'0,"-64"-63"31,43 63-31,0 0 0,0-21 16,0 21-16,0 0 0,-1 0 15,1 0-15,0 0 0,0 21 0,0 0 16,0 0-16,-22 0 0,22 22 15,0-22-15,0 21 0,0 1 16,-22-22-16,43 21 0,-21 0 0,21-20 16,-21 20-16,21-21 0,0 0 15,0 0-15,0 1 0,21-1 0,0-21 16,0 21-16,1-21 0,-1 0 0,21 0 16,-21 0-16,22 0 0,-22 0 15,21-21-15,-21 21 0,22-21 0,-1-1 16,-21-20-16,21 21 15,-20-21-15,-1 20 0,0-20 0,0-21 16,0 20-16,0 1 0,1-22 16,-1 1-16,0 21 0,-21-22 0,0 22 15,0-22-15,0 22 0,0 0 16,0-1-16,0 22 0,0 0 0,0 0 16,0 42-1,-21 21-15,0-21 16,-1 22-16,22-1 0,0 0 15,-21 22-15,21-22 0,-21 22 0,21-1 16,0-20-16,0 20 16,0-21-16,0 22 0,0-22 0,0 1 15,0-1-15,0-21 0,0 21 16,21-20-16,0-1 0,1 0 16,-1 0-16,0-21 0,0 0 15,0 0-15,43 0 0,-22 0 16,0-21-16,1 0 0,-1 21 15</inkml:trace>
  <inkml:trace contextRef="#ctx0" brushRef="#br0" timeOffset="3083.96">6181 889 0,'0'0'0,"0"-42"0,0 21 0,0-1 0,0 1 16,0 0-16,0 0 0,0 0 0,0 0 15,-22-1-15,1 22 16,0 0-16,0 0 0,0 0 0,0 0 15,-1 0-15,1 0 0,-21 22 16,21-22-16,0 42 0,-22-21 0,22 0 16,0 22-16,-21-1 0,20-21 15,22 21-15,-21 1 0,21-22 0,0 21 16,0-21-16,0 1 0,0-1 16,0 0-16,0 0 0,21 0 15,1-21-15,-1 0 16,21 0-16,-21 0 0,0 0 15,1-21-15,-1 0 0,21 0 16,-21 0-16,0-1 0,1-20 0,-1 21 16,0-21-16,0-1 0,0 1 15,-21 21-15,0 0 0,0-22 0,21 22 16,-21 0 0,0 42-16,-21 0 15,21 22-15,-21-22 0,0 21 16,0 0-16,21 1 0,0-22 0,0 21 15,0 1-15,0-22 0,0 42 16,0-42-16,0 1 16,21-1-16,0 0 15,0-21-15,0 0 0,1 0 0,-1 0 16,21 0-16,-21 0 0,0 0 16,22-21-16,-22 0 0,21 21 0,1-22 15</inkml:trace>
  <inkml:trace contextRef="#ctx0" brushRef="#br0" timeOffset="3747.12">1884 1863 0,'0'0'0,"0"-21"0,-21 21 16,-1 0-16,22-22 16,22 22 31,-1 0-47,0 0 15,21 0-15,-21-21 0,43 21 16,-22 0-16,22 0 0,20 0 15,1-21-15,0 21 0,21 0 16,-1-21-16,1 21 0,21 0 0,-21-21 16,21 0-16,21 21 0,-21-22 15,21 1-15,22 21 0,-22-21 0,0 0 16,21 21-16,22-21 0,-22 0 16,1 21-16,-1-22 0,0 22 0,-21-21 15,22 0-15,-22 21 0,21-21 16,-42 21-16,127-42 15,-127 42-15,-21 0 0,-21-22 0,21 22 16,-43 0-16,22-21 0,-43 21 0,22 0 16,-43 0-16,21 0 0,-21 0 15,0 0-15,1 0 16,-1 0 31</inkml:trace>
  <inkml:trace contextRef="#ctx0" brushRef="#br0" timeOffset="4240.22">4064 2625 0,'0'0'0,"0"-21"0,0-64 32,0 64-32,0 42 15,0 0 1,0 0-16,0 22 0,0-22 0,0 21 15,0 0-15,0 1 0,0-1 16,0 0-16,0-20 0,0 20 16,0-21-16,0 0 0,0 22 0,-21-22 15,21 0-15,-21 0 16,21 0-16</inkml:trace>
  <inkml:trace contextRef="#ctx0" brushRef="#br0" timeOffset="4431.1">4424 2836 0,'0'0'0,"21"0"31,0 0 31,0-21-62,0 0 16,1 21-16</inkml:trace>
  <inkml:trace contextRef="#ctx0" brushRef="#br0" timeOffset="5080.16">5884 2350 0,'0'0'0,"64"-43"32,-43 43-32,0-21 0,0 0 15,0 0-15,1 0 16,-22-1-16,-22 22 31,1 0-31,0 0 0,-21 0 0,-1 0 16,22 0-16,-21 0 0,0 22 15,-1-1-15,1 0 0,0-21 0,-1 21 16,22 21-16,-21-20 0,21-1 16,21 0-16,0 0 0,0 21 0,0-20 15,0-1-15,0 0 0,21 0 0,0 0 16,0 22-16,21-22 15,-20 0-15,20 0 0,0 0 0,1 0 16,-1 1-16,-21-1 0,21 0 16,-20 21-16,-1-21 0,-21 1 0,0-1 15,0 0-15,0 0 0,-21 0 16,-22 0-16,1 1 0,0-1 0,-1-21 16,1 21-16,0-21 0,-22 0 0,22 0 15,-1 0-15,-20 0 0,-22 0 16,64 0-16,-21-21 0,21 0 15,-22-1-15,22 22 16,21-42-16,-21 21 0,21 0 16,0 0-16,0-1 0,0 1 15,21 0-15,0 0 0,0 0 0,22 0 16,-1 21-16,-21-22 0,22 1 0,-1 21 16,0 0-16,22 0 0</inkml:trace>
  <inkml:trace contextRef="#ctx0" brushRef="#br0" timeOffset="5435.74">6096 2731 0,'0'0'0,"21"0"0,0 0 16,0 0-16,1 0 16,-1-22-16,0 22 15,0-21-15,0 0 0,0 0 0,1 0 16,-1 0-16,0-1 0,21 1 15,-42 0-15,21 0 0,-21 0 0,0 0 16,0-1-16,0 1 16,-21 21-16,0 0 0,-21 0 15,21 21-15,-22 1 0,1-1 16,21 0-16,-22 0 0,1 21 16,0 1-16,21-1 0,-22 0 0,22-20 15,0 20-15,0 0 0,21-21 16,0 22-16,0-22 0,0 21 15,21-21-15,0 1 0,0-22 16,22 0-16,-22 0 0,21 0 0,0 0 16,-20 0-16,20 0 0,0 0 15,22-22-15,-22 1 0,0 0 0,1 0 16,20 0-16,-20 0 0</inkml:trace>
  <inkml:trace contextRef="#ctx0" brushRef="#br0" timeOffset="5695.92">6900 2096 0,'0'0'0,"0"-43"0,0 1 16,0 21-16,0 0 0,0-1 0,-21 22 15,0 0-15,0 22 16,21 20-16,-21-21 0,21 21 16,-22 1-16,22-1 0,0 22 0,0-22 15,0 21-15,0 22 0,-21-21 16,0-1-16,21 1 0,-21-1 0,21-21 15,0 22-15,-21-22 0,21 1 16,-21-1-16,21-21 0,0 0 0,0 0 16,0 1-16,21-22 15,0 0 1,0 0-16,0 0 0,0-22 0,1 1 16,20 0-16</inkml:trace>
  <inkml:trace contextRef="#ctx0" brushRef="#br0" timeOffset="6084.18">7006 2709 0,'-42'22'15,"21"-1"-15,21 0 16,0 0-16,21 0 16,0-21-1,0 0-15,21 0 0,-20 0 16,20 0-16,-21 0 0,21 0 0,-20-21 15,-1 21-15,21-21 0,-21 0 16,0 0-16,1-1 0,-22-20 16,0 21-16,0 0 0,0 0 15,0-1-15,-22 1 0,1 21 16,0 0-16,0 0 0,0 0 16,0 0-16,-22 21 0,22 1 0,0-1 15,-21 0-15,20 21 0,1-21 16,0 22-16,0-22 0,21 0 0,0 21 15,0-20-15,0-1 0,0 0 16,0 0-16,0 0 0,21-21 16,0 21-16,0-21 0,1 0 0,-1 22 15,0-22-15,21 0 0,-21 0 16,22 0-16,-22 0 0,21-22 0,-21 22 16,22-21-16,-1 0 0,-21 0 0,22 0 15</inkml:trace>
  <inkml:trace contextRef="#ctx0" brushRef="#br0" timeOffset="6560.04">7620 2604 0,'0'0'0,"0"-22"0,0 1 0,0 0 16,0 0-16,0 42 31,-21 0-31,21 0 0,-21 22 16,21-22-16,0 0 0,0 21 15,-22-20-15,22 20 0,0-21 0,0 0 16,0 22-16,0-22 0,-21 0 0,21 0 15,0 0-15,0 0 0,0 1 16,0-1-16,0-42 47,0-1-47,0 1 0,0 0 16,0 0-16,0 0 0,0-22 15,0 1-15,21 21 0,1-21 16,20-1-16,-21 1 0,21 0 15,1 20-15,-1-20 0,0 21 0,22 0 16,-22 0-16,1 21 0,-1 0 16,21 0-16,-41 0 0,20 21 0,0 0 15,-21 0-15,1 0 0,-1 22 0,0-22 16,-21 21-16,0 0 0,0-20 16,0 20-16,0-21 0,0 21 0,-21-20 15,0-1-15,-1 21 0,1-21 16,0-21-16,0 21 0,0 1 0,0-22 15,21 21 1,0-42 0,21-1-1,0 1-15,21 0 0,-21 0 16,1 0-16</inkml:trace>
  <inkml:trace contextRef="#ctx0" brushRef="#br0" timeOffset="6788.03">8551 2582 0,'0'0'15,"21"-21"-15,-21 0 0,22 21 0,-22 21 32,0 0-32,0 1 15,0-1-15,0 0 0,0 21 0,0-21 16,-22 1-16,22 20 0,-21-21 16,21 21-16,0-20 0,0-1 0,0 0 15,0 0-15,0 0 0,0 0 16,-21-21-16,21-21 47,21 0-47,0 0 0,-21 0 0,22 0 15</inkml:trace>
  <inkml:trace contextRef="#ctx0" brushRef="#br0" timeOffset="6955.23">8594 2286 0,'0'0'0,"-43"-42"31,22 42-31,0 0 16,0 0-1,21 21-15,0 0 16,42-21 0,-21 21-16,0-21 0</inkml:trace>
  <inkml:trace contextRef="#ctx0" brushRef="#br0" timeOffset="7415.6">9165 2434 0,'0'0'0,"-21"0"0,-43-21 31,43 21-31,0 21 0,21 0 16,0 1-16,-21-1 16,0 21-16,21-21 0,0 22 0,0-1 0,0-21 15,0 21-15,0-20 0,0 20 16,0-21-16,0 0 0,0 22 16,21-22-16,0-21 0,-21 21 0,21 0 15,0-21-15,1 0 0,20 0 16,-21 0-16,21 0 0,-20 0 0,20 0 15,-21 0-15,21 0 0,-20-21 0,-1 0 16,21 0-16,-21-1 0,0 1 16,1 0-16,-1-21 0,-21-1 0,0 22 15,21-21-15,-21 0 0,0-1 16,0 1-16,0 21 0,0 0 0,0-1 16,0 1-16,-21 21 15,21 21 1,0 1-16,-21-22 0,21 21 15,0 0-15,-22 0 0,22 0 16,0 0-16,0 1 0,0-1 0,22 0 16,-1-21-16,0 0 15,21 21-15</inkml:trace>
  <inkml:trace contextRef="#ctx0" brushRef="#br0" timeOffset="8087.54">9969 2561 0,'0'0'0,"0"-42"31,-21 63-15,0-21-16,21 21 15,-21 0-15,21 1 0,0 20 0,-21-21 16,0 0-16,21 0 0,-22 1 16,22-1-16,0 0 0,0 0 0,0 0 15,-21 0-15,21 1 0,0-1 16,0 0-16,0-42 47,0 0-47,0-1 15,0 1-15,0 0 0,0 0 16,0-21-16,21 20 0,1-20 16,-1 0-16,0 21 0,0-22 0,21 1 15,1 21-15,-22 0 0,21-1 16,1 1-16,-22 0 0,21 21 0,-21 0 15,0 0-15,22 0 0,-22 0 0,21 21 16,-21 0-16,1 1 0,-1-1 16,0 0-16,0 0 0,0 21 0,-21-20 15,0-1-15,0 0 0,0 0 16,0 0-16,0 0 0,0 1 0,0-1 16,0 0-16,-21-21 15,0 0-15,0 0 16,0 0-16,-1 0 15,22-21 1,0 0-16,0-1 0,0 1 0,0 0 16,0 0-16,22-21 0,-1 20 15,21-20-15,-21 0 0,22-1 0,-1 1 16,0 21-16,1 0 0,-22 0 0,21-1 16,0 22-16,-20 0 0,20 0 15,-21 0-15,0 22 0,0-1 0,1 42 16,-22-42-16,0 22 15,0-1-15,0 0 0,0 1 16,-22-1-16,1-21 0,0 22 0,0-22 16,0 0-16,0 21 0,-1-21 15,1-21-15,0 22 0,0-1 0,0-21 16,21-21 0,42-1-1,-21 1-15</inkml:trace>
  <inkml:trace contextRef="#ctx0" brushRef="#br0" timeOffset="8970.93">12255 2117 0,'0'0'0,"22"0"0,-1-21 0,0-1 15,0 22-15,0-21 0,0 0 0,1 0 16,-1 0-16,-21 0 0,0-1 16,21 1-16,-21 0 0,0 0 15,-21 0 1,0 21-16,-22 0 0,22 0 0,-21 21 16,-1 0-16,1 0 0,-21 0 15,20 22-15,-20-1 0,20-21 0,-20 43 16,-1-22-16,22 22 0,-21-22 15,20 21-15,-20 22 0,20-21 16,1-1-16,0-21 0,21 22 0,-1-22 16,1 22-16,21-43 0,0 21 15,21 1-15,1-22 0,-1 0 0,21 0 16,0 0-16,22-21 0,-1 0 0,1 0 16,-1 0-16,1 0 0,21 0 15,-22 0-15,1 0 0,-22-21 0,21 0 16,-20 0-16,-22 21 0,21-21 15,-21-22-15,-21 22 0,0 0 16,0-21-16,0-1 0,-42 22 0,21-21 16,0 21-16,-22-1 0,1 1 15,0 0-15,-1 21 0,1 0 0,-21 0 16,20 0-16,1 0 16,21 0-16,0 0 0,-22 0 0,22 21 15,21 0 1,21-21-1,0 22-15,1-22 16,-1 0-16,21 21 0,-21-21 16,22 21-16,-22 0 0,0 0 0,21 0 15,-21 1-15,1 20 0,-1-21 16,0 21-16,-21 1 0,0-1 0,0 0 16,0 22-16,0-1 0,0 1 0,0-1 15,-21 22-15,0-21 16,-22 20-16,22-20 0,-21 20 0,21-20 15,-22-1-15,22 22 0,-21-21 0,21-1 16,-22-21-16,22 1 0,21-1 16,-21 0-16,21-20 0,0-1 0,-21 0 15,21-42 1,0 0-16,21-22 16,0 22-16,-21-21 0,21-1 0,0 1 15,22-21-15,-22 20 0,0-20 0</inkml:trace>
  <inkml:trace contextRef="#ctx0" brushRef="#br0" timeOffset="9399.39">12361 2752 0,'0'-43'0,"0"86"0,0-128 0,0 64 16,0-21-16,21-1 0,-21 22 0,22-21 15,-22-1-15,0 22 0,21 0 16,0 0-16,0 0 0,-21 0 0,21-1 15,0 1-15,22 0 16,-1 0-16,-21 21 0,0 0 16,1 0-16,20 0 0,-21 0 0,21 0 15,-20 0-15,-1 21 0,21 0 16,-21 22-16,0-1 0,22-21 0,-22 21 16,-21 1-16,0 20 0,0-20 0,0-22 15,0 21-15,0 0 0,0-20 16,-21-1-16,0 0 0,-1 0 0,1 0 15,0-21-15,0 0 16,0 0-16,21-21 16,0 0-16,0 0 0,0 0 15,0-1-15,0 1 0,0 0 16,0-21-16,21 21 0,0-1 0,0 1 16,0-21-16,1 21 0,-1 0 15,0-1-15,0 22 0,0-21 16,0 0-16,22 0 0,-22 21 15,21-21-15,-21 0 0,1 21 0,20-22 16,-21 22-16,21 0 0,-20 0 0</inkml:trace>
  <inkml:trace contextRef="#ctx0" brushRef="#br0" timeOffset="9632.06">13652 2265 0,'0'21'31,"0"0"-15,0 0-16,0 22 0,0-22 0,0 21 16,0 1-16,0-1 0,0-21 15,0 21-15,-21-20 0,21 20 16,0-21-16,-21 0 0,21 0 0,0 1 16,0-1-16,0 0 15,0-42 16,0 0-31,0-1 0,0 1 16</inkml:trace>
  <inkml:trace contextRef="#ctx0" brushRef="#br0" timeOffset="9960.04">13801 2096 0,'0'0'0,"-22"0"0,-62 21 31,63-21-31,-1 21 0,22 0 0,-21-21 16,21 21-16,21 0 16,1-21-1,-1 0-15,0 0 16,0 0-16,0 0 0,0-21 0,1 21 16,-1-21-16,0 21 0,-21-21 15,0 0-15,0 0 16,0-1-16,0 1 0,0 0 15,-21 21-15,0 0 16,-1 0-16,1 0 0,0 0 16,0 21-16,0-21 0,21 21 15,0 1-15,-21-1 0,21 0 16,0 0-16,0 0 0,0 0 16,0 1-16,21-1 0,0 0 15</inkml:trace>
  <inkml:trace contextRef="#ctx0" brushRef="#br0" timeOffset="10591.05">14753 2434 0,'0'-21'0,"0"42"0,0-63 0,0 21 0,0 0 15,0-1-15,-21 1 0,0 0 16,0 21-16,-1 0 0,-20-21 0,21 21 15,-21 0-15,20 0 0,-20 0 16,0 21-16,-1 0 0,1 0 0,0 1 16,-1-1-16,1 21 15,21 0-15,-21-20 0,-1 20 0,22 0 16,0 1-16,0-22 0,0 21 0,21-21 16,0 0-16,0 22 0,21-1 15,0-42-15,0 21 0,21 0 16,-20-21-16,20 0 0,0 0 15,22 0-15,-22 0 0,0 0 0,1 0 16,-1-21-16,22 0 0,-22 0 0,0-21 16,1 20-16,-1-20 0,-21 0 15,21-1-15,1-20 0,-1 21 0,-21-22 16,22 1-16,-22-1 0,0 22 16,21-22-16,-21 1 0,1-1 0,-22 1 15,21-22-15,0 22 16,-21 20-16,0-20 0,0 20 0,0 22 15,0-21-15,0 63 16,-21 21 0,0 1-16,-1-1 0,1 22 0,-21-1 15,21 1-15,0-1 0,21 1 16,-22-1-16,22 1 0,0-1 0,0 22 16,0-43-16,0 22 0,0-1 15,22-21-15,-1 1 0,0-1 0,21-21 16,-21 22-16,22-22 0,-1 0 15,0-21-15,1 21 0,-1-21 16,0 0-16,1 0 0,-1 0 0,0 0 16,22-21-16,-22 0 0,1 0 15,-1-1-15,0 1 0,1 0 0,-1 0 16,-21 0-16,21 0 0,-20-22 16,-1 22-16,-21 0 0,0 0 15</inkml:trace>
  <inkml:trace contextRef="#ctx0" brushRef="#br0" timeOffset="11807.8">4022 4318 0,'0'0'0,"0"-21"15,-22 0 17,1 0-17,0-1-15,21 1 16,0 0-16,0 0 15,0 0-15,0 0 16,0-1-16,21 22 0,-21-21 16,21 21-16,1 0 0,-1 0 15,0 21-15,0 1 0,0 20 16,-21-21-16,21 21 0,1 1 16,-22-22-16,21 21 0,-21 1 0,0-1 15,0 0-15,0 1 0,0-1 16,0 0-16,0 1 0,0-1 0,-21 0 15,-1 1-15,1-1 0,0-21 16,-21 21-16,21 1 0,-22-1 0,1-21 16,21 0-16,-22 1 0,1-1 15,21 0-15,-21-21 0,20 0 16,1 0-16,0 0 0,0 0 0,0 0 16,0 0-16,-1-21 0,1-22 15,21 22-15,0-21 0,0 21 16,0-22-16,-21 1 0,21 0 0,0-1 15,0 22-15,0-21 0,0 21 16,21 0-16,-21-1 0,21 22 0,1-21 16,-1 21-16,0 0 15,0 0-15,21 0 0,-20 21 0,-1 1 16,0-1-16,0 0 0,0 0 16,0 21-16,22-20 0,-43 20 0,21-21 15,0 21-15,0-20 0,0-1 16,-21 21-16,0-21 0,22 0 0,-22 1 15,21-1-15,-21 0 16,21-21 0,0 0-1,-21-21-15,21 0 16,0-1-16</inkml:trace>
  <inkml:trace contextRef="#ctx0" brushRef="#br0" timeOffset="11995.61">4657 4593 0,'-22'0'31,"1"0"-31,0 0 31,0 0-31,21-21 16,0 0-1</inkml:trace>
  <inkml:trace contextRef="#ctx0" brushRef="#br0" timeOffset="13024.73">6202 3958 0,'0'0'0,"0"-21"0,0-42 16,-21 41-1,-1 1-15,1 0 0,-21 0 16,0 21-16,20 0 0,-20 0 16,0 0-16,-22 0 0,22 21 0,-22 0 15,1 0-15,21 22 0,-22 20 16,22-20-16,-1 20 0,1 1 0,0 20 16,21-20-16,-22-1 0,22 1 15,0 20-15,0-20 0,0-1 0,21 1 16,0-22-16,0 22 0,0-1 0,21-20 15,0-1-15,21 0 0,-21-21 16,22 1-16,-1-1 0,0 0 16,22-21-16,-22 0 0,22 0 15,-1 0-15,-20-21 0,20 21 0,1-21 16,-22-1-16,21-20 0,-20 21 16,-1-21-16,22-22 0,-22 22 15,-21-1-15,21 1 0,-20 0 0,-1-1 16,0 1-16,-21 21 0,0-21 15,21-1-15,-21 22 0,0 0 0,0 0 16,0 42 15,0 0-31,-21 0 0,21 0 16,-21 1-16,21 20 0,0-21 16,-21 43-16,21-22 0,-22 21 15,22-41-15,0 20 16,0-21-16,0 0 0,0 22 0,0-22 15,22 0-15,-1-21 16,0 0-16,0 0 0,0 0 0,0 0 16,1 0-16,20-21 0,-21 0 0,21-1 15,-20 1-15,20-21 0,-21 21 16,0 0-16,22-22 0,-22 22 0,-21-21 16,21 21-16,-21-22 0,21 22 15,-21 0-15,0 0 0,0 0 16,0-1-16,0 1 0,0 0 0,-21 21 31,0 0-31,21 21 0,0 0 16,-21 1-16,21-1 0,-22 0 15,22 0-15,0 0 0,0 22 0,0-22 16,0 21-16,0-21 0,0 22 0,0-22 16,0 21-16,0-21 0,0 0 15,0 1-15,22-1 0,-1 0 0,0 0 16,21-21-16,-21 0 15,1 0-15,20-21 0,-21 0 16,21 21-16,1-21 0,-1-1 0,-21 1 16</inkml:trace>
  <inkml:trace contextRef="#ctx0" brushRef="#br0" timeOffset="14408.81">7387 4509 0,'0'0'15,"0"-22"-15,0 1 0,21 0 0,-21 0 0,0 0 16,0 0-16,0-1 0,0 1 15,-21 21 1,0 0-16,0 0 16,0 0-16,-1 21 0,1 1 15,0-1-15,21 0 0,-21 0 0,0 21 16,21-20-16,-21-1 0,21 21 16,0-21-16,0 0 0,0 22 0,0-22 15,0 21-15,0-21 0,0 1 16,0 20-16,0-21 0,21 0 0,-21 0 15,42 1-15,0-22 0,1 0 16,-1 0-16,-21 0 16,22 0-16,-1-22 0,-21 1 0,21 0 15,1 0-15,-22 0 0,21 0 16,-21-1-16,22 1 0,-22 0 0,0-21 16,0 21-16,0-22 0,1 22 15,-22 0-15,0 0 0,21-22 16,-21 22-16,21 0 0,-21 0 15,0 42 17,0 0-32,-21 0 0,21 1 15,-21-1-15,21 0 0,0 0 16,-22 0-16,22 0 0,0 22 0,0-22 16,0 0-16,0 0 0,0 0 15,22 1-15,-1-22 0,0 21 0,0-21 16,0 0-16,0 0 0,1 0 15,-1 0-15,21 0 0,-21 0 16,22 0-16,-22-21 0,0-1 0,21 22 16,-21-21-16,1 0 0,-1 0 15,21 0-15,-42 0 0,42-22 0,-42 22 16,22 0-16,-1-21 0,0 20 16,0 1-16,-21-21 0,0 21 0,21 21 15,-21-21-15,0-1 0,0 44 31,0-1-31,0 0 16,-21 0-16,21 0 0,0 0 16,0 22-16,0-22 0,0 0 15,0 0-15,0 0 0,0 1 0,0-1 16,0 0-16,0 0 0,21 0 16,0-21-16,1 21 0,-1-21 0,0 0 15,0 0-15,0 0 0,22 0 16,-22 0-16,0 0 0,21-21 0,-21 0 15,1 21-15,20-21 0,-21 0 0,0 0 16,-21-1-16,21-20 0,-21 21 16,22 0-16,-22-22 0,0 22 0,0 0 15,0-21-15,0 21 0,0-1 16,0 1-16,0 42 31,-22 1-31,22-1 16,-21 0-16,21 0 0,0 0 0,0 0 15,0 22-15,0-22 0,0 0 16,0 0-16,0 0 0,0 1 0,0-1 16,0 0-16,0 0 0,0 0 15,0 0 1,0-42 15,0 0-31,0 0 0,0 0 16,21 0-16,-21-22 0,22 22 15,-1 0-15,0-21 16,0 20-16,0-20 0,0 21 0,22-21 16,-22 20-16,0 1 0,21 0 0,-20 0 15,20 21-15,-21 0 0,0 0 16,22 0-16,-1 21 0,-21 0 16,0 0-16,0 1 0,-21-1 15,22 0-15,-22 0 0,21 21 0,-21-20 16,0-1-16,0 0 0,0 0 15,0 0-15,0 0 0,0 1 16,0-1-16,0 0 16,-21-21-1,-1 0-15,22-21 16,0 0 0,0-1-16,0 1 0,0 0 15,0 0-15,22 0 0,-1 0 0,-21-1 16,21-20-16,21 21 0,-21-21 15,22 20-15,-1 1 0,0-21 0,1 42 16,-1-21-16,0 21 0,22 0 0,-43 0 16,21 21-16,1 0 0,-22 0 15,0 22-15,-21-1 16,0-21-16,0 0 0,0 22 16,0-22-16,0 0 0,-21 21 0,0-21 0,21 1 15,-21-22-15,21 21 0,-22 0 16,1 0-1,42-42 17,1 21-32,-1-21 0</inkml:trace>
  <inkml:trace contextRef="#ctx0" brushRef="#br0" timeOffset="14931.76">10308 3789 0,'0'0'0,"0"-21"0,0 0 0,-21 21 16,0 0-1,21 21-15,-21 0 0,21 0 0,0 21 16,0 1-16,-22-1 0,22 0 16,0 22-16,0-1 0,0-20 0,-21 20 15,21-20-15,0 20 0,0-21 16,0 1-16,0-1 0,0 0 0,0 1 15,0-22-15,0 21 0,0-21 16,0 1-16,0-1 16,21-21 15,-21-21-31,0-1 16,22 1-16,-22 0 0,21 0 0,-21 0 15,21-22-15,0 22 0,0 0 16,0-21-16,22 21 0,-22-22 0,21 22 15,-21 0-15,22 0 0,-1 0 16,-21-1-16,22 22 0,-1 0 0,0 0 16,-21 0-16,22 22 0,-22-22 0,0 21 15,0 21-15,0-21 0,-21 0 16,0 22-16,0-22 0,0 0 0,0 21 16,-21-20-16,0-1 0,0 0 15,-21 0-15,20 0 0,-20 0 16,21 1-16,-64-1 15,43 0-15,0-21 0,-1 0 0,1 21 16,0-21-16,20 0 0,-20 0 16,42-21-1,21 0-15,0 0 16,22-1-16</inkml:trace>
  <inkml:trace contextRef="#ctx0" brushRef="#br0" timeOffset="15308.66">11007 4424 0,'0'0'0,"21"0"47,0 0-47,0 0 16,0-21-16,22 21 0,-22-21 0,21 21 15,-21-22-15,0 1 0,1 0 16,-1 0-16,0 21 0,0-21 16,-21 0-16,0-1 0,0 1 0,0 0 15,-21 21-15,0 0 16,0 0-16,-1 0 0,-20 21 16,21 0-16,0 1 0,-22 20 15,22-21-15,0 0 0,0 0 0,21 43 16,-21-43-16,21 0 0,0 0 15,0 1-15,0-1 0,21 0 16,0 0-16,0-21 0,0 21 0,1-21 16,20 0-16,0 0 0,1 0 15,20 0-15,-21 0 0,1 0 16,-22 0-16</inkml:trace>
  <inkml:trace contextRef="#ctx0" brushRef="#br0" timeOffset="15747.04">11620 4318 0,'0'0'0,"0"-21"0,0-43 32,0 43-32,0 0 0,22 21 15,-1 0-15,0-21 16,0 21-16,0 0 0,0 0 0,1 0 16,-1 0-16,21 0 0,-21 21 15,22 0-15,-22 0 0,0 1 0,21-1 16,-21 0-16,1 0 0,-1 21 0,-21-20 15,0 20-15,0-21 16,0 21-16,-21-20 0,-1-1 16,1 0-16,0 0 0,21 0 0,-21-21 15,0 21-15,0-21 0,-1 0 16,1 0-16,0 0 16,0 0-1,21-21-15,0 0 16,0 0-16,21 0 0,0 0 15,0-1-15,1 1 0,-1 0 16,0-21-16,0 21 0,21-22 16,-20 22-16,20 0 0,-21 0 0,0 0 15,22-1-15,-43 1 0,21 21 16,0 0-16,-21-21 0,21 21 0</inkml:trace>
  <inkml:trace contextRef="#ctx0" brushRef="#br0" timeOffset="17320.47">12806 4487 0,'0'22'0,"21"-22"47,0 0-47,0-22 16,22 22-16,-22-21 0,21 0 15,22 0-15,-22 0 0,0 0 0,22-1 16,-22-20-16,22 21 0,-22-21 16,0 20-16,1-20 0,-22 0 0,0-1 15,21-41-15,-42 41 0,0 1 16,0 0-16,0-1 0,0 1 16,-21-21-16,0 41 0,0-20 15,0 21-15,-1 0 16,1 21-16,0 0 0,0 0 0,0 0 15,-22 0-15,22 21 0,0 0 16,0 21-16,0 1 0,0-1 0,-1 0 16,1 22-16,0-1 0,0 22 0,0-21 15,0 20-15,21 1 0,-22-22 16,1 22-16,21 0 0,0-1 0,0 1 16,0 21-16,-21 0 0,21 0 0,-21-22 15,0 22-15,21 0 0,-21 0 16,-1 0-16,1-1 0,-21 1 0,21-21 15,0 21-15,-22-22 0,22 1 16,0 0-16,-21-22 0,20 22 16,22-22-16,0 1 0,0-1 0,0-20 15,0-1-15,0-21 0,0 22 0,0-22 16,43-21-16,-22 0 0,21 0 16,-21-21-16,22-1 0,-1-20 15,0 0-15,22-1 0,-22-20 0,22 21 16,-1-22-16,1 1 0,-1-1 0,1 1 15,-22-1-15,0 1 0,22-22 16,-43 0-16,21 1 0,-20-1 16,-22 0-16,0 1 0,0-1 0,-43-21 0,22 21 15,-21 1-15,-22-1 16,1 0-16,-1 22 0,1-1 0,-43-20 16,42 63-16,1-1 0,21 1 15,20 0-15,1 0 0,0 21 16,0 0-16,0 0 0,21-21 15,21 21 1,0 0-16,0 0 16,22 0-16,-22-21 0,21 21 0,-21 0 15,22-22-15,-22 22 0,21-21 16,-21 0-16,22 21 0,-22-21 0,0 0 16</inkml:trace>
  <inkml:trace contextRef="#ctx0" brushRef="#br0" timeOffset="17744.97">13504 4276 0,'0'0'15,"-21"0"-15,0 0 0,0 0 0,21-21 16,-21 21-16,21-22 0,-22 22 0,22-21 16,0 0-16,0 0 15,22 21-15,-1-21 0,21 0 16,-21-1-16,22 22 0,-22-21 15,21 21-15,-21 0 0,22 0 16,-22 0-16,21 0 0,-21 0 0,22 21 16,-22 1-16,0 20 0,0-21 15,-21 21-15,0-20 0,0 20 0,0 0 16,0 1-16,0-22 0,0 21 16,0-21-16,-21 0 0,0 1 0,0-1 15,21 0-15,0 0 0,-22-21 0,1 0 16,21-21 15,0 0-31,0 0 16,0-1-16,0 1 0,0-21 0,21 21 15,1-22-15,-22 22 0,21-21 16,0 21-16,-21-22 0,21 22 16,0 0-16,0 0 0,1 0 0,20-22 15,0 43-15,-21 0 16,1 0-16,-1 0 0,21 0 0,0 0 15</inkml:trace>
  <inkml:trace contextRef="#ctx0" brushRef="#br0" timeOffset="18875.61">14647 4297 0,'21'0'0,"-42"0"0,42-21 15,-21 0 1,0-1-16,0 1 0,0 0 0,-21 0 15,21 0-15,-21 0 0,0-22 16,0 22-16,0-21 0,-1 21 0,-20-1 16,21 22-16,0 0 0,-43 0 15,22 0-15,21 22 0,-22-1 16,1 0-16,21 21 0,-21 1 0,-1 41 16,1-41-16,21-1 15,21 0-15,0 1 0,0-1 0,0-21 16,0 21-16,0-20 0,0-1 0,21 0 15,0-21-15,21 21 16,-20-21-16,20 0 0,-21 0 0,21 0 16,-20 0-16,20 0 0,0 0 0,-21-21 15,22 21-15,-1-21 0,-21 0 16,22-1-16,-22 1 0,0-21 0,0 21 16,0-22-16,0 22 0,-21-21 15,0 0-15,0-1 0,0 22 0,22-21 16,-22 21-16,0-1 0,0 1 15,0 42 1,-22 1-16,22 20 16,0-21-16,0 21 15,0-20-15,0 20 0,0 0 0,0-21 16,0 1-16,0 20 0,0-21 16,22 0-16,-1 0 0,0 1 0,0-22 15,0 21-15,0-21 0,22 0 0,-22 0 16,21 0-16,-21 0 0,22 0 15,-1-21-15,-21 21 0,22-22 0,-22 1 16,0 0-16,0 0 0,0-21 16,0 20-16,-21-20 0,0 21 0,0-21 15,0-1-15,0 22 0,0-21 0,0 21 16,0-1-16,-21 22 16,0 0-16,0 22 0,21-1 15,0 0-15,-21 0 16,0 21-16,21-20 0,-22 20 0,22 0 15,0-21-15,0 22 0,0-22 0,0 0 16,0 0-16,0 0 0,0 1 16,0-1-16,0 0 15,0-42 17,0 0-32,0-1 0,0 1 15,22 0-15,-1 0 0,0-21 16,0-1-16,0 22 0,0-21 0,22-43 15,-22 43-15,0 21 16,21-22-16,-20 22 0,-1 21 16,0-21-16,0 21 0,0 0 15,-21 21-15,21 0 0,-21 0 16,0 22-16,0-22 0,0 21 0,0 1 16,0-22-16,0 21 0,0 0 15,0-20-15,0 20 0,0-21 0,0 0 16,0 0-16,0 1 0,0-1 15,0-42 32,0-1-47,22 1 16,-1-21-16,0 21 0,0 0 0,21-22 16,-20 1-16,20 0 0,0-1 15,1 1-15,-1 21 0,-21-22 0,21 22 16,1 0-16,-22 0 0,0 21 15,0 0-15,0 0 0,1 21 0,-22 0 16,0 0-16,0 1 0,0 20 16,0-21-16,0 21 0,0-20 0,0 20 15,0-21-15,0 21 0,-22-20 0,22-1 16,-21 0-16,21 0 0,-21-21 16,21 21-16,0 0 0,0-42 46,21 21-46,0-21 0</inkml:trace>
  <inkml:trace contextRef="#ctx0" brushRef="#br0" timeOffset="19228.15">16044 4276 0,'0'0'16,"0"21"15,21-21-31,1 0 0,-1 0 15,21 0-15,-21 0 0,0 0 0,22 0 16,-22 0-16,21-21 16,1 21-16,-22-21 0,21-1 0,-21 22 15,0-21-15,22 0 0,-43 0 16,0 0-16,0 0 0,0-1 0,0 1 16,0 0-16,0 0 0,0 0 15,-21 21-15,-1 0 0,-20 0 0,21 0 16,-21 21-16,-1 0 0,22 0 0,-21 0 15,21 22-15,-22-22 0,22 21 16,0-21-16,21 22 0,0-22 16,-21 0-16,21 21 0,0-20 0,0-1 15,0 0-15,21 0 0,0-21 16,0 21-16,0 0 0,1-21 0,20 0 16,-21 0-16,21 0 0,1 0 15,-22 0-15,21 0 0,1 0 0,-1-21 16,0 0-16</inkml:trace>
  <inkml:trace contextRef="#ctx0" brushRef="#br0" timeOffset="19848.03">16954 3810 0,'0'-85'16,"0"170"-16,0-191 0,0 127 15,0 1 1,0-1-16,-21 21 15,0-21-15,21 22 0,-21-1 0,21 0 16,0 1-16,0 20 0,-21-21 0,21 1 16,-21-1-16,-1 43 15,22-43-15,0-21 0,0 0 0,0 1 16,0-1-16,0 0 0,0 0 16,22-21 15,-1-21-31,-21 0 0,21 0 0,0-1 15,0-20-15,22 21 0,-22-21 0,0-1 16,21 22-16,-21-21 16,22-1-16,-22 43 0,0 0 15,-21 22 1,0-1-16,0 0 0,0 0 16,0 21-16,0-20 0,0-1 0,0 21 15,0-21-15,0 0 0,0 1 16,0-1-16,21 0 0,0 0 15,1-21-15,-1 0 0,0 0 16,21 0-16,-21 0 0,22 0 0,-22 0 16,21 0-16,-21 0 0,22-21 15,-1 0-15,-21 0 0,22-22 16,-22 22-16,21-21 0,-21-22 0,0 1 16,1-1-16,-1 1 0,0-43 15,-21 42-15,0 1 0,0 21 16,0-1-16,0 22 0,-21-21 15,0 21-15,-1 21 0,1-22 0,0 22 16,0 0-16,-21 0 0,20 0 16,1 22-16,0-22 0,-21 21 0,42 0 15,-21 0-15,-1-21 0,22 21 16,0 22-16,0-22 16,0 0-16,22 0 0,-1 0 0,0-21 0,21 21 15,1 1-15,-1-22 16</inkml:trace>
  <inkml:trace contextRef="#ctx0" brushRef="#br0" timeOffset="20278.24">18182 3895 0,'-42'0'31,"21"0"-31,-1 0 0,1 21 0,0 0 16,-21 0-16,21 0 0,-1 22 0,-20-22 15,21 21-15,0 1 0,0-1 16,-1-21-16,1 21 0,21-20 16,0 20-16,0-21 0,0 0 0,0 0 15,21 1-15,1-1 0,-1 0 16,21-21-16,-21 0 0,22 0 16,-22 0-16,0 0 0,21 0 15,-21 0-15,43-21 0,-43 0 16,0-22-16,0 22 0,-21-21 15,0-1-15,22 1 0,-22-21 16,0 20-16,0 1 0,0-22 0,0 43 16,0-21-16,0 21 0,-22 0 15,22-1-15,-21 22 0,0 0 0,0 0 16,0 0-16,0 0 0,-1 0 16,1 22-16,0-22 0,0 21 0,0 0 15,0 0-15,21 0 0,-22 0 16,22 1-16,0-1 0,0 0 0,22 0 15,-1 0-15,0-21 0,21 0 16,1 0-16,-1 0 0,0 0 16,1 0-16</inkml:trace>
  <inkml:trace contextRef="#ctx0" brushRef="#br0" timeOffset="20687.75">18648 3895 0,'0'0'0,"0"-21"16,0-22-16,0 22 15,21 0 17,0 21-32,0 0 15,22 0-15,-22 0 0,0 0 0,21 0 16,-21 0-16,22 21 0,-22-21 16,0 21-16,0-21 0,-21 21 0,0 1 15,21-1-15,-21 0 0,0 21 16,0-21-16,0 22 0,0-1 0,-21-21 15,0 22-15,21-22 0,-21 0 16,0 0-16,0 0 0,21 0 16,0 1-16,0-1 0,-22-21 0,22-21 47,0-1-32,22 1-15,-1 0 0,0 0 0,-21-21 16,21 20-16,0-20 0,0 21 15,1-21-15,-1 20 0,21 1 0,-21-21 16,0 21-16,1 0 0,-1-22 16,0 22-16,21 0 0,-21 0 0,1 0 15,-1-1-15,0-20 0,21 21 16,-21 0-16,1 0 0</inkml:trace>
  <inkml:trace contextRef="#ctx0" brushRef="#br0" timeOffset="21296.09">19473 3535 0,'0'0'15,"0"21"32,0 0-47,-21 0 0,0 1 16,21-1-16,0 0 0,-21 0 16,21 0-16,-21 22 0,21-22 0,-22 21 15,22 0-15,0 1 16,0-1-16,-21 0 0,21 1 0,0-1 15,-21 0-15,21-20 0,0 20 0,0-21 16,0 0-16,0 22 0,0-22 16,0 0-16,0-42 47,0 0-32,0-1-15,0-20 0,0 21 0,21 0 16,-21-22-16,43 22 0,-22-21 15,0 0-15,0 20 0,21-20 16,-20 21-16,20 0 0,-21 0 0,0 21 16,0-22-16,22 22 0,-43-21 15,21 21-15,0 0 0,-42 0 47,0 0-47,0 0 0,-1 0 16,-20 0-16,21 0 0,0 21 0,-22-21 15,22 0-15,0 0 0,0 22 16,0-1-16,0-21 0,-1 21 0,22 0 16,-21 0-16,21 0 15,0 1-15,0-1 0,0 21 16,0-21-16,21 0 0,1 1 0,-1-1 16,0 0-16,21 0 0,-21 0 15,1-21-15,20 21 0,-21 1 0,0-22 16,0 0-16,-21 21 0,22-21 15,-1 0-15,0 0 47,0 0-47</inkml:trace>
  <inkml:trace contextRef="#ctx0" brushRef="#br0" timeOffset="21471.63">19897 4403 0,'-22'0'0,"44"0"0,-65 0 0,22 21 16,0-21-1,0 0-15,0 21 0,-1-21 32,1 0-17,21-21-15,-21 21 0</inkml:trace>
  <inkml:trace contextRef="#ctx0" brushRef="#br0" timeOffset="64577.82">0 5482 0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2T03:56:16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3789 0,'0'0'0,"0"-21"0,0 0 15,0-1-15,0 1 16,0 0-16,0 63 63,0-20-63,0-1 0,21 21 15,-21 0-15,0 22 0,21-1 16,-21 1-16,0 21 0,0-22 15,0 22-15,0-1 0,0 22 0,0-21 16,0 21-16,0 0 0,0-1 16,0 1-16,0 0 0,0-21 0,0 21 15,0-1-15,0-20 0,0 21 16,0-21-16,0 20 0,0-20 0,22 0 16,-22-1-16,0-20 0,0 21 15,0-1-15,0-20 0,0 20 0,0-20 16,0-1-16,0 1 0,0-1 15,0-20-15,0-1 0,0 0 16,0 1-16,0-22 0,0 0 16,0 0-16,0-42 31,0 0-31,0-21 0,0 20 0,0-41 16,0 21-16,0-22 0,0 1 15,0-1-15</inkml:trace>
  <inkml:trace contextRef="#ctx0" brushRef="#br0" timeOffset="1163.25">1799 3852 0,'0'-42'16,"21"42"15,0 0-15,1 0-16,-1 0 0,0 0 0,21 0 15,-21 0-15,22-21 0,20 21 16,1 0-16,-1 0 0,22 0 0,21 0 16,-22 0-16,22 0 0,0 0 15,0 0-15,0 0 0,0 0 0,21 0 16,0 0-16,21 0 0,0 21 16,-21-21-16,0 0 0,21 0 15,0 21-15,22-21 0,-22 0 0,21 0 16,-21 0-16,0 21 0,1-21 15,-1 0-15,0 0 0,0 22 0,-21-22 16,0 0-16,0 0 0,-21 21 16,0-21-16,0 0 0,-1 0 0,-20 0 15,-21 0-15,20 0 0,-20 0 16,-1 0-16,-20 0 0,-1 0 0,0 0 16,-21 0-16,43 0 0,-43 0 15,0 21 1,-21 0-1,0 0-15,0 0 16,0 1-16,0-1 16,0 21-16,0-21 0,0 22 0,0-22 15,0 21-15,0 0 0,0 1 16,0-1-16,0 0 0,0 1 0,0-1 16,0 22-16,0-22 0,0 0 15,0 22-15,0-1 0,0 1 0,0-1 16,0 22-16,21-22 0,-21 1 15,22 21-15,-22-22 0,0 1 0,0 20 16,0-20-16,21 20 0,-21 1 0,0-21 16,0 20-16,0 1 0,0-22 15,0 1-15,0-1 0,0 1 0,0-1 16,0 1-16,0-1 0,0 1 0,0-22 16,0 22-16,0-1 0,0-20 15,0-1-15,-21 0 0,21 1 16,-22-1-16,22-21 0,-21 21 0,0-20 15,21-1-15,-21 0 0,0-21 16,0 21-16,21 0 0,-22-21 0,1 0 16,0 21-16,0-21 0,0 0 0,-22 0 15,22 0-15,-21 0 0,21 0 16,-22 0-16,1 0 0,0 0 0,-1 0 16,1 0-16,0 0 0,-1 0 0,-20 0 15,-1 0-15,1 0 0,-1 0 16,-20 0-16,-1 0 0,0 0 0,-126 0 15,105 0-15,0 0 16,-21 0-16,0 0 0,-21 0 16,0 0-16,0 0 0,-1 0 0,1 0 15,0 0-15,-21 0 0,-1 0 0,22 0 16,-21 0-16,21 22 0,0-22 16,-1 0-16,-20 0 0,21 0 0,0 0 15,0 0-15,21 0 0,0 0 16,21 0-16,-21 0 0,21 0 0,0 0 15,21 0-15,1 0 0,-1 0 16,22 0-16,20 0 0,1 0 16,0 0-16,20 0 0,1-22 15,0 22-15,21 22 78</inkml:trace>
  <inkml:trace contextRef="#ctx0" brushRef="#br0" timeOffset="1610.85">1757 7408 0,'0'0'0,"0"-169"16,0 148 0,0 0-16,0 0 0,0 42 15,21 0 1,-21 21-16,0 1 0,21-1 16,-21 21-16,0-20 0,0 20 0,0 1 15,0-1-15,0 1 0,0-1 16,0 1-16,0-1 0,0 1 0,0-1 15,0-20-15,0-1 0,0 0 16,0-21-16,0 1 0,0-1 0,0 0 16,21-42-1,-21 0-15,0-1 16,21 1-16,1 0 0,-22-21 16,21-1-16,0 1 0</inkml:trace>
  <inkml:trace contextRef="#ctx0" brushRef="#br0" timeOffset="1851.97">2117 7408 0,'0'0'16,"0"-21"-16,21 21 0,-21-21 0,0 42 31,21-21-31,-21 43 0,0-22 0,0 21 16,0 0-16,0 1 0,0-1 15,0 0-15,0 1 0,0-1 16,0 0-16,0 1 0,0-1 15,0 0-15,0 1 0,0-22 0,0 21 16,0-21-16,0 22 0,0-22 16,0 0-16,-21-42 31,21 0-31</inkml:trace>
  <inkml:trace contextRef="#ctx0" brushRef="#br0" timeOffset="2479.67">1630 7874 0,'0'0'0,"21"0"31,0 0-31,21 0 0,-20 0 0,20 0 16,0-21-16,1 21 0,-1 0 15,0-21-15,1 0 0,20 21 0,1-22 16,-1 1-16,1 0 0,-1 0 15,1 0-15,-1 0 0,1-1 0,-22 1 16,0 0-16,1 0 0,-1 0 16,0 0-16,-21-1 0,1 1 15,-1 0-15,-21 0 0,21 21 16,-21-21-16,0 42 31,0 0-31,0 21 0,0-20 16,0-1-16,0 21 0,-21 0 15,21 1-15,0-22 0,0 21 0,0 1 16,0-1-16,0 0 0,0 1 16,0 20-16,0-42 0,21 22 15,0-22-15,0 0 0,22 0 0,-22-21 16,0 0-16,21 0 0,-21 0 16,22 0-16,-1-21 0,0 0 15,-20 0-15,20-1 0,0 1 16,1-21-16,20-22 0,-21 22 15,-20 0-15,-1-1 0,0 1 0,21 21 16,-42-21-16,21 20 0,-21 1 16,22 0-16,-22 0 0,0 42 31,-22 0-31,1 0 16,21 1-16,0-1 0,-21 0 0,0 21 15,21-21-15,0 1 0,0 20 16,0-21-16,0 21 0,0-20 0,0-1 15,0 0-15,0 0 0,0 0 16,0 0-16,21-21 16,0 22-16,0-22 0,22 0 0,-22 0 15,21-22-15,-21 1 0,22 0 0,-1 0 16,0 0-16,1 0 0,-1-22 16</inkml:trace>
  <inkml:trace contextRef="#ctx0" brushRef="#br0" timeOffset="3015.55">4170 7472 0,'0'0'0,"21"-42"0,-21 20 0,0 1 16,0-21-16,0 21 0,0 0 16,0-1-16,0 44 31,0-1-31,0 0 16,0 21-16,0-21 0,0 22 15,0-1-15,0-21 0,0 22 0,0-1 16,-21 0-16,21 1 0,-21-22 0,21 21 15,0 0-15,-22 1 0,1-22 16,21 21-16,-21-21 0,21 22 0,0-22 16,0 0-16,0 0 0,0 0 15,0 1-15,0-1 0,0-42 32,0-1-17,0 1-15,0 0 0,21-21 16,0 21-16,-21-1 0,22-20 0,-1 21 15,0 0-15,0-22 0,0 22 16,22 0-16,-1 0 0,-21 0 0,21 0 16,1 21-16,20-22 0,-20 22 0,-1 0 15,0 0-15,22 0 0,-22 0 16,0 0-16,1 22 0,-22-1 0,21 0 16,-21-21-16,1 21 0,-1 0 15,-21 22-15,0-22 0,0 0 0,0 21 16,-21-21-16,-22 1 0,22 20 0,-21-21 15,-22 21-15,22-20 0,-22-1 16,1 21-16,-1-21 0,1 0 0,21-21 16,-22 22-16,22-1 0,-1-21 15,-20 21-15,42-21 0,0 0 16,-1 0-16,1 0 0,21-21 16,0 0-1,0-1-15,0 1 0,0 0 0,21 0 16,1-21-16</inkml:trace>
  <inkml:trace contextRef="#ctx0" brushRef="#br0" timeOffset="4011.68">7366 5461 0,'-21'0'16,"42"0"-16,-63 0 0,20 0 0,1 0 15,0 0-15,0 0 0,0 0 16,42 0 0,0 0-16,21 0 15,1 0-15,41 21 0,1-21 0,21 0 16,42 0-16,-21 0 0,42 0 15,22 0-15,-1 0 0,22 0 0,0 0 16,21 0-16,21 0 0,-22 0 16,1 0-16,0 0 0,-21 0 15,-1 0-15,-41 0 0,168 21 0,-189-21 16,-22 0-16,105 0 16,-126 0-16,-42 0 0,20 0 0,-20 0 15,-22 0-15,1 0 0,-22 0 0,0 0 16,-21-21-1,0 0 1,-21 21-16,0 0 0,-1-21 0,-20 0 16,-43 21-16,43 0 0,0-21 15,-22 21-15,22 0 0,-22 0 16,22-22-16,-21 22 0,20-21 0,1 21 16,0 0-16,-1 0 0,22 0 0,-21-21 15,21 21-15,-1 0 16,44 0 15,-1 0-31,0 0 0,21 0 16,1 0-16,-1 0 0,-21 0 15,43 0-15,-22 0 0,0 21 0,1-21 16,-1 0-16,0 21 0,1-21 16,-1 0-16,0 0 0,-21 22 0,1-22 0,-1 0 15,0 21-15,-21 0 16,0 0-16,0 0 0,-21 0 0,-22 22 15,22-22-15,-21 21 0,21 1 16,-22-1-16,1-21 0,-21 21 0,20-20 16,1 20-16,21-21 0,-22 21 15,1-20-15,21-1 0,0 0 0,0-21 16,-1 21-16,1 0 0,21 0 16,21-42-1,1 0-15,20 0 16</inkml:trace>
  <inkml:trace contextRef="#ctx0" brushRef="#br0" timeOffset="4592.27">13356 4403 0,'0'0'0,"0"-21"0,0-1 0,0 1 16,0 0-16,0 0 0,0 0 15,0 0-15,0 42 32,-21 21-32,21-21 0,0 22 15,-21-1-15,21 0 0,0 1 16,0 20-16,0 1 0,0 20 0,0-20 15,0 20-15,0 1 0,0 0 16,0-1-16,0 1 0,0 21 0,0-21 16,0-1-16,0 22 0,0 0 0,0-21 15,0 20-15,-21-20 0,21 0 0,0-1 16,-22 22-16,22-21 0,0 21 16,0-22-16,-21 1 0,21 0 0,-21-22 15,21 1-15,-21-1 0,21 1 0,0-1 16,0-20-16,0-1 0,0-21 15,0 21-15,0-20 0,21-22 16,0 0-16,0-43 16,1 22-16,-1 0 0,-21-21 15,21-1-15,0 1 0,-21-22 16,21 1-16</inkml:trace>
  <inkml:trace contextRef="#ctx0" brushRef="#br0" timeOffset="5554.61">13166 4276 0,'0'0'0,"-22"-21"15,1-1-15,0 1 0,0 0 16,0 21-16,21-21 0,42 21 15,-21 0-15,43 0 16,-22 0-16,22 0 0,-1 0 16,1 0-16,20 0 0,1 0 0,0 0 15,42 0-15,0-21 0,0 21 16,21 0-16,0 0 0,0 0 0,21 0 16,22 0-16,-1 0 0,-20 0 0,20-21 15,1 21-15,-1 0 0,22 0 16,-22-22-16,-20 22 0,20 0 0,1 0 15,-22 0-15,22 0 0,-22 0 16,-21 0-16,0 0 0,0 0 16,-21 0-16,0 22 0,0-22 0,-21 0 15,21 0-15,-42 0 0,21 0 0,-22 21 16,-20-21-16,-1 0 0,1 0 16,-22 0-16,1 0 0,-22 0 0,0 0 15,0 21-15,-21 0 0,21-21 16,-21 21-16,0 0 0,-21 1 15,0-1-15,0 0 0,0 21 16,-1-21-16,22 22 0,-21-1 16,0 0-16,0 1 0,21-1 0,0 22 15,-21-22-15,21 43 0,0-22 16,-21 1-16,21 20 0,0-20 0,0-1 16,-22 22-16,22-22 0,-21 22 0,21-21 15,-21 20-15,21-20 0,-21 20 0,0-20 16,21 21-16,0-22 0,-21 1 15,-1-1-15,22-21 0,-21 22 0,21-1 16,0-20-16,0 20 0,-21-20 0,21 20 16,-21 1-16,21-22 0,-21 21 0,21-20 15,0-1-15,-21 22 0,21-22 0,-22 0 16,1-21-16,0 22 0,21-1 16,-63 43-16,63-64 15,-22 0-15,1 0 0,0 0 16,0 1-16,-43-1 0,43-21 15,-21 21-15,21-21 0,-22 0 16,-20 0-16,21 0 0,-1 21 0,-20-21 0,-1 0 16,-20 0-16,-1 0 0,0 0 0,-21 0 15,1 0-15,-22 0 0,21-21 16,-42 21-16,21-21 0,-22 21 0,1 0 16,0-21-16,-21 21 0,-1 0 0,22-22 15,-21 22-15,0 0 0,-1 0 0,1 0 16,21 0-16,0 0 15,-1 0-15,1 0 0,21 0 0,-21 0 16,21 0-16,21 0 0,-21 0 0,21 0 16,22 0-16,-22 0 0,21 0 0,22 0 15,-22 0-15,0 22 0,22-22 16,-1 0-16,1 0 0,-1 0 0,22 0 16,0 0-16,-1 0 0,22 0 0,-21 0 15,21 0 1,42 0-1,0 0-15,0 0 16,0-22-16,1 22 0,-1 0 0</inkml:trace>
  <inkml:trace contextRef="#ctx0" brushRef="#br0" timeOffset="6006.66">13356 7768 0,'0'0'16,"0"-21"-16,21 0 0,-21 0 0,21 0 0,-21-1 15,0 1-15,0 42 32,0 1-32,0-1 0,0 0 0,0 21 15,0-21-15,0 22 0,0-1 16,0 22-16,0-22 0,0 0 0,0 1 0,0 20 15,0-21-15,0 1 0,0-1 16,0 0-16,-21 1 0,21-22 0,-21 21 16,21-21-16,-21 1 0,21-1 15,0 0-15,0 0 0,0-42 32,0 0-32,0 0 15,21-22-15,-21 22 0,0-21 0</inkml:trace>
  <inkml:trace contextRef="#ctx0" brushRef="#br0" timeOffset="6247.25">13398 7895 0,'0'0'0,"0"-42"0,0 21 16,22-22-16,-22 22 0,0 0 15,0 0-15,0 0 16,21 21-16,0 0 0,0 0 16,-21 21-16,21 0 0,0 0 0,22 0 15,-22 22-15,0-1 0,0-21 0,22 22 16,-22-1-16,0 21 0,21-20 0,-21-1 15,1 0-15,20 1 0,-21-1 0,0-21 16,0 22-16,1-22 0,-1 42 16,-21-42-16,21-21 15,-21 22-15,0-1 0,21-21 0,-21-21 32,0-1-32,21 1 0,-21 0 15</inkml:trace>
  <inkml:trace contextRef="#ctx0" brushRef="#br0" timeOffset="6539.63">14330 7620 0,'0'0'0,"0"-42"0,21-43 16,-21 64-16,21 21 16,-21 21-1,0 21 1,-21-20-16,0 20 0,21 0 15,-21 1-15,-1-1 0,22 21 0,-21-20 16,0 20-16,21-20 0,-21 20 0,0-21 16,0 1-16,21-1 0,0 0 0,-22 1 15,22-22-15,-21 0 0,21 0 0,0 0 16,0 1-16,0-1 16,21-21-1,1 0-15,-22-21 0,21-1 16,0 1-16,0 0 0,0 0 0,0 0 15,1 0-15,-1-22 0</inkml:trace>
  <inkml:trace contextRef="#ctx0" brushRef="#br0" timeOffset="6962.92">14711 7811 0,'0'0'0,"42"-22"0,-21 1 16,0 21-16,-21-21 15,22 21-15,-22 21 16,-22 0-1,1 1-15,0-1 0,0 0 0,0 0 16,21 0-16,-21 22 0,-1-1 16,1-21-16,0 21 0,21 1 0,0-1 15,-21-21-15,21 22 0,0-22 0,0 21 16,0-21-16,0 0 0,0 1 16,0-1-16,0 0 0,21-21 0,0 0 15,0 21-15,43-21 0,-43 0 16,21 0-16,1 0 0,-22-21 0,21 0 15,1 0-15,-1-1 0,0 1 16,1 0-16,-1 0 0,-21-21 0,0-1 16,0 1-16,1 0 0,-22-1 15,0 22-15,0-21 0,0-1 0,-22 22 0,1 0 16,-21 0-16,21 0 0,-22 0 16,1 21-16,0 0 0,-1 0 0,22 0 15,-21 0-15,21 21 0,0 0 0,-1-21 16,-20 21-16,42 0 0,-21 0 15,0 1-15,21 20 0,0-21 0,0 0 16,0 0-16,0 1 0,0-1 0,0 0 16,0 0-16,21-21 15,0 0-15,0 0 0,0 0 0,1 0 16</inkml:trace>
  <inkml:trace contextRef="#ctx0" brushRef="#br0" timeOffset="7875.65">15811 8001 0,'22'0'0,"-44"0"0,65 0 0,-43-21 16,21 21-16,0 0 0,-21-21 15,0 0-15,21 21 0,-21-22 0,21 1 16,-21 0-16,0 0 15,0 0-15,-21 0 0,0-1 16,0 22-16,0-21 0,0 21 16,-1 0-16,-20 0 0,21 0 0,0 0 15,-22 0-15,22 0 0,0 21 16,-42 22-16,20-1 0,22-21 16,0 22-16,-21-1 0,20 0 15,1-21-15,0 22 0,0-1 0,21 0 16,0-20-16,0 20 0,0-21 0,0 0 15,21 0-15,-21 1 0,42-1 0,-20-21 16,-1 0-16,21 21 0,0-21 16,-20 0-16,20 0 0,0 0 0,1 0 15,-22-21-15,21 0 0,-21-1 16,22 1-16,-22-21 0,21 21 16,-21-22-16,0-20 0,1 21 0,20-64 15,-21 63-15,0-20 0,-21-1 16,0 1-16,21 21 0,-21-22 15,22 1-15,-22 20 0,0 1 0,0 0 16,0 20-16,21 1 0,-21 0 0,0 0 16,0 42-1,0 0-15,0 0 0,-21 22 16,21-1-16,-22 22 0,1-22 0,21 21 16,0-20-16,-21 20 15,0-20-15,21 20 0,-21-21 0,21 22 16,-21-22-16,21 43 0,0-43 15,0 1-15,0-22 0,0 21 16,0-21-16,0 0 0,0 1 0,0-1 16,21-21-16,0 21 0,0-21 15,0 0-15,0 0 16,1 0-16,-1 0 0,0-21 0,0 0 16,0 21-16,0-22 0,22 1 15,-22 0-15,0 0 0</inkml:trace>
  <inkml:trace contextRef="#ctx0" brushRef="#br0" timeOffset="8331.48">16531 8043 0,'0'22'31,"-21"-1"-31,21 0 16,21-21-1,0 0-15,0 0 16,1 0-16,-1 0 0,21 0 0,0 0 15,-20 0-15,20 0 0,0 0 0,-21-21 16,22 21-16,-1-21 0,-21-1 16,22 1-16,-22 21 0,0-21 0,0 0 15,0 0-15,-21 0 0,0-1 16,0 1-16,0 0 0,0 0 0,0 0 16,-21 21-16,0 0 0,-43-21 15,43 21-15,0 0 0,-21 0 16,21 0-16,-1 21 0,-20-21 0,21 21 15,-21 0-15,20 0 0,1 0 0,0 22 16,0-22-16,21 21 0,0 1 16,0-22-16,-21 21 0,21 0 0,0-20 15,0-1-15,21 0 0,0 21 0,-21-21 16,42 1-16,-20-1 0,-1-21 0,0 21 16,42 0-16,-41-21 15,20 0-15,-21 0 0,21 0 0,-20 0 16,-1 0-16,21 0 0,-21 0 0,0-21 15,1 21-15,-1-21 0,0 0 0,0 21 16,-21-22-16,21 1 0,-21 0 16,21 21-16,-21-21 0,0 0 0,0 0 15</inkml:trace>
  <inkml:trace contextRef="#ctx0" brushRef="#br0" timeOffset="8515.37">17272 8192 0,'0'0'0,"0"21"15,0 0 1,0-42 62,0 0-78,0-1 16,0 1-16</inkml:trace>
  <inkml:trace contextRef="#ctx0" brushRef="#br0" timeOffset="9620.54">14605 5017 0,'0'0'0,"0"21"46,0 0-46,0 0 0,-21 21 16,21-20-16,-21 20 0,21 0 16,0 1-16,-22-1 0,22 0 0,0 22 15,0 42-15,0-43 0,0 1 16,0-1-16,0-21 0,-21 22 0,21-1 16,0 1-16,-21-22 0,21 1 0,0 20 15,0-21-15,0 1 0,0-22 16,0 21-16,0 1 0,0-22 0,0 0 15,0 0-15,0 0 0,0 0 0,0-42 32,0 0-17,0 0-15,0 0 0,0 0 16,0-1-16,0 1 0,21 0 16,-21-21-16,0 21 0,21-22 0,1 1 15</inkml:trace>
  <inkml:trace contextRef="#ctx0" brushRef="#br0" timeOffset="11491.36">14647 4953 0,'0'0'0,"0"-21"16,-42-21-1,42 20 1,21 44 15,0-22-15,0 21-16,1-21 0,20 0 0,0 21 15,1-21-15,20 0 0,22 0 16,-22 0-16,22 0 0,21 0 0,-22 0 16,22 21-16,0-21 0,0 0 15,0 0-15,21 0 0,0 0 16,0 0-16,0 0 0,0 0 0,0 0 0,127 0 15,-106 0-15,-21 21 16,0-21-16,0 21 0,0-21 16,-21 0-16,0 22 0,-1-22 0,-20 0 15,21 21-15,-21-21 0,-22 0 16,22 0-16,-22 21 0,-20-21 0,-1 0 16,0 0-16,1 0 0,-22 0 15,0 0-15,0 0 0,0 0 0,-21 21 16,21-21-16,1 0 15,-1 21-15,-21 0 16,0 1-16,0-1 0,0 0 16,0 0-16,0 0 15,0 0-15,0 1 0,0 20 16,0-21-16,0 0 0,0 22 0,0-1 16,-21 0-16,21 1 0,0-1 15,-22 0-15,22 22 0,0-22 0,0 0 16,0 22-16,0-22 0,0 22 0,0-22 15,0 0-15,0 1 0,0-1 16,0 0-16,0 1 0,0-1 0,0 0 16,0 1-16,0-1 0,0 0 0,0 1 15,0-1-15,0 0 0,0 1 16,0-22-16,0 0 0,0 21 0,0-20 16,0-1-16,0 0 0,-21-21 15,0 21-15,0-21 0,-21 0 16,20 0-16,1 0 0,-21 0 0,21 0 15,-22 0-15,1 0 0,0 0 16,-1 0-16,-20 0 0,21 0 0,-22-21 16,-21 0-16,22 21 0,-22-21 0,-21-1 15,22 22-15,-22-21 0,0 21 0,0-21 16,-21 21-16,21 0 0,-21-21 16,0 21-16,0 0 0,0 0 0,0 0 15,0 0-15,22 0 0,-22 0 0,0 0 16,0 0-16,21 0 0,-127 0 15,127 0-15,0 0 0,0 0 16,22 0-16,-1 0 0,22 0 16,-22 0-16,21 0 0,1 0 0,21 0 15,-1 0-15,1 0 0,21 0 0,-22 0 16,22 0-16,0 0 0,0 0 16,21-21 15,21 21 297,-21-21-109,0-1-32,0 1-124,-21 21-16,0 0 46,0 0-93,21-21 0,-22 21 16,1 0-16,21-21 16,0 0-16,0 0 0</inkml:trace>
  <inkml:trace contextRef="#ctx0" brushRef="#br0" timeOffset="12252.16">15282 5567 0,'64'-42'31,"-43"20"-31,-21 1 16,0 0-1,-21 21-15,0 0 0,-22 0 16,22 0-16,-21 0 0,-1 21 16,1-21-16,-21 21 0,20 1 0,1 20 15,0-21-15,20 21 0,-20 1 16,21-1-16,0 0 0,0 1 0,21-1 15,0 0-15,0 1 0,0-22 0,0 21 16,0-21-16,0 1 0,21-1 16,0 0-16,0-21 0,0 21 0,22-21 15,-1 21-15,0-21 0,1 0 0,-1 0 16,21 0-16,-20 0 16,20-21-16,1 0 0,-22 0 0,0 21 0,22-43 15,-22 22-15</inkml:trace>
  <inkml:trace contextRef="#ctx0" brushRef="#br0" timeOffset="12723.43">15811 5440 0,'0'0'0,"0"-21"0,0-22 31,-21 65-15,21-1-16,-21 21 0,21-21 0,-21 22 15,21-1-15,-21 0 16,21 1-16,-21 20 0,-1-21 0,22 1 15,-21-1-15,21 0 0,0-20 0,-21 20 16,21 0-16,-21-21 0,21 1 16,0-1-16,-21 0 0,21 0 0,0 0 15,0-42 17,0 0-17,0 0-15,0 0 0,0-1 0,0 1 16,21 0-16,-21-21 0,21 21 15,0-1-15,0-20 0,1 21 0,20 0 16,-21 0-16,21-1 0,-20 22 16,-1 0-16,21-21 0,-21 21 0,0 0 0,1 0 15,-1 21-15,0 1 16,0-1-16,0 0 0,-21 0 0,0 0 16,0 0-16,0 1 0,0-1 0,0 0 15,0 0-15,0 0 0,-21 0 0,21 1 16,-21-1-16,0 0 0,21 0 15,-21-21-15,-1 21 16,22-42 31,0 0-47</inkml:trace>
  <inkml:trace contextRef="#ctx0" brushRef="#br0" timeOffset="13083.45">16087 5884 0,'21'-84'16,"0"63"-1,0 21-15,-21-22 16,21 22-16,0 0 0,1 0 0,-1 0 16,0 0-16,0 0 15,0 22-15,-21-1 0,21 0 16,1 0-16,-22 0 0,0 0 0,0 1 15,21-1-15,-21 0 0,0 0 0,0 21 0,0-20 16,0-1-16,-21 0 16,21 0-16,-22-21 0,22 21 15,-21-21-15,0 0 0,0 0 32,21-21-32,0 0 0,0 0 15,0 0-15,0-1 0,21 1 16,0 0-16,-21 0 0,21 0 15,1 21-15,-22-21 0,21-1 0,0 22 16,0-21-16,0 21 0,0 0 16,-21-21-16,22 21 0,-1 0 0,0-21 15,0 21-15,0 0 0</inkml:trace>
  <inkml:trace contextRef="#ctx0" brushRef="#br0" timeOffset="13962.68">16743 5800 0,'-21'21'15,"-1"0"-15,1 0 16,21 0-16,-21 1 0,0-1 16,0 0-16,0 0 15,21 0-15,0 0 0,0 1 16,0-1-16,0 0 16,21-21-1,0 0-15,0 0 16,0 0-16,0 0 0,1-21 15,-1 21-15,-21-21 0,21 21 0,-21-22 16,0 1-16,0 0 0,0 0 0,0 0 16,0 0-16,0-1 0,0 1 15,-21 0-15,0 21 0,-1-21 16,1 21-16,0-21 16,21 0-16,21 21 31,0 0-31,1 0 0,-1 0 15,0 0-15,0 0 0,0 0 0,0 0 16,1 0-16,-1 0 16,0 21-16,0 0 0,-21 0 15,0 0-15,0 0 0,0 1 0,0-1 16,0 21-16,0-21 0,0 0 16,0 1-16,-21-1 15,21 0 1,0-42 15,0 0-31,0-1 16,0 1-16,0 0 0,0 0 15,0 0 1,0 0-16,21-1 0,0 1 0,-21 0 16,0 0-16,21 21 0,1-21 0,-1 21 15,-21-21-15,21 21 0,0 0 16,-21 21-16,0 0 0,0 0 15,0 0-15,0 0 0,0 1 16,0-1-16,0 0 0,0 0 0,0 0 16,0 0-16,0 1 15,0-1-15,0-42 63,21-1-63,0 1 0,1 0 15,-22 0-15,21 0 0,0 0 16,-21-1-16,21 1 0,0 0 0,0 0 16,1 0-16,-22 0 0,21 21 15,-21 21 1,0 0-16,0 0 16,0 0-16,0 0 0,0 1 15,0-1-15,-21 0 0,21 0 0,-22 0 16,22 0-16,0 1 0,0-1 0,-21-21 15,21 21-15,0 0 16,21-21 15,-21-21-31,0 0 16</inkml:trace>
  <inkml:trace contextRef="#ctx0" brushRef="#br0" timeOffset="14256.53">17314 5927 0,'0'0'0,"21"0"0,-21-21 16,22 21-16,-1-22 16,0 22-16,0 0 0,-21-21 15,21 0-15,0 0 0,-21 0 16,0 0 0,-21 21 15,0 21-31,0 0 0,0-21 0,0 21 15,-1 0-15,1 0 0,0 1 0,0-1 16,21 0-16,-21 0 0,21 0 0,0 0 16,0 1-16,0-1 0,0 0 15,21-21 1,21 0-16,-21 0 16,22 0-16,-22 0 0,21 0 15,-21-21-15,22 21 0,-22-21 0</inkml:trace>
  <inkml:trace contextRef="#ctx0" brushRef="#br0" timeOffset="14507.67">17738 5630 0,'0'0'0,"0"-21"0,0 0 0,0 0 16,-22 42 0,1 0-1,21 0-15,-21 1 0,21 20 0,0-21 16,-21 21-16,21-20 0,-21 20 15,21-21-15,-21 21 0,21-20 0,0-1 16,0 21-16,0-21 0,0 0 0,0 1 16,0 20-16,0-21 0,0 0 15,0 0 1,0-42 15,0 0-31</inkml:trace>
  <inkml:trace contextRef="#ctx0" brushRef="#br0" timeOffset="14820.2">17611 5821 0,'0'0'16,"0"-21"-16,0 0 0,0-1 15,0 1-15,0 0 0,0 0 0,0 0 16,21 0-16,0 21 0,0-22 16,0 22-16,0 0 0,1 0 15,-1 0-15,0 0 0,0 0 16,0 0-16,0 0 0,1 22 0,-1-1 15,0 0-15,0 0 0,0 0 0,0 22 16,-21-22-16,0 21 0,22 0 0,-22-20 16,0 20-16,0-21 0,0 0 0,-22 43 15,1-43-15,0 0 0,-21-21 16,21 21-16,-22 0 0,22-21 0,-21 0 16,21 22-16,-22-22 0,22 0 15,0 0-15,0 0 0,0 0 0,-1 0 16,44 0 15,-1 0-31,0 0 0,0 0 16,0 0-16,0 0 0</inkml:trace>
  <inkml:trace contextRef="#ctx0" brushRef="#br0" timeOffset="15215.44">17970 6054 0,'0'-43'16,"0"22"-16,22 21 15,-22-21-15,21 21 16,0 0-16,0 0 16,0 0-16,0 0 15,-21 21-15,0 0 16,0 1-16,22-1 0,-22 0 15,0 0-15,0 0 16,-22-21-16,22 21 0,-21-21 31,21-21 1,0 0-17,0 0-15,0 0 16,21 0-16,1-1 0,-22 1 15,21 21-15,0 0 0,-21-21 16,21 0-16,0 21 0,0 0 16,1 0-16,-1 0 15,0 0 1</inkml:trace>
  <inkml:trace contextRef="#ctx0" brushRef="#br0" timeOffset="15391.74">18288 5948 0,'21'0'0,"-21"21"15,0 0 1,0 0-1,0 1-15,-21-1 0,21 0 16,-21 0-16,0 0 16,21 0-1,0-42 48</inkml:trace>
  <inkml:trace contextRef="#ctx0" brushRef="#br0" timeOffset="15558.86">18288 5842 0,'0'-21'15,"0"42"-15,0-63 0,0 21 0,-21 21 16,21-22 0,-21 22-16,21 22 15,0-1 1,0 0-16,0 0 15,21 0-15,0-21 16,-21 21-16,21-21 16</inkml:trace>
  <inkml:trace contextRef="#ctx0" brushRef="#br0" timeOffset="16336.06">18478 5969 0,'0'42'31,"-21"-20"-31,21-1 0,-21 0 16,21 0-16,0 0 16,0 0-1,0 1-15,21-22 16,0 0 0,1 0-16,-1 0 15,0 0-15,0 0 16,0 0-16,0 0 0,-21-22 0,22 1 15,-1 21-15,0-21 0,-21 0 0,21 0 16,0 21-16,-21-21 0,0-1 0,21 22 16,-21-21-16,0 42 31,0 1-15,-21-1-16,21 0 15,0 0-15,0 0 0,0 0 16,0 1-1,0-1 1,21-21-16,1 0 0,-1 0 16,0 0-16,0 0 0,0 0 0,22 0 15,-22 0-15,0-21 0,0 21 0,0-22 16,0 22-16,-21-21 0,22 0 0,-1 0 16,-21 0-16,21 21 0,-21-21 0,0-1 15,0 1-15,0 0 0,0 0 16,-21 21-1,0 21-15,21 0 16,-22 0-16,1 1 0,21-1 16,0 0-16,-21-21 0,21 21 15,0 0-15,0 0 0,0 1 16,21-22-16,0 0 16,1 0-16,-1 0 0,0 0 15,0 0-15,0 0 0,0 0 0,1 0 16,-1 0-16,0 0 0,0 0 0,0-22 15,0 1-15,1 21 0,-1-21 0,0 0 16,0 21-16,-21-21 0,0 0 0,21 21 16,-21-22-16,21 22 0,-21 22 47,0-1-47,0 0 15,0 0-15,0 0 0,0 0 16,0 1-1,22-22 17,-1 0-17,-21-22-15</inkml:trace>
  <inkml:trace contextRef="#ctx0" brushRef="#br0" timeOffset="16483.16">19579 6138 0,'0'0'0,"21"22"0,0-22 0,1 0 0,-44 0 78,1 0-78,0 0 16,0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2T04:22:15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3895 614 0,'0'-21'0,"0"0"0,0-1 16,0 1-16,0 0 0,0 0 16,0 0-16,-22 0 15,22-1-15,-21 1 0,0 0 0,-21 21 16,21-21-16,-22 21 0,-20 0 16,20 0-16,-20 21 0,-1 0 0,1 22 15,-1-1-15,1 0 0,-1 1 16,1 20-16,-1 22 0,22-22 15,0 22-15,-1 0 0,1-1 0,21 1 16,0-22-16,0 22 0,21-21 16,0-1-16,0 1 0,0-1 15,0-21-15,0 22 0,21-22 0,0-21 16,0 22-16,21-22 0,-20 0 16,20 0-16,-21 0 0,21-21 0,22 0 15,-22 0-15,1-21 0,20 0 16,1 0-16,-1 0 0,22-22 0,-22 1 15,1 0-15,20-1 0,-20 1 16,-1 0-16,1-1 0,-1 1 0,-20-21 16,20 20-16,-42 1 15,22 0-15,-22-1 0,0 1 0,0 0 0,-21 20 16,0 1-16,0 0 0,0 0 16,0 0-16,-21 21 0,0 0 15,0 0-15,0 0 0,-1 0 16,1 21-16,0 0 0,0 0 0,-21 22 15,20-1-15,1 0 0,0 1 16,-21-1-16,21 0 0,-1 1 16,1-1-16,0 0 0,21 1 0,0-22 15,-21 21-15,21-21 0,0 43 16,0-43-16,21-21 16,0 0-16,0 0 15,22 0-15,-22-21 0,0 0 0,21-1 16,-20 1-16,20-21 0,-21 21 0,0-22 15,0 1-15,1 0 0,-1-1 16,0-20-16,0 21 0,-21 20 16,0-20-16,0 21 0,0 0 15,0 0-15,0 42 32,0 21-32,0-21 0,0 22 0,0-1 15,-21 0-15,21-21 0,-21 22 16,21-1-16,0 0 0,0-20 0,0 20 15,0-21-15,0 43 0,0-43 16,0 0-16,21-21 16,0 21-16,21-21 0,-20 0 0,20 0 15,0 0-15,1-21 0,-1 0 16,21 0-16,-20-22 0,20 22 0,1-21 16,-1-1-16,1-20 0,-1 21 15,-20-1-15,20-20 0,-21 20 0,-20 22 16,-1-21-16,0 21 0,-21 0 15,-21 21-15,0 0 16,-1 0-16,1 0 0,-21 21 16,21 0-16,-22 21 0,22-21 0,0 22 15,0-22-15,21 0 0,-21 21 0,21-20 16,0 20-16,0-21 0,84 85 31,-62-85-31,-1 0 16,0 0-16,-21 1 0,21-22 0,-21 21 15,21-21-15,-21-21 32,-21-1-32,0 1 0,0 0 15,0 0-15,-1 0 16,22 0-16,-21-1 0,0 1 0,0 21 16,0 21-1,21 1 1,0-1-16,0 0 15,0 0-15,21 0 16,0 0-16,0-21 0,0 22 0,1-1 16,20-21-16,0 0 0,1 0 15,-1 0-15,0 0 0,1 0 0,20 0 16,1-21-16,-22-1 0,21 1 16,1 21-16,-1-42 0,-20 21 0,20 0 15,-20-22-15,-1 1 0,0 21 16,-21-22-16,22 1 0,-22 0 0,-21-1 15,0 1-15,0 21 0,0-21 16,0 20-16,0 1 0,-21 21 16,0 0-16,-22 0 0,22 21 15,0 1-15,-21-1 0,20 21 16,1-21-16,0 22 0,0-1 0,21-21 16,0 21-16,0 1 0,0-22 15,0 21-15,0-21 0,0 22 0,0-22 16,21 0-16,0 0 0,0 0 15,22-21-15,-22 22 0,21-22 0,-21 0 16,22 0-16,-1 0 0,0 0 0,1-22 16,-1 22-16,0-21 0,1 0 15,-1 0-15,0-21 0,22 20 0,-22-20 16</inkml:trace>
  <inkml:trace contextRef="#ctx0" brushRef="#br0" timeOffset="576">6837 1185 0,'0'0'0,"21"-21"47,0 21-47,-21-21 0,21 0 16,0 21-16,1-21 0,-1-22 16,0 22-16,-21 0 0,21-21 0,0 21 15,0-22-15,1 22 0,-22 0 16,0 0-16,0 0 0,0 42 31,0 0-31,0 0 0,0 21 16,0 1-16,0-1 0,-22 0 15,22 1-15,0 20 0,-21-20 0,0-1 16,21 0-16,-21 1 0,21-1 0,-21 0 16,21 1-16,0-1 0,0-21 15,0 21-15,-21-20 0,21 20 0,-22-21 16,22 0-16,0 0 0,0 1 15,-21-1-15,0-21 0,21 21 0,-21-21 16,0 0-16,0 0 0,-22 0 0,22 0 16,0 0-16,-21 0 15,-1 0-15,22 0 0,0-21 0,-21 21 16,20 0-16,1 0 0,0-21 16,42 21-1,22 0 1,-1 0-16,0-22 0,22 22 15,-1 0-15,22 0 0,-22-21 0,1 21 16,-1 0-16,1 0 0,-1 0 16,-20-21-16,-1 21 0,0 0 0,1 0 15,-22 0-15,0 0 0,0 0 16,-42 0 31,0 0-32</inkml:trace>
  <inkml:trace contextRef="#ctx0" brushRef="#br0" timeOffset="1056.09">3429 2032 0,'0'0'0,"-42"0"0,-22 0 32,85 0-17,0 0-15,22 0 0,20 0 16,1 0-16,20 21 0,22-21 0,0 0 16,0 0-16,21 0 0,0 0 0,0 0 15,42 0-15,-21 0 0,22 0 16,-22 0-16,21 0 0,22 0 0,-22 0 15,0 0-15,1 0 0,-1 0 16,-21 0-16,0 0 0,1 0 0,-1 0 16,-21 0-16,-21 0 0,-1 0 0,-20 0 15,-21 0-15,-22 0 0,0 0 16,1 0-16,-86 0 31,22 0-31,-42 0 0,20 0 16,-41 0-16,20-21 0,-42 21 0</inkml:trace>
  <inkml:trace contextRef="#ctx0" brushRef="#br0" timeOffset="1396.52">3111 2413 0,'0'0'0,"-63"21"0,42-21 31,63 0-31,43 0 0,21 0 16,-1 0-16,44 0 0,-22 0 0,21 0 15,0-21-15,21 21 0,1 0 16,-1 0-16,21-21 0,-20 21 0,-1-21 16,0 21-16,1 0 0,-1-21 0,-21 21 15,0 0-15,-21 0 0,0-22 16,0 22-16,-21 0 0,-21 0 0,0-21 15,-1 21-15,-20 0 0,-22-21 0,0 21 16,-20 0-16,-1 0 0,0 0 16,-42 0 15,0 0-31,-1 21 0,22 0 16,0 1-16</inkml:trace>
  <inkml:trace contextRef="#ctx0" brushRef="#br0" timeOffset="29211.4">3302 9779 0,'0'0'0,"-21"0"0,0 0 16,-1 0 93,1 0-93</inkml:trace>
  <inkml:trace contextRef="#ctx0" brushRef="#br0" timeOffset="29701.49">3387 9800 0,'0'0'0,"0"-21"16,0 0-16,0 0 15,0 0-15,0-1 16,0 1-16,0 0 16,-22 0-1,1 21-15,0 0 0,0 0 16,0 0-16,0 0 0,-22 21 16,22 0-16,0 0 0,0 1 15,0 20-15,-1 0 0,-20-21 16,21 43-16,0-22 0,0 1 0,-22-1 15,22 21-15,0 1 0,0-22 0,0 22 16,-1 20-16,1-20 0,21-1 16,0 1-16,0-22 0,0 22 0,0-22 15,0 0-15,21 1 0,1-1 16,-1-21-16,0 22 0,0-22 0,21-21 16,-20 21-16,20 0 0,0-21 15,1 0-15,20 0 0,-21 0 0,22 0 16,-1-21-16,1 0 0,-1 0 0,1-1 15,-1 1-15,-20-21 16</inkml:trace>
  <inkml:trace contextRef="#ctx0" brushRef="#br0" timeOffset="30792.64">4170 10224 0,'0'0'0,"0"-22"0,0 1 16,0-21-16,0 21 0,-21 0 15,-1-1-15,1 22 16,0 0-16,0 0 0,-21 0 0,20 0 15,-41 22-15,21-1 0,20 0 16,-20 21-16,21-21 0,-21 22 16,20-1-16,-20 0 0,21 1 0,0-1 15,0 0-15,-1 1 16,22-1-16,-21 0 0,21 1 0,0-22 16,0 21-16,0-21 0,0 1 0,21-1 15,1-21-15,-1 0 0,21 0 16,-21 0-16,0 0 0,22 0 0,-22 0 15,0-21-15,21 21 0,-20-22 0,-1-20 16,21 21-16,-21-21 0,-21 20 16,21-20-16,1 0 0,-22-1 0,21 1 15,-21 21-15,0-21 0,0 20 16,0 1-16,0 0 0,0 0 0,21 0 16,-21 42 15,-21-21-31,21 21 0,-21 21 15,21-20-15,0 20 0,-22-21 0,22 21 16,-21-20-16,21 20 0,0-21 16,0 21-16,0-20 0,0-1 0,0 21 15,0-21-15,21-21 0,1 21 16,-1 1-16,0-22 0,0 0 0,0 0 16,22 0-16,-22 0 0,21 0 0,0-22 15,1 1-15,-1 0 16,0 0-16,1-21 0,-1 20 0,0-20 15,1 0-15,-1-1 0,0-41 16,-20 41-16,-1 22 0,0-21 16,-21 21-16,0 0 0,0 42 31,0 0-15,0 21-16,0-21 0,0 1 0,0 20 15,0-21-15,0 21 0,0 1 16,0-22-16,21 21 0,0-21 0,-21 1 15,21 20-15,-21-21 0,22 0 0,-22 0 16,0 1-16,21-1 16,-21 0-16,0 0 15,-21-21 1,-1 0-16,1 0 16,0-21-16,0 0 0,0 0 15,0 21-15,-1-22 0,1 22 16,0 0-1,21 22 1,0-1 0,21 0-16,0-21 15,1 0-15,-1 0 0,0 21 0,0-21 16,21 0-16,-20 0 0,-1 0 16,21 0-16,-21 0 0,22 0 15,-1 0-15,-21-21 0,21 0 0,1 21 16,-22-21-16,21-1 0,-21 1 15,22-21-15,-22 21 0,21-22 0,-21 1 16,1 0-16,-1-1 0,0 1 0,0 0 16,0-1-16,-21 22 0,0-21 15,0 21-15,0 0 0,0-1 0,-21 22 32,0 0-32,0 22 0,0-1 15,-22 21-15,22 0 0,0 1 16,0-1-16,21 0 0,0 1 0,-21-1 15,21 0-15,0 1 0,0-22 0,0 21 16,0-21-16,0 1 0,21-1 16,0 0-16,0 0 0,0-21 0,0 21 15,1-21-15,-1 0 0,21 0 16,-21 0-16,0 0 0,22 0 0,-22 0 16,21-21-16,-21 0 0,22 21 0,-1-21 15,-21-22-15,22 22 0</inkml:trace>
  <inkml:trace contextRef="#ctx0" brushRef="#br0" timeOffset="31344.48">6413 10118 0,'0'0'0,"-21"0"0,-21-64 31,42 43-31,0 0 0,0 0 15,0 0-15,0-1 0,21 1 16,0 21 0,22-21-16,-22 21 0,0 0 0,21 0 15,-21 0-15,22 21 0,-22 0 0,0 1 16,21-1-16,-20 21 0,-1-21 16,-21 22-16,0-22 0,0 21 15,0 0-15,0 1 0,-21-1 0,-1 0 16,-20 1-16,21-1 0,-21 0 15,-1 1-15,1-1 0,0-21 0,-1 0 16,22 1-16,0-1 0,-21 0 0,20-21 16,1 0-16,0 0 15,0 0-15,21-21 16,0 0-16,0-1 0,0 1 0,0-21 16,0 21-16,0 0 15,0-22-15,21 22 0,0 0 0,-21 0 0,21 21 16,1 0-16,-1 0 0,0 0 15,0 21-15,0 0 16,0 0-16,1 0 0,-1 1 0,0 20 16,0-21-16,-21 0 0,21 0 15,0-21-15,1 22 0,-1-1 0,0-21 16,21 0-16,-21 21 0,1-21 0,-1 0 16,0 0-16,21 0 0,-21 0 15,1 0-15,20 0 0,-21 0 0,0 0 16,0-21-16,-21 0 0,22-1 15,-22 1-15,0 0 0,-22 0 16,1 21-16,0-21 16</inkml:trace>
  <inkml:trace contextRef="#ctx0" brushRef="#br0" timeOffset="31836.11">2942 11388 0,'0'0'0,"-63"0"0,20 0 16,-20 0-16,42 0 0,-22 0 0,22 0 0,21-21 31,21 21-31,0-22 0,22 22 16,-22-21-16,21 21 0,1 0 0,-1-21 15,-21 21-15,43 0 0,-22-21 16,0 21-16,22 0 0,-1-21 0,22 0 16,-22 21-16,43 0 0,-21-22 15,21 22-15,0-21 0,21 21 0,-22 0 16,22-21-16,22 21 0,-1 0 0,0 0 16,0-21-16,21 21 0,-20-21 15,20 21-15,0 0 0,1 0 0,-1-21 16,0 21-16,1 0 0,-1 0 15,-21 0-15,21 0 0,-20 0 16,-1-22-16,-21 22 0,0 0 0,0 0 16,-21 0-16,-1 0 0,-20 0 0,0 0 15,-1 0-15,-20-21 0,-22 21 0,1 0 16,-1 0-16,-21 0 0,0 0 16,0 0-16,-21-21 31,-21 21-16,0 0-15,0 0 0,-21 0 16,-1 0-16,1 21 0</inkml:trace>
  <inkml:trace contextRef="#ctx0" brushRef="#br0" timeOffset="32548.9">1249 13081 0,'0'0'0,"-21"0"0,21-21 31,-22 0-31,22 0 16,-21 21-16,21-22 15,0 44 16,0-1-15,0 0-16,0 0 0,0 21 0,0 22 16,0-22-16,0 22 15,0-1-15,0 22 0,0-22 0,0 22 16,-21 21-16,21-21 0,-21-1 16,0 1-16,21 0 0,-21 20 15,-1-20-15,1 0 0,21-1 0,-21 1 16,0 0-16,21-1 0,-21-20 15,21-1-15,-21-20 0,21 20 0,-22-20 16,22-22-16,0 21 0,0-21 16,0 0-16,-21 1 0,21-1 0,0-42 31,0-1-15,0 1-16,0 0 0,0-21 15,0-1-15,21 1 0,-21 0 0,0-22 16,22 1-16</inkml:trace>
  <inkml:trace contextRef="#ctx0" brushRef="#br0" timeOffset="33433.53">1228 13039 0,'-22'-21'0,"44"42"0,-65-64 16,22 22-16,0 21 0,21-21 15,-21 21-15,42 0 32,0 0-32,21 0 15,1 0-15,-1 0 0,22 0 0,-1 0 16,22 0-16,-1 0 0,1 0 16,21-21-16,0 21 0,0-21 0,42 21 15,0-21-15,0 21 0,0-22 16,22 1-16,-1 21 0,0-21 0,22 21 15,-1-21-15,1 0 0,-22 21 16,22-21-16,-1 21 0,1-22 0,-22 1 16,0 21-16,-21-21 0,22 21 15,-22 0-15,-21-21 0,0 21 16,0-21-16,-21 21 0,84 0 16,-105 0-16,-22 0 0,1-21 0,-22 21 15,1 0-15,-1 0 0,-21 0 16,0 0-16,0 0 0,1 0 31,-22 21-15,0 0-16,0 0 0,0 0 0,0 0 15,0 22-15,0-22 0,-22 21 16,1 1-16,21-1 0,-21 21 0,0-20 16,21 20-16,-21-20 0,0-1 15,-1 21-15,1-20 0,0 20 16,0 1-16,0-1 0,0 1 0,-1-1 15,1 1-15,21-1 0,0 1 0,-21-1 16,0 1-16,21-22 0,0 22 16,0-22-16,-21 21 0,21-20 0,-21-1 15,21 0-15,0 1 0,0-1 0,0 0 16,0 1-16,0-22 0,-22 21 16,22-21-16,0 1 0,-21-1 0,21 0 15,-21 0-15,0-21 0,21 21 16,-21 0-16,0-21 0,-1 22 0,-20-22 15,21 0-15,-21 0 0,-1 21 16,-20-21-16,20 0 0,-20 0 0,-1 0 16,-20 0-16,-1 21 0,0-21 15,-20 0-15,-1 0 0,-42 0 0,21 0 16,-22 0-16,1 0 0,-21 0 0,-22 0 16,22 0-16,0 21 0,-22 0 15,22-21-15,0 21 0,-22 1 0,22-22 16,-1 21-16,22 0 0,0 0 15,0 0-15,21 0 0,0-21 0,21 22 16,0-1-16,0-21 0,22 21 16,-1-21-16,22 0 0,-1 21 15,22-21-15,-1 0 0,22 0 16,0 0-16,42 0 31,0 0-31,1 0 0,-1 0 16,0 0-16,0 0 0,21-21 0</inkml:trace>
  <inkml:trace contextRef="#ctx0" brushRef="#br0" timeOffset="33852.73">1884 15473 0,'0'0'0,"0"-21"0,0-127 31,0 105-31,0 22 0,0 0 0,0 42 47,0 21-47,0-20 0,21 20 0,-21 0 15,0 22-15,21-22 0,-21 0 16,0 22-16,0-22 0,0 22 0,0-22 16,0 22-16,0-22 0,0 0 15,0-21-15,0 22 0,0-22 0,0 0 16,0 0-16,0 0 0,21-21 15,0 0 1,-21-21-16,0 0 0,22-21 16,-1 21-16,-21-22 0</inkml:trace>
  <inkml:trace contextRef="#ctx0" brushRef="#br0" timeOffset="34091.87">2392 15113 0,'0'0'0,"21"-42"0,-21 21 0,0-1 0,21 22 15,0 0-15,-21 22 16,0-1-16,0 21 0,0 0 16,21 1-16,-21-1 0,0 22 15,22-22-15,-22 21 0,0-20 0,0 20 16,0-20-16,0-1 0,0 0 16,0-21-16,0 22 0,0-22 15,0 0-15,0 0 0,0 0 16,0 1-16,-22-22 31,1 0-31,0 0 0,0 0 16</inkml:trace>
  <inkml:trace contextRef="#ctx0" brushRef="#br0" timeOffset="35237.5">1926 15727 0,'0'0'0,"-21"0"0,0 0 15,0 0-15,-1 0 0,44 0 31,-1 0-15,0 0-16,21 0 0,1 0 16,-1 0-16,21 0 0,-20-21 0,20 0 15,22 21-15,-22-22 0,1 1 16,-1 0-16,22 0 0,-21 0 0,-22 0 16,21-1-16,-20 1 0,-1 0 15,0 0-15,-20 0 0,20 21 0,-21-21 16,-21 42 15,0 0-31,0 0 0,0 0 16,-21 0-16,21 22 0,0-22 15,0 21-15,-21-21 0,21 22 0,0-22 16,0 0-16,0 21 16,0-20-16,0-1 0,0 0 0,0 0 15,21-21-15,-21 21 0,21 0 0,0-21 16,0 0-16,22 0 0,-22 0 15,0 0-15,21 0 0,-20-21 0,20 0 16,-21 0-16,21 0 0,-20 0 16,20-1-16,-21-20 0,0 21 0,22-43 15,-22 22-15,0 21 16,-21 0-16,0 0 0,21-1 16,-21 1-16,0 0 0,0 42 31,0 0-16,0 1-15,0 20 0,0-21 16,0 0-16,0 22 0,0-22 0,0 0 16,21 21-16,-21-21 0,21 1 0,1-1 15,-1 0-15,0 0 0,0 0 16,0 0-16,0-21 0,1 0 0,20 0 16,-21 0-16,0 0 0,22-21 15,-22 21-15,0-21 0,21 0 16,-21 0-16,1-22 0,-1 22 0,0-21 15,0 0-15,0-1 0,0 1 16,1-22-16,-1 22 0,0-21 0,-21 20 16,0-20-16,21 20 0,-21 22 0,0-21 15,21 21-15,-21 0 0,0 42 32,0 0-17,0 21-15,0-21 0,-21 22 0,21-1 16,-21 0-16,21 1 0,0-1 15,0-21-15,0 22 0,-21-1 0,21 0 16,-21 1-16,21-1 0,0-21 0,0 21 16,0-20-16,0 20 15,0-21-15,0 0 0,-22 0 0,22 1 16,0-1-16,-21-21 31,21-21-31,0-1 16,0 1-16,0 0 0,0 0 15,0 0-15,0-22 0,0 22 0,0 0 16,21-21-16,-21 21 0,43-22 0,-22 22 16,0 0-16,21-21 0,-20 20 15,20 1-15,0 21 0,1-21 0,-1 21 16,0 0-16,22 0 0,-22 0 0,0 0 16,1 0-16,-1 21 15,-21 0-15,22 1 0,-22-1 0,0 0 16,0 0-16,0 0 0,0 0 0,-21 22 15,0-22-15,0 0 0,0 0 16,-21 22-16,-21-22 0,0 0 0,-1 0 16,1 0-16,0 0 0,-22 1 15,22-1-15,-1 0 0,1 0 0,0-21 16,-1 21-16,1-21 0,21 21 0,0-21 16,-22 0-16,22 0 15,0 0-15,0 0 0,0 0 0,0 0 16,-1 0-16,1 0 0,0-21 15,0 21 1,21-21-16,0 0 0,0 0 16,0 0-16,0-1 0,0 1 15,0-21-15</inkml:trace>
  <inkml:trace contextRef="#ctx0" brushRef="#br0" timeOffset="37704.18">6138 13610 0,'-21'0'0,"0"0"15,21 21 126,42-21-125,-21 0-16,1 0 0,20 0 15,0 0-15,1 0 0,20 0 16,1 0-16,-1 0 0,1 0 0,20 0 16,-20 0-16,20 0 0,22 0 15,-21 0-15,21 0 0,0 0 0,-1 0 16,1 0-16,21 0 0,0 0 15,21 0-15,-21 0 0,0 0 0,0 0 16,22 0-16,-22 0 0,21 0 0,-21 0 16,21 0-16,-21 0 0,21 0 15,-42 0-15,21 0 0,0 0 0,-21 0 16,21 0-16,-21 0 0,-1 0 0,-20 0 16,21 0-16,-43 0 15,22 0-15,-21 0 0,-22 0 0,21 0 16,-41 0-16,20-21 0,-21 21 0,0 0 15,0 0-15,1 0 16,-22-21-16,0 0 16,0 0 46,-22 21-46,1-21-1,0 21-15,0 0 16,0 0-16</inkml:trace>
  <inkml:trace contextRef="#ctx0" brushRef="#br0" timeOffset="38202.43">10350 13250 0,'0'0'0,"0"-21"0,0 0 31,-21 21-31,21 21 31,0 0-15,21 1-16,-21-1 16,22-21-16,-1 21 0,21-21 0,-21 21 15,0-21-15,22 0 0,-1 0 0,0 21 16,1-21-16,-1 0 0,0 0 15,1 0-15,-1 21 0,22-21 0,-22 0 16,-21 0-16,21 0 0,1 0 0,-22 0 16,0 0-16,0 0 15,-21 22-15,0-1 16,-21 0 0,0-21-16,-21 21 0,20 0 0,-20 0 15,0 22-15,21-22 0,-22 21 16,1-21-16,-22 22 0,22-1 15,0 0-15,-1 1 0,1-1 0,0 0 16,-1 1-16,1-1 0,0-21 0,-1 22 16,22-22-16,-21 0 0,21 0 15,0 0-15,-1 0 0,1 1 0,0-22 16,21 21-16,-21-21 0,21-21 47,0-1-47,42 1 0,-21 0 15,1 0-15,20-21 0,0-1 0,1 22 16</inkml:trace>
  <inkml:trace contextRef="#ctx0" brushRef="#br0" timeOffset="38700.87">13293 12107 0,'0'0'16,"-22"-21"-16,22-21 0,-21 21 0,0 0 0,0-1 15,0 1-15,0 0 0,-1 0 16,1 21-16,0 0 0,21-21 0,-21 21 15,21 21-15,0 0 16,0 0-16,0 22 0,0-1 16,0 21-16,0 1 0,0 21 0,0-22 15,0 22-15,0-1 0,0 22 0,0 0 16,0 0-16,0 21 0,0-21 16,0 0-16,0 21 0,0-22 0,0 22 15,-21-21-15,0 21 0,-1-21 16,22 0-16,-21 0 0,21 0 0,-21-1 15,21 1-15,0-21 0,0 0 16,0-1-16,-21-20 0,21-1 0,0 1 16,0-1-16,0-20 0,0-1 0,0-21 15,0 21-15,0-20 0,0-1 16,0-42 0,0-22-16,0 22 15,0 0-15,0-21 0,0-22 16,21 22-16,-21-22 0,21-20 0,-21-1 15,21 0-15,1 1 0,-1-22 16</inkml:trace>
  <inkml:trace contextRef="#ctx0" brushRef="#br0" timeOffset="39692.4">13144 12361 0,'0'0'0,"0"-21"0,0-21 0,0 21 15,0-22-15,0 22 0,0 0 0,0 0 16,0 0-16,22 0 0,-1-1 0,21 22 16,-21-21-16,22 0 0,-1 21 15,0-21-15,1 21 0,20 0 16,-21-21-16,107 0 0,-86 21 16,22-22-16,21 22 0,-1-21 15,1 21-15,21 0 0,-21-21 0,21 21 16,0 0-16,21-21 0,0 0 15,22 21-15,-22 0 0,21 0 0,1-21 16,20 21-16,1 0 0,-1 0 0,1-22 16,-1 22-16,-21 0 0,22 0 15,-1-21-15,1 21 0,-22-21 0,-21 21 16,22 0-16,-22 0 0,0 0 16,0 0-16,0 0 0,-21 0 15,0 0-15,-21 0 0,-21 0 0,21 0 16,42 0-16,-85 0 15,1 0-15,-22 0 0,1 0 0,-1 0 16,-21 0-16,0 0 0,0 0 0,-21 21 31,0 0-31,0 1 0,0-1 16,0 0-16,-21 0 0,0 21 0,0-20 16,0 20-16,0 0 0,-1 22 15,1-22-15,21 0 0,-21 22 16,0-1-16,0-20 0,21 20 0,0 1 15,-21-1-15,21 22 0,0-22 16,0 22-16,0 0 0,0-22 0,0 22 16,0 0-16,21-22 0,0 22 0,0-1 15,0 1-15,0 0 0,1-1 16,-1 1-16,0 0 0,0-22 0,0 22 16,22-22-16,-22 22 0,0-21 15,-21-1-15,21 22 0,0-22 0,-21 1 16,0-1-16,0 1 0,0-1 0,0-20 15,0 20-15,-21-21 0,0 1 16,0-1-16,0 0 0,-1 1 0,1-22 16,-21 21-16,21-21 0,-22 22 0,1-22 15,21 21-15,-21-21 0,-1 1 16,1 20-16,0-21 0,-22 0 16,22 0-16,-22 1 0,1-1 0,-1 0 15,-20 0-15,20 0 0,-21 0 0,-20 1 16,20-1-16,-21-21 0,-21 21 15,0-21-15,0 0 0,-21 0 0,-21 0 16,-1 0-16,1 0 0,-22 0 0,1 0 16,-1 0-16,1-21 0,-22 21 15,22-21-15,-1 21 0,1-22 0,-1 22 16,1 0-16,20 0 0,-20 0 0,21 0 16,-1 0-16,1 0 15,0 0-15,20 0 0,-20 0 0,21 22 16,-21-22-16,20 21 0,1-21 0,0 21 15,21-21-15,0 21 0,0-21 16,21 21-16,0-21 0,22 0 0,20 21 16,1-21-16,-1 22 0,43-22 0,-21 0 15,21 0-15,-1 0 0,44 0 47,-1 0-47,21 0 0,-21 0 16,22 0-16,-1 21 0,0-21 15,22 21-15,-1-21 0</inkml:trace>
  <inkml:trace contextRef="#ctx0" brushRef="#br0" timeOffset="40051.81">14097 16320 0,'0'0'0,"-21"-22"0,0 1 15,-1 0-15,22 0 0,-21 0 16,0 0-16,0 21 0,0 0 16,0 0-1,21 21-15,0 0 0,0 0 16,0 21-16,0 1 0,0-22 0,0 21 15,0 1-15,0-1 0,0 0 0,0 22 16,0-22-16,0 0 0,0 1 16,0-1-16,0 0 0,21-20 0,-21 20 15,0-21-15,0 0 0,0 22 16,0-22-16,0 0 0,21-21 31,-21-21-15,0 0-16,0-1 0</inkml:trace>
  <inkml:trace contextRef="#ctx0" brushRef="#br0" timeOffset="40333.05">14033 16150 0,'0'-21'0,"0"42"0,22-63 0,-22 21 16,21 21-16,0 0 0,0 0 0,0 0 15,0 21-15,1 0 0,20 0 16,-21 22-16,21-22 0,1 21 15,-1 0-15,0 1 0,1 20 0,-1-20 16,0-1-16,1 0 0,-22 1 16,21-1-16,-21 0 0,22 1 0,-22-1 15,0 0-15,0-21 0,0 1 0,-21 20 16,22-21-16,-22 0 16,21-21-16,-21-21 31,0 0-31,0 0 0,0 0 0,0-22 15,0-41-15,0 41 0,21 1 16,-21 0-16</inkml:trace>
  <inkml:trace contextRef="#ctx0" brushRef="#br0" timeOffset="40567.83">14965 16193 0,'0'0'0,"21"-43"0,0 1 16,-21 21-16,0 0 16,0-1-16,0 1 0,0 0 0,0 42 31,0 0-31,0 1 0,-21 20 15,0 0-15,0 1 0,21-1 0,-22 0 16,1 22-16,21-22 0,0 22 16,-21-22-16,0 21 0,21 1 0,-21-22 15,0 22-15,21-22 0,0 0 0,0 1 16,-22-1-16,22-21 16,0 0-16,-21 22 0,21-22 0,0 0 15,21-42 16,1 21-31,-1-21 0</inkml:trace>
  <inkml:trace contextRef="#ctx0" brushRef="#br0" timeOffset="40975.97">15642 16552 0,'0'0'0,"21"0"0,0-63 31,-42 63-16,0 0-15,0 0 0,0 21 16,0 0-16,-1 0 0,1 1 0,0-1 16,0 0-16,0 21 0,0-21 15,-1 22-15,1-1 0,21-21 0,-21 22 16,21-22-16,0 21 0,0-21 0,0 0 16,0 22-16,0-22 0,0 0 15,21-21-15,0 21 0,1-21 0,-1 21 16,21-21-16,-21 0 0,22 0 15,-22-21-15,21 0 0,-21 21 0,22-21 16,-22-21-16,0 20 0,0-20 0,0 21 16,0-21-16,-21-1 0,0 1 15,0 0-15,0-1 0,0 22 0,-21-21 16,0 21-16,0-1 0,-21 1 16,20 21-16,-20 0 0,0-21 15,-1 21-15,22 0 0,-21 0 0,21 0 16,0 0-16,-1 21 0,1-21 0,0 21 15,21 1-15,0-1 16,0 0-16,21-21 0,0 0 16,1 21-16,-1-21 0</inkml:trace>
  <inkml:trace contextRef="#ctx0" brushRef="#br0" timeOffset="41556.17">16383 16679 0,'0'0'0,"21"-21"0,-21-63 32,0 62-32,0 1 15,-21 0-15,0 0 16,0 21-16,-1 0 0,1 0 16,0 0-16,0 0 0,0 21 15,0-21-15,-1 21 0,1 0 16,-21 1-16,21-1 0,0 21 0,-1 0 0,1-20 15,21 20-15,0 0 16,-21-21-16,21 22 0,0-22 0,0 21 16,0-21-16,0 1 0,0-1 15,0 0-15,21 0 0,0-21 16,1 0-16,-1 0 0,21 0 0,-21 0 16,22 0-16,-22 0 0,21-21 15,0 0-15,-20 0 0,20-1 0,0 1 16,1-21-16,-1 0 0,-21-1 0,21 1 15,1 0-15,-22-22 0,0 22 16,21-22-16,-20 22 0,-22-22 0,0 22 16,21 0-16,-21-1 0,0 1 15,0 0-15,0 21 0,0-1 16,0 1-16,0 0 0,-21 21 31,-1 21-31,1 0 0,21 1 16,-21 20-16,0-21 0,0 21 0,21 1 15,0-1-15,-21 0 0,21 1 16,0-1-16,0 22 0,0-22 0,0 0 16,0 1-16,0-1 0,0 0 0,0-21 15,0 22-15,0-22 0,0 0 16,0 0-16,0 0 0,21 1 0,-21-1 16,21-21-1,0 0-15,0 0 0,0 0 16,1-21-16,20 21 0,-21-22 0</inkml:trace>
  <inkml:trace contextRef="#ctx0" brushRef="#br0" timeOffset="41970.34">17124 16764 0,'0'21'15,"0"0"16,21-21-31,0 0 16,0 0-16,0 0 0,1 0 0,-1 0 16,0-21-16,0 21 0,0-21 15,22 0-15,-22 0 0,0 0 0,0-1 16,0 1-16,0 0 0,1 0 0,-1-21 16,0 20-16,-21-20 0,0 21 15,0-21-15,0 20 0,0 1 0,-21 0 16,0 21-16,-1 0 0,-20 0 0,21 0 15,-21 21-15,-1 0 0,22 1 16,-64 41-16,43-21 0,21-20 16,-21 41-16,20-21 0,22 1 0,0-1 15,0 0-15,0 1 16,0-22-16,0 21 0,0 1 0,22-22 16,20 0-16,-21 0 0,21 0 15,-20 0-15,20-21 0,0 0 0,1 0 16,-1 0-16,0 0 0,1 0 0,-1-21 15,0 21-15,1-21 0,-1-21 16,-21 21-16,21-22 0,1 22 0,-1-21 16</inkml:trace>
  <inkml:trace contextRef="#ctx0" brushRef="#br0" timeOffset="42724.51">14287 12150 0,'0'-64'16,"0"43"0,0 0-16,0 42 31,0 0-16,-21 22-15,21-1 0,0 0 0,0 1 16,0 20-16,-21 1 0,21-1 16,-21 1-16,0-1 0,21 22 0,-21-22 15,-1 1-15,22-1 0,0 1 16,-21-1-16,0 1 0,21-22 0,0 0 16,0 1-16,0-22 0,0 21 0,0-21 15,0 1-15,0-1 16,21-42-1,0-1-15,-21 1 16,22 0-16,-1-21 0,0 21 16,-21-22-16,21-20 0</inkml:trace>
  <inkml:trace contextRef="#ctx0" brushRef="#br0" timeOffset="43600.97">14372 12002 0,'0'0'0,"-21"-22"16,21 1-16,-21 21 0,0-21 16,21 0 15,21 21-31,0 0 0,0 0 16,21 0-16,1 0 0,20 0 15,1 0-15,-1 0 0,22 0 0,0 21 16,20-21-16,22 0 0,0 0 15,22 21-15,-1-21 0,0 0 0,21 21 16,1-21-16,-1 0 0,0 22 0,1-22 16,-22 0-16,21 0 0,-21 0 15,0 0-15,1 0 0,-1 0 0,-21 0 16,-21 0-16,21 0 16,-22 21-16,1-21 0,0 0 0,-21 0 0,21 0 15,-22 0-15,1 0 0,0 0 16,-1 0-16,-20 0 0,-1 0 15,-20 0-15,-1-21 0,0 21 0,-21 0 16,22 0-16,-22 0 16,-21-22-1,-21 22 1,0 22 0,-1-22-16,22 21 0,-21 0 15,0 0-15,21 0 0,-21 22 16,0-22-16,21 0 0,0 21 15,0 1-15,-21-1 0,21 0 16,-22 1-16,22-1 0,-21 0 0,21 1 16,0-1-16,0 0 0,0 22 0,0-22 15,0 22-15,0-22 0,0 0 16,-21 1-16,21-1 0,0 0 0,0 1 16,0-1-16,-21-21 0,21 21 15,0-20-15,0-1 0,-21 0 0,0 0 16,-1 0-16,1 0 0,0-21 15,-21 0-15,21 22 0,-22-22 16,22 0-16,-21 0 0,-1 0 0,1 0 16,0 0-16,-22 0 0,22 0 0,-22 0 15,1 0-15,-22 0 16,1 0-16,-1 0 0,-21 0 0,-21 0 16,0 0-16,0 0 0,-21 0 0,0-22 15,0 22-15,-22 0 0,1 0 16,0 0-16,20 0 0,-20 0 0,0 0 15,-1 0-15,22 0 0,0 0 16,0 0-16,21 0 0,0 22 0,21-22 16,-21 0-16,42 0 0,-20 21 0,20-21 15,0 0-15,1 0 0,20 0 16,1 21-16,20-21 0,1 0 16,0 0-16,20 0 0,1 0 0,42 0 46,1 0-46,-1 0 0,0 0 16,0 0-16,0 0 0,0 0 16,1 21-16</inkml:trace>
  <inkml:trace contextRef="#ctx0" brushRef="#br0" timeOffset="44052.49">14012 14012 0,'-21'-21'0,"42"42"0,-42-63 0,0 21 0,0 0 0,21 0 15,-21-1 1,-1 22-16,1 0 0,0 22 16,21-1-1,-21 0-15,21 21 0,0 1 16,-21-1-16,21 21 0,0 1 0,0-1 0,0 22 15,0 0-15,0-22 0,0 22 16,0 0-16,0-22 0,0 1 0,0-1 16,21 1-16,-21-22 0,0 0 0,21 1 15,-21-1-15,21 0 0,-21-21 16,0 1-16,21-22 16,-21-22-1,0-20-15,0 21 0,0 0 16,0-22-16</inkml:trace>
  <inkml:trace contextRef="#ctx0" brushRef="#br0" timeOffset="44868.06">13843 14097 0,'-21'-21'0,"42"42"0,-42-84 0,0 41 0,21 1 15,0 0-15,0 0 16,21 21-16,21 0 15,-21 0-15,22 0 0,-1 0 16,21 0-16,1 0 0,21 0 16,-1 0-16,22 0 0,0 0 0,0 21 15,21-21-15,0 0 0,21 0 0,0 0 16,0 21-16,0-21 0,1 0 16,-1 21-16,21-21 0,0 22 0,-20-22 15,20 21-15,-21-21 0,0 21 16,0-21-16,1 0 0,20 21 0,-21-21 15,0 0-15,0 0 0,-21 21 0,22-21 16,-22 0-16,21 0 0,-21 0 16,0 0-16,0 0 0,0 0 15,-43 0-15,22 0 0,-21 0 0,0 0 16,-22 0-16,-21 0 0,1 0 16,-1-21-16,-21 21 0,0 0 0,1 0 15,-22 21 1,-22 0-1,1 1-15,21-1 0,-21 0 16,0 0-16,21 21 0,-21-20 16,21 20-16,-21 0 0,21 1 0,-22-1 15,1 0-15,21 1 0,-21-1 0,21 0 16,-21 1-16,0-1 0,21 0 16,0 1-16,-21-1 0,21 0 0,-22 1 15,22-1-15,0 0 0,0 1 16,0-1-16,0 0 0,0 1 15,0-1-15,0-21 0,-21 21 0,21-20 16,0-1-16,-21 0 0,21 0 0,-21-21 16,0 21-16,0-21 15,-1 0-15,-20 0 0,21 0 0,-21 0 16,20 21-16,-41-21 0,21 0 0,-1 0 16,-20 0-16,-1 0 0,-20 0 15,-1 0-15,0 0 0,1 0 0,-22 0 16,0 0-16,-21-21 0,-21 21 0,0 0 15,-1-21-15,1 21 16,-21-21-16,0 21 0,-1 0 0,1 0 16,-22-21-16,22 21 0,21 0 0,-21 0 15,20 21-15,1-21 0,0 21 16,21 0-16,0-21 0,21 21 0,-21 1 16,21-22-16,1 0 0,-1 21 0,0-21 15,0 0-15,21 0 0,1 0 16,-1 0-16,22 0 0,-1 0 0,22 0 15,-1 0-15,1 0 0,21 0 0,0 0 16,21-21-16,0-1 16,0 1-16,0 0 0,0-21 0,0-1 15,0 1-15,0-21 0</inkml:trace>
  <inkml:trace contextRef="#ctx0" brushRef="#br0" timeOffset="45436.07">15028 12510 0,'0'0'0,"0"-22"0,0 1 0,0 0 16,0-21-16,0 21 0,0-1 0,0-20 16,0 21-16,0 0 0,-21 0 15,0-22-15,-21 43 0,20-21 0,1 0 16,-21 21-16,21 0 0,-22 0 15,22 21-15,-21 0 0,21 0 0,-22 1 16,22 20-16,0 0 0,0-21 0,0 22 16,0-1-16,-1 0 0,22 1 15,-21-22-15,21 21 0,0 1 16,0-22-16,0 21 0,0-21 16,21 22-16,1-22 0,-1 0 0,21 0 15,-21-21-15,0 21 0,22-21 0,-1 0 16,-21 0-16,22-21 0,-1 21 15</inkml:trace>
  <inkml:trace contextRef="#ctx0" brushRef="#br0" timeOffset="45882.46">15367 12213 0,'0'0'0,"21"-21"0,-21 0 0,0 0 0,0 42 31,-21 0-16,0 21-15,0-20 0,21 20 0,-22 0 16,1-21-16,21 22 0,-21-1 16,0 0-16,21-20 0,-21 20 0,21 0 15,0-21-15,-21 1 0,21 20 0,-22-21 16,22 0-16,0 0 0,0 1 16,0-1-16,0-42 31,0-1-31,0 1 0,0 0 15,0 0-15,0 0 0,0 0 16,22-1-16,-1 1 0,0-21 16,0 21-16,0 0 0,0-1 0,22 1 15,-22 0-15,0 21 0,21-21 0,-20 21 16,20 0-16,-21 0 0,21 0 16,-20 0-16,-1 21 0,0 0 0,0 0 15,0 1-15,-21-1 0,0 0 16,0 21-16,0-21 0,0 1 0,0-1 15,0 21-15,-21-21 0,0 0 0,21 1 16,-21-1-16,21 0 0,-21-21 16,21 21-16,0-42 31</inkml:trace>
  <inkml:trace contextRef="#ctx0" brushRef="#br0" timeOffset="46248.96">15748 12552 0,'0'-64'31,"0"43"-15,21 21-16,0 0 0,0 0 16,1 0-16,-1 0 0,0 0 15,21 0-15,-21 0 0,1 21 16,20-21-16,-21 22 0,0-1 0,0 0 15,1 0-15,-1 0 0,-21 22 0,21-22 16,-21 0-16,0 0 0,0 0 16,0 0-16,-21 1 0,0-1 0,21 0 15,-22-21-15,1 0 0,0 21 16,21-42 0,0 0-16,0 0 15,0-22-15,21 22 16,-21 0-16,21 0 0,1 0 15,-1-1-15,0-20 0,0 21 0,21 0 16,1-22-16,-22 22 16,0 0-16,21 0 0,1 21 15,-1-21-15,-21 21 0,0 0 0,1 0 16</inkml:trace>
  <inkml:trace contextRef="#ctx0" brushRef="#br0" timeOffset="47327.83">16679 12425 0,'0'0'0,"0"21"15,0 0-15,-21 0 0,-106 85 32,106-63-32,0-22 0,21 0 0,0 0 15,0 0-15,0 0 0,0 1 16,0-1-16,21 0 16,0-21-16,21 0 15,-20 0-15,-1 0 0,21 0 0,-21 0 16,0-21-16,1 0 0,-1-1 15,0 22-15,-21-21 0,21 0 0,-21-21 16,0 21-16,0-1 0,0 1 16,0-21-16,-21 21 0,0 0 0,21-1 15,0 1-15,0 0 0,0 0 16,21 21 15,0 0-31,21 0 0,-20 21 0,-1-21 16,0 21-16,21 0 0,-21 1 15,1-1-15,-1 0 0,0 0 0,21 0 16,-42 0-16,21 22 0,1-22 0,-22 0 16,21 0-16,-21 0 0,0 22 15,0-22-15,0 0 0,0 0 16,0 0 0,-21-21-16,21-21 15,0 0 1,0 0-16,0 0 0,0 0 15,21-1-15,-21-20 0,21 21 16,0-21-16,0 20 0,0-20 0,1 21 16,20 0-16,-21 0 0,0-1 15,0 22-15,1 0 0,-1 0 0,0 0 16,0 0-16,0 0 0,0 22 0,1-22 16,-1 21-16,-21 0 0,0 21 15,0-21-15,0 1 0,0 20 0,0-21 16,0 0-16,0 22 0,0-22 15,0 0-15,0 0 0,0 0 16,0 0-16,21-21 16,0 0-1,0 0-15,-21-21 16,21 0-16,1 0 0,-1 0 0,0 0 16,21-1-16,-21 1 0,1 0 15,20-21-15,-21 21 0,0-22 0,22 22 16,-22 0-16,0 0 0,0 0 15,0 21-15,-21 21 32,0 0-32,0 0 0,0 0 15,-21 0-15,21 1 0,0-1 0,0 21 16,0-21-16,0 0 0,0 1 16,0 20-16,0-21 0,0 0 0,0 0 15,0 1-15,21-1 0,0-21 16,1 21-16,-1-21 0,0 0 0,0 0 15,0 0-15,22 0 0,-22 0 16,21 0-16,-21-21 0,22 0 0,-1 21 16,-21-22-16,21-20 0,-20 21 15,20 0-15,-21-22 0,21 1 0,-20 21 16,-22-21-16,0 20 0,21-20 0,-21 21 16,0 0-16,-21 21 15,-1 0-15,1 0 0,0 21 0,0 0 16,-21-21-16,20 42 0,1-20 15,0-1-15,0 21 0,21-21 0,0 22 16,0-22-16,0 21 0,0-21 16,0 0-16,21 1 0,21-1 0,-20 0 15,20 0-15,0 0 0,1 0 16,-1-21-16,21 0 0,-20 0 0,-1 0 16,0 0-16,1 0 0,-1 0 15,0 0-15,-20-21 0,-1 0 0,0 0 16,0 0-16,0 0 0,-21-22 0,0 22 15,0 0-15,-21 21 16</inkml:trace>
  <inkml:trace contextRef="#ctx0" brushRef="#br0" timeOffset="48412.49">14668 14499 0,'22'21'15,"-1"-42"1,0 0-16,0 0 15,0 0-15,-21 0 0,21-1 0,1 1 16,-22 0-16,0 0 0,21 0 0,-21 0 16,0-1-16,0 1 15,0 0-15,-21 21 32,-1 42-32,22-20 0,0 20 15,0 21-15,-21-20 0,21 20 0,0 1 16,-21-1-16,21 1 0,-21-1 15,21 22-15,0-22 0,0 22 0,-21-21 16,0 20-16,21 1 0,-22-22 0,22 22 16,0-21-16,0-1 0,0 1 15,0-22-15,0 21 0,0-20 0,0-22 16,0 21-16,0-21 0,0 1 16,22-22-16,-1 0 0,0 0 15,0 0-15,0 0 0,22 0 0,-22 0 16,0-22-16,0 1 0,21 0 0,-20-21 15,-1 21-15,-21-22 0,0 1 16,0 0-16,0-1 0,0-20 0,0 20 16,-21-20-16,-1 21 0,1-22 0,-21 22 15,21-22-15,-22 22 0,22 21 16,-21 0-16,21-1 0,0 1 0,-1 0 16,1 21-16,21-21 0,21 0 31,1 21-31,-1 0 15,21-21-15,0-1 0,1 22 16,-1-21-16,0 21 0,22-21 16,-22 0-16,22 0 0,-22 21 0,22-21 15,-22-1-15,0 22 0,-21 0 0,1-21 16,-1 21-16,0 0 0,-21 21 16,-21 1-1,0-1-15,-1 0 0,1 0 16,21 0-16,-21 22 0,0-22 0,0 0 15,21 0-15,-21 21 0,21-20 0,-22-1 16,22 0-16,-21 0 0,21 0 16,0 0-16,0-42 31,0 0-15,0 0-16,0 0 0,0 0 0,0-22 15,21 22-15,-21 0 0</inkml:trace>
  <inkml:trace contextRef="#ctx0" brushRef="#br0" timeOffset="48581.15">15176 14605 0,'0'0'16,"0"-21"-16,0 0 15,0 42 17,0 0-17,22-21 1,-1 21-16,0-21 0,0 0 0,0 0 15,0 21-15,22-21 0,-22 0 16,0 22-16</inkml:trace>
  <inkml:trace contextRef="#ctx0" brushRef="#br0" timeOffset="48952.49">15642 14859 0,'0'0'0,"0"-21"31,0 0-31,0 0 0,0-1 16,21 22-16,0 0 0,1 0 16,-1 0-16,0 0 15,0 0-15,0 22 0,0-1 16,1 0-16,-1 0 0,0 0 0,-21 0 16,0 1-16,0 20 0,0-21 15,0 0-15,0 0 0,0 1 0,0-1 16,-21-21-1,21-21 1,0-1 0,0 1-16,0 0 15,0 0-15,0 0 0,21 0 16,-21-1-16,21 1 0,0-21 0,-21 21 16,21 0-16,1-1 0,-1 1 15,21 0-15,-21 21 0,0-21 0,22 21 16,-22 0-16,21 0 0,-21 0 0,22 0 15,-22 0-15,0 0 0,0 0 16</inkml:trace>
  <inkml:trace contextRef="#ctx0" brushRef="#br0" timeOffset="49304.15">16235 14859 0,'0'21'0,"0"-42"0,-21 63 0,-1-42 0,1 22 16,21-1-16,0 0 15,21-21 1,1 0-16,-1 0 15,21 0-15,0 0 0,1-21 0,-1 0 16,0-1-16,22 1 0,-22 0 16,1 0-16,-22 0 0,21 0 0,-21-1 15,0-20-15,1 21 0,-22 0 0,0 0 16,0-1-16,-22 22 16,1 0-16,-21 0 0,0 22 15,20-1-15,-20 0 0,0 0 0,-1 0 16,1 22-16,21-22 15,-21 0-15,20 0 0,1 21 0,0-20 16,21-1-16,0 0 0,0 0 16,21 0-16,0-21 0,22 0 15,-1 21-15,0-21 0,1 0 0,-1 0 16,0 0-16,22 0 0,-22 0 0,1-21 16,-1 21-16,21-21 0,-20 0 15,-22 0-15,21 0 0,1-1 0,-1 1 16,-21-21-16,0 21 0</inkml:trace>
  <inkml:trace contextRef="#ctx0" brushRef="#br0" timeOffset="50443.48">17166 14605 0,'21'-42'0,"-42"84"0,42-127 0,-21 43 0,0 21 16,0-21-16,21 20 0,-21 1 15,0 0-15,0 42 16,-21 22 0,21-22-16,-21 21 0,0 0 15,0 1-15,21 20 0,-21-20 0,-1 20 16,1-21-16,0 22 0,0-1 15,21 1-15,-21-1 0,0 1 0,-1-1 16,1 1-16,0-1 0,0 1 16,0-1-16,0-20 0,-1 20 0,1-20 0,0-1 15,0 0-15,21 1 0,-21-1 16,21 0-16,0-21 0,-21 22 16,21-22-16,0 0 0,0 0 0,21-21 15,0 0 1,0 0-16,0 0 0,0-21 0,1 0 15,-1 21-15,21-21 0,-21-22 0,22 22 16,-1-42-16,-21 42 0,-21-22 16,0 1-16,0 0 0,0-1 15,0-20-15,-21 20 0,0-20 0,0 21 16,-22-1-16,22 1 0,-21 0 16,-1-1-16,1 22 0,21 0 0,0 0 15,0 21-15,-1-21 0,44 21 31,-1-22-31,21 22 16,0 0-16,1 0 0,20-21 16,1 21-16,-1-21 0,1 21 0,-1-21 15,1 0-15,-1 21 0,1-21 16,-22 21-16,22-22 0,-22 22 0,0 0 16,1 0-16,-22-21 0,0 21 15,0 0-15,-42 0 16,0 0-1,0 0-15,-1 21 0,1-21 16,0 22-16,0-1 0,0 0 0,0-21 16,21 21-16,-22 0 0,22 0 0,0 1 15,0-1-15,0 0 0,0 0 16,0 0-16,0 0 0,0 1 16,22-1-16,-1-21 15,0 0-15,0 0 16,0 0-16,0 0 0,-21-21 0,0-1 15,0 1-15,0 0 0,0 0 16,0 0-16,0 0 0,0-1 16,0 1-16,0-21 0,0 21 0,0 0 15,0-1-15,0 1 0,0 0 16,0 0-16,22 0 0,-1 0 0,0 21 16,0-22-16,21 22 0,-20 0 15,20 0-15,-21 0 0,21 0 0,-20 0 16,20 0-16,-21 0 0,21 0 15,-20 22-15,-1-1 0,0 0 0,0 0 16,-21 0-16,0 0 0,0 1 0,0-1 16,0 21-16,0-21 0,0 0 15,0 1-15,-21-1 0,0 0 0,21 0 16,-21 0-16,21 0 0,-22-21 0,22 22 16,-21-22-16,42-22 46,1 1-46,-1 0 16,0 0-16,21-21 0,-21 20 16,1 1-16,20-21 0,-21 21 0,21-22 15,-20 22-15,20 0 0,-21 0 16,0 0-16,0 0 0,-21 42 16,0 0-1,0 0-15,0 21 0,0-20 16,-21-1-16,21 21 0,0-21 0,0 22 15,0-22-15,0 0 0,0 21 0,0-21 16,0 1-16,0-1 0,21 0 16,1 0-16,-1-21 0,0 21 0,21-21 15,-21 0-15,1 0 0,-1 0 16,21 0-16,-21 0 0,0 0 16,1 0-16,-1-21 15,-21 0-15,0 0 16,0 0-16,21-1 15,-21 1-15</inkml:trace>
  <inkml:trace contextRef="#ctx0" brushRef="#br0" timeOffset="50617.48">18754 15219 0,'0'0'0,"-22"0"0,22 21 0,-21-21 15,0 21 1,0-21-16,0-21 47,21 0-47,0 0 0,0-22 0,0 22 15,0-21-15,0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2T04:39:25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741 0,'-21'0'16,"42"0"-16,-84 0 0,21-21 0,-1 21 16,1 0-16,21 0 0,-22 0 0,22 0 15,21-21-15,-21 21 16,42 0-16,0 0 16,1-22-16,41 1 0,-21 21 15,22-21-15,21 21 0,-1-21 16,22 21-16,0-21 0,0 21 15,0-21-15,-1 21 0,1-22 0,-21 22 16,0-21-16,-22 21 0,1 0 16,-1 0-16,-21 0 0,-20 0 15,-1 0-15,0 0 0,-21 21 16,0 1 0,-21-22-16,0 21 0,-22-21 0,1 21 15</inkml:trace>
  <inkml:trace contextRef="#ctx0" brushRef="#br0" timeOffset="351.62">3408 783 0,'-43'-21'31,"22"21"-15,0 21-1,21 0-15,0 22 0,0-22 16,0 21-16,0 1 0,0 20 16,0-21-16,0 22 0,0-22 15,-21 1-15,21-1 0,0 21 0,-21-41 16,21 20-16,0 0 16,0-21-16,0 22 0,0-22 0,-21 0 15,21 0-15,-22 0 0,22 1 16,0-44 46,0 1-62,0 0 16,0 0-16</inkml:trace>
  <inkml:trace contextRef="#ctx0" brushRef="#br0" timeOffset="1416.01">3725 762 0,'0'0'0,"21"0"0,-21-21 0,0 0 15,0 0-15,0-1 16,-21 1-16,0 21 16,0 0-16,0 0 0,0-21 15,-1 21-15,-20 0 0,21 0 16,-21 0-16,-1 21 0,1-21 16,0 43-16,-1-22 0,-20 21 15,20 0-15,1 22 0,0-22 0,-1 22 16,22-1-16,0 1 0,0-1 15,0-20-15,0 20 0,21-21 0,0 1 16,0-1-16,0 0 0,0 1 16,21-1-16,0-21 0,0 22 0,0-22 15,0 0-15,22 0 0,-1-21 16,0 21-16,1-21 0,20 0 16,-20 0-16,-1 0 0,21 0 0,-20-21 15,20 21-15,-20-21 0,-1 0 16,21 0-16,-20-1 0,-1 1 15,0 0-15,1 0 0,-1 0 0</inkml:trace>
  <inkml:trace contextRef="#ctx0" brushRef="#br0" timeOffset="1895.24">4403 1143 0,'0'0'0,"21"-21"0,0 0 0,-21 0 0,0-1 15,0 1-15,0 0 0,-21 0 16,-22 0-16,22 0 0,0 21 15,-21 0-15,21 0 0,-22 0 16,22 0-16,-21 21 0,-1 0 0,22 0 16,-21 0-16,21 22 15,0-1-15,-22 0 0,22 1 0,0-1 16,0 0-16,21 1 0,0-22 16,0 21-16,0 0 0,0-20 0,0-1 15,0 0-15,0 0 0,0 0 16,21 0-16,0 1 0,0-22 0,0 0 15,22 0-15,-22 0 0,0 0 16,21 0-16,-20-22 0,20 1 0,0 0 16,1 0-16,-22-21 0,21 20 15,0-20-15,-20 0 0,-1-1 16,0 1-16,0 0 0,0-1 16,-21 1-16,0 0 0,0-1 0,0 22 15,0 0-15,-21 21 31,21 42-31,-21-20 0,0 20 0,0-21 16,21 21-16,-22 1 0,22-1 16,-21 0-16,21 1 0,0-1 0,0-21 15,0 22-15,0-22 0,0 0 16,0 0-16,21 0 0,1 0 0,-1 1 16,0-22-16,0 0 0,21 0 15,-20 0-15,20 0 0,0 0 16,1-22-16,-1 1 0</inkml:trace>
  <inkml:trace contextRef="#ctx0" brushRef="#br0" timeOffset="2288.02">5419 889 0,'0'0'0,"0"-21"16,-22 21-16,1 0 0,0 0 15,0 0-15,-21 0 0,20 0 16,-20 0-16,21 21 0,-21 0 0,20 0 15,-20 1-15,21-1 0,-21 0 16,20 21-16,-20 1 16,42-22-16,0 21 0,0-21 15,0 0-15,0 1 0,0-1 0,21 0 16,0 0-16,22 0 0,-22-21 16,212 85-1,-212-64 1,0-21-16,0 0 0,0 21 0,-21 0 15,-21 1 1,-21-22-16,21 0 0,-22 21 16,1-21-16,0 0 0,-1 0 15,1 0-15,0 0 0,-1 0 0,22 0 16,-21 0-16,21 0 0,0 0 16,-1 0-16,22-21 15,22-1 1,-1 1-16,0 21 0,21-21 15,-21 0-15,22 0 0</inkml:trace>
  <inkml:trace contextRef="#ctx0" brushRef="#br0" timeOffset="2639.82">5736 1228 0,'21'0'0,"-42"0"0,63 0 0,-20 0 16,-1 0-16,0-21 0,0-1 15,21 22-15,-20-21 0,20 0 16,-21 0-16,21 0 0,-20 0 0,-1-1 16,0 1-16,0 0 0,-21 0 15,0 0-15,0 0 0,0-1 0,0 1 16,-21 21-16,0 0 0,-22 0 16,22 0-16,-21 0 0,0 0 0,-1 21 15,1 1-15,0-1 0,-1 21 16,1-21-16,0 22 0,20-1 0,1-21 15,0 21-15,21 1 0,0-22 16,0 21-16,0-21 0,0 1 0,21-1 16,0 0-16,1 0 15,20 0-15,0-21 0,1 0 0,-1 0 16,0 0-16,1 0 0,20 0 16,-21 0-16,1 0 0,-1-21 0,0 0 15,22 0-15,-22 0 0,1-22 16</inkml:trace>
  <inkml:trace contextRef="#ctx0" brushRef="#br0" timeOffset="2836.71">6943 889 0,'0'-21'0,"0"42"0,-22-42 0,1 21 15,0 0 1,21 21 15,0 0-31,0 0 0,0 1 16,0-1-16,0 0 0,0 0 15,0 0-15</inkml:trace>
  <inkml:trace contextRef="#ctx0" brushRef="#br0" timeOffset="3004.61">6879 1291 0,'0'0'0,"-21"0"0,21 21 0,-21-21 16,0 0-16,21 22 0,-22-22 16,65 0 31,-22-22-47,0 22 0,21-21 0,-20 0 15,20 0-15</inkml:trace>
  <inkml:trace contextRef="#ctx0" brushRef="#br0" timeOffset="3504.32">7874 677 0,'-21'-21'0,"42"42"0,-42-63 15,21 21-15,0 0 16,0 0-16,21 21 0,0-22 15,21 22-15,-20 0 0,20 0 0,-21 0 16,21 0-16,1 0 0,-22 0 16,21 22-16,-21-1 0,1 21 0,-1-21 15,0 22-15,-21-22 16,0 21-16,0 0 0,0 22 0,-21-22 16,-22 1-16,22-1 0,-21 0 15,0-21-15,-1 22 0,1-22 0,0 0 16,-1 0-16,1 0 0,21 1 15,-22-22-15,22 0 0,0 0 16,21-22 0,21 22-16,0-21 0,1 0 15,20 0-15,-21 21 0,21-21 16,1 21-16,-1 0 0,0 0 0,1 0 16,-1 0-16,-21 0 0,22 0 15,-22 21-15,0 0 0,0-21 16,0 21-16,0 22 0,-21-22 0,0 0 15,0 0-15,0 0 0,-21 0 16,0 1-16,-21 20 0,-1-21 0,1 0 16,-21 0-16,-1 1 0,1-1 15,-1-21-15,1 21 0,20 0 0,-20-21 16,-1 0-16,22 0 0,-22 0 16,22 0-16,0 0 0,-22 0 0,22 0 15,0 0-15</inkml:trace>
  <inkml:trace contextRef="#ctx0" brushRef="#br0" timeOffset="3956.07">3492 1905 0,'0'0'0,"-84"0"0,-1 21 0,22 0 0,-22-21 16,21 22-16,1-22 0,-1 0 16,22 21-16,0-21 0,21 0 0,-1 21 15,44 0 1,-1-21-16,21 0 16,22 0-16,20 0 0,22 0 0,21 0 15,0-21-15,42 21 0,22-21 16,-1 0-16,43 21 0,21-22 0,-21 1 15,42 0-15,0 21 0,-21-21 16,22 0-16,-1 21 0,-21-21 0,21 21 16,-21 0-16,-21-22 0,0 22 15,-22 0-15,1-21 0,-22 0 16,-41 21-16,-1 0 0,0-21 0,-21 21 16,-21 0-16,0 0 0,-22-21 0,1 21 15,-22 0-15,1 0 0,-22 0 16,-21 0-16,22-21 0,-22 21 15,0 0-15,-42 0 47,0 0-47</inkml:trace>
  <inkml:trace contextRef="#ctx0" brushRef="#br0" timeOffset="4727.47">1439 4360 0,'0'0'0,"-21"0"0,21-21 15,0 0 1,0 0-16,0 0 0,0 0 16,0-1-16,0 1 0,0 0 15,0 0-15,-21 21 32,0 21-17,21 0-15,0 0 0,-21 22 16,21-1-16,0 0 0,0 22 0,0-1 15,0 1-15,0 21 0,-22-1 16,22 22-16,0 0 0,0 0 16,0 0-16,0-22 0,0 22 15,0 0-15,0 0 0,0-22 16,0 22-16,0-21 0,22 0 0,-22-1 16,0-20-16,0-1 0,0 1 15,0-1-15,0 1 0,0-1 0,0-20 16,0 20-16,21-21 0,-21-20 15,0 20-15,0-21 0,0 0 0,0-42 32,0-21-32,0-1 0,0 1 15,0 0-15,0-43 16,21 22-16,-21-22 0,0 0 0</inkml:trace>
  <inkml:trace contextRef="#ctx0" brushRef="#br0" timeOffset="5532.09">1587 4636 0,'0'0'16,"0"-85"-16,0 21 0,0 1 0,0 21 16,0-1-16,0 1 0,0 21 15,0 0-15,0-1 0,-21 1 16,42 21 15,1 0-31,20 0 16,0 21-16,1-21 0,20 0 15,1 0-15,-1 0 0,43 0 16,21-21-16,0 0 0,21 0 16,0 21-16,22-21 0,20 0 0,1-1 15,-1 1-15,1 0 0,-1 0 16,1 0-16,-1 0 0,-21-1 0,22 1 16,-43 0-16,0 21 0,0-21 15,-42 21-15,0-21 0,0 21 0,-21 0 16,-1-21-16,-20 21 0,-1 0 0,1 0 15,-22 0-15,0-22 0,1 22 16,-1 0-16,-21 0 0,22 0 0,-22 0 16,0 0-16,0 0 15,0 22-15,0-22 0,-21 21 0,22 0 16,-22 0-16,21 21 0,-21 1 16,0-1-16,0 0 0,0 1 0,0 20 15,0-20-15,0 20 0,0-21 0,0 22 16,0-22-16,0 22 0,0-1 15,0-20-15,21 20 0,0 1 0,-21 20 16,21-20-16,0-1 0,-21 22 16,0-22-16,22 1 0,-22-1 0,21 1 15,-21-1-15,0 1 0,0 21 0,0-22 16,0 1-16,0-1 0,0 1 16,0-1-16,0 1 0,0-1 15,-21-21-15,-1 22 0,22-22 0,-21 1 16,0-1-16,0 0 0,0 1 15,-22-1-15,22-21 0,-21 21 0,0-20 16,-1-1-16,1 0 0,0 0 0,-22 0 16,22-21-16,-22 21 0,1-21 15,-22 22-15,22-22 0,-43 0 16,21 0-16,-42 0 0,0 0 0,-21 0 16,0 0-16,0 0 0,-22 0 15,-20 21-15,-1-21 0,-20 21 0,-1 0 0,0 0 16,-21 0-16,1 1 15,20-22-15,0 21 0,1 0 0,20 0 16,1-21-16,20 21 0,22-21 16,0 21-16,42-21 0,0 0 0,22 0 15,20 0-15,22 0 0,-1-21 16,22 0-16,0 21 0,21-21 0,0 0 16,0-22-16,21 22 0,0 0 15,22-21-15,-22-1 0,85-41 16,-64 41-16,22 1 0,-1 0 15</inkml:trace>
  <inkml:trace contextRef="#ctx0" brushRef="#br0" timeOffset="5820">2159 4932 0,'0'0'0,"0"-21"0,21 42 16,-21 0 0,21 21-16,-21 1 0,0-1 0,0 0 15,0 1-15,0 20 0,0-20 16,0 20-16,0-21 0,0 22 16,0-22-16,0 22 0,0-22 15,0 0-15,0 1 0,0-1 0,0 0 16,0-20-16,0-1 0,0 0 15,0 0-15,21-21 16,1 0-16,-1-21 16,0 0-16,0-22 0</inkml:trace>
  <inkml:trace contextRef="#ctx0" brushRef="#br0" timeOffset="6059.41">2752 4932 0,'0'0'0,"21"-42"0,0-1 16,-21 1-16,21 42 15,-21-21-15,0 42 16,0 21-16,0 1 0,0-1 16,-21 0-16,0 22 0,0-1 0,21 1 15,0-1-15,-22-20 0,1 20 16,0 1-16,0-1 0,21-21 0,0 22 16,0-22-16,-21 1 0,21-1 15,0 0-15,0-21 0,0 22 16,0-22-16,0 0 0,0 0 0,-21-21 15,-1 0 1,1-21 0</inkml:trace>
  <inkml:trace contextRef="#ctx0" brushRef="#br0" timeOffset="7103.99">2095 5588 0,'0'0'0,"-21"0"0,0 0 0,0 0 16,21 21-16,21-21 31,0 0-31,0 0 0,22 0 16,-1-21-16,0 21 0,22-21 15,-22 0-15,22 0 0,-1-1 0,1 1 16,-1 0-16,22 0 0,-22 0 16,1 0-16,-22-1 0,22 1 15,-22 21-15,-21-21 0,22 21 0,-22 0 16,-21 21-1,0 0 1,0 1-16,0-1 16,-21 21-16,-1-21 0,1 22 0,21-22 15,0 21-15,0-21 0,-21 22 16,21-22-16,0 21 0,0-21 0,0 0 16,0 1-16,21-1 15,0-21-15,1 0 16,-1 0-16,0 0 0,21 0 15,-21-21-15,1-1 0,20 1 0,-21 0 16,0 0-16,22-21 0,-22 20 16,0-20-16,0 21 0,0-21 0,0 20 15,1-20-15,-22 0 0,0 21 16,0-1-16,0 1 0,21 0 0,-21 42 31,0 0-31,0 1 16,-21-1-16,21 21 0,-22-21 15,22 22-15,0-1 0,0-21 0,0 21 16,0 1-16,0-22 0,0 0 16,0 0-16,22 0 0,-22 1 15,21-22-15,21 0 0,-21 0 16,0 0-16,22 0 0,-1 0 0,0 0 16,-20-22-16,20 1 0,0 0 15,1-21-15,-1 21 0,0-22 0,1 1 16,-22 0-16,21-1 0,-21 1 0,0-22 15,1 22-15,-22-21 0,21-1 16,-21 1-16,21-1 0,-21 1 0,0 20 16,0 1-16,0 21 0,0 0 15,0-1-15,0 44 16,0-1 0,0 21-16,0 0 0,0 1 0,-21-1 15,21 22-15,-21-22 0,21 21 16,0-20-16,0-1 0,-22 22 0,22-22 15,0 0-15,-21 1 0,21-1 16,0 0-16,0-21 0,0 22 0,0-22 16,0 0-16,0 0 0,0 0 15,0-42 1,0 0 0,0 0-16,0 0 15,0 0-15,0-1 0,0-20 0,0 0 0,21-1 16,1 1-16,-1 0 15,21-1-15,-21 1 0,22 0 0,-1-1 16,0 1-16,1 21 0,20-21 16,-21 42-16,22 0 0,-1 0 0,-20 0 15,20 0-15,-20 21 0,-1 0 0,0 0 16,1 21-16,-22-20 0,-21 20 16,0-21-16,0 21 0,0 1 0,-21-1 15,-22-21-15,1 22 0,0-1 16,-22 0-16,1 1 0,-1-1 0,1 0 15,-1-21-15,1 22 0,-1-22 16,22 0-16,-22 0 0,22 0 16,0 1-16,-1-22 0,1 0 0,21 0 15,0 0-15,-1 0 0,1-22 16,21 1-16,0-21 0</inkml:trace>
  <inkml:trace contextRef="#ctx0" brushRef="#br0" timeOffset="7290.88">7916 4805 0,'0'0'0,"85"-21"0,0 0 16,84-43-1</inkml:trace>
  <inkml:trace contextRef="#ctx0" brushRef="#br0" timeOffset="8243.02">7154 4699 0,'-42'21'15,"84"-42"-15,-126 42 0,62-21 0,-20 0 16,0 21-16,-1-21 0,22 0 0,-21 0 15,0 22-15,20-22 0,-20 0 0,21 21 16,-21-21-16,20 21 16,1-21-16,42 0 31,22-21-31,-1 21 0,0-21 16,22-1-16,-1 1 0,22 0 15,0 0-15,-1 0 0,22-22 0,21 1 16,21 0-16,1-1 0,-1 1 15,21-21-15,0-1 0,22 1 0,-1-22 16,1 21-16,-1 1 0,22-22 0,0 22 16,-1-1-16,-20-20 0,21 20 15,-22 1-15,-21-1 0,22 1 0,-22-22 16,1 21-16,-22 22 0,148-85 16,-127 85-16,-20-22 15,20 22-15,-21-22 0,21 1 16,-20 21-16,-1-22 0,21 1 0,-21 20 15,0-20-15,-21 20 0,0-20 16,0 21-16,-42-1 0,0 22 0,-22-21 16,1 21-16,-22-1 0,-21 1 0,0 0 15,-21 0 1,-21 21-16,0 0 0,0 0 0,0 0 16,0 0-16,-1 0 0,-20 0 15,21 0-15,-21 0 0,-1 0 0,1 0 16,0 0-16,20 21 0,-20-21 15,0 0-15,-1 0 0,1 21 16,0-21-16,21 0 0,-22 21 0,1-21 16,0 22-16,-1-22 0,22 21 15,0-21-15,0 0 0,0 21 0,-1-21 16,1 0-16,21 21 0,-21-21 16,42 0 15,0 0-31,22-21 0,-22 21 0,21-21 15,22 21-15,-22-21 0,22-1 16,-22 22-16,21-21 0,-20 0 16,20 21-16,-20-21 0,-1 0 15,0 21-15,-21 0 0,22-21 0,-22 21 16,-21 21 15,0 0-31,-21 0 0,-22 21 0,22-20 16,-21 20-16,21 21 0,-22-20 15,1-1-15,0 22 0,-1-22 0,22 0 16,-21 1-16,21-1 0,0-21 16,-1 21-16,1-20 0,21-1 0,-21 0 15,21 0-15,0 0 0,0 0 0,0 1 16,0-1 0,-21 0-16,0 0 0</inkml:trace>
  <inkml:trace contextRef="#ctx0" brushRef="#br0" timeOffset="9359.23">6943 4890 0,'0'0'0,"-22"0"0,-20 21 0,21-21 16,0 0-16,0 21 0,-1 0 0,1-21 16,0 0-16,21 21 15,21-21-15,0 21 0,1-21 16,20 0-16,21 0 0,-20 0 0,41 0 15,-20 0-15,42 0 0,-22 0 16,43 0-16,0 0 0,22 0 0,-1 0 16,21 0-16,22 0 0,-1 0 15,1-21-15,20 21 0,22 0 0,0 0 16,21 0-16,-21 0 0,21 0 16,-21 0-16,-1 0 0,-20 0 15,0 0-15,-1 0 0,-20 0 0,-1 0 16,-20 0-16,-1 0 0,0 0 15,-20 0-15,-1 0 0,-21 0 0,-21 0 16,-1-21-16,1 21 0,-21 0 16,0 0-16,42 0 0,-64 0 15,-21 0-15,-20 0 0,20 0 0,-21 0 16,0-21-16,-21 0 31,0 0 32,0-1-48,21 22 1,-21-21-16,0 0 16,0 0-16,-21 0 15,0 21-15,0-21 0,0-1 16,0 22-16,-22-21 0,22 0 15,-21 21-15,-1-21 0,1 0 0,0 21 16,-1 0-16,1-21 0,0 21 0,21 0 16,-22 0-16,22 0 15,0 0-15,0 0 0,0 0 0,21 21 32,21 0-32,0 0 15,0-21-15,21 21 0,1-21 0,-1 21 16,22-21-16,-1 0 0,1 22 15,-22-22-15,21 0 0,1 21 0,-1-21 16,-20 0-16,20 0 0,-20 0 16,-22 0-16,21 0 0,-21 0 0,0 0 15,1 0-15,-44 0 32,-20 21-32,21-21 0,-21 21 15,-1 0-15,1 0 0,0 22 16,-1-22-16,-20 21 0,20 1 0,-20-22 15,21 21-15,-1 0 0,1-20 16,0 20-16,20-21 0,1 0 0,0 0 16,0 1-16,21-1 0,0-42 31,0-1-15</inkml:trace>
  <inkml:trace contextRef="#ctx0" brushRef="#br0" timeOffset="10603.67">7662 5334 0,'0'0'0,"-42"-21"0,21 21 0,-149-42 31,128 42-31,0 0 0,21 0 16,-22 0-16,22 0 0,0 0 15,0 0-15,0 0 0,-1 21 0,22 0 16,0 0-16,0 0 16,22 0-16,-1 1 0,0-1 15,0 0-15,21 0 0,1 21 0,20-20 16,1 20-16,-1 0 0,22-21 15,0 22-15,-1-1 0,22 0 0,0 22 16,-21-22-16,20 1 0,1-1 0,0 21 16,21-20-16,0 20 0,0 1 15,0-1-15,0 22 0,0-22 0,21 22 16,0-21-16,1 20 0,20 1 0,0-22 16,1 22-16,-1-21 0,0 20 15,22 1-15,-1 0 0,-20-22 0,20 22 16,-21-1-16,22-20 0,-1 21 0,-20-22 15,-1 22-15,22-22 0,-22 22 16,0-22-16,22 22 0,-1-21 0,-20-1 16,-1 22-16,0-22 0,1 1 15,-22-22-15,0 22 0,0-22 16,-21 21-16,0-20 0,-21-1 0,-21 0 16,-1 1-16,-20-22 0,-1 21 0,-20-21 15,-22 1-15,21 20 0,-21-21 16,-21 0-16,0 0 0,0 1 15,-21-22 1,0 0-16,0 0 16,0 0-16,-1 0 0,1-22 0,0 1 15,0 21-15,0-21 0,-22 0 16,22 0-16,0 0 0,0-1 16,0 1-16,0 0 0,-1-21 0,1 21 15,21-1-15,-21 1 0,21 0 16,-21 0-16,21 0 0,0 0 0,0-1 15,0 1-15,0 0 0,-21 0 16,21 0-16,0 42 63,0 0-63,21 0 15,0-21-15,0 21 16,0 1-16,22-1 0,-22-21 0,21 21 15,-21 0-15,22-21 0,-1 21 0,-21 0 16,22-21-16,-1 22 0,0-1 16,1 0-16,-1-21 0,-21 21 0,21 0 15,-20 0-15,-1 1 0,-21-1 16,0 0-16,0 0 0,0 0 16,-21 0-16,-1 1 0,-20-1 0,21 21 15,-21-21-15,-22 0 0,22 1 0,-1 20 16,1-21-16,-21 0 0,20 22 15,-20-22-15,20 0 0,-20 21 0,21-21 16,-22 1-16,22-1 0,-1-21 16,22 21-16,-21-21 0,21 0 0,0 0 15,-1 0-15,22-21 16,0 0-16,0-22 0</inkml:trace>
  <inkml:trace contextRef="#ctx0" brushRef="#br0" timeOffset="11343.86">15113 1122 0,'0'0'0,"0"-21"16,-21-22 0,21 65 15,0-1-31,0 21 0,0 0 15,0 1-15,0 20 0,0 1 16,0-1-16,0 22 0,0 0 0,0-1 16,0 1-16,0 21 0,0-22 15,0 1-15,0 0 0,0-22 0,0 22 16,0 0-16,0-22 16,0 1-16,0-1 0,0 1 0,0-22 15,0 0-15,0 1 0,0-22 0,0 21 16,0-21-16,0 0 15,21-21-15,0 0 16,-21-21-16,0 0 0,0 0 16,0-21-16,0-1 0,21 1 0,-21 0 15,0-22-15,0 1 0,0-1 16</inkml:trace>
  <inkml:trace contextRef="#ctx0" brushRef="#br0" timeOffset="12122.96">15176 974 0,'0'0'15,"0"-21"-15,0-22 16,0 22-16,22 21 16,-1 0-16,0 0 15,0 0-15,0 0 0,22 0 16,20 0-16,-21 0 0,43 0 0,-21 0 15,20 0-15,1 0 0,21-21 16,21 21-16,0 0 0,21 0 0,0 0 16,21 0-16,22-21 0,-1 21 15,-20 0-15,20 0 0,1 0 16,-22-21-16,0 21 0,1 0 16,-1 0-16,-21 0 0,0 0 15,-42 0-15,0 0 0,0 0 0,-21 0 16,-22 0-16,-21 0 0,22 0 15,-22 0-15,-21 21 0,1-21 0,-1 21 16,0-21-16,-21 21 0,0 0 16,0 0-16,0 1 0,0-1 15,0 0-15,0 21 0,0 1 0,0-22 16,0 21-16,0 0 0,0 1 16,0-1-16,0 0 0,0 1 15,0-1-15,0 22 0,0-22 0,0 21 16,0 1-16,0-1 0,0 1 15,0 21-15,0-22 0,0 1 0,0-1 16,0-21-16,0 22 0,21-1 16,-21-20-16,0 20 0,0 1 0,21-22 15,-21 22-15,0-22 0,0 21 16,0-20-16,0-1 0,0 0 0,0 1 16,0-1-16,0-21 0,0 22 15,-21-22-15,0 0 0,21 0 16,-42 0-16,20 0 0,1 1 0,-21-22 15,0 21-15,-1-21 0,-20 21 16,-1-21-16,-20 0 0,-1 0 0,-21 0 16,-21 0-16,0 0 0,-21 0 15,0 0-15,-22 0 0,1 0 0,-21 0 16,-1 0-16,22 0 0,-22 0 0,22 0 16,0 0-16,-1 0 0,22 21 15,21-21-15,21 0 0,0 0 0,22 0 16,20 0-16,1 0 0,-1 0 15,22 0-15,21 0 0,-22 0 0,22 0 16,0 0-16,0 21 31,21 0 1</inkml:trace>
  <inkml:trace contextRef="#ctx0" brushRef="#br0" timeOffset="12727.43">15028 4085 0,'0'0'0,"21"-21"0,43-64 16,-43 64-16,0 0 0,-21 0 15,0 0-15,0 0 0,0 42 31,0 21-15,-21 0-16,21 1 0,-21 20 16,0 1-16,21-1 0,-21 22 0,-1-22 15,1 22-15,0 0 0,0-1 16,21 1-16,-21 0 0,0 21 0,-1-22 16,1 1-16,21-22 0,0 22 15,-21-21-15,21-1 0,-21-21 0,21 1 16,0-1-16,0 0 0,0 1 15,0-22-15,0 0 0,0 0 0,21-21 32,0-21-32,-21 0 15,0-21-15,21 20 0,-21-20 16,22 0-16,-1-22 0,-21 22 0</inkml:trace>
  <inkml:trace contextRef="#ctx0" brushRef="#br0" timeOffset="13588.02">15219 4001 0,'0'0'0,"-21"-22"0,-43-20 31,43 42-31,42 0 47,21 0-47,1-21 0,20 21 15,1 0-15,20 0 0,1 0 16,0 0-16,42 0 0,0 0 0,21 0 16,21-21-16,1 21 0,-1 0 15,21 0-15,1 0 0,-1 0 0,1 0 16,-22 0-16,1 0 0,-1 0 0,-21 0 16,0 0-16,0 0 0,-21 0 15,-21 21-15,0-21 0,0 0 0,-21 0 16,-1 0-16,1 0 0,-22 0 15,1 0-15,21 0 0,-22 0 0,1 0 16,-22 0-16,21 0 16,-20 0-16,-1 0 0,0 0 0,-20 0 15,20 0-15,-21 0 16,-21 21-16,-21 21 16,0-20-16,0-1 15,-1 21-15,1 0 0,-21 1 0,21 20 16,0-20-16,-1 20 0,1-21 15,0 22-15,21-22 0,0 22 0,-21-1 16,21 1-16,0-1 0,0 1 0,0-1 16,0 1-16,0-1 0,0 1 15,0-1-15,21-20 0,-21 20 0,21-21 16,-21 1-16,0-1 0,0 0 16,0 1-16,0-1 0,0 0 15,0-20-15,0 20 0,0-21 0,0 21 16,-21-20-16,0-1 0,0 0 15,-22-21-15,22 21 0,-21 0 0,21-21 16,-22 21-16,-41-21 0,20 0 16,1 0-16,-1 22 0,-20-22 15,-1 0-15,0 0 0,-21 0 0,1 0 16,-1 0-16,0 0 0,-21 0 0,0-22 16,0 22-16,-21 0 0,21 0 15,-21 0-15,-1 0 0,-20 0 0,0 0 16,-1 0-16,1 0 0,0 0 15,-1 0-15,1 0 0,0 0 16,21 0-16,-1 22 0,1-22 0,21 0 16,21 0-16,1 0 0,20 0 15,21 0-15,1 0 0,-1 0 0,22 0 16,0 0-16,-1 0 0,1 0 0,21 0 16,0 21-16,0-21 15,42 0 32,0 0-47,0 0 0,0 0 16,0 0-1,1 0-15,-1 0 0,0 0 0</inkml:trace>
  <inkml:trace contextRef="#ctx0" brushRef="#br0" timeOffset="14207.57">15790 8043 0,'0'-42'0,"0"84"0,0-105 16,0 42-16,0 0 0,0-1 16,0 1-16,0 0 0,-21 21 15,0 21 1,0 0-16,21 22 0,0-1 15,-21 0-15,21 22 0,-22 21 16,22-22-16,0 22 0,0-1 16,0 1-16,-21 0 0,21 21 0,0-22 0,0 22 15,0 0-15,-21 0 16,21-22-16,0 22 0,0-21 0,0 0 16,-21 20-16,0-41 0,21 21 0,-21-22 15,21 1-15,0-22 0,0 0 16,-22 1-16,22-22 0,0 0 0,0 0 15,0-42 1,22 0-16,-22 0 0,0-1 16,21-20-16,-21-21 0,21-1 0,-21 1 15,0-1-15</inkml:trace>
  <inkml:trace contextRef="#ctx0" brushRef="#br0" timeOffset="15027.93">15684 8149 0,'0'0'0,"0"-21"0,0 0 16,0 0-16,0 0 0,-21 21 0,21-22 15,0 1 1,21 21-16,22 0 16,-22 0-16,21 0 0,1 0 0,-1 0 15,21-21-15,22 21 0,0 0 16,-1 0-16,22-21 0,0 21 0,0 0 15,21-21-15,0 21 0,21-21 16,0 21-16,0-22 0,22 22 0,-22 0 16,21-21-16,1 21 0,20 0 15,-21 0-15,1 0 0,-1-21 0,-21 21 16,22 0-16,-22 0 0,0 0 16,-21 0-16,0-21 0,0 21 0,-21 0 15,-22 0-15,22 0 0,-42-21 0,-1 21 16,1 0-16,-1 0 0,-20 0 15,-1 0-15,0 0 0,1 0 0,-22 0 16,0 0-16,0 21 0,-21 0 16,0 0-16,0 0 15,0 22-15,0-1 0,-21 0 0,0 1 16,0-1-16,21 0 0,0 1 16,-22 20-16,22-20 0,-21-1 0,21 21 15,-21-20-15,21 20 0,0-20 16,0 20-16,0 1 0,-21-1 0,21 1 15,0-1-15,-21 1 0,21-1 0,0 1 16,0-1-16,-21 1 0,21-22 16,0 21-16,-22 1 0,22-22 0,0 22 15,0-22-15,0 22 0,0-22 0,0 21 16,0-20-16,0-1 16,0 0-16,0 1 0,0-22 0,0 21 15,0-21-15,-21 1 0,21 20 0,-21-21 16,21 0-16,-21 0 0,0-21 0,0 22 15,-1-1-15,1-21 0,-21 0 16,0 0-16,-22 21 0,22-21 0,-22 0 16,-20 0-16,-1 0 0,0 0 0,1 0 15,-22 0-15,21 0 0,-42 0 16,0 0-16,0 0 0,-21 0 0,0 0 16,0 0-16,-22 0 0,1 0 15,-22 0-15,-20 0 0,20 0 0,-20 0 16,-1 0-16,0 21 0,22-21 15,-1 21-15,1-21 0,20 21 0,22-21 16,21 22-16,0-22 0,21 21 0,22-21 16,-1 0-16,22 0 0,-1 0 15,22 0-15,-1 0 0,22 0 0,0 0 16,0 0-16,21-21 16,21-1-1,0 1-15,0 21 0,1-21 0,20-21 16,-21 21-16,21-1 0,1-20 0</inkml:trace>
  <inkml:trace contextRef="#ctx0" brushRef="#br0" timeOffset="16391.78">15198 2752 0,'0'-21'16,"0"42"31,0 0-32,0 0-15,0 0 16,0 0-16,0 1 0,0-1 16,0 0-16,0 0 15,0 0-15,0 0 0,0 1 0,0-1 16,0 0-16,0 0 15,0 0-15,0 0 16,0 1 0,21-22-16,0 0 0,0 0 15,0 0-15,0 0 0,1 0 0,20 0 16,-21 0-16,21 0 0,-20 0 16,20 0-16,0 0 0,-21 0 0,22-22 15,-22 22-15,21-21 0,-21 0 16</inkml:trace>
  <inkml:trace contextRef="#ctx0" brushRef="#br0" timeOffset="16768.2">16087 1842 0,'0'21'0,"0"0"16,0 0-16,0 0 0,0 22 0,0-22 15,0 21-15,-22 0 0,22 1 16,-21-22-16,0 21 0,21 1 16,-21-1-16,0-21 0,0 21 0,21 1 15,-22-22-15,1 0 0,0 21 16,21-20-16,0-1 0,-21 0 16,21-42 15</inkml:trace>
  <inkml:trace contextRef="#ctx0" brushRef="#br0" timeOffset="17021.04">15938 2180 0,'0'0'15,"0"-42"-15,0 21 0,0-22 0,0 1 16,0 21-16,0-21 0,0 20 0,0 1 16,0 0-16,22 42 31,-1 0-31,0 1 15,21-1-15,-21 21 0,22-21 0,-22 0 16,21 22-16,-21-22 0,1 0 16,-1 0-16,0 22 0,0-22 0,-21 0 15,21 0-15,-21 0 16,21-21-16,-21 21 0,22-21 16,-22-21-1,0 0 1,0 0-16</inkml:trace>
  <inkml:trace contextRef="#ctx0" brushRef="#br0" timeOffset="17251.49">16489 1693 0,'0'0'0,"21"-21"0,-21 42 15,0 22-15,0-22 16,0 21-16,0 1 0,0-1 0,-21 0 15,0 1-15,21-1 0,0 0 16,-22 1-16,1-22 0,0 21 0,21-21 16,0 22-16,-21-22 0,0 0 15,21 0-15,0 0 0,0 0 0,0 1 16,21-22 15</inkml:trace>
  <inkml:trace contextRef="#ctx0" brushRef="#br0" timeOffset="17647.9">16785 2053 0,'0'0'16,"-21"21"15,0 1-15,0-1-16,21 0 0,-22-21 0,1 21 15,0 0-15,21 0 0,0 1 16,-21-1-16,21 0 0,0 0 16,0 0-16,0 0 15,21-21-15,0 0 16,0 0-16,1 0 0,-1 0 0,0 0 16,0-21-16,0 0 0,0 21 15,1-21-15,-1 21 0,0-21 0,0 0 16,0-1-16,-21 1 0,0 0 15,0 0-15,0 0 0,0-22 0,0 22 16,0 0-16,0 0 0,-21 21 16,0 0-16,0 0 0,0 0 15,-1 0-15,1 0 0,0 0 16,0 21-16,0 0 0,0 0 16,-1 1-16,22-1 0,0 0 15,0 0-15,0 0 0,22 0 16</inkml:trace>
  <inkml:trace contextRef="#ctx0" brushRef="#br0" timeOffset="18156.02">17335 2074 0,'0'0'0,"22"-21"0,-1-63 31,-21 62-31,-21 22 15,-1 0-15,1 0 0,0 0 0,0 0 16,-21 22-16,20-1 0,1 0 16,-21-21-16,21 42 0,0-21 0,-1 1 15,1-1-15,21 0 0,0 0 16,-21 0-16,21 0 0,0 1 16,0-1-16,0 0 15,21-21-15,0 0 16,1 0-16,-1 0 15,0 0-15,0 0 0,21 0 0,-20 0 16,-1-21-16,0 0 0,0-1 0,0 1 16,0 0-16,1 0 0,-1 0 15,0-22-15,-21 22 0,0-21 0,0 0 16,0-1-16,0-20 0,0 20 16,0 1-16,0 0 0,0-1 15,0 1-15,0 21 0,0 0 0,0 42 31,0 21-31,-21-21 0,21 22 16,0 20-16,0-20 0,0-1 16,-21 21-16,21-20 0,-22-1 15,22 0-15,0-20 0,0 20 0,0-21 16,0 21-16,0-20 0,0-1 16,0 0-16,0 0 0,22 0 15,-1-21-15,0 0 0,0 0 16,21 0-16,-20 0 0,-1-21 15</inkml:trace>
  <inkml:trace contextRef="#ctx0" brushRef="#br0" timeOffset="18527.32">17738 2074 0,'-22'0'15,"44"0"32,-1 0-31,0-21-16,0 21 0,0-21 15,0 21-15,1-21 0,-22 0 16,21 21-16,-21-21 0,0-1 16,0 1-16,0 0 15,-21 21 1,-1 0-16,1 0 15,0 21-15,0 0 0,0 1 16,21-1-16,-21 0 0,-1 0 0,22 0 16,-21 22-16,21-22 0,0 0 15,0 0-15,0 0 0,0 0 16,21-21 0,1 0-16,-1 0 0,0 0 0,0 0 15,0 0-15,0 0 0,1 0 16,-1 0-16,0 0 0,0-21 0</inkml:trace>
  <inkml:trace contextRef="#ctx0" brushRef="#br0" timeOffset="19003.43">18457 1820 0,'0'0'0,"0"-21"16,0 0-16,0 0 0,0 0 0,0 0 15,-21-1 1,0 22-16,0 0 15,0 0-15,-1 0 16,22 22-16,-21-1 0,0 0 16,21 0-16,0 21 15,0-20-15,0-1 0,0 0 0,0 21 16,0-21-16,0 1 16,0 20-16,0-21 0,0 0 0,0 0 15,0 1-15,0-1 0,0 0 16,0 0-16,0 0 0,0 0 0,0 1 15,-21-1 1,0-21-16,0 0 16,-1 0-16,1 0 0,0 0 15,0 0-15,0 0 0,0 0 0,-1 0 16,1 0-16,0 0 0,0 0 16,42 0 30,0 0-46,22 0 0,-22 0 16,21 0-16,0 0 0,1 0 0,-1 0 16,-21 0-16,22 0 0,-1-21 15,0 21-15,1 0 0,-1 0 0,-21 0 16,0 0-16,0 0 0</inkml:trace>
  <inkml:trace contextRef="#ctx0" brushRef="#br0" timeOffset="19592.05">16298 4826 0,'0'21'0,"0"-42"0,0-21 15,-21 21-15,21-1 0,-21 1 16,21 0-16,0 0 0,-21 0 0,21-22 15,-21 22-15,-1 0 0,1 0 16,21 0-16,-21 0 0,21-1 0,-21 1 16,21 0-16,-21 21 15,0 0-15,21 21 0,-22 0 0,1 1 16,21-1-16,0 21 0,-21 0 16,21 1-16,-21 20 0,21-20 0,0 20 15,0 1-15,0-22 0,0 21 16,-21-20-16,21-1 0,0 0 0,0-20 15,0-1-15,0 0 0,0 0 16,0 0-16,21-21 0,-21-21 31,0 0-31,0 0 16</inkml:trace>
  <inkml:trace contextRef="#ctx0" brushRef="#br0" timeOffset="19815.47">15981 4657 0,'0'0'0,"0"-43"0,0 1 15,0 0-15,0 21 0,0-1 0,0 1 16,21 21 0,-21 21-16,21 1 0,0-1 0,0 21 15,22 0-15,-22 1 0,0-1 16,21 0-16,-20 22 0,20-22 16,-21 1-16,0-1 0,0 0 0,1 1 15,20-1-15,-42-21 0,21 21 16,0-20-16,-21-1 0,21-21 31,-21-21-31,0-1 16,0 1-16</inkml:trace>
  <inkml:trace contextRef="#ctx0" brushRef="#br0" timeOffset="20032">16573 4424 0,'0'-21'0,"0"42"0,0-63 0,0 63 15,0 0-15,0 0 16,0 21-16,-21-20 0,0 20 16,21 0-16,0 1 0,-21 20 0,0-21 15,21 1-15,-21 20 0,21-20 16,-22-1-16,22 0 0,0 1 0,0-22 16,0 0-16,0 21 0,0-21 15,22-21-15,-1 0 0,0 0 16,0 0-16,0 0 15</inkml:trace>
  <inkml:trace contextRef="#ctx0" brushRef="#br0" timeOffset="20395.77">16764 4805 0,'-64'42'15,"43"-21"1,0 1-16,21-1 0,-21 21 0,21-21 15,-21 0-15,21 1 0,0 20 16,0-21-16,0 0 0,0 0 0,0 1 16,21-22-16,0 21 0,0-21 15,0 0-15,1 0 0,-1 21 16,0-21-16,0 0 0,21 0 0,-20 0 16,-1-21-16,0 21 0,0-21 15,0-1-15,0 1 0,-21 0 0,0 0 16,0 0-16,0-22 0,0 22 15,0-21-15,-21 21 0,0-22 0,21 22 16,-21 0-16,0 0 0,0 0 16,-1 21-16,1 0 0,0 0 0,0 0 15,0 0-15,0 0 0,21 21 16,0 0-16,0 0 0,0 0 0,0 1 16,0-1-16,21 0 15,-21 0-15,21-21 0,0 21 16,21-21-16,-20 0 0</inkml:trace>
  <inkml:trace contextRef="#ctx0" brushRef="#br0" timeOffset="20876">17589 4784 0,'0'-21'16,"0"42"-16,0-64 0,0 22 0,-21 0 15,0 0-15,0 21 0,0-21 0,-22 21 16,22 0-16,0 0 0,-21 0 15,21 21-15,-22-21 0,22 21 0,-21 21 16,21-20-16,-1 20 0,1 0 16,0 1-16,0-1 0,21 0 15,0-21-15,0 22 0,0-1 16,0-21-16,0 0 0,0 1 0,21-1 16,0 0-16,22-21 0,-22 0 0,0 0 15,21 0-15,-21 0 0,22 0 16,-22 0-16,21-21 0,-21 0 0,22-22 15,-22 22-15,0-21 0,21-1 16,-20 1-16,-1 0 0,-21-22 0,21 22 16,0-22-16,-21 1 0,0 21 15,0-22-15,0 22 0,21-22 16,-21 22-16,0 0 0,0-1 0,0 22 16,0 0-16,0 42 15,-21 0 1,21 0-16,-21 22 0,21-1 0,-21 0 15,21 1-15,-21-1 0,-1 22 16,22-22-16,0 21 0,0 1 0,0-22 16,0 22-16,0-22 0,0 0 15,0 1-15,0-22 0,0 21 0,0-21 16,0 1-16,22-22 0,-1 0 0,0 0 16,0 0-16,0 0 15</inkml:trace>
  <inkml:trace contextRef="#ctx0" brushRef="#br0" timeOffset="21216.48">17886 4953 0,'21'0'47,"0"0"-47,0 0 16,0 0-16,-21-21 0,22 21 15,-1-21-15,-21 0 0,21 21 16,-21-22-16,0 1 16,0 0-16,-21 21 31,0 0-31,-1 21 0,1 0 16,0 1-16,0-1 0,21 0 15,0 0-15,-21 21 0,21-20 0,0-1 16,0 0-16,0 0 0,0 0 15,0 0-15,0 1 0,0-1 0,21-21 16,0 0-16,0 21 0,0-21 16,22 0-16,-22 0 0,21 0 0,-21 0 15,22-21-15,-1 0 0,0 21 16</inkml:trace>
  <inkml:trace contextRef="#ctx0" brushRef="#br0" timeOffset="21551.95">18542 4805 0,'0'0'15,"0"-21"-15,0 0 0,0-1 0,0 1 16,0 0-16,0 0 16,21 21-16,0 0 15,0 0-15,1 0 16,-1 0-16,0 0 0,0 0 0,0 21 16,-21 0-1,0 22-15,0-22 0,0 21 16,-21 0-16,0 1 0,0-22 0,-22 21 15,1 1-15,21-1 0,-21-21 16,-1 21-16,1-20 0,0-1 16,20 0-16,1 0 0,0-21 0,0 21 15,42-21 1,0 0 0,22 0-16,-22-21 0,21 0 0,64 0 15,-43 0-15,-20-1 16,20 1-16,-20 21 0,-1-21 0,21 21 15,-20 0-15,-1 0 0,-21 0 16,22 0-16</inkml:trace>
  <inkml:trace contextRef="#ctx0" brushRef="#br0" timeOffset="22104.7">16785 8255 0,'-85'0'15,"64"21"1,0 22-16,0-22 0,21 21 16,-21 0-16,21 1 0,-21-1 0,21 0 15,0 22-15,0-22 0,0 22 16,0-22-16,0 22 0,0-22 0,0 0 15,0 22-15,0-43 0,0 21 0,0-21 16,0 1-16,0-1 0,0 0 16,21-42-1,-21 0 1,0-1-16,0 1 0</inkml:trace>
  <inkml:trace contextRef="#ctx0" brushRef="#br0" timeOffset="22337.36">16616 8446 0,'0'-22'0,"0"44"0,0-86 0,0 43 16,0 0-16,0 0 0,21 21 16,0 0-16,0 21 0,0 0 15,-21 21-15,22-21 0,-1 22 16,0-1-16,21 0 0,-21 22 16,1-22-16,20 22 0,-21-22 0,21 22 15,-20-1-15,20-21 0,-21 1 16,0-1-16,0 0 0,1 1 0,-22-22 15,0 0-15,21 0 0,-21 0 0,21-21 16,0 0 0,0-21-16,-21 0 0,21 0 15,1 0-15,-22-22 0</inkml:trace>
  <inkml:trace contextRef="#ctx0" brushRef="#br0" timeOffset="22575.25">17293 8297 0,'0'0'0,"0"-42"0,0 0 0,0-1 0,0 22 16,0 0-16,0 42 16,0 0-16,-21 22 15,21-1-15,-21 0 0,21 1 16,-21 20-16,21-20 0,0 20 0,0 1 16,0-1-16,-22 1 0,22-1 0,-21 1 15,21-22-15,-21 21 0,21-20 16,0-1-16,-21 0 0,21 1 0,-21-22 15,21 0-15,0 0 0,0 0 0,0 1 16,21-44 0,0 1-1</inkml:trace>
  <inkml:trace contextRef="#ctx0" brushRef="#br0" timeOffset="22960.03">17716 8657 0,'0'0'0,"0"21"32,-21 1-32,0-1 0,0 0 0,0 0 0,0 0 15,-1 0-15,22 22 0,0-22 16,-21 0-16,21 0 0,-21 0 16,21 22-16,0-22 0,0 0 0,0 0 15,0 0-15,0 1 0,0-1 16,21-21-16,0 0 0,-21 21 15,22-21-15,-1 0 0,0 0 16,0 0-16,0 0 0,0-21 0,1 21 16,-1-21-16,-21-1 0,0 1 0,21 0 15,-21-21-15,0 21 0,0-1 16,0-20-16,0 21 0,-21-21 0,21 20 16,-21 1-16,-1 0 0,1 0 15,-21 0-15,21 21 0,0 0 0,-1 0 16,1 0-16,0 0 0,0 0 15,0 0-15,0 0 0,21 21 16,0 0-16,0 0 0,0 0 16,0 1-16,21-1 0,0 0 0,0 0 15,21-21-15</inkml:trace>
  <inkml:trace contextRef="#ctx0" brushRef="#br0" timeOffset="23491.84">18309 8911 0,'0'0'0,"0"-21"0,-21-64 16,0 85-1,-22-21-15,22 0 0,0 21 16,0 0-16,0 0 0,0 0 0,-1 0 16,1 0-16,0 21 0,0 0 15,0 1-15,0 20 0,-1-21 0,22 0 16,0 22-16,-21-1 0,21-21 0,-21 0 15,21 22-15,0-22 0,0 0 16,0 0-16,0 0 0,0 0 0,21 1 16,0-22-16,1 0 15,-1 0-15,0 0 0,0 0 0,0 0 16,0 0-16,22 0 0,-22-22 16,0 1-16,0 0 0,0 0 15,1 0-15,-1 0 0,0-22 0,-21 22 16,21-64-16,0 22 0,-21 21 15,0-1-15,0-20 0,0 20 16,0-20-16,0 21 0,21-1 0,-21 1 16,0 0-16,0-1 0,0 22 15,0 42 1,0 0-16,0 22 0,0-22 16,-21 21-16,21 1 0,0-1 15,-21 21-15,21-20 0,0-1 0,0 22 16,0-22-16,0 0 15,0 1-15,0-22 0,0 21 0,0-21 16,0 0-16,0 1 0,0-1 0,0 0 16,0 0-16,21-21 0,0 0 15,1 0-15,-1 0 0,0 0 16,0 0-16,0-21 0,0 0 16,1 21-16</inkml:trace>
  <inkml:trace contextRef="#ctx0" brushRef="#br0" timeOffset="24171.86">18627 8954 0,'0'0'16,"0"21"-16,-22-21 0,1 21 15,0-21-15,21 21 0,-21-21 16,42 0 15,0 0-31,-21-21 16,21 21-16,1-21 0,-1 0 0,0 21 15,0-22-15,0 1 0,0 0 0,-21 0 16,0 0-16,0 0 0,0-1 16,0 1-16,0 0 0,0 0 0,0 0 15,-21 21 1,0 21-16,0 0 15,21 0-15,-21 0 0,0 22 0,-1-22 16,1 21-16,0 1 0,21-22 16,0 21-16,0-21 0,-21 0 15,21 22-15,0-22 0,0 0 0,0 0 16,0 0-16,21-21 16,0 22-16,0-22 0,22 0 15,-22 0-15,0 0 16,0 0-16,0-22 0,22 22 0,-22-21 15,0 0-15,0 0 0,22 0 0,-22 0 16</inkml:trace>
  <inkml:trace contextRef="#ctx0" brushRef="#br0" timeOffset="24728.31">19262 8700 0,'-22'0'0,"1"0"16,21-22 0,0 1-1,21 21-15,1 0 16,-1 0-16,0 0 16,0 0-16,0 0 15,0 0-15,-21 21 16,0 1-1,0-1-15,-21 0 0,0 0 16,0 0-16,0 0 0,0 1 0,-22-22 16,22 21-16,-21 0 0,21 0 15,-1-21-15,1 21 0,0-21 0,0 0 16,63 0 15,-21 0-31,1 0 0,20 0 16,-21 0-16,21 0 0,1 0 15,-22 0-15,21 0 0,1 0 0,-1 0 16,0 0-16,-21 21 0,22-21 0,-22 22 16,0-22-16,0 21 15,-21 0-15,0 0 0,0 0 16,0 0-16,-42 1 0,21-22 16,0 21-16,-22-21 0,1 0 15,0 21-15,-1-21 0,1 0 0,0 0 16,-1 0-16,22 0 0,-21 21 15,-1-21-15,22 0 0,0 0 0,0 0 16,0 0-16,0 0 0,-1 0 0,1 0 16,21-21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2T04:51:48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1609 0,'21'0'15,"0"0"-15</inkml:trace>
  <inkml:trace contextRef="#ctx0" brushRef="#br0" timeOffset="3224.36">2730 572 0,'22'0'0,"-22"-22"16,0 1 0,21 21-16,-21-21 0,0 0 15,21 0-15,-21 0 0,0-1 16,0 1-16,0 0 0,0 0 15,-21 0-15,0 0 0,-1 21 16,1-22-16,0 22 0,-21 0 16,-1 0-16,22 0 0,-21 0 0,0 0 15,-1 22-15,1-1 0,21 0 16,-22 0-16,1 21 0,0-20 16,21 20-16,-22 0 0,22 1 15,-21 20-15,21-21 0,-1 22 16,1-1-16,21 1 0,0-1 0,-21 1 15,21-1-15,-21-20 0,21 20 16,0-20-16,0 20 0,0-21 0,0 1 16,0-1-16,0 0 0,21 1 15,0-22-15,0 21 0,1-21 0,-1 1 16,0-1-16,21 0 0,1-21 16,-22 0-16,21 0 0,0 0 15,1 0-15,-1-21 0,0 0 0,22-1 16,-22 1-16,1-21 0,-1 21 15,0-22-15,1 1 0,-1 0 16,-21-1-16,0 1 0,0 0 16,1-1-16,-1 1 0,0 0 0,-21-1 15,21 22-15,-21 0 0,0 0 16,0 0-16,0 0 0,0 42 31,-21 0-31,0 21 0,0-21 16,21 22-16,-22-1 0,22 0 15,0 1-15,-21-22 0,21 21 0,0 1 16,0-22-16,0 21 16,0-21-16,0 0 0,0 1 0,21-1 0,1 0 15,-1-21-15,0 0 16,21 0-16,-21 0 0,1 0 16,20-21-16,-21 21 0,0-21 15,22-1-15,-22 1 0,0-21 0,21 21 16,-21-22-16,1 22 0,-1-21 15,0 21-15,0-22 0,-21 22 0,21 0 16,-21 0-16,21 0 0,-21 0 16,0 42 15,-21 21-31,21-21 0,-21 0 16,21 22-16,0-22 15,0 0-15,0 21 0,0-20 0,0-1 16,0 21-16,0-21 0,21 0 15,0 1-15,1-22 0,-1 21 0,0-21 16,0 0-16,0 0 0,0 0 16,1 0-16,-1 0 0,0 0 0,21 0 15,-21-21-15,1-1 0,20 1 16,-21 0-16,0 0 0,0-21 0,1-1 16,20 22-16,-21-21 0,0-1 0,0 1 15,1 21-15,-1-21 0,0 20 16,0 1-16,-21 0 0,21 21 0,-21-21 15,21 21-15,-21 21 32,22-21-32,-22 21 15,0 0-15,0 1 16,0-1-16,0 0 16,21-21-16,-21-21 46,0 0-46,0-1 16,0 1-16,0 0 16,0 0-16,0 0 15,-21 21 1,-1 0-16,1 21 16,0-21-16,0 21 15,0 21-15,0-20 0,-1-1 16,22 21-16,-21 0 0,0-20 0,0 20 15,0 0-15,21-21 0,0 22 16,-21-22-16,21 21 0,0-21 0,0 1 16,0-1-16,21 42 15,0-42-15,0-21 0,21 22 16,1-1-16,-22-21 0,21 0 0,1 0 0,-1 0 16,0 0-16,1-21 15,-1-1-15,0 22 0,1-21 0,-22 0 16,21-21-16,0 21 0,-20-1 15,20-20-15,-21 0 0,0-1 0,22 22 16,-22-21-16,-21 0 0,21 20 16,-21 1-16,0 0 0,0 0 0,0 0 15,0 0-15,-21 21 16,0 21 0,-1 0-16,22 0 0,-21 0 0,0 0 15,21 1-15,-21 20 0,21-21 16,-21 21-16,21-20 0,0 20 0,0-21 15,0 0-15,0 22 0,0-22 16,0 0-16,21 0 0,0-21 16,0 21-16,0 0 0,1-21 15,-1 0-15,21 0 0,0 0 0,-20 0 16,20 0-16,0-21 0,1 0 16,-1 21-16,-21-21 0,21 0 0,-20 0 15,20-1-15,-21-20 0,0 21 0,0-21 16,1 20-16,-1-20 0,-21 0 15,0 21-15,0-1 0,0 1 0,0 0 16,0 0-16,0 0 0,0 42 47,0 0-47,0 0 0,0 0 0,0 1 16,0-1-16,0 21 0,0-21 0,0 0 15,0 1-15,0-1 0,0 0 16,0 0-16,21 0 0,0 0 0,0 1 15,0-22-15,-21 21 0,43-21 16,-22 0-16,0 0 0,0 0 0,22 0 16,-22 0-16,21 0 0,0-21 0,-20 21 15,20-22-15,-21 1 16,0 0-16,22 0 0,-22-21 0,0 20 16,0-20-16,-21 21 0,0-21 15,21 20-15,-21 1 0,0-21 0,0 21 16,0 0-16,0-1 15,-21 44 1,21-1 0,0 0-16,0 0 0,-21 21 15,21-20-15,0-1 0,-21 0 0,21 0 16,0 21-16,0-20 0,0-1 16,0 0-16,0 0 0,0 0 0,-21-21 15,21 21-15,0 1 0,0-44 63,0 1-63,0-21 15,0 21-15,0 0 0,0-1 16,21-20-16,-21 0 0,21 21 0,0-22 16,0 1-16,0 21 0,1-22 0,-1 22 15,0-21-15,0 42 0,21-21 16,-20 0-16,-1 21 0,21 0 0,-21 0 15,22 0-15,-22 21 0,0-21 16,0 21-16,21 21 0,-20-21 0,-22 1 16,21 20-16,0-21 15,-21 0-15,0 22 0,0-22 0,0 0 16,0 0-16,0 0 0,0 0 0,0 1 16,0-1-16,0 0 15,0-42 16,0 0-31,0-1 16,0 1-16,0-21 16,21 21-16,0-22 0,0 1 0,1 21 15,-1-21-15,0-1 0,0 1 16,21 0-16,-20-1 0,20 22 0,0 0 16,1 0-16,-22 21 0,21 0 15,0 0-15,1 21 0,-22 0 16,0 0-16,0 22 0,0-22 0,-21 21 15,0 0-15,0 1 0,0-22 16,0 21-16,0 1 0,0-22 0,-21 21 16,21-21-16,0 22 0,-21-22 15,21 0-15,-21 0 0,21 0 16,-21-21-16,21-21 31,21 0-31,0 0 16,0-22-16</inkml:trace>
  <inkml:trace contextRef="#ctx0" brushRef="#br0" timeOffset="3883.98">7260 487 0,'0'0'0,"-21"-21"0,0 21 31,21 21-15,0 0-16,0 21 15,0-20-15,0 20 0,0 0 16,0 1-16,0-1 0,0 0 0,-21 22 16,21-22-16,-22 22 0,22-1 15,0-21-15,-21 1 0,0-1 16,21 0-16,0 1 0,-21-22 0,0 21 16,21-21-16,-21 1 0,21-1 15,0 0-15,-22-21 16,1 0-1,21-21-15,0 0 0,-21-1 16,21 1-16,0 0 0,0-21 16,0 21-16,0-22 0,0 22 0,0-21 15,0 21-15,21-22 0,22 22 16,-22 0-16,0-21 0,0 42 0,0-22 16,22 1-16,-22 21 0,0 0 15,21 0-15,-21 0 0,1 21 0,-1 1 16,0-1-16,0 0 0,0 0 0,0 0 15,-21 22-15,0-22 0,0 0 16,0 21-16,0-21 0,0 1 16,0-1-16,-21 0 0,21 0 15,-21 0-15,0-21 0,0 21 0,0 1 16,-1-22-16,1 0 0,0 21 16,0-21-16,0 0 15,0 0-15,21-21 31,0-1-31,21 1 0,0 21 16,0-21-16,0 0 0</inkml:trace>
  <inkml:trace contextRef="#ctx0" brushRef="#br0" timeOffset="4254.34">7620 1185 0,'21'0'16,"0"0"0,-21-21-16,21 21 0,1-21 0,-22 0 15,21 21-15,0-21 0,0 0 16,-21-1-16,21 1 0,-21 0 16,21 0-16,-21 0 0,0 0 0,-21 21 31,0 0-16,0 21-15,0 0 0,0 0 16,21 0-16,-22 0 0,1 22 0,0-22 16,21 0-16,-21 21 0,21-20 0,0-1 15,0 0-15,0 0 0,0 0 16,0 0-16,0 1 0,0-1 0,21 0 16,0-21-16,0 0 15,1 0-15,-1 0 0,0 0 0,21 0 16,-21 0-16,22 0 0,-22 0 15,21-21-15,1 21 0,-22-21 16,21-1-16</inkml:trace>
  <inkml:trace contextRef="#ctx0" brushRef="#br0" timeOffset="4647.5">8213 1058 0,'0'-21'0,"0"42"0,0-63 16,0 21-16,0 0 15,0 0 1,21 21-1,0 0-15,0 0 0,0 0 16,0 0-16,1 0 0,20 0 16,-21 0-16,0 21 0,0 0 0,1 0 15,-1 0-15,0 0 0,0 1 16,-21 20-16,0-21 0,21 0 16,-21 22-16,0-22 0,0 0 0,0 21 15,0-21-15,0 1 0,0-1 16,-21 0-16,0-21 0,21 21 0,0 0 15,-21-21-15,0 0 0,-1 0 16,22-21 0,0 0-1,0 0-15,0 0 0,0-1 16,0 1-16,22-21 0,-1 21 16,0-22-16,0 1 0,0 21 0,0-21 0,1 20 15,-1 1-15,0 0 16,0 0-16,0 0 0,0 21 15,1 0-15,-1 0 16,0 0-16</inkml:trace>
  <inkml:trace contextRef="#ctx0" brushRef="#br0" timeOffset="5577.05">9948 1418 0,'21'0'31,"1"0"-31,20-21 0,0 0 16,1 21-16,-1-21 0,0 0 0,22-1 16,-22 1-16,22-21 0,-22 0 0,21 20 15,-20-20-15,-1 0 0,0-22 16,1 22-16,-1-22 0,-21 22 0,0-21 16,1-1-16,-22 22 0,0-1 15,0 1-15,0 0 0,-22-1 16,1 22-16,0-21 0,0 21 15,0 21-15,0 0 0,-1 0 0,1 0 16,0 0-16,0 21 0,0 0 16,0 21-16,21-20 0,-22 41 0,22-21 15,-21 22-15,21-1 0,-21 1 16,21 21-16,0-22 0,-21 22 0,0-22 16,0 22-16,21-22 0,-22 22 0,1 0 15,21 21-15,0-22 0,-21 1 16,21 0-16,-21 20 0,21-20 0,-21 21 15,21-21-15,0 20 0,-21 1 0,-1 0 16,1-21-16,21-1 16,0 1-16,-21 0 0,0-1 0,21 1 15,-21-21-15,21-1 0,0 1 0,0-22 16,0 0-16,0 1 0,0-1 16,0-21-16,0 0 0,21 0 0,0-21 15,0 0-15,0-21 0,22 0 0,-1-21 16,-21 21-16,43-43 0,-22 22 0,22-22 15,-1-20-15,1-1 0,-1 0 16,1 1-16,-1-22 0,-21 0 0,22 0 16,-43 0-16,0 0 0,-21 22 15,0-22-15,-21 21 0,0 1 16,-21 20-16,-22 1 0,22-1 0,-22 22 16,1-1-16,20 1 0,-20 21 15,-1 0-15,22 0 0,0 21 0,-1 0 16,1-22-16,0 22 0,21 0 15,42 0 17,0 0-32,0 0 0,0 0 15,0-21-15,22 21 0,-22 0 0,21-21 16,-21 21-16,22-21 0,-1 0 16,0 21-16,1-21 0,-1-1 15</inkml:trace>
  <inkml:trace contextRef="#ctx0" brushRef="#br0" timeOffset="6019.98">11070 1185 0,'-21'0'16,"42"0"-16,-42-21 0,0 21 0,0 0 16,21-21-16,0 0 0,-22 21 15,22-21-15,0 0 16,0-1-16,22 1 15,-1 21-15,0-21 0,0 21 0,21 0 16,-20 0-16,20 0 16,-21 0-16,21 0 0,1 0 0,-22 0 15,21 21-15,-21 0 0,1 1 16,-1-1-16,0 0 0,0 0 0,-21 21 16,0-20-16,0-1 0,0 0 0,0 0 15,0 0-15,0 0 0,-21 1 16,0-1-16,0-21 0,21 21 15,-22-21 1,22-21 0,0 0-16,0-1 15,0 1-15,0 0 0,0-21 16,0 21-16,0-1 0,22-20 0,-22 21 16,21 0-16,-21 0 0,21-1 15,0 1-15,0 0 0,0 21 16,1 0-16,-1 0 15,0 0-15,0 0 0,0 0 16,0 0-16,1 0 0,-1 0 0,0 0 16</inkml:trace>
  <inkml:trace contextRef="#ctx0" brushRef="#br0" timeOffset="7256.58">12361 1249 0,'21'0'16,"1"-64"0,-1 43-1,-21 0-15,0 0 0,0-21 0,0 20 16,0 1-16,0-21 0,0 21 16,0-22-16,-21 22 0,-1 0 0,1-21 15,0 21-15,-21-1 0,21 22 16,-22 0-16,22 0 0,-21 0 0,-1 0 15,1 22-15,0-1 0,-22 0 16,22 21-16,0-21 0,-1 22 16,1-1-16,21 0 0,-22 1 0,22-1 15,21 0-15,0 1 0,0-22 16,0 21-16,0-21 0,0 22 16,21-22-16,1 0 0,-1-21 0,21 0 15,-21 21-15,22-21 0,-1 0 16,-21 0-16,21 0 0,22-21 0,-22 21 15,1-21-15,-1 0 0,0 0 16,1-1-16,-1-20 0,-21 21 0,21-21 16,-20-1-16,20 1 0,-21 0 15,0 20-15,-21-20 0,0 0 16,21 21-16,-21-22 0,0 22 16,0 0-16,-21 21 15,0 21-15,21 0 0,-21 0 16,0 1-16,0 20 0,21-21 15,0 21-15,0 1 0,0-22 0,0 0 16,0 21-16,0-20 0,0-1 16,0 0-16,21 0 0,0 0 0,0-21 15,0 21-15,0-21 0,1 0 0,-1 0 16,0 0-16,21 0 16,-21 0-16,1 0 0,20-21 0,-21 21 0,21-21 15,1 0-15,-22 0 16,0 0-16,21-1 0,-20-20 0,-1 21 15,-21-21-15,0-1 0,21 22 0,-21-21 16,0 21-16,0-1 0,0 1 16,-21 21-1,0 21-15,-1-21 0,22 22 16,-21-1-16,0 21 0,21-21 0,-21 22 16,21-22-16,0 21 0,0-21 15,-21 22-15,21-22 0,0 21 0,0-21 16,0 0-16,0 1 0,0-1 0,0 0 15,0-42 48,0 0-63,0-1 0,0 1 0,0 0 16,0-21-16,0 21 0,21-22 15,0 1-15,0 0 0,0-1 0,1 1 16,-1 21-16,0-22 0,21 22 15,-21 0-15,1 0 0,-1 0 16,21 21-16,-21 0 0,0 0 0,1 21 16,-1 0-16,0 0 0,0 22 15,0-22-15,0 21 0,1-21 0,-22 22 16,0-1-16,21-21 0,-21 21 16,21-20-16,-21 20 0,0-21 0,0 0 15,0 0-15,0 1 0,0-1 16,0 0-16,-21-21 31,21-21-15,0 0-16,0-1 0,0 1 0,0 0 15,0 0-15,0-21 0,21 20 16,-21-20-16,21 0 0,21-1 16,-20-20-16,20 21 0,0-1 0,-21 1 15,22 21-15,-1-22 0,-21 22 16,22 21-16,-22 0 0,0 0 0,0 0 15,0 21-15,0 1 0,1-1 16,-1 21-16,-21 0 0,0 1 0,0-1 16,0 0-16,0 1 0,0-22 0,0 21 15,0 1-15,0-22 0,0 0 16,-21 0-16,21 0 0,-22 0 0,22 1 16,0-65 30,22 43-30,-1-21-16,0 0 0</inkml:trace>
  <inkml:trace contextRef="#ctx0" brushRef="#br0" timeOffset="7624.55">14097 1101 0,'21'0'46,"0"0"-46,0 0 16,1 0-16,20 0 0,-21-21 0,21 21 16,-20-22-16,20 1 0,-21 0 0,0 0 15,0 0-15,1 0 16,-1-1-16,-21 1 0,0-21 0,0 21 16,0 0-16,0-1 0,0 1 15,0 0-15,-21 21 0,-1 0 0,1 0 16,-21 0-16,21 0 0,-22 0 0,22 0 15,-21 21-15,21 0 0,-22 22 16,22-22-16,0 21 0,0-21 0,0 22 16,21-1-16,-21 0 0,21-20 15,0 20-15,0-21 0,0 0 0,21 0 16,0 1-16,0-1 0,0 0 16,0-21-16,22 21 0,-22-21 15,21 0-15,-21 0 0,22 0 0,-22 0 16,21 0-16,-21 0 0,22-21 15,-22 0-15,21 21 0,1-21 0,-22-1 16</inkml:trace>
  <inkml:trace contextRef="#ctx0" brushRef="#br0" timeOffset="8231.43">15049 445 0,'0'0'0,"-63"-22"31,42 22-31,0 22 0,-1-1 0,1 0 0,21 0 16,-21 21-16,0 1 16,0-1-16,21 0 0,0 22 0,0-22 15,-21 1-15,21 20 0,0-21 16,-22 1-16,22-1 0,0 0 0,0 1 16,0-22-16,0 21 0,0-21 15,0 1-15,0-1 0,22-42 31,-1-1-15,0 1-16,0 0 0,21 0 0,-20-21 16,-1-1-16,21 22 0,-21-21 15,22-1-15,-22 1 0,0 21 16,0 0-16,0 0 0,-21-1 0,21 22 16,-21 22-1,0-1-15,0 0 16,0 0-16,0 21 0,0-20 15,0 20-15,0-21 0,0 21 0,0-20 16,0 20-16,22-21 0,-1 0 0,0 0 16,0 1-16,0-1 0,0-21 15,1 21-15,20-21 0,-21 0 0,21 0 16,1 0-16,-22 0 16,21 0-16,1-21 0,-22 0 0,21-1 0,-21-20 15,0 21-15,1-21 0,-1-22 16,0 22-16,0-22 0,0 1 15,-21-1-15,21 1 0,-21-1 0,0 22 16,0 0-16,0-22 0,-21 43 16,0-21-16,0 20 0,21 1 0,-21 0 15,0 21-15,-1 0 16,1 0-16,-21 0 0,21 21 0,0 0 16,-1-21-16,1 22 0,0-1 0,21 0 15,0 0-15,0 0 0,0 0 16,0 1-16</inkml:trace>
  <inkml:trace contextRef="#ctx0" brushRef="#br0" timeOffset="9028.08">16023 847 0,'0'0'0,"21"-21"0,-21-1 0,21 22 0,1-21 15,-1 0 1,0 21-16,0-21 16,0 0-16,0 21 31,-42 21 0,21 0-31,-21 0 16,0 22-16,21-22 0,0 21 0,-21-21 15,21 22-15,-21-22 16,21 21-16,0-21 0,0 0 0,0 1 16,0-1-16,0 0 0,0 0 0,0 0 15,21-21-15,0 0 0,-21 21 16,21-21-16,0 0 0,0 0 0,22 0 16,-22 0-16,21 0 0,-21-21 15,22 21-15,-22-21 0,0 0 0,21 0 16,-20 0-16,-1-1 0,0-20 0,-21 21 15,0-21-15,0-1 0,0 1 16,0 0-16,0 20 0,-21-20 0,0 21 16,-1 0-16,1 0 0,0 21 15,0 0-15,0 0 0,0 0 16,-1 0-16,1 0 0,0 0 16,0 21-16,0 0 0,0 0 0,-1 0 15,1 22-15,0-22 0,21 0 0,-21 0 16,21 21-16,0-20 0,0-1 15,0 0-15,0 0 0,0 0 16,21-21-16,0 0 0,0 0 16,1 0-16,20 0 0,0 0 0</inkml:trace>
  <inkml:trace contextRef="#ctx0" brushRef="#br0" timeOffset="9436.27">16785 826 0,'0'-43'16,"0"22"-16,0 0 0,0 0 0,0 0 16,0-1-16,0 1 0,0 0 15,0 0 1,21 21-16,0-21 0,1 21 16,-1 0-16,0 0 15,0 21-15,0 0 0,0 0 0,1 22 16,-1-22-16,0 21 0,0 0 15,0 1-15,-21-1 0,0 0 16,21 1-16,-21-22 0,0 21 16,0 1-16,0-22 0,0 0 0,0 0 15,0 0-15,0 0 0,0 1 0,0-44 47,0 1-47,0 0 16,0 0-16,0 0 0,0-22 0,0 1 15,0 21-15,0-21 0,22-1 16,-1 1-16,0 0 0,0 20 0,0-20 16,0 21-16,1 0 0,-1 0 15,0-1-15,21 1 0,-21 0 0,22 0 16,-22 0-16,21 21 0,1-21 16</inkml:trace>
  <inkml:trace contextRef="#ctx0" brushRef="#br0" timeOffset="10227.54">17907 212 0,'0'0'0,"0"-21"0,-21 42 32,0 0-32,-1 21 0,22-21 15,0 22-15,-21-1 16,0 22-16,0-22 0,0 0 0,21 22 15,-21-22-15,-1 22 0,22-1 0,-21-21 16,0 22-16,21-22 0,-21 1 16,0-1-16,0 0 0,21 1 0,0-22 15,-22 0-15,1 0 0,21 0 16,0 0-16,-21-21 16,21-21-1,0 0 1,0 0-16,0 0 0,21 0 15,0-22-15,1 1 0,-1 0 16,0-1-16,21 1 0,-21 0 0,22-1 16,-1 1-16,0 21 0,-20-22 15,20 22-15,0 0 0,-21 0 0,22 21 16,-22 0-16,0 0 0,0 0 16,0 0-16,-42 21 31,0 0-31,0-21 15,0 0-15,0 21 0,-22-21 0,22 0 16,-21 22-16,-1-22 0,22 0 16,-21 0-16,21 0 0,0 0 0,-1 0 15,1 0-15,0 0 0,0 0 16,21 21 15,0 0-15,0 0-16,0 0 0,0 22 0,0-22 15,0 21-15,21 0 0,0-20 16,-21 20-16,21-21 0,1 21 0,-1-20 16,-21-1-16,21 21 0,0-21 0,0 0 15,22 1-15,-22-22 0,0 21 16,21-21-16,-21 0 0,22 0 16,-1 0-16,0 0 0,-20 0 15,20 0-15,0 0 0,-21 0 0,1-21 16,20 21-16,-21-22 0,0 1 0,0 0 15,1-21-15,-1 21 0,0-22 16,-21 22-16,0-21 0,21 21 0,-21-1 16,21 1-16,-21 0 15,0 0-15,0 42 47,-42 0-47,21-21 16,-22 21-16,1 1 0</inkml:trace>
  <inkml:trace contextRef="#ctx0" brushRef="#br0" timeOffset="11291.59">2413 1990 0,'0'0'16,"-127"21"0,106-21-1,42 0 32,0 0-47,0 0 0,22 0 0,-1 0 16,0 0-16,22 0 0,-1 0 0,1 0 15,-1 0-15,1 0 0,20 0 16,1 0-16,0 0 0,-1 0 0,22 0 16,0 0-16,0 0 0,21 0 15,21 0-15,0 0 0,0 0 0,1 0 16,20 0-16,21 0 0,-20 0 0,20-21 16,1 21-16,-1 0 15,1 0-15,-1 0 0,1 0 0,-1-21 16,1 21-16,-1 0 0,1 0 0,-1-22 15,-20 22-15,20 0 0,-21-21 16,22 21-16,-22-21 0,1 21 0,-22 0 16,0 0-16,0-21 0,-21 21 15,0 0-15,-21 0 0,0 0 0,-22-21 16,1 21-16,-21 0 0,-1 0 0,-21 0 16,-20 0-16,-1 0 0,0 0 15,0 0-15,0 0 0,0 0 78</inkml:trace>
  <inkml:trace contextRef="#ctx0" brushRef="#br0" timeOffset="12205.01">10943 1926 0,'0'0'0,"-21"0"0,-106-21 31,106 0-31,0 21 0,-1 0 16,-20 0-16,21 0 0,0-21 0,0 21 15,-1 0-15,1 0 0,0 0 16,42 0 31,0 0-47,1 0 0,20 0 15,0 0-15,1 0 0,20 0 0,1 0 16,-1 0-16,22 0 0,-1 0 16,1 0-16,0 0 0,21 0 0,-1 0 15,1 0-15,21 21 0,0-21 16,0 0-16,0 0 0,0 0 0,21 21 15,-21-21-15,0 0 0,22 0 0,-1 0 16,21 0-16,-21 0 0,0 0 16,1 0-16,20 0 0,0 0 0,1 0 15,-1 0-15,0 0 0,1 0 16,20 0-16,1 0 0,-22 0 16,21 0-16,1 0 0,-22 0 0,22 0 15,-22 0-15,0 0 0,1 0 16,-1 0-16,-21 0 0,0-21 0,1 21 15,-22 0-15,0-21 0,0 21 0,-22-21 16,1 21-16,-21 0 0,-22 0 16,1-22-16,-22 22 0,22 0 0,-43 0 15,21 0-15,-21 0 0,1 0 16,-1 0 0,-21-21 77,0 0-61</inkml:trace>
  <inkml:trace contextRef="#ctx0" brushRef="#br0" timeOffset="12386.09">18140 1926 0,'0'0'0,"21"0"15,-21 21-15,-21-21 31,0 0-31,-1 0 16</inkml:trace>
  <inkml:trace contextRef="#ctx0" brushRef="#br0" timeOffset="32056.48">804 4445 0,'0'21'32,"-21"-21"46,0 0-47,0 0 16</inkml:trace>
  <inkml:trace contextRef="#ctx0" brushRef="#br0" timeOffset="32559.85">677 4466 0,'0'0'0,"0"21"15,-21-21-15,0 0 16,0 0-16,0 0 16,-1 0-16,-20 0 0,21 0 15,0 0-15,0 22 0,-22-22 0,22 0 16,0 0-16,0 0 15,0 0-15,-1 0 0,1 0 16,0 0 0,42 0 31,22 0-47,-22 0 0,21 0 0,0 0 15,22 0-15,-1 0 0,1 0 16,-1 0-16,1 0 0,-1 0 0,1-22 15,-1 1-15,22 21 0,0-21 16,-1 21-16,1-21 0,0 0 0,-1 21 16,1-21-16,0 21 15,-22-22-15,1 22 0,-1 0 0,-20 0 16,-1-21-16,0 21 0,1 0 16,-22 0-16,0 0 0,0 0 0,0 0 15,-42 0 63,0 0-78,0 0 16,0 0-16,-1 0 0,1 0 0</inkml:trace>
  <inkml:trace contextRef="#ctx0" brushRef="#br0" timeOffset="33083.97">741 4593 0,'-21'21'0,"42"-42"0,-64 42 0,22-21 0,0 0 16,0 0-16,0 0 15,0 0-15,42 0 63,21 0-63,-21-21 15,22 21-15,20 0 0,-21 0 16,22-21-16,21 0 0,-1 21 0,1 0 16,0-21-16,20 21 0,-20-21 15,0 21-15,-1 0 0,1-22 16,0 22-16,-22 0 0,1-21 16,-1 21-16,-20-21 0,20 21 0,-21 0 15,1 0-15,-1-21 0,0 21 16,1 0-16,-22 0 0,0 0 0,0 0 15,0 0-15,-21-21 16,0 0 47,-21 21-63,0 0 15,0 0-15,21-22 0</inkml:trace>
  <inkml:trace contextRef="#ctx0" brushRef="#br0" timeOffset="34000.69">1884 3895 0,'0'0'0,"-21"-21"0,-1 21 16,22 21 31,0 0-47,0 0 16,0 0-16,0 0 0,22 1 0,-1-1 15,0 21-15,0-21 0,0 0 16,0 22-16,1-22 0,-1 0 15,21 21-15,0-20 0,-20-1 0,20 0 16,0 0-16,1 0 0,-1-21 0,0 21 16,1-21-16,-1 0 0,0 22 15,1-22-15,-22 0 0,21 0 16,-21 0-16,0 0 0,1 0 16,-1 0-16,-21 21 15,-21-21 1,-22 21-1,22 0-15,-21-21 0,21 21 16,-22-21-16,1 21 0,0 1 0,-1-1 16,-41 21-16,41-21 15,1 0-15,21 1 0,-22 20 0,22-21 16,-21 21-16,21 1 0,-22-1 16,22 0-16,0 1 0,0-1 0,0-21 15,0 22-15,-1-1 16,1-21-16,0 0 0,21 0 0,0 1 15,-21-1-15,0 0 0,21 0 16,-21 0-16,-1-21 63,1 0 30,21-21-30,0 0 15,0 0-31,0 0-32,0-1 1</inkml:trace>
  <inkml:trace contextRef="#ctx0" brushRef="#br0" timeOffset="36157.08">4593 3768 0,'21'-21'16,"0"-1"-16,1 1 0,-22 0 15,21 0-15,-21 0 16,0 0-16,0-1 16,0 1-16,-21 0 15,-1 21-15,1 0 0,0 0 16,0 0-16,0 0 0,0 0 15,-22 21-15,22 0 0,-21 1 16,-1-1-16,22 21 0,-21-21 0,21 22 16,0-1-16,-1 0 0,1 22 15,0-22-15,0 22 0,21-1 0,-21 1 16,21-1-16,0 1 0,0-22 16,0 21-16,0-20 0,0 20 0,0-20 15,0-1-15,21 0 0,0-21 16,21 22-16,-20-22 0,20 21 0,-21-21 15,21-21-15,22 22 0,-22-22 16,22 0-16,-22 0 0,22-22 0,-22 1 16,21 21-16,-20-21 0,20-21 15,-20 21-15,-1-1 0,-21-20 16,21 21-16,-20-21 0,-1-1 0,0 1 16,0-22-16,-21 22 0,0-21 0,0 20 15,0-20-15,0 20 0,0 1 16,0 0-16,0 21 0,0-1 0,0 1 15,0 0-15,0 0 0,-21 42 16,21 0 0,0 0-16,0 22 0,-21-1 0,21 0 15,0 1-15,0-1 0,0 22 16,0-22-16,0 0 0,0 1 0,0-1 16,0 0-16,0-21 15,0 22-15,0-22 0,0 0 0,0 21 16,21-20-16,0-1 0,0-21 15,0 0-15,1 0 16,-1 0-16,0 0 0,0-21 0,21-1 16,-20 1-16,-1 0 0,0 0 0,0 0 15,0-22-15,0 1 0,1 0 16,-1-1-16,0 1 0,0 0 0,-21-1 16,0 1-16,21 21 0,-21-21 15,21 20-15,-21 1 0,0 0 0,0 0 16,0 42 15,0 0-31,0 0 0,0 22 16,0-22-16,-21 21 0,21 1 15,-21-22-15,21 21 0,-21 0 0,21-20 16,0 20-16,0-21 0,0 21 16,0-20-16,0-1 0,0 0 0,0 0 15,21 0-15,0-21 0,0 0 16,1 21-16,-1-21 0,21 0 0,0 0 15,1 0-15,-1 0 0,0-21 0,1 0 16,-1 0-16,0 0 0,1 0 16,-1-1-16,0-20 0,1 0 0,-22 21 15,21-22-15,-21 1 0,1 0 16,-22-1-16,0 1 0,0 21 16,0 0-16,0-1 0,0 1 0,-22 21 15,1 0-15,0 0 16,0 0-16,0 21 0,0 1 0,-1-1 15,22 0-15,0 0 0,0 21 0,0-20 16,0 20-16,0-21 0,22 21 16,-1-20-16,-21-1 0,21 21 0,-21-21 15,21 0-15,-21 1 0,0-1 16,0 0-16,0 0 0,0 0 16,0 0-16,0 1 0,-21-22 15,0 21-15,0-21 16,-1 0-16,1 0 0,0 0 15,0 0-15,0 0 16,21-21-16,-21-1 0,21 1 16,0-21-16,0 21 0,21 0 15</inkml:trace>
  <inkml:trace contextRef="#ctx0" brushRef="#br0" timeOffset="36444.42">6731 3683 0,'0'0'0,"21"-21"0,-21-21 0,0 20 16,0 1-16,0 0 16,-21 42-1,0 0-15,0 22 16,-1-22-16,1 21 0,0 22 0,0-22 16,0 0-16,0 22 0,-1-1 15,1 1-15,0-1 0,0 1 16,21-1-16,-21-20 0,0 20 0,-1-20 0,1-1 15,0 0-15,21 1 0,-21-22 16,21 0-16,0 0 0,0 0 0,0 0 16,0 1-1,21-22 1,0-22-16,0 1 16,22 0-16,-22 0 0</inkml:trace>
  <inkml:trace contextRef="#ctx0" brushRef="#br0" timeOffset="36836.31">6943 4106 0,'21'-21'0,"-42"42"0,42-63 16,0 21-16,-21 42 31,-21 0-31,0 22 0,-1-22 0,1 0 16,21 21-16,-21 1 0,0-1 15,0-21-15,0 21 0,-1 1 16,1-22-16,0 21 0,21-21 0,0 1 15,0 20-15,0-21 0,0 0 16,21 0-16,0-21 0,1 0 16,20 0-16,0 0 0,-21 0 0,22 0 15,-1-21-15,0 0 0,1 21 16,-22-21-16,21 0 0,-21 0 0,1-22 16,-1 22-16,0-21 0,-21-1 0,21 1 15,-21 0-15,0-1 0,0 1 16,0 0-16,-21-1 0,0 22 0,0 0 15,-1 0-15,1 21 0,0 0 16,-21 0-16,21 0 0,-1 21 16,-20-21-16,21 21 0,-21 0 0,20 1 15,1-1-15,-21 21 0,42-21 16,0 0-16,-21 1 0,21-1 0,0 0 16,21 0-16,0-21 15,0 0-15,22 0 0</inkml:trace>
  <inkml:trace contextRef="#ctx0" brushRef="#br0" timeOffset="38112.47">7556 4106 0,'0'0'0,"0"-21"16,-21 42 15,21 1-31,-21-1 0,21 0 0,0 21 15,0-21-15,-21 1 0,21 20 16,-21-21-16,21 21 0,0-20 0,-21-1 16,21 21-16,0-21 0,0 0 0,0 1 15,0-1-15,0 0 16,-22-21-16,22 21 16,0-42-1,0 0 1,0 0-16,0-22 0,0 22 15,0 0-15,22-21 0,-22-1 16,21 1-16,0 0 0,-21-1 0,21 1 16,0 21-16,0-22 0,1 22 15,-1-21-15,0 21 0,0 0 0,0 21 16,0 0-16,1 0 0,-1 0 0,0 0 16,0 21-16,0 0 0,-21 0 15,21 21-15,-21-20 0,22 20 0,-22-21 16,21 21-16,-21-20 0,0 20 15,0-21-15,0 0 0,0 22 0,0-22 16,0 0-16,0 0 0,0 0 16,0 0-16,21-21 31,0-21-15,0 0-16,-21 0 15,21 0-15,1-22 0,20 1 0,-21 0 16,0-1-16,22 1 0,-22 0 15,21-1-15,-21 1 0,22 0 0,-22 21 16,21-1-16,-21 1 0,0 0 16,1 0-16,-1 21 0,0 0 0,0 0 15,-21 21-15,0 21 16,0-20-16,0-1 0,0 21 0,0 0 16,0-20-16,0 20 0,0 0 15,0 1-15,0-22 0,0 21 0,0-21 16,0 0-16,0 1 0,0-1 15,0 0-15,0 0 0,0 0 0,42 0 16,-20-21-16,-1 0 0,21 0 0,-21 0 16,22 0-16,-1 0 0,0 0 15,-21 0-15,22 0 0,-1 0 0,0-21 16,1 0-16,-22 21 0,21-21 0,-21 0 16,22-22-16,-22 22 0,0-21 15,0 21-15,0-22 0,1 1 16,-22 0-16,0-1 0,0 22 15,0 0-15,0 0 0,0 0 0,0 0 16,-22 21-16,1 0 0,0 0 0,0 21 16,0 0-16,0 0 15,-1 0-15,1 22 0,0-22 0,0 21 16,21-21-16,0 22 0,0-1 16,0-21-16,0 21 0,0-20 0,0-1 15,0 21-15,0-21 0,0 0 0,21 1 16,0-22-16,0 21 0,22 0 15,-22-21-15,21 0 0,1 0 0,-22 0 16,21 0-16,0 0 0,-20 0 16,20 0-16,-21 0 0,21-21 15,-20 0-15,20-1 0,-21 1 0,0-21 16,22 21-16,-22-22 0,0 1 0,0 0 16,0-1-16,-21 1 0,0 0 15,0 21-15,0-22 0,0 22 16,0 0-16,0 0 15,-21 21 1,21 21-16,0 0 16,0 0-16,0 0 15,21 1-15,0-22 0,-21 21 16,0 0-16,0 0 0,22 0 16,-22 0-16,0 1 0,0 20 0,0-21 15,0 0-15,0 0 0,0 1 0,0-1 16,0 0-16,0 0 0,0 0 15,0 0-15,21-21 0,0 0 16,0 0-16,0 0 0,22 0 16,-22 0-16,0 0 0,21 0 15,-21-21-15,1 21 0,20-21 0,-21 21 16,0-21-16,22 0 0,-22 0 0,0-1 16,0 1-16,-21 0 0,0 0 15,0 0-15,0 0 0,0-1 16,0 1-16,-21 0 0,0 0 0,-22-21 15,1 20-15</inkml:trace>
  <inkml:trace contextRef="#ctx0" brushRef="#br0" timeOffset="38396.48">6858 3874 0,'190'0'15,"-126"-22"1,-1 22-16,1 0 0,-1-21 16,1 21-16,21 0 0,-22-21 0,1 21 15,-1-21-15,1 21 0,-1 0 0,-21 0 16,1 0-16,-1 0 0,-21-21 15,0 21-15,1 0 0,-44 0 32</inkml:trace>
  <inkml:trace contextRef="#ctx0" brushRef="#br0" timeOffset="39236.79">4995 6223 0,'0'0'16,"-21"0"-16,21-21 16,0 0-16,0 0 0,0-1 15,0 1-15,0 0 0,0 0 16,21 0-16,0-22 0,1 1 15,20 21-15,-21-43 0,21 22 16,-20 0-16,-1-22 0,21 22 0,-21-22 16,0 22-16,1 0 0,-22 21 15,0-1-15,0 1 0,0 0 0,-22 21 16,1 0-16,0 0 0,-21 21 16,-1 0-16,1 1 0,0-1 0,-1 0 15,22 21-15,-21-21 16,21 22-16,21-22 0,0 0 0,0 0 15,0 22-15,0-22 0,21 0 0,21 0 16,-21-21-16,22 21 0,-22 0 0,21 1 16,1-1-16,-22 0 0,21 0 15,-21 0-15,22 0 0,-22 1 16,0-1-16,0 0 0,0-21 0,-21 21 16,0 0-16,0 0 0,21-21 0,-21 22 15,22-22-15,-22 21 0,21-21 16,0 0-16,0 0 15,0 0-15,22-21 0,-22-1 0,21 22 16,0-21-16,-20 0 0,20 0 16,0 0-16,1-22 0,-1 22 0,-21-21 15,21 21-15,-20-22 0,-1 1 16,-21 0-16,0 21 0,0-22 0,0 22 16,0 0-16,0 0 0,0 0 15,-21 21-15,-1 0 16,1 21-16,0-21 0,0 21 0,0 21 15,0-21-15,-22 22 0,43-22 16,-21 21-16,21 1 0,-21-22 0,21 21 16,0 0-16,0-20 0,0-1 0,0 21 15,0-21-15,0 0 0,0 1 16,21-1-16,0-21 0,22 21 0,-22-21 16,21 0-16,0 0 0,1 0 0,-1 0 15,22 0-15,-22 0 0,21-21 16,-20 21-16,20-21 0,1-1 0,-1 1 15</inkml:trace>
  <inkml:trace contextRef="#ctx0" brushRef="#br0" timeOffset="40384.3">6816 5927 0,'42'-21'0,"-84"42"0,105-85 0,-21 22 15,-20 21-15,-22-22 0,0 1 0,0 21 16,0-21-16,0 20 0,-22-20 16,1 42-16,-21-21 0,21 21 0,-22 0 15,22 0-15,-21 0 0,0 21 16,-1 0-16,1 0 0,0 22 0,-1-1 15,1 0-15,0 1 0,20-1 16,-20 22-16,21-22 0,0 0 0,0 1 16,-1-1-16,22 0 0,0-21 15,0 22-15,0-22 0,0 0 0,0 0 16,0 0-16,0 1 0,22-22 16,-1 0-16,0 0 0,21 0 0,-21 0 15,22 0-15,-1-22 0,0 1 0,1 0 16,-1 0-16,-21 0 0,22 0 15,-22-1-15,21-20 0,-21 21 0,0-21 16,1 20-16,-22-20 0,21 21 0,-21 0 16,21 0-16,-21-1 0,0 1 15,0 42 17,0 1-17,0 20-15,0-21 0,0 21 0,0 1 16,0-1-16,0 0 0,0 22 15,0-1-15,0 1 0,0-1 0,0 22 16,0 0-16,0-1 0,0 1 0,0 0 16,0-1-16,0 1 0,0 21 0,0-21 15,0-1-15,0 1 0,0-22 16,-21 22-16,21-21 0,0-1 0,-21 1 16,21-22-16,-22 0 0,22 1 0,0-22 15,0 0-15,0 0 0,0-42 16,0 0-1,22 0-15,-1-22 0,0 1 16,21-22-16,-21 1 0,1-22 0,20 1 16,-21-1-16,21-21 0,-20 0 0,20 0 15,-21 1-15,21-22 0,-20 21 16,-1-21-16,0 21 0,-21 0 0,0 0 16,21 0-16,-21 22 0,0-1 0,0 0 15,0 22-15,0-1 0,0 1 16,0 21-16,0-1 0,0 22 0,0 0 15,0 42 1,0 0-16,0 22 16,0-22-16,0 21 0,0 0 15,0 1-15,0-1 0,0 0 0,0 1 16,0-1-16,0-21 0,21 22 16,-21-22-16,0 0 0,0 0 0,21 0 15,1-21-15,-1 0 0,-21 21 0,21-21 16,0 0-16,0 0 0,0 0 15,1-21-15,20 0 0,-21 0 0,0 0 16,22 0-16,-22-1 0,0-20 16,0 0-16,0-1 0,0 1 0,1 0 15,-22-1-15,0 1 0,21 0 0,-21-1 16,21 22-16,-21-21 0,0 21 16,0 0-16,0 42 15,0 0 1,0 0-16,0 0 0,0 0 15,0 22-15,0-1 0,0-21 0,0 22 16,0-22-16,0 21 0,0-21 16,21 0-16,0 1 0,-21-1 0,21 0 15,1-21-15,-1 21 0,0-21 16,0 0-16,0 0 16,0-21-16,1 0 0,-1 21 0,0-21 15,0-22-15,-21 22 0,21 0 0,0-21 16,1 20-16,-22-20 0,0 21 15,21-21-15,-21 20 0,21 1 16,-21 42 0,0 1-16,0-1 0,0 0 15,0 21-15,0-21 0,-21 22 0,21-22 16,-21 21-16,21-21 0,0 1 0,0-1 16,-22 0-16,22 0 0,0 0 15,0 0-15,0-42 31,22 0-15,-22 0-16,0 0 0</inkml:trace>
  <inkml:trace contextRef="#ctx0" brushRef="#br0" timeOffset="40576.19">8128 5398 0,'0'0'0,"-21"0"0,0 0 0,-1 0 15,1 0-15,0 0 0,0 0 16,0 0-16,0 0 16,21 21-16,-22-21 0,22 21 15,22 0 1,-1-21-16,0 21 0,21-21 16,-21 0-16,1 0 0,-1 21 0</inkml:trace>
  <inkml:trace contextRef="#ctx0" brushRef="#br0" timeOffset="40947.5">8276 5630 0,'0'-21'31,"0"0"-15,21 0-1,0 21 1,1 0-16,-1 0 0,-21 21 0,21 0 15,0-21-15,0 21 16,-21 22-16,21-22 0,-21 0 0,22 21 0,-22-20 16,0-1-16,0 21 0,0-21 15,0 22-15,0-22 0,0 0 16,0 0-16,0 0 0,0-42 47,0 0-47,0 0 0,0 0 0,0-1 15,0 1-15,0-21 0,21 21 0,0-22 16,0 22-16,0-21 0,0 0 16,1 20-16,-1 1 0,0-21 15,0 42-15,0-21 0,0 0 0,1 21 16,-1 0-16,0 0 0,0 0 16,0 0-16</inkml:trace>
  <inkml:trace contextRef="#ctx0" brushRef="#br0" timeOffset="42567.44">8826 5715 0,'0'0'0,"0"21"0,22-21 31,-1 0-31,0-21 0,0 0 16,0 21-16,0-21 0,1 0 16,-1-1-16,0 1 0,0 0 0,-21 0 15,0 0-15,0 0 16,-21 21-1,0 0-15,0 0 16,-1 0-16,1 0 0,0 21 0,0 0 16,0 0-16,0 0 0,-1 0 15,1 22-15,21-22 0,0 0 0,0 21 16,0-20-16,0-1 0,0 0 0,0 21 16,21-21-16,1 1 15,-1-22-15,0 0 0,21 0 0,-21 0 16,22 0-16,-1 0 0,0 0 0,-20 0 15,20 0-15,0-22 0,-21 1 16,22 0-16,-22 0 0,0 0 16,0 0-16,0-22 0,1 1 0,-1 21 15,0-22-15,-21 22 0,21-21 16,-21 21-16,0 0 0,0-1 16,0 44-1,0-1-15,-21 0 16,21 0-16,-21 0 0,21 22 15,-21-22-15,21 21 0,-22-21 0,22 0 16,0 22-16,0-22 0,0 0 0,0 0 16,0 0-16,0 1 0,0-1 0,0 0 15,0 0 1,0-42 0,0 0-1,0 0-15,0-1 0,22 1 0,-22 0 16,21 0-16,0-21 0,-21-1 15,21 22-15,-21-21 0,21-1 0,0 22 16,-21-21-16,22 21 0,-1 0 0,0-1 16,0 22-1,0 0-15,-21 22 16,0-1-16,0 0 0,0 0 0,0 0 16,0 0-16,0 22 0,0-22 15,0 0-15,0 0 0,0 0 16,0 1-16,0-1 0,0 0 0,0 0 15,0 0 1,21-21-16,1 0 16,-1 0-16,0-21 15,0 0-15,0 0 16,0-22-16,1 22 0,-1 0 0,0-21 16,21 21-16,-21-22 0,1 1 0,20 21 15,-21 0-15,0-22 0,22 22 16,-22 0-16,-21 42 31,0 0-31,0 0 16,-21 1-16,21 20 0,0-21 0,-22 21 15,22-20-15,-21 20 0,21-21 0,0 0 16,0 22-16,0-22 0,0 0 16,21 0-16,-21 0 0,22-21 0,20 21 15,-21 1-15,0-22 0,0 0 0,22 0 16,-22 0-16,21 0 0,-21 0 15,22 0-15,-22-22 0,21 1 0,-21 21 16,1-21-16,-1 0 0,0-21 0,0 20 16,0 1-16,-21-21 0,0 21 15,21-22-15,-21 22 0,0-21 16,0 21-16,0 0 0,0-1 16,-21 22-16,0 0 15,0 0-15,0 0 0,0 22 16,-1-1-16,1 0 0,0 0 0,21 21 15,0-20-15,-21-1 0,21 21 16,0-21-16,0 0 0,0 1 0,0 20 16,0-21-16,0 0 15,21 0-15,0-21 0,0 22 16,1-22-16,-1 0 0,0 0 0,21 0 16,-21 0-16,1-22 0,-1 22 15,0-21-15,0 0 0,21 0 16,-20 0-16,-1 0 0,0-1 0,-21-20 15,21 21-15,0-21 0,0 20 16,-21 1-16,0 0 0,0 0 0,0 0 16,22 21-16,-22 21 15,0 0 1,-22 0-16,22 22 0,0-22 0,-21 21 16,21-21-16,-21 22 0,21-22 0,0 0 15,0 21-15,0-21 0,0 1 16,0-1-16,0 0 0,21-21 15,0 0-15,1 0 0,-1 0 16,0 0-16,0 0 0,0 0 0,22 0 16,-22-21-16,0 0 0,21-1 15,-21 1-15,22 0 0,-22-21 0,0-1 16,21 1-16,-20 0 0,-1-22 0,0 22 16,0-22-16,0 1 0,-21-1 15,0 22-15,0-85 0,0 85 16,0-1-16,0 1 0,-21 21 15,21 0-15,-21 0 0,0 21 16,21 21-16,-21 0 0,-1 0 16,1 0-16,21 22 0,0-1 0,-21 0 15,21-21-15,-21 43 0,21-22 16,0 1-16,0-1 0,0 0 0,0 22 16,0-22-16,0 0 0,0 22 15,0-43-15,0 21 0,21 1 0,-21-22 16,21 21-16,0-21 0,-21 1 0,22-22 15,-1 21-15,0-21 16,0 0-16,0 0 0,0 0 0,1 0 16,-1 0-16,0 0 0,0-21 0,21-1 15,-20 1-15,-1 0 0,21 0 16,-21-21-16,0 20 0,1-20 0,-22 0 16</inkml:trace>
  <inkml:trace contextRef="#ctx0" brushRef="#br0" timeOffset="42808.3">11028 5376 0,'-21'0'0,"42"0"0,-42 22 31,42-22-31,0 0 16,21 0-16,1 0 0,-22 0 0,21 0 15,0 0-15,1 0 0,-1 0 16,0 0-16,1 0 0,-1 0 0,-21 0 15,22 0-15,-22 0 0,0 0 16,0-22-16,-21 1 31,-21 0-15,0 0-16,0 21 0,21-21 0</inkml:trace>
  <inkml:trace contextRef="#ctx0" brushRef="#br0" timeOffset="43464.55">11896 4022 0,'-22'0'16,"44"0"-16,-65 0 0,22 0 0,-21 0 0,21 0 0,-1 0 15,1 0-15,0 0 0,0 0 16,0 0-16,0 0 0,42 0 31,21 0-15,0 0-16,1 0 0,20 0 0,1 0 16,-1 0-16,22-21 0,0 21 15,-1 0-15,1 0 0,-22 0 0,22 0 16,-21 0-16,-1 0 0,1 0 15,-1 0-15,-21 0 0,1 0 0,-22 0 16,0 0-16,0 0 0,0 0 0,-21-22 16,-21 22-1,0-21 1,0 21-16,0 0 0,0 0 16,-1 0-16,-20 0 0,0 0 15,21 0-15,-43 0 0,22 0 0</inkml:trace>
  <inkml:trace contextRef="#ctx0" brushRef="#br0" timeOffset="43803.77">11557 4191 0,'0'0'0,"-21"0"0,42 0 46,0 0-30,21 0-16,1 0 0,20 0 0,1-21 16,-1 21-16,22 0 0,0 0 0,-22-21 15,22 21-15,-1-21 0,-20 21 16,-1 0-16,1 0 0,-1 0 0,-20-22 16,-1 22-16,0 0 0,-20-21 0,20 21 15,-21 0-15,0 0 0,-21-21 16,21 21-16,-21-21 31,-21 21-15,21-21-16,-21 21 15,0 0-15,0-21 0,0-1 16,-1 22-16</inkml:trace>
  <inkml:trace contextRef="#ctx0" brushRef="#br0" timeOffset="44252.24">12425 3620 0,'0'0'15,"0"-22"1,-21 22-16,21 22 16,0-1-1,0 0-15,21 0 16,0 0-16,0 0 0,0 1 0,0-1 15,1 0-15,-1 0 0,21 0 0,-21 0 16,22 1-16,-22-22 0,21 21 16,0-21-16,1 21 0,-1-21 0,22 0 15,-22 0-15,0 0 0,-21 0 0,22 0 16,-1 0-16,-21 0 0,0 0 16,1-21-16,-1 21 15,-21-21-15,0-1 0,-21 22 16,-1 0-16,-20 0 15,21 0-15,-21 0 0,-1 0 0,1 22 16,0-1-16,-1 0 0,1 0 16,21 21-16,-22 1 0,1-1 0,21 0 15,-21 1-15,20-1 0,-20 0 0,21 1 16,0-1-16,0-21 0,-1 22 16,22-22-16,-21 0 0,21 0 0,0 0 15,0 0 1,21-21-16,1 0 0,-1 0 15,0 0-15,21-21 0,-21 21 16</inkml:trace>
  <inkml:trace contextRef="#ctx0" brushRef="#br0" timeOffset="45382.47">14774 3514 0,'0'0'0,"21"-43"16,-21 22-1,0 0-15,-21 21 16,0 0 0,0 0-16,-21 0 0,20 0 15,-20 21-15,21 0 0,-21 1 0,-1-1 16,1 0-16,0 0 0,-1 21 16,1-20-16,0 20 0,-1 0 0,1 1 15,0-1-15,-1 0 0,1 22 16,21-1-16,-22 1 0,22-1 0,-21 1 15,21 20-15,0-20 0,-1-1 16,22 1-16,0-1 0,0 22 16,0-21-16,0-1 0,0 22 0,0-1 15,0-20-15,22 21 0,-1-22 0,21 1 16,-21-1-16,22 1 0,20-1 16,-21 1-16,22-22 0,21 21 0,-22-20 15,22-1-15,-1 0 0,1 1 0,21-22 16,-21 21-16,20-21 0,1 1 15,0-22-15,21 21 0,-21-21 0,0 0 16,0 0-16,-1 0 0,22 0 16,-21 0-16,-21 0 0,42 0 15,-42-21-15,20-1 0,1 1 0,-21 0 16,21 0-16,-22-21 0,1 20 0,0-20 16,-22 0-16,22-1 0,-22 1 15,22 0-15,-21-22 0,-1 22 0,1-22 16,-1 1-16,1-1 0,-22-20 15,21 20-15,-41-20 0,20 20 0,-21-21 16,0 22-16,0-22 0,-21 22 0,22-22 16,-22 0-16,0 1 0,0-1 15,0 22-15,0-22 0,-22 21 0,1 1 16,0 21-16,0-22 0,0 22 16,-22-1-16,1 1 0,21 0 15,-21-1-15,-22 1 0,22 0 0,-1-1 16,-20 1-16,-1 0 0,22 21 15,-21-22-15,-1 1 0,1 0 0,20-1 16,-20 22-16,-1-21 0,22 21 16,-22-1-16,22 1 0,-21 21 0,-1-21 15,22 0-15,-22 21 0,1 0 0,-1-21 16,1 21-16,-1 0 0,1 0 16,-1 0-16,1 0 0,-22 0 0,22 0 15,-22 0-15,0 0 0,-21 0 16,22 0-16,-22 0 0,21 21 15,-21-21-15,22 21 0,20 0 0,-20 0 16,20 1-16,-21-1 0,22 21 16,-1 0-16,1 1 0,-1-1 0,1 22 15,-1-22-15,22 21 0,-21-20 16,20 20-16,1-20 0,0 20 0,20-21 16,-20 1-16,21-1 0,21 0 0,-21 1 15,21-1-15,-21 0 0,21-20 16,0-1-16,0 0 0,0 0 15,0 0-15,0 0 0,21-21 16,0 0-16</inkml:trace>
  <inkml:trace contextRef="#ctx0" brushRef="#br0" timeOffset="46179.76">14563 3916 0,'0'0'0,"21"0"16,-21 21-1,0 0 1,0 0-16,0 22 0,0-1 0,0 0 15,0 1-15,0-1 0,0 22 16,0-22-16,-21 0 0,21 1 0,-22-1 16,1 0-16,21-21 0,0 22 15,-21-22-15,0 0 0,0 0 0,21 0 16,0 1-16,-21-22 0,21 21 16,0-42-1,0-1 1,0 1-16,0 0 0,0 0 15,0-21-15,21 20 0,-21-20 16,21 21-16,-21-21 0,21 20 16,-21 1-16,21 0 0,-21 0 0,0 0 15,21 42 1,-21 0 0,0 0-16,0 22 0,0-22 15,0 0-15,0 0 0,0 21 0,22-20 16,-22-1-16,21 0 0,0 0 0,0 0 15,-21 0-15,21 1 0,0-22 16,-21 21-16,22-21 0,-1 0 0,0 0 16,0 0-16,0 0 0,0 0 0,22 0 15,-22 0-15,0-21 16,21-1-16,-20 1 0,20 0 0,-21 0 16,0 0-16,0-22 0,22 1 15,-22 0-15,-21-1 0,21-20 0,-21-1 16,0 1-16,0-1 0,0 1 0,0-1 15,-21 1-15,0 21 0,0-1 16,-1 1-16,-20 21 0,21-22 0,-21 43 16,20-21-16,-20 21 0,21 0 15,-21 0-15,20 21 0,-20 1 0,21-1 16,0 21-16,0 0 0,-1 1 0,1-1 16,21 0-16,0 1 15,0 20-15,0-20 0,0-1 0,0 0 16,0 1-16,21-22 0,1 21 15,-1-21-15,0 0 0,0 1 0,0-1 16,0 0-16,1-21 0,-1 0 0,21 21 16,-21-21-16,0 0 0,1 0 15,20 0-15,-21 0 0,21 0 0,-20-21 16,-1 0-16,0 21 0</inkml:trace>
  <inkml:trace contextRef="#ctx0" brushRef="#br0" timeOffset="47089.52">15219 4360 0,'0'0'0,"21"0"0,-21-21 16,21 21-16,0 0 15,0-21-15,1 0 0,-1 21 16,0-21-16,0 21 0,-21-21 16,21 21-16,0-22 0,1 1 15,-1 0-15,-21 0 0,0 0 16,0 0-16,0-1 16,-21 22-1,-1 0-15,1 22 0,0-1 16,0 0-16,0 0 0,-22 0 0,22 0 15,0 22-15,0-22 0,21 21 0,0-21 16,0 22-16,-21-22 0,21 0 16,0 21-16,0-20 0,21-1 15,-21 0-15,21 0 0,0-21 16,0 0-16,22 21 0,-22-21 16,21 0-16,1 0 0,-22 0 0,21 0 15,0 0-15,-20-21 0,20 0 16,-21 0-16,21 0 0,-20-1 0,-1 1 15,0-21-15,0 21 0,0-22 0,0 22 16,1-21-16,-22 21 0,0-22 16,0 22-16,0 0 0,0 42 31,0 0-31,0 1 0,0-1 0,0 0 16,0 0-16,0 21 0,0-20 0,0-1 15,0 0-15,0 0 0,0 0 16,0 0-16,0 1 0,0-1 15,0 0-15,21-21 0,0 0 0,-21 21 16,21-21-16,0 0 0,0 0 16,1 0-16,-1 0 0,0 0 0,21 0 15,-21-21-15,22 0 0,-22 0 16,0-1-16,21 22 0,-20-42 0,-1 21 16,0 0-16,0 0 0,0-1 0,0 1 15,1 0-15,-22 0 0,0 0 16,0 42 15,0 0-31,0 0 16,0 0-16,0 1 0,0-1 15,0 0-15,0 0 0,0 0 16,0 0 0,21-21-16,0 0 0,0 0 15,0 0-15,0 0 0,1 0 16,-1 0-16,0 0 0,0-21 15,0 21-15,0-21 0,1 0 16,-1 0-16,0 0 0,-21-1 0,0 1 16,21 0-16,-21 0 0,0-21 0,0 20 15,0 1-15,-21 21 32,0 21-32,0 1 0,-1-1 15,1 0-15,21 0 0,-21 0 0,21 0 16,-21 1-16,21 20 0,0-21 15,0 0-15,0 0 0,0 1 16,0-1-16,0 0 16,21-21-16,0 0 15,0 0-15,1 0 0,-1 0 16,0-21-16,0 0 0,0 21 0,0-22 16,1 1-16,-1-21 0,0 21 15,0 0-15,0-22 0</inkml:trace>
  <inkml:trace contextRef="#ctx0" brushRef="#br0" timeOffset="47340.06">16954 3916 0,'0'0'16,"0"-64"-1,0 86 1,0-1 0,0 0-16,-21 0 0,21 21 0,0-20 15,0 20-15,-21 0 0,0 1 16,21-1-16,-21 0 0,21-21 0,0 22 15,0-1-15,0-21 0,0 0 16,-21 22-16,21-22 0,0 0 16,0 0-16,0 0 0,0 1 15,21-22 17,0-22-32,0 1 0,0 0 15,0 21-15,1-21 0</inkml:trace>
  <inkml:trace contextRef="#ctx0" brushRef="#br0" timeOffset="47663.71">17060 4255 0,'0'21'31,"0"0"-31,-21 0 16,21 0-16,0 0 0,0 1 16,0-1-16,0 0 15,21-21 1,0 0-16,1 0 15,-1 0-15,0 0 16,0 0-16,0-21 0,0 0 0,-21-1 16,22 1-16,-22 0 0,0-21 15,0 21-15,0-1 0,0-20 16,0 21-16,0 0 0,0 0 16,-22 21-16,1 0 15,0 0-15,0 0 0,0 0 16,0 21-16,-1 0 0,22 0 0,0 0 15,-21-21-15,21 21 0,0 1 16,0-1-16,0 0 0,21 0 16,1-21-16,-1 0 15,0 0-15,0 0 0</inkml:trace>
  <inkml:trace contextRef="#ctx0" brushRef="#br0" timeOffset="47899.51">17399 4255 0,'0'0'0,"-21"21"47,0 0-47,21 0 16,-22 0-16,22 22 0,-21-22 0,0 0 15,21 21-15,-21-21 0,21 22 0,-21-22 16,0 21-16,21-21 0,0 22 16,0-22-16,0 0 0,0 21 0,0-20 15,0-1-15,0 0 0,0 0 0,0 0 16,21-21-1,0 0-15,0-21 16,0 0-16,-21 0 16,0 0-16,21-1 0</inkml:trace>
  <inkml:trace contextRef="#ctx0" brushRef="#br0" timeOffset="48272.31">17335 4424 0,'0'0'0,"0"-21"0,0 0 15,0-1-15,0 1 0,0 0 16,0 0-16,22 21 15,-1 0-15,0 0 16,0 0-16,0 0 0,0 0 16,1 0-16,-1 0 0,0 0 0,0 0 15,-21 21 1,0 0-16,-21-21 16,0 0-16,0 21 0,-1 1 0,1-22 15,-21 0-15,21 21 16,0-21-16,-22 0 0,43 21 0,-21-21 15,21 21-15,-21-21 16,42 21 0,0-21-16,0 0 0,1 0 15,-1 0-15,21 0 0,-21 0 16,0 0-16,1 0 0,-1-21 0,0 21 16,0 0-16,0 0 0,-21-21 15,21 21 1,-21-21 15,0 0-15,22-1-16</inkml:trace>
  <inkml:trace contextRef="#ctx0" brushRef="#br0" timeOffset="48669.06">17949 4022 0,'21'0'16,"22"0"0,-22 0-16,21 0 0,22 0 0,-22 0 15,22 0-15,20 0 0,-20 0 16,20-21-16,-20 21 0,21-22 16,-22 22-16,1-21 0,-1 21 15,1 0-15,-1-21 0,1 21 0,-22 0 0,0 0 16,1 0-16,-22 0 0,0-21 15,0 21-15,0 0 0,-42 0 32,0 0-32,0 0 0,-22 0 15,1 0-15,0 0 0,-22 0 0</inkml:trace>
  <inkml:trace contextRef="#ctx0" brushRef="#br0" timeOffset="48868.19">18203 4064 0,'-21'21'15,"42"-42"-15,-63 42 0,21-21 0,21 21 16,21-21 15,21 0-31,1 0 0,-1 0 0,0 0 16,22 0-16,-1 0 0,1 0 0,-1-21 16,1 21-16,-1-21 0,1 21 15,-22-21-15,22 0 0,-22 21 0,0-21 16,1-1-16,-22 1 0,0 0 15,0 0-15,0 0 0</inkml:trace>
  <inkml:trace contextRef="#ctx0" brushRef="#br0" timeOffset="49240.18">19008 3704 0,'0'0'0,"-22"0"0,1 0 0,0 0 16,0 0-16,0 0 0,0 21 15,-1 1 1,22-1-16,0 0 0,0 0 15,22 0-15,-1 0 0,0-21 16,0 22-16,21-22 0,-20 21 0,20-21 16,0 0-16,-21 0 0,22 0 15,-1 0-15,0 0 0,1 0 0,20 0 16,-20 0-16,-1 0 0,-21 0 0,21 0 16,-20-21-16,-1 21 0,-21-22 15,0 1-15,0 0 16,-21 21-1,-1 0-15,1 0 0,-21 0 16,0 0-16,-1 21 0,1 0 0,0 1 16,-1 20-16,1 0 0,21 1 15,-22-1-15,1 0 0,21 1 0,-21-1 16,20 0-16,22-21 0,0 22 16,0-22-16,0 0 0,0 0 15,22-21-15,20 0 0,-21 0 16,21 0-16,1 0 0,20-21 15,-20 21-15,20-21 0</inkml:trace>
  <inkml:trace contextRef="#ctx0" brushRef="#br0" timeOffset="49527.53">20172 3662 0,'0'0'0,"-21"0"0,-1 0 0,1 0 16,42 0 0,1 0-16,-1 0 0,21 0 15,0 0-15,1 0 16,20 0-16,-20 0 0,20 0 0,-21 0 16,22 0-16,-1 0 0,-20 0 15,20 0-15,-20-21 0,-1 21 0,0 0 16,-21 0-16,1 0 0,-44-21 31,-20 21-31,21 0 16,-21 0-16,-1 0 0</inkml:trace>
  <inkml:trace contextRef="#ctx0" brushRef="#br0" timeOffset="49784.41">20405 3704 0,'0'21'0,"-43"22"16,43-22-16,0 0 15,0 0-15,0 22 0,-21-22 0,21 21 16,-21 0-16,21 1 0,0-1 16,0 0-16,-21 1 0,21-1 0,-21 0 15,21-20-15,0 20 0,-22-21 16,22 21-16,0-20 0,0-1 0,0 0 15,0 0-15,22-21 32,-1 0-32,0 0 0,0 0 0,0 0 15,0 0-15</inkml:trace>
  <inkml:trace contextRef="#ctx0" brushRef="#br0" timeOffset="50172.52">20659 4170 0,'21'0'16,"0"0"-16,0 0 15,0 0-15,0 0 16,1 0-16,-1-21 0,21 21 0,-21-21 16,0 21-16,1-22 0,-1 1 15,21 0-15,-42 0 0,21 0 0,0 0 16,-21-1-16,0 1 0,0 0 15,0 0-15,0 0 0,-21 21 16,0 0-16,0 0 0,0 0 16,-22 0-16,22 21 0,-21 0 0,0 21 15,20-20-15,-20 20 0,21 0 16,0 1-16,0-22 0,-1 21 0,1-21 16,21 22-16,0-22 0,0 0 15,0 0-15,0 0 0,0 0 0,0 1 16,21-22-16,22 0 15,-22 0-15,0 0 0,21 0 16,-20 0-16,20 0 0,0 0 0,-21 0 16,22 0-16,-1-22 0,0 1 15,1 0-15,-1 0 0,0-21 0,1 20 16</inkml:trace>
  <inkml:trace contextRef="#ctx0" brushRef="#br0" timeOffset="50472.2">21421 4022 0,'21'-21'15,"-42"42"-15,63-64 0,-42 22 0,0 0 0,0 0 31,-42 21-31,20 0 0,1 0 0,0 0 16,0 0-16,0 21 0,0-21 16,-1 21-16,1 0 0,21 1 0,-21-1 15,21 0-15,0 0 0,0 0 0,0 0 16,0 22-16,21-22 0,0 0 16,1 0-16,-1 0 0,0 1 0,0-1 15,0 0-15,0 0 0,1-21 16,-22 21-16,0 0 0,0 1 15,-43-22 1,22 0-16,0 0 16,-21 0-16,20 0 0,1 0 15,-21 0-15,21 0 0,0 0 16,-1 0-16,1 0 0,21-22 31,21 1-31,1 0 0,-1 21 16,0-21-16</inkml:trace>
  <inkml:trace contextRef="#ctx0" brushRef="#br0" timeOffset="50748.5">21971 3704 0,'0'0'0,"0"-21"0,-21 21 31,0 0-15,-1 21-16,22 0 0,-21 1 0,0-1 15,0 21-15,0-21 0,0 22 16,-1-1-16,1 0 0,0 1 0,21 20 16,0-21-16,-21 1 0,21-22 15,-21 21-15,21 1 0,0-22 0,-21 0 16,21 0-16,0 0 0,0 0 16,21-21-1,0 0-15,0 0 0,0 0 16,0 0-16,1 0 15,-1-21-15,21 0 0,-21 0 0,0 0 16</inkml:trace>
  <inkml:trace contextRef="#ctx0" brushRef="#br0" timeOffset="50923.92">21738 4085 0,'-21'0'16,"42"0"-16,-63 0 0,21 0 0,42 0 31,0 0-16,0 0-15,21 0 0,-20 0 16,-1 0-16,21 0 0,-21 0 16,0 0-16,1 0 0,-1 0 15,0-21-15,0 21 0,0-21 0,0 21 16,1 0-16</inkml:trace>
  <inkml:trace contextRef="#ctx0" brushRef="#br0" timeOffset="51244.51">22161 4106 0,'-21'0'16,"42"0"-16,-42 22 0,21-1 16,21-21-1,1 0-15,-1 0 16,0 0-16,0 0 0,0-21 16,0-1-16,1 22 0,-1-21 15,0 0-15,0 21 0,0-21 16,0 0-16,-21 0 0,0-1 0,0 1 15,-21 21 1,0 0-16,0 0 0,0 21 16,-22 1-16,22-22 0,-21 42 15,21-21-15,-22 0 0,22 0 0,0 1 16,0 20-16,0-21 0,21 0 16,0 0-16,0 1 0,0-1 0,0 0 15,0 0-15,21 0 0,0-21 16,0 0-16,22 0 0,-1 0 15,0 0-15,1 0 0</inkml:trace>
  <inkml:trace contextRef="#ctx0" brushRef="#br0" timeOffset="51711.92">22923 4106 0,'0'0'15,"0"-21"-15,0 0 0,-21 0 0,0 0 0,0 21 16,0 0-16,0-21 0,-1 21 15,1 0-15,-21 0 0,21 21 0,-22-21 16,22 21-16,-21 21 0,21-21 16,0 1-16,-22 20 0,22-21 15,0 21-15,21-20 0,0 20 16,-21-21-16,21 0 0,0 0 0,0 1 16,0-1-16,0 0 0,21-21 0,0 21 15,0-21-15,0 0 16,1 0-16,-1 0 0,0 0 0,0-21 15,21 0-15,-20 0 0,-1-1 16,0 1-16,0 0 0,21-21 0,-20-1 16,20-20-16,-21 21 0,21-22 15,1 22-15,-22-22 0,21 22 0,-21-22 16,22 22-16,-22 0 0,0-1 16,-21 1-16,21 21 0,-21 0 0,0 0 15,-21 21 1,0 0-1,0 21-15,0 0 0,-22 21 16,22-21-16,0 22 0,-21-1 0,20-21 16,1 22-16,0 20 0,21-21 15,0 1-15,0-1 0,0 0 0,0 1 16,0-22-16,0 21 0,0-21 0,0 1 16,21-22-1,0 0-15,1 0 0</inkml:trace>
  <inkml:trace contextRef="#ctx0" brushRef="#br0" timeOffset="52668.25">23326 3556 0,'0'0'0,"-149"-169"31,107 148-31,0-1 0,21-20 16,-22 21-16,1 0 0,21 0 0,-22-1 16,1 1-16,0 0 0,-1 0 15,1 0-15,0 21 0,-1-21 0,-20-1 16,21 22-16,-1-21 0,1 21 16,0 0-16,-22-21 0,22 21 0,-1-21 15,1 21-15,0 0 0,-22 0 16,22 0-16,-22 0 0,1 0 0,-1 0 15,1 0-15,-1 0 0,1 21 0,-22-21 16,22 21-16,-1-21 0,-20 21 16,20-21-16,1 22 0,-22-1 0,21 0 15,-20-21-15,20 42 0,-20-21 16,-1 1-16,21 20 0,-20-21 16,20 21-16,-20-20 0,20 20 0,1 0 15,-1-21-15,1 22 0,-1-1 16,1 0-16,20-20 0,-20 20 15,-1 0-15,22-21 0,0 22 0,-1-1 16,1-21-16,0 22 16,-1-1-16,22 21 0,-21-20 0,21-1 15,-1 22-15,1-22 0,21 21 0,0-20 16,0-1-16,0 0 0,0 22 0,0-22 16,0 1-16,0-1 0,21-21 15,1 21-15,-1 1 0,21-1 0,-21 0 16,22 1-16,-1-1 0,21 0 0,-20 1 15,20-1-15,-20 0 16,20 1-16,1-22 0,20 21 0,-20-21 16,105 43-16,-63-43 15,-21 21-15,-1-20 0,22-1 0,-21 0 16,-1-21-16,-20 21 0,21-21 0,-1 0 16,64 21-16,-84-21 15,21 0-15,-22 0 0,22 0 0,-22 0 16,1-21-16,20 21 0,-20-21 15,-1 0-15,1 0 0,-1-1 0,1 1 16,-1 0-16,1 0 0,-1 0 16,1-22-16,21 22 0,-22-21 15,22 21-15,-1-22 0,-20 22 0,-1-21 16,22 0-16,-21-1 0,-22 1 16,21 0-16,1-1 0,-22 1 0,1 0 15,20-1-15,-21-20 0,1 20 16,-1-20-16,-21-1 0,22-20 0,-22 20 15,-21 1-15,0-1 0,0 1 16,0-1-16,0 1 0,0 20 0,-21-20 16,-1 21-16,1-1 0,-21 1 15,21 0-15,-22-1 0,22 1 0,-21 21 16,0-22-16,-1 22 16,1 0-16,-22 0 0,22 0 0,0 0 0,-1-1 15,1 22-15,0 0 16,-1 0-16,22 0 0,-21 0 0,21 0 15,0 0-15,-1 0 0,-20 0 16,42 22-16,-21-1 0,0 0 0,21 0 16,-21 0-16,21 22 0,0-22 15,-22 0-15,1 21 0,21-21 0</inkml:trace>
  <inkml:trace contextRef="#ctx0" brushRef="#br0" timeOffset="53916.85">21611 5080 0,'-21'0'32,"21"21"-1,0 0-16,0 1-15,21-1 16,-21 0-16,21 0 0,-21 0 16,21 0-16,-21 1 0,0 20 0,22-21 15,-1 0-15,-21 22 0,0-22 16,0 21-16,21-21 0,-21 22 0,21-1 16,-21 0-16,0 22 0,0-22 15,0 0-15,0 22 0,0-22 0,0 1 16,0 20-16,21-21 0,-21 1 15,0 20-15,0-20 0,21 20 16,-21 1-16,0-22 0,0 21 0,0 1 16,0-1-16,0 1 0,0-1 0,0 1 15,0-1-15,0-20 0,0 20 16,-21 1-16,0-1 0,0-20 0,0 20 16,0 1-16,-22-1 0,22 1 0,0-1 15,-21 1-15,-1-1 0,22-21 16,-21 22-16,-1-1 0,1-20 0,0-1 15,-22 22-15,22-22 0,-22 21 16,22-20-16,-43-1 0,22 22 16,-1-22-16,-20 0 0,20 1 0,-20 20 15,-1-21-15,21 1 0,-20-1 0,20 0 16,-20-20-16,20 20 0,1 0 16,-22-21-16,0 22 0,22-22 0,-22 21 15,0-21-15,1 22 0,-1-1 0,22-21 16,-22 22-16,0-22 0,1 21 15,-1-21-15,0 22 0,1-22 0,-22 21 16,21-21-16,-21 0 0,22 22 16,-22-22-16,0 0 0,0 0 0,21 0 15,-20 1-15,-1-1 0,0 0 16,0 0-16,-21 0 0,21 0 0,0 1 16,-21-22-16,22 21 0,-22-21 0,21 21 15,-21-21-15,0 0 0,0 21 0,0-21 16,21 0-16,-21 21 0,0-21 15,0 0-15,21 0 0,-21 21 0,-21-21 16,21 0-16,0 0 0,0 0 0,0 0 16,0 0-16,21 0 0,-21 0 0,-21 0 15,21-21-15,0 21 0,0-21 16,21 21-16,-21-21 0,0 0 0,0 21 16,0-21-16,0-1 0,0 1 0,0 0 15,21 0-15,-21 0 0,0 0 16,0-1-16,0 1 0,21-21 15,-21 21-15,0-22 0,0 22 0,22-21 16,-22 0-16,21-1 0,-21 22 0,0-21 16,21-1-16,-21 1 0,21 0 15,-21-1-15,21 22 0,0-21 0,1 0 16,20-1-16,-21 22 0,21-21 0,-20-1 16,-1 1-16,21 21 0,0-21 0,-20-1 15,41 1-15,-21 21 0,22-22 16,-1 1-16,1 21 0,21-21 15,-1 20-15,1 1 0,0 0 0,-1-21 16,22 21-16,-21-1 0,21 22 0,-1-21 16,1 0-16,0 0 0,0 21 15,0-21-15,21 0 0,-21 21 16,21-22-16,-22 22 16,22-21-1,-21 0 48,21 0-63,0 0 15</inkml:trace>
  <inkml:trace contextRef="#ctx0" brushRef="#br0" timeOffset="54453.5">9652 7239 0,'0'0'0,"-42"-21"31,20 0-31,1 21 16,0 0-16,0 0 0,0 21 15,0-21-15,21 21 16,-22 0-16,1-21 0,0 21 0,0-21 16,0 22-16,0-1 0,-1-21 0,-20 21 15,21 0-15,-21-21 0,-1 21 16,1 0-16,0-21 0,-1 22 0,1-22 16,0 0-16,-1 21 0,1-21 0,0 0 15,-1 21-15,22-21 0,0 0 16,0 0-16,0 0 0,-1 0 0,1-21 15,21 0-15,0 42 32,21 0-17,1 0-15,-1 0 0,21 0 0,-21 1 16,22 20-16,-22-21 0,21 21 16,0 1-16,1-1 0,-22 22 0,21-22 15,1 21-15,-22 1 0,21-1 0,-21 1 16,0-1-16,1-20 0,-1 20 0,0-20 15,0 20-15,0-21 0,0 1 16,1-1-16,-22-21 0,21 22 0,-21-22 16,21 0-16,0 0 0,-21 0 15,21 0-15,-21 1 0,21-22 0,1 0 16,-1 0 0,0 0-16,0-22 15</inkml:trace>
  <inkml:trace contextRef="#ctx0" brushRef="#br0" timeOffset="56092.32">12361 7451 0,'0'0'0,"21"-21"0,85-43 31,-106 43-31,21 0 16,-21 0-16,0-22 0,0 22 0,0 0 15,-21 0-15,0 0 0,0 21 16,0-22-16,0 22 0,-22 0 16,22 0-16,-21 0 0,-1 0 0,1 22 15,0-1-15,21 21 0,-22-21 16,1 22-16,21-1 0,0 0 0,-22 22 16,22-1-16,0-20 0,0 20 15,21-21-15,0 22 0,-21-1 0,21-20 16,0 20-16,0 1 0,0-1 0,0-20 15,0-1-15,21 21 0,-21-20 16,21-22-16,21 21 0,-21-21 0,1 22 16,20-22-16,-21-21 0,21 21 0,-20 0 15,-1-21-15,21 0 0,-21 0 16,43 0-16,-22 0 0,-21-21 16,0 0-16,1 0 0,-1 0 0,21-1 15,-21 1-15,-21 0 0,21 0 16,1 0-16,-1 0 0,-21-1 15,21 1-15,0 0 0,-21 0 16,21 21-16,-21-21 0,0 0 16,0-1 15,21 22-31,-21 22 141,0-44-79,0 1-46,0 0-16,0 0 15,0 0-15,0 0 0,0-1 16,0 1-16,0 0 16,0 42 15,0 0-31,0 1 15,0-1-15,0 0 0,0 0 0,0 0 16,0 22-16,0-22 0,0 21 0,0-21 16,0 0-16,0 22 0,0-22 15,0 0-15,0 0 0,0 0 0,0 1 16,0-1-16,0 0 16,22-21-16,-1 0 0,0 0 15,0 0-15,0 0 0,0 0 16,22-21-16,-22 21 0,0-21 0,0-1 15,0 22-15,22-21 0,-22 0 16,0-21-16,0 21 0,-21-1 0,21-20 16,-21 21-16,22 0 0,-22-22 15,0 22-15,0 0 0,0 0 16,0 0-16,0 42 31,-22 0-31,22 0 0,-21 22 0,21-22 16,0 0-16,0 21 0,-21-21 0,21 22 15,0-22-15,0 0 16,0 21-16,0-20 0,0-1 0,0 0 16,0 0-16,21 0 0,0-21 15,1 0-15,-1 0 0,21 0 16,0 0-16,-20 0 0,20 0 0,0 0 16,1 0-16,-1-21 0,0 21 0,1-21 15,-1 0-15,0 0 0,1-1 16,-22 1-16,21-21 0,-21 21 0,0-22 15,1 22-15,-22-21 0,0 21 16,0 0-16,0-1 0,0 1 0,0 0 16,-22 21-16,1 0 0,0 0 15,0 0-15,0 21 16,0 0-16,21 1 0,0-1 16,0 21-16,0-21 0,0 0 0,21 1 15,0 20-15,-21-21 0,21 0 0,0 0 16,0 1-16,-21-1 0,0 0 15,22 0-15,-22 0 0,0 0 0,0 1 16,0-1-16,-22-21 16,1 0-16,0 0 15,0 0-15,0 0 0,0 0 16,21-21-16,0-1 16,0 1-16,0 0 0,0-21 0,0-1 15,21 22-15,0-21 16</inkml:trace>
  <inkml:trace contextRef="#ctx0" brushRef="#br0" timeOffset="56343.97">14033 7662 0,'64'-63'15,"-128"126"-15,128-147 16,-64 105 0,0 0-16,-21 0 0,21 22 15,-21-1-15,-1-21 0,1 43 0,21-22 16,-21 0-16,0 22 0,21-22 15,-21 0-15,0 22 0,21-22 16,-22 1-16,22-1 0,0 0 0,-21 1 16,0-22-16,21 0 0,-21 0 0,21 0 15,0 0-15,0 1 0,21-22 32,0-22-17,0 1-15,-21 0 0,0 0 16</inkml:trace>
  <inkml:trace contextRef="#ctx0" brushRef="#br0" timeOffset="57476.04">13801 8128 0,'-22'0'0,"1"0"16,21 21-16,21 0 31,1-21-31,-1 0 16,0 0-16,0 0 0,21 0 0,-20 0 15,20 0-15,0-21 0,-21 21 0,22-21 16,-1 21-16,0-21 0,1 21 16,-1-21-16,-21 21 0,22 0 0,-22-21 15,0 21-15,0 0 0,-21 21 32,-21-21-32,0 21 0,0 0 15,-1 0-15,1 22 0,0-22 16,0 0-16,0 0 0,21 21 15,0-20-15,-21-1 0,21 0 0,0 0 16,0 0-16,0 0 0,0 1 0,21-22 16,0 0-16,0 21 0,0-21 0,0 0 15,22 0-15,-1 0 0,-21 0 16,22 0-16,-1-21 0,0-1 0,1 22 16,-1-21-16,-21 0 0,0 0 15,22 0-15,-22 0 0,-21-1 0,0-20 16,0 21-16,0-21 0,0-1 0,-21-20 15,-1 42-15,1-1 16,-21 1-16,21 21 0,-22 0 16,22 0-16,0 0 0,0 0 0,0 0 15,0 0-15,-1 0 0,44 0 32,-1 0-32,0 0 0,0 0 15,0 0-15,22 0 0,-22 0 16,21 0-16,-21-21 0,22 21 0,-22 0 15,0 0-15,0 0 0,21 0 0,-20 0 16,-1 21-16,0 0 16,0 1-16,-21-1 0,21 0 15,-21 0-15,0 0 0,0 0 0,0 1 0,0-1 16,0 0-16,0 0 0,0 21 16,0-20-16,0-1 0,0 0 15,0 0-15,0 0 0,-21-21 16,21 21-16,-21-21 15,21-21 17,0 0-17,0 0-15,0 0 0,0 0 16,21-1-16,0-20 0,-21 21 0,21-21 16,1-1-16,-1 1 0,0 21 0,0-22 15,21 22-15,-20 0 16,-1 0-16,0 21 0,0 0 0,0 0 15,0 0-15,-21 21 0,22-21 0,-22 42 16,21-20-16,-21-1 0,0 0 16,0 21-16,0-21 0,0 22 0,0-22 15,0 0-15,0 0 0,0 0 0,0 1 16,0-1-16,0 0 0,0 0 16,0 0-16,0-42 46,0 0-30,0 0-16,21 0 0,0-1 16,0 1-16,22 0 0,-22-21 0,21-1 15,0 22-15,1-21 0,-1 0 0,-21 20 16,22 1-16,-1 0 0,-21 0 16,0 21-16,22 0 0,-22 21 15,-21 0-15,0 0 0,0 1 0,0 20 16,0-21-16,0 21 0,0 1 15,-21-22-15,-1 0 0,22 21 16,0-20-16,-21-1 0,0 0 0,21 0 16,0 0-1,21-42 17,0 0-17,1 21-15,-1-21 0,-21 0 0,21-1 16,0 1-16,0 0 0</inkml:trace>
  <inkml:trace contextRef="#ctx0" brushRef="#br0" timeOffset="58272.06">15938 8170 0,'0'0'0,"22"0"32,-1 0-17,0 0-15,-21-21 0,21 21 16,0-21-16,0 21 0,1-21 15,-1 0-15,0 21 0,0-21 0,-21-1 16,21 1-16,-21 0 16,0 0-16,0 0 0,0 0 15,-21 21-15,0 0 16,0 0-16,0 0 0,-1 21 16,1-21-16,0 21 0,0 0 0,21 0 15,0 22-15,-21-22 0,21 21 0,-21-21 16,21 0-16,0 22 15,0-22-15,0 0 0,0 0 0,0 0 0,0 1 16,0-1-16,21 0 16,0 0-16,0-21 15,0 0-15,0 0 0,22 0 0,-22 0 16,0 0-16,0 0 0,22 0 0,-22 0 16,0 0-16,21 0 0,-21 0 15,1-21-15,-1 21 0,0-21 0,0 0 16,0-1-16,0 1 0,1 0 0,-1 0 15,-21 0-15,0-22 0,0 22 16,21 0-16,-21-21 0,0 21 0,21-1 16,-21-20-16,0 21 0,0 0 15,0 0-15,21 21 16,0 0-16,1-22 0,-1 22 16,0 0-16,0 0 0,0 0 0,0 0 15,1 0-15,20 0 0,-21 0 16,0 0-16,22 0 0,-22 22 0,0-1 15,0 0-15,0 0 0,0 0 16,1 0-16,-22 1 0,0-1 0,21 0 16,-21 21-16,0-21 0,0 1 0,0-1 15,0 0-15,0 0 0,0 0 16,0 0-16,0 1 0,0-1 0,0 0 16,-21 0-16,-1-21 0,1 0 15,0 0 1,0 0-16,0 0 15,21-21-15,0 0 16,0 0-16,0-1 0,0 1 16,0-21-16,21 21 0,0-22 0,0 1 15,0 21-15,22-43 0,-22 22 16,21 0-16,1 21 0,-1-22 0,0 22 16,1-21-16,20 21 0,22-1 15,-43 1-15,-21 21 0,22-21 0,-22 21 16,0 0-16,0 0 0,0 0 15,-42 0 1,0 21 0,-21-21-16,20 0 0</inkml:trace>
  <inkml:trace contextRef="#ctx0" brushRef="#br0" timeOffset="62700.86">1863 6816 0,'0'-21'0,"-22"21"31,22-22-31,-21 22 0,21-21 31,-21 21 1,21-21-1,21 21 78,0 0 16,1 0-125,-1 21 16,0-21-16,0 21 0,0 1 15,22-22-15,-1 21 0,0 0 0,22 0 16,-1 0-16,1 0 0,20 1 0,-20-1 16,21 0-16,-1 0 0,-20 0 15,20 0-15,-20 1 0,-1 20 0,1-21 16,-22 0-16,1 0 0,20 1 16,-21-1-16,1-21 0,-22 21 0,21 0 15,1 0-15,-22-21 16,0 21-16,0-21 0,0 0 0,0 0 15,1 22-15,-1-22 0,0 0 16,-21-22 31,0 1-47,-21 0 16,0 0-16,-1 0 0</inkml:trace>
  <inkml:trace contextRef="#ctx0" brushRef="#br0" timeOffset="63536.11">3090 6498 0,'0'0'0,"0"-63"16,-21 42-1,21-1-15,0 1 16,0 0-1,-21 21 17,0 21-17,21 0-15,-21 22 0,-1-1 0,1 0 16,-21 1-16,0 20 0,-1-20 16,1 20-16,-22 1 0,1-1 0,-22 22 15,22-22-15,-22 22 16,22 0-16,-22-1 0,21 1 0,1-22 15,-1 22-15,1-21 0,-1-1 16,22 1-16,0-22 0,-1 0 0,1 1 16,21-1-16,0 0 0,0 1 15,-1-22-15,1 21 0,21-21 0,-21 0 16,21 1-16,0-1 16,0-42 30,0-1-30,0 1 140,0 0-124,0 0 30,0 0-46,-21 0-1,0 21-15</inkml:trace>
  <inkml:trace contextRef="#ctx0" brushRef="#br0" timeOffset="85223.47">2371 10139 0,'0'0'0,"-22"0"0,1 0 15,0 0-15,0-21 0,0 0 0,0-1 16,-1 1-1,22 0-15,-21 21 0,0 0 32,21 21-32,0 0 0,0 22 15,0-22-15,0 42 0,0 1 16,0-1-16,0 1 0,0 21 0,0-1 16,0 1-16,0 0 15,0-1-15,0 1 0,0 0 0,-21-1 16,0 1-16,0 0 0,21-1 15,-22 1-15,22-22 0,0 1 0,-21-1 16,21-20-16,-21 20 0,21-42 16,0 22-16,0-22 0,0 21 0,0-21 15,0-42 1,0 0 0,0-21-16,0 21 15,0-22-15,0-20 0,0 20 0,0-20 16,0-1-16</inkml:trace>
  <inkml:trace contextRef="#ctx0" brushRef="#br0" timeOffset="85739.51">1926 10520 0,'0'0'0,"-21"-21"0,0 0 15,0-1-15,21 1 0,0 0 16,-22-21-16,22 21 0,0-1 0,0 1 15,0 0-15,0-21 0,0 21 16,0-1-16,0 1 0,22 0 0,-1 0 16,-21 0-16,21 0 15,21-1-15,-21 1 0,1 21 0,-1-21 16,21 0-16,-21 21 0,22-21 16,-1 21-16,0 0 0,1 0 0,-1 0 15,21 0-15,-20 0 0,-1 0 16,22 21-16,-22 0 0,0 0 0,1 0 15,-22 1-15,21-1 0,-21 0 16,0 0-16,1 0 0,-1 0 0,-21 1 16,0-1-16,0 0 0,0 0 15,0 0-15,0 22 0,0-22 0,-21 0 16,-1 0-16,1 0 0,0 0 16,0 22-16,-21-22 0,20 21 0,-20-21 15,21 22-15,-21-22 16,20 21-16,-20-21 0,21 22 0,0-22 15,0 0-15,-1 0 0,1 22 16,0-22-16,-21 0 0,21 0 0,-1 0 16,1 0-16,0-21 0,-21 22 0,21-1 15,-1-21 1,1 21-16,0-21 0,0 0 0,21 21 47,21-21-32,0 0-15</inkml:trace>
  <inkml:trace contextRef="#ctx0" brushRef="#br0" timeOffset="86668.5">2688 11451 0,'-21'0'0,"-21"-84"31,20 41-31,22 22 0,-21 0 0,21-21 16,0 20-16,0 1 0,0 0 15,0 0-15,21 0 0,1 0 0,-1-1 16,21 22-16,-21 0 0,22 0 16,-1 0-16,-21 0 0,21 0 0,1 22 15,-1-1-15,0 0 0,1 0 0,-22 21 16,21-20-16,-21 20 0,22 0 16,-22 1-16,0-1 0,-21 0 15,0 1-15,0 20 0,0-42 0,0 22 16,0-1-16,0 0 0,0-21 15,0 1-15,-21-1 0,0 0 0,0-21 16,21-21 15,0 0-31,0-1 0,0-20 16,0 21-16,0-21 0,0-1 0,0 1 16,21 0-16,0 20 0,0-20 15,0 0-15,0-1 0,1 22 0,-1-21 16,21 0-16,-21 20 0,22 1 15,-22-21-15,21 21 0,-21 0 0,22-1 16,-1 22-16,-21-21 0,21 0 16,-20 0-16,-1 21 0,21-21 15,-21 21-15,0 0 0,1 0 0,-1 0 16,0 0-16,-21 21 31,0 0-31,0 21 0,0-20 0,0 20 16,0 0-16,0 1 0,-21-1 15,21 0-15,-21 1 0,21-1 0,-22 0 16,22 1-16,0-1 0,0 0 0,0-21 16,0 22-16,0-22 0,0 21 15,0-21-15,22 1 0,-1-1 0,0 0 16,0-21-16,0 0 0,22 0 16,-22 0-16,21 0 0,-21 0 15,22 0-15,-1-21 0,-21 0 0,21-1 16,1 1-16,-22-21 0,21 21 15,-21-22-15,22 1 0,-43 0 0,0-22 16,0 22-16,0 0 0,0-22 0,0 22 16,-43-1-16,22 1 0,-21 0 15,0 21-15,-1-22 0,1 43 0,-22-21 16,22 21-16,0 0 0,-22 0 0,22 0 16,0 21-16,-1 0 15,1 1-15,0-1 0,20 0 0,1 0 16,21 21-16,0-20 0,0-1 15,0 0-15,0 0 0,21-21 0,1 21 16,20-21-16,0 0 0,1 0 0,-1 0 16,0-21-16,22 21 0,-22-21 15,22-21-15,-1 20 0,-21 1 0</inkml:trace>
  <inkml:trace contextRef="#ctx0" brushRef="#br0" timeOffset="86948.48">4762 10753 0,'22'-43'16,"-44"86"-16,65-128 0,-1 64 0,-42-21 15,21 20-15,-21 1 0,21 21 16,-21 21 0,0 1-16,-21-1 15,0 21-15,21 0 0,-21 1 0,0 20 16,0-20-16,21 20 0,-22-21 16,1 22-16,21-1 0,-21 1 0,21-1 15,0 1-15,-21-22 0,21 22 0,-21-22 16,21 0-16,-21 1 0,21-1 15,0-21-15,0 22 0,0-22 0,0 0 16,0 0-16,21-21 16,0 0-16,0 0 15,-21-21-15,21 21 0,-21-21 16,0 0-16,0-1 0,0 1 0,0 0 16,-21 0-16,0 0 0</inkml:trace>
  <inkml:trace contextRef="#ctx0" brushRef="#br0" timeOffset="87408.28">4593 11430 0,'-42'0'0,"148"42"0,-170-84 0,1 42 15,41-21-15,1 21 0,42-21 32,22 21-32,-22-21 15,21-1-15,1 22 0,-1-21 0,0 0 16,1 0-16,20 21 0,-21-21 0,1 0 16,-1-1-16,0 1 15,1 0-15,-1 21 0,-21-21 0,22 21 16,-22 0-16,0 0 15,-21 21-15,0 0 16,0 0-16,0 1 0,0 20 0,0-21 16,-21 21-16,0-20 0,-1 20 15,22 0-15,-21-21 0,0 22 0,21-22 16,0 21-16,0-21 0,0 22 0,0-22 16,0 0-16,0 0 0,0 0 15,0 1-15,21-22 0,0 0 16,1 0-16,-1 0 0,21 0 15,-21 0-15,22 0 0,-22-22 0,21 22 16,0-21-16,1 0 0,-22-21 16,21 21-16,1-22 0,-22 1 0,21 0 15,-21-1-15,-21 1 0,0 0 16,0-1-16,0 1 0,0 0 0,-21-1 16,0 1-16,0 21 0,0 0 0,-22 21 15,-20 0-15,20 0 16,22 0-16,0 0 0,0 0 0,0 0 15,0 21-15,-1 0 0,22 0 16,22-21 0,-1-21-1</inkml:trace>
  <inkml:trace contextRef="#ctx0" brushRef="#br0" timeOffset="91426.03">6202 10943 0,'0'0'0,"-21"0"94,-1 0-78,1 0-1,0-21-15</inkml:trace>
  <inkml:trace contextRef="#ctx0" brushRef="#br0" timeOffset="91796.19">6181 10774 0,'0'0'0,"0"-21"0,0-64 16,0 64-1,0 0-15,0 42 31,0 0-15,0 0-16,0 22 0,0-1 0,-22 0 16,1 1-16,21-1 0,-21 21 0,21 1 15,-21-1-15,-21 1 0,20-1 16,1 22-16,0-21 0,0-1 0,-21 1 16,20-22-16,1 21 0,0-20 15,21-22-15,0 21 0,0 1 16,0-22-16,0 0 15,21-21-15,0 0 0,1 0 16,-1 0-16,-21-21 0,21 0 16,0-1-16,0 1 0,0 0 0,1 0 15,-22 0-15,0-22 0,21 22 16</inkml:trace>
  <inkml:trace contextRef="#ctx0" brushRef="#br0" timeOffset="92543.88">5842 11367 0,'0'0'0,"0"21"16,0 0-1,21-21-15,0 0 16,0 0-16,1 0 0,-1 0 0,21 0 16,-21-21-16,22 21 0,-22-21 0,21-1 15,0 1-15,1 0 0,-22 0 16,21 0-16,1 21 0,-22-21 0,21-1 15,-21 22-15,0 0 0,1-21 16,-22 42 0,0 1-1,-22-1-15,1 21 16,21-21-16,-21 0 0,21 22 0,-21-22 0,21 21 16,0-21-16,0 1 0,0 20 15,0-21-15,0 0 0,0 0 16,21 1-16,0-22 0,0 0 15,1 0-15,20 0 0,-21 0 16,21 0-16,1-22 0,-1 1 0,0 0 16,1 0-16,20 0 0,-20 0 0,-1-22 15,0 22-15,-21-21 0,22 21 16,-22-22-16,0 22 0,0-21 0,-21 21 16,0-1-16,0 1 0,0 0 0,0 0 15,-21 21 16,0 21-31,21 0 0,-21 22 16,21-22-16,0 21 0,-21 0 16,21 1-16,-22-1 0,1 22 0,21-22 15,0 21-15,0 1 0,0-1 16,-21 1-16,21-1 0,0 22 0,0-21 16,0 20-16,0 1 0,0 0 0,0-22 15,0 22-15,0-1 0,0-20 16,0 21-16,0-1 0,0-20 0,0 20 15,0-20-15,0-1 0,0 1 0,-21-22 16,0 22-16,0-22 0,-22 0 16,22 1-16,-21-1 0,-1-21 0,1 0 15,0 1-15,-22-1 0,22-21 0,0 0 16,-1 0-16,1-21 16,0-22-16,-1 22 0,1-21 0,0-22 15,-1 22-15,1-22 0,-22-41 16,43 41-16,21 1 0,0 20 15,0-20-15,0 20 0,0 1 0,21 0 16,1-1-16,-1 1 0,21 0 0,-21-1 16,22 1-16,-1-21 0,0 20 15,1-20-15,20 20 0,1-20 0</inkml:trace>
  <inkml:trace contextRef="#ctx0" brushRef="#br0" timeOffset="92881.02">7472 11303 0,'0'0'0,"0"21"32,0 22-32,0-22 0,0 21 0,0 22 15,0-1-15,0-21 0,0 43 16,0-21-16,0-1 0,0 22 15,0-1-15,0 1 0,0 0 0,0-1 16,0 1-16,0-21 0,0 20 16,0-20-16,0 20 0,-21-20 0,-1-1 15,22 1-15,-21-1 0,0 1 16,0-22-16,21 1 0,0-1 0,-21-21 16,0 0-16,21 0 0,0 1 0,0-1 15,0-42 1,0-1-16,0 1 0,0-21 15,21 0-15,-21-1 0,21-20 0,0-1 16,0 1-16</inkml:trace>
  <inkml:trace contextRef="#ctx0" brushRef="#br0" timeOffset="93240.27">7366 11642 0,'-21'-43'0,"42"86"0,-42-128 16,21 43-16,0-1 0,0 1 15,0-21-15,0 41 0,0-20 0,0 0 16,0-1-16,21 22 0,0-21 16,0 21-16,22 0 0,-1-1 0,0 1 15,22 21-15,-22 0 0,22 0 0,-22 0 16,21 0-16,-20 21 0,-1 1 16,0-1-16,-20 21 0,-1 0 15,0 1-15,-21-1 0,0 22 0,0-22 16,0 0-16,-21 1 0,-22-1 15,22 0-15,-21-21 0,-22 22 0,22-22 16,0 0-16,-22 0 0,22 0 0,21 1 16,-22-22-16,22 0 0,0 21 15,0-21-15,0 0 0,21-21 32,21-1-32,-21 1 0,21 0 15,0 0-15,22 21 0,-22-21 0,0 0 16,0-1-16,21 1 0,-20 0 15,-1 0-15</inkml:trace>
  <inkml:trace contextRef="#ctx0" brushRef="#br0" timeOffset="93593.81">7980 11515 0,'0'0'16,"21"0"-16,0 0 0,0 0 15,0 0-15,1 0 16,-1 0-16,0-21 0,0-1 0,0 22 15,0-21-15,22 0 0,-22 0 16,0 0-16,0 0 0,22-22 0,-22 22 16,0 0-16,0 0 0,-21 0 15,0-1-15,0 1 0,0 0 16,-21 21 0,-21 0-16,20 21 0,1 0 15,-21 1-15,0-1 0,20 21 16,-20-21-16,21 22 0,0-1 0,0 0 15,-1-21-15,22 22 0,0-1 0,0-21 16,0 22-16,0-22 0,0 0 16,22 0-16,-1 0 0,0 0 0,0-21 15,0 22-15,22-22 0,-22 0 0,0 0 16,21 0-16,-21 0 0,22 0 16,-22-22-16,0 22 0,21-21 0,-20 0 15,20 0-15,-21-21 0,21 20 16</inkml:trace>
  <inkml:trace contextRef="#ctx0" brushRef="#br0" timeOffset="94020.2">9906 10668 0,'0'-21'15,"0"42"-15,0-21 16,0 21-16,0 0 0,0 22 16,0-1-16,0 0 0,-21 1 15,21 20-15,-21 1 0,21-22 16,-22 22-16,1-1 0,21 1 0,-21-1 16,0-21-16,21 22 0,0-22 15,-21 1-15,0-22 0,21 21 0,0-21 16,0 0-16,0 1 0,0-1 0,0 0 15,-22-21 1,1-21 0</inkml:trace>
  <inkml:trace contextRef="#ctx0" brushRef="#br0" timeOffset="94600.8">9292 11091 0,'0'0'0,"0"-42"15,0 21-15,0-21 0,0 20 0,0 1 16,0-21-16,21 21 0,0-22 0,22 1 16,-1 21-16,-21-21 0,43 20 15,-22-20-15,22 21 0,-1 0 16,22 0-16,-22-1 0,22 1 0,-22 21 0,22 0 16,-21 0-16,-1 21 0,1 1 15,-22 20-15,21 0 0,-20 1 0,-1-1 16,-21 0-16,0 22 0,1-22 15,-1 22-15,-21-22 0,0 21 16,0 1-16,0-22 0,0 1 0,0 20 16,0-42-16,0 22 0,0-1 15,0-21-15,-21 0 0,-1 0 0,22 1 16,0-1-16,-21-21 0,0 0 16,0 0-16,21-21 15,0-1-15,0 1 0,0-21 16,0 21-16,0-22 0,0 1 0,0-21 15,21 20-15,-21-20 0,42 20 16,-20-20-16,-1-1 0,21 22 0,0-21 16,-20 20-16,20 1 0,21-22 0,-20 43 15,-1-21-15,0 21 16,1 21-16,-1 0 0,0 0 0,1 0 16,-1 21-16,-21 0 0,22 21 15,-22 1-15,-21-1 0,0 0 0,0 1 16,0 20-16,0-20 0,0 20 0,0-21 15,-21 22-15,-1-1 0,1-20 16,0-1-16,0 0 0,21 1 0,-21-1 16,0-21-16,21 22 0,-22-22 0,22 0 15,-21 0-15,21 0 0,0 0 16,0-42 15,21 21-31,1-21 16,20 0-16,-21 0 0</inkml:trace>
  <inkml:trace contextRef="#ctx0" brushRef="#br0" timeOffset="95032.38">11515 11134 0,'0'0'0,"21"0"0,0-21 32,-21 42-17,-21 0-15,0 0 16,-1 0-16,1 22 0,0-22 15,0 21-15,0-21 0,0 22 0,21-22 16,0 21-16,-22-21 0,22 22 16,0-22-16,0 0 0,0 0 0,0 0 15,0 0-15,22 1 0,-1-1 16,0-21-16,0 0 0,0 21 0,22-21 16,-22 0-16,0 0 0,21 0 0,1-21 15,-22 21-15,21-21 0,0-1 16,-20 1-16,20 0 0,0-21 0,-21 21 15,22-22-15,-22 1 0,-21 0 0,21-1 16,-21 1-16,0-22 0,0 22 16,0 0-16,-21 21 0,0-22 0,0 22 15,-1 21-15,-20-21 0,21 21 0,-21 0 16,20 0-16,-20 0 16,21 0-16,-21 21 0,20-21 0,1 21 15,0 0-15,0 1 0,0 20 0,21-21 16,-21 21-16,21-20 0,0-1 15,0 21-15,0-21 0,0 0 0,0 1 16,21-1-16,0 0 0,0-21 0,0 0 16,22 21-16,-1-21 0,0 0 15</inkml:trace>
  <inkml:trace contextRef="#ctx0" brushRef="#br0" timeOffset="95588.49">12636 11155 0,'22'-42'0,"-44"84"0,65-106 0,-43 43 0,0 0 16,0 0-16,0 0 16,-21 21-16,-1-21 0,1 21 15,0 0-15,-21 0 0,21 0 0,-22 0 16,1 0-16,21 21 0,-22 0 16,1 0-16,0 21 0,21-20 0,-22 20 15,22-21-15,-21 21 0,21 1 0,-1-1 16,1-21-16,21 22 15,0-1-15,0-21 0,0 21 0,0-20 0,21-1 16,1 0-16,-1 0 0,21 0 16,-21 0-16,0-21 0,22 0 15,-22 0-15,21 0 0,1 0 0,-22 0 16,21 0-16,-21-21 0,22 21 0,-22-21 16,21-21-16,-21 21 0,0-22 15,1 1-15,20 0 0,-21-1 0,0-20 16,0-1-16,1 1 0,-1-1 0,0 1 15,-21-1-15,21 1 0,0-1 16,-21 1-16,0-1 0,0 1 0,0 20 16,0 1-16,0 0 0,0-1 15,0 22-15,0 0 0,-21 42 16,21 0 0,-21 22-16,0-1 0,0 0 15,-1 1-15,22 20 0,0-20 0,-21 20 16,21-21-16,-21 22 0,21-1 0,0 1 15,0-22-15,0 22 0,0-22 16,0 22-16,0-22 0,0 0 0,0 1 16,21-22-16,0 21 0,-21-21 0,22 0 15,-1 1-15,0-1 16,0-21-16,0 0 0,0 0 0,1 0 16,-1 0-16,21-21 0,-21 21 0,22-22 15,-22 1-15</inkml:trace>
  <inkml:trace contextRef="#ctx0" brushRef="#br0" timeOffset="96312.54">13314 11218 0,'-21'0'15,"21"22"17,21-22-17,0 0 1,0 0-16,21-22 15,-20 22-15,-1-21 0,21 0 0,-21 21 0,0-21 16,1 0-16,-1 0 0,0-1 16,0 1-16,0 0 0,-21 0 15,21 0-15,-21 0 0,0-1 0,0 1 16,0 0-16,-21 21 0,0 0 16,0 0-16,0 0 0,0 0 0,-22 21 15,22 0-15,0 1 0,-21-1 16,20 0-16,1 21 0,0-21 0,0 22 15,21-1-15,0 0 0,-21 1 16,21-22-16,0 21 0,0 1 0,0-22 16,0 21-16,0-21 0,21 0 0,0 22 15,0-22-15,0 0 0,1-21 16,20 21-16,-21 0 0,21-21 16,1 0-16,-22 0 0,21 0 0,1 0 15,-22 0-15,21 0 0,0-21 0,-20 0 16,20 0-16,-21-21 0,21 20 15,-20-20-15,20 0 0,0-22 0,-21 1 16,22-1-16,-22 1 0,21-1 0,1 1 16,-1-22-16,-21 22 0,21-22 15,-20 0-15,20 22 0,-21-1 0,0 1 16,0-1-16,-21 22 0,0 0 16,22 20-16,-22 1 0,0 0 0,-22 42 31,22 0-31,-21 22 15,0-22-15,0 21 0,0 22 0,0-22 16,-1 22-16,1-22 0,0 21 0,0 1 16,-21-1-16,42 1 0,-22-1 15,1 1-15,21-1 0,0 1 0,0-1 16,0 1-16,0-22 0,0 22 0,21-22 16,1 0-16,-1-20 15,0 20-15,21-21 0,1 0 0,-22 0 0,21 1 16,0-1-16,1-21 0,-1 0 15,0 0-15,1 0 0,-1 0 16,0 0-16,1-21 0,-1-1 0,0 1 16,1 0-16,-22 0 0,21-21 0,1 20 15,-22 1-15,0 0 0,0-21 16,-21 21-16,0-1 0,0 1 0,-21 21 16</inkml:trace>
  <inkml:trace contextRef="#ctx0" brushRef="#br0" timeOffset="97359.94">2392 12573 0,'-64'0'16,"128"0"-16,-170-21 0,64 21 0,-1 0 0,1 0 15,21-21-15,-22 21 0,22 0 16,0 0-16,0 0 15,42 0 1,0 0-16,0 0 16,22 0-16,-1 0 0,0 0 15,1 0-15,20 0 0,1 0 0,20 0 16,1 0-16,0 0 0,-1 0 16,1 0-16,21 0 0,0-21 15,0 21-15,-1 0 0,22 0 0,22 0 16,-22 0-16,0 0 0,0 0 0,21-22 15,0 22-15,0 0 0,0 0 16,22 0-16,-22 0 0,0 0 0,21-21 16,1 21-16,-1 0 0,0 0 0,1 0 15,-1 0-15,21 0 0,-20-21 16,20 21-16,1 0 0,-22 0 0,22 0 16,-1 0-16,-21 0 0,22 0 0,-1 0 15,1 0-15,-22 0 0,22 0 16,-1-21-16,1 21 0,-1 0 15,1 0-15,-22 0 0,22 0 0,-1 0 16,1-21-16,-1 21 0,-21 0 16,22 0-16,-1 0 0,-20-21 0,20 21 15,-20-22-15,-1 22 0,21 0 0,-20 0 16,20 0-16,-20 0 0,-1-21 16,0 21-16,1 0 0,-22 0 0,21-21 15,-21 21-15,22-21 0,-43 21 0,21 0 16,-21 0-16,0-21 15,-21 21-15,21 0 0,-22 0 0,1 0 0,-21-21 16,0 21-16,-1 0 0,-20 0 16,-1 0-16,1 0 0,-22 0 15,0 0-15,1 0 0,-22 0 0,0 0 16,0 0-16,-21 21 31</inkml:trace>
  <inkml:trace contextRef="#ctx0" brushRef="#br0" timeOffset="97500.86">14965 12256 0,'21'0'0,"0"0"31,-21-22-16,21 22-15,-21-21 0,21 0 16</inkml:trace>
  <inkml:trace contextRef="#ctx0" brushRef="#br0" timeOffset="110536.1">9038 7430 0,'0'0'0,"-21"0"0,0 0 15,0 0-15,-1 21 16,44-21 46,-1 0-62,0-21 0,21 21 16,1 0-16,-22-22 0,21 1 16,22 21-16,-22-21 0,0 0 0,1 21 15,20-21-15,-21 0 0,22-1 16,-1 1-16,1 0 0,-1 21 0,1-21 16,-1 0-16,43-22 0,-63 43 15,-1-21-15,0 21 0,-21 0 16,1-21-16,20 21 0,-21 0 15,0 0-15,0-21 16,-42 21 15,0 0-15,0 0-16,0 0 0,-22 21 0,22 0 16,-21-21-16,0 21 0,-1-21 0,1 22 15,0-1-15,-1-21 0,-20 21 16,20 0-16,-20-21 0,21 21 0,-22 0 15,22 1-15,-1-22 0,1 21 16,0-21-16,-1 21 0,1-21 0,0 0 16,21 21-16,-22-21 0,1 0 15,0 21-15,20-21 0,-20 21 16,21-21-16,-21 0 0,20 0 0,1 22 16,0-22-16,0 0 0,0 0 0,0 0 15,21 21-15,-22-21 16,1 0-16,0 21 15,0-21 17,21 21 171,0 0-188,21-21-15,-21 21 0,21 1 16,0-1-16,1-21 0,-22 21 16,21 0-16,0-21 0,-21 21 15,21 0-15,0-21 0,0 22 0,1-1 16,-1 0-16,0 0 0,0 0 16,0 0-16,0 1 0,1-1 0,-1 21 15,0-21-15,-21 22 0,21-22 0,0 21 16,0 0-16,1-20 0,-22 20 15,21 0-15,0 1 0,-21-22 0,0 21 16,21 0-16,-21-20 0,21 20 0,-21-21 16,21 21-16,-21-20 15,0-1-15,22 21 0,-22-21 0,21 0 16,-21 1-16,0-1 0,0 0 0,21 0 16,-21 0-16,21-21 0,-21 21 15,21 1-15,-21-1 0,0 0 16,0 0-16,21-21 15,-21 21 17,0-42 15,22 21-1,-22-21 64,0 0 343,0 0-437,0-1-16,0 1 15,0 0 1,0 0-16,0 0 15,0 0-15,0-1 16,0 1-16,0 0 0,0 0 16,0 0-16,0 0 0,0-22 0,0 22 15,0 0-15,0-21 0,0 20 0,-22 1 16,22 0-16,0 0 0,0-21 16,0 20-16,0 1 0,-21 0 0,21 0 15,0 0-15,0 0 16,0-1-16,0 1 0,0 0 15,0 0-15,0 0 0,-21 0 16,21-1-16,-21 22 16,21-21-16,0 0 15,-21 21-15,21-21 16,-21 21 0,21-21 140,-22 21-78,1 0-62,0 0-16,0 0 31,0 0-31,0 0 31,-1 0-15,22-21 15,22 21 63,-1 0-79,0 0-15,-21-22 16,21 22-16,0 0 0,0 0 16,1-21-16,-1 21 15,0 0-15,-21-21 0,21 21 0,0 0 16,-21-21-16,21 21 0,1-21 15,-1 21-15,-21-21 0,21 21 0,0-22 16,0 1-16,0 0 16,1 0-16,-22 0 0,21 0 0,0 21 15,0-22-15,-21 1 0,21 0 0,0 21 16,1-21-16,-22 0 16,21 21-16,0-21 0,0-1 15,0 1-15,0 21 16,1-21-16,-22 0 15,21 21-15,0-21 0,0 0 16,0-1-16,0 1 16,-21 0-16,22 21 0,-1 0 15,-21-21-15,21 21 16,-21-21 0,21 21-16,-21-21 15,21 21 1,-21-22 15,21 22 0,-21-21-31,22 21 16,-22-21 0,21 21-16,0 0 15,-21-21 16,21 21 63,-21-21-78</inkml:trace>
  <inkml:trace contextRef="#ctx0" brushRef="#br0" timeOffset="113112.86">8869 7430 0,'21'0'16,"0"0"-16,0-22 0,0 22 15,1 0 1,-1 0-16,0 0 0,0 0 16,0 0-16,0 0 0,22 0 0,-22-21 15,0 21-15,0 0 0,22 0 16,-22 0-16,21-21 0,-21 21 0,0 0 16,22 0-16,-22-21 0,21 21 15,-21 0-15,22 0 0,-22-21 0,0 21 16,21 0-16,-20 0 0,-1-21 0,0 21 15,21 0-15,-21 0 16,1-22-16,-1 22 0,21 0 0,-21 0 16,0-21-16,1 21 0,20 0 15,-21 0-15,0-21 0,0 21 0,1-21 16,20 21-16,-21 0 0,0 0 16,0 0-16,1 0 0,-1-21 0,0 21 15,0 0-15,0 0 16,0 0 15,-21-21-15,22 21 31,-44 0 46,1 0-77,0 0-16,0 0 16,0 0-1,0 0-15,-1 0 0,1 0 16,0 0-16,0 0 15,0 0-15</inkml:trace>
  <inkml:trace contextRef="#ctx0" brushRef="#br0" timeOffset="114908.06">8826 7472 0,'0'21'157,"22"0"-142,-22 0-15,21-21 16,-21 22-16,0-1 16,21-21-16,-21 21 0,21-21 0,-21 21 15,21 0-15,-21 0 16,21 1-16,1-22 0,-22 21 0,21 0 15,0 0-15,0 0 0,-21 0 0,21 1 16,0-1-16,1 0 0,-22 0 16,21 0-16,0 22 0,0-22 0,0 0 15,-21 0-15,21 21 0,1-20 16,-1 20-16,0 0 16,0-21-16,-21 1 0,21-1 0,-21 0 15,21 21-15,1-21 0,-22 1 16,0-1-16,21 0 0,0 21 0,-21-21 15,0 1-15,21-1 0,-21 0 0,21 0 16,-21 0-16,21 0 16,-21 1-16,22-22 0,-22 21 0,21-21 15,-21 21-15,0 0 0,21-21 16,-21 21 0,0 0-16,21 1 0,-21-1 31,0 0-16,0-42 95,0 0-79,0-1-15,0 1-16,-21 0 15,0 0-15,21 0 16,0 0-16,-21 21 16,21-22-16,-22 1 0,22 0 0,-21 0 15,21 0-15,0 0 0,-21-1 0,21-20 16,-21 21-16,0-21 0,21-1 15,-21 1-15,21 0 0,-22 20 0,1-20 16,21 0-16,-21-1 0,0 22 16,21-21-16,0 21 0,-21 0 0,0-22 15,21 22-15,-22 0 0,1 21 0,21-21 16,0 0-16,0-1 16,-21 22-16,21-21 0,-21 21 0,0-21 15,21 0 1,0 42 140,0 0-156,0 0 16,0 1-16,0-1 15,0 0-15,21 0 0,-21 0 16,21 22-16,0-22 0,-21 0 16,21 21-16,-21-21 0,0 22 0,22-22 15,-1 21-15,0-21 0,-21 1 0,0-1 16,21 0-16,-21 0 0,21 0 15,-21 0-15,21 1 0,-21-1 16,0 0-16,0 0 0,22-21 16,-22 21-1,0-42 63,0 0-62,0 0-16,-22 21 0,22-21 16,0-1-16,-21 22 0,21-21 15</inkml:trace>
  <inkml:trace contextRef="#ctx0" brushRef="#br0" timeOffset="120231.96">8953 7599 0,'0'-21'16,"22"21"15,-1 0-31,0 0 16,0 0-16,0 0 0,0 0 0,1-21 15,-1 21-15,21 0 0,-21-22 16,22 22-16,-1-21 0,0 21 16,1-21-16,-1 0 0,0 21 0,22-21 15,-22 21-15,0-21 0,22-1 16,-22 22-16,1-21 0,-1 21 0,0 0 16,1-21-16,-1 21 0,-21-21 15,21 21-15,-20 0 0,-1 0 0,0 0 16,0-21-16,0 21 0,-42 0 62,0 0-62,0 0 0,0 0 0,-1 0 16,-20 0-16,0 0 0,-1 21 16,1-21-16,0 21 0,-1-21 15,1 21-15,-21 0 0,20-21 0,1 22 16,0-1-16,-1-21 0,1 21 15,0-21-15,-1 21 0,1-21 0,21 0 16,-22 21-16,22-21 0,0 0 0,-21 21 16,21-21-16,-1 22 0,1-22 15,0 0-15,0 21 0,0-21 16,0 0-16,-1 0 0,1 0 16,0 0-1,0 0 1,42 0 31,0 0-32,0 0-15,1 0 0,-1 0 0,0 0 16,0 0-16,21-21 0,-20 21 16,20 0-16,-21 0 0,21-22 0,-20 22 15,20 0-15,-21-21 0,0 21 16,22 0-16,-22 0 0,0-21 15,0 21-15,0 0 0,0 0 0,1 0 0,-1 0 16,0 0-16,-21-21 16,21 21-16,-42 0 47,21 21-47,-21-21 0,-22 21 0,22-21 15,0 21-15,-21 1 0,-1-22 16,22 21-16,-21 0 0,0-21 0,20 21 15,-20-21-15,21 21 0,-21-21 16,20 0-16,1 21 0,0 1 0,0-22 16,0 0-16,42 0 62,0 0-62,0 0 0,0 0 16,1 0-16,-1 0 0,0-22 0,21 22 15,-21-21-15,22 21 0,-22-21 16,21 21-16,-21-21 0,22 21 0,-22-21 16,21 21-16,-21 0 0,22-21 0,-22 21 15,0 0-15,0 0 0,0-22 16,1 22 0,-44 0 15,1 0-31,0 22 0,0-22 0,0 21 15,-22-21-15,22 21 0,0-21 16,-21 21-16,21-21 0,-1 21 0,-20-21 16,21 21-16,0-21 0,0 0 15,-1 22-15,1-22 0,21 21 16,-21-21-16,42 0 47,0 0-47,1 0 15,-1 0-15,21 0 16,-21 0-16,0-21 0,1 21 16,-1 0-16,0-22 0,0 22 0,0 0 15,0-21-15,1 21 0,-1 0 16,0 0-16,0 0 16,-21-21-16,-21 21 31,21 21-16,-21-21-15,-22 21 0,22-21 0,0 22 16,-21-22-16,21 21 0,-1-21 0,-20 21 16,21-21-16,0 0 0,0 21 15,-1-21-15,1 0 16,21 21-16,21-21 47,1 0-47,-1 0 15,0-21-15,0 21 16,0 0-16,-21-21 16,0 42 62,0 0-78,0 0 15,0 1-15,0-1 16,0 0-16,0 0 16,0 0-16,0 0 0,0 1 15,0-1-15,0 0 0,0 0 16,0 0-16,0 0 0,0 1 0,21-1 16,-21 21-16,0-21 0,22 0 15,-22 1-15,0-1 0,0 21 0,0-21 16,0 0-16,0 1 0,0-1 0,21 0 15,-21 0-15,0 0 0,0 0 16,21-21-16,-21 22 0,0-1 16,0 0-16,0 0 15,0-42 48,0 0-48,0 0-15,0-1 0,0 1 16,0 0-16,0-21 0,0 21 16,0-1-16,0-20 0,0 21 0,0 0 15,0-22-15,0 22 0,0-21 16,0 21-16,0 0 0,0-1 16,0 1-16,0 0 0,0 0 15,0 0-15,0 0 16,-21 21-16,21-22 15,0 44 32,0-1-47,0 0 0,0 0 16,0 0-16,21 0 0,-21 1 0,0-1 16,0 21-16,21-21 0,-21 0 0,21 1 15,-21-1-15,0 21 0,0-21 16,21 0-16,-21 1 0,22-1 15,-22 0-15,0 0 0,0 0 0,21 0 16,-21 1-16,0-1 16,0 0-1,0-42 32,0 0-47,0-1 16,-21 22-16,-1-21 0,22-21 15,0 21-15,-21 0 0,0-22 0,21 22 16,-21 0-16,21-21 0,-21 20 16,21-20-16,-21 21 0,21-21 0,-22 20 15,22 1-15,0 0 0,0 0 0,0 0 16,-21 21-16,21-21 0,0-1 16,0 44 15,0-1-16,0 0-15,0 0 0,0 0 0,0 22 16,0-1-16,21-21 0,-21 21 16,22-20-16,-22 20 0,0 0 0,0-21 15,21 22-15,-21-22 0,21 0 0,-21 21 16,21-20-16,-21-1 16,0 0-16,0 0 0,0 0 0,0 0 15,21 1-15,-21-1 0,0 0 16,0 0-1,0-42 48,0 0-63,0 0 16,0-1-16,0 1 0,0 0 0,0 0 15,0-21-15,0 20 0,0-20 16,0 0-16,0-1 0,-21 1 15,21 0-15,-21-22 0,0 22 0,21 0 16,-21-1-16,-1 1 0,1 0 0,21-1 16,-21 22-16,0 0 0,0-21 15,21 20-15,-21 22 0,-1-21 0,22 0 16,-21 0-16,21 0 0,-21 21 16,0 0-16,21-21 15,-21-1 16,0 22 1,21-21-1,21 21-15,0-21-16,-21 0 15,21 21-15,21 0 0,-20-21 0,-1 21 16,21-21-16,-21 21 0,22-22 15,-22 22-15,21-21 0,0 0 0,-20 21 16,20-21-16,0 21 0,1-21 16,-22 21-16,21 0 0,-21-21 15,22 21-15,-22 0 0,0-22 0,0 22 16,-42 0 31,0 0-47,0 0 0,-1 0 0,-20 0 15,0 0-15,21 0 0,-22 22 16,1-22-16,0 21 0,-1-21 0,1 21 16,0-21-16,-22 21 0,22-21 0,-1 0 15,1 21-15,0-21 0,-1 0 16,22 21-16,-21-21 0,21 0 16,0 0-16,-1 0 0,44 0 62,-1 0-62,0 0 0,0-21 16,0 21-16,22 0 0,-22 0 0,0-21 15,0 0-15,21 21 0,-20 0 16,-1-21-16,0 21 0,21-21 0,-21 21 16,1 0-16,-1-22 0,21 22 15,-21 0-15,0-21 0,1 21 16,-22-21-16,21 21 0,-42 0 31,-1 0-31,1 21 16,0 0-16,-21-21 0,21 22 15,-22-22-15,1 21 0,21 0 0,-22-21 16,22 21-16,-21-21 0,21 0 0,0 21 16,-1-21-16,-20 0 0,21 21 15,0-21-15,0 0 0,-1 0 0,1 0 16,0 0-1,0 0 1,42 0 31,0 0-47,0-21 0,1 21 16,20 0-16,-21-21 0,0 21 0,22-21 15,-22 21-15,21 0 0,-21-21 0,22 21 16,-22-21-16,21 21 0,0 0 15,-20-22-15,20 22 0,-21-21 0,0 21 16,0 0-16,1 0 0,-1 0 16,0 0-16,0 0 0,-42 0 31,-21 0-31,20 21 16,-20 1-16,21-22 0,-21 21 15,-1-21-15,1 21 0,-22-21 16,22 0-16,0 21 0,-1-21 0,1 0 15,0 21-15,-1-21 0,22 0 0,0 0 16,-21 0-16,21 21 0,-1-21 16,44 0 31,-1 0-32,0 0-15,0 0 16,0 0 31,0 0-32,-21 22 1,22-22-16,-1 0 0,0 0 0,-21 21 16,21 0-16,0-21 15,0 21-15,1-21 0,-1 0 0,0 21 0,0-21 16,0 21-16,0 1 15,1-22-15,-1 0 0,0 21 0,0-21 16,-21 21-16,0 0 16,-21-21 15,0 0-31,0 0 16,-1 0-16,1 0 15,0 0-15,0 0 0,0 0 16,0-21-16,21 0 0,-22 21 15,1-21-15,0-1 16,21 1-16,0 0 0,-21 21 16,21-21-1,-21 21-15,21 21 16,0 0 0,21 0-1,0 1-15,-21-1 0,21-21 0,-21 21 16,21 0-16,1-21 0,-22 21 0,21 0 15,0-21 1,-21 22-16,-21-22 47,0 0-31,-1 0-16,1-22 15,21 1-15,-21 21 0,0-21 0,21 0 16,-21 21-16,21-21 0,0 0 15,-21 21-15,21-22 0,-22 22 0,1-21 32,42 21 15,-21 21-47,22-21 0,-1 0 15,0 0 1,0 0-16,0 0 15,0 0-15,1 0 0,-1 0 16,0 0-16,0 0 0,0-21 0,22 21 16,-22-21-16,0 21 0,21-21 15,1 21-15,-22-21 0,21 0 16,0-1-16,1 1 0,-1 0 16,0 0-16,43 0 0,-43 0 15,22-1-15,-22 1 0,22 0 16,20 0-16,-62 21 15,-1-21-15,0 21 0,0 0 0,0 0 16,-21-21 0,21 21-16,-42 0 78,0 0-78,0 21 0,-21-21 15,20 0-15,1 21 0,-21-21 0,21 21 16,0-21-16,-22 21 0,22 0 16,-21-21-16,21 22 0,-1-22 0,-20 21 15,21-21-15,0 21 0,0-21 16,-1 0-16,1 21 0,0-21 0,21 21 16,-21-21-16,0 0 15,42 0 32,0-21-31,0 21-16,0-21 0,1 0 0,-1 21 15,21-21-15,0-22 16,1 22-16,-22 0 0,21 21 0,-21-21 16,1 0-16,20-1 0,-21 22 15,0-21-15,0 21 0,1 0 16,-22-21-16,-22 21 62,1 0-62,0 0 16,0 21-16,0-21 0,0 0 16,-22 0-16,22 21 0,0-21 0,-21 0 15,20 22-15,-20-22 0,0 21 16,21-21-16,-22 21 0,1 0 0,21-21 15,-22 21-15,22-21 0,0 0 0,0 21 16,0-21-16,0 0 0,42 0 63,0 0-48,0-21-15,0 0 0,0 21 16,22-21-16,-22 21 0,0 0 0,21-21 15,1 0-15,-1 21 0,0-22 16,-20 22-16,20 0 0,-21-21 16,0 21-16,0 0 0,1 0 0,-1 0 15,0 0-15,0 0 16,0 0-16</inkml:trace>
  <inkml:trace contextRef="#ctx0" brushRef="#br0" timeOffset="124376.49">9461 7768 0,'-21'0'31,"0"0"-15,21 21 140,0 1-140,0-1-1,21 0-15,0-21 0,-21 21 16,0 0-16,22-21 15,-22 21-15,21-21 0,-21 22 16,0-1-16,0 0 0,21 0 16,-21 0-16,21-21 0,-21 21 15,0 1-15,0-1 0,0 0 16,0 0-16,21 0 0,-21 0 0,0 1 16,0-1-16,21-21 0,-21 21 15,0 0-15,0 0 0,0 0 16,0 1-16,0-1 0,22-21 15,-22 21-15,0 0 0,0 0 16,0 0-16,0 1 0,0-1 16,0 0-1,0 0-15,0 0 16,0 0-16,0 1 16,0-1-1,0 0-15,0 0 16,0 0-1,0 0-15,0 1 16,0-1 0,0 0-1,-22 0 1,22 0 15,0-42 110,0 0-141,0 0 15,0 0-15,0-1 16</inkml:trace>
  <inkml:trace contextRef="#ctx0" brushRef="#br0" timeOffset="130868.01">9440 7895 0,'0'0'0,"-21"0"16,21-21-1,0 0 17,0 0 15,21 21-47,0-21 15,1 21 1,-1 0-16,-21-22 0,21 22 15,0 0-15,0-21 0,0 21 16,1-21-16,-1 21 0,0-21 0,-21 0 16,21 21-16,0-21 0,0-1 0,1 22 15,-1-21-15,0 0 0,0 0 16,0 0-16,0 0 0,1-1 16,-1 1-16,0 0 0,0 0 15,0 0-15,0 0 0,1-1 0,-1 22 16,-21-21-16,21 0 0,0 0 0,0 21 15,0-21-15,1 0 0,-1-1 16,0 1-16,0 21 0,0-21 16,0 0-16,-21 0 0,22 21 15,-1-21-15,-21-1 0,21 1 16,0 21-16,-21-21 0,21 21 0,-21-21 16,0 0-1,21 21 1,-21-21-1,0-1 1,-21 44 156,21-1-172,-21-21 0,0 21 0,0 0 16,21 0-16,-21 0 15,-1 1-15,1-1 0,0 0 0,21 0 16,-21 0-16,0 0 0,0 1 15,-22-1-15,22 0 0,0 0 0,0 0 16,0 0-16,-22 1 0,22-1 16,0 0-16,0 0 0,0 0 15,-1 0-15,-20-21 0,21 22 0,0-1 0,0 0 16,-1-21-16,1 21 16,0-21-16,0 21 0,0 0 0,0-21 15,-1 22-15,1-22 0,0 0 0,21 21 16,-21-21-16,0 0 0,21 21 15,-21-21-15,-1 0 16,22 21 0,0-42 124,0 0-108,22 0-32,-1 21 0,-21-22 15,21 22-15,0-21 0,0 0 0,0 21 16,1-21-16,-1 0 0,21 0 15,-21-1-15,22-20 0,-22 21 0,21 0 16,0 0-16,-20-22 16,20 22-16,0 0 0,1-21 0,-1 20 15,-21 1-15,0 0 0,22 0 16,-22 0-16,0 0 0,0-1 0,-21 1 16,21 0-16,-21 0 0,21 21 15,-21-21-15,-21 21 78,0 21-78,21 0 16,-21-21 0,0 21-16,0 0 0,-1 1 15,1-1-15,0 0 0,0 0 16,-21 0-16,20 22 0,-20-22 0,21 0 15,-21 0-15,-1 0 0,22 22 0,-21-22 16,21 0-16,-22 0 16,22-21-16,0 21 0,0 0 0,0 1 15,-1-22-15,22 21 0,-21-21 0,0 21 16,21 0 0,-21-21-16,0 0 15,21 21 1,0-42 46,21 21-46,0-21-16,0 0 0,0 21 0,1-21 16,-1-1-16,21 1 0,-21 0 15,22 0-15,-1 0 0,-21 0 0,21-1 16,1 1-16,20-21 15,-20 21-15,-1 0 0,-21-1 0,0 1 16,0 0-16,1 21 0,-22-21 16,21 21-16,-21-21 15,21 0-15,0 21 0,-21-22 16,0 1 0,-21 42 30,0-21-46,0 22 0,-1-22 16,1 21-16,0 0 0,-21 0 16,21 0-16,-1 0 0,-20 1 0,0-1 15,21 0-15,-22 0 0,1 0 16,0 22-16,20-22 0,-20 0 16,0 0-16,21 0 0,-22 22 0,22-22 15,0 0-15,0 0 0,0-21 16,-1 21-16,1 0 0,0 1 0,0-22 15,21 21-15,-21-21 0,0 21 16,21 0 47,0 0-48,0 0-15,0 1 16,21-22-16,-21 21 15,21 0-15,-21 0 16,0 0-16,0 0 0,0 1 0,0-1 16,21 0-16,-21 21 0,0-21 15,21 1-15,-21 20 0,0-21 0,0 0 16,0 22-16,21-22 0,-21 0 16,0 0-16,22 0 0,-22 0 0,0 1 15,0-1-15,0 0 0,21 0 0,0 0 16,-21 0-16,0 1 15,0-1-15,0 0 16,0 0-16,21-21 16,-21 21-16,0 0 15,0-42 63,0 0-78,0 0 0,0 0 16,0 0-16,0-1 0,0 1 16,0 0-16,0 0 0,0-21 0,0 20 15,0-20-15,0 21 0,0-21 16,-21 20-16,21-20 0,-21 0 16,21 21-16,0-22 0,0 22 0,0 0 15,-21 0-15,21 0 0,0-1 16,-22 22-16,22-21 0,0 0 15,0 0-15,0 42 63,0 0-47,0 0-16,0 1 15,0-1-15,0 0 0,0 0 0,0 0 16,0 22-16,0-22 0,0 0 15,0 21-15,0-21 0,0 1 0,0 20 16,0-21-16,0 21 0,0-20 16,0-1-16,22 21 0,-22-21 0,0 0 15,0 1-15,21-1 0,-21 0 0,0 0 16,0 0-16,21 0 0,-21 1 16,0-1-16,0 0 15,0 0-15,21-21 0,-21 21 16,0 0-1,21-42 48,-21 0-63,21 0 16,-21 0-16,0 0 0,0-1 15,0-20-15,0 21 0,0 0 0,0 0 16,0-22-16,0 22 0,0-21 15,0-1-15,0 22 0,0-21 0,0 21 16,0-22-16,0 22 0,0-21 16,0 21-16,0 0 0,0-22 15,0 22-15,0 0 0,0 0 0,0 0 16,0-1-16,-21 1 16,21 0-16,-21 0 15,0 21 32,21 21-47,0 0 16,0 0-16,0 1 0,-21-1 15,21 0-15,0 0 0,0 0 16,0 0-16,0 22 0,0-22 0,0 21 16,0 1-16,0-22 0,0 21 0,0-21 15,0 22-15,0-22 16,0 21-16,0-21 0,0 22 0,0-22 15,0 0-15,0 0 0,0 0 0,0 0 16,0 1-16,0-1 0,0 0 16,21-21-16,-21 21 0,0 0 0,0 0 15,0 1 1,0-1-16,0 0 16,0 0-1,0 0 95,-21-21-79,0 0 0,21 21-31,-22 1 47,1-22-31,0 21-1,0-21 1,42 0 124,0 0-140,0 0 32,1 0 30,-1-21-46,0 21-1,-21-22 1,0 1 0,21 0-16,0 0 15,-21 0-15,0 0 16,21-1-16,-21 1 0,0 0 16,0 0-16,0 0 15,0 0-15,0-1 16,0 1-16,0 0 0,0 0 0,0 0 15,0 0-15,0-1 0,0 1 16,0 0-16,0 0 0,0 0 0,0 0 16,0-1-16,0 1 0,0 0 15,0 0-15,0 0 0,0 0 16,0-1-16,0 1 0,-21 0 16,21 0-16,0 0 0,-21 0 15,21-1-15,0 1 0,0 0 16,0 0-16,-21 21 15,21-21-15,0 0 0,-21 21 0,21-22 16,0 1-16,0 0 16,-21 21-16,21-21 15,-22 0-15,22 0 16,0-1 0,-21 22-1,21-21 63,21 0 47,1 21-125,-1 0 16,-21-21-16,21 21 0,0-21 16,0 21-1,0-21-15,1-1 16,-1 22-16,-21-21 15,21 21-15,0-21 0,0 21 0,0-21 16,-21 0-16,43 21 0,-22-21 16,0-1-16,0 22 0,0-21 15,1 21-15,-1-21 0,0 21 0,0-21 16,0 21-16,0 0 0,1-21 16,-22 0-16,21 21 0,0 0 0,0 0 15,-21-22-15,21 22 0,0-21 16,1 0-16,-1 21 0,-21-21 15,21 21-15,0 0 0,-21-21 0,21 21 16,-21-21-16,21 21 0,-21-22 16,22 22-16,-44 0 47,22 22-47,-21-22 15,0 21-15,0 0 0,0-21 16,0 21-16,-1 0 0,1 0 0,0-21 15,0 22-15,-21-1 0,20 0 16,-20 0-16,21 0 0,0 0 0,-43 22 16,43-22-16,0-21 0,-21 21 15,20 0-15,1-21 0,0 21 16,0 1-16,0-22 0,0 0 16,-1 21-16,1-21 15,0 0-15,21 21 16,-21-21-1,21-21 32,21 21-47,0-21 16,0-1-16,1 22 0,-1-21 16,0 0-16,0 0 15,21 0-15,-20 21 0,-1-21 0,0-1 16,21 1-16,-21 0 0,22 0 15,20-21-15,-42 20 16,43-20-16,-22 21 0,-21-21 16,1 20-16,20 1 0,0-21 15,-21 21-15,1 0 0,-1-1 16,0 1-16,0 0 0,-21 0 16,21 0-16,0 21 15,-21-21-15,22-1 16,-22 1 15,-22 21 94,1 0-125,0 0 16,0 0-16,0 0 15,0 21-15,-22-21 0,22 22 0,-21-22 16,-1 21-16,1-21 0,0 21 16,-1-21-16,1 21 0,0-21 0,-1 21 15,1-21-15,0 21 0,-1-21 0,22 0 16,-21 22-16,21-22 0,0 0 15,-22 0-15,22 21 0,0-21 0,0 0 16,0 0-16,-1 21 16,-20-21-16,21 0 0,0 21 15,0-21-15,-1 0 0,1 0 16,0 0-16,21 21 16,-21-21-16,0 0 62,0 0-46,-1 0 296,1 0-281,0 0 1,0 0 15,21 21-32,-21-21-15,0 0 16,-1 22-1,1-22-15,0 0 16,0 21 0,0-21-16,0 0 15,-1 0-15,1 21 0,0-21 16,0 0-16,0 0 0,0 21 16,-1-21-16,1 0 0,0 0 0,21 21 15,-21-21-15,0 0 0,0 0 16,-1 0-16,1 0 15,0 0 1,0 0 31,0 0-31,0 0 46,-1 0-46,22 21 62,22-21-63,-1 0 1,0 0 0,0 22-16,0-22 0,0 21 15,1-21-15,-1 21 0,0 0 16,0 0-16,0-21 16,22 21-16,-43 22 0,21-22 0,0 0 0,0 0 15,-21 0-15,21 22 0,-21-22 16,0 0-16,0 0 0,21 0 0,1 22 15,-22-22-15</inkml:trace>
  <inkml:trace contextRef="#ctx0" brushRef="#br0" timeOffset="132400.32">9567 8700 0,'0'21'16,"0"0"-1,0 0-15,0 0 0,0 0 16,0 1-16,0-1 16,0 0-1,0 0 1,0 0 0,0 0-16,-21-21 15,21 22 16,0-1 32,-21-21-63,21-21 78,0-1-62,-21 22-1,21-21-15,0 0 16,-21 0 140,21 0-140,0 0 15,0-1-31,0 1 16</inkml:trace>
  <inkml:trace contextRef="#ctx0" brushRef="#br0" timeOffset="135292.96">9461 7408 0,'0'-21'31,"22"21"0,-1-21-31,0 21 0,0-21 16,0 21-16,0-21 0,1 21 16,-1-21-16,0 21 0,21-22 0,-21 22 15,1-21-15,20 0 0,-21 21 16,0-21-16,0 0 0,22 21 0,-22-21 16,0-1-16,0 22 0,0-21 15,1 21-15,-1 0 0,0-21 16,0 21-16,0-21 0,0 21 15,-21-21 1,22 21-16,-44 0 63,1 21-48,0-21-15,0 0 16,21 21-16,-21-21 0,0 0 15,-1 21-15,1-21 16,0 21-16,0 1 0,0-22 16,0 0-16,-22 21 0,22-21 15,0 21-15,0 0 0,-22-21 16,22 21-16,-21-21 0,21 21 0,0-21 16,-22 0-16,22 22 0,0-22 15,0 0-15,0 0 0,-1 0 0,1 21 16,0-21-16,0 0 0,0 0 0,0 0 15,-1 0-15,1 0 16,0 0-16,0 0 0,0 0 16,0 0-1,-1 0 1,1 0 15,0 0 204,0 0-235,0 21 0,0-21 15,-1 21 1,1-21-16,0 0 0,0 21 15,0-21-15,0 0 16,-1 0-16,1 0 0,0 21 16,0-21-16,0 0 15,0 0-15,-1 0 16,1 0 0,0 0-1,0 0-15,0 0 16,42 0 78,0 0-94,0 0 15,0 0-15,1 0 0,-1 0 16,0-21-16,0 21 0,21 0 0,-20 0 15,20-21-15,0 21 0,-21-21 16,22 21-16,-1 0 0,0 0 0,1-21 16,-1 21-16,0 0 0,1 0 0,-1 0 15,0 0-15,1-21 0,-1 21 16,0 0-16,22 0 0,-22 0 0,1 0 16,20-22-16,-21 22 0,1 0 15,-1 0-15,0-21 0,1 21 0,-1 0 16,0 0-16,-20-21 0,-1 21 15,21 0-15,-21-21 0,0 21 16,-21-21-16,22 21 0,-1 0 0,0-21 16,0-1-1,0 22-15,-21-21 16,-21 21 46,0 21-46,0-21 0,0 22-16,-1-1 0,1-21 0,-21 21 15,21 0-15,-22 0 0,1 0 0,-21 1 16,20-1-16,-20 0 0,-1 0 16,22 0-16,-22 0 0,1 1 0,21-1 15,-1 0-15,1 0 0,21 0 16,-22-21-16,22 21 0,0-21 0,0 0 15,0 22-15,0-22 16,21 21-16,-22-21 16,44 0 46,-1 0-46,0 0-16,0 0 0,0-21 15,0-1-15,1 1 0,20 21 16,-21-21-16,0 21 16,0-21-16,22 0 0,-1 21 0,-21-21 0,22-1 15,-1 1-15,-21 21 0,21-21 16,1 0-16,-1 0 0,-21 0 0,22-1 16,-1 1-16,-21 0 0,21 21 15,1-21-15,-22 0 0,0 21 16,0-21-16,0 21 0,1 0 0,-1-22 15,0 22-15,0 0 16,-21-21-16,21 21 16,-42 0 46,0 0-62,-21 21 0,20-21 16,1 22-16,-21-22 0,0 21 15,-1 0-15,-20-21 0,20 21 0,1 0 16,-21 0-16,20-21 0,-20 22 16,20-1-16,1-21 0,0 0 15,-1 21-15,22-21 0,0 0 0,-21 0 16,21 0-16,-1 0 0,1 0 16,0 0-1,21-21 16,21 21-15,0 0-16,-21-21 16,22 21-16,-1 0 15,0 0 1,0-22-16,0 22 16,0 0-16,1 0 0,-1-21 0,0 21 15,0 0-15,0-21 0,22 0 16,-22 21-16,0-21 0,21 21 0,-21-21 15,22 21-15,-22-22 0,21 22 16,-21-21-16,22 21 0,-22-21 0,21 21 16,-21 0-16,22-21 0,-22 21 0,0-21 15,0 21-15,0 0 16,1-21-16,-44 21 78,1 21-78,0-21 16,0 21-16,-21-21 0,20 21 0,1 0 15,-21-21-15,21 21 0,-22 1 16,1-1-16,0 0 0,-1-21 0,1 21 16,0 0-16,-1 0 0,1 1 15,0-22-15,21 21 0,-22 0 0,22-21 16,0 21-16,0 0 0,0-21 15,-1 0-15,1 21 0,0-21 0,0 0 16,0 22-16,0-22 16,-1 0-16,1 21 15</inkml:trace>
  <inkml:trace contextRef="#ctx0" brushRef="#br0" timeOffset="162160.42">6202 11345 0,'-21'0'31,"21"22"0,-22-22-15,1 0 15,0 0-31,0 0 16,0 0-16,0 0 0,-1 21 0,1-21 15,0 0-15,0 0 0,0 0 16,-22 21-16,22-21 16,0 0-16,0 21 15,0-21 1,0 0 0,-1 0 15,1 0-16,0 0 32,0 0-31,21 21 0,-21-21-1,0 0 1,21 21 46,21-21-46,0 0-16,0-21 0,0 21 16,0-21-16,22 21 0,-22 0 15,0-21-15,21 21 0,-20-21 0,-1 21 16,21-21-16,-21 21 0,43-22 0,-43 1 15,0 21-15,0-21 0,0 21 0,1 0 16,-22-21-16,21 0 16,0 21-16,0 0 15,0 0 126,0 0-141,-21-21 0,22 21 0,-1 0 16,0 0-16,0 0 15,0 0-15,-21-22 0,0 1 16,21 21-16,1 0 0</inkml:trace>
  <inkml:trace contextRef="#ctx0" brushRef="#br0" timeOffset="175092.06">16976 10541 0,'0'0'0,"21"0"16,-21-21-16,21 0 0,-21 0 15,21-1 1,-21 1 31,0 0-16,0 0-15,0 0-16,21 0 15,-21-1-15,0 1 16</inkml:trace>
  <inkml:trace contextRef="#ctx0" brushRef="#br0" timeOffset="175440.43">17335 10075 0,'0'0'0,"22"-21"16,-1 21-16,-21-21 15,-21 42 16,-1 0-31,1 1 16,0 20-16,-21-21 16,21 43-16,-22-22 0,1 43 0,0-22 15,-1 22-15,-20-1 0,20 1 0,1 0 16,-21-1-16,20 1 0,-20 21 16,20 0-16,-20-22 0,-1 22 0,22-21 15,-21 21-15,-1-22 0,1 1 16,-1 0-16,1-1 0,20-20 15,1-1-15,0 1 0,-1-22 0,22 1 16,0-1-16,0 0 0,0-21 0,21 1 16,0-44-1,21 1 1,0-21-16,0 0 0,21-1 16,1 1-16</inkml:trace>
  <inkml:trace contextRef="#ctx0" brushRef="#br0" timeOffset="178756.33">17780 10562 0,'0'0'0,"21"-21"0,-21 0 16,0 0-16,21 21 0,-21 21 31,0 0-31,0 21 0,0 1 0,-21 20 16,0-20-16,0 20 0,0 1 15,-1 20-15,1-20 0,-21-1 0,21 22 16,-22-22-16,22 1 0,-21-1 0,21 1 16,-22-22-16,22 22 0,-21-22 15,21-21-15,-22 22 0,22-22 16,-21 0-16,21 0 0,21 0 0,-21-21 15,-1 0-15,22-21 16,0 0 0,0 0-16,0 0 0,22-22 15,-1 1-15,0 0 0,0-1 0,0-20 16,22 20-16,-22-20 0,0 21 0,0-1 16,43-20-16,-43 42 15,0-1-15,0 22 0,0 0 0,0 0 16,1 0-16,-1 22 0,-21-1 15,0 21-15,21-21 0,-21 22 0,21-1 16,-21 0-16,0 1 0,21-1 16,-21-21-16,21 21 0,1 1 0,-1-22 15,-21 21-15,21-21 0,0 22 16,0-22-16,0 0 0,1 0 0,20-21 16,0 21-16,1-21 0,-1 0 15,0 0-15,1 0 0,20 0 0,-21 0 16,22-21-16,-1 21 0,1-21 0,-22-21 15,22 21-15,-22-22 0,0 1 0,1 0 16,-1-1-16,0-20 0,-20 20 16,20-84-16,-42 64 0,21 21 15,-21-22-15,0 1 0,0 20 16,-21-20-16,0 20 0,0-20 0,-22 21 16,22-22-16,-21 22 0,-1-1 0,1 1 15,0 0-15,-1 21 16,1-1-16,0 1 0,-22 0 0,22 21 15,0 0-15,-1 0 0,1 0 16,21 21-16,-22 22 0,1-22 0,21 21 16,-21 22-16,20-22 0,1 21 0,0-20 15,21 20-15,0-20 0,0 20 16,0 1-16,0-1 0,0 1 0,21-1 16,0-21-16,1 22 0,20-22 0,0 1 15,-21-1-15,22 0 0,-1-21 16,22 1-16,-22-1 0,0 0 15,22-21-15,-22 0 0,22 0 0,-22 0 0,21 0 16,-20 0-16,20 0 16,-20-21-16,-1-22 0,0 22 0,1 0 15,-1-21-15,-21 21 0,21-22 0,-20 1 16,-1 21-16,0-22 0,0 1 16,-21 21-16,0 0 0,0 0 0,0-1 15,0 1-15,0 42 31,-21 1-31,21-1 0,-21 0 16,21 21-16,-21-21 0,21 22 16,0-22-16,0 21 0,0-21 0,0 1 15,0 20-15,0-21 0,0 0 16,0 0-16,21-21 0,0 22 16,-21-1-16,21-21 0,0 0 0,0 0 15,1 0-15,-1 0 0,0 0 16,0 0-16,0 0 0,0-21 15,1-1-15,20 1 0,-21 0 0,0 0 16,0-21-16,1 20 0,-1-20 16,-21 21-16,21-21 0,-21 20 0,21 1 15,-21 0-15,0 0 0,0 0 0,0 42 47,0 0-47,0 0 16,0 0-16,-21 22 0,21-22 15,0 0-15,0 0 0,0 0 0,0 22 16,21-22-16,0 0 0,-21 0 16,21 0-16,1-21 0,-1 22 0,0-1 15,0-21-15,21 0 0,-20 21 0,20-21 16,-21 0-16,21 0 0,-20 0 16,20 0-16,-21 0 0,21 0 0,-20-21 15,20 0-15,-21-1 0,21 1 0,-20 0 16,-1 0-16,0 0 0,0-22 15,0 22-15,-21-21 0,0 21 0,21 0 16,-21-1-16,0 1 16,-21 21-1,0 21-15,0-21 16,0 22-16,0 20 0,21-21 0,-22 0 16,22 0-16,-21 1 0,0 20 15,21-21-15,0 0 0,0 0 0,0 1 16,-21-1-16,21 0 0,0 0 15,0-42 32,21 21-31,-21-21-16,21 0 0,-21-1 0,0 1 16,21 0-16,1 0 0,-22 0 0,21-22 15,-21 22-15,21 0 0,-21-21 16,21 21-16,0-1 0,-21 1 0,0 0 15,21 0-15,1 21 16,-22-21-16,21 21 16,-21 21-16,21-21 0,-21 21 0,0 0 15,0 0-15,0 1 0,0 20 16,0-21-16,0 0 0,0 0 0,0 1 16,21-1-16,-21 0 0,0 0 15,0 0-15,0 0 16,21-21-16,-21 22 0,21-22 31,-21-22-15,22 1-16,-22 0 0,0 0 0,21 0 15,-21 0-15,21-1 0,-21-20 0,21 21 16,0-21-16,0 20 0,1 1 16,-1-21-16,-21 21 0,21 0 0,0 21 15,0-22-15,0 1 0,1 21 0,-1 0 16,0 0-16,0 0 0,0 0 15,0 0-15,1 21 0,-1 1 0,0-1 16,0 0-16,-21 0 0,0 0 16,21 0-16,-21 1 0,21 20 15,-21-21-15,0 0 0,0 0 0,0 1 16,0-1-16,22 0 0,-22 0 16,21 0-16,-21 0 0,21 1 15,0-22-15,0 0 0,0 0 16,1 0-16,-1 0 15,0 0-15,0 0 0,0 0 16,0 0-16,1-22 0,-22 1 0,21 0 16,0 0-16,0 0 0,-21-22 0,21 22 15,0 0-15,-21-21 0,22 21 16,-1-22-16,-21 22 0,21 0 0,-21 0 16,0 0-16,21 21 0,0 0 15,-21-22-15,21 22 0,-21 22 16,0-1-1,0 0-15,0 0 0,0 0 16,0 22-16,0-22 0,0 0 0,0 0 16,-21 0-16,21 22 0,-21-22 15,21 0-15,0 0 0,0 0 16,0 0-16,0 1 16,0-44 30,0 1-46,0 0 0,0 0 16,0 0-16,0 0 0,0-1 0,0 1 16,0-21-16,21 21 0,0 0 0,-21-22 15,0 22-15,22 0 0,-1 21 16,0-21-16,-21 0 0,21 21 0,0 0 16,0 0-16,1 0 0,-1 21 15,0-21 1,-21 21-16,21 0 0,-21 0 0,21 22 15,-21-22-15,0 0 16,0 0-16,0 21 0,0-20 0,0-1 16,0 21-16,0-21 0,0 0 15,0 1-15,0-1 16,0-42 31,0-1-47,21 1 0,1 0 0,-1 0 15,0 0-15,0-22 0,0 22 16,0-21-16,1 21 0,-1-22 16,0 22-16,0 0 0,0 0 0,0 0 15,1 0-15,-1 21 0,0 0 16,0 0 0,-21 21-16,0 0 0,0 0 0,0 0 15,0 0-15,0 22 0,0-22 16,0 0-16,0 0 0,0 22 0,0-22 15,0 0-15,0 0 0,0 0 0,21 0 16,0-21 0,1 22-16,-1-22 0,0 0 15,0 0-15,0 0 0,0 0 0,1 0 16,-1-22-16,0 22 0,0-21 16,0 0-16,0 0 0,1 0 0,-1 0 15,0-22-15,0 22 0,0 0 16,0 0-16,1 0 0,-22-1 15,0 1-15,21 0 16,-21 42 0,0 0-16,0 1 15,0-1-15,0 0 0,0 0 0,0 0 16,0 0-16,0 1 0,0-1 16,0 0-16,0 0 0,0 0 0,0 0 15,21-21-15,-21 22 16,21-22-16,0 0 0,0 0 15,1 0-15,-1 0 0,0 0 16,0-22-16,0 22 0,22-21 16,-22 0-16,0 0 0,0-21 15,0 20-15,0 1 0,1-21 0,-1 21 16,0 0-16,0-22 0,0 22 16,-21 0-16,21 21 0,-21-21 0,0 42 46,0 0-46,0 0 0,0 0 16,0 1-16,0 20 0,0-21 0,-21 21 0,21 1 16,0-1-16,-21 0 0,21 1 15,0-1-15,0 0 0,0 1 16,0-1-16,0 22 0,-21-22 0,21 21 16,0 1-16,-21 21 0,21-22 15,0 1-15,0 20 0,-21-20 0,21-1 16,0 1-16,0 20 0,0-20 0,-22-1 15,22 22-15,-21-21 0,0-1 16,21 1-16,0 20 0,0-41 0,-21 20 16,21 1-16,0-22 0,-21 21 0,21-20 15,0-1-15,0 0 0,0 1 16,0-22-16,0 21 0,0-21 0,0 1 16,0-1-16,0 0 0,-21-21 0,-1 0 15,1 0 1,0 0-16,0-21 0,0-22 15,-22 22-15,22-21 0,-21 21 0,21-22 16,-22-20-16,1 21 16,21-22-16,-21 1 0,20-1 0,-20 1 15,21-1-15,0 1 0,0 20 0,-1-20 16,22 20-16,0 1 0,0 0 0,0-1 16,0 1-16,0 0 0,0-1 0,0 1 15,22 0-15,-1-1 0,0 22 0,21-21 16,-21 0-16,22-1 15,-1 1-15,0 0 0,1-22 0,-1 22 16,0-1-16,1 1 0</inkml:trace>
  <inkml:trace contextRef="#ctx0" brushRef="#br0" timeOffset="179106.48">23453 10774 0,'0'-85'31,"0"170"-31,0-149 16,0 86-16,0-1 0,-22 0 15,1 0-15,21 21 0,-21 1 16,0-1-16,21 0 0,-21 1 0,0 20 16,-1-20-16,22-1 0,-21 21 0,21-20 15,-21-1-15,21 0 0,0-20 16,-21 20-16,21-21 0,-21 0 0,21 0 16,0 1-16,-21-1 0</inkml:trace>
  <inkml:trace contextRef="#ctx0" brushRef="#br0" timeOffset="179715.84">23156 10837 0,'0'-21'15,"0"42"-15,0-84 0,0 42 0,0 0 16,0-22-16,0 22 0,0-21 0,0 21 15,0-1-15,0-20 16,21 21-16,1 0 0,-1 0 0,0 21 16,0-22-16,21 1 0,-20 21 0,20 0 15,0 0-15,1 0 0,20 0 16,-21 21-16,22 1 0,-22 20 0,1 0 16,20 1-16,-21-1 0,-20 0 15,20 1-15,-21 20 0,0-21 0,-21 22 16,0-22-16,0 22 0,0-22 0,0 22 15,0-22-15,0 0 0,-21 1 16,0-1-16,0-21 0,0 21 0,-1-20 16,1-1-16,0-21 0,0 21 15,0-21-15,0 0 0,-1 0 16,1 0-16,21-21 0,-21 0 16,21-1-16,0-20 0,0 21 15,0-21-15,21-1 0,0 1 0,1 0 16,20-1-16,0-20 0,1 20 0,20-20 15,-21 21-15,22-22 0,-1 22 16,1-22-16,-1 22 0,-20 21 0,20-22 16,1 43-16,-22 0 0,0 0 15,-20 0-15,20 22 0,-21-1 0,0 0 16,-21 21-16,0 1 0,0-1 0,0 0 16,-21 1-16,0-1 0,0 21 15,0-20-15,-1-1 0,1 0 16,21 22-16,-21-22 0,21 1 0,-21-1 15,21-21-15,-21 21 0,21-20 16,0-1-16,0 0 0,0 0 0,-21-21 16,21 21-16,-22-21 15,22-21 17,0 0-32,22 21 0,-1-21 15,0 0-15,0-1 0,21 1 0</inkml:trace>
  <inkml:trace contextRef="#ctx0" brushRef="#br0" timeOffset="180188.56">25104 11028 0,'0'-21'0,"0"42"0,0-63 16,-22 42-16,1 0 0,0 0 15,0 0-15,0 0 0,0 0 0,-22 0 16,1 0-16,21 0 0,-22 21 15,1 0-15,0 0 0,21 0 0,-22 0 16,22 1-16,-21 20 0,21 0 0,-1-21 16,22 22-16,0-22 15,0 21-15,0-21 0,0 22 0,0-22 16,22 0-16,-1 0 0,21 0 0,-21 1 16,22-1-16,-1 0 0,21-21 15,-20 0-15,-1 0 0,0 0 0,1 0 16,-1 0-16,0 0 0,1 0 15,-1-21-15,0 0 0,1-1 0,-22-20 16,21 0-16,-21 21 0,1-22 0,-1 1 16,0 0-16,-21-1 0,0 1 15,0 21-15,0 0 0,0-22 0,-21 22 16,0 21-16,-1-21 0,-20 21 0,0 0 16,-1 0-16,-20 0 0,21 0 15,-22 0-15,22 21 0,-22-21 16,1 21-16,20 0 0,1 1 15,-21-1-15,41 0 0,-20 0 0,21 0 16,-21 0-16,20 1 0,22-1 16,0 0-16,0 0 0,0 0 15,43-21-15,-22 0 16,21 0-16,22 0 0,-22 0 0,22 0 16</inkml:trace>
  <inkml:trace contextRef="#ctx0" brushRef="#br0" timeOffset="180792.41">25971 11155 0,'0'0'0,"22"-21"15,-1 0-15,-21-1 16,0 1-16,-21 0 16,-1 21-16,1 0 15,0 0-15,-21 0 0,21 0 16,-22 0-16,22 0 0,-21 21 0,21-21 15,-22 21-15,1 22 0,0-22 16,20 21-16,-20-21 0,21 22 16,-21-22-16,20 21 0,1-21 0,21 43 15,0-22-15,0-21 0,0 1 16,0-1-16,0 0 0,21 0 16,1-21-16,-1 21 0,0-21 0,21 0 15,1 0-15,-22 0 0,21 0 16,0 0-16,-20 0 0,20-21 15,0 0-15,-21 0 0,22-22 0,-1 1 16,0 0-16,-20-1 0,20-20 16,0 21-16,-21-22 0,22 1 0,-22-1 15,0 1-15,21 20 0,-20-20 0,-1-1 16,0 22-16,0-22 0,0 22 16,-21 0-16,0-1 0,0 22 15,0 0-15,21 0 0,-21 0 16,0 42-1,0 0-15,-21 0 0,0 22 16,0-22-16,0 21 0,0 22 0,-1-22 16,-20 0-16,21 1 0,0 20 0,-22-21 15,22 22-15,0-22 0,0 22 16,0-22-16,0 0 0,21 43 16,0-43-16,0 1 0,0-22 15,0 21-15,0-21 0,0 1 0,0-1 16,21-21-1,0 0 1,0 0-16,0 0 16,22 0-16,-22-21 0,21-1 0,-21 1 15,22 0-15,-1-21 0</inkml:trace>
  <inkml:trace contextRef="#ctx0" brushRef="#br0" timeOffset="181539.93">26479 11282 0,'0'21'16,"22"-21"15,-1 0-15,0 0-16,0 0 0,0-21 16,0 0-16,1 0 0,-1 21 0,0-22 15,0 1-15,0 0 0,-21 0 16,21 0-16,-21 0 0,22-1 0,-22 1 15,0 0-15,0 0 16,-22 21 0,1 0-16,0 0 0,0 0 0,0 0 15,0 21-15,-1 0 0,1-21 16,-21 21-16,21 22 0,0-22 0,-1 0 16,22 21-16,-21-20 0,21 20 0,-21-21 15,21 21-15,0-20 0,0-1 16,0 21-16,0-21 0,0 0 15,21 1-15,0-1 0,1 0 16,-1 0-16,0-21 0,0 21 0,0-21 16,22 0-16,-22 0 0,21 0 0,-21 0 15,22 0-15,-22 0 0,21 0 16,0-21-16,1 0 0,-1 0 0,0-22 16,1 22-16,-1-21 0,0 0 0,1-1 15,-1-20-15,-21 20 0,22-20 16,-1 21-16,-21-22 0,21 22 0,-20-22 15,-1 1-15,0 20 0,0-20 16,0 21-16,0-1 0,1 1 16,-22 0-16,0-1 0,0 22 15,0-21-15,21 21 0,-21 42 32,-21 0-32,-1 21 0,1-21 15,0 22-15,0-1 0,0 22 0,0-22 16,21 0-16,-22 22 0,22-22 15,-21 22-15,21-22 0,0 21 0,0 1 16,0-22-16,0 22 0,0-22 16,0 0-16,0 1 0,21-1 15,1 0-15,-1 1 0,0-22 0,0 0 16,21 21-16,-20-42 0,-1 22 16,0-1-16,0-21 0,0 0 0,0 0 15,1 0-15,-1 0 0,0 0 16,0-21-16,0-1 0,0 22 15,1-21-15,-1 0 0,0 21 0,-21-21 16,21 0-16,0 21 0,0 0 16,1 0-16,-1-21 0,0 21 0,0 0 15,0 0-15,0 0 0</inkml:trace>
  <inkml:trace contextRef="#ctx0" brushRef="#br0" timeOffset="182320.95">28152 12171 0,'0'0'0,"-22"0"0,1 0 16,-21 0-16,21 0 0,-22 0 0,-20 0 15,21 0-15,-64 0 0,21 0 16,22 0-16,-22 21 0,-21-21 15,0 21-15,-21-21 0,0 0 0,0 0 16,-21 21-16,0-21 0,0 0 0,-22 22 16,1-22-16,21 0 15,-21 0-15,-1 21 0,1-21 0,0 0 16,-1 0-16,1 21 0,21 0 0,0-21 16,-1 0-16,22 21 0,-21-21 15,21 21-15,-21-21 0,21 22 0,-21-22 16,0 0-16,0 21 0,-1-21 0,-20 0 15,0 0-15,-1 21 0,1 0 0,0-21 16,-1 21-16,1-21 0,0 21 16,-1-21-16,22 22 0,0-1 0,0-21 15,-21 21-15,42-21 0,-22 21 0,1 0 16,21-21-16,0 21 0,-21-21 16,21 22-16,0-22 0,0 0 15,0 21-15,0-21 0,0 21 0,0-21 16,21 21-16,-21-21 0,21 21 15,-21-21-15,22 21 0,-1-21 0,0 0 16,0 22-16,21-22 0,-20 0 0,20 21 16,21-21-16,-20 0 0,20 0 0,22 21 15,-22-21-15,22 0 0,0 0 16,21 0-16,-22 0 0,22 0 0,0 21 16,0-21-16,0 0 15,21 21 95</inkml:trace>
  <inkml:trace contextRef="#ctx0" brushRef="#br0" timeOffset="-145619.22">9525 13335 0,'0'0'0,"0"-21"0,0 0 15,0 0-15,0-1 16,0 1-16,0 0 0,0 0 15,0 0-15,0 0 0,0-1 16,0 1-16,0 0 0,-21 21 16,21-21-16,0 42 31,0 0-31,0 0 16,0 22-16,0-22 0,0 21 15,0 1-15,0-1 0,0 0 0,0 1 16,0 20-16,0-21 0,0 22 15,0-1-15,0-20 0,0 20 16,0-20-16,0-1 0,0 0 0,0 1 16,0-1-16,0-21 0,0 21 0,0-20 15,0-1-15,0 0 0,0 0 16,0 0 0,-21-42 15,21 0-31,0 0 15,0 0-15,0-1 0,21 1 16</inkml:trace>
  <inkml:trace contextRef="#ctx0" brushRef="#br0" timeOffset="-145260.45">10075 13801 0,'21'0'16,"1"-21"-1,-22-1 1,0 1-16,0 0 15,-22 21 32,1 0-47,21 21 16,0 0-16,0 1 16,21-22 15,1 0-31,-1 0 0,0 0 15</inkml:trace>
  <inkml:trace contextRef="#ctx0" brushRef="#br0" timeOffset="-141949.21">11366 13801 0,'0'21'15,"0"0"-15,0 0 0,-21 0 0,0 1 16,21-1-16,-21 0 0,21 0 16,0 0-16,-21 0 0,21 1 0,-21-22 15,21 21-15,0-42 32,0-1-32,0 1 0,0 0 15,0 0-15,0-21 16,0 20-16,0-20 0,0 0 0,0-1 15,21 1-15,0-21 0,0 20 16,-21 1-16,21 0 0,0-1 0,-21 22 16,22-21-16,-1 21 0,0-1 0,0 1 15,0 21-15,0 0 16,1 0-16,-1 21 16,-21 1-16,0 20 0,21-21 15,0 21-15,-21 1 0,21-1 0,-21 0 16,0 1-16,0-1 0,0 0 15,0-20-15,0 20 0,0 0 16,0-21-16,0 1 0,0 20 0,0-21 16,0 0-16,0 0 15,0-42 17,0 0-17,0 0-15,0 0 0,21 0 0,-21-22 16,22 22-16,-22-21 0,21 21 15,0-22-15,-21 1 0,21 21 0,0-22 16,0 1-16,-21 21 0,22-21 16,-1 20-16,0 1 0,-21 0 0,0 0 15,21 21-15,-21-21 0,21 21 16,0 0 0,-21 21-16,0 0 15,22 0-15,-22 0 0,0 1 16,0 20-16,0 0 0,0-21 0,0 22 15,0-22-15,0 21 0,0-21 0,21 22 16,-21-22-16,0 0 0,21 0 16,-21 0-16,21 1 0,-21-1 0,21-21 15,0 0-15,1 21 0,-1-21 16,21 0-16,-21 0 16,0 0-16,1-21 0,20 21 0,-21-21 15,0-1-15,0 1 0,1 0 16,20-21-16,-21 21 0,0-22 0,0 1 15,-21 0-15,22-1 0,-1 1 16,-21 21-16,0-22 0,21 22 0,-21 0 16,21 0-16,-21 0 15,0 42 1,-21 0 0,21 0-16,0 0 0,-21 22 15,21-22-15,-21 21 0,21-21 0,0 22 16,0-22-16,0 21 0,0-21 15,0 22-15,0-22 0,0 0 0,0 0 16,0 0-16,21 1 0,0-1 0,0-21 16,-21 21-16,21-21 15,22 0-15,-22 0 0,0 0 0,0 0 16,0 0-16,22 0 0,-22-21 16,0 0-16,0-1 0,21 1 0,-20 0 15,20-21-15,-21-1 0,21 22 0,-20-21 16,-1 0-16,0-1 0,0 1 15,0 21-15,0-22 0,-21 22 0,0 0 16,0 0-16,0 0 16,-21 21-1,0 21-15,0-21 0,0 21 16,0 0-16,21 22 0,0-22 16,0 0-16,0 0 0,0 21 15,0-20-15,0-1 0,0 0 0,0 21 16,0-21-16,21 1 0,0-1 15,0 0-15,0-21 0,0 21 0,1 0 16,-22 0-16,21-21 0,0 22 16,0-1-16,0-21 0,0 0 0,-21 21 15,0 0 1,-21-21 0,0 0-16,0 0 0,0 0 15,0-21-15,-1 21 0,1-21 16,0 0-16,0 21 0,0-22 0,0 1 15,-1 21-15,1-21 0,0 21 16,0 0 0,21 21-1,0 0-15,0 1 16,0-1-16,0 0 16,21-21-16,0 21 0,0-21 15,1 21-15,-1-21 0,21 0 16,-21 0-16,22 0 0,-1 0 0,0 0 15,43-21-15,-43 0 16,22 0-16,-22 0 0,0-1 16,22-20-16,-22 21 0,1-21 0,-1-1 15,-21 1-15,21 0 0,-20-1 16,-1 1-16,0 21 0,0-22 0,-21 22 16,0-21-16,0 21 15,0 0-15,-42 21 16,21 0-16,-1 0 0,1 21 0,0 0 15,0 0-15,21 0 0,0 22 16,-21-22-16,21 0 0,0 21 0,0-21 16,0 22-16,0-22 0,0 21 15,0-21-15,21 1 0,-21-1 16,0 0-16,0 0 0,21 0 0,-21 0 16,0 1-16,21-1 0,-21 0 15,0 0 1,-21-21-16,0 0 15,0 0-15,0 0 0,-1 0 16,1 0-16,0 0 0,0-21 0,0 0 16,-22 21-16,22-21 0,0-1 15,0 1-15,0 0 0,0 0 0,-22 0 16</inkml:trace>
  <inkml:trace contextRef="#ctx0" brushRef="#br0" timeOffset="-141724.31">12425 13208 0,'0'21'62,"0"0"-46,21-21-16,0 0 16,0 0-16,0 0 0</inkml:trace>
  <inkml:trace contextRef="#ctx0" brushRef="#br0" timeOffset="-137765.79">14118 13293 0,'0'0'0,"0"-21"0,21-106 31,-21 105-31,0 1 0,0 0 16,0 0-16,0-21 16,0 20-16,0 1 0,0 0 15,0 42 1,0 0-1,0 1-15,0 20 0,0-21 16,-21 21-16,21 1 0,-21-1 0,21 0 16,0 1-16,0 20 0,0-20 0,-21-1 15,21 21-15,0-20 0,0-1 16,0 22-16,0-22 0,0 0 0,0-21 16,0 22-16,21-1 0,0-21 0,0 0 15,-21 1-15,21-1 0,1-21 16,20 0-16,-21 21 0,0-21 0,22 0 15,-22 0-15,21-21 0,-21 21 16,22-21-16,-1-22 0,-21 22 16,21-21-16,1-1 0,-22 1 0,21 0 15,-21-22-15,22 1 0,-22 20 16,0-20-16,0-1 0,0 22 0,1 0 16,-22-22-16,21 22 0,-21 0 15,0 20-15,0 1 0,0 0 0,0 0 16,0 0-16,-21 42 15,-1 0 1,22 0-16,0 0 0,-21 22 0,0-22 16,21 21-16,-21 1 0,21 20 15,0-21-15,0 1 0,0 20 0,0-20 16,0 20-16,0-21 0,0 1 16,0-1-16,0 0 0,0-20 15,0-1-15,0 21 0,21-42 0,0 21 16,0 0-16,1-21 0,20 0 0,-21 0 15,21 0-15,-20 0 0,20-21 16,0 0-16,-21 21 0,22-42 0,-1 21 16,-21-22-16,22 1 0,-22 0 15,21-1-15,-21 1 0,0 0 16,1-1-16,-1 22 0,-21-21 0,0 21 0,0-1 16,-21 44 15,-1-1-31,1 21 0,21 0 0,-21-20 15,0 20-15,0 0 0,21 1 16,0-1-16,0 0 0,-21-21 0,21 22 16,0-22-16,0 21 0,0-21 0,0 1 15,0-1-15,0 0 16,21-21-16,0 0 0,0 0 0,0 0 16,0 0-16,1-21 15,-1 0-15,0-1 0,0-20 0,0 21 16,0-21-16,22-1 0,-22 1 0,0 0 15,0-1-15,0 22 16,1-21-16,-1 21 0,0-1 0,0 1 0,-21 42 31,21 1-15,-21-1-16,0 0 0,0 21 0,0-21 16,0 22-16,0-22 0,21 21 0,-21-21 15,22 1-15,-1 20 0,0-21 16,0 0-16,0 0 0,0 1 15,1-1-15,20 0 0,-21-21 0,0 21 16,22-21-16,-1 0 0,0 0 0,-21 0 16,22 0-16,20 0 0,-20-21 15,-1 0-15,0 0 0,1-1 16,-1 1-16,-21-21 0,21 21 0,-20-22 16,-1 1-16,0 0 0,0-1 15,-21 1-15,0 0 0,0 21 0,0-1 16,-21-20-16,0 42 0,0-21 0,-22 21 15,22 0-15,-21 0 0,-1 0 16,1 0-16,21 21 0,-21 0 0,-1 0 16,22 22-16,-21-22 0,21 21 0,-1 1 15,1-1-15,21 0 0,0-21 16,0 22-16,0-1 0,0-21 0,0 22 16,0-22-16,0 0 0,21 0 15,1-21-15,-22 21 0,21 0 16,0-21-16,21 0 0,-21 0 0,1 0 15,-1 0-15,0 0 0,21-21 16,-21 0-16,22 0 0,-22-21 0,0 20 16,21-20-16,-20 0 0,20-22 0,-21 1 15,0 20-15,22-20 0,-1-64 16,-21 63-16,0 1 0,-21-1 16,21 22-16,-21-21 0,0 20 15,0 22-15,0-21 0,0 21 16,-21 42-1,0 21-15,0-21 16,21 22-16,-21-1 0,0 0 16,21 22-16,-22-22 0,22 0 0,0 22 15,0-22-15,0 22 0,0-22 16,0 22-16,0-22 0,0 0 0,0 1 16,22-22-16,-1 21 0,0-21 15,0 0-15,0 1 0,0-22 0,22 21 16,-22-21-16,0 0 0,21 0 0,-20 0 15,20 0-15,-21-21 0,21-1 16,-20 1-16,20 0 0,0-21 0,-21 21 16,22-22-16,-22 1 0,21 0 15,-21-1-15,1 1 0,-1 21 16,-21-22-16,0 22 0,0 0 16,-21 21-16,-1 0 15,1 0-15,0 21 0,0 0 16,0 1-16,0 20 0,-1-21 0,22 21 15,0-20-15,-21 20 0,21-21 16,0 21-16,0-20 0,0 20 0,0-21 16,0 0-16,0 22 0,0-22 0,21-21 15,1 21-15,-1 0 0,0-21 16,0 0-16,0 0 0,22 0 16,-22 0-16,21 0 0,0 0 0,1 0 15,-1 0-15,0-42 0,1 21 16,-1-1-16,0 1 0,1-21 0,-22 0 15,21 20-15,-21-20 0,1 21 16,-1 0-16,0 0 0,-21-1 0,21 1 16,-21 42-1,0 1-15,0-1 16,0 0-16,0 0 0,0 0 0,0 0 16,0 22-16,0-22 0,0 0 15,0 0-15,0 0 0,0 1 0,0-1 16,21 0-16,0 0 15,1-21-15,-1 0 0,0 0 0,0 0 16,21 0-16,-20 0 0,-1 0 16,0 0-16,21-21 0,-21 0 15,22 0-15,-22-1 0,21 1 0,1-21 16,-22 21-16,21-22 0,-21 1 0,22 0 16,-22-1-16,0 1 15,0 0-15,0 21 0,-21-22 0,0 22 16,0 0-16,-21 21 15,0 0-15,0 21 16,0 21-16,-1-20 0,22 20 16,-21 0-16,21 1 0,-21-22 15,21 21-15,0 0 0,0-20 0,0 20 16,0-21-16,0 0 0,0 22 16,0-22-16,0 0 0,0 0 15,0 0-15,0-42 31,0 0-31,-21 0 16,21 0-16,-21 21 0,0-22 0,21 1 16,-22 0-16,1 21 0,0 0 15,0 0 1,21 21-16,0 0 16,0 1-16,0-1 15,0 0-15,21-21 0,0 21 16,0-21-16,1 0 15,20 0-15,-21 0 0,0 0 0,22 0 16,-1 0-16,0 0 0,-21 0 0,22 0 16,-1 0-16,0-21 0,1 0 15,-1 0-15,22-1 0,-22-20 0,0 21 16,1-21-16,-1-22 0,0 22 16,1-22-16,-1 1 0,0-1 15,-21 22-15,1-22 0,-1 22 0,0 0 16,-21-1-16,0 1 0,0 21 0,0-21 15,0 20-15,-21 22 16,0 0 0,21 22-16,-22-22 0,1 21 0,0 21 15,0-21-15,0 22 0,21-22 16,-21 21-16,-1 0 0,22 1 0,-21-1 16,21 22-16,0-22 0,0 0 0,0 22 15,0-22-15,0 0 0,0 1 16,0-22-16,0 21 0,21-21 15,1 22-15,-1-22 0,0 0 0,21 0 16,1 0-16,41 1 0,-41-22 16,-1 0-16,21 0 0,-20 0 15,20 0-15,1-22 0,-22 22 16,64-63-16,-43 42 0,-20-22 16,20 1-16,-20 0 0,-1-1 15,-21 1-15,21-21 0,-20 20 0,-1 22 16,0-21-16,-21-1 0,0 22 15,0 0-15,-21 21 0,0 0 0,-22 0 16,1 0-16,0 0 0,-1 21 16,1 0-16,0 1 0,-1-1 15,1 21-15,0 0 0,-1-20 0,22 20 0,0-21 16,0 21-16,0-20 0,21 20 16,-22-21-16,22 0 0,0 0 15,0 1-15,22-1 16,-1-21-16,0 0 0,0 0 0,0 0 15,22 0-15,-22 0 0,21-21 0,-21-1 16,22 1-16,-22 0 0,21-21 16,-21 21-16,22-22 0,-22 22 15,0-21-15,0 21 0,0-1 0,0 1 16,-21 0-16,0 0 0,0 42 31,0 0-31,0 0 0,0 1 0,0 20 16,0-21-16,-21 0 0,21 0 15,0 1-15,0 20 0,0-21 0,0 0 16,0 0-16,21 1 0,-21-1 16,22-21-16,-1 21 0,0 0 15,0-21-15,0 0 0,0 0 16,1 0-16,-1 0 0,0 0 0,0 0 16,0 0-16,0-21 0,1 0 0,-1 0 15,21-22-15,-21 22 0,0-21 16,22 21-16,-22-22 0,21-20 15,-21 42-15,1-1 0,-1 22 16,-21 22 15,0-1-31,-21 21 0,-1-21 0,22 0 0,-21 1 16,0 20-16,21-21 16,-21 0-16,21 0 0,0 1 0,0-1 15,0 0-15,0 0 16,21-21-1,0 0 1,0-21-16,1 21 0,20-21 16,-21 0-16,0-1 0,22 1 15,-22 0-15,21 0 0,-21 0 16,0 0-16,43-1 0,-43 22 16,21 0-16,1 0 15,-22 0-15,0 22 0,0-1 0,0-21 16,1 21-16,-1 0 0,0 0 15,0-21-15,0 21 0,0 1 0,1-1 16,-1-21-16,0 21 0,0-21 16,21 0-16,-20 21 0,-1-21 0,0 0 15,21 0-15,-21 0 0,1 0 16,20 0-16,-21 0 0,0 0 0,22-21 16,-22 0-16,21 0 0,-21-1 15,22-20-15,-22 0 0,21 21 0,-21-22 16,0 1-16,-21 0 0,0-1 15,0 1-15,0 21 0,0-22 16,0 22-16,-42 21 0,21-21 0,-21 21 16,20 0-16,-20 0 0,0 0 15,-1 21-15,1 0 0,21 1 0,-21-1 16,20 21-16,-20-21 0,21 22 16,0-22-16,21 21 0,0-21 0,0 22 15,0-22-15,0 21 0,0-21 16,0 0-16,0 1 0,0-1 0,21 0 15,-21 0-15,42-21 0,-21 21 0,1 0 16,20-21-16,-21 0 0,21 0 16,-20 0-16,-1 0 0,21-21 0,0 0 15,1 0-15,-1 0 16,0-22-16,1 1 0,-1-21 0,0 20 16,1-20-16,20-1 0,-42-20 15,64-43-15,-64 63 0,22-84 16,-43 84-16,21 22 15,-21-21-15,21 20 0,-21 22 0,0-21 16,0 21-16,0-1 16,-21 44-1,0-22-15,-1 42 0,1-21 16,0 21-16,0 22 0,-21 42 16,20-64-16,1 22 15,-21-1-15,21 22 0,0-22 0,-1 1 16,1-1-16,0 64 15,21-84-15,0 20 0,0-21 0,0 1 16,0-22-16,0 21 0,21-21 16,-21 1-16,21-1 0,1-21 0,-1 21 15,0-21-15,0 0 16,0 0-16,22-21 0,-22 0 16,0-1-16,0 1 0,21 0 15,-20 0-15,-1 0 0,-21-22 16,21 22-16,-21-21 0,0 21 0</inkml:trace>
  <inkml:trace contextRef="#ctx0" brushRef="#br0" timeOffset="-137480.77">19029 13314 0,'0'0'0,"-21"0"0,-1 0 16,44 0-1,-1 0-15,0 0 0,21 0 16,1 0-16,-1 0 0,21 0 0,-20 0 16,20 0-16,-20 0 0,20-21 15,1 21-15,-1 0 0,-21 0 16,22-21-16,-22 21 0,-21 0 0,22-22 15,-22 22-15,0-21 0,-21 0 16,-21 0-16,0 0 0,-22 0 16</inkml:trace>
  <inkml:trace contextRef="#ctx0" brushRef="#br0" timeOffset="-136552.9">9313 15261 0,'21'0'16,"-21"-21"-16,0 0 0,0 0 16,0 0-16,0-1 0,0 1 15,0 0-15,0 0 0,0 0 16,0 0-16,22-1 0,-22 1 15,21 0-15,0 0 0,0 0 0,0 21 16,0 0-16,1-21 0,-1 21 0,21 0 16,-21 0-16,0 21 0,22-21 15,-22 21-15,0 21 0,0 1 0,0-1 16,1 0-16,-22 22 0,0-22 16,0 22-16,-22-1 0,1 1 0,-21-1 15,0-21-15,-1 22 0,-20-22 0,20 1 16,-20-1-16,-1 0 0,22 1 15,0-22-15,-1 0 0,1 0 0,21 0 16,0-21-16,0 0 16,-1 0-16,22-21 0,-21 0 0,21 0 15,0 0-15,0-1 0,0 1 0,0-21 16,21 21-16,1-22 0,-1 1 16,0 21-16,0-21 0,0 20 0,22 1 15,-22 0-15,0 21 0,0 0 16,21 0-16,-20 0 0,-1 0 0,0 21 15,21 0-15,-21 1 0,1 20 0,-1-21 16,0 0-16,0 0 0,0 22 16,0-22-16,1 0 0,-1 0 0,0 0 15,0 1-15,0-1 0,0 0 0,1-21 16,-1 0 0,0 0-16</inkml:trace>
  <inkml:trace contextRef="#ctx0" brushRef="#br0" timeOffset="-136372.87">10308 15473 0,'21'0'78,"0"0"-78,22 0 16</inkml:trace>
  <inkml:trace contextRef="#ctx0" brushRef="#br0" timeOffset="-134627.39">11345 15050 0,'0'0'0,"0"21"31,0 0-31,0 21 16,0-21-16,21 22 0,-21-1 0,22 0 15,-22 1-15,0-1 0,0 0 0,21 1 16,-21-1-16,21-21 0,-21 22 0,0-1 15,0-21-15,0 0 0,0 22 0,0-22 16,0 0-16,0 0 0,0 0 16,0-42 15,0 0-31,0 0 16,0 0-16,0-22 0,0 22 15,0-21-15,0-1 0,0 1 0,0 0 16,0-1-16,21 1 0,-21-21 15,21 20-15,0 1 0,-21 0 0,22-1 16,-1 22-16,0 0 0,0 0 0,0 21 16,0 0-16,1 21 0,-1 0 0,21 21 15,-21 1-15,0-1 0,1 0 0,-1 1 16,0-1-16,0 22 0,-21-22 16,0 0-16,0 1 0,0-1 0,0 0 15,0-21-15,0 1 0,0 20 0,0-21 16,0 0-16,21-21 15,0 0-15,1-21 16,-1 0-16,-21 0 16,21 0-16,0-1 0,0 1 0,0-21 15,1 21-15,-1-22 0,0 1 0,0-21 16,0 20-16,0-20 0,1 20 16,-1-20-16,0 21 0,0-1 15,0 22-15,0 0 0,1 0 0,20 21 0,-21 0 16,0 0-16,0 21 0,-21 0 15,0 0-15,0 22 0,0-1 16,0 0-16,0 1 0,0-1 0,0 0 16,22 1-16,-22-22 0,0 21 15,0-21-15,0 22 0,0-22 0,0 21 16,0-21-16,0 0 0,21 1 0,0-22 16,0 21-16,0-21 0,0 0 15,1 0-15,-1 0 0,21 0 0,-21 0 16,0 0-16,1-21 0,-1-1 15,0 1-15,0 0 0,0 0 0,0 0 16,1-22-16,-1 1 0,0 0 0,-21-1 16,0 1-16,21 0 0,0 21 0,-21-22 15,0 22-15,0 0 0,0 0 16,21 21-16,-21 21 16,0 0-16,0 0 0,0 22 15,0-22-15,0 21 0,-21 0 0,21-20 16,-21 20-16,21 0 0,0-21 15,0 22-15,0-22 0,0 0 16,0 0-16,0 0 0,0 1 0,0-1 16,21-21-16,0 0 0,-21 21 0,22-21 15,-1 0-15,0 0 0,0 0 16,0 0-16,22-21 0,-22 0 0,21 21 16,-21-22-16,22-20 0,-1 21 0,0 0 15,1-22-15,-1 1 0,0 0 16,-21-1-16,22 1 0,-22 0 0,0-1 15,0 22-15,-21 0 0,0 0 16,0 0-16,-21 21 16,0 21-16,0 0 0,-22 0 15,22 0-15,0 22 0,0-22 16,0 0-16,0 0 0,21 22 0,0-22 16,0 0-16,0 0 0,21 0 15,0 0-15,21 1 0,-21-1 16,1 0-16,-1-21 0,0 21 0,0-21 0,0 21 15,0-21-15,1 0 0,-1 0 16,-42 0 15,-1 0-31,1 0 0,0-21 0,-21 21 16,21-21-16,-1 0 0,1 21 0,0-21 16,0-1-16,0 22 15,0 0-15,-1 0 0,22 22 31,0-1-31,0 0 0,22 0 16,-1 0-16,0-21 0,0 21 0,0-21 16,0 22-16,22-22 0,-22 0 15,21 0-15,1 0 0,-22 0 0,21 0 16,0 0-16,1 0 0,-1-22 16,0 22-16,1-21 0,-1 0 0,22 0 15,-22 0-15,0-22 0,1 22 16,-1-21-16,0 0 0,1-1 15,-22 1-15,21 0 0,-21-22 0,0 22 16,-21-1-16,0 22 0,0-21 0,0 21 16,0 0-16,-21 21 0,-21 0 15,21 0-15,-22 0 0,1 0 0,0 0 16,-1 21-16,1 0 0,21 21 16,0-21-16,0 22 0,21-1 0,0-21 15,0 22-15,21-1 0,0-21 0,21 21 16,-21 1-16,1-22 0,-1 0 15,0 0-15,21 0 0,-21 1 0,1-1 16,-22 0-16,21 0 0,0 0 16,-21 0-1,-21-21-15,0 0 16,-1 0-16,-20 0 0,21 0 16,0 0-16,0 0 0,-22-21 0,22 21 15,0-21-15,-21 21 0,20-21 0,1 0 16,0 0-16,0-1 0,0 1 15,0 0-15,-22 0 0</inkml:trace>
  <inkml:trace contextRef="#ctx0" brushRef="#br0" timeOffset="-134428.37">13017 14923 0,'0'0'0,"-21"0"15,21-22-15,-21 22 16,42 0 31,0 0-47,1 0 16,20 0-16</inkml:trace>
  <inkml:trace contextRef="#ctx0" brushRef="#br0" timeOffset="-131255.12">14986 14774 0,'0'0'0,"0"-21"0,-21-127 31,21 127-31,-21 21 15,-1 0 1,1 0-16,0 0 0,0 21 16,0 0-16,0 0 0,-1 22 0,1-1 15,0 0-15,0 1 0,0-1 16,0 22-16,-1-22 0,1 21 16,0 1-16,21-1 0,0 1 0,0-22 15,0 22-15,0-1 0,0-20 16,0-1-16,21 0 0,0 1 0,22-1 15,-22-21-15,21 0 0,1 0 0,-1 1 16,0-1-16,1-21 0,-1 0 16,21 0-16,1 0 0,-22-21 0,22-1 15,-22 1-15,22 0 0,-22 0 0,0-21 16,1 20-16,-1-20 0,-21 0 16,0-1-16,0 1 0,-21 0 0,0 21 15,0-22-15,0 1 16,0 21-16,0 0 0,-21 21 15,0 0-15,0 0 0,0 21 0,21 0 16,-21 0-16,-1 0 0,1 22 16,0-22-16,0 21 0,21 0 0,0-20 15,0 20-15,0-21 0,0 21 0,0-20 16,0-1-16,0 0 0,21 0 16,0 0-16,0 0 0,22 1 0,-22-22 15,21 0-15,-21 0 0,22 0 16,-1 0-16,-21 0 0,22 0 0,-22-22 15,21 22-15,-21-21 0,22 0 0,-22 0 16,0 0-16,-21-22 16,0 22-16,0-21 0,0 0 0,0-1 15,0 1-15,0 0 0,-21-1 16,-22 1-16,22 0 0,0 20 0,-21 1 16,-1 0-16,22 0 0,-21 21 0,21 0 15,-22 0-15,1 21 0,21 0 16,0 0-16,0 22 0,-1-22 0,1 21 15,21 1-15,0-22 0,0 21 0,0 0 16,0-20-16,21 20 16,1-21-16,-1 0 0,21 0 0,0 1 0,-20-1 15,20-21-15,21 0 0,-20 0 0,-1 0 16,0 0-16,1 0 16,-1 0-16,0 0 0,1-21 0,20-1 15,-42 1-15,22 0 0,-1 0 0,0 0 16,-20-22-16,-1 22 0,0-21 15,0 21-15,-21-22 0,21 22 0,-21-21 16,0 21-16,0 0 16,0 42-16,0 0 15,0 21-15,-21-21 0,21 22 16,-21-22-16,21 21 0,0 1 16,0-22-16,0 21 0,-21-21 0,21 22 15,0-22-15,0 0 0,0 0 16,0 0-16,21-21 31,0-21-15,0 21-16,0-21 15,-21 0-15,0 0 0,22-22 0,-1 22 16,-21-21-16,21-1 0,0 22 16,-21-21-16,21 0 0,0-1 0,1 22 15,-22 0-15,21 0 0,0 0 16,0 21-16,0 21 15,-21 0-15,0 0 0,0 0 0,21 22 16,-21-22-16,0 21 16,22-21-16,-22 22 0,0-22 0,0 21 15,0-21-15,21 22 0,0-22 16,-21 0-16,21 0 0,-21 0 0,0 0 16,21-21-16,-21 22 0,21-22 0,1 0 31,-1 0-31,-21-22 15,21 22-15,0-21 0,-21 0 0,21 0 16,0-21-16,1 20 0,-1-20 16,0 0-16,0 21 0,0-22 0,0 1 15,1 0-15,-1-1 16,0 22-16,0 0 0,-21 0 0,21 0 16,0 21-16,1 0 0,-22 21 15,0 0-15,21 0 0,-21 0 16,0 0-16,0 22 0,0-22 0,0 21 15,0-21-15,0 22 0,0-22 0,0 0 16,21 21-16,-21-20 0,21-1 16,0-21-16,0 21 0,1 0 15,20-21-15,-21 21 0,21-21 0,1 0 16,-1 0-16,0 0 0,1 0 0,-1 0 16,0 0-16,1 0 0,-1 0 0,0-21 15,1 21-15,-22-21 16,0 0-16,21 0 0,-42-22 0,22 22 15,-22-21-15,21 21 0,-21-22 16,0 1-16,0 0 0,0-1 0,0 22 16,0 0-16,0 0 0,-21 21 15,-1 0 1,22 21-16,-21 0 0,21 0 0,-21 22 16,21-1-16,-21-21 0,21 21 15,0 1-15,-21-1 0,21-21 0,0 22 16,0-22-16,0 0 0,0 0 15,0 0-15,0 0 0,0 1 16,0-44 15,0 1-31,21 0 16,-21 0-16,0 0 0,0-22 16,0 22-16,21-21 0,-21 0 0,21-1 15,0 22-15,-21-21 0,22-1 0,-1 1 16,-21 21-16,21 0 0,0 0 15,-21-1-15,21 22 0,0 0 16,-21 22-16,22-1 0,-22 0 16,0 0-16,0 21 0,21-20 0,-21 20 15,21 0-15,-21-21 0,0 22 16,21-22-16,0 21 0,0-21 0,-21 1 16,22-1-16,-1 0 0,0 0 15,0-21-15,0 0 0,-21 21 16,21-21-16,1 0 0,-1 0 0,0 0 15,0-21-15,-21 0 0,21 0 16,0 0-16,-21-22 16,0 22-16,0 0 0,0-21 0,22-1 15,-22 22-15,21-21 0,-21-1 16,0 22-16,0-21 0,21 21 0,0 0 16,-21-1-16,21 22 0,-21 22 15,0-1 1,0 21-16,0-21 0,0 22 15,0-1-15,0-21 0,0 21 16,0 1-16,0-22 0,0 21 0,0-21 16,21 1-16,-21-1 0,22 0 0,-1 0 15,0-21-15,-21 21 0,21-21 16,0 0-16,22 0 0,-22 0 0,0 0 16,0 0-16,0-21 0,0 21 15,22-21-15,-22 0 0,0 0 0,0-22 16,0 22-16,1-21 0,-1-1 0,0 1 15,-21 0-15,21-1 0,-21 1 16,21 0-16,-21-1 0,0 22 16,0 0-16,0 0 0,0 0 15,0 42-15,0 0 16,0 0-16,0 22 0,-21-22 16,21 21-16,-21 0 0,21 1 0,0-1 15,0-21-15,0 22 0,0-1 0,0-21 16,0 21-16,21-20 0,0-1 15,0 0-15,1 0 0,-1-21 16,0 21-16,0-21 0,0 0 0,22 0 16,-22 0-16,0 0 0,21 0 0,-21-21 15,1 21-15,20-21 0,-21 0 0,0 0 16,0-22-16,1 22 16,-1-21-16,0-1 0,0 1 0,0 0 15,0-1-15,-21 1 0,0 21 16,0-21-16,0 20 0,0 44 31,-21 20-31,21-21 0,-21 21 16,21 1-16,-21-22 0,21 21 0,0 1 15,0-1-15,0-21 0,0 21 16,0-20-16,0-1 0,21 21 0,0-21 16,22 0-16,-22-21 0,21 22 15,0-1-15,1-21 0,-1 0 16,22 0-16,-22 0 0,0 0 0,1 0 15,-1-21-15,-21-1 0,21 1 16,-20 0-16,20 0 0,-21-21 0,0-1 16,0 22-16,1-42 0,-1 20 15,0 1-15,0 0 0,-21-1 0,0-20 16,0 42-16,0-1 16,0 1-16,0 42 15,0 1-15,0 20 0,0-21 16,-21 21-16,21-20 0,0 20 0,0-21 15,-21 21-15,21-20 0,0 20 16,0-21-16,-21 0 0,21 0 16,0 1-16,0-1 15,0-42 17,0-1-32,0 1 0,0 0 15,0 0-15,21-21 16,-21 20-16,21-20 0,0 21 0,0-21 15,0 20-15,1-20 0,-1 21 0,0 0 16,0 21-16,0 0 0,0 0 16,-21 21-16,22-21 15,-22 42-15,0-21 0,21 1 0,-21 20 16,0-21-16,0 0 16,0 22-16,0-22 0,0 21 0,21-21 15,0 0-15,-21 1 0,21-1 0,0 0 16,1-21-16,-22 21 0,21-21 15,0 0-15,0 0 0,0 0 0,0 0 16,22 0-16,-22 0 0,21 0 16,-21-21-16,22 0 0,-22 0 0,21-1 15,-21 1-15,22 0 0,-22-21 16,21-1-16,-21 1 0,1 0 16,-1-1-16,0 1 0,0 0 0,0 21 15,-21-22-15,0 22 16,0 42-16,0 0 15,0 22-15,-21-22 0,21 21 16,-21 1-16,0-1 0,21 0 0,0-21 16,-21 22-16,21-22 0,0 42 15,0-41-15,0-1 16,0 0-16,21-21 0,0 0 16,0 0-16,0 0 0,0 0 15,1 0-15,-1-21 0,0 0 16,0 21-16,0-43 0,0 22 15,1 0-15</inkml:trace>
  <inkml:trace contextRef="#ctx0" brushRef="#br0" timeOffset="-131072.37">21315 14965 0,'0'0'0,"-21"0"0,-1 0 0,1 0 0,0 0 15,0 0 1,0 0-16,21 21 0,-21-21 0,21 21 15,0 0 1,21-21 31,21 0-47</inkml:trace>
  <inkml:trace contextRef="#ctx0" brushRef="#br0" timeOffset="-130616.89">21844 15092 0,'0'-21'0,"0"42"0,0-63 15,0 20-15,21 1 0,-21 0 16,0 0-16,0 0 16,-21 0-16,0 21 15,0 0-15,-1 0 0,-20 0 16,21 0-16,0 0 0,-22 0 0,22 21 15,-21 0-15,21 21 0,0-21 0,-1 22 16,1-1-16,0 22 0,0-22 16,0 0-16,21 1 0,0-1 15,0 0-15,0 1 0,0-1 16,21 0-16,0-21 0,0 1 0,22-1 16,-1 0-16,0 0 0,1 0 0,20 0 15,1-21-15,-1 0 0,1 0 16,-1 0-16,22 0 0,-22 0 0,1 0 15,20 0-15,-20-21 0,-1 0 16,22 0-16</inkml:trace>
  <inkml:trace contextRef="#ctx0" brushRef="#br0" timeOffset="-128800.54">23050 15155 0,'0'0'0,"0"-42"0,0 0 0,0 21 16,0-22-16,-21 22 15,0 0-15,-21 0 0,21 21 0,-22-21 16,1 21-16,0 0 0,-1 0 15,1 0-15,0 21 0,-1-21 0,1 21 16,0 0-16,-1 21 0,1-20 0,0 20 16,20 0-16,-20-21 0,21 22 15,21-1-15,0-21 0,0 22 0,0-22 16,0 21-16,0-21 0,21 0 16,0 1-16,22-22 0,-22 21 0,0-21 15,21 0-15,1 0 16,-22 0-16,21 0 0,0 0 0,1-21 15,-22 21-15,21-22 0,1-20 0,-22 21 16,21 0-16,-21-22 0,0 1 16,1 0-16,-1-1 0,0 22 0,0-21 15,-21 21-15,0 0 0,0-1 16,0 44 0,-21-1-16,0 21 15,21-21-15,-21 22 0,-1-1 0,22 0 16,-21-21-16,21 22 0,0-22 15,0 21-15,0-21 0,0 1 16,21-1-16,1 0 0,-1 0 0,0 0 16,0-21-16,0 0 0,0 0 15,1 0-15,-1 0 0,21 0 0,-21 0 16,0-21-16,1 21 0,-1-21 16,0-21-16,0 20 0,0-20 0,0 0 15,1-22-15,-1 22 0,0-22 16,0 1-16,0-1 0,0 22 0,-21-21 15,0-1-15,0 1 0,0-1 16,22 1-16,-22 20 0,0-20 0,0 20 16,0-20-16,0 21 0,0 20 15,0 1-15,0 0 0,0 0 16,-22 42-16,1 0 16,21 0-16,-21 22 0,0-1 15,21 0-15,-21 22 0,0-22 0,21 22 16,-22-1-16,22-20 0,0 20 15,0-21-15,0 22 0,0-22 0,0 22 16,0-1-16,0-20 0,0 20 16,0-21-16,0 1 0,22-22 0,-1 21 15,-21-21-15,21 1 0,-21-1 16,21 0-16,0 0 0,0-21 0,1 0 16,-1 0-16,0 0 0,0 0 0,0 0 15,0 0-15,1-21 16,20 0-16,-21 0 0,0-1 0,22-20 15,-1 21-15,-21-21 0,21-1 16,1 1-16,-22 0 0,21 20 0,-21-20 16,1 21-16,-1 21 0,-21-21 15,21 21-15,-42 21 16,0 0-16,21 0 16,-22 0-16,1 1 0,21 20 15,-21-21-15,21 0 0,0 22 0,0-22 16,0 21-16,0-21 0,0 0 15,0 1-15,0-1 0,21 0 0,0 0 16,1-21-16,-1 0 16,0 21-16,0-21 0,0 0 0,0 0 15,1 0-15,-1 0 0,0-21 16,0 0-16,0 0 0,22 0 0,-22-1 16,0 1-16,21-21 0,-21 0 15,22-1-15,-22 1 0,21 21 16,-21-22-16,1 22 0,-1 0 0,0 0 15,-21 0-15,0 42 16,-21 0 0,0 0-16,-1 22 15,22-22-15,-21 0 0,21 21 0,-21-21 0,21 22 16,-21-22-16,21 0 0,0 0 16,0 22-16,0-22 0,21 0 15,0 0-15,0 0 0,1-21 0,-1 21 16,0-21-16,0 0 0,0 22 15,0-22-15,1 0 0,-1 0 0,0 0 16,0-22-16,0 1 16,-21 0-16,0 0 0,21 0 0,1-22 15,-22 1-15,0 21 0,0-21 16,0-1-16,0 1 0,0 21 16,0-22-16,0 22 0,-22 0 0,1 21 0,0 0 15,0 0-15,0 0 16,0 0-1,-1 0-15,44 0 32,-1 0-17,0 0-15,0 0 0,21 0 0,1 0 16,-1 0-16,0 0 0,1 0 16,-1-21-16,0 21 0,22 0 0,-22 0 15,1-21-15,-1 21 0,-21 0 16,21 0-16,-20 0 0,-1 0 0,0 0 15,0 0-15,-21 21 32,0 21-32,0-21 0,0 1 0,0-1 15,0 21-15,0-21 0,0 22 16,0-22-16,-21 0 0,21 0 0,0 0 16,0 0-16,0 1 0,0-1 15,0 0 1,0-42-1,0 0-15,0-1 16,0 1-16,0 0 16,21 0-16,-21-21 0,21 20 15,0-20-15,1 21 0,-22-21 0,21 20 16,0-20-16,0 21 0,0 0 16,0 0-16,1-1 0,-1 1 15,0 21-15,0 0 0,0 0 0,0 0 16,1 21-1,-22 1-15,0 20 0,0-21 0,0 21 16,0 1-16,0-1 0,0 0 0,0 1 16,0-1-16,0 0 0,0 1 15,0-1-15,0-21 0,0 0 0,21 22 16,-21-22-16,21-21 0,0 21 16,-21 0-16,21-21 0,0 0 0,1 0 15,-1 0-15,0 0 16,0 0-16,0-21 0,0 21 15,1-21-15,-1 0 0,21 0 16,-21-22-16,0 22 0,22-21 0,-22-1 16,21 22-16,-21-21 0,1 0 15,-1-1-15,-21 1 0,0 0 0,0-1 16,0 22-16,0-21 0,0 21 16,0-1-16,-21 1 0</inkml:trace>
  <inkml:trace contextRef="#ctx0" brushRef="#br0" timeOffset="-128508.4">24850 14626 0,'0'0'0,"-43"-63"16,43 42-16,-21 21 16,21-22-16,-21 22 15,0 0 17,0 22-32,21-1 15,-22-21-15,22 21 0,-21 0 0,0 0 16,0 0-16,0-21 0,21 22 15</inkml:trace>
  <inkml:trace contextRef="#ctx0" brushRef="#br0" timeOffset="-128248.74">23495 14923 0,'-21'21'0,"42"-42"0,-63 42 15,20 0-15,44 0 32,-1-21-32,0 0 15,21 0-15,-21 0 0,1 0 16,20 0-16,0 0 0,-21 0 0,22 0 16,-1 0-16,-21 0 0,22 0 15,-22 0-15,0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2T04:57:12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910 804 0,'0'-21'16,"0"42"62,0 1-62,0-1-16,0 0 15,0 0-15,0 0 16,0 0-16,0 1 0,0-1 16,0 21-16,0-21 0,0 0 0,0 1 15,0 20-15,0-21 0,0 0 16,0 22-16,0-22 0,0 0 16,0 21-16,0 1 0,0-22 0,0 21 15,0 0-15,0 1 0,0 20 16,0 1-16,0-22 0,0 22 15,0-1-15,0 1 0,0-1 0,0 1 16,0-1-16,0 1 0,0-1 16,0-21-16,0 22 0,0-1 0,0 1 15,0-1-15,0 1 0,0-1 16,0 1-16,0-1 0,0 1 0,0-22 16,0 22-16,0-1 15,0 1-15,0-1 0,0 1 0,0-1 16,0 1-16,0-1 0,0 1 15,0-1-15,0 1 0,0 20 16,0-20-16,0-1 0,0 1 16,0-1-16,0 1 0,0-1 0,0 1 15,0-1-15,0 1 0,0-1 0,0 1 16,0-1-16,0-20 0,0-1 16,0 22-16,0-22 0,0 0 0,0 1 15,0-22-15,0 21 0,0-21 16,0 22-16,0-22 0,0 0 15,0-42 1,0 0-16,0-22 16,0 1-16,0-22 15,0 1-15,0-1 0</inkml:trace>
  <inkml:trace contextRef="#ctx0" brushRef="#br0" timeOffset="1780.18">868 804 0,'0'0'0,"0"-21"31,21 21 16,0-21-47,0 21 15,0 0-15,1 0 0,-1 0 16,21 0-16,0 0 0,1 0 16,20 0-16,1 0 0,-1 0 0,22 0 15,0 0-15,-1 0 0,1 0 16,0 0-16,20-21 0,-20 21 0,21 0 15,0 0-15,21 0 0,-21-21 16,21 21-16,0 0 0,-22-21 16,22-1-16,-21 22 0,21 0 0,-21-21 15,21 21-15,0 0 16,0 0-16,-21-21 0,21 21 0,-21 0 16,0 0-16,21-21 0,-22 21 15,22 0-15,0 0 0,0 0 0,0-21 16,-21 21-16,0 0 0,0 0 15,0 0-15,-22 0 0,22 0 0,-21 0 16,0 0-16,-1 0 0,1 0 16,-22 0-16,1 0 0,-1 0 0,1 0 15,-22 0-15,1 0 0,-1 0 16,0 0-16,-21 0 0,1 0 0,-1 0 16,0 0-16,0 0 0,0 0 31,-21 21-16,21-21-15,-21 21 0,0 0 16,0 0 0,0 1-16,0-1 0,0 0 0,0 0 15,0 21-15,0 1 0,0-1 16,0 0-16,0 1 0,0-1 0,0 0 16,0 1-16,0 20 0,0-20 15,0-1-15,0 21 0,0-20 0,0-1 16,0 22-16,0-1 0,0 1 15,0-1-15,0 1 0,0-1 0,0 1 16,0 20-16,0-20 0,-21-1 16,21 1-16,-21-1 0,21 22 15,-21-22-15,0 22 0,0-21 0,21 20 16,-22-20-16,1 20 0,0-20 16,0 21-16,21-22 0,-21 1 0,0 20 15,-1-20-15,22 20 0,0-20 16,-21 21-16,21-22 0,-21 1 0,21 20 15,0-20-15,0-1 0,0 1 0,0-1 16,-21 1-16,21-1 0,0 1 16,-21 20-16,21-20 0,0-1 0,-21-20 15,21 20-15,0 1 0,0-22 16,0 0-16,0 22 0,0-22 16,0 1-16,0-1 0,0 0 0,0-21 15,0 22-15,0-1 0,-22 0 16,22-20-16,0 20 0,0-21 0,-21 0 15,21 0-15,0 1 0,0-1 0,-21-21 16,21 21-16,-21-21 0,0 0 16,0 0-16,-1 0 0,1 0 15,0 0-15,0 0 0,-21 0 16,20 0-16,1 0 0,0 0 16,-21-21-16,21 21 0,-22 0 0,1 0 15,0-21-15,-22 21 0,22 0 16,-22 0-16,22 0 0,-22-22 15,1 22-15,-1 0 0,1 0 0,-1 0 16,-20-21-16,-1 21 0,22 0 16,-22 0-16,0-21 0,1 21 0,-1 0 15,0-21-15,-21 21 0,22-21 0,-22 21 16,0 0-16,0-21 0,22 21 16,-22 0-16,21 0 0,0-22 0,1 22 15,-1 0-15,0 0 0,1 0 16,-1 0-16,0 0 0,1 0 0,-1 0 15,0 0-15,-20 0 0,20 0 16,-21 0-16,0 0 0,0 0 16,1 22-16,20-22 0,-21 0 15,21 0-15,1 0 0,-1 0 0,22 0 16,20 0-16,-20 0 0,42 0 16,-22 0-16,1 0 0,21 0 0,0 0 15,-22-22-15,22 22 0,0 0 16,0 0-16,0 0 0,-22 0 0,22-21 15,0 21-15,0 0 0,0 0 16,-1 0-16,1 0 0,0-21 16,0 21-16,0 0 31,21-21-15,-21 21-1,21-21 63,0 0-78,0-1 16,0 1-16,21 0 16,0 0-16</inkml:trace>
  <inkml:trace contextRef="#ctx0" brushRef="#br0" timeOffset="2723.59">1714 1545 0,'0'0'0,"-21"-21"0,0 21 16,0 0-16,0 0 16,0 0-16,-1-21 15,1 21-15,0 0 0,0 0 16,0 0-16,0 0 16,63 0 15,-21 0-31,0 0 15,22 0-15,-1 0 0,0 0 16,22 0-16,-1-21 0,1 21 16,20 0-16,1 0 0,21-21 15,0 21-15,0 0 0,21-22 0,0 22 16,-22 0-16,22 0 0,-21 0 16,21-21-16,-21 21 0,21 0 15,-21 0-15,0 0 0,0 0 0,-1-21 16,1 21-16,-21 0 0,0 0 15,-22 0-15,22 0 0,-22 0 0,1 0 16,-1 0-16,-20 0 0,20 0 0,-42 0 16,22 0-16,-22 0 15,0 0-15,0 0 0,0 0 16,-42 0 31,0 0-47,21 21 15,-21-21-15,0 0 16,-1 0-16,-20 0 0,0 0 0</inkml:trace>
  <inkml:trace contextRef="#ctx0" brushRef="#br0" timeOffset="3219.44">1672 2244 0,'0'0'0,"-21"0"0,0 0 15,0 0-15,-1 0 32,1 0-1,0 0 125</inkml:trace>
  <inkml:trace contextRef="#ctx0" brushRef="#br0" timeOffset="11039.82">1503 2244 0,'0'0'0,"21"0"31,0 0-31,21 0 16,1 0-16,20 0 0,1 0 16,-1 0-16,22 0 0,0 0 0,42 0 15,0 0-15,0 0 0,21 0 16,-21 0-16,0 0 0,0 0 0,0 0 16,0 0-16,-21 0 0,21 0 15,0 0-15,-22 0 0,1 0 0,0 0 16,-21 0-16,-1 0 0,-20 0 15,-1 0-15,-20 0 0,-1 21 0,0-21 16,1 0-16,-22 0 0,0 0 16,0 0-16,0 0 15,-42 0 1,-21 0 0,0 0-16,-1 0 0,1 21 0,-22 0 15</inkml:trace>
  <inkml:trace contextRef="#ctx0" brushRef="#br0" timeOffset="11415.52">1672 3006 0,'0'0'16,"-21"21"-1,42-21-15,21 0 0,1 0 16,-1 0-16,0 0 0,22 0 16,21 0-16,-1 0 0,1 0 15,21 0-15,21 0 0,0-21 0,-21 21 16,21 0-16,0-21 0,-22 21 0,22 0 16,0-22-16,0 1 0,0 21 15,0 0-15,-21 0 0,-21 0 16,0-21-16,-1 21 0,-20 0 0,-22 0 15,0 0-15,-20 0 0,-1 0 16,0 0-16,0 0 0,-42 21 47,0-21-47,0 21 0,-22-21 16,1 22-16,0-22 0,-22 21 0,1-21 15</inkml:trace>
  <inkml:trace contextRef="#ctx0" brushRef="#br0" timeOffset="11667.38">2074 3747 0,'0'0'0,"0"21"0,21-21 15,1 0-15,20 21 16,0-21-16,22 0 0,20 0 0,1 0 15,0 0-15,21 0 0,-1 0 16,1-21-16,0 21 0,0-21 0,21-1 16,-21 22-16,0-21 0,21 0 15,-43 21-15,22-21 0,-21 0 16,-22 21-16,1-21 0,-22-1 0,0 1 16,1 0-16,-22 0 0,-21 0 15,0-22-15</inkml:trace>
  <inkml:trace contextRef="#ctx0" brushRef="#br0" timeOffset="13571.18">1841 318 0,'0'0'0,"0"-22"0,0 1 0,0 0 15,0 0-15,0 0 0,0 0 16,0-1-16,0 1 0,0 0 15,-21 21-15,21 21 32,0 0-32,-21 1 0,21-1 0,0 21 15,0 0-15,0 1 0,0-1 16,-21 0-16,21-20 0,-21 20 16,21 0-16,0-21 0,0 22 0,0-22 15,-21 0-15,21 0 0,0 0 16,0 1-16,-22-22 31,22-22-15,0 1-16,0 0 0,0 0 15,0 0-15,-21-22 0,21 22 16,0-21-16,0 0 0,0-1 0,0 1 16,0 0-16,0-1 0,0 1 15,0 21-15,0-22 0,0 22 16,21 0-16,-21 0 0,22 21 15,-1 0-15,-21 21 0,21 0 16,0 0-16,0 22 0,-21-22 16,21 21-16,1-21 0,-22 22 0,0-22 15,21 21-15,0-21 0,-21 1 16,21-1-16,-21 0 0,0 0 16,21 0-16,0 0 0,-21 1 15,22-1 1,-1-21-16,0 0 15,0-21-15,0-1 16,0 1-16,1-21 0,-1 21 16,0-22-16,21 1 0,-21 0 0,1-1 15,20 1-15,-21 0 0,21-1 16,-20 1-16,-1 0 0,0 21 0,0-1 16,-21 1-16,21 21 15,-21 21 1,0 22-16,0-22 0,0 21 0,0 1 15,0-1-15,-21 0 16,0 1-16,21-1 0,0 0 0,-21-21 16,21 22-16,-21-22 0,21 0 15,0 0-15,0 0 0,0 1 0,0-1 16,0 0 0,21-21 15,0 0-31,0 0 0</inkml:trace>
  <inkml:trace contextRef="#ctx0" brushRef="#br0" timeOffset="15523.58">2900 445 0,'0'0'0,"21"0"0,-21-22 0,21 22 15,-21-21-15,21 0 0,-21 0 16,0 0-16,0 0 0,0-1 15,-21 22 1,0 0-16,0 0 0,0 0 16,-1 0-16,1 22 0,-21-1 15,21 0-15,-22 0 0,1 0 16,0 22-16,21-22 0,-22 0 0,22 21 16,0-21-16,0 1 0,0-1 15,21 0-15,0 0 0,0 0 16,21-21-1,0 0 1,0 0-16,0 0 0,0 0 16,1 0-16,20-21 0,-21 0 0,0 0 15,22 0-15,-22-1 0,0 1 16,0 0-16,0 0 0,0 0 16,1 0-16,-1 21 0,-21-22 15,21 22-15,-21-21 0,0 42 16,0 1-1,0-1-15,0 0 16,0 0-16,0 0 0,0 0 16,0 1-16,21-1 15,0 0-15,0-21 16,1 0-16,-1 0 16,0 0-16,0 0 0,0 0 15,0 0-15,1 0 0,-1-21 0,21 0 16,-21-1-16,0 22 0,1-21 15,-1-21-15,-21 21 0,21 0 0,-21-1 16,21 1-16,-21-21 0,0 21 16,0 0-16,0 42 31,-21 0-15,0 0-16,21 0 0,0 0 0,0 1 15,-21-1-15,21 0 0,0 0 16,0 0-16,-22 0 0,22 1 0,0-1 15,0 0 1,22-21 15,-22-21-31,0 0 16,21-1-16,0 1 0,-21 0 16,21-21-16,-21 21 0,0-22 15,21 22-15,-21 0 0,21 0 16,-21 0-16,0-1 0,22 44 31,-22-1-31,0 0 16,0 0-16,21 0 0,-21 0 15,0 1-15,0-1 0,0 0 0,21 0 16,0 0-16,0 0 16,-21 1-16,21-22 0,1 21 0,-1-21 15,0 0-15,0 0 0,0 0 16,0 0-16,1 0 0,-1 0 15,0 0-15,0 0 0,21-21 0,-20-1 16,-1 22-16,-21-21 0,21 0 16,0 0-16,-21 0 0,21-22 15,-21 22-15,0 0 0,0-21 16,0 21-16,0-1 0,21 1 16,-21 42-1,0 1 1,0-1-16,0 0 15,0 0-15,-21 0 0,21 0 0,0 1 16,0-1-16,0 0 16,0 0-1,21-21-15,1 0 16,-1 0 0,0 0-1,0-21-15,0 0 16,0 21-16,-21-21 0,22-1 15,-1 1-15,0 0 0,-21 0 16,21 21-16,-21-21 0,0 0 0,21 21 16,-21 21 15,0 0-15,0 0-16,0 0 0,0 0 15,0 1-15,0-1 16,0 0-16,21-21 15,-21 21 1,22-21-16,-1 0 0,0 0 0,21 0 16,-21 0-16,22 0 0,-1 0 15,0 0-15,-20-21 0,20 21 16,0-21-16,1 21 0,-22-21 0,0-1 16,21 22-16,-42-21 0,21 0 15,-21 0-15,0 0 0,0 0 0,0-1 16,0 1-16,-21 0 0,0 0 15,0 21-15,0 0 0,0 0 16,-1 0-16,1 0 16,0 0-16,0 21 0,0 0 0,0-21 15,-1 21-15,1 1 0,21 20 16,0-21-16,0 0 0,0 0 0,0 1 16,0-1-16,0 0 15,0 0-15,21-21 16,1 0-16,-1 0 15,0 0-15,0 0 0,0 0 16,-21-21-16,21 21 0,1-21 16,-1 0-16,-21-1 0,21 1 15,-21 0-15,21 0 16,-21 0-16,0 0 0,0-1 0,0 1 16,0 0-16,0 42 31,0 0-31,0 1 15,0-1-15,0 0 0,-21 0 16,21 0-16,0 0 0,0 1 0,0-1 16,0 0-16,0 0 0,0 0 15,21 0 1,0-21-16,0 0 16,1 0-16,-1 0 0,21 0 0,-21-21 15,22 21-15,-22-21 0,21 0 16,-21 0-16,22 0 0,-22-1 15,0 1-15,0-21 0,0 21 16,-21-22-16,0 1 0,21 0 0,-21-1 16,0 1-16,0 21 0,0-21 15,0 20-15,0 1 0,-21 42 32,0 22-32,21-22 0,-21 21 15,0 1-15,21-1 0,-21-21 0,21 21 16,0 1-16,0-1 15,0-21-15,0 22 0,0-22 0,0 0 0,0 0 16,0 0-16,21 0 0,0-21 16,-21 22-16,21-22 0,0 21 15,0-21-15,1 0 16,-1 0-16,21 0 0,-21-21 0,0-1 16</inkml:trace>
  <inkml:trace contextRef="#ctx0" brushRef="#br0" timeOffset="16564.78">5419 191 0,'0'0'0,"21"0"16,0 0-16,0 0 15,0 0-15,0 0 0,1 0 16,20-22-16,-21 22 0,21-21 16,-20 0-16,20 0 0,-21 0 0,0 0 15,0-1-15,-21 1 0,0 0 16,-21 21 15,21 42-31,-21-20 0,0 20 16,0-21-16,0 21 15,-1 1-15,22-1 0,-21 0 0,21 1 16,-21-22-16,21 21 0,0-21 16,0 22-16,0-22 0,0 0 0,0 0 15,0 0-15,0 1 0,0-1 16,-21-21 0,0 0-1,0 0-15,-1-21 16,1-1-16,0 1 15,21 0-15,0 0 16,-21 0-16,0 0 16,0 21-16,21 21 15,0 0 1,0 0-16,0 0 16,0 0-16,0 1 0,21-1 15,0-21-15,0 0 0,0 21 16,0-21-16,1 0 0,20 0 15,-21 0-15,21 0 0,1 0 0,-1 0 16,0 0-16,1 0 0,20-21 16,-20 0-16,-1 21 0,-21-22 0,21 1 15,1 0-15,-22 0 16,0-21-16,0 20 0,0 1 0,-21 0 16,0 0-16,0 0 0,0 0 15,0-1-15,-21 22 16,0 22-16,0-1 15,0 0-15,0 0 0,-1 0 0,1 0 16,21 1-16,0-1 0,-21 0 16,21 0-16,0 0 0,0 0 15,0 1-15,21-22 0,-21 21 0,21-21 16,1 21-16,20-21 0,-21 0 16,0 0-16,22 0 0,-22 0 15,21 0-15,-21 0 0,22 0 0,-22 0 16,21-21-16,-21 21 0,22-21 15,-22-1-15,0 1 0,0 0 0,0 0 16,0 0-16,-21 0 0,22-1 16,-22 1-16,0 0 0,0 0 15,-43 21-15,22 0 16,21 21 0,-21-21-16,21 21 0,0 0 15,0 1-15,0-1 0,0 0 0,0 0 16,0 0-16,0 0 0,0 1 15,0-1-15,21-21 0,-21 21 16,0 0-16,-42-21 47,42-21-16,0 0-31,0 0 0,21-1 16,0 1-16,0-21 0</inkml:trace>
  <inkml:trace contextRef="#ctx0" brushRef="#br0" timeOffset="16815.62">7027 0 0,'0'0'0,"-21"0"31,0 0-31,0 0 0,21 21 0,-21 0 16,-1 22-16,22-22 0,-21 21 15,0 22-15,21-22 0,0 0 0,0 1 16,-21-1-16,0-21 0,21 22 0,0-22 16,0 21-16,0-21 0,0 0 15,0 1-15,0-1 0,0 0 16,0 0-16,21-21 31,0-21-15,-21 0-16,0 0 0</inkml:trace>
  <inkml:trace contextRef="#ctx0" brushRef="#br0" timeOffset="18432">6583 360 0,'21'0'15,"0"0"1,0 0-16,0 0 0,22 0 0,-1 0 15,-21 0-15,22 0 0,-1-21 16,0 21-16,1 0 0,-1 0 16,-21-21-16,21 21 0,1-22 15,-22 1-15,21 21 0,-21-21 0,1 0 16,20 0-16,-21 0 0,0-1 16,22 1-16,-22 0 0,0-21 0,0 21 15,-21-1-15,0 1 0,21 0 0,-42 21 63,0 21-63,21 0 15,-21 1-15,0-1 16,21 0-16,-22 0 0,1 21 0,0-20 16,21 20-16,-21 0 0,0-21 0,0 22 15,21-22-15,0 21 0,-22-21 16,22 1-16,0 20 0,0-21 0,0 0 15,0 0-15,0 1 16,22-22-16,-1 21 0,21-21 16,-21 0-16,0 0 0,1 0 15,20 0-15,-21 0 0,21 0 0,-20 0 16,-1-21-16,21 21 0,-21-22 0,0 1 16,1 0-16,-1 0 0,0 0 15,0 0-15,0-1 0,-21-20 0,0 21 16,0 0-16,0 0 0,0-1 15,-21 22 1,0 0-16,0 0 16,0 0-16,-1 22 0,1-22 15,0 21-15,21 0 0,-21 0 0,0 0 16,0 0-16,21 1 0,0-1 0,0 0 16,0 0-16,0 0 15,0 0-15,0 1 0,0-1 16,21-21-1,0 0-15,0 0 16,0 0-16,0 0 16,1 0-16,-1-21 0,0 21 15,0-22-15,0 1 0,0 0 0,1 0 16,-22 0-16,21 0 0,0-1 16,-21 1-16,0 0 0,0 0 0,0 42 46,0 0-46,0 0 0,0 1 16,-21-1-16,21 0 0,0 0 0,0 0 16,0 0-16,0 1 0,0-1 15,21-21-15,0 21 16,0-21-16,0 0 16,1 0-16,-1 0 0,0 0 0,21 0 15,-21 0-15,1 0 0,-1-21 16,21 0-16,-21 21 0,0-22 0,22 1 15,-22 0-15,0 0 0,0 0 16,0 0-16,1-1 0,-1 1 0,-21 0 16,0 0-16,21 0 0,0 21 15,-21 21 1,0 0 0,0 0-16,0 0 0,0 1 0,0-1 15,0 0-15,0 0 16,0 0-16,0 0 15,0 1-15,0-1 16,-21-21-16,0 0 16,0 0-1,-1 0-15,1 0 0,0 0 16,0-21-16,0-1 16,0 22-16,21 22 46,0-1-46,0 0 16,21-21 0,-21 21-16,21-21 15,0 0-15,0 0 0,0 0 0,22 0 16,-22 0-16,0 0 0,21 0 16,-20 0-16,20 0 0,-21-21 0,0 21 15,43-42-15,-43 42 0,0-22 16,0 1-16,0 0 0,1 0 15,-22 0-15,0 0 0,21-22 0,-21 22 16,0 0-16,0 0 0,0 0 0,-21 42 47,-1 0-47,22 0 0,0 0 16,0 0-16,0 1 0,0-1 15,0 0-15,0 0 0,0 0 0,0 0 16,0 1-16,0-1 15,22-21-15,-1 21 0,0-21 0,0 0 16,0 0-16,22 0 0,-22 0 0,0 0 16,21 0-16,-21 0 0,1 0 15,20 0-15,-21 0 0,0-21 0,22 21 16,-22-21-16,0-1 0,0 1 0,0 0 16,-21 0-16,21 0 0,-21-22 15,22 22-15,-22 0 0,0 0 0,0 0 16,-22 42 15,1-21-31,0 21 0,21 0 16,0 0-16,-21 1 0,21-1 0,0 0 15,0 0-15,0 0 0,0 0 16,0 1-16,0-1 16,-21-21-1</inkml:trace>
  <inkml:trace contextRef="#ctx0" brushRef="#br0" timeOffset="29635.72">7429 3175 0,'0'0'0,"-21"-21"0,0 21 16,0-21-16,0 21 16,0 0-16,21-21 0,-22 21 15,1 0-15,0 0 32,42 0-1,0 0-31,22-22 15,-1 22-15,22 0 0,20 0 0,1-21 16,21 21-16,0 0 0,21 0 16,0-21-16,21 21 0,-21 0 15,21 0-15,21 0 0,-21-21 0,1 21 16,-1 0-16,0 0 0,-21 0 16,21 0-16,-42 0 0,21 0 0,-21 0 15,0 0-15,-22 0 0,-20 0 16,-1 0-16,1 0 0,-22 0 0,-21 0 15,22 0-15,-22 0 0,-64 0 32,22 0-17,-42 0-15,20 0 0,-20 0 16</inkml:trace>
  <inkml:trace contextRef="#ctx0" brushRef="#br0" timeOffset="29995.94">7578 3387 0,'0'0'16,"-22"0"-16,1 0 0,42-21 31,22 21-31,-1 0 0,0-22 0,22 22 15,-1-21-15,22 21 0,21-21 16,-21 21-16,20-21 0,1 21 0,21-21 16,-21 0-16,21 21 0,0-22 15,0 22-15,0-21 0,0 21 0,-21-21 16,0 21-16,-22-21 0,22 21 16,-21-21-16,0 21 0,-1-21 0,-20 21 15,-1-22-15,1 22 0,-22 0 16,0-21-16,-20 21 0,-1 0 0,0-21 15,0 21-15,-21-21 0,0 0 16,0 0-16,0-1 16,0 1-16,-21 0 15,0 0-15</inkml:trace>
  <inkml:trace contextRef="#ctx0" brushRef="#br0" timeOffset="30515.18">9779 2371 0,'0'0'0,"0"-85"31,0 64-31,0 0 0,0 42 47,0 0-31,0 21-16,21-20 0,-21 20 0,0 21 15,21-20-15,0-1 0,1 22 16,20-22-16,-21 0 0,21 1 0,22-1 16,-22 0-16,22-21 0,-22 1 15,22 20-15,-1-42 0,-21 21 0,22 0 16,-22-21-16,1 0 0,-1 0 0,0 0 16,1 0-16,-22 0 0,0 0 15,0 0-15,0 0 0,0-21 0,1 0 16,-22 0-1,0 0-15,0-1 0,0 1 0,0 0 16,-22 21-16,1-21 0,0 21 0,0 0 16,0 0-16,-22 0 0,1 21 15,0-21-15,-1 21 0,1 0 0,-21 22 16,-1-22-16,1 21 0,-1-21 16,1 22-16,-1 20 0,-21-20 15,22-1-15,-1 21 0,1-20 0,-1 20 16,22-20-16,0-1 0,-1 0 0,22-21 15,0 22-15,0-22 0,0 0 16,21 0-16,0 0 0,0 1 16,0-1-16,21-21 31,0-21-31,21-1 0</inkml:trace>
  <inkml:trace contextRef="#ctx0" brushRef="#br0" timeOffset="30947.95">12150 2498 0,'0'0'0,"-64"21"32,64 21-32,-21-21 0,0 22 15,0 20-15,21-20 0,-22-1 0,1 21 16,0-20-16,0 20 0,0 1 15,21-22-15,0 22 0,-21-22 0,21 21 16,0-20-16,-22-1 0,22 0 16,0-20-16,0 20 0,0-21 0,0 0 15,0 0-15,-21 1 0,21-1 0,0 0 16,0-42 15,0 0-31,0-1 16,21 1-16,-21-21 0,22 0 0,-1-1 15</inkml:trace>
  <inkml:trace contextRef="#ctx0" brushRef="#br0" timeOffset="31392.91">11959 2731 0,'0'0'0,"21"-43"0,-21 1 16,21 0-16,-21 20 0,64-41 31,-43 84-31,0 0 0,22 0 0,-1 22 16,-21-1-16,21 0 0,22 1 15,-22-1-15,1 22 0,-1-22 0,-21 21 16,21 1-16,1-1 0,-22 1 16,0-1-16,21-20 0,-42 20 0,22-20 15,-1-1-15,0 0 0,-21 1 16,21-22-16,-21 0 0,0 0 16,0 0-16,0 0 0,0-42 31,0 0-31,0 0 15,0-21-15,0-1 0,0-20 0,0-1 16,0 1-16,21-22 0,0 22 16,-21-22-16,22 21 0,20-20 0,-21-1 15,0 0-15,22 1 0,-1-1 16,-21 22-16,0-1 0,22 22 0,-22-1 16,-21 22-16,0-21 0,21 42 15,-21-21-15,0 0 0,21 21 16,-21 21-1,0 0 1,-21 0-16,0 0 0,0 0 16,21 22-16,-22-22 0,22 21 15,-21-21-15,21 22 0,0-22 0,0 21 16,0 1-16</inkml:trace>
  <inkml:trace contextRef="#ctx0" brushRef="#br0" timeOffset="32171.4">13483 2879 0,'0'0'0,"-106"63"32,85-42-32,-21 1 0,21-1 0,-22 0 15,22 0-15,-21 0 0,21 0 16,-22 22-16,22-22 0,0 0 0,0 21 15,21-20-15,0-1 0,0 21 16,0-21-16,21 0 0,0 1 0,0-1 16,22 0-16,-22-21 0,21 21 15,0-21-15,1 0 0,-1 0 16,0 0-16,22 0 0,-22 0 0,1 0 16,-1 0-16,0-21 0,1 0 15,-1 0-15,0-1 0,1-20 0,-22 0 16,0-1-16,21 1 0,-21 0 15,1-1-15,-22 1 0,0 0 0,0-1 16,0 22-16,0-21 0,0 0 0,-22 20 16,1 1-16,0 0 0,-21 0 15,21 21-15,-22 0 0,1 0 0,0 0 16,-1 0-16,1 0 0,0 0 16,-22 0-16,22 21 0,-22 0 0,22 0 15,0 22-15,-22-22 16,22 0-16,21 21 0,-22-20 0,22 20 15,-21-21-15,21 21 0,-1 1 0,1-22 16,21 21-16,-21 1 0,21-22 16,0 21-16,0-21 0,21 0 0,0 1 15,1 20-15,-1-21 0,21 0 16,-21-21-16,22 21 0,-1 1 0,0-22 16,1 0-16,-1 0 0,0 0 15,1 0-15,-1 0 0,0 0 0,1 0 16,-1-22-16,0 1 0,1 0 0,-1 0 15,-21-21-15,0 20 16,22-20-16,-43 0 0,21-22 0,-21 22 16,0 0-16,0-1 0,0-20 15,0 20-15,-21 1 0,21 21 0,-22-21 16,1 20-16,-21 1 0,21 0 16,-43-21-16,22 42 0,0 0 15,-1 0-15,1 0 0,0 21 0,-1 0 16,1 0-16,21 0 0,-22 22 15,22-22-15,0 21 0,0-21 0,0 22 16,21-22-16,0 21 0,0-21 16,0 22-16,0-22 0,0 0 15,21 0-15,0 22 0,0-22 16,0 0-16,1-21 0,-1 21 0,21 0 16,-21-21-16,0 0 0,22 21 15,-1-21-15</inkml:trace>
  <inkml:trace contextRef="#ctx0" brushRef="#br0" timeOffset="36606.93">1947 7112 0,'0'0'0,"0"21"47,0 0-47,0 1 0,-21-1 15,21 0-15,0 0 0,0 21 16,0 1-16,0-1 0,0 0 0,0 1 16,0-1-16,0 22 0,0-1 15,0-21-15,0 22 0,0-1 0,0 22 16,0-21-16,0 20 0,0 1 15,0 0-15,0-1 0,0 1 0,0 0 16,0-1-16,0 1 16,0 21-16,0-22 0,0 1 0,0 0 15,0 21-15,0-22 0,0 1 16,0 0-16,0-1 0,0 1 0,0 0 16,0-1-16,0 1 0,0 0 0,0-1 15,0-20-15,0 20 0,0-20 16,0-1-16,0 1 0,0-1 0,0-20 15,0 20-15,0-20 0,0-1 16,0-21-16,0 0 0,0 0 0,0 1 16</inkml:trace>
  <inkml:trace contextRef="#ctx0" brushRef="#br0" timeOffset="38314.94">1863 7091 0,'-43'0'32,"64"0"-17,1 0 1,-1 0-16,0 0 0,0 0 15,21 0-15,1 0 0,-1-21 0,0 21 16,22 0-16,-1 0 0,1 0 16,21 0-16,-1 0 0,22 0 0,-21-21 15,21 21-15,-1 0 0,1 0 16,0 0-16,21-22 0,0 22 0,0 0 16,0 0-16,0 0 0,0 0 15,0-21-15,0 21 0,0 0 0,21 0 16,-21 0-16,21 0 0,-21-21 15,0 21-15,0 0 0,0 0 16,0 0-16,0-21 0,-21 21 0,0 0 16,0 0-16,0 0 0,0 0 0,-22 0 15,1 0-15,0-21 0,-22 21 16,22 0-16,-22 0 0,22 0 0,-22 0 16,1 0-16,-1 0 0,-20-21 0,-1 21 15,0 0-15,1 0 0,-22 0 16,21-22-16,-21 22 0,1 0 15,-1 0-15,0-21 16,0 21-16,-21 21 63,0 1-63,0-1 15,0 0-15,0 0 16,0 0-16,0 0 0,0 1 0,0-1 15,0 0-15,0 21 0,0 1 0,0-1 16,0 0-16,0 1 0,0-1 16,0 0-16,0 22 0,0-22 0,0 0 15,0 22-15,0-22 0,21 22 0,-21-22 16,0 22-16,21-22 0,-21 21 16,0 1-16,0-1 0,0 1 15,0-1-15,0 22 0,0-21 0,0-1 16,0 1-16,0-1 0,0 1 0,0-1 15,0 22-15,0-22 0,0 1 16,0-1-16,0 22 0,0-22 0,0 1 16,0-1-16,0 1 0,0-22 0,0 22 15,0-1-15,0 1 0,0-1 0,0-20 16,0 20-16,0 1 0,0-22 16,0 21-16,0-20 0,0-1 0,0 0 15,0 1-15,-21-1 0,21 0 16,0 1-16,-21-1 0,21-21 0,0 22 15,0-22-15,0 21 0,0-21 16,0 22-16,0-22 0,0 0 0,0 0 16,0 0-16,0 0 0,0 1 0,0-1 15,0 0-15,0 0 16,-21-21 15,21 21-31,-21-21 0,0 0 16,-1 0-16,1 0 15,0 0-15,0 0 0,0 0 16,0 0-16,-22 0 0,22 0 16,0 0-16,0 0 0,-22 0 15,22 0-15,-21 0 0,0 0 0,-1 0 16,1 0-16,0 0 0,-1 0 0,-20 0 16,20 0-16,-20 21 0,-1-21 15,1 0-15,-1 0 0,-20 0 0,-1 22 16,0-22-16,1 0 0,-1 0 0,0 0 15,1 0-15,-1 21 0,0-21 0,1 0 16,-1 0-16,0 21 0,1-21 16,-1 0-16,0 0 0,1 21 0,-1-21 15,-21 0-15,22 0 0,-22 0 0,0 0 16,0 0-16,0 0 0,0 0 16,1 0-16,-1 0 0,0 0 15,0 0-15,21 0 0,-20 0 0,-1 0 16,21 0-16,-21 0 0,0 0 0,22 0 15,-22 0-15,21 0 0,1 0 16,-1 0-16,0 0 0,22 0 0,-22 0 16,43 0-16,-22 0 0,22 0 0,0 0 15,-1 0-15,22 0 0,-21 0 16,21 0-16,-1 0 0,1 0 0,21-21 16,-21 0-16,21 0 15,0-1-15,0-20 0,0 21 16,0-21-16,21-1 0,-21-20 0</inkml:trace>
  <inkml:trace contextRef="#ctx0" brushRef="#br0" timeOffset="40147.93">2307 7789 0,'0'0'0,"85"22"31,-64-22-31,0 0 0,0 0 0,22 0 16,-22-22-16,0 22 0,21-21 0,-21 0 15,1 21-15,-1-21 0,0 0 16,0 0-16,0-1 0,-21 1 0,0 0 16,0 0-16,-21 21 15,0 0-15,0-21 0,-22 21 0,1 0 16,0 0-16,-1 0 0,-20 21 16,21 0-16,-1 0 0,1 0 15,0 1-15,-1-1 0,22 0 0,0 0 16,0 0-16,21 0 0,0 1 15,0-1-15,0 0 0,0 0 0,21-21 16,0 21-16,0 0 0,22-21 16,-22 0-16,21 0 0,0 0 0,1 0 15,-1 0-15,-21 0 0,22 0 16,-1 0-16,0 0 0,-21-21 0,22 21 16,-22 0-16,-21-21 15,-21 21 1,0 0-16,-22 0 0,22 0 15,-21 21-15,-1 0 0,1 1 0,0-1 16,-1 21-16,1-21 0,21 22 16,0-1-16,0 0 0,-1-21 15,22 22-15,0-1 0,0-21 0,0 22 16,0-22-16,0 0 0,22 0 16,-1-21-16,21 21 0,-21-21 0,0 0 15,22 0-15,-22 0 0,21 0 0,1 0 16,-1 0-16,0 0 0,-21-21 15,22 0-15,-1 0 0,0 0 0,-20-1 16,20 1-16,-21-21 0,21 21 16,-20-22-16,-22 22 0,21-21 0,-21 21 15,21-22-15,-21 22 0,0 0 16,0 0 0,0 42-1,0 0-15,0 0 0,0 1 16,0-1-16,0 21 0,0-21 0,0 0 15,0 22-15,0-22 0,0 0 0,0 21 16,0-20-16,0-1 0,0 0 16,0 0-16,21-21 0,0 0 31,-21-21-15,21 0-16,1 0 0,-22-1 15,0 1-15,21 0 0,0-21 16,-21-1-16,21 1 0,0 21 0,0-21 15,-21-1-15,22 22 0,-1-21 16,0 21-16,0 21 0,-21-22 0,21 22 16,0 0-16,-21 22 15,22-1-15,-22 0 16,21 0-16,-21 0 0,0 22 0,0-22 16,21 0-16,0 21 0,-21-21 15,21 22-15,0-22 0,43 21 16,-43-21-16,0 1 0,22-1 15,-1-21-15,0 0 0,1 21 0,-1-21 16,0 0-16,1 0 0,-1 0 16,21 0-16,-20-21 0,-1 0 0,0-1 15,1 1-15,-1 0 0,0-21 16,1 21-16,-22-22 0,0 1 0,0 21 16,0-22-16,-21 1 0,0 0 0,0 21 15,0-22-15,0 22 0,0 0 16,-21 21-16,0 0 0,0 0 0,0 0 15,-43 0-15,22 21 0,21 0 16,-22 22-16,22-22 0,-21 21 16,21-21-16,0 22 0,-1-1 15,1-21-15,21 21 0,-21-20 0,21-1 16,0 0-16,0 0 0,0 0 16,21-21-16,0 0 15,1 0-15,-1 0 0,0 0 0,0-21 16,0 0-16,0 0 0,1 0 15,-1-1-15,0 1 0,0 0 0,0 0 16,-21 0-16,21 0 0,1-1 16,-22 1-16,21 0 0,-21 0 15,21 21-15,0 0 16,-21 21 0,0 0-16,0 0 15,0 1-15,0 20 0,0-21 0,0 0 16,0 22-16,0-1 0,0-21 15,0 21-15,0 1 0,21-1 0,-21 0 16,21 22-16,-21-22 0,0 1 0,22 20 16,-1-21-16,-21 22 0,21-1 15,-21-20-15,0 20 0,21 1 0,-21-1 16,0 1-16,0-1 0,0-20 0,0 20 16,0 1-16,0-22 0,-21 21 0,0 1 15,0-22-15,-1 1 16,1 20-16,0-21 0,0-20 0,0 20 15,-22 0-15,22-21 0,0 1 0,0-1 16,0 0-16,0-21 0,-1 0 16,1 0-16,0-21 0,0 0 15,0-1-15,21-20 0,-21 21 0,-1-21 16,1-1-16,21-20 0,0 20 0,-21-20 16,21-1-16,0 22 0,0-21 15,0-1-15,0-21 0,21 22 0,0-1 16,1 1-16,-1-1 0,0 1 0,0-1 15,0 1-15,0 21 0,22-1 16,-22-20-16,0 20 0,0 1 0,22-21 16,-1-22-16,-21 43 0,0-22 15,22 22-15,-22-22 0,-21 22 16,21 0-16,0-1 0,0 1 16</inkml:trace>
  <inkml:trace contextRef="#ctx0" brushRef="#br0" timeOffset="40630.94">4487 7684 0,'0'0'16,"-21"0"31,21 21-47,0 0 15,-21 0-15,21 21 0,0-20 0,0-1 16,0 21-16,0-21 0,0 22 15,0-1-15,0 0 0,0-21 0,0 22 16,0-22-16,0 21 0,0-21 16,0 1-16,0-1 0,0 0 0,0 0 15,0 0-15,21-21 16,0 0-16,0 0 16,1-21-16,-1 0 0,0 0 15,0 0-15,0-1 0,0 1 16,1-21-16,-1 0 0,0 20 0,-21-20 15,21 21-15,0-21 0,0 20 0,-21 1 16,0 42 15,0 1-31,0 20 0,0-21 16,0 21-16,0 1 0,0-22 0,0 21 16,0 1-16,0-22 0,0 0 15,0 21-15,0-21 0,0 1 16,0-1-16,0 0 15,0-42 1,0 0 0,22 21-16,-22-22 0,0 1 0,0-21 15,21 21-15,-21-22 0,0 1 0</inkml:trace>
  <inkml:trace contextRef="#ctx0" brushRef="#br0" timeOffset="40827.42">4847 7768 0,'0'21'94,"0"1"-94,21-22 16,0 0-16,1 21 0,-1-21 15,0 0-15,0 0 0</inkml:trace>
  <inkml:trace contextRef="#ctx0" brushRef="#br0" timeOffset="41203.39">5292 7789 0,'0'0'0,"0"-21"31,-22 21-15,1 0-16,0 0 0,0 21 15,0 1-15,0-22 16,-1 21-16,1 0 0,21 0 0,-21 0 16,21 0-16,0 1 15,0-1-15,0 0 0,0 0 0,21-21 16,-21 21-16,21 0 0,1 1 0,-1-1 16,0 0-16,0-21 0,0 21 15,0 0-15,1 0 0,-1 1 0,-21-1 16,0 0-16,0 0 0,0 0 15,0 0-15,-21-21 0,-1 22 16,1-22-16,0 0 0,0 21 16,0-21-16,0 0 0,-1 0 0,1 21 15,0-21-15,0 0 0,0 0 16,0 0-16,-1 0 0,22-21 16,-21 21-16,21-21 15,0-1-15,0 1 0,0 0 16,0 0-16,0 0 15,21 0-15,1-1 0</inkml:trace>
  <inkml:trace contextRef="#ctx0" brushRef="#br0" timeOffset="41783.26">5588 7557 0,'0'0'0,"0"-22"16,0 1-16,0 42 31,0 1-31,0-1 16,0 0-16,0 0 0,0 0 15,0 22-15,0-22 0,0 21 0,0-21 16,0 22-16,0-22 0,0 21 0,0 0 16,0 1-16,0-22 0,0 21 15,0 1-15,21-1 0,-21-21 0,0 21 16,0 1-16,0-22 0,0 0 15,0 0-15,0 0 0,0 1 0,0-1 16,0 0-16,0-42 47,0 0-47,0-1 16,0 1-16,0-21 0,21 21 0,0-22 15,1 1-15,20 0 0,-21-1 0,0 1 16,22 0-16,-22 21 0,21-22 15,0 1-15,-20 21 0,20 0 0,0-1 16,-21 22-16,22 0 0,-22 0 0,0 0 16,0 0-16,0 0 0,1 0 15,-1 22-15,0-1 0,-21 0 0,0 0 16,0 0-16,0 22 0,0-22 16,0 0-16,0 0 0,0 0 0,0 0 15,0 1-15,-21-1 0,0 0 16,-1 0-16,1 0 0,0-21 15,0 0-15,21 21 0,-21-21 0,0 0 16,21 22-16,-22-22 0,1 0 16,21-22-1,-21 22-15,21-21 0,0 0 0,0 0 16,0 0-16,0 0 0,0-1 16,0 1-16</inkml:trace>
  <inkml:trace contextRef="#ctx0" brushRef="#br0" timeOffset="50777.61">7260 8255 0,'0'0'0,"0"-21"78,21 21-78,0-21 0,22 0 0,-1 21 16,0-22-16,43-20 15,0 21-15,-1 0 0,22 0 0,21-22 16,85-20-16,-85 42 0,-21-22 16,21 22-16,-21-21 0,-1 21 15,22-22-15,-21 22 0,-21 0 0,0-21 16,-1 20-16,-20 1 0,-1 0 16,1 0-16,-22 0 0,0 0 15,-20-1-15,20 1 0,-42 0 0,21 0 0,-21 0 16,0 0-1,0-1-15,-21 22 0,0 0 16,0 0-16,-1 0 16,-20 0-16,21 0 0,-21 0 15,-1 0-15,1 0 0,0 0 0,-1 22 16,-20-22-16,20 21 0,1 0 16,0 0-16,-1-21 0,1 21 0,21-21 15,-21 21-15,20-21 16,44 0-1,-1 0-15,0 0 0,21 0 16,1 0-16,-1 0 0,0 0 16,22-21-16,-22 21 0,0-21 0,1 21 15,20 0-15,-20-21 0,-22 21 0,21-21 16,-21 21-16,0 0 16,1 0-16,-1 0 0,-21 21 31,0 0-31,-21 0 15,-1 0-15,1 1 0,0-1 16,0 0-16,21 0 0,-21 0 16,0 0-16,-1 1 0,1-1 0,0 0 15,0 0-15,0 0 0,-22 0 0,22 1 16,0-1-16,0 0 0,-21 0 16</inkml:trace>
  <inkml:trace contextRef="#ctx0" brushRef="#br0" timeOffset="51421.24">7281 8678 0,'0'0'0,"0"-21"15,21 21-15,1 0 16,-1 0-16,0 0 0,21 0 0,1 21 16,-1-21-16,0 0 0,22 22 15,-1-1-15,22-21 0,0 21 0,-1-21 16,1 21-16,21-21 0,-22 21 0,1-21 15,21 21-15,-21-21 0,20 0 16,-20 0-16,21 0 0,-21 0 0,-1 0 16,-20 0-16,20 0 0,-20 0 0,-1 0 15,1 0-15,-22 0 0,22 0 16,-22 0-16,-21 0 0,22 0 16,-22 0-16,21 0 0,-21 0 0,0 0 15,-21-21-15,22 21 16,-22-21-16,0 0 15,-22 21-15,22-21 0,-21 21 16,0-21-16,-21 21 0,21 0 16,-1-22-16,1 1 0,0 21 0,-21 0 15,21 0-15,-1-21 0,1 21 0,0 0 16,0 0-16,0 0 0,0 0 16,21 21 15,21-21-31,21 21 15,-21-21-15,0 0 0,22 22 0,-22-22 16,21 0-16,-21 21 0,22-21 0,-22 21 16,21-21-16,-21 0 0,1 0 15,-1 21-15,0-21 0,0 0 0,-21 21 16,0 0 0,-21-21-16,0 22 15,-22-22-15</inkml:trace>
  <inkml:trace contextRef="#ctx0" brushRef="#br0" timeOffset="52099.97">7620 9038 0,'-21'0'32,"42"21"-17,21 1-15,-21-1 0,22 0 16,20 0-16,-20 0 0,20 0 15,1 1-15,-1-1 0,22 0 0,-22 21 16,1-21-16,20 1 0,-20-1 0,-1 0 16,1 0-16,-1 21 0,1-20 15,-1-1-15,1 21 0,-1-21 0,-20 0 16,20 1-16,1 20 0,-22-21 0,22 0 16,-22 0-16,0 1 0,1-1 15,-1 0-15,-21-21 0,21 21 16,-20 0-16,-1-21 0,0 0 0,0 21 15,0-21-15,-21-21 32,0 0-17,-21 0-15,0 0 0,0 0 16,0 21-16,-1-22 0,1 22 16,0-21-16,0 0 15,0 21-15,21 21 47,21 0-47,0-21 16,0 22-16,0-1 0,-21 0 0,22-21 15,-1 21-15,0 0 0,0 0 0,0 1 16,0-22-16,-21 21 0,0 0 16,0 0-16,0 0 0,0 0 15,0 1-15,0-1 0,-21-21 0,-21 21 16,21 0-16,-22-21 0,1 21 15,0-21-15,-1 0 0,1 0 0,0 0 16,-22 0-16,22 0 0,0-21 0</inkml:trace>
  <inkml:trace contextRef="#ctx0" brushRef="#br0" timeOffset="52767.9">9229 8509 0,'21'21'47,"0"-21"-47,0 21 16,0 1-16,0-1 0,1-21 15,-1 21-15,21 0 0,-21 0 0,0-21 16,22 21-16,-22 1 0,0-1 16,0-21-16,0 21 0,1-21 0,-1 21 15,0-21-15,0 0 0,-21 21 0,21-21 16,-21 21 15,-21-21-31,0 0 16,0 0-16,0 22 15,-1-22-15,1 0 0,0 21 0,0 0 16,0-21-16,0 21 0,-1 0 0,1 0 16,-21 1-16,21-22 0,-22 21 15,22 0-15,-21 0 0,21 0 0,-22-21 16,22 21-16,-21-21 0</inkml:trace>
  <inkml:trace contextRef="#ctx0" brushRef="#br0" timeOffset="65667.53">1714 12425 0,'0'0'0,"-21"0"16,21-21-16,-21 21 15,21-21 1,0-1-1</inkml:trace>
  <inkml:trace contextRef="#ctx0" brushRef="#br0" timeOffset="66299.49">1736 12277 0,'-22'0'0,"44"0"0,-44-21 0,1 21 16,21 21 46,0 0-62,0 0 0,0 0 16,0 0-16,0 1 0,0 20 16,0-21-16,0 21 0,0 1 0,21-22 15,-21 21-15,0 22 0,0-22 16,22 22-16,-1-22 0,-21 21 0,0 1 15,0-1-15,21 1 0,-21-1 16,0 1-16,0-1 0,21 1 0,-21-1 16,0 1-16,0 21 0,0-22 15,0 22-15,0-1 0,0-20 0,0-1 16,0 22-16,0-21 0,-21 20 16,0-20-16,21 20 0,-21-20 15,21 21-15,0-1 0,-22-20 0,1 20 16,21-20-16,-21-1 0,21 1 15,0-1-15,0 1 0,0-22 0,-21 22 16,21-22-16,0 0 0,0 1 0,-21-1 16,21-21-16,0 0 0,0-42 31,0 0-31,0-21 16,0-1-16,0 1 0,0-21 0,0-1 15,0 1-15,21-1 0</inkml:trace>
  <inkml:trace contextRef="#ctx0" brushRef="#br0" timeOffset="67535.39">1587 12256 0,'0'21'31,"22"-21"-31,-1 0 0,21 0 16,-21 0-16,22 0 0,-1 0 0,0 0 15,22 0-15,-22 0 0,22 0 16,-1 0-16,1 0 0,20 0 16,1 0-16,21 0 0,-22 0 15,22 0-15,0 0 0,0 0 0,21-21 16,-21 21-16,21 0 0,0 0 15,0 0-15,0-22 0,21 22 0,-21 0 16,0 0-16,0-21 0,21 21 16,-21 0-16,0 0 0,21-21 0,-21 21 15,0 0-15,-21 0 0,21 0 0,-21-21 16,21 21-16,-21 0 0,0 0 0,21 0 16,-22 0-16,1-21 0,0 21 15,-21 0-15,-1 0 0,1 0 16,0 0-16,-1 0 0,1 0 0,-21-21 15,-1 21-15,1 0 0,-1 0 16,-21 0-16,1 0 0,-1 0 0,0 0 16,-20 0-16,-1 0 0,0 0 15,0 0-15,0 0 16,-21 21 0,0 0-16,0 0 15,0 0-15,21 0 0,-21 1 16,0-1-16,0 21 0,0-21 15,0 0-15,0 22 0,0-1 0,0-21 16,0 22-16,0-1 0,0 0 16,0 22-16,0-22 0,0 22 15,-21-22-15,21 21 0,-21 1 0,21-1 16,-21 1-16,21-22 0,0 22 0,0-1 16,0 1-16,-21-1 0,21 1 0,0-1 15,0 22-15,0-22 0,0 1 16,0-1-16,0 1 0,0-1 0,0 1 15,0-1-15,0-20 0,0 20 0,0-20 16,0 20-16,0-21 0,0 22 16,0-22-16,0 1 0,0-1 15,0 0-15,0 1 0,0-1 0,-21 0 16,21-21-16,-22 22 0,22-22 0,-21 0 0,0 0 16,0 0-16,21 1 15,-21-22-15,0 21 0,-1-21 0,1 0 16,21 21-16,-21-21 0,0 0 0,-21 0 15,20 0-15,1 0 0,0 0 0,-21 0 16,-1 21-16,22-21 0,-21 0 16,-22 0-16,22 0 0,-21 0 0,-1 0 15,-21 21-15,1-21 0,-1 0 0,-21 0 16,22 21-16,-22-21 0,0 0 0,0 22 16,0-22-16,-21 21 0,21-21 15,-21 0-15,-21 21 0,21-21 0,0 0 16,-21 0-16,0 21 0,0-21 15,-22 0-15,22 0 0,0 0 16,0 21-16,0-21 0,0 0 0,-1 0 16,1 0-16,0 0 0,21 0 0,-21 0 15,21 0-15,0 21 0,0-21 16,0 0-16,0 0 0,0 0 0,21 0 16,-21 0-16,21 0 0,22 0 15,-1 0-15,0 0 0,22 0 0,-1 0 16,22 0-16,0 0 0,20 0 15,-20 0-15,21 0 0,0 0 16,21-21-16,0 0 31,0 0-15,21 0-16,0 21 0,-21-21 16,21-1-16,0 1 0</inkml:trace>
  <inkml:trace contextRef="#ctx0" brushRef="#br0" timeOffset="68163.28">2117 12975 0,'0'0'0,"0"-21"0,-22 21 16,1-21 0,21 0-1,0 0-15,21 21 16,1-22 0,20 22-16,0-21 0,1 21 0,20 0 15,1 0-15,-1 0 0,22 0 16,-1 0-16,22 0 0,-21 0 0,21 0 15,-22 0-15,22 0 0,0 0 0,21 0 16,0 0-16,0 0 16,0-21-16,0 21 0,-21 0 0,21 0 15,0 0-15,-21 0 0,21-21 0,-21 21 16,-1 0-16,1 0 0,-21 0 16,0-21-16,-22 21 0,1 0 0,-22-21 15,21 21-15,-20 0 0,-22 0 0,0 0 16,-42 0 31,0 0-47,0 21 15,-1-21-15,1 21 0,-21-21 16,0 21-16,20 0 0,-20-21 16,-21 21-16,20 1 0,-20-1 0,-1 0 15</inkml:trace>
  <inkml:trace contextRef="#ctx0" brushRef="#br0" timeOffset="68632.64">2857 13568 0,'0'0'16,"-63"0"-16,-1 21 0,43-21 0,-21 21 15,21 0-15,0-21 0,-1 22 16,1-22-16,21 21 0,-21 0 15,42-21 17,22 0-32,-22 0 0,42 0 0,-20-21 15,20 21-15,1-21 0,-1 21 16,22-22-16,-1 1 0,1 21 0,21-21 16,0 21-16,21-21 0,-21 0 0,-1 21 15,22-21-15,-21 21 0,0 0 16,0 0-16,0-22 0,0 22 0,-1 0 15,-20 0-15,21-21 0,-21 21 16,-1 0-16,1 0 0,0 0 16,-22-21-16,1 21 0,-1 0 0,1 0 15,-22 0-15,0 0 0,1 0 0,-22 0 16,0 0-16,0-21 0,0 21 16,0 0-16,-42 0 31,0 0-31,0 0 15,0 0-15,0 21 0,-22 0 16,22-21-16,-21 21 0,21-21 0,-22 22 16,1-1-16,0-21 0,-1 21 0,1 0 15,-22-21-15,22 21 0,-21 0 0</inkml:trace>
  <inkml:trace contextRef="#ctx0" brushRef="#br0" timeOffset="69031.03">3492 14034 0,'0'0'0,"-63"42"0,21-42 0,-22 21 16,22-21-16,-1 21 0,22-21 0,-21 21 15,21-21-15,0 0 0,-1 22 16,1-22-16,42 0 31,1 0-31,-1 0 0,0 0 0,21 0 16,1 0-16,20 0 0,1-22 0,-1 22 15,43 0-15,-21 0 0,20-21 16,1 21-16,0 0 0,0 0 0,0-21 16,21 0-16,-21 21 0,21 0 15,-22 0-15,1-21 0,-21 21 0,21 0 16,-43 0-16,22-21 0,-22 21 0,1 0 16,-22 0-16,1-22 0,-1 22 15,-21 0-15,0 0 0,0 0 0,1 0 16,-1 0-16,0 0 0,-42 0 31,0 0-31,-1 0 0,1 0 16,0 0-16,-21 22 0,21-22 15,-22 21-15,1-21 0,0 21 0,-1-21 16,1 21-16,-22 0 0,22-21 16,-21 21-16,-1 1 0</inkml:trace>
  <inkml:trace contextRef="#ctx0" brushRef="#br0" timeOffset="69395.55">3514 14711 0,'0'0'15,"-22"0"-15,1 21 0,0-21 0,0 0 0,0 0 16,42 0 15,0 0-31,21 0 0,1 0 16,20-21-16,22 21 0,0-21 15,-1 21-15,1-21 0,0 21 0,-1-22 16,22 1-16,-21 21 0,-1-21 0,1 0 16,21 21-16,-43-21 0,22 21 15,-21-21-15,-1 21 0,1-22 0,-22 1 16,21 21-16,-41 0 0,20-21 15,-21 21-15,0 0 0,0 0 0,1-21 16,-1 21-16,0 0 16,-21-21-16,0 0 15,-21-1 1,0 22-16,-1-21 0,-20 0 0</inkml:trace>
  <inkml:trace contextRef="#ctx0" brushRef="#br0" timeOffset="70619.31">2815 11451 0,'21'-21'0,"-21"0"31,0 0 0,-21 21-15,0 0-1,0 0-15,0 0 0,-1 0 0,1 0 16,-21 0-16,21 21 0,-22-21 16,22 21-16,-21 0 0,21 0 0,-22 1 15,22-1-15,-21 0 0,21 0 16,-22 0-16,22 22 0,0-22 0,21 21 15,0-21-15,-21 22 0,21-22 0,0 21 16,0-21-16,0 0 0,0 22 16,21-22-16,0 0 0,0 0 0,1 0 15,20 1-15,0-22 0,-21 0 0,22 0 16,-1 21-16,0-21 0,1 0 16,-1 0-16,0 0 0,-20 0 15,20 0-15,0-21 0,-21 21 0,22-22 16,-22 1-16,0 21 0,0-21 15,0 0-15,1 0 0,-1 0 0,-21-1 16,0 1-16,0 0 0,-21 0 31,-1 21-31,1 0 0,0 0 0,0 0 16,0 0-16,-22 0 0,22 0 0,0 0 16,-21 0-16,21 0 15,21 21-15,0 0 16,0 0-16,0-42 15,21 0 1,0 21-16,0-21 16,0 21-16,0-21 0,1 21 15,-1 0-15,0 0 16,0 0-16,0 0 16,-21 21-16,0 0 15,0 21-15,0-20 16,0-1-16,0 21 0,0-21 0,0 22 15,0-1-15,0 0 0,0 1 0,-21 20 16,21-21-16,0 1 0,-21-1 16,21 0-16,-21 1 0,21-1 15,-21 0-15,21-20 0,0 20 0,0-21 16,-22 0-16,22 0 0,0 1 0,0 20 16,0-21-16,0 0 0,-21 0 15,21-42 16,0 0-31,-21 0 16,21 0-16,0 0 0,0-1 16,0 1-16,0 0 0,0 0 0</inkml:trace>
  <inkml:trace contextRef="#ctx0" brushRef="#br0" timeOffset="72959.46">3408 11324 0,'0'0'0,"0"-21"0,0 0 16,0 0-16,0 0 15,0 42 16,0 0-31,0 0 0,0 0 16,0 0-16,0 22 0,0-1 0,0-21 16,0 22-16,-21-1 0,21 0 0,0 1 15,0-1-15,-22-21 0,22 21 16,0-20-16,0 20 0,0-21 0,0 0 16,0 0-16,0 1 15,0-1-15,0-42 47,0-1-47,0 1 0,0 0 16,0 0-16,0 0 0,0 0 0,22-22 15,-1 22-15,0 0 0,0 0 16,-21 0-16,21-1 0,0 1 0,1 0 16,-1 0-16,0 21 0,0 0 15,0 0-15,0 0 16,-21 21-16,22-21 0,-22 21 15,0 0-15,0 1 0,21-1 16,-21 0-16,0 0 0,0 0 0,0 0 16,0 1-16,0-1 15,21 0-15,-21 0 0,21-21 0,-21 21 16,21-21-16,0 0 0,1 0 16,-1 0-16,21 0 15,-21 0-15,0 0 0,1 0 0,20-21 16,-21 21-16,21-21 0,-20 0 0,20 0 15,-21 21-15,0-22 0,0 1 16,1 0-16,-1-21 0,0 21 0,-21-1 16,0 1-16,0 0 0,0 0 0,0 0 15,0 0-15,0-1 0,0 1 16,0 42 15,-21-21-31,21 22 0,-21-1 0,21 0 16,0 0-16,0 0 0,0 0 0,0 1 15,0-1-15,0 0 16,0 0-16,0 0 0,0 0 0,0 1 16,0-1-16,0 0 0,0 0 15,21-21-15,-21 21 16,21-21-16,0 0 0,21 0 16,-20 0-16,-1 0 0,0-21 15,0 21-15,21-21 0,-20 0 0,-1 21 16,0-21-16,21-1 0,-21 1 0,1 0 15,-1-21-15,0 21 0,0-1 16,0 1-16,-21 0 0,0 0 16,0 0-16,-21 21 31,0 0-31,0 21 16,21 0-1,0 0-15,0 0 0,0 1 16,0-1-16,21-21 0,-21 21 15,21 0-15,0 0 16,-21 0-16,21 1 0,1-22 16,-22 21-16,21-21 0,0 0 15,0 0-15,0 0 16,0 0-16,1 0 0,-1 0 16,0 0-16,21 0 0,-21 0 0,1-21 15,20 21-15,-21-22 0,0 1 16,22 0-16,-22-21 0,0 21 0,0-22 15,0 22-15,-21-21 0,21-1 0,-21-20 16,22 21-16,-22-1 0,21 1 16,-21 0-16,0-1 0,0 22 0,0 0 15,0 0-15,0 0 0,0 42 32,0 0-32,0 0 0,0 21 15,0 1-15,0-22 0,-21 21 16,21 1-16,0-1 0,0 0 0,-22 1 15,22-1-15,0-21 0,0 21 16,-21 1-16,21-22 0,0 0 0,0 0 16,-21 22-16,21-22 0,-21 0 0,21 0 15,0-42 32,0 0-47,21 0 16,-21-1-16,21-20 0,0 21 15,1 0-15,-1 0 0,0-1 16,0 1-16,21 0 0,-20 21 16,-1-21-16,0 21 0,0-21 0,0 21 15,0 0-15,1 0 0,-1 0 0,0 0 16,-42 0 15,0 0-31,-1 0 0,1 0 16,0 0-16,0 0 0,0 21 15,0-21-15,-1 0 0,1 0 0,21 21 16,-21-21-16,0 0 0,21 21 16,-21-21-16,21 21 15,0 1-15,0-1 16,0 0-16,0 0 16,0 0-16,0 0 0,0 1 15,0-1-15,0 0 16,21 0-16,0-21 0,0 21 15,0-21-15,1 0 0,-1 0 16,0 0-16,0 0 0,0 0 16,0 0-16,22 0 0,-22 0 0,0 0 15,0 0-15,22-21 0,-22 21 0,0-21 16,21 0-16,-21 21 0,1-21 0,20-1 16,-21 1-16,0 0 0,0 0 15,1 0-15,-1 0 0,-21-1 16,0 1-16,21 21 0,-21-21 15,-21 42 1,0 0 0,-1 1-16,22-1 0,-21 0 15,21 0-15,-21 0 0,21 0 16,0 1-16,0-1 0,0 0 16,21 0-16,0-21 0,1 0 15,-1 21-15,0-21 0,21 0 0,-21 0 16,1 0-16,20 0 0,-21 0 0,0 0 15,22 0-15,-22-21 0,21 21 16,-21-21-16,0 0 0,1 21 16,-1-21-16,21-1 0,-42 1 0,21-21 15,0 21-15,1 0 0,-22-1 0,21 1 16,-21-21-16,0 21 16,0 0-16,0-1 0,0 44 31,0-1-31,0 0 0,0 0 15,0 0-15,0 0 0,0 1 16,0-1-16,-21 0 0,21 0 0,-22 0 16,22 0-16,-21 1 0,21-1 15,0 0-15,-21 0 0,21 0 16,-21-21-16,21 21 16,0-42 30,0 0-46,0 0 0,0 0 16,21 0-16,0-1 0,0 1 16,1 0-16,-1-21 0,0 21 15,0-1-15,0 1 0,22 0 0,-22 0 16,21 0-16,-21 0 0,43-1 16,-22 22-16,-21 0 0,0 0 15,1 0-15,-1 22 0,0-1 0,0 0 16,-21 21-16,0-21 0,0 1 15,0-1-15,0 0 0,0 0 16,0 0-16,-21 0 0,0 1 0,21-1 16,-21 0-16,-1 0 0,1 0 0,21 0 15,-21-21-15,21 22 0,-21-1 16,0-21-16,21-21 47,0-1-32,0 1-15,-21 0 0,21 0 0</inkml:trace>
  <inkml:trace contextRef="#ctx0" brushRef="#br0" timeOffset="73747.45">5800 11091 0,'-43'0'32,"22"0"-32,0 22 15,21-1 1,0 0-16,-21 0 0,21 0 16,0 0-16,0 1 0,0-1 15,0 0-15,0 0 16,21 0-16,0-21 0,0 0 0,0 0 15,1 0-15,-1 0 16,0 0-16,0 0 0,0 0 0,0 0 16,1-21-16,-1 0 0,-21 0 15,21 0-15,-21-1 0,0 1 16,0 0-16,0 0 0,0 0 0,-21 21 16,0-21-16,-1 21 0,1 0 15,0 0-15,0 0 0,-21 0 16,20 0-16,-20 21 0,21-21 0,0 21 15,21 0-15,-21 0 0,21 0 16,0 1-16,-22-1 0,22 0 0,0 0 16,0 0-16,22 0 15,-1-21-15,21 0 16,-21 0-16,0 0 16,1 0-16,-1 0 0,0 0 0,0 0 15,0-21-15,0 21 0,-21-21 0,0 0 16,22 0-16,-22 0 15,0-1-15,0 1 0,0 0 16,0 0-16,-22 21 0,1 0 16,0 0-1,0 21 1,21 0-16,0 0 16,-21 1-16,21-1 15,0 0-15</inkml:trace>
  <inkml:trace contextRef="#ctx0" brushRef="#br0" timeOffset="90623.82">7281 12996 0,'0'0'0,"0"22"15,-21-22 1,0 0 31,42 0 31,21 0-78,-20 0 16,20 0-16,0 0 0,1 0 0,20 0 15,1-22-15,-1 22 0,22 0 16,21-21-16,-22 21 0,22 0 0,-21-21 15,21 21-15,-22 0 0,1-21 0,21 0 16,-22 21-16,1 0 16,-21 0-16,20-21 0,-20 21 0,-1 0 15,1 0-15,-22-22 0,0 22 0,1 0 16,-1 0-16,-21 0 0,0 0 16,1 0-16,-1 0 0,-21-21 15,21 21 1,-42 0 31,0 0-47,-1 0 0,1 0 0,0 0 15,0 0-15</inkml:trace>
  <inkml:trace contextRef="#ctx0" brushRef="#br0" timeOffset="93743.39">7006 13229 0,'-21'0'0,"0"0"0,21 21 16,0 1 0,21-22-1,0 0-15,0 0 0,22 0 16,-1 0-16,21 0 0,-20 0 0,41 0 15,-20 0-15,42-22 0,-22 22 16,43-21-16,-21 0 0,21 21 0,-21-21 16,21 21-16,-21-21 0,0 21 0</inkml:trace>
  <inkml:trace contextRef="#ctx0" brushRef="#br0" timeOffset="93895.3">9483 13060 0,'0'0'0,"21"0"16,-21-21-16,-21 21 47,-1 0-47,22-21 15,-21 21-15,0 0 0,0 0 16,0 0-16,0-22 0</inkml:trace>
  <inkml:trace contextRef="#ctx0" brushRef="#br0" timeOffset="94403.26">8869 12446 0,'-21'-21'0,"42"42"0,-42-63 16,21 63 15,0 0-16,0 0-15,0 0 0,21 1 16,0-1-16,0 0 0,21 0 0,-20 0 16,-1 22-16,21-22 0,0 0 15,1 0-15,-1 0 0,0 0 0,1 1 16,-1-1-16,0 0 0,-20 0 16,62 0-16,-63 0 0,22-21 0,-22 0 15,0 0-15,21 0 0,-20 0 16,-1 0-1,0 0-15,-42 22 16,-22-22-16,22 21 16,0 0-1,0-21-15,0 21 0,0-21 0,-1 21 16,1 0-16,-21 1 16,21-1-16,-22 0 0,22 0 0,-21 21 15,0-20-15,-1-1 0,1 0 0,0 0 16,-1 0-16,1 0 0,21 1 0,0-22 15,-22 21-15,22 0 0,0 0 0,0 0 16,0 0-16,21 1 16,0-1-1,-22-21-15,1 0 16</inkml:trace>
  <inkml:trace contextRef="#ctx0" brushRef="#br0" timeOffset="94768.92">8064 13293 0,'22'0'31,"-1"0"-31,21 0 16,-21 0-16,22-21 0,-1 21 0,21-22 16,-20 22-16,20-21 0,1 0 0,20 21 15,1-21-15,-21 0 0,20 21 0,-20-21 16,20 21-16,1-22 0,-21 22 16,-1-21-16,-21 21 0,22-21 0,-1 21 15,-20 0-15,-22 0 0,21 0 0,-21 0 16,1 0-16,-1-21 0,-42 21 31</inkml:trace>
  <inkml:trace contextRef="#ctx0" brushRef="#br0" timeOffset="95984.48">10985 12467 0,'0'-21'32,"-21"21"-32,21-21 15,-21 0-15,21 0 16,-21-1-16,0 1 15,0 0-15,-1 21 0,22-21 16,-21 21-16,0 0 0,0 0 16,0 0-16,0 0 0,-1 0 15,-41 21-15,42 0 0,0 0 16,-22 22-16,22-22 0,0 21 16,0-21-16,-22 22 0,22-1 0,0 0 15,-21 22-15,21-22 0,-1 22 0,1-22 16,0 22-16,0-22 0,21 21 15,0-20-15,0-1 0,0 0 0,0 1 16,0-1-16,0-21 0,0 0 0,21 1 16,0-1-16,0 0 0,1 0 15,-1-21-15,42 0 0,-42 0 16,22 0-16,-1 0 0,0 0 16,-20 0-16,20-21 0,0 21 0,1-21 15,-1 0-15,-21-1 0,21-20 16,-20 21-16,20 0 0,-21-22 0,0 22 15,0-21-15,-21 21 0,0 0 16,22-22-16,-22 22 0,21 0 0,-21 0 16,0 0-16,0 42 31,0 0-31,0 0 16,-21 0-16,21 0 0,0 1 0,-22-1 15,22 21-15,0-21 0,0 0 16,0 1-16,0-1 0,0 0 0,0 0 15,0 0-15,0 0 0,0 1 0,22-22 16,-1 21-16,0 0 16,0-21-16,0 0 0,0 0 15,22 0-15,-22 0 0,0 0 0,0 0 16,22 0-16,-22-21 0,0 21 16,0-21-16,0-1 0,22 1 0,-22 0 15,-21 0-15,21 0 0,0-22 0,-21 22 16,0 0-16,21 0 0,-21-21 15,0 20-15,0 1 0,0 0 16,0 0-16,0 42 31,0 0-31,0 0 16,0 1-16,0-1 0,0 21 16,0-21-16,0 0 0,0 1 15,0-1-15,0 0 0,0 0 0,0 0 16,0 0-16,0 1 0,0-1 0,21 0 15,1-21-15,-1 0 16,0 0-16,0 0 0,0 0 0,22 0 16,-1 0-16,-21 0 0,21 0 0,1-21 15,20 21-15,-20-21 0,-1-1 16,0 1-16,22 0 0,-22 0 0,0-21 16,1 20-16,-22-20 0,21 21 15,-21 0-15,1-22 0,-22 22 16,0 0-16,0 0 0,0 0 15,-22 21-15,1 0 0,0 0 16,0 0-16,0 0 0,0 21 16,21 0-16,0 0 0,-22 0 0,22 1 15,0-1-15,0 0 0,0 0 0,22 0 16,-1 0-16,-21 1 0,21-1 16,0 21-16,0-42 0,0 21 0,-21 0 15,22 1-15,-1-1 16,-21 0-16,0 0 15,-21-21-15,-1 0 0,1 0 16,0 0-16,0 0 0,0 0 0,0 0 16</inkml:trace>
  <inkml:trace contextRef="#ctx0" brushRef="#br0" timeOffset="96051.18">12150 13166 0,'127'-127'31,"-106"106"-31</inkml:trace>
  <inkml:trace contextRef="#ctx0" brushRef="#br0" timeOffset="96731.93">12636 12637 0,'0'0'0,"22"-43"0,-1 22 0,0 0 0,0 0 15,-21 0-15,0-1 0,0 44 47,0-1-47,0 0 0,0 0 0,0 21 16,-21 1-16,0-1 0,0 0 15,21 1-15,-22-1 0,1 0 0,21 22 16,-21-22-16,0 1 0,21-1 0,-21-21 16,21 21-16,-43-20 0,22-1 0,21 21 15,0-21-15,0 0 0,0 1 0,0-1 16,0 0-16,0 0 0,21 0 16,22-21-1,-22 0-15,0-21 0,0 0 16,0 21-16,1-21 0,20 0 15,-21-1-15,0 1 0,22-21 0,-22 21 16,0-22-16,21 22 0,-21-21 0,1 0 16,-1 20-16,0 1 0,42-42 0,-41 42 15,-1-1-15,0 22 16,-21-21-16,21 21 16,-21 21-1,-21 1-15,0-1 0,0 21 16,-22-21-16,22 0 0,0 1 0,0-1 15,0 0-15,-1 0 0,22 0 0,0 0 16,0 1-16,0-1 0,0 0 16,0 0-16,0 0 0,22-21 15,-22 21-15,21-21 0,21 0 0,-21 22 16,0-22-16,1 0 0,-1 0 0,0 0 16,0 0-16,21 0 0,-20 0 0,-1-22 15,21 22-15,-21-21 0,0 0 0,1 0 16,-1 0-16,0 21 0,0-43 15,-21 22-15,0 0 0,0-21 0,0 21 16,0-22-16,0 22 0,0 0 0,0 0 16,-21 0-16,0-1 0,0 22 15,-1 0-15,-20 0 0,21 0 16,-21 0-16,20 0 0,-20 22 0,21-1 16,0 0-16,0 0 0,-22 0 15,43 0-15,-21 1 0,21-1 0,-21 0 16,21 0-16,0 0 0,0 0 15,0 1-15,0-1 0,21-21 32</inkml:trace>
  <inkml:trace contextRef="#ctx0" brushRef="#br0" timeOffset="97115.46">12255 12785 0,'64'0'31,"-22"0"-31,-21 0 0,22 0 16,-1 0-16,0 0 0,1-21 0,-1 21 16,0 0-16,22 0 0,-22 0 0,1-22 15,20 22-15,-21 0 0,1 0 16,-1-21-16,0 21 0,1 0 0,-22 0 16,0 0-16,0 0 0,0 0 15,-21-21 32,-21 21-47,0 0 0,0 0 16,0 0-16,0 0 15</inkml:trace>
  <inkml:trace contextRef="#ctx0" brushRef="#br0" timeOffset="101571.83">13737 12827 0,'0'0'0,"0"-21"16,0 42 31,0 0-47,0 0 16,0 22-16,0-22 0,0 21 15,-21-21-15,21 22 0,0-22 16,0 21-16,-21-21 0,21 1 0,0-1 15,0 0-15,0 0 0,0 0 16,0 0-16,0 1 0,0-1 16,0-42 31,0-1-47,-21 1 0,21 0 0,0 0 15,0 0-15,0-22 0,0 22 0,0-21 16,0 0-16,0 20 0,0-20 15,21-21-15,-21 41 0,21 1 16,-21 0-16,21 0 16,-21 0-16,21 21 0,0 0 15,1 0-15,-22 21 16,21 0-16,0 0 0,0 0 0,-21 1 16,21-1-16,0 21 0,-21-21 15,22 0-15,-22 22 0,21-22 0,0 0 16,-21 0-16,0 0 0,21 1 15,-21-1-15,21-21 0,-21 21 0,21-21 32,-21 21-32,22-21 0,-1 0 15,0-21-15,0 21 0,0-21 16,0 0-16,1-1 16,-1 1-16,0-21 0,21 0 0,-21 20 15,1-20-15,20 0 0,-21-1 16,0 1-16,0 0 0,1 21 0,-1-22 15,0 22-15,0 21 0,-21-21 0,0 42 47,0 0-47,0 0 0,0 22 16,0-22-16,0 21 0,0-21 0,0 22 16,0-22-16,0 21 0,0-21 15,0 22-15,0-22 0,21 0 16,0 0-16,1 0 0,-22 1 0,21-22 15,0 21-15,0-21 0,-21 21 16,21-21-16,0 0 0,1 0 0,-1 0 16,0 0-16,21 0 0,-21-21 15,1 0-15,-1-1 0,0 1 0,0 21 16,0-42-16,0 21 0,1 0 16,-22-22-16,0 22 0,0-21 0,0-1 15,0 22-15,0-21 0,0 21 0,0-22 16,0 22-16,-22 21 0,22-21 15,-21 21-15,0 0 16,0 21-16,21 0 0,0 1 16,-21 20-16,21-21 0,-21 21 15,21 1-15,0-22 0,0 21 16,0 1-16,0-22 0,0 21 0,0-21 16,0 0-16,0 1 0,21-1 0,-21 0 15,21 0-15,0-21 0,0 0 16,0 21-16,22-21 0,-22 0 0,21 0 15,-21 0-15,22 0 0,-1-21 16,-21 0-16,22 0 0,-22 0 0,21-1 16,-21-20-16,22 0 0,-22-1 15,0 1-15,0 0 0,0-22 0,0 22 16,-21 0-16,22-1 0,-22 1 16,21 21-16,-21-22 0,0 22 15,0 0-15,0 42 31,-21-21-31,-1 21 0,1 1 0,21-1 16,0 0-16,0 0 0,0 0 16,0 0-16,0 1 0,0-1 0,0 0 15,0 0-15,21-21 16,1 0-16,-1 0 0,0 0 16,0 0-16,0 0 0,0-21 0,1 21 15,-1-21-15,0 0 16,0-1-16,0 1 0,0 0 0,-21 0 15,22 0-15,-1 0 0,0-1 16,-21 44 15,-21-1-31,0 0 16,-1 21-16,22-21 0,-21 22 0,0-1 16,21 0-16,0 1 0,0-1 15,0-21-15,0 22 0,0-22 0,0 21 16,0-21-16,21 0 0,0 1 15,1-1-15,20 0 0,-21-21 0,0 21 16,22-21-16,-22 0 0,0 0 16,21 0-16,-21 0 0,1 0 15,20 0-15,-21 0 0,0-21 0,0 0 16,1 0-16,-1 21 0,0-43 16,0 22-16,0 0 0,-21 0 0,0 0 15,0-1-15,0 1 0,0 0 16,0 0-16,0 0 0,0 0 0</inkml:trace>
  <inkml:trace contextRef="#ctx0" brushRef="#br0" timeOffset="108130.41">5969 12912 0,'-21'21'0,"21"0"16,0 0-16,21-42 46,0 0-30,21 0-16,-20 0 16,20-1-16,0 1 0,1-21 0,-1 21 15,0-22-15,1 22 0,-1-21 16,21 21-16,1-22 0,-22 22 0,22-21 16,-1 21-16,1-22 0,-22 22 15,0 0-15,1 0 0,20 0 16,-42 21-16,1 0 0,-22 21 31,0 0-15,0 0-16,-22-21 0,1 21 0,0 22 15,-21-22-15,21 0 0</inkml:trace>
  <inkml:trace contextRef="#ctx0" brushRef="#br0" timeOffset="108542.9">5948 13589 0,'0'21'32,"0"-42"-17,21 21 1,0-21-16,0 0 0,22 0 16,-22-1-16,0 1 0,21 0 0,22-42 15,-22 41-15,0 1 16,1 0-16,-1 0 0,0-21 0,1 20 15,-1 1-15,-21 0 0,22 0 16,-1 0-16,-21 0 0,0 21 0,0 0 16,1-22-16,-1 22 15,-21 22-15,0-1 16,-21 0-16,-1 0 0,1 0 16,0 0-16,-21 1 0,21-1 15,-22 21-15</inkml:trace>
  <inkml:trace contextRef="#ctx0" brushRef="#br0" timeOffset="108911.72">5736 14139 0,'21'0'32,"0"0"-32,1-21 0,-1 0 15,0 21-15,21-21 0,-21 0 16,22 0-16,-22 21 0,21-22 0,1-20 16,-1 21-16,0 0 15,1 0-15,-1-1 0,-21 1 0,21 0 16,22 0-16,-22 0 0,-21 0 0,22 21 15,-1-22-15,-21 22 0,43 0 16,-43 0-16,-21 22 31,-21-22-15,0 21-16,-1-21 0,1 21 16,0 0-16,0-21 0,0 21 0</inkml:trace>
  <inkml:trace contextRef="#ctx0" brushRef="#br0" timeOffset="109247.64">5757 14542 0,'0'0'0,"21"-22"0,1 22 0,-1 0 16,0-21-16,0 0 0,0 21 15,0-21-15,1 0 0,20 0 16,-21-1-16,0 1 0,22 0 0,-22 0 16,21 0-16,-21 0 0,22-1 15,-22 22-15,0-21 0,0 0 0,0 21 16,0 0-16,1-21 0,-1 21 15,0 0 1,-21 21 0,0 0-1</inkml:trace>
  <inkml:trace contextRef="#ctx0" brushRef="#br0" timeOffset="112388.2">1609 13610 0,'-22'0'0,"22"21"31,22-21-31,-1 22 16,0-1-16,0 0 0,0 0 0,0 0 16,1 0-16,-1 1 0,0-1 15,0 0-15,0 0 0,0 0 16,1 0-16,-22 1 15,21-1-15,0 0 0,-21 0 16,-21-21 31</inkml:trace>
  <inkml:trace contextRef="#ctx0" brushRef="#br0" timeOffset="112568.8">1587 13970 0,'0'0'0,"-21"0"0,21 21 16,21-21 0,1 0-1,-1 0-15,0 0 0,21-21 0,1 0 16,-22 0-16,21 0 0,0-22 16,22 1-16,-22 0 0,22-1 15,-22 1-15,22 0 0,-22-1 0,21 1 16,-20 0-16,-1-1 0</inkml:trace>
  <inkml:trace contextRef="#ctx0" brushRef="#br0" timeOffset="113111.9">1926 14478 0,'-21'0'16,"42"0"15,0 21-15,0-21-16,1 21 0,-1-21 0,0 22 15,0-22-15,0 21 0,0-21 16,22 21-16,-22-21 0,0 0 0,21 21 16,-20-21-16,-1 21 0,0-21 15,0 0-15,-21 21 0,21-21 16,0 0-1,-21 22-15,0-44 16,0 1 0,0 0-16</inkml:trace>
  <inkml:trace contextRef="#ctx0" brushRef="#br0" timeOffset="113231.68">2328 14436 0,'0'0'0,"0"21"0,-21 0 0,0 0 15,0 0-15,0 1 0,-1-1 16,1 0-16,0 0 0,0 0 0,0 0 16</inkml:trace>
  <inkml:trace contextRef="#ctx0" brushRef="#br0" timeOffset="128435.86">8297 14965 0,'0'-21'16,"0"42"47,0 0-63,0 0 0,0 0 15,0 22-15,0-1 0,0 0 16,0 1-16,0 20 0,0 1 0,0-22 15,0 22-15,0-22 0,0 0 16,0 22-16,0-22 0,21-21 0,-21 22 16,0-1-16,22-21 0,-22 0 15,0 0-15,0 1 0,0-1 0,0 0 16,21-21-16,0 0 16,-21-21-1,21 0-15,-21-1 0,0-20 0,21 21 16,-21-21-16,0-22 0,0 22 15,0-22-15,0 1 0,0-1 0,0 1 16,-21 20-16,21-20 0,-21-1 16,0 22-16,21 0 0,0-1 0,-21 1 15,21 21-15,-22 0 0,22 0 0,0-1 16,0 1-16,22 21 16,-1 21-16,0 1 15,0-1-15,21 0 16,-20 0-16,20 21 0,-21 1 0,0-1 15,22 0-15,-22 1 0,0 20 16,21-20-16,-21-1 0,22 21 16,-22-20-16,0-1 0,-21-21 0,21 0 15,-21 1-15,21-1 0,-21 0 16,0 0-16,0 0 16,-21-21-16,0 0 15,0 0-15,-21-21 0,20 21 0,-20-21 16,0 0-16</inkml:trace>
  <inkml:trace contextRef="#ctx0" brushRef="#br0" timeOffset="128859.81">8170 15558 0,'0'0'0,"21"0"16,1 0-16,-1 0 0,0 0 15,21 0-15,-21-22 0,22 1 0,-1 21 16,0-21-16,1-21 0,-1 21 15,22-1-15,-22-20 0,21 21 16,-20-21-16,-1 20 0,0-20 16,-20 21-16,20-21 0,-21 20 0,-21 1 0,21 0 15,-21 0-15,0 0 16,0 42 15,0 0-31,21 0 0,-21 0 16,22 22-16,-1-1 0,0 0 0,0 22 15,21-22-15,-20 22 0,-1-22 16,0 22-16,21-1 0,-21-21 0,1 22 16,-1 21-16,0-22 0,0 22 0,-21-22 15,21 22-15,0-22 0,1 22 16,-22-21-16,0-1 0,0 1 0,21-1 16,-21-21-16,0 1 0,0-1 15,21 0-15,-21-20 0,0-1 0,0 0 16,0 0-16,0-42 15,0 0-15,0 0 16,0-22-16,0 22 0,0-21 0,0-22 16,0 22-16,0-22 0</inkml:trace>
  <inkml:trace contextRef="#ctx0" brushRef="#br0" timeOffset="129451.11">9059 15579 0,'0'-43'16,"0"86"-16,-21-128 0,21 43 0,-21 21 0,21-22 15,0 22-15,0-21 0,0 21 16,21-22-16,0 22 0,0-21 0,22 21 16,-22-1-16,21 1 15,1 0-15,-22 21 0,21 0 0,0 0 16,-20 21-16,-1 0 0,0 22 0,0-22 16,-21 0-16,0 21 0,0 1 15,0-22-15,-21 21 0,21 1 0,-21-22 16,0 21-16,-1-21 0,1 0 15,0 1-15,0-1 0,0 0 16,0-21-16,-1 0 0,1 0 16,21-21-1,0 0 1,21-1-16,1 22 0,-1-21 0,0-21 16,0 21-16,0 0 0,0-1 15,22-20-15,-22 21 0,0 0 0,0-22 16,-21 22-16,21 0 0,-21 0 15,22 0-15,-22 0 0,21 21 32,-21 21-17,21 21-15,-21-21 0,21 22 0,-21-1 16,21 0-16,0 1 0,1 20 16,-1-21-16,0 22 0,0-1 0,-21 1 15,21 21-15,0-22 0,-21 22 16,22-1-16,-22 1 0,0 0 15,0-1-15,21 1 0,-21 0 0,21-22 16,-21 22-16,21-22 0,0 1 16,-21-22-16,21 22 0,1-22 0,-1 0 15,-21 1-15,0-22 0,21 21 0,0-21 16,-21 1-16,0-44 16,0 1-1,0-21-15,0 21 0,0-43 16,-21 22-16,0-22 0,0 1 0,-1-1 15,1-20-15</inkml:trace>
  <inkml:trace contextRef="#ctx0" brushRef="#br0" timeOffset="129787.89">9588 15769 0,'-42'-106'16,"84"212"-16,-84-254 0,21 106 0,21-1 16,-21 1-16,21 21 0,0-21 0,0-1 15,0 1-15,0 0 0,0 20 16,0-20-16,0 0 0,21 21 0,0-22 15,0 22-15,22-21 0,-1 21 16,0-1-16,1 22 0,-1 0 0,0 0 16,1 0-16,-1 22 0,-21-1 0,0 0 15,0 21-15,-21-21 0,0 22 16,0-1-16,0 0 0,0 1 16,-21-22-16,0 21 0,0-21 0,0 22 15,0-22-15,-1 0 0,1-21 16,21 21-16,-21 0 0,0-21 0,0 0 15,0 0 1,21-21 15,0 0-31,0 0 16,21 21-16,-21-21 0,21 21 16,0-21-16,-21-1 0</inkml:trace>
  <inkml:trace contextRef="#ctx0" brushRef="#br0" timeOffset="131184.31">10033 15198 0,'0'0'0,"0"-21"0,0-1 15,0 1-15,0 0 16,0 0-16,0 0 16,0 0-16,0-1 0,0 1 15,21 21 1,0 0-16,0 0 15,1 0-15,-1 0 0,0 0 0,21 0 16,-21 0-16,22 21 0,-22 1 16,0-1-16,0 0 0,22 0 0,-22 0 15,-21 0-15,21 22 0,-21-22 16,21 0-16,-21 0 0,0 0 0,0 1 16,0-1-16,0 0 0,-21-21 31,21-21-16,0 0-15,0-1 0,-21 1 0,21 0 16,-21-21-16,21 21 16,0-1-16,-22-20 0,22 21 0,0 0 0,0 0 15,0-1-15,0 1 16,0 0-16,22 0 0,-1 0 0,0 21 16,0-21-16,0-1 0,0 22 0,1-21 15,-1 21-15,0-21 0,0 21 16,21-21-16,-20 21 0,-1-21 0,0 21 15,0-21-15,0 21 0,-21-22 16,0 44 15,0-1-15,0 0-16,0 0 0,0 0 0,0 0 16,0 1-16,0-1 0,0 0 15,0 0-15,0 21 0,0-20 16,0-1-16,21 0 0,1 0 0,-1 0 15,0 0-15,0 1 16,21-22-16,-20 0 0,-1 0 0,21 0 16,-21 0-16,22 0 0,-22-22 0,21 1 15,-21 0-15,0 0 0,22 0 16,-22 0-16,0-1 0,0-20 0,-21 21 16,0-21-16,0 20 0,0 1 0,0-21 15,-21 21-15,0 0 0,-21-22 16,-1 43-16,1-21 0,0 0 0,-22 21 15,22 0-15,-1 0 16,1 0-16,0 21 0,-1 0 0,22 0 16,-21 1-16,21-1 0,0 21 0,21-21 15,0 0-15,0 22 0,0-22 16,0 21-16,0-21 0,21 1 0,0 20 16,0-21-16,0-21 0,0 21 15,1 0-15,20-21 0,0 0 0,-21 0 16,22 0-16,-1 0 0,0-21 0,-20 0 15,20 0-15,0 0 0,1 0 16,-22-1-16,0 1 0,0 0 16,0 0-16,0-21 0,1 20 0,-1 1 15,-21 0-15,0 0 16,21 21-16,0 0 16,0 21-1,-21 0-15,21-21 16,-21 21-16,0 1 0,0-1 0,22 0 15,-22 0-15,21-21 0,-21 21 16,0 0-16,21-21 0,-21 22 0,21-22 16,0 0-16,0 0 15,1 0-15,-1 0 16,0 0-16,0 0 0,-21-22 0,21 1 16,0 0-16,-21 0 0,22 0 15,-22 0-15,21-1 0,-21 1 0,0 0 16,0 0-16,0 0 0,0 0 15,0-1-15,0 44 32,0-1-17,21 0-15,0 0 16,-21 0-16,0 0 16,21-21-16,0 0 0,1 22 15,-1-22-15,0 0 0,0 0 16,0 0-16,0 0 0,1 0 15,20 0-15,-21 0 16,0-22-16,0 1 0,1 21 0,-1-21 16,0 0-16,0 0 0,0 0 0,-21-1 15,0 1-15,0 0 0,0 0 16,0-21-16,0 20 0,0 1 0,0 0 16,-21 0-16,0 21 0,0-21 15,0 21-15,-1 0 0,1 0 16,21 21-16,-21 0 0,21 0 15,0 0-15,0 1 0,0-1 16,0 21-16,0-21 0,0 0 0,0 1 16,21-1-16,0 0 0,1-21 0,-22 21 15,21 0-15,0-21 16,0 0-16,21 21 0,-20-21 0,-1 0 16,21 0-16,-21 0 0,22 0 0,-1 0 15,-21 0-15,21 0 0,-20-21 16,20 21-16</inkml:trace>
  <inkml:trace contextRef="#ctx0" brushRef="#br0" timeOffset="131739.59">12869 14542 0,'0'0'0,"-106"-22"16,85 1-1,0 21-15,0-21 0,0 21 0,0 0 16,-1 0-16,1 0 15,0 21-15,0-21 0,21 21 16,-21 1-16,0-1 0,21 0 0,-22 21 16,1-21-16,21 22 0,-21-22 15,21 21-15,0-21 0,0 22 0,0-22 16,0 0-16,0 0 0,0 0 0,0 1 16,0-1-16,21 0 15,0-21-15,1 0 0,-1 0 16,0 0-16,0 0 0,0 0 0,0 0 15,-21-21-15,22 0 0,-1-1 16,0 1-16,0 0 0,0-21 0,0 21 16,1-22-16,-1 1 0,0-22 15,0 22-15,-21-21 0,0 20 16,21 1-16,-21-22 0,0 22 0,0 0 16,0 21-16,0-22 0,0 22 15,-21 0-15,0 0 0,21 0 0,-21 21 16,0 0-16,21 21 31,0 21-31,0-21 0,0 22 0,0-1 16,0-21-16,0 21 0,21 1 15,0-1-15,-21 0 0,21 1 0,0-22 16,-21 21-16,21-21 0,1 1 16,-22-1-16,21 0 0,0 0 0,-21 0 15,21-21-15,0 0 0,-21 21 16,21-21-16,1 0 0,-1 0 0,0 0 15,0 0-15,0-21 0,0 21 16,1-21-16,-1 21 0,0-21 0,0 0 16,-21 0-16,21-1 0,0 22 0</inkml:trace>
  <inkml:trace contextRef="#ctx0" brushRef="#br0" timeOffset="132543.13">7937 16235 0,'0'0'0,"-42"0"0,0 21 0,-1-21 16,22 0-16,-21 21 0,21-21 0,0 0 15,-1 21-15,1-21 0,0 0 16,21 22-16,0-1 15,0 0-15,21-21 16,0 0-16,22 0 16,-22 0-16,21 0 0,1 0 0,-1 0 15,21 0-15,1-21 0,-1 0 0,1 21 16,21-22-16,-1 1 0,22 0 16,0 0-16,0 0 0,21 0 15,0-1-15,0 1 0,21 0 0,-21 0 16,21-21-16,-21 20 0,21-20 15,22 21-15,-22-21 0,0 20 0,21-20 16,1 21-16,-22-21 0,21-1 0,0 22 16,-20-21-16,20 21 0,-21-1 15,0-20-15,22 21 0,-22-21 0,-21 20 16,21 1-16,-21 0 0,0-21 0,0 21 16,-21-1-16,0 1 0,-1 0 15,1 0-15,-21 0 0,0 0 0,-22-1 16,1 1-16,-1 0 0,-21 21 0,1-21 15,-1 21-15,-21 0 16,0-21-16,-21 0 16,0-1-16,-21 22 31,0 0-31,-21 0 0,21 0 16,-22 0-16,1 0 0,-22 0 0,22 0 15,-21 22-15</inkml:trace>
  <inkml:trace contextRef="#ctx0" brushRef="#br0" timeOffset="133515.57">7705 16933 0,'0'0'16,"0"-21"0,21 0 15,0 21-16,21-21-15,-21 21 0,1 0 16,20 0-16,-21-21 0,21 21 16,1 0-16,-1-21 0,-21 21 0,22 0 15,-1-22-15,21 1 0,-20 21 16,20-21-16,-20 0 0,20 0 0,22 21 16,-22-21-16,22-1 0,0 1 0,-1 0 15,22 0-15,0 0 0,0 0 16,-22-1-16,22 1 0,0 0 0,0 0 15,21 0-15,-21 0 0,21-1 0,-21 1 16,21 0-16,-22-21 16,22 21-16,0-1 0,-21-20 0,21 21 15,0-21-15,21 20 0,-21-20 0,0 0 16,0 21-16,-21-22 0,21 1 16,-21 21-16,21-22 0,-21 22 0,0 0 15,0 0-15,-22 0 0,1 0 0,0-1 16,-22 1-16,1 21 0,-22-21 15,0 0-15,1 21 0,-22 0 0,0 0 16,0-21-16,0 21 0,0 0 16,-21-21-16,0-1 15,0 1 1,0 0 46,22 21-62,-1 0 16,0 0 15,0 0-31,0 0 16,0 0-16,1 0 16,-1 0-1,-42 0 79</inkml:trace>
  <inkml:trace contextRef="#ctx0" brushRef="#br0" timeOffset="135552.41">17018 12764 0,'21'0'31,"0"0"-15,22 0-16,-22 0 0,21 0 15,22 0-15,-22 0 0,43 0 16,-22 0-16,1 0 0,20-22 0,1 1 16,0 21-16,-1-21 0,22 21 0,0-21 15,-21 21-15,20-21 0,1 21 16,0-21-16,-21 21 0,21 0 0,-43-22 16,1 22-16,-1 0 0,-21 0 15,1 0-15,-1 0 0,-21 0 0,0 0 16,1 0-16,-22-21 31,-22 21 0,1 21-15,0-21-16,0 22 0,0-22 0,0 21 16,-22-21-16,22 21 0,-21-21 15,-1 21-15,1-21 0,0 21 0</inkml:trace>
  <inkml:trace contextRef="#ctx0" brushRef="#br0" timeOffset="135955.18">17230 12975 0,'-22'21'0,"44"-42"0,-65 42 16,22 1-16,0-22 0,21 21 15,21-21 1,0 21-16,0-21 0,22 0 16,-1 0-16,22 0 0,-22 0 15,21 0-15,22 0 0,-21-21 0,20 21 16,-20-21-16,20 21 0,1 0 16,0-22-16,-1 22 0,1 0 15,21-21-15,-21 21 0,-1-21 0,1 21 16,0-21-16,-22 21 0,1-21 15,-1 21-15,-21 0 0,1 0 0,-1-21 16,-21 21-16,0 0 0,1 0 16,-22-22-16,0 1 0,0 0 15,0 0 17,0 0-32,0 0 15,-22 21-15,1-22 0,0 1 16,0 21-16,21-21 0,-21 0 15,0 0-15</inkml:trace>
  <inkml:trace contextRef="#ctx0" brushRef="#br0" timeOffset="136483.87">18859 12192 0,'0'0'0,"0"-21"0,0 0 15,0 0-15,-21 21 16,21 21 15,0 0-31,0 0 0,0 0 16,0 22-16,0-22 0,0 0 15,21 0-15,-21 0 0,22 0 16,-1 1-16,0-1 0,0 0 0,0 0 16,0 0-16,22 0 0,-22 1 15,21-1-15,1 0 0,-22-21 0,21 0 16,0 21-16,1-21 0,-22 0 15,21 0-15,1 0 0,-22 0 0,0 0 16,21 0-16,-21 0 0,1 0 16,-22-21-16,0 0 15,-22 21 1,1 0-16,0 0 0,0 0 16,-21 0-16,20 0 0,-20 21 0,0-21 15,-1 21-15,1 0 0,0 22 16,21-22-16,-22 21 0,1-21 15,0 22-15,-1-1 0,1 21 0,0-20 16,-1-1-16,-20 22 0,20-22 0,22 21 16,-21-20-16,0-1 0,20 22 15,-20-22-15,21 0 0,0 1 0,21-22 16,0 21-16,-21-21 0,21 22 16,0-22-16,0 0 0,0 0 0,0 0 15,0 0-15,0-42 31,0 0-31,0 0 16,21 0-16,-21 0 0,21-22 16,-21 1-16</inkml:trace>
  <inkml:trace contextRef="#ctx0" brushRef="#br0" timeOffset="138787.31">20362 12150 0,'0'0'0,"21"-21"16,-21-64-1,0 64-15,0-22 0,0 22 0,0 0 16,0 0-16,-21 0 15,0 21-15,0 0 0,0 21 16,0 0-16,-1 0 0,1 0 16,0 22-16,0-1 0,0 22 15,0-22-15,-1 21 0,1 1 0,21-22 16,-21 22-16,21-1 0,-21-20 16,21 20-16,-21 1 0,21-22 0,0 21 15,0-20-15,0-1 0,0 0 0,0 1 16,21-22-16,0 21 0,0-21 15,0 1-15,1-22 0,20 0 0,-21 0 16,21 0-16,-20 0 0,20 0 16,0-22-16,1 1 0,-1 0 15,0 0-15,-21-21 0,22 20 0,-22-20 16,21 0-16,-21 21 0,1-22 16,-1 1-16,-21 0 0,0 20 0,0 1 15,0 0-15,0 0 0,0 0 16,0 42-1,-21 0 1,21 0-16,-22 22 0,22-22 16,0 0-16,0 21 0,0 1 15,0-22-15,0 21 0,0-21 0,0 22 16,0-22-16,22 21 0,-1-21 0,0 0 16,0 1-16,0-1 0,0-21 15,1 21-15,-1-21 0,21 0 16,-21 0-16,0 0 0,22 0 0,-22 0 15,0 0-15,21-21 0,-20 0 0,-1-1 16,0 1-16,21-21 0,-21 21 16,1-22-16,-1 1 0,0 0 0,-21-1 15,0 22-15,0-21 0,0 0 16,0 20-16,0 1 0,-21-21 0,0 21 16,-1 21-16,-20-21 0,0 21 0,-1 0 15,1 0-15,0 0 16,-1 0-16,1 0 0,-21 0 0,20 21 15,22 0-15,-21 0 0,21 0 16,-1 0-16,1 22 0,21-22 0,0 21 16,0-21-16,0 22 0,0-1 0,21-21 15,1 22-15,-1-22 0,21 0 16,-21 0-16,0 0 0,22-21 0,-1 21 16,-21-21-16,22 0 0,-22 0 15,21 0-15,0 0 0,-20 0 0,20-21 16,-21 21-16,21-21 0,-20 0 0,20 0 15,-21 0-15,0-1 0,0-20 16,1 21-16,-1-21 0,0 20 0,-21 1 16,0-21-16,0 21 15,0 0-15,21 21 0,-21-22 16,0 44 0,0-1-16,0 0 15,0 0-15,0 0 0,0 22 0,0-22 16,0 0-16,0 21 0,0-21 0,0 22 15,0-22-15,0 0 0,0 0 16,0 0-16,0 1 0,0-1 16,0 0-16,21-21 15,0 0 1,1 0-16,-22-21 0,21 0 16,0-1-16,-21 1 0,21 0 15,0 0-15,-21-21 0,0 20 0,21-20 16,-21 21-16,22-21 0,-22 20 15,0 1-15,0 0 0,0 0 0,0 0 16,21 21-16,0 0 16,-21 21-1,0 0-15,0 0 0,0 0 0,0 1 16,0 20-16,0-21 0,0 21 16,0-20-16,0-1 0,0 0 0,21 21 15,-21-21-15,21 1 0,-21-1 0,21-21 16,-21 21-16,22-21 15,-1 0-15,0 0 0,0 21 0,0-21 16,0 0-16,1 0 0,20 0 0,-21-21 16,0 0-16,22 0 0,-22-1 15,0 1-15,0 0 0,0-21 0,0 21 16,1-22-16,-1 1 0,0 21 16,-21-22-16,0 22 0,0 0 0,21 0 15,-21 0-15,0 42 31,0 0-31,0 21 16,0-20-16,0 20 16,0-21-16,0 21 0,0 1 0,0-22 15,0 0-15,0 21 0,0-20 0,0-1 16,0 0-16,21 0 0,-21 0 16,21-21-16,1 21 0,-1-21 15,0 0-15,0 0 0,0 0 0,22 0 16,-22 0-16,0-21 0,0 0 15,0 0-15,22 0 0,-22 0 0,0-22 16,0 22-16,0-21 0,0 21 16,-21-22-16,0 22 0,22 0 0,-22 0 15,0 0-15,0-1 0,-22 22 32,1 0-32,0 0 0,0 22 15,0-1-15,0 0 0,21 0 0,0 0 16,-22 0-16,22 1 0,-21-1 15,21 0-15,0 0 0,0 21 0,0-20 16,0-1-16,0 0 16,0 0-16,21-21 0,1 0 0,-1 21 15,0-21-15,0 0 0,0 0 0,0 0 16,1 0-16,-1 0 0,0 0 16,21-21-16,-21 0 0,1 0 0,20 0 15,-21-1-15,21 1 0,-20-21 16,-1 21-16,0-22 0,0 1 0,0 21 15,0-21-15,1 20 0,-1 1 16,-21 0-16,0 42 31,0 0-31,0 22 0,0-22 0,0 21 16,0-21-16,0 22 0,0-22 16,0 21-16,0-21 0,0 1 0,0-1 15,0 0-15,21 0 0,0 0 0,0 0 16,0-21-16,1 0 15,-1 0-15,0 0 0,0 0 0,21 0 16,-20-21-16,-1 21 16,21-21-16,-21 0 0,0 0 0,22-22 15,-22 1-15,0 21 0,21-43 0,-20 22 16,-1-21-16,21 20 0,-21-20 16,0 20-16,1-20 0,20-1 0,-21 22 15,-21-21-15,21 20 0,-21 1 0,21 0 16,-21-1-16,0 22 0,0 0 15,0 0-15,-21 21 16,0 21-16,0 0 16,0 21-16,0-20 0,-1 20 15,1 0-15,0 22 0,0-22 0,0 0 16,0 1-16,21-1 0,0 22 16,0-22-16,0 0 0,0 1 0,0-1 15,0 0-15,0-21 0,0 22 16,0-22-16,0 0 0,0 21 0,0-20 15,0-1-15,21-21 16,0 0 0,0 0-16,0 0 0,0-21 15,-21-1-15,22 1 0,-22 0 16,0-21-16,0 21 0,0-22 16,0 22-16,0-21 0,0 21 15</inkml:trace>
  <inkml:trace contextRef="#ctx0" brushRef="#br0" timeOffset="139035.87">23177 12637 0,'0'0'0,"22"0"31,-1 0-31,0 0 0,21 0 16,-21 0-16,22 0 0,-1 0 15,-21 0-15,22 0 0,-1 0 0,0 0 16,1 0-16,-1 0 0,0 0 15,22-22-15,-43 22 0,21 0 0,1-21 16,-1 0-16,-21 21 0,21 0 16,-20 0-16,-1-21 0,0 21 0,0 0 15,0 0-15,0 0 0,1 0 16,-1 0-16,0 0 0,-21-21 0,21 21 16,0 0-16</inkml:trace>
  <inkml:trace contextRef="#ctx0" brushRef="#br0" timeOffset="140591.81">24680 12171 0,'0'-21'0,"21"0"15,-21-1-15,22 22 0,-22-21 16,21 0-16,-21 0 15,0 0-15,0 0 0,-21 42 32,-1 0-32,1 0 15,0 21-15,0 1 0,0-1 16,0 0-16,-1 1 0,1-1 16,0 22-16,0-22 0,0 0 0,0 1 15,-1-1-15,1 0 0,0 1 0,0-1 16,0 0-16,21 1 0,0-22 15,-21 0-15,21 0 0,0 0 0,0 0 16,-22 1-16,22-44 31,0 1-15,0 0-16,0 0 0,0 0 0,0-22 16,0 22-16,0-21 0,0 0 0,0-1 15,22 1-15,-1 0 0,0-1 16,0-20-16,0 20 0,0 1 15,1-21-15,20 20 0,-21 1 16,0 21-16,0-22 0,1 1 16,-1 42-16,0 0 15,-21 21-15,0 0 16,0 22-16,0-22 0,21 21 0,-21 22 16,0-22-16,0 0 0,21 1 15,-21-1-15,0 0 0,0 1 0,0-1 16,0 0-16,0 1 0,21-1 15,-21-21-15,0 22 0,22-22 0,-22 0 16,0 0-16,0 0 0,0 0 0,0 1 16,0-1-1,0-42 17,0-1-17,0 1-15,0 0 0,0 0 16,-22 0-16,22 0 15,0-1-15,-21 1 0,0 0 0,0 0 16,0 0-16</inkml:trace>
  <inkml:trace contextRef="#ctx0" brushRef="#br0" timeOffset="140807.6">24278 12573 0,'0'0'0,"-21"0"15,42 0 16,0 0-15,0 0-16,1 0 0,-1 0 0,0 0 16,0 0-16,21 0 0,-20-21 15,20 0-15,0 21 0,1 0 0,-1-21 16,0 21-16,22 0 0,-22-22 0,0 22 16,22 0-16,-22-21 0,1 21 15,-1-21-15,0 21 0,1-21 0,-22 21 16</inkml:trace>
  <inkml:trace contextRef="#ctx0" brushRef="#br0" timeOffset="141471.88">25421 12129 0,'0'0'0,"-21"0"0,21-22 31,21 22-31,0 0 0,0 0 0,1-21 16,20 21-16,0-21 0,1 21 16,-1-21-16,21 21 0,-20-21 0,20 21 15,-20 0-15,20 0 0,-21-21 16,1 21-16,-1 0 0,0 0 0,-20 0 15,-1 0-15,0 0 0,-42 0 32,0 0-32,-1 0 0,-20 0 15,21 0-15,0 21 16,0-21-16,-1 0 0,1 21 0,0-21 16,21 21-16,-21-21 15,0 0 32,21 21-31,0 0-16,0 1 15,-21-22-15,21 21 16,-22 0-16,22 0 0,0 0 0,0 22 16,-21-22-16,21 21 0,-21-21 15,0 22-15,21-22 0,0 21 16,0 0-16,-21-20 0,0 20 0,21 0 15,-22-21-15,22 22 0,0-22 16,0 21-16,0-21 0,-21 22 16,21-22-16,0 0 0,0 0 0,0 0 15,0 1-15,0-1 16,0-42 15,0-1-15,21 1-16,1 0 15,-1 0-15,0 0 0,0 0 16,0-1-16,22 1 0,-1 0 0</inkml:trace>
  <inkml:trace contextRef="#ctx0" brushRef="#br0" timeOffset="143538.82">26924 12171 0,'0'0'0,"0"-21"0,0-22 0,0 22 16,0 0-16,-21 21 31,0 0-31,-1 0 0,1 0 16,0 21-16,-21 0 0,21 22 0,-22-22 15,1 21-15,21 1 0,-22-22 0,22 21 16,-21 0-16,21 1 0,-22-1 15,22-21-15,21 22 0,-21-22 0,21 0 16,0 0-16,0 0 0,0 0 16,0 1-16,0-1 0,21-21 0,0 21 15,1-21-15,-1 0 0,0 0 0,0 0 16,21 0-16,-20 0 0,20 0 16,0 0-16,1 0 0,-1-21 0,0 21 15,1-21-15,-1 21 0,0 0 16,1 0-16,-1 0 0,-21 0 15,21 0-15,-20 0 0,-1 0 0,-21 21 32,0 0-32,0 0 0,-21-21 0,-1 21 15,1 0-15,0 1 0,0-22 16,-21 21-16,20-21 0,1 0 0,-21 21 16,21-21-16,-22 0 0,22 0 0,0 0 15,-21 0-15,21 0 0,-1 0 16,1 0-16,-21 0 0,21 0 0,0 0 15,-1-21-15,1 0 0,-21-1 16,21 1-16,21 0 0,-21 0 0,21 0 16,0 0-16,0-1 0,0 1 15,0-21-15,0 21 0,0-22 16,21 1-16,0 21 0,21-21 0,-21-1 16,22 22-16,-1-21 0,0 21 0,-20-22 15,41 22-15,-21 0 0,1 0 16,-1 0-16,0 21 0,1-22 0,20 22 15,-20 0-15,-1-21 0,0 21 16,-21 0-16,22 0 0,-22 0 0,0 0 16,0 0-16,0 0 15,1 0-15,-44 0 32,1 0-32,0 0 0,0 0 0,-21 0 15,20 0-15,1 0 0,0 0 0,0 0 16,0 0-16,0 0 0,-1 0 15,1 0-15,0 0 16,0 0-16,0 0 16,0 0-16,-1 0 0,1 21 0,0-21 15,-21 22-15,21-22 0,-22 21 16,22 0-16,-21 0 0,21 0 0,-1 0 16,-20 1-16,21-1 0,0 0 0,0 21 15,-1-21-15,22 1 16,0 20-16,0-21 0,0 0 0,0 22 15,0-22-15,0 0 0,22 0 0,-22 0 16,42 0-16,-21 1 0,0-1 16,22 0-16,-22-21 0,21 21 0,0-21 15,-20 0-15,20 0 0,0 0 16,1 0-16,-22 0 0,21 0 0,0 0 16,-20 0-16,-1 0 0,0 0 15,0 0-15,-21-21 16,-21 21-1,-21 0 1,20 0-16,1 0 0,0 0 16,-21 0-16,21 0 0,-22 0 15,22 0-15,-21 0 0,21 0 0,-22 0 16,22 0-16,-21 0 0,21 0 0,-22 0 16,22 0-16,0 0 0,0 0 15,0 0-15,-1-21 0,1 21 0,0-21 16,0 21-16,21-22 15,0 1-15,0 0 16,0 0-16,0 0 16,0 0-16,21-1 0,0 1 0,0 0 15,1 0-15,20-21 0,0 20 16,-21-20-16,22 21 0,-1-21 0,0 20 16,1 1-16,-1-21 0,0 21 15,1-22-15,-1 22 0,0 0 0,1 0 16,-22 0-16,21 21 0,-21-21 15,1 21-15,-1 0 0,0 0 0,0 0 16,0 0-16,-21 21 16,21-21-16,1 21 0,-22 0 0,0 0 15,21-21-15,-21 21 16,21-21-16,-21 22 0,21-22 31,-21 21-15,0-42 140,21-1 297,-42 22-359,21 22-94,-21-22 0,0 0 16,0 0-16,-1 0 0,1 0 0,0 21 15</inkml:trace>
  <inkml:trace contextRef="#ctx0" brushRef="#br0" timeOffset="145203.92">25061 13462 0,'0'0'15,"21"0"-15,-21-21 0,22 21 0,-1 0 16,0-21-16,0 21 15,0 0-15,0 0 16,1 21 15,-22 0-15,0 0-16,0 0 16,0 1-16,0-1 0,0 0 15,0 0-15,0 0 0,0 0 0,-22 1 16,22-1-16,0 0 0,-21 0 0,0 0 15,0 22-15,0-22 0,0 0 16,-22 21-16,22-21 0,-21 22 0,21-22 16,-22 21-16,22-21 0,-21 22 0,-1-22 15,1 21-15,0 1 0,21-1 16,-22 0-16,1 1 0,0-1 0,-1 0 16,22 22-16,-21-22 0,-1 0 0,1 22 15,0-22-15,-1 22 0,1-22 16,0 0-16,-1 22 0,-20-22 15,21 1-15,-22 20 0,1-21 0,-1 22 16,1-1-16,-1-20 0,1 20 0,-1 1 16,1-22-16,-22 22 0,21-1 15,1-21-15,-22 22 0,22-22 0,-22 22 16,0-22-16,1 22 0,-1-22 0,0 21 16,-20-20-16,20 20 0,0-20 0,1 20 15,-1-21-15,0 22 0,1-22 16,-22 1-16,21-1 0,-21 0 0,22 1 15,-22-1-15,21 0 0,-21 1 0,22-22 16,-22 21-16,0-21 0,0 22 16,0-22-16,0 21 0,1-21 15,-1 0-15,0 22 0,-21-22 0,21 0 16,0 0-16,0 0 0,-21 1 0,0-1 16,0 0-16,22 0 0,-22 21 15,0-20-15,0-1 0,0 0 0,21 0 16,-21 0-16,0 0 0,0 1 0,-21-1 15,21 0-15,0 0 0,0-21 16,-22 21-16,22 0 0,-21 1 0,0-1 16,0 0-16,0-21 0,0 21 15,21 0-15,-22 0 0,1-21 16,0 22-16,21-1 0,-21-21 0,0 21 16,0-21-16,-1 21 0,1-21 0,0 0 15,0 21-15,0-21 0,0 0 16,-1 21-16,1 1 0,0-22 0,0 0 15,0 0-15,-22 21 0,22-21 0,0 0 16,0 0-16,-21 21 0,20-21 16,1 0-16,-21 0 0,21 21 0,0-21 15,-22 0-15,22 0 0,-21 21 0,21-21 16,-22 0-16,22 0 0,0 0 16,-21 0-16,20 0 0,-20 21 0,21-21 15,0 0-15,0 0 0,-22 0 0,22 0 16,0 0-16,0 0 15,0 0-15,-1-21 0,1 21 0,21-21 16,-21 21-16,0-21 0,21 0 0,-21 21 16,21-21-16,-21-1 0,21 1 15,0 21-15,0-21 0,0 0 16,-22 0-16,44 0 0,-22-22 0,0 22 16,21 0-16,-21 0 0,21 0 0,-21-22 15,21 22-15,0-21 0,-21-1 0,21 22 16,1-21-16,-1 0 0,21-1 15,-21 1-15,22 0 0,-22 20 16,21-20-16,0 0 0,-20 21 0,20-22 16,-84-20-16,84 42 0,21-22 0,-20 22 15,20 0-15,-20 0 16,20-22-16,1 22 0,-1 0 0,-21 0 16,22-21-16,-1 20 0,1 1 0,-1-21 15,1 21-15,-1 0 0,1-1 16,21-20-16,-22 21 0,22 0 0,21 21 15,-22-21-15,22-1 0,-21 22 16,21 0-16,-1-21 0,1 21 0,0 0 16,0-21-1,21 0 48,0 0-48</inkml:trace>
  <inkml:trace contextRef="#ctx0" brushRef="#br0" timeOffset="145771.45">4657 15833 0,'0'0'0,"42"-21"32,-63 21-1,0 0-15,-1 0-16,1 21 0,0 0 0,0-21 15,0 21-15,0-21 0,-22 21 16,22-21-16,-21 21 0,21-21 0,-22 22 15,22-1-15,-21-21 0,-1 21 0,22-21 16,-21 21-16,0-21 16,20 21-16,-20-21 0,0 0 0,21 21 15,-22-21-15,22 22 0,0-22 0,0 0 16,0 0-16,-1 21 0,1-21 16,21 21-16,0 0 15,0 0 1,21 0-16,1 1 15,-1-22-15,0 21 0,0 21 0,0-21 16,22 0-16,-22 1 0,21 20 16,-21-21-16,22 21 0,-22-20 15,21-1-15,-21 21 0,22 0 16,-22-20-16,0 20 0,0 0 0,0-21 16,-21 22-16,0-1 0,21-21 0,-21 22 15,22-1-15,-22-21 0,0 21 16,0-20-16,0 20 0,21-21 0,-21 0 15,0 0-15,21 1 0,-21-1 16,0 0-16</inkml:trace>
  <inkml:trace contextRef="#ctx0" brushRef="#br0" timeOffset="192386.92">14986 5821 0,'21'0'31,"-21"-21"-15</inkml:trace>
  <inkml:trace contextRef="#ctx0" brushRef="#br0" timeOffset="194616.65">15282 5503 0,'0'0'0,"21"0"0,1 0 16,-1-21-16,0 21 16,0 0-16,0-21 0,0 0 15,1 21-15,-22-21 0,0 0 0,21 21 16,-21-22-16,21 1 0,-21 0 15,0 0-15,0 0 16,-21 21 0,0 0-16,-22 0 0,1 0 0,0 0 15,-22 0-15,22 21 0,-22 0 16,1 0-16,-1 0 0,22 1 0,-22-1 16,22 0-16,21 0 0,-21 0 15,20 0-15,1 1 0,0-1 0,21 0 16,0 0-16,0 0 15,21 0-15,0-21 0,1 22 16,20-22-16,0 21 0,1-21 0,-1 21 16,0-21-16,22 21 0,-22 0 15,22-21-15,-22 21 0,0 1 0,1-1 16,-22-21-16,0 21 0,0 0 16,-21 0-16,0 0 0,0 1 0,0-1 15,-21 0-15,-21 0 0,-1 0 0,-20-21 16,20 21-16,-20 1 0,-1-1 15,1-21-15,-1 21 0,22-21 16,-21 0-16,20 0 0,-20 0 0,20 0 16,1 0-16,0 0 0,21 0 15,-22 0-15,22 0 0,-21-21 0,42 0 16,-21-1-16,-1 22 0,22-21 16,0 0-16,0 0 0,0 0 0,0 0 15,0-1-15,0 1 0,0 0 0,0 0 16,22 0-16,-1 0 0,0 21 15,0-22-15,0 22 0,22 0 0,-22-21 16,21 21-16,0 0 0,-20-21 16,20 21-16,0 0 0,1-21 0</inkml:trace>
  <inkml:trace contextRef="#ctx0" brushRef="#br0" timeOffset="194895">15811 5355 0,'0'0'0,"22"-21"0,-1 21 0,0-21 0,-21 42 47,-21 21-47,21-20 16,-21 20-16,-1-21 0,1 21 0,21 22 16,-21-22-16,0 1 0,0-1 15,0 0-15,-1 1 0,1-1 16,21-21-16,-21 21 0,21-20 0,-21 20 15,21-21-15,0 0 0,0 0 16,0 1-16,0-1 0,21-21 16,0 0-1,0 0-15,1 0 0,-1-21 16,-21-1-16,21 1 0,-21 0 0</inkml:trace>
  <inkml:trace contextRef="#ctx0" brushRef="#br0" timeOffset="195092.89">15388 5779 0,'42'0'31,"-20"0"-31,-1 0 16,21 0-16,-21 0 0,22-22 0,-1 22 15,0 0-15,1-21 0,-22 0 16,21 21-16,0 0 0,1-21 0,-1 21 15,0 0-15,1-21 0,-22 21 16,21 0-16</inkml:trace>
  <inkml:trace contextRef="#ctx0" brushRef="#br0" timeOffset="195640.58">16446 5736 0,'0'0'15,"22"0"-15,-22-21 0,21 21 0,-21-21 16,21 0-16,-21 0 16,0-1-16,0 1 0,0 0 0,-21 0 15,0 0-15,21 0 0,-22-1 16,1 1-16,0 21 0,0 0 0,0 0 16,0 0-16,-1 0 0,-20 0 15,21 21-15,0 1 0,-22-1 0,1 0 16,21 21-16,-21 1 0,20-1 15,-20 0-15,21 1 0,0-1 16,0 0-16,-1 1 0,22-1 0,0-21 16,0 0-16,0 0 0,0 1 15,22-1-15,-1-21 0,0 0 0,0 0 16,0 0-16,0 0 0,22 0 0,-22 0 16,21 0-16,-21 0 0,22-21 15,-22-1-15,42-20 0,-20 21 16,-22-21-16,21 20 0,-21-20 15,1 0-15,-1 21 0,0-22 0,0 1 16,0 21-16,-21 0 0,21-1 0,-21 1 16,0 42 15,0 1-31,-21-1 0,0 21 16,0-21-16,21 22 0,0-22 0,-21 21 15,21-21-15,-21 0 0,21 22 16,0-1-16,0-21 0,0 0 15,21 1-15,0-22 0,0 0 16,-21 21-16,21-21 0,0 0 16,1 0-16,-1 0 0,21 0 0,-21 0 15,0 0-15,22-21 0,-22-1 16,0 22-16</inkml:trace>
  <inkml:trace contextRef="#ctx0" brushRef="#br0" timeOffset="196035.35">16827 5779 0,'0'0'16,"-21"-22"-16,21 1 0,0 0 16,0 0-16,0 0 0,0 0 15,21-1-15,1 22 0,-1-21 16,0 0-16,0 21 0,21-21 0,-20 21 16,20 0-16,0 0 0,1 0 15,-1 0-15,0 0 0,1 21 0,-1 0 16,-21 0-16,21 1 0,-20 20 15,-1-21-15,0 21 0,-21-20 16,0 20-16,0-21 0,0 21 0,-21-20 16,0 20-16,-1-21 0,1 0 15,0 0-15,0 1 0,0-1 0,0-21 16,-1 21-16,1-21 0,0 0 0,21-21 31,0 0-15,0-1-16,0 1 0,21 0 15,0-21-15,1 21 0,-1-22 16,21 1-16,-21 0 0,0 20 0,1-20 16,-1 21-16,21-21 0,-21 20 15,0 1-15,-21 0 0,22 21 0,-1-21 16,21 21-16,-21-21 0,0 21 16,22-21-16,-22 21 0,21 0 0</inkml:trace>
  <inkml:trace contextRef="#ctx0" brushRef="#br0" timeOffset="196344.17">18097 5271 0,'0'-22'0,"0"44"0,0-65 16,0 22-16,-21 42 31,21 0-15,-21 1-16,0 20 0,0-21 15,0 21-15,-1 1 0,1-1 0,0 0 16,0 22-16,0-22 0,0 22 16,-1-22-16,1 22 0,0-22 0,0 0 15,21 1-15,0-1 0,-21-21 0,21 21 16,0-20-16,0-1 0,0 0 16,21 0-16,0-21 0,0 21 0,0-21 15,1 0-15,-1 0 16,0 0-16,0 0 0,0 0 15,0-21-15,22 21 0,-22-21 0,0 0 16,21-22-16,-20 22 0</inkml:trace>
  <inkml:trace contextRef="#ctx0" brushRef="#br0" timeOffset="196555.05">17716 5736 0,'0'0'0,"-21"0"0,21-21 16,21 21 0,1 0-16,-1 0 0,0-21 15,0 21-15,21 0 0,-20 0 0,20 0 16,0-21-16,1 21 0,-1 0 0,0 0 16,1 0-16,-1 0 0,0 0 15,1 0-15,-22 0 0,21 0 0,-21 0 16</inkml:trace>
  <inkml:trace contextRef="#ctx0" brushRef="#br0" timeOffset="197155.68">18838 5546 0,'-84'169'16,"62"-127"-1,1 1-15,21-22 0,0 21 0,0-21 16,0 22-16,0-22 0,0 0 0,0 21 15,0-20-15,21-22 0,1 21 16,-1 0-16,21-21 0,-21 0 16,22 21-16,-22-21 0,21 0 0,-21 0 15,22 0-15,-1 0 0,0-21 16,-21 0-16,22 0 0,-1-1 0,0 1 16,-20 0-16,20-21 0,-21-1 15,21 22-15,-20-21 0,-1 0 0,-21-1 16,0 1-16,0 21 0,0 0 15,0-1-15,0 1 0,0 0 0,-21 21 16,-1 0-16,1 0 16,0 21-16,0 0 0,21 1 15,0-1-15,0 0 0,0 0 16,0 0 0,0 0-16,21-21 0</inkml:trace>
  <inkml:trace contextRef="#ctx0" brushRef="#br0" timeOffset="197551.02">19918 5694 0,'0'0'0,"0"-21"31,0 42-15,-21 0-16,-1 0 15,22 0-15,-21 22 0,0-22 16,21 21-16,-21 1 0,0-1 0,0 0 16,-1 22-16,-20-22 0,21 22 15,-21-22-15,20 21 0,1 1 0,0-1 16,-21 1-16,42-1 0,-21 22 0,21-21 16,0-1-16,0-21 0,0 22 15,0-1-15,-22-20 0,22 20 16,0-20-16,0-1 0,0 0 0,0 1 0,0-22 15,0 21-15,0-21 0,-21 0 16,21 1-16,-21-22 0,0 0 16,21-22-1,0 1 1,0 0-16,21 0 0,0-21 0,0 20 16,1-20-16,20 0 0,-21-1 0,21 1 15,1 0-15,-1-22 0</inkml:trace>
  <inkml:trace contextRef="#ctx0" brushRef="#br0" timeOffset="197842.86">19897 5842 0,'0'-21'0,"0"42"0,0-63 0,0 21 15,21 21 1,0-22-16,0 22 0,0 0 15,0-21-15,22 21 0,-22 0 0,21 0 16,-21 0-16,1 21 0,-1 1 16,0-1-16,0 0 0,0 0 0,-21 0 15,0 0-15,0 1 0,0-1 0,-21 21 16,0-21-16,0 0 0,0 1 16,-22-1-16,1-21 0,-22 21 0,22-21 15,-21 0-15,20 21 0,-20-21 16,-1 0-16,1 21 0,20-21 15,1 0-15,0 0 0,-1 0 0,1 0 16,21 0-16,-21 0 0</inkml:trace>
  <inkml:trace contextRef="#ctx0" brushRef="#br0" timeOffset="199579.26">15452 6350 0,'0'0'0,"-22"21"0,1 0 16,0 1-16,21-1 16,0 0-16,0 21 0,0-21 0,0 1 15,0-1-15,21 21 0,22-21 0,-1 0 16,0 1-16,1-1 0,20 0 15,1 0-15,-1-21 0,22 21 0,21 0 16,-1 1-16,22-22 0,0 21 16,0-21-16,22 21 0,20 0 0,-21-21 15,21 21-15,1 0 0,-1-21 0,0 22 16,1-1-16,-1-21 0,0 21 16,1-21-16,-22 0 0,0 0 0,0 0 15,0 0-15,-21 0 0,22 0 0,-22 0 16,0 0-16,21 0 15,-21-21-15,-21 0 0,21-1 0,-22 1 16,1 0-16,21 0 0,-21-21 0,0 20 16,0-20-16,0 0 0,-1-1 15,-20-20-15,0-1 0,-1 1 0,-41 21 16,20-22-16,-20 1 0,-1-1 16,0 1-16,-21-1 0,1 1 0,-1-22 15,-21 21-15,0 1 0,0-1 0,0 1 16,-43-1-16,22 1 0,-21-1 15,0 1-15,-22 21 0,-21-22 16,22 22-16,-22-22 0,1 22 16,-1 21-16,0-22 0,1 22 0,-1 0 15,21 0-15,1 0 0,-1 0 16,1 21-16,21 0 0,-1 0 0,1 0 16,21-22-16,0 22 0,-1 0 15,1 0-15,0 0 0,21-21 16,0 0-1,0 0-15,0 0 0,-21-22 16,21 22-16,-21 0 0,0-21 0,-1 21 16,1-22-16,0 1 0,0 0 15,-21-1-15,-1 1 0,-20 0 16,-1-22-16,-20 22 0,20-22 16,-42 1-16,0-1 0,1 1 0,-22-1 15,-22 22-15,1-22 0,0 22 16,-21 0-16,-1 21 0,1-22 0,-21 22 15,20 0-15,1 21 0,0 0 16,20 0-16,1 21 0,0 0 0,0 0 16,0 22-16,21-1 0,-21 22 0,21-22 15,0 21-15,0 1 0,21-1 16,-21 1-16,21-1 0,0 1 0,21-22 16,1 22-16,-1-22 0,22 22 15,20-22-15,1 0 0,21 1 16,0-1-16,21 0 0,0-21 0,0 1 15,0-1-15,0 0 0,21 0 16,0-21-16,0 0 0,0 0 0,0 0 16,1-21-16,-1 0 0,0 0 15,0-1-15,-21-20 0,0 0 0,0 21 16,-21-22-16,0 1 0,-22 0 16,1 20-16,-21-20 0,20 21 0,-20 0 15,-22 0-15,22-1 0,-22 22 16,-21 0-16,21 0 0,-20 0 0,-22 22 15,21-1-15,0 0 0,0 21 16,0 1-16,0-1 0,1 21 16,-1 1-16,21-1 0,-21 1 0,0 21 15,22-22-15,-1 22 0,0-22 16,22 22-16,-1 0 0,1-22 0,21 22 16,-1-1-16,22 1 0,-21-21 0,21 20 15,21-20-15,0-1 0,0 1 16,0-1-16,21-20 0,0-1 0,21 0 15,1 1-15,-1-1 0,21 0 0,1-21 16,-1 1-16,1-1 0,21-21 16,-22 0-16,22 0 0,-43 0 0,22 0 15,-1 0-15,-21 0 0,-20-21 16,-1 21-16,0-22 0,0 22 0,-21-21 16,-21 21-1,0 0-15,-22 0 16,22 21-16,0-21 0,-21 22 15,21-1-15,-1 21 0,1-21 16,0 22-16,0-22 0,0 21 0,21 0 16,0-20-16,0 20 0,0 0 0,0-21 15,21 22-15,0-22 0,21 21 0,1-21 16,-1 1-16,0-1 0,22 0 16,-1 0-16,1 0 0,21-21 15,-1 21-15,1-21 0,21 0 0,-22 0 16,22 0-16,-21 0 0,0 0 0,63-42 15,-85 21-15,1 0 16,-1-22-16,-20 22 0,-1-21 0,0 21 16,1 0-16,-22-22 0,0 22 15,0 0-15,0 21 0,-21-21 0,0 42 32,0 0-32,0 0 15,0 0-15,0 1 0,0-1 16,0 0-16,21 0 0,1-21 15,-22 21-15,21-21 0,0 0 0,0 0 16,0 0-16,22 0 0,-22 0 16,21 0-16,-21 0 0,22 0 0,-1 0 15,0-21-15,-21 0 0,22 0 16,-22 0-16,0-1 0,0 1 0,0 0 16,-21 0-16,0 0 15,22 0-15</inkml:trace>
  <inkml:trace contextRef="#ctx0" brushRef="#br0" timeOffset="203823.81">16150 7260 0,'0'-21'0,"21"0"15,-21 0-15,0 0 16,0-1 0,21 22-16,-21-21 0,22 21 15,-22-21-15,0 0 31,21 21-15,-21 21 0,0 0-16,0 22 15,0-22-15,0 21 0,-21 0 16,21 22-16,-22-22 0,1 1 0,0-1 16,0 21-16,21-20 0,-21-1 15,0 0-15,-1 1 0,1-1 0,0-21 16,0 22-16,0-1 0,0-21 0,21 21 15,0-20-15,-22 20 0,22-21 16,-21 0-16,21 0 0,0 1 0,0-1 16,0-42 31,0-1-47,0 1 0,0 0 0,21 0 15,-21 0-15,22-22 0,-1 22 16,0-21-16,-21 21 0,21-22 15,0 22-15</inkml:trace>
  <inkml:trace contextRef="#ctx0" brushRef="#br0" timeOffset="204159.5">16383 7154 0,'0'0'0,"21"-21"0,-21 0 0,21-21 16,-21 21-16,21 21 0,-21-22 15,0 1-15,0 42 16,0 1-1,-21 20-15,0-21 16,0 21-16,0 22 0,21-22 16,-21 22-16,-1-22 0,1 22 0,0-1 15,21-21-15,-21 22 0,0-22 16,0 1-16,21-1 0,-22 21 0,22-20 16,0-1-16,-21 0 0,0 1 0,21-1 15,-21-21-15,21 22 0,-21-22 16,21 0-16,0 0 0,0 0 0,-21 0 15,21 1-15,-22-22 0,22 21 16,-21-21 0,21-21-16,-21-1 15,0 1-15,0 0 0,0 0 16,-1 0-16,1 0 0,0-1 0,0 1 16,0 0-16</inkml:trace>
  <inkml:trace contextRef="#ctx0" brushRef="#br0" timeOffset="204739.71">15473 7705 0,'0'0'16,"-21"-21"-16,-1 21 0,1-22 0,42 22 47,1 0-47,20 22 0,-21-1 0,21 0 15,-20 0-15,20 0 0,0 0 0,-21 1 16,22-1-16,-22 0 15,21 0-15,-21 21 0,1-20 0,20-1 16,-42 21-16,21-21 0,0 0 0,-21 22 16,21-22-16,-21 0 0,0 0 15,0 22-15,0-22 0,0 0 16,0 0-16,0 0 0,0 0 16,0-42 15,0 0-16,0 0-15,0 0 0,22 0 0,-1-22 16,-21 1-16,21 21 0,0-22 16,21 1-16,-20 0 0,20-1 15,-21 22-15,21-21 0,1 0 0,-1-1 16,0 22-16,1-21 0,-1 21 16,0-22-16,1 22 0,-22 0 0,21 0 15,-21 21-15,22-21 0,-22 21 0,0 0 16,-21 21-1,0 0 1,-21 0-16,0 0 0,0 0 0,-1 22 16,1-22-16,0 0 0,-21 0 15,21 0-15,-1 22 0,-20-22 0,21 0 16,0 0-16,-22 22 0,22-22 16,0 0-16,0 0 0,0 0 15,0-21-15,-1 21 0,1 1 0,0-1 16,0-21-16,0 0 15,0 0 1,-1 0 0</inkml:trace>
  <inkml:trace contextRef="#ctx0" brushRef="#br0" timeOffset="209871.84">12467 8297 0,'0'0'0,"-21"0"15,0 0-15,0 0 16,-1 0-16,1 0 15,0 0-15,0 22 0,0-22 0,0 21 16,-1-21-16,1 21 0,0-21 0,0 0 16,0 21-16,0-21 15,-1 21-15,1 0 16,21 1-16,0-1 16,-21 0-16,21 0 0,-21 0 0,21 0 15,-21 1-15,21 20 0,0 0 16,-21-21-16,-1 22 0,22-1 15,-21 0-15,0 1 0,21-1 0,-21-21 16,0 22-16,21-22 0,0 21 0,-21-21 16,-1 0-16,22 1 0,-21-1 15,21 0-15,0-42 32,0 0-32,0-1 0,0 1 0,0-21 15,0 21-15,0-22 0,21 1 0,1 0 16,-1-22-16,-21 22 0,21-22 15,0 1-15,0 21 0,-21-1 16,21-20-16,1 20 0,-22 22 0,0-21 16,21 21-16,-21 0 0,21 21 0,0 0 15,-21 21 1,0 21-16,0-21 0,21 22 0,-21-22 16,21 21-16,-21-21 0,0 22 0,0-1 15,22-21-15,-22 21 0,21-20 16,-21 20-16,0-21 0,0 0 0,21 0 15,0 1-15,0-1 0,0-21 16,1 0-16,-1 0 16,0 0-16,0-21 0,0-1 15,0 1-15,1 0 0,-1-21 0,21 21 16,-21-22-16,22 1 0,-22 0 0,21-1 16,0-20-16,-20 20 0,20 1 15,0 0-15,1 21 0,-22-22 16,21 22-16,-21 21 0,0 0 0,1 0 15,-1 21-15,-21 0 0,0 1 16,0 20-16,0-21 0,0 21 16,0 1-16,0-1 0,0 0 15,0 1-15,0-1 0,-21 0 0,21-20 16,0 20-16,0-21 0,0 21 0,-22-20 0,22-1 16,0 0-16,0 0 0,0 0 15,0 0-15,22-21 16,-1 0-1,0 0-15,0 0 0,0 0 0,22 0 16,-22 0-16,21 0 0,-21 0 0,22 0 16,-22 0-16,21 0 0,-21 0 15,22-21-15</inkml:trace>
  <inkml:trace contextRef="#ctx0" brushRef="#br0" timeOffset="210459.36">13843 8615 0,'0'0'0,"0"-21"0,0 0 16,-21 21 0,-22 0-16,22 0 0,0 0 0,-21 0 15,-1 21-15,22-21 0,-21 21 16,0 0-16,20 0 0,-20 22 0,21-22 16,0 21-16,0-21 0,-1 22 0,1-22 15,21 21-15,-21-21 0,21 0 0,0 1 16,0-1-16,0 0 0,0 0 15,0 0-15,21-21 0,0 0 0,1 21 16,-1-21-16,0 0 0,0 0 16,21-21-16,-20 0 0,-1 0 0,0 0 15,0 0-15,0-22 16,0 22-16,1-21 0,-1-1 0,0 1 16,0 21-16,0-21 0,0 20 0,1 1 15,-1 21 1,0 0-16,-21 21 0,0 1 15,0-1-15,21 0 0,-21 0 0,21 21 16,-21-20-16,0-1 0,0 0 0,0 0 16,21-21-16,1 21 0,-22 0 15,21-21-15,0 0 0,0 0 0,0 0 16,0 0-16,22 0 0,-22-21 16,21 0-16,-21 21 0,22-21 0,-22 0 0,21-22 15,1 22-15,-22 0 0,21 0 16,-21 0-16,0 0 0,1-1 0,-1 1 15,0 21-15,0 0 16,0 21-16,-21 1 16,0-1-16,0 0 0,0 21 0,0-21 15,0 22-15,0-22 0,0 0 0,0 21 16,0-20-16,21-1 0,-21 0 16,22 0-16,-1-21 15,0 0-15,0 0 0,0 0 16,0 0-16,1-21 0,-1 0 0,0 0 15,0-1-15,0 1 16</inkml:trace>
  <inkml:trace contextRef="#ctx0" brushRef="#br0" timeOffset="211295.22">17801 8488 0,'0'0'0,"0"21"31,0 0-31,0 0 16,0 1-16,-21 20 0,21-21 15,-21 21-15,0-20 0,-1 20 16,22 0-16,-21-21 0,0 22 0,0-22 16,21 0-16,-21 21 0,0-20 15,-1-1-15,22 0 0,-21 0 16,0-21-16,21-21 31,0 0-31,0 0 16,0-22-16,0 22 0,0 0 0,21-21 15,0-1-15,1 1 0,-1 21 0,0-22 16,0 1-16,0 0 0,0-1 16,22 1-16,-22 21 0,0-21 15,0 20-15,22 1 0,-22 0 0,0 21 16,0 0-16,0 0 0,0 0 16,-21 21-16,0 0 15,0 1-15,0-1 0,0 0 0,0 21 16,22-21-16,-22 1 0,0 20 0,0-21 15,0 21-15,0-20 0,0-1 16,0 21-16,0-21 0,0 0 16,0 1-16,0-1 0,0 0 0,0 0 0,0 0 15,-22-21 1,22 21-16,-21-21 0,0 0 16,0 0-1,21-21-15,0 0 0</inkml:trace>
  <inkml:trace contextRef="#ctx0" brushRef="#br0" timeOffset="211503.83">17674 8742 0,'-63'0'15,"41"0"1,44 0 0,-1 0-1,0-21-15,0 21 0,0 0 16,0 0-16,1 0 0,-1 0 0,21 0 15,-21 0-15,0 0 0,1 0 0,-1-21 16,0 21-16,21 0 0,-21 0 16,1 0-16,-1 0 0,0 0 15,0 0-15,0-22 0</inkml:trace>
  <inkml:trace contextRef="#ctx0" brushRef="#br0" timeOffset="211695.19">18203 8678 0,'0'-21'16,"-21"0"-16,0 21 15,21-21-15,0 0 16,21 21 31,0 0-47</inkml:trace>
  <inkml:trace contextRef="#ctx0" brushRef="#br0" timeOffset="211951.17">18521 8530 0,'0'-21'16,"21"21"-16,0 0 0,0-21 16,0 21-16,1-21 0,-1 21 0,0 0 15,0 0-15,0 0 0,0 0 16,22 0-16,-22 0 0,0 0 0,0 0 16,0 0-16,1 0 0,-1 0 15,0 0-15,-42 0 31</inkml:trace>
  <inkml:trace contextRef="#ctx0" brushRef="#br0" timeOffset="212191.32">18542 8530 0,'0'0'0,"0"21"0,-21 1 16,21-1-16,0 0 0,0 0 15,0 21-15,-21-20 0,21-1 16,-22 21-16,1-21 0,21 0 0,0 22 16,-21-22-16,21 0 0,-21 0 0,0 0 15,21 1-15,0-1 16,0 0-16,-21-21 0,21 21 0,-22-21 16,1-21 15</inkml:trace>
  <inkml:trace contextRef="#ctx0" brushRef="#br0" timeOffset="213292.82">12933 7832 0,'0'0'0,"-85"0"0,-21 0 0,22 0 0,-1 0 15,-21 0-15,21 21 0,-20 0 16,20 0-16,0 0 0,-21 1 0,22 20 16,-1-21-16,0 21 0,1 1 0,-1-1 15,22 22-15,-1-22 0,1 0 16,-1 22-16,22-22 0,-1 22 0,22-22 15,0 21-15,21 1 0,0-1 16,0-20-16,0 20 0,21 1 0,0-22 16,22 22-16,-22-22 0,42 0 15,-20 1-15,-1-1 0,22 0 0,-1 1 16,1-1-16,-1-21 0,1 21 0,20-20 16,1 20-16,0-21 0,-1 0 0,22 0 15,0 1-15,0-1 0,0 0 16,21 0-16,-22 0 0,22-21 0,0 0 15,-21 0-15,21 0 0,-21 0 0,106 0 16,-106-21-16,-22 0 0,22 0 16,0 0-16,-21-1 0,105-41 15,-105 21-15,-1-1 16,-20 1-16,-1 0 0,22-1 0,-43 1 16,1 21-16,-1-22 0,0 1 0,-20 21 15,-1-21-15,-21 20 0,0-20 16,0 21-16,0 0 0,0-22 0,-21 22 15,-1-21-15,-20 21 0,21-22 0,-21 1 16,-1 0-16,-20-1 0,20-20 16,-41 21-16,20-22 0,1 1 0,-22-1 15,0 1-15,22 20 0,-22-20 0,1 20 16,20 22-16,-21-21 0,22 21 16,-22 0-16,22 21 0,-1 0 15,1 0-15</inkml:trace>
  <inkml:trace contextRef="#ctx0" brushRef="#br0" timeOffset="-209880.75">19219 8573 0,'21'0'32,"1"0"-17,-22-22 1,21 22 0,-21-21-16,21 21 0,-21-21 15,0 0-15,0 0 0,0 0 16,0-1-16,0 1 15,0 0-15,0 0 0,-21 0 0,0 0 16,21-1-16,-22 1 0,1 0 0,0 0 16,0 0-16,21 0 0,-42-1 15,20 1-15,1 0 0,0 0 0,0 21 16,0-21-16,-22 0 16,22-1-16,0 22 0,-21-21 0,21 0 15,-22 21-15,22-21 0,-21 21 0,21 0 16,-22-21-16,1 21 0,0-21 15,-1 21-15,1 0 0,-22 0 0,22-22 16,-21 22-16,20 0 0,-20 0 16,20 0-16,-20 0 0,21 0 0,-22-21 15,22 21-15,-22 0 0,22 0 0,0 0 16,-22 0-16,22 0 0,-22 0 16,22 21-16,0-21 0,-22 22 0,22-1 15,-1 0-15,1-21 0,-21 21 0,20 0 16,1 0-16,21 1 0,-22 20 15,1-21-15,21 0 0,-21 0 16,20 22-16,-20-22 0,21 21 0,0-21 16,0 22-16,-1-1 0,1-21 15,0 22-15,0-1 0,0-21 0,0 21 16,-1 1-16,1-1 0,21-21 0,0 22 16,-21-1-16,21 0 0,-21 1 15,21-1-15,0 0 0,-21 1 0,21-1 16,0-21-16,0 21 0,0 1 0,0-1 15,0-21-15,0 22 0,0-1 16,0-21-16,0 21 0,0-20 0,0 20 16,21-21-16,0 21 0,-21-20 0,21 20 15,0-21-15,1 21 0,-1-20 16,0-1-16,21 21 0,-21-21 16,1 0-16,20 1 0,0-1 0,1 0 15,-1 0-15,0 0 0,1 0 0,-1 1 16,21-22-16,-20 21 0,-1-21 15,22 21-15,-22-21 0,21 0 0,-20 21 16,-1-21-16,0 21 0,22-21 0,-22 0 16,1 0-16,-1 0 0,0 0 0,22 0 15,-22 0-15,0 0 0,1 0 16,20 0-16,-20 0 0,-1 0 0,21 0 16,-20 0-16,-1-21 0,0 21 0,22-21 15,-22 21-15,1-21 16,-1 21-16,0-21 0,1-1 0,-1 1 15,0 21-15,1-21 0,-1 0 0,0-21 16,-21 20-16,22 1 0,-1 0 0,-21 0 16,22-21-16,-1 20 0,-21 1 15,0-21-15,22 21 0,-22 0 0,0-22 16,21 22-16,-42-21 0,21-1 0,1 22 16,-1-21-16,0 0 0,-21-22 15,0 22-15,21-1 0,-21-20 0,21 21 16,-21-22-16,0 22 0,0-22 0,0 22 15,0 0-15,0-1 16,0 1-16,0 21 0,0-22 0,0 22 16,-21-21-16,0 21 0,0 0 15,0-1-15,-1-20 0,-41 0 16,42 21-16,0 21 0,-1-22 0,1 1 16,-21 0-16,21 0 0,0 21 15,-1-21-15,-20 0 0,21 21 0,0-22 16,-22 22-16,1-21 0,21 0 0,-21 21 15,20-21-15,-20 21 0,21 0 16,-21-21-16,20 21 0,1-21 0,0 21 16,21-22-16,-21 1 0</inkml:trace>
  <inkml:trace contextRef="#ctx0" brushRef="#br0" timeOffset="-209357.5">18119 6858 0,'0'0'0,"42"-21"31,-42 42 0,0 0-31,0 22 16,0-22-16,-21 21 0,0 0 0,-1 22 16,1-1-16,0 1 15,0-1-15,0 22 0,-22-21 0,22-1 16,0 22-16,-21-22 0,21 1 16,-1-1-16,1 1 0,0-22 0,21 22 15,-21-22-15,21 0 0,-21 1 0,21-1 16,-21 0-16,21-21 0,0 22 15,0-22-15,0 0 0,0 0 0,0 0 16,21-42 0,-21 0-1,21 0-15,0-21 0,0 20 16,0-41-16,1 21 0</inkml:trace>
  <inkml:trace contextRef="#ctx0" brushRef="#br0" timeOffset="-209040.04">18542 6943 0,'0'0'16,"0"21"-16,-21-21 15,0 42-15,-1-21 0,1 1 0,0 20 16,0 21-16,0-20 0,-22 20 15,22 1-15,-21-1 0,21 1 0,-22-1 16,22 1-16,-21-1 0,21-20 0,0 20 16,-1-21-16,1 22 0,0-22 15,21 1-15,0-1 0,-21 0 0,21-21 16,-21 22-16,21-22 0,0 0 16,-21 0-16,21 0 0,-22-21 15,1 0 1,0-21-1,21 0-15,-21 0 0</inkml:trace>
  <inkml:trace contextRef="#ctx0" brushRef="#br0" timeOffset="-208720.89">17462 7662 0,'0'0'0,"0"-21"16,22 21 0,-1 0-16,0 0 15,0 21-15,0 1 0,0-1 16,22 0-16,-22 0 0,21 0 0,-21 22 16,1-22-16,20 21 0,-21 0 15,0 1-15,0-22 0,1 21 16,-1 1-16,0-22 0,-21 0 0,0 21 15,0-21-15,0 1 0,0-1 16,0 0-16,0 0 0,21 0 16,0-21-1,-21-21 1,21 0-16,-21 0 0,22 0 16</inkml:trace>
  <inkml:trace contextRef="#ctx0" brushRef="#br0" timeOffset="-208453.92">18648 7620 0,'0'0'0,"42"0"0,0 0 15,1 0-15,-22 0 0,21 0 0,-21 0 16,-42 21 15,0 0-31,-21-21 0,-1 22 16,1-1-16,0 0 0,-22 21 0,1-21 15,-1 1-15,1 20 0,20-21 0,-20 21 16,21 1-16,-22-22 16,22 21-16,-1-21 0,1 1 0,21-1 15,-21 21-15,20-21 0,1 0 16,0-21-16,0 22 0,0-1 0,21 0 16,-21-21-16,-1 21 0,1 0 15</inkml:trace>
  <inkml:trace contextRef="#ctx0" brushRef="#br0" timeOffset="-207584.95">13525 10689 0,'0'0'0,"-21"0"0,0 21 0,0-21 15,21 22-15,-21-22 0,0 0 16,21-22 15,0 1-31,0-21 16,21 21-16,-21-22 0,21 1 0,21 0 15,-21-1-15,22 1 0,-1 0 0,22-1 16,-1 1-16,1 0 0,-1-1 16,22 1-16,-1 0 0,1 21 0</inkml:trace>
  <inkml:trace contextRef="#ctx0" brushRef="#br0" timeOffset="-207053.96">16700 10097 0,'0'0'0,"-21"0"16,0 0-1,0 0-15,0-22 16,21 1-16,0 0 0,0 0 16,0 0-1,0 0-15,21-1 0,0 1 16,0 21-16,22-21 0,-22 0 0,42 0 16,-20 21-16,20-43 0,-21 22 0,22 0 15,-1 0-15,1-21 0,-1 20 16,-20-20-16,20 0 0,-20-1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2T05:01:16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445 0,'0'0'0,"0"-22"16,0 1-16,0 0 16,0 0-16,0 0 15,0 0-15,0-1 0,0 1 16,-21 0-16,-1 0 16,1 21-16,0 0 15,0 0-15,0 0 0,-22 0 16,22 0-16,0 0 0,0 0 15,-21 21-15,20 0 0,1 0 0,-21 1 16,21-1-16,0 0 0,-1 21 16,1-21-16,0 22 0,0-22 0,0 21 15,0 1-15,-1-1 0,22 0 16,0 1-16,-21-1 0,21 0 16,-21 22-16,21-22 0,0 0 0,0 22 15,0-22-15,0 1 0,0-1 16,0 0-16,21-21 0,0 22 0,1-22 15,-1 0-15,0 21 0,21-42 16,-21 22-16,22-1 0,-22-21 0,21 0 16,1 0-16,-1 0 15,0 0-15,1 0 0,-1-21 0,0-1 0,1 1 16,-1 0-16,0 0 0,-21 0 16,22-22-16,-1 1 0,-21 0 0,0-1 15,1 22-15,-1-21 16,0 0-16,0-1 0,-21 1 0,0 21 15,0 0-15,0-1 0,0 1 16,0 0-16,0 42 31,-21 22-15,21-22-16,0 21 0,-21-21 16,21 22-16,-21-1 0,21-21 0,0 21 15,0 1-15,0-22 0,0 21 16,0-21-16,0 1 0,0-1 0,0 0 15,21 0-15,0-21 0,0 21 16,0-21-16,0 0 16,1 0-16,20 0 0,-21-21 0,21 21 15,-20-21-15,-1 0 0,21 0 16,-21-1-16,0-20 0,1 0 0,-1 21 16,0-22-16,0 1 0,-21 0 15,0-1-15,21 1 0,-21 21 0,0 0 16,21-22-16,-21 22 15,0 0-15,0 42 16,0 0 0,0 0-16,-21 1 0,21 20 0,-21-21 15,21 21-15,0-20 16,0 20-16,0-21 0,0 21 0,0-20 16,0 20-16,0-21 0,0 0 15,0 0-15,0 1 0,21-1 0,0 0 16,1 0-16,-1-21 15,0 0-15,0 0 0,0 0 16,22 0-16,-22-21 0,0 21 0,21-21 16</inkml:trace>
  <inkml:trace contextRef="#ctx0" brushRef="#br0" timeOffset="1401.42">5990 656 0,'-21'0'0,"42"0"0,-63 0 0,21 0 0,-1 0 16,1 0-16,0 0 0,0 0 15,-21 0-15,20 21 0,1 1 0,0-1 16,0 0-16,-21 21 0,20-21 16,1 22-16,0-1 0,21-21 0,-21 22 15,0-1-15,21 0 0,0 1 0,0-22 16,0 21-16,0-21 0,0 0 15,0 1-15,21-1 0,0 0 0,0 0 16,0 0-16,1 0 16,-1-21-16,21 0 0,0 0 0,-20 0 15,20 0-15,0 0 0,1 0 16,-1 0-16,0-21 0,1 21 0,-22-21 16,21 0-16,0-21 0,-20 20 15,-1 1-15,21-21 0,-42 0 0,21-1 16,0 1-16,1 21 0,-22-22 15,21 1-15,-21 21 0,0 0 0,0 0 16,0-1-16,-21 44 31,21 20-31,0-21 16,-22 0-16,1 22 0,21-22 16,-21 21-16,21-21 0,0 22 15,0-22-15,0 21 0,0-21 16,0 0-16,0 1 0,0-1 0,0 0 15,21 0-15,0-21 16,1 0-16,-1 0 0,0 0 0,21 0 16,-21 0-16,22 0 0,-1-21 15,-21 0-15,22 0 0,-1-1 0,-21 1 16,21-21-16,-20 21 0,20-22 16,-21 1-16,0 21 0,0 0 0,1-22 15,-22 22-15,0 0 0,0 0 16,-22 21 15,1 0-31,0 21 0,21 0 16,-21 0-16,0 1 0,21-1 0,-21 0 15,21 21-15,0-21 0,0 1 16,0-1-16,0 21 0,0-21 0,21 0 16,0-21-16,0 22 0,21-1 15,-20-21-15,-1 0 0,21 21 0,-21-21 16,22 0-16,-1 0 0,0 0 15,-21-21-15,22 21 0,-22-21 0,21-1 16,-21 1-16,22 0 0,-22 0 16,0-21-16,-21 20 0,21-20 15,0 0-15,-21 21 0,22-22 0,-22 22 16,0 0-16,0 0 0,0 0 16,0-1-16,-22 44 31,22-1-31,-21 0 0,21 0 15,0 21-15,-21-20 0,21-1 16,0 21-16,0-21 0,0 0 0,0 22 16,0-22-16,-21 0 0,21 0 15,0 0-15,0 1 0,-21-22 0,21 21 16,0 0 0,0-42-1,0 0 1,0-1-16,0 1 15,0-21-15,0 21 0,0-22 0,0 22 16,21-21-16,0 0 0,0-1 16,0 22-16,1-21 0,-1 21 0,0-1 15,0 1-15,21 0 0,-20 0 16,-1 0-16,21 21 0,-21 0 0,0 0 16,22 0-16,-22 0 15,0 21-15,0 0 0,0 0 0,1 22 0,-22-22 16,0 21-16,0-21 15,21 22-15,-21-22 0,0 21 0,0-21 16,0 22-16,0-22 0,0 0 0,0 0 16,0 0-16,-21 0 0,-1-21 15,22 22-15,-21-22 16,0 0 0,21-22-16,0 1 0,0 0 15,0 0-15,0 0 0,0-22 16,0 22-16,21-21 0,0 0 0,1-1 15,-1 1-15,21 0 0,0 20 16,1-20-16,-1 21 0,0 0 16,1 0-16,-1 21 0,22 0 0,-22 0 15,0 0-15,1 0 0,-22 21 16,21 0-16,-21 21 0,0 1 0,-21-22 16,0 21-16,0 0 0,0 1 15,0-1-15,0 0 0,0 1 0,-21-22 16,0 0-16,0 21 0,21-20 15,-21-22-15,0 21 0,21 0 0,-22-21 16,22-21 15,22 0-31,-1-1 0</inkml:trace>
  <inkml:trace contextRef="#ctx0" brushRef="#br0" timeOffset="2011.85">8805 318 0,'0'0'0,"-21"0"0,0 0 0,0 0 16,21 21-16,-21-21 15,-1 21-15,22 0 0,-21 21 16,21-20-16,0 20 0,0-21 0,0 21 16,0 1-16,-21-1 0,21 22 15,0-22-15,0 0 0,0 1 0,0 20 16,0-21-16,0 1 0,0-1 16,0-21-16,0 22 0,0-22 0,-21 0 15,21 21-15,-21 1 31,21-22-31,0-42 16,0-1 0,0-20-16,0 21 0,0 0 15,0-22-15,21 1 0,0 0 16,0-1-16,0 1 0,1 0 0,20 21 16,-21-22-16,21 22 0,1 0 0,-1 0 15,0 0-15,1 21 0,-1 0 16,0 0-16,1 0 0,-22 0 0,21 0 15,-21 0-15,1 21 0,-1 0 16,0 21-16,0-21 0,-21 22 0,0-22 16,0 21-16,0 1 0,0-1 15,-21-21-15,0 21 0,-22-20 0,1 20 16,0-21-16,-1 0 0,1 0 16,0 1-16,-22-1 0,22-21 15,0 21-15,20-21 0,-20 0 0,21 21 16,0-21-16,0 0 0,-1 0 15,22-21 1,0 0-16,0 0 0,0-1 16,22 1-16,-22 0 0</inkml:trace>
  <inkml:trace contextRef="#ctx0" brushRef="#br0" timeOffset="2435.44">9419 995 0,'0'0'0,"-21"0"31,21-21-31,21 0 16,0 21-16,0-22 0,1 1 15,-1 0-15,0 0 0,21 0 16,-21 0-16,1-1 0,20 1 16,-21 0-16,0 0 0,0 0 0,-21 0 15,-21 21 17,0 0-32,0 0 15,0 21-15,0 0 0,-1 0 0,1 0 16,0 0-16,0 1 0,21 20 15,0-21-15,-21 0 0,21 22 0,0-22 16,0 0-16,0 0 0,0 0 16,0 0-16,0 1 0,0-1 0,21 0 15,0-21-15,0 0 0,0 21 0,1-21 16,20 0-16,-21 0 16,21 0-16,1 0 0,-22 0 0,21 0 15</inkml:trace>
  <inkml:trace contextRef="#ctx0" brushRef="#br0" timeOffset="2846.91">10160 826 0,'0'0'0,"-21"-85"32,21 64-32,0 0 15,21 21-15,0 0 0,0-22 16,0 22-16,1 0 0,20 0 15,-21 0-15,0 0 0,22 0 0,-22 0 16,0 22-16,0-1 0,21 0 16,-20 0-16,-1 0 0,-21 22 0,0-22 15,21 21-15,-21-21 0,0 22 16,0-22-16,0 21 0,0-21 0,0 22 16,-21-22-16,0 0 0,21 0 15,-22 0-15,1-21 0,0 21 0,0-21 16,0 0-16,21-21 47,0 0-47,0 0 0,42-21 15,-21 20-15,0-20 0,1 21 0,-1-21 16,0-1-16,0 1 0,21 21 16,-20 0-16,-1-1 0,-21 1 15,21 0-15,0 21 0,-21-21 0</inkml:trace>
  <inkml:trace contextRef="#ctx0" brushRef="#br0" timeOffset="3959.99">12023 1122 0,'0'0'15,"0"21"-15,21-21 32,0 0-32,0-21 0,21 0 15,1 0-15,-1-1 0,0 1 16,22-21-16,-22 21 0,22-22 16,-22 1-16,0 0 0,1 21 0,-1-22 15,0 1-15,1 0 0,-22-1 16,0 1-16,0 0 0,0 20 0,-21-20 15,0 0-15,0-1 0,0 1 16,0 21-16,0-21 0,-21 20 0,0 1 16,0 0-16,0 21 15,0 0-15,-1 0 0,1 0 0,0 21 16,-21 0-16,21 1 0,-1 20 16,1-21-16,0 21 0,0 22 0,0-22 15,0 22-15,-1-1 0,1 1 16,21-1-16,-21 1 0,0 20 15,21 1-15,-21-21 0,21 20 0,-21 1 16,-1 0-16,1-1 0,21 22 16,-21-21-16,0 21 0,0-1 0,0-20 15,-1 0-15,1 21 0,21-22 0,-21 1 16,21-22-16,-21 22 0,21-21 16,0-1-16,0 1 0,0-22 0,0 0 15,0 1-15,0-22 0,21 0 0,0 0 16,0 0-16,1-21 0,20 0 15,-21 0-15,21-21 0,1-21 0,20 21 16,-20-22-16,20 1 0,-21 0 0,22-22 16,-22 1-16,22-1 15,-1 1-15,-20-1 0,-1 1 0,-21-1 16,0-21-16,0 22 0,-21-22 0,0 1 16,-21 20-16,0 1 0,-21-1 15,-1 1-15,1 20 0,0 1 0,-1 0 16,-20 20-16,21-20 0,-22 21 15,22 0-15,-1 0 0,22-1 0,-21 1 16,21 21-16,0 0 0,21-21 16,0 0-1,21 21 1,0 0-16,0 0 0,21 0 16,-20-21-16,20 21 0,0-21 15,1 21-15,-1-22 0,0 1 16,22 21-16,-22-21 0</inkml:trace>
  <inkml:trace contextRef="#ctx0" brushRef="#br0" timeOffset="4359.64">12933 931 0,'0'0'0,"-85"-63"32,85 42-32,-21 21 0,21-21 0,0-1 15,0 1-15,0 0 16,0 0-16,21 21 15,0-21-15,0 21 0,1-21 0,-1 21 16,0 0-16,0 0 0,0 0 0,22 0 16,-22 0-16,0 0 0,21 21 15,-21-21-15,1 21 0,20 21 0,-42-21 16,21 22-16,-21-22 0,0 21 16,0 1-16,0-22 0,0 21 0,0-21 15,-21 0-15,0 1 0,0-1 16,-1 0-16,22 0 0,-21-21 0,0 0 15,21-21 17,0 0-32,0 0 0,0-1 0,0-20 15,0 21-15,21-21 0,0 20 16,-21-20-16,22 0 0,-1 21 0,0-22 16,0 22-16,0 0 0,0 0 15,1 0-15,-1 21 0,0 0 0,0-22 16,0 22-16,0 0 0,1 0 15,20 0-15,-21 0 0,0 0 0,0 22 16</inkml:trace>
  <inkml:trace contextRef="#ctx0" brushRef="#br0" timeOffset="5508">14033 953 0,'0'0'0,"22"0"0,-22-22 0,0 1 16,0 0-16,0 0 15,0-21-15,0 20 0,0 1 0,-22 0 16,1-21-16,0 21 0,21-1 16,-21 1-16,0 0 0,0 21 0,-1 0 15,1 0-15,0 0 0,0 0 16,-21 0-16,20 0 0,1 21 0,0 0 16,0 1-16,0 20 0,0-21 15,-1 21-15,1 1 0,0-1 0,0 0 16,0 1-16,21-1 0,-21-21 15,21 22-15,0-22 0,0 21 16,0-21-16,0 0 0,0 1 0,21-1 16,0-21-16,0 0 0,21 0 15,-20 0-15,-1 0 0,0 0 0,21 0 16,-21-21-16,22-1 0,-22 1 16,21 0-16,-21-21 0,1 21 0,20-22 15,-21 1-15,-21 21 0,21-22 0,-21 1 16,21 21-16,-21-21 0,0 20 15,0 1-15,0 0 0,-21 21 16,0 0 0,0 21-16,21 0 15,0 22-15,-21-22 0,21 0 16,-21 21-16,21-20 0,0 20 0,0-21 16,0 21-16,0-20 0,0-1 0,0 0 15,21 0-15,0-21 16,0 0-16,0 0 0,0 0 0,1 0 15,20 0-15,0 0 0,-21 0 16,22-21-16,-1 0 0,0 0 0,-20-1 16,20-20-16,-21 0 15,0 21-15,0-22 0,1 1 0,-1 21 0,0-22 16,-21 22-16,0 0 0,0 0 16,0 42 15,0 0-31,-21 0 0,0 22 15,21-22-15,-22 21 0,22-21 0,0 22 16,0-1-16,0-21 0,0 22 16,-21-22-16,21 0 0,0 0 0,0 0 15,0 0-15,0 1 0,0-1 16,0-42 15,0-1-15,0 1-16,0 0 0,0-21 15,21 21-15,-21-22 0,22 1 16,-1 21-16,0-22 0,0 1 0,0 0 16,0 21-16,1-22 0,-1 22 15,0 0-15,0 21 0,0-21 0,0 21 16,1 0-16,-1 0 0,0 0 0,-21 21 16,0 0-16,21 0 0,-21 0 15,21 22-15,-21-1 0,0 0 0,0-20 16,0 20-16,0 0 0,0-21 15,0 22-15,0-22 0,0 0 16,0 0-16,0 0 0,0 1 16,21-44 15,-21 1-15,22 0-16,-1 0 0,0 0 15,0-22-15,0 1 0,0 21 0,22-21 16,-1-1-16,-21 1 0,22 21 0,-1 0 15,0-1-15,-21 1 16,1 21-16,20 0 0,-21 21 0,-21 1 16,0-1-16,0 63 15,0-62-15,0 20 0,0-21 0,0 21 16,0-20-16,0 20 16,-21-21-16,0 0 0,21 0 0,-21 1 15,21-1-15,42-21 47,-21 0-47,0-21 0,22-1 16,-22 1-16,21 0 0</inkml:trace>
  <inkml:trace contextRef="#ctx0" brushRef="#br0" timeOffset="5888.06">15515 910 0,'0'0'16,"-42"21"-1,42 1-15,0-1 16,0 0-16,21-21 16,0 0-16,0 0 15,22 0-15,-22 0 0,21 0 0,-21 0 16,22 0-16,-22-21 0,21 21 16,-21-21-16,0-1 0,22 1 0,-22-21 15,-21 21-15,21 0 0,-21-1 16,0-20-16,21 21 0,-21 0 0,0 0 15,0-1-15,-21 22 16,-21 0-16,21 22 16,-1-1-16,-20 0 0,0 0 0,-1 21 15,22-20-15,-21 20 0,21 0 16,-22 1-16,43-1 0,-21 0 0,21-21 16,-21 22-16,21-22 0,0 0 15,0 21-15,21-20 0,0-1 16,1 0-16,-1-21 0,21 0 15,-21 0-15,22 0 0,-1 0 0,-21 0 16,21 0-16,1 0 0,-22-21 0,21 21 16,1-21-16,-1-1 15</inkml:trace>
  <inkml:trace contextRef="#ctx0" brushRef="#br0" timeOffset="6500.06">16383 677 0,'0'-21'15,"0"42"-15,0-63 0,0 21 0,0 0 16,-21 21 0,0 0-16,-1 0 0,1 21 15,0 0-15,0 0 0,0 0 16,0 22-16,-22-1 0,22 22 0,0-22 16,0 0-16,0 22 0,21-22 15,-22 0-15,22 1 0,-21-1 0,21 0 16,-21-20-16,21 20 0,0-21 15,0 0-15,0 0 0,0 1 16,21-22 0,0 0-16,1-22 0,-1 1 15,21 21-15,-21-42 0,22 21 0,-1 0 16,-21-22-16,21 1 0,1 0 0,-1-1 16,0 1-16,-20 0 0,20 20 15,-21 1-15,-21 0 0,21 21 16,-21 21-1,0 22-15,0-22 0,0 0 0,-21 21 16,21-21-16,0 22 16,0-22-16,0 21 0,0-21 0,0 22 15,0-22-15,0 0 0,0 0 16,0 0-16,21 1 0,0-22 0,22 21 16,-22-21-16,0 0 0,21 0 15,-20 0-15,-1 0 0,21 0 0,-21-21 16,22-1-16,-22 1 0,21 0 0,-21 0 15,0-21-15,1-1 0,20-20 16,-21 20-16,0-20 0,-21-1 0,0 1 16,21-1-16,-21 1 0,0 21 15,0-1-15,0 1 0,0 21 0,-21-22 16,0 22-16,0 21 16,0 0-16,0 0 0,-1 0 0,1 0 15,0 21-15,0 1 0,0-1 16,21 0-16,-21 0 0,21 0 0,0 22 15,0-22-15,0 21 0,0-21 16,21 0-16,0 22 0,0-22 0,21 0 16</inkml:trace>
  <inkml:trace contextRef="#ctx0" brushRef="#br0" timeOffset="6927.5">17589 953 0,'0'0'0,"0"-22"0,0 1 0,0 0 15,0 0-15,0 0 0,0 0 16,-21 21 0,0 0-16,0 0 0,-21 0 15,20 21-15,1 0 0,-21 0 16,21 0-16,0 0 0,-1 22 0,-20-22 16,21 21-16,0-21 0,21 22 15,0-22-15,-21 0 0,21 21 0,0-20 16,0-1-16,0 0 0,21 0 15,-21 0-15,21-21 0,21 21 0,-21-21 16,1 0-16,20 0 0,-21 0 16,21 0-16,1 0 0,-1 0 0,-21-21 15,22 0-15,-22 0 0,21 0 16,-21 0-16,0-22 0,1 1 16,-1 0-16,-21-1 0,0 1 0,0 0 15,0-1-15,0 22 0,0-21 16,-21 21-16,-22-1 0,22 1 0,-21 0 15,-1 21-15,22 0 0,-21 0 16,21 0-16,-22 0 0,22 21 0,0 0 16,0 22-16,0-22 0,21 0 15,-21 21-15,21-20 0,0-1 0,0 0 16,21 21-16,0-21 16,0 1-16,0-22 0</inkml:trace>
  <inkml:trace contextRef="#ctx0" brushRef="#br0" timeOffset="7339.99">17928 868 0,'0'0'0,"0"-21"0,0 0 16,0-1-16,0 1 0,0 0 0,0 0 15,21 0-15,0 21 16,1 0-1,-1-21-15,0 21 0,0 0 0,0 0 16,0 0-16,1 0 0,-1 0 16,0 21-16,0 0 0,0-21 0,0 42 15,-21-21-15,0 1 0,22 20 16,-22 0-16,0 1 0,0-1 0,0-21 16,0 21-16,0 1 0,0-22 15,0 21-15,-22-21 0,22 1 0,-21-1 16,21 0-16,-21 0 15,0-21-15,21-21 32,0 0-17,0 0-15,0-1 0,0 1 0,0-21 16,21 21-16,0-22 0,-21 22 16,21-21-16,1 0 0,-1-1 0,21 1 15,-21 0-15,22-1 0,-1 1 16,0 21-16,1-22 0,-1 22 0</inkml:trace>
  <inkml:trace contextRef="#ctx0" brushRef="#br0" timeOffset="8135.81">18965 42 0,'0'22'31,"0"-1"-31,0 0 0,0 21 16,0-21-16,0 22 0,0-1 16,0 0-16,0 1 0,0-1 0,-21 22 15,21-22-15,-21 0 0,21 1 16,-21-1-16,0 21 0,21-20 0,-22-1 16,1 22-16,0-22 0,21 0 15,-21-21-15,0 22 0,21-1 16,-21-21-16,21 0 0,-22 1 0,22-1 15,-21 0-15,21 0 0,0-42 47,0 0-47,0 0 0,21-1 16,1-20-16,-22 0 0,21 21 16,0-22-16,0-20 0,21 20 0,-20 1 15,-1 21-15,21-21 0,-21-1 16,0 22-16,1 0 0,20 0 0,-21 21 15,0-21-15,0 21 16,1 0-16,-1 0 0,0 0 16,0 0-16,0 0 0,-21 21 15,0 0-15,0 0 16,0 0 0,0 0-16,-21-21 15,0 22-15,0-22 0,0 0 0,-1 0 16,1 0-16,0 0 15,0 0-15,0 0 0,0 0 0,-1 0 16,1 0-16,0 0 16,0 0-1,0 0-15,0 0 16,21 21-16,0 0 0,0 0 16,0 0-16,0 0 15,0 22-15,0-22 0,0 21 0,0 1 16,21-22-16,0 21 0,0-21 15,0 22-15,0-22 0,1 21 0,-1-21 16,0 0-16,0 1 0,0-22 16,0 21-16,1-21 0,-1 0 0,0 0 15,21 0-15,-21 0 0,1 0 16,-1 0-16,0-21 0,21 21 0,-21-22 16,1 1-16,20 0 0,-21-21 15,0 21-15,0-1 0,1 1 16,-1 0-16,-21 0 0,21 0 15,-21 0-15,21 21 16,-21-22-16,-21 22 16</inkml:trace>
  <inkml:trace contextRef="#ctx0" brushRef="#br0" timeOffset="9051.59">4360 1842 0,'-42'0'0,"84"0"0,-126 0 16,62 0-16,-20 0 0,21 0 16,0 0-16,0 0 0,-1 0 0,1 0 15,0 0-15,0 0 16,42 0 15,0 0-31,0 0 0,22 21 16,20-21-16,1 0 15,20 0-15,1 0 0,42 0 0,0 0 16,0 0-16,21 0 0,0 0 16,22 21-16,20-21 0,-20 0 0,20 0 15,1 21-15,-1-21 0,22 0 0,-1 0 16,1 0-16,0 21 0,-1-21 15,1 0-15,0 0 0,-22 0 0,22 21 16,-22-21-16,-20 0 0,20 0 16,-20 0-16,-22 0 0,0 0 15,0 0-15,-42 0 0,21 0 0,-21 0 16,-22 0-16,1 0 0,0 0 0,-22 0 16,1 0-16,-22 0 0,0-21 15,1 21-15,-22 0 0,0 0 16,0 0-16,0 0 62,-21-21-46,22 0 0,-1 21-16</inkml:trace>
  <inkml:trace contextRef="#ctx0" brushRef="#br0" timeOffset="9952.04">12552 1693 0,'0'0'0,"-21"0"0,-1 0 0,-20 0 16,21 0-16,-21 0 0,20 0 0,-20 0 15,21 0-15,0 22 0,0-22 16,-1 0-16,1 0 0,21 21 16,-21-21-16,42 0 47,0 0-47,22 0 0,-1 0 15,0 0-15,1 0 0,20 0 16,1 0-16,-1 0 0,22 0 15,21 0-15,-22 0 0,22 0 0,21 0 16,0 0-16,0 0 0,0 0 16,0 0-16,21 0 0,22 0 0,-22 0 15,21 0-15,1 0 0,-1 0 16,21 0-16,-20 0 0,20 0 0,-20 0 16,20 0-16,-21 0 0,1 0 0,20-21 15,-20-1-15,-1 22 0,0 0 16,1 0-16,-1 0 0,0 0 0,1 0 15,-1 0-15,-21 0 0,21 0 16,-20 0-16,20 0 0,0 0 16,-21 0-16,22 0 0,-43 0 15,21 22-15,-21-22 0,-21 21 0,21-21 16,-21 0-16,-1 0 0,1 0 16,-21 0-16,0 0 0,-22 0 0,1 0 15,-1 0-15,-21 0 0,1 0 16,-1 0-16,-21 0 0,0 0 0,1-21 15,-1 21-15,0 0 16,0 0 0,-42-22 46,0 22-46</inkml:trace>
  <inkml:trace contextRef="#ctx0" brushRef="#br0" timeOffset="12136.18">1736 3175 0,'21'0'32</inkml:trace>
  <inkml:trace contextRef="#ctx0" brushRef="#br0" timeOffset="12404.14">1736 3154 0,'0'-21'16,"-22"0"15,22-1 0</inkml:trace>
  <inkml:trace contextRef="#ctx0" brushRef="#br0" timeOffset="13017.39">1947 3175 0,'43'-42'31,"-43"21"-31,21 21 15,-21-22-15,0 1 0,21 0 0,-21 0 16,0 0-16,21 0 0,-21-1 16,21 1-16,-21 0 0,0 0 0,0 0 15,0 0-15,0-1 32,-21 22-32,0 0 0,0 0 0,-22 22 15,1-22-15,0 21 0,-1 0 16,-20 0-16,21 0 0,-22 0 0,22 22 15,-1-22-15,1 0 0,21 21 16,0-20-16,0-1 0,21 21 16,0-21-16,0 22 0,0-22 15,21 21-15,0-21 0,21 22 0,1-22 16,-1 0-16,0 21 0,1-21 16,-1 22-16,0-22 0,1 21 15,-1-21-15,-21 22 0,21-22 0,-20 21 16,-22-21-16,0 22 0,0-22 15,0 0-15,-22 21 0,-20-20 16,21-1-16,-21 0 0,-22 0 0,22 0 16,-22-21-16,1 0 0,-1 0 15,1 0-15,20 0 0,-20-21 0,21 21 16,-22-21-16,22 0 0,21-22 0,-22 22 16,1-21-16,21 21 15,0-22-15,-1 1 0,22 0 0,0 21 16,0-22-16,0 22 0,0 0 15,22 0-15,20 0 0,-21-1 16,21 1-16,1 0 0,-1 21 0,22-21 16,-22 21-16,21 0 0,-20 0 15</inkml:trace>
  <inkml:trace contextRef="#ctx0" brushRef="#br0" timeOffset="13472.47">2371 3239 0,'-22'0'32,"1"0"-32,0 21 15,0 0-15,0 0 0,0 0 16,-1 22-16,1-22 0,0 21 16,0 0-16,21-20 0,0 20 0,-21 0 15,21 1-15,0-22 0,0 21 16,0-21-16,0 0 0,0 22 0,0-22 15,21 0-15,0-21 16,0 21-16,0 0 0,1-21 0,20 0 0,0 0 16,-21 0-16,22 0 0,-1 0 15,0 0-15,-20-21 0,20 0 16,64-42 0,-64 41-16,-21 1 0,0-21 0,1 0 15,-1-1-15,-21 1 0,0 0 0,0-1 16,-21 1-16,-1-22 0,-20 22 15,0 21-15,-1-21 0,1 20 0,-21 1 16,20 21-16,1 0 0,-22 0 16,22 0-16,0 0 0,-1 0 15,1 21-15,21 1 0,0-1 0,0 0 16,21 21-16,0-21 16,0 1-16,0-1 0,0 0 0,0 0 15,21 0-15,21-21 0,-21 0 16,22 0-16,20 0 0,1 0 0,-1 0 15,1-21-15</inkml:trace>
  <inkml:trace contextRef="#ctx0" brushRef="#br0" timeOffset="14275.97">3535 2963 0,'0'0'0,"-106"-63"31,85 63-31,0 0 15,-1 0-15,1 0 0,0 0 0,0 21 16,0 0-16,0 0 0,-1 1 16,1-1-16,0 21 0,0 0 0,0 22 15,0-1-15,21-20 0,-22 41 16,1-20-16,21-1 0,-21 1 0,0 21 16,21-22-16,-21 22 0,21-22 0,-21 22 15,-1 21-15,22-22 0,-21 1 16,0 0-16,21 21 0,-21-22 0,0 1 15,0 21-15,-1-22 0,1 1 16,0 0-16,0-1 0,21 1 16,-21-21-16,0-1 0,21 1 15,0-22-15,0 0 0,0-21 0,0 1 16,21-1-16,0-21 0,0 0 0,21 0 16,1 0-16,-1-21 0,0-22 15,1 22-15,-1-21 0,0-1 0,22 1 16,-1-21-16,1-1 0,-1 1 15,1-1-15,-22 1 0,22-22 0,-22 21 16,0 1-16,-20-22 0,-1 1 0,-21 20 16,0-21-16,0 1 0,-21-1 15,-1 22-15,-20-22 0,0 21 16,-1 1-16,-20 21 0,-1-1 16,22 1-16,-21 0 0,20 20 0,1 1 15,0 0-15,-1 21 0,22 0 0,0 0 16,0 0-16,42 0 31,21 0-15,-21 0-16,22 0 0,-1-21 0,0 0 15,22 21-15,-22-21 0,22-1 16,-1 1-16,1-21 0,-1 21 0,22-22 16,-43 1-16,22 0 0,-1-1 15,-20 1-15,-1 0 0,-21-22 0,21 22 16,-20 0-16,-1-1 0,-21 22 15,0-21-15,0-1 0,21 22 16,-21 0-16,0-21 0,0 21 16,0 42-1,0 0 1,-21 0-16,21 21 0,-21-20 16,21 20-16,0 0 0,0 1 0,-22 20 15,1-21-15,21 1 0,-21-1 16,21 0-16,0 1 0,0-1 0,0-21 15,0 0-15,0 1 0,0-1 0,0 0 16,21-21 0,0 0-1,1-21-15,-22 0 0,21-1 0</inkml:trace>
  <inkml:trace contextRef="#ctx0" brushRef="#br0" timeOffset="14479.21">3746 3239 0,'-21'0'0,"42"0"0,-63 0 15,42-22 1,21 22 0,0 0-16,1 0 15,20 0-15,0 0 0,1 0 0,-1-21 16,0 21-16,1 0 0,-1-21 15,0 0-15,22 0 0,-43 21 0</inkml:trace>
  <inkml:trace contextRef="#ctx0" brushRef="#br0" timeOffset="15043.6">4530 3090 0,'0'22'0,"0"-1"0,-22-21 15,1 21-15,0 0 0,21 0 16,-21 0-16,0 22 0,0-22 15,21 0-15,-22 21 0,1-20 0,0-1 16,21 21-16,0-21 0,0 0 0,-21 1 16,21-1-16,0 0 0,-21 0 15,42-21 17,0-21-32,0 21 0,22-21 15,-22 0-15,0-1 0,0-20 16,0 21-16,22 0 0,-22 0 15,0-1-15,0 1 0,0 0 0,-21 0 16,21 21-16,1 0 16,-22 21-16,0 0 15,21 0-15,-21 1 16,0-1-16,21 21 0,-21-21 0,0 0 16,21 1-16,-21-1 0,21 0 15,0-21-15,1 21 0,-1 0 0,0-21 16,0 0-16,0 21 0,22-21 15,-22 0-15,21 0 0,-21 0 0,22 0 16,-1-21-16,-21 21 0,21-21 16,-20 0-16,20 0 0,-21 0 0,0-22 15,0 22-15,-21-21 0,0-1 0,22 1 16,-22 0-16,0-1 0,0 1 16,0 21-16,0-21 0,-22 20 15,1 1-15,0 0 0,0 0 0,0 21 16,0 0-16,-1 0 0,-20 0 15,21 0-15,0 0 0,0 0 0,-1 0 16,1 0-16,21 21 0,-21 0 16,21 0-16,0 1 0,0-1 15,21 0-15,0 0 0,1-21 16,-1 21-16,21-21 0</inkml:trace>
  <inkml:trace contextRef="#ctx0" brushRef="#br0" timeOffset="15535.28">5905 3090 0,'-21'-84'16,"0"84"0,0 0-16,0 0 0,-22 0 0,22 0 15,-21 0-15,21 0 0,-22 21 0,22 0 16,-21 0-16,21 0 0,0 22 15,-22-22-15,22 21 0,0 1 0,0-1 16,0 0-16,21-21 0,0 22 16,0-22-16,0 21 0,0-21 0,0 1 15,0-1-15,0 0 0,21-21 16,0 21-16,0-21 0,0 0 16,0 0-16,1 0 0,20 0 0,-21 0 15,0-21-15,22 0 0,-22 0 16,0-1-16,0 1 0,0 0 0,0-21 15,1-1-15,-1 22 0,0-21 16,-21 0-16,0-1 0,0 22 0,0 0 16,21-21-16,-21 20 15,0 44 1,0-1 0,-21 0-16,21 21 0,-21-21 0,21 22 15,0-22-15,0 21 0,0 1 16,0-22-16,0 0 0,0 21 0,0-21 15,0 1-15,0-1 0,21 0 16,0 0-16,0-21 0,0 0 16,1 0-16,-1 0 0,21 0 0,-21 0 15,0 0-15,1-21 0,-1 0 16,21 21-16</inkml:trace>
  <inkml:trace contextRef="#ctx0" brushRef="#br0" timeOffset="15916.97">6202 3239 0,'0'0'0,"0"-106"31,21 106-31,-21-21 16,21-1-16,0 1 15,0 21-15,1 0 0,-1-21 0,0 21 16,21 0-16,-21 0 0,22 0 16,-1 0-16,-21 0 0,22 0 0,-22 21 15,21 0-15,-21 1 0,0-1 0,1 0 16,-22 21-16,0-21 0,0 22 15,0-1-15,0-21 0,0 22 0,-22-22 16,22 21-16,-21-21 0,0 0 16,0-21-16,0 22 0,0-1 0,-1-21 15,22-21 17,0-1-32,0 1 0,0 0 15,0 0-15,22 0 0,-1 0 16,0-22-16,0 1 0,0 21 0,0-22 15,1 1-15,-1 21 0,21 0 16,-21 0-16,0-1 0,22 1 0,-22 0 16,0 0-16,21 21 0,-20 0 0,-1 0 15,0 0-15,0 0 0,0 21 0,0 0 16</inkml:trace>
  <inkml:trace contextRef="#ctx0" brushRef="#br0" timeOffset="16235.86">7112 3344 0,'0'0'16,"21"0"-16,0 0 16,0 0-16,1 0 0,-22-21 0,21 21 15,0-21-15,0 0 0,0 0 16,0 0-16,1-1 0,-22-20 0,0 21 16,21 0-16,-21 0 0,0-1 15,0 1-15,-21 21 16,-1 0-16,1 0 0,0 0 15,0 0-15,0 21 0,0-21 0,-22 22 16,22-1-16,0 0 0,0 21 16,0-21-16,-1 1 0,1 20 0,21-21 15,-21 21-15,21-20 0,0-1 0,0 21 16,0-21-16,0 0 0,21 1 0,0-1 16,1 0-16,20-21 0,-21 0 15,21 21-15,-20-21 0,-1 0 0,21 0 16,-21 0-16,0-21 0,22 0 15,-22 0-15,21-1 0,-21 1 0,22 0 16</inkml:trace>
  <inkml:trace contextRef="#ctx0" brushRef="#br0" timeOffset="16719.96">8996 2773 0,'0'-21'0,"0"0"16,0-1-16,0 1 15,21 0-15,-21 0 0,21 21 0,-21-21 16,0 42 0,0 0-16,0 0 15,0 0-15,0 22 0,0-1 16,0 0-16,0 1 0,0 20 15,0-20-15,0 20 0,0-21 0,0 22 16,-21-22-16,0 22 0,0-22 16,-1 22-16,1-22 0,0 0 0,0 1 15,21-22-15,-21 21 0,0-21 16,21 0-16,0 1 0,0-44 31,0 1-15,0-21-16,0 21 0,0-22 0,0 1 15</inkml:trace>
  <inkml:trace contextRef="#ctx0" brushRef="#br0" timeOffset="17372.52">8763 3027 0,'0'0'0,"-21"-42"15,0-1-15,-1-105 16,22 106-16,0 21 16,0-22-16,22 22 0,-1 0 15,0 0-15,21 0 0,1-1 0,20 1 16,1 21-16,-22 0 0,43 0 15,-22 21-15,1 1 0,-22-1 0,21 0 16,-20 21-16,-1 1 0,0-1 0,-20-21 16,-1 21-16,-21 1 15,0-1-15,0-21 0,-21 22 0,-1-22 16,-20 21-16,0-21 0,-1 22 0,1-22 16,0 0-16,-1 0 0,-20 0 15,21 0-15,-1-21 0,-20 0 0,42 0 16,-22 0-16,1 0 0,21 0 15,0-21-15,-1 0 0,1 21 0,21-21 16,0 0-16,0 0 0,21 21 16,1 0-1,-1 0-15,0 0 0,0 21 16,0 0-16,0 0 0,1 0 16,-1 0-16,0 1 0,0-1 0,0 21 15,-21-21-15,21 22 0,1-22 0,-1 0 16,-21 0-16,21 0 15,0 0-15,0 1 0,0-1 0,1 0 16,-1-21-16,0 0 0,21 0 16,-21 0-16,22 0 0,-1 0 0,0 0 15,1 0-15,-1 0 0,0-21 0,1 0 16,-1-1-16,22 1 0,-43 0 16,21-21-16,-21-1 0,0 22 0,1-21 15,-22 21-15,0-22 0,0 22 16,0 0-16,0 0 0,-22 21 15,1 0-15,0 0 0,0 0 16,0 0-16,0 21 0,-1 0 16,22 22-16,-21-22 0,21 0 15,0 0-15,0 21 16,0-20-16,0-1 0,0 0 0,0 0 16,21 0-16,1-21 0,-1 21 0,0 1 15,0-22-15,0 0 0,22 0 16,-1 0-16,0 0 0,1 0 0,-1 0 15,0 0-15,1 0 0,20-22 16,-21 22-16,1-21 0,20 0 0</inkml:trace>
  <inkml:trace contextRef="#ctx0" brushRef="#br0" timeOffset="18656.38">10837 3069 0,'0'0'0,"0"-21"0,-21-42 31,0 41-31,0 22 0,-22 0 15,22 0-15,0 0 0,-21 0 0,-1 0 16,22 0-16,-21 22 0,0-1 16,-1 0-16,1 0 0,21 0 0,-22 0 15,1 22-15,21-1 0,-21 0 0,20 1 16,1-22-16,0 21 0,21 1 16,0-1-16,0 0 0,0-21 0,0 22 15,0-22-15,21 0 0,0 0 16,22-21-16,-22 21 0,21-21 15,-21 0-15,22 0 0,-1 0 0,-21 0 16,22 0-16,-1 0 0,0-21 16,-21 0-16,22 0 0,-22 0 0,21 0 15,-21-22-15,1 22 0,-1-21 0,0-1 16,0 1-16,0 21 0,0-21 16,-21-1-16,0 22 0,0 0 0,0-21 15,22 42-15,-22-22 0,0 44 47,0-1-47,0 0 0,0 0 16,0 0-16,0 22 0,0-1 0,-22 0 15,22 1-15,0-1 0,-21 0 0,21 22 16,0-22-16,0 22 0,0-22 16,-21 21-16,21 1 0,-21-1 0,0 1 15,21 21-15,-21-22 0,-1 22 0,22-1 16,-21-20-16,0-1 0,0 1 15,0-1-15,0 1 0,-1-1 0,22 1 16,-21-1-16,21-20 0,0-1 16,-21 0-16,21 1 0,0-22 0,0 0 15,0 0-15,0 0 0,21-21 16,0 0-16,1-21 16,-1 0-16,0 0 0,0-21 15,0-1-15,0 1 0,22 0 0,-22-1 16,21-20-16,1 20 0,-1-20 0,0-22 15,-21 22-15,22-43 0,-1 21 0,0 1 16,-20-22-16,20 21 0,-21-21 16,0 22-16,0-22 0,1 21 0,-22 0 15,21 1-15,-21 20 0,0 1 16,0-1-16,0 22 0,0 0 0,0 20 16,0-20-16,0 21 0,0 0 15,0 42 16,0 0-31,0 21 0,0-20 16,0 20-16,0 0 0,0 1 0,0-22 16,0 21-16,0 0 0,0-20 15,21 20-15,-21-21 0,0 0 0,0 22 16,21-22-16,0 0 0,0 0 16,1-21-16,-1 0 15,0 0-15,0 0 0,0 0 16,0 0-16,1-21 0,-1 0 0,0 0 15,0-1-15,0-20 0,0 21 16,1-21-16,-1-1 0,0 22 0,0-21 16,0-1-16,0 22 0,1-21 15,-1 21-15,-21 0 0,0-1 16,21 22-16,21 0 0,1-21 16,-65 21-16,1 0 15,21 21-15,-21 1 16,21-1-16,-21 21 0,-21-21 0,42 0 15,0 22-15,0-22 0,0 0 16,0 21-16,0-20 0,0-1 0,21 0 0,0 0 16,-21 0-16,0 0 0,21 1 0,0-22 15,0 21-15,1-21 0,-1 0 16,0 0-16,0 0 0,0 0 0,22 0 16,-22 0-16,21 0 0,-21 0 0,22-21 15,-1-1-15,-21 1 0,21 0 0,-20 0 16,-1 0-16,0-22 0,0 1 0,0 21 15,0-21-15,-21 20 0,0-20 0,0 21 16,0 0-16,0 0 0,0-1 0,22 22 16,-44 0-1,22 22-15,-21-1 0,21 0 16,-21 21-16,21-21 0,-21 1 0,21 20 16,0-21-16,0 0 0,0 0 15,0 1-15,0 20 16,0-21-16,0 0 0,0 0 15,21-21 17,-21-21-32,21 0 15,-21 0-15,21 0 0,-21 0 0,0-1 16</inkml:trace>
  <inkml:trace contextRef="#ctx0" brushRef="#br0" timeOffset="18827.98">12319 2985 0,'0'0'0,"-42"0"31,-1 0-15,107 0-16,-43 0 31,0 0-31,0 0 16</inkml:trace>
  <inkml:trace contextRef="#ctx0" brushRef="#br0" timeOffset="19263.14">12763 3112 0,'0'-22'31,"0"1"-16,0 0-15,22 21 0,-22-21 0,21 21 16,-21-21-16,21 21 0,0 0 0,0-21 16,0 21-16,1 0 0,-1 0 15,0 0-15,0 0 0,0 21 16,0 0-16,1 0 0,-1 0 0,0 0 16,0 22-16,0-22 0,-21 21 15,0 1-15,21-22 0,-21 21 0,0 0 0,0-20 16,0-1-16,0 21 0,0-21 15,0 0-15,-21-21 0,21 22 0,-21-1 16,0-21-16,0 0 16,0 0-16,21-21 15,0-1-15,0 1 0,0 0 0,0 0 16,0-21-16,0 20 0,0-20 0,21 21 16,0-21-16,0 20 0,0-20 15,0 21-15,1 0 0,-1 0 0,0-1 16,0 1-16,0 0 0,0 21 0,1-21 15,-1 21-15,0 0 0,0 0 0,0 0 16,0 0 0,1 0-16</inkml:trace>
  <inkml:trace contextRef="#ctx0" brushRef="#br0" timeOffset="19604.7">13483 3217 0,'0'22'0,"0"-44"0,21 44 0,0-22 16,1 0-16,-1 0 0,0 0 16,0 0-16,-21-22 0,42 1 0,-20 21 15,-1-21-15,0 0 0,0 21 16,-21-21-16,21 0 0,0-1 16,-21 1-16,22 21 0,-22-21 0,0 0 15,0 0-15,0 0 0,-22 21 16,1 0-1,0 0-15,0 0 0,0 0 0,-22 0 16,22 21-16,0 0 0,0 0 0,0 0 16,21 0-16,0 1 0,-21 20 0,21-21 15,-22 0-15,22 0 0,0 22 16,0-22-16,0 0 0,0 0 0,22 0 16,-1-21-16,0 22 0,0-1 0,0-21 15,0 0-15,1 21 0,-1-21 16,0 0-16,21 0 0,1 0 0,-22 0 15,21 0-15,0 0 0</inkml:trace>
  <inkml:trace contextRef="#ctx0" brushRef="#br0" timeOffset="20259.93">14859 3048 0,'0'0'0,"0"-21"0,-106-85 31,85 106-31,0-21 16,0 21-16,-22-21 0,22 21 0,-21 0 16,-1 0-16,22 0 0,-21 0 15,0 21-15,20 0 0,-20 0 0,0 0 16,21 1-16,-22-1 0,22 0 0,0 21 16,0-21-16,0 22 0,21-22 15,0 21-15,0-21 0,0 22 0,0-22 16,0 21-16,21-21 0,0 1 15,0-1-15,0 0 0,22 0 16,-22-21-16,0 0 0,21 21 0,-21-21 16,22 0-16,-22 0 0,21 0 0,-21-21 15,22 0-15,-22 0 0,0 0 0,21-22 16,-20 1-16,20 0 0,-21-1 16,0 1-16,0-22 0,22 22 15,-22-21-15,0-1 0,0 1 0,0-1 16,1 1-16,-1-1 0,0 1 0,0-1 15,0 1-15,0 20 0,-21-20 16,0 20-16,22 1 0,-22 0 0,21 21 16,-21-1-16,0 1 0,0 0 15,0 0-15,-21 42 32,-1 0-32,1 22 0,0-1 0,0 0 15,21 22-15,-21-1 0,0 22 16,21-22-16,0 22 0,-22-21 15,22 20-15,0-20 0,0-1 0,0 1 16,0-1-16,0 1 0,22-22 16,-1 22-16,0-22 0,0 0 0,0 1 15,22-22-15,-22 0 0,21 0 0,0 0 16,1-21-16,-22 0 0,21 0 16,1 0-16,-1 0 0,21-21 0,-20 0 15,-1 0-15,0 0 0,1-1 16,-1 1-16,22-21 0,-22 21 15,-21-22-15,21 22 0,-20 0 16,-1 0-16,-21 0 0,0 0 16,0-1-16</inkml:trace>
  <inkml:trace contextRef="#ctx0" brushRef="#br0" timeOffset="21231.88">1630 4085 0,'0'0'0,"0"43"16,0-22 0,21-21-16,0 0 15,0 21-15,0-21 0,1 0 0,20 21 16,0-21-16,1 0 0,20 21 16,1-21-16,-1 0 0,22 0 0,21 0 15,-1 0-15,1 0 0,21 0 16,0 21-16,0-21 0,21 0 0,1 0 15,20 0-15,-21 0 16,21 0-16,22 0 0,-22 0 0,43 0 0,-22-21 16,22 21-16,0 0 0,21-21 15,-22 21-15,22-21 0,0 21 0,21-21 16,0 21-16,0-21 16,0-1-16,21 22 0,0-21 0,0 0 15,1 21-15,-1-21 0,0 0 0,0 0 16,0-1-16,22 1 0,-1 21 15,-21-21-15,21 0 0,-20 0 0,-1 21 16,0-21-16,0-1 0,-21 22 16,21-21-16,-21 21 0,-21 0 0,0-21 15,21 21-15,-42 0 0,-1 0 16,1-21-16,-22 21 0,1-21 0,-1 21 16,-20 0-16,-22 0 0,0 0 0,0 0 15,-21 0-15,-21 0 0,0 0 16,-21 0-16,-22 0 0,1 0 15,-1 0-15,-21 0 0,-20 0 16,-1 0-16,0 0 0,0 0 0,0 0 16,-42 0 77,0 0-93,-21 0 0,20 0 0</inkml:trace>
  <inkml:trace contextRef="#ctx0" brushRef="#br0" timeOffset="22275.96">3006 6160 0,'0'-22'31,"0"1"-15,0 0-16,-22 0 16,22 0-16,0 0 15,0 42 32,0 0-47,0 0 16,0 21-16,0-20 0,0 20 15,0 0-15,0 1 0,0-1 16,0 0-16,0 22 0,0-22 0,0 0 16,0 22-16,0-22 0,0 1 15,0-1-15,0-21 0,0 21 0,0-20 16,0 20-16,0-21 0,-21 0 0,21 0 16,0 1-16,-21-22 0,21 21 15,0 0 1,-21-21-1,21-21 17,0 0-32,0-1 0,21 22 15,-21-21-15,21 0 0</inkml:trace>
  <inkml:trace contextRef="#ctx0" brushRef="#br0" timeOffset="22643.43">3577 6541 0,'0'0'0,"0"21"0,-21 0 32,0-21-32,42 0 31,-21-21-16,21 0-15,0-1 16,-21 1-16,0 0 16,-21 21-1,0 0 1,0 21 0,0 0-16,21 1 15,0-1 16,0-42 1,21-1-17</inkml:trace>
  <inkml:trace contextRef="#ctx0" brushRef="#br0" timeOffset="23666.56">5609 6181 0,'0'-21'15,"21"-1"1,0 22-16,-21-21 0,22 21 0,-22-21 16,21 0-16,0 21 0,-21-21 0,21 0 15,-21-1-15,21 1 0,-21 0 16,0 0-16,0 0 0,0 0 16,-21-1-16,0 1 0,0 21 15,0-21-15,-22 21 0,22 0 0,-21 0 16,-1 0-16,1 0 0,0 21 15,-1 0-15,1 1 0,21-1 16,-21 21-16,-1 0 0,1 1 0,21-1 16,-22 22-16,22-22 0,0 21 15,0 1-15,21-1 0,0 1 0,0-1 16,0 1-16,0-1 0,0-20 0,0-1 16,21 0-16,0 1 0,0-1 15,1-21-15,-1 0 0,21 1 0,-21-1 16,22-21-16,-22 0 0,21 0 0,0 0 15,1 0-15,-1 0 0,0-21 16,1-1-16,-1 1 0,0 0 16,1 0-16,-1 0 0,-21-22 0,22 22 15,-22-21-15,21 0 0,-21-1 16,0 1-16,-21 21 0,0-22 0,0 1 16,0 0-16,0-1 0,22 22 0,-22 0 15,0 0-15,0 42 16,0 0-1,-22 0-15,1 22 0,0-22 16,0 21-16,0 1 0,21 20 0,0-21 0,0-20 16,0 20-16,0-21 0,0 0 15,0 0-15,21 1 0,-21-1 0,21 0 16,0 0-16,0 0 0,1-21 16,-1 0-16,0 0 0,0 0 15,0 0-15,22 0 0,-22-21 16,0 21-16,0-21 0,0 0 0,0 0 15,-21-1-15,22-20 0,-22 21 0,21-21 16,-21 20-16,0-20 0,0 0 16,0-1-16,0 22 0,0 0 0,0-21 15,0 21-15,0 42 16,0 0 0,0 0-16,0 21 0,0-20 15,0-1-15,0 0 0,0 21 16,0-21-16,0 1 0,0-1 0,0 0 15,0 0-15,0 0 0,0 0 0,0 1 16,0-1-16,0 0 0,21-21 16,0 0-16,0 0 0,0 0 0,1 0 15,-1 0-15,0 0 0,0 0 16,0 0-16,0-21 0</inkml:trace>
  <inkml:trace contextRef="#ctx0" brushRef="#br0" timeOffset="24986.26">6943 6287 0,'0'0'0,"0"-43"0,-127 43 31,105 0-31,-20 21 16,0-21-16,21 22 0,-22 20 0,22-21 15,0 21-15,0-20 0,-22 41 0,43-21 16,0-20-16,0 20 0,-21 0 0,-21-21 15,21 22-15,21-22 0,0 21 16,0-21-16,0 1 0,21-1 16,0 0-16,0 0 0,0-21 0,43 21 15,-22-21-15,-21 0 16,22 0-16,-1 0 0,0 0 0,22 0 16,-22-21-16,1 21 0,-1-21 0,0 0 15,1 0-15,-1-1 0,0-20 0,-21 21 16,22-21-16,-22 20 0,0-20 15,-21 0-15,0-1 0,0 1 0,21 21 16,-21 0-16,21 0 0,-21-1 0,0 1 16,0 42-1,-21 1 1,21-1-16,-21 0 0,0 0 0,21 21 16,0-20-16,0 20 0,-21-21 0,21 21 15,0-20-15,0 20 0,0-21 16,0 0-16,0 0 0,21 1 0,-21-1 15,21 0-15,0-21 0,0 0 0,1 21 16,-1-21-16,0 0 0,21 0 16,-21 0-16,22 0 0,-22 0 0,21-21 15,-21 0-15,22 0 0,-22-1 0,0 1 16,21 0-16,-20 0 0,-1-21 0,0 20 16,0-20-16,-21 0 0,0-1 0,21 1 15,-21 0-15,0-1 0,0 22 16,21 0-16,-21 0 15,-21 84 17,21-41-32,0-1 0,0 21 0,0-21 15,0 0-15,-42 22 0,42-22 0,0 0 16,0 21-16,0-20 0,0-1 0,21 0 16,0 0-16,0 0 0,-21 0 0,22 1 15,-1-22-15,21 0 0,-21 0 0,0 0 16,22 0-16,-22 0 0,0 0 0,21 0 15,-20 0-15,20-22 0,-21 1 0,21 21 16,-20-21-16,20 0 0,21-21 0,-41-1 16,-1 22-16,0 0 0,-21-21 0,21-1 15,-21 22-15,0-21 0,0-1 0,0 22 16,21 0-16,-21 42 31,0 0-15,-21 1-16,21-1 0,-21 0 0,0 21 15,21-21-15,0 22 0,0-22 0,-43 0 16,43 43-16,0-43 0,0 0 16,0 0-16,-21 0 0,21 0 15,-21-21-15,21 22 16,-21-44 0,21-20-1,0 21-15,0 0 0,0 0 16,21-1-16,0 1 0,-21 0 15,21-21-15,-21 21 0,22-22 0,-1 22 16,0 0-16,21-43 0,-21 43 0,1 21 16,-22-21-16,0 0 0,21 21 0,0 0 15,21 0-15,-21 21 0,1 0 0,-1 0 16,0 1-16,0-1 0,0 0 16,-21 0-16,0 21 0,21-20 0,-21 20 15,0-21-15,0 0 0,0 22 16,0-22-16,0 0 0,0 0 0,-21 0 15,21 0-15,-21-21 16,21-21 15,0 0-31,0 0 0,0 0 16,0-22-16,21 22 0,-21 0 0,21 0 16,1-21-16,-1-22 0,0 43 0,21-21 15,-21 20-15,1 1 0,-1 0 16,42-21-16,-20 42 0,-22 0 0,0-21 0,0 21 15,43 0-15,-43 21 0,21 0 16,-21 0-16,0 21 0,-21-20 0,22 20 16,-22-21-16,0 21 0,21 1 15,-21-1-15,0-21 0,0 22 0,-21-1 16,21-21-16,-43 21 0,43-20 0,0-1 16,-21 0-16,0 0 0,0-21 15,21-21 1,21 0-1,0 0-15,21-1 0,-20 1 0,-1-21 16</inkml:trace>
  <inkml:trace contextRef="#ctx0" brushRef="#br0" timeOffset="25483.75">9737 5842 0,'0'0'0,"0"-21"0,-22 21 16,1 21-1,21 21-15,-21-20 0,0 20 16,21-21-16,-21 21 0,0 1 0,-1-1 16,22 0-16,0 1 0,-21 63 0,21-43 15,0-21-15,-21 1 0,21 20 0,0-20 16,0-1-16,-21 0 0,21-21 0,0 22 16,0-22-16,0 0 0,0 0 0,0 0 15,0 1-15,-21-22 16,21-22-1,0 1-15,0 0 16,0 0-16,0 0 0,0-22 0,0 22 16,21-21-16,0 21 0,-21-22 0,42 1 15,-20 0-15,-1 21 0,21-22 0,0 22 16,1 0-16,-1 0 0,0 0 0,22-1 16,-22 22-16,64 0 0,-85 22 15,22-1-15,-1-21 0,0 21 16,1 0-16,-22 0 0,0 0 0,0 22 15,-21-22-15,0 21 0,0-21 0,-21 22 16,0-22-16,-22 21 0,22-21 16,-21 1-16,-22-1 0,22 0 15,0 0-15,-1 0 0,-20 0 0,-1-21 0,22 0 16,0 0-16,21 22 0,-1-22 16,1 0-16,0 0 0,0-22 31,21 1-31,21 21 0,0-21 15,0 0-15,22 0 0,-22 21 0,21-21 16</inkml:trace>
  <inkml:trace contextRef="#ctx0" brushRef="#br0" timeOffset="25831.68">10435 6498 0,'0'0'0,"21"21"0,0 1 16,1-22-16,-1 0 15,0 0-15,0 0 0,0 0 16,0-22-16,1 22 0,20-21 0,-21 0 16,0 0-16,0 0 0,22 21 0,-22-21 15,0-1-15,-21 1 0,21 0 0,0 21 16,1-21-16,-22-21 0,0 20 0,0 1 16,0 0-16,-22 0 0,1 21 15,0-21-15,0 21 0,0 0 16,0 0-16,-1 21 0,-20-21 0,21 21 15,0 0-15,0 22 0,-1-22 16,22 21-16,-21 0 0,0-20 0,21 20 16,0-21-16,0 21 0,0-20 0,0 20 15,0-21-15,0 0 0,0 0 0,0 1 16,21-1-16,0-21 0,1 0 16,-1 21-16,0-21 0,0 0 0,0 0 15,22 0-15,-22 0 0,0 0 0,0-21 16,0 0-16</inkml:trace>
  <inkml:trace contextRef="#ctx0" brushRef="#br0" timeOffset="26175.61">11112 6350 0,'0'0'15,"0"-42"-15,22 21 0,-22-1 0,0 1 0,0 0 16,0 0-16,0 0 16,21 21-16,0-21 15,0 21-15,0 0 0,0 0 16,1 0-16,-1 0 0,21 0 0,-21 0 15,0 0-15,22 0 0,-22 0 0,0 21 16,0 0-16,-21 21 0,21-21 0,1 1 16,-22 20-16,0-21 0,0 21 0,0-20 15,0 20-15,0-21 0,-22 21 0,1-20 16,0-1-16,0 21 0,21-21 0,0 0 16,-21-21-16,0 22 15,21-44 16,0 1-31,0 0 0,21 0 16,0 0-16,-21 0 0,21-22 0,0 1 16,0 21-16,1-22 0,-1 1 0,0 0 15,0 21-15,21-22 16,-20 22-16,-1 0 0,0 0 0,0 0 0,0-1 16,0 22-16</inkml:trace>
  <inkml:trace contextRef="#ctx0" brushRef="#br0" timeOffset="26807.79">13293 6498 0,'0'0'0,"-22"0"0,1 0 15,42-21 17,-21 0-32,43 21 0,-22-42 15,0 20-15,0 1 0,43-21 16,-22 21-16,-21 0 0,0-1 0,1 1 15,-1-21-15,0 21 0,0 0 0,-21-1 16,0-20-16,21 21 0,-21 0 16,0 0-16,-21 21 15,0 21 1,0 0-16,21 0 0,-21 0 16,21 0-16,-22 22 0,1-1 0,21 0 15,0 22-15,-21-1 0,21 1 16,-21-1-16,21 1 0,0-1 15,-21 1-15,21 21 0,0 63 16,-21-85-16,21 22 0,-22 0 0,1-1 16,21 1-16,-21 0 0,0-1 0,0-20 15,0 20-15,-1-20 0,1-1 0,-21 1 16,21-22-16,0 22 0,-1-22 0,-20 0 16,21 1-16,-21-22 0,20 21 0,1-42 15,-21 21-15,21-21 0,0 22 16,-1-22-16,1 0 0,21-22 15,-21 1-15,21 0 0,-21 0 0,21-21 16,-21 20-16,21-20 0,0 21 0,0-21 16,0 20-16,0-20 0,0 0 15,0-1-15,0 22 0,0-21 0,0-22 16,0 22-16,0 0 0,21-22 0,0-20 16,21 20-16,-20-21 0,20 22 0</inkml:trace>
  <inkml:trace contextRef="#ctx0" brushRef="#br0" timeOffset="27036.62">13483 5821 0,'0'0'0,"0"-21"16,-42 21-16,42-21 15,0-1 16,0 44-15,21-1 0,0 0-16,0 0 0,0-21 0,1 21 15,-1 0-15,0-21 0,0 22 16,0-1-16</inkml:trace>
  <inkml:trace contextRef="#ctx0" brushRef="#br0" timeOffset="28426.97">14224 6202 0,'0'0'0,"21"0"16,85-21-1,-106 0-15,21-1 16,-21 1-16,0 0 16,0 0-16,0 0 0,0 0 15,0-1-15,-21 1 0,0 0 0,0 21 16,-1 0-16,1 0 0,-21 0 15,21 0-15,-22 0 0,1 21 0,0 0 16,-1 1-16,1 20 0,0-21 16,-1 21-16,22-20 0,0 20 15,0 0-15,0-21 0,0 22 0,21-1 16,0-21-16,0 22 0,0-22 0,0 0 16,0 0-16,21 0 0,0-21 0,0 21 15,0-21-15,0 0 0,1 0 16,20 0-16,-21 0 0,21 0 0,-20-21 15,20 0-15,-21 0 0,21 0 0,-20 0 16,20-1-16,-21-20 0,0 21 16,22-21-16,-22-1 0,0 22 15,0-21-15,-21 21 0,0-1 0,21-20 16,-21 21-16,0 0 0,0 42 47,0 0-47,-21 0 0,21 0 0,0 1 15,0 20-15,0-21 0,0 0 16,0 0-16,0 1 0,0-1 0,21 0 16,0 0-16,-21 0 0,22 0 0,-1-21 15,0 22-15,0-22 16,0 0-16,22 0 0,-22 0 0,0 0 16,0-22-16,21 1 0,-20 0 15,-1 0-15,21 0 0,-21 0 16,0-1-16,22 1 0,-22-21 0,0 21 15,0-22-15,0 22 0,1 0 16,-1 0-16,-21 0 0,0 0 0,0-1 16,0 44-1,0-1 1,0 0-16,0 0 0,-21 21 0,21-20 16,0-1-16,0 0 0,0 0 0,-22 0 15,22 0-15,0 1 0,0-1 0,0 0 16,22 0-16,-22 0 0,21 0 0,0-21 15,0 22-15,0-1 0,0-21 0,1 0 16,20 0-16,-21 0 0,0 0 16,22 0-16,-1 0 0,0 0 0,-21-21 15,22 21-15,-1-22 0,-21 1 16,0 0-16,22-21 0,-43 21 0,21-1 16,0 1-16,-21-21 0,0 21 0,0 0 15,0-1-15,0 1 0,0 0 0,0 0 16,0 0-16,0 0 0,21 21 15,0 0 1,1 0 0,-1 0-16,0 0 0,21 0 0,1 0 15,-1 0-15,0 0 0,1 0 16,-1 0-16,0 0 0,22 0 0,-1 0 16,-20 0-16,20 0 0,1 0 15,-22 0-15,21 0 0,-20-22 16,-1 22-16,0 0 0,-20 0 0,-1 0 15,-42 0 1,-1 0 0,-20 0-16,21 0 0,-21 0 0,-1 0 15,22 22-15,-21-1 0,-1-21 0,1 21 16,21 0-16,-21 0 0,20 0 16,-20 1-16,21-1 0,0 0 0,0 0 15,-1 0-15,1 22 0,21-22 16,-21 0-16,21 0 0,0 0 0,0 0 15,0 1-15,0-1 0,0 0 16,21-21-16,0 21 0,1-21 16,-1 0-16,0 0 0,0 0 15,0 0-15,22-21 0,-22 0 0,0 0 16,0-1-16,21 1 0,-20 0 0,20 0 16,-21-21-16,0 20 0,22 1 15,-22-21-15,0 0 0,21 20 0,-21-20 16,1 0-16,-1 21 0,-21-22 0,0 22 15,21 21-15,-21-21 16,0 42 0,-21 0-16,0 0 0,21 1 0,-22 20 15,22-21-15,-21 21 0,21-20 16,0 20-16,0 0 0,0-21 0,21 22 16,1-22-16,-1 21 0,21 1 0,-21-22 15,22 21-15,-1-21 0,0 0 16,1 1-16,-1-22 0,21 21 0,-20-21 15,-1 0-15,-21 0 0,22 0 16,-1-21-16,0 21 0,1-22 16,-22 1-16,21 0 0,-21-21 0,22 21 15,-22-1-15,0-20 0,-21 21 16,0 0-16,0 0 0,0-1 0,0 1 16,-21 0-16,-22 21 0</inkml:trace>
  <inkml:trace contextRef="#ctx0" brushRef="#br0" timeOffset="29610.97">3238 8382 0,'0'0'0,"-42"0"0,21 0 16,-64-21-16,64 21 0,0-21 15,21 0-15,-21-1 0,21 1 16,0 0-16,0 0 0,0 0 0,0-22 15,0 22-15,0 0 16,21 0-16,-21 0 0,21 0 16,0 21-16,22 0 0,-1 0 0,-21 0 15,21 21-15,1 0 0,-1 0 16,0 21-16,-20 1 0,20-1 0,-21 0 16,-21 22-16,0-22 0,0 22 0,0-22 15,0 22-15,-21-22 0,0 0 16,-22 22-16,1-22 0,0 0 0,-22 1 15,1-1-15,-1 0 0,1-20 0,-1-1 16,1 0-16,-1 0 0,-42 0 0,64-21 16,0 0-16,-1 0 0,-20 0 15,21-21-15,-1 21 0,1-42 0,21 21 16,-22-1-16,22-20 0,0 0 16,21-1-16,0 1 0,0 0 15,42-1-15,-20 1 0,-22 0 0,21 21 16,0-22-16,0 22 0,0-21 0,0 42 15,1-21-15,20 21 0,0 21 0,-21 0 16,22 0-16,-22 0 0,21 22 0,-21-22 16,22 21-16,-1-21 0,-21 22 15,22-22-15,-22 21 0,0 0 0,0-20 16,-21 20-16,21-21 0,0 0 0,1 22 16,-1-22-16,0 0 0,-21 0 0,0 0 15,21-21-15,-21 21 0,21-21 0,-21 22 16,21-22-1,1-22-15,-1 1 16,-21 0-16</inkml:trace>
  <inkml:trace contextRef="#ctx0" brushRef="#br0" timeOffset="29783.56">3810 8615 0,'0'0'0,"21"0"0,21-42 16,-42 20 62</inkml:trace>
  <inkml:trace contextRef="#ctx0" brushRef="#br0" timeOffset="30352.49">5165 8763 0,'0'0'0,"-22"0"0,22-21 32,0 0-32,0 0 0,0-1 0,0-20 15,22 21-15,-1 0 16,-21 0-16,21-22 0,0 22 0,0-21 16,0 21-16,-21-22 0,0 22 0,22 0 15,-22 0-15,0 0 0,21-1 16,-21 44-1,0-1-15,0 0 16,0 0-16,0 21 0,0 1 0,0-1 16,0 0-16,-21 22 0,21-1 0,-22 1 15,22-1-15,0 22 0,-21-21 0,21-1 16,0 1-16,0-1 0,0 64 0,0-63 16,0-22-16,0 21 0,0 1 0,0 42 15,0-43-15,0 1 0,-21-22 16,0 22-16,21-22 0,-42 64 0,20-64 15,1-21-15,-21 22 0,21-22 0,0 21 16,-1-21-16,-20-21 0,21 21 0,0-21 16,0 0-16,-1 0 0,1 0 15,0-21-15,-42 0 0,41-21 16,-20 21-16,21-22 0,21 1 0,-42 0 16,42-1-16,0 1 0,0-43 0,0 43 15,0-22-15,0 22 0,0 0 0,0-22 16,21 22-16,21-85 0,-21 63 15,0 1-15,1-1 0</inkml:trace>
  <inkml:trace contextRef="#ctx0" brushRef="#br0" timeOffset="30699.68">5397 8149 0,'0'0'0,"-21"21"15,0-21-15,0 43 0,0-43 0,21 21 16,0 0-16,0 0 16,21-21-1,0 0-15,0 0 16,0-21-16,22 21 0,-22-21 16,0 0-16,0 0 0,0-1 0,1 1 15,-22 0-15,0 0 0,0 0 0,0 0 16,-22-1-16,1 22 15,0-21-15,-21 0 0,21 21 0,-1-21 16,1 21-16,0 0 0,0 0 0,0 21 16,0 0-16,21 0 0,0 1 0,-22 20 15,22-21-15,0 21 0,0 1 0,0-22 16,0 21-16,0 1 0,0-22 16,0 21-16,22-21 0,-22 0 0,21 1 15,0-1-15,21 0 0,-21 0 0</inkml:trace>
  <inkml:trace contextRef="#ctx0" brushRef="#br0" timeOffset="32171.8">6032 8340 0,'0'0'0,"0"-64"16,-21 64-1,0 21 16,0 1-31,21-1 0,-21 0 16,21 21-16,0-21 0,0 1 0,0 20 16,0-21-16,0 0 0,0 22 0,0-22 15,0 21-15,0-21 0,0 0 16,0 1-16,0-1 0,0 0 0,21 0 16,0 0-16,0-21 0,0 0 0,1 0 15,-1 0-15,0 0 0,0 0 0,21 0 16,-20-21-16,-1 21 0,21-21 0,-21 0 15,0 0-15,22-1 0,-22 1 0,21-21 16,-21 21-16,22-22 0,-22 22 0,0-21 16,0 0-16,0-1 0,-21 1 15,0 0-15,0-1 0,0 22 0,43-21 16,-22 21-16,-42 42 16,0 0-1,21 0-15,-22 0 0,22 22 16,-21-22-16,21 21 0,-21 0 0,21-20 15,0 20-15,0 0 0,0-21 0,0 22 16,0-22-16,0 21 0,21-21 0,0 1 16,1-1-16,-1 0 0,21 0 15,-21 0-15,22 0 0,-1-21 0,0 0 16,22 0-16,-22 0 0,0 0 0,22 0 16,-22-21-16,1 0 0,-1 21 0,0-21 15,1-21-15,-22 20 0,21 1 16,-21-21-16,0 0 0,1 20 0,-1-20 15,-21 0-15,21-1 0,-21 1 16,0 0-16,0 21 0,0-1 0,0 1 16,0 42-1,0 1 1,-21 20-16,21-21 0,-21 0 0,21 22 16,0-22-16,-22 21 0,22-21 0,0 22 15,0-22-15,0 0 0,-21 0 16,21 0-16,0 0 0,0 1 0,0-1 15,-21 0-15,21 0 0,0-42 32,0 0-17,0 0-15,21-1 0,0 1 16,1 0-16,-1-21 0,0-1 16,0 22-16,21-21 0,1 0 0,-22-1 15,21 22-15,22-21 0,-22 21 0,85-22 31,-85 43-31,1 0 0,-22 0 0,21 21 0,-21 1 16,1-1-16,-1 0 0,0 0 0,-21 0 16,0 22-16,0-22 0,0 21 15,0-21-15,0 22 0,0-22 0,0 0 16,0 21-16,0-21 0,0 1 0,21-1 16,-21 0-16,21 0 0,0 0 0,22 0 15,-22-21-15,0 0 0,0 0 0,22 0 16,-22 0-16,0 0 0,21 0 15,-21-21-15,22 0 0,-22 0 0,0 0 16,0 0-16,0-1 0,1 1 16,-1 0-16,0-21 0,0 21 0,0-22 15,-21 22-15,21-21 0,-21 21 0,0-1 16,0 1-16,0 0 0,22 0 0,-22 42 31,0 0-31,-22 0 16,22 1-16,-21-1 0,21 0 0,0 0 15,0 21-15,-21-20 0,21-1 16,0 21-16,0-21 0,0 0 0,0 22 16,0-22-16,0 0 0,21 0 15,0 0-15,1 1 0,-1-22 0,0 21 16,0-21-16,21 0 0,-20 0 16,20 0-16,0 0 0,1 0 0,-1-21 15,0 21-15,1-22 0,-22 1 0,21 0 16,0-21-16,-20 21 0,20-22 0,-21 1 15,0 0-15,22-1 0,-22 1 0,0-22 16,0 1-16,0-1 16,0 1-16,1-1 0,-22 1 0,0 21 0,21-22 15,-21 22-15,21 21 0,-21-22 16,0 22-16,0 0 0,-21 21 31,0 21-31,-1 0 0,22 22 16,-21-1-16,21 0 0,-21 1 0,21-1 15,0 21-15,0-20 0,0 20 0,0-20 16,0-1-16,0 0 0,0 1 16,0-1-16,0 0 0,0 1 0,0-1 15,0 0-15,0-21 0,-21 22 0,21-1 16,0-21-16,0 0 0,0 1 0,0-1 16,0 0-16,21 0 15,0-21-15,0 0 16,1 0-16,-1-21 0,0 21 15,0-21-15,0 0 0,22-1 16,-22 1-16,0 0 0,21 0 0,-21 0 16,22 0-16,-22-1 0,0-20 15,21 21-15,-20 0 0,-1 0 0,0-1 16,-21 1-16,0 0 0,0 0 0,0 0 16</inkml:trace>
  <inkml:trace contextRef="#ctx0" brushRef="#br0" timeOffset="32392.02">9102 8297 0,'0'0'0,"63"0"32,-21 0-32,-20 0 0,20 0 0,0 0 15,1-21-15,-1 21 0,-21-21 16,21 21-16,1-21 0,-1 0 0,0 21 15,-20-21-15,20 21 0,-21-22 0,0 22 16,0-21-16,1 21 0,-22-21 16,0 0-16,0 0 0,-22 21 0,22-21 15</inkml:trace>
  <inkml:trace contextRef="#ctx0" brushRef="#br0" timeOffset="32723.1">8382 7980 0,'0'0'0,"-21"21"0,-43 0 31,43-21-15,21-21-1,21 21 1,-21-21-16,21 0 16,-21 0-16,0-1 0,0 1 15,0 0 1,-21 0-16,0 21 0,0 0 16,0 0-16,21 21 15,-21-21-15,21 21 16,0 0-16,0 1 0,0-1 0,0 0 15,21 0-15</inkml:trace>
  <inkml:trace contextRef="#ctx0" brushRef="#br0" timeOffset="33731.55">2603 10541 0,'0'0'0,"-21"0"0,-21 0 0,21 0 0,0 0 16,-22 0-16,22 0 0,0 0 16,21-21-16,-21 21 15,21-21-15,0 0 16,0-1-16,21 22 0,0-21 0,0 0 16,22 0-16,-1 0 0,-21 21 0,21 0 15,1 0-15,-22 21 0,21-21 0,1 0 16,-1 0-16,0 21 0,-21 21 0,1-20 15,-1-1-15,0 0 0,-21 21 16,0-21-16,0 22 0,0-1 0,-21 0 16,0 1-16,-22-22 0,1 21 15,-22 1-15,22-22 0,-21 21 16,-1-21-16,1 0 0,20 1 0,1-1 16,0 0-16,-43 0 0,64-21 0,0 0 15,-1 0-15,22-21 16,0 0-16,22 0 0,-1-1 15,0 22-15,21-21 0,1 0 16,-1 21-16,0-21 0,1 21 0,20-21 16,1 21-16,-22 0 0,21 0 0,-20 0 15,20 21-15,-20 0 0,20-21 0,-21 21 16,1 22-16,-22-22 0,21 21 16,-21-21-16,1 22 0,-1-1 0,-21 21 15,0-20-15,0-1 0,-43 0 0,1 1 16,0-1-16,-22 0 0,1 1 15,-22-22-15,22 21 0,-22-21 16,0 1-16,22-1 0,-1-21 16,1 0-16,-1 0 0,22 0 0,0 0 15,20-21-15,1-1 0,0 1 0,0 0 16,21 0-16,-21-21 0,21 20 16,0 1-16,0 0 0,0-21 0,0 21 15,21-22-15,0 22 0,0 0 0,0 0 16,1 0-16,20-1 0,-21 1 15,21 0-15,1 0 0,-1 0 16</inkml:trace>
  <inkml:trace contextRef="#ctx0" brushRef="#br0" timeOffset="33948.44">3979 10901 0,'0'0'0,"43"0"32,-43-21 15,21 21-47,0 0 0,0-21 15,0 21-15</inkml:trace>
  <inkml:trace contextRef="#ctx0" brushRef="#br0" timeOffset="36051.73">6159 10668 0,'0'0'15,"0"21"1,22-21-1,-1 0 1,21-21-16,-21 0 0,22 21 16,-22-21-16,21 0 0,0-1 0,1 1 15,-22 0-15,21 0 0,-21 0 0,1-22 16,-22 22-16,0 0 0,0 0 16,0 0-16,-22 0 0,1-1 0,-21 22 15,0 0-15,-1 0 0,1 0 0,-22 0 16,22 0-16,0 0 0,-22 22 15,22-1-15,21 0 0,-22 0 0,22 21 16,0 1-16,21-1 0,0-21 0,0 22 16,0-1-16,21 21 15,0-20-15,1-1 0,20-21 0,-21 22 16,0-1-16,22 0 0,-22 1 0,0-1 16,0 0-16,0 1 0,0-1 15,1 0-15,-22 1 0,0-1 0,0-21 16,-22 21-16,1-20 0,0-1 0,-21 0 15,-1 0-15,-20 0 0,21 0 0,-22-21 16,1 0-16,-22 0 0,21 0 16,1 0-16,-1-21 0,1 0 0,-1 0 15,22 0-15,0-22 0,-1 1 0,1 0 16,21-1-16,0 1 0,0 0 0,-1-22 16,22 22-16,0-22 0,0 1 0,0 21 15,0-22-15,0 1 0,0 20 0,22 1 16,-22 0-16,21 20 15,0 1-15,0 0 0,0 21 0,22 0 16,-22 21-16,0 0 0,0 1 0,0 20 16,0 0-16,1 1 0,-1-1 15,0 0-15,0 1 0,0 20 0,0-21 16,1 22-16,-1-22 0,0 22 0,0-22 16,0 22-16,0-22 0,22 0 0,-22-21 15,0 22-15,21-22 0,-20 21 0,20-42 16,-21 21-16,21 1 0,1-22 15,-22 0-15,21 0 0,-21 0 0,22 0 16,-1-22-16,0 22 0,1-21 16,-1 0-16,0-21 0,22 21 0,-22-1 15,1-20-15,-1 0 0,0-1 0,1 1 16,-1 0-16,-21 21 0,0-22 0,0 1 16,-21 0-16,0 20 0,0 1 15,0 0-15,0 0 0,-21 21 16,0 0-16,0 0 0,0 21 15,0 0-15,-1 0 0,1 1 16,21-1-16,-21 0 0,21 21 16,0-21-16,0 22 0,0-22 15,0 21-15,0-21 0,0 22 0,21-22 16,0 0-16,1 0 0,-1 0 0,21 1 16,-21-1-16,22-21 0,-22 0 0,0 0 15,21 0-15,1 0 0,-22 0 0,21 0 16,0-21-16,1-1 0,-1 1 0,-21 0 15,22 0-15,-1 0 0,-21-22 0,21 1 16,-20 0-16,-1-1 0,21 1 16,-21 0-16,0-22 0,1 22 0,-22-22 15,21 1-15,0-1 0,0 1 0,-21-1 16,0 1-16,0-1 0,21 22 16,-21 0-16,0-1 0,0 22 0,0 0 15,0 0-15,-21 21 16,21 21-16,-21 0 0,21 0 15,-21 22-15,21-1 0,-21 0 0,-1 1 16,22 20-16,-21-20 0,21 20 16,0-21-16,0 22 0,-21-22 0,21 22 15,0-22-15,-21 0 0,21 1 0,0 20 16,0-20-16,0-1 0,0-21 0,0 21 16,21-20-16,0 20 0,0-21 0,1-21 15,-1 21-15,0-21 0,21 0 16,-21 0-16,22 0 0,-1 0 0,0-21 15,1 21-15,-1-21 0,0 0 0,1-22 16,-1 22-16,0 0 0,1-21 0,-1 21 16,-21-22-16,0 1 0,1 21 15,-1 0-15,-21-22 0,0 22 16,0 0-16,0 0 0,-21 21 16,-1-21-16,1 21 0,0 0 0,0 0 15,0 21-15,-22 0 0,22-21 0,-21 21 16,21 0-16,0 0 0,-1 22 0,1-22 15,21 0-15,0 0 0,0 22 0,0-22 16,0 0-16,0 0 0,0 21 16,0-20-16,21-1 0,1 0 15,-1-21-15,0 21 0,21 0 0,-21-21 16,22 0-16,-1 0 0,0 0 0,1 0 16,-1 0-16,0 0 0,1-21 15,-22 21-15,21-21 0,1 0 0,-1 0 16,-21-1-16,21 1 0,-20-21 0,-1 21 15,0-22-15,0 22 0,-21-21 0,21 21 16,-21 0-16,0-22 0,0 22 0,0 0 16,0 0-16,-21 21 31,0 21-31,21 0 0,-21 21 16,21-20-16,0-1 0,-21 0 0,21 21 15,-22-21-15,22 1 0,-21 20 16,21-21-16,0 0 0,0 0 15,0 1-15,0-1 0,0 0 16,0-42 15,0 0-31,0-1 0,21-20 16,1 21-16,-1 0 0,-21 0 16,21-22-16,0 22 0,21-21 0,-20 21 15,-1-22-15,0 22 0,0 0 0,21 0 16,-20 21-16,-1 0 0,0-21 0,0 21 15,-21 21-15,0 0 16,21 0-16,-21 0 0,0 22 0,0-22 16,0 0-16,0 21 0,0 1 15,0-22-15,0 21 0,21-21 0,-21 0 16,22 1-16,-1-1 0,0 0 0,0 0 16,0 0-16,0-21 0,1 0 0,-1 0 15,21 0-15,-21 0 0,127-21 31,-105 0-31,-22 0 0,0 0 0,21-1 16,-20-20-16,-1 21 0,21-21 0,-21 20 16,0-20-16,1 0 0,-1 21 15,0-22-15,0 22 0,0-21 0,0 42 16,-21-21-16,0 42 16,0 0-16,-21 0 15,21 0-15,0 22 0,0-22 16,0 0-16,0 0 0,0 21 0,0-20 15,0-1-15,0 0 0,0 0 16,21 0-16,1 0 0,-22 1 0,21-22 16,0 0-16,0 21 0,0-21 0,0 0 15,1 0-15,-1 0 0,0 0 16,-21-21-16,21-1 0,0 1 0,0 0 16,1 0-16</inkml:trace>
  <inkml:trace contextRef="#ctx0" brushRef="#br0" timeOffset="36399.96">9652 10520 0,'0'0'0,"-42"21"0,-43 85 32,85-85-32,0 0 0,0 0 0,0 1 15,21-1-15,0-21 16,0 0-16,1 0 0,-1 0 0,0 0 15,21 0-15,-21 0 0,1 0 0,-1-21 16,0-1-16,0 1 0,0 0 16,-21 0-16,0 0 0,0-22 15,0 22-15,0-21 0,0 21 0,-21 0 16,0-1-16,0 1 0,0 0 16,-1 21-16,1 0 0,0 0 0,0 0 15,0 21-15,0 0 0,21 1 0,-22 20 16,1-21-16,21 21 0,0-20 15,0 20-15,0 0 0,0-21 0,0 22 16,0-22-16,0 21 0,21-21 0,-21 1 16,43-1-16,-22 0 0,0-21 15,0 21-15,22-21 0</inkml:trace>
  <inkml:trace contextRef="#ctx0" brushRef="#br0" timeOffset="37447.36">10202 10816 0,'0'0'0,"0"-21"0,0 0 0,-21 21 16,0 0-16,0 0 0,0 0 16,-1 0-16,1 21 15,0 0-15,0 0 0,21 1 0,0-1 16,-21 0-16,21 0 0,0 21 0,-21-20 16,21-1-16,0 21 0,0-21 15,21 0-15,0 22 0,0-22 0,0 0 16,22 0-16,-22 0 0,0-21 15,21 22-15,-21-22 0,22 0 0,-22 0 16,21 0-16,-21 0 0,22 0 0,-22 0 16,21-22-16,-21 22 0,22-21 0,-22 0 15,0-21-15,0 21 0,0-1 16,1-20-16,-1 0 0,0 21 0,-21-22 16,21 1-16,-21 0 0,0-1 0,21 22 15,-21 0-15,0 0 0,0 0 0,0 42 31,0 0-31,0 0 0,0 0 16,0 0-16,0 1 0,0 20 16,0-21-16,0 21 0,0-20 0,0-1 15,0 0-15,21 21 0,1-21 0,-1 1 16,0-1-16,0 0 0,0-21 0,22 0 16,-22 21-16,0-21 0,21 0 15,-21 0-15,22 0 0,-22-21 0,0 0 16,21 0-16,-20-1 0,-1 1 15,0 0-15,0 0 0,0-21 0,0-1 16,1 1-16,-22 21 0,21-22 0,0 1 16,-21 0-16,21 21 0,-21-1 15,0 1-15,0 42 16,0 1-16,0-1 16,0 0-16,-21 21 0,21-21 15,0 22-15,0-22 0,0 0 16,-21 21-16,21-20 0,0-1 0,0 0 15,0 0-15,0 0 0,0 0 0,0 1 16,0-1-16,-21-21 0,21 21 16,-22-21-1,22-21-15,-21 0 16,21-1-16,0 1 0,0 0 0,0 0 16,21 0-16,1-22 0,-1 22 0,0-21 15,21 0-15,-21-1 0,22 22 16,-1-21-16,0-1 0,1 22 15,-22 0-15,21 0 0,1 0 0,-1 21 16,0 0-16,1 0 16,-22 21-16,21 0 0,-21 0 0,22 0 15,-22 22-15,0-22 0,-21 0 0,0 21 16,0-20-16,0-1 0,0 21 0,0-21 16,0 0-16,0 1 0,0-1 0,0 0 15,0 0-15,0 0 0,0 0 16,-21-21-16,0 0 15,21-21 1,0 0 0,-22 21-16,22-21 0,0 0 0,0 0 15,0-1-15,22 1 0,-1-21 0,21 21 16,-21-22-16,43 1 0,-22 21 0,22-21 16,-1-1-16,1 1 0,-1 21 15,64-22-15,-85 43 0,22 0 16,-22 0-16,1 22 0,-22-1 0,0 0 15,0 0-15,0 0 0,-21 22 0,21-22 16,-21 21-16,0-21 0,0 22 0,0-22 16,-21 21-16,0-21 0,0 0 15,0 22-15,0-22 0,-1 0 16,1 0-16,0 0 0,21 1 0,0-1 16,0 0-1,21-21-15,0 0 0</inkml:trace>
  <inkml:trace contextRef="#ctx0" brushRef="#br0" timeOffset="38283.54">15219 10647 0,'0'0'0,"21"0"0,-21 21 16,21-21-1,0-21 1,0 21-16,1-21 15,-1 0-15,0 21 0,0-22 0,21 1 16,-20 21-16,20-21 0,-21 0 16,21-21-16,-20 20 0,-1 1 0,21-21 15,-21 21-15,0-22 0,-21 22 16,0 0-16,0 0 0,0 0 16,0 0-16,-42-1 0,21 22 0,-85 0 15,64 0-15,-22 0 0,1 0 16,20 22-16,-20-1 0,21 21 15,-1-21-15,1 22 0,21-22 0,0 21 16,21 0-16,0 1 0,0-1 16,0 0-16,0-20 0,21 20 0,0 0 15,21 1-15,-21-1 0,22-21 0,-1 21 16,-21 1-16,22-22 0,-22 21 16,21-21-16,-21 22 0,0-1 0,-21-21 15,0 43-15,-21-22 16,0-21-16,-21 0 0,-1 1 0,1-1 15,-21-21-15,-1 0 0,22 0 16,-22 0-16,1 0 0,20 0 0,-20 0 16,21-21-16,-1-1 0,1 1 15,21 0-15,-22-21 0,22 21 0,0-22 16,21 22-16,0-21 0,0 21 0,0-22 16,0 22-16,0-21 0,21 21 15,0-22-15,-21 22 0,64-21 16,-43 21-16,0 21 0,0 0 15,22 0-15,-22 0 0,0 0 0,0 0 16,0 0-16,1 0 0,-1 21 0,0-21 16,0 21-1,0-21-15,0 0 0,1 21 0,-1-21 16,0 21-16</inkml:trace>
  <inkml:trace contextRef="#ctx0" brushRef="#br0" timeOffset="39108.67">15727 10901 0,'21'0'47,"0"0"-32,-21-21-15,21 21 0,0 0 16,1 0-16,-1-21 0,0 21 16,0-22-16,0 22 0,0-21 0,1 21 15,-1-21-15,0 21 0,0-21 0,0 21 16,-21-21-16,21 0 0,1-1 16,-22 1-1,0 0 16,0 0 188,0 0-188,0 0-31,-22 21 0,22-22 16,-21 22 0,21-21-16,-21 21 15,0 0-15,0 0 16,0 21-16,-1 1 16,1-1-16,0 0 0,-21 0 0,21 0 15,-22 22-15,22-22 0,0 0 0,-21 21 16,20-21-16,1 22 0,21-22 15,0 0-15,0 0 0,0 0 0,0 1 16,0-1-16,43 0 0,-22 0 16,0-21-16,0 21 0,21-21 0,-20 0 15,20 0-15,0 0 0,-21 0 0,22 0 16,-22 0-16,21 0 0,1 0 16,-1 0-16,-21-21 0,21 0 0,1 21 15,-22-21-15,21 0 0,-21-1 0,1 1 16,20-21-16,-21 21 15,0 0-15,0-22 0,1 22 0,-1 0 16</inkml:trace>
  <inkml:trace contextRef="#ctx0" brushRef="#br0" timeOffset="39495.37">16531 10626 0,'0'0'16,"0"-21"-16,0-1 0,0 1 16,0 0-16,0 0 15,0 0-15,21 0 0,22 21 16,-22 0-16,21-22 0,-21 22 15,22 0-15,-1 0 0,0 0 0,1 22 16,-22-1-16,21 0 16,-21 0-16,22 0 0,-22 22 0,21-1 15,-21-21-15,22 21 0,-22-20 0,0 20 16,-21-21-16,0 21 0,0-20 16,0-1-16,0 21 0,0-21 0,0 0 15,0 1-15,-21-22 0,0 0 16,-1 21-16,1-21 0,0 0 15,0 0-15,21-21 16,0-1-16,0 1 16,0 0-16,0-21 15,0 21-15,0-1 0,21-20 16,0 21-16,0-21 0,1-1 0,20 22 16,-21-21-16,21 21 0,-20-22 0,20 22 15,-21 0-15,0 0 0,22 21 16,-22 0-16,0-21 0,0 21 0,0 0 15,0 0-15,1 0 0,-1 0 16,0 0-16</inkml:trace>
  <inkml:trace contextRef="#ctx0" brushRef="#br0" timeOffset="39898.87">17653 10414 0,'0'-21'0,"0"42"0,21-63 15,-21 21 1,21 42-1,-21 0 1,0 21-16,21-21 0,-21 22 16,0-22-16,22 21 0,-1 1 0,0-1 15,0 0-15,-21 1 0,21-22 16,0 21-16,1-21 0,-1 22 0,-21-22 16,21 0-16,0 0 0,-21 0 0,0 0 15,21 1-15,0-22 16,-21 21-16,0-42 15,0-1 1,0 1-16,0 0 16,22-21-16,-1 21 0,-21-22 15,21 1-15,0 0 0,0-1 0,0 1 16,1 0-16,-1-22 0,21 22 0,-21 21 16,0-22-16,1 22 0,-1 0 15,0 0-15,0 0 0,0 21 0,0 0 16,1 0-1,-1 0-15,0 21 16,0 0-16,-21 0 0,21 0 16,0-21-16,-21 21 15,22 1-15</inkml:trace>
  <inkml:trace contextRef="#ctx0" brushRef="#br0" timeOffset="40647.87">18584 10689 0,'0'21'0,"0"1"0,21-1 15,1-21-15,-1 0 16,0 0-16,0 21 0,0-21 0,0 0 16,22 0-16,-22 0 0,0 0 15,0 0-15,22-21 0,-22 21 0,0-21 16,0-1-16,-21 1 0,0 0 16,0 0-16,0 0 0,0 0 15,0-1-15,0 1 0,0 0 0,0 0 16,-21 21-16,0 0 15,0 0-15,-1 0 0,1 0 16,0 21-16,0 0 0,21 0 0,-21 1 16,0-1-16,-1 0 0,22 21 15,0-21-15,0 1 0,0-1 0,0 21 16,0-21-16,0 0 0,0 1 0,0-1 16,22 0-16,-1 0 15,0 0-15,0-21 0,0 0 0,0 21 16,1-21-16,-1 0 0,0 0 0,21 0 15,-21 0-15,1 0 0,20 0 16,-21 0-16,0-21 0,0 0 16,1 21-16,-1-21 0,0 0 0,0 0 15,-21-1-15,21 1 0,0-21 0,-21 21 16,22-22-16,-22 22 0,21-21 16,0 21-16,-21-22 0,21 22 0,0 0 15,-21 0-15,21 0 0,1 0 0,-1-1 16,0 22-16,0-21 0,0 0 15,0 21-15,22 0 0,-1-21 0,-21 21 16,22 0-16,-1 0 0,-21 0 0,21 21 16,-20 0-16,20 0 15,-21 22-15,0-22 0,-21 21 0,0-21 16,0 22-16,0-1 0,0 0 0,0 1 16,-21-1-16,0-21 0,0 22 15,0-22-15,-1 0 0,1 21 0,0-21 16,21 1-16,0-1 0,-21-21 15,21 21-15,-21-21 16,0 0 0,21-21-16,0 0 0,0-1 0,21 22 15,0-42-15,0 21 0,0 0 0,22-22 16,-22 1-16,21 21 0,0-21 16,22-22-16,-22 22 0,1-1 0,-1 1 15,0 0-15,1-1 0,-1 22 16,-21 0-16,21 0 0,-20 0 15,20 0-15,0 21 0,-21 0 0,1 0 16,-1 0-16,0 21 0,0-21 0,0 21 16,-21 0-16,0 0 0,0 22 15,0-22-15,0 21 0</inkml:trace>
  <inkml:trace contextRef="#ctx0" brushRef="#br0" timeOffset="41727.92">2836 13081 0,'0'0'0,"21"-21"0,-21-21 0,-21-22 0,21 43 16,0 0-16,0 0 0,-21 21 15,0 0-15,0 0 16,0 42-16,-1-21 0,-20 43 16,21-22-16,0 0 0,0 1 15,-1 20-15,-20-21 0,21 1 0,-21 20 16,-1-20-16,1-1 0,21 0 0,0 1 15,-1-1-15,-41 21 0,42-41 0,0-1 16,-1 0-16,22 0 0,-21-21 16,21 42-16,-21-42 0,21-21 15,0 0-15,21 0 16,0 0-16,1 0 0,-1 21 16,21-22-16,0 22 0,1-21 15,-1 0-15,22 21 0,-22-21 0,21 21 16,1-21-16,-1 21 0,-20 0 0,20-21 15,-20-1-15,41 22 0,-41-21 0,-22 0 16,21 21-16,-21-21 0,0 0 16,1 0-16,-1 21 0,0-22 0,-21 1 15,0 0-15,0 0 0,0 0 0,0 0 16,0-1-16,0 1 0,0 0 0,0 0 16,21 0-16,-42 21 0,0 0 15,0 0-15,-1 21 0,1 0 0,0 0 16,0 0-16,21 22 0,-21-22 15,0 21-15,21 22 0,-43 20 16,43-41-16,-21 20 0,0-20 0,21-1 16,-21-21-16,21 21 0,0-20 0,0 20 15,-21-21-15,21 0 0,0 22 16,-22-22-16,22 0 0,0 0 16,0-42 15,0 0-31,0 0 15,0-1-15,0-20 0</inkml:trace>
  <inkml:trace contextRef="#ctx0" brushRef="#br0" timeOffset="41955.97">3662 13526 0,'0'0'16,"42"0"-16,-42-22 0,21 22 0,0 0 15,1 0-15,-1 0 0,-21-21 16,42 21-16,-42-21 0,42 0 0,-42 0 16,-21 0-16,0 21 15,42 0 48</inkml:trace>
  <inkml:trace contextRef="#ctx0" brushRef="#br0" timeOffset="42774.95">6265 12933 0,'0'0'0,"0"-21"0,0-85 16,0 85-1,0 0-15,0-1 0,0 1 0,-21 0 16,0 21-16,0 0 0,0 0 0,-1 0 16,-20 0-16,0 21 0,-1 0 0,1 1 15,0 20-15,-1 0 0,-20 1 16,21 20-16,-22-21 0,22 22 0,-1-1 16,1-20-16,0 20 0,21 1 0,-1-1 15,1 1-15,21-1 0,0 1 16,0-22-16,43 22 0,-22-22 0,21 0 15,22 1-15,-22-1 0,0-21 0,22 21 16,-1-42-16,1 22 0,-22-22 0,22 0 16,-22 0-16,21 0 0,-20 0 15,20-22-15,1 1 0,-1 0 16,-20 0-16,-22 0 0,21-22 0,-21 22 16,-21-21-16,21 0 0,-21-1 15,0 1-15,0 0 0,0 20 0,0-20 16,0 0-16,0 21 0,-21-1 0,21 1 15,-21 21 1,21 21-16,0 22 16,-21-22-16,21 0 0,0 21 0,0-20 15,-21-1-15,21 21 0,0-21 0,0 22 16,0-22-16,0 0 0,0 0 0,21 0 16,0 0-16,-21 1 0,21-1 0,0-21 15,22 0-15,-1 0 0,-21 0 16,0 0-16,22 0 0,-22-21 0,21-1 15,-21 1-15,1 0 0,20 0 0,-21 0 16,0 0-16,0-22 0,1 22 0,-22-21 16,21-1-16,-21 22 0,0-21 0,0 21 15,21-22-15,-21 22 0,0 0 0,0 0 16,0 0-16,0 0 0,0 42 31,-21 0-31,21 0 0,0 0 0,0 22 16,0-22-16,0 21 0,0 0 0,0 1 15,0-1-15,0-21 0,21 22 0,-21-1 16,21-21-16,0 0 16,0 22-16,1-43 0,20 21 0,-21-21 15,21 0-15,1 0 0,-1 0 0</inkml:trace>
  <inkml:trace contextRef="#ctx0" brushRef="#br0" timeOffset="44499.92">7768 13483 0,'0'0'15,"0"-21"-15,0-21 0,0 21 0,0-22 16,0 22-16,0-21 0,-21 21 0,0-1 16,0 22-16,-1-21 0,1 21 0,0 0 15,0 0-15,0 0 0,0 0 16,-1 21-16,1 1 0,0-1 16,0 0-16,0 0 0,21 21 0,0-20 15,-21 20-15,21 0 0,0-21 16,0 22-16,0-1 0,0 0 0,0-20 15,21 20-15,-21-21 0,21 0 0,0 0 16,0 1-16,22-1 0,-22-21 16,21 0-16,-21 21 0,22-21 0,-22 0 15,21 0-15,0 0 0,-20-21 0,20 0 16,0-1-16,-21 1 0,22 0 16,-22 0-16,0 0 0,0-22 0,0 1 15,1 21-15,-1-21 0,0-1 16,-21 22-16,0-21 0,0 21 0,0-1 15,0 1-15,0 0 0,0 42 32,0 0-32,0 1 0,0 20 0,-21-21 15,21 21-15,0-20 0,0 20 16,0-21-16,0 21 0,0-20 0,21-1 16,0 0-16,0 0 0,22 0 0,-22-21 15,21 21-15,0-21 0,-20 0 16,20 0-16,-21 0 0,21 0 0,-20 0 15,-1-21-15,21 0 0,-21 0 16,22 0-16,-22 0 0,0-22 16,0 22-16,0-21 0,0-1 0,-21 22 15,22-63-15,-22 41 0,0 1 16,0 21-16,0 0 0,0-1 16,0 44-1,-22-1-15,22 0 0,0 21 16,-21-21-16,0 22 0,21-1 15,0 0-15,0 1 0,0-22 0,0 21 16,0 1-16,0-22 0,0 0 16,21 0-16,22 0 0,-22 0 15,0-21-15,21 0 0,1 0 0,-1 0 0,0 0 16,-21 0-16,22 0 0,-1-21 16,0 21-16,1-21 0,-1 0 15,-21 0-15,0 0 0,1-22 0,-1 22 16,0-21-16,-21-1 0,0 1 15,0 21-15,0-21 0,0 20 0,0-20 16,0 21-16,0 0 0,0 42 31,-21 0-31,21 0 0,-21 0 16,21 22-16,0-22 0,0 21 0,-22-21 16,22 22-16,0-22 0,-21 21 0,21-21 15,0 1-15,0-1 0,0 0 16,0 0-16,0 0 15,0-42 1,0 0 0,0 0-16,21 0 0,-21-22 15,22 22-15,-22 0 0,21-21 0,0 20 16,-21-20-16,21 0 0,0 21 16,0-1-16,1 1 0,-1 0 0,0 0 15,0 21-15,0 0 0,0 0 16,-21 21-16,0 0 0,22 0 15,-22 1-15,21-1 0,-21 0 16,0 0-16,0 21 0,0-20 0,21-1 16,-21 0-16,21 0 0,-21 0 15,21 0-15,0-21 16,1 0-16,-1 0 16,-21-21-1,21 0-15,-21 0 0,21 0 0,0 0 16,-21-22-16,21 22 0,1-21 15,-1 21-15,0-22 0,0 22 0,21 0 16,-20-21-16,20 42 0,-21-22 0,0 22 16,0 0-16,1 0 0,-1 0 15,-21 22-15,0-1 0,0 0 16,21 0-16,-21 21 0,21-20 0,-21 20 16,21-21-16,-21 21 0,21-20 15,-21 20-15,22-21 0,-1 0 0,0 0 16,0 1-16,0-22 0,0 21 0,1-21 15,20 0-15,-21 0 0,0 0 16,0 0-16,22 0 0,-22 0 0,0 0 16,21-21-16,-20-1 0,-1 1 0,0 0 15,0 0-15,0-21 0,-21 20 16,21-20-16,1 0 0,-1-1 0,0 1 16,-21-21-16,21-1 0,0 22 15,0-22-15,-21 1 0,0-1 0,22 22 16,-1-22-16,-21 22 0,0 0 0,0 21 15,0-1-15,0 1 16,0 42-16,0 1 16,-21 20-16,-1 0 0,22 1 0,-21-1 15,0 0-15,0 22 0,0-1 16,0-20-16,-1 20 0,1 22 16,0-43-16,0 0 0,0 1 15,21-1-15,0 0 0,0-20 0,-21-1 16,21 21-16,-22-42 0,22 21 0,0 0 15,-21-21 1,21-21-16,0 0 16,0-21-16,21 21 15,1-1-15,-1 1 0,-21 0 0,42 0 16,-21 0-16,0-22 0,1 22 0,20 0 16,-21 0-16,21 0 0,1 21 15,-22 0-15,21 0 0,1 0 0,-1 0 16,0 0-16,-21 0 0,22 21 0,-22 0 15,0 0-15,0 22 0,0-22 16,-21 0-16,0 21 0,0-21 0,0 1 16,-21-1-16,0 21 0,0-21 0,-21 0 15,-1 1-15,1-22 0,0 21 16,-1 0-16,1-21 0,21 21 16,-22-21-16,1 0 0,21 0 0,-21 0 15,20 0-15,1 0 16,42 0-1,1-21-15,-1 0 0,21 0 16,0-1-16,1 1 0,20 0 16</inkml:trace>
  <inkml:trace contextRef="#ctx0" brushRef="#br0" timeOffset="45138.46">11345 13420 0,'0'0'0,"21"0"16,1 0-1,-1 0-15,-21-21 0,21 21 0,0 0 16,21-22-16,-20 22 0,20-21 16,-21 21-16,21-21 0,1 0 0,-1 0 15,0 0-15,1-1 0,-1 1 0,-21 0 16,0 0-16,1 0 0,-22 0 16,0-1-16,0 1 0,-22 21 15,1 0-15,0 0 0,0 21 16,0 1-16,-22-1 0,22 21 15,0-21-15,0 0 0,0 22 0,0-22 16,21 21-16,-22-21 0,22 1 16,0-1-16,0 0 0,0 21 15,0-21-15,22 1 0,-1-22 0,0 21 16,0 0-16,0-21 0,0 0 16,1 0-16,-1 0 0,0 0 0,0 0 15,0 0-15,0 0 0,1-21 0,-1 0 16,-21-1-16,21 22 0,-21-42 15,0 21-15,0 0 0,21 0 0,0-22 16,-21 22-16,21-21 0,1 21 0,-1-22 16,0 22-16,21 0 15,-21 0-15,22 0 0,-1-1 0,0 22 16,1 0-16,-1 0 0,0 0 16,1 0-16,-1 0 0,0 0 0,1 22 15,-22-1-15,0 0 0,0 0 0,0 0 16,-21 22-16,0-22 0,0 0 15,0 21-15,-21-21 0,21 1 0,-21-1 16,0 0-16,0 0 0,0 0 16,-1 0-16,-20 1 0,21-22 15,0 21-15,0-21 0,21-21 32,0-1-32,21 1 0,0 0 15,0 0-15,21 0 0,-20 0 16,-1-1-16,21-20 0,0 21 0,-20-21 15,41-22-15,-21 22 16,-20 21-16,-1-1 0,0-20 16,0 21-16,0 0 0,-21 0 0</inkml:trace>
  <inkml:trace contextRef="#ctx0" brushRef="#br0" timeOffset="45699.97">14605 13399 0,'0'0'15,"-42"0"-15,20 0 0,1 0 0,0 0 16,0 0-16,21-22 31,0 1-31,0 0 16,0 0-16,0 0 0,21 0 15,-21-1-15,21 1 0,0 0 0,-21 0 16,0-21-16,22 20 0,-1 1 0,0-21 16,0 21-16,-21-22 0,21 22 0,-21 0 15,0 0-15,0 0 0,0 42 16,0 0-16,0 0 15,0 43-15,0-22 0,-21 0 0,0 1 16,21-1-16,-21 0 0,21 64 0,-21-42 16,21-22-16,-22 22 0,22-1 0,0-21 15,0 22-15,22 42 0,-22-43 0,0 1 16,0-22-16,0 22 0,0-1 16,0 1-16,0 20 0,0-20 0,0 20 15,0-20-15,-22-1 0,-20 1 0,0-1 16,21 1-16,-1-1 0,-20-20 15,21-1-15,-21 0 0,-1-20 0,-41 41 16,41-63-16,22 0 0,0 21 0,-21 0 16,20-21-16,1 0 15,0-21-15,21 0 0,-21-21 0,0 21 16,21-1-16,0-20 0,0 0 0,63-1 16,-20-20-16,-22-1 0,-21 1 0,21-22 15,21 22-15,-21-22 0,22 0 0</inkml:trace>
  <inkml:trace contextRef="#ctx0" brushRef="#br0" timeOffset="45931.71">14838 12594 0,'0'0'16,"-21"0"-16,-1 0 0,44 0 0,-44 0 31,-20 0 0,42 21-15,21 1-16,0-22 16,1 21-16,-1 0 0,0-21 0</inkml:trace>
  <inkml:trace contextRef="#ctx0" brushRef="#br0" timeOffset="46803.96">15325 12806 0,'0'0'0,"-43"63"32,43-41-32,-21-1 0,21 0 15,0 21-15,-21-21 0,21 1 0,-21-1 16,21 21-16,0-21 0,0 0 0,0 1 15,0-1-15,0 0 0,0 0 16,0 0-16,21-21 0,0 21 16,0-21-16,0 0 0,1 22 0,-1-22 15,0 0-15,0 0 0,21 0 16,-20 0-16,-1 0 0,0-22 0,21 1 16,-21 0-16,1 0 0,-1 0 0,0 0 15,0-22-15,0 22 0,0-21 16,-21-1-16,22 22 0,-22-21 0,21 21 15,-21 0-15,0-1 0,0 1 16,0 42 0,0 1-16,0-1 15,0 0-15,0 0 0,0 21 0,0-20 16,-21 20-16,21-21 0,0 0 0,0 22 16,0-22-16,0 0 0,21 0 15,-21 0-15,42-21 0,-21 21 16,0-21-16,1 0 0,20 0 15,0 0-15,-21 0 0,22 0 0,-1 0 16,-21 0-16,22 0 0,-22-21 0,21 0 16,-21 0-16,0 0 0,1-22 15,-1 22-15,0-21 0,-21 21 16,0 0-16,0-22 0,0 22 0,-21 42 47,21 0-47,0 22 0,-21-22 15,21 0-15,-22 0 0,22 22 0,-21-22 16,21 0-16,0 0 0,0 0 16,0 0-16,0 1 0,-21-22 15,21 21-15,0-42 32,0-1-17,0 1 1,0 0-16,21 0 0,0 0 0,1 0 15,20-22-15,-21 1 0,21 0 0,1 20 16,-1-20-16,22 0 0,-22 21 16,0-1-16,1 1 0,-1 21 0,-21 0 15,0 0-15,0 0 0,22 43 16,-43-22-16,21 0 0,-21 21 0,0-21 16,0 22-16,0-22 0,0 21 0,0-21 15,-21 22-15,0-22 0,21 0 16,-22 0-16,22 0 0,-21 1 0,21-1 15,-21 0-15,21 0 16,21-42 15,0 0-15,22 21-16,-22-21 0,0-1 0,21 1 16,-20 0-16</inkml:trace>
  <inkml:trace contextRef="#ctx0" brushRef="#br0" timeOffset="47003.48">17187 12806 0,'0'-21'0,"0"42"0,21-42 0,-21 42 32,0 0-32,0 0 0,-21 0 0,21 1 15,-21 20-15,0-21 0,21 21 16,-21-20-16,21-1 0,0 21 16,0-21-16,0 0 0,0 1 0,0-1 15,0 0-15,0 0 0,0 21 16,21-42-1,0 0-15,0 0 16,0-21-16,1 0 16</inkml:trace>
  <inkml:trace contextRef="#ctx0" brushRef="#br0" timeOffset="47359.8">17420 12467 0,'0'0'0,"-42"0"15,21 0-15,-22 0 16,22 0-16,0 0 0,21 21 16,-21 1-16,0-1 0,21 0 15,0 0-15,0 0 16,21-21-16,0 0 0,0 0 16,0 0-16,0 0 0,22 0 0,-22 0 15,21 0-15,-21 0 0,1 0 0,-1 0 16,0 0-16,0-21 0,-21 0 0,0 0 15,0 0-15,0-1 0,0-20 16,0 21-16,0-21 16,-42-1-16,42 22 0,-43 21 0,43-21 15,-21 21-15,-21 0 0,21 0 16,0 21-16,-1-21 0,1 21 0,0 0 16,0 1-16,0-1 0,0 21 15,-1-21-15,22 0 0,0 1 0,0-1 16,0 0-16,0 0 0,0 0 0,22 0 15,-1-21-15,0 22 0,0-22 0,21 0 16</inkml:trace>
  <inkml:trace contextRef="#ctx0" brushRef="#br0" timeOffset="47679.62">18267 12171 0,'-21'0'16,"21"21"-16,-43 0 0,22 0 16,0 22-16,-21-22 0,20 21 0,1-21 15,-21 22-15,21-1 0,-22 0 16,22-20-16,-21 20 0,21 21 0,0-20 16,-22-1-16,22 22 0,21-22 0,-21 0 15,21 43-15,0-43 16,0 1-16,0-1 0,0-21 0,0 21 15,21-20-15,0-1 0,0 0 16,1-21-16,-1 0 0,0 0 16,0 0-16,0 0 0,22 0 0,-22 0 15,0-21-15,21 21 0,-21-21 16,22-22-16,-22 22 0,21 0 0,-21-21 16,1 20-16,-1-20 0</inkml:trace>
  <inkml:trace contextRef="#ctx0" brushRef="#br0" timeOffset="47922.87">17738 12594 0,'0'0'0,"-43"0"0,64 0 16,1 0 0,-1 0-16,21 0 0,-21 0 0,22-21 15,-1 21-15,-21 0 0,21 0 0,1 0 16,-22 0-16,21 0 0,1 0 15,-1 0-15,0 0 0,-21 0 0,22 0 16,-22 0-16,21 0 0,-21 0 16,1 0-16,-1 0 15,0 0-15,0 0 32</inkml:trace>
  <inkml:trace contextRef="#ctx0" brushRef="#br0" timeOffset="48187.46">19452 12869 0,'21'22'16,"-21"-44"-1,0 1 1,0 0 0,0 0-16</inkml:trace>
  <inkml:trace contextRef="#ctx0" brushRef="#br0" timeOffset="201415.84">21675 10520 0,'0'0'0,"21"0"0,-21 21 31,21-21-31,-21 21 31,-21-21-31,0 0 0,-22 0 16,22 0-16,-21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2T05:04:40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6308 233 0,'0'0'0,"0"-21"16,0 0-16,0-1 0,21 22 16,-21-21-16,0 0 15,0 0-15,21 0 0,-21 0 16,0-1-16,0 1 16,-21 21-1,0 0 1,-1 0-16,1 0 0,-21 0 0,21 21 15,-22 1-15,1-1 0,0 0 16,-1 21-16,1-21 0,0 22 16,-1-1-16,-20 0 0,21 1 0,-1-1 15,1 0-15,21 1 0,-22-1 16,22 0-16,0 1 0,0-1 16,0 0-16,21 1 0,0 20 15,0-20-15,0 20 0,0-21 0,0 22 16,0-22-16,0 22 0,21-22 15,0 0-15,21-20 0,-20 20 0,20-21 16,0 0-16,1 0 0,-1 1 16,0-22-16,22 0 0,-22 0 0,22 0 15,-22 0-15,21 0 0,-20-22 16,20 1-16,-20 0 0,-1 0 0,0 0 16,1-22-16,-1 22 0,-21-21 15,0 0-15,0-1 0,-21 1 16,0 0-16,0-1 0,0 22 15,0-21-15,-21 21 0,0-1 0,0 1 16,-21 0-16,20 21 0,-20 0 16,0 0-16,-1 0 0,1 0 0,0 0 15,-1 0-15,22 0 0,-21 0 16,0 21-16,20 0 0,-20-21 0,21 22 16,0-1-16,21 0 15,0 0 1,21-21-16,0 0 15,0 0-15,0 0 0,22-21 16,-22 0-16,21 21 0,1-21 16,-1-1-16,-21 1 0,21 21 15,-20-21-15,-1 21 0,21 0 0,-21 0 16,0 0-16,1 0 16,-22 21-1,0 22-15,0-22 0,0 21 16,0 0-16,0 1 0,0-1 0,0 22 15,0-22-15,-22 21 0,22-20 16,-21 20-16,21-20 0,0 20 0,-21 1 16,0-1-16,21 1 0,-21-1 0,21 1 15,0-1-15,-21 1 0,21-22 16,-22 21-16,22-20 0,-21-1 16,21 0-16,0 1 0,0-22 15,0 21-15,0-21 0,0 1 0,0-1 16,0-42 15,0-1-31,0 1 0,0 0 16,0 0-16,0-21 0,21-1 15,1 1-15,-1 0 0,0-22 0</inkml:trace>
  <inkml:trace contextRef="#ctx0" brushRef="#br0" timeOffset="587.86">7154 445 0,'0'0'0,"0"-22"0,-63-62 31,63 63-31,-21 21 16,21 21-1,0 0-15,0 21 0,0-21 16,0 22-16,0-1 0,0 0 16,0 22-16,-22-22 0,22 22 0,0-1 15,-21 1-15,21-1 0,0 1 16,0-22-16,-21 22 0,21-22 16,-21 0-16,21-21 0,-21 22 0,21-22 15,0 0-15,0 0 0,0 0 16,0-42 15,0 0-31,0 0 16,0 0-16,0 0 0,0-22 15,0 1-15,0 0 0,21-1 0,-21 1 16,42 0-16,-21-1 16,1 1-16,20 21 0,-21-22 0,21 22 15,1 0-15,-22 21 0,21 0 16,-21 0-16,1 21 0,20 0 0,-21 1 15,0-1-15,-21 21 0,0 0 16,21-20-16,-21 20 0,0 0 0,0-21 16,0 22-16,0-22 0,-21 21 15,21-21-15,-21 1 0,21-1 0,0 0 16,0 0-16,-21 0 0,0 0 16,21-42 30,0 0-46,0 0 0,0 0 0,21 0 16,-21-1-16</inkml:trace>
  <inkml:trace contextRef="#ctx0" brushRef="#br0" timeOffset="995.31">7683 1037 0,'22'-21'47,"-1"0"-47,0 0 0,0 0 16,0-1-16,0 1 0,1 0 16,-1 0-16,-21 0 0,0 0 0,0-1 15,0 1-15,0 0 0,0 0 16,0 0-16,-21 21 15,-1 0-15,1 0 16,0 21-16,0 0 0,-21 0 16,42 0-16,-22 22 0,1-22 15,0 21-15,21 1 0,-21-1 0,21 0 16,0-21-16,0 22 16,0-22-16,0 21 0,0-21 0,0 1 15,0-1-15,0 0 0,21-21 16,0 21-16,0-21 0,1 0 0,-1 0 15,0 0-15,0 0 0,0 0 0,0 0 16,22 0-16,-22-21 0,0 0 16,21 21-16,-20-21 0,-1-1 0,0 1 15,0 0-15</inkml:trace>
  <inkml:trace contextRef="#ctx0" brushRef="#br0" timeOffset="1380.23">8128 953 0,'0'0'0,"0"-22"16,0-41-1,0 42 1,0 0-16,0-1 16,21 22-16,0-21 0,0 21 15,1 0-15,-1 0 16,0 0-16,0 0 0,0 0 0,0 0 16,1 21-16,-22 1 0,21-1 15,0 0-15,0 0 0,0 21 16,-21-20-16,0-1 0,21 21 0,-21-21 15,0 22-15,0-22 0,0 0 16,0 21-16,0-21 0,-21 1 0,0-22 16,21 21-16,-21 0 0,21-42 47,0 0-47,0-1 15,0 1-15,0 0 0,0-21 16,21 21-16,-21-1 0,0-20 0,21 21 15,0 0-15,-21 0 0,22-22 16,-22 22-16,21 0 0,0 0 0,0 0 16,0-1-16,0 1 15,1 21-15,-1-21 0,0 0 16,0 21-16</inkml:trace>
  <inkml:trace contextRef="#ctx0" brushRef="#br0" timeOffset="2340.5">9186 339 0,'0'0'0,"0"-21"16,-21-1-16,0 22 31,21 22-16,0-1-15,0 0 16,0 0-16,-21 21 0,21 1 0,0-22 16,-21 21-16,21 1 0,0-1 0,0 21 15,-22-20-15,1-1 0,0 22 16,21-22-16,-21 0 0,0 1 0,0-1 16,21 0-16,0-21 0,-22 1 15,22 20-15,-21-42 0,21 21 16,0 0-16,0-42 31,0 0-15,0 0-16,0 0 0,0-1 0,0-20 15,0 21-15,21-21 16,1-1-16,-1 1 0,0 21 0,0-22 16,0 22-16,0 0 0,22-21 15,-22 21-15,0-1 0,0 22 0,0-21 16,1 0-16,-1 21 0,0 0 15,0 0 1,-21 21-16,0 0 16,0 1-16,-21-1 15,0 0-15,0-21 0,-1 21 0,1 0 16,0-21-16,0 21 0,0-21 16,0 0-16,-1 0 15,1 22-15,0-22 16,21 21 46,0 0-46,21 0-16,0 0 16,1 0-16,-1 1 0,0-1 15,0 0-15,0 0 16,0-21-16,22 0 0,-22 21 15,0-21-15,0 0 0,0 0 16,1 0-16,-1 0 0,0 0 0,0 0 16,0-21-16,0 0 0,1 21 0,-1-21 15,0 0-15,0-1 0,-21 1 16,21 0-16,-21-21 0,0 21 16,0-1-16,0 1 0,0 0 15,0 42 16,0 0-31,0 1 16,0-1-16,0 0 0,0 0 16,0 0-16,0 0 0,0 1 15,-21-1-15,21 0 0,0 0 16,0 0-16,0 0 0,0 1 16,0-1-1,0-42 16,0-1-31,21 1 16,0 0-16,-21 0 0</inkml:trace>
  <inkml:trace contextRef="#ctx0" brushRef="#br0" timeOffset="2552.3">9694 614 0,'0'0'0,"0"-21"15,-21 21 1,21 21 62,21 0-62</inkml:trace>
  <inkml:trace contextRef="#ctx0" brushRef="#br0" timeOffset="3083.28">10096 699 0,'-21'21'31,"21"0"-15,0 0-16,-21 0 16,21 0-16,0 1 0,0-1 15,-21 0-15,21 21 0,0-21 0,0 1 16,0-1-16,-21 0 0,21 21 16,-21-21-16,21 1 0,0-1 15,-22 0-15,22 0 16,-21-21-16,21-21 31,0 0-31,0 0 16,0-1-16,0 1 0,0 0 15,21-21-15,-21 21 0,22-22 0,20 1 16,-21 0-16,0-1 0,22 1 16,-1 21-16,-21-22 0,21 22 15,1-21-15,-1 21 0,0 21 0,1-21 16,-22 21-16,21 0 0,1 0 15,-22 21-15,21 0 0,-21 0 0,0 0 16,-21 22-16,0-22 0,0 21 16,0 0-16,0-20 0,0 20 0,0 0 15,0-21-15,0 22 0,-21-22 16,21 0-16,-21 0 0,0 0 0,21 1 16,-21-1-16,21 0 15,-21-21-15,-1 0 16,22-21-1,0 0-15,0-1 16,0 1-16</inkml:trace>
  <inkml:trace contextRef="#ctx0" brushRef="#br0" timeOffset="3983.88">13398 402 0,'0'0'0,"0"-21"0,0-21 0,-21 21 16,0-1-16,21 1 0,-21 21 15,0 0-15,0 0 16,-1 21-16,22 1 16,-21 20-16,21 0 0,0 1 0,-21-1 15,21 21-15,0-20 0,-21 20 16,21 22-16,0-22 0,0 1 0,0-1 16,-21 1-16,21-22 0,-21 22 15,21-22-15,-22 0 0,22 1 0,-21-22 16,21 0-16,0 0 15,0 0-15,0 1 0,-21-22 0,0 0 32,21-22-17,0 1-15,0 0 0,0 0 0,0-21 16,0 20-16,0-20 0,0 0 16,0-22-16,0 22 0,21 0 0,0-1 15,22 1-15,-22 0 0,21-1 16,-21 1-16,22 21 0,-1 0 0,0-1 15,1 1-15,-1 21 16,0 0-16,-21 0 0,22 0 0,-22 21 0,0 1 16,0 20-16,-21-21 15,0 21-15,0-20 0,0 20 0,-21-21 16,0 21-16,0-20 0,-22-1 16,1 21-16,0-21 0,-1 0 0,-20-21 15,21 22-15,-1-1 0,-20-21 16,42 0-16,-22 0 0,22 0 0,0 0 15,0 0-15,0-21 0,-1-1 16,22 1 0,22 21-1,-1 0-15,0 0 0,0 21 0,0 1 16,0-1-16,22 0 0,-22 0 16,21 0-16,-21 0 0,1 1 15,20-1-15,-21 0 0,21 0 0,-20 0 16,-1-21-16,21 21 0,-21-21 15,0 22-15,22-22 0,-22 0 0,0 0 16,21 0-16,-20 0 0,-1-22 16,0 1-16,0 21 0,0-21 0</inkml:trace>
  <inkml:trace contextRef="#ctx0" brushRef="#br0" timeOffset="4364.26">13843 1037 0,'0'0'0,"0"21"47,21-21-47,0 0 0,0 0 15,1 0-15,20 0 0,-21 0 16,21 0-16,-20-21 0,20 21 0,-21-21 16,0 0-16,22 21 0,-22-21 15,0 0-15,-21-1 0,0 1 0,0 0 16,0 0-16,-21 21 15,0 0-15,-22 0 0,22 0 16,-21 0-16,-1 0 0,1 21 16,0 0-16,21 0 0,-22 22 0,1-22 15,21 0-15,0 21 0,-1-20 16,1 20-16,21-21 0,0 0 0,0 0 16,0 1-16,0-1 0,0 0 15,0 0-15,21-21 0,1 21 0,-1-21 16,0 0-16,0 0 0,21 0 15,1 0-15,-22 0 0,21 0 0,1 0 16,-1 0-16,0 0 0,1 0 16,-1-21-16,0 0 0,-21 0 0,22 21 15</inkml:trace>
  <inkml:trace contextRef="#ctx0" brushRef="#br0" timeOffset="5027.74">14541 1037 0,'0'0'15,"22"-42"1,-22 63 15,0 0-31,-22 0 16,22 1-16,-21-1 0,21 0 15,0 0-15,0 0 0,0 0 0,0 1 16,0-1-16,0 0 16,21-21-16,-21 21 0,22-21 15,-1 0-15,0 0 0,0 0 16,0 0-16,0 0 0,1 0 15,-1-21-15,21 21 0,-21-21 0,0 0 16,1-1-16,-1 1 0,0 0 16,0 0-16,-21-21 0,0 20 0,0 1 15,0 0-15,0 0 0,21 0 16,-21 0-16,0-1 16,0 44 15,0-1-31,0 0 0,0 0 15,0 21-15,-21-20 0,21-1 0,0 21 16,0 0-16,0 1 0,0-22 16,0 21-16,0 1 0,0 20 15,0-21-15,0 22 0,21-22 16,-21 43-16,21-22 0,-21 1 0,0 21 16,0-1-16,22 1 0,-22 0 0,0-1 15,0 1-15,0 21 0,0 0 16,0-1-16,0-20 0,0 21 0,-22-21 15,22-1-15,-21 1 0,0-22 0,0 22 16,0-21-16,0-22 0,-22 21 16,22-20-16,-21-22 0,-1 21 0,22-21 15,-21 1-15,0-1 0,-1-21 0,1 0 16,21 0-16,-22 0 16,1-21-16,21-22 0,0 22 0,0-21 15,-1-22-15,1 22 0,21-22 0,-21 1 16,21-1-16,0 1 0,0-22 15,0 1-15,21-1 0,0 0 0,1-21 16,-1 22-16,0-1 0,21 22 0,1-22 16,-22 21-16,21 1 0,0-22 15,1 22-15,-1 20 0,22-20 0,-22-1 16,0 1-16,1 21 0,20-22 16,-21 22-16,22-1 0</inkml:trace>
  <inkml:trace contextRef="#ctx0" brushRef="#br0" timeOffset="5687.67">15642 826 0,'0'0'0,"0"-22"0,0-41 32,-21 63-17,0 0-15,0 21 0,-1 0 16,1 0-16,0 22 15,0-1-15,0 22 0,0-22 0,-1 0 0,1 22 16,21-22-16,-21 0 0,21 1 16,-21-1-16,21 0 0,-21-20 15,21-1-15,0 21 0,0-21 16,0 0-16,0 1 0,0-44 47,21 1-47,0 0 0,0 0 15,0-21-15,1 20 0,-1-20 16,0 21-16,0-21 0,-21 20 0,21 1 16,22-21-16,-22 42 0,0 0 15,0 0 1,-21 21 0,0 21-16,21-20 0,-21-1 15,21 0-15,-21 21 0,0-21 0,0 1 16,22-1-16,-22 0 0,21 0 15,0 0-15,0 0 0,-21 1 0,21-1 16,0-21-16,1 0 0,-1 21 0,0-21 16,0 0-16,0 0 0,0 0 15,1 0-15,20 0 0,-21-21 0,21 0 16,-20-1-16,-1 1 0,21 0 16,-21-21-16,22-1 0,-22 1 0,0-21 15,0 20-15,0-20 16,0-1-16,-21 1 0,0 20 0,0-20 15,0 21-15,0-1 0,0 22 0,0 0 16,0 0-16,0 0 0,0-1 16,-21 22-1,0 0-15,21 22 16,-21-1-16,21 0 0,0 0 0,0 0 16,0 0-16,0 22 0,0-22 15,0 0-15,0 0 0,0 0 0,0 1 16,0-1-16</inkml:trace>
  <inkml:trace contextRef="#ctx0" brushRef="#br0" timeOffset="6131.26">16700 953 0,'0'0'0,"-21"0"16,0 0-1,0 0-15,21 21 0,-21 0 0,-22 0 16,22 0-16,0 0 0,0 1 16,21 20-16,-21-21 0,0 0 0,21 22 15,-22-22-15,22 0 16,0 0-16,0 0 0,0 0 0,0 1 0,0-1 16,22 0-16,-1-21 0,0 21 15,0-21-15,0 0 0,22 21 16,-22-21-16,21 0 0,-21 0 0,22 0 15,-22 0-15,21-21 0,-21 21 16,0-21-16,22 0 0,-22 0 0,0-1 16,-21-20-16,0 21 0,0-21 15,0 20-15,0-20 0,0 0 0,0-1 16,0 22-16,0-21 0,-21 21 16,0 21-16,21-21 0,-21-1 0,-1 22 15,1 0-15,0 0 16,0 0-16,0 22 15,21-1-15,-21 0 16,21 0-16,0 0 16,0 0-16,0 1 15,21-22-15,-21 21 16,21-21-16</inkml:trace>
  <inkml:trace contextRef="#ctx0" brushRef="#br0" timeOffset="6631.65">17103 1143 0,'0'-21'15,"0"0"-15,0 0 16,0-1-16,0 1 16,0 0-16,0 0 0,21 0 0,0 0 15,0-1-15,0 1 0,0 0 16,1 0-16,-1 21 0,21-21 0,-21 21 15,0-21-15,22 21 0,-22 0 16,0 0-16,0 21 0,0 0 0,-21 0 16,0 0-16,0 22 0,0-1 15,0 0-15,0-21 0,0 22 16,0-1-16,0 0 0,-21 1 16,0-22-16,21 21 0,-21-21 0,21 1 0,0 20 15,-21-21-15,0 0 16,21 0-1,0-42 17,0 0-32,0 0 0,0 0 15,0 0-15,21-22 0,0 1 16,0 21-16,0-22 0,0 1 0,1 0 16,-1-1-16,21 1 0,-21 21 15,0 0-15,-21-22 0,22 22 0,-1 21 16,0-21-16,0 0 15,0 21 1,0 0 0,-21 21-1,0 0 1,0 0-16</inkml:trace>
  <inkml:trace contextRef="#ctx0" brushRef="#br0" timeOffset="7296.28">18373 1058 0,'0'0'0,"0"-84"15,0 63-15,0-1 16,0 1-16,0 0 0,-22 0 0,1 0 15,0 21-15,0 0 16,0 0-16,0 0 0,-1 0 16,1 0-16,0 21 0,0 0 15,0 0-15,0 22 0,-22-22 16,22 21-16,0 0 0,-21-20 0,20 20 16,1 0-16,0-21 0,0 1 15,21 20-15,0-21 0,0 0 0,-21 0 16,21 1-16,0-1 15,0 0-15,21-21 0,0 0 16,0 0-16,0 0 16,1 0-16,-1 0 0,21 0 0,-21-21 15,0 0-15,1-1 0,20 1 16,-21 0-16,0-21 0,22-1 0,-1 1 16,-21 0-16,21-1 0,1-20 15,-22 21-15,21-22 0,-21 22 0,1-22 16,-1 22-16,-21 0 15,0-1-15,0 22 0,21-21 0,-21 21 16,0-1-16,0 1 0,0 0 16,-21 42 15,0 0-31,-1 1 0,22 20 0,-21 0 16,0-21-16,0 22 0,0 20 15,0-20-15,-1 20 0,22-21 0,0 22 16,-21-22-16,21 22 0,0-22 15,0 0-15,0 1 0,0-22 0,0 21 16,0-21-16,0 1 0,0-1 16,21-21-16,-21 21 0,22 0 15,-1-21-15,0 0 0,0 0 16,0 0-16,0 0 16,1 0-16,-1-21 0,0 0 0,21 0 15,-21-1-15,22 22 0,-22-21 0</inkml:trace>
  <inkml:trace contextRef="#ctx0" brushRef="#br0" timeOffset="7711.64">19113 1037 0,'0'0'0,"0"-21"0,0-64 32,0 64-32,0 0 0,-21 0 15,0 21 1,0 0-16,0 0 0,0 0 0,-1 21 15,1-21-15,0 21 0,0 0 16,0 1-16,0-1 0,-1 0 0,1 0 16,21 0-16,0 0 15,0 1-15,0-1 0,21-21 16,1 21-16,20-21 0,-21 0 16,0 21-16,0-21 0,22 21 0,-22-21 15,0 0-15,0 21 16,0-21-16,1 22 0,-1-1 0,-21 0 15,0 0-15,21 0 16,-21 0-16,0 1 0,0-1 16,-21 0-16,21 0 0,-21-21 15,-1 21-15,-20 0 0,21-21 16,0 0-16,-22 22 0,22-22 0,-21 0 16,21 21-16,-22-21 0,22 0 15,0 0-15,0 0 0,-21 0 16,20 0-16,1 0 0,0 0 0,0 0 15,0 0-15,0 0 0,-22-21 0,22 21 16,-21-22-16</inkml:trace>
  <inkml:trace contextRef="#ctx0" brushRef="#br0" timeOffset="8615.7">6075 2117 0,'0'0'0,"-21"0"0,-64-43 31,106 43-15,0 0 0,0 0-16,22 0 15,-22 0-15,42 0 0,-20 0 0,20 0 16,1 0-16,20 0 0,22 0 16,0 0-16,0 0 0,21 0 0,0 0 15,21 0-15,0 0 0,22 0 16,-1 0-16,21 0 0,1 0 0,21 0 15,-1 0-15,22-21 0,0 21 0,0 0 16,42 0-16,-21-21 0,21 21 16,21 0-16,-20-21 0,20 21 0,21 0 15,1-21-15,-22 21 0,22 0 16,20-21-16,-20 21 0,-1-22 16,1 22-16,-1 0 0,1-21 15,-22 21-15,22 0 0,-22-21 0,0 21 16,1-21-16,-22 0 0,0 21 15,0 0-15,-21-21 0,21 21 0,-42 0 16,21 0-16,-21 0 0,0 0 16,0 0-16,0 0 0,-43 0 0,1 0 15,-1 0-15,-21 0 0,-20 0 16,20 0-16,-42 0 0,0 0 0,-21 0 16,0 21-16,-43-21 0,1 0 15,-1 0-15,-21 0 0,-20 0 16,-1 0-16,0 0 0,0 0 0,0 0 15,-21-21 32,-21 21-47</inkml:trace>
  <inkml:trace contextRef="#ctx0" brushRef="#br0" timeOffset="8748.37">20087 1842 0,'0'0'0,"42"0"31,-20 0-31,-1 21 16,0-21-16</inkml:trace>
  <inkml:trace contextRef="#ctx0" brushRef="#br0" timeOffset="18391.21">11959 5736 0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2T05:10:53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2476 4339 0</inkml:trace>
  <inkml:trace contextRef="#ctx0" brushRef="#br0" timeOffset="871">1397 4847 0,'0'0'0,"0"-21"0,0 0 0,0 0 0,0 0 15,0-1-15,0 1 0,0 0 16,0 0-16,0 0 16,0 0-16,0-1 0,0 1 0,21 0 15,0 0-15,0 0 16,1 0-16,-1 21 15,21 0-15,-21 0 0,22 0 0,-22 0 16,21 0-16,0 21 0,1-21 16,-1 21-16,-21 0 0,22 21 0,-22-20 15,21 20-15,-21 21 0,0-20 16,1 20-16,-22 1 0,0-22 16,0 22-16,0-1 0,0-21 15,0 1-15,0 20 0,-22-42 16,22 22-16,-21-22 0,21 0 0,-21 0 15,21 0-15,-21-21 0,21-21 32,0 0-32,0-21 15,0 21-15,0-22 0,21 1 0,0 0 16,-21-22-16,21 1 0,1-1 16,-1 1-16,0-1 0,0 1 15,0 20-15,22 1 0,-22 0 0,21 20 16,0 1-16,-20 0 0,-1 21 15,21 0-15,-21 0 0,0 21 16,1 0-16,-22 22 0,0-22 16,0 42-16,0-20 0,0 20 0,0-20 15,0 20-15,0-21 0,0 22 16,0-22-16,0 1 0,0-22 0,0 21 16,0 0-16,0-20 0,0-1 15,0 0-15,0 0 0,21-42 47,0 0-47</inkml:trace>
  <inkml:trace contextRef="#ctx0" brushRef="#br0" timeOffset="1219.34">2646 4953 0,'21'0'15,"0"0"-15,0 0 16,0-21-16,22 0 16,-22 0-16,0-1 0,21-20 15,-20 21-15,20 0 0,-21-22 0,0 22 16,0 0-16,1-21 0,-1 21 16,-21-1-16,0 1 15,-21 21-15,-1 0 16,-20 21-16,21 1 0,0 20 15,-22 0-15,22 1 0,-21 20 0,21-21 16,-22 22-16,22-22 0,21 22 16,0 20-16,0-62 15,0 20-15,0-21 0,21 0 0,1 0 16,-1 1-16,21-22 0,0 0 16,-20 0-16,41 0 0,-21 0 0,1 0 15,-1 0-15,0-22 0,1 1 16,-1-21-16,0 21 0</inkml:trace>
  <inkml:trace contextRef="#ctx0" brushRef="#br0" timeOffset="1954.55">3344 4805 0,'0'0'0,"0"-21"0,-21 0 0,21-1 16,0 1-16,0 0 0,0 0 16,0 0-16,21 0 0,0-1 0,1 22 15,20-21-15,-21 21 0,21 0 16,1 0-16,-1 0 0,0 0 0,-20 21 15,20 1-15,0-1 0,-21 0 0,-21 21 16,0 1-16,0-1 0,0-21 16,0 43-16,-21-43 0,0 21 15,0 0-15,-21 1 0,20-1 16,1-21-16,0 0 0,0 1 0,0-1 16,0-21-16,21 21 0,-22-21 15,44-21 1,-1 0-16,0-1 15,0-20-15,0 0 0,22-1 16,-22 1-16,0-21 0,21-1 0,1 22 16,-22-1-16,21-20 0,-21 42 15,0-22-15,1 22 0,-1 0 0,-21 42 32,-21 0-32,21 22 15,-22-22-15,1 21 0,0 22 0,0-22 16,0 0-16,21 22 0,-21-22 15,21 1-15,0 20 0,0-42 0,0 22 16,21-1-16,0-21 0,0 0 16,21 0-16,-20 1 0,20-22 0,-21 0 15,21 0-15,1 0 0,-1 0 16,-21 0-16,22-22 0,-1 1 0,0 0 16,1-21-16,-1-1 0,0 1 15,1-21-15,-1-1 0,-21 1 0,21-1 16,-20-21-16,20 22 0,-21-1 15,0-20-15,0 20 0,-21-20 16,0 20-16,0 1 0,0 20 16,0 1-16,0 0 0,0-1 0,-21 22 15,0 42 1,0 0-16,21 1 0,-21 20 16,0 0-16,21 22 0,-22-1 0,22 1 15,0-1-15,0 1 0,0-1 16,0 1-16,0 20 0,0-20 0,0-1 15,22-20-15,-1 20 0,0-20 16,0-1-16,0-21 0,0 0 16,1 22-16,-1-43 0,21 21 0,-21-21 15,0 0-15,22 0 0,-22 0 16,21 0-16,-21 0 0,22-21 0,-22-1 16,0 1-16,0-21 0,0 21 15,1-43-15,-1 22 0,-21 0 0</inkml:trace>
  <inkml:trace contextRef="#ctx0" brushRef="#br0" timeOffset="2150.84">4445 4657 0,'0'0'0,"-21"0"0,0 0 32,42 0-32,21 0 0,-21 0 15,43-21-15,-22 21 0,22-22 0,-1 1 16,1 21-16,-1-21 0,1 21 15,-1-21-15,-21 21 0,22 0 0,-22 0 16,-21 0-16,22 0 0,-43 21 31,0 0-31</inkml:trace>
  <inkml:trace contextRef="#ctx0" brushRef="#br0" timeOffset="2694.83">2836 5757 0,'0'0'16,"-21"-21"-16,0 0 0,21 0 0,0 0 15,0 0-15,-21-1 0,21 65 31,0-22-15,0 21-16,0 1 0,0-1 0,0 0 16,0 1-16,0 20 15,0-21-15,0 1 0,0 20 0,0-20 16,0 20-16,-21-21 0,-1 22 16,22-22-16,0 1 0,-21-1 0,21 0 15,-21 1-15,21-22 0,0 0 16,0 0-16,0-42 31,0 0-31,-21-22 0,21 22 16,-21-21-16,0 0 0,21-1 15,-22 22-15,1 0 0,21 0 16,-21 0-16,21-1 0,-21 22 16,0 0-16,21 22 0,-21-1 15,21 21-15,-22-21 0,22 22 0,-21-1 16,21-21-16,-21 21 0,21-20 15,0-1-15,0 0 0,0 0 0,21-21 16,0 0-16,1 0 0,20 0 16,-21 0-16,21 0 0,1-21 0,-1 0 15,22 0-15,-22-1 0,0-20 16,22 21-16,-22-21 0,0 20 0,1-20 16,-22 21-16,0-21 0,0 20 15</inkml:trace>
  <inkml:trace contextRef="#ctx0" brushRef="#br0" timeOffset="3323.22">1609 7578 0,'0'0'0,"-22"-21"0,1-149 31,21 128-31,0 21 0,0 0 16,0-1-16,21 1 0,1 21 0,-1 0 15,0 0-15,0 21 0,0 22 16,22-22-16,-22 21 0,21 1 16,0-1-16,-20 21 0,-1-20 0,21-1 15,-21 22-15,0-22 0,-21 0 16,0 1-16,22-1 0,-22 0 16,0 1-16,0-22 0,0 21 0,0-21 15,0 0-15,21-42 31,-21 0-31,0-21 16,0 21-16,0-22 0,21 1 0,-21 0 16,21-22-16,0 1 0,-21 20 15,21-20-15,1-1 0,-1 22 0,-21 0 16,21 20-16,0 1 0,0 21 16,0 21-16,-21 1 15,22 20-15,-22 0 0,0 1 16,0-1-16,0 0 0,0 22 0,0-22 15,0 0-15,0 22 16,0-22-16,-22 1 0,22-1 0,0 0 16,0 1-16,0-22 0,0 0 15,0 0-15,0 0 0,22-21 0,-1 0 16,0 0-16,21 0 0,1-21 16,-22 0-16,21-21 0,0-1 0,1 22 15,-22-21-15</inkml:trace>
  <inkml:trace contextRef="#ctx0" brushRef="#br0" timeOffset="4391.77">2603 7726 0,'0'0'0,"0"21"0,-21 0 32,42-21-17,1 0-15,-1-21 0,0 21 0,0-21 16,21 0-16,1 0 0,-22-1 15,21 1-15,-21 0 0,22-21 0,-22 21 16,0-1-16,0 1 0,0 0 16,-21 0-16,0 0 0,-21 42 15,0 0 1,0 0-16,0 22 0,0-22 16,-22 21-16,22 0 0,0-20 15,-21 20-15,20 0 0,22 1 16,0-22-16,-21 21 0,21-21 0,0 0 15,0 1-15,21-1 0,1 0 16,-1-21-16,21 0 0,-21 0 0,22 0 16,-1 0-16,0-21 0,-21 21 15,22-21-15,-1-1 0,-21 1 0,22 0 16,-22 0-16,0 0 0,0-22 16,0 22-16,-21-21 0,0 21 0,21-22 15,-21 22-15,0-21 0,0 21 0,22-22 16,-22 22-16,21 0 0,0 0 15,-21 0-15,21 21 0,0 0 16,0-21-16,1 21 0,-1 0 16,0 0-16,0 0 0,0 21 0,22 0 15,-22 0-15,0 0 0,0 22 16,0-22-16,0 0 0,-21 21 0,0-21 16,0 1-16,0 20 0,0-21 0,0 0 15,0 0-15,-21 1 0,0-1 16,0 0-16,21 0 0,-21-21 15,21 21-15,0-42 32,21 0-32,0 0 0,0 0 0,0-1 15,1 1-15,20-21 16,-21 0-16,21-1 0,-20 1 0,20 0 16,-21-1-16,21 1 0,-20 21 15,-1 0-15,-21-1 0,0 44 31,0 20-31,0-21 0,0 0 16,0 22-16,0-1 0,-21-21 0,21 21 16,-22 1-16,22-22 0,-21 21 0,21-21 15,0 22-15,0-22 0,0 0 16,21 0-16,1-21 0,-1 21 0,0-21 16,21 0-16,-21 0 15,22 0-15,-22 0 0,21 0 0,-21-21 16,22 21-16,-1-21 0,0 0 0,-20 0 15,20-22-15,-21 22 0,21-21 16,-20 0-16,20-22 0,-21 1 0,0-1 16,0-21-16,1 1 0,-1-1 15,21-84-15,-21 105 0,-21-20 16,21 41-16,-21-20 0,0 20 16,0 22-16,0 0 0,0 0 0,0 42 15,-42 0-15,21 0 16,0 22-16,0-1 0,-1 22 15,1-22-15,0 43 0,0-22 0,0 1 16,21 20-16,0-20 0,0-1 16,0 1-16,0-1 0,0-20 0,0 20 15,0-42-15,21 22 0,0-22 0,0 21 16,0-21-16,1-21 0,20 21 16,-21-21-16,21 0 0,1 0 0,-22 0 15,21 0-15,1 0 0,-1-21 16,0 21-16,1-21 0,-1 0 0,-21 0 15,0 0-15,22-1 0,-22-20 0,0 21 16,-21-21-16,0-1 16,0 1-16,0 0 0,0-1 0</inkml:trace>
  <inkml:trace contextRef="#ctx0" brushRef="#br0" timeOffset="4570.83">4403 7303 0,'0'0'0,"21"0"15,21 0-15,0 0 16,1 0-16,20 0 0,-20 0 0,20-22 16,1 1-16,-1 21 0,1-21 15,-1 0-15,-21 21 0,22-21 0,-22 21 16,1 0-16,-22 0 0,21 0 16,-21 0-16,-21 21 15</inkml:trace>
  <inkml:trace contextRef="#ctx0" brushRef="#br0" timeOffset="5144.08">2730 8721 0,'0'0'0,"-21"-21"0,-21-128 32,42 128-32,0 0 0,0 0 15,0 0-15,-21 21 16,21 21-16,0 21 16,21-21-16,-21 22 15,21 20-15,0-20 0,-21 20 0,21-21 16,-21 22-16,0-1 0,22-20 0,-22 20 15,0 1-15,0-22 0,0 22 16,0-22-16,0 0 0,-22 1 0,22-1 16,-21-21-16,0 0 0,0 22 15,21-22-15,-21-21 0,0 21 16,-1-21-16,1 0 0,0-21 16,0 0-16,0-1 15,0-20-15,-1 21 0,1 0 0,0-22 16,0 22-16,21 0 0,-21 0 15,0 21-15,21 21 16,0 0-16,0 0 16,0 1-16,0-1 15,0 0-15,21 0 0,0-21 0,21 0 16,-21 0-16,22 0 0,-1 0 16,0 0-16,1 0 0,20 0 15,-20-21-15,-1 0 0,21 0 0,-20-1 16,-1 1-16,0 0 0,1 0 15,-1 0-15,-21 0 0,0-22 0,1 22 16,-22 0-16,0 0 0,0 0 16,0-1-16,0 1 0</inkml:trace>
  <inkml:trace contextRef="#ctx0" brushRef="#br0" timeOffset="6063.32">1863 10456 0,'0'0'15,"-22"0"-15,1 22 0,21-1 16,43-21 15,-22 0-31,0-21 16,0-1-16,21 1 0,1-21 0,-1 21 16,0-22-16,1 22 0,-1-21 0,0 0 15,1-1-15,-1 1 0,0-22 16,-20 22-16,-1-21 0,0-1 0,0 22 15,-21-22-15,0 22 0,0 0 16,0 20-16,0 1 0,-21 0 0,0 21 16,0 0-16,-1 21 0,-20 0 15,21 22-15,0-1 0,0 0 16,-22 22-16,22-1 0,0 1 0,0-1 16,21 22-16,0 0 0,-21-1 15,21 1-15,-22 21 0,22-21 0,0-1 16,0-20-16,0 20 0,0 1 0,22 0 15,-1-22-15,0 22 0,0-22 16,0 22-16,22-21 0,-43-1 0,21-21 16,0 22-16,0-22 0,0 1 15,0-22-15,1 0 0,-22 0 0,21 0 16,0 0-16,0-21 0,0 0 16,-21-21-16,21 0 15,-21 0-15,0-21 0,22-1 16,-22 1-16,0 0 0,0-22 0,0 1 0,0-1 15,-22 1-15,1-1 16,-21 1-16,21-1 0,-22 1 0,1-1 16,0 22-16,-1-1 0,22 1 0,-21 0 15,0 21-15,20 21 0,1-22 16,0 22-16,0 0 0,0 0 16,21-21-1,0 0-15,21 0 16,0 0-16,21 0 0,1-1 0,-1 1 15,0-21-15,22 0 16,-1 20-16,1-20 0,-1 0 0,1-1 0,-1 1 16,1 21-16,-1 0 0,-20 0 15,-1-1-15,0 1 0,-20 0 16,-1 21-16,0 0 0,-21-21 0,21 21 16,0 0-16,-21 21 0,0 0 0,0 22 15,-21-22-15,21 0 0,0 0 16,0 21-16,-21-20 0,0-1 15,21 21-15,0-21 0,0 0 0,0 1 16,0-1-16,-21-21 0,21 21 0,0-42 47,-22 0-47,22-1 0,0-20 16,0 21-16,0-21 0</inkml:trace>
  <inkml:trace contextRef="#ctx0" brushRef="#br0" timeOffset="6218.99">2857 10012 0,'0'0'0,"22"0"0,-44 0 16,1 0-16,0 0 15,0 0 1,42 0 0,0 21-16,0-21 15,1 0-15,-1 0 0,0 0 0,0 0 16,0 0-16,0 0 0</inkml:trace>
  <inkml:trace contextRef="#ctx0" brushRef="#br0" timeOffset="7607.32">3429 10012 0,'0'0'0,"21"0"0,-21 85 32,0-43-32,0-21 0,0 21 15,0-20-15,0 20 0,0 0 0,0 1 16,0-22-16,-21 21 0,21 0 0,0-20 15,0 20-15,0-21 0,0 0 16,0 0-16,0 1 0,0-44 47,0 1-47,0-21 0,21 21 16,0-22-16,-21 1 0,21 0 15,1-1-15,-1 1 0,0 0 0,0-1 16,0 22-16,0-21 0,1 21 0,-22 0 15,21 21-15,0 0 16,0 0-16,-21 21 0,0 0 16,0 0-16,0 0 0,0 22 15,0-22-15,21 21 0,-21 0 16,21-20-16,-21 20 0,22-21 0,-22 21 16,21-20-16,0-1 0,0 0 0,0 0 15,0-21-15,1 0 0,41 0 16,-21 0-16,-20 0 0,20 0 15,-21 0-15,21-21 0,-20 0 16,-1 0-16,21-22 0,-21 22 0,0 0 16,1-21-16,-1-1 0,0 1 0,-21 21 15,0-22-15,21 1 0,-21 21 16,0 0-16,0 0 0,21-1 0,-21 1 16,0 42-1,-21 1 1,21-1-16,-21 21 0,21-21 15,0 0-15,0 22 0,0-1 0,0-21 16,0 22-16,0-22 0,0 0 16,0 21-16,21-21 0,-21 1 0,21-22 15,0 21-15,1-21 0,-1 0 16,21 0-16,0 0 0,-20 0 0,20-21 16,0 21-16,1-22 0,-1 1 0,21-21 15,-20 21-15,-1-22 0,0 22 16,1-21-16,-1 0 0,0-1 0,-20 1 15,-1 0-15,0 20 0,0-20 16,-21 21-16,0 0 0,0 0 0,0-1 16,-21 22-16,-21 0 15,20 22-15,1-22 0,-21 21 16,21 0-16,0 0 0,-1 21 0,1-20 16,21-1-16,0 21 0,0-21 0,0 0 15,21 22-15,-21-22 0,43 0 16,-22 0-16,0 22 0,0-22 0,22 0 15,-22-21-15,0 21 0,0 0 0,0-21 16,-42 0 15,0-21-15,0 21-16,0 0 16,-1 0-16,1 0 15,21 21 1,21 0-1,1-21-15,-1 0 0,0 0 16,0 0-16,21 0 0,1 0 0,-22 0 16,21-21-16,1 21 0,-1-21 15,0 0-15,1 0 0,20 0 0,-21-22 16,1 22-16,-1-21 0,0 21 0,-20-22 16,20-20-16,0 20 0,-21-20 15,1-22-15,20 22 0,-21-22 0,0 0 16,0 1-16,-21 20 0,0 1 15,0-1-15,0 22 0,0 0 0,0 20 16,0 1-16,0 42 16,-21 1-16,0 20 15,0 0-15,0 22 0,-22-1 0,22 1 16,0-1-16,0 22 0,0-22 0,21 1 16,0-1-16,0 1 0,0-22 15,0 22-15,0-22 0,0 0 0,0 1 16,0-22-16,21 21 0,0-21 0,0 1 15,-21-1-15,0 0 0,21-21 16,1 0 0,-22-21-16,0 0 0,21-1 15,0 1-15,-21-21 0,21 21 16,0-22-16,0 1 0,1-21 0,20 20 16,-21 1-16,21-22 0,-20 22 15,20 0-15,0 21 0,1-1 0,-22 1 16,21 21-16,-21 0 0,0 21 0,22 1 15,-22-1-15,-21 21 0,21 0 16,-21 1-16,0-1 0,0 0 16,0 1-16,0-22 0,0 21 0,0-21 0,-21 22 15,0-22-15,21 0 16,-21 0-16,21 0 0,-22 1 0,1-22 16,21 21-16,-21-21 0,0 0 0,0 0 15,0 0 1,-1-21-16,1-1 0,21 1 0,-42 0 15,21-21-15,0 21 0</inkml:trace>
  <inkml:trace contextRef="#ctx0" brushRef="#br0" timeOffset="7794.9">4826 9419 0,'0'0'0,"-21"-21"0,0 21 0,-1 0 0,1 0 31,21 21-15,-21 0-16,21 1 15,0-1-15,-21 0 16,0 21-16,21-21 0</inkml:trace>
  <inkml:trace contextRef="#ctx0" brushRef="#br0" timeOffset="8344">3408 10922 0,'0'0'0,"-21"-21"0,21 0 0,0 0 16,0-1-16,0 1 0,-22 21 15,22 21-15,0 22 16,0-22-16,0 21 0,0 1 0,22 20 16,-22 1-16,0-1 15,0 1-15,0 20 0,0-20 0,0-1 16,0 1-16,0-1 0,0 1 0,0-22 15,0 0-15,0-20 0,0 20 16,0-21-16,0 0 0,21-21 0,0 0 16,-21-21-1,0 0-15,0-21 16,0 20-16,0-20 0,0 0 0,-21-1 16,0 1-16,21 21 0,0-21 15,-22 20-15,1 22 0,21 22 16,0-1-16,0 21 15,0 0-15,0-20 0,0 20 16,0 0-16,0-21 0,21 1 16,1-1-16,-1 0 0,0 0 0,0-21 15,21 0-15,-20 0 0,20 0 16,0 0-16,-21-21 0,22 21 0,-1-21 16,0 0-16,-20-1 0,-1 1 0,0 0 15,0 0-15,-21 0 16,0 0-16</inkml:trace>
  <inkml:trace contextRef="#ctx0" brushRef="#br0" timeOffset="8738.7">1863 12637 0,'0'0'15,"-22"0"-15,-41-22 16,42 1-16,0 0 0,-1 0 16,1-21-16,21 20 15,-21-20-15,0 0 0,21 21 0,-21-1 16,21 1-16,0 0 0,0 42 16,0 0-1,0 22-15,0-1 0,21 0 16,-21 22-16,21-1 0,0 22 0,0-21 15,1 41-15,-22-20 0,0 0 16,21-1-16,-21 1 0,0 0 0,0-1 16,0-20-16,0 21 0,0-22 15,0 1-15,0-1 0,0-21 0,0 1 16,0-1-16,0 0 0,0-20 16,0-1-16,21-21 0,-21-21 15,21-22-15,-21 22 16,0-21-16,0-22 15,0 22-15,0-22 0,21 1 0,-21-22 16</inkml:trace>
  <inkml:trace contextRef="#ctx0" brushRef="#br0" timeOffset="9631.46">1672 12446 0,'0'0'0,"-42"-127"31,63 127-15,0 0-16,21 0 0,-20-21 15,41 21-15,1 0 0,-1-21 0,22 21 16,42 0-16,0-21 0,0 21 16,21-22-16,21 1 0,1 21 15,20-21-15,22 0 0,-1 0 16,22 21-16,0-21 0,21-1 0,0-20 16,21 21-16,0 0 0,22 0 0,-1-22 15,0 22-15,22 0 0,-22-21 16,22 20-16,-22 1 0,0 0 0,22 0 15,-22 0-15,-21 0 0,22 21 16,-43-22-16,21 1 0,0 21 0,-42-21 16,21 21-16,-42 0 0,20-21 0,-20 0 15,-21 21-15,-1 0 0,-21-21 16,-20 21-16,-1 0 0,-21-22 0,0 22 16,0 0-16,-43-21 0,1 21 15,0 0-15,-22 0 0,-20 0 16,-1 0-16,0 0 0,-21 0 0,-21 21 15,0 1-15,0-1 16,0 0-16,0 0 0,0 0 16,0 22-16,0-1 0,0 0 0,0 1 15,0-1-15,0 21 0,0 1 16,-21-1-16,21 1 0,0-1 0,-21 1 16,21-1-16,0 22 0,0-21 0,-21-1 15,21 22-15,-21-1 0,21-20 16,-21 21-16,21-22 0,-22 1 15,22 20-15,0-20 0,0-22 0,0 22 16,0-1-16,0-21 0,0 22 16,0-22-16,0 1 0,0-1 0,0 0 15,0 1-15,0-1 0,0-21 0,0 0 16,0 22-16,0-22 0,0 0 16,0 0-16,-21 0 0,0 0 15,0-21-15,-21 0 0,-1 22 0,22-22 16,-42 0-16,20 0 0,1 0 15,-22 0-15,1 0 0,-1 0 0,-20 0 16,-1 0-16,-21 0 0,0 0 0,-21 0 16,-21 21-16,0-21 15,-21 0-15,-22 0 0,1 0 0,-43 0 16,0 0-16,-21 0 0,-21 0 0,0 0 16,-22 0-16,-20 0 0,-1 0 15,-41 21-15,20-21 0,-21 0 0,0 0 16,22 21-16,-22-21 0,21 21 0,0-21 15,1 21-15,20-21 0,1 22 16,20-22-16,1 0 0,21 21 16,21-21-16,0 0 0,21 0 0,21 0 15,22 0-15,21 0 0,-1 0 16,22 0-16,0 0 0,42 0 0,21 0 16,1 0-16,20 0 0,22-21 15,21 21-15,0-22 0,42 1 16,0 0-16,21 21 15,-21 0-15,22-21 0,20 0 16,1 21-16,-22-21 0,22-1 0,20 1 16</inkml:trace>
  <inkml:trace contextRef="#ctx0" brushRef="#br0" timeOffset="10010.68">3387 12848 0,'0'0'15,"-64"-84"1,64 62-16,-21 1 0,21 42 15,0 22 1,0-1-16,21 0 0,0 1 0,0 20 16,1 1-16,-1-1 15,-21-20-15,21 20 0,0 1 0,0-1 16,-21-21-16,0 22 0,0-22 16,0 1-16,0 20 0,0-42 0,0 22 15,0-22-15,21 0 0,-21 0 16,0-42-1,22 0-15,-22 0 16,0-22-16,0 1 0,0 0 0,0-1 16,0 1-16</inkml:trace>
  <inkml:trace contextRef="#ctx0" brushRef="#br0" timeOffset="10631.32">3387 12891 0,'0'0'0,"-22"-85"16,-20-63-1,42 105-15,-21 22 0,21 0 0,0 0 16,21 21-16,21-21 15,1 21-15,-1 0 0,43 0 0,-1 0 16,22 0-16,0-21 0,0 21 0,42 0 16,0-22-16,22 22 0,-1-21 15,21 0-15,1 21 0,21-21 0,-1 0 16,1 0-16,0-1 0,-1 1 16,1 21-16,21-21 0,-22 0 0,-20 0 15,21 21-15,-22-21 0,1 21 16,-22-22-16,0 22 0,-21 0 0,1-21 15,-44 0-15,1 21 0,0 0 16,-21-21-16,-22 21 0,1 0 16,-22 0-16,0-21 0,1 21 0,-22 0 15,0 0-15,0 0 16,-21 21-16,0 0 16,0 0-16,0 0 0,0 22 0,0-22 15,0 21-15,0 1 0,0-1 0,21 0 16,-21 1-16,0 20 0,0-21 15,0 22-15,0-1 0,0 1 0,0-1 16,0 1-16,0-1 0,0 1 16,0-1-16,0 1 0,0-22 15,0 22-15,0-1 0,0-20 0,0-1 16,0 21-16,0-20 0,0-1 16,0 0-16,0 1 0,0-1 0,0-21 15,0 0-15,-21 1 0,0-1 0,0 0 16,-21 0-16,-1 0 0,1-21 15,-22 0-15,-63 21 0,43-21 16,-22 0-16,-21 0 0,0 0 0,-21 0 16,-22 0-16,-20 0 0,-1-21 15,-20 21-15,-22 0 0,0 0 0,0 0 16,-21 0-16,21 0 0,1 0 0,20 0 16,0 21-16,22-21 15,20 22-15,22-22 0,21 0 0,0 0 16,43 0-16,-1 0 0,21 0 15,22 0-15,0-22 0,-1 22 0,22-21 16,0 0-16,21-21 0,0 21 0,0-22 16</inkml:trace>
  <inkml:trace contextRef="#ctx0" brushRef="#br0" timeOffset="11706.4">4191 13018 0,'0'0'0,"-21"21"0,0-21 0,-1 21 0,1-21 15,21 21 1,0-42 0,0 0-1,0 0-15,21-1 0,1 1 0,-1 0 16,-21-21-16,21 21 0,0-22 15,0 1-15,0 0 0,1 20 0,-22-20 16,0 21-16,0-21 0,0 20 0,0 1 16,0 42-1,0 1 1,0 20-16,0 0 0,0 1 16,0-1-16,0 21 0,-22 1 0,22-22 15,-21 22-15,21-22 0,-21 22 16,21-43-16,0 21 0,0 0 0,0-20 15,0-1-15,-21 21 0,0-21 16,21 0-16,-21-21 0,-1 0 16,1 0-16,0 0 0,0 0 0,0 0 15,0 0-15,-22 0 0,22-21 16,-21 21-16,21-21 0,-1 0 0,1 0 16,0 21-16,0-21 0,0 21 15,42 21 1,0 0-1,0-21-15,0 21 0,1 0 16,-1-21-16,0 21 0,21-21 0,-21 0 16,22 0-16,-22 0 0,21 0 15,1 0-15,-1 0 0,0 0 0,22-21 16,-22 0-16,22 0 0,-22 0 16,0 0-16,1-1 0,-22 1 0,0 0 15,0-21-15,0 21 0,-21-22 16,0 22-16,0 0 0,0 0 15,0 0-15,-21 21 16,21 21-16,0 0 16,-21 0-16,21 0 0,-21 22 0,21-22 15,0 21-15,-21-21 0,21 0 0,0 1 16,0-1-16,0 0 0,0 0 16,0 0-16,21-21 15,0 0 1,0 0-16,0-21 0,-21 0 15,21 0-15,-21 0 0,0-1 0,22 1 16,-22 0-16,21-21 16,-21 21-16,21-1 0,-21-20 0,0 21 0,0 0 15,21 42 1,-21 0 0,0 0-16,0 0 0,21 1 15,-21-1-15,0 21 0,0-21 0,0 0 16,0 1-16,21-1 0,1-21 0,-1 21 15,0-21-15,0 0 0,0 0 16,0 0-16,22 0 0,-22 0 0,21 0 16,1 0-16,-22-21 0,21 0 0,-21-1 15,22 1-15,-1 0 0,0 0 16,-21-21-16,43-22 16,-43 22-16,-21 21 0,0-22 15,0 22-15,0 0 0,0 0 0,-21 21 16,0 0-16,0 0 0,-1 21 15,1 0-15,0 0 0,0 0 0,0 43 16,21-43-16,0 21 0,0-20 16,0 20-16,0-21 0,0 0 15,0 0-15,21 1 0,0-1 0,0 0 16,0-21-16,1 21 0,-1-21 16,-21-21-1,0 0-15</inkml:trace>
  <inkml:trace contextRef="#ctx0" brushRef="#br0" timeOffset="11938.62">5673 12573 0,'0'0'0,"21"-21"0,0 21 0,-21 21 16,0 0-16,0 0 15,0 22-15,0-1 0,0 0 0,0 1 16,0-1-16,-21 22 0,21-22 0,0 0 15,0 1-15,-21-1 0,21 0 16,0 1-16,-22-22 0,22 0 0,0 0 16,0 0-16,0 0 15,0-42 1,0 0 0,-21 0-16</inkml:trace>
  <inkml:trace contextRef="#ctx0" brushRef="#br0" timeOffset="12110.83">5397 13018 0,'0'0'0,"22"0"31,-1 0-31,0 0 0,21 0 16,-21-22-16,22 22 0,-1 0 16,0-21-16,1 21 0,-1-21 0,22 21 15,-22-21-15,21 21 0,-20 0 16,20-21-16,-20 21 0,-1-21 15,-21 21-15,21 0 0,-20 0 0</inkml:trace>
  <inkml:trace contextRef="#ctx0" brushRef="#br0" timeOffset="12983.3">6286 12891 0,'0'-43'32,"0"22"-32,0 0 15,-21 21 1,0 21-1,21 0-15,-21 0 0,0 1 0,0 20 16,-1-21-16,1 21 16,0 1-16,21-22 0,-21 21 0,0 1 15,21-22-15,-21 0 0,21 21 0,0-21 16,0 1-16,0-1 16,21-21-16,0 0 15,0 0-15,0 0 0,0 0 16,-21-21-16,22-1 0,-1 1 0,0 0 15,0-21-15,0 21 0,0-22 0,-21 1 16,0 0-16,22-1 16,-22 1-16,0 21 0,0 0 0,0-1 15,0 1-15,0 42 16,0 1 0,0-1-16,-22 0 0,22 21 0,0 1 15,0-22-15,0 21 0,0-21 16,0 22-16,0-22 0,0 0 0,0 0 15,0 0-15,0 0 0,22 1 16,-1-22-16,0 0 0,21 0 0,-21 0 16,1 0-16,20 0 0,-21-22 0,21 22 15,-20-21-15,-1 0 0,21 0 16,-21 0-16,0-22 0,1 1 16,-1 0-16,-21-1 0,0-20 15,21 21-15,-21-22 0,0 1 0,21 20 16,-21 1-16,0 21 0,0-22 0,0 22 15,0 0-15,-21 21 16,21 21-16,-21 0 16,0 22-16,21-1 0,0 0 15,-22 1-15,22 20 0,-21-20 0,21 20 16,0-21-16,0 1 0,0-1 0,0 0 16,0 1-16,21-1 0,1-21 15,-1 0-15,0 1 0,21-1 0,-21 0 16,1-21-16,20 0 0,-21 0 15,0 0-15,22 0 0,-22 0 16,21-21-16,-21 0 0,0-1 0,1 1 16,-1-21-16,0 0 0,0-1 15,0-20-15,0-1 0,-21 1 0,22-1 16,-22 1-16,21-22 0,-21 43 0,0-22 16,0 22-16,0 0 0,0 20 15,0 1-15,0 0 0,-21 42 16,21 0-16,-22 1 15,1-1-15,0 21 0,0 0 0,21 22 16,0-22-16,0 22 0,0-1 0,0 1 16,0-22-16,0 0 0,0 22 15,0-22-15,21-21 0,0 22 16,-21-22-16,21 21 0,1-21 0,-1 1 16,0-1-16,0 0 15,0-21-15,22 0 0,-22 0 0,0 0 16,21 0-16,1-21 0,-22 0 15,21 21-15,0-22 0</inkml:trace>
  <inkml:trace contextRef="#ctx0" brushRef="#br0" timeOffset="14130.97">8043 13039 0,'0'0'0,"0"-21"16,21-43-1,-21 22-15,0 21 0,0-1 0,0 1 16,0 0-16,-21 0 0,0 21 15,0 0-15,0 0 0,0 0 16,-1 0-16,1 0 0,0 21 0,-85 106 31,85-85-31,0-20 0,0 20 0,0-21 16,21 21-16,0-20 0,0 20 0,0-21 16,0 0-16,0 0 0,0 1 15,21-22-15,0 0 16,0 0-16,0 0 0,0 0 0,1 0 15,-1-22-15,0 22 0,0-21 16,21 0-16,-20-21 0,-1 21 16,-21-1-16,21-20 0,0 21 15,-21 0-15,21 0 0,-21-1 0,0 44 47,0-1-47,0 21 0,0-21 0,0 0 16,0 1-16,0-1 0,0 0 15,0 0-15,0 0 0,21 0 16,1-21-16,-1 0 0,0 0 0,0 0 16,0 0-16,22 0 15,-22 0-15,0 0 0,21-21 0,-21 21 16,1-21-16,-1 0 0,0 0 0,0 0 16,-21-1-16,21-20 0,-21 21 15,21-21-15,-21 20 0,0 1 0,22 0 16,-22 0-16,0 0 0,0 42 31,0 0-31,-22 0 0,22 22 16,-21-22-16,0 0 0,21 21 0,0-21 15,0 1-15,0-1 0,0 21 0,-21-42 16,21 21-16,0 0 0,0 1 16,21-22 15,0-22-31,0 1 15,1 0-15,-22 0 0,21 0 0,0 0 16,-21-22-16,21 22 0,0 0 16,-21-21-16,21 20 0,-21 1 0,0 0 15,22 21-15,-22 21 16,0 0 0,0 1-16,0-1 0,0 21 0,0-21 15,-22 0-15,22 1 0,0-1 0,0 0 16,0 0-16,0 0 15,0 0-15,22-21 16,-1 0-16,0 22 0,0-22 0,21 0 16,-20 0-16,20 0 0,-21 0 15,21-22-15,1 1 0,-22 21 0,21-21 16,-21 0-16,1 0 0,20 0 16,-42-22-16,21 22 0,0-21 0,0-22 15,1 22-15,-22 0 0,0-22 16,0 22-16,21 21 0,-21-22 0,21 22 15,-21 0-15,0 42 16,0 0-16,0 22 0,0-1 16,-21 0-16,0 1 0,21-1 15,-22 0-15,1 1 0,0-1 0,21 0 16,-21 1-16,21-1 0,-21 0 16,21 1-16,0-22 0,0 21 0,0-21 15,0 22-15,0-22 0,0 21 16,0-21-16,21 22 0,-21-22 0,0 21 15,0-21-15,0 22 0,0-22 0,0 21 16,0-21-16,0 22 0,-21-22 16,0 0-16,-22 0 0,22 0 0,0 0 15,-21-21-15,20 0 0,-20 0 16,21 0-16,-21 0 0,20 0 16,-20 0-16,21-21 0,-21 0 0,20 21 15,1-21-15,0 0 0,0 0 0,0-1 16,21 1-16,-21 0 0,21-21 15,0 21-15,0-22 0,21 22 0,0-21 16,0-1-16,21 1 0,1 0 0,-1-1 16</inkml:trace>
  <inkml:trace contextRef="#ctx0" brushRef="#br0" timeOffset="15835.3">9398 12764 0,'0'0'0,"0"-22"0,-21 22 31,0 22-31,21-1 16,-22 0-16,22 0 0,-21 0 0,0 22 15,21-1-15,0-21 0,0 21 16,0-20-16,0 20 0,0-21 0,0 0 16,0 0-16,0 1 0,0-1 15,21-21-15,0 0 0,1 0 16,-1 0-16,0 0 15,0 0-15,-21-21 0,21-1 16,0 1-16,1-21 0,-22 21 0,21 0 16,0-22-16,-21 22 15,0 0-15,21 0 0,0 0 16,-21 42 0,0 0-1,0 0-15,0 0 0,0 0 0,0 22 16,0-22-16,0 0 0,0 0 15,21 0-15,-21 1 0,22-22 0,-1 21 16,0 0-16,0-21 0,0 0 0,0 21 16,1-21-16,20 0 0,-21 0 15,0 0-15,22 0 0,-22-21 16,0 21-16,21-21 0,-42 0 0,21-1 16,-21 1-16,22-21 0,-22 0 15,0 20-15,0-20 0,0 0 0,-22-1 16,1 22-16,0-21 0,21 21 15,-21 0-15,0 21 0,0-22 0,-1 22 16,44 0 15,-1 22-31,21-22 0,0 0 0,1 0 16,-1 0-16,22 0 0,-1 0 16,1 0-16,-22 0 0,21 0 0,-20 0 15,20 0-15,-20 0 0,-1 0 16,-21 0-16,21 0 0,-20-22 0,-44 22 47,-20 0-47,21 0 0,-21 0 15,20 22-15,-20-1 0,0 0 16,-1 0-16,22 0 0,0 22 0,-21-22 16,21 21-16,-1-21 0,22 22 0,0-22 15,-21 21-15,21-21 0,0 0 16,0 1-16,0-1 0,21 0 15,1-21-15,20 0 16,-21 0-16,0 0 0,0 0 0,1 0 16,20 0-16,-21-21 0,0 0 0,0-1 15,1 1-15,-1 0 16,21-21-16,-42 21 0,21-22 0,0 1 16,1 0-16,-22 20 0,0 1 15,0 0-15,0 0 0,21 0 0,-21 42 31,0 0-31,-21 0 16,21 0-16,0 22 0,0-22 0,0 0 16,0 21-16,0-20 0,0-1 15,0 0-15,0 21 0,21-21 16,0 1-16,0-22 0,0 0 16,0 0-16,22 0 0,-22 0 0,21 0 15,-21 0-15,22 0 0,-22 0 16,21-22-16,1 1 0,-22 0 0,0-21 15,0 21-15,0-22 0,0 22 16,1-21-16,-22 21 0,21-1 0,-21-20 16,0 21-16,-21 42 15,-1 0 1,1 0-16,21 1 0,-21-1 0,21 0 16,0 0-16,0 21 0,0-20 15,0-1-15,0 0 0,0 0 0,21 0 16,0 0-16,1 1 0,-1-22 15,0 0-15,21 21 0,-21-21 16,1 0-16,20 0 0,-21 0 0,0 0 16,0-21-16,1 21 0,-1-22 15,0 1-15,0 0 0,0 0 0,-21-21 16,0 20-16,21 1 0,-21 0 16,0 0-16,0 0 0,0 0 0,-21 21 31,21 21-16,-21 0-15,0 0 0,21 21 0,-21-20 16,0 20-16,-1-21 0,22 21 16,0 1-16,-21-1 0,21 22 0,0-22 15,0 0-15,0 22 0,0-1 16,0 1-16,21-1 0,-21 1 16,22 20-16,-1-20 0,21-1 0,-21 1 15,0-22-15,1 22 0,-1-1 0,0-20 16,0 20-16,0-21 0,-21 1 15,0-1-15,0 22 0,0-22 16,-21-21-16,0-21 0,0 21 0,-22-21 16,1 0-16,0 0 0,-1-21 0,1 0 15,0 0-15,-1 0 16,22-22-16,0 1 0,0 0 0,21-1 16,0 1-16,0-22 0,21 22 0,21-21 15,-20-1-15,41-21 0,-21 22 16,22-22-16,-1 22 0,1-22 0,84-63 15,-63 84-15,-22 1 16,1-1-16,-1 1 0,1-1 0,-22 1 16,0 21-16,-20-1 0,-1 1 0,-21 0 15,0 20-15,0 1 0,-21 0 16,-22 21-16,1 0 0,21 0 0,-22 21 16,22 0-16,-21 1 0,21 20 15,0-21-15,21 21 0,0 1 16,0-1-16,0 0 0,0 1 0,0-1 0,21 0 15,0 1-15,0-22 16,0 21-16,22 1 0,-43-1 16,0-21-16,0 0 0,-22 0 15,1 1-15,-21-22 0,21 0 16,-22 0-16,22 0 0,-21 0 0,0 0 16,-1 0-16,1 0 0,0 0 15,-22-22-15,22 22 0,-22 0 0,1 0 16</inkml:trace>
  <inkml:trace contextRef="#ctx0" brushRef="#br0" timeOffset="16527.3">5038 14393 0,'0'-42'0,"0"84"0,0-126 15,-22 41-15,1 1 0,0 0 16,0 21-16,0-22 0,0 1 0,-1 21 16,22 0-16,-21 21 0,0 0 15,0 0-15,0 0 0,0 21 0,21 0 16,0 21-16,0 1 0,0 20 16,0 1-16,0 20 0,0 1 0,0 0 15,0-1-15,0 1 0,-22 0 16,22-22-16,-21 22 0,0-22 15,21 1-15,-21-1 0,21-20 0,-21-1 16,21 0-16,0 1 0,0-22 16,0 0-16,-21-21 0,-1-21 15,1 0 1,21-22-16,-21 22 0,0-21 16,0 21-16,0-22 0,-22 22 15,22-21-15,-21 21 0,21-1 0,-1 1 16,-20 0-16,21 0 0,0 21 15,0 0-15,21 21 0,-22 0 16,22 0-16,0 22 0,0-1 0,0-21 16,0 22-16,0-1 0,0-21 15,0 0-15,0 0 0,22 1 0,-1-22 16,0 0-16,21 0 16,-21 0-16,22 0 0,-1-22 0,0 1 15,22-21-15,-22 21 0,22-22 16,-1 22-16,-20 0 0,20-21 0,-21 21 15,1-1-15,-22-20 0,0 21 0,0 0 16,-21 0-16,-21 21 16,0 21-16,0 0 15,-22 0-15</inkml:trace>
  <inkml:trace contextRef="#ctx0" brushRef="#br0" timeOffset="16943.24">1206 16044 0,'0'0'0,"-21"-105"16,21 83-16,-21 1 16,0 21-16,0 0 0,21 43 15,-21-1-15,21 0 0,0 22 16,-22-1-16,22 22 0,0-22 0,-21 22 15,21 0-15,0-1 0,0-20 0,0 21 16,-21-1-16,21-20 0,0 20 16,-21-20-16,21-22 0,0 22 15,0-22-15,0 0 0,0-20 0,0-1 16,0 0-16,0-42 16,0 0-1</inkml:trace>
  <inkml:trace contextRef="#ctx0" brushRef="#br0" timeOffset="17367.25">952 16489 0,'0'-42'0,"0"84"0,0-148 0,0 43 15,0-1-15,0 22 0,0-1 16,0-20-16,0 21 0,43-1 16,-22 1-16,21 0 0,1 20 15,-1-20-15,0 42 0,22-21 0,-1 21 16,22 0-16,-22 21 0,1 0 15,-1 0-15,-20 22 0,-1-1 0,0 22 16,-20-22-16,-1 21 0,-21-20 16,0 20-16,-21-20 0,-22-1 15,1 0-15,0 1 0,-22-1 0,1 0 16,-22 1-16,21-22 0,1 0 16,-1 0-16,22 0 0,0 0 0,-1-21 15,1 0-15,21 0 0,0 0 16,0-21-16,-1 21 0,22-21 15,0 0-15,22 21 16,-1 0 0,0 21-16,21 0 0,1 22 0,-1-22 15,0 21-15,1 0 0,-1 1 16,0-1-16,1 0 0,-22 1 0,21-1 16,-21 0-16,22-20 0,-22 20 15,0-21-15,0-21 0,21 21 0,-20-21 16,-1 0-16,21 0 15,-21-21-15,0 21 0,1-21 16</inkml:trace>
  <inkml:trace contextRef="#ctx0" brushRef="#br0" timeOffset="17890.87">1905 16912 0,'42'0'31,"-42"-21"-31,21 21 16,1-21-16,-1 0 0,0 0 15,0-1-15,0-20 0,22 21 16,-22 0-16,0-22 0,0 22 0,21 0 16,-20-21-16,-22 21 0,0-22 15,0 22-15,0 0 0,0 0 16,-22 0-16,1 21 0,-21 0 0,21 0 16,-22 0-16,22 21 0,-21 0 15,21 0-15,-22 0 0,22 22 16,0-1-16,0 0 0,21 1 0,0 20 15,0-21-15,0 1 0,0-22 16,42 21-16,-21-21 0,1 1 16,20-1-16,0 0 0,1-21 0,20 0 15,-21 0-15,22 0 0,-1-21 16,1 0-16,-22-1 0,22 1 0,-1 0 16,1-21-16,-22 21 0,0-22 15,22 1-15,-43 0 0,21 20 0,-20-20 16,-1 21-16,0-21 0,-21 20 15,-21 22 1,0 22-16,-1-1 16,1 21-16,0-21 0,0 22 15,21-1-15,0 0 0,0-21 0,0 22 16,0-1-16,0 0 0,0-20 16,0-1-16,0 0 0,0 0 0,0 0 15,0 0-15,-21 1 0,0-22 16,-1 0-16,1 0 15,0 0-15,21-22 0,0 1 16,0 0-16,-21 0 0,21-21 0,0-1 16,0 1-16</inkml:trace>
  <inkml:trace contextRef="#ctx0" brushRef="#br0" timeOffset="18127.16">3238 16171 0,'0'0'0,"64"-21"0,63-42 31,-106 84-31,-21 0 16,0 21-16,0 1 0,0-1 0,0 0 16,0 1-16,0-1 0,0 0 15,0 22-15,0-22 0,0 1 0,0 20 16,-21-21-16,21 22 16,0-22-16,0 1 0,-21-1 0,21 0 15,0-21-15,0 1 0,0-1 16,0 0-16,21-21 15,0 0-15,-21-21 0,21 0 16,-21-22-16,0 22 0</inkml:trace>
  <inkml:trace contextRef="#ctx0" brushRef="#br0" timeOffset="18311.18">3154 16679 0,'-21'0'16,"42"0"-16,-64 0 0,22-21 0,21 0 15,21 21 1,1-21-1,20 0-15,-21 21 0,43-21 16,-22 21-16,21-22 0,-20 22 16,20 0-16,1-21 0,-1 21 0,1 0 15,-1 0-15,1 0 0,-1 0 16,1 0-16,-1 0 0,-20 0 0,20 21 16,1 1-16,-22-22 0</inkml:trace>
  <inkml:trace contextRef="#ctx0" brushRef="#br0" timeOffset="19194.87">4508 16679 0,'0'-42'16,"0"21"-1,0 0-15,0-22 0,0 22 0,-21 0 16,21 0-16,-21 21 0,0-21 0,0 21 16,0 0-16,-1 0 0,1 0 15,0 0-15,0 21 0,0 0 0,0 0 16,-22 0-16,22 22 0,0-1 15,0 0-15,0 1 0,-1-1 0,1 22 16,0-22-16,0 0 0,21 1 16,0-1-16,0-21 0,0 0 0,0 0 15,0 1-15,21-1 0,0-21 16,0 0-16,1 0 0,-1 0 16,21-21-16,-21-1 0,22 1 0,-22 0 15,21-21-15,-21 21 0,22-22 16,-22 1-16,0 0 0,0-22 0,0 22 15,0-1-15,1 22 0,-22-21 16,0 21-16,0 0 0,21 21 0,-21 21 31,0 0-31,0 21 0,0 1 16,-21-22-16,21 21 0,0 0 0,-22 1 16,22-1-16,0-21 0,0 22 15,0-22-15,0 0 0,0 0 0,22 0 16,-1-21-16,0 0 0,21 0 15,-21 0-15,22 0 0,-1-21 16,0 0-16,1 0 0,-1 0 0,0-1 16,1-20-16,-22 21 0,21-21 15,1-1-15,-22 1 0,0 21 0,21-22 16,-21 22-16,1 0 0,-1 0 16,0 21-16,-21 21 15,21 0-15,-21 0 16,0 22-16,0-22 0,0 21 0,0 1 15,0-1-15,0-21 0,0 21 16,0-20-16,0 20 0,0-21 16,0 0-16,0 0 0,21-21 15,0 0-15,1 0 0,-1 0 16,0 0-16,0 0 0,21 0 0,-20-21 16,20 0-16,-21-21 0,21 21 15,-20-22-15,20 22 0,-21-21 0,0-22 16,22 22-16,-22 0 0,-21-22 0,21 1 15,0-1-15,-21 1 0,21-1 16,-21 1-16,0 20 0,0 1 0,0 0 16,0 20-16,0 1 0,0 42 15,0 1-15,0 20 16,0 0-16,-21 1 0,0 20 16,0-21-16,21 22 0,-21-1 15,-1-20-15,22 20 0,0 1 0,0-22 16,0 0-16,0 1 0,0-1 15,0 0-15,0-20 0,0-1 0,0 0 16,22 0-16,-1-21 0,0 0 16,21 0-16,-21 0 0,22 0 0,-1 0 15,0-21-15,-20 0 0,20 0 0,0-1 16,-21 1-16,1 0 0,-1-21 16,0-1-16,-21 22 0,21-21 0,-21 0 15</inkml:trace>
  <inkml:trace contextRef="#ctx0" brushRef="#br0" timeOffset="19377.78">5524 16468 0,'-21'0'0,"42"0"0,-42 21 15,21 0-15,21-21 16,1 21-16,20-21 16,-21 0-16,21 0 0,22 0 15,-22 0-15,22 0 0,-1 0 0,-20 0 16,20-21-16,22 21 0,-22-21 0,1 0 15,-1 0-15,1 21 0,-1-22 16,-20 1-16,20 0 0</inkml:trace>
  <inkml:trace contextRef="#ctx0" brushRef="#br0" timeOffset="20645.16">7154 16066 0,'0'-22'0,"0"44"0,0-65 0,0 22 0,-21 0 16,0 0-16,0 21 0,0-21 0,-22-1 16,1 1-16,0 0 0,-1 21 15,1-21-15,-22 0 0,1 21 0,21-21 16,-43 21-16,21-22 0,1 1 0,-22 21 16,-21 0-16,1-21 15,-1 21-15,-21 0 0,-21-21 0,21 21 16,-22 0-16,1 0 0,0 0 0,-21 0 15,-1 0-15,1 0 0,0 0 16,-1 0-16,-20 0 0,-1 0 0,22 0 16,0 0-16,-1 0 0,22 0 0,-21 0 15,42 0-15,-21 0 0,21 21 16,0-21-16,0 0 0,21 0 0,-21 0 16,21 0-16,0 0 0,0 21 15,-21-21-15,0 0 0,0 0 16,0 0-16,-21 0 0,21 0 0,-21 21 15,0-21-15,21 0 16,0 0-16,0 0 0,21 0 0,0 0 16,0 0-16,22 0 0,-1 0 15,64 0-15,21 22 0,0-1 16,0 0-16,0 0 16,0 0-16,0 0 0,0 1 0,0 20 15,0 0-15,0 1 0,0-1 16,0 0-16,0 22 0,0-22 0,0 22 15,0-22-15,0 21 0,0 1 16,0-1-16,0 1 0,0-1 0,21 22 16,21 0-16,1-22 0,-1 22 15,-21 0-15,22-22 0,-1 22 16,-21-22-16,21 22 0,-20 0 16,-1-1-16,0-20 0,0 20 15,0-20-15,0 21 0,-21-22 0,22 1 16,-22-1-16,0-21 0,0 22 15,0-22-15,0 22 0,0-22 16,0-21-16,-22 22 0,22-22 0,-21 0 16,21 0-16,0 0 0,-21-21 15,21 21-15,42-21 47,-20-21-31,20 21-16,0 0 0,1-21 15,20 21-15,22 0 0,-22-21 0,43 21 16,-21 0-16,42 0 0,-21-21 16,42 21-16,-21 0 0,21 0 15,0 0-15,0-21 0,22 21 0,-1 0 16,21 0-16,-20-22 0,20 22 16,1 0-16,-1 0 0,1 0 0,-1 0 15,1 0-15,-1 0 0,22 0 16,-22 0-16,1 0 0,-1 0 0,-20 0 15,20 0-15,1 0 0,-22 0 16,0 0-16,1 0 0,-22 0 16,0 0-16,-21 0 0,0 0 15,0 0-15,-21 0 0,0 0 0,-22 0 16,1 0-16,0 0 0,-22 0 16,1 0-16,-22 0 0,0-21 0,1 21 15,-22-21-15,0 21 0,0 0 16,-21-21-16,0 0 0,0 0 15,0-1-15,0 1 16,0 0-16,0 0 0,0 0 16,0 0-16,0-1 0,0 1 15,-21 0-15,21 0 0,0-21 16,-21 20-16,21-20 0,-21 0 0,0-1 16,21 1-16,0 0 0,-22-22 15,1 1-15,21-1 0,0 1 0,0-1 16,-21-20-16,21 20 0,-21-21 15,21 1-15,0-1 0,0 0 0,0 22 16,-21-22-16,21 22 0,-21-1 16,21 22-16,-22 0 0,22-1 0,0 22 15,0-21-15,0 21 0,-21 21 0,21-22 16,0 1-16,21 42 62,-21 1-46,0-1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2T02:48:10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487 0,'0'21'16,"22"-21"15,-1 0-31,0 0 16,0-21-16,0 21 0,0-21 15,22 21-15,-22-21 0,0-1 16,43 1-16,-43 0 15,0 0-15,0 0 0,0 0 0,-21-1 16,0 1-16,0 0 16,0 0-16,0 0 0,-42 21 15,21 0-15,-22 0 0,1 0 0,-21 0 16,-1 0-16,1 21 0,-1 0 16,22 21-16,-22-20 0,1 20 0,20-21 15,1 21-15,21-20 0,-21-1 16,20 21-16,22-21 0,0 0 15,0 1-15,0-1 0,0 0 16,0 0-16,22-21 0,-1 21 16,21 0-16,-21 1 0,22-22 0,-1 21 15,21 0-15,-20 0 0,-1 0 16,22 0-16,-22 1 0,21-1 0,-20 0 16,-1 0-16,-21 21 0,22-20 15,-22 20-15,0-21 0,-21 21 16,0-20-16,0-1 0,-21 21 0,-22-21 15,22 22-15,-42-22 0,20 0 16,-20 0-16,-1 0 0,22 0 16,-21-21-16,20 0 0,-20 0 0,20 0 15,1 0-15,0 0 0,21-21 16,-22 21-16,22-21 0,0 0 16,-21-21-16,20 20 0,1-20 15,21 21-15,0-21 0,-21-1 16,21 1-16,0 0 0,0 20 0,0-20 15,0 21-15,0 0 0,0 0 16,0-1-16,21 1 0,0 0 16,1 21-16,-1-21 0,0 21 15,0 0-15,21 0 0,-20 0 0,20 0 16,0 0-16</inkml:trace>
  <inkml:trace contextRef="#ctx0" brushRef="#br0" timeOffset="416.84">1714 1016 0,'0'0'16,"0"21"0,22-21-1,-1 0-15,0 0 0,0-21 16,0 0-16,0 0 15,1 21-15,-22-21 0,21-22 0,0 22 0,0 0 16,-21 0-16,21-22 16,-21 22-16,0 0 0,0 0 15,0 0-15,-21 0 0,0 21 16,0 0-16,0 0 0,-1 0 16,1 0-16,0 21 0,0 0 0,0 0 15,0 21-15,-22 1 0,22-1 16,21 0-16,-21 1 0,21-1 15,-21 0-15,21 1 0,0-22 0,0 21 16,0-21-16,0 1 0,21-1 16,0 0-16,0-21 0,-21 21 15,21-21-15,1 0 0,20 0 16,-21 0-16,0 0 0,0 0 0,22-21 16,20-21-16,-42 20 15,22 1-15,-1-21 0,-21 0 16,22-1-16</inkml:trace>
  <inkml:trace contextRef="#ctx0" brushRef="#br0" timeOffset="726.81">2476 42 0,'0'-42'16,"0"84"-16,-21-84 31,0 42-31,0 42 15,21 1-15,0 20 0,0-20 0,-21 20 16,21 1-16,-21-1 0,21 1 16,-43 84-16,43-85 15,-42 107-15,21-107 0,21 1 16,-21-1-16,21 1 0,-22-22 16,22 0-16,0 1 0,0-1 0,0-21 15,0 0-15,0 0 16,0 1-16,22-22 31,-1-22-31,-21 1 0,21 0 16,0 0-16,0 0 0,-21 0 15,21-22-15</inkml:trace>
  <inkml:trace contextRef="#ctx0" brushRef="#br0" timeOffset="1147.72">2561 1016 0,'0'21'16,"21"-21"15,0 0-15,1 0-16,-1-21 0,21 21 0,-21-21 15,0 0-15,22 0 0,-22-1 16,21 1-16,-21-21 0,1 21 15,-1 0-15,0-1 0,-21 1 0,0 0 16,0 0-16,0 0 0,0 0 16,-21 21-16,-22 0 15,22 0-15,0 0 0,0 21 16,0 0-16,0 0 0,-1 0 0,1 0 16,0 22-16,21-1 15,0-21-15,-21 22 0,21-1 0,0 0 16,0 1-16,0-22 0,0 21 15,0 0-15,0-20 0,21-1 16,-21 0-16,21 0 0,0-21 16,1 0-16,-1 21 0,0-21 15,0 0-15,21 0 0,-20 0 0,20 0 16,0-21-16,1 0 0,-22 0 16,21 0-16,-21-1 0,22 1 0,-22-21 15</inkml:trace>
  <inkml:trace contextRef="#ctx0" brushRef="#br0" timeOffset="1635.44">3408 656 0,'0'0'15,"-21"0"1,21 21-16,-22 1 16,22-1-16,0 0 0,-21 0 0,21 21 15,-21-20-15,21 20 0,0 0 16,0-21-16,0 22 0,0-22 0,0 21 15,0-21-15,0 22 0,0-22 16,0 0-16,0 0 0,0 0 16,0 1-16,0-44 47,0 1-47,0 0 15,0 0-15,0 0 0,0-22 16,0 1-16,0 21 0,0-21 15,0-1-15,0 1 0,0 0 0,21 20 16,0-20-16,22 21 0,-22 0 16,21-22-16,1 22 0,20 21 0,-21-21 15,1 21-15,-1 0 0,22 0 16,-22 0-16,0 21 0,-21 0 0,22 1 16,-22 20-16,0-21 0,0 21 15,-21 1-15,0-1 0,0 0 0,0 1 16,0-1-16,0 0 15,-21-20-15,0 20 0,21-21 0,-21 0 16,21 0-16,-21 1 0,21-1 16,-22-21-16,22-21 31,0-1-15,0 1-16</inkml:trace>
  <inkml:trace contextRef="#ctx0" brushRef="#br0" timeOffset="1927.44">4212 720 0,'0'-21'0,"0"42"0,0-21 47,21 21-31,-21 0-16,0 21 0,0-20 15,0 20-15,21 0 0,-21 1 16,0-22-16,0 21 0,0 0 0,0-20 16,0 20-16,0-21 0,0 0 15,-21 0-15,21 1 0,0-1 0,0 0 16,0 0 0,0-42 15,0 0-31,0 0 0,0-1 0,21-20 15</inkml:trace>
  <inkml:trace contextRef="#ctx0" brushRef="#br0" timeOffset="2303.55">4318 402 0,'0'0'0,"-42"43"15,42-22-15,0 0 16,0 21-16,0-21 0,0 1 0,0 20 16,0-21-16,0 0 0,0 0 15,0 1-15,21-1 0,0-21 16,0 0-16,0 0 16,0 0-16,22 0 0,-22 0 15,0-21-15,0-1 0,0 1 16,1-21-16,-22 21 0,21 0 15,-21-22-15,0 1 0,0 21 0,0-22 16,0 22-16,-21 0 0,-1 0 16,1 0-16,0 21 0,0 0 15,0 0-15,0 21 0,-1 0 16,1 0-16,21 0 0,0 1 16,-21-1-16,21 0 0,-21 0 0,21 0 15,0 0-15,0 1 0,0-1 16,0 0-16,21 0 15</inkml:trace>
  <inkml:trace contextRef="#ctx0" brushRef="#br0" timeOffset="2775.9">5016 656 0,'0'0'0,"0"-21"15,-21 0 1,0 21-16,0 0 16,0 21-1,21 0-15,-21 0 16,21 22-16,0-22 0,0 21 16,0 1-16,0-1 0,0-21 15,0 21-15,0 1 0,0-1 16,0 0-16,0-20 0,21 20 15,0-21-15,-21 0 0,21 0 0,0 1 16,0-22-16,1 21 0,-1-21 0,0 0 16,21 0-16,-21 0 0,1 0 15,20 0-15,-21-21 0,21-1 0,-20 1 16,-1 0-16,0-21 0,0 21 16,0-22-16,0 1 0,1 0 0,-22-1 15,0-41 1,0 41-16,0 22 0,0 0 0,0 0 0,0 0 15,0-1 1,0 44 15,0-1-31,0 0 16,0 0-16,21-21 16,0 0-16,0 21 0,0-21 0,22 21 15,-22-21-15</inkml:trace>
  <inkml:trace contextRef="#ctx0" brushRef="#br0" timeOffset="3515.51">5948 699 0,'0'0'0,"0"-22"0,-21 22 31,-1 22-15,22-1-1,-21 0-15,21 0 0,-21 21 0,21-20 16,0 20-16,0-21 0,0 21 15,0-20-15,0 20 0,0-21 0,0 0 16,0 22-16,-21-22 0,21 0 16,0 0-16,0 0 0,0 0 15,-21-21-15,21 22 0,0-44 47,0 1-47,0 0 0,0 0 16,0-21-16,0 20 0,21-20 15,0 0-15,0-1 0,0 1 0,1 0 16,20-1-16,-21 1 0,21 0 16,-20 21-16,20-1 0,-21-20 0,0 42 15,0-21-15,22 21 0,-22-21 16,0 21-16,0 0 0,0 21 0,1 0 16,-22 0-16,21 0 15,0 1-15,-21 20 0,21 43 16,-21-43-16,0-21 0,0 64 15,0-64-15,0 21 0,0-21 16,0 1-16,0-1 0,0 0 0,-21 0 16,0-21-1,21-21 17,0 0-32,0 0 0,0-1 15,0 1-15,0-21 0,0 0 16,21-1-16,0 1 0,0 0 0,22-22 15,-1 22-15,0-1 0,1 1 16,-1 0-16,21-1 0,1 22 0,-1-21 16,1 42-16,-22 0 0,22 0 15,20 0-15,-62 21 16,-1 0-16,0 22 0,-21-22 16,0 21-16,0 0 0,0 1 0,0-1 15,-21 22-15,0-22 0,-1 0 16,1 1-16,0-22 0,0 21 0,0-21 15,21 22-15,-21-22 0,21 0 16,-22 0-16,1 0 0,21-42 47,0 0-47,0 0 0,0-22 16,0 22-16</inkml:trace>
  <inkml:trace contextRef="#ctx0" brushRef="#br0" timeOffset="4504.35">8869 423 0,'0'0'0,"21"-21"0,0 0 0,0 0 0,0 0 15,-21 0-15,22-43 16,-22 43-16,0 0 0,0 0 0,0-1 16,-22 1-16,1 0 0,0 0 15,0 0-15,0 21 0,0-21 16,-22 21-16,-20 0 0,20 0 16,22 21-16,-21 0 0,0 0 15,-1 21-15,22-20 0,-21 20 16,-1 21-16,22-20 0,-21 20 0,21-20 15,-22 20-15,22 1 0,0-22 16,0 21-16,0 1 0,21 42 16,0-64-16,0 22 0,0-22 15,21-21-15,0 21 0,0-20 16,0 20-16,22-21 0,-22-21 0,21 21 0,1 0 16,-1-21-16,0 0 0,1 0 15,20 0-15,-21 0 0,22-21 16,-22 0-16,1 0 0,-1 0 15,0 0-15,-21-1 0,1 1 0,-1-21 16,-21 21-16,0-22 0,0 22 16,0-21-16,-21 21 0,-1 0 0,1-1 15,-21 1-15,21 0 0,-22 0 16,22 21-16,-21 0 0,21 0 0,-22 0 16,22 0-16,0 0 15,42 0 16,0 0-31,-21 21 16,22-21-16,-1 0 0,0 0 0,0 0 16,0 0-16,0 0 0,1 0 15,-1 0-15,0 21 0,0 0 16,-21 1-16,21-1 16,-21 0-16,0 21 0,0 1 0,0-22 15,0 21-15,0 0 0,0 22 0,0-22 16,0 1-16,0 20 0,-21-21 15,21 22-15,-21-1 0,0-20 0,21 41 16,-21-20-16,-1-1 0,1 1 16,21-1-16,-21 1 0,0-1 0,0 1 15,-22 42-15,22-43 16,0-20-16,0-1 0,21-21 16,-21 21-16,0-20 0,21-1 0,-22 0 15,22 0-15,0 0 0,0-42 31,0 0-15,0 0-16,0 0 0,0-1 0,22 1 16,-22-21-16,21 21 0,0-22 15,0 1-15,0 0 0,0-22 0,22 22 16,-22-22-16,21 1 0,-21-1 16</inkml:trace>
  <inkml:trace contextRef="#ctx0" brushRef="#br0" timeOffset="5003.81">9313 847 0,'0'0'0,"0"-21"0,0-43 32,0 43-17,0 0-15,21 21 0,-21-21 0,22 21 16,-1-22-16,0 1 15,0 21-15,0-21 0,0 21 16,1 0-16,-1 0 16,0 0-16,0 0 0,0 0 15,0 0-15,1 0 0,-1 21 0,0 0 16,0 1-16,0 20 0,-21-21 16,0 21-16,21-20 0,-21 20 0,0 0 15,0-21-15,0 22 0,0-22 16,0 0-16,-21 0 0,0 0 0,21 1 15,0-1-15,-21-21 0,0 21 16,0-21-16,21-21 31,0 0-31,0-1 16,0 1-16,0 0 0,0-21 16,0 21-16,21-22 0,0 22 15,-21-21-15,21 21 0,0-1 0,0 1 16,1 0-16,-1 0 0,0 0 15,0 21-15,0-21 0,0 21 16,1 0-16,-1 0 16,0 0-16,0 0 15,0 0-15,0 0 0,1 0 16,-1 0-16</inkml:trace>
  <inkml:trace contextRef="#ctx0" brushRef="#br0" timeOffset="5272.45">10266 677 0,'0'22'63,"0"-1"-63,0 0 0,0 0 15,0 0-15,0 0 0,0 1 0,0-1 16,0 0-16,0 0 0,0 0 15,0 0-15,0 1 0,0-1 0,0 0 16,-21-21-16,21 21 0,0-42 63,0 0-63,0-22 0,0 22 15</inkml:trace>
  <inkml:trace contextRef="#ctx0" brushRef="#br0" timeOffset="5499.79">10350 402 0,'0'0'0,"-21"0"47,42 0 15,1 0-62,-22 21 16,21-21-16</inkml:trace>
  <inkml:trace contextRef="#ctx0" brushRef="#br0" timeOffset="6224.3">11112 593 0,'0'0'16,"0"-21"0,0-1-16,0 1 15,-21 0 1,0 21-16,0 0 15,0 0-15,0 0 16,-1 0-16,1 21 0,0 0 16,0-21-16,0 22 0,0-1 0,-22 0 15,22 0-15,0 0 0,-21 0 16,20 22-16,1-22 0,0 0 0,0 21 16,0-20-16,21 20 0,-21-21 15,21 0-15,0 0 0,0 1 0,0-1 16,0 0-16,21-21 0,0 21 15,0-21-15,0 0 0,22 0 0,-22 0 16,0 0-16,0 0 0,21 0 16,-20 0-16,-1 0 0,21-21 0,-21 0 15,22 0-15,-22-1 16,0-20-16,21 0 0,-21-1 0,1 1 16,20 0-16,0-43 0,-21 22 15,-21 20-15,22-20 0,-1 20 16,-21-20-16,21-1 0,0 22 0,-21 0 15,0-1-15,21 1 0,-21 21 16,0 0-16,21 0 0,-21-1 0,0 44 31,0-1-15,0 0-16,0 21 0,0-21 0,0 22 16,0-1-16,0 0 0,-21 1 15,21-1-15,-21 0 0,21 1 16,0-1-16,0 0 0,0 1 0,0-1 15,0 0-15,0 1 0,0-1 16,0 0-16,0-20 0,0 20 0,0-21 16,0 21-16,21-20 0,0-1 15,1 0-15,-1-21 0,-21 21 0,21-21 16,0 0-16,0 0 0,22 0 16,-22 0-16,0 0 0,0 0 0,21 0 15,-20 0-15,-1-21 0,21 0 16,-21 0-16,0-1 0,22 1 15,-22 0-15,21 0 0,-21 0 16,1 0-16,-22-1 0,0 1 16,0 0-16,0 0 15</inkml:trace>
  <inkml:trace contextRef="#ctx0" brushRef="#br0" timeOffset="7542.83">1312 1884 0,'0'0'16,"-21"21"-16,-42 0 31,84-21 0,0 0-31,0 0 0,21 0 0,-20 0 16,20 0-16,0 0 16,1 0-16,-1 0 0,21 0 0,1 0 15,-22 0-15,22 0 0,-1-21 16,1 21-16,-22-21 0,22 21 0,-1 0 15,22-21-15,-22 21 16,22 0-16,0-21 0,20 21 0,-20 0 16,21 0-16,0-22 0,-22 22 0,22 0 15,0 0-15,0-21 0,0 21 0,21 0 16,0 0-16,0-21 0,0 21 16,0 0-16,0 0 0,0-21 15,0 21-15,21 0 0,-21 0 16,21 0-16,-21 0 0,0 0 0,0-21 15,0 21-15,0 0 0,0 0 0,0 0 16,0 0-16,-21 0 0,21 0 16,-21 0-16,21 0 0,-21 0 0,21-21 15,-22 21-15,22 0 0,0 0 16,-21 0-16,21 0 0,-21 0 0,-21 0 16,21 0-16,-1 0 0,1 0 15,0 0-15,106-22 16,-106 22-16,-22 0 0,22 0 0,-21 0 15,-1 0-15,1-21 0,0 21 16,-1 0-16,1 0 0,0-21 16,-1 21-16,1-21 0,0 21 0,-1 0 15,-20-21-15,21 21 0,-22 0 16,1 0-16,-1-21 0,1 21 0,-1 0 16,-21 0-16,22-22 0,-1 22 0,-20 0 15,20 0-15,-20 0 0,-1-21 16,21 21-16,-20 0 0,20 0 0,-20 0 15,-1 0-15,0-21 0,-21 21 16,22 0-16,-22 0 0,0 0 0,0 0 16,0 0-16,1 0 0,-1 0 31,-21-21 110,0 0-110</inkml:trace>
  <inkml:trace contextRef="#ctx0" brushRef="#br0" timeOffset="7739.85">10350 1503 0</inkml:trace>
  <inkml:trace contextRef="#ctx0" brushRef="#br0" timeOffset="21367.34">1990 5249 0,'0'0'0,"-22"0"0,1-21 15,21 42 32,0 1-31,0-1-16,0 0 0,0 0 15,0 0-15,0 22 0,0-1 0,0 0 16,0 1-16,0-1 0,-21 21 16,21 1-16,0-1 0,0 22 0,-21-21 15,21 20-15,-21-20 0,0 20 16,21 1-16,-22 0 0,22 21 15,-21-22-15,0 1 0,21 21 16,0-22-16,-21 1 0,21 0 0,-21-1 16,21 1-16,-21 0 0,21-1 15,0 1-15,0-21 0,-22 20 0,22-20 16,0-1-16,-21 1 0,21-1 16,0 1-16,0-22 0,0 22 0,0-22 15,0-21-15,0 21 0,0-20 16,0-1-16,0-42 15,0-1 1,0 1-16,0-21 0,0 0 0,0 20 16,0-20-16,0-21 0,0 20 15,0-20-15,0-1 0,0 1 16,0-1-16</inkml:trace>
  <inkml:trace contextRef="#ctx0" brushRef="#br0" timeOffset="22275.81">1905 5736 0,'0'0'0,"0"-21"0,0-21 0,0 21 0,-21-1 16,0 22-16,-1-21 16,1 0-16,-21 21 0,21-21 0,0 21 15,-1 0-15,22-21 0,0 0 16,0-1-16,22 22 15,-1-21-15,21 21 16,0-21-16,22 21 0,-22 0 16,43-21-16,0 21 0,-1-21 0,22 21 15,0-21-15,21 21 0,0-22 16,-21 1-16,21 21 0,0-21 0,0 21 16,0-21-16,21 0 0,-21 21 15,0 0-15,0-21 0,0 21 0,-21 0 16,21 0-16,-21 0 0,21-22 15,-22 22-15,22 0 0,-21 0 0,-21 0 16,0 0-16,-1 0 0,-20 0 16,-1-21-16,1 21 0,-22 0 15,22 0-15,-22 0 0,-21 0 0,21 0 16,1 0-16,-22 0 0,0 0 16,0 0-16,0 0 0,-21 21 15,22-21-15,-22 22 0,21-1 16,-21 0-16,0 0 0,0 0 15,0 0-15,0 1 0,0-1 16,0 21-16,0-21 0,0 22 0,0-1 16,0 0-16,0 22 0,0-22 15,0 0-15,0 22 0,0-1 16,0-20-16,0 20 0,0-20 0,0 20 16,0 1-16,0-1 0,0 1 15,0 20-15,0-20 0,0 20 0,0 1 16,0-21-16,-21 20 0,21 1 0,-22 0 15,22-22-15,0 22 0,0-1 16,0 1-16,0 0 0,0-22 0,0 1 16,0 20-16,0-41 0,0 20 0,0-20 15,0-1-15,0 0 0,0 1 16,0-1-16,0 0 0,0-21 0,0 1 16,0 20-16,0-21 0,-21 0 0,0 0 15,0 1-15,0-1 16,0-21-16,-1 21 0,1-21 0,-21 21 15,21-21-15,0 0 0,-22 0 0,1 21 16,0-21-16,-22 0 0,1 0 16,-22 0-16,0 0 0,-21 0 0,1 0 15,-22 21-15,-22-21 0,22 0 0,-21 0 16,-21 0-16,21 0 0,0 0 16,-170 22-16,149-1 0,-1-21 15,22 21-15,-21-21 0,21 21 16,-149 0-16,149-21 0,21 21 15,0-21-15,21 22 0,1-22 16,20 0-16,0 21 0,22-21 16,20 0-16,22 0 0,-21 0 15,21 0-15,21-21 16,0-1-16,0 1 0,21 0 16,0-21-16,0-1 0,22 1 0,-1-21 15,-21-1-15</inkml:trace>
  <inkml:trace contextRef="#ctx0" brushRef="#br0" timeOffset="22667.78">2201 6054 0,'0'0'16,"-42"0"-16,21 0 0,0 0 0,-1 0 0,65 0 31,-1-21-31,22 21 0,20-22 16,22 22-16,0-21 15,21 0-15,21 21 0,-21-21 0,42 21 16,1-21-16,-1 21 0,-21 0 15,0-21-15,1 21 0,-1 0 0,-21 0 16,0 0-16,-21 0 0,-22 0 16,-20 0-16,-1 0 0,-42 0 0,22 0 15,-64 21 1,-22-21-16,1 0 0,0 21 16,-1-21-16,-20 21 0,-1-21 0,-20 21 15,20-21-15,-42 21 0,22 1 16,-22-22-16</inkml:trace>
  <inkml:trace contextRef="#ctx0" brushRef="#br0" timeOffset="22956.32">2244 6541 0,'0'0'0,"-64"21"16,-63 63 0,127-62-16,42-22 15,1 0-15,-1 0 0,43 0 16,-1 0-16,1-22 0,21 1 15,21 0-15,-21 0 0,21 0 0,0 0 16,0 21-16,0-22 0,21 1 16,-21 0-16,0 21 0,-21-21 15,0 21-15,-22 0 0,-20-21 16,-1 21-16,1 0 0,-22 0 0,-21 0 16,0 0-16,-21 21 15,-21-21-15,0 21 0,-21-21 16,-1 21-16,1 0 0,-21-21 0,-22 22 15,21-1-15,-41 0 0,20 0 16,-21 0-16,21 0 0,-20 1 0</inkml:trace>
  <inkml:trace contextRef="#ctx0" brushRef="#br0" timeOffset="23227.38">2349 6964 0,'-63'42'0,"126"-84"16,-190 105-16,85-41 0,21-1 15,0 0-15,0-21 0,21 21 0,0 0 16,0 0-16,21-21 0,21 0 15,0 22-15,22-22 0,21 0 0,-1 0 16,1-22-16,21 22 0,0-21 16,-1 0-16,1 21 0,0-21 0,21 0 15,-21 21-15,0-21 0,0-1 16,-22 22-16,1 0 0,0-21 0,-22 21 16,1 0-16,-22 0 0,0 0 0,-21 0 15,22 0-15,-64 21 31,-1 1-15,1-1-16,-21 0 0,0 0 16,-22 0-16,1 22 0,-86 20 15,65-21-15</inkml:trace>
  <inkml:trace contextRef="#ctx0" brushRef="#br0" timeOffset="23467.16">2286 7832 0,'-21'42'0,"42"-84"0,-85 105 15,43-42-15,0 1 0,21-1 16,0 0-16,21-21 0,0 0 16,22 0-16,20 0 0,-20 0 15,41 0-15,-20-21 0,20 0 16,1 21-16,0-22 0,-1 1 0,1 0 16,0 0-16,-1 0 0,1 0 15,-21-1-15,20 22 0,1-21 0,-22 0 16,1 0-16,-22 21 0,1-21 0,-1 21 15,-21 0-15,0-21 0,0 21 16,-21-22-16,0 1 16,0 0-16</inkml:trace>
  <inkml:trace contextRef="#ctx0" brushRef="#br0" timeOffset="24407.37">5122 6456 0,'0'0'0,"-21"0"0,0 21 16,0-21-16,21 21 0,-21-21 15,42 0 32,0-21-47,0 21 0,21-21 0,1 0 16,-1 0-16,0-22 15,22 22-15,-1 0 0,22-21 0,0-1 16,-1 22-16,22-21 0,21-22 16,-21 22-16,21-22 0,0 1 0,21-22 15,0 1-15,22 20 0,-22-21 0,0 1 16,21 20-16,-20-20 0,20-1 15,-21 21-15,148-84 0,-169 85 16,0-1-16,-21 1 0,0-1 16,-21 22-16,-1 0 0,1-1 0,-21 22 15,-22-21-15,0 21 0,1-22 16,-22 22-16,0 0 0,-21-21 16,0 20-16,0 1 0,-21 0 15,0 0-15,-22 21 16,22 0-16,-21 0 0,21 0 0,-22 0 15,1 0-15,0 0 0,-1 0 16,1 21-16,-22-21 0,22 21 0,-64 0 16,64 1-16,21-22 15,-22 0-15,22 21 0,0-21 0,42 0 32,0 0-32,1 0 15,-1 0-15,21 0 0,-21 0 0,22-21 16,-1-1-16,0 22 0,-21-21 15,22 21-15,-1-21 0,-21 21 16,22-21-16,-22 21 0,0 0 16,0 0-16,0-21 0,0 21 15,1 0-15,-22 21 16,0 0-16,0 21 0,0-20 16,0 20-16,0-21 0,-22 21 0,1 22 15,0-22-15,0 22 0,21-22 16,-21 22-16,0-22 0,-1 21 0,1-20 15,21-1-15,0-21 0,-21 22 16,21-22-16,0 0 0,-21 0 0,21 0 16,0 0-16,0 1 0,0-44 47,21 1-47,-21 0 0,21 0 15,-21-21-15,21-1 0</inkml:trace>
  <inkml:trace contextRef="#ctx0" brushRef="#br0" timeOffset="24915.61">9356 4064 0,'0'0'0,"21"-21"0,-21 0 0,0 0 15,0-1-15,0 1 0,0 42 47,0 22-47,21-22 16,-21 21-16,0 1 0,0 20 0,0-21 15,0 22-15,0-1 0,0-20 16,0 20-16,0 1 0,0-22 16,0 22-16,0-1 0,0 1 15,0-1-15,0 1 0,0 63 16,0-85-16,0 21 0,0-20 0,0 20 16,0-20-16,0-1 0,0-21 15,0 21-15,0 1 0,0-22 0,0 21 16,0-21-16,0 1 0,0-1 0,0 0 15,0 0-15,0 0 0,0 0 16,21-21-16,-21 22 16,0-44-1,0 1-15,0 0 16,0 0-16,0 0 16,0 0-16,0-1 0,0-20 15,0 21-15,0-21 0,21-1 0,0 1 16,-21 0-16</inkml:trace>
  <inkml:trace contextRef="#ctx0" brushRef="#br0" timeOffset="25943.5">9483 4022 0,'0'0'0,"-22"0"15,1-43 1,21 22-16,0 0 16,21 21-1,22 0-15,-22 0 0,21-21 16,22 21-16,-1-21 0,1 21 0,20 0 16,22-21-16,0 21 0,0 0 0,0 0 15,21-22-15,-21 22 0,21 0 16,0 0-16,0 0 0,0-21 0,0 21 15,-22 0-15,1 0 0,0 0 16,-21-21-16,84 21 16,-84 0-16,-22-21 0,22 21 15,-22 0-15,1 0 0,-1-21 0,1 21 16,-22 0-16,1 0 0,-1 0 16,0 0-16,1 0 0,-22 0 0,0 0 15,0 0-15,0 0 0,0 0 16,-21 21-1,0 0-15,0 0 16,0 0-16,0 1 16,0-1-16,0 0 0,0 0 0,0 0 15,0 22-15,0-22 16,0 21-16,0 0 0,0 1 0,0-1 16,0 0-16,0 1 0,-21 20 15,21-20-15,0-1 0,0 0 0,0 1 16,-21 20-16,21-21 0,0 1 15,0 20-15,0-20 0,0 20 0,0-21 16,0 22-16,0-22 0,0 1 0,0-1 16,0 21-16,0-41 0,0 20 15,0 0-15,0-21 0,0 22 16,0-22-16,0 0 0,0 21 0,0-20 16,0-1-16,0 0 0,-21 0 0,21 0 15,0 0-15,-21 1 16,21-1-16,0 0 0,-21-21 15,-1 21-15,22 0 0,-21-21 0,21 21 16,-21 1-16,0-22 0,0 21 16,0-21-16,-1 21 0,1-21 0,-21 0 15,21 21-15,-22-21 0,1 21 0,21-21 16,-21 0-16,-1 0 0,-20 21 16,20 1-16,1-22 0,-21 0 0,-1 0 15,1 21-15,-22-21 0,0 0 16,-21 0-16,-126 0 15,126 0-15,-21 0 0,-106 0 16,106 0-16,0 0 0,21 0 16,0 0-16,0 0 0,-84 21 15,105-21-15,22 0 0,-1 0 0,1 0 16,20 0-16,1 0 0,0 0 16,-1 0-16,22 0 0,0 0 0,0 0 15,0 0-15,0 0 16</inkml:trace>
  <inkml:trace contextRef="#ctx0" brushRef="#br0" timeOffset="28090.85">6117 7366 0,'0'0'0,"-21"0"0,21 21 16,0 0 0,0 1-16,0-1 15,42-21-15,-21 21 0,1 0 16,20 0-16,0 0 0,22 1 15,-1 20-15,1-21 0,20 0 0,22 22 16,0-1-16,0-21 0,0 21 0,0 1 16,21-1-16,-22 0 0,22 22 15,0-22-15,0 1 0,22 20 0,-22-21 16,0 22-16,-22-22 0,22 1 0,-21-1 16,21 0-16,-21 1 0,0-1 15,0 0-15,-22 1 0,1-22 0,0 21 16,-22-21-16,22 0 0,-22 22 15,-20-22-15,-1 0 0,0 0 0,1 0 16,-1-21-16,0 22 0,-20-1 16,-1-21-16,0 0 0,0 21 0,-21-42 31,-21 0-31,0-1 16,0 22-16,-1-21 0,1 0 0,-21 0 15,21 0-15,-22 0 0,22-1 0,-21 1 16,21-21-16,-22 21 0,-20-22 15,21 22-15,20 0 0,-20-21 16,21 42-16,0-21 0,0 21 16,21-22-16,-22 22 0,22 22 31,0-1-15,22-21-16,-1 21 0,0 0 15,0-21-15,21 21 0,1-21 16,-22 21-16,21 1 0,1-22 0,-1 21 15,0 0-15,43 0 0,-43 0 16,1-21-16,-1 21 0,-21 1 16,0-1-16,22 0 15,-43 0-15,0 0 0,0 0 0,-22 1 16,1 20-16,-21-21 0,0 21 0,-22 1 16,1-1-16,-1-21 0,-21 22 15,1-1-15,20 0 0,-20 1 0,-1-1 16,0-21-16,1 0 0,20 22 0,1-22 15,20-21-15,-20 21 0,20-21 0,1 0 16,21 0-16,0-21 0,0 0 16,-1-22-16,22 1 0</inkml:trace>
  <inkml:trace contextRef="#ctx0" brushRef="#br0" timeOffset="29140.53">10922 8192 0,'0'0'16,"-21"0"-16,-85-127 31,85 105-31,0 22 0,-1-21 16,1 0-16,0 21 0,0-21 0,0 21 16,0-21-16,-1 21 0,1 0 15,21 21-15,-21 0 0,21 0 16,0 0-16,0 22 0,0-1 15,0 0-15,0 1 0,0 20 0,0 1 16,0-1-16,0 64 0,0-42 16,0 0-16,0-1 0,0 1 15,0 0-15,0-1 0,-21 1 16,0 0-16,0-22 0,21 22 0,-22-1 16,22 1-16,-21-21 0,21-1 0,-21 85 15,21-84-15,0-22 0,-21 22 16,21-22-16,0 21 0,0 1 15,0-22-15,0 1 0,0-22 16,0 0-16,0 0 0,0-42 31,0-21-31,0 20 16,0-20-16,0-21 0,21-1 0,0-21 16,-21 1-16,21-1 0</inkml:trace>
  <inkml:trace contextRef="#ctx0" brushRef="#br0" timeOffset="29813.41">10520 8043 0,'0'0'0,"0"-21"0,42 0 32,-21 21-32,22 0 15,-1 0-15,0 0 0,43-21 16,-22 21-16,43-21 0,0 0 0,0 21 15,0-22-15,21 22 0,-21 0 0,21 0 16,0-21-16,0 21 0,0 0 16,0 0-16,0 0 0,-22 0 0,22 0 15,-21 0-15,0 0 0,21 0 0,-21 0 16,-21 0-16,20 0 16,-20 0-16,0 0 0,-1 0 0,-20 0 15,-1 0-15,1 21 0,-22-21 0,1 22 16,-1-22-16,-21 21 0,21 0 15,-20-21-15,-1 21 0,-21 0 0,0 0 16,21 22-16,-21-22 0,0 21 0,0-21 16,0 22-16,0-1 0,0 0 15,0 1-15,0-1 0,0 22 0,0-22 16,0 21-16,0-20 0,0 20 0,0 1 16,0-1-16,0 1 0,0-1 15,0 22-15,0-22 0,0 64 16,0-63-16,0-1 0,0 1 15,0-1-15,0 1 0,0-1 0,0 1 16,-21-22-16,21 22 0,0-1 0,0-20 16,-21 20-16,-1-21 0,1 22 15,21-22-15,-21 1 0,0-1 0,0 0 16,0-21-16,-1 22 0,-20-22 0,21 21 16,-43 1-16,22-22 0,0 0 15,-1 0-15,-20 0 0,21 0 16,-22 1-16,1-1 0,-1 0 15,-21 0-15,22-21 0,-22 21 0,-21 0 0,22-21 16,-43 0-16,-85 22 16,85-22-16,0 0 0,21 0 0,-21 0 15,21 0-15,-21 0 0,-84 0 16,105 0-16,0 0 0,21 0 16,1 0-16,-1 0 0,22 0 0,-1 0 15,1 0-15,-1 0 0,22 0 0,-1 0 16,1-22-16,0 1 0,-1 21 0,22-21 15,0 0-15,-21 0 0</inkml:trace>
  <inkml:trace contextRef="#ctx0" brushRef="#br0" timeOffset="30559.82">9715 2731 0,'0'0'0,"0"-43"16,0 22-16,0-42 0,-21 20 31,0 43-31,0 21 15,21 1-15,0-1 0,0 21 0,0 0 16,0 1-16,0-1 0,0 0 16,0 1-16,0-1 0,0 0 0,0-20 15,0 20-15,0 0 0,-21 1 16,21-1-16,0-21 0,-21 21 0,21-20 16,0-1-16,0 0 0,0 21 15,0-21-15,0-42 31,0 0-31</inkml:trace>
  <inkml:trace contextRef="#ctx0" brushRef="#br0" timeOffset="31087.83">9631 2773 0,'0'0'0,"0"-21"0,-21-64 31,21 64-31,0 0 0,0 0 15,21 21-15,0 0 0,0-22 16,21 22-16,-20 0 0,20 0 16,0 0-16,1 0 0,-1 22 15,0-22-15,1 21 0,-1 0 0,0 0 16,-21 21-16,1-20 0,-1-1 0,-21 0 16,0 21-16,-43 1 15,1-1-15,0-21 0,-1 0 0,1 0 16,-21 1-16,-1-1 0,22 0 15,-1 0-15,1-21 0,0 0 0,-1 0 16,22 0-16,42-21 31,1 21-31,20 0 0,-21-21 16,21 21-16,-20 0 0,20 0 16,0 0-16,22 0 0,-22 0 15,0 21-15,1-21 0,-1 21 0,0 0 16,1-21-16,-22 21 0,21 1 0,-21-1 15,-21 21-15,0-21 0,0 0 16,0 1-16,0-1 0,-21 0 0,-21 21 16,0-21-16,-1 1 0,1-1 0,-22 0 15,1 21-15,21-21 0,-22-21 16,1 22-16,20-1 0,1 0 0,0-21 16,-1 0-16,22 21 0,0-21 15,0 0-15,0 0 0,42 0 47,0-21-47,0 0 0,0 21 16,22-21-16</inkml:trace>
  <inkml:trace contextRef="#ctx0" brushRef="#br0" timeOffset="31527.3">10287 3112 0,'0'0'0,"0"-22"0,0 1 16,0 0-16,0 0 0,0 0 15,21 21 1,0 0-16,0 0 0,1 0 16,-1 0-16,0 0 0,0 0 15,21 0-15,-20 0 0,-1 21 16,0 0-16,0 0 0,0 0 0,0 1 15,1-1-15,-22 0 0,21 0 16,-21 0-16,0 0 0,0 1 0,0-1 16,0 21-16,0-21 0,-21 0 0,-1-21 15,1 22-15,21-1 0,-21-21 16,0 0 0,21-21-1,0-1 1,0 1-16,21 0 0,-21-21 0,21 21 15,0-1-15,1-20 0,-22 21 0,21 0 16,0 0-16,0-1 0,0 1 16,0 0-16,-21 0 0,22 21 0,-1-21 15,0 21-15,-21-21 0,21 21 16,0 0-16,0-22 0,1 22 16,-1 0-16,0-21 0,0 21 15,0 0-15</inkml:trace>
  <inkml:trace contextRef="#ctx0" brushRef="#br0" timeOffset="31923.34">11155 2879 0,'-21'0'15,"-1"21"1,1-21-16,21 21 16,-21 0-16,0-21 0,21 21 0,-21 1 15,21-1-15,0 0 0,-21 21 0,21-21 16,-22 1-16,22-1 0,-21 0 15,21 21-15,0-21 0,0 1 0,0-1 16,0 0-16,0 0 16,43-21-16,-43 21 15,42-21-15,-21 0 0,0 0 0,22 0 16,-22 0-16,21-21 0,-21 0 0,22 21 16,-22-21-16,0 0 0,21-1 15,-21 1-15,1 0 0,-1-21 0,-21 21 16,0-1-16,0 1 0,0-21 15,0 21-15,0 0 0,0-1 0,-21 1 16,-1 0-16,1 21 0,0 0 0,-21 0 16,21 0-16,-1 0 15,1 0-15,0 21 16,0-21-16,21 21 0,-21-21 0,21 22 16,0-1-16,0 0 15</inkml:trace>
  <inkml:trace contextRef="#ctx0" brushRef="#br0" timeOffset="32526.78">11684 2921 0,'0'0'0,"-21"21"31,0 0-15,21 1-16,0 20 0,0-21 0,0 0 16,0 0-16,0 22 0,0-22 15,-22 21-15,22-21 0,0 22 0,0-22 16,0 21-16,0-21 0,0 1 0,0-1 16,0 0-16,22-21 31,-1-21-16,-21 0-15,21 21 0,0-22 0,0 1 16,0-21-16,1 21 0,-1 0 16,0-22-16,0 22 0,0-21 15,-21 21-15,21-1 0,1 1 0,-1 0 16,-21 0-16,0 0 0,21 21 0,-21 21 31,0 0-31,0 21 0,0-20 16,0-1-16,0 21 0,0-21 0,-21 0 15,21 22-15,0-22 0,0 0 16,0 0-16,0 0 0,0 1 0,21-22 31,0 0-31,0 0 0,0 0 16,1-22-16,-1 1 0,0 0 16,21 0-16,-21 0 0,1 0 15,20-22-15,-21 22 0,0-21 0,0 21 16,-21-22-16,22-20 0,-22 42 15,0-22-15,0 22 0,0 0 16,0 0-16,-22 21 16,1 0-16,0 0 15,21 21 1,-21-21-16,21 21 0,0 0 16,21-21-1,0 0-15</inkml:trace>
  <inkml:trace contextRef="#ctx0" brushRef="#br0" timeOffset="32867.82">12721 2985 0,'-21'21'0,"0"-21"0,0 0 16,-1 0-16,1 0 0,0 21 15,0-21-15,0 0 0,0 21 0,-1-21 16,22 21-16,-21 0 0,21 1 15,0-1 1,21-21-16,1 21 0,20 0 16,-21 0-16,21-21 0,-20 21 0,20 1 15,-21-1-15,0-21 0,0 21 16,1 0-16,-22 0 0,0 0 16,0 1-16,0-1 0,-43-21 0,22 21 15,-21 0-15,21-21 0,-22 21 16,1-21-16,0 21 0,-1-21 0,1 0 15,0 22-15,20-22 0,-20 0 16,21 0-16,42-22 16,0 22-1,22-21-15,-22 0 0,21 0 16</inkml:trace>
  <inkml:trace contextRef="#ctx0" brushRef="#br0" timeOffset="33519.8">13081 3260 0,'0'0'0,"21"0"16,0 0-1,-21-21-15,21 21 0,1-22 16,-1 22-16,-21-21 0,21 21 16,0-21-16,-21 0 0,21 21 15,-21-21-15,0 0 0,0-1 16,0 1-16,-21 21 15,0 0-15,0 0 16,0 0-16,-1 0 0,1 0 16,0 21-16,0 1 0,0-1 0,0 0 15,-1 21-15,1-21 0,0 22 0,21-1 16,-21-21-16,21 22 0,0-22 16,0 21-16,0-21 0,21 0 0,0 1 15,0-1-15,1-21 0,20 21 0,-21-21 16,0 0-16,22 0 0,-22 0 15,42 0-15,-42 0 0,22 0 16,-22 0-16,0-21 0,0 0 16,0-1-16,1 1 0,-1 0 15,0 0-15,0-21 0,0-1 0,0 22 16,-21-21-16,43-1 0,-43 22 16,21-21-16,0 21 0,0 0 0,0 21 15,1 0-15,-1 0 16,0 0-16,-21 21 15,0 21-15,21-21 0,-21 0 0,0 22 16,0-22-16,0 21 0,0 1 16,0-1-16,0-21 0,0 21 0,21-20 15,-21 20-15,0-21 0,21 0 16,1 0-16,-22 1 0,21-1 0,-21-42 47,0-1-47,0 1 15,0 0-15,0 0 0,0-21 0,0-1 16,21 22-16,0-21 0,0-1 0,0 1 16,1 0-16,-1-1 0,21 1 15,-21 0-15,22-1 0,-1 22 16,0 0-16,-21 0 0,22 21 0,-1 0 16,0-21-16,22 21 0,-43 0 0</inkml:trace>
  <inkml:trace contextRef="#ctx0" brushRef="#br0" timeOffset="34595.78">13843 4720 0,'0'0'16,"-21"-21"-16,21 0 0,0 0 0,0 0 16,-21-1-16,-1 22 15,22-21-15,-21 21 0,0 0 16,0 0-1,0 21-15,21 1 0,-21-1 16,-1 21-16,1 0 0,0 1 0,0 20 16,0-20-16,0 20 0,-1 1 15,22-1-15,-21-21 0,0 22 0,0-1 16,21-20-16,-21 20 0,21-20 16,0-1-16,0 0 0,0 1 0,21-1 15,0-21-15,21 0 0,-20 22 0,20-43 16,0 21-16,1 0 0,-1-21 15,0 0-15,1 0 0,-1 0 0,21-21 16,-20 0-16,20-1 0,1 1 0,-1 0 16,-20 0-16,20-21 0,1-1 15,-22 1-15,0 0 0,1-22 16,-1 22-16,-21-22 0,0 1 16,0-22-16,-21 22 0,0-22 0,0 21 15,0 1-15,-21 21 0,-21-22 0,0 22 16,20 21-16,-41-22 0,21 22 15,-22 0-15,-42 21 0,64 0 16,-22 0-16,22 0 0,0 0 16,-1 21-16,1 0 0,0 22 0,-1-22 15,22 21-15,0 0 0,0 1 16,0-1-16,0 0 0,21 1 0,-22-1 16,22 0-16,0 1 0,0-1 0,0-21 15,0 22-15,0-1 16,0 0-16,22-21 0,-1 1 15,-21-1-15,21-21 0,0 21 0,-21 0 16,21-21-16,0 0 0,22 0 16,-22 0-16,0 0 0,21 0 0</inkml:trace>
  <inkml:trace contextRef="#ctx0" brushRef="#br0" timeOffset="35698.74">15515 4678 0,'21'0'0,"-42"0"0,63-21 0,-20 0 15,-22-1-15,0 1 16,0 0-16,-22 21 0,1-21 16,0 21-16,0 0 0,-21 0 15,-1 0-15,1 0 0,0 0 0,-1 21 16,1 0-16,0 0 0,-1 1 15,1-1-15,0 21 0,20 0 0,-20-20 16,21 20-16,0 0 0,21-21 0,0 22 16,0-22-16,0 21 0,0-21 15,0 1-15,21-1 0,0 0 16,43 21-16,-22-21 0,0 1 16,1-22-16,20 21 0,-21-21 15,1 21-15,-1 0 0,22-21 0,-22 21 16,0-21-16,-21 21 0,22-21 15,-22 22-15,21-1 0,-21-21 0,1 21 16,-22 0-16,0 0 16,0 0-16,-22 1 15,1-22-15,-21 21 0,21-21 16,-22 21-16,1-21 0,0 21 16,-1-21-16,-20 0 0,21 21 0,-1-21 0,1 0 15,0 21-15,-1-21 0,1 0 16,0 22-16,20-22 0,1 0 15,0 0-15,0 0 0,21 21 16,-21-21-16,0 0 16,-1 0 577,1 0-577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2T02:49:02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3556 445 0,'-21'0'0,"0"0"16,-1 0 0,22 21-16,-21 0 15,0 0-15,0-21 0,21 21 16,0 0-16,0 1 16,0-1-1,21-21 1,0 0-16,0 0 0,22 0 0,-1 0 15,-21-21-15,22 21 0,-1-22 16,0 1-16,1 0 0,-1 0 0,0 0 16,-21 0-16,1-1 0,20 1 15,-21-21-15,-21 21 0,0 0 0,0-1 16,0 1-16,0 0 16,-21 21-16,0 0 0,-22 0 15,-20 0-15,21 21 0,-22-21 0,1 21 16,-1 1-16,22-1 15,-1 21-15,1-21 0,0 0 0,-1 1 16,22 20-16,0-21 0,21 0 16,0 0-16,0 1 0,0-1 0,0 0 15,0 0-15,21 0 0,0 0 16,1-21-16,20 22 0,0-1 0,1 0 16,-1 0-16,0 0 0,22 0 15,-22 1-15,0-1 0,1 0 16,-22 21-16,21-21 0,-21 1 0,1-1 15,-22 21-15,0-21 0,0 0 16,0 22-16,0-22 0,-22 0 16,-20 0-16,0 22 0,-1-43 15,1 21-15,-21 0 0,20-21 0,-20 0 16,-1 21-16,1-21 0,20 0 16,-20 0-16,21 0 0,-22-21 0,22 0 15,-1 21-15,1-43 0,0 22 16,-1 0-16,22 0 0,-21 0 0,21-22 15,0 22-15,21 0 0,0 0 16,0 0-16,0 0 16,21 21-16,0-22 0,0 22 15,21 0-15,-20 0 0,20-21 16,0 21-16,1 0 0,-1 0 16,21-21-16,-20 21 0,20 0 15,1 0-15</inkml:trace>
  <inkml:trace contextRef="#ctx0" brushRef="#br0" timeOffset="407.53">4000 1101 0,'0'0'0,"22"0"31,-1-21-16,0-1-15,0 22 0,0-21 0,0 0 16,1 0-16,-1 0 0,0-22 16,0 22-16,0 0 0,0 0 0,1 0 15,-22 0-15,0-1 0,0-20 16,-22 42 0,1 0-1,0 0-15,0 21 0,0 0 16,-22 1-16,22 20 0,0-21 15,0 21-15,0 1 0,0-1 0,-1 0 16,22-20-16,-21 20 0,21 0 0,0-21 16,0 1-16,0 20 15,0-21-15,0 0 0,21-21 0,1 21 16,-1 1-16,21-22 16,-21 0-16,0 0 0,1 0 0,20 0 15,-21 0-15,21 0 0,1-22 16,-22 1-16,21 0 0,1 0 0,-22 0 15,21 0-15</inkml:trace>
  <inkml:trace contextRef="#ctx0" brushRef="#br0" timeOffset="711.41">4678 741 0,'0'0'0,"0"-42"0,0-170 32,0 170-32,0-1 0,0 1 0,0 21 15,0-22-15,0 22 0,0 0 16,0 42-1,0 22 1,0-22-16,0 21 0,0 0 0,0 1 16,0 20-16,0-20 0,0 20 15,0 1-15,0-1 0,0 1 16,0-1-16,0-21 0,0 22 0,0-22 16,0 1-16,0-1 0,0 0 15,0-21-15,-21 22 0,21-22 16,0 0-16,0 0 0,21-21 47,-21-21-47,21 0 15,0-21-15,0 20 0,0 1 0</inkml:trace>
  <inkml:trace contextRef="#ctx0" brushRef="#br0" timeOffset="1128">5038 1080 0,'0'0'0,"0"21"31,0 0-31,21-21 16,0 0-16,0 0 15,0 0-15,0-21 0,22 21 16,-22-21-16,0-1 0,0 22 15,22-21-15,-22 0 0,0 0 0,-21 0 16,0 0-16,0-1 0,0 1 16,0 0-16,0 0 0,0 0 0,0 0 15,-21 21-15,0 0 0,-1 0 16,1 0-16,0 0 0,-21 21 0,21 0 16,-1 0-16,1 0 15,0 22-15,0-22 0,0 21 0,21-21 16,0 22-16,0-22 0,0 0 15,0 21-15,0-21 0,0 1 0,0-1 16,21 0-16,0-21 0,0 21 16,0 0-16,1-21 0,-1 0 0,0 0 15,0 0-15,21 0 0,-20 0 16,-1 0-16,42-21 16,-42 21-16,22-21 0,-22 0 0,21 0 15,-21-22-15</inkml:trace>
  <inkml:trace contextRef="#ctx0" brushRef="#br0" timeOffset="1618.99">5800 783 0,'0'0'0,"0"-21"0,0 0 15,0 42 1,0 0-16,-22 0 16,22 1-16,-21-1 0,21 21 15,0 0-15,-21-20 0,21 20 0,0 0 16,0 1-16,0-22 0,-21 21 15,21-21-15,-21 22 0,21-22 16,0 0-16,0 0 0,0 0 16,0 0-16,0-42 47,0 0-47,0 0 15,0 0-15,0 0 0,0-1 0,0-20 16,21 21-16,0-21 0,0-1 15,0 1-15,1 0 0,20-1 0,-21 1 16,21 21-16,1-22 0,-22 22 16,21 0-16,1 0 0,-1 21 0,-21 0 15,21 0-15,-20 0 16,-1 21-16,0 0 0,0 0 0,0 22 16,-21-22-16,21 21 0,-21 1 15,0-1-15,0 0 0,0-21 0,0 22 16,0-1-16,0-21 0,0 0 15,0 1-15,0-1 0,0 0 0,-21-21 16,21 21-16,-21 0 16,21-42 15,0 0-15,21 0-16,0 0 0</inkml:trace>
  <inkml:trace contextRef="#ctx0" brushRef="#br0" timeOffset="1876.96">6731 889 0,'0'-21'32,"-21"21"-32,21 21 15,-21 0-15,21 0 0,0 1 0,-22 20 16,22-21-16,0 0 0,0 22 15,0-22-15,0 0 0,0 0 0,0 0 16,0 0-16,0 1 16,-21-1-16,21 0 0,0 0 0,-21 0 15,21 0 1,0-42 15,0 0-31</inkml:trace>
  <inkml:trace contextRef="#ctx0" brushRef="#br0" timeOffset="2251.71">6752 508 0,'-21'0'15,"42"0"-15,-84 0 0,41 0 0,1 0 0,-21 21 16,21-21-16,0 21 0,-1 1 15,22-1-15,-21 0 0,21 0 16,0 0-16,21 0 16,1-21-16,-1 0 15,0 0-15,21 0 0,-21 0 16,22 0-16,-22 0 0,21 0 16,-21-21-16,22 0 0,-22 21 0,0-21 15,0 0-15,-21 0 0,0-1 16,0 1-16,0 0 0,0 0 15,0 0-15,-21 0 0,0-1 16,0 22-16,0 0 0,-22 0 16,22 0-16,0 0 0,0 0 0,-22 0 15,22 0-15,0 22 0,0-1 16,21 0-16,-21 0 0,21 0 0,0 0 16,0 1-16,0 20 0,0-21 15</inkml:trace>
  <inkml:trace contextRef="#ctx0" brushRef="#br0" timeOffset="2847.96">7218 783 0,'0'0'16,"21"-21"-16,-21 0 15,0 0-15,0 42 32,-21 0-32,0 0 0,21 22 15,-22-22-15,22 21 0,0 0 16,-21 1-16,21-1 0,-21 22 16,21-22-16,0-21 0,0 21 15,0 1-15,0-22 0,0 0 0,0 0 16,21 0-16,0 1 0,1-1 15,-1-21-15,0 0 0,0 0 0,0 0 16,22 0-16,-22 0 0,0 0 16,21-21-16,-21-1 0,22 1 0,-1 0 15,-21 0-15,22 0 0,-22-22 16,0 1-16,21 21 0,-21-21 0,1-1 16,-22 1-16,21 0 0,-21-1 15,0 1-15,0 21 0,0 0 0,0-1 16,0 1-16,0 0 15,-21 21-15,21 21 32,0 0-32,0 1 0,0-1 15,0 0-15,0 0 16,21-21-16,0 21 0</inkml:trace>
  <inkml:trace contextRef="#ctx0" brushRef="#br0" timeOffset="3607.91">8191 826 0,'0'0'16,"0"21"15,-21 0-31,21 0 16,-21 0-16,21 22 0,-21-22 15,21 0-15,-21 21 0,21-21 0,0 22 16,0-22-16,0 21 0,0-21 15,0 1-15,0-1 0,-21 0 0,21 0 16,0 0-16,0 0 16,0-42 31,0 0-47,0 0 0,0 0 15,0-22-15,0 22 0,0-21 0,0 0 16,21 20-16,0-20 15,-21 0-15,21-1 0,21 22 0,-20-21 16,-1 21-16,0 0 0,21-1 16,-21 1-16,1 21 0,20 0 0,-21 0 15,21 0-15,-20 0 0,-1 0 16,21 21-16,-21 1 0,0-1 0,1 21 16,-1-21-16,-21 22 0,0-1 15,21-21-15,-21 21 0,0 1 0,0-22 16,0 21-16,0-21 0,0 1 15,0-1-15,0 21 0,0-21 16,0 0-16,-21-21 16,21 22-16,-21-22 15,21-22 1,-22 1 0,22 0-16,0 0 0,0 0 0,0 0 15,0-22-15,0 22 0,0-21 16,22-1-16,-1 1 0,21 0 0,-21-1 15,22 1-15,-1 21 0,0-21 16,22 20-16,-22 1 0,22 0 0,-22 0 16,0 21-16,22 0 0,-43 0 15,21 21-15,-21 0 0,1 0 16,-1 22-16,-21-1 0,0 0 16,0 1-16,0-1 0,0 0 0,-21 1 15,-1-1-15,1-21 0,0 22 16,0-22-16,0 0 0,0 0 0,-1 0 15,1 0-15,0 1 16,0-22 0,21-22 15,0 1-31,21 21 16</inkml:trace>
  <inkml:trace contextRef="#ctx0" brushRef="#br0" timeOffset="4596.39">11070 445 0,'0'0'0,"21"-22"0,0 22 0,-21-21 15,22 0-15,-1 0 0,-21 0 16,0 0 0,-21-1-16,-1 22 15,1 0-15,0 0 0,-21 0 16,21 22-16,-22-22 0,1 21 0,0 21 15,-22-21-15,22 22 0,-1-1 16,1 0-16,21 1 0,-21-1 0,-1 21 16,22 1-16,0-1 0,0 1 15,0 21-15,-1-22 0,22 1 16,-21-1-16,21-21 0,0 22 16,0-22-16,0 1 0,21-22 0,22 21 15,-22-21-15,0 0 0,21 1 16,1-22-16,-1 0 0,0 21 0,1-21 15,20 0-15,-20 0 0,20 0 16,-21-21-16,22-1 0,-22 22 0,1-21 16,-1 0-16,0 0 0,-21 0 0,1-22 15,-1 22-15,-21 0 0,0-21 16,0 21-16,-21-22 0,-1 1 0,-20 21 16,0 0-16,-1-1 0,-20 1 15,-1 21-15,1 0 0,21 0 0,-1 0 16,-20 0-16,20 0 0,22 0 15,0 21-15,0-21 0,0 22 0,0-1 16,21 0 15,21-21-31,0 0 0,0 0 16,21 0-16,1 0 0,-22 0 0,21 0 16,1 0-16,-1 0 0,0 0 15,1 0-15,-1 21 0,-21-21 0,0 21 16,22 0-16,-22 1 0,0-1 15,-21 0-15,0 21 0,21-21 0,-21 22 16,0-1-16,0 0 0,0 1 16,0-1-16,0 22 0,-21 41 15,21-41-15,-21-1 0,0 1 16,-1-1-16,22 1 0,-21-1 0,0 1 16,0-22-16,21 22 0,-21-1 15,0-20-15,-1-1 0,1 21 16,0-20-16,0-1 0,0-21 0,21 22 15,0-22-15,-21 0 0,21 0 0,-22-21 16,22-21 0,0 0-16,0-22 15,22 1-15,-1 0 0,0-1 16,0-20-16</inkml:trace>
  <inkml:trace contextRef="#ctx0" brushRef="#br0" timeOffset="5063.89">11493 1122 0,'0'0'0,"0"-21"0,0 0 0,-21-1 16,21 1-16,0 0 0,0 0 0,0 0 16,0 0-16,0-1 15,21 1-15,1 0 0,-1 0 0,0 0 16,0 0-16,0 21 0,22 0 15,-22 0-15,21 0 0,0 0 0,-20 0 16,20 21-16,-21 0 16,21 21-16,-20 1 0,-1-1 0,0 0 15,-21 1-15,0-1 0,0 0 16,0 1-16,0-1 0,0-21 0,-21 21 16,0-20-16,-1-1 0,22 0 15,-21 0-15,0 0 0,0-21 16,21-21 15,0 0-31,21 0 0,0 0 16,0-1-16,-21 1 0,22-21 15,-1 21-15,0 0 0,0-22 0,0 22 16,0 0-16,1 0 16,-1 0-16,-21-1 0,21 22 15,0 0-15,0 0 31,0 0-31,1 0 16,-1 0-16,0 0 16,0 0-16</inkml:trace>
  <inkml:trace contextRef="#ctx0" brushRef="#br0" timeOffset="5320.36">12552 931 0,'0'0'0,"0"-21"31,0 42-15,0 1-16,-21 20 16,21-21-16,0 0 0,-22 22 15,22-22-15,-21 0 0,21 21 0,-21-21 16,21 1-16,0-1 0,0 0 16,0 0-16,-21-21 0,21 21 0,-21-21 15,21 21-15,0-42 47,0 0-31,0 0-16,0-21 0</inkml:trace>
  <inkml:trace contextRef="#ctx0" brushRef="#br0" timeOffset="5639.01">12573 677 0,'0'-21'16,"0"42"-16,0-63 0,-21 42 31,21 21-15,21-21 31,0 0-47,0 0 31,-21-21-31,0 0 15,-21 21 17,0 0-17,0 21 1,21 0 0,0 0-16,0 1 15,0-1 1,21-21-16</inkml:trace>
  <inkml:trace contextRef="#ctx0" brushRef="#br0" timeOffset="6371.83">13271 889 0,'0'0'0,"0"-42"31,0 21-31,0-1 0,-21 1 15,0 0-15,0 0 16,0 21-16,0 0 0,-1 0 0,1 0 16,0 0-16,0 0 15,0 0-15,0 21 0,-1-21 0,-20 21 16,21 0-16,0 22 0,0-22 16,-1 21-16,1 1 0,0-22 0,0 21 15,0 0-15,0 1 0,-1-22 16,22 21-16,0-21 0,0 43 15,0-43-15,0 0 0,0 0 16,22-21-16,-1 22 0,0-22 0,0 0 16,0 0-16,0 0 15,22 0-15,-22 0 0,0 0 16,0 0-16,22-22 0,-22 1 0,0 0 16,21 0-16,-21 0 0,1-22 15,20 1-15,-21 0 0,0-1 0,22-20 16,-22-1-16,0 22 0,0-21 15,21 20-15,-42-20 0,22 20 0,-1 1 16,0 0-16,0 21 0,-21-22 16,0 22-16,21-21 0,-21 21 0,21-1 15,-21 1-15,0 0 16,0 42 15,0 0-15,0 1-16,-21 20 15,0-21-15,0 21 0,0 1 0,0-22 16,-1 42-16,1-20 0,0-1 16,21 22-16,-21-1 0,0-21 0,21 22 15,-21-22-15,21 1 0,-22 41 16,22-41-16,0-22 0,0 21 16,0-21-16,0 0 0,22 1 15,-1-1-15,0-21 0,0 21 0,0-21 16,0 21-16,1-21 0,-1 0 15,0 0-15,21 0 0,-21 0 0,1 0 16,20 0-16,-21-21 0,21 0 16,-20 21-16,-1-21 0,21-1 15,-21 22-15,0-21 0,1 0 0,-1 21 16,-21-21-16,0 0 16,-21 21-1</inkml:trace>
  <inkml:trace contextRef="#ctx0" brushRef="#br0" timeOffset="7403.24">3852 2074 0,'0'0'16,"-21"0"-16,0 0 0,0 0 16,0 0-16,-1-21 0,1 21 15,0 0-15,0 0 16,42 0 31,0 0-47,0 0 0,1 0 15,-1 0-15,21 0 0,0 0 0,1 0 16,-1 0-16,0 0 0,1 21 16,-1-21-16,22 0 0,-1 0 0,1 0 15,20 0-15,1 0 0,21 0 0,-22 0 16,22 0-16,21 0 0,-21 0 16,21 0-16,21 0 0,0 0 15,1 0-15,-1 0 0,0 0 16,21 0-16,1 0 0,-1-21 0,21 21 15,-20 0-15,20 0 0,1 0 16,-1 0-16,1-21 0,-1 21 0,1 0 16,-1 0-16,1-21 0,-1 21 15,1 0-15,-1 0 0,1-21 0,-1 21 16,1-21-16,20 21 0,-20 0 16,-1 0-16,1 0 0,-1 0 0,1 0 15,-1 0-15,1 0 0,-22 0 16,1 0-16,-22 0 0,0 0 0,0 0 15,0 0-15,-21 0 0,0 21 16,-42-21-16,21 0 0,-22 0 16,-20 0-16,21 0 0,-43 0 15,-21 0-15,0 0 0,0 0 16,-42 21 15,0-21-31,0 0 0,0 0 0,-22 0 16,-20 21-16,21-21 0,-22 0 15</inkml:trace>
  <inkml:trace contextRef="#ctx0" brushRef="#br0" timeOffset="9327.87">487 2731 0,'-21'0'15,"-1"0"-15,1 0 16,21 21 0,0 0-16,0 0 0,0 0 15,0 0-15,0 1 16,0-1-16,0 0 0,21-21 15,1 21-15,-1 0 0,0-21 0,0 0 16,21 21-16,-20-21 0,20 0 16,-21 0-16,21 0 0,1 0 15,-22-21-15,21 21 0,1-21 16,-22 0-16,21 0 0,-21 0 0,0-1 16,1 1-16,-1 0 0,0 0 15,-21-21-15,21 20 0,-21 1 16,0 0-16,0 0 0,0 0 15,-21 21 17,21 21-32,-21 0 0,21 0 0,-21 0 15,21 22-15,0-22 0,0 21 16,0 1-16,0-22 0,0 21 16,0 0-16,0 22 0,0-22 0,0 22 15,-22-1-15,22-20 0,0 20 16,-21 1-16,21-22 0,0 21 15,0-20-15,-21-1 0,21 0 0,-21-20 16,21 20-16,0-21 0,-21 0 16,21 0-16,-21-21 0,-1 0 0,1 0 15,0 0-15,0 0 16,0 0-16,0 0 0,-1-21 16,1 0-16,0 0 0,0-21 0,0 20 15,0-20-15,-1 0 0,1 21 16,0-22-16,21 22 0,0-21 0,0 21 15,0-1-15,0 1 0,0 0 16,0 0-16,0 0 16,0 0-16,21-1 0,0 1 15,22 21-15</inkml:trace>
  <inkml:trace contextRef="#ctx0" brushRef="#br0" timeOffset="9675.79">1058 3281 0,'0'0'0,"21"0"0,1 21 16,-1-21-16,0 0 16,0 0-16,0 0 0,0 0 15,22 0-15,-22-21 0,0 21 0,21-21 16,-20 0-16,-1-1 0,0 1 16,0 21-16,0-21 0,-21 0 15,21 0-15,-21 0 0,0-1 16,0 1-16,-21 21 0,0 0 15,0 0-15,0 0 0,0 0 16,-1 0-16,1 0 0,0 0 0,-21 21 16,21 1-16,-1-1 0,1 0 15,0 21-15,0-21 0,0 22 16,0-22-16,21 21 0,0 1 0,0-22 16,0 21-16,0-21 0,0 0 15,0 1-15,21-1 0,0 0 16,0-21-16,0 0 0,0 0 15,22 0-15,-22 0 0,21 0 0,-21 0 16,22-21-16</inkml:trace>
  <inkml:trace contextRef="#ctx0" brushRef="#br0" timeOffset="10653.35">2011 3090 0,'0'0'0,"21"-21"0,0 0 0,-21 0 16,-21 21 15,-21 0-31,20 21 0,-20 0 16,21-21-16,-21 21 0,20 1 0,1-1 15,0 0-15,21 0 0,0 0 16,0 0-16,0 1 16,21-22-16,0 21 0,1-21 15,20 21-15,-21-21 0,21 0 0,-20 21 16,20-21-16,-21 21 0,0-21 15,22 21-15,-22-21 0,0 22 0,-21-1 16,0 0 0,0 0-16,0 0 15,-21-21-15,0 21 16,-1-21-16,1 0 0,0 0 0,0 0 16,0 0-16,0 0 0,-1-21 15,1 21-15,0-21 0,0 0 0,0 0 16,0 0-16,21-1 0,-22 1 15,1 0-15,21 42 32,0 0-17,0 1-15,0-1 0,0 0 0,0 0 16,0 0-16,21 0 0,1 1 16,-1-1-16,0-21 0,0 21 0,0-21 15,0 0-15,1 0 16,20 0-16,-21 0 0,21 0 0,-20 0 15,20-21-15,0 0 0,-21-1 16,22 1-16,-1 0 0,0 0 0,-20 0 16,20 0-16,-21-22 0,21 1 15,-20 21-15,-1-22 0,0 1 0,0 0 16,0-1-16,0 1 0,-21 0 16,0 21-16,22-22 0,-22 1 0,21 0 15,-21 20-15,0-20 0,0 21 16,0 0-16,0 0 0,0-1 15,0 44 1,0-1 0,0 0-16,0 0 15,0 21-15,0 1 0,-21-1 0,21-21 16,-22 22-16,22-1 0,0 0 16,-21 1-16,21-1 0,0 0 0,0 1 15,0-1-15,0-21 0,0 21 16,0-20-16,21-1 0,1-21 0,-1 21 15,0-21-15,0 0 0,0 0 16,0 0-16,22 0 0,-22 0 0,0-21 16,0 0-16,22 21 0,-22-22 15,0-20-15,0 21 0,0 0 16,-21-22-16,21 22 0,-21 0 16,22-21-16,-22 21 0,21-1 0,-21 1 15,0 42 16,0 1-31,0-1 0,-21 0 16,21 0-16,0 0 0,0 0 16,0 1-16,0-1 0,0 0 15,0 0 1,21-21 0,-21-21-1,21 0-15,-21 0 16,21-1-16,-21 1 0,0 0 15</inkml:trace>
  <inkml:trace contextRef="#ctx0" brushRef="#br0" timeOffset="10839.46">3175 2815 0,'0'-21'16,"0"42"-16,-21-63 0,0 42 16,-1 0-1,1 0-15,21 21 31,0 0-31,0 0 16,-21 1 0</inkml:trace>
  <inkml:trace contextRef="#ctx0" brushRef="#br0" timeOffset="11047.96">2392 3006 0,'-21'21'0,"42"-42"0,-64 42 0,22-21 15,21 21-15,43-21 47,-22 0-47,0 0 0,21 0 16,1 0-16,-1 0 0,0 0 0,1-21 15,-1 0-15,0 21 0,1 0 16,-1-21-16</inkml:trace>
  <inkml:trace contextRef="#ctx0" brushRef="#br0" timeOffset="11555.8">3429 3006 0,'0'0'0,"0"21"16,-21 0-16,0-21 16,21 21-16,-22 0 0,22 1 15,0-1-15,0 0 0,-21 0 16,21 0-16,-21 0 0,21 1 0,0-1 16,0 0-16,0 0 0,-21 0 15,21 0-15,0 1 0,-21-22 0,21 21 16,0 0-1,0-42 17,0 0-17,0-1-15,0 1 0,0 0 0,0-21 16,0 21-16,0-22 0,21 22 16,21-21-16,-21 21 0,1-22 0,20 22 15,0-21-15,1 21 0,-1-1 16,0 1-16,1 21 0,-1 0 0,0 0 15,1 0-15,-22 0 0,0 0 16,0 0-16,21 21 0,-42 1 0,22-1 16,-22 0-16,21 0 15,-21 0-15,0 22 0,0-22 0,0 0 16,0 0-16,0 0 0,0 22 0,0-22 16,0 0-16,-21-21 0,-1 21 15,22 0-15,0 0 0,-21-21 16,0 0-1,21-21 1</inkml:trace>
  <inkml:trace contextRef="#ctx0" brushRef="#br0" timeOffset="12403.29">4445 2942 0,'0'0'0,"-42"-42"32,20 42-32,1 0 0,0 0 15,0 0-15,0 21 0,0 0 0,-1 0 16,1 1-16,0-1 0,0 0 0,0 21 16,0-21-16,-1 22 0,1-22 15,0 21-15,0-21 0,21 1 0,0 20 16,0-21-16,0 0 15,0 0-15,21-21 16,0 0-16,0 0 0,1 0 0,-1 0 16,0 0-16,21 0 0,-21-21 15,1 0-15,20 0 0,-21 0 0,0 0 16,0-1-16,1 1 0,-1 0 16,0-21-16,-21 21 0,0-1 0,21 1 15,-21 0-15,0 0 16,21 21-16,-42 0 47,21 21-47,-21 0 0,21 0 0,-21 22 15,21-22-15,0 21 16,0 1-16,0-1 0,0 21 0,0 1 16,0-22-16,0 22 0,0-1 0,0 1 15,0-1-15,0 22 0,21-22 16,-21 22-16,21 0 0,-21-1 0,21 1 15,0 0-15,1-1 0,-22 1 0,21 21 16,0-21-16,0-1 0,-21 1 16,21 0-16,-21 20 0,21-20 0,-21-21 15,0 20-15,0-20 0,0 20 0,0-20 16,0-1-16,-21-20 0,0 20 16,0-20-16,0-1 0,0-21 0,-1 0 15,1 0-15,-21 1 0,21-22 16,0 0-16,-1 0 0,-20-22 15,21 1-15,-21-21 0,-1 0 0,1-1 16,0-20-16,-1-1 0,-20 1 0,-1-22 16,1 0-16,20-20 0,-20-1 15,21 0-15,20 0 0,-20 0 0,42 0 16,0 1-16,0-1 0,0 0 16,21 0-16,0 21 0,1 1 0,20-1 15,-21 22-15,21-22 0,1 21 16,-1 1-16,0-1 0,1 1 0,-1 21 15,0-22-15,1 22 0,-1 21 16,0-22-16,1 22 0,-1 0 16,-21 0-16,0 0 0,1 21 0,-1 0 15,-21 21 17,0 0-17,21-21 1,0 0-1</inkml:trace>
  <inkml:trace contextRef="#ctx0" brushRef="#br0" timeOffset="12827.26">6477 2709 0,'0'0'0,"0"-42"31,0 63-15,-21 0-16,21 1 0,-21-1 15,21 21-15,0 0 0,0 1 0,-22-1 16,22 0-16,-21 1 0,0 20 16,21-20-16,-21-1 0,21 0 15,-21 1-15,21-1 0,0 0 0,-21 1 16,21-22-16,0 0 0,0 0 0,0 0 15,0-42 17,0 0-17,0 0-15</inkml:trace>
  <inkml:trace contextRef="#ctx0" brushRef="#br0" timeOffset="13479.5">5927 3133 0,'0'0'15,"-22"0"-15,44 0 32,20 0-32,-21 0 15,21 0-15,1 0 0,20 0 16,-20-21-16,20-1 0,22 1 16,-22 21-16,22-21 0,-22 0 0,22 0 15,-21 0-15,-1-1 0,-21 1 16,43-42-16,-43 42 0,-20-1 15,-1 1-15,-21-21 0,0 21 16,0 0-16,0-1 0,0 1 16,-21 21-16,-1 0 0,1 0 15,0 0-15,0 0 0,0 21 0,0 1 16,21-1-16,-43 42 0,22-42 16,21 22-16,0-1 0,0 0 15,-21 1-15,21-1 0,0-21 16,-21 22-16,21-1 0,0 0 15,-21 1-15,21-1 0,0-21 0,0 21 16,0-20-16,0-1 0,0 0 0,0 0 16,-22-21-16,22 21 15,-21-42 1,21 0-16,0 0 16,0-22-16,0 22 0,0 0 15,0-21-15,0 21 0,0-22 16,21 22-16,-21 0 0,22-21 0,-1 20 15,21 1-15,-21 0 0,22 0 16,-22 21-16,21-21 0,0 21 16,-20 0-16,62 0 0,-41 0 15,-22 0-15,0 21 0,0 0 16,0-21-16,0 42 0,1-20 0,-22-1 16,0 0-16,0 42 0,0-41 15,0-1-15,0 0 0,0 0 16,-22 0-16,22 0 0,-21 1 0,21-1 15,0 0 1,-21-21-16,21-21 31,0 0-15,0-1-16,21 1 0,-21 0 0,21 0 16</inkml:trace>
  <inkml:trace contextRef="#ctx0" brushRef="#br0" timeOffset="13903.85">7429 3090 0,'22'0'16,"-1"0"-16,0 0 16,0 0-16,0 0 0,0 0 0,1 0 15,20-21-15,-21 0 16,21 21-16,-20-21 0,20 21 15,-21-21-15,0 0 0,22-1 0,-22 22 0,0-21 16,-21 0-16,21 21 0,-21-21 16,0 0-16,0 0 15,-21 21 1,0 0-16,0 0 0,-22 0 0,22 21 16,0 0-16,-21 0 0,20 0 0,1 0 15,-21 1-15,21 20 0,0-21 16,-1 21-16,1-20 0,21 20 15,0 0-15,0-21 0,0 22 16,0-22-16,0 0 0,0 0 0,0 0 16,21 1-16,1-1 0,-1 0 0,0-21 15,21 0-15,-21 0 0,22 0 16,-22 0-16,21 0 0,-21 0 0,1 0 16,20-21-16,-21 0 0,0 21 15,0-22-15,1 1 0,-1 0 16,-21 0-16,0 0 0,21 21 0,-21-21 0,0-1 15</inkml:trace>
  <inkml:trace contextRef="#ctx0" brushRef="#br0" timeOffset="14671.97">9948 3133 0,'-21'0'0,"21"-21"31,0-1-15,0 1-16,21 0 0,-21 0 16,21 0-16,-21 0 15,0-1-15,0 1 0,0 0 0,0-21 16,0 21-16,0-1 0,0 1 15,-21 0-15,0 0 0,0 21 16,-21-21-16,20 21 0,1 0 0,-21 0 16,0 0-16,-1 0 0,1 21 15,0 0-15,-22 21 0,22 1 16,21-22-16,-22 21 0,22-21 16,0 22-16,-21 41 0,20-41 15,22-1-15,0-21 0,-21 22 16,21-1-16,0-21 0,0 0 15,0 0-15,0 1 0,21-22 0,1 0 0,-1 21 16,0-21-16,0 0 0,21 0 16,1-21-16,-1-1 0,0 1 0,1 0 15,20 0-15,-20 0 0,-1 0 16,0-22-16,1 22 0,-22 0 16,0-21-16,0 20 0,0 1 0,-21-42 15,0 42-15,0-1 16,0 1-16,-21 21 15,0 0-15,0 21 16,21 1 0,-21-1-16,21 0 0,0 0 0,0 0 15,0 0-15,0 1 0,0-1 16,0 0-16,21 0 0,0 0 0,0 0 16,0-21-16,0 0 0,1 22 15,-1-22-15,21 0 0,-21 0 16,22 0-16,-1-22 0,0 1 0,1 21 15,-1-21-15,0 0 0,1 0 16,-22 0-16</inkml:trace>
  <inkml:trace contextRef="#ctx0" brushRef="#br0" timeOffset="14983.55">10541 2985 0,'0'-22'15,"0"44"-15,0-65 0,0 22 0,0-21 16,0 21-16,0-1 0,0 1 16,0 42 15,-21 1-31,21-1 0,-21 0 0,-1 0 15,22 21-15,0-20 16,-21 20-16,21 21 0,-21-20 0,0 20 16,0 22-16,21-22 0,-21 22 0,-1 0 15,1-1-15,21 1 0,-21 0 16,0 21-16,0-1 0,0 1 0,21 0 16,-22 0-16,1 0 0,0-22 0,0 1 15,21 0-15,0-22 0,-21 1 16,21-22-16,-21 0 0,21 1 15,0-22-15,0 0 0,0-42 16,0 0 0,0-22-16,21 1 0,0 0 15,0-1-15,-21-20 0,21-1 0,0 1 16,1-22-16,-1 1 0,0-22 0,0 0 16</inkml:trace>
  <inkml:trace contextRef="#ctx0" brushRef="#br0" timeOffset="15307.51">10520 3069 0,'0'0'0,"0"-21"0,0-64 31,0 64-31,21 21 0,0-21 0,0 21 16,0-21-16,1 21 0,-1-21 0,21 21 16,0 0-16,1 0 0,-1 0 15,0 0-15,1 0 0,-1 21 16,-21 0-16,22 0 0,-22 0 0,0 1 15,-21-1-15,0 0 0,0 0 16,0 0-16,-21 0 0,-22 22 0,22-22 16,-21 0-16,0 0 0,-1-21 15,1 21-15,21 1 0,-22-22 0,22 0 16,-21 21-16,21-21 0,0 0 0,-1 0 16,44-21 30,-1 21-46,21-22 0,-21 22 16,22-21-16,-1 0 0,0 21 16</inkml:trace>
  <inkml:trace contextRef="#ctx0" brushRef="#br0" timeOffset="15661.11">11472 2858 0,'0'-22'31,"0"44"-15,-21-1-16,21 0 0,0 0 0,-21 0 15,21 22-15,-21-22 16,21 21-16,0 0 0,0 22 0,0-22 16,0 22-16,0-1 0,-21-20 0,21 20 15,0 1-15,-22-1 0,22 1 16,0 20-16,0-20 0,-21-1 0,0 22 15,21-22-15,-21 22 0,0 0 0,0-1 16,-1-20-16,-20 21 0,21-22 16,0 1-16,0-22 0,-1 0 0,1 22 15,0-43-15,0 21 0,0-21 0,21 1 16,-21-22-16,21-22 16,0 1-16,0 0 15,21 0-15,0-21 0,0 20 16,0-20-16,0-21 0,1 20 0,-1-20 15,21-1-15</inkml:trace>
  <inkml:trace contextRef="#ctx0" brushRef="#br0" timeOffset="16511.43">11536 3090 0,'0'-42'0,"0"84"0,0-105 15,0 21-15,0 20 0,0 1 0,0-21 16,0 21-16,0 0 0,0-1 15,21 1-15,0 0 0,0 21 16,0 0-16,22 0 0,-1 0 16,0 0-16,1 0 0,-1 21 15,0 0-15,1 1 0,-1-1 0,-21 0 16,22 21-16,-22-21 0,-21 1 16,0 20-16,0-21 0,0 21 15,-21-20-15,-22-1 0,22 0 16,-21 0-16,-1 0 0,1 0 0,21 1 0,-21-22 15,-1 0-15,1 21 0,21-21 16,-22 0-16,22 0 0,0 0 16,0 0-16,0-21 0,0 21 0,21-22 15,21 22 17,0 0-32,0 0 15,-21 22-15,21-22 0,22 0 16,-22 21-16,0-21 0,0 0 0,21 0 15,-20 0-15,20 0 0,0 0 16,1 0-16,-1-21 0,0 21 0,1-22 16,20 1-16,-21 0 0,1 0 0,-1 0 15,0 0-15,-20-22 0,20 22 16,-21-21-16,21 21 0,-20-22 0,-1 1 16,0 0-16,0-1 0,0 1 15,-21 0-15,0-1 0,21 22 16,-21-21-16,0 21 0,0-22 0,0 22 15,0 0-15,0 0 16,0 42 0,0 0-1,0 21-15,0-20 0,-21 20 0,21 0 16,0 1-16,-21-1 0,0 0 0,21 1 16,-21-1-16,21 0 0,0 1 15,0-1-15,0-21 0,0 21 0,0-20 16,0 20-16,0-21 0,0 0 15,21 0-15,0-21 0,0 22 16,0-22-16,1 0 0,-1 0 0,21 0 16,-21 0-16,0-22 0,1 1 15,20 21-15,-21-21 0,0 0 0,0-21 16,1 20-16,-1 1 0,0 0 16,0-21-16,-21 21 0,0-1 15,0 1-15,0 0 0,0 42 31,0 0-31,0 1 0,-21-1 16,21 0-16,-21 21 0,21-21 16,0 1-16,0-1 0,0 0 0,0 0 15,0 0-15,0 0 16,21-21 0,0-21-1,0 21-15,-21-21 0,21 0 0,1 0 16</inkml:trace>
  <inkml:trace contextRef="#ctx0" brushRef="#br0" timeOffset="16688.54">13017 2773 0,'-105'-42'32,"83"42"-32,1 0 31,21 21-31,0 0 15,21 0 1,1-21-16,-1 0 0,0 0 0,0 0 16,0 0-16</inkml:trace>
  <inkml:trace contextRef="#ctx0" brushRef="#br0" timeOffset="16958.96">13547 2773 0,'-64'-21'32,"43"21"-32,0 0 15,0 0-15,-1 21 0,-20 0 0,21 0 16,0 0-16,0 22 0,-1-22 16,1 21-16,0-21 0,21 22 0,0-22 15,0 0-15,0 21 0,0-20 16,0 20-16,0-21 0,21 0 0,0 0 15,1 1-15,-1-1 0,0 0 0,0-21 16,21 21-16,1-21 0,-22 0 16,21 0-16,1 0 0,-1 0 15,0 0-15,-21 0 0,22-21 0</inkml:trace>
  <inkml:trace contextRef="#ctx0" brushRef="#br0" timeOffset="17467.04">14436 2879 0,'0'0'0,"0"-43"0,-22-41 32,1 63-32,0 21 0,0 0 0,0 0 15,0 0-15,-22 0 0,22 0 16,-21 0-16,-1 21 0,22 0 0,-21 0 16,0 21-16,-1-20 0,22 20 0,-21-21 15,21 21-15,-1-20 16,1 20-16,0-21 0,0 21 0,21-20 15,0 20-15,0-21 0,0 0 16,0 0-16,0 1 0,0-1 0,21-21 16,0 0-16,0 21 0,1-21 0,-1 0 15,0 0-15,0 0 0,21-21 16,-20 0-16,-1 21 0,0-22 0,42-20 16,-41 21-16,-1 0 0,0 0 15,0-1-15,-21-20 16,42-21-16,-20 20 0,-22 22 0,0-21 15,0 21-15,0-1 0,0 1 16,-22 42 15,22 1-31,-21-1 0,0 21 16,0-21-16,21 22 0,0-22 0,-21 21 16,21-21-16,0 22 0,0-22 0,0 21 15,0-21-15,0 22 16,0-22-16,21 0 0,0 0 0,0 0 15,0-21-15,1 21 0,-1-21 0,0 0 16,21 0-16,-21 0 0,22 0 16,-1-21-16,-21 0 0,0 0 15,1 0-15,-1 0 0,0-1 16,0 1-16</inkml:trace>
  <inkml:trace contextRef="#ctx0" brushRef="#br0" timeOffset="17756">14901 2371 0,'0'0'0,"0"-21"0,0-22 31,-21 43-31,0 0 0,21 21 16,-21 22-16,0-22 0,-1 21 0,22 1 16,-21-1-16,21 21 15,-21-20-15,0 20 0,21-20 0,0 20 16,0-21-16,-21 22 0,21-22 15,-21 1-15,21-1 0,-22-21 0,22 21 16,0-20-16,0 20 0,0-21 0,-21 0 16,21 0-16,0 1 0,0-1 15,0-42 17,21-1-32,1 1 0,-1 0 15,0 0-15,0 0 0</inkml:trace>
  <inkml:trace contextRef="#ctx0" brushRef="#br0" timeOffset="17983.99">15092 2836 0,'0'0'0,"0"-21"0,0 0 15,-21 21 1,-1 0-16,22 21 16,-21 0-16,0 1 0,0-22 15,21 21-15,-21 21 0,0-21 0,21 0 16,-22 1-16,22-1 0,0 0 0,-21 21 15,21-21-15,-21 1 0,21-1 16,0 0-16,0 0 0,0 0 0,0 0 16,0 1-16,21-22 15,0 0 1,1 0-16,-1 0 0,0 0 0,0-22 16,21 1-16</inkml:trace>
  <inkml:trace contextRef="#ctx0" brushRef="#br0" timeOffset="18732.91">15515 2879 0,'0'0'0,"0"-21"0,-21 21 15,0 0-15,0 0 0,-1 0 16,22 21-16,-21 0 0,0-21 16,0 21-16,0 0 0,0 0 0,-1 1 15,22-1-15,0 0 16,-21 0-16,21 0 0,0 22 0,0-22 15,0 0-15,0 0 0,0 0 16,0 0-16,21-21 0,1 22 16,-1-22-16,0 0 0,0 0 0,0 0 15,0 0-15,1 0 16,-1 0-16,-21-22 0,0 1 0,0 0 16,21 0-16,-21 0 0,0-22 15,0 22-15,21 0 0,-21-21 16,0 21-16,0-22 0,0 22 0,21-21 15,0 21-15,1-1 0,-22 1 16,21 0-16,0 21 0,0-21 16,21 0-16,-20 21 0,-1 0 0,21 0 15,-21 0-15,22 0 0,-22 0 16,21 21-16,-21 0 0,22 0 0,-22 0 16,0 1-16,0 20 0,0-21 15,-21 21-15,0-20 0,0-1 0,0 21 16,0-21-16,0 0 0,0 1 15,0 20-15,0-21 0,0 0 0,0 0 16,-21-21-16,21 22 16,-21-22-16,0 0 15,0 0 1,21-22-16,-22 1 16,22 0-16,0 0 0,0 0 15,0-22-15,0 22 0,22 0 0,-1-21 16,21 21-16,-21-22 0,22 1 15,-1 21-15,0-22 0,1 22 0,20-21 16,1 21-16,-22 0 0,0 21 16,22 0-16,-22 0 0,0 0 0,1 0 15,-1 21-15,-21 21 16,0-21-16,1 0 0,-22 22 0,0-1 16,0 22-16,0-22 0,0-21 15,-22 21-15,1-20 16,0 20-16,0-21 0,0 43 15,0-43-15,-1 0 0,1-21 16,0 21-16,0-21 0,0 0 16,0 0-1,21-21-15,-22 21 16,22-21-16,-21-22 0,0 22 0,21 0 16</inkml:trace>
  <inkml:trace contextRef="#ctx0" brushRef="#br0" timeOffset="18927.45">15896 2392 0,'0'0'0,"-21"-21"0,0 21 16,0 0 0,-1 0 15,1 0-16,0 0-15,0 0 0,0 0 16,-22 0-16</inkml:trace>
  <inkml:trace contextRef="#ctx0" brushRef="#br0" timeOffset="19100.18">14647 2625 0,'0'0'0,"-21"21"0,0-21 16,21 21-16,21-21 15,0 0 1,0 0-16,22 0 0,-22 0 0,21 0 16,1 0-16,-1 0 0,0 0 15,1 0-15,-1 0 0,0 0 0,22-21 16,-22 21-16,-21 0 0</inkml:trace>
  <inkml:trace contextRef="#ctx0" brushRef="#br0" timeOffset="19591.93">17695 2879 0,'0'0'0,"0"21"63,0 0-63,0 0 0,0 0 0,0 1 16,0-1-16,-21 0 0,21 0 15,-21 21-15,21-20 0,-21-1 0,21 0 16,0 0-16,0 0 0,-21-21 15,21 21-15,0-42 47,0 0-47,0 0 0,0 0 16</inkml:trace>
  <inkml:trace contextRef="#ctx0" brushRef="#br0" timeOffset="19778.25">17653 2667 0,'0'-21'0,"0"42"0,0-63 16,0 21-16,0-1 0,0 1 16,0 42 31,0 1-47,0-1 0,21 0 15,0 0-15,0-21 16,1 21-16,-1-21 0,0 21 0</inkml:trace>
  <inkml:trace contextRef="#ctx0" brushRef="#br0" timeOffset="20231.56">18097 2773 0,'0'0'0,"0"85"15,-21-64 1,21 21-16,0-21 0,-21 0 15,21 1-15,0-1 0,0 42 16,0-42-16,0 1 0,0-1 16,0 0-16,0 0 0,0 0 15,0-42 32,-21 0-47,21 0 16,0 0-16,0-1 0,0 1 15,0-21-15,0 21 0,0-22 16,0 22-16,21-21 0,0 0 0,22 20 16,-1-20-16,0 0 0,1-1 0,20 22 15,22-21-15,-22 42 0,1-21 16,-1 21-16,1 0 0,-1 21 0,-20 0 16,20 0-16,-42 22 15,22-22-15,-22 21 0,0 0 0,-21 1 16,0-1-16,0 0 0,0 1 15,0-1-15,-21-21 0,-22 43 16,22-43-16,0 0 0,0 0 16,0-21-16,0 21 0,21 1 15,-22-22-15,1 0 0,0 0 16,0 0-16,0 0 16</inkml:trace>
  <inkml:trace contextRef="#ctx0" brushRef="#br0" timeOffset="21555.98">931 5207 0,'0'-21'31,"0"0"-31,0 0 16,21 21-16,-21-22 15,0 1-15,0 0 0,0 0 16,0 0-16,0 0 0,0-1 15,-21 1-15,0 0 0,0 0 0,0 0 16,-22 0-16,22-1 0,-21 1 16,0 21-16,-1 0 0,1 0 15,0 0-15,-1 21 0,1 1 16,0-1-16,20 21 0,1 0 16,0 1-16,0 20 0,21-20 0,0-1 15,0 0-15,0 22 0,0-22 16,0 0-16,0-20 0,21 20 15,0-21-15,0 0 0,22 22 0,-22-43 16,21 21-16,-21-21 0,22 0 16,20 0-16,-20 0 0,-1-21 15,-21 21-15,21-22 0,-20 1 16,20 0-16,-21-21 0,21 21 0,-20-22 16,20 1-16,-21-22 0,0 22 15,0-21-15,1-22 16,-1 21-16,0 1 0,0-22 0,-21 22 15,0-1-15,0 1 0,0-1 16,0 1-16,0-1 0,0 22 0,0 0 16,0-1-16,0 22 0,0 0 15,-21 21-15,0 21 16,0 0-16,21 22 0,-22-1 0,1 21 16,21-20-16,-21 20 0,21 1 15,-21 20-15,21-20 0,0-1 0,0 1 16,0 21-16,0-43 0,0 21 15,0 1-15,21-22 0,0 1 16,0-22-16,1 21 0,20-21 16,-21 0-16,21 1 0,-20-22 0,20 0 15,-21 0-15,21 0 0,1 0 16,-22 0-16,0 0 0,21-22 16,-20 1-16,-1 0 0,0 0 0,0-21 15,0 20-15,0-20 0,-21 0 16,0 21-16,0-22 0,0 1 0,0 21 15,0-22-15,0 22 0,0 42 32,0 1-32,0 20 15,0-21-15,0 0 0,0 22 16,0-22-16,0 0 0,0 21 16,0-21-16,0 1 0,0-1 0,0 0 15,0 0-15,0 0 16,0-42 15,0 0-31,0 0 0</inkml:trace>
  <inkml:trace contextRef="#ctx0" brushRef="#br0" timeOffset="21730.92">1714 4720 0,'0'0'0,"0"-21"15,0 42 17,22-21-1</inkml:trace>
  <inkml:trace contextRef="#ctx0" brushRef="#br0" timeOffset="24428.37">2117 5186 0,'0'21'0,"0"-42"0,0 63 0,-22-21 15,22 1-15,0-1 16,22-21 15,-1 0-31,0-21 0,0-1 0,0 1 16,22 0-16,-1 0 15,0 0-15,1 0 0,-1-22 0,0 22 0,1-21 16,-1-1-16,-21 1 16,21 0-16,-20-1 0,-22 1 0,0 21 15,0-21-15,0-1 0,0 22 16,0 0-16,-22-21 0,1 42 0,21-22 15,-42 1-15,21 21 0,0 0 16,-1 0-16,1 0 0,0 0 0,0 21 16,-21 1-16,20-1 0,22 21 15,-21 0-15,0 22 0,0-22 0,21 22 16,0 20-16,-21-20 0,0 21 16,-1-22-16,22 22 0,0-22 0,-21 22 15,21 21-15,-21-22 0,21 1 16,0 21-16,0-21 0,0-1 15,0 1-15,0 21 0,0-22 0,0 1 16,0 0-16,0-1 0,0 1 16,0-21-16,0-1 0,0 1 0,0-22 15,0 0-15,0 1 0,21-1 16,0-21-16,1-21 0,-1 0 16,0 0-16,0-21 0,0 0 15,22 0-15,-1-22 0,-21 1 0,21-22 16,1 22-16,-1-21 0,-21-22 0,22 21 15,-22 1-15,0-1 0,-21-20 16,0 20-16,0-20 0,0 20 0,-21 1 16,-22-22-16,22 21 15,-21 1-15,-22-1 0,22 22 0,0 0 16,-22-1-16,22 22 0,0 0 16,-1 0-16,-20-21 0,42 42 15,-1 0-15,22-22 16,22 22-16,-1-21 15,21 21-15,0-21 0,1 0 16,20 0-16,1 21 0,20-21 0,-20-1 16,21-20-16,-22 21 0,22 0 15,-22-22-15,1 1 0,-1 0 16,1-1-16,-1 1 0,-20 0 0,-1-1 16,-21 1-16,21 0 0,-20-1 15,-22 1-15,0 0 0,0 21 0,0-1 16,0 1-16,0 0 0,0 0 15,-22 0-15,1 21 0,0 0 0,0 0 16,0 0-16,0 0 16,21 21-16,-22 21 0,22-21 0,0 22 15,-21 20-15,21 1 0,-21-1 16,21 1-16,-21-1 0,21 22 0,0-22 16,0 22-16,-21 0 15,21-1-15,-21 1 0,-1 0 0,22 21 0,-21-22 16,21 1-16,-21 0 0,0 20 15,0-20-15,21 0 0,-21 21 16,-1-22-16,1 1 0,0-22 0,0 22 16,21-21-16,0-1 0,0-21 15,0 1-15,0-1 0,0 0 0,0-20 16,21-1-16,0 0 0,0-21 0,1 0 16,-1 0-16,21-21 0,-21 0 15,22-22-15,-1 1 0,0 21 0,1-43 16,-1 22-16,0-22 0,1 1 0,-1-1 15,0 1-15,-21-22 16,1 22-16,-1-22 0,-21 0 0,0 1 16,0-1-16,0 22 0,-21-22 15,-22 0-15,22 22 0,-42-22 0,20 43 16,1-22-16,0 22 0,-22 21 0,22-22 16,-1 22-16,-20 0 0,21 0 15,20 21-15,-20 0 0,21-21 0,0 21 16,42 0-1,0 0-15,0 0 16,22-21-16,-22 21 0,21 0 16,0-22-16,1 22 0,-1 0 0,0-21 15,1 0-15,-1 21 16,0-21-16,1 0 0,-1 0 0,0-1 16,1 22-16,-22-21 0,21 0 0,-21 0 15,22 0-15,-22 0 0,0-22 16,0 22-16,-21 0 0,0 0 0,0 0 15,0-1-15,0-20 32,0 21-32,-21 21 0,0 0 15,0 0-15,21 21 0,-21 0 0,21 0 16,-22 1-16,22 20 0,-21-21 16,21 0-16,-21 0 0,21 1 0,0-1 15,0 0-15,0 0 0,0 0 16,0 0-16,0 1 0,0-1 15,21 0-15,0 0 16,1-21-16,-1 21 0,-21 0 16,21-21-16,0 22 0,0-22 15,-21 21-15,21-21 0,1 0 16,-1 0-16,0 0 16,0 0-16,0 0 0,-21-21 15,43-1-15,-22 1 0,0 0 16,0 0-16,0 0 0,22 0 15,-22-22-15,21 22 0,-21-21 0,22 21 16,-22-1-16,0 1 0,0 0 16,0 0-16,-21 0 0,0 42 31,0 0-15,-21 0-16,0 0 15,21 1-15,-21-1 0,21 21 0,0-21 16,0 0-16,0 1 0,0-1 15,0 0-15,0 0 16,21-21-16,0 21 0,0 0 0,0-21 16,1 22-16,-1-22 0,0 0 15,0 0-15,0 0 0,0 0 16,1 0-16,20 0 0,-21 0 0,0 0 16,0 0-16,1 0 0,-1-22 15,0 1-15,0 21 0,21-21 0,-20 0 16,-1 0-16,0 0 0,0-1 0,21 1 15,-20 0-15,-22-21 0,21 21 16,0-1-16,-21 1 0,21 0 0,-21 0 16,0 0-16,0 0 15,-21 21-15,0-22 16,0 22-16,-1 0 0,1 0 16,0 0-16,0 0 15,21 22-15,-21-1 16,21 0-16,-21 0 0,21 0 15,0 0-15,0 1 0,0 20 0,0-21 16,0 0-16,21 0 0,-21 1 0,21-22 16,0 21-16,0 0 0,22-21 15,-22 0-15,21 21 0,0-21 0,1 0 16,-1 0-16,22 0 0,-22 0 16,0-21-16,1 0 0,-1 21 0,0-21 15,-21-1-15,22 22 0,-22-21 0,0 0 16,-21-21-16,0 21 0,21-1 15,-21-20-15,0 21 0,0 0 0,0 0 16,0-1-16,-21 22 16,0 22-1,21-1-15,0 0 0,-21 0 16,21 0-16,-21 0 0,21 22 16,-22-22-16,22 0 0,0 0 0,0 0 15,0 1-15,-21-1 0,21 0 0,0 0 16,-21-21-16,21 21 15,0-42 17,0 0-32,0 0 15,21 0-15,0-1 0,1 1 16,-1 0-16,-21-21 0,21 21 16,0-22-16,0 1 0,0 21 0,1 0 15,-1-22-15,0 22 0,0 21 16,0-21-16,0 21 15,1 21-15,-22 0 0,0 0 16,0 1-16,0-1 0,0 21 16,0-21-16,0 22 0,0-22 0,0 21 15,0-21-15,0 0 0,0 1 16,0-1-16,0 0 0,21 0 0,0 0 16,0 0-16,0-21 0,0 22 15,1-22-15,-1 0 0,0 0 16,21 0-16,-21 0 0,1 0 15,-1-22-15,0 1 0,21 21 0,-21-21 16,1 0-16,-1 0 0,0 0 16,0-22-16,0 1 0,0 21 0,1-22 15,-1-20-15,-21 21 0,42-64 16,-42 42-16,0 22 0,0 0 16,21-1-16,-21 1 0,0 21 0,0 0 15,0-1-15,0 1 0,-21 42 31,0 1-31,21-1 0,-21 21 16,0 0-16,21 1 0,0-1 16,-22 0-16,1 22 0,21-22 0,-21 1 15,21-1-15,0 0 0,0 1 0,0-1 16,0-21-16,0 21 0,0-20 16,0-1-16,0 0 0,0 0 0,0 0 15,21-21-15,0 0 0,1 0 16,-1 0-16,0 0 0,0 0 15,0-21-15,0 21 0,1-21 16,-22 0-16,21 0 0</inkml:trace>
  <inkml:trace contextRef="#ctx0" brushRef="#br0" timeOffset="24632.26">5778 4974 0,'0'0'16,"-21"0"-1,42 0-15,1 0 16,-1 0-16,0 0 0,0 0 16,0 0-16,22 0 0,-22 0 0,0 0 15,21 0-15,-21 0 0,1-21 0,-1 21 16,21 0-16,-21-21 0,0 0 16,1 0-1,-22-1-15</inkml:trace>
  <inkml:trace contextRef="#ctx0" brushRef="#br0" timeOffset="25207.96">7154 5080 0,'0'-21'0,"0"0"15,0 0-15,0-1 0,0 1 16,0 0-16,21 0 0,-21-21 16,0 20-16,0 1 0,0 0 0,0 0 15,0 0-15,0 0 0,0-1 16,0 44 0,0-1-16,0 21 15,0-21-15,0 43 0,0-22 0,0 22 16,0-1-16,0 1 0,0-1 0,22 22 15,-22-22-15,0 22 0,0 0 16,0-22-16,0 22 0,0-1 0,0 1 16,0 0-16,0-1 0,0 1 0,-22-21 15,1 20-15,0-20 0,0 20 16,0-20-16,0 21 0,-1-43 0,1 21 16,0-20-16,21-22 0,0 0 0,-21 0 15,21-42 16,0 0-31,0-21 0,0 20 0,0-20 16,21 0-16,-21-1 0,0 1 0,21-21 16,-21 20-16,21-20 0,1-1 15,-22 1-15,0-22 0</inkml:trace>
  <inkml:trace contextRef="#ctx0" brushRef="#br0" timeOffset="25522.78">7154 5228 0,'0'0'0,"0"-63"16,0-1-16,0 1 0,0-1 0,0 1 0,0 20 15,0 1-15,0 0 0,0-1 16,0 22-16,21-21 0,1 21 16,-1 21-16,0-21 0,21-1 0,-21 22 15,22 0-15,-1 0 0,22 0 16,-22 0-16,0 22 0,1-1 0,-1 0 16,-21 0-16,0 21 0,0 1 15,-21-1-15,0-21 0,0 22 0,-21-1 16,0 0-16,-21 1 0,-1-1 0,1-21 15,0 21-15,-1-20 16,1-1-16,0 0 0,-1 0 0,1 0 16,0 0-16,21-21 0,-1 0 0,1 0 15,0 0-15,0 0 0,275-211 63</inkml:trace>
  <inkml:trace contextRef="#ctx0" brushRef="#br0" timeOffset="25759.64">8149 4424 0,'0'0'16,"0"-21"-16,0 0 16,-21 21-16,0 0 15,0 21-15,-1 0 0,22 21 16,-21-21-16,0 1 0,0 20 15,21 0-15,-21 1 0,0-1 0,-1 21 16,1-20-16,21-1 0,-21 22 16,0-22-16,21 0 0,0 1 0,0-22 15,0 21-15,0-21 0,0 0 16,0 1-16,0-1 0,21-21 16,0 0-16,22 0 0,-22 0 15,21 0-15,-21-21 0</inkml:trace>
  <inkml:trace contextRef="#ctx0" brushRef="#br0" timeOffset="26496.73">8594 4826 0,'0'0'0,"21"-21"0,-21 0 16,0 0-16,0-1 0,0 1 16,0 0-16,0 0 0,-21 21 15,21-21-15,-22 21 0,1-21 0,0 21 16,0 0-16,0 0 0,0 0 15,-1 0-15,-20 0 0,21 0 16,0 21-16,0 0 0,-1 0 0,1 21 16,-21-20-16,21 20 0,0 0 0,-1-21 15,1 22-15,21-1 0,0 0 16,0-20-16,0 20 0,0-21 0,0 0 16,0 0-16,0 1 0,21-22 15,1 0-15,-1 21 0,21-21 0,-21 0 16,0 0-16,22 0 0,-22-21 15,0 21-15,21-22 0,-20 1 0,-1 0 16,0 0-16,0 0 0,0 0 0,0-1 16,1-20-16,-1 21 0,-21-21 15,21-1-15,-21 22 0,21-21 0,-21 21 16,0-1-16,0 1 0,0 0 16,0 42-1,-21 0-15,0 1 16,21-1-16,0 21 0,-21-21 15,21 22-15,-22-1 0,22-21 0,0 21 16,0-20-16,0 20 0,0-21 0,0 0 16,22 0-16,-1 1 0,0-1 15,0-21-15,21 0 0,-20 21 0,20-21 16,0 0-16,-21 0 0,22 0 0,-1-21 16,0 21-16,1-21 0,-1-1 15,0 1-15,-20 0 0,20-21 0,0-1 16,-21 1-16,22 0 0,-22-1 15,0 1-15,0-21 0,0 20 0,1-20 16,-22 20-16,21-20 0,-21 21 16,21-1-16,-21 1 0,0 21 15,0 0-15,0-1 0,0 44 16,0-1-16,-21 0 0,0 0 16,-1 21-16,1 1 0,0-1 15,0 0-15,0 1 0,21 20 0,-21-20 16,-1 20-16,22-21 0,-21 1 15,21-1-15,0 43 0,0-64 16,0 21-16,0-21 0,21 1 16,1-1-16,-1-21 0,0 21 15,0-21-15,0 0 0,0 0 0,1 0 16,-1-21-16,0 0 0,0-1 16,0 1-16,0 0 0,-21 0 15</inkml:trace>
  <inkml:trace contextRef="#ctx0" brushRef="#br0" timeOffset="26680.63">9144 4636 0,'0'0'0,"-21"0"0,42 21 47,0-21-47,0 0 0,0 0 0,22 0 16,-22 0-16,21 0 0,-21 0 15,22 0-15,-1 0 0,-21 0 16,22-21-16,-22 21 0,0-22 0</inkml:trace>
  <inkml:trace contextRef="#ctx0" brushRef="#br0" timeOffset="27896.34">9610 5144 0,'0'0'0,"0"21"15,21-42 32,0 21-47,0-22 0,0 1 0,22 0 16,-1 0-16,0 0 0,1 0 16,-1-1-16,0-20 0,22 0 0,20-22 15,-20 22-15,-22 0 0,1-1 16,-22 1-16,21 0 0,-21 20 15,0-20-15,1 0 0,-22-1 0,0 22 16,0-21-16,0 21 0,-22 0 16,1 21-16,0-22 0,0 22 0,0 0 15,0 0-15,-1 22 0,1-22 0,0 21 16,0 21-16,0-21 0,0 22 16,21-1-16,0 0 0,-22 22 15,1-1-15,21 1 0,-21-1 0,21 22 16,-21-22-16,21 22 0,0 0 15,0-22-15,-21 22 0,0 0 16,-1-1-16,22 22 0,-21-21 0,0-1 0,0 22 16,0-21-16,0 0 0,-1-1 15,1 1-15,0 0 0,0-1 0,0-20 16,0 20-16,21-41 0,-22 20 0,22-20 16,0-1-16,0-21 0,0 0 0,0 0 15,0 1-15,22-1 0,-1-21 16,0 0-16,0 0 0,0-21 15,0-1-15,22 1 0,-22-21 16,21 21-16,1-22 0,-1 1 0,0-21 16,1-1-16,-1 22 0,0-22 15,1-20-15,-1 20 0,-21 1 0,0-22 16,0 0-16,-21 1 0,0-1 0,0 0 16,0 1-16,-21-1 0,0 0 15,-21 22-15,21-1 0,-22 22 0,1 0 16,-22-1-16,22 22 0,0-21 15,-1 42-15,1-21 0,0 21 16,21 0-16,-22 0 0,22 0 0,42-22 31,0 22-31,22 0 16,-22 0-16,21-21 0,1 0 0,20 21 16,-21-21-16,22 0 0,-22 0 15,22-1-15,-22 1 0,22 0 0,-22-21 16,0 21-16,-21-22 0,22 22 15,-1 0-15,-21 0 0,0-22 16,1 43-16,-22-21 0,0 0 0,0 0 0,21 21 16,-21-21-16,0 42 31,0 0-31,0 0 16,0 22-16,0-22 0,0 21 0,-21 0 15,21 1-15,0-1 0,0 0 16,0 1-16,0-22 0,0 21 15,0-21-15,21 1 0,0-1 0,0 0 16,-21 0-16,42-21 0,-20 0 0,-1 0 16,0 0-16,0 0 0,0 0 15,22 0-15,-22-21 0,21 21 0,-21-21 16,0-22-16,22 22 0,-22 0 0,0-21 16,0-1-16,0 1 0,-21 0 15,0-1-15,0 1 0,0 0 0,0-1 16,-21 1-16,0 21 0,-42-21 15,41 20-15,1 22 16,-21 0-16,21 0 0,-22 0 0,22 0 16,-21 0-16,21 22 0,0-1 15,21 0-15,-22 21 0,22 1 16,-21-22-16,21 0 0,0 0 0,0 0 16,0 0-16,21 1 0,1-1 15,-1-21-15,0 0 0,21 0 0,-21 0 16,22 0-16,-1 0 0</inkml:trace>
  <inkml:trace contextRef="#ctx0" brushRef="#br0" timeOffset="28943.57">11282 4805 0,'0'0'0,"-21"-85"31,21 64-31,0 0 0,0 0 16,0 0-16,21-1 15,0 22 1,0 0-16,21 0 0,-20 0 0,-1 22 16,21-1-16,-21 0 0,0 0 15,1 0-15,20 0 0,-21 22 0,-21-22 16,21 21-16,-21 1 0,21-22 16,-21 21-16,0-21 0,0 0 15,0 1-15,0 41 16,-21-63-16,0 0 0,21 21 15,-21-21-15,0-21 16,21 0-16,0 0 16,0 0-16,0-1 0,0 1 15,0-21-15,0 21 0,0-22 0,0 22 16,21-21-16,0 0 0,-21 20 16,21-20-16,0 21 0,1 0 0,-22 0 15,21-1-15,21 1 0,-21 0 0,0 21 16,1 0-16,20-21 0,-21 21 15,0 0-15,22 0 0,-22 0 0,42 0 16,-20 0-16,-22 0 16,0 0-16,0 0 0,0 0 15,-21 21 1,0 0-16,0 0 16,0 1-16,0-1 0,0 0 0,-21 0 15,21 0-15,-21 43 16,0-43-16,21 0 0,0 21 0,0-20 15,0-1-15,0 21 0,0-21 16,0 0-16,0 1 0,0-1 0,0 0 31,-21-21-15,21-21 0,0 0-16,0-1 0,0 1 15,0 0-15,0 0 0,0-21 0,0-1 16,0 22-16,21-21 0,0-1 15,0 22-15,0-21 0,22 21 0,-1-22 16,-21 22-16,21 0 0,-20 21 0,20-21 16,-21 21-16,21 0 0,-20 0 15,20 21-15,-21 0 0,-21 0 16,21 1-16,-21-1 0,21 21 16,-21-21-16,0 0 0,0 22 0,0-22 15,0 21-15,0-21 0,0 1 16,0-1-16,0 0 0,0 0 15,0 0-15,0 0 16,0-42 15,0 0-31,0 0 16,0 0-16,0 0 0,0-1 16,22-20-16,-1 21 0,0-21 0,0 20 15,0-20-15,0 0 0,22 21 0,-1-22 16,-21 22-16,22 0 0,-1 0 15,0 0-15,-21 21 0,22 0 0,-1 0 16,-21 0-16,0 21 16,-21 0-16,0 0 0,0 0 15,0 0-15,0 22 0,0-22 0,0 21 16,-21-21-16,0 43 0,0-43 16,0 0-16,0 0 0,21 1 15,0-1-15,-22 0 0,1-21 16,21 21-16,21-42 47,1 21-47,-1-21 0</inkml:trace>
  <inkml:trace contextRef="#ctx0" brushRef="#br0" timeOffset="29331.98">13674 4593 0,'-43'21'0,"86"-42"0,-1 0 0,-21 0 0,0 0 0,0 21 15,-21-21-15,0-1 0,-21 22 16,0 0 0,0 0-16,0 0 0,0 0 0,-22 22 15,22-22-15,0 21 0,0 0 16,-22-21-16,22 21 0,0 0 0,0 0 16,21 1-16,0-1 0,0 0 31,0 0-31,21-21 0,0 0 15,0 0-15,1 21 0,20-21 16,-21 21-16,21-21 0,-20 0 0,-1 22 16,0-1-16,0-21 0,0 21 15,-21 0-15,0 0 0,0 0 16,0 1-16,-21-1 16,0-21-16,0 21 0,0-21 0,-22 0 15,1 0-15,21 21 0,-22-21 16,1 0-16,0 0 0,21 0 0,-1 0 15,-20 21-15,21-21 0,0 0 16,21-21 0,21 21-1,0-21-15,0 0 0</inkml:trace>
  <inkml:trace contextRef="#ctx0" brushRef="#br0" timeOffset="29783.83">14880 4001 0,'0'-22'16,"0"44"-16,0-86 0,0 43 0,0 0 15,0 0-15,0-1 16,-21 22 0,0 0-16,0 22 0,21-1 0,-22 0 15,1 21-15,0 1 16,0-1-16,0 21 0,0 1 15,-1-1-15,1 1 0,-21-1 0,21 1 0,0-1 16,-22 1-16,22 21 0,-21-22 16,21 1-16,-1-1 0,22 1 0,0-1 15,0-21-15,0 22 0,0-22 0,0-21 16,43 22-16,-22-22 0,21 21 16,1-21-16,41-21 15,-63 0-15,22 0 16,-1 0-16,-21-21 0,22 21 0,-22-21 15,21 0-15</inkml:trace>
  <inkml:trace contextRef="#ctx0" brushRef="#br0" timeOffset="30232.93">15367 4657 0,'0'0'0,"21"-43"0,0 1 0,22-106 31,-43 127-31,21 0 0,-21-1 16,0 1-16,-21 42 31,-1 1-31,1-1 0,0 21 16,0-21-16,21 22 0,-21-22 0,0 21 15,-1 0-15,1 1 0,21-22 16,0 21-16,-21 1 0,21-1 16,0 0-16,0-21 0,0 22 0,21-22 15,-21 0-15,43 0 0,-22-21 0,0 0 16,21 21-16,1-21 0,-22 0 15,21 0-15,0-21 0,1 21 0,-1-21 16,-21 0-16,22 0 0,-22-22 16,21 22-16,-21-21 0,0 21 0,1-22 15,-22 1-15,0 0 0,21-1 0,-21 1 16,0 0-16,0-22 0,0 22 16,-21 21-16,-1-22 0,1 22 0,0-21 15,-21 21-15,21 21 16,-22 0-16,22 0 0,-21 0 0,-1 0 15,22 0-15,-21 21 0,21 0 0,-22 0 16,22 0-16,0 1 0,0-1 16,0 0-16,0 0 0,21 0 0,0 0 15,0 1-15,0-1 0,42 0 16,-21-21-16,21 0 0,1 21 0,-1-21 16</inkml:trace>
  <inkml:trace contextRef="#ctx0" brushRef="#br0" timeOffset="30633.76">16573 4403 0,'0'0'0,"22"-21"0,-1-22 31,-42 43-31,-1 0 0,1 0 0,-21 0 16,0 0-16,-1 21 0,1 1 15,0-22-15,-1 21 0,22 0 0,-21 0 16,21 0-16,-22 22 0,43-22 15,0 0-15,0 0 16,21 0-16,1-21 0,-1 21 16,21-21-16,0 22 0,1-22 15,-1 0-15,-21 21 0,22-21 0,-1 21 16,0-21-16,-21 21 0,43 0 16,-64 0-16,21 1 15,-21-1-15,0 0 16,-42 0-16,21 0 0,-1-21 15,-20 21-15,0-21 0,-1 0 16,1 22-16,0-22 0,-1 21 0,1-21 16,21 0-16,-21 0 0,20 0 15,1 0-15,21-21 16,21 21 0,1-22-16,20 1 0,-21 0 15,0 0-15,22 0 0</inkml:trace>
  <inkml:trace contextRef="#ctx0" brushRef="#br0" timeOffset="30971.59">16806 3874 0,'0'0'0,"0"-43"0,21-20 31,1 63-31,-1 0 0,0 0 0,0 0 16,0 21-16,0 0 0,1 0 15,-1 22-15,21-1 0,0 0 0,1 1 16,-1 20-16,0-21 16,1 22-16,-1-1 0,0 1 0,-20-22 15,20 22-15,-21-22 0,-21 22 0,0-22 16,0 21-16,0-20 0,0-1 16,-21 22-16,0-22 0,-22 0 0,1 1 15,0-1-15,-22 0 0,22-21 16,-22 22-16,1-22 0,21 0 0,-22 0 15,22 0-15,-1 1 0,1-22 0,0 21 16,21-21-16,-1 0 16,1 0-16,0 0 0,21-21 15,0-1-15,0 1 16,0-21-16,21 21 0</inkml:trace>
  <inkml:trace contextRef="#ctx0" brushRef="#br0" timeOffset="32616.03">18584 4699 0,'0'0'15,"21"-21"1,-21 0 0,22 21-16,-1-21 0,0-1 0,0 22 15,0-21-15,0 0 0,1 0 16,-1-21-16,0 20 0,-21-20 0,0 21 15,0-21-15,0-1 0,0 22 0,0-21 16,-42 21-16,20-22 16,-41 22-16,42 21 0,-22 0 15,1 0-15,0 0 0,-22 21 16,22 0-16,0 22 0,-1-22 0,1 21 16,21 1-16,-22 20 0,22-21 0,0 1 15,0-1-15,21 0 0,0 1 16,0-22-16,0 21 0,0-21 15,0 22-15,21-22 0,0 0 16,22-21-16,-1 21 0,-21-21 0,21 0 16,1 0-16,20 0 0,-20 0 0,-1-21 15,0 21-15,1-21 0,-1 0 16,0 0-16,-21-1 0,22 1 0,-22-21 16,0 21-16,-21 0 0,0-22 15,0 1-15,0 21 0,0-22 0,0 22 16,0 0-16,0 0 0,0 0 0,-21 21 15,0 0 1,21 21-16,0 0 0,0 0 0,0 0 16,0 1-16,0-1 0,0 21 15,0-21-15,0 0 0,0 1 0,21-1 16,42 21-16,-41-21 16,-1-21-16,21 21 0,-21-21 0,22 0 15,-22 0-15,21 0 0,0 0 16,-20 0-16,20 0 0,0 0 15,-21-21-15,1 0 0,20 21 0,-21-21 16,0 0-16,-21 0 0,0-1 16,21 1-16,-21-21 0,0 21 0,0 0 15,0-22-15,0 22 0,0 0 0,0 0 16,-21 21 0,0 21-16,21 0 0,0 0 15,0 0-15,-21 1 0,21-1 0,-21 21 16,21-21-16,0 22 0,0-22 15,0 0-15,0 0 0,-21 0 0,21 0 16,0 1-16,0-1 16,0 0-16,0-42 31,0 0-31,21-1 16,0 1-16,0 0 0,0 0 15,0 0-15,1 0 0,20-1 16,-21-20-16,21 21 0,1-21 0,-22 20 15,21-20-15,1 21 0,-1-21 0,0 20 16,-21 1-16,1 21 0,-1 0 16,0 0-16,-21 21 0,0 1 15,0-1-15,0 21 16,0-21-16,0 0 0,0 22 0,0-22 16,0 21-16,0-21 0,0 22 0,21-1 15,0-21-15,0 0 16,22 1-16,-22-1 0,0 0 0,21-21 15,-20 21-15,20-21 0,0 0 16,-21 0-16,22 0 0,-1 0 0,0 0 16,1 0-16,-22 0 0,21-21 0,1 0 15,-1 21-15,-21-21 0,21-1 16,-20 1-16,20 0 0,-21-21 0,0 21 16,0-1-16,-21-20 0,0 0 0,0 21 15,0-22-15,0 1 16,0 0-16,-42-1 0,21 22 15,0 0-15,0 21 0,-1 0 16,-20 0-16,21 21 0,-21 0 0,20 0 16,-20 1-16,21 20 0,-21-21 0,20 21 15,1 1-15,-21 20 16,21-42-16,21 1 0,0 20 0,0-21 16,0 0-16,0 0 0,0 1 15,0-1-15,0 0 0,21-21 0,0 0 16,0 21-16,0-21 0,1 0 0,-1 0 15,0 0-15,0 0 16,0-21-16,0 0 0,22 21 0,-22-21 16,42-22-16,-41 22 0,20-21 15,-21 21-15,0-22 0,22 1 16,-22 0-16,0-22 0,21 1 0,-21-1 16,1 1-16,-1-1 0,0 1 15,0-1-15,21-42 0,-42 43 16,22 42-16,-22-22 0,0 22 15,0 42 1,-22 0-16,1 22 16,0-1-16,0 22 0,-21-1 0,20 1 15,-20-1-15,0 22 0,21-22 0,-1 1 16,-20-1-16,42 1 16,0-1-16,0 1 0,0-22 0,0 43 15,0-43-15,42 0 16,-20-20-16,-1-1 0,0 0 0,21 0 15,-21 0-15,22-21 0,-22 0 0,21 0 16,1 0-16,-1 0 0,43-21 16,-43 0-16,0 21 0,-21-21 15,22 0-15,-22-22 0,21 22 0,-21 0 16,-21 0-16,0-22 0,0 22 16,0 0-16</inkml:trace>
  <inkml:trace contextRef="#ctx0" brushRef="#br0" timeOffset="33827.44">974 7006 0,'0'0'0,"0"-21"0,0 0 0,0 0 16,-22 21-16,1 0 16,21-21-16,-21 42 31,21 0-31,0 21 0,0 1 15,0-1-15,0 21 0,0 1 0,0-1 16,0 1-16,0-1 0,0 1 16,0-1-16,0 1 0,0-22 15,0 22-15,0-22 0,0 0 16,0 22-16,-21-43 0,21 21 0,0 1 16,0-22-16,0 0 0,0 0 15,-21-21 1,0-21-1,21 0-15,0-21 0,0 20 16,0-20-16,0 21 0,0-21 16,0-1-16,21 1 0,21-22 0,-21 22 15,0 0-15,22-1 0,-1 1 16,0 0-16,1 21 0,-1-1 0,0 22 16,22 0-16,-22 0 15,1 0-15,41 43 0,-41-22 16,-22 21-16,21 1 0,-21-22 15,-21 21-15,0 0 0,0-20 0,0 20 16,-42 0-16,21-21 0,-22 22 16,1-22-16,0 21 0,-1-21 0,1 1 15,0-1-15,-1-21 0,1 21 16,0-21-16,21 0 0,-22 0 16,22 0-16,0 0 0,21-21 15,-21 21-15,21-21 0,0-1 16,0 1-16,0 0 15,0 0 1,21 21-16,0 0 0,0-21 16,0 0-16,1 21 0,-1-22 15,21 22-15</inkml:trace>
  <inkml:trace contextRef="#ctx0" brushRef="#br0" timeOffset="34235.92">1693 7662 0,'0'-21'16,"-21"0"0,21 0-1,-21 0-15,21 0 0,0-1 16,0 1-16,0 0 0,21 0 16,0 0-16,0 0 0,1 21 15,-1 0-15,0 0 0,21 0 16,-21 0-16,1 21 0,-1 0 0,0 0 15,21 21-15,-21-20 0,-21-1 16,22 21-16,-1-21 0,-21 22 0,0-22 16,0 21-16,0-21 0,0 0 0,0 22 15,0-22-15,0 0 0,0 0 16,-21-21-16,-1 0 16,22-21-1,0 0 1,0 0-16,0 0 15,0-1-15,0 1 0,0 0 0,0 0 16,0 0-16,0 0 0,0-1 16,22 1-16,-1 21 0,0-21 0,-21 0 15,21 0-15,0 0 0,0 21 16,1-22-16,-1 1 0,0 0 0,0 0 16,0 0-16</inkml:trace>
  <inkml:trace contextRef="#ctx0" brushRef="#br0" timeOffset="34671.44">2434 7345 0,'0'0'16,"0"21"0,-21 0-16,0 0 15,21 1-15,-21-1 0,21 0 0,-22 0 16,22 21-16,-21-20 0,21-1 16,0 21-16,0-21 0,0 0 0,0 22 15,0-22-15,0 0 0,0 0 0,21 0 16,1 1-16,-1-1 0,0 0 15,0-21-15,21 21 0,-20-21 0,20 0 16,0 0-16,1 0 16,-1 0-16,0 0 0,1 0 0,41-42 15,-41 21-15,-1 21 0,0-22 16,-21 1-16,22 0 0,-1-21 16,-42-1-16,0 22 0,0-42 15,0 20-15,-21 1 16,0 0-16,0-1 0,-22 1 0,-20-21 15,42 41-15,-22 1 16,1 0-16,21 21 0,-22 0 0,1 0 16,21 0-16,-21 21 0,-1 0 15,22 1-15,0-1 0,-21 0 0,20 0 16,1 21-16,21-20 0,0 20 0,0 0 16,0-21-16,0 1 15,0 20-15,0-21 0,0 0 0,21 0 16,1 1-16,-1-1 0,0-21 15,21 0-15,1 0 0,-22 0 0,21 0 16,0 0-16</inkml:trace>
  <inkml:trace contextRef="#ctx0" brushRef="#br0" timeOffset="36544.05">3323 7430 0,'0'0'0,"42"-85"31,-42 64-31,0 42 31,0 0-31,-21 0 0,21 22 0,-21-22 16,21 0-16,0 21 15,0-21-15,0 22 0,0-22 0,0 21 16,-21-21-16,21 1 0,0-1 0,0 0 16,0 0-16,0 0 15,21-42 16,0 21-31,-21-21 0,21 0 16,1 21-16,-22-21 0,21-1 0,0 1 16,-21 0-16,21-21 0,0 21 15,-21-1-15,21-20 0,-21 21 0,22 0 16,-22 0-16,0-1 0,21 22 0,0 0 16,-21 22-1,0-1-15,0 0 0,0 0 0,0 0 16,0 0-16,0 22 0,0-22 15,0 0-15,0 0 0,0 22 0,21-22 16,0 0-16,0 0 0,1 0 16,-1-21-16,0 0 0,0 21 15,0-21-15,0 0 0,22 0 0,-22 0 16,21 0-16,-21-21 0,1 21 0,20-21 16,-21 0-16,0 0 0,0 0 15,1-1-15,-1 1 0,0 0 16,0-21-16,-21 21 0,0-22 0,0 1 15,0 0-15,0-1 0,0 1 16,0 0-16,0 20 0,0 1 16,0 0-16,0 0 0,0 42 15,0 0 1,0 0-16,0 1 0,0-1 0,0 21 16,0-21-16,0 22 0,0-1 15,0-21-15,0 21 0,0 1 0,0-22 16,0 21-16,0-21 0,0 1 15,0-1-15,0 0 0,0 0 0,21 0 16,0-21-16,1 0 16,-1 0-16,0 0 0,0 0 15,0 0-15,0 0 0,22 0 0,-22-21 16,21 0-16,1 0 0,-22 0 0,21-1 16,-21 1-16,22 0 0,-22-21 15,21 21-15,-21-22 0,0 1 0,1 0 16,-22-1-16,0 22 0,0-21 0,0 21 15,0-1-15,0 1 0,-22 21 16,1 21 0,0-21-16,0 22 0,21 20 15,0-21-15,0 0 0,0 22 16,0-22-16,0 21 0,0-21 0,0 22 16,0-22-16,0 0 0,0 0 0,21 0 15,-21 0-15,21 1 0,-21-1 16,21 0-16,-21-42 47,0 0-47,-21 21 15,21-22-15,0 1 0,-21 0 0,0 21 16,21-21-16,-21 0 0,21 0 16,-21 21-1,-1 0 1,22 21-16,0 0 15,0 0-15,0 0 0,0 0 16,0 1-16,0-1 0,22 0 16,-1-21-16,0 21 0,0-21 15,0 0-15,0 21 0,1-21 0,20 0 16,-21 0-16,21 0 0,1 0 16,-22 0-16,21 0 0,1 0 0,-22-21 15,21 0-15,-21 21 0,22-21 0,-22 0 16,0-1-16,0 1 0,0-21 15,0 21-15,1-22 0,-1 1 16,-21-21-16,0 20 0,21 1 16,-21 21-16,0 0 0,0-1 15,0 1-15,-21 42 16,-22 43 15,43-22-31,-21-21 0,21 22 0,0-22 0,0 21 16,-21-21-16,21 22 0,0-22 15,0 0-15,0 0 0,0 0 0,0 1 16,0-1-16,0 0 0,21-21 16,0 0-16,1 0 0,-1 0 0,0 0 0,0 0 15,21 0-15,-20 0 16,20 0-16,0-21 0,-21 21 0,22-21 16,-22-1-16,21 1 0,-21 0 0,1 0 15,-1-21-15,0 20 0,0-20 16,0 0-16,-21 21 0,0-22 0,0 22 15,0 0-15,0 0 0,0 0 0,0-1 16,-21 22-16,0 0 16,0 0-16,21 22 15,0-1-15,0 0 0,0 0 16,0 0-16,0 0 0,0 1 16,21-1-16,0 21 0,-21-21 0,21 0 15,-21 1-15,0-1 0,0 0 0,0 0 16,0 0-1,0 0-15,21-21 0,1 22 16,-1-22-16,0 0 16,0 0-16,0 0 0,0 0 15,1 0-15,-1 0 0,0 0 0,0-22 16,21 22-16,-20-21 0,-1 21 0,0-21 16,21 0-16,-21 0 0,1 0 15,-1-1-15,0-20 0,21 21 0,-21-21 16,1-1-16,-1 1 0,0 0 15,0 20-15,0-20 0,0 21 0,1-21 16,-22 20-16,21 22 0,-21-21 16,-21 42-1,-1 1 1,22-1-16,-21 0 0,21 21 0,-21-21 16,21 22-16,0-22 0,0 0 15,0 21-15,0-20 0,0-1 0,0 0 16,0 0-16,0 0 0,21-21 0,0 21 15,-21 1-15,22-22 0,-1 21 16,-21 0-16,21-21 0,-21 21 16,0 0-1,-21-21 1,0 0-16,-1 0 0,-20 0 16,21 0-16,0 0 0,0 0 0,-1 0 15,1 0-15,0 0 16,21-21-1,0 0-15,0 0 0,21 0 16</inkml:trace>
  <inkml:trace contextRef="#ctx0" brushRef="#br0" timeOffset="37064.25">7662 7176 0,'0'0'0,"0"-64"16,0 22-16,0 21 15,0-1-15,0 1 0,0 0 0,0 0 16,0 42 15,0 0-31,0 0 0,21 22 16,-21-1-16,0 0 0,0 1 0,0-1 15,0 0-15,0 1 0,-21-1 16,0-21-16,0 22 0,21-22 0,0 21 16,-21-21-16,21 0 0,-21 1 15,21-1-15,-22-21 16,44 0-1,-1-21 1,0-1-16,-21 1 0,21 0 0,0-21 16,0 21-16</inkml:trace>
  <inkml:trace contextRef="#ctx0" brushRef="#br0" timeOffset="37411.64">8022 7091 0,'0'0'0,"42"-21"0,-20 0 0,20 21 15,-21-22-15,0 1 0,0 21 16,-21-21-16,22 21 0,-44 0 15,1 0 1,-21 0-16,21 0 0,0 21 16,-22 0-16,22 1 0,0-22 0,0 21 15,0 0-15,-1 0 0,22 0 16,0 0-16,0 1 0,0-1 0,0 0 16,22 0-16,-1-21 0,0 21 0,0 0 15,0-21-15,22 22 0,-22-1 16,0-21-16,21 21 0,-21 0 15,1-21-15,-1 21 0,-21 0 0,21 1 16,-21-1-16,0 0 16,0 0-16,-21 0 0,0-21 15,-1 0-15,1 21 0,-21-21 0,21 0 16,-22 0-16,22 0 0,-21 0 16,21 0-16,0 0 0,-1 0 15,1 0-15,21-21 0,0 0 16,0 0-16,0 0 0,0 0 15,0-1-15,0 1 0</inkml:trace>
  <inkml:trace contextRef="#ctx0" brushRef="#br0" timeOffset="37615.08">7768 6752 0,'21'0'47,"0"0"-31,1 0-16,-1 0 0,0 0 0,0 0 16</inkml:trace>
  <inkml:trace contextRef="#ctx0" brushRef="#br0" timeOffset="39935.39">9779 7260 0,'0'0'0,"0"-21"31,0 0-31,21 0 0,-21 0 16,0-1-16,0 1 0,21-21 0,0 21 15,-21-22-15,22 22 0,-1-21 16,-21 0-16,21-1 0,0 1 0,0 0 15,0-22-15,1 22 0,-1-22 16,0 22-16,21 0 0,-21 20 0,22-20 16,-22 21-16,0 0 0,0 21 15,0 0-15,1 0 0,-1 0 0,0 21 16,-21 0-16,21 0 0,-21 0 16,0 22-16,0-22 0,0 0 0,0 0 15,0 0-15,0 1 0,0-1 16,0 0-16,0-42 47,0 0-47,0-1 0,0 1 15,0 0-15,0 0 0,0 0 0,0 0 16,0-1-16,-21 22 0,0-21 16,0 0-16,-1 21 0,1 0 15,0 0-15,21 21 0,-21 0 16,0 1-16,0-1 0,-1 21 15,1 0-15,21 1 0,-42 41 16,21-41-16,21-1 0,-21 22 16,21-22-16,-22 0 0,22 1 15,0 20-15,0-21 0,0 1 0,0-1 0,22 0 16,20 1-16,-21-1 0,21-21 16,1 0-16,-1 1 0,22-1 15,-22-21-15,0 0 0,22 0 0,-22 0 0,22 0 16,-22 0-16,21 0 0,-20-21 0,20-1 15,-20 1-15,20 0 0,1-21 16,-22 21-16,0-22 0,1 1 16,41-43-16,-63 43 0,1 0 15,-1-1-15,-21 22 0,0-21 16,0-22-16,0 22 0,-21 42 16,-22-21-16,22 21 0,0 0 0,-21 0 15,-1 0-15,1 21 0,0 0 16,-1 0-16,1 0 0,0 22 0,-1-22 15,1 21-15,-22 43 0,22-64 16,21 21-16,0 1 0,21-1 16,0 0-16,0-20 0,0-1 15,0 21-15,0-21 0,21-21 0,0 21 16,0-21-16,0 0 0,22 0 16,-22 0-16,21 0 0,-21-21 15,1 0-15,20 21 0,-21-21 0,0-21 16,0 20-16,1 1 0,-1-21 15,0 21-15,0-22 0,0 1 0,-21 0 16,0 21-16,0-22 0,21 1 0,-21 21 16,0 0-16,0-1 0,0 1 15,0 42 1,0 1-16,0-1 0,-21 0 16,21 0-16,0 21 0,0-20 15,0 20-15,0 0 0,0-21 0,0 22 16,0-1-16,0-21 0,0 0 15,0 22-15,21-22 0,1 0 16,20-21-16,-21 21 0,0-21 0,22 0 16,-1 0-16,-21 0 0,21 0 0,1 0 15,-1-21-15,-21 21 0,22-21 16,-1 0-16,-21 0 0,21-22 0,-20 22 16,-1-21-16,0-1 0,0 1 0,0 0 15,0-1-15,-21 1 0,22-64 16,-22 43-16,0 20 15,0-62-15,0 83 0,0-20 0,0 21 16,0 42 0,0 0-16,0 0 15,0 22-15,0-1 0,0 0 0,0 1 16,0-1-16,0 0 0,-22 1 16,22 63-16,0-64 0,0 0 15,0 1-15,0-1 0,0-21 0,0 21 16,22-20-16,-1-1 0,0 0 15,0 0-15,0-21 0,0 0 0,1 0 16,-1 0-16,0 0 0,0 0 16,0 0-16,0-21 0,1 0 15,-1 0-15,0-1 0,0 1 0,21-42 16,-20 20-16,-1 1 0,0 0 16,0-1-16,0 1 0,-21 0 15,0-22-15,21 22 0,-21-22 0,22 1 16,-22 21-16,0-22 0,0 22 0,0 21 15,0-22-15,21 22 0,-21 0 16,0 42 0,0 21-16,0-20 15,-21 20-15,21 0 0,-22 1 0,22-1 16,0 0-16,-21 1 0,0 20 0,21-21 16,0 22-16,0-22 15,0 1-15,0-1 0,0-21 16,0 21-16,0-20 0,21-1 0,-21 21 15,21-42-15,1 21 0,20 0 0,-21-21 16,0 0-16,22 0 0,-22 0 16,21 0-16,0 0 0,-20 0 0,20-21 15,-21 0-15,21 21 0,-20-21 0,20 0 16,-21 0-16,0-22 0,0 22 16,1 0-16,-1-21 0,-21 20 0,0 1 15,0-21-15,0 21 0,0 0 0,0-1 16,0 1-16,-21 21 15,-1 0-15,1 0 16,0 0-16,0 21 0,0 1 16,0 83-1,21-62-15,0-22 0,0 21 16,0 1-16,0-22 0,0 21 0,21-21 16,0 22-16,0-22 0,21 0 15,-20 21-15,20-21 0,21 1 0,-20-22 16,20 21-16,1-21 0,-1 0 0,-20 0 15,20 0-15,1 0 0,-1 0 16,1 0-16,-22-21 0,0-1 16,1 1-16,-1 0 0,0 0 0,-21-21 15,22-1-15,-22 22 0,-21-21 16,21-1-16,-21 1 0,0 0 0,0-1 16,0 22-16,0-21 0,-21 21 0,0 0 15,0 21-15,-1-22 0,1 22 16,-21 0-16,21 0 0,0 0 0,-22 22 15,22-22-15,-21 21 0,21 0 16,-22 0-16,22 21 0,0-20 0,-21 20 16,20 21-16,1-20 0,0 20 15,21-42-15,0 22 16,0-22-16,0 0 0,21 0 0,0-21 16,1 21-16,-1-21 0,0 0 0,0 0 15,0 0-15,22 0 0,-22 0 16,0 0-16,21-21 0,-21 21 15,1-21-15,20 0 0,-21-21 0,0 20 16,0-20-16,22 0 0,-22-1 16,0 1-16,0 0 0,0-22 0,-21 22 15,22-22-15,-1 1 0,0-64 16,-21 63-16,0 1 0,0-1 16,0 22-16,0 0 0,0 21 0,0-22 15,0 22-15,-21 21 16,0 0-16,-1 42 15,1-20-15,21 20 16,0 21-16,0-20 0,0 20 16,0-20-16,0 20 0,0-21 0,0 22 15,0-22-15,0 22 0,0-22 0,0 0 16,0 22-16,21-22 0,1 1 16,-1-22-16,0 21 0,0-21 0,0 22 15,0-22-15,1-21 0,-1 21 0,0-21 16,0 0-16,0 0 0,0 0 15,1 0-15,-1-21 0,21 21 16,-21-21-16,0-1 0,1 1 0,20-21 16</inkml:trace>
  <inkml:trace contextRef="#ctx0" brushRef="#br0" timeOffset="40974.93">15917 7049 0,'43'-22'32,"-22"22"-32,-21-21 0,21 0 15,-21 0-15,0-21 0,0 20 0,0 1 16,0 0-16,0-21 0,0-1 16,0 22-16,0 0 0,0 0 0,-21 0 15,21 0-15,-21-1 0,-1 22 16,1 0-16,0 0 0,0 22 15,0-22-15,-22 21 0,22 0 0,0 21 16,-21-21-16,-1 1 0,22 20 16,-21-21-16,21 21 0,-22-20 15,22 20-15,0-21 0,-21 21 0,42-20 16,0-1-16,0 0 0,0 0 0,0 21 16,0-20-16,21-1 15,0 0-15,0-21 0,0 0 0,1 0 16,20 0-16,-21 0 0,0 0 0,22 0 15,-22 0-15,0-21 0,0 0 16,21 21-16,-20-22 0,-1 1 16,0 0-16,0 0 0,21-43 15,-20 43-15,-1-21 0,0 0 16,0 20-16,0-20 0,-21 21 0,21-21 16,-21 20-16,22 1 0,-22 0 0,0 0 15,-22 42 16,1 0-31,21 22 16,0-22-16,-21 0 0,21 21 0,-21-21 16,21 1-16,0 20 0,0-21 0,0 21 15,0-20-15,0-1 0,0 0 16,21 0-16,0 0 0,-21 0 0,21 1 16,1-1-16,-1-21 0,0 21 0,0-21 15,0 0-15,22 0 16,-22 0-16,21 0 0,-21 0 0,22 0 15,-1 0-15,0 0 0,-21-21 16,22 0-16,-1-1 0,0 1 0,1 0 16,-22 0-16,21 0 0,1 0 0,-22-1 15,21-20-15,-21 21 0,0-21 0,1 20 16,-1-20-16,0 21 0,0-21 16,-21 20-16,0 1 0,0 0 15,-21 21 1,0 0-16,0 21 0,-1 0 15,1 1-15,21-1 0,0 0 16,-21 0-16,21 21 0,0-20 16,0-1-16,0 0 0,0 21 0,0-21 15,0 1-15,0-1 0,0 0 0,0 0 16,0 0-16,0 0 16,0 1-16,0-1 0,-21-21 31,0 0-31,0 0 15,-1 0-15,1 0 16,0 0-16,0 0 16,21-21-16,-21 21 0,21-22 15,-21 1 1,-1 0-16,1 0 0</inkml:trace>
  <inkml:trace contextRef="#ctx0" brushRef="#br0" timeOffset="43667.63">2709 8678 0,'0'0'0,"21"-84"31,-21 63-31,0-1 0,0 1 16,0 0-16,0 0 16,0 0-16,0 0 15,-21 21-15,0 0 0,0 0 16,0 0-16,0 0 0,-1 21 15,1 0-15,0 0 0,-21 0 0,-1 43 16,22-22-16,0 0 16,0 22-16,0-1 0,0-20 0,-1 20 15,22 1-15,0-1 0,-21 1 16,21-22-16,0 22 0,0-22 0,0 0 16,0 1-16,0-22 0,21 21 0,1-21 15,20 0-15,0 1 16,-21-22-16,22 0 0,-1 0 0,22 0 15,-22 0-15,0 0 0,1-22 16,-1 1-16,0 0 0,1 0 0,-1 0 16,0 0-16,1-1 0,-22 1 0,21-21 15,-21 21-15,0-22 0,1 22 16,-22-21-16,0 21 0,0 0 0,0-1 16,0 1-16,0 0 0,0 0 15,0 42 1,-22 0-16,22 0 15,0 1-15,-21-1 0,0 21 0,21-21 16,0 22-16,0-22 0,-21 0 16,21 21-16,0-21 0,0 1 15,0-1-15,0 0 0,0 0 0,0 0 16,21 0-16,0-21 16,0 0-16,1 0 0,-1 0 0,0 0 15,21-21-15,-21 21 0,22-21 0,-22 0 16,21 21-16,-21-21 0,1 0 15,-1-1-15,0-20 0,0 21 0,-21 0 16,0 0-16,0-1 0,0-20 16,-21 21-16,0 0 0,-22 0 15,22-1-15,-21 1 0,-22 0 16,22 21-16,21 0 0,-21 0 16,20 0-16,1 0 0,0 0 0,0 21 15,0-21-15,21 21 16,21-21-1,0 0-15,0 0 16,22 0-16,-22-21 0,21 21 16,-21-21-16,22 21 0,-1-21 0,0 21 15,-21 0-15,22-21 0,-1 21 16,0 0-16,1 0 0,-22 0 0,21 0 16,-21 0-16,22 21 0,-22 0 15,0 0-15,0 0 0,0 1 16,-21-1-16,0 0 0,0 0 0,22 0 15,-22 22-15,0-22 0,0 0 16,0 0-16,0 0 0,0 0 0,0 1 16,-22-1-16,22 0 0,0 0 0,-21-21 15,21 21-15,-21-21 0,21-21 32,0 0-17,0 0-15,0 0 16,0-1-16,21-20 0,-21 21 0,21 0 15,-21-22-15,22 1 0,-1 21 16,-21-21-16,21 20 0,0-20 16,0 21-16,0 0 0,1 0 0,-1 21 15,0 0-15,0 0 0,0 0 16,0 21-16,1 21 0,-1-21 16,-21 0-16,0 22 0,21-22 0,-21 21 15,0-21-15,0 1 0,0 20 16,0-21-16,0 0 0,0 0 0,0 1 15,0-1-15,0 0 16,21-21 0,0-21-1,-21 0-15,0-1 0,21 22 16,1-21-16,-1-21 0,-21 21 16,21 0-16,0-22 0,0 22 0,0-21 15,1-1-15,-1 22 0,0-21 16,0 21-16,0 0 0,0 21 0,1 0 15,-1 0-15,0 0 0,-21 21 0,0 0 16,21 0-16,-21 0 0,0 22 16,0-22-16,0 21 0,0-21 0,0 22 15,-21-22-15,0 21 0,21-21 0,-21 0 16,-1 1-16,22-1 0,0 0 16,-21 0-16,21 0 0,21-21 46,1 0-46,-1-21 0,0 21 0,0-21 16</inkml:trace>
  <inkml:trace contextRef="#ctx0" brushRef="#br0" timeOffset="44074.96">4911 9081 0,'0'-22'15,"0"44"-15,0-65 0,0 22 16,0 0-16,0 0 0,0 42 47,0 0-47,-22 0 0,22 0 15,0 22-15,0-22 0,-21 21 0,21 1 16,0-1-16,0 21 0,0-20 16,-21 20-16,21 1 0,0 20 0,-21-20 15,21 21-15,0-1 0,0 1 0,-21 0 16,0 20-16,-1-20 0,1 21 15,0-21-15,0 20 0,21-20 0,-21 21 16,0-21-16,-22 84 16,43-106-16,0 22 0,0-21 0,-21-1 15,21-21-15,-21 22 0,21-43 16,0 21-16,0-20 0,0-1 0,0 0 16,-21-21-16,0 0 15,21-21-15,0-22 0,-22 22 0,22-21 16,0 0-16,0-1 0,-21-20 15,21-1-15,0 1 0,-21-22 0,21 0 16,0-20-16,0-1 0,0 0 0,0 0 16,0 0-16,0-21 0,0 21 15</inkml:trace>
  <inkml:trace contextRef="#ctx0" brushRef="#br0" timeOffset="44375.63">4593 9144 0,'0'0'0,"0"-42"0,21 21 0,-21-22 0,0 22 16,0 0-16,21 0 0,-21 0 0,22-1 15,-1 1-15,0 0 16,0 21-16,21-21 0,1 0 0,-1 21 16,0 0-16,1 0 0,-1 0 15,0 0-15,1 0 0,-1 0 0,0 21 16,-20 0-16,-1 0 0,0 0 16,0 1-16,-21-1 0,0 42 15,0-42-15,-21 22 0,0-22 0,-22 0 16,22 0-16,-21 0 0,0 1 0,-1-1 15,22 0-15,-21-21 0,-1 21 16,1-21-16,21 0 0,0 0 0,0 0 16,-1 0-16,44 0 31,-1-21-31,0 0 16,21 21-16,-21-21 0,22-1 15,-22 22-15</inkml:trace>
  <inkml:trace contextRef="#ctx0" brushRef="#br0" timeOffset="45115.96">5800 8996 0,'0'0'0,"0"-85"32,-22 64-32,1 0 15,0 0-15,-21 21 0,21-21 0,-1-1 16,1 22-16,0 0 0,0 0 0,0 0 15,0 0-15,-1 0 0,1 0 16,0 22-16,0-1 0,0 21 0,0 0 16,-1-20-16,22 20 0,-21 0 15,0 1-15,0-1 0,21 0 0,0 1 16,0-1-16,0 0 0,0-21 16,0 1-1,21-1-15,0-21 0,0 0 0,1 0 16,-1 0-16,0 0 0,21 0 0,-21-21 15,1 21-15,20-22 0,-21 1 16,21 0-16,-20 0 0,-1 0 0,0 0 16,21-22-16,-42 1 0,21 21 15,1-22-15,-1 1 0,0 0 0,-21-1 16,0 1-16,0 0 0,21 21 16,-21-1-16,0 1 0,0 42 15,0 1 1,0 20-16,-21-21 0,21 21 15,-21 1-15,21-22 0,0 21 0,0 1 16,0-1-16,0 0 0,0-21 0,0 1 16,0 20-16,21-21 0,0 0 15,0 0-15,0-21 0,1 22 0,-1-22 16,0 0-16,21 0 0,-21 0 16,22 0-16,-22 0 0,21-22 0,-21 1 15,22 0-15,-22 0 0,21 0 0,-21 0 16,1-22-16,20 1 0,-21 21 15,0-43-15,0 22 0,1 0 0,-1-22 16,0 1-16,0 20 16,-21-20-16,0 20 0,21 1 0,-21 0 15,0 21-15,0-1 0,0 1 0,-21 42 32,0 1-32,21 20 0,-21 0 15,21 1-15,-21-1 0,21 21 0,0 1 16,0-22-16,-22 22 0,22-22 15,0 0-15,0 1 0,0-1 0,0 0 16,0-20-16,0-1 0,0 0 0,0 0 16,0 0-16,22-21 0,-1 0 15,0 0-15,0 0 16,0 0-16,0-21 0,1 0 0,-1 0 16,-21 0-16,21-1 0</inkml:trace>
  <inkml:trace contextRef="#ctx0" brushRef="#br0" timeOffset="45319.33">6265 8869 0,'21'0'32,"1"0"-32,-1 0 0,0 0 15,0 0-15,21 0 0,-20 0 0,20 0 16,-21-21-16,21 21 0,-20-21 0,20 21 15,-21 0-15,21 0 16,-20 0-16,-1 0 0,0 0 0,0 0 0</inkml:trace>
  <inkml:trace contextRef="#ctx0" brushRef="#br0" timeOffset="48467.97">7302 9165 0,'22'0'31,"-1"-21"-31,0 21 0,0-21 16,-21 0-16,21 0 0,0-1 0,1 1 15,-22 0-15,21 0 0,-21-21 16,0 20-16,0 1 0,0-21 16,0 21-16,0-22 0,-21 22 0,-1 0 15,1-21-15,0 21 0,0-1 16,0 1-16,0 21 0,-1 0 15,1 0-15,0 0 0,-21 0 0,21 0 16,-1 21-16,1 1 16,-21-1-16,21 21 0,0 0 0,-22 1 0,22-1 15,0 0-15,-21 1 0,20-1 0,22 0 16,0 1-16,0-1 0,0-21 16,0 0-16,0 1 0,0-1 0,22 0 15,-1-21-15,0 0 0,21 0 0,-21 0 16,22 0-16,-22-21 0,21 0 15,1-1-15,-22 1 0,21 0 16,0 0-16,-20 0 0,20-22 0,-21 22 16,0-21-16,0 21 0,1-22 15,-1 1-15,-21 21 0,0-21 0,0-1 16,0 22-16,0 0 0,0 0 0,0 0 16,0-1-16,0 44 15,0-1-15,0 0 16,0 21-16,0 1 0,0-22 0,0 21 15,0 0-15,0 1 0,0-1 16,21-21-16,-21 22 0,21-22 0,-21 0 16,21 0-16,0 0 0,1-21 15,-1 0-15,0 0 0,0 0 16,0 0-16,22 0 0,-22 0 0,0 0 16,21-21-16,1 0 0,-1 0 0,0-22 15,-21 22-15,22-21 0,-1 0 16,-21-1-16,22 1 0,-22-22 0,21-41 15,-42 62-15,0-20 16,0 20-16,0 1 0,0 0 0,0-22 16,0 43-16,0 0 0,-21 21 15,21 21-15,-21 0 16,21 0-16,-21 1 0,21 20 0,0 0 16,0 1-16,0-1 0,0 21 0,0-20 15,0 20-15,0-20 0,-22 20 16,22-21-16,0 1 0,-21-1 15,21 0-15,0-20 0,0 20 0,0-21 16,0 0-16,0-42 31,0 0-15,0-21-16,0 20 0,21 1 16,1-21-16,-22 21 0,21-22 0,0 1 15,0 0-15,0-1 0,0 22 16,1-21-16,-1 21 0,0 0 0,21-1 15,-21 1-15,1 21 0,83 0 16,-83 21 0,20 1-16,-21-1 0,0 21 0,0-21 15,1 22-15,-1-22 0,-21 21 0,0-21 16,0 43-16,0-43 16,0 21-16,-21-21 0,-22 1 0,22-1 15,0-21-15,0 21 0,-22-21 16,22 0-16,-21 0 0,21 0 0,0 0 15,-1 0-15,-20 0 0,21 0 16,0-21-16,0 0 0,21-1 16,0 1-16,-22 0 0,22 0 15,0 0-15,0 0 0,0-1 0,0 44 32,22-1-17,-22 0-15,0 0 0,21 0 0,0 0 16,0 1-16,-21-1 0,21 0 0,0 0 15,1 0-15,-1-21 0,0 21 16,0-21-16,21 0 0,-20 0 0,20 0 16,0 0-16,22 0 0,-22-21 0,0 0 15,22 21-15,-22-21 0,1 0 16,-1-22-16,0 22 0,1 0 0,-22-21 16,21-1-16,-21 1 0,0 0 15,1-43-15,-22 43 16,21 21-16,-21-1 0,0 1 0,21 0 15,-21 0-15,0 42 16,0 0-16,0 0 16,0 1-16,0 20 0,-21-21 0,21 21 15,-21-20-15,21 20 0,0-21 16,0 21-16,0-20 0,0 20 16,0-21-16,0 0 0,0 0 0,0 1 15,21-22-15,0 0 16,0 0-16,0 0 0,22 0 15,-22 0-15,0-22 0,21 22 0,-21-21 0,1 0 16,-1 0-16,21 0 16,-42 0-16,21-22 0,0 22 0,1-21 15,-22-1-15,0 1 0,0 0 0,0-1 16,0 1-16,21 0 0,-21 21 16,0-22-16,0 22 0,0-21 0,0 21 15,0-1-15,0 1 0,0 0 16,0 0-1,0 42 1,0 0 0,0 22-16,0-22 0,0 21 15,0 0-15,0 1 0,-21 41 16,21-41-16,0-1 0,0 0 16,-22 1-16,22-1 0,0-21 0,0 0 15,0 22-15,0-22 0,0 0 16,22-21-1,-22-21 17,0 0-17,0 0 1,0 42 93,0 0 63,0 0-156,0 0-1,21-21 17,0 0-32,0 0 0,-21-21 15,21 21-15,0-21 16,1 21-16,-1-21 0,42 0 16,-42-1-16,1 1 0,-22 0 0,21 0 15,0 0-15,-21 0 0,21-1 16,-21 1-16,0 0 0,0 0 0,0-21 15,0 20-15,0 44 32,0-1-32,0 0 15,-21 0-15,21 21 0,-21-20 0,21-1 16,0 21-16,0-21 16,0 0-16,0 22 0,0-22 0,0 0 0,0 0 15,0 0-15,0 1 0,21-22 16,0 0-16,0 0 15,0 0-15,22 0 0,-22 0 0,21 0 16,1 0-16,-1 0 0,-21-22 0,21 1 16,1 0-16,-22 0 15,21 0-15,-21 0 0,22-22 0,-22 1 0,0 0 16,0-1-16,0 1 0,-21-22 0,22 22 16,-22 0-16,21-1 0,-21-20 15,0 21-15,0-1 0,0 1 0,0 21 16,0 0-16,0-1 0,0 1 15,0 42 1,0 22-16,0-22 16,0 21-16,0-21 0,-21 22 0,-1-1 15,22 0-15,-21 1 0,21 20 16,0-20-16,-21-1 0,21 0 0,0 1 16,0-1-16,0 0 0,0-21 0,0 1 15,0 20-15,0-21 0,21-21 16,0 21-16,1 0 0,-1-21 0,0 0 15,21 0-15,-21 0 0,1 0 0,-1 0 16,21-21-16,-21 0 16,0 0-16,1 21 0,-1-42 0,0 20 0,0 1 15,0 0-15,0-21 0,-21 21 16,0-1-16,0 1 0,0 0 16,0 0-16,0 42 15,-21 0 1,0 0-16,21 1 0,-21-1 15,21 0-15,0 0 0,0 0 0,0 22 16,0-22-16,0 0 0,0 0 0,0 0 16,0 0-16,21 1 15,21-22-15,-20 0 0,-1 0 16,21 0-16,-21 0 0,22 0 0,-22 0 16,21-22-16,-21 22 0,22-21 15,-22 0-15,0 0 0,0 0 16,0-22-16,0 22 0,1-21 0,-1 21 15,0-22-15,-21 22 0,0-21 16,0 21-16,0 0 0,0-1 0,0 1 16,0 42 15,-21 1-31,21 20 16,-21-21-16,21 21 0,0 1 0,-22-1 15,1 0-15,0 22 0,21-22 16,0 1-16,0 20 0,-21 1 15,0-22-15,0 21 0,21 1 0,-22-1 16,1 1-16,21 21 0,-21-22 0,0 22 16,0-22-16,21 1 0,0-1 0,-21 1 15,-1-1-15,22 1 0,0-22 16,0 22-16,0-22 0,-21 0 0,21 1 16,0-1-16,-21 0 0,0-21 0,21 22 15,-42-1-15,20-21 16,1-21-16,0 0 0,0 0 15,0-21-15,21 0 16,0 0-16,0-22 0,0 22 16,0-21-16,0-43 15,0 43-15,21 0 0,0-22 16,0 22-16</inkml:trace>
  <inkml:trace contextRef="#ctx0" brushRef="#br0" timeOffset="48711.97">10329 8763 0,'0'0'0,"0"-42"31,21 42-31,1 0 0,-1 0 16,0-21-16,0 21 0,0 0 15,22 0-15,-22-22 0,0 22 0,0 0 16,21 0-16,-20 0 0,-1-21 15,0 21-15,0 0 0,0 0 0,0 0 16,-21-21-16,0 0 0,0 0 16,-42 0-1,21 21-15,0 0 0</inkml:trace>
  <inkml:trace contextRef="#ctx0" brushRef="#br0" timeOffset="48895.91">9737 8530 0,'0'0'16,"-22"0"-16,22-21 62,0 0-46,-21 21-16,21-21 0</inkml:trace>
  <inkml:trace contextRef="#ctx0" brushRef="#br0" timeOffset="49054.97">9271 8403 0,'0'0'0,"0"21"0,-21-21 16,0 0-16,-1 0 15,22 22-15,0-1 31,22-21-15</inkml:trace>
  <inkml:trace contextRef="#ctx0" brushRef="#br0" timeOffset="51824.14">12425 8403 0,'21'0'47,"0"0"-47,0 0 16,0 0-16,1-21 0,-1 21 16,0 0-16,0-21 0,0 21 15,0-21-15,1 21 0,20-21 0,-21-1 16,0 22-16,0-21 0,1 0 15,-1 21-15,0-21 0,0 0 0,-21 0 16,0-1-16,0 1 0,0 0 16,-21 21-1,0 0 1,0 21-16,21 0 0,-22 1 16,22 20-16,-21 0 0,21 1 15,0-1-15,0 0 0,0 1 0,-21-1 16,21 0-16,0 1 0,0-1 15,-21 0-15,21 1 0,0-1 0,0 0 16,0-21-16,0 22 0,0-22 0,-21 21 16,21-21-16,0 1 15,0-1-15,-21-21 0,-1 0 32,22-21-32,-21-1 0,0 1 15,21 0-15,-21 0 0,0 0 16,21-22-16,-21 22 0,-1-21 0,22 21 15,-21 0-15,21-22 0,-21 22 16,21 0-16,0 0 0,-21 21 16,21 21-1,0 0-15,0 0 16,0 0-16,0 22 0,0-22 16,0 0-16,21 0 0,0 0 15,0 1-15,1-1 0,-1 0 0,0-21 16,0 21-16,21-21 0,1 0 15,-1 0-15,0 0 0,1 0 0,-1 0 0,0 0 16,1 0-16,-1-21 16,0 0-16,1 0 0,-1 21 0,0-22 15,-20 1-15,20-21 0,-21 21 0,0 0 16,0-1-16,1 1 0,-22 0 16,0-21-16,0 21 0,0-1 0,0 1 15,0 0-15,-22 21 16,1 0-1,0 21-15,0-21 0,0 21 0,0 1 16,21 20-16,-22-21 0,1 0 16,21 22-16,-21-22 0,21 21 0,0-21 15,0 0-15,0 22 0,0-22 16,0 0-16,21 0 0,0 0 0,1-21 16,-1 22-16,21-22 0,0 0 15,1 0-15,-1 0 0,0 0 0,43 0 16,-43 0-16,1-22 0,-1 1 15,-21 0-15,22 0 0,-1 0 16,0-22-16,1 22 0,-22-21 0,21 21 16,0-22-16,-20 1 0,-1 21 15,0-21-15,0 20 0,-21 1 0,0 0 16,-21 21 0,0 0-16,0 21 0,-1-21 15,1 21-15,0 1 0,21-1 16,0 0-16,0 0 0,0 0 15,0 22-15,0-22 0,0 0 0,21 0 16,0 0-16,-21 0 0,22 1 16,-1-1-16,0-21 0,0 21 0,-21 0 15,21-21-15,-21 21 0,-21-21 32,0 0-17,0-21-15,0 21 0,-1-21 16,1 0-16,0 0 0,21-1 15,-21 1-15,0 0 0,0 21 16,21 21 0,0 0-1,0 1-15,0-1 0,0 0 16,0 0-16,0 0 0,21 0 16,0-21-16,0 22 0,0-1 0,22-21 15,-22 0-15,0 0 0,21 0 16,-21 0-16,22 0 0,-1 0 15,0-21-15,1 21 0,-1-22 0,22 1 16,-22-21-16,-21 21 0,21-22 0,1 22 16,-1-21-16,-21 0 15,0-1-15,22 1 0,-1-64 16,-21 43-16,0 20 0,-21-20 0,0-1 16,22 22-16,-22-22 0,0 22 15,0 21-15,21-21 0,-21 20 0,0 44 31,0-1-31,-21 21 0,-1 0 16,22-20-16,-21 20 0,21 0 0,-21 1 16,21-1-16,-21 0 0,0 1 15,21-1-15,0 0 0,0 1 0,-21-1 16,21 0-16,0-21 0,0 22 0,0-1 16,0-21-16,0 0 0,0 1 15,21-1-15,0 0 0,0 0 0,0-21 16,0 0-16,1 0 0,-1 0 15,0 0-15,0 0 0,0 0 16,0-21-16,1 0 0,-1 0 0,0-1 16,0 1-16,-21 0 0,21-21 15,0 21-15,1-1 0,-22 1 0,0-21 16,0 21-16,0 0 0,-22 21 31,22 21-31,-21-21 0,0 21 16,0 0-16,21 0 0,0 0 15,-21 1-15,0 20 0,21-21 0,0 0 16,0 0-16,0 22 0,0-22 16,0 0-16,21 0 0,0 0 15,0-21-15,21 0 0,-20 0 0,20 0 16,-21 0-16,0 0 0,22 0 16,-22 0-16,21-21 0,-21 21 0,0-21 15,1 0-15,20-21 0,-21 20 0,0-20 16,0 21-16,-21-21 0,22-1 15,-1 22-15,-21-21 0,21-1 0,-21 22 16,0 0-16,-21 42 31,21 22-15,-21-22-16,-1 0 0,1 0 0,21 21 16,0-20-16,-21 20 0,0-21 15,21 0-15,0 22 0,0-22 0,0 0 16,-21-21-16,21 21 0,0 0 0,0-42 47,21 0-47,0 0 0,0 0 15,0-1-15,-21-20 0,22 21 16,20 0-16,-21-22 0,0 22 0,22-21 16,-22 21-16,21 0 0,-21-1 15,0 1-15,1 0 0,-1 21 16,0 0-16,0 0 0,-21 21 15,0 0-15,0 1 16,0-1-16,0 0 0,0 0 0,21 0 16,-21 0-16,0 22 0,21-22 0,1 0 15,-22 0-15,21 0 0,0 1 16,0-1-16,0-21 0,0 21 16,22-21-16,-22 0 0,21 0 0,-21 0 0,22 0 15,-22 0-15,21 0 0,-21-21 16,22 21-16,-22-21 0,21-1 15,-21 1-15,1-21 0,20 21 0,-21 0 0,0-22 16,0 1-16,1 21 0,-1-22 16,-21 1-16,0 21 0,0-21 15,0 20-15,0 1 0,0 0 0,-21 21 16,-1 0-16,-20 0 0,21 0 16,0 0-16,-22 21 0,22 0 0,-21 22 15,21-22-15,-22 21 0,22-21 16,0 22-16,0-22 0,0 21 0,21-21 15,0 22-15,0-22 0,0 0 0,0 0 16,0 0-16,21 1 0,0-1 16,0-21-16,0 0 0,1 0 15,-1 0-15,0 0 0,21 0 0,-21 0 16,1-21-16,-1-1 0,0 1 16,0 0-16,0 0 0,0 0 0,1 0 15,-22-22-15,21 22 0,0-21 16,-21 21-16,0-1 0,0 1 15,0 42 1,-21 1 0,0-22-16,21 21 0,-22 0 15,1 21-15,21-21 0,-21 22 0,21-1 16,-21 0-16,0 1 0,21-1 0,0 22 16,0-22-16,0 21 15,0-20-15,0 20 0,0-20 0,0 20 16,0 1-16,0-22 0,0 21 0,0 1 15,0-1-15,0 1 0,0-1 16,0 1-16,0-22 0,0 22 0,0-1 16,0-20-16,0-1 0,0 0 0,0 22 15,0-43-15,-21 21 0,-1 1 0,22-22 16,-21 21-16,0-21 0,0 0 16,0-21-16,0 22 0,-1-22 15,1 0-15,0 0 0,0 0 0,0-22 16,0 1-16,21 0 0,0 0 15,0 0-15,0 0 16,0-1-16,0-20 0,0 21 0,0-21 16,0-1-16,0-20 0,21 20 0,-21-20 15</inkml:trace>
  <inkml:trace contextRef="#ctx0" brushRef="#br0" timeOffset="52067.45">15367 7938 0,'0'0'0,"-21"0"16,-64-22 0</inkml:trace>
  <inkml:trace contextRef="#ctx0" brushRef="#br0" timeOffset="52296.32">14393 8276 0,'-21'21'0,"42"-42"0,-42 64 0,21-22 16,21 0 0,0-21-16,22 0 0,-22 0 0,21 0 15,1 0-15,-1 0 0,0 0 16,1 0-16,-1 0 0,0 0 0,22 0 16,-22 0-16,0 0 0,1 0 15,-1 0-15,-21 0 0,0 0 0,1 0 16,-22 21-16,0 0 0,0 0 15,-22 1-15,-20 20 0,-21-21 16</inkml:trace>
  <inkml:trace contextRef="#ctx0" brushRef="#br0" timeOffset="53495.95">85 11388 0,'-43'0'0,"22"0"0,0 0 15,21 21-15,0 0 32,0 0-1,0 0-16,85 1 1,20-22-16,-20 0 0,21 0 16,21 0-16,-21 0 0,0 0 15,21 0-15,0 0 0,0 0 0,0 0 16,-22-22-16,22 22 16,-21-21-16,-21 0 0,0 21 0,-1-21 0,-20 0 15,-22 21-15,0-21 16,-20-1-16,-1 1 0,-21 0 15,0 0-15,0 0 0,0 0 16,-21-1-16,-1 1 0,-20 0 0,0 0 16,-1 0-16,1 21 0,-21 0 15,20 0-15,-20 0 0,20 0 16,1 0-16,0 0 0,-1 0 0,1 0 16,21 0-16,21 21 0,0 0 15,21-21 1,21 0-16,-20 0 0,20 0 15,0 0-15,22 0 16,-22 0-16,0-21 0,22 21 0,-22-21 16,1 21-16,-1 0 0,0-21 15,-21 21-15,22-22 0,-22 22 0,0 0 16,-21 22 0,0-1-16,0 0 0,0 0 15,0 21-15,-21-20 0,0 20 16,0 0-16,-1 1 0,-20-1 0,21 0 15,-64 43-15,43-43 16,21-21-16,-22 22 0,22-22 0,0 21 16,0-21-16,0 1 0,21-1 15,-21 0-15,42-21 32,0 0-32,0 0 0,0-21 15</inkml:trace>
  <inkml:trace contextRef="#ctx0" brushRef="#br0" timeOffset="54655.39">2625 10689 0,'0'0'15,"-22"-21"1,1 21-16,21 21 0,0 0 0,0 1 15,-21-1-15,21 21 0,0-21 16,0 0-16,0 1 0,0 20 16,0-21-16,21 0 0,0 0 15,1 1-15,-1-22 0,21 0 16,-21 0-16,22 0 0,-22 0 0,21 0 16,-21 0-16,22 0 0,-22-22 15,21 1-15,-21 0 0,22 21 0,-22-21 16,0 0-16,0-22 0,0 22 15,-21 0-15,0 0 0,0 0 0,0 0 16,0-1-16,0 1 0,0 0 0,0 42 31,-21 0-31,0 22 16,21-22-16,-21 21 0,21 1 0,0-1 16,-21 0-16,21 1 0,0 20 15,-22-21-15,22 22 0,0-22 0,0 22 16,0-22-16,0 22 0,0-22 15,0 0-15,0-21 0,0 22 0,0-1 16,0-21-16,0 0 16,0-42-1,0 0 1,-21 0-16,0-21 16,21 20-16,-21-20 0,0 21 0,21-21 15,-21-1-15,-1 1 16,1 0-16,0 20 0,0-20 0,0 21 15,21 0-15,0 0 0,-21 21 0,21 21 32,0 0-32,0 0 0,0 0 0,0 22 15,0-22-15,21 21 0,0 0 16,-21-20-16,21 20 0,21 0 16,-20-21-16,-1 22 0,0-22 0,21 0 15,-21 0-15,22 0 0,-22-21 0,21 22 16,-21-22-16,22 0 0,-1 0 0,0 0 15,1 0-15,-1-22 0,0 22 16,1-21-16,-1 0 0,0 0 0,-20-21 16,20 20-16,-21 1 0,21-21 15,-20 0-15,-22 20 0,21-20 16,-21 21-16,21 0 0,-21 0 0,0-1 16,0 44-1,0-1-15,-21 0 16,0 0-16,-1 21 0,1-20 0,21 20 15,0-21-15,-21 21 0,21-20 16,0-1-16,0 0 0,0 0 0,21 0 16,0 0-16,22-21 0,-1 0 15,-21 0-15,22 0 16,-1 0-16,0 0 0,1-21 0,-1 0 16,0 21-16,1-21 0,-22-21 0,21 20 15,-21 1-15,0-21 0,22 0 16,-43 20-16,0-41 0,0 21 0,0-1 15,0 1-15,0 0 0,-21-1 16,-1 1-16,1 0 0,0 20 0,-21 1 16,-1 0-16,22 0 0,-21 21 0,-22 0 15,43 21-15,-21 0 16,21-21-16,0 21 0,-1 22 0,1-22 16,0 0-16,0 21 0,21-20 15,0-1-15,0 21 0,0-21 16,21 0-16,0-21 0,0 22 0,22-22 15,-1 0-15</inkml:trace>
  <inkml:trace contextRef="#ctx0" brushRef="#br0" timeOffset="56055.93">5376 11409 0,'0'0'0,"21"0"31,1 0-31,-1-21 0,-21 0 16,21-1-16,0 1 0,0 0 0,0 0 15,1-21-15,20 20 0,-21-20 16,0 0-16,0 21 0,1-22 0,-1 1 16,0 0-16,0-1 0,-21 1 15,0 21-15,0-22 0,0 22 16,0 0-16,-21 0 0,-21 0 16,20 21-16,-20 0 0,21 0 15,-21 21-15,20 0 0,-20 0 16,21 0-16,21 1 0,0-1 0,0 0 15,0 0-15,0 0 0,21 0 16,0 1-16,22-1 0,-22-21 0,0 21 16,21 0-16,-21 0 0,1 0 0,20 1 15,-21 20-15,0-21 0,0 0 16,1 0-16,-22 22 0,0-22 0,0 0 16,0 0-16,0 22 0,0-22 0,0 0 15,0 0 1,21 0-16,0-21 15,0 0-15,0 0 0,0 0 0,1-21 16,-1 21-16,21-21 0,-21 0 16,22 0-16,-22-1 0,21 1 0,-21-21 15,0 21-15,1-22 0,-1 22 16,0-21-16,0 0 0,0 20 0,-21-20 16,0 21-16,0-21 0,21-1 15,-21 22-15,0 42 31,0 0-31,-21-21 16,21 22-16,0-1 0,-21 21 16,21 0-16,0-20 15,0-1-15,0 0 0,0 0 0,0 0 16,0 0-16,0 1 0,0-1 0,0 0 16,21-21-16,0 21 0,1-21 15,-1 0-15,0 0 0,0 0 16,0 0-16,0 0 0,1-21 0,-1 0 15,0 21-15,0-21 0,0-22 16,22 22-16,-22 0 0,0-21 0,21 20 16,-21 1-16,1-63 15,-1 62-15,-21 1 0,21-21 16,-21 21-16,0 0 0,0-1 16,0 44-1,-21-1-15,0-21 16,21 21-16,-22 0 0,1 21 0,21-20 15,-21-1-15,21 21 0,0-21 0,0 0 16,0 1-16,0 20 0,0-21 16,0 0-16,42 0 0,-20-21 0,-1 22 15,21-22-15,0 0 0,-20 0 0,20 0 16,21 0-16,-20 0 0,-1-22 16,0 22-16,1-21 0,-1 0 0,0 0 15,-20 0-15,-1 0 0,0-1 0,0 1 16,0 0-16,-21-21 0,0 21 15,0-1-15,0 1 0,0 0 16,0 42 15,-21 0-31,0 1 16,21-1-16,-21-21 0,21 42 0,0-21 0,0 0 16,-21 1-16,21-1 0,-22 21 15,22-21-15,0 0 0,0 1 16,0-1-16,0-42 47,0-1-47,22 1 15,-22 0-15,21 0 0,-21-21 0,21 20 16,0 1-16,-21-21 0,21 21 16,0-22-16,1 1 0,-1 0 0,0 21 15,42-64-15,-20 43 0,-1 20 16,0 1-16,-20 0 0,20 0 15,0 21-15,1 0 0,-1 21 0,-21 0 16,43 43-16,-43-43 16,0 21-16,0 1 0,-21-1 0,0-21 15,0 21-15,0 22 16,0-22-16,0-21 0,-21 1 0,0 20 16,21-21-16,0 0 0,-21 0 15,21 1-15,0-44 31,0 1-15,0 0-16,0 0 0</inkml:trace>
  <inkml:trace contextRef="#ctx0" brushRef="#br0" timeOffset="56515.7">9292 10456 0,'0'0'0,"21"-21"16,0 0-16,-21 0 0,0 0 15,22 0-15,-22-1 0,21 1 0,-21 42 32,0 22-17,0-22-15,-21 21 0,-1 1 0,22 20 16,0-21-16,-21 22 0,0-22 15,21 22-15,-21-22 0,21 22 0,0-22 16,-21 21-16,0-20 0,21-1 0,-22 0 16,22-20-16,0 20 0,0 0 15,0-21-15,0 1 0,-21-1 16,21 0-16,0-42 31,0 0-31,21-1 16,-21 1-16</inkml:trace>
  <inkml:trace contextRef="#ctx0" brushRef="#br0" timeOffset="57328.95">8996 10901 0,'0'0'0,"-21"0"0,-43 0 32,64 21-32,0 0 0,21-21 15,22 0-15,-22 21 16,21-21-16,-21 0 0,22 0 15,20 0-15,-21-21 0,1 0 0,20 21 16,1-21-16,-22 0 0,22 0 0,-1-1 16,1 1-16,-22 0 0,21 0 15,-20 0-15,-1 0 0,0-22 16,-20 22-16,-1 0 0,0-21 0,-21 20 16,0-20-16,0 21 0,-21 0 0,0 0 15,-1-1-15,1 1 0,-21 21 16,21 0-16,0 0 0,-1 21 0,22 22 15,-21-22-15,21 21 0,-21 1 16,21-1-16,0 0 0,0 22 16,0-22-16,0 0 0,-21 1 0,21-1 15,0-21-15,-21 22 0,21-1 16,0-21-16,0 0 0,0 22 0,0-22 16,0 0-16,0 0 0,0 0 15,0-42 16,0 0-31,21 0 0,-21 0 0,21-1 16,-21 1-16,21 0 0,0-21 16,1 21-16,-1-1 0,-21 1 0,21 21 15,0-21-15,0 0 0,0 21 16,1 0-16,-22-21 0,21 21 16,0 0-16,0 0 15,-21 21-15,0 0 0,0 0 16,0 0-16,21 1 0,-21-1 0,0 21 15,21-21-15,-21 22 16,22-22-16,-1 0 0,0 0 16,-21 0-16,21-21 0,21 0 0,-20 0 15,-1 0-15,21 0 0,-21 0 16,22 0-16,-1 0 0,-21-21 0,21 21 16,1-21-16,-22 0 0,21 0 0,22-22 15,-43 22-15,0 0 16,0-21-16,-21 20 0,0-20 15,0 21-15,0-43 0,0 43 16,0-21-16,0 21 0,0 0 16,-21 21-16,0 0 0,0 0 15,21 21-15,-21 0 0,-1 0 16,1 0-16,21 22 0,0-22 0,0 21 16,0-21-16,0 0 0,0 22 0,0-22 15,0 0-15,0 0 0,21 0 0,1 1 16,-1-1-16,21-21 0,-21 0 15,22 21-15,-22-21 0,21 0 16,0 0-16,1 0 0,-1-21 0,-21 21 16,22-21-16,-22-1 0,21 1 0,-21 0 15,0 0-15</inkml:trace>
  <inkml:trace contextRef="#ctx0" brushRef="#br0" timeOffset="59179.84">12107 10986 0,'0'0'16,"21"0"0,1 0-16,-1-22 0,0 1 15,0 21-15,0-21 0,0 0 0,1 0 16,-1 0-16,21 21 0,-42-43 0,21 22 15,-21 0-15,21 0 0,-21 0 16,0-22-16,0-20 0,-21 20 16,0 1-16,0 21 0,-21-21 0,20 20 15,1 1-15,-21 0 0,21 0 16,0 0-16,-22 21 0,22 0 16,0 0-16,0 21 0,-22 0 0,22 0 15,0 0-15,0 22 0,-21-22 0,20 21 16,1 1-16,21-1 0,-21 0 0,0 1 15,21-1-15,0 0 0,-21-21 16,21 22-16,0-1 0,0-21 16,0 0-16,0 22 0,21-22 0,0 0 15,0 0-15,0-21 0,1 21 0,-1-21 16,21 0-16,-21 0 0,0 0 16,1 0-16,20 0 0,-21-21 0,0 21 15,22-21-15,-22 0 0,0 0 0,0 0 16,0-1-16,0 1 0,1 0 15,-22 0-15,21 0 0,-21-22 0,0 22 16,0-21-16,0 21 0,0 0 0,21-1 16,-21 1-16,0 0 0,0 42 31,0 0-31,0 1 16,0-1-16,0 0 0,0 21 15,0-21-15,0 22 0,0-22 0,0 0 16,0 21-16,0-20 0,21 20 15,-21-21-15,21 0 0,0-21 16,-21 21-16,22-21 0,-1 22 0,21-22 16,0 0-16,-20 0 0,-1-22 15,0 1-15,21 21 0,-21-21 16,22 0-16,-22 0 0,0 0 0,0-1 16,0 1-16,22 0 0,-43 0 0,21-21 15,0 20-15,-21-20 0,0 21 16,0-21-16,0 20 0,0 1 15,0 0-15,0 0 0,0 42 32,0 0-32,0 0 15,-21 1-15,21-1 0,-21 0 0,21 21 16,0-21-16,0 1 0,0 20 16,0-21-16,0 0 0,0 0 0,0 1 15,0-1-15,21 0 0,0 0 0,0 0 16,0-21-16,1 0 0,-1 0 0,0 0 15,21 0-15,-21 0 0,1 0 16,20 0-16,-21-21 0,0 21 16,22-21-16,-22 0 0,0 21 0,0-21 15,0-1-15,0 1 0,1-21 16,-1 21-16,0-22 0,-21 22 0,0-21 16,21-22-16,0 43 0,-21 0 15,0 0-15,0 0 0,0 0 16,0 42-1,0 0-15,-21 0 0,0 0 16,21 0-16,-21 1 0,21 20 16,0-21-16,0 21 0,0-20 0,0 20 15,0-21-15,0 0 0,0 22 16,21-22-16,0 0 0,-21 0 16,21 0-16,0-21 0,1 21 0,-1-21 15,21 0-15,-21 0 0,0 0 0,1 0 16,-1 0-16,21 0 0,-21 0 0,0-21 15,1 0-15,20 0 0,-21 21 16,0-21-16,0-22 0,1 22 0,-1 0 16,0-21-16,0-1 0,0 1 0,0 0 15,1-1-15,-1-20 0,0-1 16,-21 22-16,0-21 0,21-1 0,-21 22 16,21-22-16,-21 22 15,0 21-15,0 0 0,0-1 16,0 44-1,-21 20-15,0-21 16,21 21-16,-21 1 0,21 20 16,-21-20-16,-1 20 0,22 1 0,0-22 15,-21 0-15,21 22 0,0-22 0,0 0 16,0-20-16,0 20 0,0-21 16,0 0-16,0 0 0,21 1 0,1-1 15,-1-21-15,21 0 16,-21 0-16,0 0 0,1 0 15,-1 0-15,0 0 0,0-21 0,0 21 16,0-22-16,1 1 0,20 0 16,-21 0-16,0 0 0,22 0 0,-22-22 15,0 22-15,21 0 0,-21 0 16,1 0-16,-1 21 0,-21 21 31,-21 0-31,21 0 16,-22 0-16,1 0 0,0 1 0,0-1 15,21 0-15,-21 0 0,21 0 0,-21 0 16,21 1-16,0-1 16,0 0-16,21-21 0,0 0 15,0 0-15,0 0 0,64 0 16,-64 0-16,21 0 0,1 0 0,-1 0 16,0-21-16,-20 0 0,20 21 15,-21-22-15,21 1 0,-20 0 0,-1 0 16,0 0-16,-21 0 0,0-1 0,0-20 15,0 21-15,0-21 0,0 20 16,-21-20-16,21 21 0,-21 0 0,-1 0 16,-20-1-16,21 22 0,0 0 15,-22 0-15,1 0 0,0 22 0,21-1 16,-22 0-16,1-21 0,0 21 0,-1 0 16,22 0-16,0 1 0,0-22 15,0 21-15,21 0 0,-22-21 16,22 21-16,-21-21 31,21-21-31,-21 0 0</inkml:trace>
  <inkml:trace contextRef="#ctx0" brushRef="#br0" timeOffset="59371.54">13610 10541 0,'0'0'15,"-21"0"-15,-21 0 0,20 0 0,44 0 31,-1 0-31,0 0 0,0 0 16,21 0-16,-20-21 16,20 21-16,0 0 0,1 0 0,-1-21 15,0 21-15,22 0 0,-22 0 0,0-21 16,1 21-16,-1-22 0,-21 22 16,22 0-16,-22 0 0,0 0 0,0-21 15</inkml:trace>
  <inkml:trace contextRef="#ctx0" brushRef="#br0" timeOffset="60283.59">15049 10689 0,'0'0'0,"0"-21"0,-21-21 15,21 21 1,0-1-16,21 1 0,1 0 15,-1 0-15,0 0 0,0 0 0,0 21 16,22 0-16,-22-22 0,21 22 16,-21 0-16,43 22 0,-43-1 15,0 0-15,0 21 0,0-21 0,-21 22 16,22-1-16,-22-21 0,0 22 16,0-1-16,0 0 0,-22-21 0,1 22 15,0-22-15,0 21 0,21-21 16,-21 1-16,0-1 0,-1 21 15,1-42-15,21 21 16,0-42 0,0 0-1,0 0-15,0 0 0,21-22 16,1 22-16,-1 0 0,0-21 0,0 20 16,0-20-16,0 0 0,1-1 15,20 1-15,-21 21 0,0-21 0,22 20 16,-22 1-16,21 0 0,-21 0 0,22 21 15,-22 0-15,0 0 0,0 21 16,0 0-16,0 0 0,-21 22 0,0-22 16,22 21-16,-22 1 0,0-22 15,0 21-15,0 0 0,0-20 0,0-1 16,0 21-16,0-21 0,0 0 16,0 1-16,0-1 0,0 0 31,-22-21-31,1-21 15,21 0 1,0-1-16,0 1 0,0 0 16,0 0-16,21 0 0,1-22 0,-1 1 15,0 21-15,0-21 0,21-1 0,-20 1 16,20 0-16,0-1 0,1 1 16,20 21-16,-21 0 0,1-1 15,20 22-15,-20 0 0,-1 0 0,0 22 16,1-1-16,-22 21 0,21-21 15,-21 22-15,-21-1 0,0-21 0,0 21 16,0 1-16,0-22 0,0 0 0,0 21 16,-21-20-16,21-1 0,-21 0 15,0 0-15,0 0 0,-1-21 0,1 21 16,0-21-16,0 0 16,42-21 15,0 21-16,0-21-15,1 21 0</inkml:trace>
  <inkml:trace contextRef="#ctx0" brushRef="#br0" timeOffset="62067.47">17208 10753 0,'0'0'0,"43"0"0,-22-21 0,0-1 15,0 1-15,-21 0 0,0 0 0,0-21 16,0 20-16,0 1 0,0 0 0,-21-21 15,0 21-15,0 21 0,0-22 16,-1 22-16,-20 0 0,0 0 0,21 0 16,-22 22-16,1-1 0,0 0 15,-1 21-15,1-21 0,0 22 16,-1-22-16,22 21 0,-42 22 16,41-22-16,1-21 0,21 22 0,0-22 15,0 0-15,0 0 0,0 0 16,21-21-16,1 21 0,20 1 0,-21-22 15,21 0-15,-20 0 0,20 0 16,0 0-16,-21 0 0,22 0 0,20-22 16,-42 22-16,22-21 0,-22 0 15,0 0-15,0 0 0,0 0 0,1-22 16,-1 22-16,0-21 0,0-43 16,-21 43-16,21 21 15,-21-22-15,0 1 0,0 21 0,0 0 16,0 42-1,0 21 1,0-21-16,-21 0 0,0 22 0,21-1 16,-21-21-16,21 22 0,0-22 15,0 21-15,0 22 0,0-43 16,0 0-16,0 0 0,21 0 16,0 0-16,0-21 0,22 22 0,-22-22 15,0 0-15,21 0 0,-21 0 0,22 0 16,-22 0-16,0 0 0,21-22 15,-20 1-15,-1 21 0,0-21 16,0 0-16,0-21 0,0 20 0,1-20 16,-1 0-16,0-1 0,0-20 0,0 21 15,-21-22-15,21 1 0,-21-1 16,22 22-16,-22-22 0,0 22 0,0 0 16,0 20-16,0-20 0,0 21 0,0 0 15,0 0-15,0 42 31,-22 21-31,22-21 0,-21 22 0,0-1 16,21 0-16,0 22 0,-21-1 16,21-20-16,-21 20 0,21-21 15,0 1-15,0 20 0,0-20 16,0-22-16,0 21 0,21 22 16,0-43-16,-21 0 0,21 0 0,0-21 15,1 0-15,-1 21 0,0-21 0,0 0 16,0 0-16,0 0 0,1 0 15,-1-21-15,0 0 0,0 0 0,0 21 16,0-21-16,1-22 0,-22 22 0,21 0 16,0-21-16,0 20 0,-21-20 15,0 0-15,21-1 0,-21 22 0,21 0 16,-21 0-16,0 0 0,0 42 31,0 0-31,0 21 16,-21-20-16,21 20 0,-21-21 0,21 21 15,0-20-15,0-1 0,-21 21 16,21-21-16,0 0 0,0 1 0,0-1 16,0 0-16,21 0 0,0-21 15,0 0-15,1 0 0,-1 0 16,0 0-16,0 0 0,0 0 0,22 0 16,-22 0-16,0 0 0,0-21 0,21 0 15,-20 0-15,-1-1 0,0 1 16,21 0-16,-21-21 0,1 21 0,-1-22 15,0 22-15,0-21 0,0-1 16,0 22-16,-21 0 16,-21 21-1,0 21-15,0 0 0,21 1 16,-21-1-16,0 0 0,-1 0 16,22 21-16,0-20 0,-21-1 0,21 21 15,0-21-15,0 0 0,0 1 0,0-1 16,0 0-16,0 0 0,21-21 15,1 21-15,-1-21 0,0 0 0,0 0 16,0 0-16,0 0 0,1 0 0,20 0 16,-21 0-16,0 0 0,0 0 15,1-21-15,-22 0 0,21 0 16,-21 0-16,0-22 16,0 22-16,0 0 0,0-21 15,-21 20-15,-1-20 0,1 21 0,0-21 16,0 20-16,0 1 0,21 0 0,-21 21 15,21-21-15,-22 21 0,22-21 16,22 21 0,-1 0-16,0 0 15,21 0-15,-21 0 0,22-21 16,-1 21-16,-21 0 0,22 0 0,-1 0 16,-21-22-16,21 22 0,-20 0 15,-1 0-15,0 0 0,0 22 16,0-1-16,-21 0 0,0 0 0,0 21 15,0-20-15,0 20 0,0-21 0,0 21 16,0-20-16,0 20 0,0-21 16,0 0-16,0 0 0,0 1 0,0-1 15,0 0-15,-21 0 0,21 0 0,-21 0 16,21-42 46,0 0-62,0 0 0,0 0 16,0 0-16,21-1 0,-21-20 16,21 21-16,22-21 0,-22-1 0,0 1 15,21 0-15,-21 20 0,22-20 16,-1 0-16,0 21 0,1-22 0,-1 22 16,-21 21-16,22 0 0,-22 0 15,21 0-15,-21 21 0,0 22 16,-21-22-16,0 21 0,0 0 0,0-20 15,0 20-15,0 0 0,0 1 16,-21-22-16,0 21 0,21-21 0,0 0 16,-21 1-16,21-1 0,-21 0 0,21 0 15,0 0-15,0 0 16,-21-21-16,21-21 62,0 0-62,-22 21 0,22-21 16,0 0-16,-21 0 16,0-1-16,0 1 0</inkml:trace>
  <inkml:trace contextRef="#ctx0" brushRef="#br0" timeOffset="62307.96">18627 10054 0,'0'0'15,"-22"0"-15,1-21 16,0 21-16,0 0 16,0 0-16,0 0 15,-1 0 1,1 0-16,0 21 15,0 0-15,0-21 0,0 0 0,-1 22 16,1-22-16,-21 21 16</inkml:trace>
  <inkml:trace contextRef="#ctx0" brushRef="#br0" timeOffset="62515.94">17230 10435 0,'0'0'0,"21"21"32,0-21-32,0 0 0,21 0 0,-20 0 15,20 0-15,-21 0 0,21 0 16,-20 0-16,20 0 0,-21-21 16,0 21-16,0 0 0,-63 0 31,21 0-31</inkml:trace>
  <inkml:trace contextRef="#ctx0" brushRef="#br0" timeOffset="63596.77">593 12573 0,'0'0'0,"127"-63"32,-106 41-32,0 1 0,0 0 15,0 0-15,0 0 0,1 0 16,-22-1-16,0 1 0,0 0 0,0 0 16,0 0-16,0 0 0,-22-1 15,1 22-15,0 0 0,0 0 16,-21 0-16,20 0 0,1 0 15,-21 0-15,21 0 0,0 22 16,-1-1-16,1 0 0,0 0 0,21 0 16,0 0-16,0 1 0,0-1 15,0 0-15,0 0 0,0 0 0,21 0 16,0 1-16,1-1 0,-1 0 16,0 0-16,0 0 0,0 0 0,22 22 15,-22-22-15,0 21 0,0-21 16,0 22-16,-21-22 0,0 21 0,0-21 15,0 22-15,0-22 0,-21 0 16,0 0-16,0 22 0,0-43 16,-22 21-16,1 0 0,0-21 0,-1 0 15,1 0-15,-22 0 0,22 0 16,-21 0-16,20-21 0,-20 0 16,20-1-16,1 1 0,0 0 15,-1-21-15,1-1 0,21 1 0,21 21 16,0-21-16,0-22 15,0 22-15,0 21 0,0-1 0,0 1 16,21 21 0,0 0-16,22 0 0,-1 21 15,0-21-15,1 22 0,20-22 16,-21 21-16</inkml:trace>
  <inkml:trace contextRef="#ctx0" brushRef="#br0" timeOffset="64343.73">995 12594 0,'0'0'0,"21"-21"16,85-85 0,-106 85-1,0 0-15,0 0 0,-21 21 32,-1 0-32,22 21 15,-21-21 1,21 21-16,0 21 0,-21-20 0,21 41 15,0-42-15,-21 22 0,21-22 16,0 21-16,0 0 0,-21 1 16,21-1-16,0-21 0,0 0 15,0 22-15,21-22 0,0-21 0,0 21 16,0-21-16,22 0 0,-22 0 16,21 0-16,1 0 0,-22-21 0,21 0 15,0 0-15,1-1 0,-1-20 16,0 21-16,1-21 0,-1 20 15,0-20-15,-20 21 0,20-21 0,-21-1 16,0 22-16,-21-21 0,0 21 16,0-1-16,0 1 0,0 0 0,-21 21 15,0 0-15,0 0 0,0 0 16,-1 0-16,1 0 0,0 0 16,0 21-16,0 0 0,21 1 0,0-1 15,0 0-15,0 0 0,0 0 16,0 0-16,21 1 0,0-1 15,0 0-15,0 0 0,1 0 0,-22 22 16,21-22-16,0 0 0,0 0 16,-21 0-16,21 0 0,0 1 0,1-1 15,-1-21-15,0 0 16,0 0-16,0 0 0,-21-21 16,21-1-16,1 1 0,-1 0 15,0 0-15,0 0 0,0 0 16,0-1-16,-21-20 0,22 21 0,-1 0 15,-21-22-15,0 22 0,0 0 16,0 0-16,21 0 0,-21 0 16,0 42-1,0 0 1,0 0-16,0 0 16,0 0-16,-21 1 0,21-1 0,0 0 15,0 0-15,0 0 0,-21 0 16,21 1-16,0-1 15,0-42 17,0-1-17,0 1-15,0 0 0,0 0 16,0 0-16</inkml:trace>
  <inkml:trace contextRef="#ctx0" brushRef="#br0" timeOffset="64519.53">1990 12361 0,'0'0'0,"0"-21"0,0 0 15,0 0-15,-22 21 16,22 21 15,0 0-31,0 0 16,0 1 0,0-1-1,22-21 1,-1 0-16</inkml:trace>
  <inkml:trace contextRef="#ctx0" brushRef="#br0" timeOffset="64862.95">2349 12404 0,'0'21'16,"0"0"-16,-21 0 15,0 0-15,21 1 16,-21-1-16,21 21 0,0-21 15,0 22-15,0-1 0,0 0 0,0 1 16,0 20-16,0-21 0,0 22 0,0-22 16,0 22-16,0-1 0,0 1 15,0-1-15,0 1 0,0 20 0,0 1 16,0-21-16,0 20 0,0 1 16,0-22-16,0 22 0,0-21 15,0-1-15,0-21 0,0 1 16,-21-1-16,21-21 0,0 0 0,0 1 15,0-44 1,0 1 0,0-21-16,0 21 0,0-22 0,0 1 15,0-21-15,0-1 0,0 1 16,0-1-16,0-21 0,0 1 0,0-1 16,0 0-16,0 1 0</inkml:trace>
  <inkml:trace contextRef="#ctx0" brushRef="#br0" timeOffset="65197.01">2286 12891 0,'0'-64'0,"0"276"0,0-360 0,0 21 0,0 84 0,0 1 15,0 0-15,0-1 0,0 22 16,0-42-16,0 41 0,0 1 16,0 0-16,0 0 0,21 21 15,0-21-15,-21 0 0,21 21 16,22-22-16,-22 22 0,0 0 16,21 0-16,1 0 0,-1 0 0,-21 0 15,22 0-15,-1 22 0,-21-1 16,21 0-16,-20 21 0,-22-21 0,0 1 15,0-1-15,0 21 0,0-21 0,0 22 16,-22-22-16,-20 21 16,0 0-16,21-20 0,-22-1 0,22-21 15,-21 21-15,21 0 0,-22-21 16,22 0-16,0 0 0,0 0 0,0 0 16,21-21 30,0 0-46,21 21 0,-21-21 16,21 21-16,0-22 0,0 1 16,0 0-16,1 0 0,20 21 0</inkml:trace>
  <inkml:trace contextRef="#ctx0" brushRef="#br0" timeOffset="65468.51">3048 12256 0,'0'-22'0,"0"1"0,21 21 15,-21-21-15,0 42 32,0 0-17,0 1-15,0 20 0,0-21 16,0 21-16,0-20 0,0 20 16,0-21-16,0 21 0,0 1 0,0-22 15,0 21-15,-21-21 0,21 22 16,0-22-16,0 0 0,0 0 0,-21 22 15,21-22-15,21-42 32,-21-1-17,21 22-15,0-21 0,-21 0 16</inkml:trace>
  <inkml:trace contextRef="#ctx0" brushRef="#br0" timeOffset="65869.95">3598 12361 0,'21'-21'16,"-42"42"-16,64-42 0,-43 0 0,-22 21 31,1 0-31,0 21 16,0-21-16,0 21 0,0 1 0,-1-1 16,-20-21-16,21 21 15,21 0-15,-21 0 0,21 0 0,-21 1 0,21-1 16,0 0-16,0 0 15,21-21 1,0 0-16,0 0 0,0 21 0,0-21 16,1 0-16,-1 0 0,0 21 15,0-21-15,0 0 0,0 22 0,1-22 16,-22 21-16,0 0 0,0 0 16,0 0-1,-22 0-15,1-21 0,0 22 16,0-22-16,0 21 0,0-21 0,-22 0 15,22 0-15,0 21 0,0-21 16,0 0-16,-1 0 16,1 0-16,21-21 15,0 0-15,0-1 16,0 1-16,0 0 16,0 0-16,0 0 0,0-22 0</inkml:trace>
  <inkml:trace contextRef="#ctx0" brushRef="#br0" timeOffset="66099.89">3027 12192 0,'21'0'32,"0"0"-32,0-21 15,0 21-15,1 0 0,-1 0 0,21-21 16,-21 21-16,22 0 0,-1-21 15,-21 21-15,21 0 0,1 0 0,-1-22 16,-21 22-16,22 0 0,-22 0 0,0 0 16,0 0-1</inkml:trace>
  <inkml:trace contextRef="#ctx0" brushRef="#br0" timeOffset="67155.64">4868 12531 0,'21'0'31,"1"0"-31,-22-21 0,21-1 16,0 1-16,0 0 0,0 0 15,-21 0-15,21 0 0,-21-1 16,22-20-16,-22 21 0,0-21 0,21 20 15,-21-62-15,21 63 16,-21-1-16,0-20 0,0 21 16,0 0-16,0 42 31,0 21-31,0-21 16,0 1-16,0 20 0,0-21 0,0 21 15,0 1-15,0-22 0,0 21 16,0-21-16,0 22 0,0-22 0,0 0 15,0 0-15,0 0 0,0 1 0,21-1 16,0 0-16,0-21 0,1 0 16,-1 0-16,0 0 0,0 0 15,0 0-15,0 0 0,1-21 16,-1 0-16,0-1 0,0 22 0,0-21 16,0 0-16,1-21 0,-1 21 0,-21-1 15,0-20-15,0 21 0,0 0 16,-21-22-16,-1 22 0,1-21 15,0 21-15,-42-22 0,41 22 16,1 21-16,0 0 0,0 0 16,0 0-16,0 0 0,-1 0 15,44 0 1,-1 0 0,0 0-16,0 0 0,21 0 0,-20 0 15,20 0-15,0-21 0,-21 21 16,22 0-16,-1 0 0,0-21 0,1 21 15,-1 0-15,0 0 0,22 0 16,-22 0-16,-21 21 0,22 0 16,-22 0-16,21 1 0,-42-1 0,21 0 15,-21 21-15,0-21 0,0 22 0,0-22 16,0 0-16,0 0 0,0 22 16,0-22-16,-21 0 0,21 0 0,-21 0 15,0 0-15,21 1 0,-21-22 16,21 21-16,-21-21 15,-1 0 1,22-21 0,0-1-16,0 1 0,0 0 15,0 0-15,22-21 0,-1 20 16,21-20-16,-21 0 0,22-1 16,-22 1-16,21 0 0,0-1 0,1 1 15,-1 0-15,0 21 0,43-22 16,-64 43-16,0 0 0,22 21 15,-22 1-15,0 20 0,-21-21 0,21 21 16,-21 1-16,0-1 0,0 0 0,0 1 16,0-1-16,0 0 0,0 1 15,-21-22-15,0 21 0,0-21 0,0 22 16,21-22-16,-22 0 0,22 0 0,-21 0 16,21 1-16,0-1 15,21-21 1,1-21-1,-1-1-15</inkml:trace>
  <inkml:trace contextRef="#ctx0" brushRef="#br0" timeOffset="69235.83">7281 12256 0,'0'0'0,"-21"0"0,0-43 15,21 22-15,0 0 16,0-21-16,0-1 0,0 22 16,0 0-16,0 0 0,21 0 0,0-1 15,22 1 1,-22 21-16,0-21 0,0 21 0,0 0 16,22 21-16,-22 0 0,21 1 15,0-1-15,-20 21 0,20 0 0,-21 1 16,0-22-16,0 21 0,1 43 15,-22-43-15,0 1 0,0-22 16,0 21-16,0-21 0,0 0 0,0 1 16,0-1-16,-22 0 0,22 0 0,-21-21 15,0 0-15,21-21 32,0 0-32,0 0 15,0-1-15,0 1 0,0 0 16,0-21-16,0 21 0,21-22 15,0 1-15,1 0 0,-22-1 0,42 1 16,-21 0-16,0-1 0,22 1 16,-22 21-16,21 0 0,-21-1 0,22 22 15,-1 0-15,21 0 0,-41 22 16,-1-1-16,0 21 16,0-21-16,0 22 0,-21-1 0,0 0 15,0-21-15,0 22 0,0-1 0,0 0 16,0-20-16,0-1 0,0 21 15,0-21-15,0 0 0,-21-21 0,21 22 16,0-1-16,-21-21 0,21-21 31,0-1-15,0 1-16,0 0 0,0 0 16,0 0-16,0-22 0,21 1 15,-21 21-15,21-21 0,0-1 0,1-20 16,-1 20-16,0 1 0,21 21 15,-21-21-15,1 20 0,-1 1 0,0 0 16,0 21-16,21 0 0,-20 0 0,-22 21 16,21 0-16,0 22 15,-21-22-15,21 21 0,-21 1 0,0-22 16,0 21-16,0 0 0,0 1 0,0-22 16,0 21-16,0-21 0,0 1 15,0-1-15,0 0 0,0 0 0,21 0 16,0 0-16,1-21 0,-1 0 0,0 22 15,0-22-15,0 0 0,22 0 16,-22 0-16,0 0 0,42 0 16,-41-22-16,-1 22 0,0-21 0,21-21 15,-21 21-15,1 0 16,-1-1-16,0-20 0,-21 21 0,0-21 16,21-1-16,-21 1 0,21 0 0,-21 20 15,0-20-15,0 0 16,0 21-16,0-1 0,0 1 15,0 42 1,0 1-16,0-1 16,-21 21-16,21-21 0,0 22 0,-21-1 15,21-21-15,0 21 0,0 1 16,0-22-16,0 21 0,0-21 0,0 1 16,0-1-16,0 0 0,0 0 15,21 0-15,0 0 0,0-21 16,1 0-16,-1 0 0,0 0 15,0 0-15,0 0 0,0 0 0,1 0 0,-1-21 16,0 0-16,0 0 16,0 0-16,0 0 0,1-1 0,-1 1 15,0-21-15,-21 21 0,0-22 0,21 1 16,-21 0-16,21-1 0,-21 22 16,0-21-16,21 21 0,-21 0 0,0-1 15,0 1-15,0 42 16,0 1-1,-21-1-15,21 0 0,-21 0 0,21 21 16,-21-20-16,21 20 0,0 0 16,0-21-16,0 22 0,0-1 0,0-21 15,0 22-15,0-1 16,0-21-16,21 0 0,-21 0 16,21-21-16,0 22 0,1-22 0,-1 0 15,0 0-15,21 0 0,-21 0 0,1 0 16,20 0-16,-21-22 0,0 22 15,22-21-15,-22 0 0,0 0 0,0 0 16,0 0-16,0-1 0,1-20 0,-1 0 16,0-1-16,0 1 0,0 0 15,-21-22-15,21 22 0,-21-22 0,22 22 16,-22 0-16,0-1 0,0 1 0,0 0 16,0 21-16,0-1 0,0 1 15,-22 21 1,22 21-16,-21 1 0,0 20 15,0-21-15,0 43 0,21-22 16,0 0-16,-21 22 0,21-22 0,0 0 16,0 1-16,0 41 0,0-41 15,21-22-15,0 0 0,0 0 16,0 0-16,0 1 0,1-1 16,-1-21-16,0 0 0,0 0 0,0 0 15,0 0-15,1 0 0,-1 0 0,0-21 16,0-1-16,21 22 0,-20-42 15,-1 21-15,0 0 0,0-22 0,0-20 16,0-1-16,1 22 16,-1 0-16,-21-22 0,0 22 0,21-43 15,0 43-15,-21 0 0,0 20 16,0-20-16,0 21 0,0 0 16,0 42-1,0 0 1,0 0-16,0 22 0,-21-22 15,21 21-15,-21 0 0,21 22 0,-21-22 16,21 1-16,0 20 0,0-21 0,0 1 16,-22-1-16,22 0 0,0-20 15,0 20-15,0-21 0,0 0 16,0 0-16,0 1 0,22-1 0,-1-21 16,0 0-16,0 0 0,0 0 15,0 0-15,22 0 0,-22-21 16,0-1-16,0 1 0,0 0 0,1 0 15,-1 0-15,0 0 0,0-22 16,0 1-16,0 0 0,-21 20 0,22-20 16,-22 0-16,0 21 0,0-1 0,0 1 15,-22 21 1,22 21-16,-21 1 16,21-1-16,0 21 0,0-21 0,-21 22 15,21-22-15,0 21 0,0-21 16,0 22-16,0-22 0,0 0 15,21 0-15,0 0 0,1-21 16,-1 0-16,0 0 0,21 0 16,-21 0-16,1 0 0,-1 0 15,0-21-15,0 21 0,21-21 0,-20 0 16,-1 0-16,0-1 0,0 1 16,0-21-16</inkml:trace>
  <inkml:trace contextRef="#ctx0" brushRef="#br0" timeOffset="69418.73">11028 11705 0,'0'0'0,"-43"-21"15,22 0 1</inkml:trace>
  <inkml:trace contextRef="#ctx0" brushRef="#br0" timeOffset="69607.97">10223 11896 0,'0'0'0,"0"21"0,0 0 15,22 0-15,-1-21 0,21 0 16,-21 0-16,22 0 0,-22 0 0,21 0 16,0 0-16,1 0 0,-1 0 15,0-21-15,-20 21 0,20-21 0,-21 21 16,21-21-16,-20 21 0,-1 0 0,0 0 16</inkml:trace>
  <inkml:trace contextRef="#ctx0" brushRef="#br0" timeOffset="69951.89">11282 11917 0,'0'0'0,"21"21"0,-21 0 0,0 0 16,0 1-16,0-1 0,0 0 15,0 21-15,0-21 0,0 22 16,-21-1-16,0-21 0,-1 22 15,22-1-15,-21 0 0,0 1 0,0 20 16,21-21-16,0 1 0,0 20 16,-21-20-16,21 20 0,-21 1 0,-1-1 15,22 1-15,-21-1 0,0 1 0,0-22 16,0 21-16,0-20 0,21-1 16,-22 0-16,1 1 0,0-1 0,21-21 15,0 0-15,-21 1 0,21-1 0,0 0 16,0-42-1,0 0 1,21-1-16,-21 1 0,21-21 0,0 21 16,1-22-16,20 1 0,-21 0 0,0-22 15</inkml:trace>
  <inkml:trace contextRef="#ctx0" brushRef="#br0" timeOffset="70267.99">11261 12277 0,'0'0'0,"0"-43"16,0-168-1,0 168-15,21 22 0,-21-21 16,21 21-16,0 0 0,0-1 0,0 1 16,-21 0-16,43 0 0,-22 21 15,0 0-15,21 0 0,-20 0 0,-1 0 16,0 0-16,0 0 0,0 21 0,0 0 16,1 0-16,-22 1 0,21 20 15,-21-21-15,0 21 0,0-20 16,0 20-16,0 0 0,-21-21 0,-1 22 15,-20-22-15,21 0 0,0 0 16,-22 0-16,22 1 0,-21-22 0,21 21 16,-22-21-16,22 0 0,0 0 0,0 0 15,0 0-15,0 0 16,21-21 0,21 21-16,0-22 15,0 1-15,0-21 0,0 21 16,22 0-16,-22-22 0</inkml:trace>
  <inkml:trace contextRef="#ctx0" brushRef="#br0" timeOffset="70527.12">12128 11557 0,'0'-21'16,"0"42"-16,-21-42 15,0 21-15,0 0 16,21 21-16,-21 0 0,0 0 0,-1 22 15,1-1-15,0 0 0,0 1 0,21 20 16,-21-20-16,21 20 0,-21-21 16,21 1-16,-22 20 0,22-20 0,0-1 15,0-21-15,0 21 0,0-20 16,0-1-16,0 0 0,0 0 0,0 0 16,22-21-1,-1 0-15,0-21 16,0 0-16,0 21 0,0-21 15</inkml:trace>
  <inkml:trace contextRef="#ctx0" brushRef="#br0" timeOffset="70899.42">12192 12002 0,'21'0'0,"0"0"15,0 0 1,1 0-16,-1 0 0,0 0 15,0 0-15,0 0 0,0 0 0,1 0 16,-1-22-16,0 22 0,0-21 16,0 0-16,0 21 0,-21-21 0,22 0 15,-22 0-15,21-1 16,-21 1-16,0 0 0,-21 0 16,-22 21-16,22 0 0,0 0 15,-21 0-15,20 0 0,-20 21 0,21 0 16,-21-21-16,20 43 0,1-22 15,0 0-15,0 21 0,0-21 0,21 22 16,0-1-16,0-21 0,0 22 16,0-22-16,0 21 0,0-21 15,0 0-15,0 1 0,0-1 0,21 0 16,0-21-16,0 21 0,0-21 0,1 0 16,-1 0-16,21 0 0,-21 0 15,0 0-15,1 0 0,20-21 0,-21 0 16,0 0-16,0 21 0,-21-22 0</inkml:trace>
  <inkml:trace contextRef="#ctx0" brushRef="#br0" timeOffset="71464.67">13547 11938 0,'0'0'0,"0"-21"0,21 0 0,-21 0 15,0-1-15,0 1 0,0 0 0,0 0 16,0 0-16,0-22 0,0 65 31,0-1-15,0 0-16,0 21 0,-21 1 15,21-1-15,-22 21 0,22-20 16,0 41-16,-21-20 0,0-1 0,0 1 16,0 21-16,21-22 0,-21 22 0,-22 63 15,22-63-15,0-1 16,0 1-16,0 0 0,-1-1 0,-20 43 16,21-63-16,0-1 0,0-20 15,-1-1-15,1 0 0,0 1 16,21-22-16,0 0 0,0 0 0,0-42 31,0 0-31,0 0 0,0-1 0,0-20 16,21 0-16,0-1 0,1 1 15,-22-21-15,21-1 0,0 1 0</inkml:trace>
  <inkml:trace contextRef="#ctx0" brushRef="#br0" timeOffset="71803.94">13356 12129 0,'0'0'0,"0"-212"16,0 191 0,0 0-16,21-1 0,0 1 0,1 0 15,-1 0-15,21 0 0,-21 0 0,22 21 16,-1-22-16,0 1 0,22 21 16,-22 0-16,0 0 0,1 0 15,20 0-15,-20 21 0,-22 1 0,0-1 16,0 0-16,-21 21 15,0-21-15,0 22 0,0-22 0,-21 21 16,-21 1-16,20-22 0,-20 0 0,0 21 16,21-21-16,-22 1 0,1-1 15,0-21-15,20 21 0,-20 0 0,21-21 16,0 0-16,0 0 0,-1 0 16,1 0-16,42-21 31,1 0-16,-1 0-15,0-1 0,0 1 16,21 0-16,-20 0 0,-1 0 0</inkml:trace>
  <inkml:trace contextRef="#ctx0" brushRef="#br0" timeOffset="72051.77">14224 11578 0,'0'0'15,"21"-21"-15,0 0 0,-21 0 0,0 0 16,0 42-1,0 0 1,0 0-16,0 0 0,0 0 16,0 22-16,0-22 0,0 21 0,0 1 15,0-1-15,0 0 0,0 1 0,0-1 16,-21 0-16,0-21 16,21 22-16,-21-1 0,21-21 0,0 22 15,-21-22-15,21 0 0,-22-21 0,22 21 16,0 0-16,22-21 15,-1 0-15,0-21 16,0 0-16,0 21 0</inkml:trace>
  <inkml:trace contextRef="#ctx0" brushRef="#br0" timeOffset="72779.27">14795 11959 0,'0'0'0,"22"-21"0,-22 0 16,0 0-16,21 0 0,-21-1 15,0 1-15,0 0 0,0 0 16,-21 0-16,-1 0 0,1-1 16,0 22-16,0 0 0,0 0 0,0 0 15,-1 0-15,1 0 0,0 22 16,0-22-16,0 21 0,0 0 0,-1 21 16,1-21-16,0 22 0,21-1 15,-21 0-15,21 1 0,-21-22 16,21 21-16,0 1 0,0-22 0,0 0 15,0 0-15,0 0 0,0 0 16,0 1-16,21-22 16,0 0-16,0 0 0,0 0 15,-21-22-15,22 1 0,20 0 16,-21-21-16,0 21 0,0-1 16,1 1-16,-1-21 0,0 21 0,-21-22 15,0 22-15,21-21 0,-21 21 16,21 0-16,-21-1 0,0 44 31,0 20-31,0-21 16,0 0-16,-21 22 0,21-22 0,0 21 15,0 0-15,0-20 16,0-1-16,0 21 0,0-21 0,0 0 16,21-21-16,0 22 0,-21-1 0,22-21 15,-1 0-15,0 0 0,0 0 16,0 0-16,0 0 0,1 0 0,-1-21 15,21-1-15,-21 1 0,22 0 0,-22 0 16,0 0-16,21-22 0,-21 22 16,1-21-16,-1-22 0,0 22 0,21 0 15,-21-1-15,1-20 0,-1 21 0,-21-1 16,21 1-16,0 0 0,-21-1 16,0 22-16,0 0 0,0 42 31,-21 0-31,0 0 0,0 1 15,-1 20-15,1 0 0,0 1 0,0-1 16,0 0-16,0 1 0,-1 20 16,22-21-16,-21 1 0,21-1 0,0 0 15,0 1-15,0-22 0,0 0 0,0 21 16,0-20-16,21-1 0,1-21 16,-1 21-16,0-21 0,0 0 15,0 0-15,22 0 0,-22-21 0,0 0 16,0-1-16,0 1 0,0 0 15</inkml:trace>
  <inkml:trace contextRef="#ctx0" brushRef="#br0" timeOffset="72986.78">14965 11684 0,'0'0'0,"0"21"15,21-21-15,0 0 16,21 0-16,-20 0 0,20 0 16,0 0-16,-21 0 0,22 0 0,-1 0 15,22 0-15,-22 0 0,0 0 16,1-21-16,-22 21 0,21 0 16,0-21-16,-20 21 0</inkml:trace>
  <inkml:trace contextRef="#ctx0" brushRef="#br0" timeOffset="74251.34">15303 12023 0,'0'21'0,"22"-21"16,-1 0-16,0 0 16,0 0-16,0 0 0,22 0 15,-22-21-15,0 0 0,21-1 0,1 22 16,-22-21-16,21 0 0,0 0 16,-20 0-16,20 0 0,-21-1 0,21 1 15,1-42-15,-22 42 0,0-1 16,0-20-16,0 21 0,-21 0 15,0 0-15,0-1 0,0 1 0,0 0 16,0 42 15,0 0-31,0 1 0,-21-1 16,21 21-16,-42 22 0,42-1 16,0-21-16,-21 22 0,0-1 15,21 1-15,-22-1 0,22 1 0,-21-1 16,0 22-16,0-21 0,0 20 15,0-20-15,-1 20 0,1 22 0,-21-21 16,21 0-16,-22 20 0,1 65 16,0-86-16,21 1 0,-22 0 0,22-22 15,0 1-15,0-1 0,21 1 16,0-22-16,0 0 0,-21 1 0,21-22 16,0 0-16,21-21 15,0 0 1,0-21-16,21 0 0,-20-22 0,20 22 15,0-21-15,1 0 0,20-22 0,-21 1 16,22-1-16,-22 1 0,22-1 16,-22 1-16,43-107 0,-64 86 15,0-1-15,-21 0 0,0 1 0,0-1 16,0 0-16,-21 22 0,0-22 0,0 22 16,-1 20-16,1-20 0,0 42 15,0-22-15,0 22 0,0 0 0,-1 0 16,1 21-16,21-21 15,21 21 17,1 0-32,-1-22 0,21 22 15,0-21-15,1 0 0,-1 21 0,22-21 16,-22 0-16,21 0 0,-20-22 0,20 22 16,-20 0-16,-1 0 0,21 0 15,1-22-15,-43 22 0,0 0 16,0 0-16,1 21 0,-1-21 15,-21 42 17,0 0-32,0 0 15,0 0-15,0 0 16,0 1-16,0 20 0,0-21 0,0 21 16,0-20-16,0-1 0,0 21 0,0-21 15,0 0-15,21 1 0,0-1 16,0-21-16,0 21 0,1-21 0,-1 0 15,0 0-15,0 0 0,0 0 0,22 0 16,-22-21-16,0 0 0,0 21 16,21-22-16,-20-20 0,-1 21 0,-21 0 15,21-22-15,-21 22 0,0-21 16,0 21-16,0-22 0,0 22 0,0-21 16,-21 21-16,0 0 0,-1-1 0,1 1 15,0 21-15,0 0 16,0 0-16,-22 0 0,22 0 0,0 0 15,-21 0-15,21 21 0,-1 1 16,1-1-16,21 0 0,0 0 16,0 0-16,0 0 0,0 1 15,0-1-15,21 0 0,1-21 16,-1 0-16,21 0 16,-21 0-16,0 0 0,1 0 0,-1 0 15,21 0-15</inkml:trace>
  <inkml:trace contextRef="#ctx0" brushRef="#br0" timeOffset="74639.81">17166 11853 0,'-42'-21'16,"21"21"-16,21-21 16,0 0-16,0 0 15,21 0-15,0 21 0,0 0 16,0-22-16,22 22 0,-22 0 15,0 0-15,0 0 0,21 0 0,-20 0 16,-1 0-16,0 0 0,0 0 16,0 0-16,0 22 0,1-1 0,-1 0 15,0 0-15,0 21 0,-21-20 0,0 20 16,0-21-16,0 0 16,0 22-16,0-22 0,0 0 0,0 0 15,0 0-15,-21 0 0,0 1 0,0-22 16,-1 0-1,22-22 1,0 1-16,0 0 0,0 0 16,0 0-16,0 0 0,22-1 15,-22 1-15,21 0 0,0 0 0,-21 0 16,21 0-16,0-1 0,0 1 0,1 0 16,-1 0-16,0 0 0,0 21 15,0-21-15,0 21 0,1 0 16,-1 0-16</inkml:trace>
  <inkml:trace contextRef="#ctx0" brushRef="#br0" timeOffset="75303.39">18034 11726 0,'0'22'0,"0"-1"16,-21 0-16,0 0 0,21 0 15,-22 0-15,22 22 0,0-22 16,-21 0-16,21 21 0,-21-20 15,21-1-15,0 0 0,0 21 0,0-21 0,0 1 16,-21-22-16,21 21 16,0 0-16,0-42 47,0 0-47,0-1 0,0 1 15,0-21-15,21 21 0,-21-22 0,21 22 16,-21-21-16,21 21 0,1-22 15,-1 1-15,0 21 0,0 0 0,0-22 16,0 22-16,22 0 0,-22 21 0,0-21 16,0 21-16,0 0 15,1 0-15,-22 21 0,0 0 0,21 0 16,-21 64 0,0-43-16,0 1 0,0-22 15,0 21-15,0 1 0,0-22 0,0 21 16,0-21-16,0 0 0,0 1 15,0-1-15,0 0 16,-21-21-16,21-21 16,0 0-1,0-1-15,0 1 0,0 0 16,0-21-16,21 21 0,0-1 0,0-20 16,0 0-16,0 21 0,22-22 15,-1 1-15,-21 21 0,22-22 16,20 22-16,-21 0 0,1 0 0,-1 21 15,0 0-15,-20 0 0,20 0 16,-21 21-16,0 0 0,-21 0 0,0 1 16,0 20-16,0 0 0,0-21 0,0 22 15,0-1-15,0 0 0,-21-20 16,0 20-16,0-21 0,21 0 0,0 0 16,-21 1-16,21-1 0,-22-21 0,22 21 15,0-42 16,0 0-15,0-1-16</inkml:trace>
  <inkml:trace contextRef="#ctx0" brushRef="#br0" timeOffset="76440.83">19939 11621 0,'0'0'16,"0"-22"-16,0 1 0,0 0 15,-21 0-15,-22 21 16,22 0-16,-21 0 0,21 0 16,-22 0-16,1 0 0,0 0 15,-1 21-15,22 0 0,-21 0 0,21-21 16,0 22-16,-1-1 0,22 0 15,0 0-15,0 0 0,0 0 16,43-21-16,-22 22 16,0-22-16,0 0 0,22 21 15,-22-21-15,0 0 0,0 21 0,0-21 16,0 21-16,1-21 0,-1 0 0,0 21 16,0-21-1,0 0-15,-21-21 94,0 0 78,-21 21-157,0 0 1,0 0 0,0 0-16,-1 0 0,1 0 0,0 21 15,0-21-15,-21 21 0,20 0 16,-20 1-16,21-1 0,-21-21 16,20 21-16,1 0 0,0 0 0,0 0 15,21 1-15,0-1 0,0 0 16,21 0-1,0-21-15,0 0 0,22 0 0,-1 0 16,-21 0-16,22 0 0,-1 0 16,0 0-16,1 0 0,-1 0 0,-21 0 15,21 0-15,-20 0 0,-1 0 0,0 0 16,0-21-16,0 21 16,-42 0-1,0 0 1,0 0-16,-22 0 0,22 0 15,0 0-15,0 0 0,0 0 0,0 0 16,-1 0-16,22 21 0,-21-21 16,42 0 15,1 0-31,-1 0 16,0 0-16,0 0 0,0 0 15,0 0-15,1 0 16,-22 21-1,0 0-15,0 1 16,0-1-16,-22 0 0,1 0 16,0 0-16,0 22 0,-21-22 15,20 0-15,1 21 0,-21-21 0,21 22 16,-22-22-16,22 0 0,-21 0 16,21 22-16,-22-22 0,22-21 0,0 21 15,0 0-15,0 0 0,0-21 0,-1 21 16,22-42 15,22 0-15</inkml:trace>
  <inkml:trace contextRef="#ctx0" brushRef="#br0" timeOffset="76955.95">19008 11811 0,'0'-21'16,"21"0"0,0 21-16,0 0 15,-42 0 32,0 0-47,0 0 16,-1 21-16,1-21 0,0 0 15,21 21-15,-21-21 0,21 21 0,-21 0 0,21 1 16,0-1 0,0 0-16,21-21 0,0 21 15,0 0-15,-21 0 0,21-21 0,1 22 16,-1-1-16,0 0 0,0-21 16,-21 21-16,0 0 0,0 0 15,0 1-15,-21-22 16,0 21-1,0-21-15,-1 0 0,-20 0 0,21 0 16,0 0-16,0 0 16,21-21-16,-22-1 0,22 1 15</inkml:trace>
  <inkml:trace contextRef="#ctx0" brushRef="#br0" timeOffset="78331.94">402 13631 0,'0'-21'0,"0"0"15,0 0-15,0 0 16,0 0 0,0-1-16,0 44 31,0-1-31,0 0 15,21 0-15,-21 21 0,21 22 0,-21-22 16,0 1-16,22 20 0,-1-21 16,-21 1-16,0 20 0,0-20 15,0-1-15,0 0 0,21 1 16,-21-1-16,0-21 0,0 21 16,0-20-16,0-1 0,0 0 0,0 0 15,0-42 16,0 0-31,21 0 0,-21-1 16,0 1-16,0 0 0,0-21 16,21 21-16,0-22 0,1 22 0,-1-21 15,-21-1-15,42 22 0,-21-21 16,0 21-16,1 0 0,20-1 0,-21 1 16,21 21-16,-20 0 0,20 0 15,-21 0-15,21 21 0,-20 1 16,-1-1-16,21-21 0,-21 42 15,0 0-15,-21-20 16,0-1-16,0 21 0,0-21 0,-21 0 16,0 1-16,-21-1 0,21 0 15,-1 0-15,1 0 0,-21 0 0,21-21 16,0 0-16,-1 22 0,-20-22 16,21 0-16,0 0 0,0 0 15,-1 0-15,1 0 0,0 0 0,21-22 16,-21 1-1,21 0-15,0 0 32,21 21-32,0-21 0,0 21 0,1-21 15,-1-1-15</inkml:trace>
  <inkml:trace contextRef="#ctx0" brushRef="#br0" timeOffset="78735.92">1164 13928 0,'0'-21'16,"0"-1"-16,0 1 0,0 0 15,0 0-15,0 0 0,0 0 16,21 21-16,0 0 0,1-22 16,-1 22-16,0 0 15,0 0-15,0 0 0,0 0 0,22 22 16,-22-1-16,21 0 0,1 0 15,-22 0-15,21 22 0,-21-22 0,0 21 16,-21-21-16,0 22 0,0-22 16,0 21-16,0-21 0,0 0 0,0 1 15,0-1-15,-21 0 0,0-21 16,21-21 15,0 0-31,0-1 0,0 1 16,0 0-16,0 0 15,0 0-15,21-22 0,-21 22 0,21-21 16,-21 21-16,22 0 0,-1-1 16,0 1-16,0 0 0,0 0 0,0 0 15,1 0-15,-1 21 0,0-22 16,21 1-16,-21 21 0,1 0 0,-1 0 16</inkml:trace>
  <inkml:trace contextRef="#ctx0" brushRef="#br0" timeOffset="79192.91">2265 13716 0,'-21'0'16,"-1"21"-16,1-21 0,0 21 16,0 1-16,21-1 0,-21 0 0,0 0 15,-1 0-15,1 0 0,21 22 16,-21-22-16,21 0 0,-21 21 0,21-20 15,0-1-15,0 21 0,0-21 16,0 0-16,0 1 0,0-1 0,0 0 16,21 0-16,0-21 0,0 0 15,22 21-15,-22-21 0,21 0 0,1 0 16,-1 0 0,0-21-16,1 0 0,-1 21 0,0-21 0,1 0 15,-1-1-15,-21 1 0,21 0 16,-20-21-16,-1 21 0,-21-1 0,0-20 15,0 21-15,0-21 0,-21-1 0,-1 22 16,-20-21-16,21 21 0,-21-1 16,-1 1-16,1 0 0,0 21 0,20 0 15,-20 0-15,0 0 0,21 21 16,-22 0-16,22 1 0,-21-1 0,21 0 16,-1 21-16,1-21 0,0 1 15,21-1-15,0 21 0,0-21 16,0 0-16,0 1 0,21-22 15,0 21-15,1 0 0,-1-21 0,21 0 16,-21 0-16,22 0 0,-22 0 16,21 0-16,0 0 0</inkml:trace>
  <inkml:trace contextRef="#ctx0" brushRef="#br0" timeOffset="81063.83">2921 13780 0,'0'0'16,"42"-43"-1,-42 64 17,0 1-32,0-1 0,0 21 15,0-21-15,0 0 0,0 1 16,0 20-16,0-21 0,0 0 0,0 22 16,0-22-16,0 0 0,0 0 15,0 0-15,0 0 0,21-21 16,1 0-16,-1 0 15,0 0-15,0-21 16,0 0-16,-21 0 0,21 0 0,1 0 16,-1-1-16,0-20 0,0 21 15,-21-21-15,21 20 0,0-20 16,-21 21-16,22-21 0,-22 20 0,21 1 16,0 21-16,-21 21 15,0 1 1,0-1-16,0 0 0,0 0 15,0 0-15,0 22 0,0-1 16,0-21-16,0 21 0,0-20 16,0-1-16,0 0 0,0 0 15,0 0-15,21-21 16,0 0-16,22 0 16,-22 0-16,0 0 0,21 0 0,-21-21 15,22 21-15,-22-21 0,0 0 16,0 0-16,0-1 0,1 1 15,-1-21-15,0 21 0,0-22 0,-21 22 16,0 0-16,0-21 0,0 21 16,0-1-16,0 1 0,0 0 0,0 0 15,0 42 17,0 0-32,0 0 15,0 1-15,0-1 0,0 21 0,0-21 16,0 0-16,0 1 0,0-1 0,0 0 15,0 0-15,0 0 16,0 0-16,0 1 0,0-1 0,0 0 16,21-21-16,0 0 15,1 0-15,-1 0 0,0 0 16,21 0-16,-21 0 0,22-21 0,20 0 16,-42-1-16,22 1 15,-22 0-15,21-21 0,-21 21 0,1-1 16,-1-20-16,0 0 0,-21 21 0,0-22 15,21 22-15,-21 0 0,0 0 16,0-22-16,-21 43 16,0 0-16,0 0 0,-1 22 15,1-1-15,0 0 0,0 0 16,21 21-16,0-20 0,0-1 0,0 0 16,0 21-16,21-21 0,0 1 15,0-1-15,1 0 0,-1 0 0,0-21 16,0 21-16,0 0 0,0-21 15,1 22-15,-1-22 0,-21 21 16,21-21-16,-42 0 31,0 0-31,-1 0 16,1 0-16,0-21 0,0 21 16,21-22-16,-21 22 15,21-21-15,-21 21 16,21 21 15,0 1-31,21-22 0,0 21 16,-21 0-16,21 0 15,0-21-15,0 21 0,1-21 16,-1 0-16,0 0 0,21 0 16,-21 0-16,1 0 0,-1 0 15,21 0-15,-21-21 0,22 0 0,-22 21 16,21-21-16,-21 0 0,22-1 15,-22 1-15,0 0 0,0 0 0,0 0 16,0 0-16,1-22 0,-22 22 16,0-21-16,0 21 0,0-22 0,0 22 15,0 0-15,0 0 0,0 0 16,-22 21 0,1 21-1,21 0-15,0 0 0,-21 0 0,0 22 16,21-22-16,-21 0 0,21 0 0,-21 21 15,21-20-15,0-1 0,0 0 16,0 21-16,0-21 16,21-21-16,0 0 0,0 0 0,-21 22 15,42-22-15,-20 0 16,-1 0-16,21 0 0,-21 0 0,22-22 16,-1 22-16,-21-21 0,21 0 0,-20 21 15,-1-21-15,0 0 0,21 0 16,-42-1-16,21 1 0,1-21 0,-22 21 15,21 0-15,-21-1 0,0 1 16,0 0-16,0 0 0,0 0 0,0 42 47,0 0-47,0 0 16,0 0-16,0 1 0,0-1 15,0 0-15,0 0 0,0 0 16,0 0-16,0 1 0,0-1 0,0 0 15,0 0-15,0 0 16,0 0-16,21-21 31,0 0-31,0 0 0,0 0 16,1 0-16,-1 0 0,0 0 0,0 0 16,0-21-16,43 0 0,-43 0 15,21 0-15,-21 21 0,22-21 16,-22-22-16,21 22 0,1 0 15,-22-21-15,21 20 0,-21 1 0,0-21 16,1 21-16,-1-22 0,-21 22 16,0 0-16,0 0 0,0 0 0,0 0 15,-21 21-15,-1 0 16,1 0-16,0 0 0,0 0 0,-21 0 16,20 21-16,1 21 0,21-21 0,0 0 15,-21 22-15,21-22 0,0 0 16,0 21-16,0-20 0,0-1 0,0 0 15,0 0-15,0 0 0,0 0 0,21 1 16,0-1-16,-21 0 16,0 0-16,0 0 15,0 0 1,-21 1 0,0-22-16,0 0 0,0 0 15,0 0-15,-1 0 16,1 0-1,21-22 1,0 1-16,0 0 16,21 0-16</inkml:trace>
  <inkml:trace contextRef="#ctx0" brushRef="#br0" timeOffset="82103.19">7027 13822 0,'0'0'0,"0"-21"0,21 0 15,1 21-15,-1-22 0,0 1 0,0 0 16,0 0-16,-21 0 0,21 0 15,-21-22-15,0 22 0,0 0 16,0 0-16,0 0 0,0-1 0,0 1 16,-21 0-16,0 0 0,0 21 15,-21-21-15,20 21 0,1 0 0,-21 0 16,21 0-16,-22 0 0,22 0 16,0 21-16,-21 0 0,21 0 15,-1 0-15,1 1 0,21 20 0,-21-21 16,21 21-16,-21 1 0,21-22 0,-21 21 15,21 1-15,0-22 0,0 21 16,0-21-16,0 0 0,0 1 0,0-1 16,21-21-16,0 21 0,0-21 15,0 0-15,1 0 16,-1 0-16,0-21 0,0 0 0,0-1 16,0 22-16,1-21 0,-1-21 15,0 21-15,0 0 0,0-22 16,0 22-16,1-21 0,-1-1 0,-21 1 15,0 0-15,21 21 0,-21-22 0,0 22 16,21 0-16,-21 0 0,0 0 16,0 42-1,0 0-15,0 0 16,0 0-16,0 22 0,0-1 16,0-21-16,0 21 0,21 1 0,-21-1 15,21-21-15,-21 22 0,22-22 0,-1 0 16,-21 0-16,21 0 0,0-21 15,0 21-15,0-21 0,1 0 16,-1 0-16,0 0 0,0 0 0,21-21 16,-20 21-16,20-21 0,-21 0 15,21 0-15,-20 0 0,20-22 0,21-20 16,-41 20-16,-1 1 16,0 0-16,0-1 0,-21 22 0,0-21 15,0 0-15,21-1 0,-21 1 0,0 0 16,0 20-16,0-20 0,0 21 15,0 0-15,-21 42 32,21 0-17,0 0-15,0 0 0,-21 22 0,21-22 16,0 21-16,0 1 0,0-1 0,-21 0 16,21 1-16,0-1 0,0 0 15,0 1-15,0-22 0,0 21 0,0-21 16,0 0-16,0 1 0,42 20 15,-42-21-15,21-21 0,0 0 16,1 0-16,-1 0 0,0 0 16,0-21-16,0 21 0,0-21 15,1 0-15,-1-1 0,-21 1 16,21 0-16,-21 0 0,21 0 0</inkml:trace>
  <inkml:trace contextRef="#ctx0" brushRef="#br0" timeOffset="82340.06">7747 13377 0,'0'0'0,"-21"0"0,42 0 31,0 0-31,0 0 0,0-21 16,1 21-16,20 0 0,-21 0 0,21 0 15,-20 0-15,20-21 0,0 21 16,-21 0-16,22 0 0,-22 0 15,0 0-15,21-21 0,-20 21 16,-1 0-16,0 0 16,0 0-1,0 0-15,0 0 16</inkml:trace>
  <inkml:trace contextRef="#ctx0" brushRef="#br0" timeOffset="82924.72">9398 13631 0,'0'0'0,"21"0"0,0 0 0,0 0 16,1 0-16,-1-21 0,0 0 15,0 0-15,0 0 0,-21 0 16,21-1-16,-21 1 0,0 0 15,0 0-15,0 0 0,0 0 0,0-1 16,0 1-16,0-21 0,0 21 0,-21 0 16,0-1-16,0 1 0,-21 0 15,20 21-15,1 0 0,0 0 16,0 0-16,0 0 0,-22 21 0,22 0 16,-21 1-16,21-1 0,0 21 0,-22 0 15,22-20-15,0 20 16,0 21-16,0-20 0,21-1 0,-22-21 15,22 22-15,0-1 0,0-21 0,0 0 16,22 0-16,-1 1 0,0-22 16,21 0-16,-21 0 0,1 0 0,20 0 15,-21 0-15,21 0 0,-20-22 16,-1 1-16,0 0 0,21 0 0,-21 0 16,1 0-16,-1-1 0,0-20 0,-21 21 15,21-21-15,0 20 0,-21-20 16,0 21-16,0-21 0,21 20 15,-21 1-15,0 0 0,0 0 0,0 42 32,0 0-32,0 0 0,0 1 0,0 20 15,0-21-15,0 21 0,-21 1 0,21-1 16,0 0-16,0 1 0,0-22 16,0 21-16,0-21 0,21 1 0,1-22 15,-1 21-15,0-21 0,0 0 0,0 0 16,0 0-16,22 0 0,-22-21 15,21 21-15,1-22 0,-22 1 0,21 0 16,0 0-16</inkml:trace>
  <inkml:trace contextRef="#ctx0" brushRef="#br0" timeOffset="84588.29">10901 13716 0,'0'-21'16,"0"0"-16,0 0 16,21-1-16,0 1 0,-21 0 15,21 0-15,0 0 0,-21-22 0,22 22 16,-1-21-16,0-22 0,0 22 16,-21 0-16,21-1 0,-21 1 15,0 0-15,0-1 0,0 1 0,0 21 16,0-21-16,0 20 0,0 1 15,-21 21 1,0 0-16,0 21 0,0 1 16,-1-1-16,1 0 0,21 21 0,0 1 15,-21-22-15,0 21 0,21 0 16,0 1-16,0-1 0,-21 0 0,21 64 16,-21-63-16,21-1 15,0-21-15,0 21 0,0 1 0,0-22 16,21 0-16,0 0 0,-21 0 0,21-21 15,21 0-15,-20 0 0,-1 0 16,21 0-16,-21 0 0,22-21 0,-22 21 16,21-21-16,0 0 0,-20 0 0,20 0 15,-21-22-15,21 22 16,-20-21-16,-1 21 0,0-22 0,0 22 16,-21-21-16,0 21 0,21-1 0,-21 1 15,0 0-15,0 42 31,-21 0-31,21 1 16,-21-1-16,21 0 0,-21 21 16,21-21-16,0 22 0,0-1 0,0-21 15,0 0-15,0 22 0,0-22 0,0 0 16,21 0-16,0 0 0,0-21 16,0 22-16,1-22 0,-1 0 15,0 0-15,21 0 0,-21-22 16,1 1-16,20 21 0,-21-21 15,0 0-15,22-21 0,-22 20 0,0 1 16,21-21-16,-21 21 0,1-22 0,-22 1 16,21 21-16,-21 0 0,21-22 15,-21 22-15,0 0 0,0 42 32,0 0-32,-21 1 15,21-1-15,-21 0 0,21 0 0,-22 21 16,22-20-16,-21-1 0,21 0 15,0 0-15,0 43 16,0-43-16,-21-21 0,21 21 0,0 0 16,0 0-16,0-42 31,21 21-15,0-21-16,-21 0 0,22 0 0,-1-22 15,0 22-15,-21 0 0,21-21 16,0 20-16,22-20 0,-22 21 0,0-21 15,0 20-15,0 1 0,22 0 16,-22 0-16,0 21 0,0 0 16,0 0-16,-21 21 0,0 0 15,21 0-15,-21 1 0,0-1 16,0 0-16,0 0 0,0 21 16,0-20-16,0-1 0,0 0 0,0 0 15,0 0-15,0 0 0,22 1 16,-22-1-16,21-21 0,0 0 15,0 0 1,0-21 0,0-1-16,1 1 0,-22 0 15,21 0-15,0 0 0,0 0 0,0-1 16,0-20-16,1 21 0,-1 0 16,21 0-16,-21-22 0,0 22 15,1 0-15,-1 21 0,0-21 0,0 21 16,0 0-1,0 0-15,-21 21 16,0 0-16,0 0 0,0 0 16,0 1-16,0-1 0,0 0 15,0 21-15,0-21 0,0 22 0,0-22 16,0 0-16,0 0 0,0 0 0,0 1 16,0-1-16,0 0 0,22 0 15,-1-21-15,0 0 0,0 0 0,21 0 16,-20 0-16,-1 0 0,0 0 15,21 0-15,-21-21 0,22 21 16,-22-21-16,0 0 0,21-1 0,-20 1 16,-1 0-16,21-21 0,-21 21 0,0-1 15,1-20-15,-1 21 0,0 0 16,-21-22-16,0 22 0,0-21 0,0 21 16,0 0-16,0-1 0,0 1 15,0 0-15,-21 21 0,0 0 16,-1 0-16,1 0 0,0 21 0,0 0 15,0 1-15,0-1 0,-1 0 16,1 0-16,21 21 0,0-20 0,-21-1 16,21 21-16,0-21 0,0 0 15,0 1-15,0-1 0,21 0 16,0 0-16,1 0 0,20-21 0,-21 0 16,0 0-16,22 0 0,-22 0 0,21 0 15,0 0-15,-20 0 0,20-21 16,-21 0-16,21 21 0,-20-21 15,-1 0-15,0-1 0,0 22 0,0-21 16,0 0-16,1 0 0,-1 0 16,-21 0-16,0-1 0,0 1 15,0 0-15</inkml:trace>
  <inkml:trace contextRef="#ctx0" brushRef="#br0" timeOffset="84840.15">12742 12933 0,'0'0'0,"-21"0"0,0 0 16,0 0 62,0 0-62,-1 0-16,1 0 0,0 0 15,-21 0-15,21 0 0,-1 21 16</inkml:trace>
  <inkml:trace contextRef="#ctx0" brushRef="#br0" timeOffset="85080.01">11049 13272 0,'0'0'0,"-21"0"0,63 21 32,-21-21-17,22 0-15,-1 0 0,0 0 16,22 0-16,-22-21 0,22 21 0,-22 0 15,21-22-15,-20 1 0,-1 21 0,22 0 16,-22 0-16,0-21 0,22 21 16,-22 0-16,-21 0 0,22-21 0,-1 21 15,-21 0-15</inkml:trace>
  <inkml:trace contextRef="#ctx0" brushRef="#br0" timeOffset="86210.91">14986 13399 0,'0'0'0,"0"-22"0,0 1 0,0-21 0,0 21 15,0 0-15,0-1 0,0 1 0,0 0 16,0 0-16,0 0 0,0 0 15,0 42 17,0 0-32,0 0 0,0 0 15,0 0-15,0 1 0,0 20 0,0-21 16,0 21-16,-21-20 16,21 20-16,0-21 0,0 21 0,0-20 15,-21-1-15,21 21 0,0-21 0,0 0 16,0 1-16,0-1 15,21-21 1,0-21-16,0-1 16,0 1-16,-21 0 15,21 0-15,1-21 0,-1 20 0,0 1 16,0-21-16,0 21 0,0-22 16,1 22-16,-22 0 0,21 0 0,0 0 15,-21 0-15,21 21 0,0 0 16,-21 21-1,21 0 1,-21 0-16,0 0 0,0 0 0,0 22 16,0-22-16,22 0 0,-22 0 15,0 22-15,0-22 0,0 0 0,0 0 16,21 0-16,-21 0 0,21-21 16,-21 22-16,21-22 0,0 0 15,0 0-15,1 0 0,-1 0 0,0 0 16,0-22-16,0 1 15,22 0-15,-22 0 0,0 0 0,0 0 16,0-1-16,0-20 0,1 21 0,-1-21 16,0-1-16,-21 22 0,21-42 15,-21 41-15,0 1 0,21 0 16,-21 0 0,0 42-1,0 0-15,0 0 16,0 1-16,0 20 15,0-21-15,0 0 0,0 0 0,0 22 16,0-22-16,0 21 0,0-21 16,0 1-16,0-1 0,21 21 0,1-21 15,-1-21-15,0 21 0,0 1 16,0-22-16,0 0 0,1 0 16,-1 0-16,21 0 0,22-22 15,-22 1-15,0 21 0,1-21 0,-22 0 16,21-21-16,0 20 0,-20 1 15,20 0-15,-21-21 0,-21 21 16,0-22-16,0 22 0,0-21 0,0 21 16,0-1-16,0 1 0,-21 0 0,0 21 15,0 0-15,-1 0 0,1 0 0,-21 0 16,21 21-16,0 0 0,-1 1 16,1-1-16,0 0 0,21 21 0,0-21 15,0 1-15,0 20 0,0-21 16,0 0-16,21 0 0,0 22 15,22-43-15,-22 21 0,0 0 0,21 0 16,1-21-16,-1 0 0,-21 0 0,22 0 16,-1 0-16,0 0 0,1-21 15,-1 21-15,-21-21 0,21 0 0</inkml:trace>
  <inkml:trace contextRef="#ctx0" brushRef="#br0" timeOffset="87599.32">18034 13420 0,'0'21'0,"0"0"31,0-42-15,0 0-16,0 0 16,0-1-16,0 1 0,0-21 15,21 21-15,-21-22 0,21 22 0,-21-21 16,21 0-16,-21-1 16,22-20-16,-22 20 0,0 1 0,0-21 15,21 20-15,-21 1 0,0 21 0,0 0 16,0-1-16,0 1 0,0 42 15,0 1 1,0-1-16,0 0 0,0 21 16,0 1-16,-21-1 0,21 43 15,0-43-15,0 0 0,0 1 16,0-1-16,0-21 0,0 21 0,0-20 16,0 20-16,0-21 0,0 0 0,21 0 15,0 1-15,0-1 0,0-21 16,0 21-16,1-21 0,-1 0 15,0 0-15,0 0 0,0 0 0,22 0 16,-22 0-16,0-21 0,21 21 0,-21-21 16,1-1-16,20 1 0,-21 0 15,0 0-15,0 0 0,-21-22 0,22 22 16,-1-21-16,-21 0 0,21-1 16,-21 1-16,0-64 0,0 64 15,21-1-15,-21 1 0,0 21 16,0 0-16,0 0 0,0 42 15,0 0 1,0 0-16,0 21 16,0 1-16,-21-1 0,21 0 0,-21 1 15,21-1-15,0 0 0,0-20 0,-21 20 16,21 0-16,0-21 0,0 22 16,0-22-16,0 0 0,0 0 0,0 0 15,21 1-15,-21-1 0,21-21 0,0 21 16,0-21-16,0 0 0,22 0 15,-22 0-15,0 0 0,21 0 0,-20 0 16,-1 0-16,21-21 0,-21 0 0,22 21 16,-1-22-16,-21 1 0,21 0 15,-20-21-15,20 21 0,-21-1 16,0 1-16,22-21 0,-43 21 16,0 0-16,-22 21 15,1 0-15,0 0 16,0 0-16,0 21 15,21 0-15,0 0 0,0 0 16,0 0-16,0 1 0,0-1 0,0 0 16,0 0-16,21 0 0,0-21 15,0 21-15,-21 1 0,21-1 0,1 0 16,-22 0-16,21 0 0,-21 0 16,-21-21 15,-1 0-16,1 0-15,21-21 0,-21 0 16,0 21-16,0-21 0,0 0 0,-1 21 16,22-21-16,-21 21 15,21-22-15,-21 22 0,21 22 32,0-1-17,0 0-15,21-21 0,0 21 16,1-21-16,-22 21 0,21-21 15,0 0-15,21 0 0,-21 21 16,22-21-16,-22 0 0,21 0 0,1 0 16,-1 0-16,0 0 0,1 0 0,-1 0 15,0-21-15,22 21 0,-43-21 16,21 0-16,1 21 0,-1-21 0,21-22 16,-41 22-16,-1 0 15,21-21-15,-42 21 0,21-22 0,0 22 16,-21-21-16,0-1 0,0 22 0,0-21 15,0 21-15,0 0 0,-42 21 32,21 21-32,0 0 0,0 0 15,-1 21-15,1-20 0,21 20 16,0-21-16,0 21 0,0-20 0,0 20 16,0-21-16,0 0 0,0 22 15,0-22-15,21 0 0,1 0 16,-1 0-16,0-21 0,0 0 15,0 0-15,0 0 0,1 0 16,-1 0-16,0 0 0,0 0 16,0-21-16,0 0 15,1 0-15,-1 21 0,-21-21 16</inkml:trace>
  <inkml:trace contextRef="#ctx0" brushRef="#br0" timeOffset="87804.24">20214 13504 0,'0'0'0,"-21"-21"93,0 21-93,0 0 16,-1 0-16,1 0 0,0 0 0</inkml:trace>
  <inkml:trace contextRef="#ctx0" brushRef="#br0" timeOffset="90142.92">3111 15536 0,'0'-21'31,"0"0"-15,0 0-16,22 21 16,-1-21-16,0 0 0,-21-1 15,21 1-15,0 0 0,0 0 16,1 0-16,-1 0 0,0-22 0,0 22 15,-21-21-15,21 21 0,0-22 16,1 22-16,-22 0 0,0 0 0,0 0 16,0-1-16,-43 22 15,22 0-15,0 0 16,-21 22-16,20-1 0,-20 0 16,0 0-16,21 0 0,-22 22 15,22-22-15,-21 21 0,21-21 0,-1 22 16,1-1-16,21-21 15,0 21-15,0 1 0,0-22 0,0 21 16,0-21-16,21 1 0,43 41 16,-43-42-16,0 0 0,0 1 0,22-1 15,-22 0-15,0 0 0,0 0 16,-21 0-16,0 1 0,0-1 0,0 0 16,0 0-16,0 0 0,-21-21 15,0 21-15,0 1 0,0-22 0,-1 0 16,-20 0-16,21 0 15,0 0-15,-22 0 0,22 0 0,-21-22 16,21 1-16,-22 0 0,1 21 16,21-21-16,0-21 0,-22 20 0,22 1 15,0 0-15,-21-21 0,21 21 16,21-1-16,-22 1 0,22 0 0,0 0 16,-21 21-16,42 21 15,1-21 1,-1 42-16,0-20 0,0-1 15,0 21-15,-21-21 0,21 22 0,1-1 16,-1-21-16,0 21 16,0-20-16,0 20 0,0-21 0,1 0 15,20 0-15,-21-21 0,0 0 16,22 0-16,-22 0 0,0 0 0,21 0 16,-21-21-16,22 0 0,-1 0 15,-21-21-15,22 20 0,-1-20 0,0 21 16,1-21-16,-22 20 0,21-20 15,-21 0-15,0-1 0,1 1 0,-1 0 16,-21-1-16,0 1 0,0 21 0,0-21 16,0 20-16,0 1 0,-21 21 15,-1 0-15,1 0 16,0 21-16,0 22 0,0-22 16,21 0-16,0 21 0,-21-20 0,21 20 15,0 0-15,0-21 0,0 22 16,0-22-16,21 21 0,0-21 0,0 1 15,0-1-15,0 0 0,1-21 16,20 0-16,-21 0 0,21 0 0,-20 0 16,20 0-16,0 0 0,-21 0 15,22-21-15,-1 0 0,-21-1 0,22 1 16,-22 0-16,21-21 0,-21 21 0,22-22 16,-22 1-16,0-22 0,0 22 15,0-21-15,-21-1 0,0 22 16,0-22-16,0 1 0,0 20 15,0 22-15,0-21 0,0 21 0,0 0 16,-21 21-16,0 0 0,0 0 16,0 42-16,21-21 0,-22 21 15,22-20-15,0 41 0,-21-21 16,21 1-16,0 20 0,0-20 0,0-1 16,0 21-16,0-20 0,0-1 0,0-21 15,0 22-15,0-22 0,21 21 16,1-21-16,-1 0 0,0-21 0,0 22 15,0-22-15,22 0 16,-22 0-16,0 0 0,21 0 0,1 0 16,-22-22-16,21 22 0,0-21 0,-20 0 15,20 0-15,-21 0 0,21 0 16,-20-1-16,-1-20 0,0 21 0,-21-21 16,0-1-16,0 22 15,0 0-15,0 0 0,-21 21 16,0 0-16,-1 0 15,1 21-15,21 0 0,-21 0 0,0 0 16,21 1-16,0-1 0,-21 0 0,21 21 16,0-21-16,0 1 0,0-1 15,0 0-15,0 0 0,21 0 16,0 0-16,0 1 0,0-1 16,1-21-16,20 0 0,0 0 0,1 0 15,-1 0-15,0 0 0,1 0 0,-1-21 16,0 21-16,1-22 0,-22 1 15,21 0-15,-21 0 0,0 0 0,1 21 16,-1-21-16,-21-22 0,0 22 16,0 0-16,0 0 0,0 0 0,0-1 15,0 1-15,0 42 32,-21-21-32,21 22 0,0-1 0,0 0 15,-22 0-15,22 21 0,0-20 16,0-1-16,0 0 0,0 0 15,-21 21-15,21-20 16,0-1-16,0-42 31,0-1-15,21 1-16,1 0 16,-22 0-16,0 0 0,21 0 0,0-1 15,-21-20-15,21 21 0,0 0 16,-21-22-16,21 22 0,1 21 15,-22-21-15,21 21 0,0 0 16,0 0-16,-21 21 16,0 0-16,0 1 0,0-1 0,0 21 15,0-21-15,0 0 0,0 1 16,0-1-16,21 0 0,0 0 0,-21 0 16,22 0-16,-1 1 0,0-22 0,21 0 15,-21 21-15,1-21 0,20 0 16,-21 0-16,21 0 0,-20 0 0,20 0 15,-21-21-15,0-1 0,22 22 16,-22-21-16,0 0 0,0 21 0,-21-21 16,21 0-16,-21 0 0,21-1 0,-21-20 15,0 21-15,0 0 16,0 0-16,0-1 0,0 1 0,0 42 31,0 1-31,0-1 16,-21 21-16,0-21 0,21 22 0,0-22 15,0 0-15,0 0 0,0 0 16,0 0-16,0 1 0,21-1 16,0-21-16,1 0 0,-1 0 0,0 0 15,0 0-15,0 0 0,0-21 16,22 21-16,-22-22 0,0 1 16,0 21-16,-21-21 0,21 0 0,1 0 0,-22 0 15,0-1-15,0 1 16,0-21-16</inkml:trace>
  <inkml:trace contextRef="#ctx0" brushRef="#br0" timeOffset="90335.55">5800 15155 0,'-22'0'0,"1"0"31,0 0-31,21 22 47,0-1-47,21 0 16,0-21-1,-21 21-15,22 0 0,-1-21 0</inkml:trace>
  <inkml:trace contextRef="#ctx0" brushRef="#br0" timeOffset="91379.68">6202 15409 0,'0'22'15,"-21"-1"-15,-1-21 16,22 21-16,0 0 0,-21 0 16,0 22-16,21-22 0,-21 0 15,21 0-15,0 21 0,0-20 0,0-1 16,0 0-16,0 0 0,0 0 0,0 0 15,21 1-15,0-22 0,0 21 16,1-21-16,20 0 0,-21 0 0,0 0 16,22 0-16,-22 0 0,42-21 15,-20-1-15,-22 1 0,21 0 16,-21 21-16,0-21 0,1 0 0,-1 0 16,0-22-16,0 22 0,-21 0 0,0-21 15,0 20-15,0 1 16,0-21-16,0 21 0,0-22 31,-21 43-31,21 22 0,0-1 0,-21 0 16,21 0-16,0 0 0,-21 22 0,21-22 15,0 0-15,0 21 0,0-21 16,0 1-16,0-1 0,21 0 0,0 0 16,0-21-16,0 21 0,22-21 0,-1 0 15,0 0-15,1 0 0,-1 0 16,0 0-16,43-21 0,-64 0 15,21 0-15,-20 0 0,20 21 16,-21-22-16,-21 1 0,21-21 16,-21 21-16,21 0 0,-21-22 0,0 22 15,0-21-15,0 21 0,0-22 0,0 22 16,0 0-16,-21 21 16,0 0-16,21 21 15,0 21-15,-21-20 16,21-1-16,0 21 0,0-21 0,0 22 15,-21-22-15,21 0 0,0 21 0,0-21 16,0 1-16,0-1 0,0 0 16,0 0-16,0 0 15,0-42 17,0 0-32,0 0 15,0 0-15,0-1 0,0 1 16,0 0-16,0 0 0,0-21 15,0 20-15,21-20 0,-21 21 0,21-21 16,0 20-16,0-20 0,1 21 16,-1 0-16,0 21 0,0-21 0,0 21 15,0 0-15,1 21 16,-1 0-16,-21 0 0,21 0 0,-21 22 16,21-22-16,-21 0 0,0 21 15,0-21-15,0 1 0,0 20 16,0-21-16,0 0 0,0 0 0,0 1 15,0-1-15,-21-21 16,0 0 0,0 0-16,21-21 15,0-1-15,0 1 16,21 0-16,0 0 0,0 0 16,0 0-16,22-22 0,-22 1 15,21 21-15,-21-22 0,22 22 0,-1 0 16,-21 0-16,21 21 0,-20 0 0,20 0 15,-21 21-15,0 0 0,0 0 16,1 1-16,-1-1 0,-21 21 16,0-21-16,0 22 0,0-22 0,0 0 15,0 21-15,0-21 0,-21 1 0,-1-1 16,1 0-16,0 0 0,0-21 16</inkml:trace>
  <inkml:trace contextRef="#ctx0" brushRef="#br0" timeOffset="92183.46">9292 14986 0,'42'-21'0,"-84"42"0,106-84 0,-43 41 0,0 1 16,0-21-16,0 21 0,-21 0 0,21-22 15,-21 22-15,-21 42 32,0 0-32,0 1 0,0 20 15,-22 0-15,22 1 0,0 20 0,0 1 16,0-1-16,-22 1 0,22-1 0,0 1 16,0-1-16,0 1 0,0-22 15,21 21-15,0-20 0,0-1 0,0-21 16,0 22-16,21-22 0,0 0 15,21 0-15,-21-21 0,22 0 0,-1 0 16,0 0-16,1 0 0,-1 0 16,0 0-16,1-21 0,-1 0 0,0 0 15,1-22-15,-1 22 0,-21 0 16,0-21-16,1 20 0,-22-20 0,0-21 16,0 41-16,-22 1 15,-20 0-15,21 21 0,-21 0 0,-1 0 16,1 0-16,0 0 0,-1 0 0,1 0 15,0 0-15,20 0 0,1 0 16,0 0-16,42 0 16,22 0-1,-22 0-15,21 0 16,-21-21-16,22 21 0,-1 0 0,-21 0 16,21 21-16,1-21 0,-22 21 15,21 22-15,-21-22 0,1 0 0,-1 21 16,0 1-16,-21-1 0,0 0 0,0 1 15,0-1-15,0 21 0,0 1 16,0-1-16,-21 1 0,0-1 16,-1 1-16,1-1 0,-63 107 15,41-107-15,22-20 0,-21-1 16,21 0-16,-1-21 0,1 22 16,0-43-16,21-21 31,21-1-31,0 1 15,-21 0-15,22 0 0,-1 0 0,0-22 16,21 1-16,-21 0 0,22-1 16</inkml:trace>
  <inkml:trace contextRef="#ctx0" brushRef="#br0" timeOffset="92811.59">10118 15494 0,'0'0'16,"-22"-21"-16,1 0 0,0 0 0,-21-1 15,21 1-15,-1 0 0,22 0 16,0-21-16,0 20 0,0 1 16,0-21-16,0 21 0,22 0 0,-1-22 15,0 22-15,21 0 0,-21 0 0,22 0 16,-1 21-16,-21 0 0,64 0 16,-64 0-16,21 0 0,-20 21 15,-1 21-15,0-21 0,0 22 16,0-1-16,-21 0 0,0-21 0,0 22 15,0-1-15,0 0 0,0-20 0,-21-1 16,0 21-16,0-21 0,21 0 16,-21 1-16,-1-22 0,22 21 0,-21-21 15,21-21 17,0-1-32,0 1 0,21 0 15,1 0-15,-1 0 0,0-22 0,0 1 16,0 21-16,0-21 0,1-1 15,-1 22-15,0-21 0,21 21 16,-21-22-16,1 22 0,-1 21 0,0-21 16,-21 0-16,21 21 0,0 0 0,0-21 15,1 21-15,-1 0 0,0 0 16,0-22-16,0 22 0,0 0 16,1 0-16,-22 22 31,0-1-16,0 0-15,0 21 0,0-21 0,0 22 16,0-1-16,0-21 0,0 22 16,0-1-16,-22-21 0,22 0 0,0 0 15,0 1-15,0-1 0,0 0 0,0 0 16,0-42 31,0 0-47,0 0 0,0-1 15,0 1-15,0 0 0,0 0 16,0-21-16,0 20 0,0-20 0,0 21 16</inkml:trace>
  <inkml:trace contextRef="#ctx0" brushRef="#br0" timeOffset="92971.57">10858 14796 0,'0'0'15,"0"21"1,0 0-1,0 0 1,0 0-16,0 0 16,22 1-1,-1-22-15,0 21 16,0 0-16</inkml:trace>
  <inkml:trace contextRef="#ctx0" brushRef="#br0" timeOffset="93547.46">11599 15240 0,'0'-42'16,"0"21"-16,0-1 0,0 1 0,0 0 16,0 0-16,-21 0 0,0 0 0,0 21 15,21-22-15,-21 1 0,-1 21 16,1 0-16,0 0 15,0 0-15,21 21 0,-21 1 0,0-1 16,-1 21-16,-20-21 0,21 22 0,0-1 16,0 0-16,-1 1 0,1-22 15,0 63-15,0-62 0,21 20 16,0-21-16,0 0 0,0 0 16,0 1-16,0-1 0,21-21 0,0 0 15,0 21-15,1-21 0,-1 0 0,21 0 16,-21 0-16,0-21 0,1 0 15,20 21-15,-21-22 0,21 1 0,-20-21 16,-1 21-16,21-22 0,-21 1 16,0 0-16,1-1 0,-1 1 15,0-21-15,0-1 0,0 22 0,-21-22 16,0 1-16,0-1 0,21 1 16,-21 20-16,0-20 0,0 21 0,0-1 15,0 22-15,0 0 0,0 0 0,0 42 16,0 21-1,-21-21-15,21 22 0,0-1 0,0 22 16,0-22-16,0 21 0,0-20 16,0 20-16,0-20 0,0 20 0,0-21 15,0 22-15,0-22 0,21 1 0,1-22 16,-1 21-16,0-21 16,0 0-16,0 1 0,22-1 0,-1-21 15,0 0-15,1 0 0,-1 0 0,21 0 16,-20 0-16,20-21 0,-20-1 15,20 1-15,-21-21 0,22 21 0,-22-22 16,22 22-16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2T02:54:33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572 0,'0'-22'47,"-21"22"-16,0 0-16,0 0 1,0 0 0,0 0-16,-1 0 0,1 0 15,0 0 1,0 0-16,0 0 16,0 22-16,-1-22 31,44 0 63,-1 0-79,0 0 1,0 0-16,0 0 15,0 0-15,1 0 0,-1 0 16,0 0-16,0 0 0,21-22 16,-20 22-16,-1 0 0,21 0 15,-21 0-15,22 0 0,-1 0 0,21 0 16,-20 0-16,-1 0 0,22 0 16,-22 0-16,21 0 0,-20 0 15,-1 0-15,0 0 0,1 0 0,-1 0 16,0 0-16,1 0 15,-1 0-15,0 0 0,1 0 0,-1 0 16,-21 0-16,22 0 0,-22 0 16,0 0-16,0 0 0,0-21 0,0 21 15,-42 0 32,0 0-31,0 0-16,0 0 0,0 0 0,-1 0 15,1 0-15,-21 0 16,21 0-16,0 0 0,-22 0 0,22 21 0,0-21 16,-21 0-16,20 0 15,1 22-15,0-22 0</inkml:trace>
  <inkml:trace contextRef="#ctx0" brushRef="#br0" timeOffset="652.33">1841 593 0,'0'-21'187,"0"-1"-155,-21 22-17,21 22 63,0-1-78,0 0 16,0 0 0,0 0-16,0 0 0,0 1 0,0-1 15,0 0-15,0 0 16,0 0-16,-21-42 78,21 0-62,-21 0 15</inkml:trace>
  <inkml:trace contextRef="#ctx0" brushRef="#br0" timeOffset="1799.71">1778 635 0,'21'0'62,"0"0"-62,0 0 16,1 0-16,-1 0 15,0-21-15,0 21 0,0-21 0,0 21 16,22-21-16,-22-1 0,0 22 16,0-21-16,22-21 0,-22 21 15,0 0-15,0-1 0,0 1 16,-21-21-16,0 21 0,21 0 16,-21-1-16,0 1 0,0 0 15,0 42 16,0 0-31,-21 22 0,21-22 16,-21 0-16,0 21 0,21-20 16,-21-1-16,21 21 0,0-21 0,0 22 15,0-1-15,0 0 0,0 1 16,0-1-16,0 0 0,0 22 0,0-22 16,0 22-16,0-1 0,0-21 15,0 107 1,0-107-16,0 0 0,0-21 0,0 1 15,0 20-15,0-21 0,0 0 16,0 0-16,-21-21 31,-1 0-31,1 0 0,-21 0 0,21-21 16,-22 21-16,22-21 16,-21-21-16,-22 21 0,22-1 0,0-20 15,-22 21-15,22-21 0,0 20 16,-1 1-16,1 0 0,21 21 15,0 0-15,-1 0 0,22 21 16,0 0-16,0 1 16,0-1-16,22 21 0,20-21 15,-21 0-15,0 1 0,0 20 0,22-21 16,-22 0-16,21 0 0,1 1 16,-22-22-16,21 21 0,0-21 0,1 0 15,-1 0-15,0 0 0,1 0 16,20 0-16,-20-21 0,-1 21 15,21-22-15,-20-20 0,-1 21 16,0 0-16,1-22 0,-1 22 0,-21-21 16,22-22-16,-22 22 0,0 0 15,0-1-15,-21 1 0,0 0 16,0 21-16,0-22 0,21 22 0,-21 42 31,0 0-31,-21 22 16,21-22-16,0 21 0,-21-21 15,21 22-15,0-1 0,-21-21 16,21 22-16,0-22 0,0 21 16,0-21-16,0 0 0,0 1 0,0-1 15,0 0-15,0 0 0,0-42 63,0 0-63,0 0 0,0-1 0,0 1 15,0 0-15,0-21 0,0-1 16,0 22-16,0-21 0,21 0 0,0-1 16,0 1-16,22 0 0,-22 20 15,21-20-15,0 21 0,-20 21 16,20 0-16,21 0 16,-20 0-16,-22 21 0,21 0 15,-21 22-15,1-22 0,-1 21 0,0-21 16,-21 22-16,0-1 0,0-21 15,0 21-15,0-20 0,0 20 0,0-21 16,0 0-16,0 0 0,0 1 16,0-1-16,-21-21 0,0 21 15,-1-21 1,22-21 15,0 0-31,0-1 0,0 1 16,43 0-16</inkml:trace>
  <inkml:trace contextRef="#ctx0" brushRef="#br0" timeOffset="3996.4">4805 889 0,'0'0'0,"21"0"0,0 0 0,0 0 16,0 0-16,1 0 16,-1-21-16,0 0 0,0 21 15,0-21-15,22-1 16,-22 1-16,0-21 0,0 21 0,0 0 16,0-22-16,1 22 0,-22 0 15,21-21-15,-21-1 0,0 22 0,0-21 16,0 21-16,0-1 0,0 1 15,0 0-15,0 0 0,-21 21 0,-1 0 16,-20 0-16,21 21 0,-21 0 16,-22 0-16,22 1 0,-1-1 15,1 0-15,0 0 0,-1 21 0,1-20 16,21 20-16,0-21 0,21 21 16,0-20-16,0 20 0,21-21 0,0 21 15,0-20-15,22 20 0,-22 0 16,21-21-16,0 22 0,1-22 15,-1 21-15,0-21 0,1 22 16,-22-22-16,21 0 0,-21 21 0,-21-20 16,0-1-16,0 21 0,0-21 15,0 0-15,0 1 0,0-1 0,-21-21 16,-21 21-16,21-21 0,0 0 16,-22 0-16,1 0 0,0 0 0,-1 0 15,1 0-15,0-21 0,20 21 16,-20-21-16,0-1 0,21 1 15,-22-21-15,22 21 0,0 0 0,0-1 16,0 1-16,-1 21 0,22-21 16,0 42-1,0 0 1,0 1-16,22-1 0,-1 21 16,0-21-16,-21 0 0,21 1 0,0 20 15,22-21-15,-22 0 0,0 0 16,0 1-16,21-22 0,-20 21 0,20 0 15,0-21-15,1 0 0,-1 0 16,0 0-16,1 0 0,20 0 0,-21-21 16,22 0-16,-22-1 0,22 1 0,-1 0 15,-20 0-15,20 0 16,-21 0-16,1-22 0,-1 22 16,0-21-16,-20-1 0,-1 1 0,-21 0 15,0 21-15,0-22 0,0 22 16,0-21-16,0 21 0,-21 21 0,-22-22 15,22 22-15,0 0 16,0 0-16,-22 0 0,22 22 0,-21-1 16,21 0-16,0 21 0,-1-21 15,1 22-15,0-22 0,21 21 0,0 1 16,0-22-16,0 21 0,0-21 16,21 0-16,0 1 0,1-1 15,-1 0-15,21-21 0,0 21 16,-20-21-16,20 0 0,0 0 0,22 0 15,-22 0-15,0 0 0,22 0 0,-22-21 16,1 21-16,-1-21 0,0 0 16,1-1-16,-1 1 0,-21-21 0,0 0 15,22-1-15,-22 1 0,0-22 16,21 1-16,-21-1 0,1 1 16,-1-1-16,0 1 0,0-1 15,0 1-15,0 21 0,-21-22 16,0 1-16,0-1 0,0 22 0,0-22 0,0 22 15,0 0-15,0 20 16,0-20-16,-21 21 0,0 21 16,0 21-1,0 0-15,0 22 0,21-1 0,0 0 16,-22 1-16,22 20 0,-21 1 16,21-22-16,-21 21 0,21 1 0,0-1 15,0 1-15,0-1 0,0 1 16,0-1-16,0 1 0,0-1 0,0-20 15,0-1-15,0 22 0,21-43 16,0 21-16,1 0 0,-1-20 0,0-1 16,42 21-16,-41-21 15,20-21-15,-21 0 0,21 0 0,-20 0 16,20 0-16,-21 0 16,0 0-16,22-21 0,-22 21 0,0-21 15,21 0-15,-21 0 0,1-22 16,-1 22-16,-21-21 0,21 21 0,-21-22 15,21 1-15,-21 21 0,0-22 16,0 22-16,0 0 0,0 0 0,0 0 16,-21 21-16,0 0 15,0 0-15,-1 0 0,1 21 0,-21 0 16,21 0-16,0 22 0,-1-22 16,-20 21-16,21-21 0,21 22 0,0-22 15,-21 21-15,21-21 16,0 64-16,21-85 15,0 21-15,0 0 0,22-21 16,-22 0-16,21 0 0,0 0 0,1 0 16,-1 0-16,22 0 0,-22 0 15,0 0-15,1-21 0,-1 0 0,0 0 16,-21 0-16,22-1 0,-22 1 16,0-21-16,0 21 0,0-22 15,1 22-15,-22-21 0,21 21 0,-21 0 16,0-1-16,0 44 31,-21 20-15,21-21-16,-22 0 0,22 0 15,-21 1-15,21 20 0,0-21 0,0 0 16,0 0-16,-21 1 0,21-1 0,0 0 16,0 0-16,0-42 46,0 0-30,0 0-16,21-1 0,-21-20 16,21 21-16,-21-21 0,22-1 0,-1 22 15,0-21-15,0-1 16,0 22-16,0-21 0,1 21 0,20 0 16,-21 21-16,21 0 15,-20 0-15,-1 0 0,0 21 0,-21 0 16,0 21-16,21-21 0,-21 22 15,0-22-15,0 21 0,0 1 0,0-22 16,0 21-16,0-21 0,21 22 16,-21-22-16,21 0 0,1-21 0,20 21 15,-21-21-15,0 0 16,22 0-16,-1 0 0,-21 0 0,21 0 16,1 0-16,-1-21 0,0 0 15,1 0-15,-22-1 0,0 1 16,21 0-16,-20-21 0,-1 21 15,0-22-15,0 1 0,0 21 0,-21-22 16,0 22-16,21 0 0,-21 0 16,0 0-16,0 42 15,0 0-15,-21 0 16,0 0-16,21 22 0,0-22 0,-21 21 16,21-21-16,-21 1 15,21 20-15,0-21 0,0 0 0,0 0 0,0 1 16,21-22-1,0 0-15,0 0 16,0 0-16,1 0 16,-1 0-16,-21-22 0,0 1 15,21 0-15,-21-21 0,21 21 0</inkml:trace>
  <inkml:trace contextRef="#ctx0" brushRef="#br0" timeOffset="4160.18">8318 699 0,'0'0'0,"0"-22"0,-21 1 0,0 21 16,21 21 47,0 1-63,21-22 15</inkml:trace>
  <inkml:trace contextRef="#ctx0" brushRef="#br0" timeOffset="4612.12">8805 889 0,'0'0'0,"-21"0"0,0 0 0,0 0 16,21-21-16,-21 21 0,-1 0 0,1 0 15,0 0-15,0 0 16,0 21-16,21 0 16,-21 0-16,21 22 0,0-22 15,0 21-15,0-21 0,0 22 0,0-22 16,0 21-16,0-21 0,0 22 16,21-22-16,-21 0 0,21 0 0,0 0 15,0 1-15,0-1 0,1 0 16,20-21-16,-21 0 0,0 0 0,22 0 15,-1 0-15,-21 0 0,21 0 16,1 0-16,-22-21 0,21 0 16,1-1-16,-22 1 0,0 0 0,0-21 15,0-1-15,0 1 0,1 0 16,-1-1-16,-21 1 0,0 0 0,0-1 16,0 22-16,0-21 0,0 21 15,0 0-15,0 42 31,0 0-31,0 0 16,0 0-16,0 0 0,0 1 0,0-1 16,0 0-16,0 0 15</inkml:trace>
  <inkml:trace contextRef="#ctx0" brushRef="#br0" timeOffset="5287.68">9546 910 0,'0'0'0,"-21"21"32,21 1-32,-21-1 15,0 21-15,21-21 0,-22 0 0,22 1 16,0 20-16,0-21 0,0 21 16,0-20-16,0-1 0,-21 0 0,21 0 15,0 0-15,0 0 16,0 1-16,0-1 15,0-42 17,0-1-32,0 1 0,0 0 15,0 0-15,0 0 0,0-22 16,0 1-16,0 21 0,21-21 0,-21-1 16,22 1-16,-1 0 0,0 20 15,0 1-15,0 0 0,0 0 16,22 0-16,-22 21 0,0 0 0,21 21 15,-20-21-15,-1 42 0,0-21 16,0 1-16,0 20 0,0 21 16,1-41-16,-22 20 0,0-21 15,0 21-15,0-20 0,0-1 16,0 0-16,0 0 0,-22-21 16,1 21-16,0-21 15,0 0 1,21-21-16,0 0 15,0 0-15,0 0 0,0-1 16,21 1-16,0-21 0,0 21 16,1-22-16,20 1 0,0 0 0,1-1 15,-1 22-15,21-21 0,-20 21 16,-1 0-16,0 21 16,1 0-16,-1 0 0,-21 0 0,0 21 15,1 0-15,-22 0 0,0 21 0,0-20 16,0 20-16,0-21 0,0 21 15,0-20-15,0 20 0,-22 0 16,1-21-16,0 1 0,21-1 16,-21-21-16,0 21 0,0 0 0,-1 0 15,1-21-15,0 0 0,0 0 16,0 21-16,0-21 16,42-21-1,21 0-15</inkml:trace>
  <inkml:trace contextRef="#ctx0" brushRef="#br0" timeOffset="6148.3">12658 487 0,'0'0'15,"42"-21"-15,-21 0 0,21-1 0,1 1 16,-22 0-16,0 0 0,0 0 0,-21 0 16,0-22-16,0 22 0,0 0 15,-21 0-15,-21 0 16,-1 21-16,1 0 0,0 0 16,-1 21-16,1 0 0,-64 42 15,64-20-15,0-1 0,-22 0 16,22 22-16,-1-22 0,-20 22 0,21-1 15,-1 1-15,1-1 0,21 1 16,0-1-16,-1-20 0,22 20 0,0-21 16,0 1-16,22-22 0,20 21 15,-21-21-15,43 1 0,-22-1 0,21 0 16,-20-21-16,20 0 0,1 0 16,-22 0-16,22 0 0,-22-21 15,43 0-15,-64-1 0,21 1 16,-42 0-16,0 0 0,0 0 15,0-22-15,0 22 0,0 0 0,-21-21 16,-21 21-16,20-1 0,1 1 16,-21 0-16,21 0 0,0 0 15,-1 21-15,1 0 0,21-21 0,21 42 47,-21 0-31,22 0-16,-1 0 0,0 22 0,0-22 15,0 0-15,-21 21 16,21-21-16,1 22 0,-1-22 0,-21 21 16,0 1-16,0 20 0,0-21 0,0 22 15,0-22-15,0 43 0,0-22 16,0 22-16,-21-21 0,-1 20 0,1-20 16,0 20-16,0-20 0,-21-1 15,20 1-15,1-1 0,0-20 0,0-1 16,0 0-16,21-20 15,0-1-15,0 0 0,0-42 16,0 0 0,0-1-16,21 1 15,0-21-15,0-22 16,0 22-16,1 0 0,-1-1 0,0-20 16,0-1-16</inkml:trace>
  <inkml:trace contextRef="#ctx0" brushRef="#br0" timeOffset="6568.54">12848 1037 0,'0'-21'0,"0"42"0,-21-63 15,21 21-15,-21-22 0,21 22 16,0 0-16,0 0 0,0 0 0,0 0 16,0-1-16,0 1 0,0 0 15,21 0-15,0 21 0,21 0 16,-20-21-16,20 21 0,0 0 15,1 0-15,-1 21 0,0 0 16,-21 0-16,22 0 0,-1 22 0,-21-1 16,0 0-16,1 1 0,-1-1 15,0 0-15,-21 1 0,0-1 0,0-21 16,0 22-16,-21-22 0,0 0 16,-1 0-16,1 0 0,21 0 15,-21-21-15,0 0 0,0 0 16,0 0-16,21-21 0,0 0 15,0 0-15,0 0 16,0-22-16,0 22 0,0 0 16,21-21-16,0 21 0,-21-1 0,21 1 15,0 0-15,-21 0 0,21 21 16,1-21-16,-22 0 0,21 21 0,0 0 16,0-22-16,0 22 0,0 0 15,1-21-15,-1 21 0,0 0 16,0-21-16,21 21 0,-20-21 0,-1 21 15,0-21-15</inkml:trace>
  <inkml:trace contextRef="#ctx0" brushRef="#br0" timeOffset="6779.41">13737 804 0,'0'106'16,"0"-85"0,0 1-16,-21-1 0,21 0 15,-21 21-15,21-21 0,0 1 0,0-1 16,-21 0-16,21 0 0,0 0 15,-22-21-15,22 21 0,0 1 16,0-44 31,0 1-47,0 0 0,0 0 16,0 0-16,22-22 0</inkml:trace>
  <inkml:trace contextRef="#ctx0" brushRef="#br0" timeOffset="6940.23">13695 762 0,'0'0'0,"0"-21"0,0 0 0,0-22 16,0 22-16,0 0 0,0 0 31,0 42 1,0 0-32,0 0 15,21 1-15,0-22 16,-21 21-16,21 0 0,0 0 0,1 0 15</inkml:trace>
  <inkml:trace contextRef="#ctx0" brushRef="#br0" timeOffset="7532.15">14520 910 0,'0'0'15,"21"-21"-15,-21 0 0,0 0 16,0 0-16,0-1 0,-21 1 15,0 0-15,0 0 0,0 21 16,0-21-16,-1 21 0,1 0 0,0 0 16,0 0-16,0 0 0,0 0 15,-1 0-15,-20 21 0,21 0 0,-21 0 16,-1 0-16,22 22 0,-21-22 16,21 21-16,-1 1 0,1-22 15,0 21-15,0 0 0,21-20 0,-21 20 16,21-21-16,0 0 0,0 0 15,0 1-15,0-1 0,21 0 0,0-21 16,21 0-16,-20 0 0,41 0 16,-42 0-16,22 0 0,-1 0 15,0-21-15,-21 0 0,22-1 16,-1 1-16,-21-21 0,22 0 0,-22-1 16,21 1-16,-21 0 0,0-22 15,22 1-15,-22 20 0,21-20 0,-21-1 16,1 22-16,20-22 15,-21 22-15,-21 0 0,21-1 0,-21 1 16,21 21-16,-21-21 0,0 20 16,-21 44-1,0 20 1,0 0-16,0 1 0,-22-1 0,22 0 16,0 22-16,21-22 0,-21 22 15,21-1-15,-21-21 0,21 22 0,0-22 16,0 22-16,0-22 0,0 0 15,0-20-15,0 20 0,21-21 16,-21 0-16,21 0 0,0 1 0,0-1 16,1-21-16,-1 0 0,0 0 15,0 0-15,0 0 0,0 0 0,22-21 16,-22 21-16,0-22 0,0 1 16,22 0-16,-22-21 0,21 21 0,-21-22 15</inkml:trace>
  <inkml:trace contextRef="#ctx0" brushRef="#br0" timeOffset="7956.14">16616 487 0,'0'0'16,"0"-21"-16,21 0 0,0-22 0,0 22 16,-21-21-16,0-1 0,21 22 15,-21 0-15,22-21 0,-22 21 16,0 42-1,0 0-15,0 21 16,-22 1-16,1 20 0,0-21 0,21 22 16,-21-1-16,0-20 0,0 20 15,-1 1-15,22-1 0,-21 1 0,21-22 16,-21 22-16,21-22 0,0 0 16,0 1-16,0-22 0,0 0 0,0 0 15,0 0-15,0 0 0,0 1 16,21-22-1,-21-22 1</inkml:trace>
  <inkml:trace contextRef="#ctx0" brushRef="#br0" timeOffset="9196.37">16129 868 0,'-21'0'16,"42"0"-16,-63 0 0,63 0 31,0 0-31,21 0 0,1 0 15,-1 0-15,0 0 0,43 0 0,-22 0 16,1-21-16,21 0 0,-22 21 16,22-22-16,-1 1 0,-20 0 15,-1 0-15,1 0 0,-1-22 16,1 22-16,-22-21 0,1 0 0,-1 20 0,-21-20 16,0 0-16,0-1 15,-21 1-15,0 0 0,0 21 0,0-1 16,0 1-16,-21 21 15,-21 0-15,21 21 0,0 1 0,-22 20 16,22 0-16,-21 22 0,21-22 16,-22 22-16,22-1 0,0 1 0,0-1 15,21 1-15,0-1 0,-21 1 16,21-1-16,0-21 0,0 22 0,0-22 16,0 1-16,0-22 0,21 0 15,-21 21-15,0-21 0,21 1 16,0-22-1,0 0-15,0 0 16,-21-22-16,22 1 0,-1 0 16,-21 0-16,21 0 0,0-22 0,0 22 15,0-21-15,1 0 0,-1 20 16,-21-20-16,21 21 0,0 0 0,-21 0 16,0-1-16,21 22 0,-21 22 31,0-1-31,0 0 0,0 0 15,0 0-15,0 0 0,0 1 16,0-1-16,0 0 0,21 0 16,1-21-16,-1 21 0,-21 0 0,21 1 15,21-22-15,-21 0 0,1 21 16,20-21-16,-21 0 0,21 0 0,1 0 16,-22 0-16,21 0 0,1-21 15,-22-1-15,21 1 0,-21 0 0,22 0 16,-22 0-16,0-22 0,0 1 15,0 21-15,0-21 0,1-1 0,-22 1 16,21 0-16,-21 20 0,0 1 16,0 0-16,0 0 0,-21 21 15,-1 21 1,1 0-16,0 0 16,21 1-16,-21 20 0,0-21 0,21 21 15,-21-20-15,21 20 0,0-21 16,0 0-16,0 22 0,0-1 15,0-21-15,0 0 0,0 0 16,21 1-16,0-22 0,0 0 16,0 0-16,0 0 15,1 0-15,20 0 0,-21 0 0,0-22 16,0 1-16,22 0 0,-22 0 16,21 0-16,-21-22 0,22 1 0,-22 0 15,0 21-15,0-22 0,0 1 16,1 21-16,-22 0 0,0-1 15,0 1-15,0 42 16,0 1 0,0-1-16,-22 0 0,1 21 15,21-21-15,0 22 0,0-22 0,0 0 16,0 0-16,0 22 0,0-22 16,0 0-16,0 0 0,21 0 15,1-21 1,-1 0-16,0 0 0,0 0 15,0-21-15,0 21 0,1-21 16,-1 0-16,21 0 0,-21-1 16,22-20-16,-22 21 0,21-21 15,0-1-15,1 22 0,-22 0 0,21-21 16,-21 42-16,1-22 0,-1 22 16,-21 22-16,0-1 15,0 0-15,0 0 0,0 0 16,0 0-16,0 22 0,0-22 0,0 0 15,0 0-15,0 0 0,0 1 16,0-1-16,0 0 0,0 0 16,21-21-16,0 0 15,0 0-15,0 0 0,1 0 16,-1 0-16,0-21 0,0 21 16,0-21-16,-21 0 0,21-1 15,1 1-15,-1 0 0,0 0 0,-21-21 16,0 20-16,0-20 0,0 21 15,0-21-15,0 20 0</inkml:trace>
  <inkml:trace contextRef="#ctx0" brushRef="#br0" timeOffset="9363.45">18478 508 0,'0'0'0,"-21"0"0,-21 0 0,21 0 15,0 0-15,-1 21 78</inkml:trace>
  <inkml:trace contextRef="#ctx0" brushRef="#br0" timeOffset="10407.78">1397 2625 0,'0'0'0,"21"-43"15,-21 22-15,21 21 0,-21-21 16,21 0-16,-21 0 0,0-22 16,0 22-16,0 0 0,0 0 0,0 0 15,-42 0-15,21-1 0,0 1 16,0 0-16,-22 21 0,22 0 0,-21-21 15,-1 21-15,1 0 0,21 0 16,-21 21-16,-1 0 0,1 22 0,0-1 16,20 0-16,-20 22 0,0-1 15,21 1-15,-1-1 0,1-20 16,0 20-16,21-21 0,0 1 16,0-1-16,0-21 0,0 22 0,21-22 15,0-21-15,1 21 0,-1-21 16,0 0-16,0 0 0,0 0 0,22 0 15,-22-21-15,21 0 0,-21-1 16,22 1-16,-1 0 0,-21 0 16,21 0-16,-20-22 0,-1 22 0,0-21 15,0 0-15,0-1 0,-21 22 16,21-21-16,-21-1 0,0 22 0,0 0 16,0 0-16,0 42 15,0 0 1,0 22-16,0-22 0,22 21 15,-22 0-15,0 1 0,0-22 16,0 21-16,21-21 0,0 22 0,-21-22 16,21 0-16,0 0 0,-21 0 15,21-21-15,1 0 0,-1 22 0,0-22 16,0 0-16,21 0 0,-20 0 16,-1-22-16,21 22 0,-21-21 15,0 0-15</inkml:trace>
  <inkml:trace contextRef="#ctx0" brushRef="#br0" timeOffset="10844.12">1926 2667 0,'0'0'0,"0"-21"0,-42-21 16,21 42-16,21-22 0,0 1 16,0 0-16,0 0 15,0 0-15,0 0 0,21-1 16,0 1-16,21 0 0,-21 0 15,22 0-15,-22 21 0,21 0 16,-21 0-16,22 0 0,-1 0 0,-21 21 16,22 0-16,-22 0 15,21 22-15,-21-1 0,0-21 0,-21 21 0,0 1 16,0-1-16,0 0 0,0-20 16,0 20-16,0-21 0,0 0 15,-21 0-15,21 1 0,-21-1 16,0-21-16,0 0 15,21-21 1,0-1-16,0 1 0,0 0 16,0 0-16,0-21 0,0 20 15,21-20-15,-21 0 0,21-1 16,0 22-16,0-21 0,1 21 0,-1-22 16,0 22-16,0 0 0,0 0 15,22 21-15,-22-21 0,0 21 0,0 0 16,0 0-16,0 0 0,1 0 15,-22 21-15,21-21 16,-21 21-16,0 0 0,0 0 16</inkml:trace>
  <inkml:trace contextRef="#ctx0" brushRef="#br0" timeOffset="11171.31">2730 2709 0,'0'0'0,"22"22"0,62-22 31,-41 0-31,-22 0 0,0 0 0,21-22 15,-21 22-15,1-21 0,-1 0 0,21 0 16,-21 21-16,0-21 0,-21 0 16,22-1-16,-22-20 0,21 0 15,-21 21-15,0-1 16,0 1-16,0 0 0,0 0 0,-21 21 16,-1 0-16,1 0 15,0 0-15,0 21 0,0 0 0,0 0 16,-1 22-16,1-1 0,21 0 15,0-20-15,-21 20 0,21 0 0,0 1 16,0-22-16,0 21 0,0-21 16,0 0-16,0 1 0,0-1 0,21 0 15,0-21-15,1 0 0,-1 0 0,0 0 16,21 0-16,-21 0 16,22 0-16,-22 0 0,21-21 0,-21 0 15,22 21-15,-22-22 0,21 1 16</inkml:trace>
  <inkml:trace contextRef="#ctx0" brushRef="#br0" timeOffset="11591.54">5101 2138 0,'0'0'0,"21"-21"0,0-85 32,1 85-32,-22 0 15,0 42 16,0 0-31,0 21 0,0-21 0,-22 22 0,1-1 16,0 22-16,21-22 0,-21 21 16,0 1-16,0-1 0,21-20 15,-22 20-15,22-20 0,-21-1 0,21 0 16,-21 1-16,21-22 0,0 21 16,0-21-16,0 0 0,0 1 15,21-22 1,0 0-16,1 0 0,-1 0 15,0-22-15,-21 1 0,0 0 16,0 0-16,0 0 0</inkml:trace>
  <inkml:trace contextRef="#ctx0" brushRef="#br0" timeOffset="12673.39">4805 2477 0,'0'0'0,"-43"0"0,1 0 0,0 0 15,21 0-15,-22-22 0,64 22 31,1 0-31,20 0 16,0 0-16,1 0 0,20 0 0,1 0 16,-22-21-16,21 21 0,1-21 15,-1 0-15,1 0 0,-1 21 0,-20-21 16,20-1-16,-20 1 0,-1 21 16,0-21-16,-21 21 0,1 0 0,-1-21 15,-42 21 16,-1 0-31,22 21 0,-21 0 16,0 0-16,0 22 0,0-22 16,0 21-16,21 1 0,-22-1 0,22 0 15,-21 1-15,21-1 0,0 0 16,0 1-16,0-22 0,0 0 0,0 21 16,0-21-16,0 1 15,0-1-15,21-21 0,1 0 0,-1 0 16,0 0-16,0 0 0,21-21 15,-20-1-15,20 22 0,0-21 0,-21 0 16,22 0-16,-1-21 0,-21 20 16,22-20-16,-22 0 0,21-43 15,-21 64-15,0-21 0,1 20 16,-22 1-16,0 0 0,0 0 16,0 0-16,0 42 15,0 0 1,0 21-16,0-20 0,0 20 0,-22-21 15,22 21-15,-21-20 0,21 20 16,0-21-16,0 0 0,0 22 0,0-22 16,0 0-16,21 0 15,1 0-15,-1-21 0,0 0 16,0 0-16,0 0 0,22 0 0,-22 0 16,0 0-16,42-42 15,-41 42-15,-1-21 0,0 0 0,0-1 16,0 1-16,-21 0 0,21-21 15,-21 21-15,0-22 0,0 1 16,0 0-16,0 20 0,0 1 16,-21 0-16,0 0 0,0 21 15,0 0-15,42 0 32,0 0-17,0 0-15,22 0 0,-1 0 16,0-21-16,22 21 0,-22-21 0,22 21 15,-22-22-15,21 1 16,-20 21-16,41-21 0,-62 21 16,20 0-16,-21 0 0,-21 21 31,-21 0-31,0 1 0,0-1 16,-1 0-16,-20 21 0,21-21 15,0 22-15,0-22 0,-1 21 16,1 1-16,21-22 0,-21 21 0,21-21 15,0 22-15,0-22 0,0 0 16,0 0-16,21-21 0,0 21 0,43 0 16,-22-21-16,1 0 15,-1 0-15,0 0 0,22 0 0,-22 0 16,22-21-16,-22 0 0,0 0 0,1 21 16,-1-21-16,-21-22 0,0 22 15,0 0-15,1-21 0,-22-1 0,0 1 16,0-64-16,-22 64 15,1 0-15,0-1 0,0 1 0,0 21 16,-22 0-16,1-1 0,0 1 16,-1 21-16,1 0 0,-21 0 0,20 0 15,1 21-15,-22 1 0,43-1 0,-21 0 16,0 0-16,20 0 0,1 0 16,21 1-16,0-1 0,0 0 15,0 0-15,0 0 0,43 0 0,-22-21 16</inkml:trace>
  <inkml:trace contextRef="#ctx0" brushRef="#br0" timeOffset="13156.3">9250 1884 0,'0'0'0,"21"-21"0,-21-22 16,0 65 0,0-1-1,0 21-15,0-21 0,0 22 16,-21-1-16,0 0 0,21 1 0,-22-1 16,1 0-16,21 22 0,-21-22 0,0 22 15,0-22-15,21 0 0,-21 22 16,-1-22-16,22 0 0,0-20 0,0 20 15,0-21-15,0 0 0,0 0 16,0 1-16,22-22 16,-1 0-16,0 0 0,0-22 15,0 1-15,0 0 16,-21 0-16,0 0 0,0-22 0,0 22 16,0 0-16,0-21 15</inkml:trace>
  <inkml:trace contextRef="#ctx0" brushRef="#br0" timeOffset="13888.98">9017 2328 0,'0'0'16,"-42"0"-16,20 0 0,1 0 0,21 22 16,21-22-1,1 0 1,20 0-16,-21 0 0,21 0 0,1 0 16,-1 0-16,0-22 0,-20 22 15,20-21-15,0 21 0,1-21 16,-1 21-16,-21-21 0,21 21 15,-20-21-15,20 21 0,-21-21 0,0 21 16,-21 21 15,0 0-31,0 0 0,0 0 16,-21 0-16,21 1 0,0 20 16,0-21-16,0 0 0,0 22 0,0-22 15,0 0-15,0 0 0,0 0 16,0 0-16,21 1 0,0-22 15,1 0-15,-1 0 0,0 0 16,0 0-16,0 0 0,22 0 16,-1-22-16,-21 1 0,21 21 0,1-21 15,-22 0-15,21-21 0,-21 20 16,1 1-16,20-21 0,-21 21 0,0 0 16,-21-22-16,21 22 0,-21 0 15,22-21-15,-22 20 0,0 1 16,0 42 31,0 1-47,0-1 0,0 0 15,0 0-15,-22 21 0,22 1 0,0-22 16,0 21-16,0 1 0,0-1 16,0 0-16,0 22 0,0-22 15,0 0-15,0 1 0,0-1 0,0 22 16,0-22-16,0 0 0,0 1 15,22 20-15,-22-21 0,0 22 0,0-22 16,21 22-16,-21-22 0,0 0 0,0 22 16,0-22-16,0 1 0,0-22 15,-21 21-15,-1-21 0,1 0 0,-63 22 16,62-43-16,-20 0 0,0 0 16,-1 0-16,22 0 0,-21 0 15,0 0-15,-1-21 0,1-1 16,21 1-16,-22 0 0,22 0 0,-21-21 15,21 20-15,0 1 0,21-21 16,0 21-16,0 0 0,0-22 0,0 22 16,0-21-16,0 21 0,21-22 15,0 22-15,0 0 0,21-21 0,1-1 16,-1 22-16,0-21 0,22-1 0</inkml:trace>
  <inkml:trace contextRef="#ctx0" brushRef="#br0" timeOffset="14215.74">10520 2201 0,'0'0'0,"0"-21"0,0 42 31,0 1-31,0-1 0,0 0 16,-21 21-16,21 1 0,-22 20 15,22-21-15,0 22 0,0-1 0,0 1 16,0-1-16,0 1 0,0-1 15,-21 22-15,21-21 0,-21-1 0,21 1 16,0-1-16,0 1 0,-21-1 0,21 1 16,-21-1-16,21-21 0,0 1 15,-21-22-15,21 21 0,0-21 0,0 1 16,0-1-16,0-42 31,0-1-31,0 1 16,0 0-16,0-21 0,0-1 0,21 1 15,-21-21-15,21 20 0,-21-20 16,0-1-16,21 22 0,-21-22 0</inkml:trace>
  <inkml:trace contextRef="#ctx0" brushRef="#br0" timeOffset="14511.97">10477 2709 0,'0'0'0,"0"-63"0,0-1 16,0 1-16,0 21 0,0-1 0,0 1 16,22 21-16,-22-22 15,0 22-15,0 0 0,21 0 0,-21 0 16,0 0-16,21-1 0,0 1 15,0 21-15,0-21 0,1 0 0,20 21 16,-21 0-16,43 0 0,-22 0 16,-21 0-16,0 21 0,0 0 15,1 0-15,-1 1 0,-21-1 0,0 0 16,0 21-16,-21-21 0,-22 22 16,22-22-16,-21 21 0,-1-21 0,1 22 15,0-22-15,-1 0 0,22 0 16,-21 0-16,21-21 0,-22 22 15,22-22-15,0 0 16,42 0 15,0 0-31,1 0 0,-1-22 0,0 22 16,0-21-16,0 0 0</inkml:trace>
  <inkml:trace contextRef="#ctx0" brushRef="#br0" timeOffset="15108.31">11028 2413 0,'0'0'0,"84"0"31,-84-21-31,22 0 0,-1 21 0,0-21 16,0-1-16,0 22 16,0-21-16,-21 0 0,22 0 0,-1 0 15,-21 0-15,0-1 16,0 1-16,0 0 0,0 0 15,-21 21 1,-1 21 0,1 0-16,0 0 0,0 1 0,0 20 15,0-21-15,21 21 0,-22-20 16,22 20-16,-21-21 0,21 21 0,0-20 16,0 20-16,0-21 15,0 21-15,21-20 0,1-1 16,-1-21-16,21 0 0,-21 0 0,22 0 15,-22 0-15,21 0 0,0 0 16,1-21-16,-22-1 0,21 1 0,1 0 16,-1 0-16,0 0 0,1-22 15,-22 1-15,21 21 0,0-21 0,-20-1 16,-1 22-16,0-21 0,0 21 16,-21-1-16,0 1 0,0 0 0,0 0 15,-21 21-15,0 0 0,0 0 16,-1 21-16,1-21 15,0 21-15,0 0 0,21 1 0,0 20 16,0-21-16,0 21 16,0-20-16,0-1 0,0 0 0,0 0 15,21 21-15,0-20 0,-21-1 0,21 0 16,-21 0-16,0 0 16,0 0-16,0 1 0,-21-22 15,0 21-15,0-21 0,0 0 16,0 0-16,-1 0 0,1 0 15,0 0-15,21-21 16,0-1-16,0 1 16,0 0-16,0 0 0,0 0 0</inkml:trace>
  <inkml:trace contextRef="#ctx0" brushRef="#br0" timeOffset="16275.29">13716 2455 0,'0'0'0,"21"0"31,-21-21-31,21 0 16,0 21-16,1-21 0,-22 0 0,21 0 15,0-1-15,0 1 0,-21 0 16,21 0-16,0 0 0,1-22 0,-22 22 16,0 0-16,21-21 0,-21 21 15,0-22-15,21 22 0,-21 0 0,0 0 16,-21 42-1,0-21 1,-1 42-16,1-21 0,21 1 16,-21 20-16,0 0 0,0 1 15,0-1-15,-1 0 0,22-21 0,0 22 16,0-1-16,0 0 0,0-20 0,0-1 16,0 0-16,0 0 0,22 0 15,-1 0-15,0-21 0,0 0 0,0 0 16,22 0-16,-22 0 0,21-21 15,22 0-15,-43 0 0,21 0 16,-21 0-16,0-22 0,22 22 16,-22-21-16,-21 21 0,0-22 0,0 22 15,0-21-15,0-1 0,0 22 0,0-21 16,-21 21-16,0 0 16,-22-1-16,22 22 0,0 0 0,0 0 15,0 0-15,-22 0 0,22 0 16,0 0-16,21 22 0,0-1 15,21 0 1,0-21-16,0 0 0,22 0 16,-1 0-16,0 0 0,1 0 0,20 0 15,1-21-15,-22 0 0,22 21 16,-1-22-16,-21 1 0,22 0 0,-22 21 16,-21-21-16,22 0 0,-22 0 15,0 21-15,0-22 0,0 22 16,-21-21-16,0 42 31,0 1-31,-21-1 16,21 0-16,-21 21 0,21-21 15,0 22-15,-21-1 0,21 0 0,-21 1 16,21-1-16,-21 22 0,21-1 16,-22 1-16,22-1 0,0 22 0,0-22 15,-21 22-15,21-22 0,-21 22 0,0 0 16,21-1-16,-21 1 0,0 0 15,-1-1-15,1 1 0,21 0 16,0-1-16,-21 1 0,21 0 0,0-1 16,0-20-16,0 21 0,0-22 15,0 1-15,0-22 0,21 0 0,-21 22 16,21-43-16,-21 0 0,22-21 16,-22-21-1,0 0-15,0 0 0,0-22 16,0 1-16,-22-22 0,1 22 0,21-21 15,-21-22-15,0 21 0,0-20 16,-22-1-16,22-21 0,0 0 0,0 1 16,0-1-16,21 21 0,0-21 15,0-63-15,0 105 16,21-20-16,21 20 0,1 22 0,-22-22 16,21 22-16,0 0 0,22 21 15,-22-22-15,1 22 0,41 0 16,-41 0-16,-22 21 0,21 0 15,-21 0-15,0 0 0,1 0 0,-22 21 47,-22-21-15</inkml:trace>
  <inkml:trace contextRef="#ctx0" brushRef="#br0" timeOffset="19156.23">17039 2159 0,'21'0'16,"0"0"-16,-21-21 0,22 21 15,-22-21-15,0 0 16,21-1-16,0 1 0,-21 0 16,21 0-16,0 0 0,-21 0 15,0-1-15,21-20 0,-21 21 16,0 0-16,-21 21 15,0 0-15,0 0 0,-21 0 0,-1 21 16,1 0-16,0 0 0,-1 0 16,1 1-16,0-1 0,20 21 0,-20-21 15,21 22-15,0-22 0,0 0 0,21 0 16,0 21-16,0-20 0,0-1 16,0 0-16,21 0 0,-21 0 0,21 0 15,21 1-15,-21 20 0,1-21 16,-1 0-16,21 0 0,-21 1 0,0-1 15,1 0-15,-22 0 16,0 0-16,0 0 0,0 1 16,-22-22-1,1 0-15,0 0 0,-21 0 0,-1 0 16,1 0-16,0 0 0,21-22 0,-22 1 16,22 0-16,-21-21 0,21 21 15,-1-22-15,1 22 0,21-21 16,0 21-16,0-1 0,-21 22 15,21-21-15,0 42 32,21 1-32,0-1 0,-21 0 0,22 0 15,-1 0-15,0 22 0,0-22 0,0 0 16,0 0-16,22 0 0,-22 0 16,0 1-16,21-22 0,-20 21 0,20-21 15,-21 0-15,21 0 0,-20 0 16,20 0-16,0 0 0,-21-21 0,22-1 15,-22 1-15,21 0 0,-21 0 16,22-21-16,-22 20 0,0-20 0,0 21 16,0-21-16,1 20 0,-22-20 15,21 21-15,-21 0 0,21 0 16,-21-1-16,0 44 16,-21-1-1,0 21-15,-1-21 0,22 22 16,-21-22-16,21 21 0,-21 0 15,21-20-15,0 20 0,0 0 16,0-21-16,21-21 0,0 0 16,1 22-16,20-22 0,-21 0 0,21 0 15,1-22-15,-22 1 0,21 21 0,-21-21 16,22 0-16,-22-21 0,0 20 16,0 1-16,0-21 0,1 21 15,-1-22-15,0 22 0,0-21 0,0 0 16,-21 20-16,21 1 0,-21 0 15,22-21-15,-22 63 32,0 0-32,0 0 15,-22 0-15,1 22 0,0-1 16,21-21-16,-21 43 0,0-22 0,21 0 16,0 22-16,-21-22 0,21 22 15,0-1-15,0 1 0,0-1 16,0 1-16,0-1 0,21 1 15,-21 20-15,21-20 0,-21 21 0,0-22 16,21 22-16,-21-22 0,21 22 0,-21-22 16,0 1-16,0-1 0,0 1 15,0-1-15,0-20 0,0 20 0,-42 43 16,21-85-16,21 22 0,-21-22 16,-1 0-16,1-21 0,0 0 15,0 0-15,0-21 0,0 0 16,-1-1-16,1 1 0,0-21 15,0 0-15,0 20 0,0-20 0,21 0 16,0-1-16,0-20 0,0 21 0,0-22 16,0-21-16,0 22 0,21-22 15,21 1-15,0-1 0,1 0 0,-1 1 16,0-1-16,1 0 0,20-21 16,1 22-16,-22-22 0,22 21 15,-1 22-15,1-22 0,41-21 16,-41 64-16,-22 21 0,1-22 15,-22 22-15,0 21 0,0-21 0,-42 21 32,0 0-32,0 21 15,-1-21-15,1 21 0,0-21 16,21 22-16,0-1 0,0 0 16,0 0-16,0 0 0,21 0 15,0 1-15,1-1 0,-1 0 16,0 0-16,-21 0 0,21-21 15,-21 21-15,21 1 0,-21-1 16,-21-21 0,0 0-16,0 0 0,0 0 15,-1 0-15,1 0 0,0 0 0,0-21 16,0 21-16,0-22 0,-1 22 16,22-21-16,-21 21 0,21-21 15,0 42 16,0 0-31,0 1 0,0-1 16,0 0-16,0 0 16,21-21-16,1 21 0,-1-21 15,0 0-15,0 0 0,21 0 16,1 0-16,-1 0 0,0-21 0,1 21 16,20-21-16,-20 0 0,-1 0 15,0-1-15,1-20 0,-1 21 0,0-21 16,-21 20-16,22-20 0,-22 0 15,21-1-15,-21-20 0,1 21 0,-1-22 16,21-42-16,-42 64 16,0 0-16,21-1 0,-21 1 0,0 21 15,0 0-15,0-1 0,0 44 16,-21-1 0,0 21-16,0-21 0,21 22 15,-21-1-15,-1 0 0,22 1 16,-21-1-16,21 0 0,-21 1 0,21-1 15,-21 0-15,21 1 0,0-1 16,0-21-16,0 21 0,0 1 0,0-22 16,0 21-16,21-21 0,0 1 15,0-1-15,1 0 0,-1-21 0,0 0 16,21 0-16,-21 0 0,22 0 16,-22 0-16,21 0 0,1-21 0,-1-22 15,-21 22-15,21 0 0,-20-21 16,20 21-16,-21-22 0,0 22 15,22-21-15,-43 21 0,0-1 0,21 1 16,-21 0-16,0 0 0,-21 21 16,-1 0-16,1 0 15,0 0-15,0 21 0,0 0 16,0 0-16,-1 1 0,1-1 0,0 21 16,21-21-16,-21 0 0,21 1 15,0 20-15,0-21 0,0 0 16,21 0-16,0 1 0,0-1 0,1-21 15,20 21-15,0-21 0,43 0 16,-43 0-16,1 0 0,-1 0 16,0-21-16,-21 0 0,22-1 15,-1 1-15,0 0 0,-20 0 16,20-21-16,-21 20 0,21-20 0,-20 21 16,-1 0-16,-21 0 0,0-1 0,21 1 15,-42 21 1,0 21-1,-1 1-15,1-1 16,0 0-16,0 0 0,0 21 0,0-20 16,21-1-16,0 21 0,0-21 0,-22 22 15,22-22-15,0 0 0,0 0 16,0 0-16,0 0 16,0-42 15,22 0-31,-22 0 15,0 0-15,21-22 0,0 22 0,0-21 16,-21 21-16,21-22 0,0 22 16,1-21-16,-1 0 0,0 20 0,0 1 15,0 0-15,0 0 0,1 0 16,-1 21-16,0 0 16,-21 21-16,0 0 0,0 0 15,0 22-15,0-22 0,0 0 16,0 21-16,0 1 0,0-22 15,0 21-15,0-21 0,0 22 16,0-22-16,0 21 0,0-21 0,21-21 16,-21 21-16,0 1 0,21-22 15,0 0 1,1-22-16,-22 1 0,21 0 16,0-21-16,0 21 0,0-22 15,22 22-15,-22-21 0,21 21 0,0-22 16,1 1-16,20 0 0,-20 20 15,20-20-15,-21 21 0,1 0 16,-22 0-16,21-1 0,-21 22 0,-21 22 16,0-1-1,0 21-15,-21-21 0,0 0 16,0 22-16,0-22 0,0 21 16,-1 1-16,22-1 0,0 0 0,0-21 15,0 22-15,0-1 0,0-21 16,0 0-16,0 1 0,22-1 0,-22 0 15,21-21-15,0 0 0,0 21 16,0-21-16,0 0 16,1 0-16,-1 0 0,0-21 0,0 0 15,-21 0-15,21-1 0,0 1 0,1 0 16,-22-21-16,21-1 16,-21 22-16,0-21 0,0 0 0,0 20 15</inkml:trace>
  <inkml:trace contextRef="#ctx0" brushRef="#br0" timeOffset="19531.64">18330 2032 0,'21'0'0,"1"-21"0,-1 21 15,0 0-15,21-21 0,-21 21 0,22-21 16,-1 21-16,0 0 0,1 0 16,-1 0-16,22 0 0,-22 0 0,0 0 15,22 0-15,-22-22 0,0 22 16,1 0-16,-22 0 0,21 0 15,-21 0-15,1 0 0,20 0 0,-21 0 16,0 0 0,-21 22 31,21-22-32</inkml:trace>
  <inkml:trace contextRef="#ctx0" brushRef="#br0" timeOffset="19820.54">21378 2625 0,'-21'0'78</inkml:trace>
  <inkml:trace contextRef="#ctx0" brushRef="#br0" timeOffset="23248.4">1355 4678 0,'0'0'0,"0"21"0,0 0 16,21 0-16,0-21 15,0 0 16,0-21-15,-21 0-16,0 0 16,0 0-16,0 0 15,0-1-15,0 1 0,0 0 16,0 0-16,0 42 47,0 21-32,0-20-15,0-1 0,0 21 16,0 0-16,0 1 0,0 20 16,0 1-16,-21-1 0,21 1 0,-21-22 15,21 22-15,0-1 16,0-21-16,-21 22 0,21-22 0,0 1 0,-21-1 16,21 0-16,0-21 15,0 1-15,0-1 0,0 0 0,0 0 16,0 0-16,0-42 31,0 0-31,0-21 16,0 20-16,0 1 15,0 0-15,21-21 0,0 21 0</inkml:trace>
  <inkml:trace contextRef="#ctx0" brushRef="#br0" timeOffset="23603.88">1841 5059 0,'0'0'0,"0"21"0,0 21 31,0-20-31,0-1 0,22-21 16,-1 0-16,0 0 15,0 0 1,0 0-16,0 0 0,-21-21 15,22-1-15,-1 1 0,-21 0 16,0 0-16,0 0 16,0 0-16,0-1 0,0 1 15,-21 21 1,-1 0-16,1 0 16,21 21-16,-21 1 0,21-1 15,-21-21-15,21 21 0,0 0 16,-21-21-16,21 21 0,0 0 15,21-42 1,0 21 0,0-21-16</inkml:trace>
  <inkml:trace contextRef="#ctx0" brushRef="#br0" timeOffset="24068.56">3260 4445 0,'0'0'0,"0"-21"0,0-64 31,-22 64-31,22 42 32,0 0-32,0 1 15,0-1-15,0 21 0,0 0 0,0 1 16,0-1-16,0 0 0,0 1 15,0 20-15,0 1 0,0-1 16,0 1-16,0-1 0,-21 1 0,21-22 16,0 0-16,0 1 0,-21-1 15,21 0-15,0-20 0,0-1 0,0 0 16,0 0 0,0-42-1,0 0-15,0 0 0,21-22 16,0 22-16,-21-21 0,22-1 15,-1 1-15</inkml:trace>
  <inkml:trace contextRef="#ctx0" brushRef="#br0" timeOffset="24339.28">3746 4233 0,'22'0'0,"-44"0"0,44 22 31,-22 20-31,0-21 0,0 21 0,0 1 16,0-1-16,0 0 0,0 1 16,0 20-16,0-20 0,0 20 0,-22 1 15,22-22-15,-21 21 0,21-20 16,0-1-16,0 0 0,0 1 0,-21 20 16,21-42-16,0 1 0,0-1 15,0 0 1,0-42-1,-21 0-15,21-1 16,0 1-16,-21 0 0</inkml:trace>
  <inkml:trace contextRef="#ctx0" brushRef="#br0" timeOffset="24548.01">3111 4953 0,'0'0'16,"0"21"-16,22-21 31,-1 0-31,0 0 16,21 0-16,-21 0 0,22-21 0,-22 21 15,21-21-15,1 0 0,-1 21 0,21-21 16,-20-1-16,-1 1 0,0 21 16,1-21-16,-22 0 0,21 0 0,-21 21 15,22-21-15,-22-1 0,0 22 16</inkml:trace>
  <inkml:trace contextRef="#ctx0" brushRef="#br0" timeOffset="25040.2">4170 4509 0,'0'0'0,"0"21"62,0 0-62,0 0 0,-21 0 0,21 22 16,0-22-16,0 21 0,0 0 15,0 1-15,0-1 0,0 0 0,0 1 16,0-1-16,0 0 0,0 1 16,0-1-16,0-21 0,0 0 0,0 1 15,21-1-15,-21 0 0,21-21 16,21 0-16,-21 0 0,1 0 15,-1 0-15,21 0 0,-21 0 0,22-21 16,-1 0-16,-21-1 0,21 1 16,-20-21-16,20 21 0,-21-22 0,0 1 15,22 0-15,-43 21 0,21-43 16,0 43-16,-21-21 0,0-1 0,0 1 16,0 21-16,0-43 0,0 43 15,-21 21 1,21 21-1,-21 0-15,21 1 0,0-1 16,0 0-16,-22 21 0,22-21 16,-21 22-16,21-22 0,0 21 0,0-21 15,0 1-15,0-1 0,0 0 16,0 0-16,0 0 0,21-21 16,1 0-16,-1 0 15,0 0-15,21-21 0</inkml:trace>
  <inkml:trace contextRef="#ctx0" brushRef="#br0" timeOffset="25563.6">5249 4212 0,'0'0'0,"0"-21"0,0 0 32,-21 21-32,0 21 0,0 0 15,21 22-15,0-1 0,-21 0 0,21 1 16,-22-1-16,1 64 15,21-64-15,0 22 0,-21 20 16,0-20-16,21-22 0,0 0 16,0 1-16,0-1 0,-21-21 0,21 22 15,0-22-15,0 0 0,0 0 0,0 0 16,0-42 15,0 0-31,0 0 16,0 0-16,0-1 0,0 1 15,21-21-15,-21 21 0,0-22 0,21 1 16,0 0-16,-21 21 0,21-22 16,1 1-16,20 21 0,-21-22 0,21 22 15,1 0-15,-1 0 0,0 21 16,1 0-16,-1 0 0,0 0 0,1 0 16,-1 0-16,0 21 0,1 0 15,-22 0-15,21 22 0,-42-22 0,21 21 16,-21 1-16,0-1 0,0 0 0,-21 1 15,0-22-15,0 21 16,-21-21-16,20 22 0,-20-22 0,0 0 16,-1 0-16,1 0 0,0 0 0,-1 1 15,1-1-15,0-21 0,-1 0 16,22 21-16,-21-21 0,21 0 0,0 0 16,-1 0-16,1 0 0,21-21 15,-21 21 1,21-21-16,-21 21 15</inkml:trace>
  <inkml:trace contextRef="#ctx0" brushRef="#br0" timeOffset="26400.29">1291 6308 0,'-85'21'31,"64"-21"-31,0 0 0,0 0 0,0 0 16,21-21 0,0 0-1,42-1-15,-21 1 16,0 21-16,22-21 0,-1 21 0,-21 0 16,22-21-16,20 21 0,-21 0 15,1 0-15,-1 0 0,0 21 0,1 0 16,-22 0-16,21 22 0,-21-22 15,1 21-15,-1 1 0,-21 20 0,0-21 16,0 1-16,0-1 0,-21 0 16,-1 1-16,1-1 0,-21 0 0,0 1 15,-1-1-15,1-21 0,0 0 16,-1 1-16,1-1 0,21 0 16,-22-21-16,22 0 0,-21 0 15,21 0-15,0 0 0,-1 0 0,1 0 16,0-21-16,0 0 0,21-1 15,0 1-15,0-21 0,-21 21 0,21-22 16,0 22-16,0-42 16,0 42-16,0-1 0,21 22 15,0 0-15,0 0 0,0 0 16,1 0-16,20 22 0,-21-1 16,0 21-16,22-21 0,-22 0 0,0 22 15,0-22-15,21 21 0,-20-21 16,-1 1-16,-21 20 0,21-21 15,0 0-15,0 0 0,-21 1 16,21-22-16,-21 21 0,22 0 0,-1-21 16,0 0-1,0 0-15,0-21 16,0 0-16,1-1 16,-22 1-16,21 0 0</inkml:trace>
  <inkml:trace contextRef="#ctx0" brushRef="#br0" timeOffset="26579.76">2074 6668 0,'0'0'0,"21"0"93,1-22-93,-22 1 0,21 21 16</inkml:trace>
  <inkml:trace contextRef="#ctx0" brushRef="#br0" timeOffset="27023.71">3683 6075 0,'0'0'0,"0"-21"0,0 42 31,0 0-15,0 0-16,0 22 0,0-1 0,0 0 15,0 1-15,0-1 16,0 21-16,0-20 0,0 63 15,0-43-15,0-21 0,-21 1 16,21-22-16,-21 21 0,21-21 0,0 1 16,0-1-16,0 0 0,0-42 47,0 0-47,0-1 0</inkml:trace>
  <inkml:trace contextRef="#ctx0" brushRef="#br0" timeOffset="27504.3">3344 6287 0,'0'0'0,"-21"-22"0,0 1 0,0 0 0,21 0 15,0 0-15,0 0 16,0-1-16,21 22 0,0-21 0,0 0 16,0 21-16,22 0 15,-1-21-15,22 21 0,-22 0 0,21 0 16,1 0-16,-22 21 0,22 0 15,-22-21-15,22 21 0,-22 22 0,0-22 16,1 0-16,-1 21 0,21 43 16,-41-43-16,-1 1 0,0-1 15,0 0-15,-21 1 0,0-1 0,0 0 16,0 1-16,0-22 0,0 21 16,0-21-16,0 1 0,0-1 15,0-42 16,0-1-31,0 1 0,0 0 16,0-21-16,0-1 0,0 1 0,0 0 16,21-22-16,-21 22 0,0-22 15,21 22-15,1-21 0,-1-1 0,0 22 16,0-22-16,0 22 0,0 0 16,1-1-16,-1 22 0,0 0 0,0 0 15,-21 0-15,21 21 0,0 0 16,-21 21-1,0 0-15,0 0 0,0 0 0,0 0 16,0 1-16,0-1 16,0 0-16,0 0 0,0 0 15,0 0-15,0 1 16</inkml:trace>
  <inkml:trace contextRef="#ctx0" brushRef="#br0" timeOffset="27955.52">5016 6202 0,'0'0'0,"-21"0"47,0 0-47,0 21 0,0 0 16,0 0-16,-1 1 0,1-1 15,0 0-15,0 21 0,0-21 0,0 22 16,-1-1-16,22-21 0,0 22 15,0-1-15,0-21 0,0 21 0,0-20 16,0-1-16,0 0 0,22 0 0,-22 0 16,21 0-16,21 1 0,-21-22 15,0 0-15,1 0 0,20 0 0,-21 0 16,21 0-16,-20-22 0,20 22 0,-21-21 16,21 0-16,-20 0 0,-1 0 15,21 0-15,-21-22 0,0 22 16,1-21-16,-1-1 0,-21 1 15,0 0-15,0-1 0,0 1 0,0 21 16,0-21-16,-43-1 0,22 22 0,0 0 16,0 0-16,-21 21 0,20 0 15,-20 0-15,21 0 0,-21 0 0,20 0 16,-20 21-16,21-21 0,0 21 0,-22 0 16,22 0-16,0 1 0,21-1 15,-21 0-15,21 0 0,0 0 0,0 0 16,0 1-16,0-1 15,21 0-15,0 0 0,0-21 0,22 0 16,-1 0-16</inkml:trace>
  <inkml:trace contextRef="#ctx0" brushRef="#br0" timeOffset="28492.26">6011 6287 0,'0'0'0,"0"-22"0,0 1 0,0 0 16,0 0-16,-21 0 15,0 21-15,0 0 0,0-21 16,-22 21-16,22 0 0,0 0 0,-21 0 16,20 0-16,1 21 0,-21 0 15,21 0-15,0 0 0,-1 0 0,1 22 16,0-22-16,0 21 0,0 1 0,21-1 16,-21 0-16,-1 1 15,22-1-15,0 0 0,0-21 16,0 22-16,0-22 0,0 0 0,22-21 15,20 21-15,-21-21 0,21 0 0,1 0 16,-1 0-16,0 0 0,1-21 0,-1 0 16,0 0-16,1 0 0,-1-1 15,-21-20-15,22 21 0,-22-21 0,21-1 16,-21 1-16,0 0 0,1-22 0,-1 22 16,-21-22-16,0 22 0,0-22 15,0 1-15,0-1 0,0 1 16,0-1-16,0 22 0,0 0 0,0-1 15,0 22-15,0 0 0,0 0 16,-21 21-16,21 21 0,0 21 16,-22-20-16,1 20 0,21 0 15,0 22-15,0-22 0,-21 0 0,21 22 16,0-22-16,-21 1 0,21 20 0,0-21 16,0 1-16,0-1 0,0 22 15,0-22-15,0-21 0,0 21 0,21-20 16,0-1-16,-21 0 0,0 0 0,21 0 15,1-21-15,-1 0 16,0 0-16,0 0 0,0-21 16,0 21-16,1-21 0,-1 0 15,0 0-15</inkml:trace>
  <inkml:trace contextRef="#ctx0" brushRef="#br0" timeOffset="28977.78">6477 6329 0,'0'0'0,"0"21"0,-21-21 0,21 21 0,0 0 16,21-21-1,0 0 1,0 0-16,22 0 0,-22 0 16,0-21-16,21 0 0,-21 21 15,1-21-15,20 0 0,-21 0 0,0 21 16,0-22-16,1 1 0,-1 0 0,-21 0 15,21 0-15,-21 0 0,0-1 16,0 1-16,0 0 0,-21 21 16,0 0-16,-1 0 0,1 0 0,-21 0 15,21 21-15,-22 0 0,22 1 16,-21-1-16,0 0 0,20 0 0,-20 21 16,0-20-16,21 20 0,-1 0 15,1-21-15,0 22 0,21-1 0,0-21 16,0 22-16,0-22 0,0 0 15,21 0-15,0 0 0,1 0 16,-1-21-16,0 0 0,0 0 0,21 0 16,-20 0-16,20 0 0,-21 0 0,21 0 15,-20 0-15,20-21 0,-21 0 16,21 0-16,-20 21 0,-1-21 0,21 0 16,-21-1-16,0 22 0,-21-21 0,22 0 15,-1 21 1,-21-21-16,0 0 31,-21 21-15</inkml:trace>
  <inkml:trace contextRef="#ctx0" brushRef="#br0" timeOffset="31231.94">63 8551 0,'0'-21'0,"0"0"0,0 0 15,22 0-15,-22 0 0,21 21 16,-21-22-16,21 1 0,-21 0 16,0 0-16,21 0 0,-21 0 0,21-1 15,-21 1 1,0 42-1,0 1-15,0 20 0,0 0 16,0 1-16,0-1 0,0 0 16,0 22-16,0-22 0,0 22 15,0-1-15,0 1 0,0-1 0,0-21 16,0 1-16,0-1 16,0 0-16,0 22 0,0-22 15,0-21-15,0 1 16,0-44 15,0 1-31,21 0 0,1-21 0,-22 21 16,21-22-16,0 1 0</inkml:trace>
  <inkml:trace contextRef="#ctx0" brushRef="#br0" timeOffset="31491.76">593 8276 0,'0'0'0,"21"-42"0,0 21 0,0 0 0,-21-1 15,0 1-15,0 42 16,0 1-16,0-1 16,0 21-16,0 0 0,0 22 0,0-22 15,0 22-15,0-1 0,0-20 16,0 20-16,0 1 0,0-1 0,0-21 16,-21 22-16,0-22 0,21 1 15,-21-1-15,21-21 0,0 21 0,0-20 16,0-1-16,-22-21 0,22 21 15,0-42 17,0 0-32,0-1 15,-21 1-15</inkml:trace>
  <inkml:trace contextRef="#ctx0" brushRef="#br0" timeOffset="32595.28">148 8911 0,'0'0'0,"-42"0"0,42 21 15,-21-21-15,21 22 0,0-1 16,21-21-16,0 0 16,21 0-16,-21 0 15,22 0-15,-1 0 0,0-21 0,1 21 16,20-22-16,-20 1 0,20-21 16,-21 21-16,22 0 0,-22-1 15,1-20-15,-1 21 0,0 0 16,-21 0-16,22-1 0,-22 1 0,0 0 15,0 21 1,-21 21 0,0 0-16,0 22 0,0-1 15,0 0-15,0-20 0,0 20 0,-21 0 16,21 1-16,0-1 0,0-21 16,0 21-16,0-20 0,0-1 15,0 0-15,0 0 0,0 0 0,21 0 16,0-21-16,1 0 0,-1 0 15,21 0-15,-21-21 16,0 0-16,1 0 0,20 0 16,-21 0-16,0-1 0,0 1 0,22-21 15,-22 0-15,-21 20 0,21-20 16,-21 0-16,21 21 0,-21-22 0,0 22 16,0 0-16,0 0 0,0 0 15,0 42 1,0 0-1,0 0-15,0 0 0,0 0 16,0 22-16,0-22 0,0 21 16,0-21-16,0 22 0,0-22 0,0 0 15,0 0-15,0 22 0,21-22 16,-21 0-16,22-21 0,-1 0 16,0 0-16,21 0 0,-21 0 15,22 0-15,-1 0 0,-21-21 0,22 0 16,-1 21-16,0-43 0,1 22 15,-1 0-15,-21 0 0,21-22 0,-20 1 16,-1 0-16,0-1 0,0 1 16,0 0-16,-21-1 0,0 1 0,21 0 15,-21-22-15,0 22 0,0 0 16,22-1-16,-22 22 0,0 0 0,0 0 16,0 0-16,0 42 15,0 0-15,0 0 16,-22 0-16,22 22 0,-21-1 15,21 0-15,-21 1 0,21-1 0,0 0 16,-21 22-16,21-22 0,-21 0 16,21 1-16,-21-1 0,21 0 0,0-20 15,0 20-15,0-21 0,0 0 16,0 0-16,-22 1 0,22-44 47,0 1-47,0 0 15,0 0-15,0 0 0,22 0 0,-22-22 16,21 22-16,-21-21 0,21 21 16,0-22-16,0 22 0,0-21 0,22 21 15,-22-1-15,21 1 0,-21 0 16,22 21-16,-22 0 0,21 0 0,1 0 16,-22 0-16,21 0 0,-21 21 0,0 0 15,1 1-15,-22-1 0,0 0 16,0 0-16,0 0 0,0 0 15,0 1-15,-22-1 0,1 0 0,0 21 16,0-21-16,-21 1 0,-1-1 16,22 0-16,-21 0 0,21 0 15,-22 0-15,22-21 0,-21 22 0,21-1 16,-1-21-16,1 0 0,0 21 16,0-21-16,0 0 15,21-21 16,21 21-31,0-21 0,21-1 16,-20 1-16,20 0 0</inkml:trace>
  <inkml:trace contextRef="#ctx0" brushRef="#br0" timeOffset="33212.21">2900 8805 0,'0'0'0,"-21"0"0,-22 0 0,22 0 0,0 0 15,0 0-15,0 0 16,-1 0-16,44 0 16,-1 0-1,21 22-15,-21-22 0,43 0 0,-22 0 16,0 0-16,22 0 0,-22 0 15,22 0-15,-22 0 0,22 0 16,-22 0-16,21 0 0,-20 0 0,-1 0 16,0-22-16,1 22 0,-1-21 15,-21 21-15,22 0 0,-22-21 0,0 21 16,-21-21-16,0 0 16,0 0-16,0-1 0,-21 1 15,0 0-15,-1 0 0,1 21 16,-21-21-16,21 21 0,-22 0 15,22 0-15,0-21 0,-21 21 16,21 0-16,-1 0 0,1 0 16,0 0-16,0 21 15,21 0 1,21-21-16,0 0 16,22 0-16,-1 0 0,0 0 0,1 0 15,-22 0-15,21 0 0,0 0 0,1 0 16,-22 0-16,0 0 0,21 0 15,-20 0-15,-1 21 0,-21 0 16,0 0-16,0 1 16,-21 20-16,-1-21 0,1 0 15,-21 22-15,0-1 0,20-21 0,-20 21 16,0-20-16,-1 20 16,22-21-16,-21 21 0,21-20 0,0-1 15,-1 0-15,1 0 0,0-21 16,21 21-16,-21-21 0,21-21 31,0 0-31,0 0 0</inkml:trace>
  <inkml:trace contextRef="#ctx0" brushRef="#br0" timeOffset="34269.06">4466 8361 0,'0'0'0,"-42"21"31,21-21-31,21 21 16,0 0-16,0 1 16,21-22-1,0 0-15,0 0 0,0 0 16,22 0-16,-22 0 0,21-22 0,-21 22 15,22-21-15,-1 0 0,0 0 16,-21 0-16,22 0 0,-1-1 0,-21 1 16,0-21-16,1 21 0,-1 0 0,-21-22 15,21 1-15,-21 21 0,0 0 16,0-22-16,0 22 0,0 0 16,-21 21-1,0 0-15,-1 21 0,22 0 16,0 0-16,0 22 0,-21-1 0,21 0 15,-21 1-15,21-1 0,-21 22 16,21-22-16,0 0 0,0 64 16,0-64-16,0 1 0,0-1 0,0 0 15,0 1-15,0-1 0,0-21 16,0 22-16,0-22 0,0 0 0,0 0 16,0 0-16,21 0 15,-21-42 16,-21 0-31,0 0 0,21 0 16,-21 0-16,-1-1 0,1 1 0,0 0 16,0 0-16,0 0 0,0 0 0,-1-1 15,22 1-15,-21 21 16,0 0-16,21 21 16,0 1-16,0-1 0,0 0 15,0 0-15,0 0 0,0 0 16,0 1-16,21-1 0,0 0 0,1 0 15,-1 0-15,0 0 0,21 1 16,-21-22-16,22 0 0,-1 0 16,-21 0-16,22 0 0,-1 0 0,0 0 15,1-22-15,-1 1 0,0 0 0,1 0 16,-1 0-16,0-22 0,-21 22 16,22-21-16,-22 0 0,21 20 0,-21-20 15,1 0-15,-1-22 0,0 22 16,0 0-16,0-22 0,-21 22 0,21-43 15,-21 43-15,0-1 0,22 22 16,-22 0-16,0 42 31,0 22-31,-22-22 0,22 21 0,-21 0 16,0 1-16,21-1 16,-21 22-16,21-22 0,-21 0 0,21 1 15,-21-1-15,21 0 0,0 1 0,0-1 16,0-21-16,0 0 0,0 0 15,0 1-15,21-1 0,0 0 0,0-21 16,0 0-16,0 0 0,1 0 16,-1 0-16,0 0 0,21-42 15,-21 20-15,1 1 0,-1 0 0,0 0 16,0 0-16,-21-22 0,0 22 16</inkml:trace>
  <inkml:trace contextRef="#ctx0" brushRef="#br0" timeOffset="34449.28">5313 8488 0,'0'0'0,"-21"0"0,-1 0 31,44 0-15,-1 0-16,0 0 0,0 0 0,21 0 16,-20 0-16,20 0 0,-21 0 0,21 0 15,1 0-15,-1 0 0,22 0 16,-22-21-16,0 21 0,22-21 15,-22 21-15,22-22 0,-22 1 0</inkml:trace>
  <inkml:trace contextRef="#ctx0" brushRef="#br0" timeOffset="34769.3">6921 8403 0,'0'0'0,"0"-21"0,0 0 16,0 0-16,0 42 31,0 0-31,0 0 16,0 0-16,0 1 0,0-1 15,0 21-15,-21-21 0,0 22 0,21-22 16,-21 21-16,0-21 0,0 22 15,-1-1-15,1-21 0,21 0 0,-21 22 16,21-22-16,-21 0 0,21 0 16,21-21-1,0 0-15,0-21 16,1 0-16,20 0 0,0-1 0,-21 1 16</inkml:trace>
  <inkml:trace contextRef="#ctx0" brushRef="#br0" timeOffset="35139.8">7578 8361 0,'0'0'0,"21"-21"0,-21 0 16,0-1-16,-21 22 15,-1 0 1,1 0-16,0 22 0,-21-1 16,21-21-16,-1 21 0,-20 0 0,21 0 15,0 0-15,0 1 0,-1-1 0,1 0 16,21 0-16,0 0 15,0 0-15,21 1 16,1-22-16,-1 0 0,0 0 0,0 21 16,21-21-16,-20 0 0,-1 0 0,0 21 15,21-21-15,-21 0 0,1 21 16,-1 0-16,-21 0 16,0 1-16,-21-1 15,-1-21-15,1 21 0,-21-21 16,21 21-16,-22-21 0,22 0 0,-21 21 15,0-21-15,20 0 0,-20 0 0,21 0 16,0 0-16,0 0 0,-1 0 0,1 0 16,21-21-1,0 0-15,0 0 16,0 0-16,0-1 0,0 1 0</inkml:trace>
  <inkml:trace contextRef="#ctx0" brushRef="#br0" timeOffset="35343.61">6900 8170 0,'-84'-42'32,"84"21"46</inkml:trace>
  <inkml:trace contextRef="#ctx0" brushRef="#br0" timeOffset="36443.51">9059 8488 0,'0'0'15,"21"0"-15,1 0 0,-1 0 0,0 0 16,0-21-16,21 21 0,-20-21 0,-1-1 16,0 22-16,0-21 0,0 0 0,0 0 15,-21 0-15,22 0 0,-22-22 16,0 22-16,0 0 0,0-21 16,0 20-16,0-20 0,-22 21 15,22-21-15,-63-22 0,42 43 16,-22 0-16,22 0 0,-21 21 0,21 0 15,-22 0-15,1 0 0,0 0 0,-1 21 16,1 0-16,0 21 0,21 1 16,-22-1-16,1 0 0,21 1 0,-22-1 15,22 0-15,0 22 0,0 20 16,21-62-16,0 20 0,0-21 0,0 21 16,0-20-16,21-1 0,0-21 15,0 21-15,1-21 0,20 0 16,21 0-16,-20 0 0,-1 0 15,0 0-15,1 0 0,-1-21 0,0 0 16,1-1-16,-1 1 0,0 0 0,-20 0 16,41-43-16,-42 43 15,0-21-15,1 21 0,-1-22 0,-21 1 16,0 0-16,0-1 0,0 22 0,0 0 16,0 0-16,0 0 0,-21 42 31,-1 0-31,22 0 0,0 22 0,-21-22 15,21 21-15,0 0 0,0-20 16,0 20-16,0-21 0,0 21 16,0-20-16,21-1 0,1 0 0,-1 0 15,0 0-15,0-21 0,0 0 0,0 0 16,1 21-16,20-21 0,-21 0 0,43 0 16,-43-21-16,0 21 15,21-21-15,-21 0 0,22 21 0,-22-21 16,0 0-16,0-1 0,-21 1 0,21-42 15,-21 42-15,0-1 0,0 1 16,0 0-16,0 0 0,0 0 16,0 42-1,0 0-15,-21 0 0,21 0 16,0 1-16,-21-1 0,21 0 16,-21 21-16,21-21 0,-21 1 15,21-1-15,0 0 0,0 0 0,-21 0 16,21 0-16,0 1 0,-22-22 15,22-22 32,0 1-47,0 0 0,22 0 16,-1 0-16,0 0 0,-21-22 0,21 22 16,0-21-16,22-1 0,-22 1 0,21 0 15,-21-1-15,22 22 16,-1-21-16,0 21 0,1 0 0,-1 21 15,0 0-15,-21 0 0,22 21 0,-22 0 16,0 21-16,0-21 0,0 22 16,-21-22-16,0 21 0,0 1 0,0-1 15,0-21-15,0 21 0,0-20 0,0-1 16,0 21-16,0-21 16,-21 0-16,0-21 0,21-21 31,21 21-31,-21-21 15,21 0-15</inkml:trace>
  <inkml:trace contextRef="#ctx0" brushRef="#br0" timeOffset="38075.94">11282 8403 0,'0'0'0,"21"0"16,-21-21-1,0 0 1,0 0-16,0 0 16,21-1-16,-21 1 0,0-21 0,21 21 15,0-22-15,1 1 0,-1 0 16,0-1-16,0-20 0,0 21 0,0-1 15,22-20-15,-22 20 0,21-20 16,43-43-16,-64 64 0,21 21 16,1-22-16,-1 22 0,0 21 15,-20 0-15,20 0 0,-21 21 0,21 0 16,-20 1-16,-22-1 0,0 21 0,0-21 16,0 0-16,0 1 0,0 20 15,0-21-15,0 0 0,0 0 16,-22-21-16,22-21 47,0 0-47,0 0 0,0 0 15,0 0-15,-21-1 0,0 1 16,21 0-16,-21 0 16,0 21-16,0 0 0,-1 0 0,1 0 15,-21 0-15,21 0 0,0 21 16,-1 0-16,1 22 0,0-22 15,-21 21-15,21-21 0,-1 22 0,1-1 16,-21 21-16,21-20 0,0 20 16,-1-20-16,1 20 0,0-21 0,21 1 15,0-1-15,0 0 0,0 1 0,0-1 16,0-21-16,21 22 0,0-22 0,22 0 16,-22 0-16,21-21 0,-21 0 15,22 0-15,41 0 0,-20 0 16,-22 0-16,1-21 0,20 21 15,-21-21-15,22 0 0,-22-1 0,1 1 16,-1 0-16,0-21 0,1 21 0,-22-22 16,0 1-16,0 0 15,0-1-15,-21 22 0,0-21 0,0-1 0,0 22 16,0 0-16,0 0 0,-21 21 16,0 0-16,0 0 15,0 21-15,-1 0 0,1 0 0,0 22 16,0-22-16,0 21 0,21 1 15,0-22-15,-21 21 0,21-21 16,0 22-16,0-22 0,0 0 0,0 0 16,0 0-16,21 0 0,0-21 0,0 22 15,0-22-15,0 0 0,22 0 16,-1 0-16,-21 0 0,22 0 0,-1-22 16,0 22-16,-21-21 0,22 0 0,-1 0 15,-21 0-15,0 0 0,22-1 0,-22 1 16,0-21-16,-21 21 0,0-22 15,21 22-15,-21-21 16,21 21-16,-21 0 0,0 42 31,-21 0-31,0 21 0,21-21 16,-21 22-16,21-22 0,-21 21 0,0-21 16,21 22-16,0-22 0,-22 0 15,22 21-15,-21-20 0,21-1 16,0 0-16,21-21 31,1-21-31,-1 0 16,0-1-16,-21 1 0,21 0 15,0 0-15,0-21 0,22 20 0,-22-20 16,0 21-16,0-21 0,0 20 16,1 1-16,-1 0 0,-21 0 0,0 0 15,21 21-15,0 0 16,-21 21-16,0 0 0,0 0 15,0 0-15,0 1 0,0-1 0,0 0 16,0 21-16,0-21 0,0 1 16,0-1-16,0 0 0,0 0 0,0 0 15,0 0-15,21 1 0,0-1 0,1-21 16,-1 21-16,0-21 0,21 0 16,1 0-16,-22 0 0,0 0 0,21 0 15,-21 0-15,85-42 16,-85 20-16,1 1 15,20-21-15,-21 21 0,0-22 0,0 1 16,22-43-16,-22 22 0,0 21 16,-21-22-16,0 22 0,21-22 15,-21-42-15,0 64 0,21 0 16,-21-1-16,0 1 0,0 21 16,0 0-16,0 42 15,-21 0-15,21 21 16,-21 1-16,0-22 0,21 42 15,0-20-15,-21-1 0,21 22 16,-21-22-16,21 21 0,-22-20 0,22 20 16,0-20-16,0-1 0,0 0 0,0-21 15,0 22-15,0-22 0,0 0 16,0 0-16,0 0 0,22 1 16,-1-22-16,0 0 0,0 0 15,0 0-15,0-22 16,1 22-16,-1-21 0,-21 0 0,21 0 15,0 0-15,-21 0 0,21-1 0</inkml:trace>
  <inkml:trace contextRef="#ctx0" brushRef="#br0" timeOffset="38275.94">13271 8065 0,'0'0'0,"-21"21"0,0-21 16,21 21-16,21-21 15,0 0 1,1 0-16,20 0 0,-21 0 0,21 0 16,-20 0-16,20 0 0,0 0 0,-21-21 15,22 0-15,-1 21 0,0-22 16,-20 1-16,-1 21 0,0-21 16,0 21-16,0-21 0</inkml:trace>
  <inkml:trace contextRef="#ctx0" brushRef="#br0" timeOffset="38859.94">13970 8170 0,'0'0'0,"-42"-84"31,42 63-31,0-1 0,0 1 15,0 0-15,0 0 0,0 0 0,21 0 16,0-1-16,0 22 0,0-21 0,22 21 16,-22 0-16,21 0 0,0 0 15,1 0-15,-1 0 0,-21 21 0,22 1 16,-1-1-16,0 0 0,-21 21 0,22 1 16,-22-1-16,0 0 15,-21 1-15,0-1 0,0 0 0,0-21 16,0 22-16,0-22 0,-21 0 0,0 0 15,21 0-15,-21 1 0,-1-22 16,1 0-16,0 0 0,0 0 16,21-22-1,0 1-15,0 0 0,0 0 16,0 0-16,21-22 0,-21 22 0,21-21 16,0 21-16,1-22 15,-1 1-15,-21 21 0,21-21 0,0 20 0,0 1 16,0 0-16,1 0 0,-1 0 15,0 21-15,0 0 0,0-21 16,0 21-16,1 0 0,-1 0 0,0 0 16,0 0-16,0 0 0,0 0 15</inkml:trace>
  <inkml:trace contextRef="#ctx0" brushRef="#br0" timeOffset="39811.28">15346 8022 0,'0'0'15,"0"-21"-15,0 0 16,0 0-16,0 0 0,-21-1 16,-1 1-16,1 0 0,0 0 15,0 21-15,-21-21 0,20 21 16,1 0-16,0 0 0,0 0 0,-21 0 16,20 0-16,1 0 0,0 21 0,-21 0 15,21 0-15,-1 22 0,1-22 0,0 21 16,0 0-16,0 1 0,0-1 15,21 0-15,-22 1 0,22-1 0,0-21 16,0 22-16,0-22 0,0 0 0,0 0 16,0 0-16,22 0 0,-1-21 0,0 0 15,0 22-15,0-22 0,22 0 16,-22 0-16,0 0 0,21-22 16,-21 22-16,43-42 0,-43 21 15,21 0-15,-20 0 0,-1-22 16,0 22-16,0-21 0,-21-1 0,21 1 15,-21 0-15,21-1 0,-21 1 16,0 0-16,0 21 0,0-1 0,0 1 16,0 0-16,0 0 0,0 42 15,-21 21 1,21-20-16,-21 20 16,21 0-16,-21-21 0,21 22 0,0-1 15,0 0-15,0-20 0,0 20 0,0-21 16,0 21-16,0-20 0,0-1 15,21 0-15,0-21 0,0 21 0,22-21 16,-1 0-16,0 0 0,-20 0 16,-1 0-16,21 0 0,-21-21 15,0 0-15,22 21 0,-22-21 0,0-22 16,0 22-16,0-21 0,1-1 0,-1 1 16,0 0-16,-21-1 0,0-20 0,21 21 15,0-22-15,-21 22 0,21-22 16,-21 22-16,0 0 0,0-1 15,22 1-15,-22 0 0,0 20 0,21 1 16,-21 42 0,0 1-1,-21 20-15,-1-21 0,1 21 0,21 1 16,0-1-16,0 0 0,0 1 16,-21-1-16,21 0 0,0 1 0,0-1 15,0 0-15,0 1 0,0-22 0,0 21 16,0-21-16,0 1 0,21 20 15,-21-21-15,21 0 0,1-21 16,-1 0-16,0 0 0,0 0 16,0 0-16,0-21 0,1 0 0,-1 0 15,0 0-15,0-1 0,0 1 16,0-21-16,1 21 0,-1 0 16,0-22-16,-21 1 0,0 21 15,0 42 1,-21 0-1,0 21-15,21-20 0,-22-1 0,1 21 16,21-21-16,-21 0 0,21 1 16,0-1-16,0 0 0,0 0 0,0 0 15,21-21 17,0 0-32,-21-21 0,22 21 15,-22-21-15,0 0 0,21 0 0,-21-1 16,21 1-16,-21 0 0,21 0 15</inkml:trace>
  <inkml:trace contextRef="#ctx0" brushRef="#br0" timeOffset="40008.29">16298 7789 0,'0'0'0,"-21"0"0,0 0 0,0 0 15,0 0-15,-1 0 31,44 0 1,-1 0-17,0 0-15,0 0 16,0 0-16,0 0 0</inkml:trace>
  <inkml:trace contextRef="#ctx0" brushRef="#br0" timeOffset="40601.28">16552 7959 0,'64'-21'15,"-43"21"1,0 0-16,0 0 16,0 0-16,1 0 15,-1 0-15,0 0 0,0 0 0,0 21 16,-21 0-16,0 0 0,21 0 0,-21 0 15,0 1-15,0 41 16,0-21-16,0-20 0,-21 20 0,0-21 0,-21 21 16,21-20-16,-22 20 0,-20-21 15,20 21-15,1-20 0,0-1 0,-1 0 16,1 0-16,0-21 0,21 0 0,-1 21 16,1-21-16,42 0 31,1-21-16,-1 21-15,0 0 0,0 0 0,0-21 16,0 21-16,1 0 0,-1 0 0,21 0 16,-21 0-16,0 0 0,22 0 0,-22 0 15,0 21-15,21-21 0,-20 21 16,-1 0-16,0 1 0,0-1 16,0 0-16,0 0 0,-21 21 0,22-20 0,-22 20 15,21 0-15,-21 1 0,0-1 0,0 0 16,0 1-16,-21 20 0,-1-21 0,1 1 15,0-1-15,-21 0 0,-1 1 16,1-1-16,0-21 0,-1 22 16,1-22-16,0 0 0,-22 0 0,22-21 15,0 21-15,-22-21 0,1 0 0,20 0 16,-20 0-16,20-21 0,1 21 0,21-21 16,-21 21-16,20-21 0,-20 0 0,21-1 15,0 1-15,21 0 0,0-21 16,0 21-16,0-22 0,0 22 0,0-21 15,21-1-15,0 1 0,21-21 0,-20 20 16,20-20-16,21-1 0,-20 22 0,20-22 16</inkml:trace>
  <inkml:trace contextRef="#ctx0" brushRef="#br0" timeOffset="40940.08">16976 8065 0,'0'0'0,"-22"0"15,22-22 17,22 22-32,-1-21 15,0 21-15,21-21 0,-21 21 0,1-21 16,-1 0-16,0 21 16,0-21-16,0-1 0,0 1 0,1 0 15,-22 0-15,-22 0 16,1 21-1,0 0-15,-21 0 0,21 0 0,-1 21 16,-20 0-16,21 0 0,0 0 0,-22 22 16,22-22-16,0 21 0,21-21 15,0 22-15,-21-22 0,21 21 0,0-21 16,0 1-16,0-1 0,0 0 0,0 0 16,21 0-16,0-21 0,0 0 0,1 21 15,20-21-15,-21 0 0,21 0 16,22 0-16,-22 0 0,22-21 15,-22 21-15</inkml:trace>
  <inkml:trace contextRef="#ctx0" brushRef="#br0" timeOffset="41420.08">17907 8001 0,'0'0'0,"0"-21"0,0 0 0,0 0 16,0-1-16,0 1 0,0 0 0,0 0 15,-21 21-15,0-21 0,-1 21 16,1 0-16,0 0 0,0 0 15,-21 0-15,20 21 0,1 0 0,-21 0 16,21 0-16,-22 1 0,1 20 16,21 0-16,-21 1 0,20-22 0,-20 21 15,21 0-15,21-20 0,0 20 0,-21-21 16,21 0-16,0 0 16,0 1-16,0-1 0,21-21 0,0 21 15,0-21-15,0 0 0,1 0 0,-1 0 16,21 0-16,-21 0 0,0-21 0,22 0 15,-22 21-15,21-22 0,-21-20 16,22 21-16,-22-21 0,21-1 0,-21 1 16,1 0-16,20-1 0,0-63 15,-21 43-15,1 21 0,20-64 16,-42 42-16,21 22 0,-21 21 16,21-22-16,-21 22 0,0-21 15,0 63 1,-21 21-16,0-20 0,0 20 0,0 0 15,-1 1-15,-20-1 0,21 21 16,0 1-16,21-1 0,-21-20 0,21 20 16,0 1-16,0-22 0,0 0 15,0 1-15,0-1 0,21-21 0,-21 0 16,42 22-16,-21-22 0,0-21 16,1 0-16,-1 0 0,21 0 0,-21-21 15,0 0-15,22 21 0</inkml:trace>
  <inkml:trace contextRef="#ctx0" brushRef="#br0" timeOffset="43070.13">19346 7705 0,'0'0'0,"21"0"15,1 0-15,-1 0 16,0 0-16,-21-21 31,21 21-31,0-22 16,-21 1-16,0 0 16,21 0-16,-21 0 0,22 0 15,-22-1-15,0 1 0,0 0 0,0 0 16,0 0-16,0 0 15,-43 21-15,22 0 0,0 0 16,0 0-16,-22 21 0,22-21 0,-21 21 16,-22 42-16,43-41 0,0-1 15,0 21-15,0-21 0,21 0 16,-21 22-16,21-22 0,0 0 0,0 0 16,21 22-16,0-22 0,0 0 15,0 0-15,22-21 0,-22 21 16,21 0-16,-21 1 0,0-1 15,22 0-15,-22 21 0,0 1 16,-21-22-16,0 0 0,0 0 0,0 0 16,0 0-16,-21-21 0,0 22 15,0-1-15,-1-21 0,1 0 0,-21 0 16,21 0-16,-22 0 0,22 0 0,0 0 16,0-21-16,0 21 0,0-22 0,-1 1 15,1 0-15,0 0 0,0-21 16,21 20-16,0-20 0,0 21 15,0 0-15,0 0 0,0-1 0,0 1 16,0 0-16,0 42 31,0 0-31,0 1 16,0-1-16,21 21 0,-21-21 16,21 0-16,0 1 0,-21 20 15,22-21-15,-1 0 0,0 0 0,0 1 16,0-1-16,0-21 0,1 21 0,20 0 15,-21-21-15,21 0 0,1 0 0,-22 0 16,21 0-16,1 0 0,-1 0 16,0-21-16,1 21 0,-1-21 0,0 0 15,-21-1-15,22 1 0,20-21 16,-42 0-16,22 20 0,-43-20 0,21 21 16,0-21-16,-21-1 15,21 22-15,-21 0 0,0 42 31,-21 0-15,0 0-16,0 1 0,0-1 0,21 0 16,-22 21-16,22-21 0,0 1 0,0-1 15,0 0-15,0 0 0,0 0 0,0 0 16,22-21-16,-1 0 16,0 0-16,0 0 0,21 0 0,-20 0 15,-1 0-15,63-21 0,-62 21 16,20-21-16,-21 0 0,21 0 15,-20 0-15,-1-1 0,0 1 16,21 0-16,-42 0 0,21 0 0,1-22 16,-22 22-16,0 0 0,0 0 15,0 42 17,0 0-32,0 0 15,-22 22-15,22-22 0,-21 21 16,21 1-16,0-22 0,0 21 0,-21 0 15,21 22-15,0-22 0,-21 1 0,21-1 16,0 21-16,0-20 0,0-1 0,0 22 16,0-22-16,0 0 0,-21 22 15,21 42-15,-21-43 0,21-21 16,-22 22-16,22-1 0,-21-20 16,0-1-16,-21 43 0,21-64 15,-22 0-15,22 21 0,0-42 0,0 22 16,-22-22-16,22 0 0,0 0 15,0 0-15,0 0 0,21-22 16,0 1-16,0 0 0,0 0 0,0 0 16,0-22-16,21 22 0,0-42 15,0 20-15,22-20 0,-22-1 0,21 1 0,0-1 16,1 1-16,-1-22 0,0 1 16,22-1-16,-22 0 0,22 1 0,-1-1 15,-20 0-15,20 22 0,-21-1 16,1 22-16,-1-22 0,0 43 0,-20-21 15,-1 21-15,0 0 0,-42 21 32,0 21-17,-1 0-15,1 0 0,0 21 0,0-20 16,0-1-16,21 0 0,-21 21 0,21-21 16,0 1-16,0-1 0,0 0 15,21 0-15,0 0 0,0 0 0,0 1 16,0-1-16,22 0 15,-22 0-15,-42-21 32,0 0-32,-1 0 15,1 0-15,0 0 0,0 0 0,0 0 16,0 0-16,-1 0 16,22-21-1,0 0 1,22 0-16,-1-1 0,0 1 0,0 0 15,21 0-15</inkml:trace>
  <inkml:trace contextRef="#ctx0" brushRef="#br0" timeOffset="43348.29">21272 7493 0,'0'0'0,"0"-21"0,0 0 15,0 0-15,0-1 16,0 44-1,-21-22-15,21 21 0,-21 21 16,0-21-16,21 22 0,-21-22 16,0 21-16,21 0 0,-22 1 0,1-1 15,0 0-15,0 1 0,21-1 16,-21 0-16,0-20 0,21 62 16,0-41-16,-22-22 0,22 0 0,0 0 15,0 0-15,0 0 16,0 1-16,22-22 15,-1 0-15,0 0 16,0 0-16,-21-22 0,21 1 16,0 0-16</inkml:trace>
  <inkml:trace contextRef="#ctx0" brushRef="#br0" timeOffset="43559.84">21018 7938 0,'0'0'0,"-21"0"16,0 0-16,42 0 47,0 0-47,1 0 15,-1-22-15,0 22 0,0 0 0,0 0 16,0 0-16,1-21 0,-1 21 16,0 0-16,0 0 0,0-21 0,0 21 15,1 0-15,-1 0 0,0 0 0,0 0 16</inkml:trace>
  <inkml:trace contextRef="#ctx0" brushRef="#br0" timeOffset="44520.01">21357 7874 0,'0'21'0,"-21"-21"15,21 21 1,21-21 0,0 0-16,0 0 15,1 0-15,-1 0 0,0 0 16,0 0-16,0-21 0,0 21 0,1-21 15,-1 0-15,0 21 0,0-21 16,0 21-16,-21-21 0,0-1 0,0 1 16,-21 21-1,0 0-15,0 0 0,0 0 16,-1 0-16,1 0 16,0 21-16,0 1 0,-21-22 0,20 21 0,1 21 15,0-21-15,0 0 0,21 43 16,-21-43-16,21 21 15,0-20-15,0-1 0,0 0 0,0 0 16,0 0-16,21 0 0,0-21 0,0 22 16,22-22-16,-22 0 0,21 0 15,-21 0-15,22 0 0,-22 0 0,21 0 16,0-22-16,-20 22 0,20-21 0,-21 0 16,0 0-16,0 0 0,1 0 15,-1-22-15,0 22 0,-21 0 0,0 0 16,21-22-16,-21 22 0,0 0 15,0 42 17,-21 0-32,0 1 0,21-1 0,0 0 15,0 0-15,-21 0 0,21 22 16,-22-22-16,22 0 0,-21 21 16,0-21-16,21 1 0,0-1 15,0 0 1,-21-21-16,21-21 31,0 0-31,0-1 16,0 1-16,0 0 0,0 0 15,0-21-15,0 20 0,21-20 16,0 21-16,0-21 0,22 20 16,-22-20-16,21 21 0,1 0 0,-22 0 15,21-1-15,0 22 0,-20 0 16,-1 0-16,21 0 0,-21 22 15,-21-1-15,0 0 0,0 0 0,0 0 16,0 0-16,0 22 0,0-22 16,0 21-16,0-21 0,0 1 0,-21-1 15,0 0-15,21 0 0,-21 0 0,21 0 16,-21-21 0,-1 0-1,1 0 1,21-21-1,0 0-15,0 0 0,21 0 16,1-22-16,-1 22 0,0 0 0,0-21 16,0 21-16,22-22 0,-1 1 15,-21 21-15,21 0 0,1-1 0,-22 1 16,21 0-16,1 21 0,-22 0 0,21 0 16,-21 0-16,0 21 0,1-21 15,-22 43-15,0-22 0,0 0 0,0 21 16,0-21-16,-22 22 0,22-22 0,-21 21 15,0 1-15,0-22 0,0 21 16,21-21-16,-21 0 0,-1 1 16,1-1-16,0 0 0,0 0 0,0 0 15,0-21-15,-22 0 0,22 0 16,-21 0-16,-1 0 0,-20 0 16,21 0-16</inkml:trace>
  <inkml:trace contextRef="#ctx0" brushRef="#br0" timeOffset="46559.26">868 10118 0,'0'-21'0,"0"-64"31,0 64-31,0 0 0,0-1 16,0 1-16,0 0 0,0 0 15,0 42 1,0 0 0,0 0-16,0 22 0,0-1 15,0 0-15,0 1 0,0-1 16,0 0-16,0 22 0,0-22 0,0 22 0,0-22 15,0 0-15,0 1 16,0-1-16,0-21 0,0 0 0,0 1 16,0-1-16,21-21 15,0 0 1,-21-21-16,21-1 0,-21 1 0,21-21 16,1 21-16,-22-22 0,21 1 15,0 21-15,-21-21 0,21-1 0,0 1 16,0 0-16,-21 20 0,22-20 15,-1 21-15,-21 0 0,0 0 0,21 21 16,0 0 0,0 0-16,-21 21 0,21-21 15,1 21-15,-22 21 0,21-21 16,-21 1-16,0 20 0,21-21 0,0 21 16,-21-20-16,21 20 0,0-21 15,-21 21-15,22-20 0,-1-1 0,0-21 16,0 21-16,0 0 0,0-21 0,1 0 15,-1 0-15,0 0 0,21-21 16,-21 0-16,22 0 0,-22-1 0,0 1 16,21-21-16,-20 21 0,-1-22 15,0 22-15,-21-21 0,0 21 0,21-22 16,-21 1-16,0 0 0,0-1 16,0 1-16,0 21 0,0-21 15,0-1-15,0 22 0,0-21 0,0 21 16,0-1-16,21 44 31,-21-1-31,0 21 16,0-21-16,0 22 0,21-22 0,-21 21 15,0 0-15,0 1 0,0-22 16,0 21-16,22 1 0,-22-1 0,0 0 16,0-21-16,0 22 0,21-22 0,0 0 15,0 21-15,0-20 16,0-1-16,1-21 0,20 0 15,-21 0-15,0 0 0,22 0 0,-22 0 16,21-21-16,-21-1 0,22 1 16,20-21-16,-42 21 0,22 0 15,20-22-15,-42 1 0,0 21 16,1 0-16,-22-1 0,0-20 16,0 0-16,0 21 0,0-1 15,-22 22-15,1 0 0,0 0 16,0 0-16,0 0 15,0 22-15,21-1 16,0 0-16,0 0 16,21-21-16,0 21 0,0-21 15,0 21-15,0-21 0,22 22 0,-22-22 16,0 21-16,0-21 0,0 21 16,1 0-16,-1-21 0,0 21 0,0 0 15,0 1-15,0-1 16,1 0-1,-1-21-15,0 0 16,0 0-16,0 0 0,0-21 16,1 0-16,-1 21 0,0-22 15,0 1-15,0 0 0,0 0 0,22 0 16,-22-22-16,0 22 16,0 0-16,0 0 0,1 0 0,-22 0 15,21-1-15,0 1 0,-21 0 16,0 42 15,0 0-31,0 1 16,0-1-16,-21 0 0,21 0 15,0 0-15,0 0 0,0 1 16,0-1-16,0 0 0,0 0 0,0 0 16,21 0-16,0 1 0,21-1 15,-20-21-15,20 0 0,-21 0 0,21 0 16,-20 0-16,20 0 0,-21 0 15,21-21-15,1 21 0,-22-22 16,21 1-16,1 0 0,-22 0 0,21 0 16,-21 0-16,0-1 0,1 1 0,-1 0 15,-21 0-15,0 0 0,0 0 16,0-1-16,0 1 0,0 0 16,-21 21-1,-1 21-15,1-21 0,0 21 16,0 1-16,21-1 0,0 0 0,-21 0 15,21 0-15,-21 0 0,21 1 16,0-1-16,0 0 0,0 0 0,0 0 16,0 0-16,21-21 15,0 0-15,0 0 0,0 0 16,0 0-16,1 0 0,-1 0 16,0 0-16,0-21 0,0 21 15,0-21-15,1 21 0,-1-21 16,0 0-16,0 21 0,0-21 0</inkml:trace>
  <inkml:trace contextRef="#ctx0" brushRef="#br0" timeOffset="47621.28">4699 10224 0,'0'-22'31,"0"1"-15,0 0-16,0 0 0,21 0 15,0 0-15,-21-1 0,21-20 0,1 21 16,-1-21-16,-21-1 0,21 1 0,0 0 16,0-1-16,-21 1 15,0 0-15,0-1 0,21 1 0,-21 0 0,0 20 16,0 1-16,0 0 0,0 42 31,0 0-31,-21 1 0,0 20 16,21-21-16,0 21 0,-21 1 0,0-1 15,21 0-15,0 1 0,0 20 16,0-20-16,0-22 0,0 21 0,0 0 16,0-20-16,0 20 0,0-21 0,0 0 15,21 22-15,0-43 0,0 21 16,0 0-16,22-21 0,-22 0 0,21 0 15,-21 0-15,22 0 0,-22 0 0,21 0 16,1 0-16,-22-21 0,21 0 16,-21 21-16,0-22 0,1 1 0,-1 0 15,0 0-15,0-21 0,0 20 16,0-20-16,-21 0 0,22 21 0,-22-22 16,0 1-16,0 0 0,0-22 15,0 22-15,0 21 0,-22 42 31,1 0-31,21 0 0,-21 21 16,21-20-16,-21 20 0,21 0 0,0-21 16,0 22-16,-21-1 0,21 0 15,-21-20-15,21 20 0,0-21 16,0 0-16,0 0 0,0 1 0,0-1 16,-22 0-16,22 0 15,0-42 1,22 0-1,-1 0-15,-21-1 0,21 1 16,0 0-16,-21 0 0,21 0 0,0 0 16,1-1-16,-22 1 0,21 0 15,0 0-15,-21 0 0,21 21 16,0 0 0,-21 21-16,0 0 15,0 0-15,0 0 16,0 1-16,0-1 0,0 0 0,0 0 0,0 0 15,0 0-15,21 1 16,1-22-16,-1 21 0,0-21 0,0 21 16,21-21-16,-20 0 0,20 0 15,-21 0-15,21 0 0,-20 0 0,20 0 16,0-21-16,-21 0 0,22-1 0,-22 22 16,21-21-16,-21 0 0,1 0 0,-1 0 15,0 0-15,0-1 0,0 1 16,-21-21-16,0 21 0,0 0 0,0-22 15,0 22-15,0 0 16,0 0-16,-21 21 16,0 0-16,0 21 0,0 0 15,21 0-15,-22 0 0,1 1 0,21-1 16,-21 21-16,21-21 0,0 22 16,0-22-16,0 0 0,0 0 0,0 0 15,0 0-15,21 1 0,0-22 16,1 0-16,-1 0 0,0 0 0,21 0 15,-21 0-15,1 0 0,20 0 0,0-22 16,1 1-16,-22 0 0,0 0 16,21 0-16,-21 0 0,1-1 15,-1 1-15,0 0 0</inkml:trace>
  <inkml:trace contextRef="#ctx0" brushRef="#br0" timeOffset="47876.02">4635 9906 0,'0'0'0,"-21"0"0,-21 21 16,21-21-16,0 21 0,42-21 31,21 0-31,-21 43 0,22-43 0,-22 0 15,42 0-15,1-21 0,-22-1 0,0 1 16,22 21-16,-22-21 0,1 0 0,-1 21 16,0-21-16,-21 21 0,22-21 15,-22-1-15,21 22 0,-21-21 0,1 0 16</inkml:trace>
  <inkml:trace contextRef="#ctx0" brushRef="#br0" timeOffset="49548.79">8022 9567 0,'0'-21'15,"0"0"1,21 21-16,0-21 0,1 0 16,-1 21-16,0-21 0,0-1 15,0 1-15,22 0 0,-22 0 16,0 0-16,0 0 0,0-1 0,22-41 16,-43 42-16,0 0 0,0-1 15,0 1-15,-22 0 16,1 21-16,0 0 0,-21 0 0,21 0 15,-22 0-15,1 21 0,0 0 0,20 1 16,-20-1-16,0 0 0,21 0 16,-1 0-16,1 22 0,21-22 0,0 0 15,0 21-15,0-21 0,21 22 0,-21-1 16,22-21-16,20 22 0,-21-22 16,0 21-16,22 0 0,-22-20 0,0-1 15,0 21-15,0-21 0,0 0 0,1 22 16,-22-22-16,0 0 0,0 0 0,0 0 15,0 1-15,-22-22 0,1 21 16,0 0-16,-21-21 0,21 0 16,-22 0-16,1 0 0,0 0 0,-1 0 15,1 0-15,0 0 0,-1 0 0,1-21 16,21 0-16,-22-1 0,22 1 16,-21 0-16,21 0 0,0 0 0,-1-22 15,1 22-15,21 0 0,-21 21 0,21-21 16,0 0-16,21 42 31,-21 0-31,21 0 0,1 0 0,-1 1 16,0-1-16,0 21 0,0-21 15,0 0-15,1 1 0,20-1 0,-21 21 16,0-21-16,22-21 0,-22 21 16,21 1-16,0-22 0,-20 0 0,20 0 15,-21 0-15,64 0 0,-64 0 16,21 0-16,-21-22 0,22 1 15,-22 21-15,0-21 0,21 0 0,-20 0 16,-1-22-16,21 1 16,-21 0-16,0-1 0,1 1 0,-22 21 15,21-21-15,-21-1 0,21 1 16,-21 21-16,21 0 0,-21-1 0,0 1 16,0 0-16,21 21 0,-21 21 31,0 0-31,0 1 0,0-1 15,21 0-15,-21 0 0,0 0 0,22-21 16,-22 21-16,21-21 31,-21-21-15,0 0 0,0 0-16,0 0 15,0 0-15,0-1 0,-21 22 0,21-21 16,-22 0-16,1 0 0,0 21 15,0 0-15,0 0 32,21 21-32,-21 0 0,21 0 0,-22 1 15,22-1-15,0 21 0,0-21 0,0 22 16,0-1-16,0-21 0,0 21 16,0-20-16,0 20 0,0-21 0,0 21 15,0-20-15,0-1 0,22 0 0,-1 0 16,0-21-16,42 0 15,-41 0-15,-1 0 0,21 0 16,0 0-16,-20 0 0,20 0 0,43-42 16,-43 21-16,-21-1 0,21 1 15,1 0-15,-1 0 0,-21-21 16,22 20-16,-22-20 0,0 21 16,-21-21-16,0 20 0,0-20 0,0 21 15,0 0-15,0 0 0,-21 21 0,0 0 16,-1 0-16,1 0 15,-21 21-15,21-21 0,21 21 0,-21 0 16,21 21-16,-22-20 0,22-1 0,0 0 16,0 21-16,0-21 0,0 1 0,0-1 15,22 0-15,-1 0 0,-21 0 16,21 0-16,0-21 0,0 22 16,0-22-16,1 0 0,-22 21 0,21-21 0,0 0 15,0 0-15,0 0 16,0 0-16,1 0 0,-1-21 0,0 21 15,0-22-15,0 1 0,0 21 0,1-21 16,-1 0-16,0 0 0,-21 0 0,21-1 16,0-20-16,-21 21 0,0 0 15,0 0-15,0-22 0,0 22 0,0 0 16,0 42 15,0 0-31,-21 0 0,21 1 0,0 20 16,0-21-16,0 21 0,-21-20 0,21-1 15,0 21-15,0 0 16,0-20-16,0-1 0,0 0 16,0 0-1,21-21 1,-21-21-16,0 0 16,21 21-16,-21-21 0,21-1 0,-21 1 15,0-21-15,0 21 0,0 0 16</inkml:trace>
  <inkml:trace contextRef="#ctx0" brushRef="#br0" timeOffset="49712.65">9483 9440 0,'0'0'0,"-22"-21"0,22 0 15,-21 21 1,21-21-16,-21 21 16,21 21-1,0 0 1,21 0-1,0-21-15,1 22 16,20-22-16</inkml:trace>
  <inkml:trace contextRef="#ctx0" brushRef="#br0" timeOffset="50068.29">9991 9462 0,'0'21'31,"-22"0"-31,22 0 0,-21 0 16,21 0-16,-21 22 0,21-1 0,0 0 15,0 1-15,0-1 0,0 22 0,0-22 16,0 21-16,0-20 0,0 20 0,0 1 16,0-1-16,0 1 0,0 20 15,0-20-15,-21-1 0,0 22 0,0-21 16,-1 20-16,1-20 0,0 20 0,0-20 15,0-1-15,0 1 0,-1-22 0,1 22 16,-21 63 0,42-85-16,-21-21 0,21 0 0,-21 1 15,21-44 1,0 1 0,0 0-16,0-21 0,21-1 0,0 1 15,-21 0-15,21-1 0,0 1 0,22-64 16,-22 43-16,0-22 0,21-63 15</inkml:trace>
  <inkml:trace contextRef="#ctx0" brushRef="#br0" timeOffset="50355.83">9885 9991 0,'0'0'15,"0"-43"-15,0-20 0,0 21 0,0-1 0,0 1 16,0 0-16,0 20 0,0 1 16,21-21-16,0 21 0,-21 0 15,42-1-15,-20 1 0,-1 0 0,21 21 16,0-21-16,1 21 0,-1 0 0,0 0 15,1 0-15,-1 0 0,0 0 0,1 21 16,-22 0-16,0 0 0,0 1 16,-21 20-16,0-21 0,0 0 0,0 22 15,-42-22-15,21 0 0,0 21 0,-22-21 16,1 1-16,0-1 0,-1 0 16,22 0-16,-21-21 0,-1 21 15,22 0-15,0-21 0,0 0 0,0 0 16,0 0-16,42 0 31,0-21-31,0 0 16,0 21-16,22-21 0,-22 0 0</inkml:trace>
  <inkml:trace contextRef="#ctx0" brushRef="#br0" timeOffset="50624.27">10880 9292 0,'0'0'0,"0"-21"0,21-42 31,-42 84-15,21 0-1,-22 0-15,1 0 0,21 22 16,-21-22-16,21 21 0,-21 0 0,21 1 16,-21-1-16,21 0 0,0 1 0,0-1 15,-21 0-15,21 1 0,0-22 0,0 42 16,0-41-16,0-1 0,0 0 15,21-21 1,0 0-16,0 0 0,0 0 0,22-21 16,-22 21-16,0-21 0,21-1 0,-21 1 15,1 0-15,-1-21 0,0 21 0</inkml:trace>
  <inkml:trace contextRef="#ctx0" brushRef="#br0" timeOffset="50807.21">10837 9504 0,'0'0'0,"-42"0"0,21 0 0,21-21 16,-21 0-16,42 21 0,-42 0 0,42 0 31,0 0-31,21 0 16,-21 0-16,22 0 0,-22 0 16,21 0-16,1 0 0,-1 0 0,-21 0 15,21 0-15,1 0 0,-1-22 16,0 22-16,1 0 0,-1-21 0</inkml:trace>
  <inkml:trace contextRef="#ctx0" brushRef="#br0" timeOffset="51113.04">12065 9398 0,'0'0'0,"0"-63"31,0 41-31,0 44 31,0-1-15,0 0-16,0 0 0,0 0 0,0 0 16,0 22-16,0-22 0,0 21 0,-21-21 15,0 1-15,21 20 0,-22-21 16,1 0-16,21 0 0,0 1 0,0-1 15,0 0-15,0 0 0,0 0 16,21-21 0,1 0-16,-1-21 0,21 0 15</inkml:trace>
  <inkml:trace contextRef="#ctx0" brushRef="#br0" timeOffset="51497.04">12700 9335 0,'0'0'0,"21"-22"0,-21 1 0,0 0 0,0 0 16,-21 21 0,0 0-16,0 0 0,-1 21 0,-20-21 15,21 21-15,0 0 0,0 1 16,-1-1-16,1 0 0,0-21 16,21 21-16,0 0 0,0 0 0,0 1 15,0-1-15,0 0 16,0 0-16,21-21 0,0 0 15,1 0-15,-1 21 0,0-21 0,0 0 16,21 0-16,-20 0 0,-1 21 16,0-21-16,0 0 0,0 22 0,0-22 15,-21 21-15,0 0 0,0 0 16,0 0-16,0 0 0,0 1 16,-21-22-16,-21 21 0,21-21 15,0 21-15,-22-21 0,22 0 0,-21 0 16,21 21-16,-22-21 0,22 0 15,-21 0-15,21 0 0,-1 0 0,1 0 16,0 0-16,0-21 16,21 0-16,0 0 15,-21-1-15,21 1 0,0 0 0</inkml:trace>
  <inkml:trace contextRef="#ctx0" brushRef="#br0" timeOffset="51615.07">12001 9059 0,'0'0'0,"-42"0"31</inkml:trace>
  <inkml:trace contextRef="#ctx0" brushRef="#br0" timeOffset="51688.1">11917 9038 0,'0'0'16,"21"0"15</inkml:trace>
  <inkml:trace contextRef="#ctx0" brushRef="#br0" timeOffset="52301.12">14711 9335 0,'127'-85'31,"-106"64"-31,0 0 0,0 21 0,0-22 16,-21 1-16,0-21 15,0 21-15,0 0 0,-21-1 16,0 22-16,0 0 0,0 0 16,-22 0-16,22 0 0,-21 22 0,21-1 15,-22 0-15,1 0 0,21 0 0,0 0 16,0 1-16,-1-1 0,22 0 15,0 0-15,0 0 0,0 0 0,22 22 16,-1-22-16,0 0 0,0 0 0,0 0 16,0 1-16,22 20 0,-22-21 15,21 0-15,1 0 0,-22 22 0,21-22 16,-21 0-16,0 21 0,1-20 16,-1-1-16,-21 0 0,0 0 15,0 0-15,0 0 0,-21 1 0,-22-22 16,22 21-16,-21 0 0,-1-21 0,1 0 15,0 0-15,-1 0 0,1 0 0,0 0 16,-22 0-16,43 0 0,-21-21 0,-1 21 16,22-21-16,0-1 0,0 1 15,0 21-15,0-21 0,21 0 16,0 0-16,0 0 0,0-1 0,0-20 16,21 21-16,0 0 0,0 0 15,0 21-15,0-22 0,1 1 16,20 0-16</inkml:trace>
  <inkml:trace contextRef="#ctx0" brushRef="#br0" timeOffset="52552.27">15430 9081 0,'0'0'0,"22"0"0,-22-22 0,0 1 16,-22 21 15,1 21-31,21 1 0,-21 20 0,0-21 15,21 21-15,-21-20 0,0 20 16,21-21-16,-22 21 0,1 1 16,21-22-16,-21 21 0,0 1 0,0-1 15,0 0-15,21-21 0,0 22 0,-22-22 16,22 0-16,0 21 0,0-20 16,0-1-16,22-21 15,-1 0-15,0 0 0,0 0 16,-21-21-16</inkml:trace>
  <inkml:trace contextRef="#ctx0" brushRef="#br0" timeOffset="53064.54">15134 9462 0,'0'0'16,"-21"0"-16,21-22 31,21 22-31,0-21 0,22 21 16,-22 0-16,21-21 0,-21 21 0,22-21 15,-1 21-15,21-21 0,-20 21 16,-1-21-16,0 21 0,1 0 0,-1-22 16,0 22-16,1 0 0,-22 0 15,0 0-15,0 0 0,-21 22 16,0-1 0,-21 0-16,0 0 0,0 0 0,0 22 15,21-22-15,-22 0 0,1 0 16,21 21-16,0-20 0,0-1 15,0 0-15,0 0 0,0 0 0,0 0 16,21 1-16,1-22 16,-1 21-16,0-21 0,0 0 0,0 0 15,22 0-15,-22 0 0,21 0 0,-21-21 16,43-22-16,-22 43 0,-21-21 16,0 0-16,1 0 0,-1 0 15,0-1-15,-21-20 0,0 21 0,0 0 16,0-43-16,-21 43 0,0 0 15,-1 0-15,1 0 0,-21-1 16,21 22-16,0 0 0,-1 0 16,1 0-16,0 0 0,-21 0 15,21 0-15,-1 22 0,22-1 16,-21-21-16,21 21 0,0 0 16,0 0-16,0 0 0,21-21 15,1 0-15,-1 0 16,0 0-16,21 0 0,-21 0 15</inkml:trace>
  <inkml:trace contextRef="#ctx0" brushRef="#br0" timeOffset="53503.8">16383 9440 0,'0'-42'15,"0"21"1,0 0-1,0 0-15,21 21 16,0 0-16,0 0 0,1-22 16,-1 22-16,0 0 0,0 0 15,0 0-15,0 0 0,1 22 0,-1-22 16,0 21-16,0 0 0,0-21 0,-21 21 16,0 0-16,21 22 15,-21-22-15,0 0 0,0 0 0,0 0 16,0 22-16,0-22 0,0 0 0,0 0 15,0 0-15,-21-21 16,21 21-16,0-42 31,0 0-31,21 0 16,1 0-16,-1 0 0,-21-1 16,21-20-16,0 21 0,0 0 15,0 0-15,1-1 0,-22 1 0,21 0 16,0 0-16,0 0 0,-21 0 0,21-1 15,0 22-15,1 0 16,-22-21 0,21 21-16,0 0 15,0 0-15,0 0 16,0 0-16</inkml:trace>
  <inkml:trace contextRef="#ctx0" brushRef="#br0" timeOffset="54628.86">17357 9504 0,'0'0'0,"-22"0"0,1 0 15,21-21 17,21 21-32,1 0 0,-1-21 15,0 21-15,-21-22 0,21 1 0,0 21 16,0-21-16,1 21 0,-1-21 0,-21 0 15,21 0-15,-21-1 0,0 1 16,-21 21 0,0 0 15,-106 43-31,105-22 0,1 0 0,0 0 16,21 0-16,0 0 0,-21 22 0,21-22 15,0 0-15,0 0 0,0 22 16,0-22-16,0 0 0,0 0 0,21 0 15,0-21-15,0 21 0,1-21 0,-1 0 16,21 22-16,-21-22 0,0 0 16,22 0-16,-22 0 0,0 0 0,21 0 15,-20-22-15,-1 1 0,21 21 0,-21-21 16,0 0-16,22 0 0,-22 0 16,0-22-16,21 22 0,-20 0 0,20-21 15,-21 20-15,21-20 0,1 21 0,-22-21 16,42-1-16,-20 22 0,-22 0 15,0 0-15,0 21 16,0 0-16,1 0 0,-1 0 16,-21 21-16,0 0 15,0 0-15,0 0 0,0 1 16,0-1-16,0 0 0,0 0 0,0 0 16,0 0-16,0 1 15,0-44 32,0 1-47,0 0 0,0 0 16,-21 0-16,21 0 15,-22 21-15,1-22 0,21 1 16,0 0-16,-21 21 0,0 0 0,0 0 0,0 0 16,-1 0-16,1 0 15,0 0-15,0 0 0,0 21 16,0 0-16,-1 1 0,1-1 0,0 0 15,0 21-15,0-21 0,0 1 0,-1-1 16,22 21-16,0-21 0,0 0 16,0 1-16,0-1 0,0 0 15,0 0-15,0 0 0,22-21 0,-1 21 16,0-21-16,0 0 0,0 0 0,0 0 16,22 0-16,-22 0 0,21-21 15,1 21-15,-22-21 0,0 0 16,0 0-16,0 0 0,22-1 0,-22-20 15,0 21-15,0-21 0,0-1 16,0 1-16,-21 0 0,22-1 0,-22-20 16,21 20-16,0-20 0,-21-1 15,0 22-15,21-21 0,-21-1 0,21 22 16,-21 21-16,0-22 0,0 22 0,0 0 16,-21 42-1,0 0-15,0 22 0,0-22 16,-1 21-16,22 0 0,-21 22 0,0-22 15,21 1-15,-21-1 0,21 0 16,0 22-16,0-43 0,0 21 0,0 1 16,0-1-16,0-21 0,0 21 15,0-20-15,21-1 0,0 0 0,-21 0 16,21 0-16,1-21 0,-1 21 16,0-21-16,0 0 0,21 0 0,-20 0 15,-1 0-15,0 0 0,21 0 0,-21 0 16,1-21-16,-1 21 0,0-21 15,0 21-15,0 0 0,0 0 0,1-21 16,-1 0-16,0 0 16,0-1-16,-21 1 15</inkml:trace>
  <inkml:trace contextRef="#ctx0" brushRef="#br0" timeOffset="54749.79">18817 9589 0,'-21'0'0,"-21"0"15,20 0-15</inkml:trace>
  <inkml:trace contextRef="#ctx0" brushRef="#br0" timeOffset="54857.73">17547 9652 0,'0'0'0,"-63"0"0,-1 0 0,-42 21 0</inkml:trace>
  <inkml:trace contextRef="#ctx0" brushRef="#br0" timeOffset="59700.27">4953 10837 0,'0'0'0,"21"-21"16,0 21-16,-21-21 0,21 21 16,1-21-16,-22 0 15,0 0-15,-22 21 32,1 0-17,0 0-15,0 0 0,-21 21 0,20 21 16,1-21-16,-21 22 0,21-1 15,-22 21-15,22 22 0,0-21 0,0 20 16,0 1-16,0 0 0,-1-1 16,22-20-16,0 20 0,0-20 0,0-22 15,0 22-15,0-22 0,0 0 16,22 1-16,20-22 0,-21 21 0,0-21 16,22 1-16,-1-22 0,-21 0 15,21 0-15,-20 0 0,20 0 0,0 0 16,-21 0-16,22-22 0,-1 1 0,-21 0 15,0-21-15,22 21 0</inkml:trace>
  <inkml:trace contextRef="#ctx0" brushRef="#br0" timeOffset="60167.28">5800 11091 0,'0'0'16,"21"-42"-16,-21 21 0,0-21 15,0 20-15,0 1 0,0 0 0,-21 21 31,-1 21-31,1 22 0,0-22 16,0 21-16,0 0 0,0 1 0,-1 20 16,1 1-16,0-22 0,-21 22 0,21-22 15,-1 21-15,-20-20 0,21-1 16,0 0-16,-22 1 0,22-22 0,0 21 16,21-21-16,0 1 0,0-1 0,0-42 31,21-1-16,0 1-15,1 0 0,-1-21 16,0-1-16,21 1 0,-21 0 0,1-22 16,-1 22-16,-21-22 0,21 1 15,0-1-15,0 22 0,-21-21 0,0 20 16,21 1-16,-21 21 0,22-22 0,-22 22 16,0 42-1,21-21-15,-21 43 0,21-1 16,-21 0-16,21 1 0,-21 84 15,0-85-15,0 22 0,0-22 16,0 21-16,0-20 0,0-1 0,0 22 16,0-43-16,0 0 15,0 0-15,0 0 0,0 0 0,0-42 47,-21 21-47</inkml:trace>
  <inkml:trace contextRef="#ctx0" brushRef="#br0" timeOffset="61315.97">5270 11557 0,'0'0'15,"22"0"1,-1 0-16,0 0 16,21 0-16,1 0 0,-1 0 15,0 0-15,1-21 0,20 0 0,1 0 16,-22-1-16,21 22 0,1-21 15,-1-21-15,1 21 0,-22 0 0,22-1 16,-22 1-16,0 0 0,-20 21 16,20-21-16,-21 0 0,0 0 0,0 21 15,-21 21 1,0 0 0,0 0-16,0 21 0,0-20 15,0 20-15,0-21 0,0 21 16,0-20-16,-21-1 0,21 21 0,0-21 15,0 0-15,0 1 0,-21-1 0,21 0 16,0 0 0,21-21-1,0 0-15,1-21 16,-1 0-16,0 21 0,0-21 0,21-1 16,-20 1-16,-1 0 0,0-21 0,21 21 15,-21-22-15,1 22 0,-1-21 16,0-1-16,0 22 0,0-21 0,0 0 15,-21 20-15,0 1 0,0 0 0,22 21 16,-22 21 0,0 0-16,0 1 0,0-1 15,-22 21-15,22 0 0,0-20 0,-21 20 16,21 0-16,-21-21 16,21 22-16,0-22 0,0 0 0,0 21 15,0-20-15,0-1 0,21 0 16,0-21-16,1 0 0,20 0 15,-21 0-15,21 0 0,1 0 0,-1 0 16,-21-21-16,22 0 0,-1-1 0,0 1 16,1 0-16,-1 0 0,-21 0 0,21-22 15,-20 22-15,-1-21 0,0 0 16,0-1-16,0 1 0,0-64 16,-21 64-16,0-22 0,0 22 15,0 0-15,0-1 0,0 22 16,0-21-16,0 21 0,0-1 0,-21 44 15,21-1 1,-21 21-16,21 0 0,0 1 16,-21-1-16,0 0 0,0 22 0,21-1 15,0-20-15,-22 20 0,1-20 0,21-1 16,-21 0-16,21 1 0,0-1 16,0-21-16,0 21 0,0-20 0,0-1 15,21 0-15,0 0 0,1-21 0,-1 0 16,0 21-16,0-21 0,0 0 15,22 0-15,-22 0 0,21-21 16,-21 21-16,22-21 0,-22 0 0,21 0 16,-21-1-16,22 1 0,-22 0 15,0 0-15,21-21 0,-21-1 16,1 22-16,-1-21 0,0 21 0,0-22 0,0 22 16,-21 0-16,0 0 0,0 42 31,0 0-31,0 0 0,-21 22 0,0-22 15,0 0-15,0 21 0,-1-21 0,1 1 16,21 20-16,0-21 0,-21 0 16,21 0-16,0 1 0,0-1 15,21 0-15,0-21 0,1 0 16,20 0-16,-21 0 0,21 0 16,-20 0-16,20 0 0,-21-21 15,21 0-15,-20-1 0,20 1 0,-21 21 16,0-21-16,22-21 0,-22 21 0,-21-1 15,21 1-15,-21-21 0,0 21 16,0-22-16,0-20 0,-21 21 16,0 20-16,-22 1 0,22 0 15,0 21-15,-64 0 16,64 0-16,-21 0 0,21 0 0,-22 21 16,22 0-16,-21 1 0,21-22 0,-22 42 15,43-21-15,-21-21 16,21 21-16,-21-21 0</inkml:trace>
  <inkml:trace contextRef="#ctx0" brushRef="#br0" timeOffset="61503.54">7006 11218 0,'0'0'0,"-42"0"31,63 0-31,0-21 0,21 21 0,-20 0 16,20-21-16,0 0 16,1 21-16,-1-21 0,0 0 0,22 21 15,-22-22-15,0 1 0,64-21 16,-63 42-16</inkml:trace>
  <inkml:trace contextRef="#ctx0" brushRef="#br0" timeOffset="62427.88">8064 11261 0,'0'0'0,"0"-43"16,0 22 0,0 0-1,22 21-15,-1 0 16,0 0 0,0 21-16,-21 0 0,21 1 0,0 20 15,1-21-15,-22 21 0,0 1 0,21-1 16,-21-21-16,21 22 0,-21-22 15,0 21-15,0-21 0,0 0 0,0 1 16,0-1-16,0 0 16,0-42 15,0 0-31,0-22 0,21 22 16,0 0-16,-21-21 0,21-1 0,1 1 15,-22 0-15,21-1 0,0 1 16,0 0-16,-21 20 0,21-20 0,0 21 15,1 0-15,-22 0 0,21 21 0,0 0 16,0 21-16,-21 0 16,0 0-16,0 0 0,0 22 0,0-22 15,0 21-15,0 0 0,0-20 0,0 20 16,0 0-16,0-21 16,0 1-16,0-1 0,0 0 0,0 0 15,0 0-15,21-21 31,0-21-31,-21 0 0,22 0 16,-1 0-16,-21-22 0,21 22 0,0-21 16,0-1-16,22-41 15,-22 41-15,0 1 0,0 0 0,0 21 16,0-1-16,1 1 0,20 0 16,-21 21-16,0 0 0,0 21 0,1 0 15,-22 1-15,0 20 16,0-21-16,21 21 0,-21 1 0,21-1 15,-21-21-15,21 22 0,-21-1 0,0-21 16,0 21-16,21-20 0,-21-1 16,21 0-16,-21 0 0,0 0 0,22-21 15,-22 21-15,21-21 0,0 0 16,0-21 0,0 21-16,-21-21 15,21 0-15,1 0 0,-1 0 0,0-1 16,0 1-16</inkml:trace>
  <inkml:trace contextRef="#ctx0" brushRef="#br0" timeOffset="64149.73">9652 11134 0,'21'-21'15,"-42"42"-15,63-64 0,-21 22 0,-21 0 0,0 0 16,0 0-16,-21 0 16,0 21-16,0 0 15,0 0-15,0 0 0,-1 21 0,1 0 16,0 0-16,0 21 0,0 1 15,0-22-15,-1 21 0,1 22 0,0-22 16,0 0-16,21 1 0,-21-22 0,21 21 16,-21 1-16,21-22 0,0 0 15,0 0-15,0 0 0,0 0 16,0 1-16,21-22 16,0 0-16,0 0 0,0 0 15,0-22-15,1 1 0,20 21 16,-21-21-16,0 0 0,0-21 0,1 20 15,-1-20-15,0 0 0,0-1 0,-21 1 16,0 0-16,21-1 0,-21 1 0,0 0 16,0 21-16,0-22 0,0 22 15,0 0-15,0 42 32,0 0-32,0 0 0,0 22 15,0-22-15,0 21 0,0 1 16,0-1-16,0 0 0,0-21 0,0 22 15,0-1-15,0-21 0,0 0 0,21 1 16,1-1-16,-1 0 0,0 0 16,0-21-16,0 0 0,22 0 0,-22 0 15,21 0-15,0 0 0,-20 0 0,20 0 16,0-21-16,1 0 0,-22 0 16,63-43-16,-62 43 0,20-21 15,-21-1-15,0-20 0,0 20 0,-21-20 16,0 21-16,22-22 0,-22 22 15,0-22-15,0 22 0,0 0 0,0-1 16,0 1-16,0 21 0,0 0 0,0-1 16,0 1-16,0 42 15,-22 1 1,22 20-16,0-21 0,0 21 0,0 1 16,-21-1-16,21 0 0,0 1 15,0-1-15,0 0 0,0 1 0,0-1 16,0 0-16,0 1 0,0-1 0,0-21 15,0 22-15,21-22 0,-21 0 0,22 0 16,-1 0-16,0-21 0,0 0 16,0 0-16,0 0 0,1 0 15,-1 0-15,21 0 0,-21-21 0,22 0 16,-22 0-16,0 0 0,21-1 16,-21 1-16,1-21 0,-1 0 15,0 20-15,0-20 0,0 0 0,-21 21 16,0-1-16,21 1 0,-21 0 0,0 0 15,0 0-15,0 42 16,0 0 0,0 0-16,-21 0 0,21 1 0,-21-1 15,21 21-15,0 0 0,0-20 16,0 20-16,0-21 0,0 21 0,0-20 16,0-1-16,0 0 0,0 0 15,21 0-15,0-21 0,1 0 0,-1 21 0,0-21 16,0 0-16,21 0 15,-20 0-15,-1-21 0,21 21 0,-21-21 16,22 0-16,-22 0 0,0 0 0,0-1 16,0 1-16,0 0 0,1-21 15,-1-1-15,0 22 0,-21-21 0,0 21 16,0-22-16,21 22 0,-21 0 0,0 0 16,0 0-16,0 42 15,-21 0 1,21 0-16,-21 0 0,0 22 0,21-22 15,0 21-15,-22-21 0,22 22 0,0-1 16,0-21-16,0 22 16,0-22-16,0 0 0,0 0 0,22 0 15,-1-21-15,0 21 0,0-21 16,21 0-16,-20 0 0,-1 0 0,0 0 16,21-21-16,-21 0 0,1 0 15,-1 0-15,0 0 0,-21-1 0,21 1 16,-21-21-16,0 21 0,0-22 0,0 22 15,0-21-15,0 0 0,0 20 16,-21 1-16,0 0 0,0 0 0,-22-21 16,22 42-16,0 0 0,-21 0 15,84 0 17,-21 21-17,0-21-15,0 0 0,22 0 0,-1 0 16,-21 0-16,22 0 0,-22 0 15,21 21-15,-21-21 0,22 0 0,-22 0 16,0 0-16,0 21 0,0-21 0,0 0 16,-21 21-16,22-21 0,-22 21 15,0 1-15,0-1 0,0 0 16,0 0-16,0 0 0,0 0 0,0 1 16,-22-1-16,22 0 0,-21 42 15,0-41-15,0-1 0,21 0 16,-21 0-16,21 0 0,0 0 15,0 1-15,-21-22 0,21-22 47,0 1-47,21 0 16,0-21-16,-21 21 0,42-1 0,-21-20 16,1 0-16,-1-1 0,21 22 15,0-21-15,-20 0 0,20-1 16,0 1-16,1 21 0,-1 0 0,0-1 15,-21 22-15,1 0 0,-1 0 0,0 0 0,-21 22 16,21-1-16,-21 0 0,0 21 16,0-21-16,0 22 0,0-1 15,-21 0-15,0-20 0,21 20 0,-21 0 16,21-21-16,0 1 0,0 20 16,0-21-16,0 0 0,21-21 15,0 0-15,0 0 0,0 0 16,0 0-16,1 0 0,-1 0 0,0 0 15,0-21-15,0 0 0,0 21 0,1-21 16,-1 0-16,0-1 0,0 1 16,-21 0-16,0 0 0,21 0 0,-21-22 15,21 22-15,-21 0 0,0 0 0,0-21 16,0 20-16,0 1 0,-21 0 0,-21 21 16,21-21-16</inkml:trace>
  <inkml:trace contextRef="#ctx0" brushRef="#br0" timeOffset="64356.04">11832 10816 0,'0'0'16,"-21"0"-16,21-21 47,-21 21-32,21-21 1,-21 21-16,-1 0 0,1 0 16,0 0-16,-21 0 0,21 0 0</inkml:trace>
  <inkml:trace contextRef="#ctx0" brushRef="#br0" timeOffset="64480.24">10181 11007 0,'0'0'0,"-21"0"0,0 21 0,0-21 16,-1 0-16</inkml:trace>
  <inkml:trace contextRef="#ctx0" brushRef="#br0" timeOffset="64561.88">10731 10922 0,'22'0'16,"41"-21"-16</inkml:trace>
  <inkml:trace contextRef="#ctx0" brushRef="#br0" timeOffset="65872.53">13420 11113 0,'0'21'16,"21"-21"0,0 0-1,0 0-15,0-21 16,0 21-16,1-22 0,-1 1 0,0 21 16,0-21-16,0 0 0,0 0 0,1 0 15,-1-1-15,-21 1 0,21 0 16,0 0-16,-21-21 0,21 20 0,-21-20 15,0 0-15,0 21 0,0-22 0,0 22 16,0-21-16,0 21 0,0-1 16,-21 1-16,0 21 15,0 0-15,21 21 0,0 22 16,-21-22-16,21 42 0,0-20 16,0 20-16,-22-20 0,22 41 0,0-20 15,0 20-15,0 1 0,0 0 0,0-1 16,0 1-16,0 21 0,-21-21 0,21 20 15,-21-20-15,0 42 0,0-21 16,0 0-16,-1 0 0,-20-1 0,21-20 16,0 0-16,0-1 0,21-20 0,-22 42 15,22-64-15,22-21 16,-1 0-16,0-21 0,0 0 0,43-21 16,-22-21-16,0 21 15,-21-22-15,22 1 0,20 0 0,-20-1 16,-1-20-16,0-1 0,-21 22 0,22-21 15,-22-1-15,0-21 0,0 22 16,-21-1-16,0 1 0,0-1 0,-42 1 16,21-1-16,-64-63 0,43 85 15,-1 0-15,-20-1 0,-1 1 16,1 21-16,21 0 0,-22 0 16,22-1-16,-1 22 0,1 0 0,21-21 15,0 21-15,42 0 31,0 0-31,0-21 0,22 21 0,-1 0 16,-21-21-16,21 21 0,1-21 0,-1 21 16,-21-21-16,22-1 0,-1 1 0,0 0 15,-21 0-15,22 0 0</inkml:trace>
  <inkml:trace contextRef="#ctx0" brushRef="#br0" timeOffset="66265.56">14012 11049 0,'-21'-21'0,"42"42"0,-63-42 0,21 0 15,0 0-15,21-1 0,0 1 16,0 0 0,0 0-16,0 0 15,21 21-15,0-21 0,0 21 0,21 0 16,-20 0-16,-1 0 0,21 0 16,-21 0-16,22 0 0,-1 42 15,0-21-15,-21 0 0,1 0 0,-1 22 16,0-22-16,-21 21 0,0-21 15,0 22-15,0-1 0,0-21 0,0 0 16,0 1-16,0-1 0,-21 0 0,21 0 16,-21-21-16,-1 0 15,1 0-15,21-21 16,0 0-16,0 0 16,0-1-16,0-20 0,0 21 0,0 0 15,0-22-15,21 22 0,1-21 16,-22 21-16,21-22 0,0 22 0,0 0 15,0-21-15,0 42 0,1-21 0,-1-1 16,0 22-16,0 0 16,0 0-16,0 0 0,1 0 0,-1 22 15,0-1-15,0 0 16,0 0-16,0 0 0,1 0 16</inkml:trace>
  <inkml:trace contextRef="#ctx0" brushRef="#br0" timeOffset="67533.25">15028 11134 0,'0'0'0,"43"0"0,-22 0 0,0 0 0,21 0 16,-42-21-16,0-1 0,21 1 16,-21 0-16,0 0 15,0 0-15,0 0 0,-21-22 0,0 22 16,0 0-16,0 0 0,0-22 0,-1 22 16,1 21-16,0-21 0,0 21 15,-21 0-15,20 0 0,1 0 0,0 21 16,0 0-16,0 1 0,-22 20 0,22-21 15,0 21-15,21-20 16,-21 20-16,21 0 0,0 1 0,0-1 16,0 0-16,0 1 0,0-22 0,21 21 15,-21-21-15,21 0 0,22-21 16,-22 22-16,0-22 0,0 0 0,21 0 16,-20 0-16,-1 0 0,0-22 0,21 22 15,-21-21-15,1 0 0,-1 0 16,0-21-16,0 20 0,0-20 0,0 21 15,1-21-15,-22-1 0,21 22 0,-21-21 16,0-1-16,0 22 0,0 0 16,0 0-16,0 0 0,-21 21 15,-1 21-15,1-21 16,0 21-16,0 0 0,21 0 16,0 22-16,0-22 0,0 0 0,0 21 15,0-20-15,0 20 0,21-21 16,0 0-16,-21 22 0,43-22 0,-22-21 15,0 21-15,21 0 0,-21-21 0,22 0 16,-1 0-16,-21 0 0,22 0 16,-1 0-16,-21-21 0,21 0 0,-20 0 15,-1-1-15,0-41 16,0 42-16,-21-22 0,21 22 0,-21-21 16,0 21-16,0-22 0,0 22 15,0 0-15,0 0 0,0 0 0,0 42 31,-21 0-31,0 0 0,21 0 16,0 1-16,0-1 0,-21 21 0,21-21 16,-21 22-16,21-22 0,0 21 15,0-21-15,0 22 0,0-22 0,0 0 16,0 0-16,0 0 0,0 0 16,21-21-16,0 0 15,0-21 1,0 0-16,-21 0 0,21 0 0,-21 0 15,22-1-15,-22 1 0,21-21 0,-21 21 16,21-22-16,0 22 16,-21-21-16,21 21 0,0-22 0,-21 22 15,0 0-15,22 21 0,-1 0 16,-21 21 0,0 0-16,0 1 15,0 20-15,0-21 0,0 0 0,0 0 16,0 22-16,21-22 0,-21 0 15,21 0-15,-21 0 0,21 1 0,-21-1 16,21 0-16,1-21 0,-1 0 16,0 0-16,0 0 0,0 0 15,0 0-15,1-21 0,-1 21 16,0-21-16,0-1 0,0 1 0,0-21 16,1 21-16,-1 0 15,0-22-15,-21 22 0,21 0 0,0-21 16,0 20-16,-21 1 0,0 0 0,0 0 15,22 21-15,-22 21 32,0 0-32,0 0 0,0 1 0,-22-1 15,22 0-15,0 0 0,0 0 0,0 0 16,0 22-16,0-22 0,0 0 16,0 0-16,22 0 0,-1 1 15,0-1-15,0-21 0,0 0 16,0 0-16,22 0 0,-22 0 15,0 0-15,21 0 0,-20-21 0,-1-1 16,21 1-16,-21 21 0,0-42 0,22 21 16,-22 0-16,0-1 0,0-20 15,0 21-15,-21-21 0,0 20 0,0-20 16,0 21-16,0 0 0,-21 21 31,0 0-31,0 21 0,0 0 0,0 0 16,-1 0-16,22 1 0,-21-1 0,21 21 15,-21-21-15,21 0 0,0 22 16,0-22-16,0 0 0,0 0 0,0 0 16,21-21-16,-21 22 0,21-22 15,1 0-15,-1 0 0,0 0 0,21 0 16,-21 0-16,1 0 16,20-22-16,0 1 0,-21 0 0,22 21 0,-1-42 15</inkml:trace>
  <inkml:trace contextRef="#ctx0" brushRef="#br0" timeOffset="68100.13">17378 10710 0,'0'-21'0,"0"42"0,-21-42 15,-1 42-15,1 1 0,0-1 16,21 0-16,-21 0 16,0 0-16,0 22 0,21-22 0,-22 21 15,22 0-15,0-20 0,-21 20 0,21-21 16,-21 21-16,21-20 0,-21-1 15,21 21-15,0-21 0,0 0 0,0 1 16,0-1-16,21-21 16,0 0-16,0-21 15,1-1-15,-1 1 16,0 0-16,0 0 0,0 0 16,22 0-16,-22-1 0,0-20 0,42 0 15,-41 21-15,-22-1 16,21 22-16,-21 22 31,0-1-31,-21-21 0,21 42 16,0-21-16,0 0 0,-22 1 0,22-1 15,0 0-15,0 0 0,0 0 0,0 0 16,22 1-16,-1-22 0,0 21 0,0-21 16,0 0-16,22 0 0,-1 0 15,-21 0-15,21 0 0,1 0 0,-1-21 16,0-1-16,-20 22 0,-1-42 15,0 21-15,21 0 0,-21 0 0,-21-22 16,22 1-16,-1 0 0,-21-1 16,21 1-16,-21 0 0,0-1 0,0-20 15,0 20-15,0 1 0,0 21 16,0-21-16,-21 20 0,21 1 0,-21 21 16,-1 0-16,1 0 0,0 0 0,0 21 15,0 1-15,0-1 16,-1 0-16,22 0 0,0 0 0,0 0 15,0 1-15,0-1 0,0 0 16,43-21 0</inkml:trace>
  <inkml:trace contextRef="#ctx0" brushRef="#br0" timeOffset="68520.03">18478 10774 0,'0'0'0,"-42"-64"31,21 64-31,-21 0 0,-1 0 16,22 0-16,0 0 0,-21 0 0,20 22 15,1-1-15,0 0 0,0 0 0,0 0 16,0 22-16,-1-22 16,1 0-16,21 21 0,0-21 0,-21 1 15,21 20-15,0-21 0,0 21 0,0-20 0,0-1 16,0 0-16,21 0 15,-21 0-15,21 0 0,1-21 0,-1 0 16,0 0-16,21 0 0,-21 0 0,1 0 16,20 0-16,-21 0 0,21-21 0,-20 0 15,-1 0-15,21 0 0,-21 0 16,0-22-16,1 22 0,-1-21 0,-21 21 16,0-22-16,0 1 0,0 21 0,0-22 15,0 1-15,-21 21 0,-1 0 16,1 0-16,0 21 0,-21 0 0,21 0 15,-22 0-15,22 0 0,0 0 16,-21 21-16,42 0 0,-22 0 0,1 0 16,21 0-16,0 1 0,0-1 15,0 0-15,0 0 0,21 0 16,1-21-16,20 21 0,-21-21 0,0 22 16,22-22-16</inkml:trace>
  <inkml:trace contextRef="#ctx0" brushRef="#br0" timeOffset="68880.41">18711 11007 0,'0'0'0,"0"-21"0,0-1 0,0 1 16,0 0-16,0 0 0,21 0 15,-21 0-15,0-1 0,0 1 16,22 0-16,-1 21 0,0-21 16,0 21-16,0 0 0,0 0 15,1 0-15,-1 0 0,0 0 16,-21 21-16,21 0 0,0 0 0,-21 1 15,0-1-15,0 0 0,0 21 0,0-21 16,0 1-16,0-1 0,0 21 16,0-21-16,0 0 0,0 1 15,0-1-15,0-42 32,0-1-32,0 1 15,21 0-15,1 0 16,-22 0-16,21-22 0,-21 22 15,21 0-15,0 0 0,-21 0 0,21 0 16,-21-1-16,21 22 0,-21-21 0,22 0 16,-1 0-16,0 21 15,0-21-15,0 21 0,0-21 0,1 21 16,-1 0-16</inkml:trace>
  <inkml:trace contextRef="#ctx0" brushRef="#br0" timeOffset="69413.27">19621 10541 0,'0'0'0,"0"-21"0,0-21 0,0-1 31,-21 43-31,0 0 0,0 0 16,0 21-16,0 1 0,-1-1 15,1 0-15,0 21 0,0 1 16,21-22-16,0 21 0,0 0 0,-21 1 16,21-1-16,0 0 0,-21-20 0,21 20 15,0-21-15,0 21 0,0-20 0,0 20 16,-22-21-16,22 0 0,0 0 15,0 1-15,0-1 0,0 0 16,0-42 15,0 0-31,22-1 0,-1 1 16,0 0-16,0 0 0,0 0 0,0 0 16,22-1-16,-22-20 0,21 21 15,1 0-15,-22-22 0,21 22 16,0 0-16,-20 0 0,-1 0 0,0 0 15,0 21-15,0 0 16,-42 0 0,0 21-16,0-21 0,0 21 15,-22-21-15,22 21 0,0 0 16,0-21-16,0 21 0,-1 1 0,1-1 16,0 0-16,21 0 15,0 0-15,0 0 0,0 1 16,21-1-16,0-21 15,1 21-15,-1 0 0,0-21 0,21 0 16,-21 21-16,22-21 0,-22 0 0,0 0 16,21 0-16,-20 0 0,-1 0 15,0 0-15,0 0 0,0 0 0,0 0 16,1 0-16,-22-21 0,21 21 0,-21-21 16,21 0-16,0 21 0,-21-21 15,0-1-15</inkml:trace>
  <inkml:trace contextRef="#ctx0" brushRef="#br0" timeOffset="69739.59">20320 10287 0,'0'0'0,"-42"-21"32,20 21-17,22 21-15,0 0 0,22 0 16,-1 1-16,0 20 0,0-21 15,21 21-15,1 1 0,-22 20 0,21-20 16,1-1-16,-1 21 0,21 22 16,-63-43-16,22 1 0,-22-1 0,0 0 15,0 1-15,0-1 0,-22 0 16,1 1-16,-21-1 0,21-21 16,-22 22-16,1-1 0,-21-21 0,20 21 15,1-20-15,0-1 0,-22 0 16,22 21-16,-1-42 0,1 43 0,21-22 15,-21-21-15,-22 21 0,43-21 16,0 0-16,-22 0 0,22 0 0,0 0 16,-21 0-16,21 0 0,-22-21 0,22 21 15</inkml:trace>
  <inkml:trace contextRef="#ctx0" brushRef="#br0" timeOffset="73555.32">910 13166 0,'0'-21'16,"0"-1"-1,0 44 32,0-1-47,0 21 0,0 0 16,0 1-16,0-1 0,0 0 0,0 1 15,0 20-15,0-20 0,0 20 16,0-21-16,0 22 0,-21-22 0,0 1 16,0-1-16,21 0 0,-22-21 15,1 1-15,21-1 0,0 0 16,-21 0-16,0-21 16,21-21-1,0 0-15,0 0 16,0-1-16,0 1 0</inkml:trace>
  <inkml:trace contextRef="#ctx0" brushRef="#br0" timeOffset="73981.14">677 13441 0,'0'0'0,"0"-42"0,-21-1 0,0 1 0,21 21 16,0-22-16,0 22 0,-21 0 0,21 0 16,0 0-16,0 0 15,21 21 1,21 0-16,1 21 0,-1 0 15,0 0-15,1 21 0,-1-20 0,0 20 16,1 0-16,-1 1 0,0-1 16,1 21-16,-22-20 0,0 20 0,21-20 15,-21 20-15,-21-21 0,0 1 16,22-1-16,-22-21 0,0 22 0,0-22 16,21 0-16,-21 0 15,0-42 16,0 0-31,0 0 0,0-1 0,0-20 16,0 0-16,21-1 0,-21-20 16,21-1-16,-21 1 0,0-1 15,21 1-15,0-1 0,1 22 0,-1-21 16,-21 20-16,21-20 0,0 42 16,-21-1-16,0 1 0,0 0 0,21 21 15,0 0-15,1 21 16,-22 0-1,0 1-15,0-1 0,0 0 16,0 0-16,0 0 0,21-21 0,0 21 16,-21 1-16</inkml:trace>
  <inkml:trace contextRef="#ctx0" brushRef="#br0" timeOffset="74397.87">1863 13314 0,'-22'0'31,"22"21"-31,-21 0 0,0 0 16,21 1-16,-21-1 0,21 0 15,0 21-15,-21 1 0,21-22 16,-21 63-16,21-62 0,0 20 0,0-21 16,0 21-16,0-20 0,0-1 15,0 0-15,21 0 0,-21 0 0,21-21 16,0 0-16,0 0 0,22 0 15,-22 0-15,0 0 0,21 0 0,1-21 16,-22 21-16,21-21 0,-21 0 16,22-22-16,-22 22 0,0 0 15,0-21-15,0 21 0,-21-22 0,21 22 16,-21-21-16,0-1 0,0 22 16,0-21-16,-21 21 0,0 0 15,0-1-15,0 1 0,0 0 0,-1 0 16,1 21-16,0 0 0,0 0 15,0 0-15,0 0 0,-1 0 0,-20 21 16,21 0-16,0-21 0,21 21 0,0 1 16,-21-1-16,21 0 15,0 0-15,0 0 0,21-21 0,0 21 16,0-21-16,21 0 0,-20 22 16,41-22-16</inkml:trace>
  <inkml:trace contextRef="#ctx0" brushRef="#br0" timeOffset="74899.95">2921 13399 0,'0'-22'0,"0"44"0,0-65 0,0 22 15,0 0-15,-21 21 0,21-21 16,-21 21-16,-22 0 0,22 0 16,0 0-16,-21 0 0,-1 0 0,22 0 15,-21 0-15,-1 21 0,1 0 16,0 0-16,-1 0 0,1 1 0,0 20 15,21-21-15,-1 21 0,1 1 16,21-22-16,0 21 0,0 1 0,0-22 16,0 0-16,0 21 0,21-42 15,1 21-15,-1 1 0,21-22 0,22 0 16,-22 0-16,0 0 0,1-22 16,-1 1-16,0 0 15,1 0-15,-1 0 0,-21-22 0,21 22 16,-20-21-16,-1 0 0,0-1 15,0 1-15,0 0 0,0-1 0,-21 1 16,22-22-16,-22 22 0,0-21 16,0 20-16,0 1 0,0 0 0,0 20 15,0 1-15,0 0 0,0 0 16,0 42-16,0 0 16,0 0-16,-22 22 0,22-22 15,0 21-15,0 1 0,0-1 16,0 0-16,0 1 0,0-22 0,0 63 15,0-62-15,0 20 16,0-21-16,0 0 0,0 22 0,0-22 16,22-21-16,-22 21 0,21 0 15,0-21-15,0 0 0,0 0 16,0-21-16,1 0 0,-1 21 0,0-21 16,0-1-16</inkml:trace>
  <inkml:trace contextRef="#ctx0" brushRef="#br0" timeOffset="75256.25">3344 13399 0,'0'21'31,"0"0"-31,0 0 0,21-21 16,1 0-16,-1 0 0,0 0 0,0 0 16,0 0-16,22 0 0,-22 0 15,21 0-15,-21-21 0,22 0 16,-22 21-16,21-21 0,-21 21 0,0-22 15,1 1-15,-22 0 0,21 0 16,-21 0-16,0 0 0,0-1 0,0 1 16,-21 21-16,-1-21 15,1 21-15,-21 0 0,21 0 16,-22 21-16,22-21 0,-21 21 0,21 22 16,-22-22-16,22 0 0,0 21 0,0-20 15,0 20-15,21-21 0,0 21 16,0 1-16,0-22 0,0 21 15,0-21-15,0 1 0,0-1 0,21 0 16,0-21-16,0 0 0,22 21 16,-1-21-16,0 0 0,1 0 0,-1-21 15,0 0-15,1 21 0,-1-21 16,21-1-16,-20 1 0</inkml:trace>
  <inkml:trace contextRef="#ctx0" brushRef="#br0" timeOffset="75580.03">4318 13377 0,'0'0'0,"-42"22"31,20-22-31,22 21 0,43-21 31,-22 0-31,0 0 0,21 0 0,1 0 16,-1 0-16,22 0 0,-22 0 15,21 0-15,1 0 0,-1 0 0,1 0 16,-1 0-16,-20 0 0,20 0 16,-20-21-16,-1 21 0,0-22 15,-21 22-15,22-21 0,-22 21 0,-21-21 16,0 0-16,0 0 0,0 0 16,-42 21-16,-1-22 15,1 1-15,0 21 0,-22-21 0,-21 21 16,22 0-16,-1-21 0,22 21 15,0 0-15,21-21 0</inkml:trace>
  <inkml:trace contextRef="#ctx0" brushRef="#br0" timeOffset="75767.05">4657 13208 0,'21'0'0,"0"0"0,42 0 15,-20 0-15,-1 0 0,-21 0 16,22 0-16,-1 0 0,-21 21 16,21-21-16,-20 0 0,-1 21 15,-21 1-15,0-1 0,0 0 16,0 0-16,0 0 0,-21 0 15,-1 1-15,-20 20 0,0-21 0,-1 0 16,1 22-16,0-43 0,21 42 0,-22-21 16,22 0-16,0 0 0,0 1 0,21-1 15,-21 0-15</inkml:trace>
  <inkml:trace contextRef="#ctx0" brushRef="#br0" timeOffset="76631.6">5673 13272 0,'0'0'0,"0"-22"15,0 1-15,21 0 0,0 0 0,-21 0 16,21 0-16,0-1 0,0-20 16,1 21-16,-22-21 0,21 20 0,0-20 15,-21 21-15,0-21 0,0-1 16,0 22-16,0-21 0,0-1 15,0 22-15,0 42 16,0 1-16,0-1 16,0 21-16,0 0 0,0 1 0,0-1 15,0 22-15,0-22 0,0 0 16,0 22-16,0-22 0,0 0 16,0 1-16,0-1 0,0-21 0,0 22 15,0 20-15,0-42 16,0 0-16,0 1 0,0-1 0,0 0 15,-21-21 1,0 0-16,-1 0 0,1 0 16,0 0-16,0 0 0,-21 0 0,20-21 15,1 21-15,-21-21 0,21 21 16,0 0-16,21-22 0,-22 22 16,22 22 15,0-1-31,22 0 15,-1-21-15,0 0 0,0 0 16,0 21-16,0-21 0,22 0 16,-1 0-16,0 0 0,1 0 0,-1-21 15,0 21-15,1-21 0,-1 0 16,22-1-16,-22 1 0,-21 0 0,21 0 16,1 0-16,-22-22 0,21 22 0,-21-21 15,1 21-15,-1-22 0,-21 1 16,0 0-16,21-1 0,-21-20 0,0 21 15,0-1-15,0 1 0,0 21 16,0 0-16,0-1 0,0 1 16,0 42-16,0 22 15,0-22-15,-21 21 16,21 1-16,0 20 0,0-21 0,-21 1 16,21-1-16,0 0 0,-22 43 15,22-43-15,0-20 0,0 20 16,0-21-16,0 0 0,0 0 0,0 1 15,22-22-15,-1 0 0,0 0 16,0 0-16,0 0 16,0-22-16,1 1 0,-1 21 0,-21-42 15,21 21-15,0 0 0,-21-1 16,21 1-16</inkml:trace>
  <inkml:trace contextRef="#ctx0" brushRef="#br0" timeOffset="76813.53">6265 13187 0,'-21'0'0,"42"0"0,-63 0 16,21 0-16,63 0 16,-21 0-1,0 0-15,1 0 0,-1 0 16,0 0-16,21 0 0,-21 0 0,22 0 0,-1-21 16,22 21-16,-1-21 15,-21-1-15,22 1 0,-1 21 0,1-21 16,-1 0-16,1 21 0,-22-21 0,22 21 15</inkml:trace>
  <inkml:trace contextRef="#ctx0" brushRef="#br0" timeOffset="77048.16">7705 13039 0,'0'0'0,"0"21"31,0 0-31,0 0 15,-22-21-15,1 21 0,21 1 0,-21 20 16,21 0-16,-21-21 16,21 1-16,0-1 0,0 0 0,0 0 15,-21 0-15,21 0 0,0 1 16,0-1-16,-21-21 0,21 21 0,0 0 16,0 0-16,21-21 15,0 0-15,0 0 0,21-21 16</inkml:trace>
  <inkml:trace contextRef="#ctx0" brushRef="#br0" timeOffset="77153.25">8424 13145 0,'0'0'0,"-21"-43"16</inkml:trace>
  <inkml:trace contextRef="#ctx0" brushRef="#br0" timeOffset="77404.21">8234 1058 0,'-21'43'16,"-1"-1"-16,65-148 0,-43 127 0,-43 85 0,22-85 15,0 1-15,0-1 0,0-21 0,21 21 32,21-21-32,0 0 0,0 0 15,0 0-15,1 0 0,20 0 0,-21 0 16,0 0-16,22 0 0,-22 0 16,0 0-16,0 0 0,-21-21 15,0 0 1,-21 21-1,0 0-15,-22 0 0,22 0 0,-21 190 16,21-211-16,-22-21 0,22 20 16,-21-20-16,0 21 0,20 0 0,-20 21 15,21 0-15,0-21 0,0 21 16,-1 0-16,1 0 0,0 0 16,0 0-16</inkml:trace>
  <inkml:trace contextRef="#ctx0" brushRef="#br0" timeOffset="77600.27">7747 1249 0,'0'0'16,"-21"0"-16,0 0 0,-1 0 0,44 0 62,-1 0-62,0 0 16,0 0-16</inkml:trace>
  <inkml:trace contextRef="#ctx0" brushRef="#br0" timeOffset="81203.85">8170 13123 0,'0'0'0,"21"-21"0,22 21 32,-43-21-32,21 21 15,-21-21-15,0 0 16,0 0 0,0-1-16,0 1 15,-21 21 1,0 0-16,-1 0 0,1 21 15,0-21-15,-21 22 0,21-1 16,-1-21-16,1 21 0,0 0 16,0 0-16,21 0 0,0 1 15,0-1-15,0 0 16,21 0-16,0-21 0,0 21 16,1 0-16,20-21 0,-21 22 15,0-1-15,0-21 0,1 21 0,-1 0 16,0-21-16,0 21 0,-21 0 15,0 1-15,0-1 0,0 0 16,-21-21-16,0 0 0,0 21 16,-22-21-16,22 21 0,-21-21 15,21 0-15,-22 0 0,1 0 0,21 0 16,-22 0-16,22 0 0,-21 0 16,21 0-16,0-21 0,-1 0 15,1 21-15,21-21 16,0 0-16,0-1 15,0 1-15,0 0 0,21 0 16</inkml:trace>
  <inkml:trace contextRef="#ctx0" brushRef="#br0" timeOffset="81438.35">8128 12615 0,'0'0'0,"-21"0"16,0 0 0,-1 0-16,44 0 78,-1 0-78,0 22 0,0-22 0</inkml:trace>
  <inkml:trace contextRef="#ctx0" brushRef="#br0" timeOffset="81972.24">10329 13060 0,'0'0'16,"21"0"-16,-21-21 0,0 0 16,0-1-16,0 1 0,0 0 15,0 0-15,0-21 0,-21 20 16,21-20-16,-21 21 0,0 0 0,0-22 16,0 22-16,-1 0 0,1 0 15,0 21-15,-21 0 0,21 0 16,-22 0-16,1 21 0,21 0 15,-22 0-15,22 22 0,-21-1 0,21 0 16,-22 1-16,22-1 0,0 22 16,0-22-16,0 0 0,21 1 0,0-22 15,0 21-15,0-21 0,0 0 16,21 1-16,0-22 0,0 0 16,0 0-16,1 0 0,20 0 0,-21 0 15,21 0-15,1-22 0,-22 1 0,21 0 16,-21 0-16,22 0 0,-22 0 15,0-22-15,0 1 0,0 21 16,1-22-16,-1 1 0,0 0 0,-21-1 16,0 22-16,21 0 0,-21 0 0,0 0 15,0 42 1,0 0-16,-21 21 0,21-20 0,-21 20 16,21 0-16,0-21 0,0 22 15,0-1-15,0 0 0,0-20 0,0 20 16,0-21-16,0 0 0,21 0 0,0 1 15,0-1-15,0-21 0,1 0 16,-1 0-16,0 0 16,0 0-16</inkml:trace>
  <inkml:trace contextRef="#ctx0" brushRef="#br0" timeOffset="82503.56">11324 13060 0,'0'0'15,"-21"-21"-15,21 0 0,0-1 0,0 1 0,0 0 16,0 0-16,0-21 0,0 20 16,0 1-16,21-21 0,-21 21 0,21 0 15,22-1-15,-22 1 0,0 0 16,21 21-16,-21 0 0,22 0 0,-1 21 16,0-21-16,1 43 0,-22-22 0,21 21 15,1 0-15,-22 1 16,0-1-16,0 22 0,-21-22 0,0 0 15,0 1-15,0-22 0,0 21 0,-21 0 16,0-20-16,0-1 0,21 0 16,-22 0-16,1-21 0,0 0 15,0-21 1,21 0-16,0 0 16,0-1-16,0 1 0,0-21 0,0 21 15,21-22-15,-21 1 0,21 0 16,0-1-16,1 1 0,-22 21 0,21-21 15,21-1-15,-21 22 0,0 0 16,43 0-16,-43 21 16,0 0-16,0 0 0,22 0 0,-22 0 15,0 0-15,0 21 16,-21 0-16</inkml:trace>
  <inkml:trace contextRef="#ctx0" brushRef="#br0" timeOffset="83435.96">12277 13145 0,'0'0'0,"21"0"0,0 0 16,0 0-16,0 0 0,0 0 16,1 0-16,-1 0 0,0-22 0,0 1 15,0 0-15,0 0 16,1 0-16,-22 0 0,21-1 0,-21 1 16,21-42-16,-21 42 0,0-1 15,0 1-15,0 0 0,-21 21 16,0 0-16,-1 0 0,1 0 15,-21 21-15,21 22 0,0-22 16,-1 0-16,-20 21 0,21 1 0,0-1 16,0-21-16,21 21 0,0 1 0,0-22 15,0 0-15,0 21 0,0-20 16,0-1-16,63 0 0,-42-21 16,22 0-16,-1 0 0,0 0 15,1 0-15,-1 0 0,0-21 0,1 0 16,-1 21-16,0-22 0,1 1 15,-1-21-15,0 21 0,-21 0 16,22-22-16,-22 22 0,-21-21 0,0-1 16,21 1-16,-21 0 0,0-1 0,0 22 15,0 0-15,0 0 0,-21 0 16,0 42 0,0 0-16,21 0 0,-22 0 15,22 22-15,0-22 0,-21 21 0,21 1 16,-21-22-16,21 21 0,0-21 0,-21 22 15,21-22-15,0 0 0,0 0 16,0 0-16,0 0 0,0 1 16,0-1-16,0-42 31,0-1-15,0 1-16,0 0 0,21 0 15,0-21-15,-21 20 0,21-20 0,1 0 16,-1 21-16,0-22 0,0 1 15,0 21-15,0 0 0,1-1 0,-1 1 16,0 21-16,0 0 0,21 0 16,-20 21-16,-1 1 0,0-1 15,0 0-15,-21 0 0,0 21 0,21-20 16,0 20-16,-21-21 0,0 21 16,0-20-16,22-1 0,-22 0 15,0 21-15,21-42 0,-21 21 16,21-21-1,0 0 1,-21-21-16,21 0 0,0 0 0,-21 0 16,22 0-16,-1-1 0,0 1 15,0-21-15,0 0 0,0 20 0,1-20 16,-1 0-16,21-1 0,-21 22 16,0 0-16,1 0 0,-1 0 15,0 21-15,0 0 0,-21 21 0,0 0 16,0 0-16,0 0 0,0 22 15,0-1-15,0-21 0,0 22 0,0-1 16,0-21-16,0 21 0,0-20 0,0-1 16,0 0-16,0 0 0,0 0 15,0 0-15,0 1 16,21-22 0,0 0-16,1 0 0,-1-22 15,0 22-15,0-21 0,0 0 0,0 0 16,22 21-16,-22-42 15</inkml:trace>
  <inkml:trace contextRef="#ctx0" brushRef="#br0" timeOffset="83796.27">14160 12933 0,'0'0'0,"22"-21"0,-22 0 0,0-1 15,0 1-15,-22 21 16,1 0 0,0 21-16,0 1 0,21-1 0,-21 0 15,0 0-15,-1 21 0,1-20 0,21 20 16,0-21-16,-21 21 0,21-20 15,0-1-15,0 0 0,0 21 16,0-21-16,21 1 0,0-1 16,1-21-16,-1 0 0,21 0 0,0 0 15,1 0-15,-1 0 0,0 0 0,-20-21 16,20 21-16,0-22 16,-21 1-16,22 0 0,-22 0 0,0 0 15,0-22-15,0 22 0,-21-21 0,0 0 16,0-1-16,0 1 0,0 0 15,0-43-15,-21 43 0,0 20 16,-21 1-16,21 21 0,-1 0 0,-20 0 16,0 0-16,21 0 0,-22 0 15,1 21-15,21 22 0,-22-22 0,22 0 16,0 0-16,0 22 16,21-22-16,0 0 0,0 0 0,0 0 15,21-21-15,0 0 0,0 21 0,22-21 0</inkml:trace>
  <inkml:trace contextRef="#ctx0" brushRef="#br0" timeOffset="84064.36">14901 12594 0,'0'0'0,"0"-84"31,0 105-15,0 0-16,0 0 15,0 21-15,0 1 0,-21-22 16,0 21-16,21 1 0,-21 20 0,21-21 16,-21 1-16,21-1 0,-22-21 15,22 22-15,0-1 0,0-21 0,-21 0 16,21 0-16,0 1 0,0-1 0,0 0 16,21-21-16,1 0 15,-1 0-15,0 0 0,21-21 16,-21 0-16,1 21 0,-1-22 15</inkml:trace>
  <inkml:trace contextRef="#ctx0" brushRef="#br0" timeOffset="84415.15">15092 12891 0,'0'0'0,"0"21"32,0 0-17,21-21 1,0 0-16,0 0 0,0 0 15,1 0-15,20 0 0,-21 0 16,21-21-16,-20 21 0,-1-21 0,21-1 16,-21 1-16,0 21 0,-21-21 15,0 0-15,22 0 0,-22 0 0,0-1 16,0 1-16,-22 21 0,1 0 16,0 0-16,-21 0 0,-1 0 15,22 0-15,-21 21 0,0 22 0,-1-22 16,22 21-16,-21-21 0,21 22 15,-1-1-15,1-21 0,21 22 16,0-22-16,0 0 0,0 21 0,0-21 16,21-21-16,1 22 0,-1-1 0,21-21 15,-21 0-15,22 0 0,-1 0 16,0 0-16,1 0 0,-1 0 0,0 0 16,1 0-16,-22-21 0,21-1 15,-21 1-15,0 0 0</inkml:trace>
  <inkml:trace contextRef="#ctx0" brushRef="#br0" timeOffset="84623.88">14795 12594 0,'0'0'0,"0"21"31,22-21-31,20 22 0,-21-22 0,21 0 0,1 0 16,-1 0-16,0 0 0,1 0 0,-1-22 16,0 22-16,1 0 0,-1-21 15,-21 0-15,0 21 0,1 0 0</inkml:trace>
  <inkml:trace contextRef="#ctx0" brushRef="#br0" timeOffset="86164.15">16489 12700 0,'0'0'0,"21"0"0,148-42 15,-126 42 1,-22-21-16,0-1 0,21 22 0,-21-21 15,-21 0-15,22 0 16,-22 0-16,0 0 0,0-1 16,-22 1-16,1 21 0,0-21 0,0 0 15,-21 21-15,20 0 0,-20 0 16,0 0-16,-22 0 0,43 0 16,0 21-16,-21 0 0,20 0 15,1 1-15,21-1 0,0 0 16,0 0-16,0 21 0,0-20 0,0 20 15,0 0-15,21 1 0,1-1 0,-1-21 16,21 21-16,-21 1 0,43 20 16,-43-20-16,0-1 15,-21 0-15,0-21 0,0 1 0,0-1 16,0 0-16,-21-21 16,0 0-16,0 0 0,-1 0 15,1 0-15,0 0 0,0 0 0,0-21 16,0 0-16,-22-1 0,22 1 15,0 0-15,0 0 0,0 0 0,-1 0 16,1-1-16,0 22 16,21 22 15,21-1-31,0 0 16,1-21-16,-1 21 0,0-21 0,21 21 15,-21-21-15,22 0 0,-22 0 16,21 0-16,1 0 0,-1 0 15,0 0-15,1 0 0,-1 0 0,-21-21 16,21 0-16,1 21 0,-1-21 16,0 0-16,-20-1 0,20-20 0,-21 21 15,0 0-15,0-22 0,1 22 0,-1 0 16,-21 0-16,0 0 0,0 0 16,0-1-16,0 44 31,-21-1-31,21 21 0,-22-21 15,22 22-15,-21-22 0,21 0 16,0 21-16,0-21 0,0 1 16,0-1-16,0 0 0,21 0 0,1 0 15,-1-21-15,21 0 0,-21 0 16,22 0-16,-22 0 0,21 0 0,0 0 16,1 0-16,-1 0 0,0-21 15,-20 0-15,20 0 0,-21 0 0,21-1 16,-20 1-16,-1 0 0,0-21 0,0 21 15,-21-1-15,0 1 0,0-21 16,0 21-16,0 0 0,0 42 31,0 0-15,0 0-16,0 21 0,0-20 0,0 20 16,-21 0-16,0 1 0,21-1 15,-21 0-15,21 22 0,0-22 0,0 22 16,-22-22-16,22 21 0,-21 1 0,21-1 15,-21 22-15,21-21 0,0-1 16,0 1-16,-21-1 0,21 1 0,-21-1 16,21 1-16,-21-22 0,-1 0 15,1 22-15,-21-1 0,21-20 16,0-22-16,-1 0 0,1 0 0,0-21 16,0 0-16,0 0 0,0 0 15,-1-21-15,22 0 0,-21 0 0,21-22 16,-21 22-16,21-21 0,0-1 15,0-20-15,0 21 0,21-22 16,22-21-16,-1 22 0,0-22 0,1 1 16,-1-1-16,21 0 0,-20 1 0,20-1 15,1 0-15,-1 1 0,1-1 16,-1 0-16,1 22 0,-1-1 0,1 1 16,-22 20-16,0 22 0,1-21 15,-22 21-15,0 0 0,-42 21 31,-21 0-31,20 21 0,1 0 16,0 0-16,0 0 0,0 0 16,0 1-16,21-1 0,0 21 15,0-21-15,0 0 0,21 1 0,0-1 16,0 0-16,0 0 0,0 0 0,1 0 16,-1 1-16,0-1 0,0 0 15,-21 0-15,0 0 16,0 0-16,-21-21 0,0 0 15,0 0-15,-1 0 0,1 0 0,-21 0 16,21 0-16,0 0 0,-22 0 0,22 0 16,0 0-16,21-21 15,0 0 1,21 21-16,0-21 16,0 0-16,22 21 0,-22-21 15,21-1-15,1-20 0</inkml:trace>
  <inkml:trace contextRef="#ctx0" brushRef="#br0" timeOffset="87271.68">18775 12425 0,'0'0'0,"0"-42"0,21 20 15,-21 1-15,0 0 0,0 0 16,-21 21-16,0 0 16,-1 21-16,1 0 15,0 0-15,0 22 0,0-22 16,0 21-16,-1 1 0,22-1 0,-21 0 15,0 1-15,21 20 0,-21-21 16,21 1-16,0-1 0,0 0 0,0 1 16,0-1-16,0-21 0,21 22 15,0-22-15,0 0 0,1 0 16,20-21-16,-21 0 0,21 0 0,1 0 16,-1 0-16,0 0 0,1-21 15,-1 0-15,0 0 0,-20-1 0,20-20 16,0 21-16,-21-21 15,22 20-15,-22-20 0,0 0 0,-21-1 16,0 22-16,21-21 0,-21 21 0,0 0 0,0-1 16,-21 22-1,0 0-15,0 0 0,0 0 0,-1 22 16,1-1-16,0 0 0,0 0 0,0 21 16,0-20-16,21 20 0,0 0 15,0-21-15,0 22 0,0-1 0,0-21 16,0 0-16,0 22 0,21-22 15,0-21-15,0 21 0,0 0 0,22-21 16,-1 0-16,0 0 0,1 0 0,-1 0 16,0 0-16,43-21 15,-43 0-15,1 0 0,-22 0 0,21-22 16,-21 1-16,22 21 16,-22-22-16,0 1 0,0 0 0,-21-1 15,0 22-15,0 0 0,21 0 0,-21 0 16,-21 21-1,0 21-15,0 0 0,21 0 16,-21 0-16,-1 22 0,22-22 16,0 21-16,0 1 0,-21-22 0,21 21 15,0-21-15,-21 22 0,21-22 16,0 0-16,0 0 16,0-42 15,0 0-31,21 0 0,0-1 15,-21 1-15,22-21 0,-1 21 0,0-22 16,0 22-16,0-21 0,0 0 16,1-1-16,-1 22 0,21 0 0,-21 0 15,0 0-15,-21-1 0,22 22 0,-1 0 16,-21 22-16,21-22 16,-21 42-16,0-21 0,0 0 0,0 22 15,0-1-15,0-21 0,0 21 16,0-20-16,0 20 0,0-21 0,0 0 15,21 0-15,-21 1 0,21-1 0,0-21 32,1 0-32,-1 0 15,0-21-15,0-1 0,-21 1 0,21 0 16,0-21-16,1 21 0,-22-22 16,21 1-16,21 0 0,-21-1 0,0 1 15,22 0-15,-22-1 0,21 22 16,-21 0-16,22 0 0,-22 0 15,-21 42 1,0 0-16,0 0 16,0 21-16,0-20 0,-21 20 0,21 0 0,-21 1 15,21-1-15,0-21 0,0 21 16,0 1-16,0-22 0,0 21 16,21-21-16,0 1 0,0-1 0,0-21 15,22 0-15,-22 21 0,21-21 16,-21 0-16,22 0 0,-22 0 0,21-21 15,-21 0-15,22 21 0,-22-43 0,0 22 16,0 0-16,0-21 0,0 20 16,1-20-16,-22 0 0,0 21 0,0-22 15,0 22-15,0-21 0,0 21 16,-22-1-16,-41-41 0,21 42 16,-1 0-16</inkml:trace>
  <inkml:trace contextRef="#ctx0" brushRef="#br0" timeOffset="87524.27">18246 12488 0,'0'0'0,"-43"0"0,22 0 0,42-21 15,0 21 1,22-21-16,-1 21 0,22-21 0,-1 21 15,22-21-15,-22 0 0,22 21 16,-22-22-16,22 22 0,-21-21 16,20 21-16,-20 0 0,-1-21 0,1 21 15,-1 0-15,-20-21 0,-1 21 16,0 0-16,-42-21 0,-21 21 16</inkml:trace>
  <inkml:trace contextRef="#ctx0" brushRef="#br0" timeOffset="89400.44">1482 14669 0,'0'0'0,"21"-43"15,-21 22-15,0 0 16,0 0-16,0 0 15,0-1-15,0 44 32,0-1-32,0 0 15,0 21-15,0 1 0,-21-1 0,21 0 16,0 1-16,-22-22 0,22 21 16,0 0-16,0 1 0,0-22 15,0 21-15,0-21 0,0 1 16,0-1-16,22-21 15,-1 0 1,0 0-16,0-21 0,0 21 16,0-22-16,1 1 0,-1 0 0,0-21 15,0 21-15,0-1 0,22-41 16,-22 42-16,0 0 16,-21-1-16,21 22 0,0 0 15,-21 22 1,0-1-16,21 0 0,-21 21 15,0-21-15,0 1 16,22-1-16,-22 21 0,0-21 0,0 0 16,21 1-16,0-22 0,0 21 0,0 0 15,0-21-15,1 0 16,20 0-16,-21 0 0,21-21 16,-20 0-16,20-1 0,0 1 15,-21 0-15,22 0 0,-22 0 16,0 0-16,0-22 0,0 22 0,1-21 15,-22 21-15,0-22 0,0 1 16,0 21-16,0-22 0,0 22 0,0-21 16,-22 21-16,22 0 0,0 42 31,0 0-31,0 0 16,0 0-16,0 22 0,0-22 15,0 21-15,0-21 0,0 22 0,0-1 16,0-21-16,0 21 0,0-20 15,0-1-15,22 0 0,-1 0 0,0 0 16,0 0-16,0-21 0,22 0 16,-22 0-16,21 0 0,0 0 15,-20 0-15,20 0 0,0-21 0,1 0 16,-1 21-16,0-21 0,-21-21 16,22 20-16,-1 1 0,-21 0 0,22-21 15,-22 21-15,0-22 0,-21 22 16,0-21-16,0 21 0,0-1 15,0 1-15,0 0 0,0 0 0,-21 21 16,0 0-16,-1 0 0,1 0 16,0 0-16,21 21 0,-21 0 15,21 0-15,0 1 16,0-1-16,21 0 0,0 0 0,0 0 16,1 0-16,-1 1 0,0-1 15,21 0-15,-21 0 0,1 0 0,-1 0 16,0 1-16,-21-1 0,21 0 15,0-21-15,0 21 0,1 0 16,-1-21 0,0 0-16,0 0 0,0 0 15,0-21-15,1 21 0,-1-21 16,0 0-16,21 0 0,-21-1 0,1 1 16,20 0-16,-21 0 0,0-21 15,0 20-15,1-20 0,-1 21 16,-21 0-16,0 0 0,21-1 0,-21 1 15,0 42 1,0 1 0,0-1-16,0 21 0,0-21 15,0 0-15,0 1 16,21 20-16,-21-21 0,0 0 0,21 0 16,0 1-16,22-22 0,-22 21 0,0 0 15,21-21-15,-20 0 0,20 0 16,0 0-16,1 0 0,-22 0 0,21 0 15,0-21-15,1 0 0,-22 21 16,21-22-16,1 1 0,-1 0 0,0-21 16,-21 21-16,1-1 0,-1-20 15,0 21-15,-21-21 0,0 20 0,0-20 16,0 21-16,0 0 16,-21 21-16,0 0 0,-1 21 15,1 0-15,0 0 0,0 0 16,0 1-16,0 20 0,21-21 15,0 0-15,0 22 0,0-22 0,0 0 16,0 0-16,0 0 0,0 0 16,21-21-16,21 22 0,-21-22 0,0 0 15,22 0-15,-1 0 0,0 0 16,1 0-16,-1 0 0,0 0 0,22 0 16,-22-22-16,1 1 0</inkml:trace>
  <inkml:trace contextRef="#ctx0" brushRef="#br0" timeOffset="90371.77">5397 14774 0,'0'0'0,"0"22"16,0-44 15,22 1-31,-1 0 16,-21 0-16,21 0 0,0 0 15,0-1-15,0-20 0,22-43 16,-43 43-16,21 0 0,0-1 16,0-20-16,-21 21 0,21 20 15,-21-20-15,0 21 0,0 0 0,0 0 16,-21 21-16,0 0 16,0 21-16,0 0 0,0 21 15,-1 1-15,1-1 0,0 0 16,0 1-16,21 20 0,0-21 0,0 1 15,0-1-15,0 0 0,0 1 16,0-1-16,21-21 0,0 0 0,22 22 16,-22-43-16,21 21 0,0 0 0,-20-21 15,41 0-15,-21 0 0,1 0 16,-1 0-16,0-21 0,1 0 0,-1 21 16,-21-21-16,0-22 15,22 22-15,-43 0 0,21-21 0,-21-1 0,21 1 16,-21 0-16,0-1 15,0-20-15,0 20 0,0 1 0,0 21 16,0-21-16,-21 20 0,21 1 0,-21 21 16,0 0-1,21 21-15,-22 22 0,1-22 0,21 21 16,0 1-16,-21-1 0,0 0 16,21 1-16,-21-1 0,21 0 0,0 1 15,0-22-15,0 21 0,0-21 0,0 0 16,0 1-16,0-1 15,21-21-15,0 0 0,0 0 16,0-21-16,1-1 16,-1 22-16,0-21 0,0 0 15,0-21-15,0 21 0,1-1 0,-22-20 16,21 21-16,0 0 0,0 0 16,-21-1-16,0-20 0,0 63 31,0 0-31,0 1 0,0-1 15,0 0-15,0 0 0,0 21 0,0-20 16,21-1-16,-21 0 0,21 0 16,1 0-16,-1 0 0,0-21 15,0 0-15,0 0 16,22 0-16,-22 0 0,21 0 0,-21 0 0,22-21 16,-22 21-16,21-21 0,-21 0 15,22 21-15,-22-21 0,21-22 16,-21 22-16,0 0 0,1-21 0,-22 21 15,0-43-15,0 22 16,0 21-16,0-1 0,0 1 0,0 0 16,-22 21-16,1 0 0,0 21 15,0 0-15,0 1 0,0-1 16,-1 0-16,1 0 0,21 21 0,-21-20 16,21 20-16,0-21 0,0 0 15,0 0-15,0 22 0,0-22 0,21-21 16,0 21-16,1 0 0,-1-21 15,0 0-15,0 0 0,21 0 16,-20 0-16,20 0 0,-21-21 0,0 0 16,0 21-16,1-21 0,-1 0 15,0-1-15,-21 1 0</inkml:trace>
  <inkml:trace contextRef="#ctx0" brushRef="#br0" timeOffset="90616.53">5080 14309 0,'0'0'16,"-42"0"-16,20 21 0,-20-21 0,42 21 31,21-21-31,0 0 0,1 0 16,20 0-16,0-21 0,1 21 15,-1-21-15,21 21 0,1-21 16,-1-1-16,22 22 0,-21-21 0,-22 21 16,21-21-16,-20 0 0,-1 21 15,0-21-15,1 21 0</inkml:trace>
  <inkml:trace contextRef="#ctx0" brushRef="#br0" timeOffset="92163.89">8763 14393 0,'0'0'15,"0"-21"-15,0-42 16,21 42-16,0-1 0,0-20 16,1 21-16,-1 0 0,0 0 15,21-22-15,-21 22 0,22-21 0,-1 21 16,-21-1-16,0-20 0,1 21 15,-22 0-15,0 0 0,0-1 0,-22 22 16,-20 0-16,0 0 16,-1 0-16,-20 0 0,21 22 0,-22-1 15,22 0-15,-1 0 0,1 0 16,0 0-16,21 22 0,21-22 16,0 0-16,0 21 0,0-20 0,0-1 15,42 21-15,-21 0 0,21-20 0,1 20 16,-1-21-16,0 21 0,1 1 15,20-22-15,-20 21 0,-1-21 0,0 22 16,-21-22-16,1 0 0,-22 21 16,0-20-16,0-1 0,-22 0 0,1-21 15,-21 21-15,0 0 0,-1-21 16,-20 0-16,-1 0 0,1 0 16,-1 0-16,1 0 0,20 0 0,-20-21 15,21 21-15,-1-21 0,22 0 16,-21 0-16,21-1 0,-1 1 0,22 0 15,0 0-15,0 0 16,0 42 0,22 0-16,-1 0 15,0 0-15,-21 1 0,21-1 16,0 0-16,0 0 0,1 0 16,20 0-16,-21 1 0,21-1 0,-20-21 15,20 0-15,0 21 0,1-21 16,20 0-16,-21 0 0,1 0 0,20 0 15,-20-21-15,20 0 0,-21-1 16,1 1-16,20 0 0,-20 0 0,-1-21 16,0-1-16,-21 1 0,22 0 15,-22-1-15,21 1 0,-21-22 0,1 22 16,-1 0-16,0-1 0,0 22 16,-21 0-16,0 0 0,21 0 0,-21 42 31,0 0-31,0 0 15,0 0-15,0 1 0,0-1 16,0 0-16,0 0 16,0 0-16,0 0 15,21-21 1,-21-21 0,0 0-16,0 0 0,0 0 15,0 0-15,0-1 0,0 1 16,0 0-16,-21 0 0,21 0 15,-21 21-15,0 0 0,0 0 16,0 0-16,-1 0 16,22 21-16,0 0 15,-21 0-15,21 0 0,-21 22 0,0-22 0,21 21 16,0 1-16,0-1 0,-21 0 16,21 1-16,0-22 0,0 21 15,0 0-15,0-20 0,0-1 0,21 0 16,0 0-16,0 0 0,0-21 15,1 0-15,-1 21 0,0-21 0,21 0 16,1 0-16,-1 0 0,0-21 0,22 0 16,-22 21-16,0-42 0,1 21 15,20-1-15,-20-20 0,-1 21 0,0-21 16,-21-1-16,22 1 0,-22 21 16,0-22-16,-21 1 0,0 21 0,0 0 15,0 0-15,0-1 0,-42 22 16,21 0-16,-1 0 0,1 0 15,0 0-15,0 0 0,-21 22 0,20-1 16,1 0-16,21 0 0,0 0 16,-21 22-16,21-22 0,0 0 0,0 21 15,0-21-15,21 1 0,-21-1 16,21 21-16,1-21 0,-1 0 0,21 1 16,-21-1-16,0-21 0,1 21 0,20 0 15,-21-21-15,0 0 0,22 0 16,-22 21-16,0-21 0,0 0 0,0 0 15,0 0-15,22-21 0,-22 0 16,0 0-16,0 21 0,0-21 0,1-22 16,-1 22-16,0 0 0,0-21 15,-21 20-15,0-20 0,21 21 16,-21-21-16,0 20 0,0 1 0,0 0 16,0 0-16,0 42 15,0 0 1,-21 0-16,0 1 0,21-1 15,0 21-15,0-21 0,0 0 0,-21 1 16,21 20-16,0-21 0,0 0 0,0 0 16,21-21 15,-21-21-15,0 0-1,0 0-15,21 0 0</inkml:trace>
  <inkml:trace contextRef="#ctx0" brushRef="#br0" timeOffset="92344.48">10604 14182 0,'0'0'0,"0"-21"0,0-1 0,0 1 15,-21 21-15,21-21 0,-21 21 16,0 0 0,21 21 15,0 0-16,21-21-15,0 0 16,0 22-16,-21-1 0,22-21 0,-1 0 16</inkml:trace>
  <inkml:trace contextRef="#ctx0" brushRef="#br0" timeOffset="92672.22">11049 14203 0,'0'21'31,"0"0"-31,-21 0 0,21 1 16,-21 20-16,21-21 0,0 21 16,0 1-16,0-1 0,0 22 15,0-22-15,0 21 0,0-20 0,0 20 16,-22-20-16,1 84 0,0-64 16,0 22-16,0-22 0,0 22 15,-1-22-15,1 22 0,0-21 0,0 20 16,21-20-16,-21-1 0,-22 64 15,43-84-15,-21 20 16,21-21-16,-21-20 0,21-1 0,-21 0 0,21 0 16,0-42-1,0 0 1,0 0-16,21-22 0,0 22 16,0-21-16,-21-1 0,22 1 0,-1-21 15,0-1-15,0 1 0,0-1 16</inkml:trace>
  <inkml:trace contextRef="#ctx0" brushRef="#br0" timeOffset="92967.85">10922 14753 0,'0'-63'16,"0"126"-16,0-169 0,0 43 0,0-1 0,0 22 15,0 0-15,0-22 0,0 22 16,0 21-16,21-22 0,0 22 0,-21 0 16,43 0-16,-1-21 15,-21 42-15,43 0 16,-22 0-16,-21 0 0,21 0 0,-20 0 15,-1 21-15,0 0 0,0 21 16,0-21-16,-21 22 0,0-1 0,0-21 16,0 22-16,0-1 0,-21-21 0,0 21 15,0-20-15,0-1 0,-1 0 16,-20 0-16,21 0 0,-21 0 0,-1-21 16,22 0-16,0 0 0,0 0 15,0 0-15,-1 0 0,22-21 16,22 21-1,-1-21-15,0 0 16,0-21-16,21 20 0,-20-20 0,20 0 16</inkml:trace>
  <inkml:trace contextRef="#ctx0" brushRef="#br0" timeOffset="93202.96">11769 13970 0,'0'0'15,"21"-21"-15,-21 0 0,0 0 16,-21 21-1,-1 21 1,22 0-16,-21 0 0,0 0 0,0 0 16,21 1-16,0 20 0,-21-21 15,21 21-15,-21 1 0,21 20 16,0-20-16,-22-1 0,22 0 16,-21 1-16,21-22 0,0 21 0,0-21 15,0 0-15,0 1 0,0-1 16,0 0-16,21-21 0,1 0 15,-1 0-15,21 0 0,-21 0 0,22-21 16</inkml:trace>
  <inkml:trace contextRef="#ctx0" brushRef="#br0" timeOffset="93535.99">12340 14266 0,'0'0'16,"21"-21"-16,-21 0 0,0 0 0,0 0 15,0 0-15,-21 21 16,21-22-16,-42 22 0,21 0 15,-1 0-15,-20 0 0,21 0 16,0 0-16,-22 22 0,22-1 0,0-21 16,0 21-16,21 0 0,0 0 0,0 0 15,0 1-15,0-1 0,21 0 16,0 0-16,22 0 0,-22 0 0,21 1 16,-21-1-16,22 0 0,-22 0 15,0 0-15,0-21 0,0 21 0,0 22 16,-21-22-16,-42 0 15,21-21 1,0 0-16,0 0 0,-1 0 16,-20 0-16,21 0 0,0 0 15,-22 0-15,22 0 0,0 0 0,0-21 16,0 0-16,0 21 0,-1-21 0,22-1 16,-21 1-16,0 0 0,0 0 15,21-21-15</inkml:trace>
  <inkml:trace contextRef="#ctx0" brushRef="#br0" timeOffset="93744.57">11578 14055 0,'0'0'0,"0"-21"16,0-1-1,21 22-15,22 0 0,-22 0 16,21-21-16,0 21 0,-20 0 0,20 0 15,0 0-15,1 0 0,-1 0 0,0 0 16,1 0-16,-1 0 0,-21 0 16,0 0-16,0-21 0,1 21 0,-1 0 15,0 0-15,0 0 0</inkml:trace>
  <inkml:trace contextRef="#ctx0" brushRef="#br0" timeOffset="94371.76">13928 14457 0,'0'0'15,"0"-21"1,0 0 0,0-1-16,0-20 0,21 21 15,0 0-15,0 0 0,-21-22 16,0 22-16,0 0 0,0-21 0,0-1 16,0 22-16,0-21 0,0 21 15,-21-22-15,0 22 0,0 0 0,-22 0 16,22 0-16,-21 21 0,21 0 15,-22 21-15,22 0 0,-21 0 16,21 0-16,-1 0 0,-20 22 0,21-1 0,0 0 16,21 1-16,0-1 0,0 0 15,0 1-15,0-1 0,0 0 16,0-20-16,0-1 0,42 21 16,-21-21-16,0-21 0,1 21 0,20-21 15,-21 0-15,21 0 0,1 0 0,-22-21 16,21 0-16,1 0 0,-22 0 15,21 0-15,-21-1 0,0 1 0,1 0 16,-22-21-16,0 21 0,21-1 16,-21-20-16,0 21 0,0 0 0,0 0 15,0-1 1,0 44-16,0-1 16,0 0-16,0 0 0,0 21 15,0-20-15,0 20 0,0-21 16,0 0-16,0 22 0,21-22 15,-21 0-15,21 0 0,0 0 16,0-21-16,1 0 0,20 21 16,0-21-16,-21 0 0,22 0 0,-22-21 15,0 21-15,21-21 0</inkml:trace>
  <inkml:trace contextRef="#ctx0" brushRef="#br0" timeOffset="94736.24">14499 14330 0,'0'0'0,"0"-21"0,0 0 0,-21-1 0,21 1 15,0 0-15,0 0 0,0 0 16,0 0-16,0-1 0,21 1 16,0 0-16,0 21 0,22-21 15,-22 21-15,0 0 0,21 0 16,-20 0-16,-1 0 0,21 21 0,-21 0 16,0 0-16,1 1 0,-1 20 15,-21-21-15,0 21 0,0-20 0,0 20 16,0-21-16,0 21 15,0-20-15,0 20 0,0-21 0,-21 0 0,-1-21 16,1 21-16,0-21 0,0 0 16,0 0-1,21-21-15,0 0 0,0-21 16,0 21-16,0-1 16,0 1-16,21-21 0,0 21 0,0-22 15,0 22-15,1-21 0,-1 21 0,0-22 16,0 22-16,21 0 0,-20 0 15,20 21-15,0-21 0,-21 21 0,22 0 16,-22 0-16,21 0 0,-21 0 16,1 0-16,-1 0 0,0 21 0,-21 0 15</inkml:trace>
  <inkml:trace contextRef="#ctx0" brushRef="#br0" timeOffset="95040.14">15346 14309 0,'21'21'0,"-42"-42"0,63 63 0,-21-42 16,0 21-16,1-21 0,-1 0 15,0 0-15,0 0 0,0 0 16,0 0-16,22-21 0,-22 0 16,0 0-16,0 0 0,0-1 0,1 1 15,-1 0-15,0 0 0,-21-21 16,0 20-16,0 1 0,0 0 16,0 0-16,0 0 0,-21 0 0,0 21 15,-1 0-15,1 0 0,-21 0 16,21 0-16,-22 21 0,1 0 0,-21 42 15,41-41-15,1 20 16,21 0-16,0-21 0,0 22 0,0-22 16,21 21-16,1-21 0,-1 1 15,21-1-15,0 0 0,1-21 16,-22 0-16,21 0 0,1 0 0,-1 0 16,0 0-16,1-21 0,-1 0 15,0-1-15,1 1 0</inkml:trace>
  <inkml:trace contextRef="#ctx0" brushRef="#br0" timeOffset="96383.75">17695 14478 0,'21'-21'16,"1"0"-16,-22 0 16,0-1-16,21 22 0,-21-21 15,0 0-15,21 0 0,-21 0 16,0 0-16,0-1 0,0 1 0,0 0 16,0 0-16,0 0 0,0 0 0,0-22 15,-21 22-15,0 0 0,-1 0 16,1 0-16,-21-1 0,21 1 0,0 21 15,-22 0-15,22 0 0,-21 0 16,-1 21-16,22 1 0,-21-1 16,21 0-16,-43 64 0,22-43 15,21 0-15,0 22 0,-1-22 16,1 22-16,21-22 0,0 0 0,0 1 16,0-1-16,0 0 0,21-21 15,22 1-15,-22-1 0,21-21 0,1 0 16,20 0-16,-21 0 0,1 0 15,-1 0-15,22-21 0,-22-1 0,0 1 16,-21 0-16,22 0 0,-22-21 16,0 20-16,0-20 0,0 0 15,1-1-15,-22 22 0,0-21 0,0 0 16,0 20-16,0 1 0,0 0 16,0 0-16,21 21 0,-21 21 31,0 0-31,21 0 15,-21 1-15,0 20 0,0-21 0,21 0 16,0 22-16,-21-22 0,0 0 16,21 0-16,1 0 0,-1 0 0,0 1 15,0-22-15,0 0 0,0 21 16,1-21-16,-1 0 0,0 0 0,0 0 16,0 0-16,0-21 0,1-1 15,-1 1-15,0 0 0,0 0 0,0 0 16,-21 0-16,43-43 15,-22 22-15,0 21 0,0-22 16,0 22-16,0 0 0,22 0 0,-22 0 16,0-1-16,0 1 0,0 21 0,1 0 15,-22 21 32,-22-21 0,1 0-47,21-21 16,-21 21-16,0 0 15,0 0-15,0 0 0,-1 0 0,1 0 16,0 0-16,-21 0 0,21 0 16,-1 0-16,1 21 0,0 1 15,0-1-15,21 0 0,0 0 0,0 0 16,0 0-16,0 22 0,0-22 15,0 21-15,0-21 0,0 22 16,0-22-16,21 0 0,0 0 0,0 0 16,22 1-16,-22-1 0,64 0 15,-64-21-15,21 0 0,0 0 16,1 0-16,-1 0 0,0 0 16,1 0-16,-1-21 0,0 0 0,-20-1 15,20 1-15,-21 0 0,0-21 0,22-1 16,-22 22-16,0-21 0,-21 0 15,21-1-15,0-20 0,-21 20 0,21 1 16,-21 0-16,22-1 0,-22 1 16,0 0-16,0 21 0,0-1 0,0 1 15,-22 42 1,1 1-16,0 20 16,0-21-16,21 21 0,-21 1 15,21-1-15,-21 0 0,-1 1 0,22-1 16,0-21-16,0 22 0,0-1 15,0-21-15,0 21 0,0-20 16,0-1-16,0 0 0,22-21 0,-1 0 16,0 21-16,0-21 0,0 0 15,0 0-15,1 0 0,-1-21 16,0 0-16</inkml:trace>
  <inkml:trace contextRef="#ctx0" brushRef="#br0" timeOffset="96560.24">19008 14266 0,'-22'-21'31,"22"0"-31,22 21 16,-1 0-16,0 0 0,0 0 0,0 0 16,22-21-16,20 21 0,-21 0 15,22-21-15,-22 21 0,22 0 16,-22-21-16,22-1 0,-22 22 0</inkml:trace>
  <inkml:trace contextRef="#ctx0" brushRef="#br0" timeOffset="98416.07">19770 14118 0,'-22'21'0,"1"-21"0,0 22 16,0-22-16,0 21 0,0 0 16,-1 0-16,22 0 0,-21 0 0,0 1 15,0-1-15,21 21 0,0-21 16,-21 0-16,21 1 0,0 20 0,0-21 15,0 0-15,0 0 0,0 1 16,21-1-16,0-21 16,0 0-16,0 0 0,1 0 0,-1 0 15,21-21-15,-21-1 0,0 22 16,22-21-16,-22 0 0,0 0 0,0-21 16,0 20-16,22 1 0,-22-21 15,0 21-15,0-22 0,-21 22 16,21 0-16,1 0 0,-22-21 15,0 63 17,0 0-32,0 0 15,0 0-15,-22 0 0,22 1 0,0 20 16,0-21-16,0 0 0,0 22 0,0-22 16,0 0-16,22 0 0,-22 0 15,21-21-15,0 21 0,21-21 0,-21 0 16,22 0-16,-1 0 0,0 0 15,1 0-15,-1 0 0,0-21 16,1 21-16,20-21 0,-20 0 0,-1 0 16,-21 0-16,21-1 0,-20-20 15,-1 21-15,0 0 0,0-22 0,-21 22 16,0-21-16,0 21 0,0 0 16,0-1-16,-21 1 0,0 21 0,-22 0 15,22 0-15,-21 0 0,21 0 0,-22 0 16,1 0-16,21 0 0,-21 21 15,20 1-15,-20-1 0,21 0 0,0 21 16,0-21-16,21 1 0,0 20 16,0-21-16,0 0 0,0 0 0,0 1 15,0-1-15,21 0 0,0 0 0,0-21 16,21 0-16,-20 0 16,-1 0-16,21 0 0,-21 0 0,0-21 15,22 0-15,-22 0 0,0-1 0,0-20 16,0 21-16,1 0 0,-1-22 15,-21-20-15,21 42 0,-21 0 16,0-1-16,0 1 0,-21 21 31,0 0-31,-1 0 0,22 21 16,-21 1-16,21 20 0,-21-21 0,21 0 16,0 22-16,0-22 0,0 21 0,0-21 15,0 22-15,21-22 16,0 0-16,1 0 0,-1 0 0,0 0 15,21 1-15,-21-22 0,22 0 0,-1 0 16,0 0-16,1 0 0,-1-22 16,0 1-16,1 0 0,-22 21 0,21-42 15,-21 21-15,1-22 0,-1 22 16,0-21-16,0-1 0,0 1 0,0-21 16,1 20-16,-1-20 0,0-1 0,-21 1 15,0 20-15,21-20 0,-21-22 16,0 64-16,0-21 0,-21 42 31,21 21-31,-21 0 0,0 21 16,21-20-16,0 20 0,-22 0 0,22 22 15,0-22-15,0 0 0,0 1 16,0-1-16,0 0 0,0 1 0,0-1 16,0 0-16,0 1 0,0-22 15,22 21-15,-22-21 0,0 1 0,21-1 16,0 0-16,0-21 0,0 0 15,0 0-15,1 0 16,-1-21-16,0 0 0,21-22 0,-21 22 16,1 0-16,-1-21 0,0-1 15,21 1-15,-21 0 0,1-1 16,-1 1-16,0 0 0,0-22 0,0 22 16,-21-1-16,0 22 0,0 0 15,0 0-15,0 0 0,-21 42 16,0-21-16,0 42 15,-22-21-15,22 22 0,0-22 0,-21 21 16,21 1-16,-1-1 0,22 0 16,-21 22-16,21-22 0,0 0 15,0 1-15,0-22 0,0 21 0,0-21 16,21 1-16,1-1 0,-1 0 16,0 0-16,21-21 0,-21 0 15,22 0-15,-1 0 0,-21 0 0,22-21 16,-22 21-16,0-21 0,21 0 15,-21-1-15,1 1 0,-1-21 0,0 21 16,0 0-16,-21-1 0,0 1 16,0 0-16,0 42 31,0 0-31,-21 1 0,0-1 16,0 0-16,21 0 0,0 21 0,-22-20 15,22-1-15,0 0 0,0 0 16,0 0-16,0 0 0,22 1 15,-1-22-15,0 0 16,21 0-16,-21 0 0,1 0 0,-1 0 0,21-22 16,-21 1-16,0 0 0,1 0 15,-1 0-15,-21 0 0,21-22 16,0 22-16,-21-21 0,0 21 16,0-1-16,21 1 0,-21 42 31,0 1-16,0-1-15,-21 0 0,0 0 16,0 21-16,0 1 0,21-1 0,-22 0 16,1 1-16,0 20 0,21-20 15,-21 20-15,0-21 0,21 22 16,0-22-16,0 22 0,-21-1 0,21 1 16,0-1-16,0 1 0,0-1 15,0 1-15,0-1 0,0 1 0,0-1 16,-22 1-16,22-22 0,0 22 0,0-22 15,0 21-15,-21-20 0,0-1 16,0 0-16,21 1 0,-21-22 0,0 0 16,-1 0-16,1-21 0,0 0 15,0-21-15,0 0 0,0-21 16,-1-1-16,1 22 0,-21-42 16,21 20-16,-43-84 0,64 64 0,0-1 15,0 1-15,0-1 16,21-20-16,1 20 0,20 1 0,0-1 15,1 1-15,-1-1 0,0 22 0,22-22 16,-22 22-16,64-43 16,-64 43-16,1 0 0,-1-1 0,0 1 15,1 21-15,-22-22 0,21 22 16,-21 0-16,0 21 0,-21-21 0,-42 21 16,0 0-1,-22 21-15</inkml:trace>
  <inkml:trace contextRef="#ctx0" brushRef="#br0" timeOffset="99379.79">5588 16362 0,'0'0'0,"0"21"0,21-21 31,21 0-31,-20-21 0,-1 0 15,21 0-15,0-1 0,1-20 16,-22 0-16,21-1 0,-21 1 0,22 0 16,-43-1-16,0 1 0,0 0 15,-21-1-15,-1 22 0,-20-21 0,0 21 16,-1 0-16,-20 21 0,-1 0 16,1 0-16,-1 0 0,22 0 0,-21 21 15,20 21-15,1-21 0,0 22 16,20-22-16,1 21 0,0 0 0,21 1 15,0-1-15,0-21 0,0 0 16,0 1-16,21-1 0,0 0 16,22-21-16,-1 0 0,0 0 0,1 0 15,-1 0-15,22-21 0,-22 0 16,21-1-16,-20 1 0,-1 0 0,0 0 16,1 0-16,-1 0 0,-21-1 15,0 1-15,-21 0 0,0 0 0,0 42 31,0 0-31,0 0 0,-21 22 0,21-1 16,0 0-16,0 1 0,0 20 16,0-20-16,0 20 0,0 1 0,21-1 15,-21 22-15,22-22 16,-1 22-16,0 0 0,0-1 0,0-20 16,0 20-16,1-20 0,-1 21 0,-21-22 15,0 22-15,0-22 0,0 1 16,0-1-16,0 1 0,-43-22 0,22 22 15,0-43-15,-21 21 0,21-42 16,-22 0-16,22 0 0,-21 0 16,-1 0-16,1-42 0,0 21 0,-1-22 15,1-20-15,21 20 0,-21-20 16,20-22-16,1 22 0,0-22 0,21 0 16,0 1-16,0-1 0,0 0 0,0-20 15,0 20-15,0 0 0,21 22 16,22-22-16,-22 22 0,42-22 15,-20 21-15,-1 22 0,21-21 16,1 20-16,-22 1 0,22 0 0,-22 20 16,22 1-16,-22 0 0,0 0 15,-21 21-15,1 0 0,20 0 0,-21 0 16</inkml:trace>
  <inkml:trace contextRef="#ctx0" brushRef="#br0" timeOffset="100103.42">6286 16087 0,'22'21'16,"-22"0"-16,21-21 31,0 0-31,0 0 0,-21-21 16,21 0-16,0 21 0,-21-21 0,22-1 15,-1 1-15,0 0 0,0 0 16,0-21-16,0 20 0,1 1 0,-22 0 16,21 0-16,-21 0 0,0 0 15,21-1-15,-21 1 16,-21 21-16,0 0 15,-1 21-15,1 1 0,0-1 16,0 21-16,0 0 0,0 1 0,-1-1 16,22 0-16,-21 1 0,21-1 15,0 0-15,0 1 0,0-22 0,21 21 16,22-21-16,-22 1 0,0-1 16,21-21-16,-20 0 0,20 0 0,0 0 15,22 0-15,-22 0 0,22-21 16,-22-1-16,21 1 0,1 0 0,-1 0 15,-20-21-15,20-1 0,-20 1 16,-1 0-16,0-22 0,-21 22 0,1-1 16,-1-20-16,0 21 0,-21-1 15,0 1-15,0 0 0,0-1 0,0 22 16,0 0-16,0 0 0,-21 21 16,0 0-1,21 21-15,0 0 0,0 0 16,0 22-16,0-1 0,0 0 15,0 1-15,0-1 0,0 21 0,0-20 16,0-1-16,0 0 0,21 22 16,0-43-16,-21 21 0,42 22 15,-21-43-15,1 0 0,-1 0 16,0-21-16,0 0 0,0 0 0,0 0 16,1-21-16,-1 21 15,0-21-15,0 0 0,0 0 0,0-22 16,1 22-16,-22-21 0,21 21 15,0-22-15,-21 22 0,0-21 0,0 21 16,0 0-16,0-1 0,0 44 31,0-1-31,-21 0 0,21 21 16,0-21-16,-21 22 0,21-1 16,-22-21-16,22 0 0,0 22 0,0-22 15,0 0-15,0 0 0,0 0 16,0 1-16,0-44 31,0 1-31,0 0 16,0 0-16</inkml:trace>
  <inkml:trace contextRef="#ctx0" brushRef="#br0" timeOffset="100331.35">7070 15769 0,'0'0'0,"-22"0"0,44 0 32,-1 0-32,0-21 15,21 21-15,-21 0 0,22 0 0,-22 0 16,21-21-16,1 21 0,-1-21 16,0 21-16,1 0 0,-1-21 0,0 21 15,1 0-15,-1-22 0,0 22 0,-21 0 16,22 0-16,-22-21 15,21 21-15,-21 0 0,1 0 0,20-21 16,-21 21-16</inkml:trace>
  <inkml:trace contextRef="#ctx0" brushRef="#br0" timeOffset="103251.81">9229 16129 0,'0'0'0,"-22"0"0,-20 0 31,21 0-31,21-21 32,0 0-32,21 0 15,0-1-15,0 1 0,1 0 16,-1-21-16,0 21 0,0-1 16,21 1-16,-42-21 0,22 21 0,-1 0 15,0-22-15,-21 22 0,21 0 16,-21 0-16,0 0 0,0-1 0,0 1 15,0 0-15,-21 21 16,0 0-16,0 0 0,-1 21 16,22 0-16,0 1 0,0 20 15,0-21-15,0 21 0,0 1 16,0-1-16,0 0 0,0-20 0,0 20 16,0 0-16,0-21 0,0 1 15,22-1-15,-22 0 0,0 0 16,21-21-16,0 0 0,0 0 0,0 0 15,0 0-15,1 0 16,-1-21-16,0 0 0,0 0 0,0-1 16,22-20-16,-22 21 0,0-21 15,21 20-15,-21-20 0,1 21 0,20-21 16,-21 20-16,0 1 0,43-21 16,-43 21-16,0 21 0,0 0 15,0 0-15,1 21 0,-1 0 16,0 0-16,-21 0 15,0 1-15,0 20 0,0-21 0,0 0 16,0 0-16,0 22 16,0-22-16,0 0 0,-21 0 0,21 0 15,-21-21-15,42-21 32,0 0-32,-21 0 15,21 0-15,0 0 0,0-1 16,1-20-16,-1 21 0,0-21 15,0 20-15,0-20 0,0 21 0,-21-21 16,22 20-16,-1-20 0,0 21 16,-21 0-16,0 0 0,0 42 31,0 0-31,0 0 16,-21 0-16,21 22 0,-21-22 15,21 0-15,0 21 0,0-21 0,0 1 16,0 20-16,0-21 0,0 21 15,21-20-15,0-1 0,-21 0 0,21-21 16,43 21-16,-43 0 16,0-21-16,21 0 0,-21 0 0,1 0 15,20-21-15,-21 0 0,21 0 0,-20 0 16,20-1-16,-21 1 0,0 0 16,22 0-16,-22 0 0,-21-22 0,0 22 15,0-21-15,0 21 0,0-22 16,0 22-16,0 0 0,0 0 15,-21 21-15,-1 0 16,1 0-16,0 21 0,21 0 16,0 0-16,0 1 0,-21 20 0,21-21 15,0 21-15,0 1 0,0-22 16,0 21-16,21 1 0,0-22 0,0 0 16,1 0-16,20 0 0,-21 0 15,21-21-15,1 0 0,-1 0 0,0 0 16,-20 0-16,20 0 0,0-21 15,1 0-15,-1 0 0,-21 0 0,21 0 16,-20-1-16,-1 1 0,0-21 0,0 21 16,0 0-16,0-22 15,1 22-15,-1-21 0,-21 21 0,21-1 16,-21-20-16,21 21 0,-21 0 16,0 0-16,21 21 0,0 0 15,-21 21-15,0 0 16,0 0-16,0 0 15,0 0-15,0 1 16,0-44 47,0 1-63,0 0 0,0 0 15,-21 0 1,0 21-16,0 0 15,0 0-15,0 21 16,-1 0-16,22 0 0,0 0 16,-21 1-16,0 20 0,21-21 0,0 21 15,0-20-15,0 20 0,0 0 16,0-21-16,0 22 0,0-22 0,0 0 16,21 0-16,0 0 0,1-21 15,20 0-15,-21 0 0,21 0 16,-20 0-16,20 0 0,0 0 0,-21-21 15,22 0-15,-1 0 0,-21-21 16,22 20-16,-22 1 0,0 0 0,0-21 16,0 21-16,0-22 0,-21 22 15,22 0-15,-22-21 0,0 20 0,0 1 16,0 0-16,0 42 31,-22 0-31,22 1 0,0-1 16,0 21-16,-21-21 0,21 22 15,-21-22-15,21 21 0,0-21 0,0 0 16,0 22-16,0-22 0,21 0 16,0 0-16,1-21 0,-1 21 15,0-21-15,21 0 0,1 0 16,-22 0-16,21-21 0,-21 0 16,22 21-16,-1-42 0,-21 21 15,0-22-15,0 22 0,1 0 16,-22 0-16,0-22 0,0 22 0,0-21 15,21 21-15,-21 0 0,0-1 16,0 1-16,0 0 0,0 0 0,0 42 31,0 0-15,0 0-16,0 22 0,0-22 0,0 21 16,0-21-16,0 22 0,0-22 0,0 21 15,0-21-15,0 1 0,21-1 16,0 0-16,0-21 0,0 0 0,1 0 15,20 0-15,-21 0 0,0 0 16,43 0-16,-43-21 0,21 0 16,1-22-16,-22 22 0,0 0 15,-21 0-15,0-22 0,21 22 16,-21-21-16,0 0 0,21-1 0,-21 1 16,0 0-16,0-1 0,0-20 15,21 20-15,-21 1 0,0 0 16,0 21-16,0-22 0,0 22 15,0 42 1,0 0-16,0 22 0,-21-1 0,0-21 16,21 22-16,-21 20 0,0-21 15,21 1-15,0-1 0,-21 0 0,21-20 16,0 20-16,0 0 0,0-21 16,0 22-16,0-22 0,0 0 0,21 0 15,0 0-15,-21 1 0,42-1 16,-21-21-16,1 0 0,-1 0 0,21 0 15,-21 0-15,22 0 0,-22-21 0,21 21 16,-21-22-16,22 1 0,-1 0 16,-21 0-16,21 0 0,-20 0 15,-1-1-15,0 1 0,0 0 0,-21 0 16,21 0-16,-21 0 0,0-1 16,0 1-16,0 0 0,-21 0 15,0 21-15,0 0 0,0 0 16,-1 0-16,1 0 0,0 21 0,0 0 15,0 0-15,21 1 0,0-1 16,-21 0-16,21 0 0,0 0 0,0 0 16,0 1-16,0-1 0,0 0 15,0 0-15,21 0 0,0 0 0,0 1 16,0-1-16,0 0 0,22 0 16,-1-21-16,-21 21 0,22 0 0,-1-21 15,21 22-15,1-22 0,42 0 16,-22 0-16,-20 0 0,21 0 15,-22 0-15,22 0 0,-1 0 16,-20-22-16,21 1 0,-22 21 0,1-21 16,-22 0-16,0 0 0,1-22 15,-22 22-15,0 0 0,0 0 0,-21-21 16,0-1-16,-21 22 0,0 0 16,-22 0-16,1 0 0,0-1 15,-1 22-15,1 0 0,0-21 16,-22 21-16,22 0 0,0 0 0,-1 21 15,1-21-15,21 22 0,0-1 16,-22 0-16,43 0 0,-21 21 16,0 1-16,21-22 0,0 21 15,0-21-15,0 1 0,0 20 0,0-21 16,21 0-16,0 0 0,-21 1 0,21-22 16,1 21-16,-1-21 0,0 0 15,0 0-15,21 0 0,-20 0 0,-1 0 16,21-21-16,-21-1 0,0 1 15,22 0-15,-22 0 0,0-21 0,21 20 16,-20-20-16,-1 0 0,0-1 16,0 1-16,0 0 0,22-85 15,-22 84-15,-21-20 0,0-1 16,0 1-16,0-1 0,21 22 16,-21 0-16,0-1 0,0 22 0,0 0 15,0 0-15,-21 21 0,0 0 16,-1 63-16,1-41 15,21 20-15,-21 21 0,21-20 16,0 20-16,0-20 0,0 20 16,0-21-16,0 1 0,0 20 0,0-20 0,0-1 15,21 0-15,0 1 0,-21-1 16,22-21-16,-1 21 0,0-20 16,0-1-16,0 0 0,0 0 0,1 0 15,-1-21-15,21 0 0,-21 0 16,0 0-16,22 0 0,-22 0 0,0-21 15,0 21-15,0-21 0,22 0 16,-22 0-16,0-1 0,0 1 0,0-21 16,1 21-16,-1 0 0,0-22 0,0 22 15,-21 0-15,0-21 0,0 20 16</inkml:trace>
  <inkml:trace contextRef="#ctx0" brushRef="#br0" timeOffset="103623.69">12467 15473 0,'0'0'15,"-42"21"-15,-1-21 0,22 0 0,42 0 16,1 0-16,-1 0 15,21-21-15,0 21 0,1-21 16,20 21-16,-20-21 0,20-1 16,22 22-16,-22-21 0,22 21 15,-22 0-15,22-21 0,0 21 0,-22 0 16,1 0-16,-1 0 0,1 0 16,-22 0-16,0 0 0,-20 0 0,-1 0 15,0 0-15,0 0 0,-21 21 16,0 0-1,0 1-15,0-1 0,0 0 16,0 0 0,0 0-16,0 0 0,-21-21 0,21 22 15</inkml:trace>
  <inkml:trace contextRef="#ctx0" brushRef="#br0" timeOffset="104044.28">15176 15917 0,'0'22'16,"-21"-22"15,0 0-31,0 21 0,-21-21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2T02:58:54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4254 2328 0,'0'0'0,"0"-21"141,22 21-125</inkml:trace>
  <inkml:trace contextRef="#ctx0" brushRef="#br0" timeOffset="3030.75">1058 847 0,'0'-21'78</inkml:trace>
  <inkml:trace contextRef="#ctx0" brushRef="#br0" timeOffset="3591.02">1270 804 0,'0'22'94</inkml:trace>
  <inkml:trace contextRef="#ctx0" brushRef="#br0" timeOffset="4548.22">1460 804 0,'22'0'16,"-22"-21"-1,21 21 1,-21-21-1,0 0 32</inkml:trace>
  <inkml:trace contextRef="#ctx0" brushRef="#br0" timeOffset="4967.06">1460 804 0</inkml:trace>
  <inkml:trace contextRef="#ctx0" brushRef="#br0" timeOffset="16023.32">1587 931 0,'0'-21'16,"0"0"-1,0 0 1,0 0-1,0 0-15,0-1 0,0 1 16,0 0-16,0 0 16,0 0-16,0 0 0,-21 21 31,0 0-31,0 0 0,-21 0 16,-1 0-16,1 21 0,0 0 0,-22 0 15,22 0-15,-1 0 0,1 22 16,21-22-16,-21 21 0,20-21 0,-20 22 15,21-1-15,0 22 16,21-43-16,-21 0 0,21 21 0,0-21 16,0 1-16,0-1 15,0 0-15,21-21 0,0 21 0,0 0 16,21-21-16,1 21 0,-1-21 16,0 22-16,1-22 0,-1 21 15,0-21-15,22 0 0,-22 21 0,1 0 16,-1-21-16,-21 21 0,21-21 15,-20 21-15,20-21 0,-42 22 0,21-1 16,-21 0-16,0 0 16,0 0-16,0 0 0,0 1 0,-21-1 15,0 0-15,-22 0 0,22 21 16,-21-20-16,0-1 0,-1-21 16,1 21-16,-43 0 15,43-21-15,0 0 0,-1 0 0,1 0 16,21 0-16,-22-21 0,1 0 15,21 0-15,-21-1 0,20 1 16,1 0-16,0 0 0,0 0 0,0 0 16,0-1-16,-1 1 15,22 0-15,0 0 0,0 0 16,22 21-16,-1-21 16,0-1-16,21 1 0,-21 21 0,22-21 15,-1 0-15</inkml:trace>
  <inkml:trace contextRef="#ctx0" brushRef="#br0" timeOffset="16354.81">2095 656 0,'0'0'0,"43"-84"31,-43 62-31,0 44 31,0-1-31,0 0 0,0 0 16,0 0-16,-21 22 0,21-1 15,-22 21-15,22-20 0,-21 20 16,21 1-16,0-22 0,0 22 0,-21-22 16,21 21-16,-21-20 0,21-1 15,0 0-15,0 1 0,0-22 0,0 0 16,0 0-16,0 0 0,0 1 15,0-1-15,21-21 32,0 0-32,0-21 0,-21-1 15,22 1-15</inkml:trace>
  <inkml:trace contextRef="#ctx0" brushRef="#br0" timeOffset="16611.29">1905 1164 0,'0'0'0,"-21"0"15,0 0-15,42 0 47,0 0-47,0 0 16,0 0-16,0 0 0,1-21 15,20 21-15,-21 0 0,0-21 16,0 21-16,1 0 0,-1-21 0,0 21 16,21-43-16,-21 43 15,1-21-15,-1 21 0,0 0 16</inkml:trace>
  <inkml:trace contextRef="#ctx0" brushRef="#br0" timeOffset="17068.06">2392 1143 0,'0'0'0,"0"21"15,-21 43 1,21-43 0,21-21-16,0 0 15,0 0-15,0 0 0,0 0 16,1 0-16,20 0 0,-21 0 15,0-21-15,22 21 0,-22-21 0,0 21 16,0-22-16,0 1 0,0 0 16,1 21-16,-22-21 0,21 0 0,-21 0 15,0-1 1,-21 22 0,-1 0-16,-83 0 15,83 0-15,-20 22 16,21-1-16,0 0 0,-22 0 15,22 0-15,0 22 0,0-22 0,21 0 16,0 21-16,-21-21 0,21 1 16,0-1-16,0 0 0,0 0 0,0 0 15,21 0-15,0 1 0,21-22 16,-20 0-16,-1 0 0,0 0 16,21 0-16,1 0 0,-22 0 0,21 0 15,0 0-15,-20-22 16,20 22-16,0-21 0,-21 0 0,22 21 15,-22-21-15,21 0 0,-21 0 16,1-1-16,-1 1 0</inkml:trace>
  <inkml:trace contextRef="#ctx0" brushRef="#br0" timeOffset="17435.84">3090 1207 0,'0'0'0,"21"0"0,-21-22 15,0 1-15,0 0 0,0 0 0,0 0 16,22 21-16,-22-21 0,0-1 31,0 44-15,0-1-1,0 0-15,0 0 0,0 0 16,0 0-16,0 1 0,0 20 16,0-21-16,0 21 0,0 1 0,0-1 15,0 0-15,0 1 0,-22 20 16,22 1-16,0-1 0,-21 1 0,21 20 16,0-20-16,0 21 0,-21-1 15,0 64-15,21-63 0,0 0 16,-21-1-16,21-20 0,0 21 0,0-22 15,0 1-15,0-1 0,0-21 16,0 22-16,0-22 0,-21-21 0,21 22 16,0-22-16,-22 0 0,22 0 0,0 0 15,0-42 17,0 0-17,0 0-15,0-21 0,0-1 16,0 1-16,0 0 0,0-22 0,0 1 15,22-22-15,-22 21 0,21-20 16</inkml:trace>
  <inkml:trace contextRef="#ctx0" brushRef="#br0" timeOffset="17796.75">3027 1249 0,'0'0'15,"-21"-21"-15,21 0 0,-22-1 0,22 1 16,0 0-16,0 0 15,0 0-15,0 0 16,0-1-16,22 1 16,-1 21-16,21-21 0,-21 21 15,0-21-15,22 21 0,-1 0 0,-21 0 16,22 0-16,-22 0 0,21 0 16,-21 0-16,22 21 0,-22 0 0,0 0 15,-21 1-15,0-1 0,0 0 16,0 0-16,0 0 0,0 0 15,0 22-15,-21-22 0,0 0 16,-1 0-16,-20-21 0,21 21 0,0 1 16,-22-1-16,22-21 0,0 21 0,0-21 15,0 0-15,0 21 0,-1-21 16,44 0 46</inkml:trace>
  <inkml:trace contextRef="#ctx0" brushRef="#br0" timeOffset="18251.5">3810 1058 0,'0'0'0,"21"-21"0,-21 0 15,0 0 1,-21 21-16,0 0 16,0 0-16,-1 0 0,1 0 15,-21 21-15,21-21 0,0 21 16,-1-21-16,1 21 0,21 1 16,-21-1-16,21 0 15,0 0-15,0 0 0,0 0 16,21 1-16,0-1 15,1 0-15,20-21 16,-21 21-16,0-21 0,22 21 16,-22-21-16,0 21 0,0-21 0,0 22 15,0-1-15,-21 0 0,0 0 16,0 0 0,0 0-16,-21-21 0,0 0 15,-21 0-15,21 22 0,-1-22 16,-20 0-16,0 0 0,21 0 0,-22 0 15,22 0-15,-21 0 0,21 0 16,-1 0-16,1 0 0,0 0 16,0 0-16,0 0 0,21-22 15,0 1 1,0 0 0</inkml:trace>
  <inkml:trace contextRef="#ctx0" brushRef="#br0" timeOffset="18775.2">4995 720 0,'0'0'0,"21"-148"31,-21 126-15,0 1-16,0 0 0,0 0 15,0 42 17,0 0-32,0 0 0,0 22 15,0-22-15,0 21 0,-21-21 16,21 22-16,0-1 0,0 22 0,0-22 15,-21 0-15,21 1 0,0-1 16,0 0-16,0 1 0,0-22 16,0 21-16,0-21 0,0 0 15,0 22-15,0-22 0,0 0 0,0 0 16,0 0-16,0 1 16,0-1-1</inkml:trace>
  <inkml:trace contextRef="#ctx0" brushRef="#br0" timeOffset="19395.4">4784 1080 0,'0'0'0,"21"0"15,0 0-15,21-22 16,-21 22-16,1 0 0,-1-21 0,21 21 16,-21-21-16,22 21 0,20-21 15,-42 0-15,22 21 0,-22-21 16,21 21-16,-21-22 0,43 1 16,-43 0-16,21 21 0,-21-21 15,1 21-15,-1 0 0,-21-21 16,21 21-16,0 0 15,-21 21 1,0 0 0,0 0-16,0 0 0,0 1 15,-21 20-15,21-21 0,-21 0 0,21 0 16,0 22-16,0-22 0,0 0 16,0 0-16,0 0 0,0 1 0,0-1 15,0 0-15,0 0 0,21 0 16,0-21-16,0 0 0,0 21 15,1-21-15,-1 0 0,0 0 16,21 0-16,-21 0 0,1 0 16,20-21-16,-21 21 0,21-21 0,-20 0 0,-1 21 15,0-21-15,0 0 16,0-1-16,0 1 0,1-21 0,-22 21 16,21 0-16,-21-22 0,0 22 15,0-21-15,0 21 0,0-22 0,0 1 16,-21 21-16,-1 0 0,1-1 15,0 1-15,0 0 0,0 21 0,0 0 16,-1 0-16,1 0 0,-21 0 16,21 0-16,-22 0 0,22 21 15,0 0-15,0 1 0,0-22 16,21 42-16,0-21 0,0 0 16,0 0-16,0 1 0,0-1 0,21-21 15</inkml:trace>
  <inkml:trace contextRef="#ctx0" brushRef="#br0" timeOffset="20172.56">7980 656 0,'0'0'0,"21"-21"0,0 21 16,0-21-16,0 21 0,1-21 15,-1 0-15,0 21 0,0-22 0,0 1 16,-21 0-16,0 0 0,21 21 15,-21-21-15,0 0 0,0-1 16,-21 1 0,0 21-16,-21 0 0,21 0 0,-43 0 15,22 0-15,-1 21 0,-20-21 0,21 22 16,-22-1-16,22 0 0,-22 0 16,22 0-16,21 0 0,-22 1 15,22 20-15,0-21 0,21 0 16,0 0-16,0 22 0,0-22 0,0 0 15,0 0-15,21 22 0,0-22 16,22 0-16,-22 0 0,21 0 0,1 22 16,-1-22-16,0 0 0,43 0 15,-43 0-15,1 0 0,-1 1 16,-21-1-16,0 0 0,0-21 16,-21 21-16,0 0 0,0 0 0,-21-21 15,0 22-15,-21-1 0,21-21 16,-43 21-16,22-21 0,-1 0 0,-20 0 15,21 0-15,-1 0 0,1 0 16,0 0-16,-1 0 0,1 0 16,21 0-16,0-21 0,-1 21 0,1-21 15,0-1-15,0 1 0,21 0 16,-21 21-16,21-21 0,0 0 0,0 0 16,0-1-16,21 1 15,0 21-15,21 0 16,-20-21-16,20 21 0,0 0 15</inkml:trace>
  <inkml:trace contextRef="#ctx0" brushRef="#br0" timeOffset="20578.86">8213 1164 0,'0'0'0,"21"0"15,0-21 1,0 21-16,-21-21 16,21 0-16,0 21 0,1-21 0,-22-1 15,21 1-15,0 0 0,0 0 16,0 0-16,-21 0 0,0-1 16,0 1-16,0 0 0,0 0 15,0 0-15,-21 21 16,0 0-16,0 0 15,0 0-15,-1 0 0,-20 21 0,21 0 16,0 0-16,0 0 0,21 1 16,-22-1-16,22 0 0,-21 21 0,21-21 15,0 1-15,0-1 0,0 21 16,0-21-16,0 0 0,0 1 0,0-1 16,21-21-16,1 21 0,-1-21 0,0 21 15,0-21-15,0 0 16,22 0-16,-22 0 0,0 0 15,0 0-15,0-21 0,22 0 16,-22 21-16,21-21 0,-21-1 0,22 1 16,-1 0-16</inkml:trace>
  <inkml:trace contextRef="#ctx0" brushRef="#br0" timeOffset="20859.86">8911 593 0,'0'0'0,"0"-21"16,0-64-1,0 64-15,0 0 0,-21 21 16,0 0 0,21 21-16,-21 0 0,21 0 15,0 0-15,-22 22 0,1-22 16,21 21-16,-21 0 0,21 1 0,-21 20 16,21-20-16,0-1 0,0 21 15,0-20-15,0-1 0,0-21 0,0 22 16,0 20-16,0-42 0,0 0 15,21 1-15,-21-1 16,21-21-16,0 0 0,1 0 16,-1 0-16,0 0 15,0 0-15,0-21 0,0-1 16</inkml:trace>
  <inkml:trace contextRef="#ctx0" brushRef="#br0" timeOffset="21091.2">8572 910 0,'22'0'31,"-1"0"-15,21 0-16,-21-21 15,0 21-15,22 0 0,-22 0 0,21-21 16,1 21-16,-22 0 0,0-21 16,21 21-16,-21 0 0,1 0 0,-1-21 15</inkml:trace>
  <inkml:trace contextRef="#ctx0" brushRef="#br0" timeOffset="21531.67">9356 847 0,'0'-21'0,"-22"42"32,22 0-17,0 0-15,-21 0 0,21 0 0,-21 1 16,21-1-16,-21 0 0,21 0 0,0 0 15,0 22-15,0-22 0,0 0 16,0 0-16,0 0 0,0 0 16,21-21-16,0 22 0,0-22 15,22 0-15,-22 0 0,0 0 16,0 0-16,0 0 16,1 0-16,20 0 0,-21-22 0,0 1 15,0 0-15,22 0 0,-22 0 16,0 0-16,0-1 0,0-20 0,-21 21 15,0 0-15,22-22 0,-22 22 0,0-21 16,0 21-16,0 0 0,0-1 16,0 1-16,0 42 47,0 1-32</inkml:trace>
  <inkml:trace contextRef="#ctx0" brushRef="#br0" timeOffset="21927.85">10033 762 0,'0'0'0,"-21"0"15,0 0 1,-1 21-1,22 0 1,0 1-16,0-1 0,0 0 16,0 21-16,0-21 0,0 22 15,0-22-15,0 21 0,0 1 0,0-1 16,0 0-16,22 1 0,-22-1 16,21 0-16,-21 1 0,0 20 0,0-21 15,0 22-15,0-1 0,0 1 0,0-1 16,0 1-16,0-1 0,0 1 15,-21 84-15,-1-84 0,1-1 16,21 1-16,0-1 0,-21-21 0,0 22 16,21-22-16,-21 22 0,21-22 15,-21-21-15,21 22 0,0-22 0,0 0 16,0 0-16,-22 0 0,22-42 31,0 0-31,0 0 16,0-22-16,0 22 0,0-21 0,0 0 15,22-22-15,-22 22 0</inkml:trace>
  <inkml:trace contextRef="#ctx0" brushRef="#br0" timeOffset="22251.86">9991 1080 0,'0'0'0,"0"-43"0,0 22 0,-22 0 16,22 0-16,0 0 0,0-1 15,0 1-15,0 0 0,0 0 16,22 21-16,-1-21 0,0 21 16,21-21-16,1 21 0,-1 0 0,0 0 15,1 0-15,-1 0 0,-21 0 16,21 21-16,-20 0 0,-1-21 0,0 21 16,-21 0-16,0 0 0,0 22 15,0-22-15,0 0 0,0 0 16,-21 22-16,0-22 0,-1 0 0,1 0 15,-21 0-15,0 0 0,-1 1 0,22-1 16,-21 0-16,-1-21 0,22 21 0,0-21 16,0 0-16,0 0 15,42 0 17,-21-21-32</inkml:trace>
  <inkml:trace contextRef="#ctx0" brushRef="#br0" timeOffset="22694.95">11620 699 0,'0'-22'0,"0"44"0,22-44 16,-22 1-16,0 0 15,21 0-15,-21 0 0,21 21 0,-21-21 16,0 42 15,0 0-31,0 0 0,0 21 0,0-20 16,-21 20-16,21 0 0,0 22 15,-21-22-15,21 0 0,-22 1 0,1-1 16,21 0-16,0 1 0,0-1 16,-21-21-16,21 0 0,0 22 0,-21-22 15,21 0-15,0 0 16,0 0-16,21-42 31</inkml:trace>
  <inkml:trace contextRef="#ctx0" brushRef="#br0" timeOffset="22991.39">11663 656 0,'0'-21'16,"0"42"-16,0-63 0,0 21 0,0 0 15,21 21 1,0 0 0,-21 21-16,21 0 0,0 0 0,1 0 15,20 22-15,-21-1 0,0 0 16,22 1-16,-22 20 0,0-21 16,0 1-16,0 20 0,0-20 0,1-1 15,-1 0-15,-21-21 0,0 22 16,0-22-16,21 21 0,-21-21 0,0 1 15,0-1-15,21-21 47,-21-21-47,21-1 0,0 1 16,-21 0-16,22 0 0</inkml:trace>
  <inkml:trace contextRef="#ctx0" brushRef="#br0" timeOffset="23263.88">12404 487 0,'0'0'0,"0"-42"0,0 20 0,0 1 16,0 0-16,0 0 0,0 42 31,0 0-31,-22 22 16,1-22-16,0 21 0,21 0 0,-21 1 15,0-1-15,21 22 0,-21-1 16,-1-21-16,1 22 0,21-22 0,-21 22 15,0-22-15,0 0 0,21 1 0,0-1 16,-21-21-16,21 22 0,0-22 16,0 0-16,0 0 0,0 0 15,21-21 1,0 0 0,0 0-16,0-21 0,0 0 0,1 21 15</inkml:trace>
  <inkml:trace contextRef="#ctx0" brushRef="#br0" timeOffset="23743.91">12763 783 0,'0'0'0,"0"-21"0,-21 21 47,0 21-47,21 0 16,-21 1-16,0-1 0,21 21 0,-21-21 15,21 22-15,0-22 0,-22 21 16,22 0-16,-21-20 0,21 20 0,0-21 16,0 21-16,0-20 0,0-1 15,0 0-15,21 0 0,1 0 0,-1 0 16,0-21-16,-21 22 0,21-22 16,21 0-16,-20 0 0,-1 0 15,0 0-15,21 0 0,-21 0 0,22 0 0,-22 0 16,21-22-16,1 1 15,-22 21-15,21-21 0,-21 0 0,0 0 16,22-22-16,-22-20 0,-21 42 16,21-22-16,-21 1 0,0 0 15,0-1-15,0 1 0,-21 0 0,0 21 16,0-1-16,-1 1 0,1 0 16,-21 0-16,21 21 0,0 0 0,-1 0 15,1 0-15,0 0 0,0 0 16,0 0-16,0 0 0,-1 0 0,1 0 15,0 21-15,0 0 16,21 0-16,0 1 16,0-1-16,0 0 0,0 0 15,0 0-15,21-21 16,0 21-16,22-21 0,-22 22 0</inkml:trace>
  <inkml:trace contextRef="#ctx0" brushRef="#br0" timeOffset="24371.78">14055 762 0,'0'0'0,"0"-21"0,0-21 16,0 20 0,0 1-16,-22 21 0,1-21 0,0 0 15,0 21-15,-21 0 16,20 0-16,1 0 0,-21 0 0,21 21 15,-22 0-15,22 0 0,-21 1 0,21 20 16,-22 0-16,22 1 0,-21-1 16,21 0-16,0 1 0,-1-1 0,1 0 15,0 1-15,21-1 0,0-21 16,0 21-16,0-20 0,0-1 0,0 21 16,21-42-16,0 21 0,1 0 15,-1-21-15,21 0 0,-21 0 16,0 0-16,1 0 0,20 0 0,-21 0 15,0 0-15,22 0 0,-22-21 16,0 0-16,42-21 0,-41-1 16,-1 1-16,0 0 0,0-1 0,0 1 15,22-21-15,-43-1 0,21 22 16,0-22-16,0 1 0,-21-1 0,0 22 16,0-22-16,0 22 0,0-21 15,0 20-15,0 1 0,0 0 0,0 20 16,0-20-16,0 21 15,-21 21-15,0 21 16,0 0-16,21 0 0,0 22 16,0-1-16,0 0 0,-22 1 15,22-1-15,0 22 0,0-22 0,0 21 16,0 1-16,0-22 0,0 22 16,-21-22-16,21 0 0,0 1 0,0-1 15,0 0-15,0-20 0,0 20 0,0-21 16,0 0-16,0 0 0,0 1 15,0-1-15,0 0 0,21-21 47,1 0-47,-1 0 0,-21-21 0,21 21 16,0-21-16,0-1 0</inkml:trace>
  <inkml:trace contextRef="#ctx0" brushRef="#br0" timeOffset="24863.29">14393 974 0,'21'0'32,"1"0"-32,-1 0 15,0 0-15,0-21 16,0 21-16,0-22 0,1 22 15,-1-21-15,0 21 0,0-21 0,-21 0 16,21 0-16,0 0 0,1-1 16,-22 1-16,0 0 0,21 0 15,-21 0-15,0 0 0,-21 21 32,-1 0-32,1 0 15,-21 0-15,21 21 0,0 21 16,-22-21-16,22 0 0,0 22 0,0-1 15,-22-21-15,22 22 0,21-1 16,-21-21-16,21 21 0,0-20 16,0-1-16,0 21 0,0-21 0,0 0 15,21 1-15,0-1 16,1-21-16,-1 0 0,21 21 0,-21-21 16,0 0-16,22 0 0,-22 0 0,0 0 15,0 0-15,0 0 0,22 0 16,-22-21-16,0 21 0,0-21 15,0-1-15,1 1 16,-1 0-16,-21 0 16,0 0-16,0 0 15,0-1-15</inkml:trace>
  <inkml:trace contextRef="#ctx0" brushRef="#br0" timeOffset="27035.11">16912 656 0,'21'0'16,"-21"-21"-16,21 21 0,-21-21 16,22 21-16,-22-21 0,21 21 15,0-21-15,0-1 0,0 1 0,-21 0 16,21 0-16,1 0 0,-1 0 0,-21-1 16,21-20-16,-21 21 0,21 0 15,-21 0-15,0-1 0,0 1 16,0 0-16,-21 21 15,-21 0-15,20 0 0,1 0 0,-21 0 16,21 0-16,-22 21 0,22 0 16,-21 1-16,21-1 0,0 0 0,-22 0 15,22 0-15,21 0 0,-21 1 16,21-1-16,0 0 0,0 0 16,0 0-16,0 0 0,0 1 0,21-1 15,-21 0-15,21 0 0,22 0 0,-22 0 16,0 1-16,21-1 0,-21 0 15,22 0-15,-22 0 0,21 22 16,-21-22-16,1 0 0,20 0 16,-42 0-16,21 22 0,-21-22 0,0 0 15,0 0-15,0 0 0,0 0 16,-21 1-16,0-22 0,0 21 16,-22-21-16,1 0 0,0 0 0,-1 0 15,1 0-15,0 0 0,-1 0 16,1 0-16,0-21 0,20-1 0,-20 22 15,21-21-15,0 0 0,0 0 16,21 0-16,0 0 0,-22-1 0,22-20 16,0 21-16,0 0 0,0 0 15,0-1-15,0 1 0,0 0 16,0 42 15,0 0-31,22 1 0,-1-1 16,-21 0-16,21 0 0,-21 21 0,0-20 15,21-1-15,0 0 0,-21 0 0,21 21 16,1-20-16,-1-1 0,0-21 16,0 21-16,0 0 0,0-21 0,1 0 15,20 21-15,-21-21 0,43 0 16,-22 0-16,0 0 0,-21 0 16,22-21-16,-1 21 0,-21-21 15,22 0-15,-22 0 0,21-1 16,-21 1-16,0 0 0,1 0 15,-1-21-15,0 20 0,0-20 0,0 21 16,-21-21-16,0 20 0,0 1 16,0 0-16,21 21 0,-21-21 15,0 42 1,0 0-16,0 0 16,0 1-16,-21-1 0,21 21 15,-21-21-15,21 0 0,0 22 16,0-22-16,0 0 0,0 21 0,0-20 15,0-1-15,0 0 0,21 0 16,-21 0-16,21-21 0,1 0 16,20 0-16,-21 0 0,0 0 15,0 0-15,22 0 0,-22 0 0,21 0 16,-21-21-16,1 0 0,-1 21 16,0-21-16,0 0 0,0-1 0,22-20 15,-22 0-15,-21 21 16,0-1-16,21-20 0,-21 21 0,21 0 15,-21 0-15,0-1 0,0 1 16,0 42 15,0 1-15,0 20-16,0-21 16,-21 0-16,21 22 0,0-22 15,0 21-15,0-21 0,0 22 0,0-1 16,-21 0-16,21 1 0,0-22 0,0 21 15,-21 0-15,21 1 0,0 20 16,0-20-16,0-1 0,0 21 0,-22 1 16,22-1-16,-21 1 0,21-1 15,-21 1-15,21-1 0,0 1 0,0-1 16,0 1-16,0-22 0,0 22 0,0-22 16,0 0-16,-21 1 0,21-1 15,-21 0-15,21-20 0,-21 20 0,-1-21 16,1 0-16,-21 0 0,21-21 15,0 0-15,-22 0 0,22 0 16,-85-21-16,85 0 16,0-21-16,-21 21 0,20-22 0,1 22 15,0-21-15,21 21 0,0-22 16,0 1-16,0-22 16,0 22-16,21 0 0,22-1 0,-22-20 15,0 21-15,64-64 16,-43 42-16,0 1 0,22-1 0,-22 1 0,0-1 15,22-20-15,-22 20 16,22 1-16,-22-1 0,22 1 0,20-64 16,-20 63-16,-22 1 15,0 20-15,1-20 0,-22 42 0,21-22 16,-21 22-16,-21 0 0,0 0 0,22 0 16,-44 21-1,1 0 1,0 21-16,0-21 15,0 21-15,0 0 0,-1 0 0,22 0 16,0 1-16,0-1 16,0 0-16,0 0 0,0 0 0,0 0 15,0 1-15,0-1 0,22 0 16,-1 0-16,0 0 16,0 0-16,-21 1 15,21-1-15,0-21 0,-21 21 16,0 0-1,-21-21 1,0 0-16,0 0 0,0 0 16,0 0-16,-1 0 31,22-21-15,0 0-1,0 0 1,22-1-16,-22 1 0</inkml:trace>
  <inkml:trace contextRef="#ctx0" brushRef="#br0" timeOffset="27347.25">19050 402 0,'0'0'0,"0"-21"0,0 0 16,0 42 15,-21 0-31,0 0 0,21 1 16,-22-1-16,1 21 0,21-21 15,-21 22-15,0-22 0,0 21 16,21 0-16,-21 1 0,-1-1 0,1-21 16,21 22-16,-21-1 0,0 21 15,21-20-15,-21-22 0,21 0 16,0 0-16,0 0 0,0 1 15,21-22 1,0 0 0,0 0-16,0-22 0,1 1 15,-1 0-15</inkml:trace>
  <inkml:trace contextRef="#ctx0" brushRef="#br0" timeOffset="27578.86">18817 741 0,'0'0'16,"-21"0"-16,0 0 0,0 0 0,-1 0 16,1 0-16,42 0 47,1 0-32,-1 0-15,21 0 0,-21 0 0,0 0 16,1 0-16,20 0 0,-21 0 15,0 0-15,0 0 0,1 0 16,-1 0-16,0 0 0,0-21 0,0 21 16,0 0-16</inkml:trace>
  <inkml:trace contextRef="#ctx0" brushRef="#br0" timeOffset="28728.26">19219 826 0,'0'0'16,"21"-22"47,1 22-63,-1 0 0,0-21 15,0 21-15,0-21 0,0 0 16,1 21-16,-22-21 0,0 0 15,0-1-15,-22 22 32,1 0-17,-21 22-15,21-22 0,0 21 0,-1 0 16,1 0-16,21 21 0,-21-20 16,21-1-16,-21 42 15,21-42-15,0 1 0,0-1 16,0 0-16,0 0 0,0 0 0,0 0 15,21 1-15,0-22 16,0 0-16,1 0 0,-1 0 0,21 0 16,-21 0-16,22 0 0,-22 0 0,21 0 15,0-22-15,-20 22 0,20-21 16,-21 0-16,0 0 0,0 0 0,22 0 16,-43-1-16,21-20 0,0 21 15,-21 0-15,0 0 0,0-1 0,0 1 16,0 0-1,0 42 17,0 0-32,0 1 0,-21 20 0,0-21 15,21 0-15,0 0 0,-21 1 16,-1-1-16,22 21 0,-21-42 0,21 21 16,0 0-16,0 1 0,-21-1 15,21-42 48,0-1-63,0 1 15,0 0-15,0 0 0,21-21 0,0 20 16,-21-20-16,43 0 0,-22 21 16,0-22-16,0 22 0,0 0 0,22 0 15,-22 0-15,0-1 0,0 1 16,0 21-16,1 0 0,-1 0 15,0 21 1,-21 1-16,0-1 0,0 0 16,0 21-16,0-21 0,0 1 15,0-1-15,0 21 0,0-21 0,0 0 16,0 1-16,0-1 0,0 0 16,0 0-16,0 0 15,0 0-15,-21-21 0,0 0 31,21-21 1,0 0-32,0 0 15,0 0-15,0 0 0,0-1 16,0 1-16,21-21 0,-21 21 0,21-22 16,0 22-16,0 0 0,0-21 15,1 21-15,20-1 0,-21 1 16,0 0-16,0 21 0,1 0 15,20-21-15,0 21 0,-21 0 16,1 0-16,-1 21 0,0 0 16,0-21-16,-21 21 0,0 22 0,21-22 15,-21 0-15,0 21 0,0-20 16,0 20-16,0-21 0,0 21 0,0-20 16,0-1-16,-21 0 0,0 0 15,21 0-15,0 0 0,0 1 16,-21-22-16,21 21 0,-21-21 0,-1 0 62</inkml:trace>
  <inkml:trace contextRef="#ctx0" brushRef="#br0" timeOffset="31511.56">1947 2011 0,'0'0'15,"-21"0"-15,0 0 0,0 0 0,0 0 16,-1 0-16,1 0 0,-21 0 0,21 0 15,0 21-15,-1-21 16,1 0-16,0 0 0,0 0 0,21 21 78,21-21-62,0 0-16,0 0 0,1 21 15,-1-21-15,0 0 0,0 0 0,21 0 16,-20 0-16,20 0 0,0 0 16,-21 0-16,22 0 0,-1 0 15,22 0-15,-22 0 0,21 0 0,-20 0 16,20 0-16,1 0 0,-1 0 0,1 0 16,-1 0-16,1 0 15,-1 0-15,22 0 0,-22 0 0,1-21 16,-1 21-16,1-21 0,21 21 0,-22 0 15,22 0-15,84-21 16,-84 21-16,-1 0 0,1-21 0,0 21 16,-1 0-16,1 0 0,-21 0 15,20 0-15,1-21 0,0 21 0,20 0 16,-20 0-16,21 0 0,84 0 16,-105-22-16,21 22 0,-21 0 15,20 0-15,1 0 0,-21-21 16,21 21-16,0 0 0,-1 0 0,-20 0 15,21 0-15,-21-21 0,-1 21 16,1 0-16,0 0 0,20 0 16,-20 0-16,0 0 0,21 0 0,-22 0 15,22 0-15,-21 0 0,21-21 16,-22 21-16,22 0 0,-21 0 0,-1 0 16,22 0-16,0 0 0,0-21 15,-21 21-15,20 0 0,1 0 16,0 0-16,-21 0 0,21 0 0,-22-21 15,22 21-15,-21 0 0,21 0 16,-22 0-16,22 0 0,0 0 0,0-22 16,-22 22-16,1 0 0,21 0 15,-21 0-15,-1 0 0,1 0 0,21-21 16,-22 21-16,22 0 0,-21 0 16,0 0-16,20 0 0,-20-21 0,0 21 15,-22 0-15,22 0 0,0 0 0,-22 0 16,22-21-16,-1 21 0,-20 0 15,21 0-15,-1 0 0,1 0 0,0-21 16,-22 21-16,22 0 0,-22 0 16,1 0-16,20 0 0,-20 0 0,-1 0 15,1 0-15,21-21 16,-22 21-16,22 0 0,-22 0 0,22 0 16,-22 0-16,22-22 0,-21 22 0,-1 0 15,1 0-15,-1 0 0,1-21 16,-1 21-16,1 0 0,-1 0 0,1 0 15,20-21-15,-20 21 0,-1 0 16,22 0-16,-22 0 0,22 0 0,-21-21 16,20 21-16,-20 0 0,20 0 15,-20 0-15,-1-21 0,22 21 0,0-21 16,-22 21-16,22 0 0,0 0 16,-1 0-16,1-22 0,0 22 0,-1 0 15,-20 0-15,20 0 0,1 0 16,-21-21-16,-1 21 0,22 0 15,-22 0-15,22 0 0,0 0 0,-1 0 16,1-21-16,-22 21 0,22 0 16,0 0-16,-22 0 0,1 0 0,-1 0 15,1 0-15,-1 0 0,1 0 0,-1 0 16,1 0-16,-1 0 0,-20-21 16,20 21-16,1 0 0,-1 0 15,1 0-15,-1 0 0,-21 0 0,22 0 16,-22 0-16,22 0 0,-22 0 15,0 0-15,1 0 0,-22 0 0,21 0 16,-21 0-16,1 0 0,-1 0 16,0 0-16,0 0 0,0 0 31,0 0 297,1 0-312,-1 0-16,0 0 15,0 0-15,0 0 0,22 0 16,-22 0-16,21 0 0,22 0 0,-22 0 16,21 0-16,1 0 0,21 0 15,-22 0-15,85-21 16,-63 21-16,-22 0 0,22 0 15,0 0-15,-1 0 0,1 0 0,0 0 16,-1 0-16,22 0 0,-21 0 0,0 0 16,-1 0-16,1 0 0,0 0 15,-22 0-15,1 0 0,-1 0 0,1 0 16,-1 0-16,1 0 0,-22 0 16,21 0-16,1 0 0,-22 0 0,1 0 15,20 21-15,-21-21 0,1 0 16,-1 0-16,0 0 0,-20 0 0,20 0 15,-21 0-15,0 0 0,0 0 16,1 0-16,-1 0 0,0 0 0,0 0 16,0 0-16,0 0 0,1 0 15,-1 0-15,0 0 16,0 0-16,0 0 0,0 0 31,1 0-31,-22 21 47,0 0-16,-22-21-31,1 21 16,0-21-16,0 22 0,0-22 16,-22 21-16,1 0 0,0-21 0</inkml:trace>
  <inkml:trace contextRef="#ctx0" brushRef="#br0" timeOffset="39604.62">847 3535 0,'21'0'16,"0"0"-16,-21 21 16,21-21-16,0 0 15,0 0-15,1 0 16,-1 0-1,0 0-15,0-21 0,0 21 16,0-21-16,1 0 0,-1-1 16,0 1-16,0 0 0,0 0 0,0 0 15,-21 0-15,0-1 0,0 1 16,0 0-16,0 0 0,0 0 16,-21 21-16,0 0 0,-21 0 15,21 0-15,-22 0 0,1 0 0,0 21 16,-1 0-16,1 0 0,0 0 15,-1 1-15,22 20 0,-21-21 0,21 21 16,-1-20-16,22 20 0,0-21 16,0 0-16,0 22 0,0-22 15,22 0-15,-1 0 0,0 0 0,0 0 16,21 1-16,-20-1 0,20 0 16,-21 0-16,21 0 0,1 0 15,-22 1-15,21 20 0,-21-21 16,1 0-16,-1 0 0,0 1 0,-21 20 15,0-21-15,0 0 0,-21 22 16,0-22-16,-1 0 0,-20 0 0,0 0 16,-1 0-16,1 1 0,0-22 15,-22 0-15,1 0 0,20 0 0,-20 0 16,21 0-16,-22 0 0,22-22 16,-1 1-16,1 0 0,0 0 0,21 0 15,-22-22-15,22 22 0,0-21 16,0 21-16,21 0 0,0-22 0,0 22 15,0 0-15,0 0 16,63-22-16,-20 43 0,-1-21 16,0 0-16,1 0 0,20 21 15,-21-21-15,64 0 0</inkml:trace>
  <inkml:trace contextRef="#ctx0" brushRef="#br0" timeOffset="39887.3">1630 3344 0,'0'0'0,"0"-21"0,0 0 15,0 42 1,0 0 0,0 1-16,0-1 0,-21 21 0,21 0 15,-22 1-15,1-1 0,21 0 16,0 1-16,-21-1 0,21 0 0,-21-20 15,0 20-15,21 0 0,0 1 16,-21-22-16,21 21 0,-22-21 0,22 22 16,0-22-16,0 0 0,0 0 15,0-42 17,22 0-32,-1 0 15</inkml:trace>
  <inkml:trace contextRef="#ctx0" brushRef="#br0" timeOffset="40131.47">1249 3768 0,'0'0'0,"-21"21"0,21 0 31,21-21-15,0 0-16,0 0 0,21 0 15,-20 0-15,20 0 0,-21 0 16,21 0-16,-20 0 0,20 0 16,0-21-16,-21 21 0,22 0 0,-22 0 15,0-21-15,0 21 0,0 0 16,1-21-16,-1 21 0,0 0 0,-21-22 16</inkml:trace>
  <inkml:trace contextRef="#ctx0" brushRef="#br0" timeOffset="40855.83">1820 3768 0,'0'0'0,"21"0"16,1 0-16,-1 0 15,0 0-15,0 0 16,0 0-16,0 0 0,1 0 0,-1-21 15,0 21-15,0-22 0,0 1 16,22 21-16,-22-21 0,0 0 0,0 21 16,0-21-16,0 21 0,-21-21 15,0-1-15,0 1 16,-21 21-16,0 0 16,0 0-16,0 0 0,0 0 15,-1 0-15,1 0 0,0 21 16,0 1-16,0-22 0,0 21 0,-1 0 15,1 21-15,0-21 0,0 1 16,0 20-16,21-21 0,0 21 0,0-20 16,0 20-16,0-21 0,0 21 15,0-20-15,21-1 0,0 0 0,0 0 16,22 0-16,-22-21 0,21 0 16,-21 0-16,22 0 0,-1 0 0,0 0 15,1 0-15,20-21 0,-21 0 16,1 0-16,-1 0 0,0-1 15,1 1-15,-22 0 0,21 0 0,-21 0 16,22-22-16,-22 22 0,0 0 16,0-42-16,-21 41 0,0 1 15,21 0-15,-21 0 0,0 0 16,0 0-16,0 42 31,-21 0-31,21 0 16,-21 21-16,21-20 0,0-1 0,0 21 15,0-21-15,0 22 16,0-1-16,0 21 0,0-20 0,0 20 16,0-20-16,0 20 0,-21 1 15,21-1-15,-21 1 0,0-22 0,21 21 16,0 1-16,-22-1 0,1 1 0,0-1 16,21 1-16,0-1 0,-21 1 15,21-1-15,-21-20 0,21-1 0,0 0 16,0-20-16,0-1 0,0 0 15,0 0-15,0 0 0,0-42 16,0 0 0,0-21-16,21 20 0,-21-20 15,0 0-15,0-22 0,21 1 0</inkml:trace>
  <inkml:trace contextRef="#ctx0" brushRef="#br0" timeOffset="41215.87">2709 3747 0,'0'-22'0,"0"44"0,0-65 0,0 22 16,0-21-16,0 21 15,0-1-15,0 1 0,21 21 0,-21-21 16,22 0-16,-1 21 0,0-21 16,0 21-16,0 0 0,22 0 0,-22 0 15,0 0-15,21 0 0,-21 0 16,1 21-16,-1 0 0,0 0 15,0 43-15,0-43 0,-21 21 16,0-21-16,0 22 0,0-22 16,-21 0-16,0 21 0,-21-20 0,20-1 15,-20 0-15,21 21 0,-21-21 16,-1 1-16,22-22 0,-21 21 0,21 0 16,-22-21-16,22 0 0,0 0 0,21 21 15,-21-21-15,21-21 31,21 21-31,-21-21 16,21 0-16,21-1 0,-20 22 0,-1-21 16,21 0-16,-21 0 15</inkml:trace>
  <inkml:trace contextRef="#ctx0" brushRef="#br0" timeOffset="41867.48">3810 3556 0,'0'-21'16,"0"0"0,0 0-16,0-1 15,0 1-15,21 0 0,-21 0 16,0 0-16,0 0 0,0-1 15,0 1-15,0 0 16,0 42 15,0 0-31,0 1 0,0-1 16,0 21-16,0-21 0,0 22 0,0-22 16,0 21-16,0-21 0,0 22 0,0-22 15,0 21-15,0-21 16,0 0-16,0 22 0,0-22 0,0 0 15,0 21-15,0-20 0,-21-1 16,21 0-16,0 0 16,0 0-16,-21-21 15,21 21-15,-21-21 16,-1 0-16,1 0 0,0 0 16,0 0-16,0 0 0,0 0 15,-22 0-15,22 0 0,-21 0 0,21 0 16,-1 0-16,1 0 0,0 0 0,0 0 15,0 0-15,0 0 16,42 0 0,0 0-1,21 0-15,-21 0 0,22 0 16,-1-21-16,0 21 0,1 0 0,-1 0 16,0 0-16,1 0 0,-22 0 15,21-21-15,-21 21 0,1 0 0,-1 0 16,0 0-16,0 0 0,0 0 15,-21-21 32,-21 21-47,0 0 16,0 0-16,-22 0 0</inkml:trace>
  <inkml:trace contextRef="#ctx0" brushRef="#br0" timeOffset="42347.85">974 4678 0,'0'0'0,"-22"0"0,-20 0 0,-21 0 16,41 0-16,44 0 31,-1 0-31,0 0 16,21 0-16,1-21 0,-1 21 0,21 0 16,1-21-16,21 21 0,-1-22 0,1 22 15,21 0-15,0-21 0,-1 21 16,22-21-16,-21 21 0,21-21 15,0 21-15,0-21 0,0 21 0,0 0 16,0-21-16,-21-1 0,21 22 16,-21-21-16,0 21 0,0 0 0,-1-21 15,1 21-15,-21 0 0,0-21 16,-1 21-16,1-21 0,-22 21 0,1 0 16,-1 0-16,-20-21 0,-1 21 0,0 0 15,1 0-15,-22 0 0,0 0 16,0 0-16,0 0 15,-21-22 1,-21 1 15</inkml:trace>
  <inkml:trace contextRef="#ctx0" brushRef="#br0" timeOffset="42939.84">5186 3577 0,'21'0'94,"0"0"-79,-21-21-15,0 0 31,-21 21 1,0 0-17,21 21-15,0 0 32,0 0 14,0 1-30</inkml:trace>
  <inkml:trace contextRef="#ctx0" brushRef="#br0" timeOffset="43503.19">5186 3916 0,'0'21'16,"0"0"0,21-21 30,0 0-30,-21-21 0,0 0-16,0 0 15,-21 21 32,21 21-47,0 0 16,0 0-16,0 0 15,21-21 1,0 0 15,0 0-31,-21-21 0,0 0 32,0 0-32,-21 21 15,0-21-15,0 21 16,0 0-1,0 0 1,42 0 47</inkml:trace>
  <inkml:trace contextRef="#ctx0" brushRef="#br0" timeOffset="45003.44">6011 3874 0,'0'0'0,"-21"0"0,21 21 16,0 0-16,0 0 16,0 0-16,0 0 15,0-42 32,21 0-31,0 0-16,-21 0 0,22 0 15,-22-1-15,0 1 0,0 0 0,0-21 16,0 21-16,0-22 0,0 1 16,21 0-16,-21-1 0,0 1 0,0 0 15,21-1-15,0 22 0,-21 0 16,21 0-16,-21 0 0,0-1 0,21 22 16,1 0-16,-22 22 15,21-1-15,0 0 16,-21 0-16,0 0 0,0 0 15,0 1-15,0-1 16,0 0-16,0-42 47,0 0-47,0-1 0,0 1 16,0 0-16,0 0 15,0 0-15,0 0 0,0-1 16,-21 1-16,21 0 0,-21 21 0,-1 0 15,1 21 1,21 0 0,-21 1-16,21-1 0,-21 21 0,21-21 15,0 22-15,0-22 0,0 21 16,-21 0-16,21 1 0,0-22 0,0 21 16,0 1-16,0-22 0,0 21 15,0-21-15,0 0 0,0 22 0,21-22 16,0 0-16,-21 0 0,21 0 0,0 1 15,1-1-15,20-21 0,-21 0 16,0 0-16,0 0 0,22 0 0,-22-21 16,21 21-16,1-22 0,-1 1 0,0 0 15,1 0-15,-1 0 0,-21 0 16,21-22-16,-20 22 0,20-21 16,-21 21-16,0-22 0,-21 1 0,0 21 15,0-22-15,0 22 0,0-21 16,0 21-16,0 0 0,0-1 15,-21 22-15,0 0 0,0 0 16,0 0-16,-1 0 0,22 22 16,-21-22-16,0 21 0,0 0 15,21 0-15,0 0 0,0 0 16,0 1-16,21-22 16,0 0-16,0 0 0,22 0 15,-22 0-15,0 0 0,21 0 0,-20-22 16,20 1-16,-21 0 0,21 21 15,-20-21-15,-1 0 0,0 21 16,0-21-16,-21-1 0,21 1 0,-21 0 16,21 21-16,-21 21 31,-21 0-15,0 1-16,21 20 15,0-21-15,0 0 0,-21 0 0,21 22 16,0-22-16,-21 21 0,21-21 15,0 1-15,0 20 0,0-21 0,0 0 16,0 0-16,0 1 0,21-1 0,0-21 16,0 21-16,0-21 0,1 0 15,-1 0-15,21 0 0,-21 0 16,0 0-16,22 0 0,-22 0 0,21 0 16,-21-21-16,22 0 0,-22-1 0,64 1 15,-64-21-15,21 21 16,-21 0-16,22-22 0,-22 22 0,0 0 15,0-21-15,-21 20 0,0-20 0,0 21 16,0-21-16,0 20 0,0 1 16,0 0-16,0 0 0,-21 21 0,0 0 15,0 0-15,-1 0 16,1 0-16,21 21 0,-21 0 0,0 0 16,0 22-16,21-22 15,-21 21-15,21-21 0,-22 22 16,22-22-16,0 0 0,0 0 0,0 22 15,0-22-15,0 0 0,22 0 16,-1-21-16,-21 21 0,42 0 16,-21-21-16,0 22 0,1-22 0,-1 0 15,21 0-15,-21 0 0,64 0 16,-64 0-16,21-22 0,1 22 16,-1-21-16</inkml:trace>
  <inkml:trace contextRef="#ctx0" brushRef="#br0" timeOffset="46047.82">8467 3450 0,'0'0'0,"0"-21"0,0-85 31,-22 85-31,1 0 0,0 21 16,21-21-16,-21 21 0,0 0 15,-22 0-15,22 0 0,0 0 0,0 0 16,0 21-16,0 0 0,-1 0 15,-20 0-15,21 1 0,0 20 16,0-21-16,-1 21 0,-20 22 16,42-22-16,0 1 0,-21-22 15,21 21-15,0-21 0,0 0 0,0 22 16,0-22-16,0 0 0,21 0 0,0-21 16,0 21-16,1-21 0,20 0 15,-21 0-15,0 0 0,22 0 0,-22 0 16,0 0-16,0 0 0,21-21 0,-20 21 15,-1-21-15,0 0 0,0 0 16,0-22-16,0 22 0,1 0 0,-22-21 16,21-1-16,-21 22 0,21-21 0,-21 0 15,0-1-15,0 1 0,0 21 16,0 0-16,0-1 0,0 1 0,0 0 16,-21 21-1,21 21 1,0 0-16,-21 1 0,-1-1 0,22 0 15,0 21-15,0-21 0,0 22 16,0-22-16,0 21 0,0-21 0,0 22 16,0-22-16,0 0 0,0 0 0,0 0 15,0 1-15,0-1 0,0 0 16,22-21-16,-1 21 0,0-21 0,0 21 16,0-21-16,0 0 0,22 0 0,-22 0 15,0 0-15,21 0 0,-20-21 16,20 0-16,-21 0 0,21 21 15,-20-43-15,20 22 0,-21 0 0,0-21 16,22-1-16,-22 1 0,0 0 16,0-1-16,0-20 0,0 21 0,1-22 15,-22 22-15,0-1 0,21 1 16,-21 0-16,0 21 0,0-1 0,0 1 16,0 0-16,0 0 0,-21 42 31,21 0-31,0 22 15,-22-22-15,22 21 0,-21 0 16,21 1-16,0-1 0,-21 0 16,21 22-16,0-22 0,-21 1 0,21 20 15,0-21-15,0-20 0,0 20 16,0-21-16,21 0 0,0 0 16,0 1-16,-21-1 0,22 0 0,-1-21 15,21 0-15,-21 21 0,0-21 0,1 0 16,-1 0-16,21 0 0,-21 0 15,0 0-15,1-21 0,20 0 0,-21 21 16,0-21-16,0-1 0,1 1 0,-1 0 16,-21 0-16,21 0 0,-21-22 15,21 22-15,-21 0 0,0-21 0,0 21 16,0-1-16,0 1 0,0 0 16,-21 21-1,21 21 1,-21 0-16,21 1 0,-21-1 15,-1 0-15,22 21 0,0-21 16,0 1-16,0 20 0,0-21 0,0 0 0,0 0 16,0 1-16,0-1 0,0 0 15,0 0-15,22-21 0,-1 0 16,0 0-16,0 21 0,0-21 0,22 0 16,-22 0-16,21 0 0,-21 0 15,22-21-15,-1 0 0,-21 21 16,21-21-16,-20 0 0,20-1 0,-21 1 15,0 0-15</inkml:trace>
  <inkml:trace contextRef="#ctx0" brushRef="#br0" timeOffset="46299.54">9038 3323 0,'0'0'0,"-21"0"0,-43 21 32,86-21-17,-1 0-15,0 0 16,21 0-16,-21 0 0,22-21 16,-1 0-16,0 21 0,1 0 0,-1-21 15,0 21-15,1 0 0,-22-21 0,21 21 16,-21-21-16,1 21 0,-1 0 15,0-22-15</inkml:trace>
  <inkml:trace contextRef="#ctx0" brushRef="#br0" timeOffset="47059.24">11282 3535 0,'21'-21'31,"0"0"-15,0-1-16,0 1 0,1 0 15,-22 0-15,0 0 0,21-22 16,-21 22-16,0-21 0,0 21 0,0-22 16,0 22-16,0 0 0,0-21 15,-21 21-15,21-1 0,-22 1 0,1 21 16,0 0-16,0-21 0,0 21 0,-22 0 15,1 0-15,21 0 0,-21 21 16,-1 0-16,1 1 0,21-1 16,-22 21-16,1-21 0,21 22 0,-21-1 15,20 0-15,1 1 0,0-1 16,0 0-16,0 1 0,0-1 0,21 0 16,0-21-16,0 22 0,0-22 0,0 0 15,0 21-15,0-20 0,21-22 16,0 21-16,0 0 0,0-21 0,0 0 15,22 0-15,-22 0 0,0 0 0,21 0 16,-20 0-16,20 0 0,-21-21 16,21 21-16,-20-21 0,20-1 0,-21 1 15,21-42-15,1 42 0,-22-22 16,-21 1-16,21 0 16,0-1-16,-21 22 0,21-21 0,-21-1 15,0 22-15,0-21 0,0 21 16,-21 21 15,21 21-31,0 0 0,-21 21 16,21-20-16,0 20 0,0-21 0,0 21 15,0-20-15,0 20 0,0-21 0,0 21 16,0-20-16,21-1 0,0 0 16,-21 0-16,22-21 0,-1 21 0,0-21 15,0 0-15,0 0 16,0 0-16,22 0 0,-22 0 15,0-21-15,0 0 0,22 0 16</inkml:trace>
  <inkml:trace contextRef="#ctx0" brushRef="#br0" timeOffset="48375.45">12531 3556 0,'21'0'31,"0"0"-31,0-21 16,21 21-16,-20-21 0,20 0 16,0-1-16,1-20 0,-1 21 15,0 0-15,1-22 0,-1 22 0,0-21 16,-21 0-16,22 20 0,-22-20 15,0 0-15,0-1 0,0 22 0,-21-21 16,0 0-16,0 20 0,0-20 0,0 21 16,0 0-16,0 0 0,-21-1 15,0 1-15,0 21 0,0 0 16,0 0-16,-1 21 16,1-21-16,0 22 0,21-1 0,0 0 15,-21 21-15,21-21 0,-21 22 16,21-1-16,0 0 0,0 1 15,0-1-15,0 22 0,0-22 0,-21 21 16,21 1-16,0-1 0,0 1 0,-22-1 16,22 1-16,0-1 0,0 22 15,0 0-15,-21-22 0,21 22 0,-21 0 16,21-1-16,0-20 0,0 20 0,0-20 16,0 21-16,0-22 0,0 1 15,0-1-15,0 1 0,0-1 0,0-21 16,0 1-16,21-1 0,0 0 0,-21 1 15,22-22-15,-1 0 16,0 0-16,0-21 0,0 0 0,0 0 16,1 0-16,-1 0 0,0 0 0,21-21 15,-21 0-15,22 0 0,20-64 16,-42 43-16,22-1 0,-22 1 16,21 0-16,-21-22 0,1 1 0,-1 20 15,0-20-15,-21-22 0,21 22 0,-21-22 16,0 0-16,0 22 0,-21-22 15,0 22-15,-22-1 0,1 22 0,21 0 16,-43-1-16,22 1 0,0 21 0,-22-22 16,22 22-16,0 21 0,-22-21 15,22 0-15,-1 21 0,1 0 0,0 0 16,21-21-16,-1 21 0,1 0 16,21-21-1,21 21-15,1 0 16,20-22-16,-21 1 0,21 21 15,22-21-15,-22 0 0,64-21 16,-42 20-16,-1 1 0,-21 0 0,22-21 16,-22 21-16,1-1 0,-1-20 15,0 21-15,1 0 0,-22 0 0,21-1 16,-21 1-16,-21 0 0,21 0 16,1 21-16,-22-21 0,0 42 46,0 0-46,0 0 0,-22 0 16,22 22-16,0-22 0,-21 21 0,21 1 16,0-22-16,0 21 0,0 0 15,0-20-15,0 20 0,0-21 0,0 0 16,0 0-16,0 1 0,21-1 16,1-21-16,-1 21 0,0-21 0,0 0 15,0 0-15,0 0 0,1 0 0,-1 0 16,21-21-16,-21 21 15,22-21-15,-1-1 0,-21 1 0,21-21 16,-20 21-16,20-22 0,-21 1 16,0 21-16,0-43 0,-21 22 0,0 0 15,0-1-15,0 22 0,-21-21 0,0 21 16,0 0-16,0-1 0,-22 1 16,22 21-16,-21 0 0,0 0 0,-43 0 15,64 0-15,-22 21 0,22 1 16,0-1-16,0 0 0,0 0 15,21 0-15,-21 22 0,21-22 16,0 0-16,0 21 0,0-21 0,0 1 16,0-1-16,21 0 0,0 0 0,0-21 15,-21 21-15,21-21 0,0 0 0,22 0 16,-22 0-16,0 0 0,21 0 16</inkml:trace>
  <inkml:trace contextRef="#ctx0" brushRef="#br0" timeOffset="48632.46">14541 2858 0,'0'0'15,"0"-22"-15,0 44 32,0-1-32,0 0 0,-21 21 15,0-21-15,21 22 0,-21-1 16,21 0-16,0 1 0,-21-1 0,21 22 15,-21-22-15,21 0 0,-22 1 16,22-1-16,0 0 0,0-21 0,0 22 16,-21 20-16,21-42 0,0 1 15,0-1-15,21-21 16,1 0 0,-1 0-16,0-21 0</inkml:trace>
  <inkml:trace contextRef="#ctx0" brushRef="#br0" timeOffset="49200.43">15219 3217 0,'0'0'0,"0"-21"16,21 0-16,-21 0 0,0 0 16,0 0-16,-21-1 15,0 22-15,-1-21 0,1 21 0,0 0 16,0 0-16,-21 0 0,20 0 0,1 0 15,-21 21-15,21-21 0,-22 22 16,22 20-16,-21-21 0,21 21 0,0 1 16,-1-1-16,1 0 0,0-20 15,0 20-15,21 0 0,0 1 0,0-1 16,0-21-16,0 0 0,0 0 16,0 1-16,0-1 0,0 0 15,21-21-15,0 0 0,0 0 16,1 0-16,-1 0 0,21 0 0,-21-21 15,22 0-15,-22-1 0,21 1 16,-21 0-16,22-21 0,-22-1 0,21 1 16,-21 0-16,0-1 0,1-20 0,20 21 15,-21-22-15,0 1 0,0 20 16,-21-20-16,22 20 0,-1 1 0,0 0 16,-21-1-16,0 1 0,0 21 15,0 0-15,0 0 0,-21 42 31,21 21-31,-21-21 16,-1 22-16,1-1 0,21 0 0,0 1 16,-21-1-16,0 0 0,21 1 15,-21 20-15,21-21 0,0 1 0,0 20 16,0-20-16,0 20 0,0-21 16,0-20-16,0-1 0,0 0 15,21 0-15,21 21 0,-21-42 16,1 0-16,-1 0 0,21 0 15,-21 0-15,0 0 16,1-21-16,-1 21 0,0-21 0,0 0 16</inkml:trace>
  <inkml:trace contextRef="#ctx0" brushRef="#br0" timeOffset="49570.81">15642 3344 0,'21'0'63,"0"0"-63,1 0 15,-1 0-15,0 0 0,-21-21 16,21 0-16,0 21 0,-21-21 16,0 0-1,0 0-15,-21 21 31,0 0-31,0 0 0,0 21 16,-1 0-16,1 0 0,0 0 16,21 0-16,0 22 0,-21-22 15,21 0-15,0 0 0,0 0 0,0 1 16,0-1-16,0 0 0,0 0 16,0 0-16,21-21 15,0 0-15,0 21 0,1-21 0,-1 0 0,21 0 16,-21 0-16,22 0 15,-22 0-15,21 0 0,-21 0 0,0-21 16,22 21-16,-22-21 0,0 21 0</inkml:trace>
  <inkml:trace contextRef="#ctx0" brushRef="#br0" timeOffset="49983.53">16087 3366 0,'0'-22'0,"0"44"0,0-65 16,0 22-16,0 0 0,0 0 0,0 0 15,0-1-15,0 1 0,0 0 16,0 0-16,21 21 15,0-21-15,0 21 0,0 0 16,22 0-16,-22 0 0,0 0 0,21 0 16,-21 0-16,22 0 15,-22 0-15,0 21 0,21 0 0,-20 0 16,-1 0-16,0 1 0,0-1 16,0 21-16,-21-21 0,21 22 0,-21-22 15,0 21-15,0-21 0,0 0 0,0 1 16,0-1-16,0 0 0,-21 0 15,21 0-15,0 0 16,-21-21-16,21-21 31,0 0-31,0 0 0,0 0 16,0 0-16,0-1 0,0 1 16,21 0-16,0-21 0,1 21 15,-22-22-15,21 22 0,0-21 0,0 21 16,0-1-16,0 1 0,-21 0 15,22 0-15,-1 0 0,0 21 16,0-21-16,0 21 0,0 0 16,1 0-1</inkml:trace>
  <inkml:trace contextRef="#ctx0" brushRef="#br0" timeOffset="80107.81">17695 3471 0,'21'0'0,"-21"-21"125,0 0-110,0 0-15,22 0 0,-22 0 16,0-22-16,21 22 0,-21-21 0,0-1 15,0 22-15,0-21 0,21 0 0,-21-1 16,0 22-16,0 0 0,21 0 16,-21 0-16,0-1 0,0 44 31,0-1-31,0 0 16,0 0-16,0 21 0,0-20 15,0 20-15,0-21 0,0 21 0,0-20 16,0 20-16,0-21 0,0 21 15,0-20-15,0-1 0,0 0 0,0 0 16,0 0-16,0 0 0,21-21 16,0 22-1,1-22-15,-1 0 0,0 0 16,-21-22-16,21 22 0,0-21 0,0 0 16,1 0-16,-22 0 15,21-22-15,-21 22 0,21-21 0,-21 21 16,0-22-16,0 22 0,0-21 0,0 21 0,0 0 15,0-1-15,-21 1 16,0 0-16,-1 21 0,1 0 0,-42 0 16,42 0-16,-1 0 0,1 0 15,0 0-15,42 0 47,0 0-47,1 0 0,-1 0 0,0-21 16,21 21-16,-21 0 0,22-21 0,-1 21 15,0-21-15,1 21 0,20 0 16,-20-22-16,-1 22 0,0 0 0,1 0 16,-1 0-16,-21 0 0,21 0 15,-20 0-15,-1 22 0,-21-1 16,0 0-16,0 0 0,0 0 16,0 22-16,0-22 0,0 21 15,0-21-15,0 22 0,0 20 16,0-42-16,-21 0 0,21 1 0,0-1 15,0 0-15,0 0 0,0 0 16,-22-21 0,1 0-1,21-21 1,0 0-16,0 0 16,0 0-16,0-22 0,0 22 15,0-21-15,21-1 0,1 22 0,-1-21 16,0 0-16,0-1 0,21 22 15,-20-21-15,20 21 0,0-1 0,-21 1 16,22 0-16,-1 21 0,-21 0 0,0 0 16,43 0-16,-43 21 15,0 0-15,0 1 0,-21 20 0,0-21 16,22 21-16,-22-20 0,0 20 16,0-21-16,0 0 0,0 22 15,0-22-15,0 0 0,0 0 0,0 0 0,0 0 16,0 1-1,0-1-15,-22-21 0,22 21 16,0-42 15,22 0-15</inkml:trace>
  <inkml:trace contextRef="#ctx0" brushRef="#br0" timeOffset="80429.48">20024 2646 0,'0'-21'0,"0"42"0,0-63 0,0 20 16,0 44-1,0-1 1,0 0-16,-22 0 0,22 21 0,0 1 15,-21-1-15,21 0 0,0 1 0,0-1 16,-21 0-16,0 1 0,21-1 16,-21 0-16,21 1 0,0-22 0,-21 21 15,-1 1-15,22-22 0,-21 0 16,21 0-16,0 0 0,0 0 0,0 1 16,0-1-1,21-42 1,1-1-1,-1 1-15,0 0 0</inkml:trace>
  <inkml:trace contextRef="#ctx0" brushRef="#br0" timeOffset="80963.6">20341 2625 0,'0'0'0,"0"-21"15,0-1-15,0 1 0,0 42 31,0 1-31,0-1 16,-21 21-16,21-21 0,-21 22 0,21-1 16,0 0-16,0 1 0,-21-1 0,21 0 15,-22 1-15,22-1 0,-21-21 16,21 21-16,0 1 0,0-22 0,-21 21 16,21-21-16,-21 1 0,21-1 15,0 0-15,0 0 0,0 0 0,0 0 16,0-42 15,0 0-15,0 0-16,0 0 0,0 0 15,21-22-15,0 22 0,0-21 16,1 21-16,-1-22 0,0 22 0,21 0 16,-21 0-16,22 0 0,-1-1 15,-21 1-15,22 21 0,-22 0 0,0 0 16,0 0-16,21 0 0,-20 21 15,-22 1-15,0-1 0,0 0 16,0 0-16,0 0 0,0 0 0,0 1 16,0-1-16,0 21 0,-22-21 0,22 0 15,-21 1-15,21-1 0,0 0 16,-21 0-16,21 0 0,-21-21 16,21 21-16,21-42 62,0 0-46,-21 0-16,21 0 0,1 21 0</inkml:trace>
  <inkml:trace contextRef="#ctx0" brushRef="#br0" timeOffset="81383.92">20849 3048 0,'21'0'16,"0"0"0,1 0-16,-1-21 15,0 21-15,0 0 0,0-21 16,0 21-16,1 0 0,-1-21 16,0-1-16,0 22 0,0-21 0,22 0 15,-22 21-15,0-21 0,-21 0 0,21 21 16,-21-21-16,-21 21 31,-21 0-31,20 0 16,1 0-16,0 21 0,0 0 15,0-21-15,0 21 0,-1 0 0,1 0 16,0 1-16,0-1 0,21 0 16,-21 21-16,21-21 0,0 1 0,0-1 15,0 0-15,0 0 0,0 0 16,0 0-16,21 1 0,0-1 0,0 0 15,0 0-15,1-21 0,-1 21 0,0-21 16,0 0-16,21 0 0,-20 0 16,20 0-16,0 0 0,-21 0 0,43-21 15,-22 0-15,1 21 16,-22-21-16,21-22 0,-21 22 16,22-21-16,-22 21 0</inkml:trace>
  <inkml:trace contextRef="#ctx0" brushRef="#br0" timeOffset="81715.63">19791 2942 0,'148'0'16,"-106"-21"0,1 21-16,-1-21 0,0 21 15,1-21-15,20 21 0,-21 0 0,22-21 16,42 21-16,-64 0 15,-21 0-15,22-22 0,-22 22 0,0 0 16,-42 0 0,0 0-1</inkml:trace>
  <inkml:trace contextRef="#ctx0" brushRef="#br0" timeOffset="84619.35">1630 5990 0,'0'0'15,"21"-21"-15,-21 0 0,21 21 0,-21-21 16,21 0-16,-21-1 0,21 1 15,-21 0-15,22 0 0,-22 0 16,0 0-16,0-1 0,0 1 16,-22 0-16,22 0 15,-21 21-15,0-21 0,-21 21 16,21 0-16,-1-21 0,-20 21 0,0 0 16,-1 0-16,1 0 0,0 0 15,-1 21-15,22 0 0,-21 0 0,0 0 16,20 22-16,1-1 0,0-21 15,0 21-15,21 1 0,0-1 0,0 0 16,0 1-16,0-22 16,0 21-16,0-21 0,21 1 0,0 20 15,0-21-15,1 0 16,-1-21-16,0 0 0,42 0 16,-41 0-16,-1 0 0,0 0 15,21 0-15,-21-21 0,1 21 0,20-21 16,-21-21-16,0 20 0,22 1 0,-22-21 15,0 0-15,0-1 0,0 1 16,0 0-16,1-22 0,-1 1 0,0 20 16,-21-20-16,0 20 0,0 1 15,0-21-15,0 20 0,0 22 16,0-21-16,0 21 0,0-1 0,0-20 16,0 21-16,-21 42 15,21 0 1,0 0-16,-21 1 0,21-1 15,0 21-15,0 0 0,0 1 0,0 20 16,0-20-16,0-1 0,0 21 16,0-20-16,0-1 0,0 0 0,0 1 15,21-22-15,-21 21 0,21-21 16,0 1-16,0-1 0,-21 0 16,21-21-16,1 0 0,-1 0 0,0 0 15,0 0-15,0 0 0,0 0 0,1 0 16,20-21-16,-21 21 0,0-21 15,0-1-15,22-20 0,-22 21 16,0-21-16,21 20 0,-20-20 0,20-21 16,-21 20-16,0 22 0,-21-21 15,0 21-15,0-1 0,0 1 16,-21 21 15,21 21-31,-21 1 0,0-1 0,21 0 16,-21 21-16,21-21 0,0 22 15,-22-22-15,22 0 0,0 21 0,0-20 16,0-1-16,0 0 0,0 0 0,0 0 16,22 0-16,-1 1 15,0-22-15,0 0 0,0 21 0,0-21 16,22 0-16,-22 0 0,21 0 0,-21 0 16,22-21-16,-1 21 0,0-22 15,1 1-15,-22 0 0,21 0 0,1 0 16,-1 0-16,-21-22 0,21 22 15,-20-21-15,-1 21 0,0-22 0,0 22 16,-21 0-16,21 0 0,-21 0 16,0-1-16,-21 22 15,0 0-15,0 0 0,21 22 16,-21-1-16,21 0 0,-22 0 16,22 0-16,0 0 0,0 1 15,0-1-15,0 0 0,22 0 16,-1 0-16,0 0 0,0 1 15,0-1-15,0 0 0,1 0 16,-22 0 0,0 0-16,-22-21 15,1 0 1,0 0-16,0 0 16,0 0-16,0-21 0,-1 0 0,1 0 15,0 21-15,0-21 0,21 0 16,-21 21-16,0-22 15,21 44 1,0-1 0,0 0-16,21 0 0,0 0 0,0 0 15,0 1-15,0-1 0,1 0 16,-1-21-16,0 21 0,0-21 16,21 0-16,-20 0 0,-1 0 0,21 0 15,-21 0-15,22 0 0,-1-21 0,0 0 16,-21 0-16,22-1 0,-1 1 15,0 0-15,1-21 0,-1-1 0,0-20 16,-20 21-16,20-22 16,-21 1-16,0 20 0,0-20 0,1-1 15,-1 1-15,0 20 0,0-20 0,-21-1 16,0 22-16,21 0 0,-21-1 16,0 22-16,21 0 0,-21-21 15,0 63-15,0 0 16,0 0-16,0 22 0,0-22 15,0 21-15,0 22 0,0-22 0,0 0 16,0 1-16,-21 20 0,21-21 0,-21 22 16,21-22-16,-21 22 0,21-22 15,0 0-15,0 1 0,-21-22 0,21 21 16,0-21-16,0 1 0,0-1 16,-21-21-16,21 21 15,0-42 1,0 0-16,0-1 0,0 1 15,0 0-15,21 0 0,0-21 16,0-1-16,-21 22 0,21-21 0,0 21 16,1-22-16,-1 22 0,21 0 15,-21 0-15,0 0 0,1-1 0,-1 1 16,0 21-16,21-21 16,-21 21-16,-42 0 31,0 21-16,0-21-15,0 0 0,0 21 16,-1 1-16,1-22 0,0 0 0,0 0 16,0 21-16,0-21 15,21 21-15,-22-21 0,22 21 16,0 0 0,0 0-16,0 1 15,0-1-15,0 0 16,22-21-16,-22 21 0,21 0 0,0-21 15,-21 21-15,0 1 0,21-22 16,0 21-16,-21 0 0,21-21 16,1 21-16,-1-21 15,0 0-15,-21 21 16,21-21-16,0 0 0,0 0 0,1 0 16,20 0-16,-21-21 15,0 21-15,0-21 0,22 0 0,-1 0 16,-21-1-16,22 1 0,-1 0 0,0-21 15,1 21-15,-22-22 0,21 22 16,-21-21-16,22 21 0,-22-1 16,-21 1-16,0 0 0,0 0 0,-21 21 31,-1 0-31,1 0 0,0 21 16,0 0-16,0-21 0,0 21 0,21 1 15,0-1-15,0 0 16,0 21-16,0 1 0,0-22 15,0 0-15,21 0 16,0 0-16,0 0 0,0 1 0,0-1 16,1 0-16,-22 0 15,0 0-15,0 0 16,0 1 0,-22-22-16,1 0 0,0 0 15,0 0-15,0 0 0,0 0 16,-1 0-16,1 0 15,0 0-15,0 0 16,21-22 0,0 1-16,0 0 15,0 0-15,21 21 0,0-21 16,0 0-16,1 21 0</inkml:trace>
  <inkml:trace contextRef="#ctx0" brushRef="#br0" timeOffset="84935.65">5122 5144 0,'0'0'0,"0"-22"0,0 1 0,0 0 16,0 0-16,0 42 31,-21 0-15,0 0-16,21 1 0,-21 20 15,21-21-15,0 21 0,-21-20 0,-1 20 16,1 0-16,21 1 0,-21-1 16,0 0-16,0 22 0,21-22 0,-21 0 15,-1 1-15,1-22 0,21 21 0,0-21 16,0 22-16,-21-22 0,21 0 16,0 0-16,0 0 15,21-21 1,0-21-1,1 0-15,-1 0 0,0 0 16</inkml:trace>
  <inkml:trace contextRef="#ctx0" brushRef="#br0" timeOffset="85507.67">4868 5546 0,'-21'0'0,"42"0"0,-63 0 0,21 0 16,0 0-16,42 0 31,0 0-31,0-21 16,0 21-16,0 0 0,22 0 0,-22-22 15,21 1-15,1 21 0,-22-21 0,63 0 16,-41 21-16,-22-21 0,21 21 16,-21 0-16,22-21 0,-22 21 15,0 0-15,0 0 0,0-22 0,1 22 16,-22 22 15,-22-22-31,1 21 0,0-21 0,0 21 16,21 0-16,-21 0 0,0 0 15,21 22-15,-22-22 0,22 21 16,0-21-16,-21 1 0,21 20 0,0-21 16,0 64-1,0-64-15,21-21 16,1 0-16,-1 0 0,21 0 0,-21 0 15,22 0-15,-1 0 0,21-21 16,-20 0-16,-1-1 0,0 1 16,-20 0-16,-1 0 0,0 0 0,0-22 15,-21 22-15,0-21 16,0 21-16,0 0 0,-21-22 16,21 22-16,-42 0 0,20 0 0,1 0 15,0 21-15,0-22 0,-21 22 0,20 0 16,1 0-16,-21 0 0,21 0 15,0 0-15,-1 22 0,1-22 0,0 21 16,0 0-16,0-21 0,0 21 0,21 0 16,0 0-16,0 1 15,0-1-15,21-21 16,0 0-16,0 0 16,0 0-16,22 0 0</inkml:trace>
  <inkml:trace contextRef="#ctx0" brushRef="#br0" timeOffset="85907.93">6011 5376 0,'0'0'0,"-21"0"32,21-21-32,-21 21 31,21 21-31,0 1 0,0-1 15,0 0-15,0 0 0,0 21 16,0-20-16,-21 20 0,21 0 0,0 1 16,-21 20-16,21-21 0,0 1 15,0 20-15,-22-20 0,22 20 0,0-21 16,0 22-16,0-22 0,0 22 16,0-1-16,0-20 0,0 20 0,0 1 15,0 20-15,0-20 0,0-1 0,0-20 16,0 20-16,0 1 0,0 41 15,0-62-15,0-1 0,-21 0 0,0 1 16,21-22-16,-21 42 16,21-41-16,-21-1 0,21 0 0,0 0 15,0-42 1,0 0 0,0 0-16,0-1 0,0-20 15,0 21-15,0-21 0,0-1 16,0 1-16</inkml:trace>
  <inkml:trace contextRef="#ctx0" brushRef="#br0" timeOffset="86307.52">5884 5419 0,'0'0'15,"0"-21"-15,0-1 0,0 1 16,0 0-16,21 21 15,1-21-15,-1 21 0,0 0 0,0-21 16,0 21-16,22 0 0,-22 0 16,0 0-16,21 0 0,-21 0 0,1 0 15,-1 0-15,21 0 0,-21 0 0,0 0 16,-21 21-16,22 0 0,-22 0 16,21 0-16,-21 1 0,0-1 0,0 0 15,0 0-15,-21 0 0,-1 0 0,1 22 16,0-22-16,-21 0 0,21 0 15,-22 0-15,22 1 0,-21-22 0,21 21 16,-1-21-16,-20 0 0,21 21 16,0 0-16,0-21 15,-1 0-15,44 0 78</inkml:trace>
  <inkml:trace contextRef="#ctx0" brushRef="#br0" timeOffset="86511.21">6159 5757 0,'0'22'0,"0"-1"31,22-21 48</inkml:trace>
  <inkml:trace contextRef="#ctx0" brushRef="#br0" timeOffset="88267.22">7916 5525 0,'21'0'15,"1"0"16,-1 0-31,0-22 16,0 22-16,0-21 0,-21 0 0,21 0 16,-21 0-16,0 0 0,0-1 0,0 1 15,0-21-15,0 21 0,0-22 16,0 22-16,0 0 0,-21-21 16,-21 21-16,21-1 0,0 1 0,-22 21 15,1-21-15,0 21 0,-1 0 16,1 0-16,0 21 0,-1 0 0,-41 22 15,62-22-15,-20 21 0,21 1 16,0-22-16,0 21 0,21 0 16,0 1-16,0-1 0,0-21 0,0 22 15,0-1-15,0-21 0,21 0 16,0 0-16,0 1 0,0-1 0,0 0 16,1-21-16,20 0 0,-21 0 0,21 0 15,-20 0-15,20 0 0,-21 0 16,21-21-16,1 0 0,-22-1 0,21 1 15,-21 0-15,1 0 0,20 0 0,-21-22 16,-21 22-16,21 0 0,-21-21 16,21 21-16,-21-22 0,0 22 15,0-21-15,0 21 0,0-1 0,0 1 16,0 0-16,0 0 0,0 42 31,-21 0-31,21 0 0,0 1 0,0-1 16,0 0-16,0 21 0,0-21 15,0 1-15,0-1 0,0 0 0,21 21 16,1-21-16,-22 1 0,21-22 16,0 21-16,0 0 0,21-21 0,-20 0 15,-1 0-15,21 0 0,-21 0 0,43-42 16,-22 42 0,22-43-16,-43 22 0,0 0 15,21 0-15,-42 0 0,21-22 0,-21 22 16,0-21-16,0-1 15,0 22-15,0 0 0,0 0 0,0 0 16,0 42 0,-21 0-1,21 0-15,0 22 0,0-22 0,0 0 16,0 21-16,0-21 0,0 1 16,0-1-16,0 0 0,0 21 15,0-21-15,0 1 0,0-1 16,21-21 15,-21-21-31,22-1 0,-22 1 16,21 21-16,0-21 0,-21 0 15,21 0-15,-21-22 0,21 22 0,0 0 16,-21-21-16,22 21 0,-1-1 0,0 1 16,-21 0-16,21 21 15,0 0-15,0 21 16,-21 0-16,22 1 0,-22-1 15,0 0-15,0 0 0,21 0 0,-21 22 16,21-22-16,-21 0 0,21 0 16,0 0-16,0 0 0,-21 1 15,22-1-15,20 0 0,-21 0 0,0-21 16,22 21-16,-22-21 0,21 0 0,-21 0 16,22 0-16,-1 0 0,0-21 15,1 0-15,-1 0 0,0 0 0,1-1 16,-1 1-16,0 0 0,1-21 0,-22 21 15,21-1-15,-21-20 0,0 0 16,1 21-16,-1-22 0,-21 1 0,0 21 16,0-22-16,0 22 0,-21-21 15,-1 21-15,1 21 0,0 0 16,0 0-16,-21 0 0,20 0 0,1 0 0,-21 0 16,21 0-16,0 21 0,-1 0 15,-20 21-15,21-20 0,0-1 16,-22 42-16,22-20 0,21-22 15,0 21-15,-21-21 0,21 22 0,0-22 16,0 0-16,0 0 0,0 0 16,0 0-16,0 1 0,0-1 0,21-21 15,0 0-15,1 21 0,-1-21 0,0 0 16,0 0-16,43-21 0,-43 21 16,21-21-16,-21-1 0,22 1 15,-1 0-15,-21 0 0,21-21 16,-20 20-16,20-20 0,-21 0 0,43-43 15,-43 22-15,0-1 0,0 22 16,0-22-16,-21 1 0,0 20 16,21 1-16,-21-21 0,0 41 0,0-41 15,0 42-15,0 0 0,0-1 16,-21 22-16,0 22 16,0 20-16,0-21 0,0 21 15,21 1-15,-22 20 0,22 1 0,-21-22 16,21 22-16,0-1 0,0 1 0,0-22 15,0 0-15,0 22 0,0-22 0,21-21 16,1 22-16,-1-22 0,0 0 16,0 21-16,0-42 0,22 21 0,-22 1 15,0-22-15,21 0 0,1 0 16,-22 0-16,21 0 0,-21 0 0,22 0 16,-22 0-16,21-22 0,-21 1 15,22 21-15</inkml:trace>
  <inkml:trace contextRef="#ctx0" brushRef="#br0" timeOffset="90499.13">11388 5376 0,'-43'-21'16,"22"0"-16,0 0 0,0 0 15,21 0-15,-21-22 0,21 22 0,0 0 16,0 0-16,0-22 0,0 22 0,0-21 16,0 21-16,21 0 0,21-22 15,-21 22-15,0 21 0,43 0 16,-43 0-16,0 0 0,0 21 16,22 22-16,-22-22 0,0 21 15,-21-21-15,21 22 0,-21-1 0,21 0 16,-21-21-16,0 22 0,0-1 0,0-21 15,0 0-15,0 22 0,0-22 16,0 0-16,0 0 0,0 0 16,0-42 15,0 0-15,0 0-16,0 0 0,0 0 0,0-22 15,0 22-15,22-21 0,-1-1 0,0 1 16,-21 0-16,21 21 0,0-22 15,22 1-15,-22 21 0,0 0 0,0-1 16,0 22-16,0 0 0,1 0 0,-1 0 16,0 22-16,-21-1 0,21 0 15,0 0-15,-21 21 0,21-20 0,-21 20 16,22 0-16,-1-21 0,-21 22 16,21-22-16,-21 21 0,21-21 15,0 1-15,-21-1 0,21 0 0,1 0 16,20 0-16,-21-21 0,0 0 15,0 0-15,1 0 0,-1 0 16,0 0-16,0 0 0,0-21 16,0 21-16,1-21 0,-1 0 0,-21 0 15,63-85-15,-63 85 16,21-22-16,22-41 16,-22 41-16,0 1 0,0 0 15,0-1-15,1 22 0,-1 0 0,21 0 16,-21 21-16,0 0 0,1 0 0,20 21 15,-21 0-15,0 0 16,0 0-16,-21 22 0,22-22 0,-22 21 16,21-21-16,-21 1 0,0 20 0,0-21 15,0 0-15,0 0 0,0 1 0,0-1 16,0 0 0,0-42 15,0 0-31,0-1 0,0 1 15,0 0-15,0-21 16,-21 21-16,21-1 0,-22-20 0,1 21 16,21-21-16,-21 20 0,0 1 15,0 0-15,21 0 0,-21 21 16,-1 0-16,1 0 0,0 0 0,0 21 16,0 0-16,0 0 0,-1 1 15,1 20-15,0 0 0,0-21 0,21 22 16,-21-1-16,0 0 0,21 1 15,0-22-15,0 21 0,0-21 0,0 22 16,0-22-16,0 0 0,0 0 0,0 0 16,0 1-16,0-1 0,21 0 0,0-21 15,0 0-15,0 0 0,0 0 16,1 0-16,20 0 0,-21-21 0,21 21 16,-20-21-16,20-1 0,-21 1 15,21 0-15,-20 0 0,-1 0 0,0-22 16,0 22-16,0-21 0,0 0 15,1-1-15,-22 1 0,0 0 0,0 20 16,0-20-16,0 0 0,0 21 0,0-1 16,0 44-1,0-1 1,0 0-16,0 0 0,0 21 0,-22-20 16,22 20-16,0-21 0,0 21 15,0-20-15,0-1 0,0 0 16,0 0-16,22 0 0,-22 0 0,21 1 15,0-1-15,0-21 0,0 0 0,22 21 16,-22-21-16,0 0 16,21 0-16,-21 0 0,1 0 0,20-21 15,-21 21-15,0-21 0,0-1 0,22 1 16,-22 0-16,0 0 0,-21 0 0,21 0 16,-21-1-16,21-20 0,-21 21 15,0-21-15,0 20 0,0 1 0,0-21 16,0 21-16,-21 21 31,21 21-31,-21 0 16,21 0-16,0 0 0,0 1 0,0 20 15,-21-21-15,21 43 0,-21-43 16,21 0-16,0 0 0,0 0 16,0 0-16,-21 1 0,21 20 15,-22-21-15,22 0 0,0-42 47,22 0-31,-1 21-16,-21-21 0,0-22 0,21 22 15,0 0-15,-21-21 0,21 21 0,0-22 16,1 1-16,-22 21 16,21-22-16,0 1 0,0 21 0,0 0 0,0 0 15,1 21 1,-1 21-1,-21 0-15,21 0 0,-21 21 16,0-20-16,21-1 0,-21 21 0,0-21 16,0 22-16,0-22 0,0 0 15,21 21-15,-21-21 0,0 1 16,21-1-16,-21 0 0,0 0 0,0 0 16,22-21-1,-1 0-15,0 0 16,0 0-16,0 0 15,-21-21-15,21 0 0,1 0 0,-1 0 16,0-1-16,0-20 0,0 21 0,22-21 16,-22 20-16,0-20 0,42-43 15,-41 64-15,-1-21 0,0 21 16,0 0-16,-21-1 0,21 22 16,-21 22-1,0-1-15,0 0 0,0 0 16,0 0-16,-21 0 0,21 1 0,0 20 15,0-21-15,-21 0 0,21 0 16,0 22-16,-21-22 0,21 0 0,0 0 0,0 0 16,0 1-1,0-1-15,0 0 0,21-21 0,0 21 16,0-21-16,0 0 0,1 0 0,-1 21 16,0-21-16,21 0 0,-21 0 0,22 0 15,-22 0-15,0-21 0,21 21 0,-20-21 16,20 0-16,-21 0 0,0-1 0,0 1 15,1 0-15,-1-21 0,0 21 16,0-22-16,-21 1 0,21 21 0,-21-22 16,0 22-16,0 0 0,0 0 0,0 0 15,-21 21-15,0 0 16,0 0-16,0 21 0,-1-21 16,-20 21-16,21 21 0,0-20 0,21-1 15,0 21-15,-21-21 0,21 22 0,0-22 16,0 0-16,0 21 0,0-21 0,0 1 15,0-1-15,21 0 0,0 0 0,0-21 16,0 21-16,0-21 0,1 0 16,20 0-16,-21 0 0,0 0 0,22 0 15,-22 0-15,21 0 0,-21 0 0,22 0 16,-22-21-16,21 0 0,0 0 0,-20 0 16</inkml:trace>
  <inkml:trace contextRef="#ctx0" brushRef="#br0" timeOffset="90891.91">15769 5059 0,'0'-21'16,"0"0"-16,0-1 16,0 1-1,0 0 1,0 42 0,0 0-1,0 1-15,0 20 0,0-21 16,0 0-16,0 22 0,0-22 0,0 0 15,0 0-15,0 21 0,0-20 0,0-1 16,0 0-16,0 0 0,0-42 63,0 0-63,0 0 0,0-1 15,0 1-15</inkml:trace>
  <inkml:trace contextRef="#ctx0" brushRef="#br0" timeOffset="91243.98">15811 4720 0,'0'-21'0,"0"42"0,0-63 0,0 21 0,0 0 15,-21 21 1,0 0-16,0 21 0,21 0 16,0 0-16,-21 0 0,21 0 15,0 1-15,0-1 0,0 0 0,0 0 16,0 0-1,21-21-15,0 0 16,0 0-16,0 0 0,1 0 0,-1 0 16,0 0-16,-21-21 0,21 0 15,0 21-15,-21-21 0,21 0 0,-21-1 16,0 1-16,0 0 0,0 0 16,0 0-16,-21 0 0,0-1 0,0 1 15,0 21-15,0 0 16,-1 0-16,1 0 15,21 21-15,0 1 0,0-1 16,0 0-16,0 0 16,0 0-16,0 0 0,0 1 15,21-1-15,1 0 0,-1-21 16,0 0-16,0 0 0,0 21 0</inkml:trace>
  <inkml:trace contextRef="#ctx0" brushRef="#br0" timeOffset="91539.11">16552 4614 0,'0'0'0,"0"-21"0,0 0 0,21 0 31,-21 42-15,-21 0-16,0-21 15,21 21-15,-21 22 0,21-22 0,-21 0 16,0 21-16,21 1 0,0-1 15,-22 0-15,1-20 0,21 20 0,-21 0 16,21 1-16,0-22 0,0 21 0,0-21 16,0 22-16,0-22 0,0 0 0,0 0 15,0 0-15,21-21 16,0 0-16,-21 21 0,22-21 16,-1 0-16,0 0 0,0 0 15,-21-21-15,21 21 0,0-21 0,-21 0 16,22 0-16,-22 0 0</inkml:trace>
  <inkml:trace contextRef="#ctx0" brushRef="#br0" timeOffset="91740.12">16341 4847 0,'0'0'0,"0"-21"31,21 21-31,0 0 15,0 0-15,0 0 0,0 0 0,1 0 16,20 0-16,-21 0 16,21 0-16,-20 0 0,20-21 0,-21 21 15,21 0-15,-20 0 0,-1 0 16,0 0-16,0 0 0</inkml:trace>
  <inkml:trace contextRef="#ctx0" brushRef="#br0" timeOffset="93199.91">17526 5144 0,'0'0'16,"21"0"-16,0 0 0,0-22 0,1 1 15,20 21-15,-21-21 0,0 0 16,0 0-16,1 0 0,-1-22 0,0 22 15,0-21-15,0-1 0,-21 1 16,0 0-16,21-1 0,-21 1 0,22 0 16,-22-1-16,0 1 0,21 0 15,-21 21-15,0-22 0,0 22 0,0 0 16,0 0-16,-21 21 16,-1 0-1,1 21-15,21 0 0,-21 21 0,21-20 16,0 20-16,0-21 15,-21 21-15,21 1 0,-21-1 0,21 0 16,-21 22-16,21-22 0,0 1 0,-22-22 16,22 21-16,-21 0 0,21 22 15,-21-43-15,21 0 0,0 0 16,0 1-16,0-44 47,21 1-47,0 0 0,1 0 15,-1 0-15,-21 0 0,21-22 16,0 1-16,21 21 0,-20-22 16,-1 1-16,0 21 0,0-21 0,21 20 15,-20 1-15,-1 0 0,0 0 0,0 21 16,0 0-16,-21 21 16,0 0-1,0 0-15,0 1 0,0-1 16,0 0-16,0 21 0,0-21 0,0 22 15,21-22-15,1 0 0,-22 21 0,21-20 16,0-1-16,-21 0 0,21 0 16,0 0-16,22-21 0,-22 21 0,0-21 15,21 0-15,-21 0 0,22 0 0,-1 0 16,-21 0-16,22 0 0,-1 0 16,-21 0-16,21-21 0,1 0 0,-22 0 15,0 0-15,0 0 16,0-22-16,1 1 0,-1 21 0,-21-22 15,0 1-15,0 0 0,0-1 0,0 1 16,0 21-16,0-21 0,-21 20 16,-1 22-16,1-21 0,0 21 15,0 0-15,0 0 0,0 0 0,-22 0 16,22 21-16,0 1 0,0-1 16,-22 0-16,22 21 0,0-21 15,0 22-15,21-22 0,0 21 16,-21 1-16,21-22 0,0 0 0,0 21 15,0-21-15,0 1 0,21-1 0,-21 0 16,21-21-16,0 21 0,0-21 16,1 21-16,-1-21 0,21 0 15,0 0-15,-20-21 16,-1 0-16,0 0 0,0 0 16,0-1-16,0 1 0,1-21 0,-22 21 15,21-22-15,0 1 0,0 21 16,-21-21-16,21-1 0,-21 22 0,21 0 15,-21 0-15,0 0 0,22 21 0,-22-22 16,0 44 15,0-1-31,0 0 0,0 0 16,0 0-16,0 22 0,0-22 16,0 21-16,0-21 0,0 22 0,0-22 15,0 21-15,0-21 0,0 0 0,0 1 16,0-1-16,0 0 0,0 0 0,21 0 15,0-21-15,0 21 16,0-21-16,0 0 0,1 0 16,-1 0-16,0 0 0,0 0 0,21-21 15,-20 0-15,-1 0 0,21 0 16,-21 0-16,22-1 0,-1-20 16,-21 0-16,21 21 0,1-22 0,-1 1 15,-21 0-15,22-1 0,-1 22 0,-21-21 16,43-1-16,-43 22 0,-21 0 15,0 0-15,0 0 0,-43 21 16,22 0-16,0 0 16,0 0-16,-21 0 0,20 21 0,1-21 15,0 21-15,0 0 0,0 0 16,21 1-16,0-1 0,0 0 0,0 0 16,0 0-16,0 22 0,0-22 0,0 0 15,21 21-15,0-21 0,0 1 16,0-1-16,1 0 0,-1 0 15,0 0-15,0 0 0,0 1 0,0-1 16,-21 0-16,0 0 0,22-21 16,-22 21-16,-22-21 15,1 0 1,0 0-16,0 0 0,0 0 0,0 0 16,-1 0-16,1 0 0,0 0 0,0-21 15,0 21-15,0 0 16,21-21-16,-22 21 0,22-21 15,22 21 1</inkml:trace>
  <inkml:trace contextRef="#ctx0" brushRef="#br0" timeOffset="93387.81">19939 5144 0,'0'0'0,"-21"0"63,0 0-32</inkml:trace>
  <inkml:trace contextRef="#ctx0" brushRef="#br0" timeOffset="94371.24">8149 6689 0,'0'0'16,"-21"-21"-16,21-1 0,0 1 15,0 0-15,0 0 0,0 0 16,0 0-16,21-22 0,0 22 16,0 0-16,1-21 0,-1 20 0,0 1 15,0 0-15,0 21 0,0-21 16,1 21-16,-1 0 0,0 0 16,0 0-16,0 21 0,0 0 0,1 0 0,-1 22 15,-21-1-15,21 0 0,-21 1 16,21-1-16,-21 0 0,0 1 0,0-1 15,0 0-15,0 1 0,0 20 16,0-42-16,0 1 0,0-1 16,0 0-16,0 0 15,-21-21 1,21-21-16,-21 0 16,21 0-16,0-1 0,0-20 15,0 21-15,0 0 0,0-22 0,21 1 16,0 0-16,0-1 0,0 1 15,1 0-15,-1-1 0,0 22 0,0-21 16,43 0-16,-43 20 0,21 1 16,-21 21-16,22 0 0,-22 0 15,42 43-15,-42-1 16,1-21-16,-1 21 0,0-20 16,-21 20-16,0 0 0,0 1 0,21-1 0,-21-21 15,0 21-15,0-20 16,0 20-16,0-21 0,0 0 0,0 0 15,-21 1-15,21-1 0,0 0 16,0-42 15,0 0-15,0-1-16,0 1 0,21 0 16</inkml:trace>
  <inkml:trace contextRef="#ctx0" brushRef="#br0" timeOffset="94827.98">9546 6456 0,'0'0'0,"0"-21"0,-21 21 15,0 0-15,21 21 16,0 0-16,-21-21 0,-1 42 16,1-20-16,21-1 0,0 21 15,-21-21-15,0 22 0,0 20 16,21-42-16,0 22 0,0-22 15,0 0-15,-21 21 0,21-21 0,0 1 16,0-1-16,0 0 0,21-21 16,0 0-16,0 21 0,0-21 15,0 0-15,1 0 0,20 0 16,-21-21-16,21 21 0,1-21 0,-1 0 16,-21-1-16,22 1 0,-1 0 0,0 0 15,-21 0-15,1-22 0,-1 22 0,0-21 16,-21 21-16,0-22 0,0 1 15,0 0-15,0-1 0,-21 22 0,0-21 16,-1 21-16,-20 0 0,21-1 16,-21 1-16,-1 21 0,1 0 15,21 0-15,-22 0 0,22 21 16,0-21-16,0 22 0,0-1 0,0 0 16,-1 21-16,1-21 0,0 1 0,21-1 15,-21 21-15,21-21 0,0 0 16,0 1-16,0-1 0,0 0 0,42 0 15,-21-21-15,1 0 0,20 0 16,0 0-16,1 0 0,20 0 16</inkml:trace>
  <inkml:trace contextRef="#ctx0" brushRef="#br0" timeOffset="95378.7">10689 6498 0,'0'0'0,"0"-21"0,0-21 0,0 21 15,0-1-15,0 1 0,-21 0 16,0 21-16,0 0 0,-1 0 0,1 0 16,-21 0-16,21 0 0,-22 0 15,22 0-15,-21 21 0,21 22 0,-22-22 16,1 0-16,-43 64 0,64-64 16,-21 21-16,21 0 15,0-20-15,-1 20 0,1-21 0,21 21 16,0-20-16,0-1 0,0 0 0,0 0 15,21 0-15,1-21 0,20 21 0,-21-21 16,0 0-16,22 0 0,20 0 16,-21 0-16,-20 0 0,20 0 15,-21-21-15,21 21 0,-20-21 0,41-21 16,-42 21-16,0-1 16,1-20-16,-1 21 0,0-21 0,0-1 15,-21-20-15,0 20 0,21-20 0,0 21 16,-21-22-16,0 22 0,0-1 0,22 1 15,-22 0-15,21-1 0,-21 22 16,0 0-16,0 0 0,0 0 0,0 42 31,0 0-31,0 0 16,0 0-16,0 22 0,0-1 0,0 0 16,0 1-16,0-1 0,-21 22 0,21-22 15,-22 0-15,22 1 0,-21-1 16,21 0-16,0 1 0,0 20 15,0-42-15,0 0 0,0 1 16,0-1-16,21-21 16,1 0-16,-1 0 15,0-21-15,0-1 0,0 1 16,0 0-16,1 0 0,-1 0 16,21 0-16</inkml:trace>
  <inkml:trace contextRef="#ctx0" brushRef="#br0" timeOffset="95791.47">11155 6562 0,'21'0'31,"0"0"-31,0 0 0,22 0 16,-22 0-16,0-21 0,21-1 15,-21 1-15,1 21 0,-1-21 0,21 0 16,-21 0-16,0 0 0,-21-1 15,22 1-15,-22 0 0,0 0 16,0 0-16,0 0 0,0-1 16,-22 22-16,1 0 0,0 0 15,0 0-15,0 0 0,-22 22 16,1-22-16,21 42 0,-21-21 0,20 0 16,-20 22-16,21-1 0,0-21 15,21 21-15,0 1 0,0-22 0,0 21 16,0-21-16,0 1 0,0 20 0,21-21 15,21-21-15,-21 21 0,22 0 16,-22 1-16,21-22 0,1 0 0,-22 21 16,21-21-16,-21 0 0,22 0 0,-22 0 15,0 0-15,0 0 16,0 0-16,0 0 0,1 0 0,-22-21 16,0-1-16,21 1 0,0 0 15,-21 0-15,21 21 16,-21-21-16,0 0 0</inkml:trace>
  <inkml:trace contextRef="#ctx0" brushRef="#br0" timeOffset="96027.33">12128 6795 0,'0'0'15,"-21"0"-15,21-22 79,0 1-64,0 0-15,0 0 16</inkml:trace>
  <inkml:trace contextRef="#ctx0" brushRef="#br0" timeOffset="108587.75">804 8530 0,'0'0'0,"21"0"16,1 21-1,-1-21 32,0 0-31,0-21-16,-21 0 15,21 21-15,-21-21 0,0 0 16,21 21-16,-21-21 0,0-1 0,0 1 16,0 0-16,0 0 15,0 0-15,-21 21 0,0 0 16,0 0-16,-21 0 16,20 0-16,1 0 0,-21 21 0,0 0 15,20 0-15,-20 0 0,0 1 16,-1-1-16,22 0 0,0 0 15,0 21-15,0-20 0,21-1 0,0 0 16,0 0-16,0 0 0,0 0 16,21 1-16,0-1 0,0 0 0,22 0 0,-22 0 15,21 0-15,0 1 16,1-1-16,-1 0 0,-21 21 0,22-21 0,-1 1 16,-21 20-16,0-21 15,0 0-15,1 22 0,-1-22 0,-21 0 16,0 0-16,0 21 0,0-20 0,-21-1 15,-1 0-15,1 0 16,-21 0-16,21-21 0,-22 0 0,1 0 16,0 0-16,-1 0 0,1 0 15,0 0-15,21-21 0,-22 21 0,1-21 16,21 0-16,-22 0 0,22-1 16,-21 1-16,21 0 0,0 0 0,-1 0 15,22 0-15,0-1 0,0 1 16,0 0-16,0 0 15,22 21-15,-1-21 0,21 21 0,-21-21 16,22 21-16,-22-22 0,21 22 16,0-21-16,1 21 0,-22-21 0</inkml:trace>
  <inkml:trace contextRef="#ctx0" brushRef="#br0" timeOffset="108895.34">1566 8361 0,'0'0'0,"21"-21"16,1 21-16,-22-21 0,0-1 31,0 44-15,0-1-16,0 0 0,0 0 16,0 21-16,0 1 0,0-22 0,0 21 15,0 1-15,0-1 0,0 0 16,0 1-16,0-1 0,0-21 0,0 21 15,-22 1-15,22-1 0,0-21 16,0 0-16,0 1 0,0-1 0,0 0 16,22-42 15,-22 0-31,21 21 16,-21-43-16,0 22 0,0 0 0,0-21 0,0 20 15</inkml:trace>
  <inkml:trace contextRef="#ctx0" brushRef="#br0" timeOffset="109103.35">1524 8573 0,'-21'21'32,"42"0"-17,0-21 1,0 0-16,0 0 15,1 0-15,-1 0 0,0 0 0,0 0 16,21-21-16,-20 21 0,-1 0 0,0-21 16,0 21-16,-21-22 0,21 1 15,0 21-15,1-21 0</inkml:trace>
  <inkml:trace contextRef="#ctx0" brushRef="#br0" timeOffset="109803.92">1990 8573 0,'0'0'0,"0"21"15,21-21 1,0 0-16,0 0 16,0 0-16,0-21 0,1 21 0,-1-22 15,0 1-15,0 21 0,21-21 16,-20 0-16,-1 0 0,0 21 0,-21-21 15,0-1-15,21 22 0,-21-21 16,-21 21 0,0 0-16,0 0 0,-1 0 15,1 0-15,0 21 0,0 1 0,0-1 16,0 0-16,-1 0 0,1 21 16,0-20-16,21 20 0,0-21 15,0 21-15,0-20 0,0 20 0,0-21 16,0 0-16,21 22 0,0-22 15,1-21-15,-1 21 0,21 0 0,-21-21 16,22 0-16,-1 0 0,0 0 16,1 0-16,-1 0 0,0 0 0,1 0 15,41-42-15,-41 21 16,-1-1-16,0 1 0,-21 0 0,1 0 16,-1-21-16,21-22 15,-42 43-15,0-21 0,0 20 0,0 1 16,0-21-16,0 0 15,0 20-15,0 1 0,0 0 0,0 42 32,-21 0-17,21 1-15,0-1 0,0 21 16,0 0-16,0 1 0,0-1 0,0 0 16,0 22-16,0-1 0,0 1 15,0-1-15,0 1 0,0-1 0,0 1 16,0 21-16,0-22 0,0 22 0,0-1 15,0-20-15,0 21 0,0-1 16,-21 1-16,0-22 0,21 1 16,-22-1-16,22 1 0,0-1 0,0-20 15,-21-1-15,21-21 0,0 0 16,0 1-16,0 20 0,0-63 16,0 0-1,0-1-15,0 1 0,0 0 16,0-21-16,0-1 0,0 1 0,21-21 15,-21-1-15,0 1 0</inkml:trace>
  <inkml:trace contextRef="#ctx0" brushRef="#br0" timeOffset="110163.79">2815 8721 0,'0'0'0,"0"-43"0,0 22 0,0-21 15,0 21-15,0-22 0,0 22 0,0 0 16,0 0-16,0 0 0,0 0 15,21-1-15,0 1 0,1 0 16,-1 21-16,0-21 0,21 21 0,-21 0 16,22 0-16,-22 0 0,0 0 15,21 21-15,-20 0 0,20 0 0,-21 1 16,0-1-16,0 21 0,-21-21 16,0 22-16,0-22 0,0 21 0,0-21 15,-21 22-15,0-22 0,0 21 16,-21-21-16,20 22 0,1-22 15,-21 0-15,21 0 0,0 0 0,-22-21 16,22 0-16,0 21 0,0-21 16,0 0-16,-1 0 15,22-21 1,0 0 0,0 0-1,22 0-15,-1 0 16,0-1-16,0 1 0</inkml:trace>
  <inkml:trace contextRef="#ctx0" brushRef="#br0" timeOffset="110724.44">3789 8361 0,'-64'-106'32,"64"85"-32,0 0 0,0 0 15,0-1-15,21 1 0,1 21 16,-1-21-16,0 0 0,0 21 0,0 0 16,0 0-16,1 0 0,20 21 15,-21 21-15,0-20 0,0 20 16,1-21-16,-1 21 0,-21 1 0,0-1 15,0 0-15,0 1 0,0-1 16,-21 43-16,-1-43 0,1 0 16,-42 43-16,20-43 15,1 1-15,0-1 0,21-21 0,-22 22 16,1-22-16,0 0 0,20 0 16,1-21-16,0 0 0,0 0 0,0 0 15,0 0-15,21-21 0,0 0 16,0 0-16,0-22 0,0 22 15,0-21-15,0 21 0,0-22 16,0 22-16,21 0 0,0 0 0,-21 0 16,21 21-16,0 0 0,0 0 0,1 0 15,-22 21-15,21 0 0,0 0 16,0 21-16,0-20 0,0 20 0,1 0 16,-1-21-16,-21 22 0,21-22 15,-21 21-15,21-21 0,0 1 0,-21-1 16,0 0-16,0 0 0,21 0 0,1-21 15,-22 21-15,0-42 32,0 0-17</inkml:trace>
  <inkml:trace contextRef="#ctx0" brushRef="#br0" timeOffset="111199.75">974 9504 0,'0'0'16,"-22"0"-16,1 0 0,0 0 0,0 0 15,42 0 1,0 0-16,22 0 16,-22 0-16,42-21 0,-20 21 0,20 0 15,22-21-15,-1 21 0,1-22 16,21 22-16,0-21 0,0 21 0,-1-21 16,22 0-16,0 21 0,0-21 15,22 21-15,-1-21 0,-21 21 0,21-22 16,-21 22-16,21 0 0,0-21 15,-21 21-15,21-21 0,-21 21 16,0-21-16,-21 21 0,0 0 0,0-21 16,0 0-16,-22 21 0,1 0 0,-21-22 15,-1 22-15,1 0 0,-22 0 16,0-21-16,-21 21 0,1 0 0,-1 0 16,0 0-16,-21-21 15,21 21 1,-21-21-1,21 0-15,-21 0 0,0-1 16,21 1-16</inkml:trace>
  <inkml:trace contextRef="#ctx0" brushRef="#br0" timeOffset="111863.2">5503 8297 0,'-42'0'32,"42"22"-32,0-1 31,0-42 31,0-1-46,-21 22 46,21 22-30,0-1-17,0 0 1</inkml:trace>
  <inkml:trace contextRef="#ctx0" brushRef="#br0" timeOffset="112299.63">5376 8742 0,'0'21'15,"21"-21"17,1 0-32,-22-21 15,0 0-15,21 0 16,-21-1-16,0 1 16,-21 21 15,-1 0-16,22 21-15,0 1 16,0-1-16,0 0 16,0 0-16,0 0 15,0-42 48,0 0-48</inkml:trace>
  <inkml:trace contextRef="#ctx0" brushRef="#br0" timeOffset="115568.63">7578 8509 0,'21'0'15,"0"-21"1,-21 0-16,0 0 16,21 21-16,-21-22 0,0 1 0,21 0 15,-21 0-15,0 0 0,0-22 16,0 22-16,0 0 15,-21 0-15,0 0 0,0 0 0,0-22 16,-1 22-16,-20 0 0,21 0 16,0 21-16,0-21 0,-1 21 0,1 0 15,0 0-15,0 0 0,0 21 0,0 0 16,-1-21-16,1 42 0,0-21 16,0 22-16,21-22 0,-21 21 0,0 1 15,-1-1-15,22 0 0,0-21 0,-42 64 16,42-64-16,0 22 0,0-1 15,0-21-15,0 0 0,0 22 16,0-22-16,0 0 0,0 0 0,21 0 16,0-21-16,1 0 15,-1 0-15,0 0 0,0 0 0,21-21 16,-20 0-16,-1 21 16,0-21-16,0-22 0,0 22 15,0 0-15,22-21 0,-1-22 0,-21 43 16,0-21-16,1-1 15,-1 22-15,0-21 0,-21 0 0,0 20 0,0-20 16,0 21-16,0 0 0,0 0 0,0-1 16,0 44 15,0-1-31,0 0 0,0 0 0,0 21 16,0-20-16,0-1 0,0 21 15,0-21-15,0 0 0,0 22 16,21-22-16,0 0 0,-21 0 0,21 0 15,1 22-15,-1-43 0,0 21 0,0 0 16,21 0-16,-20-21 0,20 21 16,0-21-16,1 0 0,-1 0 0,0 0 15,22 0-15,-22 0 0,0 0 0,1 0 16,-1-21-16,0 21 0,1-21 16,-1 0-16,0 0 0,1 0 0,-22-1 15,21 1-15,-21 0 0,1 0 16,-22-21-16,0 20 0,21 1 15,-21-21-15,0 21 0,0-22 0,0 22 16,0 0-16,-21 0 0,-1 0 0,1 0 16,0-1-16,0 22 0,0 0 15,0 0-15,-1 0 0,-20 0 0,21 0 16,0 22-16,0-1 0,-1 0 16,1 0-16,0 0 0,0 0 0,0 1 15,0-1-15,21 21 0,-22-21 0,22 0 16,0 1-16,0 20 0,0-21 15,0 0-15,0 0 0,0 1 16,22-1-16,-1-21 0,0 21 0,0-21 16,0 0-1,0 0-15,1 0 0,-1 0 0,0 0 16,0 0-16,21-21 0,-42 0 16,22 21-16,-1-22 0,-21 1 15,0 0-15,21-21 0,0 21 0,-21-22 16,21 22-16,-21-21 0,0-1 0,21 1 15,-21 0-15,22-1 16,-22-20-16,0 42 0,0-22 0,0 22 16,0-21-16,21 21 0,-21 0 0,0-1 15,0 44 1,-21-1 0,21 21-1,0-21-15,0 22 0,0-22 0,-22 21 16,22 0-16,0-20 0,0 20 0,0 0 15,0-21-15,0 22 0,0-1 16,0-21-16,0 0 0,0 22 0,22-22 16,-1 21-16,0-21 0,0 1 15,0-1-15,0-21 0,22 21 16,-1 0-16,0-21 0,1 0 0,-1 0 16,0 0-16,1 0 0,20 0 0,-20 0 15,-1 0-15,0 0 0,1-21 16,-1 21-16,-21-21 15,21 0-15,-20-1 0,-1 1 0,0 0 0,0 0 16,0 0-16,-21 0 0,21-22 16,-21 22-16,0-21 0,0 21 0,0-22 15,0 22-15,0-21 0,-21-1 16,0 22-16,0 0 0,0 0 16,0 21-16,-1 0 0,1-21 0,-42 21 15,42 0-15,-1 21 0,-20 0 16,21 0-16,0 0 0,0 1 15,-1-1-15,1 0 0,21 21 16,0-21-16,0 22 0,0-22 0,0 0 16,0 21-16,0-20 0,0-1 15,0 0-15,0 0 0,21 0 0,1-21 16,-1 21-16,0 1 0,0-22 0,21 0 16,-20 0-16,-1 0 0,0 0 15,0 0-15,0 0 0,0 0 0,22 0 16,-22 0-16,0-22 0,0 1 0,0 0 15,-21 0-15,22 0 16,-1 0-16,0-1 0,-21-20 0,0 0 16,21-1-16,-21 1 0,0 0 0,21-22 15,-21 22-15,0-22 0,0-41 16,0 62-16,0 22 0,0-21 0,0 21 16,0-1-16,0 1 15,0 42 1,0 1-16,0-1 0,0 21 15,0 0-15,0 1 0,-21 20 16,21-20-16,-21 20 0,21-21 0,0 1 16,0 20-16,0-20 0,0-1 0,0 0 15,0 1-15,0-22 0,0 21 16,21-21-16,-21 0 0,21 1 0,0-1 16,1-21-16,-22 21 0,21-21 15,0 0-15,42 0 0,-41 0 16,-1 0-16,21 0 0,-21-21 0,0 0 15,1 21-15,-1-22 0,0 1 16,0 0-16,0 0 0</inkml:trace>
  <inkml:trace contextRef="#ctx0" brushRef="#br0" timeOffset="116599.07">11409 8065 0,'0'0'0,"0"-22"16,21 22-16,-21-21 0,0 42 47,0 1-47,0 20 0,0-21 15,0 21-15,0 1 0,0-1 0,0 0 16,0 1-16,0-22 0,0 21 0,0 1 16,0-22-16,0 21 0,0-21 15,0 0-15,0 1 0,0-1 0,0 0 16,0 0-16,0 0 0,0 0 15,0-42 17,0 0-17,0 0-15</inkml:trace>
  <inkml:trace contextRef="#ctx0" brushRef="#br0" timeOffset="116872.81">11769 8446 0,'42'0'31,"-21"0"-31,-21-22 31,-21 22 0,0 0-15,0 0-16,21 22 0,0-1 16,21-21 15,0 0-15</inkml:trace>
  <inkml:trace contextRef="#ctx0" brushRef="#br0" timeOffset="117526.78">12848 8361 0,'21'-21'15,"-21"0"-15,21 21 0,1-22 16,-1 1-16,0 0 0,0 0 0,0 0 15,0 0-15,1-1 0,-1 1 16,0 0-16,-21 0 0,0-21 16,0 20-16,-21 1 15,-22 0-15,22 21 0,-21 0 0,0 0 16,-1 0-16,1 0 0,0 21 0,-1 0 16,1 1-16,21-1 0,-22 0 15,22 21-15,0-21 0,0 1 0,21-1 16,0 21-16,0-21 0,0 0 15,0 1-15,21-1 0,0 0 0,0 0 16,22 0-16,-22 0 0,21 1 0,1-1 16,-1 0-16,0 0 0,1 0 15,-1 0-15,0 1 0,-21-1 0,22 0 16,-22 0-16,0 0 0,-21 0 16,0 1-16,0-1 15,-42 0-15,21-21 0,-22 21 0,1 0 16,-22-21-16,1 0 0,-1 21 0,1-21 15,-1 0-15,1 0 0,-1 0 16,1 0-16,21-21 0,-1 21 0,1-21 16,0 0-16,20 0 0,1 0 0,0-1 15,21 1-15,0 0 16,21 0-16,0 0 0,22 21 0,-22-21 16,21-1-16,1 22 0,20-21 0,-21 21 15,1 0-15,20-21 0</inkml:trace>
  <inkml:trace contextRef="#ctx0" brushRef="#br0" timeOffset="117915.31">13187 8551 0,'21'0'31,"0"0"-31,0 0 0,0 0 0,-21-21 15,22 21-15,-1-21 0,21 0 0,-21 21 16,0-21-16,1 0 0,-1-1 16,0 1-16,-21 0 0,0 0 15,0 0-15,0 0 0,0-1 16,0 1-16,-21 21 0,-22 0 16,22 0-16,0 0 0,-21 0 15,21 0-15,-22 21 0,1 1 0,21-1 16,-22 0-16,1 21 0,21 1 15,0-22-15,21 0 0,0 21 16,0-21-16,0 1 0,0-1 0,0 0 16,21 0-16,0 0 0,21 0 15,-20-21-15,20 22 0,-21-22 0,21 0 16,1 0-16,-1 0 0,0 0 0,1 0 16,-1 0-16,0 0 0,1-22 15,-1 22-15,0-21 0,1 0 0,-1 0 16,-21 0-16,22 0 0</inkml:trace>
  <inkml:trace contextRef="#ctx0" brushRef="#br0" timeOffset="118188.75">14012 7853 0,'0'0'0,"0"-21"0,0-22 31,-21 43-31,21 43 16,0-22-16,-21 21 0,21 1 15,-21-1-15,21 0 0,0 22 0,0-1 16,0-20-16,0 20 0,0-21 16,-21 1-16,21 20 0,-22-20 0,22-22 15,-21 21-15,21 0 0,0-20 0,0-1 16,0 21-16,0-21 0,0 0 16,0 1-16,21-22 31,1 0-31,-1-22 0,0 1 15,-21 0-15,21 0 0,0 0 16</inkml:trace>
  <inkml:trace contextRef="#ctx0" brushRef="#br0" timeOffset="118560.29">14118 8424 0,'0'22'0,"21"-22"31,0 21-31,1-21 0,-1 0 16,0 0-16,21 0 0,-21 0 16,1-21-16,-1-1 0,21 22 15,-21-21-15,0 21 0,1-21 16,-1 0-16,-21 0 0,0 0 16,0-1-16,0 1 15,0 0-15,-21 21 0,-1 0 16,1 0-16,0 0 0,-21 0 0,21 21 15,-1 0-15,-20 1 0,21-1 16,0 0-16,0 0 0,-1 21 0,1-20 16,21-1-16,-21 0 0,21 21 0,0-21 15,0 1-15,0-1 0,0 0 16,21 0-16,0-21 0,1 21 16,20-21-16,-21 0 0,0 0 0,22 0 15,-1 0-15,-21 0 0,21 0 16,1 0-16,-1-21 0,0 21 0,-20-21 15,20 0-15,-21 0 0,21 21 16</inkml:trace>
  <inkml:trace contextRef="#ctx0" brushRef="#br0" timeOffset="119023.8">14817 8319 0,'0'0'0,"0"-22"0,0 1 0,0 42 31,-22 1-15,22-1-16,0 0 0,0 0 15,-21 0-15,21 0 0,0 1 0,0-1 16,0 0-16,0 0 16,0 0-16,0 0 0,0 1 0,0-1 15,-21-21 1,21 21-16,-21-21 16,21-21-1,0 0 1,0-1-16,0 1 0,0 0 15,0 0-15,0 0 0,21 0 16,-21-22-16,21 22 0,22-21 16,-22 21-16,21-22 0,-21 22 0,22-21 15,20 21-15,-21 21 0,1-22 16,-1 22-16,0 0 0,1 0 0,-1 22 0,-21-1 16,22 0-16,-22 21 0,0-21 15,-21 22-15,0-22 0,0 21 16,0-21-16,0 22 0,-21-22 0,0 0 15,-1 0-15,1 0 0,0 1 0,0-1 16,21 0-16,-21-21 0,0 21 16,21-42 15,21 0-15,0 0-16,0 21 0,0-22 15,0 1-15,1 0 0</inkml:trace>
  <inkml:trace contextRef="#ctx0" brushRef="#br0" timeOffset="119266.77">15706 8234 0,'0'21'32,"0"0"-32,0 0 15,0 1-15,0-1 0,0 0 16,0 0-16,0 0 0,0 0 0,0 1 15,0-1-15,0 0 0,0 0 16,-22 0-16,22-42 63,0 0-63,0 0 15,0 0-15</inkml:trace>
  <inkml:trace contextRef="#ctx0" brushRef="#br0" timeOffset="119451.09">15748 7938 0,'0'0'0,"-21"0"16,0 0 0,21 21 15,0 0-16,0 0 1,21 0-16,0-21 16</inkml:trace>
  <inkml:trace contextRef="#ctx0" brushRef="#br0" timeOffset="119887.79">16214 8086 0,'0'0'0,"-22"0"0,1 0 16,0 0-16,0 0 15,0 0-15,21 21 16,-21 0-16,21 0 0,-22 0 16,22 1-16,0-1 0,0 0 0,0 0 15,0 21-15,0-20 0,0-1 16,0 0-16,0 0 0,0 0 0,0 0 15,0 1-15,22-22 0,-22 21 0,21-21 16,0 0-16,0 21 16,21-21-16,-20 0 0,-1 0 0,21 0 15,-21 0-15,22 0 0,-22-21 0,21 21 16,0-43-16,-20 22 16,-1 0-16,0-21 0,0 21 0,-21-1 15,21-20-15,-21 0 0,0 21 0,0-22 16,0 22-16,0 0 15,0 0-15,0 0 0,-21-1 0,0 22 16,0 0-16,0 0 16,21 22-1,0-1-15,0 0 0,0 0 16,0 0-16,21-21 16,-21 21-16,21-21 15</inkml:trace>
  <inkml:trace contextRef="#ctx0" brushRef="#br0" timeOffset="120588.36">16806 8128 0,'0'-21'0,"-21"21"32,21 21-17,0 0-15,0 0 0,0 1 16,0-1-16,0 0 15,0 0-15,0 0 0,0 0 0,0 1 16,0-1-16,0 0 0,0 0 16,0 0-16,0 0 0,0 1 15,0-1 1,0-42 15,0-1-31,0 1 0,0 0 16,0 0-16,0 0 0,0 0 0,0-22 15,0 22-15,0-21 0,21 21 0,0-22 16,1 22-16,-1-21 16,0 21-16,0-1 0,21 1 0,-20 0 15,-1 0-15,0 21 0,21 0 0,-21 0 16,1 0-16,-1 21 0,0 0 16,21 43-16,-42-22 15,21-21-15,-21 22 0,0-22 0,0 21 16,0 22-16,0-43 15,0 0-15,0 0 0,0 0 16,0 0-16,0 1 0,-21-1 16,21 0-16,-21-21 15,21-21 1,0 0-16,0-1 16,0 1-16,0 0 0,0 0 15,0 0-15,21 0 0,-21-22 0,21 1 16,22 0-16,-22 20 0,21-20 0,-21 0 15,22-1-15,-1 22 0,0-21 16,1 21-16,-1 21 0,-21 0 0,22 0 16,20 0-16,-42 21 0,0 0 15,1 0-15,-1 22 0,0-1 16,-21-21-16,0 21 0,0 1 0,0-1 16,0 22-16,0-43 0,0 21 15,0-21-15,-21 0 0,0 1 16,-1-1-1,1-21-15,21-21 32,0-1-32,21 1 0</inkml:trace>
  <inkml:trace contextRef="#ctx0" brushRef="#br0" timeOffset="121240.71">19029 7853 0,'21'0'31,"0"-21"-31,0 21 0,0-21 16,22 21-16,-22-22 0,0 1 16,21 0-16,-20 0 0,-1 0 15,0 0-15,0-1 0,0-20 0,-21 21 16,0 0-16,0-22 0,-21 1 15,0 21-15,0 21 0,0 0 16,-22 0-16,22 0 0,-21 0 0,21 0 16,-22 21-16,22 0 0,0 0 15,0 1-15,0 20 0,21-21 0,0 0 16,0 22-16,0-22 0,0 0 16,21 21-16,0-21 0,0 1 0,0 20 15,22-21-15,-22 21 0,0-20 16,21 20-16,-21 0 0,22-21 15,-22 22-15,0-1 0,0 22 16,-21-43-16,0 21 0,0-21 0,0 0 16,-42 1-16,21-1 0,0 0 15,-22 0-15,1-21 0,0 0 0,-1 0 16,1 0-16,0 0 0,-64 0 16,63 0-16,22-21 0,-21 21 15,21-21-15,-22 0 0,43-1 0,-21 1 16,21 0-16,0-21 0,0 21 0,0-1 15,0 1-15,0-21 0,21 21 16,1 0-16,-1 21 0,21-22 0,-21 1 16,22 21-16,-22 0 0,21-21 15,-21 21-15,22 0 0,-22 0 16,21 0-16,-21 0 0</inkml:trace>
  <inkml:trace contextRef="#ctx0" brushRef="#br0" timeOffset="121583.43">19537 8170 0,'0'0'16,"21"0"-16,0 0 0,0 0 15,0 0-15,1 0 0,-1-21 0,0 21 16,0-21-16,21 21 0,-20-21 0,-1 0 16,0 0-16,0-1 0,0 22 15,0-21-15,-21 0 0,0 0 0,0-21 16,0 20-16,-21 22 15,0 0-15,-21 0 0,21 0 16,-1 0-16,1 0 0,-21 0 0,21 22 16,0-1-16,-22 0 0,22 0 15,0 21-15,0-20 0,0 20 0,-1-21 16,22 0-16,0 22 0,0-22 0,0 0 16,0 0-16,0 0 0,0 0 15,22 1-15,-1-1 0,0-21 16,0 21-16,21-21 0,-20 0 0,20 0 15,-21 0-15,21 0 0,1 0 16,-1 0-16,0 0 0,-20 0 0,20-21 16,0 21-16,-21-21 0</inkml:trace>
  <inkml:trace contextRef="#ctx0" brushRef="#br0" timeOffset="121978.81">20193 7980 0,'0'0'0,"0"-85"31,21 64-31,0 21 16,0 0-16,1 0 15,-1 0-15,0 0 0,0 0 0,0 21 16,0 0-16,22 1 0,-22-1 0,0 0 16,0 0-16,0 0 0,1 0 15,-1 22-15,-21-22 0,0 0 0,0 0 16,0 0-16,0 1 0,0-1 15,0 0-15,0 0 0,-21-21 0,21 21 16,-22-21-16,1 0 16,0 0-1,21-21 1,0 0-16,0 0 0,0 0 16,0-1-16,21 1 0,0 0 15,1-21-15,-22 21 0,21-1 0,0-20 16,0 21-16,0 0 0,0 0 15,1 21-15,-22-22 16,21 22-16,0 0 0,0 0 16,0 0-16,0 0 15</inkml:trace>
  <inkml:trace contextRef="#ctx0" brushRef="#br0" timeOffset="122383.8">20891 7853 0,'0'0'16,"0"-21"-16,0 42 47,0 0-47,22-21 0,-22 21 0,21 0 15,-21 1-15,0-1 0,21 0 16,0 21-16,-21-21 0,21 1 0,-21-1 15,0 21-15,0-21 0,21 0 16,-21 1-16,0-1 0,22 0 0,-22 0 16,21-21 15,-21-21-15,21 21-16,-21-21 0,21 0 0,-21-1 15,0-20-15,21 21 0,0-21 16,-21 20-16,22-20 0,-22 21 0,0-21 15,21 20-15,-21 1 0,21 0 16,-21 0-16,0 0 16,21 42 15,-21 0-15,21-21-16</inkml:trace>
  <inkml:trace contextRef="#ctx0" brushRef="#br0" timeOffset="122715.77">21357 7980 0,'21'0'0,"-21"-21"32,21 21-32,-21-21 0,22-1 0,-22 1 15,21 21-15,-21-21 0,21 21 16,-21-21-1,0 0-15,-21 21 16,0 0 0,-1 0-16,22 21 0,-21 0 15,0-21-15,0 21 0,21 0 0,0 1 16,-21-1-16,21 0 0,-21 0 0,21 0 16,0 0-16,0 1 0,0 20 15,0-21-15,0 0 0,0 0 16,0 1-16,21-22 0,0 0 15,-21 21-15,21-21 0,0 0 16,0 0-16,1 0 0,20 0 0,-21 0 16,0 0-16,0-21 0,1 21 15</inkml:trace>
  <inkml:trace contextRef="#ctx0" brushRef="#br0" timeOffset="123126.68">21632 7959 0,'0'0'0,"0"-21"0,0-1 16,0 1-16,0 0 0,0 0 15,0 0-15,21 0 16,1 21 0,-1 0-16,0 0 0,0 0 15,0 0-15,0 21 0,1 0 16,-22 0-16,21 0 0,-21 0 16,21 1-16,-21-1 0,0 42 15,0-42-15,0 22 16,0-22-16,0 0 0,0 21 0,0-20 15,0-1-15,0 0 0,-21 0 16,21 0-16,-21-21 0,-1 0 31,22-21-15,0 0-16,0 0 16,0 0-16,0-1 0,0-20 0,0 21 15,22-21-15,-22 20 0,21-20 16,0 21-16,0-21 0,0 20 0,0 1 15,1 0-15,-1 0 0,0 0 16,0 21-16,0 0 16,0-21-16,1 21 0,-1 0 15,0 0-15,-21 21 16,0 0 0</inkml:trace>
  <inkml:trace contextRef="#ctx0" brushRef="#br0" timeOffset="124291.62">11451 9483 0,'0'0'0,"-21"0"0,0 0 0,0 0 16,-1 0-16,1 0 15,21-21-15,-21-1 16,21 1-16,0 0 16,0 0-16,21 21 0,0-21 15,1 21-15,-1 0 0,0-21 16,0 21-16,0 0 0,0 0 15,1 0-15,-1 21 0,0 0 16,0 0-16,0 0 0,0 0 0,-21 22 16,0-1-16,0 0 0,0 1 15,0-1-15,0 0 0,0 1 0,0-1 16,-21 0-16,0 1 0,-21-1 0,21 0 16,-22 1-16,1-22 0,0 0 0,-1 21 15,22-42-15,-21 22 0,-1-1 16,22-21-16,0 0 0,-21 0 0,21 0 15,-1 0-15,1-21 16,0-1-16,0-20 0,21 21 16,-21 0-16,21 0 0,0-22 15,0 1-15,0 21 0,0-22 0,0 22 16,21 0-16,0-21 0,0 21 0,0-1 16,1 22-16,-1-21 0,0 21 15,0 0-15,0 0 0,0 21 0,1-21 16,-1 22-16,0-1 0,-21 21 0,21-21 15,0 0-15,0 22 0,-21-22 0,0 21 16,22-21-16,-22 1 0,21 20 16,-21-21-16,0 0 0,21 0 0,-21 1 15,21-1-15,0 0 16,0-21 0,1 0-16,-1 0 15,0 0-15,0-21 16,-21 0-16,21-1 0</inkml:trace>
  <inkml:trace contextRef="#ctx0" brushRef="#br0" timeOffset="124467.11">11832 9821 0,'0'-21'47,"21"21"-16,0 0-15,1 0-1</inkml:trace>
  <inkml:trace contextRef="#ctx0" brushRef="#br0" timeOffset="125159.43">12996 9948 0,'0'-21'0,"0"0"15,0 0-15,21 0 16,-21 0-16,22-1 0,-22 1 16,0 0-16,0-21 0,0 21 0,0-1 15,0-20-15,0 21 0,-22 0 16,1 0-16,0-1 0,0 1 0,0 21 16,0 0-16,-22-21 0,22 21 0,0 0 15,-21 0-15,20 21 0,-20 0 16,21 1-16,-21-1 0,20 21 0,1-21 15,0 22-15,-21-1 0,42 0 0,-21 1 16,21-22-16,-22 21 0,22 0 16,0-20-16,0 20 0,0-21 0,0 0 15,22 0-15,-1 1 0,0-22 0,-21 21 16,21-21-16,21 0 0,-20 0 0,-1 0 16,0 0-16,0 0 15,0 0-15,22-21 0,-22 21 0,0-22 16,21 1-16,-21 0 0,1 0 0,20 0 15,-21-22-15,0 1 0,22 0 16,-22-1-16,0 1 0,-21-21 0,21 20 16,-21-20-16,21 20 0,-21 1 0,21 0 15,-21-1-15,0 1 0,0 0 16,0 21-16,0-1 0,0 1 0,0 42 31,0 22-15,0-22-16,0 21 0,0 1 15,-21-1-15,21 0 0,0 22 0,0-22 16,0 22-16,-21-22 0,21 0 0,0 1 16,0-1-16,0-21 0,0 0 15,0 22-15,21-22 0,0 0 16,1 0-16,-1-21 0,0 0 16,0 0-16,0 0 0,0 0 15,1 0-15,-1 0 0,0-21 0,0 21 16,0-21-16</inkml:trace>
  <inkml:trace contextRef="#ctx0" brushRef="#br0" timeOffset="125557.31">13462 9885 0,'-21'-21'0,"0"0"16,-1-1-16,22 1 16,0 0-16,0 0 15,0 0-15,0 0 0,0-1 16,22 1-16,-1 21 0,0 0 15,0-21-15,0 21 0,0 0 16,1 0-16,-1 0 0,21 0 0,-21 21 16,0 0-16,1 1 0,-1-22 15,0 21-15,0 21 0,0-21 0,-21 0 16,0 1-16,21-1 0,-21 0 16,0 0-16,0 0 0,0 0 0,0 1 15,-21-1-15,0 0 0,21 0 0,-21-21 16,0 0-16,0 21 15,-1-21-15,22-21 16,0 0-16,0 0 16,0 0-16,0-1 0,0 1 15,0 0-15,22 0 0,-22 0 16,21 21-16,0-21 0,-21-1 0,21 1 16,0 21-16,-21-21 0,21 21 0,1-21 15,-1 0-15,0 0 16,0-1-16,0 22 0,0-21 15,1 0-15,-1 21 0,0 0 0</inkml:trace>
  <inkml:trace contextRef="#ctx0" brushRef="#br0" timeOffset="125772.24">14203 9610 0,'0'0'0,"0"21"16,0 0-1,0 0-15,0 0 0,0 1 0,0-1 16,0 0-16,0 0 0,0 0 15,0 0-15,0 22 0,0-22 0,-21 0 16,21 0-16,-22 0 0,22 1 16,0-1-16,0-42 47,0-1-32,0 1-15</inkml:trace>
  <inkml:trace contextRef="#ctx0" brushRef="#br0" timeOffset="125943.42">14160 9483 0,'0'0'0,"-21"0"0,21-21 0,-21 21 16,0-22-16,21 44 47,21-22-32,0 21-15,0-21 0,1 0 0,-22 21 16,21-21-16,0 21 0</inkml:trace>
  <inkml:trace contextRef="#ctx0" brushRef="#br0" timeOffset="126320.77">14520 9694 0,'0'-42'15,"0"21"-15,0 0 16,21 21 15,1 21-31,-22 0 0,21 0 16,0 0-16,0 1 0,-21-1 0,21 0 16,-21 0-16,21 0 0,-21 0 0,0 1 15,0-1-15,0 0 0,0 0 0,0 0 16,0 0-16,0 1 15,0-44 17,0 1-32,0 0 0,0 0 15,22 0-15,-22 0 0,21-1 16,-21-20-16,0 21 0,21 0 0,-21-22 16,21 22-16,0-21 0,-21 21 0,21 0 15,1-1-15,-22 1 0,21 21 16,0 0-16,-21-21 0,21 21 0,0 0 15,0 0-15,1 0 0,-1 0 16,0 0-16</inkml:trace>
  <inkml:trace contextRef="#ctx0" brushRef="#br0" timeOffset="126672.78">15113 9716 0,'-21'0'31,"21"-22"-31,21 1 16,0 21-16,0-21 0,0 0 0,1 0 15,-1 21-15,0-21 0,0-1 0,0 1 16,0 0 0,-42 21-1,-21 21-15,21 0 16,0 1-16,-1-1 0,1 0 15,0 0-15,0 0 0,0 0 0,0 1 16,21-1-16,-22 21 0,22-21 16,0 0-16,0 1 0,0-1 0,0 0 15,22-21-15,-1 21 0,0 0 16,0-21-16,21 0 0,22 21 16,-22-21-16,1 0 0,-1 0 0,-21 0 15,21-21-15,-20 21 0,-1-21 16,21 0-16,-21 0 0,-21 0 15</inkml:trace>
  <inkml:trace contextRef="#ctx0" brushRef="#br0" timeOffset="126991.73">15557 9779 0,'0'-42'16,"0"-1"0,0 22-16,0 127 0,0-233 0,0 106 0,0 0 15,22 0-15,-22-1 0,21 1 0,0 0 16,0 21-16,0 0 0,0-21 0,1 21 16,-1 0-16,0 0 0,21 0 15,-21 0-15,1 21 0,-1 0 16,21 0-16,-21 1 0,22 41 0,-22-21 15,-21-20-15,0 20 0,21 0 16,-21-21-16,0 22 0,0-22 0,0 21 16,0-21-16,0 1 0,-21-1 0,0 0 15,-1-21 1,1 0-16,21-21 16,-21 21-16,21-21 15,0-1-15,0 1 0,0 0 0,0 0 16,0-21-16,0 20 0,0 1 0,21-21 15,0 0-15,-21 20 0,22-20 16,-1 0-16,0 21 0,0-1 0,0-20 16,0 42-16,1-21 0,-1 0 15,0 21-15,0 0 0,0 0 0,0-21 0,1 21 16,-1 0-16</inkml:trace>
  <inkml:trace contextRef="#ctx0" brushRef="#br0" timeOffset="129407.79">17039 9462 0,'0'0'15,"-21"21"-15,21 0 16,21-21 0,0 0-16,22 0 0,-22 0 15,0-21-15,21 21 0,1-21 0,-1 21 16,0-22-16,1 1 0,-1 21 15,0-21-15,1 0 0,-22 0 0,21 0 16,-21 21-16,-21-22 0,0 1 16,0 0-16,0 0 0,0 0 0,0 0 15,-21-1-15,0 1 0,-21 21 0,20 0 16,-20 0-16,0 0 0,-1 0 16,1 0-16,0 0 0,-1 21 15,22 1-15,-21-1 0,21 0 0,0 0 16,-1 21-16,22-20 0,-21-1 0,21 21 15,0-21-15,0 0 0,21 1 0,1 20 16,-1-21-16,0 0 0,21-21 16,1 21-16,-22 1 0,21-22 0,22 0 15,-22 21-15,0-21 0,-21 0 0,22 0 16,-1 0-16,-21 0 0,0 0 16,1 0-16,-22-21 15,-22 21-15,-20 0 16,21 0-16,-21 0 15,-1 0-15,1 21 0,0 0 0,-1-21 16,1 21-16,0 0 0,-1 0 0,22 1 16,0 20-16,0-21 0,0 0 15,-1 22-15,22-22 0,0 0 0,0 0 16,0 0-16,0 0 0,0 1 0,22-1 16,-1 0-16,21-21 0,-21 0 15,0 0-15,1 0 0,20 0 16,-21 0-16,0 0 0,22 0 0,-22 0 15,21 0-15,-21-21 0,22 0 0,-22-1 16,21 1-16,-21 0 0,0 0 16,22-21-16,-22 20 0,0-20 15,21 21-15,-20-21 0,-1-1 0,21 22 16,-21-21-16,0 21 0,1-22 0,-1 22 16,21 21-16,-21-21 0,0 21 15,1 0-15,-1 0 0,0 0 16,-21 21-16,0 0 0,0 0 0,0 1 15,0-1-15,0 21 0,0-21 0,0 0 16,0 22-16,0-22 0,-21 0 16,0 21-16,21-20 0,-22-1 15,1 0-15,21 0 0,-21 0 0,21 0 16,-21-21-16,21-21 31,0 0-15,21 0-16,0 0 0,-21 0 0,21-1 15,1-20-15,-1 21 0,21 0 16,-21-22-16,0 1 0,1 21 0,20 0 16,-21-22-16,0 22 0,0 0 0,1 21 15,-1-21-15,0 0 0,-42 21 32,0 0-32,-1 21 15,1 0-15,0 0 0,0 0 16,21 1-16,-21-1 0,0 21 15,-1-21-15,22 0 0,0 22 0,-21-22 16,21 21-16,0-21 0,0 1 0,0-1 16,0 0-16,21 0 15,1 0-15,20-21 0,-21 0 0,21 0 16,-20 0-16,20 0 0,21 0 0,-20 0 16,-1 0-16,0 0 0,1-21 15,-1 0-15,0 21 0,1-21 0,-1 0 16,-21-1-16,0-20 0,1 21 15,-1 0-15,0-22 0,-21 22 16,0-21-16,0 0 0,0 20 0,0 1 0,0 0 16,0 0-16,-21 21 15,0 0-15,-1 0 0,1 0 16,-21 0-16,21 21 0,0 0 0,-1 0 16,1 1-16,0-1 0,21 21 15,0-21-15,0 22 0,0-22 0,0 21 16,0-21-16,0 0 0,0 22 0,21-22 15,0 0-15,1-21 0,-1 21 16,21 0-16,-21-21 0,43 0 16,-22 0-16,-21 0 0,22 0 0,-22 0 15,21 0-15,-21-21 16,0 0-16,1 21 0,20-21 0,-21 0 16,0 0-16,0-22 0,-21 22 0,22-21 15,-1 21-15,-21-22 0,21 1 16,0 21-16,-21 0 0,21-22 0,-21 22 15,21 0-15,1 21 16,-1 0-16,-21 21 16,0 0-1,0 0-15,0 1 16,0-1 0,0-42 30,0-1-46,0 1 16,0 0-16,-21 21 16,-1 0-1,1 0-15,0 0 16,0 21 0,21 0-16,-21 1 0,21-1 0,0 0 15,-21 21-15,21-21 0,-22 1 0,22 20 16,0-21-16,0 0 0,0 22 15,0-22-15,0 0 0,0 0 0,0 0 16,22 0-16,-1-21 0,0 22 0,0-22 16,0 0-16,0 0 0,1 0 15,20 0-15,-21 0 0,21 0 16,-20 0-16,20 0 0,-21 0 0,21-22 16,-20 1-16,20 0 0,-21 0 15,21 0-15,-20-22 0,-1 22 0,0-21 16,0 21-16,0-64 0,-21 64 15,21-21-15,-21 20 0,0 1 16,0 0-16,0 42 16,-21 0-1,21 22 1,-21-22-16,0 0 0,21 0 0,-21 22 0,21-22 16,0 0-16,0 0 0,0 0 15,0 0-15,0 1 0,0 20 16,21-21-16,0-21 0,0 0 15,0 0-15,1 0 0,-1 0 0,0 0 16,0 0-16,0 0 0,0-21 16,1 21-16,-1-21 0,0 0 0,-21-1 15,21 1-15,0-21 0,-21 21 0,21-22 16,-21 22-16,0-21 0,22 21 16,-22-43-16,0 43 0,0 0 15,21 21-15,-21 21 31,-21-21-31,21 21 0,-22 0 0,22 1 16,-21 20-16,21-21 0,0 0 0,0 22 16,0-22-16,0 0 0,0 0 15,0 0-15,0 0 0,0 1 0,0-1 16,0 0-16,21-21 0,-21 21 0,22-21 16,-1 0-16,0 0 0,0 0 15,0 0-15,0 0 0,1 0 0,-1-21 16,0 21-16,0-21 0,0 0 0,0-1 15,1 1-15,-22-21 0,21 21 16,0-22-16,-21 1 0,21 0 0,0-22 16,-21 22-16,0 0 0,21-1 15,-21 1-15,22 0 0,-22 20 16,0-20-16,0 21 0,0 0 0,0 42 31,-22-21-31,1 42 16,21-21-16,-21 1 0,21 20 0,-21-21 15,21 21-15,0 1 0,0-1 16,0 0-16,0 43 16,0-43-16,0-20 0,21 20 0,0-21 15,0 0-15,-21 0 0,22 1 16,-1-1-16,0 0 0,0-21 0,0 0 16,0 0-16,1 0 15,-22-21-15,0 0 0,21 21 0,-21-22 16</inkml:trace>
  <inkml:trace contextRef="#ctx0" brushRef="#br0" timeOffset="129594.78">20278 9462 0,'-22'0'31,"22"-22"-31,22 22 0,-1 0 16,0 0-16,0 0 15,21-21-15,-20 21 0,20 0 0,-21 0 16,21 0-16,1 0 0,-22 0 16,21-21-16,-21 21 0,22 0 0,-22 0 15,0 0-15</inkml:trace>
  <inkml:trace contextRef="#ctx0" brushRef="#br0" timeOffset="130127.27">20976 9567 0,'0'0'0,"21"0"0,0 0 16,1-21-16,-22 0 15,21 0-15,-21 0 16,0 0-16,0-1 16,0 1-16,0 0 15,-21 21-15,-1 0 0,1 0 16,0 0-16,0 0 0,-21 0 0,20 0 15,1 21-15,0-21 0,-21 21 16,21 22-16,-1-22 0,1 0 0,0 21 16,0-20-16,0-1 0,0 21 15,21-21-15,0 0 0,0 22 0,0-22 16,0 0-16,21 0 16,0 0-16,0-21 0,0 0 0,0 0 15,1 0-15,-1 0 0,21 0 0,-21 0 16,0-21-16,1 21 0,20-21 15,-21 0-15,0 0 0,0 0 0,1-22 16,-1 1-16,-21 21 0,0-22 16,0 22-16,21 0 0,-21 0 15,0 0-15,0 0 0,0-1 0,0 44 32,-21-1-32,21 0 15,-21 0-15,-1 21 0,22-20 16,0-1-16,0 0 0,0 0 0,0 0 15,0 22-15,0-22 0,0 0 16,0 0-16,0 0 16,22-21-16,-1 0 0,-21 21 0,21-21 15,0 0-15,0 0 0,0 0 16,1 0-16,-1-21 0,0 21 16,0-21-16</inkml:trace>
  <inkml:trace contextRef="#ctx0" brushRef="#br0" timeOffset="130619.79">21421 9292 0,'0'-21'16,"0"42"-16,0-63 0,0 21 0,-22 21 15,1 0 1,0 21-16,0 21 16,21-21-16,0 1 0,0-1 0,0 21 15,0-21-15,0 22 0,0-1 0,0 0 16,0-21-16,0 22 0,0-1 15,0-21-15,0 22 0,0-22 0,0 0 16,0 0-16,0 21 16,0-20-16,-21-22 31,21-22-15,0 1-16,0 0 15,0 0-15,0 0 0,21 0 16,0-1-16,-21-20 0,21 21 0,0 0 15,22 0-15,-22-1 0,21 1 16,-21 21-16,22-21 0,-22 21 0,21 0 16,-21 0-16,1 0 0,-1 21 0,0 0 15,-21 1-15,21-1 0,-21 0 16,0 0-16,0 0 0,0 22 0,-21-22 16,-21 0-16,20 0 0,1 0 0,-21 0 15,21-21-15,-22 22 0,22-22 16,-21 0-16,21 21 0,-22-21 15,22 0-15,0 0 0,0 0 16,42-21 15,0 21-31,0-22 16,1 1-16,20 21 0,-21-21 0</inkml:trace>
  <inkml:trace contextRef="#ctx0" brushRef="#br0" timeOffset="130908.66">21929 9271 0,'0'0'0,"0"-21"31,-22 21-31,22 21 16,0 0-16,-21 0 0,21 1 0,0-1 15,0 0-15,0 0 0,0 0 0,0 22 16,0-22-16,0 21 0,0 0 15,0-20-15,-21 20 0,21-21 0,0 21 16,-21-20-16,21-1 0,0 0 0,0 0 16,0 0-16,0 0 0,-21-21 15,21 22-15,21-44 32,0 22-17,-21-21-15,21 0 0,0 21 16,-21-21-16</inkml:trace>
  <inkml:trace contextRef="#ctx0" brushRef="#br0" timeOffset="131539.28">21992 9673 0,'0'-21'15,"21"0"1,0 21-16,-21-21 0,22 0 16,-1 21-16,-21-22 0,21 22 15,0-21-15,-21 0 0,21 0 0,0 0 16,-21 0-1,0-1-15,-21 44 47,0-1-47,21 0 0,-21 0 16,0 0-16,21 0 0,0 1 16,0-1-16,-21 0 0,21 0 15,0 0-15,-22 0 0,22 1 0,0-1 16,0 0-16,0 0 0,0 0 15,0 0-15,22 1 16,-1-22-16,0 0 0,0 0 16,0 0-16,0 0 0,1 0 15,-1 0-15,0 0 16,0 0-16,0-22 0,0 1 0,1 21 16,-1-21-16,0 0 0,0 0 0,0 0 15,0-22-15,1 22 0,-22-21 16,0 21-16,21-1 0,-21 1 0,0 0 15,0 0-15,-21 21 16,-1 0-16,1 0 16,0 0-16,0 21 0,21 0 15,0 0-15,0 22 0,-21-22 16,21 0-16,0 0 0,0 0 0,0 1 16,0-1-16,0 0 0,0 0 15,0 0-15,21-21 0,-21 21 16,0 1-16,0-1 15,-21-21 17,0 0-17,-1 0-15,1 0 32,0 0-32,0 0 15,21-21-15,0-1 16,-21 22-16</inkml:trace>
  <inkml:trace contextRef="#ctx0" brushRef="#br0" timeOffset="132991.35">4403 11155 0,'0'0'0,"0"-42"0,0 20 0,0 1 16,0 0-16,0-21 0,0 21 0,0-1 15,0 1-15,0 0 0,0-21 0,0 21 16,0-1-16,0 1 15,-22 21-15,1 0 16,0 21 0,21 22-16,0-22 0,0 21 0,0 1 15,0-1-15,0 21 0,0 1 16,-21-1-16,21 1 0,-21-22 16,21 22-16,0-22 0,-21 22 0,21-22 15,-22 0-15,22-21 0,-21 22 0,21-22 16,0 0-16,0 0 0,21-21 47,1-21-47,-22 0 0,0 0 15,21 0-15,-21-22 0,0 22 0,0 0 16,0 0-16,0-22 0</inkml:trace>
  <inkml:trace contextRef="#ctx0" brushRef="#br0" timeOffset="133519.21">4106 11324 0,'0'0'0,"-21"0"0,0 21 16,0 1-16,21-1 16,21-21-1,0 0-15,0 0 16,0 0-16,22 0 0,-1-21 0,-21-1 16,22 22-16,20-21 0,-21 0 15,1 0-15,-1 0 0,0 0 0,1-1 16,-1 1-16,0 0 0,-20 0 0,20 21 15,-21-21-15,-21 42 32,0 21-17,0-21-15,0 22 0,0-22 16,0 21-16,-21 1 0,21-1 0,-21 0 16,21-21-16,0 22 0,-21-1 15,21-21-15,0 0 0,0 1 0,0-1 16,21 0-16,0 0 0,0-21 0,0 0 15,0 0-15,1 0 0,20 0 16,-21 0-16,43-21 0,-22 0 16,-21 0-16,0-1 0,22 1 15,-22-21-15,0 21 0,0-22 16,0 1-16,0 0 0,-21-1 0,0 1 16,0 0-16,0-1 0,-21 1 0,-21-43 15,0 64-15,20-21 0,-20 42 16,0-21-16,-1 21 0,1 0 15,0 0-15,-1 0 0,1 21 0,0 0 16,21 21-16,-1-20 0,-20 20 16,42 0-16,0-21 0,0 22 0,0-1 15,0-21-15,0 22 0,0-22 0,21 21 16,0-21-16,1 0 0,20 1 16,0-22-16,1 0 0,-1 0 0,0 0 15,1 0-15</inkml:trace>
  <inkml:trace contextRef="#ctx0" brushRef="#br0" timeOffset="134592.76">6223 11536 0,'0'0'0,"0"21"0,21-21 15,0 0 1,0-21-1,-21 0-15,22 0 16,-22-1-16,21 1 16,-21 0-16,0 0 0,21-21 0,-21 20 15,21-20-15,-21 0 0,0-1 0,0 1 16,0 0-16,0-1 0,0 1 16,21 0-16,-21-22 0,0 43 15,0 0-15,0 42 31,0 0-31,0 0 0,-21 22 16,21-1-16,-21 0 0,21 1 16,0 20-16,0-20 0,0-1 0,0 21 15,0-20-15,0-1 0,0-21 16,0 22-16,0-22 0,0 21 0,21-21 16,0-21-16,0 21 0,1-21 15,20 0-15,-21 0 0,21 0 0,22 0 16,-22 0-16,1-21 0,-1 0 15,0 0-15,-21 0 0,22 0 16,-1-22-16,-21 22 0,22-21 0,-22-22 16,0 22-16,0 0 0,0-22 0,0 22 15,-21-1-15,0 1 0,0 0 16,0-1-16,0 22 0,0 0 16,0 0-16,0 42 15,-21-21-15,0 42 16,21-20-16,-21-1 0,21 21 0,0 0 15,0 22-15,-21-22 0,0 1 16,21-1-16,-22 21 0,22-20 16,0-22-16,0 21 0,0 1 0,0-22 15,0 0-15,0 0 0,0 0 0,22-21 32,-1 0-17,-21-21-15,21 0 0,0 21 0,-21-42 16,21 20-16,0 1 0,-21 0 15,22-21-15,-1 21 0,-21-22 0,21 22 16,0-21-16,-21 21 0,0-1 0,21 22 16,-21-21-16,21 21 0,1 0 31,-22 21-31,0 1 0,21-1 0,-21 0 16,0 21-16,0-21 0,0 22 15,0-22-15,0 0 0,21 21 0,-21-20 16,21-1-16,0 21 0,0-21 15,1-21-15,41 21 0,-42-21 16,43 0-16,-43 0 16,21 0-16,1 0 0,-22-21 15,21 0-15,-21 21 0,0-21 0,22 0 16,-22 0-16,0-22 0,0 22 16,0 0-16,1-21 0,-22 20 0,0-20 15,0 0-15,0-1 0,0 22 0,0-21 16,0 21-16,0 0 0,0-1 15,-22 22-15,1 0 0,0 0 16,21 22-16,-21-1 0,0 0 0,21 0 16,-21 21-16,21 1 0,0-1 15,0-21-15,0 22 0,0-22 0,0 21 16,0-21-16,0 0 0,21 1 0,0-1 16,0-21-16,0 21 0,0-21 15,1 0-15,20 0 0,-21 0 0,21 0 16,22-21-16,-22 0 0,-21 21 15,22-22-15,-22 1 0,0 0 16,0 0-16,0 0 0,-21-22 16,0 22-16,0-21 0,0 21 0,0-22 15</inkml:trace>
  <inkml:trace contextRef="#ctx0" brushRef="#br0" timeOffset="134831.34">6159 11261 0,'-42'0'0,"84"0"0,-105 21 0,42-21 0,42 0 16,0 0-1,0-21-15,22 21 0,-22-21 16,21 21-16,0-22 0,22 22 0,-22-21 15,1 0-15,20 21 0,-21-21 16,1 0-16,-1 21 0,0-21 0,-20 21 16,-1 0-16</inkml:trace>
  <inkml:trace contextRef="#ctx0" brushRef="#br0" timeOffset="136715.26">9504 11176 0,'0'0'0,"-21"-21"0,-1-64 15,22 64 1,0 0-16,0 0 0,0 0 0,0-1 16,0 1-16,0 0 0,22 0 15,-1 0-15,0 21 16,0 0-16,0 0 0,0 0 16,1 0-16,-1 0 0,0 21 0,0 0 15,0 0-15,0 22 0,1-1 16,-22-21-16,0 21 0,21 1 0,-21 20 15,0-20-15,0-1 0,0 0 0,0-21 16,0 22-16,0-22 0,0 21 16,0-21-16,0 1 0,0-1 15,0 0-15,0-42 32,0 0-17,0-1-15,0 1 0,0 0 0,0-21 16,21 21-16,-21-22 0,21 1 0,-21 0 15,21-1-15,0 1 0,1 0 16,-1-1-16,0 22 0,0-21 0,43-1 16,-43 1-16,0 42 0,21-21 15,-21 21-15,1 0 0,-1 0 16,0 0-16,0 21 0,0-21 0,0 42 16,-21-20-16,0-1 0,0 21 0,0-21 15,0 22-15,0-1 0,0 0 16,0 1-16,0-22 0,0 21 0,0-21 15,22 43-15,-1-43 16,-21 0-16,21-21 0,-21 21 16,21-21-16,0 0 0,0 0 15,1 0-15,-1 0 0,0-21 0,0 0 16,0 21-16,0-21 0,1 0 16,-1-1-16,-21-20 0,42-21 15,-21 41-15,-21-20 0,0 21 0,0-21 16,21 20-16,-21-20 0,22 21 15,-22 0-15,0 0 0,0 42 32,0 0-17,0 21-15,0-21 0,0 1 16,0 20-16,0 0 0,0-21 0,0 22 16,0-22-16,0 21 0,0-21 15,0 1-15,0-1 0,21 0 0,0 0 16,0 0-16,0-21 0,0 0 15,1 0-15,20 0 0,-21 0 0,0 0 16,22 0-16,-22 0 0,0-21 16,21 0-16,-21 0 0,1 21 15,-1-21-15,0-1 0,-21-20 0,0 21 16,0 0-16,0 0 0,0-22 16,0 22-16,-21-21 0,0 21 0,-22-1 15,22 1-15,-21 0 0,21 0 0,-22 0 16,22 21-16,0 0 0,-21 0 15,42-21-15,21 21 32,0 0-32,21 0 0,1 0 15,-1 0-15,21 0 0,1 0 0,-1 0 16,1 0-16,-1 0 0,1-22 0,-1 22 16,64-21-16,-84 21 15,20 0-15,-20-21 0,-1 21 0,-21 0 16,43 0-16,-86 0 31,1 0-31,0 0 16,0 21-16,0-21 0,0 21 0,-22 1 15,22-1-15,0 0 0,0 0 16,0 0-16,-1 0 0,1 43 16,0-22-16,0-21 0,21 22 15,0-22-15,0 0 0,0 21 0,0-20 0,0-1 16,0 0-16,0 0 0,0 0 15,0 0-15,21-21 16,0 0-16,0 0 0,1 0 0,-1 0 16,0 0-16,0 0 15,-21-21-15,42 21 0,-20-21 0,-1 0 16,0 0-16,0-22 0,21 22 0,-20-21 16,-1 0-16,0-1 0,0 1 0,0 0 15,0-1-15,-21 1 0,0 0 16,22-1-16,-22 1 0,21 0 0,-21-1 15,0 22-15,0-21 0,0 21 0,0-1 16,0 1-16,0 0 0,0 42 31,-21 0-31,-1 1 16,22 20-16,-21-21 0,21 21 0,0 1 16,0-1-16,0-21 0,0 22 15,0-1-15,0 0 0,0 1 0,0-1 16,0-21-16,0 21 0,0-20 15,21 20-15,1-21 0,-1 0 0,21 0 16,-21-21-16,22 22 0,-1-22 0,0 0 16,1 0-16,-1 0 0,0 0 15,1 0-15,-1 0 0,0-22 0,1 1 16,-22 21-16,21-21 0,0 0 0,-20-21 16,-1 20-16,0 1 0,0-21 15,-21 21-15,0 0 0,0-22 0,0 22 16,0 0-16,0 0 0,0 0 0,0-1 15,-42 22-15,21 0 0,-1 0 16,1 0-16,0 0 16,21 22-16,-21-1 0,0 42 15,21-42-15,0 22 0,0-1 16,0-21-16,0 0 0,0 22 0,0-22 16,21 0-16,0 0 0,0 0 0,0 1 15,1-22-15,-1 0 0,0 0 16,0 0-16,0 0 0,0 0 15,1 0-15,-22-22 16,21 1-16,-21 0 0,21 0 0,-21 0 16,0 0-16,0-1 0,21 1 15</inkml:trace>
  <inkml:trace contextRef="#ctx0" brushRef="#br0" timeOffset="137919.79">13991 11155 0,'0'0'0,"-21"0"0,0 63 15,42-63 17,0 0-32,0-21 0,0 0 15,1 0-15,-1 21 0,21-21 0,-21 0 16,22-1-16,-22 1 0,21 0 16,-21 0-16,22 0 0,-22 0 0,0-1 15,0-20-15,-21 21 0,0 0 16,21 0-16,-21-22 0,0 22 15,0 0-15,0 0 0,0 0 0,0-1 16,0 1-16,-21 0 0,0 21 16,0 0-1,0 21-15,21 22 0,-22-22 0,22 21 16,0-21-16,0 22 0,-21-1 0,21 21 16,-21-20-16,21 20 0,0 1 15,0-1-15,-21 1 0,0 20 0,21-20 16,0 21-16,-21-22 0,-1 22 0,22-1 15,-21-20-15,21 42 0,0-22 0,0 1 16,0 0-16,0-1 0,0-20 16,0 21-16,0-22 0,0 1 15,0 20-15,0-41 0,0-1 16,21-21-16,1 0 0,-22 0 16,42-21-16,-21 0 0,0 0 0,22-21 15,-22 0-15,21 0 0,0 0 0,-20-22 16,20 22-16,0-21 0,-21 0 0,22-1 15,-22-20-15,0 20 0,0-20 16,0-1-16,-21 1 0,0-1 0,0 1 16,0-1-16,-21-41 0,0 41 15,-21 22-15,-1-1 0,1 1 16,0 21-16,-1-21 0,1 20 16,-21 1-16,20 21 0,1-21 0,0 0 15,20 21-15,-20 0 0,21 0 0,0 0 16,21-21-16,21 0 31,0 21-31,21-22 0,-20 22 16,20-21-16,0 21 0,1-21 15,-1 0-15,21 0 0,-20 0 0,-1-1 16,0 1-16,22 0 0,-22-21 16,1 21-16,-1-1 0,0 1 0,1 0 15,-1 0-15,-21 0 0,0 21 16,0-21-16,1 21 0,-22-22 31,0 44-15,0-1-1,0 0-15,-22 0 0,22 0 16,0 0-16,0 1 0,0-1 0,0 21 16,0-21-16,0 0 0,0 1 0,0-1 15,22 0-15,-22 0 0,21 0 16,0-21-16,0 21 0,0-21 15,22 0-15,-22 0 0,21 0 0,-21 0 16,22-21-16,-1 21 0,0-21 16,-21 0-16,22 0 0,-1 0 15,-21-1-15,0 1 0,1-21 0,-1 21 16,-21-22-16,0 22 0,0-21 16,0 21-16,0-22 0,-21 22 0,-1 0 15,-20-21-15,21 21 0,-21 21 16,20 0-16,-20 0 0,21 0 15,0 0-15,-22 0 0,22 0 0,0 0 16,0 0-16,-21 21 0,42 0 16,0 0-16,-22 0 0,22 0 15,-21 1-15,21-1 0,0 0 16,0 0-16,0 0 0,21 0 16,1-21-1,-1 0-15,0 0 16,21 0-16,-21 0 0,22 0 0,-1-21 15</inkml:trace>
  <inkml:trace contextRef="#ctx0" brushRef="#br0" timeOffset="138184.25">15811 10837 0,'0'0'0,"22"-21"0,-22 0 0,21 0 15,-21 42 16,0 0-15,0 0-16,0 1 0,0-1 0,0 0 16,0 0-16,-21 21 0,21-20 0,0-1 15,-22 21-15,22-21 0,-21 0 16,21 22-16,0-22 0,0 0 0,-21 21 16,21-20-16,0-1 0,0 0 15,0 0-15,42-21 31</inkml:trace>
  <inkml:trace contextRef="#ctx0" brushRef="#br0" timeOffset="138747.74">16552 11028 0,'0'-42'15,"0"20"-15,0 1 16,-21 21-16,0-21 0,0 0 0,0 0 16,-1 21-16,1 0 15,0 0-15,0 0 0,0 0 16,0 0-16,-1 0 0,-20 0 16,21 0-16,-21 21 0,20 0 0,1 0 15,0 0-15,0 1 0,0 20 16,0-21-16,-1 0 0,22 22 0,0-22 15,0 21-15,0-21 0,0 0 0,0 1 16,0-1-16,0 0 0,22 0 16,-1-21-16,0 0 0,0 0 15,0 0-15,22 0 0,-22 0 0,0-21 16,21 21-16,-21-21 0,22 0 16,-22-1-16,21 1 0,-21-21 15,22 21-15,-1-43 0,-21 22 0,0 21 16,1-22-16,-1 1 0,0 0 15,0-1-15,-21 22 0,0-21 16,21 0-16,-21 20 0,0-20 0,0 21 16,0 0-16,0 0 15,-21 42 1,21 0-16,-21 0 0,0 0 0,21 0 16,-21 22-16,21-22 0,-22 21 15,22 1-15,0-22 0,0 21 0,-21 0 16,21-20-16,0 20 0,0-21 0,0 21 15,0-20-15,0-1 0,0 0 16,0 0-16,0 0 0,0 0 0,21-21 16,-21 22-16,22-22 15,-1 0-15,0 0 16,0-22-16,0 22 0,0-21 16</inkml:trace>
  <inkml:trace contextRef="#ctx0" brushRef="#br0" timeOffset="139522.76">16933 11049 0,'21'0'47,"1"0"-32,-1 0-15,0-21 0,0 21 0,0 0 16,0-21-16,1 21 0,-1-21 15,0-1-15,0 22 0,-21-21 0,21 21 16,-21-21-16,21 21 0,-21-21 16,-21 21-1,0 0-15,0 0 0,-21 21 16,20 0-16,1 0 16,0 1-16,0-22 0,0 21 15,21 0-15,0 0 0,0 21 0,0-20 16,-21-1-16,21 0 0,0 0 0,0 0 15,0 0-15,0 1 16,0-1-16,21-21 0,0 21 0,0-21 16,0 0-16,0 21 0,1-21 0,20 0 15,-21 0-15,21 0 0,-20 0 16,-1 0-16,21-21 0,-21 21 0,0-21 16,1 0-16,-1 21 0,0-22 0,-21 1 15,0 0-15,0 0 0,0-21 16,21 20-16,-21 1 0,0 0 0,21 0 15,-21-21-15,0 20 0,21 1 0,1 0 16,-1 21-16,0-21 0,-21 0 16,21 21-16,0-21 0,0 21 15,1 0-15,-1 0 0,0 0 0,0 0 16,21 0-16,-20 0 0,-1 0 16,0 0-16,0 21 0,0 0 0,0 0 15,1 0-15,-1 0 0,-21 22 0,21-22 16,-21 0-16,21 21 0,-21-20 15,0 20-15,0-21 0,0 0 0,0 0 16,0 1-16,0 20 0,-21-42 31,0 0-15,21-21-16,0 0 16,0-1-1,0 1-15,0 0 0,0 0 0,0-21 16,21 20-16,0 1 0,0-21 0,0 0 15,1 20-15,-1-20 16,0 21-16,0 0 0,0 21 0,22-21 16,-22-1-16,0 22 0,0 0 0,0-21 15,0 21-15,1 0 0,-1 0 16,0 0-16,0 0 0,0 0 16,0 21-16,-21 1 15,0-1-15</inkml:trace>
  <inkml:trace contextRef="#ctx0" brushRef="#br0" timeOffset="139795.79">18859 11282 0,'-21'0'47,"0"0"-16,0 0-15,0 0-1,0 0-15,-1 0 0,1 0 0,0 0 16,0-21-16,0 21 0,0 0 0,-1 0 15</inkml:trace>
  <inkml:trace contextRef="#ctx0" brushRef="#br0" timeOffset="142206.81">18775 11303 0,'0'-21'0,"21"21"110,-21 21-95,21-21 17,-21-21-17,21 21 1,-21-21-16,0 0 15,-21 21 17,0 0-17,0 0-15,21 21 16,-21-21 0,21 21-16,0 0 0,0 0 15,21 0 16,0-21-15,0 0-16,0 0 16,0 0-1,-21-21-15,22 21 16,-22-21-16,0 0 0,0 0 16,0 0-1,0-1 1,-22 22-16,1 0 0,0 0 15,0 0-15,0 0 0,0 0 16,-1 22-16,22-1 0,-21 0 16,21 0-16,-21-21 15,21 21-15,0 0 16,21-21 15,0 0-15,1 0-1,-1 0-15,-21-21 16,0 0-16,0 0 16,0 0-16,0 0 15,0-1-15,-21 22 16,-1 0 0,1 0-1,0 22 1,21-1-16,0 0 0,0 0 15,0 0-15,0 0 16,0 1 0,21-22-16,0 0 15,1 0 1,-1 0 0,-21-22-1</inkml:trace>
  <inkml:trace contextRef="#ctx0" brushRef="#br0" timeOffset="149084.34">444 13356 0,'0'21'31,"22"-21"-31,-1 0 16,0 0-16,0 0 15,0 0-15,0-21 0,1 0 16,20 21-16,-21-21 0,0 0 16,0 21-16,1-21 0,-1-1 15,0 1-15,-21 0 16,0 0-16,0 0 0,-21 21 16,0 0-16,-1 0 0,1 0 15,-21 0-15,0 0 0,-1 0 0,-20 0 16,20 21-16,-20 0 0,21 0 15,-1-21-15,22 21 0,0 1 16,0-22-16,21 21 0,0 0 0,0 0 16,21 0-16,0-21 0,0 21 15,22 1-15,-1-1 0,0 0 16,1 0-16,-1 0 0,0 0 16,22 1-16,-22-1 0,0 0 0,-20 21 15,-1-21-15,21 1 0,-42 20 16,0-21-16,0 21 0,0-20 0,-21 20 15,-21-21-15,-1 0 0,1 22 16,-22-22-16,1 0 0,-1 0 0,1-21 16,-1 0-16,1 0 0,-43 0 15,43 0-15,20 0 16,1-21-16,42 0 0,0 0 0,0-1 16,0-20-16,0 21 0,0 0 15,0-22-15,0 22 0,0 0 0,0-21 16,0 21-16,0-1 15,0 1-15,0 0 0,0 0 0,0 0 16,0 0-16,42-1 16,1 22-16,-1-21 0</inkml:trace>
  <inkml:trace contextRef="#ctx0" brushRef="#br0" timeOffset="149375.54">1143 13145 0,'0'0'0,"21"0"0,-21-22 0,-21 44 47,21-1-47,0 0 0,0 0 16,0 21-16,0 1 0,-21-22 0,21 21 15,0 1-15,-21-1 0,21 21 16,0-20-16,0-1 0,-22 22 0,1-22 15,21 0-15,0-21 0,0 22 16,0-22-16,0 0 0,0 0 0,0 0 16,21-21-1,1-21 1,-22 0-16,21 0 16,0 0-16</inkml:trace>
  <inkml:trace contextRef="#ctx0" brushRef="#br0" timeOffset="149583.79">974 13483 0,'0'0'0,"-22"0"0,1 21 0,0 1 16,0-1-16,21 0 16,21-21 15,0 0-31,0 0 15,1 0-15,20 0 0,-21 0 16,21 0-16,-20-21 0,20 0 16,0 21-16,1-22 0</inkml:trace>
  <inkml:trace contextRef="#ctx0" brushRef="#br0" timeOffset="150295.38">1482 13483 0,'0'0'0,"0"21"0,0 1 0,0-1 15,0 0-15,0 0 0,0 0 16,21-21 15,0 0-31,0 0 0,0 0 16,22-21-16,-22 0 0,0 21 0,0-21 16,21 0-16,-20-1 0,-1 1 15,0 0-15,0 0 0,-21 0 0,0 0 16,0-1-16,0 1 15,0 0-15,-21 21 0,-21 0 0,20 0 16,1 0-16,0 0 0,-21 0 16,21 21-16,-1 0 0,-20 1 0,21-1 15,0 21-15,0-21 16,-1 22-16,22-1 0,0 21 0,0-20 16,0-1-16,0-21 15,22 0-15,-1 1 0,0-1 0,21 0 16,-21 0-16,22-21 0,-1 0 15,0 0-15,1 0 0,-1 0 0,0-21 16,1 0-16,-1 21 0,22-64 16,-22 43-16,-21 0 0,0-21 15,0 20-15,1-20 0,-1 21 16,-21-21-16,0 20 0,0 1 0,0-21 16,0 21-16,0 0 0,0-1 15,0 1-15,-21 42 47,21 1-47,0-1 0,0 21 16,0 0-16,0 1 0,0-1 0,0 0 15,0 22-15,0-22 16,0 22-16,0-1 0,0 1 0,0-1 16,0 1-16,0 20 0,0 1 0,0 0 15,0-1-15,0 1 0,0 0 0,0-1 16,0 1-16,0 0 0,0-1 15,0 1-15,0 0 0,0-22 16,0 1-16,-22-1 0,22 1 0,0-22 16,-21 0-16,21 1 0,-21-22 0,21 0 15,-21-21-15,21-21 32,0 0-32,0 0 0,0-22 0,0 1 15,0 0-15,21-1 0,0 1 16,0-22-16,-21 1 0,22-1 0,-1 1 15</inkml:trace>
  <inkml:trace contextRef="#ctx0" brushRef="#br0" timeOffset="150671.68">2222 13780 0,'-21'-64'0,"42"128"0,-63-170 16,42 42-16,0 22 0,-21 0 0,21-1 15,0 1-15,0 21 0,0-22 16,0 22-16,0 0 0,0 0 0,21 0 15,0 0-15,0-1 0,1 1 16,20 0-16,0 0 0,1 0 0,-1 21 16,-21 0-16,21 0 0,1 0 15,-1 0-15,-21 0 0,22 21 0,-22 0 16,0 0-16,0 0 0,-21 22 16,0-22-16,0 21 0,0-21 0,-21 22 15,-21-22-15,20 21 0,-20-21 0,0 22 16,-1-22-16,1 0 15,0 21-15,-22-20 0,22-1 16,0-21-16,20 0 0,1 0 16,0 0-16,0 0 0,0 0 15,21-21 17,21 21-32,0 0 15,0-22-15,22 22 0,-22-21 16,0 0-16,21 21 0,1-21 15</inkml:trace>
  <inkml:trace contextRef="#ctx0" brushRef="#br0" timeOffset="151263.34">3302 13208 0,'-21'0'0,"0"0"15,-1-21-15,1 21 16,21-21-16,0 0 16,0-1-1,21 22-15,1 0 0,-1-21 16,0 0-16,0 21 0,0 0 16,0 0-16,1 0 0,-1 0 15,0 0-15,0 0 0,0 21 0,-21 0 16,0 1-16,21-1 0,-21 0 0,0 0 15,0 0-15,0 0 0,-21 22 16,0-22-16,0 0 0,0 0 0,-22 22 16,1-22-16,21-21 15,0 21-15,21 0 0,-21-21 0,-1 0 16,22-21 15,0 0-31,22 21 0,-1-21 16,0 21-16,0-22 0,0 22 15,0-21-15,22 21 0,-22 0 16,21 0-16,-21 0 0,22 0 0,-22 0 16,0 0-16,0 0 0,0 0 15,1 21-15,-1 1 0,0-1 0,-21 0 16,0 0-16,0 0 0,0 22 16,0-22-16,0 0 0,-21 21 15,0-21-15,-1 22 0,-20-22 0,21 0 16,-21 0-16,20 0 0,-20 1 15,21-1-15,0 0 0,-22-21 0,1 21 16,21-21-16,0 0 0,0 0 16,-1 0-16,1 0 0,0 0 15,0-21 1,0 21-16,0 0 16,-1-21-16,1 21 0,0 0 0,0 0 15</inkml:trace>
  <inkml:trace contextRef="#ctx0" brushRef="#br0" timeOffset="151791.04">825 14224 0,'-21'0'0,"0"0"16,0 0 0,42 0 15,21 0-31,1 0 15,-1 0-15,0-21 0,22 21 0,21-21 16,-1 21-16,22 0 0,0-21 16,0 21-16,0-22 0,21 22 15,-22-21-15,22 21 0,-21 0 0,21-21 16,0 21-16,0 0 0,0-21 0,0 21 16,0 0-16,-21-21 0,21 21 15,-21-21-15,21 21 0,-21-22 0,0 22 16,-1-21-16,1 21 0,-21-21 15,0 21-15,-1 0 0,43-21 16,-84 21-16,-1-21 0,0 21 16,-21-21-16,1 21 0,-1 0 0,-21-22 31,0 1 16,0 0-47</inkml:trace>
  <inkml:trace contextRef="#ctx0" brushRef="#br0" timeOffset="152234.78">4826 13293 0,'21'0'78,"-42"0"-16,0 0-62,21 21 31</inkml:trace>
  <inkml:trace contextRef="#ctx0" brushRef="#br0" timeOffset="152583.57">4868 13568 0,'0'0'15,"-21"21"-15,0-21 0,21 21 16,-21 0-16,42-21 47,0 0-47,0 0 15,-21-21-15,21 21 0,-21-21 0,0 0 32,-21 21-17,0 0 1,0 0 0,0 21-16,0 0 0,21 0 31,21-21 16,-21-21-47</inkml:trace>
  <inkml:trace contextRef="#ctx0" brushRef="#br0" timeOffset="154600.43">6096 13568 0,'0'21'0,"0"-42"0,0 63 15,0-21-15,0 1 16,0-44 31,0 1-47,0 0 15,0 0-15,21 0 0,0 0 16,0-1-16,1-20 0,-22 21 0,21-21 16,0-1-16,0 1 0,0 0 0,0-1 15,1 1-15,-1 0 0,0-22 16,-21 22-16,21-1 0,0 22 16,-21-21-16,0 21 0,0 0 0,0-1 15,21 22-15,1 0 16,-22 22-16,21-1 0,-21 21 0,0-21 15,21 22-15,-21-1 0,21 0 16,-21 22-16,0-22 0,0 0 16,0 22-16,0-22 0,0 1 0,0-1 15,0 21-15,0-20 0,0-22 16,0 21-16,0-21 0,0 22 0,0-22 16,0 0-16,21-21 15,0 0-15,1 0 0,-1 0 16,0-21-16,0 0 0,-21 0 0,0-1 15,21 1-15,-21 0 0,0-21 16,0 21-16,0-22 0,-21 22 0,0-21 16,0 21-16,0-1 0,-1 1 0,1 0 15,-21 0-15,21 0 0,0 21 16,-22 0-16,22 0 0,0 0 16,0 0-16,-22 0 0,22 21 15,0-21-15,0 21 0,0 0 0,21 22 16,0-22-16,-21 0 0,21 42 15,0-20-15,0-22 0,0 0 16,21 0-16,-21 0 0,21 1 0,0-1 16,21-21-16,-20 0 0,20 0 0,0 0 15,1 0-15,-1 0 0,21 0 16,1-21-16,-1-1 0,1 1 0,-1 0 16,1 0-16,-1 0 0,-20-22 15,20 22-15,-20 0 0,20 0 0,-21-21 16,-20 20-16,20 1 0,0 0 15,-21 0-15,22 0 0,-22 0 16,0-1-16,0 1 0,0 21 0,1 0 16,-22-21-16,0 42 47,0 0-32,-22-21 1,1 0-1,0 0 1,0 0-16,0 0 0,0 0 16,-1 0-16,1 0 0,0 0 0,0 0 15,0 0-15,0 22 0,-1-22 16,1 21-16,0-21 0,0 21 0,0 0 16,0 0-16,21 0 0,-22 22 0,1-22 15,21 0-15,0 21 0,0-20 16,0 20-16,0-21 0,0 21 0,0-20 15,0-1-15,0 0 0,21 0 16,1 0-16,-1 0 0,0-21 0,0 0 16,0 0-16,22 0 15,-1 0-15,-21 0 0,0-21 0,0 21 16,22-21-16,-22-21 0,0 21 16,0-1-16,0-20 0,1 0 0,-1-1 15,0 22-15,0-21 0,0 0 16,-21-22-16,0 22 0,21-1 0,-21 1 15,22 0-15,-22-22 0,0 22 16,0 0-16,0 20 0,0-20 0,0 21 16,0 0-16,0 42 31,0 21-31,0-21 0,0 22 0,0-22 16,0 21-16,-22 1 0,22-1 15,-21 0-15,21 1 0,0-1 0,0 0 16,0 1-16,0-1 0,0-21 15,0 21-15,0 1 0,0-22 0,43 21 16,-22-21-16,0 1 0,21-1 16,1 0-16,-1 0 0,0-21 0,1 0 15,-1 0-15,21 0 0,-20 0 16,-1 0-16,22 0 0,20 0 16,-41-21-16,-1 0 0,-21 0 0,21-1 15,-20-20-15,-1 21 0,0-21 16,-21 20-16,0-20 0,0 21 0,0-21 15,0 20-15,0 1 0,0 0 0,0 0 16,0 0-16,-21 0 16,0 21-16,-1 0 0,1 0 0,0 0 15,0 0-15,0 0 0,-22 0 0,22 21 16,0 0-16,0 0 0,0 0 0,0 0 16,-1 1-16,22-1 0,-21 21 15,21-21-15,0 0 0,0 22 0,0-22 16,0 21-16,0-21 0,0 1 0,21-1 15,1 0-15,-1 0 0,0-21 16,0 0-16,21 0 0,-20 0 16,-1 0-16,0 0 0,0-21 15,0 0-15,0 0 0,1-1 0,-1 1 16,0-21-16,0 21 0,0-22 16,0 1-16,1 0 0,-1-43 15,0 43-15,0-22 0,-21 22 16,21 0-16,-21-234 15,0 255 1,0 0-16,0 0 0,0 42 16,0 0-1,-21 22-15,21-1 0,0 0 0,-21 1 16,21 20-16,0-21 0,0 1 16,0-1-16,0 22 0,0-22 0,0 0 15,0 1-15,21-22 0,-21 21 0,21 0 16,0-20-16,-21-1 15,22 21-15,-1-42 0,0 21 0,-21 0 16,21-21-16,0 0 0,0 0 0,1 0 16,-1 0-16,21-21 0,-21 0 15,0 0-15,22 0 0</inkml:trace>
  <inkml:trace contextRef="#ctx0" brushRef="#br0" timeOffset="154963.22">9779 12891 0,'0'0'0,"-21"-22"0,0 1 0,21 0 16,0 0-16,0 0 0,-22 0 15,1 21 1,21 21-16,0 0 0,0 0 16,0 21-16,0 1 0,0-1 0,0 0 15,0 1-15,0 20 0,0-20 0,0-1 16,0 0-16,-21 1 0,21-1 16,0 0-16,-21 1 0,0-1 15,21-21-15,0 21 0,0-20 0,-21-1 16,21 0-16,0 0 0,0-42 31,0 0-15,0 0-16,0-22 0</inkml:trace>
  <inkml:trace contextRef="#ctx0" brushRef="#br0" timeOffset="155732.78">9356 13293 0,'0'0'16,"-22"0"-16,1 0 0,42 21 31,1-21-31,20 0 16,-21 0-16,21 0 0,-20 0 15,20 0-15,21-21 0,-20 21 0,20-21 16,-20-1-16,20 1 0,1 0 16,-1 0-16,1 0 0,-1-22 0,-21 22 15,1-21-15,-1 21 0,-21-22 16,0 22-16,1-21 0,-22 0 0,0 20 0,0-20 15,0 21-15,0 0 0,-22 0 16,1 21-16,0 0 16,0 0-16,0 0 0,0 0 0,-1 21 15,22 0-15,-21 21 0,21-21 16,-21 22-16,21-1 0,0 0 0,0 1 16,0 20-16,0-20 0,0-1 0,0 0 15,0 1-15,0-22 0,0 21 0,0 0 16,0 1-16,0-22 0,0 0 15,0 21-15,0-20 0,0-1 0,21-21 16,-21 21-16,0 0 0,21-21 31,-21-21-31,22 0 0,-1 0 0,-21-1 16,21-20-16,0 21 0,0 0 16,0-22-16,1 22 0,-1 0 15,0-21-15,0 21 0,-21-1 0,21 1 16,0 0-16,1 0 0,-1 21 0,0 0 15,0 0 1,-21 21-16,0 0 0,0 0 16,0 1-16,0-1 0,0 0 0,0 0 15,0 0-15,0 0 0,21 1 16,-21-1-16,21 0 0,1 0 16,-1 0-16,0-21 0,0 0 0,0 0 15,0 0-15,22 0 0,-22 0 16,21 0-16,-21-21 0,22 21 15,-22-21-15,21 0 0,-21 0 0,1-1 16,-1 1-16,21-21 0,-42 21 16,21-43-16,-21 43 15,0 0-15,0 0 0,-21 21 16,0 0-16,0 0 0,0 21 16,-1 0-16,1 0 0,21 0 15,0 1-15,-21-1 0,21 0 0,0 0 16,0 0-16,0 0 0,0 1 15,0-1-15,21 0 16,0-21-16,1 0 0,-1 0 16,0 0-16,21 0 15,-21 0-15,1 0 0,20-21 0,-21 0 16</inkml:trace>
  <inkml:trace contextRef="#ctx0" brushRef="#br0" timeOffset="156220.5">12404 12954 0,'0'0'0,"-22"-21"0,22 0 0,-21 0 16,21-1-16,-21 22 0,21 22 31,0 20-31,0-21 16,0 21-16,0 1 0,21-1 15,0 22-15,1-22 0,-22 21 0,21 1 16,0-1-16,-21 1 0,0-1 0,21 1 15,-21 21-15,21-22 16,-21 22-16,0-22 0,0 22 0,0-22 16,0 22-16,0-21 0,0 20 0,0-20 15,0 20-15,0-20 0,-21-1 16,0 1-16,0-22 0,0 1 16,-1-1-16,22 0 0,-21-21 0,0 1 15,21-1-15,-21-21 0,21-21 16,0-1-16,0 1 15,0 0-15,0-21 0,0-1 0,0-20 16,0 21-16,0-22 0,0-21 16,0 22-16,0-1 0,0-20 15,21-1-15</inkml:trace>
  <inkml:trace contextRef="#ctx0" brushRef="#br0" timeOffset="156523.56">12361 13272 0,'0'0'0,"0"-64"0,0 22 0,0-1 16,0-41-16,0 41 0,0 1 15,21 21-15,1-21 0,-22 20 0,21 1 16,0 0-16,21 0 0,-21 21 16,22-21-16,-1 21 0,0 0 0,1 0 15,-1 0-15,0 0 0,1 21 0,-1 0 16,0 0-16,-20 22 16,-1-22-16,0 21 0,-21 22 15,-21-22-15,0-21 0,-1 21 0,-20-20 16,0-1-16,-1 0 0,1 0 15,0 0-15,-22 0 0,22-21 0,0 0 16,-1 22-16,1-22 0,21 0 0,0 0 16,-1 0-16,1 0 0,42-22 31,1 22-31,-1 0 0,21 0 16,-21-21-16,22 21 0,-1 0 15,0-21-15,1 21 0</inkml:trace>
  <inkml:trace contextRef="#ctx0" brushRef="#br0" timeOffset="157667.84">13525 12975 0,'0'-21'16,"0"42"-16,0-63 0,0 21 0,0 0 16,-21-1-16,-21 1 15,21 21-15,0 0 0,-22 0 0,22 0 16,-21 0-16,21 21 0,-22-21 15,22 22-15,-21 20 0,21-21 16,-1 0-16,1 22 0,-21-22 0,21 21 16,0 0-16,21 1 0,-22-22 0,22 21 15,-21-21-15,21 22 0,0-22 16,0 0-16,0 0 0,21 0 0,1 1 16,-1-22-16,0 0 0,0 0 0,0 0 15,0 0-15,22 0 0,-22 0 16,0 0-16,21-22 0,-20 22 0,20-21 15,-21 0-15,21 0 0,-20 0 0,-1-22 16,0 22-16,0-21 0,0 21 16,0-22-16,-21 22 0,22-21 0,-22 0 15,0 20-15,0-20 16,0 21-16,0 42 16,0 0-1,0 0-15,-22 22 0,22-22 16,0 21-16,0-21 0,-21 22 15,21-1-15,0-21 0,0 0 0,0 22 16,0-22-16,0 0 0,0 0 0,0 0 16,21 1-16,1-22 0,-1 21 15,0-21-15,21 0 0,-21 0 0,22 0 16,-22 0-16,21 0 0,-21-21 0,22-1 16,-1 22-16,0-21 0,1 0 15,-22-21-15,21 21 0,1-22 0,-22 1 16,21 0-16,-21-1 0,0 1 15,1 0-15,-1-1 0,0 1 16,-21 0-16,0-1 0,0 22 0,0-21 16,0 21-16,-21 42 31,0 21-31,-1-21 0,1 22 16,0-1-16,21 0 0,0 1 15,-21-1-15,21-21 0,0 21 0,0 1 16,0-22-16,0 21 0,0-21 0,0 1 15,21-1-15,0 0 16,0 0-16,22-21 0,-22 0 0,21 0 0,1 0 16,-1 0-16,0 0 0,1 0 15,-1-21-15,0 0 0,1 21 16,-1-43-16,-21 22 0,21-21 0,-20 21 16,-1-22-16,0 1 0,0 0 15,-21-22-15,0 22 0,21-22 0,-21 22 16,0 0-16,0-1 0,0 22 0,0-21 15,0 21-15,0 42 16,0 0 0,-21 0-16,21 22 0,0-1 15,0 0-15,-21 1 0,21-1 0,-21 0 16,21 1-16,-21-1 0,21 0 0,0 1 16,0-22-16,-22 21 0,22-21 15,-21 0-15,21 1 0,0-1 16,0 0-16,0 0 15,0-42 1,0 0 0,0 0-16,0-1 0,0-20 15,21 21-15,1-21 0,-1 20 0,0-20 16,0 0-16,0 21 0,22-22 16,-22 22-16,21 0 0,-21 0 15,22 21-15,-1 0 0,-21 21 16,0-21-16,-21 42 0,21-21 15,-21 1-15,22 20 0,-22-21 0,0 21 16,0-20-16,0 41 0,0-21 16,-43 1-16,43-22 15,0 0-15,-21 0 0,0-21 16,0 0 0,21-21-1,-21 0 1,-1 0-16,1 0 0</inkml:trace>
  <inkml:trace contextRef="#ctx0" brushRef="#br0" timeOffset="157847.07">13949 13060 0,'0'0'0,"-21"0"0,-22 21 31,64-21-31,1 0 0,-1 0 15,21 0-15,-21 0 0,22 0 0,20 0 16,-21 0-16,22-21 0,-22 21 16,22-21-16,-22 21 0,22-21 0,-22 21 15,0-22-15</inkml:trace>
  <inkml:trace contextRef="#ctx0" brushRef="#br0" timeOffset="158894.78">16150 13166 0,'0'-21'15,"-21"-1"-15,21 1 0,0 0 16,0 0-16,0 0 0,0-22 0,0 22 16,0-21-16,0 0 0,21-1 15,-21 1-15,21 0 0,0-1 0,-21 22 16,22 0-16,-22 0 0,21 0 0,-21-1 16,0 44-1,0 20-15,0-21 16,0 21-16,0-20 0,0 20 15,0 0-15,-21 1 0,-1-1 0,22 0 16,-21 1-16,21-22 0,0 42 16,0-42-16,0 22 15,0-22-15,0 0 0,21-21 16,1 0-16,-1 0 0,0 0 0,0 0 16,21 0-16,-20 0 0,20 0 15,-21 0-15,21 0 0,1-21 0,-22 0 16,21 0-16,-21-1 0,1 1 15,-1-21-15,0 21 0,0-22 0,-21 1 16,0 21-16,0-21 0,0-1 0,-21 1 16,0 21-16,-22 0 0,22-1 15,-21 1-15,-22 21 16,22 0-16,0 0 0,21 0 0,-1 0 16,1 0-16,0 0 0,42 0 31,0 0-31,22 0 15,-22 0-15,21 0 0,1 0 0,20 0 16,-21 0-16,1-21 0,-1 21 16,22-21-16,-22 0 0,0 21 0,1-21 15,-1 21-15,0-22 0,-21 1 0,1 21 16,-1-21-16,0 21 0,0 0 16,-21-21-16,0 42 31,-21 0-16,21 0-15,0 1 0,0-1 0,-21 21 16,21 0-16,0 1 0,-21-1 0,21 0 16,0 1-16,0 20 0,0 1 15,0-22-15,0 22 0,0-22 0,0 21 16,0 1-16,0-1 0,0 1 16,0-1-16,21 1 0,-21-1 0,21 22 15,-21-21-15,21-1 0,-21 1 0,0-1 16,21 1-16,-21-1 0,21 22 15,-21-22-15,0 1 0,0-1 16,0 1-16,0-22 0,0 22 0,0-1 16,-21-21-16,0-20 0,0-1 15,0-21-15,0 0 0,-1 0 16,1 0-16,0 0 0,0-21 0,0-1 16,0-20-16,-22 21 0,22-21 0,0-22 15,-21 22-15,20-22 0,1 1 16,0-1-16,0-20 0,21 20 15,-21-21-15,21 22 0,0-22 0,0 1 0,21 20 16,0-21-16,21 22 0,-20-1 16,-1 1-16,21 21 0,-21-22 0,22 22 15,-1-1-15,-21 1 0,21 0 16,1-1-16,-1 22 0,22-21 0,-22 0 16,0 20-16,1-20 0,20 21 15,-21 0-15,22 0 0</inkml:trace>
  <inkml:trace contextRef="#ctx0" brushRef="#br0" timeOffset="159984.39">18119 12891 0,'0'0'16,"0"21"-1,21-21 32,0-21-47,0-1 0,0 22 16,0-21-16,1 0 0,-1 0 15,0 0-15,21-22 0,-21 22 0,1 0 16,20-21-16,-21-1 0,0 22 0,0-21 16,1 21-16,-1-22 0,-21 22 15,0 0-15,0-21 16,0 21-16,-21 21 15,-1 0-15,1 0 0,0 21 0,0 0 16,0 21-16,0-21 0,-1 22 0,1-22 16,21 21-16,-21 1 15,0-1-15,21 0 0,0 1 0,0-1 16,0 0-16,0 1 0,0-1 0,0-21 16,21 0-16,0 0 0,0 1 15,1-1-15,20-21 0,0 0 0,-21 0 16,22 0-16,-1 0 0,0 0 15,1-21-15,-1 21 0,0-43 0,1 22 16,-22 0-16,21-21 0,-21-1 0,1 22 16,-1-42-16,0 20 15,0 1-15,-21 0 0,21-1 0,-21 1 16,21 0-16,-21-1 0,0 22 0,0-21 16,0 21-16,0 42 31,0 21-31,-21-21 15,0 22-15,0-22 0,21 21 0,0 0 16,-21 1-16,21 20 0,-21-20 0,-1-1 16,22 0-16,0-21 0,0 22 15,-21-22-15,21 21 0,0-21 0,-21 1 16,21-1-16,0-42 31,21-1-31,0 1 16,-21 0-16,22 0 15,-1-21-15,0 20 0,0-20 0,-21 21 16,21-21-16,0 20 0,1-20 16,-22 21-16,21 21 0,-21-21 0,21 21 15,-21 21 1,0 0-16,0 0 16,0 22-16,0-22 0,0 0 0,21 21 15,-21-21-15,21 1 0,-21-1 16,21 0-16,1 0 0,-22 0 0,21 0 15,21-21-15,-21 22 0,22-22 0,-22 0 16,21 0-16,0 0 0,22 0 16,-22 0-16,1 0 0,20-22 15,-21 1-15,1 0 0,-1 0 0,22 0 16,-43-22-16,21 22 0,-21-21 16,22 0-16,-22 20 0,-21-20 0,0 0 15,0 21-15,0-1 0,0 1 0,0 0 16,0 0-16,-21 21 0,-1 0 15,1 0-15,0 0 0,0 21 0,0 0 16,-43 22-16,43-22 16,21 21-16,-21-21 0,21 22 0,0-22 15,0 0-15,0 0 0,0 21 0,21-20 16,0-1-16,0-21 0,1 21 16,-1-21-16,21 0 0,-21 0 15,22 21-15,-22-21 0,21 0 0,0 0 16,1 0-16,-22-21 0,21 21 15,-21-21-15,22 0 0,-22 21 0,0-22 16,0 1-16,0 0 0,-21 0 16,0 0-16,0 0 0,0-1 0,0 1 15,0 0-15,0 0 0,-42 0 16</inkml:trace>
  <inkml:trace contextRef="#ctx0" brushRef="#br0" timeOffset="160275.35">18055 12700 0,'0'0'0,"-21"0"0,0 21 0,42-21 31,0 0-31,0 0 0,22 0 0,-1 0 16,0 0-16,1-21 0,20 0 15,-21 21-15,22-21 0,-1 21 0,-20-21 16,-1 21-16,0-22 0,22 22 16,-43-21-16,0 21 15,0-21-15,-21 0 16,-21 21 0,0 0-1,0 0-15,-21 21 0,-22 0 0</inkml:trace>
  <inkml:trace contextRef="#ctx0" brushRef="#br0" timeOffset="162395.13">4022 14986 0,'0'0'0,"0"-21"0,-22 21 15,22-21-15,0 0 0,0-1 16,0 1-16,0 0 16,0 0-16,0 0 15,0 0-15,0-1 0,22 22 16,-22-21-16,21 21 15,0 0-15,0 0 0,0 21 16,0 22-16,1-22 16,-1 0-16,-21 21 0,0 1 0,21-1 15,-21-21-15,0 22 0,0-1 16,0 0-16,0 1 0,0-1 0,0-21 16,0 21-16,0-20 0,0-1 0,0 0 15,0-42 16,0 0-31,0-1 16,0 1-16,0 0 0,0 0 0,0-21 16,21-1-16,0 22 0,-21-21 15,21-1-15,22-20 0,-43 21 16,21 20-16,0 1 0,-21 0 0,21 0 16,-21 0-16,21 21 15,1 0-15,-22 21 16,21 0-16,-21 0 0,0 0 15,21 1-15,-21 20 0,0-21 16,0 21-16,0-20 0,21 20 0,-21 0 16,21-21-16,-21 1 0,0 20 15,0-21-15,21 0 0,1 0 16,-1-21-16,0 0 16,0 0-16,0 0 0,0-21 15,1 21-15,-1-21 0,0 0 16,21-21-16,-21 20 0,1 1 0,-1-21 15,0 21-15,0 0 0,0-22 16,0 22-16,-21 0 0,0-21 0,22 20 16,-1 1-16,-21 0 0,0 42 31,0 0-31,0 22 16,0-22-16,0 0 15,0 0-15,0 22 0,0-22 16,0 21-16,0-21 0,0 22 0,0-22 15,0 0-15,0 0 0,0 0 16,0 0-16,21-21 0,0 0 16,0 0-16,0 0 15,1 0-15,-1-21 0,0 21 0,0-21 16,0 0-16,0 0 0,1-22 16,-1 22-16,-21 0 0,21 0 0,-21 0 15,0 0-15,0-22 0,0 22 0,0 0 16,-21 0-16,0 21 15,-1-21-15,1-1 0,0 22 0,0 0 16,-21 0-16,20 0 0,1 0 0,0 0 16,0 0-16,0 0 0,42 0 31,0 0-31,21 0 16,-20 0-16,20 0 0,0 0 15,1-21-15,20 21 0,-21-21 0,22 21 16,21-21-16,-22 21 0,1-21 15,20 0-15,-20 21 0,-1-22 0,1 22 16,-22 0-16,0 0 0,1 0 16,-22-21-16,-42 42 15,0-21 1,-1 22-16,-20-1 0,21-21 16,-21 21-16,-1 0 0,1 0 0,21 0 15,-64 22-15,64-1 16,0-21-16,-22 0 0,22 22 0,0-22 15,0 42-15,21-41 0,0-1 16,0 0-16,0 0 0,0 0 16,0 0-16,21-21 0,0 0 0,0 0 15,1 0-15,-1 0 0,21 0 16,-21 0-16,22-21 0,-22 0 16,21 21-16,-21-21 0,22-21 0,-1 20 15,-21 1-15,21 0 0,-20-21 16,-1 21-16,0-22 0,0 1 0,0 21 15,0-22-15,-21 1 0,0 0 0,0-1 16,22 1-16,-22 0 0,0-1 16,0 1-16,0 21 0,0-21 0,0 20 15,0 1-15,0 0 16,0 42 0,0 0-16,0 1 15,0 20-15,0-21 0,0 21 0,0 1 16,-22-1-16,22 0 0,0 1 15,0-22-15,0 21 0,0 1 16,0-22-16,0 21 0,0-21 0,0 22 16,0-22-16,22 0 0,-1 21 0,0-21 15,0-21-15,0 22 0,0-1 16,1-21-16,-1 0 0,21 0 0,-21 0 16,0 0-16,1 0 0,20 0 15,-21-21-15,0-1 0,22 1 16,-22 0-16,0 0 0,21 0 0,-21 0 15,1-1-15,-1 1 0,0-21 0,0 21 16,-21 0-16,0-1 0,0 1 0,0 0 16,0 0-16,0 0 15,-21 21 1,0 0-16,0 21 0,-1-21 0,1 21 16,-21 21-16,21-20 0,21-1 15,0 0-15,-21 0 0,21 0 16,0 22-16,0-22 0,0 0 0,0 0 15,21 0-15,0 0 0,-21 1 16,21-22-16,0 21 0,0-21 0,1 0 16,-1 0-16,0 0 0,0 0 15,0 0-15,22 0 0,-22 0 0,0-21 16,0-1-16,0 22 0,0-21 16,1 0-16,-22 0 0,0 0 15,21 0-15,0-1 0</inkml:trace>
  <inkml:trace contextRef="#ctx0" brushRef="#br0" timeOffset="163104.25">8086 14605 0,'0'0'0,"0"-21"0,0 0 0,0 0 16,0-1-16,0 1 0,0 0 15,21 0-15,-21 0 0,21 0 0,-21-1 16,0 1-16,21 21 0,0 0 15,0 0-15,1 0 0,-1 21 16,-21 22-16,21-22 0,0 21 16,0 22-16,0-22 0,1 0 15,-1 1-15,0-1 0,-21 64 16,0-64-16,0-21 0,0 22 0,0-1 16,0-21-16,0 22 0,0-22 15,0 0-15,-21 0 0,21 0 16,-21-21-1,21-21-15,0 0 0,0 0 16,0 0-16,0-1 0,0 1 16,0-21-16,21 0 0,0 20 0,0-41 15,-21 21-15,21-1 0,0 1 16,1-22-16,-1 22 0,21-21 0,0-22 16,-20 43-16,-1 20 0,0 1 15,0 0-15,0 21 16,0 0-16,-21 21 15,0 0 1,0 1-16,0-1 0,22 0 0,-22 0 16,0 0-16,21 0 0,-21 1 15,0-1-15,0 0 0,21 0 0</inkml:trace>
  <inkml:trace contextRef="#ctx0" brushRef="#br0" timeOffset="164943.03">9250 14838 0,'0'-21'0,"0"0"32,0-1-17,0 1 282,-21 21 1062,-1 0-1359,1 0 16</inkml:trace>
  <inkml:trace contextRef="#ctx0" brushRef="#br0" timeOffset="168817.51">8318 14711 0,'0'-21'0,"0"0"16,0-1-16,0 1 15,22 0-15,-1 0 0,21 21 16,-21-21-16,0 0 0,22 21 0,-1-22 16,0 1-16,-20 21 0,20-21 15,-21 21-15,21 0 0,-42 21 31,-21 0-31,-21 1 0,0-1 16,-1 0-16,1 0 0,0 0 0,-22 0 16,22 22-16,-1-22 0,1 0 15,0-21-15,-1 21 0,22 0 0,0-21 16,0 0-16,21 22 0,21-22 16,0 0-1,0 0-15,22 0 0,-22 0 0,21 0 16,-21 0-16,22 0 0,-1 0 15,0 0-15,1 0 0,-22 0 0,0 0 16,0 0-16,-21 21 0,0 0 16,0 0-16,0 0 0,-21 0 15,0 1-15,0-1 0,0 21 0,-22-21 16,22 0-16,0 22 0,0-22 16,0 0-16,21 0 0,-22-21 0,22 21 15,22-21-15,-1 0 16,0 0-16,0 0 0,0 0 15,22 0-15,-1-21 0,0 0 0,1 0 16,20 0-16</inkml:trace>
  <inkml:trace contextRef="#ctx0" brushRef="#br0" timeOffset="169151.63">9525 14690 0,'0'0'0,"-42"-43"31,20 43-31,1 0 16,0 0-16,21 22 15,0-1-15,0 0 0,-21 0 16,21 21-16,0-20 15,-21-1-15,21 21 0,0-21 0,0 22 16,0-22-16,-21 0 0,21 21 0,0-21 16,-22 1-16,22-1 0,0 0 15,0 0-15,0 0 16,0-42 0,0 0-16,0 0 15,22 0-15,-22-1 0,21 1 0</inkml:trace>
  <inkml:trace contextRef="#ctx0" brushRef="#br0" timeOffset="169527.78">9440 14351 0,'0'0'0,"0"-21"0,0 0 0,-21 0 0,0 21 16,0 0-16,0 21 15,21 0 1,-22 0-16,22 0 0,0 0 15,0 1-15,0-1 0,0 0 16,22-21-16,-1 21 0,0-21 0,0 0 16,0 0-16,0 0 0,1 0 15,20 0-15,-21-21 0,0 0 16,0 21-16,1-21 0,-1-1 16,-21-20-16,0 21 0,0 0 15,0 0-15,0-1 0,0 1 0,-21 0 16,-1 0-16,1 0 0,0 0 0,-21 21 15,21 0-15,-1 0 0,1 0 16,0 0-16,0 0 0,0 21 16,21 21-16,-21-21 0,21 22 15,0-22-15,0 21 0,0-21 0,0 22 16,0-22-16,21 21 0,-21-21 0,21 0 16,0 1-16,0-1 0,0 0 15,1 0-15,-1-21 0,21 0 0</inkml:trace>
  <inkml:trace contextRef="#ctx0" brushRef="#br0" timeOffset="170007.74">9948 14499 0,'0'0'0,"0"-21"32,0 42-17,0 0-15,0 1 0,0-1 16,0 0-16,0 0 0,0 21 0,0-20 15,0 20-15,0-21 0,0 0 16,0 22-16,0-22 0,0 0 0,0 0 16,0 0-16,0 0 0,0 1 15,0-1-15,0 0 16,0-42 0,0 0-1,0-1-15,0-20 0,0 21 16,21 0-16,1-22 0,-1 1 15,-21 0-15,42-1 0,-21 1 0,0 0 16,1-1-16,20 22 0,-21-21 16,21 21-16,-20 0 0,20 21 0,-21 0 15,0 0-15,0 21 0,1-21 0,-1 42 16,21-21-16,-42 22 16,21-22-16,-21 21 0,21 0 0,-21 1 15,0-1-15,0 0 0,0 1 0,0-22 16,0 21-16,0-21 0,0 1 15,0-1-15,-21 0 0,21 0 16,0 0-16,0-42 31,21 0-31,-21 0 16,22 0-16,-1-1 0,-21-20 16,21 21-16,0-21 0</inkml:trace>
  <inkml:trace contextRef="#ctx0" brushRef="#br0" timeOffset="170275.17">10816 14309 0,'0'0'16,"21"-21"-16,0-1 0,-21 1 0,0 0 0,0 0 16,0 42-1,0 0 1,0 0-16,0 22 0,0-22 0,0 21 16,0 1-16,0-1 0,0 0 15,0 1-15,0-1 0,0 0 16,0 1-16,0-22 0,0 21 0,0-21 15,0 22-15,0-22 0,0 0 16,0 0-16,0 0 0,0 0 16,0-42 15,0 0-15,0 0-16,0 0 0,0 0 15,-21-1-15,0 1 0</inkml:trace>
  <inkml:trace contextRef="#ctx0" brushRef="#br0" timeOffset="170695.77">10710 14647 0,'-21'0'16,"21"-21"-16,42 42 0,-63-21 0,0-42 16,42 42-1,0 0-15,22 0 0,-22-21 16,21 21-16,-21-21 0,22 0 0,-1 21 16,0-22-16,1 1 0,-1 21 15,22-21-15,-22 21 16,0 0-16,-21-21 0,22 21 0,-22 0 0,0 0 15,-21 21 1,0 0-16,0 22 0,0-22 16,0 0-16,0 0 0,0 21 0,-21-20 15,21 20-15,-21-21 0,21 21 16,0-20-16,0-1 0,0 0 0,0 0 16,0 0-16,21 0 0,0-21 15,0 22-15,0-22 16,1 0-16,20 0 0,-21 0 0,21 0 15,1-22-15,-22 1 0,21 0 0,1 0 16,-22 0-16,21 0 0,-21-1 16,0-20-16,22 0 0,-22 21 0,-21-22 15,0 1-15,21 0 0,-21-1 0,0 1 16,0 21-16,0 0 0,-21-1 16,0 1-16,-43 21 0,43 0 15,-21 0-15,-1 21 0,1 1 16,0-1-16,-43 0 15,64 0-15,0 0 0,0 0 0,21 1 16,21-22-16</inkml:trace>
  <inkml:trace contextRef="#ctx0" brushRef="#br0" timeOffset="172375.56">13885 14245 0,'0'0'0,"-21"0"0,21-21 32,21 0-17,0 0-15,1 21 16,-1-21-16,0 21 0,0-22 0,21 1 16,-20 0-16,20 21 0,-21-21 0,0 0 15,0 0-15,1-1 16,-22 1-16,0 0 0,0 0 15,0 0-15,-22 21 0,1 0 16,0-21-16,-21 21 0,-1 0 0,22 0 16,-21 0-16,0 21 0,-1 0 0,22 0 15,-21 0-15,21 0 0,-1 22 16,1-22-16,21 21 0,-21-21 0,21 22 16,0-22-16,0 21 0,21-21 15,0 1-15,1-1 0,-1 0 16,0 0-16,21 0 0,-21 0 0,22-21 15,-22 0-15,21 22 0,-21-22 16,1 0-16,-1 0 0,0 0 0,-42 0 31,0 0-31,-22 21 16,1-21-16,0 21 0,-1 0 0,1 0 16,21 0-16,-22 1 0,22 20 15,-21-21-15,21 21 0,0 1 0,-1-1 16,1-21-16,21 22 0,0-1 15,0-21-15,0 21 0,0-20 0,0-1 16,21 0-16,1 0 0,20 0 0,0-21 16,-21 0-16,22 0 0,-1 0 15,22 0-15,-22 0 0,0 0 0,22 0 16,-1-21-16,-20 0 0,20 0 0,-21 0 16,22-1-16,-22-20 15,1 21-15,-22-21 0,21 20 0,-21-20 16,-21 0-16,0-1 0,21 1 15,-21 21-15,0-21 0,0 20 0,0 1 16,0 0-16,-21 21 16,0 21-16,21 0 15,0 1-15,0 20 0,-21-21 0,21 21 16,0 1-16,0-22 0,0 21 0,0-21 16,0 22-16,0-22 0,0 0 15,0 0-15,0 0 0,0 1 0,0-1 16,21-21-16,-21 21 15,21-21-15,0 0 16,1 0-16,-1-21 0,-21 0 16,21-1-16,-21 1 0,21 0 0,-21 0 15,0 0-15,21 0 0,-21-22 16,21 22-16,-21-21 0,0-1 0,0 22 16,22 0-16,-22 0 0,21 0 15,-21 0-15,21 21 0,0 21 16,-21 0-16,21 0 15,0 0-15,-21 0 0,0 22 16,0-22-16,22 0 0,-22 21 0,21-20 16,-21-1-16,0 0 0,21 21 15,0-42-15,-21 21 0,21 1 16,0-1-16,1-21 0,-1 0 16,0 0-16,0 0 0,0 0 0,0 0 15,22 0-15,-22-21 0,0-1 16,0 1-16,0 21 0,1-42 0,-1 21 15,0 0-15,0-22 0,-21 22 16,21-42-16,-21 20 0,0 22 16,21 0-16,-21 0 0,0 0 0,0-1 15,0 44 1,0-1 0,0 0-16,0 21 0,0-21 15,0 1-15,0 20 0,0-21 16,0 0-16,0 22 0,0-1 15,0-21-15,22-21 0,-1 21 16,0 0-16,0-21 0,0 0 0,0 0 16,1 0-16,-1 0 0,0 0 0,0 0 15,0 0-15,0 0 0,22-21 16,-22 0-16,0 0 0,-21 0 0,21 0 16,0-1-16,1 1 0,-1 0 15,0-21-15,-21 21 0,0-22 0,0 22 16,21 0-16,-21 0 0,0 0 0,0-1 15,0 44 17,0-1-32,0 0 0,0 0 0,0 0 15,0 22-15,0-22 0,0 21 16,0-21-16,0 0 0,0 22 0,0-22 16,0 0-16,21 0 0,0 0 15,1-21-15,-1 0 0,0 0 16,0 0-16,0 0 0,22 0 0,-22 0 15,0-21-15,0 21 0,21-21 16,-20 0-16,-1 0 0,0 0 0,-21-22 16,21 22-16,-21 0 0,0-21 0,0 20 15,0-20-15,0 21 0,0 0 16,0 0-16,0-1 0,0 44 16,-21-22-1,21 21-15,-21 21 0,21-21 0,0 0 16,0 1-16,-21 20 0,21-21 15,0 0-15,-22 0 0,22 1 0,0-1 16,0 0-16,0 0 0,0 0 0,0 0 16,22-21-1,-1 0-15,0-21 16,-21 0-16,0 0 16</inkml:trace>
  <inkml:trace contextRef="#ctx0" brushRef="#br0" timeOffset="172555.62">15981 14372 0,'0'0'0,"-21"0"0,-1 0 0,1 0 0,0 0 16,21 21 0,0 1-16,0-1 0,0 0 15,0 0-15,21-21 16,0 21-1,1-21-15,-1 0 0</inkml:trace>
  <inkml:trace contextRef="#ctx0" brushRef="#br0" timeOffset="172986.74">16150 14690 0,'0'0'0,"-21"0"31,42-21-31,0 21 16,0-22-16,1 22 0,-1-21 15,21 21-15,-21 0 0,22-21 0,-22 21 16,21 0-16,0 0 0,-20 0 16,20 0-16,-21 0 0,21 21 0,1-21 15,-22 21-15,0 1 0,0 20 0,0-21 16,1 0-16,-22 22 0,0-22 15,0 0-15,0 21 0,0-21 0,-22 1 16,1-1-16,0 0 0,0 0 0,0-21 16,0 21-16,-1-21 0,1 0 15,0 0-15,0 0 16,21-21-16,0 0 16,0 0-16,0 0 15,0-1-15,21 1 0,-21-21 16,21 21-16,0-22 0,1 22 0,-1-21 15,0 0-15,0 20 0,0-20 16,0 21-16,22-21 0,-22 20 0,0 1 16,0 21-16,0-21 0,1 21 15,-1 0-15,0-21 0,0 21 16,0 0-16</inkml:trace>
  <inkml:trace contextRef="#ctx0" brushRef="#br0" timeOffset="176139.3">17484 14499 0,'0'0'0,"0"-21"0,0-21 31,0 21-31,0-1 0,0 1 0,-22 0 16,22 0-16,-21 0 0,0 21 15,0 0-15,0 0 16,0 0-16,-1 0 0,1 0 0,-21 21 16,21 0-16,-22 0 0,22 0 0,-21 22 15,21-1-15,0-21 0,-22 22 16,22-1-16,0 0 0,0 1 0,21-22 15,0 21-15,0-21 0,0 0 16,0 22-16,0-22 0,21 0 16,0-21-16,0 0 0,22 0 0,-1 0 15,0 0-15,1 0 0,-1 0 16,21 0-16,-20 0 0,-1-21 0,22 0 16,-22 21-16,0-21 0,1-1 15,-22-20-15,21 21 0,-21 0 16,-21-22-16,0 22 0,0-21 15,0 0-15,0-1 0,0 22 0,-21-21 0,-21 21 16,21-1-16,-22 1 0,22 0 16,-21 21-16,-1 0 0,1 0 0,0 21 15,21 0-15,-22 1 0,22-1 16,-21 21-16,42-21 0,-21 22 0,21-22 16,0 21-16,0-21 0,0 22 0,0-22 15,0 0-15,21 0 0,0 0 16,0 0-16,21-21 0,-20 22 15,20-22-15,0 0 0,1 0 0,-1 0 16,0 0-16,1 0 0,20 0 16,-21-22-16,-20 22 0,20-21 0,0 0 15,-21 0-15,22 0 0,-22 0 16,0-1-16,0-20 0,0 21 0,1 0 16,-1 0-16,-21-1 0,0 1 0,0 0 15,0 0-15,0 42 31,0 0-31,0 0 0,0 1 16,0-1-16,0 21 0,0-21 16,0 0-16,0 1 0,0 20 0,0-21 15,0 0-15,-21 0 0,21 1 16,-22-1-16,22 0 16,0-42 15,0 0-31,0-1 15,0 1-15,22 0 0,-1 0 0,-21-21 16,21 20-16,-21-20 0,21 21 16,0-21-16,0 20 0,1-20 0,-1 21 15,0 0-15,0 0 0,0 21 16,0 0-16,1 0 0,-1 21 16,-21 0-16,21 0 0,-21 0 15,0 0-15,0 1 16,0-1-16,21 21 0,-21-21 0,0 0 15,21 1-15,-21-1 0,0 0 0,0 0 16,21 0-16,1 0 0,-1-21 16,0 22-16,0-22 0,0 0 0,0 0 15,22 0-15,-22 0 0,21 0 0,-21 0 16,22 0-16,-1 0 0,-21 0 16,0-22-16,22 1 0,-22 21 0,0-21 15,0 0-15,0 0 0,-21-22 16,0 22-16,0 0 0,0-21 0,0 21 15,0-22-15,0 22 0,0 0 16,0 0-16,0 42 31,-21 0-31,21 0 0,-21 22 0,0-22 16,21 21-16,0 0 0,0-20 16,-21-1-16,21 21 0,-21-21 0,21 0 15,0 1-15,-22-1 0,22 0 16,0 0-16,0-42 47,0 0-47,0 0 0,0-1 15,22 1-15,-1 0 0,0-21 0,0-22 16,0 22-16,0 21 0,-21-22 16,22 1-16,-1 21 0,0-21 15,0 20-15,-21 1 0,21 21 16,0 0-16,-21 21 15,0 1-15,0-1 0,22 0 16,-22 0-16,0 0 0,0 22 0,0-22 16,0 0-16,21 0 0,-21 21 15,0-20-15,0-1 0,0 0 16,0 0-16,21-21 16,-21 21-16,21-21 15,-21-21 1,21 21-16,0-21 0,-21 0 15,22 0-15,-22-1 0,21 1 0,0-21 16,0 21-16,0-22 0,0 22 0,1-21 16,-22 21-16,21 0 0,0-1 15,0 1-15,0 0 0,0 0 0,1 21 32,-22 21-32,0 0 0,0 0 15,0 1-15,0 20 0,0-21 0,0 0 16,0 22-16,0-22 15,0 0-15,21 0 0,-21 0 0,21 0 16,-21 1-16,21-22 0,0 21 0,0 0 16,1-21-16,-1 0 0,21 0 15,-21 0-15,22 0 0,-22 0 0,21 0 16,0 0-16,1-21 0,-22 21 0,21-21 16,-21-1-16,1 1 0,-1-21 15,0 21-15,0 0 0,0-22 0,-21 1 16,0 21-16,0-22 0,0 1 15,0 21-15,0 0 0,0 0 16,0-1-16,-21 22 0,0 0 0,0 0 16,0 0-16,-1 0 0,1 0 15,0 22-15,0-1 0,21 0 0,0 21 16,0-21-16,0 1 0,0 20 0,0-21 16,0 21-16,0-20 0,0-1 15,21 0-15,0 0 0,0 0 0,1 0 16,-1 1-16,21-22 0,-21 0 15,43 0-15,-43 0 0,21 0 16,-21 0-16,22-22 0,-22 1 0,0 0 16,0 0-16,0 0 0,1 0 15,-1-22-15,0 1 0,-21 21 0,0-22 16,21-20-16,-21 21 16,0 20-16,0 1 0,0 42 31,-21 1-16,21-1-15,0 21 0,0-21 0,-21 22 16,21-1-16,0-21 0,0 0 0,0 22 16,-21-22-16,21 0 0,0 0 15,0 0-15,0 0 16,0-42 0,21 0-1,0 0-15,-21 0 0,21 0 16,0-1-16,-21-20 0,21 21 15,1-21-15,-1 20 0,0-20 16,0 21-16,-21 0 0,21 0 0,0 21 16,1 0-1,-22 21 1,0 0-16,0 0 0,0 0 0,0 22 16,0-22-16,0 0 0,0 0 15,0 0-15,0 0 0,21 1 0,0-1 16,0 0-16,0-21 15,0 0-15,1 0 0,-1 0 16,0 0-16,0 0 0,0 0 16,0 0-16,1-21 0,-1-22 15,0 22-15,0 0 0,0-21 16,-21 21-16,21-22 0,1 1 0,-1 0 16,-21-1-16,21 1 0,0 0 15,-21-1-15,21 1 0,-21 0 0,21-1 16,-21 1-16,0 21 0,0 0 15,0-1-15,0 1 16,0 42 0,0 1-16,-21-1 0,0 0 15,21 0-15,-21 21 0,21-20 0,0 20 16,0 0-16,-21-21 16,21 22-16,0-1 0,0 0 0,0 1 15,0-1-15,0-21 0,21 22 0,-21-1 16,21-21-16,21 43 15,-20-43-15,-1-21 0,0 21 0,21 0 16,-21-21-16,22 0 0,-22 0 0,21 0 16,-21 0-16,43 0 15,-22-21-15,-21 0 0,1 0 0,-1-1 16,0 1-16,0-21 0,0 21 16,-21-22-16,0 1 0,0 21 0,0-21 15,0 20-15,0 1 0,-21 0 0,0 0 16,0 0-16,0 21 15,-22 0-15,22 0 0,0 0 16,0 21-16,0 0 0,21 21 0,-22-20 16,1 20-16,21-21 0,-21 21 15,21 1-15,0-22 0,0 21 0,0-21 16,0 22-16,0-22 0,0 0 16,0 0-16,21 0 0,0-21 15,1 0-15,-1 0 0,0-21 16,0 0-16,0 0 15,0-21-15,1 20 16,-22-20-16,0 21 0,42-64 16,-42 64-16,0-21 0,0 21 15,0-1-15,0 44 32,0-1-32,0 0 0,-21 21 15,21-21-15,0 22 0,0-22 0,0 42 16,0-41-16,0-1 15,0 0-15,0 0 0,0 0 0,21 0 16,21 1-16,-21-22 0,1 0 16,-1 0-16,0 0 0,0 0 15,21-22-15,-20 22 0,-1-21 16,0 0-16,0-21 16,0 21-16,22-85 0,-43 63 15,21-20-15,0 21 0,0-22 0,0 22 16,-21-22-16,21 1 15,-21 20-15,0 1 0,22 0 0,-1-22 16,-21 43-16,0 0 0,-21 42 16,21 0-1,-22 0-15,1 22 0,0-1 16,0-21-16,21 22 0,-21-1 0,0 21 16,21-20-16,-22-1 0,22 0 0,0 22 15,0-22-15,0 1 16,0-1-16,0-21 0,0 21 0,0-20 15,22 41-15,-1-42 0,0-21 16,0 21-16,0-21 0,0 0 16,1 0-16,-1 0 0,0 0 0,0-21 15,0 21-15,0-21 0,1 0 16,-1 0-16,0 0 0,0-1 0,0 1 16,0-21-16,-21 21 0,22 0 15</inkml:trace>
  <inkml:trace contextRef="#ctx0" brushRef="#br0" timeOffset="176391.72">20616 14182 0,'0'0'0,"-42"0"15,21 21-15,-22-21 0,65 0 16,-1 0-16,0 0 15,21 0-15,1 0 0,-1 0 16,0 0-16,1 0 0,-1 0 0,0-21 16,22 21-16,-22 0 0,0-21 15,-20 21-15,20 0 0,-21-22 0,0 22 16,0 0-16,-21-21 0,-21 21 31,0 0-31</inkml:trace>
  <inkml:trace contextRef="#ctx0" brushRef="#br0" timeOffset="177203.09">9737 16108 0,'0'0'0,"-43"-64"15,43 43 1,0 0-16,-21-21 0,21 21 0,0-22 16,0 22-16,0 0 15,0-21-15,21 20 0,0 1 0,1 0 16,-1 0-16,0 0 0,0 21 15,0 0-15,22 0 0,-22 21 0,21 0 16,-21 0-16,22 22 0,-1 20 16,-21-21-16,0 22 0,43 63 15,-64-85-15,0 22 0,0-22 0,0 22 16,0-22-16,0 0 0,0-21 16,0 22-16,0-22 0,-21 0 0,21 0 15,0-42 16,0 0-31,0 0 0,0-22 16,0 22-16,0-21 0,21 0 16,-21-1-16,21-20 0,0-1 0,0 1 15,0 20-15,1-20 0,-1-1 16,0 1-16,0 21 0,-21-1 0,21 1 16,0 21-16,-21 0 0,22-1 15,-22 1-15,21 21 16,-21 21-16,0 1 15,21-1-15,-21 21 0,0-21 16,0 0-16,21 22 0,0-1 16,-21 0-16</inkml:trace>
  <inkml:trace contextRef="#ctx0" brushRef="#br0" timeOffset="178575.37">10858 16341 0,'22'0'0,"-44"0"0,65 0 16,-22 0-16,0 0 0,0-21 0,0-1 15,1 1-15,-1 21 0,0-21 16,-21-21-16,0 21 0,21-1 0,-21-20 16,0 0-16,0 21 0,0-22 15,-21 1-15,21 0 0,-21 20 0,-22-20 16,22 21-16,0 0 0,-21 0 16,-1 21-16,22 0 0,-21 0 15,0 0-15,20 21 0,-20 0 0,21 21 16,-21 1-16,20-22 0,1 42 15,0-20-15,0-1 0,0 0 0,21 1 16,0-1-16,0 0 0,0 1 16,0-22-16,0 0 0,21 21 0,0-42 15,0 21-15,0 1 0,22-22 16,-22 0-16,21 0 0,22 0 16,-22-22-16,0 1 0,-20 21 0,20-21 15,0 0-15,-21-21 0,1 20 16,-1-20-16,0 21 0,0-21 15,0-22-15,-21 22 16,0-1-16,0 1 0,0 21 0,0 0 16,0 0-16,0-1 0,0 44 31,0 20-31,0-21 0,0 0 16,0 22-16,0-22 0,0 21 15,0 0-15,0-20 0,0 20 0,0-21 16,0 21-16,0-20 0,0-1 15,21 0-15,1 0 0,-1-21 16,0 21-16,0-21 0,0 0 0,0 0 16,1 0-16,-1 0 0,21 0 15,-21 0-15,22-21 0,-22 0 0,42-21 16,-20 20-16,-22-20 16,0 21-16,0-21 0,-21-1 0,0 22 15,0-21-15,0-1 0,0 22 16,0 0-16,0 0 0,-21 21 0,0 0 15,0 0-15,-1 0 0,1 0 0,0 21 16,21 0-16,0 0 16,0 1-16,0-1 0,0 0 0,0 0 15,21 0-15,-21 0 0,21 1 16,22 20-16,-1-21 0,-21 0 16,0 0-16,1 1 0,-1-1 15,21-21-15,-21 21 0,22 0 16,-22-21-16,0 21 0,0-21 0,0 0 15,0 21-15,1-21 0,-1 0 16,0 0-16,0 0 0,0 0 16,22 0-16,-22 0 0,0-21 0,21 21 15,1-21-15,-22 0 0,21 0 16,0 0-16,-20-1 0,20 1 0,-21 0 16,0-21-16,0-1 0,1 1 15,-22 0-15,0 21 0,0-22 16,0 1-16,0 21 0,0 0 0,-22-1 15,1 1-15,0 21 0,0 0 0,0 0 16,-22 21-16,22 1 0,-21-1 16,21 0-16,-22 0 0,22 21 15,-21 1-15,21-22 0,0 21 0,-1 1 16,22-1-16,0-21 0,0 21 0,0-20 16,0-1-16,0 0 0,0 0 15,22 0-15,-1 0 0,0-21 0,0 0 16,0 0-16,22 0 0,-22 0 15,21 0-15,-21 0 0,0-21 16,22 21-16,-22-21 0,0 0 0,0 0 16,0 0-16,1-1 0,-1-20 15,-21 21-15,0-21 0,0 20 0,0-20 16,0 0-16,0 21 0,0-1 16,0 1-16,0 0 0,0 42 15,-21 0-15,21 1 16,-22 20-16,22-21 0,0 0 15,0 22-15,0-22 0,0 21 0,0-21 16,0 0-16,0 1 0,0-1 16,22-21-16,-1 21 0,0-21 0,0 0 15,21 0-15,-20 0 0,-1 0 16,0 0-16,0-21 0,0 21 16,0-21-16,22-1 0,-22 1 15,0 0-15,0-21 0,0 21 16,-21-22-16,22 22 0,-22-21 15,21 21-15,-21-1 0,0 1 0,0 42 32,0 22-32,-21-22 15,21 0-15,-22 21 0,22-20 16,-21 20-16,21-21 0,0 0 0,0 0 16,0 1-16,0-1 0,0 0 15,0 0-15,21-21 16,1 0-1,-22-21 1,21 0-16,-21 0 0,0-1 16</inkml:trace>
  <inkml:trace contextRef="#ctx0" brushRef="#br0" timeOffset="178764.44">12785 15854 0,'0'0'0,"-22"-21"0,1 21 0,0 0 16,0 0-1,0 0 1,21 21 0,0 0-1,21-21 1,0 0-16,0 0 0,0 0 16,1 0-16,-1 0 0,0 0 15</inkml:trace>
  <inkml:trace contextRef="#ctx0" brushRef="#br0" timeOffset="180183.76">13398 15685 0,'0'0'0,"0"-22"0,-21 22 16,0 0-16,0 0 16,0 0-16,21 22 15,-21-22-15,21 21 0,-22 0 16,22 21-16,-21-21 0,21 22 15,0-1-15,0 0 0,0 1 0,0-1 0,0 0 16,0-20-16,0 20 0,0 0 16,0 1-16,0-22 0,0 0 0,0 21 15,0-21-15,0 1 16,-21-1-16,21 0 16,-21-21-16,21-21 15,0 0 1,0-1-16,0 1 0,0 0 15,0-21-15,21 21 0,0-22 16,0 22-16,1-21 0,-1-1 0,0 22 16,0-21-16,0 21 0,22 0 0,-22-1 15,0 1-15,0 21 0,21 0 16,-20 0-16,-1 0 0,0 0 0,0 21 16,0 1-16,-21-1 0,21 21 15,1-21-15,-1 64 0,-21-64 16,0 21-16,0 1 0,0-22 0,0 21 15,-43-21-15,22 1 0,0-1 16,0 0-16,0 0 0,0 0 16,-1-21-16,1 0 0,0 21 0,0-21 15,0 0-15,0 0 0,-1 0 16,1 0-16,0-21 0,0 21 0,0-21 16,21 0-16,0 0 15,0 0-15,0-1 0,-21 1 0,21 0 16,0 42 15,21 0-31,-21 1 16,21-1-16,0-21 0,0 21 15,0-21-15,1 21 0,-1 0 16,0-21-16,0 0 0,0 0 16,22 0-16,-22 0 0,21 0 0,0 0 15,1 0-15,-1 0 0,-21 0 0,22-21 16,-1 0-16,-21 21 0,21-42 15,-20 20-15,-1 1 0,0-21 0,0 0 16,0-1-16,-21 1 0,0-22 16,21 22-16,-21-21 0,0 20 0,0 1 15,0 0-15,0-1 0,0 1 0,0 21 16,0 0-16,0-1 0,0 44 31,0-1-31,0 21 0,0-21 16,0 22-16,0-22 0,0 63 15,0-41-15,0-1 16,-21 0-16,21 1 0,0-1 16,0 0-16,0-20 0,0 20 0,0-21 15,21 0-15,1 0 0,-1 1 0,0-1 16,0-21-16,21 0 0,-20 0 16,20 0-16,0 0 0,1 0 0,-1 0 15,0 0-15,-21 0 0,22-21 16,-1-1-16,-21 1 0,0 0 0,1 0 15,-1 0-15,0-22 0,-21 22 16,0-21-16,0 21 0,0 0 16,0-22-16,0 22 0,0 0 0,0 0 15,-21 21-15,0 0 16,-1 0-16,1 0 0,0 21 16,0 0-16,21 0 0,-21 0 15,21 1-15,0 20 0,0-21 16,0 0-16,0 0 0,0 22 0,0-22 15,0 0-15,0 0 0,21 0 16,-21 1-16,21-1 0,0 0 0,0-21 16,22 21-16,-22-21 0,0 0 0,21 0 15,1 0-15,-22 0 0,21 0 16,1 0-16,-22 0 0,21 0 16,-21-21-16,22 0 0,-1 0 0,-21-22 15,0 22-15,22-21 0,-22 21 16,0-22-16,-21 1 0,21 0 0,-21-1 15,0 1-15,0 21 0,0 0 16,0-22-16,0 22 0,-21 21 16,0 0-16,0 0 0,-1 0 15,22 21-15,-21 0 0,21 1 16,0-1-16,0 0 0,0 0 0,0 21 16,0-20-16,0-1 0,0 21 15,21-21-15,1 0 0,-1 1 0,-21-1 16,21 21-16,0-21 0,-21 0 0,21-21 15,-21 22-15,0-1 16,0 0-16,0 0 0,-21-21 16,0 0-16,0 0 15,0 0-15,-1 0 0,1 0 16,0 0-16,0 0 0,0 0 0,0 0 16,-1-21-1,22 0-15,0 0 16,22 21-1,-1-22-15,0 22 0</inkml:trace>
  <inkml:trace contextRef="#ctx0" brushRef="#br0" timeOffset="180424.11">16044 16087 0,'0'0'15,"0"21"17,0 0-32,0 0 31,0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2T03:02:02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825 741 0,'0'0'0,"22"21"16,-1-21-16,-21 21 15,0 0 1,21-21-16,0 0 16,0 0-1,0 0-15,1 0 16,-22-21-16,21 21 15,0-21-15,-21 0 0,21 21 16,-21-21-16,21 21 0,-21-21 16,0-1-1,0 1 1,-21 21-16,0 0 16,0 0-16,0 0 0,-22 21 15,22 1-15,0-1 0,-21 0 16,20-21-16,1 21 0,-21 0 15,21 0-15,21 1 0,0-1 0,-21 0 16,21 0-16,0 0 16,0 0-16,21 1 0,0-22 0,21 21 15,-21 0-15,1 0 0,20 0 16,-21 0-16,21 1 0,-20-1 16,20 0-16,-21 0 0,0 0 15,0 22-15,1-22 0,-1 0 16,-21 21-16,0-21 0,0 1 15,0 20-15,0-21 0,-21 0 0,-1 0 16,1-21-16,-21 43 16,21-43-16,0 0 0,-22 0 0,22 0 15,-21 0-15,-1 0 0,22 0 16,-21 0-16,0-21 0,20-1 16,-20 1-16,21 21 0,0-21 15,-22 0-15,22 0 0,0-22 0,21 22 16,0 0-16,-21 0 0,21 0 15,0 0-15,0-1 0,0 1 16,21 21-16,-21-21 16,21 21-16,22-21 0,-22 21 0,0 0 15,21-21-15,-21 21 0,22 0 16,-22-21-16,21-1 0</inkml:trace>
  <inkml:trace contextRef="#ctx0" brushRef="#br0" timeOffset="322.66">1672 614 0,'0'0'0,"0"-21"0,0 0 32,0 42-17,0 0-15,0 0 16,0 21-16,0-20 0,-21 20 15,21 0-15,-21 1 0,21-1 16,-21 0-16,21 1 0,0-1 0,-22 21 16,22-41-16,-21 20 0,21 0 15,0-21-15,0 22 0,0-22 0,0 0 16,0 0-16,0 0 16,21-21-16,1 0 15,-1 0-15,0 0 16,0 0-16,0-21 15,-21 0-15,21 0 0,1 0 16,-1-22-16</inkml:trace>
  <inkml:trace contextRef="#ctx0" brushRef="#br0" timeOffset="536.05">1524 995 0,'0'0'0,"-21"0"0,0 0 16,21 21-1,-22-21-15,44 0 32,-1 0-32,0 0 15,0 0-15,0 0 0,22 0 0,-22-21 16,21 21-16,-21-21 0,22 0 16,-22 21-16,0-22 0,21 22 15,-21-21-15,1 0 0,20 21 0</inkml:trace>
  <inkml:trace contextRef="#ctx0" brushRef="#br0" timeOffset="1286.45">2032 910 0,'0'21'15,"0"1"-15,0-1 16,0 0-16,21-21 31,0 0-31,0 0 16,1 0-16,20 0 0,-21-21 0,21 0 15,1 21-15,-1-22 0,0 1 16,1 0-16,-1 0 0,-21 0 16,22 0-16,-22-1 0,0 1 15,-21 0-15,0 0 0,-21 21 31,0 0-31,-22 0 16,22 0-16,0 21 0,-21 0 0,20 0 16,1 1-16,-21 20 0,21-21 15,-22 21-15,22 1 0,0-1 0,0 0 16,0 1-16,21-22 0,0 21 16,0-21-16,0 1 0,0-1 15,0 0-15,21 0 0,0-21 0,0 0 16,22 0-16,-22 0 15,21 0-15,0 0 0,1 0 0,-1 0 16,0-21-16,1 0 0,20 0 16,-20-1-16,-1 1 0,0 0 0,1 0 15,-22-21-15,21 20 0,-21-20 16,0 21-16,1-21 0,-1 20 0,-21-20 16,0 21-16,0 0 0,0 0 15,0-1-15,0 1 16,0 42-1,0 1 1,0-1-16,0 0 0,0 0 0,-21 21 16,21 1-16,0-22 15,-22 21-15,22 1 0,0-1 0,0 21 16,0-20-16,0-1 0,0 0 16,-21 22-16,21-22 0,-21 22 0,21-1 15,-21 1-15,21 20 0,-21-20 16,0-1-16,21 1 0,-22-1 0,1 1 15,0-1-15,0 1 0,0 21 16,0-22-16,-1-21 0,1-20 16,21 20-16,0-21 0,-21 0 15,21 0-15,0-42 32,0 0-32,0 0 0,0 0 15,0-22-15,21 1 0,0 0 16</inkml:trace>
  <inkml:trace contextRef="#ctx0" brushRef="#br0" timeOffset="1664.45">2815 1164 0,'0'0'16,"-21"-21"-16,21-21 0,-21 21 0,0-1 15,21 1-15,0 0 0,0 0 0,0 0 16,0 0-16,0-1 0,42-20 15,-21 21-15,0 0 0,22 0 16,-22 21-16,21-22 16,0 1-16,1 21 0,-1 0 0,0 0 15,1 0-15,-1 21 0,-21 1 16,22-1-16,-22 0 0,0 0 16,-21 21-16,0-20 0,0 20 0,0-21 15,0 21-15,-21-20 0,-22 20 16,22-21-16,-21 0 0,0 22 0,-1-22 15,1-21-15,0 21 0,20 0 16,-20-21-16,21 0 0,-21 21 0,20-21 16,1 0-16,0 0 15,42 0 17,0-21-17,1 21-15,20-21 16</inkml:trace>
  <inkml:trace contextRef="#ctx0" brushRef="#br0" timeOffset="1915.66">3704 804 0,'0'0'0,"0"-21"0,0 0 16,0 0-1,0 42 64,0 0-64,0 0-15,0 1 16</inkml:trace>
  <inkml:trace contextRef="#ctx0" brushRef="#br0" timeOffset="2135.16">3662 1164 0,'0'0'16,"-21"0"-16,21 21 15,21-42 79,0 0-94,0 0 16</inkml:trace>
  <inkml:trace contextRef="#ctx0" brushRef="#br0" timeOffset="2835.41">4254 656 0,'0'0'0,"0"-42"15,0 63 16,0 0-31,0 0 0,0 1 16,0 20-16,0-21 0,0 21 0,0-20 16,0 20-16,-21 0 0,21 1 15,-21-1-15,0 0 0,21 1 0,-21-22 16,0 0-16,-1 42 16,1-41-16,0-22 15,21-22 16,0 1-15,0 0-16,0 0 0,21 0 16,0 21-16,1 0 15,-1-21-15,0 21 0,0-22 16,0 22-16,0 0 0,1 0 16,-1-21-16,0 21 0,0 0 0,0 0 15,0 0-15,1-21 0,-1 21 16,0 0-16,0-21 0,0 21 15,0-21-15,1 0 0,-1 21 0,-21-22 16,0 1-16,0 0 0,0 0 16,0 0-16,0 0 0,0-1 15,0 1-15,0 42 32,0 1-32,-21-22 15,21 42-15,-22-21 0,22 0 0,0 22 16,0-22-16,0 21 0,0-21 15,0 22-15,0-22 0,0 21 0,0 0 16,0-20-16,0-1 0,0 21 16,0-21-16,0 0 0,0 1 0,0-1 15,0 0-15,0 0 0,-21 0 16,21 0-16,0 1 16,-21-22 15,21-22 0,0 1-31,0 0 0,0 0 16</inkml:trace>
  <inkml:trace contextRef="#ctx0" brushRef="#br0" timeOffset="3590.95">508 1905 0,'0'0'0,"-21"0"0,-43 0 31,22 0-31,21 0 0,0 0 0,-1 0 16,1 21-16,0-21 0,0 0 15,21 21 1,21-21-16,0 0 0,22 0 15,20 0-15,1 0 0,-1 0 16,22 0-16,-1 0 0,1-21 0,42 0 16,-21 21-16,42-21 0,0 21 15,-21-21-15,21 0 0,1 21 16,-1-22-16,0 22 0,21-21 0,1 21 16,-1 0-16,-21-21 0,21 21 15,-20 0-15,20-21 0,-21 21 0,0 0 16,0 0-16,1-21 15,-22 21-15,0-21 0,0 21 0,-22 0 16,-20-22-16,0 22 0,-1 0 16,-20-21-16,-22 21 0,1 0 0,-22 0 15,0-21-15,0 21 0,-21-21 16,0 0 0,-21 21 15,0 0-31,0 0 15,21-21-15,0-1 32,21 22-32</inkml:trace>
  <inkml:trace contextRef="#ctx0" brushRef="#br0" timeOffset="4202.68">5292 1270 0,'-43'0'32,"64"0"-1,1 0-31,-1 0 15,0 0-15,21 0 0,1 0 0,20 0 16,-21 0-16,22 0 0,21 0 16,-22 0-16,22 0 0,-22 0 15,1 0-15,-1 0 0,64 0 16,-84 0-16,-1 0 0,0-21 0,-21 21 16,22 0-16,-22 0 0,0-21 15,-21 0 1,-21 21-1,0-22-15,-22 22 0,22 0 16,-21 0-16,0-21 16,20 21-16,-20 0 0,0 0 0,21 0 15,-1 0-15,1-21 0,0 21 16,42 0 15,22 0-31,-22-21 0,21 21 0,-21 0 16,22 0-16,-22 0 0,21 0 15,-21 0-15,0 0 0,1 0 0,-1 0 16,0 0-16,-21 21 0,0 0 16,0 0-16,0 1 15,0-1-15,-21 0 0,0 0 16,-1 0-16,1 0 0,-21 22 0,21-22 16,0 0-16,-22 0 0,22 0 15,-21 1-15,21-1 0,-1-21 0,1 21 16,21 0-16,-21-21 15,21 21-15</inkml:trace>
  <inkml:trace contextRef="#ctx0" brushRef="#br0" timeOffset="5399.96">7832 1101 0,'42'-64'31,"-42"43"-31,0 0 0,0 0 16,0 0-16,0-1 0,0 1 15,0 0-15,0 0 0,0-21 0,0 20 16,0 1-16,0 0 0,0 0 16,0 0-16,-21 21 31,0 0-31,-1 21 16,22 0-16,-21 21 0,0-20 0,21 20 15,0 0-15,-21 1 0,21-1 16,-21 0-16,21 1 0,0-1 0,0 0 15,0 1-15,0-1 0,0-21 16,0 0-16,0 22 0,0-22 0,0 0 16,21-21-16,0 21 0,0-21 15,0 0-15,1 0 0,20 0 16,-21 0-16,21 0 0,-20 0 0,20 0 16,0 0-16,-21-21 0,22 21 0,-1-21 15,-21 0-15,22-1 16,-22-20-16,21 21 0,-21 0 0,0-22 15,-21 1-15,22 21 0,-22-21 16,0 20-16,0-20 0,0 21 0,0 0 16,0 0-16,0-1 0,-22 22 15,1 0-15,0 0 0,0 0 16,0 0-16,0 0 16,42 0 30,0 0-46,0 0 0,0 0 16,0-21-16,22 0 0,-22 21 0,0-21 16,0 21-16,0-21 0,1 21 15,-1 0-15,0-21 0,0 21 16,-21 21 15,0 0-31,0 0 0,0 0 16,0 0-16,0 22 0,0-22 15,0 0-15,0 0 0,-21 22 16,21-22-16,-21 0 0,21 21 16,0-21-16,0 1 0,0 20 15,0-21-15,0 0 16,21 0-16,0-21 0,0 0 0,0 22 16,22-22-16,-1 0 0,-21 0 15,22 0-15,20 0 0,-21 0 0,1 0 16,20-22-16,-20 1 0,20 21 15,-21-21-15,1 0 0,-1 0 0,-21 0 16,0-22-16,22 22 0,-43 0 16,21-21-16,-21 20 0,0-20 0,0 21 15,0 0-15,0 0 0,0-1 16,0 1-16,-21 21 0,0 0 16,-1 0-16,1 0 0,0 0 0,0 21 15,-43 22-15,43-1 16,0-21-16,0 0 0,21 22 15,0-22-15,0 21 0,0-21 0,0 1 16,0-1-16,21 0 0,0 0 16,0 0-16,1 0 0,-1 1 15,0-22-15,0 21 0,0-21 0,22 0 0,-22 0 16,21 0-16,-21 0 0,22 0 16,-22 0-16,21 0 0,0 0 0,1-21 15</inkml:trace>
  <inkml:trace contextRef="#ctx0" brushRef="#br0" timeOffset="6466.96">10202 1016 0,'0'0'15,"21"-21"-15,1 0 0,-22 0 0,0-1 16,0 1-16,0 0 0,0 0 16,0 0-16,0 0 0,-22-1 15,1 22-15,0 0 0,0 0 16,-21 0-16,20 0 0,1 0 0,-21 0 15,21 0-15,-22 22 0,22 20 16,-21-21-16,21 0 0,0 22 16,-22-1-16,22-21 0,0 21 0,21-20 15,-21 20-15,0 21 16,21-41-16,0 20 0,0-21 0,0 0 16,0 0-16,0 1 15,21-1-15,0-21 0,0 0 0,0 21 16,0-21-16,1 0 0,-1 0 15,21 0-15,-21 0 0,0 0 0,22-21 16,-22 0-16,21-1 0,-21 1 16,1 0-16,-1 0 0,0 0 0,0 0 15,0-22-15,0 1 0,1 21 16,-22-22-16,21 1 0,-21 21 16,0 0-16,0-22 0,0 22 15,0 0-15,0 42 31,0 0-31,0 1 0,0-1 16,0 21-16,0-21 0,0 22 0,-21-22 16,21 0-16,0 21 0,0-21 0,0 1 15,0 20-15,0-21 0,21 0 16,-21 0-16,21-21 0,0 22 0,0-1 16,0-21-16,1 0 0,-1 21 0,0-21 15,0 0-15,21 0 0,-20 0 16,-1 0-16,21 0 0,-21-21 15,0 21-15,22-21 0,-22-1 16,0 1-16,0 0 0,0 0 0,1-21 16,-1-1-16,0 1 0,-21 0 15,21-1-15,-21 1 0,21-22 0,-21 22 16,0 0-16,0-1 0,0 1 16,0 0-16,0 21 0,0-22 0,0 22 15,0 0-15,0 42 47,0 0-47,-21 0 0,21 22 16,-21-22-16,21 21 0,-21 1 15,21-1-15,0 0 0,0 1 16,-21-1-16,21 0 0,0 1 0,0-22 16,0 21-16,0-21 0,0 22 15,0-22-15,0 0 0,0 0 0,21 0 16,0 0-16,0-21 0,0 22 15,22-22-15,-1 0 0,-21 0 0,21 0 16,1 0-16,-1 0 0,0 0 16,1 0-16,-1-22 0,0 1 0,1 0 15,-1 0-15,-21 0 0,0 0 16,1-1-16,-1 1 0,0-21 0,-21 21 16,21-22-16,-21 22 0,0 0 15,0 0-15,0 0 0,0 0 16,-21 21-16,0 0 15,0 0-15,-1 21 0,1 0 0,0 0 16,21 0-16,-21 0 0,0 1 16,0 20-16,21-21 0,0 0 15,-22 0-15,22 22 0,0-22 0,0 0 0,0 0 16,0 0-16,22-21 16,-1 22-16,0-22 0,0 0 15,0 0-15,22 0 16,-22 0-16,0 0 0,0 0 0,21 0 0,-20-22 15,-1 1-15,0 21 0,0-21 16,0 0-16,0 0 0,-21 0 16,0-1-16,22-20 0</inkml:trace>
  <inkml:trace contextRef="#ctx0" brushRef="#br0" timeOffset="6678.78">10774 804 0,'0'0'0,"-21"0"0,21 22 31,21-22-15,0 0-16,0 0 0,21 0 0,-20 0 16,20 0-16,0 0 0,22-22 15,-22 22-15,0-21 0,1 21 0,-1-21 16,0 21-16,1 0 0,-22-21 15</inkml:trace>
  <inkml:trace contextRef="#ctx0" brushRef="#br0" timeOffset="7454.8">12996 1101 0,'0'0'0,"0"-21"0,0-1 0,0 1 16,0 0-16,21 0 0,1 0 15,-1 0-15,-21-1 0,0 1 16,21 0-16,-21-21 0,0 21 0,0-1 15,0-20-15,0 21 0,0 0 16,0 0-16,-21-1 0,0 1 16,-1 0-16,1 0 0,0 0 0,0 21 15,-21 0-15,20 0 0,-20 0 16,0 0-16,21 21 0,-22 0 0,22 0 16,0 0-16,-21 22 0,20 20 15,1-20-15,0-1 0,0 21 0,21-20 16,0-1-16,-21 22 0,21-22 15,0-21-15,0 21 0,0-20 0,0-1 16,0 0-16,21 0 0,-21 0 16,21-21-16,0 0 0,0 0 0,1 0 15,-1 0-15,21 0 0,-21 0 16,22-21-16,-22 0 0,0 0 0,21 0 16,-21-1-16,22 1 15,-22 0-15,21-21 0,-21-1 0,1 1 16,-1 0-16,0-1 0,0 22 15,-21-21-15,21 21 0,-21 0 0,0-1 16,0 1-16,0 42 16,0 1-16,-21 20 15,0-21-15,21 21 0,0 1 16,0-22-16,-21 21 0,21 1 0,0-22 16,0 0-16,0 21 15,0-21-15,0 1 0,0-1 0,21-21 16,0 21-16,0-21 0,0 0 0,1 0 15,-1 0-15,21 0 0,-21 0 16,22 0-16,-1 0 0,0 0 0</inkml:trace>
  <inkml:trace contextRef="#ctx0" brushRef="#br0" timeOffset="8167.55">14499 529 0,'-21'21'0,"0"-21"0,21 22 0,0-1 15,-21 0-15,21 0 16,0 0-16,21-21 31,-21 21-31,21-21 0,0 0 0,0 0 16,22 0-16,-22 0 0,0-21 16,0 0-16,21 21 0,-20-21 15,-1 0-15,21 0 0,-21-1 0,0 22 16,1-21-16,-1 0 0,0 0 15,-21 0-15,0-22 0,0 22 16,0 0-16,0 0 0,0 0 16,-21 21-1,0 0-15,-1 21 0,22 0 16,0 21-16,-21-20 0,0 20 16,21 0-16,-21 1 0,21 20 0,0-21 15,0 22-15,0-22 0,0 22 16,0-1-16,0-20 0,0 20 15,0-21-15,0 1 0,0-1 0,0 0 16,-21-20-16,21 20 0,0-21 16,0 0-16,-21 0 0,21 1 0,0-1 15,-22-21-15,1 0 16,0 0-16,0 0 16,0 0-16,0-21 0,-1-1 15,1 1-15,0 21 0,0-21 0,0 0 16,-22 0-16,22 0 0,0-1 15,0 1-15,0 0 0,0 21 16,42 21 47,0-21-48,0 0-15,0 0 0,22 0 16,-22 0-16</inkml:trace>
  <inkml:trace contextRef="#ctx0" brushRef="#br0" timeOffset="8519.45">14986 1122 0,'0'0'0,"21"-21"0,0 21 16,0 0-16,1 0 15,-22-21-15,42-1 0,-21 1 16,0 21-16,0-21 0,1 0 15,-1 21-15,0-21 0,0 0 0,-21-1 16,21 1-16,-21 0 16,0 0-16,0 0 0,0 0 0,0-1 15,-21 22 1,0 0-16,0 0 0,0 0 0,-1 0 16,1 22-16,0-1 0,0 0 15,-21 21-15,20-21 0,1 22 16,0-1-16,0 0 0,0-20 15,21 20-15,0-21 0,0 0 0,0 0 16,0 1-16,0-1 0,0 0 16,21-21-16,0 21 0,0-21 0,22 0 15,-22 0-15,21 0 0,0 0 16,1 0-16,-1 0 0,0 0 0,1 0 16,-1-21-16,0 21 0</inkml:trace>
  <inkml:trace contextRef="#ctx0" brushRef="#br0" timeOffset="9309.16">15642 868 0,'0'0'0,"0"-21"0,0 0 15,0-1-15,0 1 0,0 0 16,0 0 0,21 21-16,0 0 0,1 0 15,-1 0-15,0 0 0,21 0 0,-21 0 16,22 0-16,-22 21 0,0 0 15,0 0-15,0 1 0,1-1 0,-22 21 16,0 0-16,0-20 0,0 20 16,-22 0-16,1-21 0,0 22 0,0-1 15,0-21-15,0 0 16,-22 22-16,22-43 0,21 21 0,-21 0 16,0 0-16,42-42 46,0 0-46,0 0 16,0 0-16,22-1 0,-22-20 16,0 21-16,0-21 0,0-1 0,22 1 15,-22-22-15,0 22 0,0 21 16,22-21-16,-43 20 0,21 1 0,-21 0 16,0 0-16,-21 21 31,-1 21-31,1 0 0,21 22 15,-21-22-15,0 21 0,0-21 16,21 22-16,0-1 0,0-21 0,0 21 16,0-20-16,0 20 0,0-21 15,0 0-15,0 0 0,0 1 0,21-1 16,-21 0-16,42-21 0,-21 21 16,1-21-16,-1 0 0,21 0 0,-21 0 15,22 0-15,-22 0 0,21 0 16,0 0-16,1-21 0,-22 0 0,21 0 15,-21-1-15,22 1 0,-22-21 16,0 0-16,0-1 0,0 1 0,1 0 16,-1-22-16,-21 22 15,0-22-15,0 22 0,21 0 0,-21-1 16,0 1-16,21 0 0,-21 20 0,0 1 16,0 0-16,0 0 0,-21 42 31,0 0-31,21 0 0,-21 1 15,-1 20-15,1 0 0,21-21 0,0 43 16,0-22-16,-21 1 0,21-1 16,0 0-16,0 1 0,0-1 15,0 0-15,0-21 0,0 22 16,0-22-16,0 0 0,21 0 0,0 0 16,1 1-16,-1-22 15,0 0-15,0 0 0,0 0 16,0-22-16,1 1 15,-22 0-15</inkml:trace>
  <inkml:trace contextRef="#ctx0" brushRef="#br0" timeOffset="9507.12">16425 720 0,'0'0'0,"21"0"47,1 0-47,-1 0 0,21 0 16,-21 0-16,0 0 0,22-21 0,-1 21 15,-21 0-15,0 0 0,1 0 16,-1-22-16,0 22 0,0 0 0,0 0 16</inkml:trace>
  <inkml:trace contextRef="#ctx0" brushRef="#br0" timeOffset="10291.36">17484 1143 0,'21'0'47,"0"0"-32,0-21-15,0 21 16,0-21-16,1 0 0,-22-1 0,21 22 15,0-21-15,-21 0 0,21-21 16,-21 21-16,0-1 0,0-20 0,0 21 16,0 0-16,-21 0 0,0-1 15,0 1-15,-1 21 0,1 0 0,-21 0 16,21 0-16,-22 0 0,1 21 16,0 1-16,21 20 0,-22-21 15,1 21-15,21 1 0,-43 41 16,43-41-16,0-22 0,21 21 15,0-21-15,0 22 0,0-22 16,0 0-16,0 0 0,0 0 0,42 1 16,-21-22-16,1 0 15,-1 0-15,21 0 0,-21 0 0,22 0 16,-1 0-16,-21 0 0,21-22 16,1 1-16,-1 0 0,-21 0 0,22-21 15,-22 20-15,21-20 0,-21 0 16,0-1-16,1-20 0,-1 21 0,0-22 15,0 22-15,0-22 0,-21 22 16,0 0-16,21-22 0,-21 22 16,22-1-16,-22 1 0,0 0 0,0 21 15,0-1-15,0 1 0,0 0 16,0 42 0,-22 0-16,1 1 0,0 20 0,21 0 15,-21 1-15,0 20 0,0-21 16,21 22-16,0-1 0,0 1 0,0-22 15,-22 22-15,22-22 0,0 0 16,0 1-16,0-1 0,0 0 0,0-20 16,0 20-16,22-21 0,-22 0 15,21 0-15,-21 1 16,21-22-16,0 0 0,0 0 16,0 0-16,1 0 0,-1 0 15,0-22-15,0 1 0,0 0 0,0 0 16</inkml:trace>
  <inkml:trace contextRef="#ctx0" brushRef="#br0" timeOffset="10703.02">18224 889 0,'0'0'0,"0"-21"0,0-43 31,-21 64-15,0 22-16,21-1 0,-21 0 15,0 0-15,0 21 0,-1-20 16,1 20-16,21-21 0,0 21 15,-21 1-15,21-22 0,0 21 0,0-21 16,0 1-16,0-1 0,0 0 16,0 0-16,0 0 0,21-21 0,-21 21 15,43-21-15,-22 0 0,0 0 16,21 0-16,1 0 0,-1 0 0,0 0 16,1-21-16,20 21 0,-21-21 15,1 0-15,-22 0 0,21-22 0,-21 22 16,1-21-16,-22 0 0,0 20 15,0-20-15,0 0 0,0-1 16,0 1-16,-22 21 0,1-21 0,0 20 16,0 1-16,0 21 0,0 0 15,-22 0-15,22 0 0,-21 0 16,21 0-16,-22 21 0,22 1 0,0-1 16,-21 0-16,20 0 0,22 0 15,-21 22-15,21-22 0,0 0 16,0 0-16,0 0 0,0 0 0,21 1 15,1-22-15,-1 0 16,21 0-16,0 0 0</inkml:trace>
  <inkml:trace contextRef="#ctx0" brushRef="#br0" timeOffset="12995.43">18944 847 0,'0'0'0,"0"-21"0,0-1 0,0 1 16,0 0-16,0 0 15,-21 42 17,0 0-32,21 22 0,-21-22 15,-1 21-15,22-21 0,0 22 16,-21-1-16,21 0 0,-21-21 16,21 22-16,0-22 0,0 42 15,0-41-15,0-1 0,21 0 16,0-21-16,1 21 0,-1-21 15,0 0-15,0 0 0,0 0 0,0 0 16,1 0-16,-1 0 0,0 0 16,0 0-16,0-21 0,22 21 0,-22-21 15,0 0-15,0-1 0,0-20 16,0 21-16,1-21 0,-22 20 0,21-20 16,0 0-16,0 21 0,-21-22 15,0 22-15,0 0 0,0 0 16,-21 21-1,0 21-15,0 0 16,-1 0-16,22 22 0,-21-22 16,21 0-16,-21 21 0,21-21 15,0 1-15,0 20 0,0-21 16,0 0-16,0 0 0,0 1 0,0-1 16,0 0-16,21-21 15,0 0-15,1 0 0,-1 0 0,0 0 16,0 0-16,0 0 0,22 0 15,-22 0-15,0 0 0,21-21 0,-21 0 16,22-1-16,-22 1 0,0 0 16,0-21-16,0 21 0,1-22 0,-1 22 15,0-21-15,0 21 16,-21-22-16,0 22 0,0 0 0,0 0 16,0 0-1,-21 42 1,0 0-16,0 0 0,21 0 15,0 22-15,-22-22 0,22 21 0,-21-21 16,21 0-16,0 22 0,0-22 16,0 0-16,0 0 0,0 0 0,0 1 15,21-1-15,1-21 0,-1 21 16,0-21-16,0 0 0,21 21 0,-20-21 16,-1 0-16,21 0 15,-21 0-15,0 0 0,22 0 0,-22-21 16,0 0-16,0 21 0,0-21 15,1-22-15,-1 22 0,-21 0 0,21-21 16,-21-1-16,21 22 0,-21-21 16,0 21-16,0-22 0,0 22 0,0 0 15,-21 42 17,21 0-32,-21 0 0,21 1 15,0-1-15,-21 21 0,21-21 16,-22 0-16,22 22 0,-21-22 0,21 0 15,0 0-15,0 0 0,0 1 16,0-1-16,-21 0 0,21-42 63,0 0-63,0-1 15,21 1-15,0 0 0,-21 0 16,0-21-16,22 20 0,-1 1 0,0-21 15,0 21-15,-21 0 0,21-1 16,0 1-16,1 0 0,-22 0 0,21 21 16,0 0-16,0 0 15,0 21-15,-21 0 0,0 0 16,0 1-16,21-1 16,-21 21-16,0-21 0,0 0 0,0 22 15,0-22-15,0 0 0,0 0 16,0 0-16,0 1 0,0-1 0,0 0 15,0 0-15,22-21 47,-22-21-47,0 0 16,0 0-16,21-1 16,0 1-16,-21-21 0,21 21 0,0-22 15,0 22-15,1-21 16,-1 0-16,0 20 0,21-20 0,-21 21 0,22-21 15,-22 20-15,0 22 16,0-21-16,0 21 0,1 0 16,-22 21-16,21 1 15,-21-1-15,0 21 0,0-21 0,0 22 16,0-22-16,0 21 0,0-21 16,0 22-16,0-22 0,-21 0 0,21 0 15,0 0-15,0 0 0,0 1 16,0-1-16,21-21 0,0 0 15,0 0-15,0 0 0,0 0 16,1 0-16,-1 0 0,21 0 0,-21 0 16,22 0-16,-22 0 15,21-21-15,-21 21 0,22-22 0,-22 1 16,21 0-16,-21 0 0,0-21 16,1 20-16,-1 1 0,-21-21 0,21 21 15,-21 0-15,0-1 0,0 1 16,0 0-16,0 0 0,-21 21 15,0 0-15,-1 0 16,1 21-16,0-21 0,0 42 16,0-20-16,21-1 0,0 0 0,-21 0 15,21 21-15,0-20 0,0-1 16,0 0-16,0 0 0,0 0 16,0 0-16,21 1 0,0-22 15,-21 21-15,21-21 0,0 0 0,0 21 16,1-21-16,-1 0 15,0 0-15,0 0 0,0 0 0,0-21 16,1 21-16,-1-21 16,0-1-16,-21 1 0,21 0 0,0 0 15,0-21-15,-21 20 0,22 1 16,-22 0-16,21 0 0,-21 0 0,0 0 16,0 42 15,-21 0-31,-1-21 15,22 21-15,-21 0 0,21 0 0,0 1 16,-21-1-16,21 0 0,-21 0 16,21 0-16,0 0 15,0 1 1,21-22 15,0 0-15,-21-22-16,21 22 0,1-21 15,-1 21-15,0-21 0,0 0 16,0 21-16,0 0 16,1 0-16,-22 21 15,0 0 1,21 0-16,0 1 16,0-1-16,0-21 15,0 0-15,1 0 16,-1 0-16,0 0 0,0 0 0,0 0 15,0 0-15,1 0 0,-1 0 16,0-21-16,0-1 0,0 1 16,0 0-16,-21 0 0,22-21 0,-1-1 15,-21 1-15,21 0 0,-21-1 16,0 1-16,21-22 0,0 22 0,0 21 16,-21-21-16,0-1 15,0 22-15,22-21 0,-22 21 0,0-1 16,0 1-1,0 42-15,0 1 16,-22-1-16,22 0 0,-21 0 16,0 21-16,21 1 0,-21-1 0,0 0 15,0 1-15,21-1 0,0 0 16,-22 1-16,22-1 0,-21 0 16,21-20-16,0 20 0,-21-21 0,21 0 15,0 0-15,0 1 0,0-1 16,0 0-1,21-21-15,0 0 0,1 0 16,-1 0-16,0 0 16,0 0-16,-21-21 0,21 0 0,0 21 15,-21-22-15,0 1 0,22 0 16,-22 0-16</inkml:trace>
  <inkml:trace contextRef="#ctx0" brushRef="#br0" timeOffset="13279.9">21696 762 0,'-21'0'0,"42"0"0,-64 0 0,65 0 47,-1 0-47,0 0 0,21 0 16,-21 0-16,22 0 0,-1 0 0,0 0 15,-20 0-15,20 0 0,0 0 16,-21 0-16,1 0 0,-1 0 0,0 0 15,0 0-15,0 0 0,0 0 16,-42 0 47,0 0-63,0 0 0,0 0 0,0 0 15,-1 21-15</inkml:trace>
  <inkml:trace contextRef="#ctx0" brushRef="#br0" timeOffset="16206.29">783 3069 0,'0'-21'0,"0"42"46,0 0-46,0 1 0,0-1 0,0 21 16,0-21-16,0 22 0,0-1 16,0-21-16,0 21 15,0 1-15,0-22 0,0 21 0,-21-21 16,21 1-16,0-1 0,0 0 16,0 0-16,0 0 15,0-42 16,0 0-31,0 0 0,0-22 16,0 22-16</inkml:trace>
  <inkml:trace contextRef="#ctx0" brushRef="#br0" timeOffset="16432.32">804 2836 0,'0'0'0,"-21"0"15,21-21 1,-21 21-16,21 21 63,0 1-48,21-22-15,0 21 16,0-21-16,1 0 0,-1 21 0,0 0 15,0-21-15</inkml:trace>
  <inkml:trace contextRef="#ctx0" brushRef="#br0" timeOffset="16935.43">1228 3069 0,'0'0'0,"0"106"31,0-85-31,-22 0 15,22 1-15,0 20 0,0-21 0,0 21 16,0-20-16,0 20 16,0-21-16,0 0 0,0 22 0,0-22 15,-21 0-15,21 0 0,0 0 16,0 0-16,0 1 16,-21-22 15,21-22-16,-21 1-15,21 0 0,0 0 16,0-21-16,0 20 0,0-20 16,21 0-16,0-1 0,0 1 0,22 0 15,-22-1-15,21 1 0,22 0 16,-22 21-16,22-1 0,-1 1 16,-21 0-16,22 0 0,-22 21 15,1 0-15,-1 0 0,0 21 16,1 0-16,-22 0 0,0 22 0,-21-22 15,0 21-15,0 1 0,0-1 16,0-21-16,0 21 0,-21-20 0,0 20 16,-1-21-16,1 0 0,0 0 15,21 1-15,-21-22 0,0 21 0,21 0 16,-21-21-16,21-21 47,21 21-47,0-21 15,0 21-15</inkml:trace>
  <inkml:trace contextRef="#ctx0" brushRef="#br0" timeOffset="18747.18">2582 3069 0,'0'0'0,"21"-21"0,1 21 16,-22-21-16,21 0 15,-21 0-15,0-1 16,-21 22 0,-1 0-16,1 0 15,0 0-15,0 0 0,0 0 16,-22 22-16,22-1 0,0 0 0,-21-21 16,21 21-16,-1 0 0,22 0 15,0 1-15,0-1 0,0 0 16,0 0-16,22 0 15,-1 0-15,21 1 0,-21-22 16,22 21-16,-22 0 0,21 0 0,-21 0 16,22 0-16,-22 1 0,0-22 15,0 21-15,0 0 0,-21 0 0,0 0 16,0 0-16,0 1 0,-21-22 16,0 21-16,0 0 0,0-21 0,-22 21 15,1-21-15,21 0 0,-22 0 16,1 0-16,0 0 0,-1 0 0,1 0 15,21-21-15,-21 21 0,20-21 16,1 0-16,-21-1 0,21-20 0,21 21 16,-21 0-16,21-22 15,-22 22-15,22 0 0,0 0 0,-21 21 16,42 21 15,1 0-31,-22 0 0,21 1 0,0 20 16,-21-21-16,21 0 0,0 22 15,0-22-15,1 0 0,-1 0 0,0 0 16,0 0-16,0-21 0,22 0 16,-1 22-16,-21-22 0,21 0 0,1 0 15,-1 0-15,22-22 0,-22 1 16,0 21-16,1-21 0,20 0 16,-21 0-16,1-22 0,-1 22 15,-21-21-15,22 21 0,-22-22 0,0 1 16,0 0-16,0 21 0,0-22 15,-21 1-15,22 21 0,-22 0 0,0-1 16,0 1 0,0 42-1,0 1-15,0-1 0,0 0 16,0 0-16,0 21 0,0 1 0,0-22 16,0 21-16,0 1 0,0-22 15,0 21-15,0 0 0,0-20 16,0-1-16,21 0 0,0 0 0,21 0 15,1 0-15,-1-21 0,0 0 16,1 0-16,20 0 0,1 0 0,20 0 16,-20 0-16,20 0 0,-20-21 15,-1 21-15,1-21 0,-1 0 0,-20 0 16,-1 0-16,0-1 0,-20-20 16,-1 21-16,0-21 0,0 20 0,-21-20 15,0 0-15,0-1 0,0 1 16,0 21-16,-21-21 0,21 20 0,-21 1 15,0 0-15,-22 0 0,22 21 16,-21 0-16,21 0 0,-22 0 0,1 0 16,0 0-16,-1 0 15,1 21-15,0 0 0,20 22 0,-20-22 16,21 21-16,0-21 0,0 22 16,21-1-16,0 0 0,0 1 0,0-22 15,0 21-15,0-21 0,21 0 0,0 1 16,0-1-16,21 0 0,-20-21 15,20 0-15,-21 21 0,21-21 0,-20 0 16,20 0-16,-21 0 0,21-21 16,-20 21-16,-1-21 0,21 0 0,-21-1 15,0 1-15,1-21 0,-22 0 16,21-1-16,-21 1 0,21 0 0,-21-1 16,0-20-16,0 20 15,0-20-15,0 21 0,0-22 0,0 22 16,0-22-16,21 22 0,-21 0 15,0-1-15,0 1 0,0 21 0,0 0 16,0-1-16,0 44 31,0-1-31,-21 21 0,21-21 16,0 22-16,0 62 16,0-62-16,0-1 0,0 0 0,0 1 15,0 20-15,0-20 0,0-1 0,0 0 16,0 22-16,0-43 0,21 21 15,0 1-15,0-22 0,1 0 16,-1 0-16,0 0 0,21 0 0,-21 1 16,22-22-16,-1 0 0,0 0 15,1 0-15,-1 0 0,22-22 0,-22 1 16,0 21-16,1-21 0,-1-21 16,43-1-16,-64 1 0,0 0 15,0-1-15,0 22 0,-21-21 16,0 0-16,0 20 0,0 1 0,0 0 15,0 0-15,-21 21 0,0 0 16,-21 0-16,20 0 0,-20 21 16,21 0-16,0 0 0,0 22 15,-1-22-15,1 21 0,21 1 16,0-1-16,0 0 0,0-21 0,0 22 16,21-1-16,1-21 0,-1 0 0,21 1 15,-21-1-15,22 0 0,-1-21 16,0 0-16,1 0 0,-1 0 0,0 0 15,1 0-15,-22 0 0,21 0 16,0-21-16,-20 0 0,-1 21 0,0-22 16,0-20-16,0 21 0,0 0 15,-21-22-15,22 1 0,-22 21 0,0-21 16,0-1-16</inkml:trace>
  <inkml:trace contextRef="#ctx0" brushRef="#br0" timeOffset="18967">3619 2836 0,'0'0'0,"-21"0"0,0 0 16,42 0 30,0 0-30,1 0-16,-1 0 16,0 0-16,0 0 0</inkml:trace>
  <inkml:trace contextRef="#ctx0" brushRef="#br0" timeOffset="19450.48">7027 2709 0,'0'0'15,"-21"0"-15,-21-105 16,42 83 0,-21 1-16,21 0 15,-22 21-15,22 21 16,-21 0-16,21 22 15,0-1-15,0 0 0,0 1 0,0 20 16,0-20-16,0 62 0,0-41 16,0-22-16,0 22 0,-21-1 15,21-20-15,-21-1 0,0 0 0,21 1 16,-21-22-16,21 21 16,0-21-16,0 0 0,0 1 0,0-1 15,-22-21-15,1 0 16,0 0-1,0-21-15,21-1 0,-21 1 16,0 0-16</inkml:trace>
  <inkml:trace contextRef="#ctx0" brushRef="#br0" timeOffset="20303">6286 3133 0,'0'0'0,"0"-21"31,22 21-31,-1 0 15,21 0-15,0 0 0,1 0 16,-1-22-16,22 22 0,-1-21 0,1 21 16,20-21-16,-20 0 0,20 21 15,-20-21-15,-1 0 0,1-1 16,-1 1-16,1 0 0,-22 0 0,1 0 16,-22-22-16,21 22 0,-21 0 15,-21 0-15,0-21 0,0-1 16,0 1-16,0 21 0,-21 0 15,21-1-15,-21 1 0,0 21 16,0 0 0,-1 21-16,22 1 0,-21-1 0,21 21 15,0 0-15,0 1 0,0 20 16,0-20-16,0-1 0,0 21 0,0-20 16,0-1-16,-21 22 0,21-22 15,-21 21-15,21-20 0,0-1 16,0 0-16,-21 1 0,21-1 0,0-21 15,-21 22-15,21-22 0,0 0 16,0 0-16,21-21 31,0-21-31,0 0 16,-21-22-16,21 22 0,0 0 16,1-21-16,-1-1 0,0 1 0,0 0 15,0-1-15,22 22 0,-22-21 0,21 21 16,-21 0-16,22-1 15,-22 1-15,0 0 0,0 21 0,0 0 16,-21 21-16,0 0 16,21-21-16,-21 22 0,0-1 15,0 21-15,0-21 0,0 0 0,0 22 16,0-22-16,0 21 0,0-21 16,0 1-16,0 20 0,0-21 0,22 0 15,-1 0-15,0-21 0,0 22 16,0-22-16,22 0 0,-1 0 0,0 0 15,1 0-15,-1 0 0,0 0 0,1 0 16,-1-22-16,0 1 0,1 0 16,-1 0-16,0 0 0,1 0 15,-1-22-15,-21 22 0,21-21 16,-20-1-16,-1 22 0,-21-21 0,0 0 16,0 20-16,0-20 0,0 21 0,0 0 15,-21 0-15,-1 21 0,1 0 16,0 0-16,0 0 0,-21 0 0,20 21 15,-20 21-15,21-21 0,0 22 16,21-22-16,0 21 0,0 0 0,0 22 16,0-43-16,21 0 15,0 0-15,21 1 0,-20-1 0,-1 0 16,0-21-16,21 0 0,-21 0 16,22 0-16,-22 0 0,21 0 15,-21 0-15,22 0 0,-22-21 0,0 0 16,21-1-16,-20 1 0,-1 0 15</inkml:trace>
  <inkml:trace contextRef="#ctx0" brushRef="#br0" timeOffset="22077.75">9440 3048 0,'0'0'0,"-21"0"0,0 0 16,0 0-16,21-21 15,0 0-15,0 0 16,0-1-16,0 1 0,0 0 0,21 0 15,0 0-15,0 0 0,0-1 0,22-20 16,-22 42-16,21-21 0,-21 0 16,22 21-16,-22 0 0,21 0 15,-21 0-15,22 21 0,-22 0 16,21 0-16,-21 0 0,1 22 0,-1-1 16,0-21-16,-21 22 0,0-1 15,0 0-15,0 1 0,0-1 0,0-21 16,0 21-16,0 1 0,0-22 0,0 0 15,0 21-15,-21-42 0,21 22 16,0-44 15,0 1-31,0 0 0,0 0 16,21-21-16,0 20 0,0-20 16,-21 21-16,21-21 0,1-1 15,-1 1-15,0 0 0,21 20 0,-21-20 16,1 0-16,-1-1 0,21 22 15,-21 0-15,0 0 0,1 21 0,-1 0 16,0 21 0,0 0-16,-21 0 0,0 1 0,0 20 15,0-21-15,0 21 0,0-20 0,0 20 16,0 0-16,0-21 0,0 22 16,0-1-16,0-21 0,0 22 15,0-22-15,21 0 0,-21 0 0,21 0 16,1-21-16,-1 21 15,0-21-15,0 0 0,0 0 16,22 0-16,-22-21 0,0 0 0,21 0 16,-21 0-16,22 0 0,-22-1 0,21 1 15,-21-21-15,1 21 0,20 0 16,-21-22-16,0 22 0,0-21 0,1 21 16,-1-22-16,0 22 0,-21 0 15,0 0-15,0 42 31,0 0-31,0 0 0,0 0 0,0 1 16,0-1-16,0 0 0,-21 0 0,0 21 16,21-20-16,-22-1 15,22 21-15,0-21 0,0 0 0,0 1 16,0-1-16,0 0 0,0 0 16,22 0-16,-1-21 15,0 0-15,21 0 0,-21 0 0,1 0 16,20-21-16,-21 21 0,0-21 15,22 0-15,-22 0 0,0-1 0,0 1 16,0 0-16,-21 0 0,0-43 16,0 43-16,0 0 0,0 0 15,-21-21-15,0 20 0,0 1 16,0 0-16,-22 0 0,22 21 16,0-21-16,0 21 0,0 0 0,-1 0 15,65 0 16,-22 0-31,21 0 0,1 0 16,20 0-16,-21 0 0,22 0 0,-1 0 16,1 0-16,-1 0 0,1-21 0,-1 21 15,1 0-15,-22 0 0,22-22 16,-22 22-16,0 0 0,-20 0 0,20 0 16,-63 0 15,0 0-31,-22 0 0,1 0 15,21 22-15,-22-1 0,22 0 16,-21-21-16,21 42 0,-22-21 0,22 1 16,0-1-16,0 0 0,0 21 15,0-21-15,21 1 0,0 20 0,-22-21 16,22 0-16,0 22 0,0-22 16,0 0-16,0 0 0,22 0 0,-1-21 15,0 21-15,0-21 0,0 0 0,0 0 16,1 0-16,-1 0 0,0 0 15,21-21-15,-21 0 0,1 21 0,20-21 16,-21-21-16,0 20 0,0 1 16,1-21-16,-1 21 0,0-22 15,0 1-15,0 21 0,0-43 0,-21 22 16,0 0-16,22-1 0,-22-20 16,21 21-16,-21-22 0,0-21 15,0 43-15,0 0 0,0 21 16,0-1-16,0 1 0,0 0 0,0 42 15,0 0 1,0 22-16,-21-1 0,-1 0 0,22 1 16,-21-1-16,0 22 0,0-22 15,21 0-15,0 1 0,-21 20 0,21-42 16,-21 22-16,21-1 0,0 0 0,0 1 16,0-22-16,21 21 15,0-21-15,42 43 0,-41-43 16,20-21-16,0 21 0,1-21 15,20 0-15,-21 0 0,1 0 0,20 0 16,-20 0-16,-1-21 0,0 21 16,1-21-16,-1 0 0,-21-22 0,21 22 15,-20 0-15,-1 0 0,0-22 0,0 22 16,-21 0-16,0-21 16,0 21-16,0-1 0,0 1 0,0 0 15,0 0-15,-21 21 16,0 0-16,0 0 0,-1 21 0,1 0 15,0 0-15,0 1 0,0-1 0,21 0 16,-21 21-16,21-21 0,0 1 16,0 20-16,0-21 0,0 0 0,0 22 15,0-22-15,21 0 0,0 0 16,0-21-16,0 21 0,0-21 16,1 21-16,-1-21 0,21 0 0,-21 0 15,0 0-15,22-21 0,-22 0 0,21 21 16,-21-21-16,22 0 0,-1 0 0,-21-1 15,22 1-15,-1 0 0,0-21 16,1 21-16</inkml:trace>
  <inkml:trace contextRef="#ctx0" brushRef="#br0" timeOffset="25552.77">14372 2731 0,'0'-22'16,"0"1"0,21 0-1,0 0-15,1 0 0,-1 0 16,0-1-16,0 1 16,0 0-16,0 0 0,1 0 0,-22 0 15,21-22-15,0 22 0,-21 0 16,21 0-16,-21 0 0,0-1 0,0 1 15,0 0-15,-21 21 16,0 0-16,0 0 0,-1 0 16,1 0-16,0 0 0,-21 0 15,21 0-15,-22 21 0,22 0 0,-21 22 16,21-22-16,-1 21 0,1 1 0,0-22 16,21 21-16,0 0 0,0 1 15,0-1-15,0-21 0,21 22 0,0-1 16,1-21-16,20 21 15,-21-20-15,21-1 0,1 0 0,-1 42 16,0-41-16,-20-1 16,-1 0-16,0 0 0,-21 0 0,0 0 15,0 22-15,0-22 0,0 0 0,-21 0 16,-22 0-16,22 1 0,-21-1 16,0-21-16,-22 0 0,22 0 0,-1 0 15,-20 0-15,21 0 0,-22 0 16,22-21-16,-1-1 0,1 1 0,0 0 15,21-21-15,-1 21 0,1-1 16,0-20-16,0 0 0,21 21 0,0-22 16,0 1-16,0 0 0,0 20 15,0-20-15,0 21 0,0 0 16,0 0-16,0-1 0,0 1 16,21 21-16,0 21 15,-21 1-15,0-1 0,21 0 0,-21 21 16,22-21-16,-1 22 0,-21-1 15,0-21-15,21 22 0,0-22 0,0 21 16,-21-21-16,21 22 0,1-22 0,20 0 16,-21 21-16,0-21 0,64 1 15,-64-1-15,21-21 0,1 0 16,-1 0-16,0 0 16,43-21-16,-43 21 0,1-22 15,-1 1-15,0 0 0,1 0 16,-1 0-16,-21 0 0,22-1 0,-22-20 15,0 21-15,0 0 0,0-22 0,0 22 16,1-21-16,-22 21 0,0 0 16,0-1-16,0 1 0,0 0 0,-22 21 31,22 21-31,-21-21 0,0 21 16,0 1-16,21-1 0,0 0 15,-21 0-15,21 0 0,-21 22 0,21-22 16,0 0-16,0 0 0,0 0 15,0 0-15,0 1 0,21-1 16,0-21-16,0 0 0,0 0 16,0 21-16,1-21 0,20 0 15,0 0-15,-21 0 0,22 0 0,-1-21 16,0 0-16,1 21 0,-1-22 16,0 1-16,-20 0 0,20 0 0,-21 0 15,0 0-15,0-1 0,-21 1 0,22 0 16,-22 0-16,0 0 15,-22 42 17,1 0-17,21 0-15,0 0 0,0 1 0,0-1 16,0 0-16,0 21 0,0-21 16,0 22-16,0-1 0,0 0 0,0 1 15,21 20-15,1-20 0,-22 20 16,0-21-16,0 22 0,0-1 0,0-20 15,0 20-15,0 1 0,0-1 0,0-20 16,0 20-16,0 1 0,0-1 16,-22 1-16,1-1 0,21 1 0,-21-1 15,0-21-15,0 1 0,0-1 16,-1 0-16,1 1 0,0-22 16,0 21-16,-21-42 0,20 21 0,1-21 15,0 0-15,0 0 0,0 0 0,0 0 16,-1 0-16,1-21 0,0 0 15,0-21-15,21 21 0,-21-22 0,21-20 16,0 20-16,0-20 0,0-22 16,0 22-16,21-1 0,0-20 0,0 20 15,22-21-15,-1 1 0,21 20 0,1-20 16,-1-1-16,1 0 16,-1 1-16,1 20 0,21 1 0,-22-22 15,1 21-15,-1 1 0,1 21 0,-22-22 16,0 22-16,1-1 0,20-20 15,-42 42-15,0 0 16,-21-1-16,0 1 0,-21 21 16,0 0-16,0 0 0,0 21 15,-22 1-15,22-22 0,0 21 0,0 0 16,0 0-16,21 0 0,0 0 16,0 1-16,0-1 0,0 0 15,0 0-15,0 0 0,0 0 0,21 1 16,0-1-16,0 0 0,0-21 15,1 21-15,-1 0 0,0 0 16,0-21-16,-21 22 16,21-22-16,-42 0 31,0-22-15,0 1-16,0 0 0,21 0 15,-22 21-15,22-21 0,-21 21 16,21 21 15,0 0-15,0 0-16,0 0 15,0 1-15,21-22 0,-21 21 0,22 0 16,-1-21-16,0 21 0,0-21 16,21 0-16,-20 0 0,20 0 15,0 0-15,1 0 0,-1 0 0,0 0 16,1 0-16,-1-21 0,0 0 15,1 21-15,-1-21 0,-21-1 0,21 1 16,-20-21-16,20 21 0,-21 0 16,0-22-16,0 1 0,1 0 0,-1-1 15,0 1-15,0-22 0,-21 22 16,21 0-16,0-1 0,-21-20 16,22 21-16,-22 20 0,0-20 0,0 21 15,0 0-15,0 0 0,0 42 31,0 0-31,0 0 16,-22 21-16,22 1 0,0-1 0,-21 0 16,0 22-16,21-22 0,-21 1 15,21-1-15,0 0 0,0 1 0,0-1 16,0 0-16,0-21 0,0 1 16,0 20-16,21-21 0,0 0 15,0 0-15,22-21 0,-22 0 0,0 0 16,21 0-16,-20 0 0,20 0 15,0 0-15,1 0 0,-1 0 0,0-21 16,1 0-16,-22 21 0,21-21 16,0 0-16,-20 0 0,-1-1 0,0-20 15,0 21-15,-21 0 0,21 0 16,-21-1-16,0 1 0,0 0 16,0 0-16,0 0 0,-21 21 0,0 0 15,0 0-15,0 0 0,-1 0 16,1 21-16,0 0 0,0 0 15,21 0-15,0 1 0,0-1 16,0 0-16,0 0 0,0 0 0,0 22 16,0-22-16,21 0 15,0-21-15,0 21 0,1 0 16,20-21-16,-21 0 0,21 0 0,-20 0 0,20 0 16,0 0-16,1 0 0,-22 0 15,21-21-15,-21 21 0,22-21 16,-22 0-16,0 0 0,0-1 15,0 1-15,0-42 0,1 20 16,-22 22-16,21-21 0,-21 21 16,21 0-16,-21-1 0,0 1 0,0 42 31,-21 1-15,21-1-16,-21 0 0,-1 0 15,22 0-15,0 22 0,-21-22 16,0 0-16,21 0 0,-21 0 0,21 22 15,0-22-15,0 0 16,0 0-16,0 0 16,0-42 15,21 0-15,-21 0-16,21 0 0,0-1 15,-21 1-15,22 0 0,-1-21 0,-21 21 16,21-1-16,0-20 0,0 21 15,0-43-15,1 43 0,-22 0 16,21 21 0,-21-21-16,21 21 0,0 21 15,-21 0-15,0 0 0,0 1 16,0-1-16,21 21 0,-21-21 16,0 0-16,0 22 0,0-22 0,0 0 15,0 21-15,0-20 0,0-1 0,21 0 16,-21 0-16,0 0 0,22-21 47,-22-21-47,21 21 15,-21-21-15,0 0 0,21 0 0,0-1 16,0 1-16,0 0 0,1-21 16,20 21-16,-21-22 0,21 22 15,22-64-15,-22 43 0,1 21 16,-22-21-16,21 20 0,0 1 15,-20 0-15,20 0 0,-21 21 16,-21 21-16,0 0 0,0 0 16,0 22-16,0-22 0,0 21 0,0 1 15,0-22-15,0 21 0,0-21 16,0 22-16,0-22 0,0 0 16,0 21-16,0-21 0,0 1 15,21-1-15,0 0 0,1-21 16,-1 0-16,0 21 0,21-21 15,-21 0-15,1 0 0,20 0 0,-21 0 16,0 0-16,0 0 0,1-21 16,-1 21-16,0-21 0,0 0 15,-21-1-15,21 1 0,-21 0 0,21 0 16,-21 0-16,0 0 0,0-1 16,0 1-16,0 0 0,0 0 15,-21 0-15,0 0 16,0 21-16,0-22 0,-22 22 0</inkml:trace>
  <inkml:trace contextRef="#ctx0" brushRef="#br0" timeOffset="25895.77">16976 2434 0,'0'0'0,"0"-21"31,21 0-31,0 21 16,21 0-16,1-21 0,-1 21 15,21 0-15,1-21 0,-1 21 0,1 0 16,-1-22-16,1 22 0,-1 0 15,1 0-15,-1-21 0,-20 21 0,-1-21 16,0 21-16,-20 0 0,-1 0 16,0 0-16,0 0 0,-42 0 31,0 0-31,0 0 0,-1 0 16,-20 21-16,0-21 0,-1 21 0</inkml:trace>
  <inkml:trace contextRef="#ctx0" brushRef="#br0" timeOffset="27891.85">2095 5313 0,'-21'0'16,"42"0"-16,-63 0 0,21 0 0,21-21 16,0 0-16,0-1 15,0 1-15,0 0 16,0-21-16,0 21 0,21-22 0,-21 22 15,0-21-15,21-1 0,-21 1 16,0 21-16,0-21 0,0-1 16,0 1-16,0 21 0,-21-22 15,0 22-15,0 0 0,0 21 16,-22-21-16,22 21 0,-21 0 0,-1 0 16,1 0-16,-21 21 0,20 0 15,-20 22-15,20-1 0,1 0 0,-21 22 16,20-1-16,1-20 0,0 20 15,20 1-15,-20-1 0,21-21 16,21 1-16,0-1 0,0 0 0,0 1 16,0-22-16,21 0 0,21 0 15,-20-21-15,20 0 0,0 0 0,1 0 16,-1 0-16,0 0 16,1 0-16,20-21 0,-21 0 0,1 0 15,-1 0-15,-21-22 0,22 22 16,-1 0-16,-21-21 0,21-1 15,-20 22-15,-1-21 0,0-1 0,-21 1 16,0 0-16,0-1 0,21 22 16,-21-21-16,0 21 0,0 0 0,0 42 31,0 0-31,0 21 16,0-21-16,0 22 0,0-1 0,0 0 15,0 1-15,0-1 0,21-21 0,-21 22 16,21-22-16,1 0 15,-22 0-15,21 0 0,0 0 0,0-21 16,21 0-16,-20 0 0,20 0 16,0 0-16,1 0 0,-1-21 15,0 0-15,1 21 0,-1-42 0,0 21 16,-21-1-16,22 1 0,-22-21 16,0 21-16,0 0 0,0-22 0,-21 22 15,0 0-15,0-21 0,0 20 16,0 1-16,-21 42 31,21 1-31,0-1 0,-21 0 0,0 21 16,0-21-16,0 1 15,21 20-15,-22-21 0,1 0 0,21 0 16,-21 1-16,21-1 0,-21 0 16,21 0-16,0-42 31,21 0-31,0 0 15,0-1-15,1 1 0,20 0 16,-21-21-16,0-1 0,0 22 0,22-21 16,-22 0-16,21 20 0,-21 1 15,1 0-15,-1 0 0,0 21 0,0 0 16,0 0-16,-21 21 0,21 0 16,-21 0-16,22 22 0,-1-22 15,-21 21-15,0-21 0,0 22 16,21-22-16,-21 21 0,21-21 0,-21 22 15,21-22-15,-21 0 0,21 0 16,1 0-16,-1 1 0,0-1 0,0-21 16,21 0-16,1 0 0,-1 0 15,0 0-15,22 0 0,-22 0 0,22-21 16,-1-1-16,-20 1 0,20 0 16,1 0-16,-22 0 0,0-22 15,22 22-15,-43-21 0,21 21 0,-21-22 16,1 1-16,-1 0 0,-21-1 15,0 1-15,0 0 0,0-1 0,-21 1 16,-1 21-16,1-21 0,0 20 16,-21 22-16,21 0 0,-22 0 0,1 0 15,21 0-15,-22 0 0,1 22 16,0-1-16,21 0 0,-22 21 0,22 1 16,0-1-16,0 0 0,0 1 15,-1-1-15,22 0 0,0 1 0,0-22 16,0 21-16,0-21 0,0 0 15,0 1-15,22-22 0,-1 21 0,0-21 16,0 0-16,0 0 0,22 0 16,-22 0-16,0 0 0,21-21 0,-21 21 15,22-22-15,-22 1 0,21 0 16,-21 0-16,1 0 0,-1-22 16,0 1-16,-21 0 0,21-1 0,0 1 15,-21 0-15,0-22 0,21 22 16,1 0-16,-1-22 0,-21 22 0,21-1 15,-21 1-15,0 0 0,21 21 16,-21-22-16,0 22 0,0 0 0,0 42 47,0 0-47,0 22 0,0-22 0,0 21 16,-21 0-16,21 22 0,0-22 0,0 22 15,0-1-15,0-20 0,0 20 16,0-21-16,0 22 0,0-22 15,0-21-15,0 22 0,21-22 0,0 21 16,-21-21-16,0 1 0,21-22 16,1 21-16,-1-21 0,0 0 15,0 0-15,0 0 16,0 0-16,1 0 0,-1-21 0,0 21 16,21-22-16,1 1 0</inkml:trace>
  <inkml:trace contextRef="#ctx0" brushRef="#br0" timeOffset="28186.72">5736 4445 0,'0'0'16,"42"-21"-16,-20 0 0,-22 0 16,0 42-1,-22 0 1,1 0-16,0 0 0,0 22 0,0-1 15,0 0-15,-1 1 0,1-1 16,21 0-16,-21 22 0,0-22 16,21 0-16,0 1 0,-21 41 15,21-41-15,0-1 16,0-21-16,0 0 0,0 1 0,21-22 16,0 0-16,0 0 15,0 0-15,1 0 0,-1 0 0,0 0 16,0-22-16,0 1 0,0 0 15,-21 0-15,22 0 0</inkml:trace>
  <inkml:trace contextRef="#ctx0" brushRef="#br0" timeOffset="28935.29">5609 4826 0,'0'0'0,"-42"0"0,21 0 0,-1 0 16,1 0-16,0 0 0,0 0 0,42 0 31,0 0-16,0 0-15,22 0 0,-1 0 16,0-21-16,1 21 0,-1-21 0,0 0 16,1 21-16,-1-22 0,0 1 15,1 21-15,-22-21 0,21 21 0,-21 0 16,1 0-16,-22-21 0,21 21 16,-21 21-1,0 0-15,0 0 16,-21 1-16,21 20 15,0-21-15,0 0 0,-22 22 0,22-22 16,0 0-16,0 0 0,0 0 0,0 0 16,0 1-16,0-1 0,22-21 15,-1 0-15,0 0 0,0 0 0,0 0 16,0 0-16,1 0 0,20-21 16,-21 21-16,0-22 0,0 1 0,22 0 15,-22 0-15,0 0 0,0-22 16,0 1-16,-21 21 0,22-21 15,-22 20-15,0 1 0,0 0 16,0 0-16,0 42 47,-22 21-47,22-20 16,0-1-16,0 21 0,0 0 0,0 1 15,0-1-15,0 0 0,0 22 16,0-22-16,0 1 0,0-1 0,0 21 15,0-20-15,0-1 0,0 22 16,22-22-16,-22 21 0,21 1 0,-21-1 16,21-20-16,-21 20 0,21 1 15,-21-22-15,0 22 0,0-22 16,0 64-16,0-64 0,0 0 0,0 1 16,-21-1-16,21-21 15,-42 22-15,20-22 0,1 0 0,0-21 16,0 0-16,-21 0 0,20 0 0,1 0 15,0-21-15,-21 0 0,21-1 16,-1 1-16,1 0 0,0-21 0,0-1 16,0 1-16,0-43 0,21 43 15,0-64-15,0 43 16,0 20-16,0 1 0,21 0 0,0-1 16,0 1-16,-21 0 0,42 21 15,-20-22-15,-1 22 0,0-21 16,21 21-16,-21-1 0,22 1 0,-1-21 15,0 21-15,1-22 0</inkml:trace>
  <inkml:trace contextRef="#ctx0" brushRef="#br0" timeOffset="29277.92">7027 4657 0,'0'0'0,"0"-21"0,0-1 0,0 1 15,-21 21 1,0 21-16,0-21 15,21 43-15,-21-22 0,21 21 0,-22 1 16,22 20-16,0-21 0,0 22 16,0-1-16,0 1 0,0-1 0,0 1 15,0-1-15,0 1 16,0-1-16,0 1 0,0 21 0,0-22 16,0 1-16,-21-1 0,21 1 0,0-22 15,0 21-15,0-20 0,0-1 16,0 0-16,0 1 0,0-22 0,0 21 15,0-21-15,0 1 0,0-1 16,0-42 0,0-1-1,21 1-15,-21 0 0,22 0 0,-22-21 16,0-1-16,0 1 0,21 0 16,-21-22-16,0 1 0,21-1 0,-21 1 15</inkml:trace>
  <inkml:trace contextRef="#ctx0" brushRef="#br0" timeOffset="29591.99">6879 5080 0,'0'-63'0,"0"126"0,-21-169 0,21 64 16,0 0-16,-21-1 0,21 1 0,0 0 15,0 20-15,0 1 0,0 0 16,21 0-16,21 0 0,-21 0 0,1-1 16,20 22-16,0 0 0,-21-21 0,22 21 15,-1 0-15,-21 0 16,22 21-16,-22 1 0,0-1 0,0 0 15,-21 0-15,0 21 0,0 1 0,0-1 16,0 0-16,-21-20 0,-21 20 16,20 0-16,-20-21 0,0 22 0,-1-22 15,1 0-15,0 0 0,-1 0 16,1-21-16,21 22 0,-21-22 0,20 0 16,1 0-16,0 0 15,42 0 1,-21-22-1,43 22-15,-22-21 0,0 21 16,0-21-16,21 0 0,-20 21 0,-1-21 16,21 21-16</inkml:trace>
  <inkml:trace contextRef="#ctx0" brushRef="#br0" timeOffset="29935.31">7281 4974 0,'0'0'15,"21"0"-15,1 0 0,-1 0 0,0 0 16,0 0-16,0 0 15,-21-21-15,21 21 0,1-21 0,-1 21 16,0-21-16,-21 0 0,21-1 0,21 1 16,-20 0-16,-1 0 0,0 0 15,0 0-15,-21-1 0,21 1 0,-21-21 16,0 21-16,0 0 16,-21 21-1,0 0-15,0 0 0,0 21 16,-1 0-16,1 0 0,0 21 15,0-20-15,0 20 0,0 0 0,21-21 16,0 22-16,0-1 0,0-21 16,0 22-16,0-1 0,0 0 15,21-21-15,0 1 0,0-22 16,0 21-16,0-21 0,1 0 16,-1 0-16,0 0 0,42 0 15,-41 0-15,-1 0 0,0 0 0,0-21 16,-21-1-16,21 1 0,0 0 15,-21 0-15,22 0 0</inkml:trace>
  <inkml:trace contextRef="#ctx0" brushRef="#br0" timeOffset="33907.73">9292 4890 0,'0'21'16,"21"-21"-16,0 0 16,1-21-16,-1-1 0,21 1 15,-21 0-15,0 0 0,22 0 16,-1 0-16,0-22 0,22 22 0,-22-21 15,1 21-15,-1-22 0,0 22 16,1-21-16,-22-1 0,21 1 0,-21 21 16,-21-21-16,0-1 0,0 1 0,0 21 15,0 0-15,-21-1 0,0 1 16,0 0-16,0 21 0,-22 0 16,22 0-16,0 0 0,0 21 0,0 0 15,-1 1-15,1-1 0,0 21 16,21 0-16,-21 1 0,21-1 0,0 0 15,0 1-15,0 20 0,0 1 16,0-1-16,0 1 0,0 20 0,0-20 16,0 21-16,0-1 0,0-20 15,0 20-15,0 1 0,0 0 0,0-1 16,0 1-16,0 0 0,0-1 0,0 1 16,0-21-16,0 20 0,0-20 15,0-1-15,-21 22 0,21-22 0,0 1 16,0-1-16,-21-20 0,21-1 0,0 0 15,0 1-15,0-22 0,0 0 16,21 0-16,0-21 0,0 0 16,21 0-16,-20-21 0,20 0 0,0-21 15,1 20-15,-1-20 0,0 0 0,1-1 16,-1-20-16,0 21 0,1-1 16,-22-20-16,0-1 0,0 1 0,0-1 15,-21-20-15,0 20 0,0-21 0,0 22 16,-21-22-16,0 22 0,0-22 15,-22 22-15,1-1 0,0 1 0,-1 20 16,-20 1-16,21 0 0,-1-1 16,1 22-16,0 0 0,-1 0 15,1 21-15,21 0 0,0-21 0,-1 21 16,44 0 15,-1-22-31,21 1 0,0 21 16,1-21-16,20 0 0,1 0 0,-1 0 15,1-1-15,-1 1 0,1 0 16,-1-21-16,43-1 0,-64 22 16,1-21-16,-22 21 0,21 0 0,-21 21 15,-21-22-15,0 1 16,22 21-16,-22-21 0,-22 21 31,1 0-31,21 21 16,-21 0-16,0 1 0,21-1 0,0 0 15,-21 21-15,21 1 0,-21-1 16,21 0-16,0 1 0,0-1 0,0 21 16,0-20-16,0-22 15,21 21-15,0-21 0,0-21 0,0 22 16,0-22-16,1 0 0,20 0 0,-21 0 16,0 0-16,22 0 0,-22 0 15,42-43-15,-20 43 0,-22-21 16,21-21-16,-21 21 0,0-1 15,1-20-15,-1 0 0,-21-1 0,0 22 16,0-21-16,0 0 0,0-1 0,0 1 16,-21 21-16,-1-22 15,-20 22-15,21 0 0,-21 0 0,20 0 16,-20 0-16,0 21 0,21 0 16,-22 0-16,1 0 0,21 21 0,-22 0 15,22 0-15,0 0 0,0 0 0,0 22 16,21-22-16,-21 21 0,21 1 15,0-1-15,0-21 0,0 21 0,21 1 16,0-22-16,0 21 0,21-21 16,-20 1-16,-1-1 0,21 0 0,0-21 15,1 0-15,-1 0 0,0 0 0,1 0 16,20 0-16,-20 0 0,20-21 16,-21 0-16,1-1 0,20 1 15,-20 0-15,-1-21 0,0 21 16,-21-22-16,22 1 0,-22 0 0,21-1 15,-21 1-15,1 0 0,-1-1 0,0 22 16,-21-21-16,0-1 0,21 22 16,-21 0-16,0-21 0,0 21 15,-21 21 1,21 21-16,-21 0 16,0 0-16,-1 0 0,22 22 15,-21-22-15,21 21 0,-21 0 16,21-20-16,0 20 0,0 0 0,0 1 15,0-1-15,0 0 0,0 1 0,0-22 16,0 21-16,0-21 0,21 22 16,0-43-16,1 21 0,-1-21 15,0 0-15,0 0 0,21 0 16,-20 0-16,-1-21 0,21-1 0,-21 1 16,0 0-16,22 0 0,-22-21 15,21-22-15,-21 22 0,1-1 16,-1 1-16,0 0 0,0-1 15,0 1-15,-21 0 0,21-1 0,-21 1 16,22 0-16,-22-1 0,21 1 16,-21 0-16,0 21 0,0-1 15,0 1-15,-21 21 16,-1 21-16,1 1 0,21-1 0,-21 0 16,0 21-16,21 1 15,0-1-15,-21 0 0,21 1 0,-21-1 0,21 0 16,0 1-16,0-1 0,0 21 15,0-41-15,0 20 0,0 0 0,0 1 16,0-22-16,21 0 0,0 21 16,0-42-16,0 21 0,0-21 0,22 0 15,-22 0-15,21 0 0,1 0 0,-22 0 16,21-21-16,0 0 16,43-21-16,-64 21 0,22-1 15,-22-20-15,21 21 0,-21-21 0,0-1 16,1 22-16,-1 0 0,-21-21 15,0 20-15,0 1 0,-21 21 32,21 21-32,-22 1 0,1-1 0,0 0 15,0 0-15,21 21 0,0-20 16,-21 20-16,21 0 16,0-21-16,0 1 0,0-1 0,0 0 15,21 0-15,0-21 0,0 21 16,0-21-16,22 0 0,-22 0 15,0 0-15,0 0 0,22 0 0,-22-21 16,0 21-16,0-21 0,0 0 16,0 0-16,1-1 0,-1-20 0,-21 21 15,0-21-15,0 20 0,0-20 16,0 21-16,0-21 0,0-1 0,0 1 16,-21-22-16,21 43 15,-22 0-15,1 0 0,0 21 0,0 0 16,0 0-16,0 0 0,-22 0 0,22 21 15,0 0-15,0 0 0,-22 1 16,22 20-16,0-21 0,0 21 16,0 1-16,0-1 0,21 0 15,0-20-15,0 20 0,0 0 0,0 1 16,0-22-16,21 0 0,0 21 0,0-21 16,0 1-16,43-1 15,-22-21-15,0 0 0,-20 0 0,20 0 16,0 0-16,1-21 0,-1-1 15,0 1-15,-21 0 0,22 0 0,-22-21 16,21 20-16,-21-20 0,1 0 0,-1 21 16,0-22-16,0 22 0,-21-21 15,0 21-15,0-1 0,21 1 0,-21 0 16,0 42 15,-21 0-15,21 22-16,-21-22 0,21 0 15,0 0-15,0 22 0,0-22 0,0 21 16,0-21-16,0 0 0,0 22 16,0-22-16,0 0 0,0 0 0,0 0 15,21-21-15,0 22 0,0-22 0,1 0 16,-1 0-16,0 0 0,0 0 16,21 0-16,-20-22 0,20 22 0,-21-21 15,21 0-15,-20 0 0,20 0 16,-21-22-16,0 22 0,0-21 15,1 21-15,-1-22 0,0 22 0,-21-21 16,0 21-16,0 0 0,0-1 16,0 1-16,0 0 15,-21 42 1,21 0-16,-21 1 16,21-1-16,-22-21 0,22 21 0,-21 21 15,21-21-15,0 1 0,0-1 16,0 0-16,0 21 0,0-21 0,0 1 15,43-1-15,-43 0 16,21-21-16,0 0 0,0 0 0,0 0 16,0 0-16,1 0 0,-1 0 15,0-21-15,0 0 0,0 21 16,0-22-16,1 1 0,-22 0 0,0-21 16,21 21-16,-21-1 0,21 1 15,-21-21-15,0 21 0,0 0 0,21-1 16,-21 1-16,21 0 0,-21 0 0,0 42 31,0 0-15,0 0-16,0 1 0,0-1 15,0 0-15,0 0 0,0 0 0,0 22 16,0-22-16,0 0 0,0 21 16,0-21-16,0 1 0,0-1 0,21 0 15,1-21-15,-1 21 0,0-21 16,21 0-16,-21 0 15,1 0-15,-1 0 0,21 0 0,0 0 16,-20-21-16,20 0 0,0 21 0,1-21 16,20-43-16,-42 43 15,22-21-15,-22 20 0,0-20 16,0 21-16,0-21 0,0 20 0,-21 1 16,0 0-16,0 0 0,0 42 31,0 0-31,0 0 0,0 1 15,-21-1-15,21 0 0,0 0 16,0 0-16,0 0 0,0 22 16,0-22-16,0 0 0,0 0 0,0 0 15,0 1-15,0-1 0,21-21 16,1 0-16,-1 21 0,0-21 16,0 0-16,0 0 0,0 0 0,1-21 15,-1 0-15,0-1 0,0 1 16,0 0-16,0 0 0,-21 0 0,22 0 15,-1-22-15,0 22 0,0 0 16,-21 0-16,0 0 0,21-1 16,-21 44 15,0-1-31,0 0 0,-21-21 16,21 21-16,0 0 0,-21 0 15,21 1-15,0-1 0,-21 0 0,21 0 16,21-21 15,0-21-15,-21 0-16,21 21 0,0-21 15,1-1-15,-1 1 0,-21 0 0,21 0 16,0 0-16,0 0 16,22-1-16,-22 1 0,0 21 15,0 0-15,0 0 16,-21 21-1,0 1-15,0-1 0,0 0 16,0 0-16,0 0 0,0 0 16,0 1-16,0 20 0,0-21 15,21-21-15,1 21 0,-1-21 0,0 0 16,0 21-16,0-21 0,22 0 16,-22 0-16,21 0 0,-21 0 15,22-21-15,-1 21 0,0-21 0,1 0 16,-1 0-16,-21 0 0,64-43 15,-64 43-15,21 0 0,-21-22 16,1 22-16,-1-21 0,-21 21 16,0-22-16,0 22 0,0 0 0,0 0 15,-21 21-15,-1 0 0,1 0 16,-21 0-16,21 0 0,-22 21 0,-20 0 16,21 0-16,20 1 15,-20 20-15,21-21 0,0 0 16,21 0-16,0 1 0,0-1 0,0 0 15,21-21-15,0 21 16,0-21-16,0 0 0,22 0 0,-22 0 16,0 0-16,21 0 0,-20 0 15,-1 0-15,0 0 0,0-21 16,0 21-16,0-21 0,-42 42 47,0 0-32,21 0-15,-21 22 0,0-22 16,0 21-16,-1 22 0,22-22 0,-21 21 16,0-20-16,21 20 0,-21-20 0,0 20 15,0 1-15,21-1 0,-22-21 16,22 22-16,-21-1 0,21 1 16,0-1-16,0 1 0,0-22 0,-21 22 15,21-1-15,0-20 0,-21-1 0,21 21 16,0-20-16,0-1 0,0-21 15,0 22-15,-21-22 0,21 21 0,-21-21 16,-1-21-16,22 21 0,-21 1 0,0-22 16,0 0-16,0 0 15,0 0-15,-1 0 0,1-22 16,21 1-16,-21 0 0,0 0 0,21 0 16,-21-22-16,21 1 0,-21 21 15,-1-43-15,1 22 0</inkml:trace>
  <inkml:trace contextRef="#ctx0" brushRef="#br0" timeOffset="34102.4">14330 4424 0,'0'0'0,"-21"0"15,-43-21 1</inkml:trace>
  <inkml:trace contextRef="#ctx0" brushRef="#br0" timeOffset="37598.83">17251 4191 0,'0'0'0,"0"-21"0,63-127 32,-42 105-32,-21 22 0,0 0 15,0-21-15,0 21 0,-21 21 0,0-22 16,0 1-16,0 21 0,0 0 15,-1 0-15,-20 0 0,21 0 16,0 21-16,-22 1 0,22-1 0,-21 21 16,21 0-16,0 1 0,-1 20 0,1-20 15,0 20-15,0 1 0,0-22 16,21 21-16,0-20 0,0 20 0,0-20 16,0-1-16,0 0 0,0-21 15,0 64-15,21-64 0,0 0 16,0 1-16,0-1 0,22 0 15,-22-21-15,21 0 0,1 0 0,-1 0 16,0 0-16,1 0 16,20-21-16,-21 0 0,1-1 0,20 1 15,-20 0-15,-1 0 0,0-21 0,-21 20 16,22-20-16,-22 21 0,0-21 16,-21 20-16,0 1 0,21 0 15,-21 0-15,0 0 0,-21 21 16,0 0-16,0 21 15,0 0-15,-1 0 0,1 0 16,0 1-16,0-1 0,21 0 0,-21 21 16,21-21-16,0 1 0,0-1 0,0 0 15,21 0-15,0 0 0,21 0 16,-20 1-16,20-22 0,0 21 0,1-21 16,-22 0-16,21 0 0,0 0 15,1 0-15,-1 0 0,0 0 16,1-21-16,-1-1 0,-21 22 15,22-21-15,-1 0 0,-21 0 0,0 0 16,0 0-16,-21-1 0,0-20 16,0 21-16,0-21 0,0-1 0,0 22 15,-21-21-15,-21-22 0,21 22 16,-43 21-16,43 0 16,0 21-16,-21 0 0,20 0 15,1 21-15,0 0 0,-21 0 0,21 0 16,-1 0-16,22 22 0,0-22 15,0 21-15,0-21 0,0 1 16,0-1-16,0 0 0,0 0 0,22 0 16,-1-21-16,0 21 0,0-21 0,0 0 15,22 0-15,-22 0 0,0 0 16,21 0-16,-21 0 0,22 0 0,-1-21 16,-21 21-16,22-21 0,-1 21 15,0-21-15,1 0 0,-22 0 0,21-1 16,-21 1-16,0-21 0,1 21 15,-1-22-15,-21 22 0,21 0 16,-21 0-16,0 42 31,0 0-31,0 0 0,-21 1 16,0 20-16,21-21 0,0 0 16,-22 0-16,1 1 0,0 20 15,21-21-15,-21 0 0,21 0 16,-21-21-16,21 22 0,0-44 47,21 1-47,0 0 0,0 0 15,0 0-15,1-22 16,-22 22-16,21 0 0,0-21 16,42-22-16,-41 43 15,-1-21-15,0 21 0,0-1 0,21 1 16,-20 0-16,-1 21 0,0 0 15,0 0-15,0 0 0,0 21 0,1 0 16,-1 1-16,0-1 0,0 21 0,-21-21 16,0 22-16,0-1 0,0-21 15,0 21-15,0-20 0,0-1 0,0 21 16,0-21-16,0 0 16,0 1-16,0-44 46,0 1-46,0 0 16,21 0-16,0 0 0,-21 0 16,22-1-16,-1-20 0,0 21 0,0-21 15,0 20-15,0-20 0,1 0 16,20 21-16,-21-1 0,0 1 0,22 0 16,-22 0-16,0 21 0,0 0 15,0 0-15,-21 21 0,21 0 0,-21 0 16,0 1-16,0 20 0,0-21 15,0 21-15,0-20 0,-21-1 0,21 0 16,-21 42-16,21-41 0,0-1 16,0 0-16,0 0 15,21-21-15,0 21 16,22-21-16,-22 0 0,0 0 16,21 0-16,-20 0 0,20 0 0,0 0 15,-21 0-15,22 0 0,-1-21 0,-21 0 16,0 21-16,22-21 0,-22 0 15,0-1-15,-21-20 0,21 21 0,-21-21 16,21 20-16,-21 1 0,0-21 16,0 21-16,0 0 0,0 42 31,-21-21-31,0 21 0,0 0 0,0 21 16,21-20-16,-21-1 15,-1 21-15,22-21 0,-21 0 0,21 1 16,0-1-16,0 0 0,-21 0 0,21 0 15,0 0-15,0 1 16,0-44 31,21 1-31,0 0-16,-21 0 0,22 0 0,-1 0 15,-21-22-15,21 22 0,0-21 16,21 21-16,-20-1 0,-1-20 15,0 21-15,0 0 0,0 21 0,0 0 16,1 0-16,-1 0 0,0 0 16,0 0-16,0 21 0,0 0 0,1 0 15,-22 0-15,0 1 0,0-1 16,0 21-16,0-21 0,0 0 0,0 1 16,0-1-16,0 0 0,0 0 0,0 0 15,0 0-15,0 1 16,0-44 31,0 1-47,0 0 15,21 0-15,0 0 16,-21 0-16,21-22 0,0 22 0,0 0 16,1-21-16,-1-1 0,0 22 15,21-21-15,-21-1 0,43 1 16,-43 21-16,0 0 0,0 21 15,1 0-15,-1 0 0,-21 21 16,21 0-16,-21 21 0,0-20 16,0-1-16,0 21 0,0-21 0,0 22 15,0-22-15,0 21 0,0-21 0,0 0 16,21 1-16,-21-1 16,21 0-16,-21 0 0,21-21 0,1 21 15,-1-21-15,21 0 0,-21 21 16,0-21-16,22 0 0,-22 0 0,21 0 15,-21 0-15,22 0 0,-22 0 0,21-21 16,-21 21-16,1-21 0,20 0 16,-21 21-16,0-42 0,-21 20 15,21 1-15,-21-21 0,22 21 0,-22-22 16,0 1-16,0-21 16,0 41-16,0 1 0,-22 0 0,1 21 15,0 0-15,-21 0 0,21 0 16,-1 0-16,-20 21 0,21 0 0,0 22 15,-22-22-15,22 21 0,0-21 16,0 1-16,0 20 0,0-21 0,21 21 16,0-20-16,0-1 0,0 0 15,0 0-15,0 0 0,21 0 16,0-21-16,0 0 0,0 22 16,0-22-16,1 0 0,20 0 0,-21 0 15,0 0-15,0 0 0,1-22 0,-1 22 16,0-21-16,0 21 0,0-21 15,0-21-15,1 21 16,-22-1-16,21-20 0,-21 21 0,21 0 16,-21 0-16,0-1 0,0 1 15,0 42 17,0 1-32,0-1 0,0 0 15,0 0-15,-21 0 0,21 0 16,0 1-16,0-1 0,0 0 0,0 0 15,0 0-15,21-21 16,0 21-16,0-21 0,0 0 16,1 0-16,-1 0 15,0 0-15,0-21 16,-21 0-16,0 0 0,21 21 0,-21-21 16,21 0-16,-21-22 15,0 22-15,0 0 0,0 0 0,0 0 16,22-1-16,-22 44 31,-22-1-31,1 0 0,21 0 16,0 21-16,-21-20 0,21-1 15,-21 0-15,21 0 0,0 0 16,0 0 0,21-21 15,0-21-16,-21 0-15,21 0 0,1 0 16,-1 21-16,0-21 0,0-1 16,-21-20-16,21 21 0,0 0 0,22-22 15,-22 43-15,0-21 16,0 21 0,-21 21-16,0 1 0,0-1 0,0 0 15,0 0-15,0 0 0,21 0 16,-21 1-16,0-1 0,22 0 15,-1-21-15,0 21 0,0-21 16,21 21-16,-20-21 0,-1 0 16,0 0-16,21 0 15,-21 0-15,1 0 0,-1 0 0,0 0 16,21-21-16,-21 0 0,1 21 0,-22-21 16,21-22-16,0 22 0,-21 0 15,0-21-15,0-1 0,0 22 16,0-21-16,0 21 0,0-22 0,0 22 15,0 0-15,-21 21 0,0 0 16,-1 0-16,1 0 0,-21 21 0,21-21 16,-22 43-16,22-22 0,0 0 0,-21 21 15,21-21-15,-1 1 16,22 20-16,0-21 0,-21 0 0,21 22 16,0-22-16,0 0 15,21 0-15,1 0 0,-1-21 0,0 21 16,21-21-16,-21 0 15,1 0-15,-1 0 0,21 0 16,-21-21-16,0 0 0,1 0 16,-1 0-16,-21 0 0,21-22 15,0 22-15,-21-21 0,21-22 0,-21 22 16,21-22-16,1 1 16,-22-1-16,0 22 0,21-21 0,-21 20 15,21 1-15,-21 0 0,0 20 16,0 1-16,0 0 0,-21 42 31,0 0-31,-1 22 0,-20 20 0,21-20 16,0 20-16,0 1 0,-1 63 15,22-64-15,0 1 0,0-22 16,0 21-16,22-20 0,20-1 16,-21-21-16,0 22 0,0-22 0,1 0 15,20 0-15,-21-21 0,0 0 16,0 0-16,1 0 0,-1 0 0,0 0 15,0 0-15,0 0 0,22 0 16,-22-21-16,0 0 0,0 0 0,0-1 16,0 22-16,1-21 0,-22 0 15</inkml:trace>
  <inkml:trace contextRef="#ctx0" brushRef="#br0" timeOffset="39392.28">5440 7027 0,'0'0'0,"21"64"15,0-43 1,0-21 0,0 0-16,1 0 0,-1 0 15,0-21-15,0 0 16,0 0-16,0 21 0,-21-22 0,0 1 16,0 0-16,0 0 0,0 0 15,0 0-15,-21-1 0,0 1 16,0 0-16,-21-21 0,-1 21 0,1-1 15,0 1-15,-1 0 0,-41 21 16,41 0-16,1 0 0,21 21 0,-22 0 16,1 1-16,21-1 15,0 21-15,-22-21 0,22 22 0,0-1 0,0 21 16,0-20-16,0 20 0,-1 1 16,22-22-16,0 22 0,0-22 15,0 0-15,22 1 0,-1-22 0,0 0 16,21 0-16,-21 0 0,22-21 15,-1 0-15,0 0 0,1 0 0,-1-21 16,0 0-16,22 0 0,-22 0 16,1-1-16,-1-20 0,-21 21 0,21-21 15,-20-1-15,-1 22 0,-21-21 16,0-1-16,0-20 0,0 42 16,0 0-16,0-22 0,-21 43 0,-1-21 15,22 0-15,-21 21 16,21 21-16,0 0 15,0 22-15,0-22 0,0 21 16,0-21-16,0 22 0,0-1 16,21 0-16,1-21 0,-1 22 0,0-22 15,0 21-15,0-21 0,22-21 16,-1 22-16,0-22 0,1 0 0,-1 0 16,0 0-16,1 0 0,20-22 0,-21 22 15,1-21-15,-1-21 0,0 21 16,1 0-16,-1-22 0,0 1 0,-20 21 15,20-22-15,-21 1 0,0 21 16,0-43-16,-21 22 0,0 21 16,0 0-16,0 0 0,0 42 31,0 0-31,0 0 16,-21 21-16,21-20 0,0 20 15,0 0-15,0 1 0,-21-22 0,21 21 16,0 0-16,-21-20 0,21-1 0,0 21 15,0-21-15,0 0 16,0-42 0,0 0-1,21 21-15,0-21 0,0-21 0,1 20 16,-22 1-16,21-21 0,0 21 0,0-22 16,-21 22-16,21-21 15,0 21-15,1 0 0,-1-1 0,0 1 16,21 0-16,-21 21 0,1 0 15,-1 0-15,0 0 0,-21 21 16,0 0-16,21 1 0,0-1 0,-21 21 16,21-21-16,1 0 0,-22 22 15,21-22-15,0 21 0,0-21 16,0 22-16,0-22 0,1 0 0,20 0 0,-21-21 16,21 21-16,1-21 0,-1 0 15,0 0-15,1 0 0,-1-21 16,0 21-16,22-21 0,21-21 15,-43 21-15,0-22 0,1 22 16,-1-21-16,0 21 0,-21-1 0,22-41 16,-43 21-16,0 20 15,0-20-15,0 21 0,0 0 0,-21 0 16,-1-1-16,1 1 0,-21 21 0,21 0 16,0 0-16,-22 0 0,22 0 15,-21 21-15,21 1 0,-22-1 0,22 0 16,0 0-16,0 0 0,0 22 15,-22 20-15,43-42 0,0 22 16,0-22-16,0 0 0,0 21 0,0-21 16,0 1-16,0-1 15,21-21-15,1 0 16,-1 0-16,0 0 0,21-21 0,-21-1 16,1 1-16,41-21 15,-42 21-15,22 0 0,-22-22 16,0 22-16,0-21 0,0 21 0,0-22 15,1 1-15,-22 21 0,0-22 0,0-20 16,0 21-16,0-1 0,0-20 16,0 20-16,0-20 0,0 21 0,0-22 15,0 22-15,0 21 0,0-22 16,0 64 0,0 1-16,0 20 0,0 21 15,0-20-15,0 20 0,0 1 16,-22-1-16,22 1 0,0-1 0,0-20 15,0-1-15,22 21 0,-1-20 0,0-22 16,0 21-16,0-21 0,22 22 16,-22-22-16,21-21 0,-21 21 0,22-21 15,-22 21-15,21-21 0,-21 0 16,22 0-16,-22-21 0,21 0 0,-21 21 16,0-21-16,22 0 0</inkml:trace>
  <inkml:trace contextRef="#ctx0" brushRef="#br0" timeOffset="41127.66">9631 7176 0,'-21'0'0,"42"0"0,-64 0 16,43-22 0,0 1-1,22 0-15,-22 0 0,21 0 16,0-22-16,0 22 0,0-21 0,22 21 16,-22-22-16,0 1 0,21 0 0,-21-22 15,22 22-15,-22-22 16,21 1-16,-21 21 0,1-22 0,-1 22 0,0-1 15,-21 1-15,0 21 0,0 0 16,-21 21-16,0 0 0,-1 21 16,-20 0-16,21 0 0,-21 22 0,-1-1 15,22 0-15,0 1 0,0 20 16,0-21-16,21-20 0,0 20 16,0 0-16,0-21 0,0 22 0,21-22 15,0 0-15,0 21 0,0-20 16,0-1-16,1 0 0,20-21 0,-21 21 15,0 0-15,0 0 0,1-21 0,-1 22 16,0-22-16,-21 21 16,-21-21-1,0 0-15,-1-21 16,1-1-16,-21 22 0,21-21 16,0 21-16,-1-21 0,1 21 15,0 0-15,0-21 0,0 21 16,0 0-1,21 21-15,0 0 16,0 0-16,0 1 0,21-22 16,0 21-16,0 0 0,21 0 0,-20 0 15,20-21-15,0 21 0,1-21 0,-1 0 16,21 0-16,-20 0 0,20 0 16,-20 0-16,20 0 0,1 0 0,-22-21 15,21 0-15,1 0 0,-1 0 0,-20 0 16,20-1-16,-20 1 0,-1 0 15,0-21-15,1-1 0,-22 22 0,21-21 16,-42 0-16,21-1 16,-21 1-16,0-22 0,0 22 0,0 21 15,-21-21-15,0 20 0,0 1 0,-22 21 16,22 0-16,-21 0 0,21 0 16,-22 21-16,1 1 0,21 20 0,-21-21 15,20 21-15,-20 1 0,21-1 16,0 0-16,0 1 0,21-1 0,0-21 15,0 22-15,0-22 0,0 0 0,0 0 16,0 0-16,0 0 0,0 1 16,21-22-16,0 0 0,0 0 15,0 0-15,0 0 0,1 0 0,41 0 16,-42-22 0,22 22-16,-22-21 0,21 0 0,-21 0 15,0 0-15,1 0 0,20-1 0,-21 1 16,0-21-16,-21 21 0,21 0 15,1-22-15,-22 22 0,21 21 0,-21-21 16,0 42 0,0 0-1,0 0-15,0 1 0,0-1 0,-21 0 16,21 0-16,-22 0 0,22 0 16,0 1-16,0 20 0,0-21 15,0 0-15,0 0 0,22 1 0,-1-22 16,0 0-16,0 21 15,0-21-15,0 0 0,1 0 0,-1 0 16,21 0-16,-21 0 0,0 0 0,22-21 16,-22 21-16,21-22 0,-21 1 15,1 21-15,-1-21 0,21 0 0,-21 0 16,0-22-16,-21 22 0,22 0 0,-1-21 16,0 21-16,-21-22 0,0 22 15,21 0-15,-21 0 0,0 0 0,21 21 16,-21 21-1,0 21-15,0-21 16,0 0-16,0 22 0,0-22 0,0 0 16,0 0-16,0 22 15,0-22-15,0 0 0,0 0 16,0 0-16,0 0 16,21-21-16,1 0 15,-1 0-15,0 0 0,0 0 16,0-21-16,0 0 0,1 21 0,-1-21 15,0 0-15,21-22 16,-21 22-16,1 0 0,-1 0 16,0 0-16,0 0 0,0-1 0,-21 1 15,0 0-15,21 21 0,-21 21 32,0 0-17,-21 1-15,21-1 0,0 21 16,0-21-16,0 0 0,0 1 0,0-1 15,0 0-15,0 0 0,21-21 16,1 21-16,-22 0 0,42-21 0,-21 22 16,0-22-16,22 0 0,-22 0 0,21 0 15,-21 0-15,22 0 0,-1 0 16,0 0-16,-21-22 0,22 22 16,-1-21-16,-21 21 0,0-21 0,22 0 15,-22 0-15,0 0 0,0-22 16,-21 22-16,0 0 0,21-21 0,-21-1 15,0 1-15,0 0 0,0 20 16,0-20-16,0 21 0,0 0 0,0 0 16,-21 21-16,0 0 0,-42 21 15,41 21-15,22-21 16,-21 22-16,0-22 0,21 21 0,-21 0 16,21-20-16,0 20 0,0-21 0,0 21 15,0-20-15,0-1 0,0 0 16,42 21-16,-21-42 0,1 21 15,-1-21-15,0 0 0,0 0 0,0 0 16,0 0-16,22 0 0,-22 0 16,0 0-16,21 0 0,1 0 0,-1 0 15,0-21-15,1 0 0,-1 21 16,22-21-16,-22 21 0</inkml:trace>
  <inkml:trace contextRef="#ctx0" brushRef="#br0" timeOffset="41407.96">13674 6456 0,'0'-21'0,"0"42"0,0-63 0,0 20 0,0 1 15,0 42 17,0 1-32,0-1 15,0 21-15,0-21 0,0 22 0,0-1 16,0 0-16,0-21 0,0 22 0,0-22 15,-22 21-15,22-21 0,0 1 16,0-1-16,0 0 0,-21 0 0,21 0 16,0 0-16,0-42 47,0 0-47,0 0 0,0 0 15,21 0-15,1-1 0</inkml:trace>
  <inkml:trace contextRef="#ctx0" brushRef="#br0" timeOffset="41768.04">13695 6160 0,'0'0'0,"0"-22"0,0 1 0,0 0 0,-43 21 16,22 0-16,0 0 16,21 21-16,-21-21 0,0 21 15,21 1-15,0-1 0,0 0 16,0 0-16,0 0 15,21-21-15,0 21 0,0-21 16,0 0-16,1 0 0,-1 0 0,0 0 16,0 0-16,0 0 15,-21-21-15,21 0 0,1 21 0,-22-21 16,21 21-16,-21-21 0,0 0 16,0-1-16,0 1 0,0 0 0,-21 0 15,-1 0-15,1 0 0,0 21 16,0 0-16,0 0 0,0 0 0,-1 0 15,1 0-15,0 0 0,0 0 0,21 21 16,0 0-16,-21 0 0,21 0 16,0 0-16,0 1 0,0-1 0,0 0 15,0 0-15,21-21 0,0 21 16,21 0-16,-20-21 0,-1 0 0,21 22 16,0-22-16,22 0 0</inkml:trace>
  <inkml:trace contextRef="#ctx0" brushRef="#br0" timeOffset="42083.38">14563 6096 0,'0'0'15,"0"-21"-15,0 0 0,0 0 0,21 21 0,-21-22 16,0 44 15,-21-1-31,-1-21 0,22 21 16,-21 21-16,0-21 0,0 1 15,21 20-15,-21 0 0,0 1 0,-1-1 16,1 0-16,21 1 0,0 20 16,-21-21-16,21 1 0,0-1 0,0 0 15,0-20-15,0 20 0,0-21 0,21 0 16,0 0-16,-21 1 0,22-1 16,-1-21-16,0 0 0,0 21 0,0-21 15,0 0-15,1 0 16,-1 0-16,0-21 0,0 0 15,0 21-15,-21-22 0,21 1 0,1 0 16,-22 0-16,0-21 0</inkml:trace>
  <inkml:trace contextRef="#ctx0" brushRef="#br0" timeOffset="42351.65">14266 6308 0,'0'0'0,"-84"0"15,105 0 1,21 0-16,-21 0 0,22 0 0,20 0 16,-21 0-16,22 0 0,-22 0 15,22 0-15,-1 0 0,-20 0 16,20 0-16,1 0 0,-22-21 0,0 21 16,1 0-16,-1 0 0,0 0 15,-21 0-15,1 0 0,-1 0 0,-21-22 16,-21 22 15,-1 0-15,1 0-16,0 0 0,0 0 15</inkml:trace>
  <inkml:trace contextRef="#ctx0" brushRef="#br0" timeOffset="43354.82">2095 9292 0,'0'0'0,"0"21"16,22-42 15,-1 0-31,0 21 16,0-21-16,0 0 0,0 0 0,1-1 15,-1 1-15,-21 0 0,21 0 16,0 0-16,0 0 0,-21-1 0,0-20 15,0 21-15,0 0 0,0 0 16,0-22-16,0 22 0,0 0 16,0 0-1,-21 21-15,21 21 0,0 0 16,0 21-16,0 1 0,0-1 16,0 0-16,0 1 0,0 20 0,0-20 15,0 20-15,0-21 0,0 22 16,0-1-16,0 22 0,0-21 0,0-1 15,0 1-15,0-1 0,0 1 16,0-1-16,0 1 0,0-1 0,-21-21 16,21 22-16,-21-22 0,0 1 0,21 20 15,-22-21-15,1 1 16,21-1-16,-21-21 0,0 22 0,21-22 16,-21 0-16,0-21 0,-1 0 15,1 0-15,0 0 0,0-21 16,0 0-16,0-1 0,-1 1 15,1-21-15,0 21 0,0-22 0,0 22 16,0-21-16,-22 0 0,22-1 16,0 1-16,0-22 0,0 22 0,21-21 15,0-1-15</inkml:trace>
  <inkml:trace contextRef="#ctx0" brushRef="#br0" timeOffset="43734.5">2074 8509 0,'-21'0'16,"0"0"-1,21 21-15,0-42 63,0 0-48,-21 21 17,0 0-32,-1 0 15,22 21 1,0 0-16,0 0 15,0 1-15,0-1 16,22 0-16,-1 0 0,0 0 16,0-21-16,0 21 0,0 1 15,22-1-15,-22 0 0</inkml:trace>
  <inkml:trace contextRef="#ctx0" brushRef="#br0" timeOffset="44306.81">3048 9102 0,'0'0'0,"21"0"15,-21-21-15,21-1 0,-21 1 16,21 21-16,-21-21 0,0 0 16,0 0-16,0 0 0,0-1 0,0 1 15,0 0-15,0 0 0,0 0 16,-21 0-16,0 21 0,0-22 15,-21 1-15,20 21 0,1 0 16,-21 0-16,0 0 0,-1 21 0,1 1 16,0-1-16,-1 21 0,1-21 15,0 22-15,20-1 0,-20 0 0,-21 64 16,63-64-16,-22 1 16,22-1-16,0-21 0,0 22 0,0-22 15,0 0-15,22 0 0,-22 0 0,42 0 16,-21-21-16,0 0 0,22 0 15,-22 0-15,21 0 0,0 0 0,-20-21 16,20 21-16,0-21 0,-21 0 16,22 0-16,-22 0 0,21-1 15,-21-20-15,1 21 0,-1 0 16,0-22-16,0 22 0,-21-21 0,0 0 16,0 20-16,0-20 0,0 21 0,0 0 15,0 0-15,0 42 31,0 0-31,0 21 0,21-21 16,-21 1-16,0 20 0,21-21 0,-21 0 16,0 0-16,0 1 0,22-1 15,-22 0-15,21 0 0,-21 0 0,21-21 16,-21 21-16,21-21 16,0 0-16,0 0 15,1 0-15,-1 0 16,0-21-16,-21 0 0,21 21 15,0-21-15</inkml:trace>
  <inkml:trace contextRef="#ctx0" brushRef="#br0" timeOffset="44539.81">3387 8827 0,'0'-43'0,"0"86"0,0-107 0,0 43 16,0 42-1,0 0 1,0 0-16,21 1 0,-21 20 15,21 0-15,-21-21 0,21 22 0,-21-1 16,0-21-16,0 22 0,21-22 16,-21 21-16,0-21 0,0 0 0,0 1 15,0-1-15,0 0 16,21-21-16,1 0 31,-1 0-31,0-21 0,0 0 16</inkml:trace>
  <inkml:trace contextRef="#ctx0" brushRef="#br0" timeOffset="44790.96">3937 8721 0,'0'0'0,"0"-21"0,-21 21 16,0 0-16,-1 0 15,1 0-15,-21 21 0,21 0 16,0 0-16,-1 21 0,1-20 0,0 20 15,-21 0-15,21 1 0,-1-22 16,1 21-16,0 0 0,0 1 0,21-22 16,-21 0-16,0 21 0,21-20 15,-22-22-15,22 21 0,0 0 0,22-21 32,20 0-32,-21 0 15,0 0-15,0 0 0,22-21 0,-1 0 16,-21-1-16</inkml:trace>
  <inkml:trace contextRef="#ctx0" brushRef="#br0" timeOffset="45279.42">4445 8742 0,'0'0'0,"0"-21"0,0 0 0,0-1 15,0 1-15,0 0 0,-21 21 16,0 0-16,-1 0 0,1 0 15,0 0-15,-21 0 0,21 21 16,-1 0-16,-20 22 0,21-1 0,0 0 16,-22 1-16,22-1 0,0 22 15,0-22-15,0 0 0,0 1 0,21 20 16,0-21-16,0-20 0,0-1 16,0 0-16,0 0 0,21 0 15,0-21-15,0 0 0,0 0 0,0 0 16,22 0-16,-22 0 0,21 0 15,-21 0-15,22-21 0,-22 0 0,21 0 16,-21 0-16,1-1 0,20 1 0,-21 0 16,0-21-16,0-1 15,1 22-15,-1-85 0,-21 64 16,0 0-16,0-1 0,0 22 16,0 0-16,0-21 0,0 63 15,-21 0 1,21 21-16,0-20 0,0 20 15,0 0-15,0 1 0,0-1 0,0 0 16,0-21-16,0 22 0,0-22 16,0 21-16,0-21 0,21 1 0,0-1 15,0-21-15,0 21 0,0-21 16,1 0-16,-1 0 0,0 0 0,0 0 16,0 0-16,22 0 0,-22 0 15,0-21-15,21 21 0</inkml:trace>
  <inkml:trace contextRef="#ctx0" brushRef="#br0" timeOffset="45755.45">7387 8996 0,'-21'-21'16,"21"0"0,21 21-1,0-22-15,22 22 0,-1-21 0,0 21 16,22-21-16,-22 0 0,22 21 16,-1-21-16,1 0 0,-22 21 0,21-22 15,-20 1-15,-22 21 0,0 0 16,0 0-16,0 0 0,-42 0 31,0 0-31,0 0 16,0 0-16,42 0 31,0 0-31</inkml:trace>
  <inkml:trace contextRef="#ctx0" brushRef="#br0" timeOffset="46255.42">8403 8954 0,'21'0'15,"-21"-22"1,0 1-16,21 0 0,-21 0 16,0 0-16,0 0 0,0-1 15,0 1-15,0 0 0,0 0 16,22-21-16,-22 20 0,0 1 0,21 0 0,-21 0 15,0 0 1,0 0-16,0 42 47,0 0-47,0 0 0,21 21 0,-21 1 16,0-1-16,0 0 0,0 1 15,0 20-15,0 1 0,0-22 0,0 22 16,0-1-16,21 1 0,-21-1 0,21 1 15,0-1-15,-21 1 0,0 20 16,22-20-16,-1 20 0,-21-20 0,21-1 16,-21 1-16,0-1 0,0 1 0,0-1 15,0-20-15,0-1 0,0 22 16,-21-22-16,21-21 0,-21 21 16,-1-20-16,1 20 0,-21-42 0,21 21 15,0-21-15,-1 0 0,1 0 0,0 0 16,-21 0-16,21-21 0,-1 0 15,1 0-15,-21-1 0,21-20 0,0 21 16,-1-21-16,1 20 0,0-20 0,21 21 16,-21-21-16,21-1 0,-21 1 15,21 0-15,0-1 0,0 1 0,0 0 16,0-1-16,0-20 0,0-1 0</inkml:trace>
  <inkml:trace contextRef="#ctx0" brushRef="#br0" timeOffset="46495.03">8297 8382 0,'0'0'16,"-21"-21"-16,21 0 31,21 42 16,0-21-32,1 21-15,-1 0 0,0-21 16,0 21-16</inkml:trace>
  <inkml:trace contextRef="#ctx0" brushRef="#br0" timeOffset="47045.18">9207 8700 0,'22'0'0,"-44"0"0,65 0 0,-22 0 15,-21-22-15,21 22 0,-21-21 16,0 0-16,0 0 0,0 0 16,0 0-16,-21-1 15,0 1-15,0 0 0,-1 0 0,1 21 16,-21-21-16,21 21 0,0 0 0,-22 0 15,22 0-15,-21 0 0,21 0 16,-22 21-16,1-21 0,21 42 0,-22-21 16,1 1-16,21 20 0,0 0 0,-22 1 15,22-1-15,0 0 0,0 1 16,21-1-16,0-21 0,0 21 0,0-20 16,0 20-16,21-21 15,0 0-15,0-21 0,1 0 16,20 0-16,0 0 0,1 0 0,-22 0 15,21-21-15,0 0 0,1 0 16,-1 0-16,0-1 0,-20 1 0,20 0 16,-21-21-16,0 21 0,0-1 15,1-20-15,-1 21 0,-21-21 0,0 20 16,0 1-16,0 0 0,0 0 0,0 0 16,0 0-16,-21 21 31,-1 21-31,22 0 0,0 0 15,0 0-15,-21 22 0,21-22 16,0 21-16,0-21 0,0 22 0,0-22 16,0 0-16,0 21 0,0-21 0,21 1 15,-21-1-15,22 0 0,-1-21 16,-21 21-16,21-21 0,0 0 0,21 0 16,-20 0-16,-1 0 0,0 0 15,0 0-15,21 0 0,-20-21 0,-1 0 16,0 21-16</inkml:trace>
  <inkml:trace contextRef="#ctx0" brushRef="#br0" timeOffset="47507.16">9652 8678 0,'-21'-21'0,"42"42"0,-63-63 0,42 21 16,0 0-16,-22 21 0,22-21 0,0-1 15,0 1-15,0 0 16,22 0-16,-1 0 15,0 21-15,0-21 0,0 21 16,22 0-16,-22 0 0,21 0 0,0 0 16,-20 0-16,20 0 0,-21 0 0,21 21 15,-20 0-15,-1 0 0,21 0 16,-21 0-16,-21 22 0,21-22 16,1 21-16,-1 1 0,-21-22 0,21 21 15,-21 0-15,0-20 0,0 20 16,0-21-16,0 0 0,0 0 0,-21 1 15,21-1-15,-21 0 0,-1-21 16,1 0 0,0 0-16,21-21 15,0 0-15,0-1 16,0 1-16,21-21 0,0 21 0,-21-22 16,22 22-16,-1-21 0,0 0 0,0 20 15,0-20-15,0 21 0,22-21 16,-22 20-16,0 1 0,-21 0 15,21 21-15,0-21 0,1 21 0,-22-21 16,21 21 0,-21 21 15,0 0-15</inkml:trace>
  <inkml:trace contextRef="#ctx0" brushRef="#br0" timeOffset="47719.19">10287 8700 0,'0'0'0,"0"21"0,0 0 16,0-42 78</inkml:trace>
  <inkml:trace contextRef="#ctx0" brushRef="#br0" timeOffset="48875.4">12954 8361 0,'21'0'31,"0"0"-15,0-21-16,22 0 0,-22 21 15,0-22-15,0 1 0,22 0 0,-22 0 16,0 0-16,-21 0 0,0-1 16,21 1-16,-21 0 0,0 0 15,-21 21-15,0 0 16,-22 0-16,22 0 0,-21 0 0,0 0 16,-1 21-16,1 0 0,-22 0 15,43 1-15,-21-1 0,0 0 0,20 0 16,1 21-16,0-20 0,0-1 0,21 0 15,0 0-15,0 0 0,0 0 16,0 1-16,0-1 0,0 0 16,21-21-16,0 21 0,0-21 15,43 21-15,-43-21 16,0 21-16,22-21 0,-22 22 0,21-22 16,-21 0-16,22 21 0,-1-21 15,0 0-15,1 0 0,-1 21 0,-21-21 16,21 21-16,-20-21 0,-1 0 0,0 21 15,-21 0-15,0 1 16,-21-22-16,0 21 0,-1 0 0,-20-21 16,0 21-16,-22 0 0,22-21 0,-22 21 15,22-21-15,-21 0 0,20 0 16,1 0-16,0 0 0,20 0 16,-41 0-16,42 0 15,0-21-15,-1 0 0,1 21 0,21-21 16,0 0-16,0 0 0,0-1 15,0 1 1,0 0 0,21 21-1,1 0 1,-1-21-16,0 21 0</inkml:trace>
  <inkml:trace contextRef="#ctx0" brushRef="#br0" timeOffset="49487.24">14097 8340 0,'21'0'0,"-42"0"0,63 0 0,-21-21 0,1-1 16,-22 1-16,21 21 0,-21-21 15,0 0-15,0 0 16,-21 21-16,-1-21 0,1 21 15,0 0-15,0 0 0,-21 0 0,-1 0 16,1 0-16,0 0 0,20 21 0,-20 0 16,0 0-16,-1 0 0,22 0 0,-21 1 15,21-1-15,0 0 0,-1 0 16,22 0-16,0 0 0,0 1 16,22-1-16,-1 0 0,0-21 15,21 0-15,-21 21 0,22-21 16,-1 0-16,22 0 0,-22 21 0,0-21 15,1 0-15,-1 21 0,0-21 0,-21 0 16,1 22-16,-1-22 0,0 21 16,-21 0-16,0 0 0,-21 0 15,0-21-15,-22 21 16,22-21-16,-21 22 0,21-22 16,-22 21-16,1-21 0,-22 0 0,22 0 15,0 0-15,21 0 0,-22 0 16,22 0-16,0 0 0,0 0 15,0 0-15,-1 0 16,22-21-16,0-1 16,0 1-16,22 0 15,-1 21-15,0-21 0</inkml:trace>
  <inkml:trace contextRef="#ctx0" brushRef="#br0" timeOffset="49955.3">14880 8213 0,'0'0'0,"0"-21"16,-21 21 0,0 0-1,0 0-15,-22 0 0,22 21 0,0 0 16,0-21-16,-22 21 0,22 0 15,0 0-15,0 1 0,0-1 0,21 0 16,0 0-16,0 0 0,0 0 16,0 1-16,0-1 0,21 0 15,0 0-15,0-21 0,0 21 16,1-21-16,-1 21 0,21-21 0,-21 22 16,0-22-16,1 21 0,20 0 15,-21-21-15,0 21 0,-21 0 16,0 0-1,-21 1-15,0-22 16,0 0-16,-22 0 0,22 21 0,-21-21 16,21 0-16,-22 0 0,1 0 15,0 0-15,-1 0 0,1 0 0,21 0 16,-21 0-16,20-21 0,1 21 16,0 0-16,0 0 0,0-22 0,21 1 31,21 0-16,0 21-15,0 0 16,0-21-16,1 21 0,-1 0 0</inkml:trace>
  <inkml:trace contextRef="#ctx0" brushRef="#br0" timeOffset="50290.8">15282 8551 0,'0'0'0,"21"0"0,1-21 16,-1 21-1,-21-21 1,0 0 0,-21 21 30,-1 0-46,1 0 16,0 21-16,0-21 16,21 21-16,-21-21 0,21 21 31,0-42 0,0 0-15</inkml:trace>
  <inkml:trace contextRef="#ctx0" brushRef="#br0" timeOffset="50915.12">15727 8551 0,'0'0'0,"-43"22"16,65-22 15,-1-22-31,0 22 16,0-21-16,21 0 0,-20 0 0,-1 21 15,0-21-15,21 0 0,-21-22 0,1 22 16,-1 0-16,0 0 0,0 0 15,-21-1-15,0 1 0,21 0 0,-21 0 16,0 42 15,0 0-15,0 0-16,0 1 0,0-1 0,0 0 16,0 21-16,0-21 0,0 1 15,0 20-15,0-21 0,0 21 0,0 1 16,0-1-16,0 22 0,0-22 15,0 21-15,0 1 0,-42 84 16,42-84-16,-21-1 0,-22 85 16,22-63-16,0 0 0,0-1 15,0 1-15,0 0 0,-1-1 16,-20-20-16,21-1 0,0 1 0,0-1 0,-1-20 16,1-1-16,0 0 0,0 1 15,0-22-15,0 0 0,21 0 16,-22-21-16,1 0 0,0 0 0,0 0 15,0 0-15,0 0 0,-1 0 16,22-21-16,-21 0 0,0 0 0,21-1 16,-21 1-16,21 0 0,0-21 15,-21-1-15,21 22 0,-21-21 0,21 0 16,0-1-16,0-20 0,0 20 16,0-20-16,0 21 0,0-22 0,0 1 15,0-1-15,0 1 0,0-1 16,0 1-16</inkml:trace>
  <inkml:trace contextRef="#ctx0" brushRef="#br0" timeOffset="51187.43">15896 7938 0,'0'-43'32,"0"22"-32,0 42 62,0 0-62,0 1 16,21-22-16,0 21 0,1 0 15</inkml:trace>
  <inkml:trace contextRef="#ctx0" brushRef="#br0" timeOffset="51750.41">16743 8446 0,'21'0'15,"0"0"-15,-21-22 0,21 22 16,-21-21-16,0 0 0,0 0 16,0 0-16,0 0 0,0-1 0,0 1 15,0 0-15,-21-21 0,0 21 16,0-1-16,21 1 0,-21 0 0,-1 0 16,-20 0-16,21 21 0,0 0 15,0 0-15,-22 0 0,22 21 0,-21-21 16,-1 42-16,-20 1 15,42-1-15,0 0 0,-22 1 0,22-1 16,0-21-16,21 21 0,0 1 16,0-22-16,0 0 0,0 21 0,0-20 15,0-1-15,21-21 0,0 21 16,22 0-16,-22-21 0,21 0 0,-21 0 16,22 0-16,-22 0 0,21 0 0,-21 0 15,22 0-15,-22-21 0,0 0 16,0 21-16,0-21 0,0-1 0,1 1 15,-1 0-15,-21 0 0,21-21 0,-21 20 16,21-20-16,-21 21 0,0-21 16,21 20-16,-21 1 0,0 0 15,21 0-15,-21 42 16,0 0 0,0 0-16,0 22 0,-21-22 15,21 0-15,0 0 0,0 22 0,0-22 16,0 0-16,0 0 0,0 21 15,0-20-15,0-1 0,21 0 16,-21 0-16,22-21 0,-1 0 16,0 21-16,21-21 15,-21 0-15,1 0 0,-1 0 16,0-21-16,0 21 0</inkml:trace>
  <inkml:trace contextRef="#ctx0" brushRef="#br0" timeOffset="52291.34">17314 8382 0,'0'0'16,"0"-21"-16,-21 21 0,21-21 15,0 0-15,0-1 16,0 1-16,21 0 16,-21 0-16,21 21 0,1-21 0,20 0 15,-21-1-15,21 1 0,-20 0 0,20 21 16,-21-21-16,21 21 15,1 0-15,-22 0 0,21 0 0,-21 21 16,22 0-16,-22 0 0,0 1 16,0 20-16,-21 0 0,0-21 0,21 22 15,-21-1-15,0 0 0,0 1 0,0-22 16,0 21-16,-21-21 0,21 22 16,-21-22-16,21 0 0,-21 0 0,0 0 15,21 1-15,-21-22 0,-1 0 16,1 0-1,21-22 1,0 1-16,0 0 0,0 0 16,21 21-16,1-21 15,-1-22-15,21 22 0,-21 0 0,0-21 16,22 21-16,-22-22 0,0 1 16,21 0-16,-20 20 0,20-20 0,-21 21 15,0 0-15,22 0 0,-43-1 0,21 1 16,0 21-16,-21-21 15,0 42 32,0 0-15,0 1-1,-21-22-31</inkml:trace>
  <inkml:trace contextRef="#ctx0" brushRef="#br0" timeOffset="57562.92">1185 11853 0,'-21'0'31,"0"0"-15,0 0 31,0 0-16,21-21-31,0 0 15,0 0 1,0 0-16,0 0 16,0-1-16,0 1 15,21 21-15,0-21 0,0 0 16,0 21-16,0-21 0,22 21 0,-22 0 16,21 0-16,-21 0 0,22 0 15,-1 0-15,0 0 0,-20 21 16,20 0-16,0 21 0,-21-20 0,22-1 15,-22 21-15,0 0 0,0 1 16,-21-1-16,0 0 0,0 1 0,0-1 16,0-21-16,-21 22 0,0-1 15,-21 0-15,42-21 0,-22 1 16,22-1-16,-21-21 0,0 0 16,21-21-1,0-22 1,0 22-16,21 0 0,0-21 15,-21 20-15,22-20 0,-1 0 16,0-1-16,0 1 0,0 0 16,0 21-16,1-22 0,-1 1 0,0 21 15,0-22-15,0 22 0,0 0 0,1 0 16,-1 21-16,0-21 0,0 21 16,0 0-16,0 0 15,1 21 1,-22 0-16,21 0 0,0 0 15</inkml:trace>
  <inkml:trace contextRef="#ctx0" brushRef="#br0" timeOffset="59619.24">2053 11938 0,'0'21'0,"0"-42"0,21 63 16,-21-20-16,0-1 16,21-21-16,1 0 15,-1 0-15,0 0 0,0-21 16,0 21-16,22-22 0,-22 1 15,0 0-15,21 0 0,-21-21 0,1 20 16,-1 1-16,0 0 0,-21 0 16,0 0-16,0-22 0,0 22 0,0 0 15,0 0-15,0 0 0,-21 21 0,0-21 16,-1 21-16,-20 0 0,21 0 0,0 0 16,0 21-16,-1 0 0,1 0 15,0 0-15,0 22 0,0-1 16,0 0-16,21 1 0,0-1 15,0 43-15,0-43 0,0 0 16,21-21-16,0 22 0,21-22 16,-21 0-16,22-21 0,-1 0 0,0 21 15,1-21-15,-1 0 0,22 0 16,-22-21-16,0 0 0,1 0 0,-1 0 16,0-1-16,1 1 0,-22-21 15,21 21-15,-21-22 0,0 1 16,-21 21-16,0-21 0,0-1 0,0 22 15,0-21-15,0 21 0,0-1 16,0 1-16,0 0 0,0 42 31,0 0-31,-21 1 0,21 20 16,0-21-16,0 21 0,-21 1 16,21-1-16,0-21 0,-21 22 0,21-1 15,0 0-15,0-21 0,0 1 16,0 20-16,0-21 0,0 0 15,21-42 17,0 0-32,0 0 0,-21 0 15,22-1-15,-1-20 16,-21 21-16,21-21 0,0-1 0,-21 1 16,21 21-16,0-22 0,-21 1 15,22 21-15,-1 0 0,0 0 0,0-1 16,0 22-16,0 0 15,-21 22-15,22 20 16,-1-21-16,-21 0 0,21 64 16,-21-64-16,21 21 0,0 1 15,0-22-15,-21 21 0,22-21 16,-1 22-16,21-22 0,-21 0 0,22-21 16,-22 21-16,21-21 0,0 0 15,1 0-15,-1 0 0,0 0 0,1-21 16,20 21-16,-20-21 0,-1 0 15,0-22-15,1 22 0,-1-21 0,-21 21 16,0-22-16,22 1 0,-43 21 16,0-21-16,21-1 0,-21 1 0,0 21 15,0-22-15,-21 22 0,-1-21 0,1 21 16,0 0-16,0 21 0,-21-22 16,20 22-16,-20 0 0,0 0 0,-1 22 15,1-22-15,0 21 0,-1 21 16,1-21-16,0 43 15,-1-22-15,22 0 0,21 1 0,0-1 16,0 0-16,0 43 16,0-64-16,0 22 0,21-22 0,1 0 15,-1 0-15,0-21 0,21 0 16,-21 0-16,22 0 0,-22 0 0,21 0 16,1 0-16,-22-21 0,21 0 0,0 0 15,-20-1-15,-1-20 0,21 21 16,-21-21-16,0 20 0,1-20 15,-22 0-15,0-1 0,21 22 0,-21-21 16,0 21-16,0 0 0,0-22 16,0 22-16,-21 21 31,21 21-31,0 0 0,-22 1 0,22-1 16,0 21-16,0 0 0,0-20 15,0 20-15,0-21 0,0 21 16,0-20-16,22 20 0,-1-21 0,0 0 0,0 0 15,21-21-15,-20 22 0,-1-22 16,21 0-16,0 0 0,-20 0 0,20 0 16,-21 0-16,21-22 0,-20 1 15,20 0-15,-21 0 0,0 0 0,0 0 16,-21-22-16,0 22 0,22-42 16,-22 20-16,0 22 15,0-21-15,0 21 0,0-22 0,0 22 16,-22 0-16,22 0 0,0 0 0,-21 21 15,21 21 1,0 0-16,0 0 0,0 21 16,0-20-16,0 20 0,0-21 15,0 21-15,0 1 0,-21-22 0,21 21 16,0-21-16,0 22 0,0-22 0,0 0 16,0 0-16,0 0 0,0 1 15,0-44 16,0 1-15,0 0-16,0-21 0,0 21 0,0-1 16,0-20-16,0 21 0,21-21 15,-21 20-15,21-20 0,1 21 0,-22-21 16,21 20-16,0 1 0,0 0 16,-21 0-16,21 0 0,0 21 0,1 0 15,-1 0-15,0 0 0,-21 21 0,21 0 16,0 0-16,0 0 0,-21 1 15,0 20-15,22-21 0,-1 21 0,-21-20 16,21 20-16,-21-21 0,0 0 16,0 22-16,21-22 0,-21 0 15,21 0-15,-21 0 0,21 0 16,1-21-16,-1 0 16,0 0-16,0 0 0,0-21 15,0 0-15,-21 0 0,22 0 16,-22 0-16,21-1 0,-21 1 15,0 0-15,21-21 0,0 21 16,-21-22-16,21 22 0,-21 0 0,21-21 16,-21 20-16,22 1 0,-22 0 15,21 0-15,0 21 16,0 0-16,-21 21 16,21 0-16,0 22 15,-21-22-15,0 0 0,0 0 0,0 0 16,0 22-16,22-22 0,-22 0 15,21 42-15,0-41 0,-21-1 16,21 0-16,0 0 0,0 0 16,1-21-16,-1 21 0,0-21 0,21 0 15,-21 0-15,22 0 0,-22 0 0,21 0 16,-21 0-16,22-21 0,-22 0 16,42-21-16,-20 21 15,-22-1-15,21 1 0,-21-21 0,22 21 16,-22 0-16,0-22 0,0 22 15,-21 0-15,21-21 0,1-1 16,-22 22-16,0 0 0,0 0 16,-22 21-1,1 21-15,-21 0 0,21 0 0,0 22 16,21-22-16,0 21 0,0-21 16,0 22-16,0-22 0,0 21 0,0-21 15,0 0-15,0 1 0,21-1 16,0 0-16,0 0 0,-21 0 15,21-21-15,0 0 0,1 0 0,-1 0 0,0 0 16,0 0 0,0 0-16,0-21 0,1 0 0,-1 0 0,0 0 15,0-1-15,21 1 0,-20 0 16,-1-21-16</inkml:trace>
  <inkml:trace contextRef="#ctx0" brushRef="#br0" timeOffset="60762.86">7514 11790 0,'0'0'16,"-21"42"-1,21-21 1,21-21-1,0 0 1,0 0-16,1-21 0,-1 0 16,0 0-16,0 0 0,-21 0 0,21-1 15,0 1-15,1-21 0,-1 21 0,-21-22 16,21 1-16,-21 0 0,21-1 16,-21 1-16,0 0 0,0-1 0,0 1 15,0-43-15,0 64 16,-21 0-16,0 0 0,0 0 15,-1 21-15,1 0 0,0 0 16,0 21-16,0 0 0,21 21 16,-21 1-16,21-1 0,-22 0 0,22 1 15,0 20-15,0-20 0,0 20 0,0-21 16,0 1-16,0-1 0,0 0 16,22 1-16,-1-1 0,0 0 0,0-20 15,0 20-15,22-21 0,-22 0 0,21-21 16,0 21-16,1-21 0,-1 0 15,0 0-15,1 0 0,-1 0 0,0 0 16,1-21-16,-1 0 0,0 0 16,-20 0-16,-1 0 0,21-1 15,-21-20-15,0 21 0,1-21 0,-22-1 16,0 1-16,21 0 0,-21-22 0,21 22 16,-21-1-16,0 1 0,0 0 15,0-1-15,0 1 0,0 21 0,-21 42 31,0 0-31,21 22 16,-22-1-16,22 0 0,0 1 0,-21-1 16,21 0-16,-21 1 0,21-1 15,0 0-15,0 1 0,-21-22 0,21 21 16,0-21-16,0 22 0,0-1 16,0-21-16,0 0 0,0 0 15,21-42 16,0 0-31,-21 0 0,21 0 0,1 0 16,-1-1-16,0 1 0,-21-21 16,21 21-16,0-22 0,0 22 0,1-21 15,-1 21-15,0 0 0,0-1 0,0 1 16,-21 0-16,21 21 16,-21 21-16,0 0 15,22-21-15,-22 22 0,0 20 16,0-21-16,0 0 0,0 0 15,0 1-15,0-1 0,0 0 0,21 0 16,-21 0-16,21-21 0,0 43 16,0-43-16,22 0 0,-22 0 15,0 0-15,21 0 0,1 0 0,-1 0 16,0 0-16,1-22 0,-1 22 0,0-21 16,1 0-16,-1 0 0,0 0 15,1 0-15,-22-1 0,0 1 0,21-42 16,-21 42-16,-21-22 15,0 22-15,0 0 0,0-21 0,0 20 16,-21 22-16,0 0 0,0 0 16,0 0-16,0 0 15,-22 22-15,22 20 0,0-21 0,0 0 16,0 22-16,-1 20 0,22-42 16,0 22-16,0-22 0,0 0 15,22 0-15,-1 0 0,0 0 0,0 1 16,0-22-16,43 21 0,-22-21 15,-21 0-15,43 0 16,-43 0-16,0-21 0,21-1 0,-20 22 16,-1-21-16,0 0 0,0 0 0,0 21 15,0-21-15,-21-22 16,0 22-16,0 0 0,0 0 0,0-21 16,0 20-16,0-20 0</inkml:trace>
  <inkml:trace contextRef="#ctx0" brushRef="#br0" timeOffset="60979.43">7641 11494 0,'0'0'0,"-42"21"0,-1 0 0,22-21 0,0 0 15,42 0 1,0 0-16,22 0 15,-22 0-15,21 0 0,22 0 0,-22-21 16,22 0-16,-22 21 0,21-22 16,-20 1-16,-1 0 0,22 0 0,-22 0 15,-21 0-15</inkml:trace>
  <inkml:trace contextRef="#ctx0" brushRef="#br0" timeOffset="62650.84">11451 11155 0,'0'0'0,"-21"21"16,0 64 0,21-64-1,0-42 16,21 0-31,0-1 16,0 1-16,0 0 0,-21 0 16,22 0-16,-1 0 0,-21-22 0,0 22 15,21-42-15,0 41 0,-21 1 16,0-21-16,0 21 0,0 0 16,0-1-16,0 1 0,-21 0 15,21 0-15,-42 21 16,20 21-16,22 0 0,0 0 0,0 22 15,-21-22-15,21 21 0,0 22 16,0-1-16,0 1 0,0-1 0,0 1 16,0-1-16,0 1 0,0-1 15,0-20-15,0 20 0,0-21 0,0 1 16,0-1-16,0 0 0,0 1 16,0-22-16,0 0 0,-21 21 0,21-20 15,0-1-15,-21-21 0,0 21 16,0-21-16,-1 0 15,1-21-15,0 0 0,0 21 0,0-22 16,0 1-16,-1 0 0,-20-21 0,21 21 16,0-22-16,-22 22 15,22-21-15,0 21 0,-21-22 0,21 1 16,-1 21-16,1 0 0,0-1 0,0 1 16,0 21-1,21 21-15,0 1 0,0-1 16,0 0-16,0 21 0,0-21 0,0 22 15,21-22-15,0 0 0,0 21 16,22-20-16,-22 20 0,0-21 16,21 0-16,1 0 0,-1 1 0,-21-1 15,21-21-15,1 21 0,-1-21 16,0 0-16,22 0 0,-22 0 0,1 0 16,-1-21-16,0 0 0,22 21 0,-22-22 15,22 1-15,-22 0 0,21 0 16,-20-21-16,-1 20 0,-21 1 0,22-21 15,-22 21-15,-21-22 0,0 22 16,0-21-16,0 0 0,0 20 0,-21 1 16,21 0-16,-22 0 0,1 21 0,0 0 15,0 0-15,0 0 0,0 0 16,-1 42-16,22-21 0,-21 22 16,21-22-16,0 21 0,0 1 0,0-22 15,0 42-15,0-42 16,0 1-16,21-1 0,1 0 15,-1 0-15,0-21 0,42 21 16,-41-21-16,20 0 0,21 0 16,-20 0-16,-1 0 0,22 0 0,-1-21 15,-21 21-15,22-21 0,-22 0 0,22 0 16,-22-1-16,0 1 0,1 0 16,-1 0-16,0-21 0,-20 20 0,-22 1 15,0-21-15,0 21 0,0 0 16,0-1-16,0 1 0,-22 21 15,1 0-15,0 0 0,0 0 16,21 21-16,-21 1 0,21-1 16,0 0-16,0 21 0,0-21 15,0 1-15,0-1 0,0 0 0,0 21 16,0-21-16,0 1 16,21-1-16,-21 0 0,21-21 15,-21 21-15,-21-42 47,0 21-47,0-21 0,21 0 16,-22 21-16,1-22 0,0 22 0,21-21 15,-21 0-15,0 21 16,21 21 0,0 0-1,0 1-15,21-1 16,0-21-16,0 21 0,0 0 15,1-21-15,-1 0 0,0 21 0,21-21 16,-21 0-16,22 0 0,-1 0 0,0 0 16,43 0-16,-43 0 15,1-21-15,-1 0 0,0 0 0,1 0 16,-1 21-16,0-22 0,-20-20 0,20 21 16,-21 0-16,0-22 0,0 1 15,1 0-15,-1-1 0,-21 1 16,0-21-16,21 20 0,-21 1 0,21-22 15,-21 22-15,0 0 0,0-1 16,21 1-16,-21 21 0,0 0 0,0 0 16,0-1-16,0 44 31,0-1-31,0 21 0,-21 0 0,21 1 16,-21 20-16,21-20 0,-21 20 0,0-21 15,21 22-15,0-22 0,-22 1 16,22-1-16,0 0 0,0-21 0,0 22 15,0-22-15,0 0 0,0 0 16,0 0-16,22-21 0,-1 0 16,-21 22-16,21-22 0,0 0 0,0 0 15,0 0-15,1 0 0,-1-22 0,0 1 16,0 0-16,0 21 0,0-21 16,-21 0-16,0 0 0,0-22 0,0 22 15,0 0-15</inkml:trace>
  <inkml:trace contextRef="#ctx0" brushRef="#br0" timeOffset="62843.44">13102 11261 0,'64'-21'31,"-43"21"-31,21 0 16,-21 0-16,0 0 0,22 0 0,-1 0 15,-21 0-15,22-22 0,-1 22 16,0 0-16,-21 0 0,22 0 0,20 0 15,-20-21-15,-22 21 0,0 0 16,-21-21-16,0 0 16</inkml:trace>
  <inkml:trace contextRef="#ctx0" brushRef="#br0" timeOffset="63982.73">15430 11494 0,'22'0'16,"-1"0"-16,0-22 15,0 1-15,-21 0 16,0 0-16,21 0 0,-21-22 16,21 22-16,-21-21 0,0 0 0,0 20 15,0-20-15,-21 0 0,0 21 0,0-22 16,0 22-16,-22 0 0,22 0 15,-21 0-15,0-1 0,-1 22 0,1 0 16,0 0-16,-1 22 0,1-1 0,0-21 16,20 42-16,1 0 0,-21-20 15,21 41-15,21-21 0,0 1 16,-21 20-16,21-20 0,0-1 0,0 0 16,0 1-16,0-1 0,0-21 15,21 21-15,-21-20 0,21-1 0,0 0 16,0-21-16,0 21 0,1-21 15,20 0-15,-21 0 0,0 0 0,22 0 16,-22 0-16,21-21 0,0 21 0,-20-21 16,20 0-16,-21-22 0,0 22 15,22 0-15,-22-21 0,0-1 0,0-20 16,0 20-16,0-20 0,1 21 0,-22-22 16,0 1-16,0 20 0,21 1 15,-21-22-15,0 22 0,0 21 0,0-21 16,0 20-16,0 1 0,0 0 15,-21 42 1,21 22-16,0-22 16,0 21-16,0 0 0,0 22 0,0-22 15,0 22-15,0-1 0,0-20 16,0 20-16,0-21 0,0 1 0,0-1 16,21 0-16,-21-20 0,21 20 0,0-21 15,0 0-15,22 0 0,-22-21 16,0 22-16,0-22 0,21 0 0,22 0 15,-43 0-15,21 0 0,1-22 16,-22 1-16,21 0 0,1 0 16,-1 0-16,0 0 0,-21-1 15,22-20-15,-22 0 0,0 21 0,0-22 16,0 1-16,-21 0 0,22-1 16,-22 1-16,0 21 0,0 0 0,0-1 15,0 1-15,0 0 0,-22 21 16,1 0-16,21 21 15,-21 0-15,0 1 0,21 20 0,0 0 16,-21 1-16,21-1 0,-21-21 16,21 21-16,0 1 0,0-1 15,0-21-15,0 0 0,21 22 0,0-22 16,-21 0-16,42-21 0,-21 21 0,1-21 16,20 0-16,0 0 0,-21 0 15,22 0-15,-1 0 0,0 0 16,1 0-16,-22-21 0,21 0 0,-21 21 15,1-21-15,-1-22 0,0 22 0,0 0 16,-21-21-16,0-1 0,0 1 16,0 0-16,0-1 0,0 1 0,-21 0 15,0-1-15,-22 1 0,1 0 0,0 21 16,-1-1-16,1 1 0,0 0 16,-1 21-16,1 0 0,0 0 15,-1 0-15,1 0 0,0 21 0,-1 0 16,22 1-16,-21-1 0,21 0 15,0 0-15,-1 0 0,22 0 0,0 22 16,0-22-16,0 0 0,0 0 16,0 0-16,0 1 0,0-1 15</inkml:trace>
  <inkml:trace contextRef="#ctx0" brushRef="#br0" timeOffset="66203.16">12467 11451 0,'-21'0'16,"0"0"-16,0 0 15,21-21 17,0 0-32,21 21 15,-21-21-15,21 21 0,0-21 16,0 21-16,0-22 0,1 22 0,-1 0 15,0 0-15,0 0 0,0 0 16,0 0-16,1 22 0,-22 20 16,0-21-16,0 0 15,21 22-15,-21-1 0,0-21 0,0 21 16,-21 22-16,21-43 0,-22 0 16,1 0-16,21 22 0,-21-22 15,0 0-15,21 0 0,-21 0 16,0-21-16,21-21 47,21 21-47,0-21 0,0 0 15,0 0-15,0 0 0,-21-1 16,22 1-16,-1 0 0,0-21 0,0 21 16,-21-1-16,21-20 0,0 21 15,-21 0-15,0-22 0,22 22 0,-22 0 16,0 0-16,0 0 0,-22 42 31,22 0-31,0 0 16,-21 0-16,21 1 0,-21 20 15,21-21-15,0 21 0,0-20 16,0 20-16,0-21 0,0 0 0,0 0 16,0 1-16,0-1 0,21-21 0,0 21 15,22-21-15,-22 0 0,0 0 16,21 0-16,1 0 0,-1 0 15,0 0-15,22-21 0,-22 0 0,1 21 16,20-22-16,-21 1 0</inkml:trace>
  <inkml:trace contextRef="#ctx0" brushRef="#br0" timeOffset="68984.96">17526 11049 0,'0'0'0,"0"-42"31,0 21-31,-21-1 0,0 22 16,-1-21-16,1 21 0,0 0 16,0 0-16,0 0 0,0 0 15,-22 0-15,22 0 0,-21 21 0,21 1 16,-22-1-16,22 0 0,-21 21 15,21 1-15,-1-1 0,1 0 16,0 22-16,0-22 0,21 43 16,0-22-16,0-42 0,0 22 15,0-1-15,21-21 0,0 0 0,0 1 16,1-1-16,20 0 0,-21-21 0,21 0 16,1 0-16,20 0 0,-20 0 15,-1 0-15,21 0 0,-20 0 0,-1-21 16,22 21-16,-22-21 0,0-1 15,1 1-15,-1 0 0,-21 0 0,21 0 16,-20-22-16,-1 22 0,0-21 16,0 0-16,-21 20 0,0-20 0,0 0 15,0-1-15,0 22 0,0 0 16,0-21-16,0 21 0,0 42 31,0 0-31,-21 0 0,21 21 16,0-20-16,0 20 0,0-21 15,0 21-15,0 1 0,0-22 0,0 21 16,0-21-16,0 1 0,0-1 0,21 0 16,0 0-16,-21 0 0,21 0 15,1-21-15,20 0 0,-21 0 16,0 0-16,22 0 0,-22 0 0,0 0 16,21 0-16,1-21 0,-22 21 15,21-21-15,-21 0 0,0 0 0,22 0 16,-22-1-16,0 1 0,0-21 0,-21 21 15,0-22-15,0 22 0,0-21 16,0 0-16,0 20 0,0 1 0,0 0 16,0 0-16,0 0 0,-21 21 15,21 21-15,-21 0 16,21 0-16,-21 0 0,21 22 0,0-22 16,-21 21-16,21 1 0,0-22 15,0 21-15,0-21 0,0 22 0,0-22 16,42 42-16,-21-42 15,0-21-15,22 0 16,-22 22-16,21-22 0,0 0 0,-20 0 16,20 0-16,0 0 0,1-22 15,-1 1-15,0 21 0,1-21 0,-1 0 16,-21 0-16,21 0 0,-20-1 0,-1-20 16,0 21-16,-21-21 0,0 20 15,0-20-15,0 0 0,0 21 0,0-1 16,0 1-16,0 0 0,0 0 15,-21 21-15,21 21 16,0 0-16,-21 0 0,21 1 0,-22 20 16,22-21-16,0 21 15,0-20-15,0 20 0,-21-21 0,21 21 16,0-20-16,-21-1 0,21 0 0,0 0 16,0 21-16,0-20 15,0-44 16,0 1-15,0 0-16,21 0 0,-21 0 16,21 0-16,-21-1 0,22-20 15,-1 21-15,-21-21 0,21-1 0,0 1 16,-21 0-16,21 20 0,0-20 0,1 21 16,-22 0-16,21 21 15,0 0-15,-21 21 0,0 0 16,21 0-16,-21 0 0,21 22 15,-21-22-15,0 21 0,0-21 0,0 1 16,21 41-16,-21-42 0,0 0 16,22 22-16,-22-22 0,0 0 15,0 0-15,21-42 47,0 0-47,-21 0 0,0 0 16,21-1-16,0 1 0,0 0 15,1-21-15,-1-1 0,0 22 16,0-21-16,21 0 0,22-22 16,-43 43-16,0 0 0,0 0 15,1-1-15,-1 22 0,0 0 0,0 0 16,-21 22-16,0-1 16,0 0-16,0 0 0,0 21 0,0-20 15,0 20-15,0-21 0,0 21 0,-21-20 16,21 20-16,0-21 0,-21 0 15,21 0-15,0 22 0,0-22 0,0 0 16,0 0-16,21-21 0,0 0 16,21 21-16,-20-21 0,-1 0 15,21 0-15,0 0 0,-20 0 16,20 0-16,0-21 0,-21 21 0,22-21 16,-1 0-16,-21 0 0,22 0 15,-22-1-15,21 1 0,-21-21 0,0 21 16,-21-22-16,0 1 0,0 21 0,0-21 15,0-1-15,0 22 0,0-21 16,0 21-16,-21-1 0,0 22 16,0 0-16,0 22 0,0-22 15,-1 42-15,1 21 16,0-41-16,21 20 0,-21 0 0,21 1 16,0-22-16,0 21 0,0-21 15,0 22-15,0-22 0,21 0 16,0 0-16,0 0 0,1-21 0,20 0 15,-21 21-15,21-21 0,1 0 16,-1 0-16,-21 0 0,22 0 0,-1-21 16,0 21-16,1-21 0,-22 0 0,21 0 15,-21 0-15,0-1 0,1 1 16,-1 0-16,0-21 0,0 21 16,-21-1-16,21-20 0,-21 21 15,-21 42 1,0 0-16,0 0 15,0 1-15,-1-1 0,22 0 16,-21 0-16,0 0 0,21 0 0,-21 1 16,21-1-16,0 0 0,21-21 47,0-21-47,0 0 0,-21-1 0,22 1 15,-1 0-15,0-21 0,0 21 16,0-1-16,-21-20 0,21 0 15,22-1-15,-43 22 0,0 0 16,0 0-16,0 42 16,0 0-16,0 22 15,0-22-15,0 21 0,0-21 16,0 22-16,0-22 0,0 21 0,0-21 16,0 0-16,0 1 0,0-1 0,21 0 15,0 0-15,0 0 0,0-21 16,1 0-16,20 0 0,-21 0 0,21 0 15,-20 0-15,20 0 0,-21 0 0,0-21 16,22 21-16,-22-21 16,0 0-16,0 0 0,21-43 15,-20 22-15,-1-1 0,0 1 0,-21 0 16,0-22-16,21 22 0,0-22 16,-21 22-16,0-21 0,21 20 0,1-63 15,-22 85-15,21-21 16,-21 21-16,0 0 0,0 42 15,-21 0 1,-1 21-16,1-21 0,21 22 16,-21-1-16,0 0 0,0 1 0,0-1 15,-1 64-15,22-43 0,-21-20 16,21-1-16,0 0 0,0 1 16,0-1-16,0 0 0,0-20 0,0-1 15,0 0-15,0 0 0,21 0 16,1-21-16,-1 0 0,0 0 15,0 0-15,0 0 0,0 0 0,1 0 16,-1 0-16,21 0 0,-21-21 16,0 0-16,1 0 0,-1 0 0,0-1 15,0-20-15,-21 21 0</inkml:trace>
  <inkml:trace contextRef="#ctx0" brushRef="#br0" timeOffset="69227.85">21082 11113 0,'-21'21'16,"42"-42"-16,-63 42 0,42 0 0,21-21 16,0 0-16,0 0 15,0 0-15,22 0 0,-1 0 16,0 0-16,1 0 0,-1 0 16,0-21-16,22 21 0,-22-21 0,22 21 15,-22-22-15,0 22 0,22 0 16,-43-21-16,21 21 0,-21-21 0,1 21 15,-1 0-15,-21-21 0,-21 21 16,-22 0-16,-20 0 16,-1 21-16,1 0 0,-43 0 0,0 1 15</inkml:trace>
  <inkml:trace contextRef="#ctx0" brushRef="#br0" timeOffset="70298.96">5905 13399 0,'22'21'16,"-1"-21"15,0 0-15,-21-21-16,0-1 16,0 1-16,0 0 15,-21 0-15,21 0 0,-21 0 0,-22-1 16,22 1-16,0 0 0,-21 0 15,-1 0-15,1 0 0,21 21 0,-22 0 16,1 0-16,0 0 0,-43 21 16,64 0-16,-21 0 0,20 0 15,1 22-15,0-1 0,-21 43 16,42-43-16,0 0 0,0 1 16,0-1-16,0 0 0,0 1 15,0-1-15,0-21 0,21 0 0,0 0 16,0 1-16,0-22 15,22 0-15,-22 0 0,0 0 0,21 0 16,-20 0-16,20-22 0,-21 1 16,21 0-16,1-21 0,-22 21 0,21-22 15,-21 1-15,22 21 0,-22-22 0,21 1 16,-21 21-16,1-21 0,-22-1 16,0 22-16,21-21 0,-21 21 0,0-1 15,0 1-15,0 0 0,0 42 31,0 0-31,0 1 0,-21-1 16,21 0-16,0 21 0,0 1 0,0-22 16,0 21-16,0 0 0,0 1 15,0-1-15,0 0 0,21-20 0,0-1 16,0 0-16,21 0 0,-20 0 16,20-21-16,21 0 0,-20 0 0,-1 0 15,22-21-15,-1 0 0,1 0 0,-1 0 16,1-1-16,-1-20 0,22 21 15,-22-21-15,-20 20 0,20-20 0,22-21 16,-43 41-16,-21-20 16,22 0-16,-43 21 0,0-1 15,0-20-15,0 21 0,-22 0 16,1 21-16,0 0 16,0 0-16,0 21 0,0 0 0,-1 0 15,22 0-15,-21 1 0,21 20 0,0-21 16,0 0-16,21 0 0,1 22 15,-22-22-15,21 0 0,0 0 0,0 0 16,0 1-16,0-1 0,-21 0 16,22 0-16,-22 0 0,0 0 15,-22 1 1,-20-22-16,21 0 0,0 0 16,0 0-16,-22 0 15,22 0-15,0 0 0,21-22 0,0 1 16,0 0-16,0 0 0,0-21 0</inkml:trace>
  <inkml:trace contextRef="#ctx0" brushRef="#br0" timeOffset="70667.32">8678 12700 0,'0'0'0,"0"-21"0,0 0 0,0 0 0,-21 21 32,0 21-32,21 21 0,-21 0 0,21 1 15,0 20-15,0 1 0,0-1 16,0 1-16,0-1 0,-21 1 0,21-1 15,0-20-15,-22 20 0,22-21 0,0 22 16,0-22-16,-21 1 0,21-1 16,-21 0-16,21-21 0,0 1 15,-21-1-15,21 0 0,0 0 0,0-42 32,21 0-32,-21 0 15,21-1-15,-21-20 0,0 21 0,0-21 16,0 20-16</inkml:trace>
  <inkml:trace contextRef="#ctx0" brushRef="#br0" timeOffset="71879.05">8445 13187 0,'0'0'0,"0"-42"0,0-1 0,-21-41 15,21-107 1,21 170-16,1-21 16,20 20-16,-21 1 0,21 0 15,1 21-15,-1 0 0,0 0 16,1 0-16,-1 0 0,0 21 0,22 0 15,-22 1-15,1 20 0,-1 0 0,-21 1 16,21-1-16,-20 0 0,-22 1 16,0 20-16,0-21 0,-43-20 15,22 20-15,-21-21 0,-1 0 0,1 22 16,-64-22-16,64 0 0,0-21 16,-1 0-16,1 0 0,0 0 15,20 0-15,1 0 0,0 0 16,0 0-16,0-21 0,21 0 0,0-1 15,21 22 1,0 0 0,0 22-16,22-1 0,-22 0 0,0-21 15,0 21-15,0 21 0,0-20 16,1-1-16,-1 0 0,21 42 16,-21-41-16,0-1 0,1 0 0,-1 0 15,0-21-15,21 21 0,-21-21 16,22 0-16,-22 0 0,21 0 0,-21 0 15,22 0-15,-1-21 0,-21 0 0,22 0 16,-1 0-16,-21-1 0,0 1 16,22 0-16,-22 0 0,0-21 15,0 20-15,-21-20 0,21 21 0,-21-21 16,21-1-16,-21 22 0,0-21 0,0 21 16,0-1-16,0 1 0,-21 42 31,0 1-31,21 20 15,0-21-15,-21 21 0,21-20 16,0-1-16,0 21 0,0-21 0,0 22 16,0-22-16,0 0 0,0 0 0,0 0 15,21 0-15,-21 1 16,21-22-16,0 0 0,1 0 0,-1 0 0,0 0 16,21 0-16,-21-22 0,22 22 15,-22-21-15,21 0 0,22-21 16,-43 21-16,21-1 0,-21 1 15,22 0-15,-22-21 0,0 21 0,21-43 16,-42 43-16,0-21 16,0-1-16,-21 43 15,0 0 1,0 21-16,0 1 0,0-1 16,21 0-16,0 0 0,-22 21 0,22-20 15,0-1-15,0 21 0,0-21 0,0 0 16,0 1-16,0-1 0,0 0 15,0 0-15,22 0 0,-1 0 16,0-21-16,0 0 0,21 22 0,-20-22 16,20 0-16,0 0 0,1 0 0,-22-22 15,21 1-15,0 21 0,1-21 16,-22 0-16,21 0 0,-21 0 0,1-1 16,-1 1-16,0-21 0,-21 21 0,0 0 15,0-1-15,0-20 0,0 21 16,0 0-16,-21 21 15,0 0-15,21 21 16,-22 0-16,22 0 0,0 0 16,0 1-16,0-1 0,-21 0 15,21 0-15,0 0 0,-21 0 0,21 1 16,0-1-16,0 0 0,0 0 16,-21 0-16,21-42 46,0 0-46,0 0 16,0 0-16,0-1 0,0-20 0,0 21 16,21 0-16,0-22 0,0 1 15,1 21-15,-1-21 0,0-1 16,21 22-16,-21 0 0,22 21 0,41 0 16,-62 0-16,20 21 15,0 0-15,-21 22 0,1-22 0,20 21 16,-42 0-16,21-20 0,-21 20 0,0 0 15,0 1-15,0-22 0,0 21 16,0 0-16,-21-20 0,0 20 0,0-21 16,-1 0-16,22 0 0,0-42 31,0 0-31,0 0 0</inkml:trace>
  <inkml:trace contextRef="#ctx0" brushRef="#br0" timeOffset="72240.78">11599 12912 0,'0'0'0,"0"-21"0,-21-1 0,0-20 16,-21-21-1,20 63 1,1-22-16,0 22 0,21 22 0,0-1 16,0 0-16,0 21 0,0 1 15,0-1-15,0 21 0,0 1 16,0-22-16,0 22 0,21-22 0,-21 22 16,0-1-16,0-21 0,0 85 15,0-84-15,0-1 16,0-21-16,0 0 0,0 1 15,0-44 1,0 1 0,-21 0-16,21 0 0,-21-21 0,0 20 15,0 1-15,-1-21 0,1 21 0</inkml:trace>
  <inkml:trace contextRef="#ctx0" brushRef="#br0" timeOffset="72731.77">11134 13123 0,'0'-42'0,"0"84"0,0-126 16,0 41-16,0 1 0,0 0 0,0-1 15,0 22-15,21-21 0,0 0 16,0 20-16,21 1 0,-20 0 0,20 0 16,-21 21-16,21 0 0,1 0 15,-1 21-15,0 0 0,22 0 0,-22 22 16,22-1-16,-22 0 0,22 22 0,-22-1 16,0-20-16,1 20 0,-1-20 15,0-1-15,-21 0 0,1 1 0,-22-1 16,0 0-16,0-21 0,0 22 15,0-22-15,0 0 0,-22 0 16,1-21-16,0 0 16,0-21-1,21 0-15,-21 0 0,21-22 16,0 22-16,0-21 0,0 21 0,0-22 16,21 1-16,0-21 0,0 20 15,22-20-15,-22-1 0,42-42 16,-20 64-16,-1 0 0,0-1 0,1 22 15,-1 0-15,0 21 0,-21 0 16,22 0-16,-22 21 0,21 0 0,-21 22 16,1-1-16,-1 22 0,-21-22 15,0 21-15,0 1 0,0-22 16,0 22-16,0-22 0,0 0 0,0 1 16,0-1-16,-21 0 0,-1 1 0,1-22 15,21 21-15,-21 1 0,21-22 16,0 0-16,21-42 31,0 0-15,1-1-16,-1 1 0,-21-21 0,21 21 15,0 0-15</inkml:trace>
  <inkml:trace contextRef="#ctx0" brushRef="#br0" timeOffset="73083.03">12721 13250 0,'0'0'0,"0"22"15,-21-1-15,21 0 16,21-21 0,0 0-16,0 0 0,1 0 15,20 0-15,-21 0 0,21 0 0,-20-21 16,20 21-16,0-21 0,1-1 16,-1 22-16,0-21 0,-21 0 0,22 0 15,-22 0-15,0 0 0,0-1 0,-21 1 16,0 0-16,0 0 0,0 0 15,-21 0-15,0 21 0,-21 0 16,20 0-16,1 0 0,-21 0 16,21 21-16,-22 0 0,22 0 0,-21 21 15,21 1-15,0-22 0,-1 21 0,1-21 16,21 22-16,-21-1 0,21-21 0,0 0 16,0 1-16,0 20 0,21-21 15,0 0-15,1 0 0,-1-21 0,21 22 16,-21-22-16,22 0 0,-1 0 0,0 0 15,1 0-15,-1 0 0,21-22 16,-20 1-16,-1 21 0,22-21 0</inkml:trace>
  <inkml:trace contextRef="#ctx0" brushRef="#br0" timeOffset="73366.38">13928 13166 0,'0'21'0,"-22"-21"0,22 21 0,-21 0 15,0 0-15,0 1 16,21-1-16,0 0 16,21-21-1,0 0-15,0 0 16,1 0-16,-1 0 0,0 0 16,-21-21-16,0 0 0,21 21 15,-21-22-15,0 1 0,0 0 16,-21 21-16,21-21 0,-21 21 15,0 0-15,-1 0 16,1 0-16,0 0 16,21 21-16,-21-21 0</inkml:trace>
  <inkml:trace contextRef="#ctx0" brushRef="#br0" timeOffset="74014.89">14478 12658 0,'0'-21'15,"0"42"17,0 0-32,0 21 0,0-21 15,0 22-15,0-1 0,0 22 0,0-22 16,0 21-16,0-20 0,0-1 0,0 0 15,0 1-15,0-1 0,0 0 16,0 1-16,0-22 0,0 0 16,0 0-16,0 0 0,0 1 0,0-1 15,0-42 17,0-1-32,0 1 15,0 0-15,21 0 0,0 0 16,-21-22-16,21 22 0,1-21 0,-1 21 15,0 0-15,0-22 0,0 22 0,0 0 16,22 0-16,-22 0 0,21 21 0,-21 0 16,22 0-16,-22 0 0,21 0 15,-21 21-15,22 21 0,-22-21 0,21 22 16,-21-22-16,1 21 0,-1-21 0,-21 22 16,0-22-16,0 21 0,0-21 0,-21 22 15,-1-22-15,1 21 0,-21-21 0,21 0 16,-22 22-16,1-22 15,0-21-15,-1 21 0,1-21 0,0 0 16,21 0-16,-22 21 0,1-21 16,21 0-16,0-21 15,21 0-15,0 0 0,21 0 16,0-1-16,0 1 0,21 21 0,1-21 16,-22 0-16,42 0 0</inkml:trace>
  <inkml:trace contextRef="#ctx0" brushRef="#br0" timeOffset="74779.21">15833 13123 0,'21'-21'15,"-42"42"-15,84-63 0,-42 21 0,-21 0 0,0 0 16,0-1-16,-21 1 0,0 0 0,21 0 16,-21 21-16,0-21 0,-1 21 0,1 0 15,0 0-15,0 0 0,-21 0 0,20 21 16,-20 0-16,0 21 0,21-20 15,-1 20-15,-20-21 0,0 21 0,-1 1 16,22-1-16,-21 0 0,21-20 16,0 20-16,-1 0 0,1-21 0,0 22 15,21-22-15,0 21 0,0-21 0,21 1 16,0-1-16,22 0 0,-22-21 16,21 0-16,1 0 0,-22 0 0,21 0 15,0 0-15,1 0 0,-22-21 0,21 21 16,-21-21-16,22-1 0,-22 1 15,0-21-15,21 21 0,-20 0 0,-1-22 16,0 22-16,0-21 0,0 21 16,-21-22-16,0 1 0,0 21 0,0-22 15,0 22-15,0 0 0,0 0 0,0 0 16,-21 42 0,21 0-16,0 0 15,0 22-15,-21-22 0,21 0 0,0 21 16,0-21-16,0 22 0,0-22 15,0 0-15,21 0 0,0 0 16,0 1-16,1-1 0,-1 0 0,0 0 16,0-21-16,0 0 0,22 0 15,-22 0-15,21 0 0,22 0 16,-22-21-16,-21 21 0,0-21 0,22 0 16,-22-1-16,0 1 0,-21 0 15,21-21-15,-21 21 0,21-22 0,-21 1 16,0-22-16,0 22 0,0-21 0,0-1 15,0 1-15,0-1 0,21 1 16,-21-1-16,0 22 0,0 21 0,22-22 16,-22 22-16,0 42 15,0 0 1,-22 1-16,1 20 0,0 0 0,21 1 16,0 20-16,0-21 0,-21 22 15,21-22-15,0 22 0,0-22 0,0 0 16,0 1-16,0-1 0,21-21 0,0 22 15,0-22-15,1 0 0,-1 21 16,0-42-16,0 21 0,21 1 16,-20-22-16,-1 0 0,0 0 0,0 0 0,0 0 15,0 0-15,1 0 0,-1 0 16,0 0-16,0-22 0,-21 1 16,0 0-16,21 0 0,-21-21 15,0-1-15</inkml:trace>
  <inkml:trace contextRef="#ctx0" brushRef="#br0" timeOffset="74999.08">16214 12912 0,'0'0'0,"-22"0"0,44 0 0,-1 0 15,0 0-15,21 0 0,-21 0 0,22 0 16,-1 0-16,-21 0 0,22 0 15,-1 0-15,0 0 0,-21 0 16,22 0-16,-1 0 0,-21 0 0,22 0 16,-22 0-16,0 0 0,0 0 15,21 0-15,-20 0 0,-1 0 16,0 0-16,0 0 0</inkml:trace>
  <inkml:trace contextRef="#ctx0" brushRef="#br0" timeOffset="75230.96">17272 13356 0,'0'0'0,"0"21"16,0 1-1,0-1 1,21-21-16,-21 21 15,0-42 17,-21 21-32,0-21 15,0-1-15</inkml:trace>
  <inkml:trace contextRef="#ctx0" brushRef="#br0" timeOffset="133658.33">0 13716 0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2T03:03:20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1757 0,'0'0'15,"0"21"-15,-21-21 0,21 21 0,-21 0 16,42-21 15,0 0-31,0 0 0,0-21 0,1 21 16,20-21-16,-21 0 0,21 0 16,-20 0-16,-1-1 0,0-20 15,0 21-15,-21 0 0,0 0 16,0-1-16,-21 22 15,-21 0-15,20 0 0,-20 0 16,0 22-16,-1-22 0,1 21 16,0 21-16,21-21 0,-22 0 15,22 22-15,21-22 0,0 21 16,0-21-16,0 1 0,0-1 0,0 21 16,21-21-16,0 0 15,1 1-15,20-1 0,0 0 0,1 0 16,-1 0-16,0 0 0,1 22 15,-22-22-15,0 0 0,0 21 16,0-20-16,-21 20 0,0-21 0,-21 21 16,0-20-16,0-1 15,-22 0-15,-20 0 0,21 0 0,-22 0 16,1-21-16,-1 0 0,22 0 16,-1 0-16,-20-21 0,21 0 15,-1 0-15,22 0 0,-21 0 0,21-22 16,-1 22-16,1 0 0,0-21 15,0 20-15,21-20 0,0 21 0,0-21 16,0 20-16,0 1 0,0 0 16,21 0-16,21 0 0,-20 0 15,20 21-15,0-22 0,1 1 16,20 0-16,1 21 0,-1-21 0</inkml:trace>
  <inkml:trace contextRef="#ctx0" brushRef="#br0" timeOffset="263.08">2138 1566 0,'0'0'0,"21"-42"31,-21 63-15,-21 0-16,21 1 16,-21 20-16,21 0 0,0 22 15,0-22-15,-22 22 0,22-22 0,-21 0 16,21 1-16,-21 20 0,21-21 15,0-20-15,-21 20 0,21-21 16,0 21-16,0-20 0,0-1 16,0 0-16,21-21 31,-21-21-31,21 21 0,0-21 0,-21-1 16,22 1-16</inkml:trace>
  <inkml:trace contextRef="#ctx0" brushRef="#br0" timeOffset="471.63">2032 1884 0,'0'0'0,"0"21"16,0 0-16,21-21 16,0 0-16,0 0 0,1 0 15,-1 0-15,0 0 0,21 0 0,-21 0 16,22 0-16,-1-21 0,0 21 15,22-21-15,-22 21 0,1-21 0,-1 21 16,0-21-16,-21-1 0,1 22 16,-1-21-16,-21 0 0</inkml:trace>
  <inkml:trace contextRef="#ctx0" brushRef="#br0" timeOffset="1143.41">2625 1842 0,'-22'0'15,"44"0"-15,-65 21 0,43 0 0,0 0 16,-21-21-16,21 21 16,21-21-1,0 0-15,1 0 0,-1 0 16,21 0-16,0-21 0,1 0 16,-1 21-16,0-21 0,1 0 0,-22-1 15,21 1-15,-21 0 0,22 0 16,-43 0-16,0 0 0,0-1 15,0 1 1,-21 21-16,-22 0 0,22 0 0,-21 21 16,21 1-16,-22-1 0,1 21 15,0-21-15,-1 22 0,1-1 0,21 0 16,-22 1-16,22-1 0,0 0 16,0 1-16,21-22 0,0 21 0,0-21 15,0 0-15,42 1 0,-21-1 16,22 0-16,-1 0 0,0-21 0,22 0 15,-1 0-15,-20 0 0,20 0 16,1 0-16,-22 0 0,22-21 0,-22 0 16,0 0-16,1-1 0,-1 1 15,-21 0-15,21 0 0,-20 0 16,-1-22-16,0 1 0,-21 21 16,0-21-16,0 20 0,0-20 0,0 21 15,0-21-15,0 20 0,0 1 16,0 0-16,0 42 15,0 0-15,-21 1 0,21 20 16,-21-21-16,21 21 0,-22 1 16,22 20-16,0-20 0,0-1 0,0 0 15,0 22-15,0-1 0,0 1 16,0-1-16,0 1 0,0 20 16,0-20-16,0 21 0,0-22 15,0 22-15,0-1 0,0-20 0,-21 21 16,21-1-16,-21-20 0,0-1 15,0 22-15,0-43 0,-1 22 0,22-22 16,0-21-16,-21 0 0,21 1 16,0-1-16,0-42 15,0-1-15,0 1 0,0-21 0,21 0 16,-21-1-16,22-20 0,-1-1 16,0 1-16,-21-22 0,21 22 0</inkml:trace>
  <inkml:trace contextRef="#ctx0" brushRef="#br0" timeOffset="1441.7">3281 1926 0,'0'-42'0,"0"84"0,0-126 15,0 41-15,21 1 0,0 0 0,0 20 16,22-20-16,-22 21 0,21 0 16,0 0-16,1 21 0,-1 0 0,0 0 15,1 0-15,-1 0 0,-21 42 16,22-21-16,-22 0 0,0 22 0,-21-1 15,0 0-15,0 22 0,0-22 16,-42 0-16,20 1 0,-20-1 16,21-21-16,-21 22 0,-1-22 15,1 0-15,21 0 0,-22 0 0,1-21 16,21 21-16,0-21 0,0 0 16,21-21-1,0 0 1,21 21-16,0-21 0,0 0 15,0 0-15,22-1 0,-1 1 0</inkml:trace>
  <inkml:trace contextRef="#ctx0" brushRef="#br0" timeOffset="1627.94">4043 2011 0,'0'0'0,"-21"0"0,-22 21 31,43 0 1,0 0-17</inkml:trace>
  <inkml:trace contextRef="#ctx0" brushRef="#br0" timeOffset="1804.1">3958 2265 0,'0'0'0,"0"21"0,-42-21 15,63 0 48,21-21-63,-21 21 0,22-21 0,-22 0 15</inkml:trace>
  <inkml:trace contextRef="#ctx0" brushRef="#br0" timeOffset="2039.06">4932 1693 0,'0'0'0,"-21"-21"31,42 0-31,0 21 16,21-21-16,-21 21 0,22 0 15,-1 0-15,0 0 0,-20-21 0,20 21 16,0 0-16,1 0 0,-22 0 0,21 0 16,-21 0-16,0 0 0,1 0 15</inkml:trace>
  <inkml:trace contextRef="#ctx0" brushRef="#br0" timeOffset="2439.08">4889 1651 0,'0'0'0,"-21"21"0,0 0 0,0 1 16,0 20-16,-22-21 0,22 21 0,0-20 15,0 41-15,21-21 16,-21-20-16,21-1 0,0 0 0,0 0 15,0 0-15,21 0 16,0-21-16,0 0 16,0 0-16,1 0 0,-1 0 0,0-21 15,21 0-15,-21 21 0,43-42 16,-22 42-16,-21-21 0,22-1 0,-22 22 16,0 0-16,21 0 0,-20 0 15,-1 0-15,0 0 0,0 22 0,0-22 16,0 42-16,1-21 0,-1 0 15,-21 0-15,21 22 0,-21-22 0,0 21 16,0-21-16,0 1 0,0-1 16,0 0-16,-21 21 0,0-21 15,-22 1-15,22-1 0,-21-21 0,-1 0 16,1 21-16,0 0 0,-1-21 16,-20 0-16,21 0 0,-1 0 0,1 0 15,0 0-15,-1 0 0,1 0 0,21-21 16,-22 21-16,22-21 0,0 0 15,0-1-15</inkml:trace>
  <inkml:trace contextRef="#ctx0" brushRef="#br0" timeOffset="3260.07">8086 2138 0,'0'0'0,"63"0"31,-42 0-31,0-21 0,1 0 16,-22-1-16,0 1 0,0 0 16,0 0-16,0-21 0,0 20 0,0-41 15,-22 42-15,1-22 16,-21 22-16,21-21 0,-22 21 0,22 0 15,-21 21-15,0 0 0,-1 0 16,-20 0-16,20 21 0,1 0 0,0 0 16,-1 21-16,1-20 0,0 20 15,21 0-15,-22 22 0,22-22 16,21 43-16,0-43 0,0-21 16,0 22-16,0-22 0,0 0 15,21 0-15,0 0 0,22 0 0,-22-21 16,21 0-16,1 0 0,-1 0 15,0 0-15,22 0 0,-22 0 0,22-21 16,-22 0-16,0 0 0,22 0 0,-22-22 16,0 22-16,1-21 0,-1 21 15,-21-22-15,0 1 0,1-21 16,-1 20-16,0-20 0,-21-1 0,21 1 16,-21-1-16,0 1 0,0-1 15,0 22-15,0-22 0,0 22 16,0 0-16,0-1 0,0 1 0,0 0 15,-21 63 1,21 0 0,0 21-16,-21 1 0,21 20 0,-21-20 15,21 41-15,0-20 0,0-1 16,-22 22-16,22-22 0,0 1 0,0-1 16,0-20-16,0-1 0,0 0 15,0 1-15,0-22 0,22 21 0,-22-21 16,21 1-16,0-22 15,0 21-15,0-21 0,0 0 0,1 0 16,-1 0-16,21 0 0,-21-21 0,22-1 16,-22 1-16,21 21 0,-21-42 15,22 21-15,-1 0 0,-21-1 0,21-20 16,1 21-16,-22-21 0,0-1 16,0 22-16</inkml:trace>
  <inkml:trace contextRef="#ctx0" brushRef="#br0" timeOffset="4543.8">8953 1863 0,'22'-21'15,"-22"-22"-15,-22 107 0,65-149 0,-43 64 0,-21 42 31,-1-21-31,1 21 0,21 22 16,-21-22-16,0 0 0,0 21 16,0 1-16,-1-22 0,1 21 15,0 22-15,21-43 16,-21 21-16,21-21 0,0 0 0,0 1 16,0-1-16,21 0 0,0-21 0,0 21 15,1-21-15,-1 0 0,21 0 16,0 0-16,22 0 0,-22-21 15,1 0-15,-1 0 0,0 21 16,1-22-16,-22 1 0,21-21 0,-21 21 16,0 0-16,1-22 0,-22 22 0,0-21 15,0-1-15,0 1 16,0 0-16,0-1 0,-22 1 0,-20 0 16,21-1-16,0 22 0,-22 0 0,1 0 15,0 21-15,-1 0 0,-41 42 16,63-21-16,-22 22 0,1-22 15,0 21-15,20 1 0,1 20 0,0-21 16,21 1-16,-21-1 0,21 0 0,0 22 16,21-43-16,0 21 15,22-20-15,-22-1 0,21 0 0,0-21 16,1 21-16,-1-21 0,22 0 0,-22 0 16,0 0-16,22 0 0,-22-21 15,0 21-15,1-21 0,-1 0 16,0-1-16,-20 1 0,20 0 0,-21 0 15,21 0-15,-20 0 0,-1-22 0,0 22 16,0-21-16,-21-1 16,21 22-16,-21-21 0,21 21 0,-21 0 0,0-1 15,0 65 1,0-22 0,-21 0-16,0 0 0,21 22 0,-21-22 15,21 21-15,0-21 0,0 22 16,0-22-16,0 0 0,0 0 0,0 0 15,0 0-15,0 1 0,21-22 16,0 0-16,0 0 16,1 0-16,20 0 0,-21 0 0,0 0 0,22 0 15,-22 0-15,21-22 0,-21 1 16,22 0-16,-22 0 0,21 0 16,-21-22-16,0 22 0,1-21 0,-1 21 15,0-22-15,0 1 0,-21 21 16,21-21-16,-21 20 0,0 1 0,0 42 31,0 1-31,-21-1 0,0 21 16,21-21-16,-21 22 0,21-22 15,0 21-15,0-21 0,0 22 16,0-22-16,0 0 0,0 21 0,0-21 16,21-21-16,0 22 0,0-1 15,0-21-15,1 0 0,20 0 0,-21 0 16,21 0-16,-20 0 0,-1 0 0,21 0 15,-21-21-15,22-1 0,-22 22 16,0-42-16,0 21 0,0 0 0,0 0 16,1-22-16,-1 1 0,-21 0 15,0-1-15,0-20 0,21-1 0,-21 22 16,0-22-16,0 22 0,0-21 16,0 20-16,0 1 0,0 21 0,0 0 15,0-1-15,0 1 0,0 42 16,0 1-1,0 20-15,0 0 0,0 22 16,0-22-16,-21 22 0,0-1 16,21 1-16,0-1 0,-22-21 0,22 1 15,-21-1-15,0 0 0,21 1 16,0-22-16,0 0 0,0 0 0,-21 0 16,21 1-16,-21-22 0,21-22 31,0 1-31,0 0 15,0-21-15,0 21 16,0-1-16,21-20 0,0 0 0,0 21 16,0-22-16,22 1 0,-1 21 0,0-22 15,1 22-15,-1 0 16,0 21-16,1 0 0,-1 0 0,0 21 16,1 0-16,-22 22 0,21-22 15,-21 21-15,-21 1 0,0-22 0,0 21 16,-21 0-16,0-20 0,0 20 0,-21-21 15,-1 21-15,1-20 0,0-1 16,-1 0-16,1 0 0,0-21 0,-1 21 16,1-21-16,0 0 0,20 0 15,-20 0-15,21 0 0,0 0 16,0 0-16,21-21 0,0 0 16,0 0-16,0 0 0,0-1 15,0-20-15,21 0 0,21 21 16,-21-22-16,0 1 0</inkml:trace>
  <inkml:trace contextRef="#ctx0" brushRef="#br0" timeOffset="4799.74">11409 1376 0,'0'0'0,"0"-21"31,21 21-31,-21 21 0,0 0 0,0 0 0,0 0 16,0 22-16,-21-1 0,21 22 15,0-22-15,-21 21 0,21 1 16,0-22-16,0 22 0,0-22 0,0 22 16,-22-22-16,22 0 0,0 1 0,-21-22 15,21 0-15,0 0 0,0 0 16,0 0-16,0 1 0,21-22 31,-21-22-15,22 22-16,-1-21 0,-21 0 0</inkml:trace>
  <inkml:trace contextRef="#ctx0" brushRef="#br0" timeOffset="5127.71">11515 1947 0,'0'0'0,"21"0"31,0 0-31,0 0 16,0 0-16,0 0 0,1 0 15,-1 0-15,0-21 0,0 21 16,0-21-16,22 21 0,-22-21 0,0 0 15,0 0-15,0 21 0,0-22 0,1 1 16,-22 0-16,21 0 0,-21 0 16,0 0-16,0-1 0,-21 22 15,-1 0-15,1 0 0,0 0 16,0 22-16,-21-1 0,20 0 0,-20 21 16,21 1-16,-21-22 0,20 21 15,1 0-15,21-20 0,0 20 16,-21-21-16,21 0 0,0 0 0,0 1 15,0-1-15,0 0 0,21-21 16,0 21-16,1-21 0,-1 0 16,0 0-16,0 0 0,21 0 0,-20 0 15,-1-21-15,0 21 0,21-21 0,-21 0 16,1-1-16,-1 1 0</inkml:trace>
  <inkml:trace contextRef="#ctx0" brushRef="#br0" timeOffset="6023.91">12975 1672 0,'-21'0'0,"42"0"16,0 0-1,0 0-15,1 0 0,-1 0 16,0 0-16,0-21 0,0 21 16,0-21-16,1 21 0,-22-21 0,0 0 15,21 21-15,-21-22 0,0 1 16,0 0-16,0 0 0,-21 21 15,-1 0 1,1 0-16,0 0 0,0 21 16,21 0-16,-21 0 0,0 1 15,-1 20-15,1 0 0,0 1 16,0-1-16,0 21 0,21-20 0,0-1 16,-21 0-16,21 1 0,0-22 0,0 21 15,0-21-15,0 1 0,0-1 16,21 0-16,0-21 0,21 21 0,-21-21 15,22 0-15,20 0 0,-20 0 0,-1 0 16,21 0-16,-20-21 0,20 0 0,-20 21 16,20-43-16,-21 22 0,1 0 15,-1 0-15,0-21 0,1-1 0,-22 1 16,42-64-16,-41 43 0,-1 20 16,0-20-16,0 20 15,-21 1-15,0-21 0,21 41 0,-21-20 16,21 0-16,-21 21 0,0-1 0,0 1 15,0 42 1,0 22-16,0-22 16,-21 21-16,0 1 0,0 20 15,0-21-15,21 22 0,0-22 0,-21 1 16,21 20-16,0-21 0,0 1 16,0-22-16,0 21 0,0-21 0,0 22 15,21-22-15,0-21 0,0 21 0,0 0 16,0-21-16,1 0 0,20 0 15,-21 0-15,21 0 0,-20 0 0,20-21 16,-21 0-16,21 0 0,-20 21 0,20-21 16,-21-22-16,0 22 0,22 0 15,-43-21-15,21 20 0,0-20 16,0 0-16,-21 21 0,0-1 16,0 1-16,0 0 0,0 42 15,0 0 1,0 1-16,-21 20 0,21-21 0,0 21 15,-21-20-15,21-1 0,-21 21 0,21-21 16,-22 0-16,22 1 0,0-1 16,0 0-1,0-42 17,22 21-32,-1-21 0,-21-1 15,21 1-15</inkml:trace>
  <inkml:trace contextRef="#ctx0" brushRef="#br0" timeOffset="6203.91">14584 1482 0,'0'0'15,"0"-21"-15,-21 21 32,-1 21-17,22 0 1,0 0-16,0 0 0,22-21 15,-1 21 1,0-21-16,0 22 0</inkml:trace>
  <inkml:trace contextRef="#ctx0" brushRef="#br0" timeOffset="6930.98">15007 1545 0,'0'0'0,"-21"-21"31,0 21-31,0 0 0,-1 21 16,22 0-16,-21 1 0,0-1 16,0 21-16,0 0 0,21-20 0,0 20 15,-21 0-15,21 1 0,-22-1 16,22-21-16,0 21 0,0 1 16,0-22-16,0 0 0,0 0 0,22 0 15,-1 1-15,21-1 0,-21-21 0,22 0 16,-1 0-16,0 0 0,1 0 15,-1 0-15,0 0 0,1-21 0,-1-1 16,0 1-16,1 0 0,-1 0 0,0-21 16,1 20-16,-22-20 0,21-21 15,-21 20-15,0-20 0,1 20 16,20-20-16,-21-1 0,0 22 0,-21 0 16,0-22-16,0 43 0,0-21 15,0 21-15,21-1 0,-21 1 0,-21 42 31,21 1-31,-21-1 0,0 21 0,0-21 16,0 22-16,-1-1 0,1 0 16,0 1-16,0-1 0,0 0 0,0 1 15,-1-1-15,22 0 0,0-21 0,-21 22 16,21-22-16,0 0 0,0 0 16,0 0-16,21-21 31,1 0-31,-1-21 0,0 21 15,0-21-15,-21 0 0,21 0 16,0-22-16,1 22 0,-1 0 16,21-21-16,-21 21 0,0-1 0,1 1 15,20 0-15,-21 21 0,-21-21 16,21 21-16,0-21 0,-42 42 31,0-21-15,0 21-16,-21 0 0,20-21 0,1 21 15,-21 1-15,21-22 0,-22 21 16,22 0-16,0 0 0,0 0 0,21 0 16,0 1-16,0-1 15,0 0-15,0 0 0,0 0 16,0 0-16,21-21 0,0 22 16,0-1-16,43 0 0,-22-21 15,-21 0-15,1 0 0,-1 0 0,21 0 16,-21 0-16,0 0 0,1 0 15,-1 0-15</inkml:trace>
  <inkml:trace contextRef="#ctx0" brushRef="#br0" timeOffset="7655.46">17801 1482 0,'-21'0'0,"42"0"0,-63-21 16,-1 21-16,22 0 0,-21 0 15,-22-22-15,22 22 0,0 0 16,-22 22-16,22-1 0,0 0 0,-1 0 16,1 0-16,0 22 0,-1-22 15,22 21-15,-21 0 0,21-20 0,21 20 16,0 43-16,0-64 15,0 0-15,0 21 0,0-21 16,21 1-16,0-22 0,0 21 0,0-21 16,22 0-16,-22 0 15,0 0-15,0 0 0,0 0 0,-21-21 16,0-1-16,21 1 0,-21-21 16,22 21-16,-22-22 0,21-20 15,-21 21-15,21-1 0,-21 1 0,21 21 16,0-22-16,0 22 0,22-21 15,-22 21-15,21 0 0,-21-1 0,22 22 16,-22 0-16,21 0 0,-21 0 0,43 0 16,-43 22-16,0-1 15,22 21-15,-22 0 0,-21-20 16,21 20-16,-21 0 0,21 1 0,-21-1 16,0 0-16,0-21 0,0 22 0,0-22 15,0 21-15,0-21 0,0 1 16,0-1-16,-21 0 0,0-21 15,0 0-15,-1 0 16,22-21 0,0 0-16,0-1 0,0 1 0,0 0 15,0 0-15,0-21 0,22-1 16,-1 22-16,21-21 0,-21-1 16,22 1-16,-1 0 0,0-1 0,1 1 15,-1 21-15,0 0 0,22 21 0,-22 0 16,0 0-16,1 0 0,-1 21 0,-21 0 15,0 0-15,1 22 0,-1-1 0,-21-21 16,0 21-16,0-20 0,0 20 0,0 0 16,0 1-16,0-1 0,-21-21 0,-1 21 15,1-20-15,21-1 0,-21 0 0,0 0 16,0 0-16,0 0 0,-1-21 16,1 22-16,-63-1 15,62-21-15,-20 0 0</inkml:trace>
  <inkml:trace contextRef="#ctx0" brushRef="#br0" timeOffset="8455.06">1990 4170 0,'0'0'0,"0"-21"0,21-22 16,-21 22-16,0-21 0,0 21 0,0-22 16,0 1-16,0 21 0,0 0 15,0 0-15,0-1 0,-21 22 16,-1 0-16,1 0 15,21 22-15,-21-1 0,21 21 16,-21 0-16,21 22 0,0-1 16,0 1-16,0-1 0,0 1 0,0-1 15,-21 1-15,21-1 16,-21 1-16,-1-1 0,22-20 0,0-1 16,0 22-16,-21-22 0,21-21 15,0 0-15,0 22 0,0-22 16,0-42-1,0-1 1,0-20-16,-21 21 0</inkml:trace>
  <inkml:trace contextRef="#ctx0" brushRef="#br0" timeOffset="9243.43">1524 4487 0,'0'0'0,"0"22"16,0-1-16,42-21 0,-21 0 15,22 21-15,-1-21 0,0 0 16,1 0-16,20 0 0,-20 0 0,20-21 16,1 0-16,-1-1 0,85-20 15,-63 21-15,-22-21 16,1 20-16,-22-20 0,22 21 0,-22-21 16,0-1-16,-20 1 0,-1 0 0,-21-1 15,0 1-15,0 21 0,0-22 16,-21-20-16,-1 21 15,1 20-15,0 22 0,0 0 16,21 22-16,0-1 16,0 21-16,0 22 0,0-1 15,0 1-15,0-1 0,0 1 0,0-1 16,-21 1-16,21-1 0,-21-21 16,21 22-16,0-22 0,0 1 0,0-1 15,0-21-15,0 21 0,0-20 16,0-1-16,0 0 0,0-42 31,21 0-31,0-1 0,0 1 16,-21 0-16,21 0 0,0-21 15,1-1-15,-22 22 0,21-21 16,0 21-16,0-22 0,-21 22 16,21 0-16,0 0 0,1 0 0,-1 21 15,0 0-15,0 21 16,0-21-16,0 21 0,-21 0 0,22 0 15,-1 22-15,-21-22 0,0 0 16,21 0-16,0 0 0,-21 0 0,21 1 16,0-1-16,1 0 0,-1-21 15,0 21-15,0-21 16,0 0-16,0 0 0,22 0 0,-22-21 16,0 0-16,0 0 15,22-1-15,-22 1 0,0 0 0,0 0 16,0 0-16,0-22 0,-21 22 15,0-21-15,0 21 0,0-22 0,0 1 16,0 21-16,-21 0 0,0 0 16,21-1-16,-21 22 0,21 22 15,-21-1-15,21 0 0,-21 21 16,21-21-16,0 22 0,0-1 0,0-21 16,0 22-16,0-22 0,21 0 15,0 21-15,0-21 0,21-21 0,-20 22 16,-1-1-16,21-21 0,0 0 0,1 0 15,-1 0-15,0 0 16,1 0-16,-1-21 0,22-1 0,-22 1 16,0 0-16,1 0 0,-1-21 15,0 20-15,-21-20 0,22 0 0,-22-1 16,0 1-16</inkml:trace>
  <inkml:trace contextRef="#ctx0" brushRef="#br0" timeOffset="9767.04">466 2858 0,'0'0'0,"-22"0"15,44 0 1,20 0-16,0 21 0,22-21 15,-22 0-15,43 0 0,-22 0 0,22 0 16,21 0-16,0 0 0,-1 0 16,44 0-16,-22 0 0,21 0 0,0 0 15,21-21-15,1 21 0,20 0 16,-21-22-16,22 22 0,-22 0 16,22 0-16,-1 0 0,1-21 0,-22 21 15,0 0-15,1 0 0,-22 0 0,0 0 16,0 0-16,0-21 15,-21 21-15,-21 0 0,0 0 0,0-21 16,-43 21-16,22 0 0,-43 0 16,1-21-16,-1 21 0,-21 0 0,0 0 15,1 0-15</inkml:trace>
  <inkml:trace contextRef="#ctx0" brushRef="#br0" timeOffset="10479.59">5440 3662 0,'0'0'0,"0"-21"0,0-22 0,0 22 15,0 0-15,0 0 0,0 42 32,0 21-32,0-20 0,0 20 15,0 0-15,0 1 0,0 20 0,0-21 16,0 22-16,0-1 0,21-20 16,-21 20-16,0 1 0,0-22 0,0 0 15,0 22-15,0-22 0,0-21 0,0 22 16,-21-22-16,21 0 15,-21 0-15,21 0 0,0 1 0,-22-22 32,22-22-32,0 1 0,0 0 15,0 0-15,0-21 0,0-1 0,0 1 16,0 0-16,0-22 0,22 22 16,20-1-16,-21-20 0,21 21 0,-20-1 15,20 22-15,21 0 0,-20 0 16,-1 0-16,0 21 0,22 0 0,-22 21 15,1 0-15,-22 0 0,21 21 0,-21 1 16,0-1-16,-21 0 0,0 1 16,0-1-16,0 0 0,-21 1 15,-42 41-15,-1-41 16,-20 20-16,20-42 0,1 1 16,-22 20-16,21-21 0,22-21 15,0 0-15,-1 0 0,22 0 16,-21 0-16,21 0 0,0 0 15,-1-21-15,22 0 0,0 0 16,0-1-16,22 1 0,20 0 16,-21 21-16,21-21 0,1 0 0,-1 0 15,22-1-15</inkml:trace>
  <inkml:trace contextRef="#ctx0" brushRef="#br0" timeOffset="11179.93">6646 4001 0,'0'0'0,"21"-22"0,1 1 16,-22 0-16,0 0 0,-43 21 16,22 0-1,0 0-15,-21 0 0,20 0 0,-20 21 16,0 0-16,21 0 0,-22 22 16,22-1-16,-21-21 0,21 22 0,-1-1 15,1 0-15,0 1 0,0-1 16,0 0-16,21-21 0,0 22 15,0-22-15,0 0 0,0 0 0,0 0 16,0 1-16,21-1 0,0-21 16,0 0-16,0 0 0,22 0 15,-22 0-15,0-21 0,21-1 16,1 22-16,-22-21 0,42-42 16,-41 42-16,-1-1 0,0-20 0,0 0 15,0-1-15,-21 1 0,0 0 16,0-1-16,0 1 0,0 0 15,0 21-15,0-22 0,0 22 0,0 42 16,0 0 0,0 1-16,0 20 0,0 0 15,0 1-15,21-1 0,-21 0 0,22 1 16,-1-1-16,0 0 0,-21 1 16,21-22-16,21 0 0,-20 0 0,20 0 15,0 0-15,1 1 0,-1-22 16,0 0-16,1 0 0,20 0 0,-21 0 15,1-22-15,-1 1 0,0 21 0,1-21 16,-1 0-16,-21-21 0,22 20 16,-22-20-16,21-43 0,-21 43 15,0 0-15,-21-22 0,22 1 16,-22 20-16,0-20 0,0 21 0,0-22 16,0 22-16,21-22 0,-21 22 15,0 21-15,21-22 0,-21 22 16,0 64-1,0-22-15,0 21 0,0 0 0,0 1 16,0 20-16,-21 1 0,0-22 16,-1 22-16,1-1 0,21 1 0,0 41 15,0-83-15,0 20 16,0 0-16,0-21 0,0 1 0,0-1 16,21-21-16,1 21 0,-1-21 15,0 0-15,0-21 16,0 21-16,0-21 0,1-1 0,-22 1 15</inkml:trace>
  <inkml:trace contextRef="#ctx0" brushRef="#br0" timeOffset="11359.05">7387 4043 0,'0'0'0,"-21"0"0,21 21 15,-21-21-15,21 21 16,21-21-1,0 0-15,0 0 0,0 0 16,22 0-16,-1 0 0,0 0 0,1 0 16,20-21-16,-20 0 0,20 21 15,1-21-15,-1 0 0</inkml:trace>
  <inkml:trace contextRef="#ctx0" brushRef="#br0" timeOffset="12035.06">8636 3789 0,'0'0'0,"0"-21"0,-21 21 0,0 0 0,-1 0 16,-20 0-16,21 0 0,0 0 0,-22 21 15,22 0-15,0 0 0,-21 0 16,21 1-16,-22 20 0,22-21 16,-21 21-16,21 1 0,-1-1 0,-20 22 15,42-22-15,0 0 0,0-21 16,0 22-16,0-1 0,0-21 0,0 22 15,42-22-15,-20 0 0,-1 0 16,21-21-16,0 21 0,1-21 0,20 0 16,-20 0-16,20 0 0,-21 0 0,22-21 15,-22 21-15,22-21 0,-22 0 0,0 0 16,1-1-16,-1-20 0,-21 0 0,22 21 16,-22-43-16,0 22 0,0-1 0,0-20 15,-21 21-15,0-22 0,21 22 16,1-64-16,-22 64 0,0 20 15,0 1-15,0-21 16,0 84 0,-22-21-16,1 1 15,21 20-15,-21 0 0,0 1 0,0 20 16,0-21-16,21 1 0,-22 20 0,22-20 16,-21-1-16,21 0 0,0-21 15,-21 22-15,21-22 0,-21 21 0,21-21 16,0 1-16,0-1 0,0-42 47,0-1-47,21 1 15,0-21-15,0 21 0,1-22 16,20 22-16,-21-21 0,21 0 0,22-1 16,-22 1-16,1 0 0,-1 20 0,0 1 15,1 0-15,20 21 0,-42 0 16,-21 21-16,21 22 15,-21-22-15,0 21 0,0-21 0,0 22 16,-21-1-16,21 0 0,-21-21 0,0 22 16,0-22-16,21 21 0,0-21 15,-21 1-15,21-1 0,-22-21 16,22 21-16,0-42 31,22 0-15</inkml:trace>
  <inkml:trace contextRef="#ctx0" brushRef="#br0" timeOffset="13069.07">10837 4276 0,'0'21'0,"21"-21"31,1 0-31,20-21 0,-21 0 15,0-1-15,22 1 0,-1 0 0,0 0 16,1 0-16,-1-22 0,0 22 0,1-21 16,-1 0-16,-21 20 0,21-20 15,-20 0-15,-1-1 0,0 1 16,-21-21-16,0 20 0,0 22 16,0-21-16,0 21 0,0-1 15,-21 1-15,0 21 0,-1 0 0,1 0 16,0 0-16,0 21 0,0 1 15,21 20-15,0-21 0,0 21 16,0 1-16,-21-1 0,21 0 0,0 22 16,0-1-16,0 1 0,0-1 0,0 1 15,0-1-15,0 1 0,0 21 16,0-22-16,0 22 0,0-1 16,0 1-16,0 0 0,0-1 0,0 22 15,0-21-15,0 0 0,-22-1 16,1 1-16,21-22 0,-21 22 0,0 0 15,0-22-15,21 1 0,0-1 0,-21-20 16,21 20-16,0-42 0,0 22 0,42-1 16,-21-42-16,0 0 0,43-21 15,-43 0-15,21-1 0,22 1 16,-22-21-16,0 21 0,1-22 16,63-62-16,-64 62 0,0 1 0,1 0 15,-1-22-15,0 22 0,-21-22 0,1 22 16,-1-85-16,-21 63 15,0 1-15,-21-1 0,-1 1 0,1-1 16,-21 1-16,-43-43 0,22 64 16,20-1-16,-20 1 0,-1 21 15,1-21-15,21 20 0,-22 1 16,22 21-16,21-21 0,-22 21 0,22 0 0,42 0 31,0 0-15,22-21-16,-22 21 0,21 0 0,22-21 15,-22 0-15,0-1 0,22 1 0,-1 0 16,1 0-16,-1 0 16,1-22-16,-1 1 0,1 0 0,-1-1 15,43-20-15,-63 21 0,-1-1 16,-21 22-16,0 0 0,0 0 0,-21 0 16,0-1-16,0 1 0,-21 21 15,0 0-15,0 0 16,0 0-16,21 21 0,-21-21 15,-1 22-15,22-1 0,-21 0 0,21 0 16,0 0-16,0 22 0,0-22 16,-21 0-16,21 0 0,0 21 0,-21-20 15,21-1-15,0 0 0,0 0 16,0 0-16,0 0 0,0 1 31,21-22-31,0 0 16,-21-22-16,21 1 0,1 21 0,-22-42 15,0 21-15,21 0 0,-21-1 16</inkml:trace>
  <inkml:trace contextRef="#ctx0" brushRef="#br0" timeOffset="13263.88">12192 3662 0,'0'0'0,"-21"0"0,0-21 31,-1 21-31,22-21 15,-21 21 17,42 0-17,1 0-15,-1 0 16,0 0-16,0 0 0,0 0 0,22 0 16,-22 0-16</inkml:trace>
  <inkml:trace contextRef="#ctx0" brushRef="#br0" timeOffset="13506.98">12806 3450 0,'0'0'0,"-43"0"31,22 0-31,0 21 0,21 1 16,-21-1-16,0 0 0,0 21 0,21-21 15,-22 22-15,22-1 0,-21 0 16,21-20-16,-21 20 0,21 0 0,0 1 15,0 20-15,0-21 0,0 1 16,0-22-16,0 0 0,0 0 16,0 0-16,0 1 0,21-22 15,0 0 1,1 0-16,-1 0 0,0-22 16,21 1-16</inkml:trace>
  <inkml:trace contextRef="#ctx0" brushRef="#br0" timeOffset="13863.96">12890 3852 0,'0'0'0,"-21"0"0,64 0 31,-22 0-31,0 0 16,0 0-16,0 0 0,22 0 0,-1 0 15,0-21-15,1 21 0,-1-21 0,-21 21 16,21-21-16,1 21 0,-1-21 15,-21 0-15,22-1 0,-22 22 16,0 0-16,-21-21 0,-21 21 16,0 0-1,-1 0-15,1 0 0,-21 0 0,0 21 16,-1 1-16,1-1 0,0 0 0,-1 0 16,1-21-16,21 21 0,-22 22 0,22-22 15,0 21-15,0-21 0,21 0 0,0 22 16,0-22-16,0 0 0,0 0 15,21 0-15,0-21 0,22 0 16,-1 0-16,-21 0 0,64 0 16,-43 0-16,22 0 0,-22 0 15,-21-21-15,21 0 0,1 0 16</inkml:trace>
  <inkml:trace contextRef="#ctx0" brushRef="#br0" timeOffset="14252.08">15007 3789 0,'21'0'16,"-21"21"0,0 0-16,0 0 15,-21 1-15,21-1 0,0 0 0,-21 0 16,0 0-16,21 0 0,0 1 0,-21-1 15,-1 0-15,22 0 0,-21 0 16,21 0-16,0-42 47,0 0-47,0 0 0,0 0 0</inkml:trace>
  <inkml:trace contextRef="#ctx0" brushRef="#br0" timeOffset="14424.3">15113 3387 0,'0'0'0,"0"-21"0,0-1 0,-21 1 16,21 0-16,-21 0 0,-1 21 31,1 0-31,21 21 16,0 0-16,0 0 15,21 1-15,22-1 0,-22-21 16,0 21-16,21-21 0,-20 0 0</inkml:trace>
  <inkml:trace contextRef="#ctx0" brushRef="#br0" timeOffset="14671.18">15854 3302 0,'0'0'0,"21"-21"0,-21 0 0,0 0 16,0 42-1,0 0 1,0 0-16,0 21 0,-21-20 0,0 20 15,-1 0-15,1-21 0,21 22 0,-21-1 16,0 0-16,-21 22 0,20-1 0,1-20 16,0-22-16,21 21 0,0 1 15,0-1-15,0-21 0,-21 0 16,21 0-16,21 1 0,0-22 16,0 0-16,1 0 0,-1 0 0,0 0 15,0 0-15,0 0 0,22-22 0,-22 1 16,0 0-16</inkml:trace>
  <inkml:trace contextRef="#ctx0" brushRef="#br0" timeOffset="14847.91">15557 3683 0,'0'0'0,"22"0"31,-1 0-31,21 0 0,-21 0 15,0 0-15,22 0 0,-1 0 16,0-21-16,1 21 0,-1-21 0,0 0 16,1-1-16,20 22 0,-20-21 0</inkml:trace>
  <inkml:trace contextRef="#ctx0" brushRef="#br0" timeOffset="16940.93">17886 3535 0,'0'0'0,"-21"0"16,42 0-1,0 0 1,0-21-16,0 0 0,0 21 15,22-22-15,-1 1 0,0 0 0,-20-21 16,20 21-16,0-1 0,-21 1 16,1 0-16,-1 0 0,-21 0 0,0 0 15,-21 21-15,-1-22 16,1 22-16,-21 0 0,0 22 0,-1-1 16,1-21-16,0 21 0,20 21 0,-20-21 15,0 1-15,21 20 0,-1-21 16,1 21-16,0 22 0,21-43 15,0 0-15,0 22 0,0-22 0,21 0 16,0 21-16,22 1 0,-43-22 16,21 0-16,0 0 0,0 21 0,-21-20 15,0-1-15,21 0 0,-21 0 16,0 0-16,0 0 0,0 1 16,-21-1-16,0-21 0,0 0 15,-21 0-15,20-21 0,-20-1 0,21 22 16,-21-21-16,-1 0 0,22 0 15,-21 0-15,-1 0 0,22-1 16,-21 1-16,21-21 0,0 21 0,21-22 16,-22 22-16,22-21 0,0 0 0,0 20 15,0-20-15,0 21 0,0 0 0,0 0 16,0 42 0,22 0-16,-1 21 15,0-21-15,-21 1 0,0 20 0,21-21 16,0 21-16,-21-20 0,21 20 0,1-21 15,-1 0-15,-21 0 0,42 22 0,-21-22 16,0 0-16,22 0 0,-1-21 0,0 21 16,1-21-16,41 0 15,-20 0-15,-22 0 0,22 0 0,-1-21 16,1 0-16,-1 21 0,43-42 16,-42 21-16,-1-22 0,1 22 0,-22 0 15,0-21-15,1 20 0,-1-20 0,0 0 16,-21-22-16,-21 22 0,22-22 0,20-41 15,-42 62-15,0 1 0,0-43 16,0 43-16,0 21 0,-42-22 16,20 43-16,1 0 0,-42 43 15,42-1-15,-1 0 0,-20 1 16,21-1-16,0 22 0,-22-22 0,22 21 16,0-20-16,0-1 0,0 22 0,0-22 15,-1 0-15,22-21 0,0 22 0,0-22 16,0 42-16,0-41 15,0-1-15,0 0 0,22-21 16,-1 0-16,0 0 0,0 0 16,0 0-16,0 0 0,1-21 0,-1 21 15,21-43-15,0 43 0,-20-21 16,-1 0-16,0 0 0,0 0 0,0 0 16,0-1-16,-21 1 0,0 0 0,22 0 15,-1 21-15,-21 21 16,0 0-1,0 0-15,0 1 0,0-1 16,0 0-16,0 0 0,0 0 16,0 0-16,0 1 0,0-1 0,0 0 15,21 0-15,0-21 16,0 21-16,0-21 0,1 0 16,41 0-16,-21 0 0,-20 0 15,20 0-15,0 0 0,1-21 0,-1 0 16,0 21-16,1-21 0,-1 0 15,0-1-15,1 1 0,-22-21 0,0 21 16,0 0-16,0-1 0,-21 1 16,21 0-16,-21 0 0,0 0 15,-21 21-15,0 0 16,0 0-16,0 0 0,0 0 16,-1 21-16,1 0 0,21 0 15,-21 0-15,21 1 0,-21-1 0,21 0 16,0 21-16,0-21 0,0 1 0,0-1 15,21 0-15,0 0 0,0 0 16,1 0-16,20-21 0,0 22 0,1-22 16,-1 0-16,0 0 0,22 0 0,20-22 15,-41 22-15,-1-21 0,0 0 16,1 0-16,-22 0 0,0 0 16,0-1-16,0 1 0,-21 0 15,0-21-15,0 21 0,0-22 16,0 1-16,0 0 0,-21 20 0,0-20 15,-21 21-15,21 0 0,-22 0 0,22-1 16,-21 22-16,-1 0 0,1 0 16,-21 22-16,41-1 0,-20 0 0,0 21 15,21-21-15,-1 22 0,1-22 0,0 21 16,21-21-16,0 22 0,0-22 16,0 21-16,0-21 0,0 1 0,42 41 15,1-42-15,-22 0 0,21-21 0,1 22 16,-1-22-16,0 0 0,1 0 0,-1 0 15,0 0-15,1 0 0,-1-22 16,-21 1-16,21 21 0,-20-21 0,20 0 16,-21 0-16,0 0 0,22-22 0,-1-20 15,-21 42-15,-21-1 16,21-20-16,-21 21 0,21 0 16,-21 0-16,0 42 15,-21 0 1,0 0-16,21 0 0,0 0 15,0 1-15,-21-1 0,21 0 0,0 0 16,0 0-16,0 0 0,0 1 16,0-1-16,21-21 15,0 0-15,0 0 16,1 0-16,-1 0 16,0 0-16,21-21 0,-21 21 15,1-22-15,-1 1 0,0 0 0,0 0 16,0 0-16,0 0 0,22-22 15,-43 22-15,21 0 0,0 0 0,-21 0 16,0 42-16,0 0 16,-21 0-16,0-21 15,0 21-15,21 0 0,-22 1 0,22-1 16,-21 0-16,21 0 0,0 0 0,0 0 16,0 1-16,21-1 15,1-21-15,-1 0 0,0 0 16,0 0-16,0 0 0,22 0 15,-22 0-15,21 0 0,-21 0 0,0 0 16,22-21-16,-22-1 0,0 22 0,21-21 16,-20-21-16,-1 21 0,0 0 0,0-22 15,0 1-15,-21 0 0,21-1 16,-21-20-16,22 20 0,-22-20 16,0 21-16,0-22 0,0 43 0,0-43 15,0 43-15,0 0 0,0 42 16,0 0-16,-22 22 15,1-1-15,0 0 0,21 1 16,0-1-16,0 22 0,-21-22 0,21 0 16,-21 22-16,21-22 0,0 0 15,0-20-15,0 20 0,0-21 16,0 21-16,0-20 0,0-1 0,21 0 16,0 0-16,0 0 0,0-21 0,1 0 15,-1 0-15,0 0 0,21 0 16,-21 0-16,22 0 0,-22 0 0,21-21 15,1 0-15,20 0 0,-21 0 0</inkml:trace>
  <inkml:trace contextRef="#ctx0" brushRef="#br0" timeOffset="17439.05">21738 3747 0,'0'0'0,"42"-22"0,-20 1 0,-1 0 15,-21 0-15,0 0 16,0 0-16,0-1 0,0 1 0,-21 21 0,-1 0 16,-20 0-16,21 0 0,0 0 15,-22 0-15,1 0 0,0 21 16,21-21-16,-22 22 0,1-1 0,21 0 15,-22 0-15,22 0 0,-21 0 0,21 1 16,21-1-16,-21 0 0,21 0 0,0 0 16,0 0-16,0 1 0,0-1 0,0 0 15,0 0-15,21-21 0,0 0 16,0 0-16,21 0 0,-20 0 16,-1 0-16,0 0 0,21-21 0,-21 21 15,1-21-15,20 0 0,-21-1 0,0 1 16,0 0-16,1-21 0,20 21 0,-21-22 15,0 1-15,0 0 0,1-22 16,-1 22-16,0-22 0,-21 1 16,21 20-16,0-20 0,0 21 0,-21-1 15,0 22-15,0-21 0,0 21 16,22-1-16,-22 44 16,-22-1-16,1 21 15,0 0-15,0 1 0,0 20 0,0-20 16,-1 20-16,-20 1 0,21-22 15,0 21-15,21-20 0,0-1 0,0 22 16,0-43-16,0 21 0,0 0 0,0-20 16,21-1-16,0 0 0,21 21 15,1-21-15,-22-21 16,21 0-16,-21 0 0,22 0 0,-1 0 16,-21 0-16,22-21 0,-1 21 15,-21-21-15,0 0 0,22 21 0,-22-21 16,-21 0-16,0-1 0,0 1 15,-21 21-15,-43 0 0</inkml:trace>
  <inkml:trace contextRef="#ctx0" brushRef="#br0" timeOffset="18652.24">1630 6075 0,'0'0'15,"0"21"-15,21-21 0,0 0 16,0 0 0,-21-21-1,0 0 1,-21 0-16,0-1 15,-21 22-15,20-21 0,1 0 0,-21-21 16,0 21-16,-1-1 0,1 1 0,0 0 16,-22 0-16,22 21 0,-1 0 15,1 0-15,0 0 0,-1 0 0,1 0 16,21 21-16,-21 0 0,20 0 0,1 22 16,0-22-16,-21 21 0,42 1 15,-21-1-15,-1-21 0,22 21 0,0 1 16,0-1-16,0-21 0,0 22 15,0-22-15,22 21 0,-1-21 16,0-21-16,0 21 0,21-21 0,1 0 16,-1 0-16,0 0 0,1 0 15,20-21-15,-20 0 0,20 0 0,1 0 16,-22 0-16,21-1 0,1 1 16,-22-21-16,22 21 0,-22-22 0,0 22 15,-20-21-15,20 0 0,-21-1 0,0 1 16,0 0-16,-21-1 0,0-20 15,0 20-15,0-20 0,0 21 0,0-22 16,0 22-16,0 21 0,-21-22 16,0 22-16,21 0 0,-21 21 15,21 21-15,0 21 16,0 1-16,0-1 0,0 22 16,-21-1-16,21 1 0,0-1 0,0-21 15,0 85-15,0-84 0,0-1 16,0 0-16,0-20 0,0 20 15,21-21-15,0 0 0,0 0 0,0-21 16,1 0-16,-1 22 0,0-22 16,42 0-16,-41-22 15,-1 1-15,0 21 0,42-42 0,-41 21 16,-1 0-16,0-1 0,0-20 0,0 21 16,-21 0-16,0 0 0,0-1 15,0 1-15,0 0 0,0 0 16,0 42-1,0 0-15,-21 0 16,21 1-16,0-1 0,0 0 0,0 0 16,-21 0-16,21 0 0,0 1 15,0-1-15,0 0 0,0 0 16,21-21 0,-21-21-1</inkml:trace>
  <inkml:trace contextRef="#ctx0" brushRef="#br0" timeOffset="18839.45">2307 5863 0,'0'0'0,"0"-21"0,0 0 0,-21 0 16,42 0-16,-42 21 31,21 21-15,0 0-16,21 0 15,0-21 1,22 0-16,-1 0 0,0 0 16,1 0-16,-1 0 0</inkml:trace>
  <inkml:trace contextRef="#ctx0" brushRef="#br0" timeOffset="19224.07">3048 5863 0,'0'0'0,"21"0"0,-63 0 31,21 0-31,-1 0 0,1 0 0,-21 0 16,21 0-16,-22 0 0,22 0 0,-21 0 16,21 21-16,-22 1 0,22-22 15,0 21-15,21 0 0,-21 0 0,21 0 16,0 0-16,0 1 0,21-1 16,0-21-16,0 21 0,1 0 15,20-21-15,-21 21 0,0 0 0,0-21 16,1 22-16,20-22 0,-42 21 15,21 0-15,-21 0 0,0 0 16,-21-21-16,0 0 16,0 21-16,-1-21 0,1 0 15,-21 0-15,21 0 0,-22 0 0,22 0 16,0 0-16,-21 0 0,21-21 0,-1 21 16,1-21-16,0 21 0,0 0 15,21-21-15,0 0 0,-21 21 0,21-21 16,0-1-1,21 22-15,0 0 16,21 0-16,-20-21 0,20 21 16,0 0-16,1-21 0,-22 0 0,21 21 15</inkml:trace>
  <inkml:trace contextRef="#ctx0" brushRef="#br0" timeOffset="19567.63">3344 5842 0,'0'0'0,"21"-21"0,-21 0 0,22 0 15,-22 42 17,0 0-32,-22 21 0,22-21 0,-21 22 15,21-1-15,-21 0 16,21 1-16,0 20 0,0-20 0,0 20 16,0 1-16,0-1 0,0 22 0,-21-1 15,21-20-15,-21 21 0,0-1 0,21 1 16,-22 0-16,1 20 0,21 1 15,0 0-15,-21 0 0,0-21 16,0 20-16,0 86 0,-1-85 0,22-22 16,-21 1-16,21-21 0,0-1 0,-21 1 15,21-22-15,-21 21 16,21-41-16,0-44 16,0 1-16,0-21 0,0 21 15,21-22-15,-21-20 0,21-1 0,0 1 16,-21-1-16,22-20 0,-1-1 0,0-21 15,0 0-15,0 1 0,0-1 0,1 0 16</inkml:trace>
  <inkml:trace contextRef="#ctx0" brushRef="#br0" timeOffset="19859.68">3344 6054 0,'0'-43'16,"0"86"-16,0-107 0,-21 43 0,21-21 0,0 21 15,0-1-15,0 1 0,0 0 0,21 0 16,-21 0-16,43 21 0,-22-21 0,0-1 15,64 22-15,-43 0 16,0 0-16,1 22 0,-1-1 16,0 0-16,-21 0 0,1 21 0,-1-20 15,0 20-15,-21 0 0,0 1 0,0-22 16,-21 21-16,0-21 0,-1 0 16,-20 22-16,0-22 0,-1 0 0,1 0 15,0-21-15,-1 21 0,-41 1 16,41-22-16,1 0 0,21 21 15,-21-21-15,20 0 0,22-21 16,0-1-16,0 1 16,22 0-16,-1 0 15,0 0-15,0 0 0,21-1 0</inkml:trace>
  <inkml:trace contextRef="#ctx0" brushRef="#br0" timeOffset="20119.93">4254 5503 0,'0'0'16,"0"-21"-16,0 0 0,0 0 16,-21 21-16,0 0 15,21 21-15,-21 0 0,0 0 0,21 1 16,-21 20-16,-1 0 0,22 1 16,0-1-16,-21 0 0,21 1 0,-21-1 15,21 21-15,0-20 0,0-22 16,0 21-16,0 1 0,0-22 0,0 21 15,0-21-15,0 0 0,0 1 0,0-1 16,0 0-16,0 0 0,21-21 16,0 0-16,1 0 0,20 0 0,-21 0 15,21 0-15,1-21 0,-22 21 0,21-21 16,1 0-16</inkml:trace>
  <inkml:trace contextRef="#ctx0" brushRef="#br0" timeOffset="21173.02">4720 6033 0,'0'0'0,"21"-22"0,-21 1 0,0 0 15,0 0-15,0 0 0,0 0 16,-21-1-16,0 22 0,0-21 0,0 21 16,-22 0-16,22 0 0,0 0 0,-21 0 15,20 0-15,-20 0 0,21 0 0,-21 21 16,20 1-16,1-1 0,0 0 16,0 0-16,0 21 0,0-20 15,21-1-15,-22 0 0,22 21 0,0 1 16,0-22-16,0 0 0,0 0 0,22 0 15,-1-21-15,0 0 0,0 0 16,21 0-16,-20 0 0,-1 0 0,21 0 16,-21 0-16,22-21 0,-22 21 15,21-21-15,-21 0 0,22 0 16,62-106 0,-105 105-16,0 1 0,0 0 15,0 0-15,0 0 0,0 0 0,0 42 31,-21-21-31,0 21 0,0 0 0,21 0 16,-21 22-16,21-22 0,-21 0 16,21 0-16,-22 0 0,22 0 0,0 1 15,0-1-15,0 0 0,22 0 16,-1-21-16,0 21 0,21-21 0,-21 0 0,22 0 16,-22 0-16,21 0 0,1 0 15,-22 0-15,21 0 0,-21-21 0,22 0 16,-22 0-16,21 21 0,-21-21 0,0-1 15,22 1-15,-43-21 0,21 21 16,-21 0-16,0-22 0,21 22 0,-21 0 16,0 0-16,0 0 0,0-1 0,0 44 31,-21-1-31,21 0 0,-21 0 16,21 0-16,-21 0 0,21 1 0,0 20 15,0-21-15,0 0 0,0 0 0,0 1 16,0-1-16,0 0 0,0 0 0,21 0 15,21-21-15,-21 0 16,0 0-16,1 0 0,20 0 16,0 0-16,-21 0 0,22 0 0,-1-21 15,0 0-15,-20 0 0,20 21 0,-21-43 16,0 22-16,0 0 0,1 0 0,-1 0 16,-21-22-16,21 22 0,-21-21 15,0 21-15,0 0 0,0-1 0,0 1 16,0 0-16,0 42 15,-21 0 1,21 1-16,-21-1 0,21 0 16,-22 21-16,22-21 0,-21 22 0,0-1 15,21-21-15,-21 22 0,0 20 0,0-21 16,21 1-16,-22 20 0,1 1 16,21-1-16,-21 1 0,21-1 0,0 1 15,0 63-15,0-64 0,0 1 16,0-1-16,21 1 0,0-1 0,1 1 15,-1-1-15,0 64 0,0-42 16,0-43-16,-21 22 0,21-1 0,-21-20 16,22 20-16,-22-21 0,0 1 0,0-1 15,0 0-15,0 1 0,0-22 0,0 0 16,0 0-16,0 0 0,-22-21 16,1 0-16,0-21 15,0 0-15,0-21 0,0 21 0,-1-22 16,-20 1-16,21-22 0,-21 22 0,20-21 15,1-22-15,0 21 0,0-20 0,21-1 16,0 0-16,0 1 0,0-1 0,42-105 16,1 105-16,-22-21 0,21 21 15,22 1-15,-22 20 0,21-20 0,-20 20 16,20 22-16,1-22 0,-22 22 16,22 0-16,-1 20 0,-21-20 15,1 21-15,-1-21 0,0 20 0,-20 1 16,20 0-16,-21 0 0,21 0 0</inkml:trace>
  <inkml:trace contextRef="#ctx0" brushRef="#br0" timeOffset="22304.53">7662 5800 0,'0'0'16,"-21"21"-16,-21-21 0,-1 21 0,22 0 16,0-21-16,0 0 0,0 0 0,21 21 15,21-21 1,0 0-16,0-21 16,22 0-16,-22 0 0,21 21 0,0-42 15,22 20-15,-22 1 0,22-21 0,-22 21 16,22-22-16,-1 1 0,-21 21 15,1-21-15,-1-1 0,-21 1 0,0 21 16,1-22-16,-1 1 0,-21 21 0,0-21 16,0 20-16,0-20 0,0 0 0,0 21 15,-21-22-15,-1 22 0,1 0 0,21 0 16,0 0-16,-42 21 16,0 0-16,20 21 0,-20 0 15,21 21-15,0 1 0,0-1 0,-1 0 16,22 22-16,-21-1 0,21 1 0,0-1 15,0 1-15,0 20 0,0-20 0,21 21 16,-21-1-16,22-20 0,-1 20 0,-21 65 16,0-65-16,0 22 0,0-21 15,0-1-15,0 22 0,0-21 0,0 0 16,0-1-16,0 1 0,0 0 0,0 20 16,-21-20-16,-1 0 0,1-1 0,0-20 15,0 21-15,0-22 0,21 22 16,-21-43-16,-1 22 0,22-22 0,0 0 15,0 1-15,0-22 0,0 0 0,0 0 16,22-21-16,-1-21 0,0 0 16,21 0-16,-21-1 0,22-20 0,20 0 15,-20-1-15,-1 1 0,21-21 0,-20-1 16,-1 1-16,0-22 0,1 21 0,-22-20 16,21-1-16,-42 22 0,0-86 15,0 65-15,0 20 0,-21-20 16,-21 20-16,-1 1 0,1-22 0,0 21 15,-22 1-15,1-1 0,-64-20 16,63 41-16,1 1 0,20 21 0,1 0 16,0 0-16,-1-1 0,22 1 15,21 0-15,43 0 16,-22 21 0,21 0-16,0 0 0,22-21 0,-22 21 15,22-21-15,-1 21 0,1-22 0,-1 1 16,1 0-16,-1 0 0,1 0 15,-1 0-15,1-1 0,-1-20 0,-20 21 16,20-21-16,-21 20 0,-20 1 0,41 0 16,-63 0-16,0 0 15,-21 21-15,0 0 16,0 0-16,-1 21 0,1 0 16,0 0-16,0 0 0,0 1 15,0-1-15,21 21 0,0-21 0,0 22 16,0-22-16,0 21 0,0-21 0,0 0 15,0 1-15,0 20 0,0-21 0,21 0 16,-21 0-16,21 1 0,0-22 16,21 0-16,-20 0 0,-1 0 0,42 0 15,-20 0-15,-1 0 0,-21 0 16,21 0-16,1-22 0,-22 1 0,42-21 16,-41 21-16,-1-22 0,-21 22 15,0-21-15,0 21 0,0-22 16,0 1-16,0 0 0,0-1 0,-21 1 0,-1 21 15,1-21-15,-21 20 16,21 1-16,-22 0 0,1 0 0,21 21 16,-21 0-16,20 0 0,1 0 0,-21 21 15,21 0-15,0-21 0,21 21 16,-22 1-16,22 20 0,0 0 16,0-21-16,0 1 0,0-1 0,0 0 15,22-21-15,-1 21 0,0-21 0,64 0 16,-64 0-16,21 0 0,0 0 0,1 0 15</inkml:trace>
  <inkml:trace contextRef="#ctx0" brushRef="#br0" timeOffset="22564.03">9567 5313 0,'0'-21'16,"0"42"-16,0-85 0,0 43 0,0 0 0,-21 21 15,0 0 1,0 21-16,21 0 0,-21 1 0,-1-1 15,1 21-15,0 0 0,21 1 16,-21-1-16,0 0 0,21 22 0,-21-22 16,-1 22-16,22-22 0,0 0 15,0 22-15,-21-22 0,21 1 0,0-22 16,0 21-16,0-21 0,0 22 0,0-22 16,0 0-16,0 0 15,21-21-15,1 0 0,-1 0 16,0-21-16,0 0 0,21 0 15,-20-1-15,-1 1 0,21 0 0</inkml:trace>
  <inkml:trace contextRef="#ctx0" brushRef="#br0" timeOffset="24507.72">9927 5334 0,'0'0'0,"21"-42"0,-21 21 0,0-22 16,0 22-16,-21 42 15,0 0-15,0 22 16,0-22-16,-1 21 0,1 1 0,0 20 15,0-21-15,0 22 0,0-1 16,-1-20-16,1 20 0,0-20 16,21-1-16,0 21 0,0-41 0,0 20 15,0 0-15,0-21 0,0 1 0,0-1 16,0 0-16,21-21 0,0 21 16,1-21-16,-1 0 0,0 0 0,21 0 15,-21-21-15,22 0 0,-22 21 0,21-21 16,1-1-16,-1-20 0,-21 21 15,21 0-15,-20-22 0,20 1 0,-21 21 0,0-21 16,0-1-16,1 22 0,-22 0 0,21 0 16,-42 42 15,-1 0-31,1 0 16,0 22-16,0-22 0,21 21 0,-21-21 15,0 0-15,21 22 0,0-22 0,0 0 16,0 43-16,0-43 0,0 0 15,42 0-15,0 0 0,-21-21 16,22 0-16,-22 21 0,21-21 0,1 0 16,-1 0-16,0 0 0,-21 0 0,22-21 15,-1 21-15,-21-21 0,22 0 16,-22 0-16,0 21 0,0-43 16,-21 22-16,0 0 0,0-21 0,0-1 15,0 1-15,0 0 0,0-1 0,0 1 16,-21 0-16,0 21 0,0-22 0,-1 22 15,-20 0-15,21 0 0,-21 21 0,20 0 16,-20 0-16,0 0 0,-1 0 16,22 21-16,0 0 0,-21 0 0,21 22 15,-1-22-15,1 21 0,21-21 0,0 64 16,0-64-16,0 21 0,0-20 16,21 20-16,1-21 0,-1 0 0,21 0 15,0 22-15,1-22 16,-1-21-16,-21 0 0,22 0 0,-1 0 15,-21 0-15,21 0 0,1 0 16,-1 0-16,-21-21 0,22 21 0,-1-21 16,-21-1-16,21 1 0,-20-21 0,-1 21 15,0 0-15,0-22 0,0 1 0,0 21 16,-21-22-16,22 22 0,-22 0 16,0 0-16,-22 21 15,1 21 1,21 0-16,0 0 0,-21 22 0,21-22 15,-21 0-15,21 21 0,0-20 16,0-1-16,0 0 0,0 21 16,0-21-16,21 1 15,0-1-15,0-21 0,1 0 0,-1 0 16,0 0-16,0 0 0,0 0 16,0 0-16,22-21 0,-22 21 0,0-22 15,0 1-15,0 0 0,1 0 0,-1-21 16,0 20-16,0 1 0,-21-21 15,21 21-15,0-22 0,-21 22 0,0 0 16,0 0-16,22 21 0,-22 21 31,0 0-31,0 22 0,0-22 16,0 0-16,-22 0 0,22 21 16,0-20-16,0-1 0,0 0 0,0 0 15,0 0-15,0 0 0,43 1 16,-22-1-16,0-21 0,0 0 15,0 0-15,22 0 0,-22 0 0,0 0 16,0 0-16,0 0 0,1 0 0,-1-21 16,0 21-16,0-22 0,0 1 0,0-21 15,1 21-15,-22-22 0,0 22 16,21 0-16,-21 0 0,21 0 16,-21 0-16,0-1 0,0 44 31,0-1-31,0 0 0,0 0 0,0 0 15,0 0-15,0 1 0,0-1 16,0 0-16,0 0 0,0 0 16,0 0-16,21-21 0,0 22 0,-21-1 15,21-21-15,1 0 0,-1 0 0,0 0 16,21 0-16,-21 0 0,22 0 0,-22 0 16,21 0-16,-21-21 0,22 21 15,-22-22-15,0 1 0,0-21 16,0 21-16,1 0 0,-1-22 0,-21 1 15,21 21-15,-21 0 0,21-1 0,-21 1 16,0 42 15,0 1-31,0-1 0,0 0 0,0 0 16,0 0-16,-21 0 0,21 1 16,0-1-16,0 0 0,0 0 15,21-21 16,0 0-31,0 0 0,1 0 16,-1-21-16,0 0 0,0 0 0,0-1 16,0 1-16,1 0 0,-22 0 15,21-21-15,0 20 16,0 1-16,-21 42 16,0 1-1,0 20-15,0-21 0,0 0 16,0 0-16,0 1 0,21-1 15,-21 0-15,21 0 0,22 0 16,-22 0-16,21-21 0,1 22 16,-1-22-16,0 0 0,22 0 0,20 0 15,-20 0-15,-22 0 0,1 0 16,-1-22-16,0 1 0,-21 0 16,22 0-16,-22-21 0,21-1 0,-21 1 15,1-22-15,-1 22 0,-21 0 16,0-1-16,0 1 0,0 0 0,0 21 15,-21-22-15,-1 43 0,-20-21 16,21 21-16,-21 0 0,-1 0 0,1 21 16,0-21-16,-1 21 0,1 22 15,0-22-15,-1 21 0,22-21 0,-21 22 16,21-22-16,-1 21 0,22-21 0,0 22 16,0-22-16,0 0 0,0 0 15,0 0-15,22 1 0,20 20 16,0-21-16,-21 21 0,22-20 15,-22-1-15,21 21 0,1-21 0,-22 22 16,21-1-16,-21 21 0,22 43 16,-22-42-16,-21 20 15,0-20-15,0-1 0,0 22 0,0-21 16,0-1-16,-21 1 0,-1 20 0,1-20 16,0-1-16,0 1 0,0-1 15,-43 64-15,43-84 0,0-1 16,-21 0-16,-1 1 0,22-22 0,-21 0 15,-43 0-15,43-21 0,21 0 16,-22 0-16,22 0 0,-21 0 16,21-21-16,-1 0 0,1-22 0,0 22 15,21-21-15,0 0 0,0-1 16,-21-20-16,21 20 0,0-20 16,-21-1-16</inkml:trace>
  <inkml:trace contextRef="#ctx0" brushRef="#br0" timeOffset="24692.06">12234 5503 0,'0'0'0,"-21"-21"0,-42-85 32,63 85-17,0 0 16,21 21-31,0 0 16</inkml:trace>
  <inkml:trace contextRef="#ctx0" brushRef="#br0" timeOffset="27419.56">14563 5376 0,'0'0'16,"21"-105"-1,0 83-15,-21 1 0,21-21 16,0 21-16,0 21 0,1-21 0,-1 21 16,0 0-16,21 0 0,-21 0 15,22 21-15,-22 0 0,21 0 0,-21 21 16,1 1-16,20-1 0,-42 0 16,21 1-16,-21-1 0,0 0 15,0 1-15,0-1 0,0 22 16,0-43-16,0 21 0,0-21 0,0 0 15,-21 1-15,21-1 16,0-42 15,0-1-31,0 1 0,0 0 16,0-21-16,0 21 0,0-22 0,0-20 16,21 20-16,0 1 15,0 0-15,1-1 0,-1 22 0,21-21 16,-21 21-16,22 0 0,-22-1 15,21 22-15,-21 0 0,22 0 16,-22 0-16,0 22 0,0-1 0,0 21 16,0-21-16,-21 22 0,0-22 0,0 21 15,22 0-15,-22 1 0,0-1 16,21-21-16,-21 22 0,0-22 0,0 0 16,21 0-16,-21 0 0,21 0 15,0-21 1,-21-21-16,21 0 15,1 21-15,-22-21 0,21-21 0,0 20 16,0 1-16,-21-21 0,42 0 0,-20 20 16,-1-20-16,0 0 15,0-1-15,21 1 0,-20 0 0,-1-1 16,0 22-16,0-21 0,0 21 0,0 21 16,1 0-16,-22 21 15,0 0-15,0 0 16,0 22-16,0-22 0,0 21 0,0 0 15,0-20-15,0 20 0,0-21 16,0 21-16,0 1 0,0-22 0,0 0 16,0 21-16,21-20 0,21-1 15,-21 0-15,22 0 0,-1-21 0,0 0 16,1 0-16,20 0 0,1 0 0,-22 0 16,21 0-16,-20-21 15,20 0-15,-20 0 0,-1-1 0,0 1 16,1 0-16,-1-21 0,-21-1 0,0 22 15,0-21-15,1 0 0,-22-1 16,0 22-16,0 0 0,0 0 0,0 0 16,-22 21-1,1 0-15,0 21 0,0 0 0,0 0 16,0 0-16,-1 0 0,1 1 0,0 20 16,21-21-16,0 0 0,0 22 15,0-22-15,0 21 0,0-21 0,0 0 16,21 1-16,0-1 0,1 0 15,-1-21-15,0 21 0,21-21 0,-21 0 16,22 0-16,-1 0 0,-21 0 16,22 0-16,-22 0 0,21-21 15,0 0-15,-20 0 0,20-1 0,0 1 16,-21 0-16,22-21 0,-22 21 0,21-22 16,-21 22-16,1-21 0,20-1 15,-21 22-15,0 0 0,-21 0 0,0 0 16,21 21-16,-21 21 15,-21-21-15,0 21 16,21 0-16,-21 22 0,0-22 16,21 0-16,0 21 0,-21-21 15,21 1-15,0-1 0,0 21 0,0-21 16,0 0-16,0 1 0,0-1 16,0 0-16,0-42 46,0 0-46,0-1 16,-22 22-16,22-21 0,-21 0 0,0 0 16,0 21-1,0 0-15,21 21 16,0 0-16,0 0 16,0 1-16,21-22 15,0 21-15,21-21 0,-20 21 0,20-21 16,-21 0-16,21 0 0,1 0 15,-1 0-15,0 0 0,1 0 0,-1 0 16,22 0-16,-22-21 0,0 21 16,1-21-16,-1-1 0,0 1 0,1-21 15,-22 21-15,21 0 0,-21-22 16,0 22-16,1-21 0,-1 21 16,-21-22-16,0 22 0,0 0 0,0 0 0,0 0 15,-21 21-15,-1 0 0,1 0 16,0 0-16,0 0 0,0 0 0,0 21 15,-1 0-15,22 21 16,0-21-16,0 1 0,0 20 0,0-21 16,0 21-16,0-20 0,0 20 15,0-21-15,0 21 0,0-20 0,22-1 16,-22 21-16,21-21 0,-21 0 0,0 1 16,0-1-1,-21-21 1,-1-21-1,1 21-15,21-22 0,-21 1 0,0 21 16,0-21-16,21 0 16,-21 21-16,-1 0 15,44 0 1,-1 0 0,0 0-16,0 21 0,0-21 0,22 0 15,-22 0-15,21 0 0,-21 0 16,22 0-16,-1 0 0,0 0 0,1 0 15,-1 0-15,21-21 0,-20 21 16,-1-21-16,0 0 0,1-1 0,-1 1 16,22-21-16,-22 21 0,-21-22 15,21 22-15,1-21 0,-22 0 0,0 20 16,21-20-16,-42 0 16,22 21-16,-22-22 0,0 22 0,0 0 15,0 0-15,-22 21 0,-20 0 0,0 0 16,-1 0-16,-20 21 0,21 0 15,-22 21-15,22-20 0,-1-1 0,1 21 16,0 0-16,21-20 0,-1 20 16,1-21-16,21 21 0,0-20 0,0 20 15,0-21-15,0 0 0,0 0 16,21 1-16,1-1 0,-1-21 0,21 0 16,-21 0-16,0 0 15,1 0-15,20 0 0,-21-21 0,0 21 16,22-22-16,-22 1 0,0 0 15,0 0-15,21-21 0,-20 20 16,-1 1-16,21-42 0,-42 42 16,21-1-16,-21 1 0,0 0 15,21 21-15,-42 0 16,0 0 0,21 21-16,0 0 0,0 1 0,0-1 15,0 0-15,0 0 0,0 0 0,0 22 16,21-22-16,0 0 0,1 0 15,-1 0-15,21 0 0,-21 1 0,22-1 16,-1-21-16,0 21 16,22 0-16,-22-21 0,22 0 0,63 0 15,-85 0-15,21 0 16,-20-21-16,-1 21 0,0-21 0,-20 0 16,20-22-16,-21 22 0,0-21 15,0 21-15,1-22 0,-22 22 0,0-21 16,0 21-16,0-22 0,-22 22 0,1 21 15,0-21-15,-21 21 0,-1 0 16,1 0-16,0 0 0,-22 0 0,22 0 16,0 21-16,20 0 0,-20 0 15,21 1-15,0-22 0,21 21 0,0 0 16,0 0-16,0 0 0,0 0 16,21 1-16,21-22 15,-21 21-15,22-21 0,-22 0 0,21 0 16,1 0-16,-1 0 0,0 0 15,-21 0-15,22 0 0,-22 0 0,0 0 16,0 0-16,-21-21 0,0 42 31,0 0-31,-21 0 16,0 0-16,0 22 0,0-1 0,-1 0 16,1 1-16,0-1 0,0 21 15,21-20-15,-21-1 0,21 22 16,0-22-16,0 0 0,0 22 0,0-22 15,0 22-15,0-1 0,0 1 16,0-1-16,0 1 0,-21-1 0,21 1 16,-22-1-16,1-21 0,21 22 0,-21-22 15,0 1-15,0-1 0,-22 0 16,22-21-16,-21 22 0,21-22 0,-22-21 16,1 21-16,21-21 0,-21 0 0,-1 0 15,22 0-15,0-21 0,21 0 16,0 0-16,0-1 15,0-20-15,0 21 0,0-21 0,0-1 0,21-20 16,0 20-16,0-41 16,1 20-16,-1 1 0,21-22 0,-21 22 15,22-1-15,-1-21 0,0 22 0,1-22 16,-1 22-16,0-1 16,1-20-16,20 20 0,-21 1 0,64-43 15,-42 42-15,-22 22 16,0 0-16,22-1 0</inkml:trace>
  <inkml:trace contextRef="#ctx0" brushRef="#br0" timeOffset="27792.35">20172 5313 0,'-21'0'0,"42"0"0,-64 0 16,22 0-16,42 0 46,1 0-46,-1-21 16,0 0-16,21 21 0,-21-22 16,22 1-16,-1 21 0,-21-21 0,22 0 15,-22 0-15,0 21 0,0-21 0,-21-1 16,-21 22 0,0 0-16,-22 22 0,1-1 15,0 0-15,-1 0 0,1 21 16,0 1-16,-1-1 0,1 0 15,21 1-15,0-1 0,21 0 16,0 1-16,0-1 0,21 0 0,0-20 16,0 20-16,22-21 0,-1 0 0,0 0 15,22-21-15,-1 0 0,-20 0 16,20 0-16,1 0 0,-1 0 0,1 0 16,-22 0-16,0-21 0,1 0 15,-1 21-15,-21-21 0,0 0 0,-21 0 16,0-1-16</inkml:trace>
  <inkml:trace contextRef="#ctx0" brushRef="#br0" timeOffset="28420.34">3006 7916 0,'0'-21'0,"0"42"0,0-63 0,0 21 16,-22 42 15,22 0-31,0 22 0,0 20 15,-21-21-15,21 22 0,-21-22 0,21 22 16,0-1-16,0-20 0,-21 20 0,21-21 16,-21 1-16,0-1 15,21 0-15,0 1 0,-22-1 0,22-21 16,-21 22-16,21-22 0,-21 0 0,21 0 16,0 0-16,-21-21 15,0 0-15,0 0 16</inkml:trace>
  <inkml:trace contextRef="#ctx0" brushRef="#br0" timeOffset="29583.28">2222 8530 0,'0'0'0,"-21"-21"0,21-21 32,21 42-32,1 0 0,20-21 0,21 21 15,-20 0-15,20-22 0,22 1 0,-22 21 16,1-21-16,21 0 0,-22 0 15,22 0-15,-22-22 0,22 22 0,-22-21 16,1 21-16,-1-22 0,1 1 0,-22 0 16,1-1-16,-22 22 0,0-64 15,-21 64-15,0-21 0,0-22 16,-21 43-16,-22 21 16,22 0-16,0 0 15,0 21-15,21 22 0,-21-1 16,21 0-16,0 22 0,0-1 15,0 1-15,0-1 0,0 1 0,0-22 16,-21 22-16,21-22 0,-22 0 16,22 22-16,0-43 0,0 21 0,-21 1 15,21-22-15,-21 0 0,21 0 16,-21 0-16,21-42 31,0 0-31,0 0 16,0 0-16,0 0 0,0-1 0,0 1 15,21 0-15,0 0 0,0 0 16,1 0-16,-1-1 0,21 1 16,-21 21-16,0 0 0,1 0 0,-1 21 15,21 1-15,-21-1 16,0 0-16,1 0 0,-1 0 0,0 0 16,0 1-16,-21-1 0,21 0 0,22 0 15,-22 0-15,0 0 0,21-21 16,43 0-16,-43 0 0,1 0 15,-1 0-15,0 0 0,1 0 16,20-21-16,-21 0 0,1 21 0,-1-21 16,0 0-16,1 0 0,-1-22 0,0 22 15,1 0-15,-22-21 0,0 20 16,-21-20-16,0 0 0,0-1 16,0 1-16,0 0 0,-21-1 0,0 22 15,0-21-15,-1 21 0,-20 0 16,21 21-16,0 0 0,-22 0 0,22 21 15,0 0-15,-21 21 0,21-21 16,-1 22-16,1-1 0,0 22 0,21-22 16,0 0-16,0 1 0,0-1 0,0-21 15,0 21-15,0-20 0,0-1 16,0 0-16,21-21 0,0 0 0,1 21 16,-1-21-16,0 0 0,21 0 0,-21 0 15,1-21-15,-1 0 0,21 0 16,-21-1-16,0 1 15,1 0-15,-1-21 0,-21 21 0,0-1 16,0-20-16,0 21 0,0-21 16,0 20-16,0-20 0,0 21 0,0 0 15,0 42 1,0 0-16,0 21 16,0-20-16,0 20 0,0 0 0,21-21 15,-21 22-15,0-1 0,21-21 16,-21 0-16,21 22 0,22-1 15,-22-42-15,0 21 0,0-21 0,21 0 16,-20 0-16,20 0 0,0 0 16,1 0-16,-1-21 0,0 0 15,1 0-15,-1 0 0,0-1 0,1 1 16,-1 0-16,0-21 0,-21 21 16,1-22-16,20 1 0,-21 0 0,-21-1 15,0 1-15,21 0 0,-21-22 16,0 22-16,0-22 0,0 43 0,0-21 15,0 21-15,0-1 0,0 1 0,0 42 32,0 1-32,0 20 0,-21 0 0,21 1 15,0-1-15,0 0 0,0 22 0,0-22 16,-21 22-16,21-22 0,0 0 16,0 1-16,0-22 0,0 21 15,0-21-15,0 0 0,21 22 16,0-43-16,0 0 0,1 0 15,-1 0-15,0 0 0,0-21 16,-21-1-16</inkml:trace>
  <inkml:trace contextRef="#ctx0" brushRef="#br0" timeOffset="29759.49">5207 8255 0,'0'-63'31,"21"63"-31,0 0 0,0 0 16,1-22-16,-1 22 0,0 0 16,0 0-16,21 0 0,1-21 0,-22 21 15,42 0-15,-20-21 0,-1 21 0,22-21 16,-22 0-16,21 21 0,1-21 16,-22-1-16</inkml:trace>
  <inkml:trace contextRef="#ctx0" brushRef="#br0" timeOffset="30051.95">7070 8001 0,'0'0'0,"0"-21"15,0 42 16,0 0-31,0 0 0,0 1 0,0 20 16,-22 0-16,1-21 0,21 22 16,-21-1-16,21 0 0,-21 1 0,0-22 15,0 21-15,21-21 0,0 1 16,0-1-16,0 0 0,0 0 16,21-21-1,0 0-15,0 0 0,21-21 16,-20 0-16,20 0 0,0-1 0,1 1 15</inkml:trace>
  <inkml:trace contextRef="#ctx0" brushRef="#br0" timeOffset="30392.05">7641 7959 0,'0'-43'0,"0"86"0,0-107 16,0 43-16,0 0 0,-21 21 16,0 0-16,-22 0 0,22 0 15,-21 21-15,0-21 0,-1 21 16,1 0-16,21 22 0,-22-22 0,1 0 15,21 21-15,21-20 0,0-1 16,0 0-16,0 0 0,0 0 0,0 0 16,21 1-16,0-1 0,0-21 0,22 21 15,-1-21-15,0 21 0,1-21 0,-1 21 16,-21-21-16,64 43 0,-64-43 16,21 21-16,-20 21 0,-22-21 15,0 0-15,0 1 16,-22-1-16,1-21 0,0 21 0,0 0 15,-21-21-15,20 21 0,-41-21 0,21 0 16,20 0-16,1 0 0,-21 0 16,21 0-16,0 0 0,-1 0 15,1-21-15,21 0 16,0 0-16,0 0 16,0-1-16,0 1 0,0-21 0</inkml:trace>
  <inkml:trace contextRef="#ctx0" brushRef="#br0" timeOffset="30596.54">7175 7599 0,'-21'0'0,"21"-21"31,0 42 32,-21 0-63</inkml:trace>
  <inkml:trace contextRef="#ctx0" brushRef="#br0" timeOffset="31567.56">233 10732 0,'0'0'15,"21"0"-15,0 0 0,0-22 0,0 22 0,22-21 16,-1 21-16,-21-21 15,22 0-15,-1 0 0,0 0 0,22-1 16,-22 1-16,0 0 0,1 0 16,-1 0-16,0 0 0,-20-22 0,20 22 15,-42 0-15,0 0 0,0 0 16,0-1-16,-21 22 0,0 0 16,-22 0-16,-20 0 0,-1 0 15,1 0-15,-1 22 0,-20-1 16,20 0-16,-21 21 0,22-21 0,21 22 15,-22-1-15,22-21 0,21 22 16,-1-1-16,22 0 0,0 1 16,0-1-16,22 0 0,-1 1 15,21-1-15,22 0 0,-22 1 0,21-1 16,1 0-16,-1 1 0,43 41 16,-42-63-16,-22 22 0,-21-1 15,0-21-15,-21 22 0,0-22 16,0 0-16,-21 21 0,0-21 0,-21-21 15,-1 22-15,-20-1 0,-1-21 16,1 0-16,-1 0 0,1 0 0,21-21 16,-22-1-16,1 22 0,20-42 15,1 21-15,42-21 0,0 20 16,0-20-16,0 0 0,0-1 16,0 1-16,0 0 0,0 21 0,0-22 15,0 22-15,0 0 0,0 0 16,21 0-16,21 21 0,22-22 0,-22 22 15,22 0-15,-22 0 0,22 0 16</inkml:trace>
  <inkml:trace contextRef="#ctx0" brushRef="#br0" timeOffset="31924.04">847 11049 0,'0'0'0,"21"0"0,-21 21 15,21-21-15,0 0 16,0 0-1,0-21-15,1 0 16,-1 0-16,0 21 0,0-21 16,0-1-16,0 1 0,1 0 15,-1 21-15,-21-21 0,0 0 0,0 0 16,0-1-16,-21 22 16,-1 0-16,1 0 0,-21 0 15,21 22-15,0-1 0,-22 21 16,22-21-16,0 22 0,0-22 0,0 21 15,-1 22-15,22-22 16,0 0-16,0 1 0,0-1 0,0 0 0,0 1 16,0-22-16,0 0 0,22 0 15,-1 0-15,0-21 0,42 0 16,-41 0-16,20 0 16,0 0-16,1-21 0,-1 0 0,0-21 15,22 20-15,-22-20 0,22 0 16,-22-1-16,0 1 0,22 0 0</inkml:trace>
  <inkml:trace contextRef="#ctx0" brushRef="#br0" timeOffset="32164.61">1778 10414 0,'0'0'0,"0"-42"0,0-128 32,-21 170-32,21 22 15,0 20-15,0 0 0,-21 1 16,21 20-16,0 22 0,-22-22 15,22 1-15,0 20 0,-21-20 0,21-1 16,-21 22-16,0-21 0,0-1 16,0 1-16,21-1 0,-22-21 0,1 1 15,21-1-15,-21 0 0,21-20 16,0-1-16,21-21 16,0 0-16,1-21 15,-1-1-15,0-20 0,0 21 0,0-21 16</inkml:trace>
  <inkml:trace contextRef="#ctx0" brushRef="#br0" timeOffset="32543.95">1863 10986 0,'0'21'0,"-22"0"16,22 0-16,0 0 0,0 0 16,22-21-1,-1 0 1,0 0-16,0 0 0,21 0 15,-20-21-15,-1 0 0,0 21 16,0-21-16,0 0 0,0 0 16,1-1-16,-22-20 15,0 21-15,0 0 0,0 0 0,0-1 16,0 1-16,-22 21 0,1 0 16,0 0-16,-21 0 15,21 21-15,-1 1 0,1-1 0,0 0 16,-21 42-16,21-41 0,-1 20 15,22 0-15,0 1 0,0-1 16,0-21-16,0 21 0,0-20 0,22-1 16,-1 0-16,-21 0 0,42-21 15,-21 0-15,0 0 0,1 0 0,20 0 16,-21 0-16,21 0 0,-20 0 0,20-21 16,0 0-16,1 0 15,-22-1-15,21-20 0,0 21 0,1-21 16,-22 20-16,21-20 0</inkml:trace>
  <inkml:trace contextRef="#ctx0" brushRef="#br0" timeOffset="32971.8">2667 10816 0,'0'21'31,"-21"1"-31,0-1 0,21 0 0,0 0 16,-22 0-16,22 0 0,-21 1 0,21 20 15,-21-21-15,21 0 0,0 22 0,0-22 16,0 0-16,0 0 0,0 0 15,-21 0-15,21 1 0,0-1 16,-21 0-16,21-42 31,0 0-31,0-1 16,0 1-16,0 0 0,0 0 0,0-21 16,0 20-16,0 1 0,0-21 0,21 0 15,0 20-15,0-20 0,0 21 0,1-21 16,20-1-16,0 22 0,-21 0 15,22 0-15,-1 0 0,0 21 16,1 0-16,-22 0 0,21 21 0,-21 0 0,22 0 16,-22 21-16,0 1 0,-21-22 15,0 21-15,21 1 0,-21-1 16,0 0-16,0 1 0,0-22 0,0 21 16,0-21-16,0 0 0,0 1 15,0-1-15,-21-21 16,21-21-1,0-1 1,21 1-16,-21 0 0,21 0 16,1 0-16,-1 0 0,-21-1 0</inkml:trace>
  <inkml:trace contextRef="#ctx0" brushRef="#br0" timeOffset="33203.08">3450 10774 0,'0'-21'15,"0"42"1,0 0-16,-21 0 0,21 0 16,-21 22-16,21-22 0,-21 0 0,21 0 15,0 0-15,0 1 0,0-1 0,0 21 16,-22-21-16,22 0 0,0 1 0,0-1 16,0 0-16,0 0 0,0 0 15,22-42 16,-22 0-31,0 0 16,21 0-16,-21-1 0</inkml:trace>
  <inkml:trace contextRef="#ctx0" brushRef="#br0" timeOffset="33368.35">3365 10647 0,'0'0'0,"-21"-21"0,21 0 15,0-1-15,-21 22 0,0 0 16,0 0-1,21 22 1,0-1 15,21-21-31,0 21 16,0-21-16</inkml:trace>
  <inkml:trace contextRef="#ctx0" brushRef="#br0" timeOffset="34443.55">3746 10732 0,'0'0'0,"-21"0"0,21-22 0,-21 22 15,0 0 1,0 0 0,0 22-16,21-1 0,-22 0 15,22 0-15,0 0 0,0 0 0,0 22 16,0-22-16,0 21 0,0-21 0,0 22 15,0-22-15,0 21 0,0-21 0,22 22 16,-1-22-16,0 0 0,0 0 0,0 0 16,0 1-16,1-22 0,-1 0 0,21 0 15,-21 0-15,0 0 0,22 0 0,-22 0 16,21-22-16,1 1 0,-22 0 16,21 0-16,0-21 0,1 20 15,-22 1-15,0 0 0,-21 0 0,21-21 0,-21 20 16,0 1-16,0-21 0,0 21 15,0-22-15,0 22 0,0 0 0,0 0 16,0 0-16,0 0 0,-21 21 16,0 0-16,0 0 15,21 21-15,0 0 0,0 0 0,0 0 16,-21 0-16,21 1 0,0 20 0,0-21 16,0 0-16,0 0 0,0 1 15,0-1-15,0 0 0,21-21 0,0 21 16,0-21-16,21 0 0,-20 0 0,-1 0 15,0 0-15,0 0 0,0-21 0,22 0 16,-22 21-16,0-21 16,0-1-16,0 1 0,0 0 0,1-21 15,-22 21-15,21-1 0,-21 1 16,0 0-16,0 0 0,0 0 0,0 0 16,21 21-16,-21-22 0,0 44 31,0-1-31,-21 0 0,21 0 15,-21 21-15,21-20 0,0-1 0,-22 21 16,22-21-16,-21 0 0,21 1 0,-21-1 16,21 0-16,0 0 0,0 0 15,-21 0-15,21 1 0,-21-22 0,21 21 16,-21-21-16,21-21 31,0-1-31,0 1 0,0 0 16,21 0-16,-21 0 0,21 0 0,0-1 15,-21-20-15,21 21 0,0-21 16,1 20-16,20-20 0,-21 21 0,0 0 16,0 0-16,22-1 0,-22 1 0,21 21 15,-21 0-15,1 0 0,-1 0 0,42 43 16,-42-22-16,-21 0 0,22 0 16,-22 21-16,0-20 0,0 20 0,0-21 15,0 21-15,0 1 0,0-22 16,0 0-16,0 21 0,0-20 0,0-1 15,0 0-15,0 0 0,0 0 16,-22-21-16,1 0 16,21-21-1,0 0-15,0 0 0,0 0 16,21-1-16,1 1 0,-1 0 0,0-21 16,0 21-16,21-1 0,-20-20 0,20 0 15,-21 21-15,21-22 0,-20 1 16,20 21-16,0-22 0,-21 22 0,22 21 15,-22-21-15,0 21 0,0 0 0,22 21 16,-43 0-16,0 1 0,21-1 16,-21 21-16,0-21 0,0 0 0,0 22 15,0-22-15,0 0 0,0 21 16,-21-20-16,-1-1 0,22 0 0,-21 0 16,21 0-16,0 0 0,-21-21 15,21 22-15,0-44 31,0 1-15</inkml:trace>
  <inkml:trace contextRef="#ctx0" brushRef="#br0" timeOffset="34636.18">7535 10668 0,'0'0'16,"21"0"-16</inkml:trace>
  <inkml:trace contextRef="#ctx0" brushRef="#br0" timeOffset="35120.05">7556 10647 0,'85'-21'16,"-64"0"0,0 21-16,1-22 0,20 1 15,-21 0-15,21 0 0,1 0 0,-1 0 16,-21-22-16,22 22 0,-1-21 0,0-1 16,-21 22-16,1-21 0,-1 21 15,0-22-15,0 22 0,-21 0 0,0 0 16,0 0-16,-21 0 0,-21 21 15,20 0-15,-41 0 0,21 0 0,-22 0 16,22 0-16,-22 21 0,1 0 0,20 0 16,1 0-16,0 0 0,-1 22 15,22-22-15,0 21 0,21 1 16,0-1-16,0 0 0,21-21 0,0 22 16,1-1-16,20-21 0,-21 22 0,21-1 15,-20 0-15,20-21 0,0 22 16,-21-22-16,22 21 0,-22-21 0,0 22 15,0-22-15,-21 21 0,0-21 0,0 1 16,-21-1-16,0 21 0,-21-21 16,-1 0-16,1-21 0,0 22 0,-1-1 15,1-21-15,0 0 0,-1 0 0,1 0 16,0 0-16,-1-21 0,22 21 16,0-22-16,0 1 0,0 0 15,-1 0-15,22 0 0,-21 0 0,21-22 16,0 22-16,0 0 0,0-43 15,0 22-15,0 21 0,0 0 16,21 0-16,1-1 0,-1 1 0,21 0 16,-21 21-16,22 0 0,-1-21 0,0 21 15,1 0-15,-1 0 0,0-21 16,22 21-16</inkml:trace>
  <inkml:trace contextRef="#ctx0" brushRef="#br0" timeOffset="35451.01">8318 10753 0,'0'0'0,"22"0"31,-1-21-15,0 21-16,-21-22 0,21 1 0,0 0 16,-21 0-16,21 0 0,-21 0 0,0-1 15,22 1-15,-22 0 0,21 0 0,-21 0 16,0 0-1,-21 21-15,-1 0 0,1 21 16,0 0-16,0 0 0,0 0 0,0 22 16,-1-1-16,1-21 15,0 21-15,0 1 0,21-22 0,0 21 16,0-21-16,0 1 0,0-1 0,0 0 16,21 0-16,0 0 0,0 0 0,1-21 15,-1 0-15,21 22 0,-21-22 16,22 0-16,-1 0 0,0 0 0,1 0 15,-1 0-15,0-22 0,22 1 0,-22 21 16,0-21-16</inkml:trace>
  <inkml:trace contextRef="#ctx0" brushRef="#br0" timeOffset="35791.53">9017 10689 0,'0'0'0,"0"-21"0,0 0 16,0 0-16,0 0 15,0-1-15,0 1 0,0-21 16,0 21-16,21 21 0,0-21 0,0 21 15,1 0-15,-1 0 0,0 0 16,0 0-16,0 21 0,0-21 0,1 21 16,20 21-16,-21-21 0,-21 1 0,21 20 15,0-21-15,-21 21 0,22-20 16,-22 20-16,0-21 0,0 21 0,0-20 16,0-1-16,-22 21 0,1-21 0,0 0 15,0 1-15,0-22 0,0 0 16,-1 0-1,1-22 1,21 1-16,0 0 16,0 0-16,0 0 0,0 0 15,21-1-15,-21 1 0,22-21 0,-1 21 16,0 0-16,0-22 0,0 22 0,0 0 16,1 0-16,-1 0 0,21-1 15,-21 1-15,22 0 0,-22 0 16,0 0-16,21 21 0</inkml:trace>
  <inkml:trace contextRef="#ctx0" brushRef="#br0" timeOffset="36135.04">9758 10456 0,'-21'0'16,"21"22"0,0-1-16,0 0 0,0 0 15,0 0-15,0 0 0,0 22 0,0-22 16,0 0-16,0 21 0,21-20 0,-21-1 15,21 0-15,-21 21 0,21-21 16,-21 1-16,21-1 0,-21 0 0,21 0 16,-21 0-16,0 0 0,22-21 15,-1 0 17,-21-21-32,0 0 15,21 0-15,0 0 0,-21 0 16,21-1-16,-21 1 0,43-42 15,-22 20-15,0 1 0,0 0 16,0 21-16,22-22 0,-22 22 0,0-21 16,0 21-16,21 21 0,-20-22 0,-1 22 15,0 0-15,0 0 16,0 0-16</inkml:trace>
  <inkml:trace contextRef="#ctx0" brushRef="#br0" timeOffset="36468.58">10308 10710 0,'0'22'15,"21"-22"1,0 0-16,1 0 0,20 0 16,-21-22-16,0 22 0,0-21 0,22 0 15,-22 21-15,0-21 0,0 0 16,0 0-16,1-1 0,-1 1 0,-21 0 15,0 0-15,0 0 0,0 0 16,0-1-16,-21 22 0,-1 0 16,1 0-16,-21 0 0,21 0 15,0 22-15,-22-22 0,22 21 0,0 0 16,0 21-16,0-21 0,-1 22 0,22-22 16,0 0-16,0 21 0,0-20 15,0-1-15,0 0 0,22 0 0,-1 0 16,0 0-16,0 1 0,0-22 0,22 0 15,-22 21-15,21-21 0,-21 0 16,22 0-16,-1 0 0,-21 0 0,21 0 16,-20 0-16,20-21 0</inkml:trace>
  <inkml:trace contextRef="#ctx0" brushRef="#br0" timeOffset="36808.06">10858 10710 0,'0'0'0,"0"-21"0,0-21 15,0 21-15,0 0 0,0-22 0,0 22 16,22 0-16,-1-21 0,0 20 0,0 1 15,0 0-15,0 0 0,22 21 16,-1-21-16,-21 21 0,0 0 0,1 21 16,-1-21-16,0 21 0,0 0 0,0 22 15,-21-22-15,0 0 0,0 21 0,0-21 16,0 22-16,0-22 0,0 21 16,0 1-16,0-22 0,0 0 0,0 0 15,0 21-15,0-20 0,-21-1 16,21 0-16,-21-21 0,0 0 31,21-21-15,0 0-16,0-1 0,0 1 15,0 0-15,21 0 0,0-21 0,0 20 16,0-20-16,1 21 0,-1-21 16,21-1-16,-21 22 0,22-21 0,-22-1 15,21 22-15,-21 0 0,0 0 16,22 0-16,-22 0 0,0 21 0,0 0 15,0 0-15</inkml:trace>
  <inkml:trace contextRef="#ctx0" brushRef="#br0" timeOffset="37208.55">12509 10435 0,'0'0'16,"0"-21"-16,0 0 0,22 0 15,-22 0-15,21-1 0,-21 1 16,0 0-16,0 0 15,0 42 1,0 0-16,0 22 16,0-22-16,0 21 0,0-21 15,0 22-15,0-1 0,0 0 0,0-21 16,0 22-16,0-22 0,0 21 0,0-21 16,0 1-16,0-1 0,0 0 15,0 0-15,21-21 31,0-21-31,0 21 16,0-21-16,1 0 16</inkml:trace>
  <inkml:trace contextRef="#ctx0" brushRef="#br0" timeOffset="37535.73">13039 10308 0,'0'0'15,"21"-21"-15,0 21 0,0 0 0,-21-21 16,0 0-16,-21 21 15,0 0-15,0 0 0,-1 21 16,-20 0-16,21-21 0,0 21 16,0 0-16,-1 1 0,22-1 15,0 0-15,0 0 0,0 0 16,22 0-16,20-21 0,-21 22 16,0-1-16,22-21 0,-22 21 0,21 0 15,-21 0-15,22 0 0,-22 1 16,0-1-16,0 0 0,0 0 0,-21 0 15,0 0-15,0 1 0,0-1 16,-21 0-16,-21-21 0,21 21 0,-1-21 16,-62 0-16,63 0 0,-22 0 15,22 0-15,-21 0 0,21 0 16,-1-21-16,1 21 0,0-21 0,0 0 16,21-1-16,-21 1 0,21 0 15,0 0-15,0-21 0,0 20 0</inkml:trace>
  <inkml:trace contextRef="#ctx0" brushRef="#br0" timeOffset="37703.51">12742 9991 0,'-21'0'31,"0"0"-31,21 21 16,0 0-16,21-21 31</inkml:trace>
  <inkml:trace contextRef="#ctx0" brushRef="#br0" timeOffset="38208.05">14076 10139 0,'0'0'0,"0"-21"16,0 0-16,0-1 15,0 1-15,0 0 16,0 0-16,0 42 31,0 0-31,0 22 16,-21-22-16,21 21 0,0-21 0,0 22 15,-22-1-15,22 0 0,-21 1 0,21-1 16,0 0-16,0-21 16,0 22-16,0-22 0,0 21 0,0-21 15,0 1-15,21-22 0,22 21 0,-22-21 16,0 0-16,21 0 0,1 0 0,-1 0 15,0 0-15,1-21 0,-1-1 16,0 1-16,1 0 0,-1 0 0,-21 0 16,22-22-16,-22 22 0,0-21 0,0 21 15,-21-22-15,0 1 0,0 21 16,0 0-16,0-22 0,0 22 0,0 0 16,-21 0-16,0 21 0,0 0 15,21 21 16,0 0-31,21-21 16,0 21-16,0-21 0,21 0 16</inkml:trace>
  <inkml:trace contextRef="#ctx0" brushRef="#br0" timeOffset="38511.48">14986 10118 0,'0'0'15,"21"0"-15,-21-21 0,0-1 16,0 44-1,0-1 1,-21 0-16,21 21 0,0 1 0,0-1 16,0 0-16,0 22 15,0-22-15,0 22 0,0-1 0,0 22 16,-21-22-16,21 1 0,0 20 0,0 1 16,0 0-16,-21-1 0,21 1 0,0 0 15,0 21-15,-22-22 0,1 1 16,0 21-16,21-22 0,0 1 0,-21 0 15,21 21-15,-21-22 0,21-20 0,-21 20 16,21-20-16,0-22 0,0 1 0,0-1 16,0-21-16,0 0 0,21-21 15,0-21 1,-21 0-16,21-21 0,0-1 0,0-20 16,1 20-16</inkml:trace>
  <inkml:trace contextRef="#ctx0" brushRef="#br0" timeOffset="38807.53">14944 10478 0,'0'0'15,"0"-64"-15,0 22 0,0-1 0,0 1 0,0 0 16,0 21-16,21-22 0,0 22 0,21 0 16,1 0-16,-1 0 0,0-1 15,22 1-15,-22 21 0,22 0 16,41 0-16,-62 21 0,-1 1 15,-21 20-15,0-21 0,1 21 16,-22-20-16,0 20 0,0 0 0,-22 1 16,-20-1-16,0-21 0,-1 21 0,-20-20 15,21-1-15,-22 21 0,1-42 16,20 21-16,-20 0 0,20-21 0,-20 0 16,42 0-16,-22 0 0,22 0 0,0 0 15,21-21 1,0 0-16,0 0 0,21 0 0,0 0 15,22-1-15</inkml:trace>
  <inkml:trace contextRef="#ctx0" brushRef="#br0" timeOffset="40208.12">16256 10139 0,'0'0'0,"0"21"0,21-21 31,0 0-31,0 0 16,1 0-16,-1-21 0,0 21 0,0-21 15,0 0-15,-21-1 0,0 1 0,21 0 16,-21 0-16,0 0 0,0 0 16,0-1-16,-21-20 0,0 21 0,0 0 15,-21 21-15,20-21 0,1 21 0,-21 0 16,21 0-16,-22 21 0,22 0 16,0 0-16,0 21 0,-21-20 0,20 20 15,1-21-15,0 21 0,0 1 16,21-22-16,-21 21 0,21 1 15,0-22-15,0 21 0,0-21 16,0 0-16,21 22 0,-21-22 0,42-21 16,-21 0-16,1 0 0,20 0 15,0 0-15,1 0 0,-22-21 0,21 0 16,0-1-16,1 1 0,-1 0 16,-21 0-16,43-21 0,-43 20 15,-21 1-15,21-21 0,-21 21 16,0 0-16,21-1 0,-21 1 15,0 0-15,0 0 0,0 42 16,0 0-16,0 0 16,0 1-16,0-1 0,0 0 15,0 0-15,0 0 0,0 22 0,21-22 16,1 0-16,-1 0 0,0 0 0,0-21 16,0 21-16,0-21 0,22 0 15,-22 0-15,21 0 0,-21 0 0,22 0 16,20-21-16,-42 21 15,1-21-15,20 0 0,-42 0 0,21 0 16,0-1-16,-21-20 0,0 21 16,0 0-16,0 0 0,0-1 15,0 1-15,0 0 0,-21 21 0,0 0 16,21 21 0,0 0-16,0 1 0,0-1 15,-21 0-15,21 0 0,0 0 16,0 22-16,0-22 0,0 0 0,0 0 15,-21 0-15,21 0 0,0 1 16,21-44 15,0 1-31,0 21 0,0-21 0,0 0 16,1 0-16,-1 0 0,21-1 0,-21 1 16,0 0-16,1 0 0,20 0 15,-21 0-15,0-1 0,22 1 16,-1 0-16,-21 21 15,-21 21-15,0 0 0,0 1 16,0-1-16,0 0 0,0 0 16,21 0-16,-21 0 0,0 1 0,21-1 15,1 21-15,-1-42 0,0 21 16,21 0-16,-21 1 0,22-22 0,-1 0 16,0 21-16,1-21 0,-1 0 0,0 0 15,22 0-15,-22-21 0,1 21 16,-1-22-16,0 1 0,1 0 0,-1 0 15,0 0-15,-21 0 0,-21-1 16,0-20-16,0 21 0,0-21 16,0 20-16,0-20 0,-21 0 0,-21-1 15,21 22-15,-22 0 0,1 0 16,0 0-16,21 21 0,-22 0 0,1 21 16,0-21-16,-1 21 0,1 21 0,0-20 15,20 20-15,1-21 0,0 21 16,21-20-16,0 20 0,0 0 0,0-21 15,0 1-15,21 20 0,0-21 0,22 0 16,-22 0-16,21-21 0,-21 22 16,22-22-16,-22 0 0,21 0 0,1 0 15,-1-22-15,-21 1 0,21 0 16,1 0-16,-1 0 0,-21 0 0,22-22 16,-22 22-16,42-64 15,-63 22-15,21-1 0,-21 1 16,22-1-16,-22 1 0,0-22 0,0 22 15,0-1-15,0 1 0,0-1 0,0 1 16,0 20-16,0 22 0,0 0 16,-22 0-16,1 21 0,0 21 0,0 0 15,21 0-15,-21 22 0,0 20 16,-22 1-16,22-1 0,0 1 0,21 20 16,-21-20-16,21-1 0,-21 1 0,21-1 15,0-20-15,0 20 0,0-20 16,0-22-16,21 21 0,0-21 15,0 0-15,0 1 0,0-22 0,22 0 16,-22 0-16,0 0 0,0 0 16</inkml:trace>
  <inkml:trace contextRef="#ctx0" brushRef="#br0" timeOffset="40703.44">18965 9991 0,'0'0'0,"-21"0"0,0 0 32,0 0-32,21-21 15,0-1-15,0 1 0,0 0 16,0 0-16,21 0 0,0 0 15,0-1-15,0 1 0,1 21 0,-1-21 16,0 21-16,21 0 0,-21 0 0,22 0 16,-22 21-16,21 0 0,-21 1 15,22-1-15,-22 21 0,0-21 0,0 22 16,0-1-16,-21-21 0,0 21 16,0-20-16,0 20 0,0-21 15,0 0-15,0 22 0,-21-43 0,0 21 16,0 0-16,0-21 0,0 0 15,-1 0-15,1 0 16,21-21-16,0 0 16,0-1-16,0 1 0,0 0 0,0-21 15,0 21-15,21-22 0,1 22 16,-1-21-16,0-1 0,-21 22 0,42-42 16,-21 42-16,1-1 15,-22 1-15,21 21 0,0-21 16,0 21-16,0 0 0,0 0 15,1 0-15,-1 0 0,21 0 16,-21 0-16,0 0 0</inkml:trace>
  <inkml:trace contextRef="#ctx0" brushRef="#br0" timeOffset="42901.39">19791 9779 0,'0'21'16,"0"0"-16,0 1 15,-21-22-15,-1 21 0,1 0 16,0 0-16,21 0 0,-21 0 0,0 1 0,21-1 15,-21 0-15,21 0 0,0 0 16,0 0-16,0 1 0,0-1 0,0 0 16,0 0-16,0 0 0,21-21 15,-21 21-15,21-21 16,0 0-16,0 0 0,0 0 16,22 0-16,-22 0 0,0 0 0,21-21 15,-20 0-15,20 21 0,-21-21 0,21 0 16,-20 0-16,-1-1 0,0 1 15,0 0-15,0-42 0,-21 20 16,21-20-16,1 20 0,-22 22 16,0 0-16,-22 42 31,1 0-31,0 22 16,21-22-16,0 0 0,-21 21 15,21-20-15,0-1 0,-21 21 0,21-21 16,0 0-16,0 1 0,0 20 0,21-42 15,0 21-15,0 0 0,0 0 16,1-21-16,-1 0 0,63 22 16,-62-22-16,20 0 0,0 0 0,1 0 15,-1-22-15,0 22 0,22-42 16,-22 21-16,-21 0 0,0 0 16,1-1-16,-1-20 0,-21 21 15,21 0-15,-21-22 0,0 22 0,0 0 16,0 0-16,0 0 15,-21 21 1,0 0-16,-1 0 0,22 21 0,0 0 16,-21 0-16,0 0 0,0 1 0,21-1 15,0 0-15,-21 0 0,21 0 16,-21 0-16,-1 1 0,22-1 0,0 0 16,0 0-16,-21 0 0,21 0 15,-21-21-15,21-21 47,21 0-47,0 0 16,-21 0-16,22 0 0,-1-1 0,0-20 15,0 21-15,-21 0 16,21-22-16,0 22 0,1 0 0,-1-21 16,0 42-16,0 0 15,0 0-15,-21 21 16,0 0-16,0 0 0,0 22 15,0-1-15,0-21 16,0 21-16,0-20 0,0-1 0,0 0 16,21 0-16,1 0 0,-1 0 15,0-21-15,0 0 0,21 0 16,-20 0-16,-1 0 0,21 0 0,-21 0 16,0 0-16,22 0 0,-22-21 0,0 21 15,0-21-15,0 0 16,1 0-16,-1 0 0,0-1 0,0 1 15,-21 0-15,0-21 0,21-1 16,-21 22-16,0 0 0,0 0 16,-21 21-1,0 0-15,21 21 0,0 0 16,-21 0-16,0 1 0,21-1 16,-22 0-16,22 0 0,0 0 0,0 0 15,0 1-15,-21-1 0,21 0 16,0 0-16,0 0 0,0-42 62,0 0-62,21 0 16,-21 0-16,0-1 0,22 1 16,-1 0-16,-21 0 0,21 0 0,0-22 15,-21 22-15,21 21 16,0-21-16,-21 0 0,22 21 15,-1 0-15,-21 21 16,0 0-16,0 0 16,0 1-16,0-1 0,0 0 15,0 0-15,0 0 0,0 0 0,21 1 16,0-1-16,0 0 0,0-21 16,1 21-16,-1-21 0,0 0 0,0 21 15,21-21-15,-20 0 0,-1 0 0,21 0 16,-21 0-16,0 0 0,22 0 15,-22-21-15,0 21 0,0-21 0,0 0 16,22-22-16,-22 22 16,0-42-16,-21 42 0,21-1 15,-21 1-15,0 0 0,-21 42 32,0 0-32,21 1 15,0-1-15,-21 0 0,21 0 16,0 0-16,0 0 15,0 1-15,0-1 0,21-21 16,0 21-16,0-21 16,0 0-16,1 0 0,-1 0 0,0 0 15,0 0-15,0 0 0,0 0 16,1 0-16,-1 0 16,0 0-16,0-21 0,-21 0 15,21-1-15,0-20 16,-21 21-16,0 0 0,22 0 0,-22-1 15,21 22-15,-21-21 0,0 0 16,21 21-16,-21 21 31,0 0-31,0 1 0,-21-1 16,21 0-16,-21 0 0,21 0 16,-22 0-16,22 1 0,0-1 15,0 0-15,0 0 16,22-21-1,-1 0 1,0 0-16,0 0 0,0 0 0,-21-21 16,43 21-16,-22-21 0,0 0 15,0-1-15,0 22 0,0-21 0,1 0 16,-1 0-16,0 0 0,0 21 16,-21 21 15,0 0-31,0 0 15,0 0-15,21 1 0,-21-1 16,21 0 0,1-21-16,-1 0 0,0 0 15,0 0-15,0 0 0,0 0 0,1 0 16,-1 0-16,0 0 0,0-21 16,0 21-16,0-21 0,1-1 15,-1 22-15,-21-21 0,21 0 16,0-21-16,0-1 15,-21 22-15,0 0 0,0 0 0,0 0 0,0 0 16,-21 21 0,0 0-16,0 0 0,0 0 0,-1 21 15,-20-21-15,21 21 0,0 0 16,0-21-16,-1 21 0,22 0 0,-21 1 16,0-1-16,0 0 0,21 0 0,0 0 15,0 0-15,0 1 0,0-1 16,0 0-16,0 0 0,0 0 15,0 22-15,0-1 0,0-21 0,0 21 16,0 22-16,21-22 0,0 1 16,-21 20-16,0-21 0,21 22 0,-21-22 15,0 22-15,0-22 0,0 22 16,0-1-16,0-21 0,0 22 0,0-1 16,-21 1-16,-42 63 0,42-64 15,-1 1-15,1-22 0,-21 22 16,21-22-16,0 0 0,-1-20 0,1 20 15,-21-21-15,21 0 0,0 0 16,-1-21-16,1 0 0,0 0 16,0-21-1,21 0-15,-21 0 0,21-21 0,0 20 16,0-20-16,0 21 0,0-21 16,0-22-16,0 22 0,0-22 0,0 1 15,21-1-15</inkml:trace>
  <inkml:trace contextRef="#ctx0" brushRef="#br0" timeOffset="43128.04">21823 9589 0,'-21'-22'0,"42"44"0,-64-65 0,43 22 16,-21 21 46,0 21-46,0 0-16,0 1 0,0-1 0</inkml:trace>
  <inkml:trace contextRef="#ctx0" brushRef="#br0" timeOffset="44868.12">656 11917 0,'0'0'0,"-42"0"0,21 0 0,-22 0 0,22 0 15,0 0-15,0 21 0,0-21 16,-1 0-16,1 0 0,0 0 15,21 21-15,0 0 16,42-21 0,-20 0-16,-1 0 0,21 0 0,0 0 15,1 0-15,20 0 0,-20 0 16,20 0-16,1 0 0,-1 0 0,1 0 16,-1-21-16,22 21 0,-1 0 15,1 0-15,0-21 0,-1 21 16,1 0-16,0 0 0,-1 0 0,1 0 15,-21 0-15,41-21 0,-20 21 16,0 0-16,21 0 0,-1 0 0,1-21 16,21 21-16,-21 0 0,21 0 15,-21-21-15,21 21 0,127-22 16,-106 22-16,-21 0 0,21-21 0,0 21 16,-21-21-16,22 21 0,-1 0 0,21 0 15,-21-21-15,22 21 0,-22 0 16,21 0-16,0-21 0,1 21 15,-1 0-15,22 0 0,-22-21 0,21 21 16,1-22-16,-1 22 0,1 0 16,-1-21-16,1 21 0,-1-21 0,1 21 15,21-21-15,-22 21 0,1 0 0,20-21 16,1 0-16,-22 21 0,22-22 0,-21 22 16,232-21-16,-233 21 15,22-21-15,0 21 0,-22 0 0,22-21 16,0 0-16,-1 21 0,-20-21 15,20 21-15,1-22 0,0 22 0,-22 0 16,22-21-16,-22 21 0,22-21 16,0 21-16,-1 0 0,-20-21 0,-1 21 15,-20-21-15,20 21 0,1 0 16,-22 0-16,0-21 0,22 21 0,-22 0 16,1 0-16,-1-22 0,21 22 0,-20 0 15,-22 0-15,21-21 0,1 21 16,-22 0-16,21-21 0,-21 21 0,0-21 15,-21 21-15,22-21 0,-22 21 0,0-21 16,0 21-16,0-22 0,-22 1 16,22 21-16,-21-21 0,0 21 0,0-21 15,0 0-15,0 21 0,-1-21 0,1-1 16,-21 22-16,21-21 0,0 21 16,-1 0-16,-20-21 0,21 21 15,-21 0-15,-1 0 0,1-21 0,0 21 16,-1 0-16,1 0 0,0 0 0,-1 0 15,22-21-15,63 21 16,-84 0-16,0 0 0,-1 0 0,1 0 16,0 0-16,21 0 0,-22 0 0,1 0 15,0 0-15,-1 0 0,22 0 16,-21 0-16,-22 0 0,22 0 0,0 0 16,-22 0-16,1 21 0,-1-21 0,1 0 15,-1 0-15,1 0 0,-22 0 16,0 0-16,1 0 0,-1 0 0,0 0 15,1 0-15,-22 0 0,21 0 16,-21 0-16,22 0 0,-22 0 16,0 0-16,0 0 15,0 0 17,0 0-1,1 0-31,-1 0 15,0 0 17,-21-21-17,-21 21 1,0 0-16</inkml:trace>
  <inkml:trace contextRef="#ctx0" brushRef="#br0" timeOffset="44980.63">21738 11113 0,'0'0'0,"-21"0"31,0 0-31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2T03:47:53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1715 0,'0'-22'0,"0"1"31,-21 21 16</inkml:trace>
  <inkml:trace contextRef="#ctx0" brushRef="#br0" timeOffset="984.51">1884 953 0,'0'0'0,"0"21"0,21-21 15,0 0 1,0-21 0,0-1-16,1 1 0,-1 0 0,21-21 15,-21-1-15,0 22 16,1 0-16,-1 0 0,0-21 15,-21 20-15,0 1 0,0 0 0,0 0 16,0 0-16,-21 21 0,0 0 0,-22 0 16,1 0-16,0 0 15,-1 21-15,1-21 0,-22 42 0,1-21 16,21 22-16,-22-1 0,22 0 16,-22 1-16,1 41 15,20-41-15,22-1 0,21 0 16,0-20-16,0 20 0,0-21 0,21 0 15,1 0-15,-1 1 0,21-1 0,0 0 16,1 0-16,-1 0 16,0 0-16,1 22 0,-1-22 0,0 0 0,1 0 15,-1 22-15,-21-22 0,22 0 16,-22 21-16,0 1 0,-21-1 16,0-21-16,0 21 0,0 1 0,0-1 15,-42-21-15,20 22 0,-20-22 16,-21 0-16,20 0 0,-20 0 0,-1 0 15,1-21-15,-22 0 0,22 0 16,-1 0-16,1-21 0,-1 0 16,22 0-16,-22-21 0,22-1 0,21 22 15,-22-21-15,22-1 0,0 1 16,21 21-16,0-21 0,0 20 16,0 1-16,0 0 0,21 0 0,0 21 15,22-21-15,-1 21 16,0-21-16,1-1 0,-1 1 0,22 21 15,-22-21-15</inkml:trace>
  <inkml:trace contextRef="#ctx0" brushRef="#br0" timeOffset="1267.77">2773 741 0,'0'0'0,"21"-42"0,0 42 0,-21-22 16,0 1-16,-21 42 31,0 22-31,0-22 0,-1 21 16,1 22-16,-21-1 0,21 1 15,0-1-15,-1 22 0,1-22 0,-21 1 16,21-1-16,0 1 0,-1-1 16,1 1-16,21-1 0,0-20 0,-21-1 15,21 0-15,0 1 0,0-22 16,0 0-16,0 0 0,0 0 0,21-21 15,0 0-15,1 0 16,-22-21-16,21 0 0,0 0 16,0-21-16</inkml:trace>
  <inkml:trace contextRef="#ctx0" brushRef="#br0" timeOffset="1466.21">2180 1461 0,'0'0'0,"-21"21"0,0-21 0,21 21 16,0 0 0,21-21-1,0 0-15,21 0 0,1 0 16,-1 0-16,0 0 0,1 0 0,20-21 16,-20 0-16,20 21 0,1-21 15,-22-1-15,21 1 0,-20 21 16</inkml:trace>
  <inkml:trace contextRef="#ctx0" brushRef="#br0" timeOffset="2151.94">2752 1461 0,'0'0'16,"-22"21"-16,1 0 0,0-21 0,0 21 0,42-21 31,0 0-15,22 0-16,-22 0 0,21-21 15,0 21-15,1-21 0,-1 0 0,0-1 16,22 1-16,-22 0 0,1 0 16,-1 0-16,0 0 0,1-1 15,-22 22-15,0-21 0,-21 0 16,-21 21 0,-22 0-16,22 21 0,-21-21 15,0 21-15,-1 1 0,-20 20 16,20-21-16,1 0 0,0 22 0,21-1 15,-22-21-15,22 21 0,0 1 16,21-1-16,0-21 0,0 22 0,0-22 16,0 0-16,0 0 0,21 0 15,0 0-15,0 1 0,1-22 0,20 0 16,0 0-16,1 0 0,-1 0 16,0-22-16,22 1 0,-1 0 15,1 0-15,-1 0 0,1 0 0,-1-22 16,-20 22-16,20-21 0,-21 21 15,1-22-15,-1 22 0,-21-21 0,0 21 16,1-1-16,-1 1 0,-21 0 16,0 42 15,0 0-31,-21 1 16,-1-1-16,22 0 0,-21 21 15,21 1-15,0-1 0,-21 21 16,0-20-16,21 20 0,-21 22 0,21-22 15,0 22-15,-21 0 0,21-1 16,-22 1-16,22 0 0,0 21 0,0-22 16,0 22-16,0-21 0,0 21 0,0-22 15,0 22-15,0-21 0,0 21 16,0-22-16,0 22 0,0-21 0,0-22 16,-21 1-16,21-1 0,0 1 0,0-22 15,0-21-15,0 0 0,0 1 16,0-1-16,0-42 15,0-1-15,0 1 0,0-21 16,0-22-16,21 1 0,1-22 0,-1 1 16,0-22-16,0 0 0,0 0 15</inkml:trace>
  <inkml:trace contextRef="#ctx0" brushRef="#br0" timeOffset="2446">3916 1693 0,'0'0'0,"0"-84"0,0-170 31,21 211-31,0 1 0,0 0 0,22 21 16,-22-1-16,21-20 0,-21 42 16,22-21-16,-1 21 0,0 0 15,1 0-15,-1 21 0,0 0 0,1 0 16,-1 22-16,-21-22 0,21 21 0,-20 1 16,-22-1-16,0 0 0,0 1 15,0-1-15,-22 0 0,-20 22 16,0-22-16,-1 0 0,-20 1 0,21-1 15,-22-21-15,22 22 0,-1-22 16,-41 0-16,63 0 0,-22-21 16,22 0-16,21-21 15,0 0 1,21 0-16,22-43 0,-1 22 16,21-1-16</inkml:trace>
  <inkml:trace contextRef="#ctx0" brushRef="#br0" timeOffset="2699.98">5482 762 0,'0'0'15,"42"-21"-15,-20-21 16,-22 63 0,-22 0-16,1 21 15,0 1-15,0-1 0,0 21 16,21 1-16,-21-1 0,-1 1 15,1-22-15,0 22 0,21-1 0,-21 1 16,0-22-16,0 22 0,-1-22 16,22 21-16,0-20 0,-21-22 15,21 21-15,0 1 0,0-22 16,21-21-16,1 0 0,-1 0 0,0 0 16,21-21-16,1-1 0,-1 1 15</inkml:trace>
  <inkml:trace contextRef="#ctx0" brushRef="#br0" timeOffset="3036.07">5969 1249 0,'0'-21'0,"0"42"0,-21-21 31,0 21-31,-1 0 16,1 22-16,-21-22 0,21 21 16,0 0-16,-1-20 0,1 20 15,0 0-15,21 1 0,0-1 16,0 21-16,0-20 0,0-22 15,42 21-15,1-42 0,-22 0 16,21 0-16,1 0 0,-1 0 16,0 0-16,-21 0 0,22-42 0,-1 21 15,0 0-15,1-22 0,-22 1 16,0 0-16,0 20 0,0-20 0,-21 0 16,0-1-16,0 1 0,0 21 15,0 0-15,-21-22 16,0 22-16,0 21 0,0 0 0,-22 0 15,22 0-15,-21 0 0,0 0 16,20 0-16,-20 0 0,21 0 0,-21 0 16,20 21-16,-20-21 0,0 0 15,21 0-15,-22 0 0</inkml:trace>
  <inkml:trace contextRef="#ctx0" brushRef="#br0" timeOffset="3213.2">5249 1228 0,'0'0'0,"21"0"32,1 0-17,20 0-15,0-21 0,1 21 16,-1-22-16,21 22 0,-20-21 0,20 0 16,1 21-16,-1-21 0,1 0 15,-22 21-15,0-21 0,22-1 0</inkml:trace>
  <inkml:trace contextRef="#ctx0" brushRef="#br0" timeOffset="4149.58">8001 1058 0,'0'-21'0,"0"42"0,0-63 0,0 0 0,0 21 16,0-22-16,0 1 0,0 21 15,0-22-15,0 22 0,21-21 16,-21 21-16,0 0 0,0-1 15,-21 22 1,21 22-16,-21-1 16,0 0-16,-1 21 0,1 1 0,-21 20 15,21 1-15,-22-1 0,22 1 16,0-1-16,-21 1 0,21 20 0,-1-41 16,1 20-16,0 1 0,0-1 15,21-21-15,0 22 0,0-22 0,0 1 16,0-22-16,21 21 0,0-21 0,0 0 15,1 1-15,20-22 0,0 0 16,1 0-16,-1 0 0,0-22 0,22 1 16,-22-21-16,22 21 15,-22-22-15,21 1 0,-20 0 0,20-22 16,-20 22-16,-1-22 0,-21 22 16,21 0-16,-42-1 0,0 1 0,0 0 15,0 21-15,-21-1 16,0 22-16,-21 0 0,21 0 0,-1 0 15,-20 22-15,21-1 0,21 0 16,0 0-16,0 0 0,0 0 0,0 1 16,0-1-16,0 0 0,21 0 0,0 0 15,0 0-15,1 1 0,-1-1 16,21 21-16,-21-21 0,0 0 0,1 1 16,-1 20-16,0-21 15,0 0-15,-21 0 0,21 1 0,-21-1 16,21-21-16,-21 21 0,0 0 0,22-21 15,-1 0-15,0 0 16,0 0-16,0 0 0,22-21 16,-22 0-16,21 0 0,0-1 15,1 1-15,-1-21 0,0 21 0,1-22 16,-1 22-16,0-21 0,1 21 16,-1-22-16,0 22 0,-20-21 15,-1 21-15,0 0 0,0-1 0,-21 1 16,-21 21-1,0 0-15,-22 0 16,22 0-16,0 0 0,0 21 16,-21 1-16,20-1 0,1 0 0,0 0 15,0 21-15,0-20 0,0-1 16,21 21-16,-22-21 0,22 0 0,0 22 16,0-22-16,0 21 0,0-21 0,0 1 15,22-1-15,-1 0 0,0 0 16,0-21-16,0 21 0,0-21 0,22 0 15,-22 0-15,21 0 16,1 0-16,-22-21 0,21 0 0,0 0 0,1 0 16,20-1-16,-20 1 0</inkml:trace>
  <inkml:trace contextRef="#ctx0" brushRef="#br0" timeOffset="5056.12">10181 1312 0,'42'-21'0,"-84"42"0,84-63 16,-42 21-16,0 0 0,0 0 15,0-1-15,0 1 0,-21 21 16,0 0-16,-21 0 0,21 0 16,-22 21-16,1 1 0,0-1 0,-1 21 15,1-21-15,21 22 0,-22-22 0,1 21 16,21 0-16,0-20 0,0 20 16,-1 0-16,1-21 0,21 22 15,0-22-15,0 0 0,0 21 16,0-20-16,21-1 0,1 0 15,-1-21-15,0 0 0,21 0 0,-21 0 16,1 0-16,20-21 0,-21 0 16,21-1-16,-20-20 0,20 21 0,0-21 15,-21 20-15,22-20 0,-22 0 16,21-1-16,-21-20 0,1 21 0,-1-1 16,0 22-16,-21-21 0,0 21 15,0-1-15,0 44 16,0-1-1,-21 0-15,0 21 0,-1-21 16,22 22-16,-21-1 0,21 0 0,-21 1 16,21-1-16,0 0 0,0 1 15,0-1-15,21 0 0,0 1 0,1-22 16,-1 21-16,21-21 0,-21 1 0,22-1 16,-22-21-16,21 0 0,-21 0 15,22 0-15,-1 0 0,0 0 0,1-21 16,-1-1-16,0-20 0,1 21 15,-1-21-15,0-1 0,22-20 0,-22-1 16,0 1-16,22-1 0,-22-20 0,1 20 16,-1-21-16,0 1 15,-21-1-15,1 22 0,-1-1 0,0 1 16,-21 41-16,0-20 0,0 21 16,-21 21-1,0 21-15,-22 21 0,22 1 16,-21-1-16,21 22 0,-1-1 0,-20 1 15,21-1-15,0-21 0,0 22 16,21-1-16,0-20 0,0 20 0,0-20 16,0-1-16,21 0 0,0 1 0,0-1 15,0-21-15,22 21 16,-22-20-16,21-1 0,-21-21 0,22 0 0,-1 0 16,0 0-16,1 0 0,-1 0 15,0-21-15,1-1 0,-1 1 16,0-21-16,1 21 0,-1-22 0,-21 22 15,21-21-15,1 21 0,-22-22 16,0 22-16,-21 0 0,0 0 0,0 0 16,0 0-16,-21 21 15,-21 0-15,20 21 0,1 0 16,-21 0-16,21 21 0,-22-20 0,22 20 16,0-21-16,0 21 0,21-20 15,0 20-15,0-21 0,0 21 16,0-20-16,0-1 0,21 0 0,0 0 15,0 0-15,22-21 0,-22 0 16,21 0-16,1 0 0,-1 0 0,0 0 16,1-21-16,20 0 0,-21 0 15,1 0-15,-1-22 0,0 22 0,-20-21 16,20-1-16,-42 1 0,0 0 0</inkml:trace>
  <inkml:trace contextRef="#ctx0" brushRef="#br0" timeOffset="5233.14">10689 1249 0,'0'0'15,"-42"21"-15,-1-21 0,22 0 0,0 0 0,42 0 32,0 0-32,1 0 0,20 0 0,0 0 15,22 0-15,-22 0 0,22-21 16,20 21-16,-20-21 0,20 0 15,1-1-15</inkml:trace>
  <inkml:trace contextRef="#ctx0" brushRef="#br0" timeOffset="6680.37">14224 762 0,'21'21'0,"-42"-42"0,0-21 0,0 21 0,-1-1 0,1 1 15,-21 0-15,21 21 0,0 0 16,-1 0-16,1 21 0,-21 22 15,21-1-15,0 0 0,-1 22 0,1 20 16,0-20-16,0 21 0,0-1 16,0 1-16,-1 0 0,22-1 0,-21-20 15,0 20-15,0 1 0,21-21 16,0-1-16,0 1 0,-21-22 0,21 0 16,0-21-16,0 22 0,0-22 0,0 0 15,0-42 1,0 0-16,0 0 15,0-22-15,21 22 0,0-42 16,0 20-16,0-20 0,1-1 0,-1 22 16,21-22-16,-21 22 0,0 0 15,1-1-15,-1 1 0,0 21 16,-21 0-16,21 21 16,-21 21-1,0 0-15,21 0 0,-21 22 0,0-22 16,0 21-16,0 0 0,0 1 15,0-1-15,0 0 0,21 1 0,1-1 16,-1-21-16,-21 22 0,21-22 0,0 21 16,0-21-16,22 0 15,-22-21-15,21 22 0,-21-22 0,22 0 0,-1 0 16,0 0-16,1 0 0,-1-22 16,0 1-16,-21 0 0,22-21 15,-1 21-15,0-22 0,-20 1 0,-1-22 16,21 22-16,-21 0 0,0 21 15,1-22-15,-22 1 0,0 21 0,0 0 16,0-1-16,0 1 16,-22 42-1,1 1-15,0-1 16,21 0-16,-21 21 0,0 1 16,21-1-16,-21 0 0,21 1 0,0-1 15,0 0-15,0-21 0,0 22 16,0-22-16,0 21 0,0-21 15,0 1-15,21-1 0,0-21 0,0 0 16,0 21-16,0-21 0,22 0 16,-1 0-16,0-21 0,1 0 0,-1-1 15,22 1-15,-22-21 0,21 0 16,1-1-16,-22-20 0,22-1 0,-22 22 16,22-22-16,-22 22 0,-21 0 0,21-1 15,-20 1-15,-1 21 0,-42 42 31,-1 0-31,1 0 16,-21 22-16,21-1 0,0 0 16,-1 1-16,1-1 0,0 0 0,0 1 15,21-22-15,0 21 0,0 1 16,0-1-16,0-21 0,21 0 0,0 22 16,0-22-16,22-21 0,-22 21 15,21-21-15,1 0 0,-22 0 0,42 0 16,-20 0-16,-1-21 0,0 21 0,22-43 15,-22 22-15,0-21 0,22 0 16,-22-22-16,22 22 0,-1-22 0,-20-20 16,-1 20-16,0-21 15,1 22-15,-22-22 0,0 1 0,0-1 16,-21 21-16,0 1 0,0-1 16,0 22-16,0 0 0,0 21 0,0-1 15,-21 22-15,0 0 0,0 0 16,-1 22-16,1 20 0,0 0 0,-21 1 15,-1 84-15,22-64 0,0 22 16,0-22-16,0 1 0,21 20 16,0-20-16,0 21 0,-21-22 0,21 1 15,0-22-15,0 21 0,-22-20 16,22-1-16,0 0 0,0 1 16,0-22-16,0 0 0,0 0 0,0 0 15,0-42 1,0 0-1,0 0-15,0 0 0,0-22 16,0 1-16,0 0 0,22-1 0,20-20 16,-21-1-16,21 1 0,1 21 15,-1-22-15,22 22 0,-22 21 0,21-22 16,-20 22-16,-1 0 0,0 21 16,1 0-16,-22 0 0,0 21 0,0 0 15,0 22-15,-21-22 0,0 21 0,0 0 16,0 1-16,-21-1 0,0 0 15,-21 1-15,21-1 0,-22 0 0,1-20 16,0 20-16,-1-21 0,-20 0 16,20 0-16,1 1 0,0-22 15,21 0-15,-22 21 0,22-21 0,21-21 16</inkml:trace>
  <inkml:trace contextRef="#ctx0" brushRef="#br0" timeOffset="7240.97">18267 1524 0,'0'-21'15,"21"0"-15,21 21 0,-21-21 16,22-1-16,-1 22 0,0-21 0,1-21 16,-1 21-16,22-22 0,-22 22 15,-21-21-15,21 0 0,-20-1 0,-1 1 16,0 21-16,-21-22 0,0 22 16,0 0-16,-64 0 15,22 21-15,0 0 0,-22 0 16,1 0-16,-1 21 0,-84 43 15,106-43-15,-22 21 0,22 0 16,0 1-16,-1-22 0,22 21 0,0 1 16,21-1-16,0 0 0,0 1 15,0-1-15,0 0 0,21 1 0,0-1 16,22 0-16,-22 1 0,21 20 16,0-42-16,-20 22 0,20-1 0,-21 0 15,21-21-15,-20 1 0,-22-1 0,0 0 16,0 0-16,0 0 0,-22-21 15,-20 21-15,21-21 16,-21 0-16,-22 0 0,22 0 0,-22 0 16,22-21-16,0 0 0,-1 21 0,1-21 15,0 0-15,20 0 16,-20-1-16,42 1 0,-21 0 0,21 0 16,0 0-16,0 0 0,0-1 15,21 22-15,0 0 0,0 0 16,22-21-16,-1 21 0,0 0 0,1-21 15,20 21-15</inkml:trace>
  <inkml:trace contextRef="#ctx0" brushRef="#br0" timeOffset="8152.06">18669 1693 0,'0'0'0,"21"0"16,0 0 0,-21 22-16,0-1 0,0 0 15,0 0-15,-21 0 0,0 0 16,21 1-16,-21 20 0,21-21 15,-21 0-15,21 0 0,0 1 0,0-1 16,0 0-16,0 0 0,0 0 16,0 0-16,21-21 0,0 22 0,0-22 15,0 0-15,0 0 0,1 0 16,20 0-16,-21 0 0,21 0 0,1-22 16,-22 1-16,21 21 0,1-21 15,-1-21-15,-21 21 0,0-1 0,22-20 16,-22 21-16,0-21 0,-21 20 15,0-20-15,0 21 0,0 0 16,0 0-16,0 42 31,-21 0-31,21 0 0,-21 21 16,-1 1-16,1-1 0,21 0 0,-21 1 16,0-1-16,21 22 0,-21-22 15,21 21-15,-21 1 0,21-1 0,-22 22 16,22 0-16,0-1 0,0 22 15,0-21-15,0 0 0,0 20 0,0-20 16,0 106-16,0-86 0,0-20 16,22 0-16,-1-22 15,0 22-15,0 63 0,0-84 16,0-1-16,1 1 0,-22-22 0,0 21 16,0-20-16,0-22 15,0 21-15,-22-21 0,-20-21 0,21 0 16,-21 0-16,20 0 0,-20 0 0,0-42 15,-22 21-15,22-21 0,-64-64 16,43 63-16,20-20 0,-41-64 16,62 85-16,1-22 15,0-21-15,21 22 0,0-1 0,21-63 16,0 43-16,1 20 0,20 1 0,0-1 16,1 1-16,-1-22 15,21 22-15,1-22 0,-22 21 0,43-20 16,-22 20-16,22-20 0,0 20 15,-1 1-15,1-1 0,0 1 0,-1-1 16,86-42-16,-107 64 16,1 0-16,-1-1 0,-20 1 0,-22 21 15,21 0-15,-42-1 0,0 1 16,0 0-16,-21 21 16,0 0-16,-22 0 0,22 0 15,0 0-15,-21 21 0,21-21 16,-1 21-16,1 1 0,0-1 0,21 0 0,0 0 15,0 0-15,0 0 16,0 1-16,0 20 0,0-21 0,21 0 16,0 0-16,-21 1 0,0-1 15,22 0-15,-22 0 0,0 0 16,0 0-16,0 1 16,-22-22-16,1 0 15,0 0-15,0 0 0,0 0 0,0 0 16,-1 0-16,1 0 15,21-22-15,0 1 16,0 0-16,0 0 16,21 0-16,1 21 0,-1-21 0</inkml:trace>
  <inkml:trace contextRef="#ctx0" brushRef="#br0" timeOffset="8435.74">20637 1249 0,'0'0'0,"22"-42"0,20-22 32,-63 85-17,0 0 1,-1 22-16,1-1 0,0 0 16,-21 1-16,21-1 0,-22 22 0,22-22 15,-21 21-15,21 1 0,-22-1 16,22-20-16,-21 20 0,21-20 0,-1-1 15,1 0-15,0 1 0,0-22 16,21 0-16,0 21 0,0-21 16,0 1-16,0-44 31,21 22-31,0-21 16</inkml:trace>
  <inkml:trace contextRef="#ctx0" brushRef="#br0" timeOffset="8644.77">20193 1799 0,'0'0'0,"-21"0"0,0 0 0,-1 21 31,44-21 0,-1 0-31,0 0 0,0 0 16,21 0-16,-20 0 0,20 0 15,0 0-15,1 0 0,20 0 0,-21 0 16,1 0-16,-22 0 16,21-21-16,1 21 0</inkml:trace>
  <inkml:trace contextRef="#ctx0" brushRef="#br0" timeOffset="9571.87">20553 1926 0,'0'0'16,"-21"21"-1,-1-21-15,44 0 32,-1 0-32,0 0 15,0-21-15,0 21 0,22-21 16,-22 0-16,21 21 0,-21-21 16,0 0-16,-21-1 15,22 22-15,-22-21 16,-22 21-16,-20 0 15,21 21-15,0 1 0,-22-1 16,22-21-16,-21 21 0,21 0 0,-22 21 16,22-20-16,0-1 0,0 0 15,21 0-15,0 0 0,0 0 16,0 1-16,21-22 16,0 0-16,0 0 0,22 0 15,-22 0-15,21 0 0,1 0 16,-1 0-16,0 0 0,1-22 15,20 1-15,-42 0 0,22 0 0,-1 0 16,-21 0-16,21-1 0,-20-20 16,-1 21-16,-21 0 0,0 0 15,0-1-15,0 44 16,0-1-16,-21 0 16,-1 0-16,1 0 0,0 22 15,0-22-15,0 0 0,0 21 0,21-21 16,-22 1-16,22-1 0,-21 21 15,21-21-15,0 0 0,0 1 16,0-1 0,0-42-1,0-1 1,21 1-16,1 0 16,-1-21-16,0 21 0,0-1 15,0-20-15,0 0 0,1 21 0,-1-22 16,0 22-16,21-21 0,-21 21 15,1-1-15,-1 22 0,0 0 16,-21 22-16,21-1 16,-21 0-16,0 0 0,0 0 15,0 22-15,0-22 0,0 0 16,0 21-16,0-21 0,-21 22 0,0-22 16,21 0-16,0 0 0,0 0 15,-21 1-15,-1-22 16,22-22 15,22 1-15,-1 0-16,0 0 0,0-21 0,0 20 15,0-20-15,22 0 0,-22 21 0,21-22 16,22 1-16,-22 0 0,0 20 16,1 1-16,41 0 0,-41 21 15,-22 0-15,0 21 16,0-21-16,-21 43 0,0-22 0,0 21 15,0 0-15,-21 1 0,21-1 16,-42 0-16,21 1 0,-22-22 0,22 21 16,-21 1-16,21-22 0,-22 21 15,22-21-15,0 0 0,-21 1 0,42-1 16,0 0-16,-22 0 0,22 0 0,-21-21 16,21 21-16,0 1 0</inkml:trace>
  <inkml:trace contextRef="#ctx0" brushRef="#br0" timeOffset="10595.48">1333 2434 0,'0'0'0,"-42"0"0,-43 0 15,64 21-15,0-21 16,21 22 0,0-1-1,21-21-15,0 21 0,1-21 0,20 21 16,0-21-16,22 0 0,-1 21 16,22-21-16,0 0 0,-1 0 0,22 0 15,21 0-15,0 0 0,21 0 16,22 0-16,-1 0 0,21 0 0,1 0 15,21 0-15,-1 0 0,22 0 16,0 0-16,42 0 0,0 0 0,0 0 16,22 0-16,-1 0 0,0 0 0,22 0 15,21 0-15,-22 0 16,43-21-16,-21 21 0,20 0 0,361 0 16,-339 0-16,0 0 15,-21 0-15,21 21 0,0 0 0,0-21 16,0 22-16,-21-22 0,21 21 0,-21 0 15,-1-21-15,1 21 0,-21 0 16,0 0-16,-1 1 0,-20-22 0,20 21 16,-41 0-16,20 0 0,-20-21 15,-1 21-15,-21 0 0,0 1 0,-21-1 16,0-21-16,-21 21 0,0 0 0,-21 0 16,-22-21-16,1 21 0,-1 1 15,-21-1-15,-20-21 0,-1 21 16,-21-21-16,-21 21 0,-22-21 15,1 21-15,-22-21 0,1 0 0,-22 0 16,1 0-16,-22 21 0,0-21 0,0 0 16,0 0 15</inkml:trace>
  <inkml:trace contextRef="#ctx0" brushRef="#br0" timeOffset="10738.91">19092 3090 0,'0'22'63,"0"-1"-48,0 0-15</inkml:trace>
  <inkml:trace contextRef="#ctx0" brushRef="#br0" timeOffset="34620.3">635 4657 0,'0'0'0,"-21"0"0,0 0 16,-22 0-16,22 0 0,0 0 0,0 0 16,-22 0-16,22 0 0,0 0 15,0 0-15,0 0 16,0 0-16,42 0 47,0 0-47,21 0 15,-21 0-15,43 0 0,-22 0 16,22 0-16,-1 0 0,1 0 0,-1 0 16,1 0-16,20 0 15,1 0-15,0-21 0,-1 21 0,22 0 16,-21 0-16,0-22 0,-1 22 16,1 0-16,-22 0 0,1 0 15,-1-21-15,-20 21 0,-1 0 0,-21 0 16,22-21-16,-22 21 0,0 0 15,-21-21 1,0 0-16,-21 21 16,0-21-16,-22 21 0,22-22 15,-21 22-15,-1-21 0,-20 21 16,21 0-16,-1-21 0,-20 21 0,20 0 16,1 0-16,0 0 15,-1 0-15,22 0 0,0 0 0,0 0 16,0 0-16,42 0 31,0 0-31,21 0 0,-20 0 16,20 0-16,0 0 0,1 0 15,20 0-15,-21 0 0,1 0 0,-1 0 16,0 0-16,1 0 0,-22 0 16,21 0-16,-21 0 0,1 0 15,-1 0-15,0 0 0,-21 21 0,0 0 16,0 1-16,0-1 15,0 0-15,0 0 0,-21 0 16,0 0-16,-1 22 0,1-22 0,0 21 16,-21-21-16,21 22 0,-22-1 15,22-21-15,-21 22 0,21-1 0,-22-21 16,22 0-16,0 0 0,0 1 16,0-1-16,-1 0 0,22 0 15,0-42 16,0 0-31,0 0 0,0-1 0</inkml:trace>
  <inkml:trace contextRef="#ctx0" brushRef="#br0" timeOffset="35899.83">2667 4339 0,'0'0'0,"-21"-21"0,0 21 0,-1-21 16,1 0-16,0 0 0,0 21 15,0 0-15,0 0 16,21 21 0,0 0-16,0 0 0,0 21 15,0-20-15,0-1 0,0 0 0,21 21 16,0-21-16,0 1 0,0-1 15,0-21-15,22 21 0,-22 0 16,21-21-16,-21 0 0,22 0 0,-1 0 16,0 0-16,22 0 15,-22-21-15,-21 0 0,1 0 0,20 21 16,-21-43-16,0 1 16,-21 21-16,21-22 0,-21 1 0,0 21 15,0-21-15,0-22 16,0 43-16,0 0 0,0 0 0,-21 21 15,0 0-15,21 21 16,-21 21 0,21-21-16,0 22 0,0-1 15,0 0-15,-21 1 0,21-1 0,0 0 16,0 22-16,0-22 0,0 0 16,0 22-16,0-22 0,0 22 0,0-22 15,0 22-15,0-22 0,0 0 16,0 1-16,0-22 0,0 0 0,0 21 15,0-21-15,0 1 16,0-44 0,0 1-1,-21 0-15,-1-21 0,22 21 16,-21-22-16,0 22 0,0-21 16,0 21-16,0-22 0,-1 22 0,22 0 15,-21 0-15,0 0 16,0 21-16,21 21 31,0 0-31,0 21 0,0-21 16,0 1-16,21 20 0,0-21 15,0 0-15,1 22 0,-1-22 0,0 0 16,0 0-16,21 0 0,-20 0 16,-1-21-16,0 0 0,21 22 0,-21-22 15,1 0-15,20 0 0,-21 0 16,21-22-16,-20 1 0,20 0 15,-21 0-15,21 0 0,-20-22 0,-1 22 16,0-21-16,0 0 0,0-1 16,0 1-16,1 0 0,-1-22 15,0 43-15,-21 0 0,0 0 16,0-1-16,0 1 0,0 42 31,0 1-31,0-1 0,0 0 16,0 21-16,0 1 0,0-22 15,0 21-15,0 0 0,0 1 0,0-1 16,0-21-16,0 22 0,21-22 16,0 0-16,0 0 0,1 0 15,20 0-15,-21 1 0,21-22 0,1 0 16,-22 0-16,21 0 0,1 0 16,-1-22-16,-21 1 0,21 0 0,-20 0 15,20 0-15,-21-22 0,0 1 16,0 21-16,1-21 0,-22-22 0,0 22 15,0-1-15,0 1 0,0 0 0,0-1 16,-22 1-16,1 21 0,-21-21 16,21 20-16,0 1 0,-22 0 15,1 21-15,0 0 0,20 0 16,-20 0-16,0 0 0,-1 0 0,1 0 16,21 21-16,-21 0 0,20 22 15,1-22-15,0 0 0,0 0 0,21 22 16,0-22-16,0 0 0,0 21 15,0-21-15,0 22 0,0-22 0,21 0 16,0 0-16,22 0 0,-22 1 0,21-22 16,0 0-16,1 0 0</inkml:trace>
  <inkml:trace contextRef="#ctx0" brushRef="#br0" timeOffset="37410.46">4889 4911 0,'22'0'15,"-22"-21"-15,21-1 0,-21 1 0,21 21 16,0-21-16,-21-21 0,21 21 16,0-1-16,1-20 0,-22 21 0,21-21 15,0-1-15,0 22 0,-21-21 16,21-1-16,-21 1 0,21 21 0,-21-21 15,0 20-15,0 1 0,0 0 16,-21 21-16,0 0 16,0 0-16,0 0 0,0 21 15,-1 0-15,1 1 0,-21 20 16,21-21-16,0 21 0,-1-20 0,1-1 16,0 21-16,21-21 0,0 0 15,0 22-15,0-22 0,0 0 0,0 0 16,21-21-1,0 0-15,1 0 0,-1 0 16,0 0-16,21 0 0,1-21 0,-22 0 16,21 0-16,-21 21 15,0-21-15,1-22 0,-1 22 0,0 0 16,0 0-16,0 0 0,0-1 16,-21 1-16,0 0 0,22 21 0,-22-21 15,0 42 16,0 0-15,0 0-16,-22 1 0,22 20 16,-21-21-16,21 0 0,0 0 0,0 22 15,0-22-15,0 0 0,0 21 16,0-20-16,0-1 0,0 0 0,0 0 16,0 0-16,21 0 0,1-21 15,-1 0-15,0 22 0,0-22 0,0 0 16,22 0-16,-22-22 15,0 1-15,0 21 0,0-21 16,22-21-16,-22 21 0,0-1 0,0 1 16,0-21-16,0 0 0,1 20 15,-1-20-15,0 21 0,21-43 16,-42 22-16,0 21 0,21 0 16,-21 0-16,22 21 0,-22-22 15,0 44 1,0-1-16,-22 0 0,1 0 15,21 0-15,-21 0 0,21 1 0,0 20 16,-21-21-16,21 21 0,0-20 16,-21 20-16,21-21 0,0 0 15,0 22-15,0-22 0,0 0 0,0 0 16,0 0-16,21 0 0,0-21 16,0 0-16,0 0 0,1 0 0,-1 0 15,0 0-15,21 0 0,-21 0 16,1-21-16,20 0 0,-21 0 0,21 0 15,-20 0-15,-1-22 0,0 22 0,0 0 16,0-21-16,0 20 16,1 1-16,-1 0 0,-21 0 0,0 0 0,0 0 15,0-1-15,0 44 32,0-1-17,-21 0-15,21 0 0,-22 0 16,22 0-16,0 1 0,0 20 0,0-21 15,0 0-15,0 0 0,0 1 0,0 20 16,0-21-16,22-21 0,-1 42 16,0-42-16,0 0 0,21 0 15,-20 0-15,-1 0 0,21 0 16,-21 0-16,22-21 0,-22 21 0,0-21 16,21 0-16,-21 0 0,1-22 0,-1 22 15,0 0-15,0-21 16,0 21-16,0-22 0,1 22 0,-22-21 15,0 21-15,0-1 0,0 1 0,0 0 16,0 0-16,-22 21 31,1 21-31,21 0 16,-21 0-16,0 22 0,21-22 0,-21 0 16,21 0-16,0 22 0,0-22 0,-21 0 15,21 0-15,-22 21 0,22-20 16,0-1-16,0 0 0,0 0 0,0 0 15,0 0-15,0 1 16,0-44 15,0 1-31,0 0 0,0 0 16,22 0-16,-22 0 0,21-1 0,-21-20 16,0 21-16,21-21 0,0 20 0,0 1 15,0-21-15,1 21 0,-1-22 16,0 22-16,21 0 0,1 0 0,-1 0 15,0 0-15,1-1 0,20 22 16,-21 0-16,64 0 0,-63 0 16,-1 22-16,0-1 0,-21 0 15,1 0-15,-1 21 0,0-20 16,-21 20-16,0-21 0,0 21 0,0 1 16,0-22-16,0 21 0,-21 1 15,0-1-15,-1-21 0,1 21 0,21-20 16,-21-1-16,21 0 0,-21 0 0,0 0 15,21-42 17,0 0-32,0 0 0,0 0 15,21-1-15</inkml:trace>
  <inkml:trace contextRef="#ctx0" brushRef="#br0" timeOffset="37877.68">8657 4255 0,'0'0'0,"0"-22"0,42-83 16,-42 83-1,0 44 16,-21 20-31,21-21 0,0 21 16,-21 1-16,21-1 0,-21 0 0,0 1 16,21-1-16,-21 22 15,21-22-15,-22 0 0,1 1 0,21-1 16,0 0-16,0-21 0,-21 22 0,21-22 16,0 21-16,0-21 0,0 1 15,0-1-15,0-42 31,0-1-31,0 1 0,0 0 16,-21 0-16</inkml:trace>
  <inkml:trace contextRef="#ctx0" brushRef="#br0" timeOffset="38500.46">8255 4530 0,'21'0'47,"21"0"-47,-20 0 0,20 0 15,0 0-15,1 0 16,-1 0-16,21-21 0,-20-1 0,20 22 16,1-21-16,-1 0 0,1 0 15,-1 0-15,-20 0 0,-1-1 0,0-20 16,1 21-16,-22-21 0,0-1 0,0 22 16,-21-21-16,0 21 0,0-22 15,0 22-15,0 0 0,0 0 0,0 0 16,-21 21-1,0 0-15,0 0 0,-1 21 0,22 0 0,-21 21 16,0-21-16,21 22 0,-21-1 16,21 0-16,-21 1 0,0-1 15,21 0-15,0 1 0,-22-1 0,22 0 16,-21 1-16,21-1 0,0 0 16,-21 1-16,0-22 0,21 21 0,-21 1 15,21-22-15,0 0 0,0 0 16,0 0-16,0 0 0,0-42 31,0 0-15,0 0-16,0-21 0,0 20 15,0-20-15,21 21 0,0-21 0,0 20 16,22-20-16,-22 21 0,0-21 16,21 20-16,1 1 0,-22 0 0,21 0 15,0 0-15,-20 21 0,20 0 16,-21 0-16,0 0 0,22 0 0,-22 0 15,0 21-15,0 0 0,-21 0 16,0 22-16,21-22 0,-21 0 0,0 21 16,0-21-16,0 1 0,0 20 0,-21-21 15,21 0-15,-21 22 0,0-22 16,0 0-16,21 0 0,-22-21 0,22 21 16,-21-21-16,21-21 31,0 0-31,21 0 15,1 0-15,-1-1 16,0 1-16</inkml:trace>
  <inkml:trace contextRef="#ctx0" brushRef="#br0" timeOffset="38841.01">9610 4572 0,'0'21'15,"21"-21"1,0 0-1,0 0-15,0 0 0,0 0 16,22 0-16,-1 0 0,-21 0 16,22-21-16,-1 21 0,0-21 0,-21 0 15,22 0-15,-22-1 0,0 22 0,0-21 16,0 0-16,-21 0 0,0 0 16,-21 21-16,-21 0 15,21 0-15,-22 0 0,1 21 16,0 0-16,-22 0 0,22 0 0,0 1 15,-1 20-15,1-21 0,0 21 0,20-20 16,1 20-16,0-21 0,0 21 16,21-20-16,0-1 0,0 21 15,0-21-15,21 0 16,21 1-16,-20-22 0,20 0 0,0 0 16,1 0-16,-1 0 0,0-22 0,22 1 15,-22 0-15,22 0 0,-22 0 16</inkml:trace>
  <inkml:trace contextRef="#ctx0" brushRef="#br0" timeOffset="39495.66">11493 4445 0,'22'-21'47,"-1"0"-47,0 0 15,0 21-15,0-43 0,0 22 0,22 0 0,-22-21 16,21 20-16,-21-20 0,22 0 16,-22 21-16,0-22 0,-21 1 15,0 21-15,0 0 0,0-1 0,0 1 16,-21 0-16,-21 21 0,-1 0 16,1 0-16,0 0 0,-1 0 0,1 21 15,0 0-15,-1 1 0,1 20 0,21-21 16,-22 21-16,22-20 0,0 20 15,0-21-15,21 21 0,0 1 0,0-22 16,0 21-16,21-21 0,21 1 16,-20 20-16,-1-21 0,21 0 0,0 0 15,-20 22-15,20-22 0,0 0 16,1 0-16,-22 0 0,21 22 16,-21-22-16,0 0 0,1 0 0,-22 22 15,0-22-15,0 0 0,-22 0 16,1 0-16,0 0 0,-21 1 0,-1-22 15,1 0-15,0 0 0,-22 0 0,22 0 16,-22 0-16,22 0 0,-64-43 16,64 22-16,0 0 0,-1 0 15,-20-43-15,42 43 16,21-21-16,0 21 0,0-1 0,0 1 16,0 0-16,21 21 15,0 0-15,21 0 16,-21 0-16,22 0 0,-22 0 15,0 0-15,21 0 0,-20 0 0,20 0 16</inkml:trace>
  <inkml:trace contextRef="#ctx0" brushRef="#br0" timeOffset="40273.94">12086 4424 0,'0'0'0,"0"-21"0,21 21 0,-21-21 0,0-1 15,-21 22 1,0 0 0,0 0-16,0 0 0,-1 22 15,1-1-15,0-21 16,0 21-16,21 0 0,-21 21 0,0-20 16,-1-1-16,22 0 0,0 21 0,-21-21 15,0 1-15,21-1 0,0 0 16,0 21-16,0 1 0,0-22 15,0 0-15,21 0 0,0-21 16,22 21-16,-22-21 0,21 0 0,-21 0 16,22 0-16,-1 0 0,0 0 15,1-21-15,-1 0 0,0 21 16,1-21-16,-1 0 0,0-1 0,1-20 16,-22 21-16,21-21 0,-21 20 15,1-20-15,-1 0 0,0 21 0,-21-22 16,0 22-16,0 0 0,0-21 0,-21 20 15,0 1 1,-1 21-16,-20 0 0,21 0 0,0 21 16,0 1-16,-22-1 0,43 0 15,-21 0-15,21 0 0,0 0 0,0 1 16,0 41-16,0-42 16,0 0-16,0 22 0,21-22 0,-21 0 15,21 21-15,1-20 0,-22-1 0,21 0 16,0 0-16,0 0 0,-21 0 15,42 1-15,-20-1 16,-1-21-16,0 0 0,0 0 16,0 0-16,0 0 0,1-21 15,-1-1-15,0 22 0,0-21 0,0-21 16,22 21-16,-22 0 0,21-22 16,-21 22-16,22-21 0,-1-1 15,-21 22-15,0 0 0,0 0 0,1 0 16,-22 42 15,0 0-31,-22 0 16,1 0-16,21 1 0,0-1 15,-21 0-15,21 0 0,0 21 0,0-20 16,0-1-16,0 0 0,0 0 16,0 0-16,0 0 0,0 1 0,21-1 15,0-21-15,1 21 0,-1-21 16,0 0-16,0 0 0,0 0 15,0 0-15,22-21 0,-22 0 0,0-1 16,0 1-16,0-21 0,1 21 16,-1-22-16,0 22 0</inkml:trace>
  <inkml:trace contextRef="#ctx0" brushRef="#br0" timeOffset="40609.36">13293 4170 0,'-22'0'15,"44"0"-15,-65 0 0,22 0 0,0 21 0,0-21 16,0 21-16,21 0 0,0 1 16,0-1-16,0 0 0,0 0 0,0 0 15,21-21-15,0 0 16,0 0-16,0 0 0,22 0 0,-22 0 16,0 0-16,21 0 0,-21 0 15,1 0-15,-1-21 0,0 0 0,0 0 16,-21 0-16,0-1 0,0 1 15,0 0-15,0 0 0,0 0 16,-21 0-16,0 21 0,-22 0 0,22 0 16,0 0-16,-21 0 0,21 0 15,-1 0-15,-20 21 0,21 0 0,0 0 16,0 0-16,21 0 0,0 1 0,0-1 16,0 0-16,0 21 0,0-21 15,0 1-15,0-1 0,0 0 0,21-21 16,0 21-16,0 0 0,0-21 15</inkml:trace>
  <inkml:trace contextRef="#ctx0" brushRef="#br0" timeOffset="41040.12">13695 4572 0,'0'0'0,"21"-21"0,-21 0 31,0 0-31,0 42 47,0 0-47,0 0 16,0 0-16,0 0 16,0 1-16,0-1 0,0 21 0,0-21 15,0 22-15,0-1 0,0 0 0,0 22 16,0-1-16,0-20 0,0 20 15,0 1-15,-21-1 0,21 22 0,-21-22 16,-1 1-16,1 20 0,0 1 16,0 0-16,0-22 0,0 22 0,-22 63 15,22-84-15,0-22 0,0 21 16,0 1-16,-1-22 0,1 1 0,0-1 16,0 0-16,0-21 0,0 22 15,-1-43-15,1 21 0,0-21 0,0 0 16,21-21-16,0 0 15,0-1-15,0-20 0,21 21 16,0-21-16,0-1 0,1 1 0,20 0 16,-21-22-16,21 1 0,1-1 0,-22 1 15,21-22-15,1 21 0</inkml:trace>
  <inkml:trace contextRef="#ctx0" brushRef="#br0" timeOffset="41368.07">13716 4784 0,'0'0'0,"0"-43"0,0 1 15,0 0-15,0 21 0,0-1 0,0 1 16,0 0-16,0 0 0,0 0 16,21 21-16,0-21 0,0 21 0,1 0 15,-1 0-15,0-22 0,0 22 16,21 0-16,1 0 0,-1 0 0,0 22 16,1-22-16,-1 21 0,-21 0 0,22 0 15,-22 0-15,0 0 0,0 22 16,-21-22-16,0 21 0,0-21 0,-21 22 15,0-1-15,-22-21 0,1 0 16,0 1-16,-1-1 0,1 0 16,0 0-16,-1 0 0,-41-21 15,63 0-15,-22 0 0,22 0 16,0 0-16,0 0 0,21-21 16,0 0-1,0 0-15,21 0 0,0-22 16,0 22-16,0 0 0,22-21 0,-1 20 15,-21-20-15,22 21 0</inkml:trace>
  <inkml:trace contextRef="#ctx0" brushRef="#br0" timeOffset="41628.08">14626 4255 0,'0'0'0,"21"-43"0,0 22 0,22-64 31,-43 64-31,0 0 0,0 42 31,-21 0-31,-1 1 0,22-1 16,-21 21-16,0 0 0,0 1 0,21-1 16,-21 0-16,0 22 0,-1-22 15,1 1-15,0-1 0,0 0 0,21 1 16,0-1-16,0 0 0,0 1 16,0-1-16,0-21 0,0 0 0,0 0 15,0 1-15,21-1 0,0 0 16,0-21-16,1 0 0,-1 0 0,0 0 15,0 0-15,0-21 0,22 0 0,-22-1 16,0 1-16</inkml:trace>
  <inkml:trace contextRef="#ctx0" brushRef="#br0" timeOffset="41812.48">14520 4445 0,'0'0'16,"-21"0"-16,0 0 0,0 0 0,0 0 0,42 0 31,21 0-15,-21 0-16,0 0 0,22 0 0,-22 0 15,21 0-15,1 0 16,-22 0-16,21-21 0,22 21 0,-22-21 16,0 21-16</inkml:trace>
  <inkml:trace contextRef="#ctx0" brushRef="#br0" timeOffset="42576.26">16319 4657 0,'0'0'0,"0"21"31,22-21-31,-1 0 0,0 0 0,0 0 16,0-21-16,22 21 0,-1-21 15,0-1-15,1 1 0,41-21 16,-41 21-16,-1 0 0,0-22 0,1 1 16,-22 21-16,21-43 0,-21 22 15,0 0-15,1-1 0,-1-20 0,-21 20 16,0 22-16,0-21 0,0 21 15,0 0-15,0-1 0,0 1 0,-21 21 16,-1 0-16,1 21 16,21 1-16,0-1 0,-21 21 15,0 0-15,21 1 0,-21-1 0,0 22 16,21-1-16,0 1 0,-22-1 16,22 1-16,-21-1 0,21 1 0,-21 20 15,21 1-15,0 0 0,0-1 16,-21 1-16,21 21 0,0-22 0,-21 1 15,21 21-15,0 0 0,-21-22 0,-1 22 16,1-21-16,0 21 0,0-22 16,0 1-16,-43 84 15,22-84-15,21 0 0,-22-22 0,-20 64 16,42-63-16,0-22 16,21-21-16,0 22 0,0-22 0,21-21 15,0 0 1,21-21-16,-21-1 0,43-20 0,-22 0 15,22-1-15,-22-20 0,22-1 16,-1 1-16,1-1 0,20-20 0,-41 20 16,20-20-16,1-1 0,-1 0 0,-21 1 15,-20-1-15,-1 0 0,-21 1 16,0-86-16,0 107 0,-43-1 16,22 1-16,-21-1 0,0 22 15,-22 0-15,22-1 0,-1 1 0,1 21 16,0-22-16,-1 22 0,22 0 15,0 21-15,0-21 0,0 21 16,42 0 15,0 0-31,0 0 0,0 0 16,22 0-16,-22-21 0,0 21 0,21-21 16,1 21-16,-22-22 0,21 1 0,-21 21 15</inkml:trace>
  <inkml:trace contextRef="#ctx0" brushRef="#br0" timeOffset="42968.47">17335 4551 0,'0'0'0,"-21"0"0,21-21 0,-21 21 16,21-21-16,-21 21 0,21-22 0,0 1 16,0 0-16,21 21 0,0-21 15,0 0-15,22 21 0,-22-21 16,21 21-16,-21 0 0,22-22 0,-1 22 15,0 0-15,1 0 0,-22 0 16,21 22-16,-21-1 0,1-21 0,-1 42 16,0-21-16,0 0 0,-21 1 15,0 20-15,0-21 0,0 21 16,0-20-16,0-1 0,0 0 0,-21 0 16,0 0-16,0 0 0,21 1 15,-22-1-15,1-21 0,0 0 0,0 0 16,21-21-1,0-1-15,0 1 0,0-21 16,0 21-16,0 0 16,21-1-16,0-20 0,0 21 0,1 0 15,-1 0-15,0-1 0,0 1 16,0 0-16,0 21 0,1 0 0,-22-21 16,21 21-16,0 0 0,0 0 15,0 0-15,0 0 0,1 0 0,-1 0 16</inkml:trace>
  <inkml:trace contextRef="#ctx0" brushRef="#br0" timeOffset="43820.44">18394 4424 0,'-21'0'32,"-1"0"-32,1 0 0,0 21 15,-21 0-15,21 0 0,-1 1 16,1-1-16,0 21 0,0-21 0,0 0 15,0 22-15,21-22 0,0 0 16,0 21-16,0-20 0,0-1 0,0 0 16,0 0-16,21-21 15,21 21-15,-21-21 0,0 0 16,22 0-16,-22 0 0,0-21 16,-21 0-16,0 0 0,0 0 15,0-1-15,21 1 0,-21 0 0,0-21 16,0 21-16,0-22 0,21 1 15,-21 21-15,22-22 0,-22 22 0,21 0 16,0 0-16,0 0 0,0 0 16,0 21-16,1 0 0,-1 0 0,21 0 15,-21 0-15,0 0 0,1 0 16,-1 21-16,0 0 0,0 0 16,0 0-16,-21 22 0,0-22 0,0 21 15,0-21-15,21 0 0,-21 43 16,0-22-16,0-21 0,0 1 15,0-1-15,-21 0 0,21 0 16,-21 0-16,0-21 16,0 0-16,21-21 15,0 0 1,0 0-16,0 0 0,0-1 0,0 1 16,21-21-16,0 21 0,0 0 15,0-22-15,22 22 0,-22-21 0,0 21 16,21-1-16,1 1 15,-22 0-15,21 0 0,-21 21 0,22 0 16,-22 0-16,21 0 0,-21 0 16,1 21-16,-1 0 0,21 22 15,-21-22-15,-21 21 0,0-21 0,0 0 16,0 22-16,0-22 0,0 0 16,0 0-16,0 0 0,0 1 0,-21-1 15,0 0-15,0 0 0,0-21 16,-1 0-16,1 0 15,21-21 1,0 0-16,0 0 0,0-1 16,0-20-16,21 21 0,1 0 15,-1-22-15,21 22 0,0-21 16,1 0-16,20 20 0,-20-20 0,20 21 16,1 0-16,-1 0 0,-21-1 15,22 22-15,-22 0 0,1 22 0,-22-1 16,21 0-16,-21 0 0,0 0 15,-21 22-15,0-1 0,0-21 0,0 21 16,0-20-16,0 20 0,-42 0 0,21-21 16,0 22-16,0-1 15,-1-21-15,-20 0 0,21 1 0,0-1 16,0 0-16,-22 0 0,22-21 16,0 21-16,-21-21 0,-1 0 0</inkml:trace>
  <inkml:trace contextRef="#ctx0" brushRef="#br0" timeOffset="45644">5101 6202 0,'0'0'0,"0"21"15,-21-21-15,42-21 47,0 0-47,0 0 16,1-1-16,-1 1 0,0 0 16,21 0-16,-21 0 0,22-22 15,-22 22-15,21-21 0,-21 0 0,1-1 16,-1 1-16,0 0 0,-21-1 15,0 1-15,0 0 0,0-1 0,0 1 16,0 21-16,0-22 0,-21 43 16,0-21-16,-1 21 0,1 0 15,0 0-15,0 21 0,21 22 16,-21-1-16,21 0 0,0 1 0,-21 20 16,-1 1-16,22-1 0,0-20 15,0 20-15,-21 1 0,21-22 0,0 0 16,-21 22-16,21-22 0,0-21 15,0 22-15,0-1 0,0-21 16,0 0-16,0 0 0,21-42 31,0 0-15,-21 0-16,22-21 0,-1 20 16,0-20-16,0 21 0,0-21 0,-21-1 15,21 22-15,22-21 0,-22 21 0,0-1 16,0 1-16,0 21 15,1 0-15,-1 0 16,0 21-16,0 1 16,-21-1-16,21 0 0,-21 0 15,0 0-15,21 0 0,1 1 0,-22-1 16,21 0-16,0 0 0,0 0 16,-21 0-16,21 1 0,0-22 0,1 21 15,41-21-15,-42 0 16,0 0-16,1 0 0,20 0 0,-21 0 15,21 0-15,22-43 0,-43 22 16,21 0-16,-20 0 0,20 0 16,-21 0-16,0-22 0,0 22 15,1-21-15,-22 21 0,0-22 0,21 22 16,-21 0-16,0 0 0,0 0 16,0-1-16,0 44 31,0-1-31,-21 0 0,21 0 15,0 0-15,0 22 0,0-22 16,0 21-16,0-21 0,0 0 0,0 22 16,0-22-16,0 0 0,0 0 0,0 0 15,0 1-15,21-22 16,0 0-16,0 0 0,0 0 16,0 0-16,1 0 0,20-22 15,-21 1-15,21 21 0,1-21 0,-22 0 16,21 0-16,1-22 0,-22 22 15,21-21-15,-21 21 0,0-22 16,1 22-16,-1-21 0,0 21 16,0 0-16,-21-1 0,21 1 0,-21 42 31,-21 1-31,0-1 0,21 0 16,-21 0-16,21 21 0,0-20 15,0 20-15,0-21 0,0 0 0,0 22 16,0-22-16,0 0 0,0 0 15,0 0-15,0 0 0,21 1 16,0-1-16,0-21 0,0 0 16,22 0-16,-22 0 0,0 0 0,21 0 15,-20 0-15,20-21 0,-21 21 16,21-22-16,-20 1 0,20 0 0,-21 0 16,0-21-16,0-1 0,1 22 15,-1-21-15,0-1 0,0-20 0,-21 21 16,0-22-16,0 22 0,0-1 15,0 1-15,0 0 0,0 21 0,0-1 16,0 1-16,0 42 16,0 1-1,0 20-15,0-21 0,0 21 0,0 1 16,0-1-16,-21 0 16,21 1-16,0-1 0,0 0 0,0 1 15,-21-22-15,21 21 0,0-21 0,0 22 16,0-22-16,0 0 15,0 0-15,0-42 32,0 0-17,0 0-15,0 0 0,0-22 16,0 22-16,0 0 16,0 0-16,0-22 0,21 22 0,0 0 0,0-21 15,22 21-15,-22-1 0,21 22 16,0-21-16,1 21 0,20 0 15,-20 0-15,20 0 0,-21 0 0,1 21 16,-1 1-16,0-1 0,1 0 16,-22 0-16,0 21 0,0-20 0,-21-1 15,0 0-15,-21 21 0,0-21 0,0 1 16,-22-1-16,1 0 0,-21 0 16,20 0-16,-20 0 0,20-21 15,-20 22-15,21-22 0,-1 21 0,1-21 16,21 0-16,-22 0 0,22 0 0,0 0 15,21-21 1,0-1-16,0 1 16,0 0-16,21 21 0</inkml:trace>
  <inkml:trace contextRef="#ctx0" brushRef="#br0" timeOffset="46060.36">9377 5630 0,'0'0'0,"0"-21"0,0-21 0,0 21 16,0 0-16,0-1 0,0 44 31,-21 20-31,21-21 16,-22 21-16,22-20 0,0 41 15,-21-21-15,0 1 0,21-1 0,-21 0 16,21 1-16,0-1 0,-21 0 15,0 1-15,21-1 0,-22-21 16,22 0-16,0 22 0,0-22 0,0 0 16,22-21-1,-1 0-15,0 0 16,-21-21-16,21 0 0</inkml:trace>
  <inkml:trace contextRef="#ctx0" brushRef="#br0" timeOffset="46583.69">9144 5948 0,'0'0'0,"-21"0"31,42 0-15,0 0 0,21 0-16,-20 0 0,-1 0 15,21 0-15,0-21 0,-20 0 0,20 21 16,0-22-16,1 22 0,20-21 15,-21 0-15,1 21 0,-1-21 0,0 21 16,1 0-16,-22 0 0,0 0 0,0 0 16,-21 21-1,0 0-15,-21 0 0,0 22 16,0-22-16,0 0 0,-1 21 16,1-20-16,-21-1 0,21 21 15,21-21-15,-21 0 0,21 1 0,0-1 16,0 0-16,0 0 0,21 0 15,0-21-15,0 0 0,21 0 16,1 0-16,-1 0 0,0 0 0,64-21 16,-63 21-16,20-21 0,-21 0 15,22 0-15,-22-1 0,1 1 16,-1-21-16,-21 21 0,21-22 0,-20 22 16,-22-21-16,0 0 0,0-1 15,0 1-15,-22 21 0,1-22 0,-21 22 16,21 0-16,-22 21 0,-20 0 15,21 0-15,-1 0 0,-20 0 16,20 21-16,-20 0 0,21 1 0,-1-1 16,1 0-16,21 21 0,0-21 0,-1 1 15,1-1-15,21 21 0,0-21 16,0 0-16,0 1 0,21-1 0,1-21 16,20 21-16,-21-21 0,21 21 15,1-21-15,-1 0 0</inkml:trace>
  <inkml:trace contextRef="#ctx0" brushRef="#br0" timeOffset="47123.64">10901 5948 0,'0'0'0,"0"-85"31,0 64-31,21 0 0,0 21 15,0 0-15,0-21 0,1 21 0,-1 0 16,0 0-16,0 0 0,0 0 16,22 21-16,-22 0 0,0 0 15,0 0-15,0 1 0,0 41 16,-21-21-16,22-20 0,-22 20 16,0-21-16,0 0 0,0 22 0,0-22 15,0 0-15,-22 0 0,1 0 0,21 0 16,-21 1-16,0-22 0,0 0 15,21 21-15,-21-21 0,21-21 16,0-1 0,0 1-16,0 0 15,21 0-15,0 0 0,0 0 0,0-22 16,0 22-16,1-21 0,20 21 0,-21-22 16,21 1-16,1 21 0,-22-22 15,21 22-15,-21 0 0,22 0 16,-22 21-16,0 0 0,21 0 15,-20 0-15,-1 21 0,0 0 16,-21 22-16,21-22 0,-21 21 0,0-21 16,0 0-16,0 22 0,0-22 15,0 21-15,0-21 0,0 1 0,0-1 16,-21 0-16,21 0 0,-21 0 16,21 0-16,21-42 46,0 21-46,0-21 0,0 0 16</inkml:trace>
  <inkml:trace contextRef="#ctx0" brushRef="#br0" timeOffset="48011.99">12171 5906 0,'0'0'0,"21"-22"0,64-41 31,-107 84 0,1 0-31,21 0 0,-21 22 16,0-22-16,0 0 0,0 21 0,-1-20 16,1-1-16,21 21 0,0-21 15,-21 0-15,21 1 0,0-1 16,0 0-16,0 0 0,0 0 0,21 0 16,0-21-16,1 0 0,-1 0 15,0 0-15,0 0 0,0 0 16,0 0-16,1 0 0,-1-21 0,0 0 15,0 0-15,0 21 0,0-21 0,-21 0 16,0-22-16,0 22 0,0 0 16,0-21-16,0 20 0,0-20 0,-21 21 15,0 0-15,0-22 0,0 22 16,0 21-16,-1-21 0,1 0 0,0 21 16,42 0 15,0 0-31,1 0 0,-1 0 15,21 0-15,0 0 0,1 0 0,20 0 16,-20-21-16,20 21 0,-21 0 16,1-21-16,20 21 0,-20 0 15,20-22-15,-21 22 0,1 0 0,-1 0 16,0 0-16,1 0 0,-22 0 0,0 0 16,-42 22-1,21-1 1,-21-21-16,-22 21 0,22 0 0,-21 0 15,21 0-15,-22 1 0,1-1 16,21 0-16,-21 0 0,20 0 16,-20 0-16,21 22 0,0-22 0,21 0 15,0 0-15,-21 0 0,21 1 16,0-1-16,0 0 0,21-21 16,0 21-16,0-21 0,21 0 15,-20 0-15,20 0 0,-21 0 16,21-21-16,1 21 0,-22-21 0,21 0 15,-21-1-15,22 1 0,-22 0 16,21-21-16,-21 21 0,1-22 0,20 1 16,-21-22-16,0 22 0,0-21 15,1-1-15,-1 22 0,0-22 0,0 22 16,-21 0-16,0-1 0,21 1 16,-21 21-16,0 0 0,21-1 0,-42 44 31,0-1-16,0 21-15,0-21 0,0 22 0,-1-1 16,1 0-16,0 1 0,21 20 16,0-21-16,-21 1 0,21-1 0,0 43 15,0-43-15,0 0 16,0-20-16,0 20 0,0-21 0,0 0 16,21 0-16,0-21 0,-21 22 0,21-22 15,1 0-15,-1 0 0,0 0 16,0 0-16,0 0 0,0 0 15,1 0-15,-1-22 0,21 22 0,-21-21 16,0 0-16,1 0 0,20 0 16</inkml:trace>
  <inkml:trace contextRef="#ctx0" brushRef="#br0" timeOffset="48416.91">13674 5906 0,'0'0'0,"0"21"0,0 0 31,21 0-31,0-21 16,0 0-16,0 0 0,0 0 15,1 0-15,-1 0 0,21 0 0,-21 0 16,0-21-16,22 0 0,-22 0 0,0 21 16,21-22-16,-20 1 0,-1 0 15,0 0-15,-21 0 0,0 0 0,0-1 16,0 1-16,-21 21 15,0 0-15,-22 0 0,22 0 0,0 0 16,-21 21-16,20 1 0,-20-1 0,21 0 16,0 21-16,0-21 0,-1 1 15,1 20-15,21-21 0,0 0 16,0 0-16,0 1 0,0 20 16,21-21-16,1-21 0,-1 0 15,0 21-15,21-21 0,1 0 0,-1 0 16,0 0-16,1 0 0,20 0 0,1-21 15,-1 21-15,-21-21 0,22 0 16,-1 21-16,-20-21 0,-1-1 0,0 1 16,1 0-16,-22 0 0,0 0 15,0 21-15</inkml:trace>
  <inkml:trace contextRef="#ctx0" brushRef="#br0" timeOffset="51075.36">889 7853 0,'0'-21'859,"0"0"-843,0-1-1,0 1-15,0 0 0,0 0 0,0 0 16,0 0-16,0-1 0,-21 1 16,21 0-16,0 0 0,-21 0 0,21 0 15,0-1-15,0 1 16,-22 42 0,22 22-1,-21-22-15,21 21 0,0 1 0,0-1 16,0 0-16,-21 1 0,21-1 15,-21 21-15,21-20 0,0-1 16,0 0-16,0 1 0,0-22 0,0 42 16,0-41-16,0-1 15,0-42 17,21-1-32,0 1 0,0-21 0,-21 21 15,22-22-15,-1 22 0,0-21 16,0 0-16,0-1 0,0 22 15,-21-21-15,22 21 0,-1-22 16,-21 22-16,0 0 0,21 21 16,0 0-1,-21 21-15,0 0 16,21 0-16,-21 1 0,21 20 0,-21-21 16,0 21-16,0-20 0,0 20 15,22 0-15,-22-21 0,21 1 0,-21-1 16,21 0-16,-21 0 0,21 0 15,0-21-15,0 0 16,1 0-16,-1 0 0,21-21 16,-21 0-16,0 0 0,1 0 15,20-1-15,-21-20 0,0 0 16,0 21-16,22-22 0,-22 1 0,0 21 16,0-22-16,0 1 0,-21 21 15,22 0-15,-22 0 0,21-1 0,-21 1 16,0 42 15,0 1-31,0-1 0,0 0 16,0 21-16,0-21 0,0 22 15,0-1-15,0 0 0,0-20 16,0 20-16,0 0 0,21 1 0,0-22 16,0 21-16,0-21 0,1 0 15,20 1-15,-21-22 0,21 0 0,-20 0 16,20 0-16,0 0 0,1 0 15,-1-22-15,-21 1 0,21 0 0,1-21 16,-1-1-16,0 22 0,22-63 16,-43 41-16,0 1 0,0 0 15,1-1-15,-22 1 0,0-22 16,0 22-16,0 21 0,-22 21 16,1 0-16,0 0 15,0 21-15,0 0 0,0 0 0,-1 22 16,1-1-16,0 0 15,0 1-15,21-1 0,0 0 0,0 1 16,0-1-16,0-21 0,0 22 16,0-1-16,42-21 0,-21 0 15,1 0-15,-1 1 0,21-22 0,0 0 16,1 0-16,-1 0 0,22 0 16,-22 0-16,21-22 0,-20 1 0,20 0 0</inkml:trace>
  <inkml:trace contextRef="#ctx0" brushRef="#br0" timeOffset="52309.18">3916 7747 0,'0'0'0,"0"-21"16,0 0-16,0 0 16,0-1-16,0 1 0,0 0 15,0 0-15,0 0 0,0 0 0,0-1 16,0 1-16,0 0 16,-21 21-16,21 21 31,0 22-31,-22-22 0,22 0 15,0 21-15,0 1 0,0-1 0,0 0 16,-21-21-16,21 149 16,0-128-16,0-21 15,0 22-15,0-22 0,0 0 0,0 0 16,21 0-16,1-21 0,-1 0 16,0 0-16,0 0 0,0 0 0,0-21 15,22 0-15,-22 0 16,0-22-16,21 22 0,-20-21 0,20 21 0,-21-22 15,0 1-15,0 0 0,1-1 16,-1 1-16,0 0 0,0 21 16,-21-22-16,0 22 0,21 0 0,-21 0 15,0 0-15,0-1 0,0 44 32,0-1-32,0 0 0,-21 0 0,21 0 15,0 0-15,0 1 0,0 20 16,0-21-16,0 21 0,0-20 15,0 20-15,0-21 0,0 21 0,0-20 16,21 20-16,-21-21 0,21 0 0,1 0 16,-1 1-16,0-1 0,0 0 15,0-21-15,22 0 0,-1 0 0,-21 0 16,21 0-16,1-21 0,-1 0 16,0 21-16,1-43 0,-1 22 0,0 0 15,1-21-15,-1 20 0,0-20 16,1 0-16,-22 21 0,21-22 0,1 1 15,-22 0-15,0 20 0,21-20 0,-42 21 16,0 0-16,-21 21 31,-21 21-31,21 0 0,-1 0 16,-20 0-16,21 1 0,0-1 16,-22 21-16,22-21 0,21 0 0,0 22 15,0-22-15,0 0 0,0 21 0,0-20 16,21-1-16,1 0 0,-1 21 15,0-21-15,0-21 0,0 22 0,0-1 16,1-21-16,-1 0 0,0 21 0,0-21 16,-21-21-1,0 0 1,-21-1-16,0 1 0,0 21 16,-1-21-16,1 0 0,0 21 0,0-21 15,0 21-15,0 0 0,-1 0 0,1 0 16,0 0-1,0 0-15,21 21 0,0 0 16,0 0-16,0 0 0,21 1 16,0-1-16,0 0 15,1-21-15,-1 0 0,21 0 0,0 0 16,1 0-16,-1 0 0,0 0 16,1 0-16,-1 0 0,0-21 0,22 21 15,-22-21-15,1-1 0,20 1 16,22-42-16,-43 42 0,0-22 0,1 22 15,-1-21-15,0-22 16,1 22-16,-43 0 0,21 20 0,-21-20 16,0 21-16,0 0 0,-21 21 15,0 0 1,-1 0-16,-20 21 0,21 0 0,0 21 16,-22-20-16,22 20 0,0 0 0,0 1 15,0-1-15,21 0 0,0 1 16,0-22-16,0 21 0,0 0 0,0 1 15,0-22-15,21 0 0,0 0 0,21 0 16,-20 1-16,20-22 0,-21 0 16,21 0-16,1 0 0,-1 0 15,0-22-15,1 1 0,-1 0 0,0 0 16,1 0-16,-1 0 0,-21-22 0</inkml:trace>
  <inkml:trace contextRef="#ctx0" brushRef="#br0" timeOffset="52748.44">8086 7599 0,'0'0'15,"0"-21"-15,0-22 0,0 22 0,0-21 16,0 0-16,0-1 0,0 1 0,0 0 16,0 20-16,0-20 0,0 21 15,0 0-15,0 0 0,0 42 16,0 21-16,0 0 15,0 1-15,0-1 16,0 22-16,0-1 0,-22-21 0,1 22 16,21-1-16,-21 1 0,0-22 0,0 22 15,0-22-15,21 0 0,-22 1 16,1-1-16,21 0 0,-21 1 0,21-22 16,0 0-16,0 0 15,21-21 1,0 0-16,-21-21 0,0 0 0,22 0 15,-1 0-15,-21-1 0,0-20 16</inkml:trace>
  <inkml:trace contextRef="#ctx0" brushRef="#br0" timeOffset="54443.89">7980 7535 0,'-21'-21'0,"42"42"0,-42-84 16,-1 21-16,1-1 0,21 1 0,0 21 15,0-22-15,0 22 0,0-21 16,0 21-16,0 0 0,21-22 0,1 22 15,20 0-15,0 0 0,1 0 0,-1-1 16,21 1-16,1 0 0,-1 21 16,1 0-16,-1 0 0,1 21 0,-22 0 15,22 1-15,-22 20 0,0 0 16,1 1-16,-22-1 0,0 21 0,-21-20 16,0-1-16,-21 0 0,0 1 0,-22-1 15,22 0-15,-42 1 0,20-22 16,1 0-16,0 21 0,-22-20 0,22-22 15,-22 21-15,22 0 0,0-21 16,-1 0-16,1 0 0,0 0 16,21 0-16,-43-21 0,64 0 15,-21-1-15,21 1 0,0 0 16,0 0-16,0 0 0,21 21 16,0 0-16,0 21 15,1 0-15,-1 0 0,0 22 16,0-22-16,0 0 0,0 21 0,22-21 15,-22 22-15,0-22 0,0 21 16,0-21-16,1 1 0,-1-1 16,0 0-16,0 0 0,21 0 0,-20 0 0,41-21 15,-21 0-15,22 0 16,-22 0-16,1 0 0,20 0 16,-21 0-16,1-21 0,20 0 0,-20 0 15,-1 0-15,-21 0 0,21-22 0,-20 22 16,20 0-16,-21-21 0,-21 20 15,0 1-15,0 0 0,0 0 0,0-21 16,0 20-16,0 1 0,0 0 0,0 0 16,-21 0-16,0 21 15,0 0-15,-1 0 0,1 0 16,0 0-16,0 21 0,0 0 16,0 0-16,-1 22 0,22-22 15,-21 0-15,21 21 0,0-21 0,0 22 16,0-22-16,0 21 0,0-21 15,21 22-15,1-22 0,-1 0 0,42 21 16,-42-20-16,22-1 0,41-21 16,-41 0-16,-1 0 15,0 0-15,1 0 0,-1 0 0,0-21 16,1-1-16,-22 1 0,21 0 0,1 0 16,-22-21-16,0 20 0,21-20 15,-21 0-15,1-1 0,-22 1 16,0 21-16,21-21 0,-21 20 0,0-20 0,0 21 15,0 0 1,0 42 0,-21 0-16,21 0 0,-22 0 0,1 22 15,21-22-15,-21 21 0,0-21 16,21 22-16,-21-22 0,21 42 16,-21-41-16,21 20 0,0-21 15,-22 0-15,22 0 0,0 1 0,0-1 16,0-42 15,0-1-31,22 1 0,-1 0 0,0 0 16,-21-21-16,21 20 0,0-20 15,0 21-15,1-21 0,20 20 16,-21-20-16,0 21 0,0 0 0,1 0 16,-1-1-16,0 1 0,0 21 15,0 21 1,-21 1-16,0-1 0,0 0 0,0 0 15,0 0-15,0 0 0,0 22 0,0-22 16,0 0-16,0 0 0,0 0 16,21 1-16,-21-1 0,0 0 0,22 0 15,-22 0-15,21-21 16,0 0 0,0 0-16,0 0 0,0-21 15,1 0-15,-1 0 0,0 0 16,0-1-16,0 1 0,0 0 0,22-42 15,-22 20-15,0 1 0,0 21 16,0 0-16,1-1 0,-1 1 16,0 0-16,-21 0 0,0 42 31,0 0-31,0 0 0,0 1 16,0-1-16,0 21 0,-21-21 15,21 0-15,-21 22 0,21-22 0,0 21 0,0-21 16,0 22-16,0-22 0,0 0 15,0 0-15,21 0 0,0 1 16,0-1-16,0-21 0,0 0 0,1 21 16,-1-21-16,21 0 0,-21 0 0,0 0 15,1-21-15,20 0 0,-21 21 16,21-22-16,-20-20 0,-1 21 0,21 0 16,-21-22-16,0 22 0,1 0 15,-1 0-15,0-21 0,0 20 16,-21 1-16,0 42 31,0 1-31,-21-22 16,0 21-16,21 0 0,-21 0 0,21 0 0,-22 0 15,22 1-15,0-1 0,0 21 16,0-21-16,0 0 0,0 1 16,22-1-16,-1-21 0,0 0 15,0 21-15,0-21 0,22 0 0,-1 0 16,-21 0-16,21 0 0,1-21 0,-22 21 15,21-21-15,-21-1 0,22 1 16,-22 0-16,0-21 0,0 21 0,0-22 16,1 1-16,-22 0 0,0-1 15,0 1-15,0 0 0,0-1 0,-22 1 16,-20 0-16,21 20 0,0 1 16,-22 0-16,1 21 0,-43 0 15,43 21-15,0 0 0,-1 1 16,1 20-16,21-21 0,-21 21 0,20-20 15,1 20-15,0-21 0,0 43 16,21-43-16,0 21 0,0-21 16,0 0-16,0 1 0,42-1 0,1-21 15,-1 0-15,-21 0 0,21 0 16,1 0-16,-1 0 0,0-21 16,1 21-16,20-22 0</inkml:trace>
  <inkml:trace contextRef="#ctx0" brushRef="#br0" timeOffset="54696.35">11790 7345 0,'21'-42'0,"-42"84"0,42-148 16,-21 64-16,0-1 0,0 22 0,0-21 15,-21 42 1,21 21-16,-21 21 16,-1 1-16,1-1 0,0 22 0,0-1 15,0 1-15,21-1 0,-21-21 16,-1 22-16,22-1 0,-21-20 0,21-1 15,0 0-15,0 1 0,0-22 16,0 21-16,0-21 0,0 1 16,0-1-16,0 0 0,0 0 0,21-21 15,1 0 1,-1 0-16,0-21 0,0 0 16,0 21-16,0-21 0,1-1 0</inkml:trace>
  <inkml:trace contextRef="#ctx0" brushRef="#br0" timeOffset="55059.98">11874 7726 0,'0'0'0,"22"0"31,-1 0-15,0 0-16,0 0 0,0 0 16,0 0-16,1 0 0,-1 0 0,0 0 15,21 0-15,-21 0 0,1-21 16,-1 0-16,0 21 0,0-22 0,0 1 15,-21 0-15,0 0 16,0 0-16,0 0 0,0-1 0,-21 1 16,0 21-16,0 0 0,0 0 0,-22 0 15,22 21-15,-21 1 0,-1-1 16,1 0-16,0 0 0,21 21 0,-22 1 16,22-22-16,0 21 0,21 1 0,0-22 15,0 21-15,0-21 16,0 0-16,42 1 0,-21-1 0,1 0 0,20 0 15,0-21-15,1 0 0,-1 0 16,0 0-16,1 0 0,20 0 16,-21-21-16,1 0 0,-1 0 0,-21-1 15,22 1-15,-22 0 0,21 0 16,-21-21-16,0-1 0,1 22 0,-22-21 16</inkml:trace>
  <inkml:trace contextRef="#ctx0" brushRef="#br0" timeOffset="55247.79">11472 7239 0,'0'0'0,"-42"21"0,0-21 0,-1 21 0,22-21 16,0 22-16,21-1 16,21-21-16,0 0 0,22 0 15,-1 0-15,0 0 0,1 0 16,-1 0-16,0 0 0,22 0 0,-22 0 15,0-21-15,22-1 0,-22 22 0,1-21 16</inkml:trace>
  <inkml:trace contextRef="#ctx0" brushRef="#br0" timeOffset="55696.47">13017 7197 0,'0'0'0,"0"-21"0,0-106 31,-21 127-15,21 21-16,-21 0 0,21 21 16,-21 22-16,21-1 0,-21-20 15,21 20-15,-21 22 0,-22 21 16,43-43-16,-21 1 0,-21 41 15,21-62-15,-1-1 0,1 22 0,21-43 16,0 21-16,0-21 16,0 0-16,0 1 0,21-22 15,1 0-15,-1-22 16,0 1-16,21 0 0,1-21 16,-22 21-16,21-22 0,0 1 0</inkml:trace>
  <inkml:trace contextRef="#ctx0" brushRef="#br0" timeOffset="55928.47">13420 7451 0,'21'-43'0,"-42"86"0,63-107 0,-42 43 16,-21 21 0,0 42-16,-1-20 15,-20-1-15,21 21 0,-21 0 16,-1-20-16,1 20 0,0 0 0,20-21 16,-20 22-16,-21-1 15,41 0-15,1-20 0,-21-1 0,42 0 16,-21-21-16,21 21 0,-21-21 15,42-21 1,0 21-16,0-21 16,21 0-16,-20-1 0,-1 1 15,21-21-15,-21 21 0,22-22 0,-22 22 16,21-21-16,-21 21 0</inkml:trace>
  <inkml:trace contextRef="#ctx0" brushRef="#br0" timeOffset="56097.19">13271 7535 0,'43'-21'0,"-22"21"15,-85 21-15,149-42 0,-64 21 0,-21 21 16,0 1-16,0-1 15,0 0-15,0 21 0,0-21 0,0 22 16,0-22-16,0 0 0,0 21 0,21-20 16,-21-1-16,22 21 0,-22-21 15,21 0-15,0 1 0,0-1 16,0-21-16,0 0 0,1 0 16,-1 0-16,0 0 0,0 0 0,21-21 15,-20-1-15,-1 1 0,0 0 0,0 0 16,0-21-16</inkml:trace>
  <inkml:trace contextRef="#ctx0" brushRef="#br0" timeOffset="56331.4">13906 7112 0,'0'-42'0,"0"84"0,0-127 0,0 64 0,0-21 16,0 84 0,-21-21-1,21 22-15,-21 20 0,21-20 0,0 20 16,0 1-16,0-1 0,-21 1 15,21-1-15,0-21 0,0 22 0,-21-22 16,21 1-16,0-1 0,0-21 0,0 21 16,0-20-16,0 20 0,0-21 15,0 0-15,0 0 0,21-42 32,0 21-17,0-21-15,0 0 0</inkml:trace>
  <inkml:trace contextRef="#ctx0" brushRef="#br0" timeOffset="56695.4">14118 7662 0,'0'22'31,"21"-22"-15,0 0-16,1 0 15,-1 0-15,0 0 16,0 0-16,0 0 0,22 0 0,-1-22 15,-21 1-15,21 21 0,-20-21 0,20 0 16,-21 21-16,0-21 0,0 0 16,-21-1-16,0 1 0,0 0 15,0 0-15,-21 21 0,0 0 16,-21 0-16,21 21 0,-22 0 16,1 0-16,0 1 0,20-1 15,-20 0-15,21 0 0,0 0 0,0 22 16,-1-22-16,22 0 0,0 0 0,0 21 15,0-20-15,0-1 0,0 0 16,22 0-16,-1 0 0,0-21 16,0 0-16,21 21 0,-20-21 15,20 0-15,-21 0 0,21 0 0,-20 0 16,20-21-16,0 0 0,-21 21 16,22-21-16,-22 0 0,21 0 0</inkml:trace>
  <inkml:trace contextRef="#ctx0" brushRef="#br0" timeOffset="57207.56">15028 7027 0,'0'0'15,"0"-21"-15,0 0 0,0 0 0,0 42 32,0 0-17,-21 22-15,21-22 0,-21 21 16,21 22-16,-21-22 0,21 0 0,0 22 15,0-22-15,-21 22 0,21-22 0,-22 64 16,22-85-16,0 21 16,0 1-16,0-22 0,0 0 0,-21 21 15,21-21-15,0 1 0,-21-22 16,21-22 15,0 1-31,0 0 0,0 0 16,0 0-16,0-22 15,0 22-15,21-21 0,-21 0 0,43 20 16,-22-20-16,0 0 0,21 21 0,1-1 16,-1 1-16,0 0 0,-21 0 15,22 21-15,-1 0 0,0 0 0,1 0 16,-1 21-16,-21 0 0,22 0 16,-22 1-16,0-1 0,0 0 15,0 21-15,-21-21 0,0 22 0,0-1 0,-21-21 16,0 0-16,0 22 0,-22-22 15,1 0-15,0 0 0,-22 0 16,22 1-16,0-1 0,-1-21 0,1 21 0,0-21 16,20 0-16,1 0 15,0 0-15,0 0 0,42 0 16,0-21 0,0 0-16,22-1 0,-22 22 15,21-42-15,1 21 0</inkml:trace>
  <inkml:trace contextRef="#ctx0" brushRef="#br0" timeOffset="57615.34">15981 7154 0,'0'0'0,"0"-21"0,0-42 32,0 84-17,-21 21-15,-1 1 16,22-1-16,-21 0 0,0 1 15,21 20-15,-21-21 0,0 22 0,21-22 16,-21 1-16,21-1 0,0 0 0,-22 1 16,22-22-16,-21 0 0,21 0 15,0 0-15,0 0 0,-21 1 0,42-22 47,0 0-47,1-22 0,-22 1 16,0 0-1,0 0-15,0 0 16,0 0 0</inkml:trace>
  <inkml:trace contextRef="#ctx0" brushRef="#br0" timeOffset="58158.41">15854 7324 0,'0'0'0,"0"-21"0,0-85 31,0 85-31,0-1 0,0 1 0,21 0 16,-21 0-16,21 0 0,0 0 0,-21-1 15,21 1-15,1 21 0,-1 0 16,0-21-16,0 21 0,0 0 0,22 0 16,-22 0-16,21 21 0,0 0 0,1 1 15,-1-1-15,0 0 16,1 21-16,41 43 0,-62-43 0,-1 22 15,0-22-15,-21 22 0,0-22 16,0 43-16,-21-43 16,0 0-16,-1 1 0,-20-22 0,0 21 15,-1-21-15,1 0 0,-21 1 16,-1-1-16,22 0 0,-22 0 0,1-21 16,20 21-16,1-21 0,-21 0 15,41 0-15,-20 0 0,21 21 0,0-21 16,0 0-16,-1 0 15,22-21-15,22 21 16,-1-21-16,0 0 0,0 21 16,0-21-16,22 21 0,-22-21 15,21-1-15</inkml:trace>
  <inkml:trace contextRef="#ctx0" brushRef="#br0" timeOffset="58532.52">16573 7493 0,'0'0'0,"0"-21"0,0-43 32,22 64-32,-22-21 0,21 21 15,0 0-15,0 0 0,21 0 16,-20 0-16,-1 0 16,0 21-16,0 1 0,0-1 0,0 0 15,1 21-15,-1-21 0,-21 22 16,0-22-16,21 21 0,-21-21 0,0 22 15,0-22-15,0 0 0,0 0 16,0 22-16,0-22 0,0 0 16,-21-21-16,0 0 15,-1 0-15,22-21 16,0 0 0,0-1-16,0-20 0,0 21 15,22 0-15,-1 0 0,0-22 16,0 22-16,0-21 0,0 21 15,22-1-15,-22 1 0,0 0 0,21 0 16,22-21-16,-43 42 16,0-22-16,22 22 0,-22 0 0,21 0 15,-21-21-15</inkml:trace>
  <inkml:trace contextRef="#ctx0" brushRef="#br0" timeOffset="58708.47">17526 7387 0,'0'0'0,"0"85"31,0-64-31,-21 0 0,0 22 0,-1-22 15,1 21-15,0-21 0,0 0 16,21 22-16,-21-22 0,21 0 16,-21 0-16,21 0 0,0 1 0,0-1 15,21-21 17,0-21-17,-21-1-15</inkml:trace>
  <inkml:trace contextRef="#ctx0" brushRef="#br0" timeOffset="58884.44">17399 7218 0,'0'0'0,"-21"-21"0,21 0 0,-21-1 16,21 44 15,0-1-15,0 0-16,0 0 0,21 0 0,0 0 15,0 1-15,0-1 0,0-21 16,1 21-16,20 0 0,-21 0 0</inkml:trace>
  <inkml:trace contextRef="#ctx0" brushRef="#br0" timeOffset="59227.94">17780 7430 0,'0'21'46,"0"0"-46,0 0 0,0 0 16,0 0-16,0 1 0,0 20 0,0-21 16,0 0-16,0 22 0,21-22 0,-21 0 15,21 0-15,0 0 0,-21 0 16,0 1-16,22-1 0,-22 0 16,21-21-1,-21-21 1,21 0-16,0-1 0,-21 1 15,21 0-15,0-21 0,1 21 16,-22-22-16,21 1 0,0 0 16,0 20-16,0-20 0,-21 21 0,21 0 15,1 0-15,-1 21 0,0-22 16,0 22-16,0 0 16,-21 22-1,0-1-15,0 0 16,0 0-16,0 0 0</inkml:trace>
  <inkml:trace contextRef="#ctx0" brushRef="#br0" timeOffset="59812.35">18203 7641 0,'0'0'0,"21"21"15,1-21-15,-1 0 16,0 0-16,0 0 16,0 0-16,0-21 0,1 21 15,-22-21-15,21 0 0,0 21 16,-21-21-16,0 0 0,0-1 0,0 1 15,-21 21 1,0 0-16,-1 0 16,1 0-16,0 0 0,0 21 0,0 1 15,0-1-15,-1 0 0,1 0 16,21 0-16,0 0 0,0 1 0,0-1 16,0 0-16,0 0 0,0 0 0,0 0 15,21-21-15,1 22 0,-1-22 16,0 0-16,0 21 0,0-21 15,0 0-15,1 0 0,-1 0 0,0 0 16,0 0-16,0 0 0,0-21 16,1-1-16,-1 22 0,-21-21 0,21 0 15,0-21-15,0-1 0,0 1 16,1 21-16,-1 0 0,0-22 16,0 22-16,0 21 0,0-21 0,22 0 15,-22 21-15,0 0 0,0 0 16,0 0-16,1 21 0,-1 0 0,0-21 15,-21 21-15,21 1 0,-21-1 16,21 21-16,-21-21 0,0 0 0,0 1 16,0-1-16,0 0 0,0 0 15,0 0-15,0 0 0,-21 1 0,0-22 16,21 21-16,-21-21 0,0 0 16,-1 0-1,22-21-15,0-1 16,0 1-16,22 0 15,-1 0-15,0 0 0,0 0 0,0-1 16,22 1-16,-22 0 0,0-21 16,0 21-16,0-1 0,0 1 15,1 0-15,-1 0 0,0 0 16,-21 0-16,21-1 0,0 1 16</inkml:trace>
  <inkml:trace contextRef="#ctx0" brushRef="#br0" timeOffset="60253.06">19918 7366 0,'0'0'0,"21"-21"0,0 0 0,0 0 16,0-1-16,22 1 0,-43-21 0,21 21 16,-21 0-16,21-1 0,-21 1 15,-21 21 1,0 21-16,0 1 0,-1 20 15,-20-21-15,21 21 16,0 22-16,-22-22 0,22 1 0,0-1 16,0 0-16,0 1 0,0-1 0,21 0 15,-22 1-15,22-22 0,0 21 16,0-21-16,0 0 0,22 1 0,-1-1 16,0 0-16,0-21 0,0 0 15,22 0-15,-1 0 0,-21 0 0,21 0 16,1 0-16,-1 0 0,0 0 0,1-21 15,-1-22-15,0 22 0,1 0 16,-1-21-16</inkml:trace>
  <inkml:trace contextRef="#ctx0" brushRef="#br0" timeOffset="60504.71">20786 7027 0,'0'0'0,"0"-21"0,0-21 0,0 0 15,-22 42 1,22 21-1,-21 21-15,0-21 0,0 22 16,0-1-16,21 21 0,-21 1 0,-1-22 16,22 22-16,0-1 0,-21-20 0,0 20 15,21-21-15,-21 1 0,21-1 16,-21 0-16,21 1 0,0-22 0,0 21 16,0-21-16,0 1 15,0-1-15,0 0 16,21-21-1,0 0-15,21 0 16,-20 0-16,-1 0 0</inkml:trace>
  <inkml:trace contextRef="#ctx0" brushRef="#br0" timeOffset="61588.47">21018 7726 0,'0'0'0,"22"-21"0,-1 0 16,0-1-16,0 1 0,-21-21 15,0 21-15,0 0 0,0-1 16,0 1-16,0 0 0,0 0 0,-21 0 15,0 21-15,0 0 0,-1 0 16,1 0-16,-21 0 0,21 21 0,-22 0 0,1 0 16,0 0-16,21 1 15,-22-1-15,1 21 0,21-21 0,-22 22 16,22-22-16,0 0 0,21 0 0,0 21 16,0-20-16,0-1 0,0 0 15,0 0-15,21 0 0,0-21 16,1 0-16,20 0 15,-21 0-15,0 0 0,0 0 0,1 0 16,20 0-16,-21-21 0,0 0 0,0 0 16,22 0-16,-22-1 0,0-20 15,0 21-15,0 0 0,1 0 0,-1-22 16,-21 22-16,21 0 16,-21 0-16,0 42 31,0 0-16,-21 0-15,21 0 0,0 1 0,-21-1 16,21 0-16,-22 0 0,22 0 16,0 0-16,0 1 0,0-1 15,0 0-15,0 0 0,22-21 16,-1 0-16,0 21 16,0-21-16,0 0 0,0 0 0,1 0 15,-1 0-15,0-21 0,0 0 0,21 21 16,-20-21-16,-1 0 15,21-1-15,-21 1 0,22-21 0,-22 21 16,0 0-16,0-1 0,0 1 16,-21 0-16,0 0 0,0 0 0,-21 21 31,0 0-31,21 21 16,-21-21-16,21 21 0,0 0 0,0 0 15,0 1-15,0-1 0,0 0 0,0 0 16,0 0-16,0 0 15,0 1-15,21-22 0,-21 21 0,21 0 0,-21 0 16,0 0 15,-21-21 16,21-21-47,-21 21 0,42 0 63,0 0-63,0 0 0,0 0 15,1 0-15,-1 0 0,0 0 0,21 0 16,-21 0-16,22-21 0,-22 21 16,21-21-16,-21 0 0,22-1 15,-1 1-15,-21 0 0,22 0 0,-22 0 16,0-22-16,0 22 0,0 0 15,0 0-15,-21 0 0,0 0 0,0-1 16,-21 22 0,0 0-16,0 0 0,0 22 15,0-22-15,-1 21 0,1 0 0,0 0 16,21 0-16,0 0 0,0 1 16,0 20-16,0-21 0,0 0 15,0 0-15,0 1 0,0-1 16,0 0-16,21 0 0,0 0 0,-21 0 15,0 1-15,0-1 0,0 0 16,0 0 0,-21-21-1,0 0-15,0 0 16,0 0-16,0 0 0,21-21 16,-22 21-16,1 0 0,0 0 0,-21 0 15,21 0-15,-22 0 0</inkml:trace>
  <inkml:trace contextRef="#ctx0" brushRef="#br0" timeOffset="63088.47">212 10266 0,'0'0'0,"-22"0"0,1 0 16,0 0-16,0 0 0,0 0 15,0 0-15,-22 0 0,22 0 0,0 0 16,21-21 46,0 42-15,0 0-47,0 0 16,21-21-16,64 0 16,-1 0-16,1 0 0,0 0 15,-1 0-15,1 0 0,-21-21 0,20 21 16,-20 0-16,-1-21 0,1 0 15,-22 21-15,0 0 0,-20 0 0,-1-21 16,0 21-16,-21-22 16,0 1-1,-21 21-15,0 0 16,-1-21-16,-20 21 0,0-21 0,21 21 16,-22 0-16,1-21 0,0 21 15,20 0-15,-20 0 0,21 0 0,0 0 16,0 0-16,-1 0 15,44 0 1,-1 0 0,0 0-16,21 0 0,1 0 0,-1 0 15,0 0-15,1 0 0,-1 0 16,0 0-16,1 0 0,-1 0 0,0 0 16,1 21-16,-22 0 0,0-21 15,-21 21-15,0 0 0,0 22 0,-21-22 16,0 21-16,-22-21 0,22 22 15,-21-1-15,-1-21 0,1 22 16,0-1-16,-1-21 0,1 0 16,0 0-16,-1 1 0,1-1 0,21 0 15,0-21-15,0 0 0,42 0 32,0-21-17,0 0-15,0-22 0,22 22 0</inkml:trace>
  <inkml:trace contextRef="#ctx0" brushRef="#br0" timeOffset="64460.07">2159 9821 0,'0'0'0,"-21"0"0,0 22 16,21-1-1,0 0-15,-22 0 0,22 0 16,-21 0-16,21 1 15,0-1-15,0 0 0,21-21 16,1 0-16,-1 0 16,21 0-16,-21 0 0,0 0 15,22-21-15,-1 21 0,0-21 16,1-1-16,-1 1 0,0 0 0,1 0 16,-1-21-16,-21 20 0,0 1 15,22 0-15,-43 0 0,0-21 0,0 20 16,0 1-16,0 0 15,-21 21-15,-1 0 16,1 0-16,0 21 0,0 0 0,0 1 16,0-1-16,21 21 0,0 0 15,-22 1-15,22-1 0,0 0 0,0 1 16,0-1-16,0 0 0,0 1 16,0-1-16,0 0 0,0 1 0,0-1 15,0 0-15,0 1 0,0-22 16,-21 21-16,21-21 0,0 1 0,0-1 15,-21-21 1,0 0-16,0 0 16,0-21-16,-1-1 0,1-20 15,0 21-15,0-21 0,0 20 16,0-20-16,-1 21 0,-20-21 0,21-1 16,0 22-16,0 0 0,-1 0 15,22 0-15,-21-1 0,0 22 16,0 0-16,21 22 15,0-1-15,0 0 0,0 21 16,0-21-16,0 22 0,0-22 16,21 21-16,0 1 0,0-1 0,1 0 15,20-21-15,0 22 0,1-22 16,-1 21-16,0-42 0,1 21 16,-1 1-16,21-22 0,43 0 15,-63-22-15,-1 1 0,0 21 16,22-42-16,-43 21 0,21 0 0,1-22 15,-1 1-15,-21 0 0,0-1 16,0 1-16,1 0 0,-1-1 0,-21 1 16,21 0-16,-21-1 0,0 1 0,0 21 15,0-22-15,0 22 0,0 0 16,0 42 15,-21 22-31,21-22 0,0 21 16,0-21-16,-21 22 0,21-1 0,0 0 15,0 1-15,0-1 0,0 0 16,-22 1-16,22 41 0,-21-41 16,21-22-16,0 0 0,0 0 15,0 0-15,0 0 0,0-42 32,21 0-32,1 0 0,-1 0 15,0-22-15,-21 1 0,21 21 16,0-21-16,0-1 0,-21 22 0,22 0 15,-1-21-15,-21 20 0,0 1 0,21 21 16,-21-21-16,21 21 0,0 0 16,-21 21-1,0 0-15,0 1 0,21-1 0,-21 0 16,0 0-16,0 21 0,22-20 16,-22 20-16,0 0 0,21-21 0,0 22 15,-21-22-15,21 0 0,21 0 0,-20 0 16,-1 1-16,21-22 0,0 0 15,1 0-15,-1 0 0,0 0 0,1 0 16,-1 0-16,0-22 0,1 1 0,-1 0 16,0 0-16,-20-21 0,20 20 15,-21-20-15,21-21 0,-20 20 16,-1 1-16,-21 21 0,0-22 16,0 22-16,0-21 15,0 21-15,-21 21 0,-1 0 16,1 21-16,0 0 0,0 0 15,0 0-15,0 22 0,-1-22 0,22 21 16,0-21-16,-21 22 0,21-1 0,0-21 16,0 22-16,0-22 0,0 21 15,21-21-15,-21 0 0,22 1 0,-1-22 16,21 21-16,-21-21 0,22 0 0,-22 0 16,21 0-16,0-21 15,1-1-15,-1 22 0,0-21 0</inkml:trace>
  <inkml:trace contextRef="#ctx0" brushRef="#br0" timeOffset="66610.46">5609 10478 0,'0'0'0,"-21"0"0,0 0 0,0 0 0,-22 0 16,22-22-16,0 22 0,21-42 0,-21 21 16,21 0-16,-21-22 0,21 22 15,0-21-15,0 0 0,0-1 0,0 1 16,0 0-16,21-22 0,0 22 0,21-22 15,-21 22-15,22 0 0,-1-1 16,0 1-16,22 21 0,-22 0 0,-21-1 16,22 22-16,-1 0 0,-21 22 15,22-1-15,-22 21 0,0-21 0,0 22 16,-21-1-16,0-21 0,0 21 16,0 1-16,0-22 0,0 0 15,0 21-15,0-20 0,0-1 16,0 0-16,0-42 31,0 0-31,0-1 0,0 1 16,0 0-16,0-21 0,0 21 0,0-22 15,0 22-15,-21-21 0,0-1 16,21 22-16,-21-21 0,-1 21 0,1 0 16,0-1-16,-21 1 0,21 21 15,-1 0-15,-20 21 0,21 1 0,-21-1 16,20 0-16,-20 21 0,21 1 15,-21-1-15,20 21 0,1-20 16,-21-1-16,21 22 0,0-22 0,-1 21 16,22-20-16,0 20 0,0-20 0,0 20 15,0-21-15,0 1 0,22-1 16,20-21-16,-21 22 0,21-22 0,1 0 16,-1-21-16,22 0 0,-22 0 15,21 0-15,-20 0 0,20-21 0,-20 21 16,20-43-16,-21 22 0,22 0 15,-22-21-15,1-1 0,-1 1 0,0 21 16,1-21-16,-1-1 0,-21 1 16,21 0-16,-20-1 0,-1 1 0,-21 21 15,0-22-15,21 22 0,-21 0 16,0 42 0,-21 0-16,0 1 15,-1-1-15,22 21 0,0-21 16,-21 22-16,21-1 0,0-21 0,-21 21 15,21 1-15,0-1 0,0 0 0,0 1 16,0-22-16,21 21 0,0-21 16,1 1-16,-1-1 0,21-21 0,-21 0 15,22 0-15,-1 0 0,-21 0 0,21 0 16,1-21-16,-1-1 16,0 1-16,1 0 0,-1 0 0,0-21 15,1 20-15,-22-20 0,21 0 0,-21-1 16,1 1-16,-1 0 0,-21-1 15,0 1-15,0 0 0,0-1 0,0 1 16,-21 0-16,-1 21 0,1-1 0,-21 1 16,0 0-16,-1 21 0,1 0 15,-22 0-15,22 21 0,0 0 0,-22 1 16,22-1-16,21 21 0,-22 0 0,1-20 16,21 20-16,0 0 0,0 1 15,21-1-15,0 0 0,0-21 0,0 22 16,0-1-16,21-21 0,0 0 15,21 1-15,-21-1 0,22 0 16,-1-21-16,0 0 0,1 0 0,20 0 16,-20 0-16,20-21 0,1 0 15,-22-1-15,21-20 0,1 21 0,-22-21 16,22 20-16,-22-20 0,0 0 16,1-1-16,-22 22 0,0-21 0,0 0 15,0 20-15,-21 1 0,0 0 0,0 0 16,-21 21-1,0 21-15,21 0 16,0 0-16,0 1 0,-21 20 16,21-21-16,0 21 0,-21-20 0,21-1 15,0 21-15,0-21 0,-21 22 16,21-22-16,0 21 0,0-21 0,0 0 16,0 1-16,0-1 0,0 0 0,0-42 46,21 0-46,-21-1 0,21-20 0,0 21 16,-21-21-16,21-1 0,0 1 16,1 21-16,-1-22 0,0 1 0,0 0 15,0-1-15,0 1 0,1 21 16,-1 0-16,21 0 0,-21-1 16,0 22-16,1 0 0,-1 22 15,-21-1-15,0 0 0,0 21 0,0-21 16,0 22-16,0-22 0,0 21 15,0-21-15,0 22 0,0-1 0,0-21 16,0 22-16,0-1 0,0-21 0,0 0 16,21 0-16,0 1 0,0-1 15,0-21-15,1 0 0,20 0 0,-21 0 16,21 0-16,1 0 0,-1 0 0,-21-21 16,22-1-16,-1 1 0,0 0 15,1-21-15,-1 21 0,-21-22 0,21 22 16,1-21-16,-22-1 0,0 22 15,0-21-15,0 0 0,1 20 16,-22 1-16,0-21 0,0 21 16,-22 21-16,1 0 15,0 0-15,-21 21 0,21 0 16,-1 0-16,1 0 0,0 22 0,0-22 16,21 0-16,-21 21 0,21-20 15,0 20-15,0-21 0,0 21 0,0-20 16,21 20-16,0-21 0,0 0 0,-21 0 15,21-21-15,1 22 0,-1-22 0,-21-22 47,0 1-47,0 0 0,0 0 0,-21 0 16,-1 0-16,22-1 0,-42 1 16,42 0-16,-42 0 0,21 0 15,-22 0-15,22 21 16,21 21-1,0 0-15,0 0 0,0 0 0,0 0 16,0 43-16,21-43 0,-21 0 16,21 0-16,1 1 0,20-22 15,-21 21-15,0 0 0,22-21 16,-22 0-16,21 0 0,0 0 0,1 0 16,-1 0-16,43-21 15,-43 0-15,0-1 0,1 1 0,-1 0 16,0-21-16,1-1 0,41-41 15,-62 41-15,20 1 0,-21-21 16,21-1-16,-20 1 0,20-86 16,-21 86-16,0-22 0,0 22 15,-21 20-15,0-20 0,0 21 0,0-22 16,0 43-16,-21 42 31,0 0-31,21 22 0,-21-1 0,0 0 16,0 22-16,-1-1 0,1 1 15,0-1-15,0 1 0,0-1 16,21 1-16,0-1 0,0-20 0,0 20 16,0-21-16,0 1 0,0-1 0,21-21 15,0 22-15,0-22 0,-21 0 16,21 0-16,1 0 0,-1-21 0,0 0 16,0 0-16,0 0 0,0 0 15,1-21-15,-1 0 0,0 0 0,0 0 16,0-1-16,0 1 0,1-21 15,-1 21-15</inkml:trace>
  <inkml:trace contextRef="#ctx0" brushRef="#br0" timeOffset="66791.72">8996 10033 0,'-43'0'0,"86"0"0,-107 0 0,43 0 15,42 0 16,22 0-31,-22 0 16,0-21-16,21 21 0,-21 0 0,22-21 16,-1 21-16,-21-21 0,22 21 0,-1-22 15,0 22-15,1 0 0</inkml:trace>
  <inkml:trace contextRef="#ctx0" brushRef="#br0" timeOffset="67212.84">9610 10075 0,'0'0'0,"-22"0"0,1 0 0,0 0 0,0 0 15,0-21-15,21 0 0,0 0 16,0 0-16,0 0 0,0-1 16,0 1-16,21 21 0,0-21 15,0 0-15,0 21 0,22 0 0,-22 0 16,21 0-16,-21 0 15,22 21-15,-22 0 0,0 0 0,21 1 16,-20-1-16,-22 21 0,21-21 0,-21 22 16,0-22-16,0 21 0,0-21 15,0 22-15,0-22 0,0 0 0,-21 21 16,-1-21-16,22 1 0,-21-1 16,0-21-16,21-21 31,0-1-31,0 1 0,0 0 15,21 0-15,-21-21 16,21 20-16,1 1 0,-1 0 0,0-21 16,21 21-16,-21-1 0,1 1 15,20 0-15,-21-21 0,0 42 16,22-21-16,-22-1 0,0 1 0,0 21 16,21 0-16,-20-21 0,-1 21 0,0 0 15,0 0-15</inkml:trace>
  <inkml:trace contextRef="#ctx0" brushRef="#br0" timeOffset="67620.95">10372 9885 0,'-22'0'0,"44"0"0,-22 21 32,0 0-32,-22 0 0,1 1 15,0 20-15,0-21 16,21 0-16,-21 0 0,0 22 16,21-22-16,-22 0 0,22 0 0,0 22 15,0-22-15,0 0 0,0 0 0,0 0 16,0 0-16,0 1 0,22-1 15,-1-21-15,0 0 0,0 0 0,0 0 16,0 0-16,1 0 0,-1 0 0,21 0 16,-21-21-16,0-1 0,1 22 15,-1-21-15,0 0 0,0-21 0,0 21 16,0-1-16,1-20 0,-1 0 16,-21 21-16,21-22 0,0 22 0,-21 0 15,0 0-15,0 0 0,0 42 31,0 0-31,-21 0 16,0 0-16,21 0 0,-21 22 0,21-22 16,0 0-16,0 0 0,0 22 15,0-22-15,0 0 0,0 0 0,0 0 16,0 0-16,21 1 0,0-22 16,0 0-16,0 0 0,0 0 15,1 0-15,20 0 0,-21 0 0,21 0 16,1-22-16,-22 1 0,21 21 0,1-21 15,-1 0-15,0 0 16</inkml:trace>
  <inkml:trace contextRef="#ctx0" brushRef="#br0" timeOffset="67829.03">11303 10033 0,'0'0'0,"0"-21"0,0 0 0,0 0 16,0-1-16,0 1 0,-21 21 16,0 0-16,-1 0 0,1 0 0,0 0 15,0 21-15,-21 1 0,20-1 16,1 0-16,0 0 0,0 0 0,0 0 15,-22 22-15,43-1 0,-21-21 16,21 0-16,0 1 0,0-1 16,0 0-16,0 0 0,21 0 0,1 0 15,20 1-15,-21-22 0,0 0 16,22 21-16,-1-21 0,-21 0 16,21 0-16,1 0 0,63-43 15,-64 22-15</inkml:trace>
  <inkml:trace contextRef="#ctx0" brushRef="#br0" timeOffset="68451.98">11874 9546 0,'0'-63'0,"0"126"0,0-169 15,0 64-15,0 0 0,0 21 16,0-1-16,0 1 0,-21 0 0,0 21 16,0 0-16,0 0 0,0 21 0,-1 0 15,1 1-15,0 20 0,0 0 16,0 1-16,21 20 0,-21-21 15,21 22-15,0-1 0,0 1 0,0-1 16,0 1-16,0-22 0,0 22 0,0-22 16,0 0-16,0 1 0,0-22 15,0 21-15,0-21 0,0 1 0,21-1 16,-21 0-16,21-21 0,0 0 16,0 0-16,0 0 0,1 0 15,-1 0-15,0-21 0,0 0 0,0-1 16,0 1-16,1 0 0,-1 0 15,0 0-15,-21-22 0,0 22 16,21 0-16,-21-21 0,0 21 0,0-1 16,-21 22-1,0 22 1,21-1-16,-21 0 0,-1 21 0,1-21 16,21 1-16,0 20 0,-21-21 0,21 21 15,0-20-15,0-1 0,0 21 16,0-21-16,0 0 0,0 1 0,21-1 15,0 0-15,1 0 0,20-21 0,0 0 16,-21 0-16,22 0 0,-1 0 16,0 0-16,-20 0 0,20-21 0,-21 0 15,21 0-15,-20-1 0,-1 1 0,0-21 16,-21 21-16,0-22 16,0 1-16,0 0 0,0-1 0,0 1 15,0 0-15,-21 21 0,0-1 0,-1 1 16,1 0-16,-21 0 0,21 21 15,0 0-15,-22 0 0,22 21 0,-21 0 16,21 0-16,-1 1 0,1-1 0,0 0 16,0 21-16,21-21 0,0 1 15,0-1-15,0 0 0,0 0 0,0 0 16,21 0-16,0-21 0,0 22 0,43-22 16,-22 0-16,-21 0 15</inkml:trace>
  <inkml:trace contextRef="#ctx0" brushRef="#br0" timeOffset="68804.95">12509 10075 0,'0'0'16,"22"-42"-16,-22 21 0,84-85 15,-63 106 1,1 0-16,-1 0 16,0 0-16,0 21 0,-21 0 15,21 1-15,0 20 0,1-21 0,-1 0 16,0 22-16,-21-22 0,21 21 0,0-21 15,-21 22-15,0-22 0,0 21 0,0-21 16,0 0-16,0 22 0,0-22 16,0 0-16,0 0 0,0 0 0,-21-21 15,0 0-15,0 0 16,21-21 0,0 0-16,0 0 0,0 0 0,0 0 15,0-22-15,0 22 0,21-21 16,0 21-16,0-22 0,0 1 0,1 0 15,-1-1-15,0 22 0,21-21 0,-21-1 16,1 22-16,-1-21 0,0 21 16,21 0-16,-21-1 0,1 1 0,-1 0 15,0 21-15,-21-21 0,0 0 16,0 0-16</inkml:trace>
  <inkml:trace contextRef="#ctx0" brushRef="#br0" timeOffset="69029.44">11515 9546 0,'0'0'15,"-43"0"-15,1 21 0,21-21 0,63 0 16,-21 22 0,22-22-16,20 0 0,-21 0 0,22 0 15,-1 0-15,1 0 0,-1 0 16,22 0-16,-21 0 0,-1 0 0,-21 0 15,22 0-15,-22 0 0,1 0 16,-22 0-16,21-22 0,-42 1 16,0 0-16</inkml:trace>
  <inkml:trace contextRef="#ctx0" brushRef="#br0" timeOffset="70305.13">14224 10181 0,'21'0'47,"0"-21"-47,-21 0 0,21 21 0,1-21 16,-1 0-16,-21-1 15,21 1-15,0-21 0,-21 21 16,21-22-16,-21 22 0,21-21 0,-21 0 0,0-1 15,0 22-15,22-42 16,-22 41-16,0 1 0,0 42 31,-22 22-31,22-22 0,-21 0 16,0 21-16,0 1 0,21-1 0,-21-21 16,21 22-16,-21-1 0,21-21 15,0 21-15,0-20 0,0-1 0,0 0 16,0 0-16,0 0 0,21 0 0,0 1 15,0-22-15,0 0 16,0 0-16,22 0 0,-22 0 0,21 0 16,1 0-16,20 0 0,-42-22 15,0 1-15,22 21 0,-22-21 16,0 0-16,0-43 0,-21 22 16,0 0-16,0-1 0,0 22 15,0-21-15,-21 0 0,21-1 0,-42 22 16,21 0-16,-1 0 0,1 0 15,-21 21-15,21 0 0,0 0 0,-1 0 16,1 0-16,0 0 0,21 21 0,-21 0 16,21 0-16,0 0 15,21-21-15,0 21 0,22 1 16,-22-22-16,21 21 0,0-21 0,22 0 16,-22 0-16,22 0 0,-1 0 0,22 0 15,-22 0-15,22 0 0,0 0 16,-1-21-16,-20-1 0,-1 22 0,1-21 15,-22 0-15,22-21 0,-43 21 16,0-1-16,0-20 0,0 21 0,-21 0 16,0-22-16,0 22 0,0 0 0,0 0 15,0 0-15,0 0 0,0-1 16,0 1 0,0 42-1,0 1-15,0-1 16,0 0-16,0 0 0,0 21 0,0 1 15,0-1-15,-21 0 0,21 1 16,0 20-16,0-20 0,-21 20 0,0 1 16,21-22-16,-21 21 0,0 1 0,21-1 15,0 1-15,-22-1 0,1 86 16,0-86-16,21 22 0,0-22 16,0 1-16,-21 20 0,21-20 15,0 105-15,0-84 0,0-22 16,0 22-16,0 0 0,21-22 15,-21 22-15,21-22 0,0 1 0,-21-1 16,22 1-16,-22-22 0,21 22 0,-21-22 16,21-21-16,-21 22 0,0-22 15,0 0-15,-21-21 16,0-42-16,-1 20 16,1 1-16,0-21 0,-21 0 0,21-1 15,-22-20-15,1 20 16,21-41-16,-22 20 0,1-20 0,21-1 15,0 0-15,0 1 0,21-1 0,0 0 16,0-21-16,0 22 0,21-1 16,21 0-16,-21 1 0,43-1 0,-22 22 15,22-1-15,-22 1 0,21-1 0,-20 22 16,20-22-16,-20 22 0,62-22 16,-62 43-16,-1 0 0,-21 0 15,22 0-15,-22 0 0,21-1 16,-21 22-16,0 0 0,-21-21 0,22 21 15,-1 0-15,-21 21 32,-21 1-17,-1-22-15,1 21 0,-21 0 16,21 0-16,-43 0 0</inkml:trace>
  <inkml:trace contextRef="#ctx0" brushRef="#br0" timeOffset="70985.44">190 11599 0,'0'0'0,"0"-21"0,0 0 16,0 0-16,0 0 0,0 0 16,0-43-16,0 22 15,0 21-15,0-43 16,0 43-16,0 0 0,0 42 16,0 21-1,0 1-15,0-1 0,0 21 16,0 1-16,0 21 0,0-22 0,0 22 15,0-22-15,-21 22 0,0 0 16,0-22-16,0 22 0,0-22 0,-1-20 16,1 20-16,0-21 0,0 1 15,21-1-15,0-21 0,0 0 16,0 1-16,0-1 0,0-42 31,0-1-31,0 1 0,0 0 0,0 0 16,0-21-16,0-1 0,0 1 15</inkml:trace>
  <inkml:trace contextRef="#ctx0" brushRef="#br0" timeOffset="73089">0 11684 0,'0'-42'0,"0"84"0,0-105 0,0 20 16,0 1-16,0 0 0,0 20 16,0 1-16,0-21 0,0 21 0,21 0 15,21-1-15,1 1 16,-1 21-16,0 0 0,22 0 0,-1 0 15,1 0-15,-1 43 0,-20-22 16,20 21-16,1 0 0,-22 1 16,-21-1-16,0 0 0,1 1 0,-22-1 15,0 0-15,-22 22 0,-20-22 16,0 1-16,-1-1 0,-20-21 0,-1 21 16,1-20-16,-1 20 0,1-21 15,21-21-15,-22 21 0,1-21 0,-1 0 16,43 0-16,21-21 15,0 0-15,0 0 0,0 0 0,0-1 16,0 1-16,0 0 0,0 0 16,0 42-1,0 0 1,0 22-16,0-22 0,42 21 16,1 0-16,-22 22 0,21-22 15,-21 1-15,0-1 0,22 0 16,-22-21-16,0 22 0,21-22 0,1 21 15,-1-42-15,0 21 0,1 1 16,-1-22-16,22 0 0,-22 0 0,21 0 16,-20-22-16,20 22 0,-20-21 15,20 0-15,-21 0 0,1-21 0,-1 20 16,0-20-16,1 0 0,-22-1 16,0-20-16,0 21 0,0-22 0,-21 22 15,0-1-15,0 1 0,0 0 16,0 21-16,-21-1 0,0 1 15,0 21-15,0 0 0,0 0 16,-22 0-16,22 21 0,0 22 0,0-22 16,0 21-16,-1 1 0,1-1 15,21 0-15,0 1 0,0-1 16,0 0-16,0 1 0,0-1 0,0-21 16,0 21-16,21-20 0,22-1 15,-22 0-15,0-21 0,21 0 0,-20 0 16,20 0-16,0 0 0,1 0 15,-1-21-15,0 21 0,1-21 0,-1-1 16,0-20-16,1 21 16,-1-21-16,-21 20 0,21-20 0,-20-43 15,-22 43-15,0 0 16,0-1-16,0 22 0,0 0 0,0 0 16,0 0-16,-22 21 15,1 21-15,21 0 0,0 0 0,0 22 16,-21 20-16,21-21 15,0 1-15,0-1 0,0 0 0,0-20 16,0 20-16,0-21 0,0 0 16,0 0-16,0 1 0,0-1 0,0 0 15,21-21 17,-21-21-32,0 0 0,0-1 0,0 1 15,0 0-15,21 0 0,-21-21 16,22-1-16,-22 1 0,0 0 0,0 20 15,21-20-15,0 0 0,-21 21 16,0-1-16,21 1 0,0 21 16,0 0-16,1 21 15,-1 1-15,0-1 0,-21 21 16,0-21-16,21 22 0,0-22 0,-21 21 16,0-21-16,21 22 0,1-22 0,-1 21 15,-21-21-15,21 0 0,0 1 16,-21-1-16,21-21 0,0 0 15,-21 21-15,22-21 0,-1 0 16,0 0-16,0-21 0,0 0 16,0-1-16,1 1 0,-1 0 15,0-21-15,0 21 0,0-22 0,-21 1 16,21 0-16,1-1 0,-1 1 16,0 0-16,-21 20 0,21-20 15,-21 21-15,21 0 0,0 42 16,-21 0-1,0 0-15,0 22 0,22-1 16,-22-21-16,0 21 0,0 1 16,0-22-16,0 21 0,0 1 0,21-1 15,0-21-15,0 0 0,0 0 16,0-21-16,1 0 16,-1 0-16,21 0 0,-21 0 0,0 0 15,1-21-15,20 0 0,-21 0 16,0 0-16,22 0 0,-22-22 0,0 22 15,0-21-15,0 21 0,0-22 16,1 1-16,-22 21 0,0-22 0,21 22 16,-21 0-16,0 0 0,0 42 31,0 0-31,0 0 0,-21 1 16,21 20-16,0-21 0,-22 21 15,1-20-15,21 20 0,0-21 0,0 21 16,0-20-16,0-1 0,0 0 0,0 0 15,0 0-15,21 0 0,1 1 16,-1-22-16,21 0 0,0 0 0,-20 0 16,20 0-16,0 0 0,1 0 15,-1 0-15,0-22 0,-21 22 0,22-21 16,-1 0-16,-21 0 0,0 0 0,1 0 16,-1-1-16,-21-20 15,0 21-15,0-21 0,0-1 0,0 1 16,-21 0-16,-1-1 0,1 22 0,0-21 15,-21 21-15,-1-22 0,22 22 16,-21 21-16,0 0 0,20 0 0,-20 0 16,0 21-16,-1 0 0,22 1 15,-21 20-15,21 43 0,21-43 16,0 0-16,0 1 0,0-1 16,0 0-16,21 1 0,0-22 0,0 21 15,22-21-15,-22 0 0,21-21 16,0 22-16,1-22 0,-1 0 0,0 0 15,22 0-15,-22-22 0,1 22 16,-1-21-16,21 0 0,-20 0 16,-1 0-16,0-22 0,1 1 0,-1 0 15,-21-1-15,22 1 0,-22-21 0,0 20 16,0-20-16,0 20 0,0-20 16,1 21-16,-22-1 0,0-20 0,0 42 15,21-22-15,-21 22 0,0 0 0,0 0 16,0 42-1,0 0-15,-21 0 0,-1 0 16,22 22-16,-21-1 0,21 0 16,-21 1-16,21 20 0,0-20 0,0 20 15,-21-21-15,21 22 0,0-22 0,0 1 16,0-1-16,21 0 16,-21-21-16,21 22 0,0-22 0,22 0 15,-22 0-15,21-21 0,-21 0 16,22 0-16,-1 0 0,-21 0 0,22 0 15,-1-21-15,-21 21 0,21-21 0,1 0 16,-22-22-16,0 22 0,21-21 0,-20 21 16,-1-22-16,0 1 0,0 0 15,-21-1-15,0 1 0,0 21 0,0-21 16,0 20-16,-21 22 16,0 0-16,0 0 0,-1 0 0,1 22 15,0-1-15,-21 0 0,42 21 0,-21-21 16,21 22-16,0-1 15,0 0-15,0-20 0,0 20 0,0-21 16,0 0-16,21 0 0,0 1 0,0-1 16,0 0-16,0-21 0,22 0 15,-22 0-15,21 0 0,-21 0 0,22 0 16,-22-21-16,64-22 16,-64 22-16,21 0 0,-21 0 0,0 0 15,1-22-15,20-20 0</inkml:trace>
  <inkml:trace contextRef="#ctx0" brushRef="#br0" timeOffset="73284.85">3471 11684 0,'0'0'15,"-21"21"-15,0-21 0,21 21 16,148-21-1,-84 0-15,-1 0 0,1-21 16,-1 21-16,1 0 0,-1-21 16,-21 21-16,22-21 0,-22 21 0,1 0 15,-1 0-15</inkml:trace>
  <inkml:trace contextRef="#ctx0" brushRef="#br0" timeOffset="74072.37">5376 11726 0,'0'0'0,"0"-21"0,0-148 31,-21 148-31,0 21 16,21 21-16,-21 0 0,0 0 15,21 22-15,0-1 0,-22 0 16,22 1-16,-21 20 0,21 1 0,-21-1 15,21 1-15,0-1 0,-21 43 16,0-43-16,0-20 0,21-1 0,0 0 16,0-20-16,0-1 15,0 0-15,0 0 0,0-42 16,21 0 0,-21 0-16,21-1 0,0-20 15,0 21-15,0-21 0,1-1 0,-1 1 16,0 0-16,0-22 0,0 22 15,-21-1-15,21 1 0,1 21 0,-1-21 16,-21 20-16,21 22 0,0 0 16,-21 22-16,21-1 15,-21 21-15,0-21 0,0 22 16,0-1-16,0 0 0,0 22 0,0-22 16,21 0-16,1 1 0,-22-1 15,21-21-15,0 22 0,0-22 0,0 0 16,0 0-16,22 0 0,20-21 15,-20 0-15,20 0 0,-21 0 16,1-21-16,-1 0 0,22 0 0,-22 0 16,0-22-16,22 1 0,-22 0 0,0-1 15,1-20-15,-22 20 0,21-20 16,-21-22-16,1 22 0,-22-64 16,0 42-16,-22 22 0,1 20 15,0-20-15,0 20 0,-21 22 0,20-21 16,-20 42-16,21 0 0,-21 0 0,20 0 15,-20 21-15,21 0 16,0 0-16,0 22 0,-1-1 0,1-21 16,21 22-16,0 41 0,0-41 15,0-22-15,0 21 0,21 0 16,-21-20-16,64 41 0,-43-42 16,0 0-16,22 1 0,-22-22 0</inkml:trace>
  <inkml:trace contextRef="#ctx0" brushRef="#br0" timeOffset="74844.33">6477 12129 0,'0'0'0,"0"21"0,0 0 31,21-21-31,0 0 16,0 0-16,1-21 0,-1 0 16,0 21-16,21-22 0,-21 1 0,22 0 15,-1 0-15,0 0 0,1 0 0,-22-1 16,21-20-16,-21 21 0,1 0 15,-1 0-15,0-1 0,-21 1 0,0 0 16,0 0-16,-21 21 0,0 0 16,-1 0-16,-20 21 0,21 0 15,-21 22-15,-1-22 0,1 21 16,0 0-16,-1 22 0,1-22 0,0 1 16,20-1-16,1 0 0,0 1 0,21-1 15,0 0-15,0-21 0,0 1 16,21-1-16,0 0 0,22-21 15,-1 0-15,0 0 0,1 0 0,20 0 16,-20 0-16,20 0 0,64-42 16,-63 20-16,-1 1 0,-21 0 0,64-64 15,-63 43-15,-1 0 16,0-22-16,1 22 0,-22-22 0,42-41 16,-63 41-16,0 1 0,0-1 15,0 1-15,0 20 16,0 1-16,0 0 0,0 20 0,0 1 15,-21 42 1,0 1-16,0-1 0,21 21 16,0 0-16,-21 64 0,21-63 15,-22 20-15,22-21 0,0 22 0,0-1 16,0-20-16,0-1 0,0 22 16,0-43-16,0 21 0,0 0 0,0-20 15,-21-1-15,21 0 0,0 0 0,0 0 16,-21-21-1,21-21 1,0 0-16,0 0 0,0 0 0,0-22 16,0 22-16,0-21 0,0-1 15,21 1-15,22 0 0,-22-1 0,21 22 16,0-21-16,1 21 0,-1 0 0,0-1 16,1 22-16,20 0 0,-20 0 15,-1 0-15,0 0 0,1 22 0,41 20 16,-63-21-16,1 21 0,-22-20 15,0 20-15,0 0 0,0-21 16,-43 22-16,22-22 0,-42 21 0,20-21 16,-20 1-16,-1-1 0,22 0 0,-22 0 15,1 0-15,-1 0 0,22-21 16,-21 0-16,20 0 0,22 0 0,-21 0 16,42-21-1,0 0-15,0 0 16,42 0-16</inkml:trace>
  <inkml:trace contextRef="#ctx0" brushRef="#br0" timeOffset="75268.49">8509 11494 0,'0'0'0,"0"-43"31,0 64-31,0 1 16,0 20-16,0-21 0,0 21 16,0 1-16,0 20 0,0-20 0,0 20 15,0 1-15,0-1 0,0 1 16,0-22-16,-21 21 0,21-20 16,-21-1-16,21 0 0,0 1 0,0-22 15,0 21-15,0-21 0,0 1 16,0-44 15,21 1-31,-21 0 0,0-21 0,0 21 16,0-22-16</inkml:trace>
  <inkml:trace contextRef="#ctx0" brushRef="#br0" timeOffset="75615.92">8318 11748 0,'0'0'0,"-42"-170"31,42 149-31,0 0 15,21 0-15,0 0 0,1-1 16,-1 1-16,21 0 0,0 21 0,1-21 16,20 21-16,-20 0 0,41 0 0,-20 0 15,-1 21-15,22 0 0,0 0 16,-22 1-16,22 20 0,-22 0 0,1 1 16,-22 20-16,0-21 0,1 22 15,-22-22-15,-21 22 0,0-1 0,0 1 16,0-22-16,-42 0 0,-1 22 0,1-22 15,0-21-15,-22 22 0,1-22 16,-22 0-16,21 0 0,1-21 16,-1 0-16,1 0 0,-1 0 0,22 0 15,0 0-15,-1 0 0,22 0 0,0-21 16,0 21-16,21-21 0,0 0 16,0 0-16,21-1 15,0 22-15,22-21 0,-22 0 16,21 21-16,-21-21 0,22 0 0,20 21 15,-21-21-15,1-1 0,20 22 0</inkml:trace>
  <inkml:trace contextRef="#ctx0" brushRef="#br0" timeOffset="76008.44">9377 12086 0,'0'0'0,"-21"0"0,21-21 16,-22 21-16,22-21 0,0 0 15,0 0-15,0-1 0,0 1 0,0-21 16,0 21-16,22 0 0,-1-1 0,0 1 16,0 21-16,0-21 0,0 21 15,22 0-15,-1 0 16,-21 0-16,0 21 0,1 0 0,-1 1 16,0 20-16,0 0 0,0-21 15,-21 22-15,0-1 0,0 0 0,0 1 16,21-22-16,-21 21 0,0-21 15,0 1-15,0-1 0,0 0 0,0 0 16,0-42 15,22 0-31,-22 0 0,0-1 0,0 1 16,21 0-16,0-21 0,-21 21 0,21-1 16,0-20-16,0 21 0,-21-21 15,22 20-15,-1 1 0,0 0 16,21 0-16,-21 0 0,1 0 0,-1-1 15,0 22-15,0 0 0,0-21 16,22 21-16,-22 0 0,0 0 0</inkml:trace>
  <inkml:trace contextRef="#ctx0" brushRef="#br0" timeOffset="76196.33">10266 11832 0,'0'21'16,"0"1"-16,-21-22 0,21 21 0,-22 0 15,22 21-15,-21-21 16,0 1-16,21 20 0,0-21 0,0 21 15,-21-20-15,21-1 0,0 0 0,0 0 16,0 0-16,0 0 0,0-42 47,0 0-31,0 0-16,0 0 0,0 0 0</inkml:trace>
  <inkml:trace contextRef="#ctx0" brushRef="#br0" timeOffset="76360.24">10139 11769 0,'0'-43'16,"0"86"-16,-21-107 0,21 43 0,-22 0 0,22 0 16,0 0-16,-21 21 0,21 21 47,21 0-47,1-21 15,-1 21-15,21 0 0,-21-21 16,22 21-16,-22 1 0,21-22 0,-21 21 0,22 0 15,-22-21-15</inkml:trace>
  <inkml:trace contextRef="#ctx0" brushRef="#br0" timeOffset="77171.57">10626 11959 0,'0'0'16,"0"21"-16,0 1 0,0-1 0,0 0 0,-22 0 15,22 0-15,-21 0 0,21 1 16,-21-1-16,21 21 0,0-21 15,0 0-15,0 1 0,0-1 0,0 0 16,0 0-16,0 0 16,21-21-1,0 0-15,1 0 0,-1-21 16,0 0-16,0 0 16,0 0-16,0-1 0,1 1 0,20-21 15,-21 21-15,0-22 0,22 1 16,-22 0-16,0-1 0,21 22 0,-21-21 15,1 21-15,-1 0 0,-21-1 16,0 1-16,0 42 31,-21 1-31,-1-1 0,1 0 16,21 21-16,-21-21 0,0 22 0,0-1 16,0-21-16,21 22 0,0-1 15,-22-21-15,22 21 0,0-20 0,0-1 16,0 0-16,0 0 0,22 0 0,-1 0 15,0-21-15,0 0 0,21 0 16,1 0-16,-22 0 0,21 0 0,1 0 16,41-21-16,-41 21 0,-1-21 15,0 0-15,1-21 0,-1 20 16,-21-20-16,0 21 0,0-21 16,1-1-16,-1 1 0,-21 0 0,0-1 15,0 1-15,0 21 0,0 0 16,0-1-16,0 1 0,-21 21 0,-1 0 15,1 0-15,0 0 0,0 21 0,0 1 16,0-1-16,-1 0 0,1 21 16,21-21-16,0 22 0,0-1 0,0 0 15,0 1-15,0-1 0,0-21 0,0 22 16,21-22-16,1 0 0,-1 0 16,0 0-16,0 0 0,0-21 0,22 0 15,-1 0-15,-21 0 16,21 0-16,-20 0 0,-1-21 15,21 0-15,-21 0 0,0 0 0,22 0 16,-22-1-16,0-20 0,0 21 0,0-21 16,1-1-16,-1 1 0,0 0 15,-21-1-15,21 1 0,-21 21 16,0 42 0,0 0-16,0 0 15,0 22-15,0-22 0,0 21 0,0-21 16,0 22-16,0-22 0,0 0 15,0 21-15,21-21 0,-21 1 0,0-1 16,21-21-16,-21 21 0,22-21 16,-1 0-16,0 0 15,0 0-15,0-21 16</inkml:trace>
  <inkml:trace contextRef="#ctx0" brushRef="#br0" timeOffset="79060.45">13123 12213 0,'0'0'16,"-21"21"-16,0-21 0,0 0 16,0 0-16,21-21 15,0 0-15,0 0 16,0 0-16,0 0 0,0-1 0,21-20 16,0 21-16,0-21 0,-21-1 0,21 1 15,0 21-15,22-22 0,-22 1 16,0 21-16,21 0 0,-20 0 15,20-1-15,-21 1 0,21 21 0,1 0 16,-22 0-16,0 0 0,21 21 16,-20 1-16,20-1 0,-21 0 15,-21 0-15,21 0 0,-21 0 16,21 1 0,-21-44 15,0 1-31,0 0 15,0 0-15,-21 21 16,0-21-16,0 0 0,21-1 0,-21 1 16,0 21-16,-1-21 0,1 0 15,0 21-15,0 0 0,0 0 0,0 0 16,-1 0-16,1 0 0,0 21 0,0 0 16,0 0-16,0 22 0,-1-22 15,1 21-15,21-21 0,-21 22 0,21-1 16,-21 0-16,21 1 0,0-1 0,0 0 15,0 1-15,0-22 0,21 21 16,0-21-16,0 1 0,22-1 0,-22 0 16,21 0-16,-21 0 0,22-21 0,-1 0 15,-21 0-15,22 0 16,-1 0-16,-21-21 0,21 0 0,-20 21 16,20-21-16,-21-22 0,21 22 0,-20-21 15,-1 0-15,0-1 0,0 1 16,0-22-16,0 1 0,1 21 0,-1-22 15,0 1-15,0 20 0,0-20 16,0 20-16,1-20 0,-1 21 0,0 20 16,-21-20-16,21 21 0,-21 42 31,0 0-31,0 22 0,0-1 0,0 0 16,-21 1-16,21-1 0,-21 0 0,21 22 15,0-22-15,0 22 0,0-22 16,0 21-16,0-20 0,0-1 0,0 0 15,0 1-15,21-22 0,0 21 16,0-21-16,0 1 0,22-1 16,-22-21-16,21 0 0,1 0 0,-1 0 15,-21 0-15,21 0 0,1 0 16,-1-21-16,0-1 0,1 1 0,-22 0 16,21 0-16,-21-21 0,1-1 0,-1 1 15,0 21-15,-21-22 0,0 1 0,0 0 16,0 21-16,0-22 0,0 22 15,-21 0-15,0 0 0,-1 21 16,1 0-16,0 0 0,-21 0 0,-1 21 16,22-21-16,-21 21 0,21 21 15,0-20-15,-22-1 0,22 21 0,0 0 16,21-20-16,0 20 0,-21 0 16,21-21-16,0 22 0,0-22 0,0 0 15,0 0-15,21 0 0,-21 1 0,21-1 16,0 0-16,0-21 0,22 0 15,-22 0-15,0 0 0,0 0 16,0 0-16,1-21 0,-1 0 0,0-1 16,0 1-16,0-21 0,0 21 15,22-64-15,-43 64 0,0-21 16,21-1-16,-21 22 0,21 0 16,-21 0-16,0 0 0,0-1 15,0 44 1,-21-1-16,21 0 0,-21 0 15,21 0-15,-21 0 0,21 1 16,0 20-16,0-21 0,0 0 0,0 0 16,0 1-16,0-1 0,0 0 15,21 0-15,0 0 0,0 0 0,0-21 16,0 0-16,22 0 0,-22 0 0,21 0 16,-21 0-16,22 0 0,-1 0 15,-21-21-15,22 0 0,-1 0 0,0 0 16,-21 0-16,22-22 0,-22 22 15,21-21-15,-21-1 0,1 1 16,-1 21-16,-21-21 0,0 20 0,0 1 16,0 0-16,0 0 0,-21 21 15,-1 0-15,1 0 16,0 0-16,0 21 0,0 0 0,0 0 16,21 22-16,0-22 0,0 21 0,0 1 15,0-22-15,0 21 16,0-21-16,0 22 0,0-22 0,0 0 0,21 21 15,-21-21-15,21 1 0,0-1 16,-21 0 0,0-42 15,-21 21-31,0-21 0,0-1 0,-1 1 16,1 21-16,21-21 0,-21 21 31,21 21-16,21-21-15,0 0 16,1 21-16,-1-21 0,0 0 16,0 0-16,21 0 0,-20 0 0,20 0 15,21 0-15,1 0 0,-22 0 16,1-21-16,-1 21 16,0-21-16,1 0 0,20 0 0,-21 21 15,1-21-15,-1-22 0,-21 22 16,22 0-16,-22-21 0,0 20 15,-21-20-15,0 0 0,0 21 0,0-22 16,-21 22-16,0 0 0,-1 0 16,1 21-16,-21 0 0,0 0 0,20 0 15,-20 0-15,21 21 0,0 0 0,0 0 16,21 0-16,0 1 16,0 20-16,0 0 0,0-21 0,21 22 0,21-1 15,-21-21-15,0 22 0,1-22 0,-1 0 16,0 21-16,0-21 15,-21 1-15,0-1 0,0 0 16,-21-21 0,0 0-16,0 0 15,-1 0-15,1-21 0,0 21 0,21-21 16,0-1-16,0 1 0,0 0 16,0-21-16</inkml:trace>
  <inkml:trace contextRef="#ctx0" brushRef="#br0" timeOffset="79412.25">17230 11726 0,'0'0'0,"0"-21"15,-22 21-15,1-21 16,0 21 0,0 21-1,0-21-15,21 21 0,0 1 0,0-1 16,-21 0-16,21 21 0,0-21 16,0 1-16,-22 20 0,22-21 0,0 21 15,0-20-15,0-1 0,0 0 16,0 0-16,0 0 0,0 0 15,0-42 17,0 0-32,0 0 0,0 0 15,0 0-15,0-1 0</inkml:trace>
  <inkml:trace contextRef="#ctx0" brushRef="#br0" timeOffset="79606.92">17230 11472 0,'0'0'0,"0"-21"0,0 0 0,-22 21 16,1 0-16,0 0 0,21 21 31,0 0-15,0 1-16,21-22 16,-21 21-16,21-21 0,1 0 15,-1 0-15,0 0 0,0 0 0,0 0 16,0 0-16,1 0 0,-1 0 15</inkml:trace>
  <inkml:trace contextRef="#ctx0" brushRef="#br0" timeOffset="79859.63">17738 11388 0,'0'0'0,"0"-21"16,0 42-1,0 0 1,0 0-16,0 0 0,0 22 0,-22-1 15,1-21-15,0 21 0,21 1 16,-21-22-16,0 21 0,21 1 0,-21-22 16,-1 21-16,22 0 0,0-20 0,0 20 15,-21-21-15,21 0 0,0 22 16,0-22-16,0 0 0,0 0 16,21 0-16,1-21 0,-1 0 15,0 0-15,0 0 0,0 0 16,0 0-16,1-21 0,-1 0 0,-21 0 15,21 0-15</inkml:trace>
  <inkml:trace contextRef="#ctx0" brushRef="#br0" timeOffset="80036.46">17632 11705 0,'-21'0'0,"42"0"0,-64 0 15,65 0 1,-1 0-16,0 0 15,21 0-15,-21 0 0,22 0 16,-1 0-16,0 0 0,1 0 16,-1 0-16,0 0 0,22 0 0,-22 0 15,22 0-15,-22 0 0</inkml:trace>
  <inkml:trace contextRef="#ctx0" brushRef="#br0" timeOffset="80955.85">18711 11917 0,'0'21'0,"0"-42"0,0 63 16,0-21-16,0 1 0,0-1 16,21-21-1,1 0-15,-1 0 16,0 0-16,0-21 0,0-1 0,22 1 16,-22 0-16,0 0 0,0 0 15,0 0-15,22-22 0,-22 1 0,0 21 16,0-22-16,0-20 0,0 21 0,22-22 15,-22 1-15,0-1 0,-21 1 16,21 20-16,-21-20 0,21 20 0,-21 22 16,0 0-16,0 0 0,0 0 0,0 42 15,-21 0 1,0 0-16,0 0 0,0 22 16,0-1-16,-22 0 0,22 1 15,0 20-15,0-20 0,0-1 0,-1 0 16,1 22-16,0-22 0,0 0 15,0 1-15,21-1 0,0 0 0,0 1 16,0-1-16,0 0 0,0 1 16,0-22-16,0 0 0,0 0 0,21-21 31,0 0-31,-21-21 0,21 0 0,0 21 16,1-42-16,-22 20 0,21 1 15,0-21-15,0 21 0,0-22 16,0 22-16,1-21 0,-1 21 0,0 0 15,0-1-15,-21 1 0,21 21 16,-21 21 0,0 1-16,0-1 15,0 0-15,0 0 0,0 0 16,0 0-16,0 22 0,0-22 0,0 0 16,21 0-16,1 0 0,-1 1 0,0-1 15,0-21-15,21 21 0,1-21 16,-22 0-16,21 0 0,1 0 0,20 0 15,-21 0-15,1 0 0,-1 0 16,0-21-16,1 0 0,-22-1 0,21 1 16,-21-21-16,22 21 0,-22-22 15,0 22-15,-21-21 0,0 21 0,0-22 16,0 22-16,0 0 0,0 0 16,-21 0-16,0 0 0,0 21 0,-1 0 15,-20 0-15,21 0 0,-21 0 16,-1 21-16,22 0 0,-21 0 0,-1 0 15,22 0-15,-21 1 0,21-1 0,0 0 16,-1 21-16,22-21 0,0 1 16,0-1-16,0 21 0,0-21 0,0 0 15,0 1-15,0-1 0,0 0 32,0-42 46,22 21-78,-22-21 15,21 21 1,-21-22-16,21 22 16,-21-21-16,0 0 0</inkml:trace>
  <inkml:trace contextRef="#ctx0" brushRef="#br0" timeOffset="81320">18902 11515 0,'0'0'0,"-21"0"0,-1 0 0,1 0 15,42 0 17,1-21-32,20 21 0,-21 0 15,21 0-15,1 0 0,-1 0 0,0 0 16,1 0-16,-1-22 0,0 22 15,1 0-15,-1 0 0,0 0 0,1 0 16,-22 0-16,21 0 0,-21 0 16,1 0-16,-1 0 15,-21 22 17</inkml:trace>
  <inkml:trace contextRef="#ctx0" brushRef="#br0" timeOffset="82880">19960 11769 0,'0'0'0,"21"0"0,0 0 15,-21-21 1,0-1-1,0 1-15,0 0 16,0 0-16,-21 21 0,0-21 0,0 21 16,0 0-16,0 0 0,-1-21 0,-20 21 15,21 0-15,0 0 0,-22 0 16,22 21-16,0-21 0,-21 21 0,21 0 16,-22 0-16,22 0 0,0 22 0,-21-22 15,20 21-15,1-21 0,0 22 16,21-22-16,0 21 0,-21-21 0,21 1 15,0-1-15,0 0 0,0 0 16,0 0-16,21 0 0,0-21 16,0 0-16,1 0 0,-1 0 0,0 0 15,21 0-15,-21 0 0,1-21 16,20 0-16,-21 0 0,0 0 0,0 0 16,22-1-16,-22 1 0,0-21 0,0 21 15,0-22-15,1 22 0,-22-21 16,21 21-16,0 0 0,-21-22 0,0 22 15,-21 42 17,0 0-32,-1 1 15,1-1-15,21 0 0,-21 0 16,21 0-16,-21 0 0,21 1 0,0-1 16,0 21-16,0-21 0,0 0 15,21 1-15,0-1 0,0 0 16,1 0-16,-1-21 0,0 21 0,0-21 15,21 0-15,-20 0 0,-1 0 16,21 0-16,-21 0 0,0-21 0,1 0 16,20 0-16,-21 0 0,0-22 15,0 22-15,1-21 0,-1-1 0,0 1 16,-21 0-16,21-22 0,0 22 16,0-22-16,1 1 0,-1 21 0,-21-1 15,0 1-15,21 0 0,-21-1 0,0 22 16,0 0-16,0 42 15,-21 0-15,0 0 16,-1 1-16,1 20 0,21 0 16,-21 1-16,0-1 0,0-21 0,0 21 15,-1 1-15,22-1 0,-21 0 16,21 1-16,-21-22 0,21 21 0,-21-21 16,21 1-16,0 20 0,0-21 0,-21 0 15,21 0-15,0-42 31,0 0-15,21 0-16,0 0 16,0 0-16,0-1 0,22 1 0,-1-21 15,0 21-15,1 0 0,-22-1 16,21 1-16,-21 21 0,22-21 16,-22 21-16,21 0 0,-21-21 0,1 21 15,-44 0 16,1 0-31,-21 0 0,21 0 0,0 0 16,-1 0-16,-20 21 0,21-21 16,0 21-16,0-21 0,-1 21 0,1-21 15,0 22-15,21-1 0,-21 0 16,21 0-16,0 0 16,0 0-16,0 1 0,0-1 15,0 0-15,0 0 0,0 0 0,0 0 16,21 1-16,0-22 0,-21 21 15,21 0-15,1-21 0,-1 21 0,0-21 16,0 0-16,0 0 0,0 0 0,1 0 16,20 0-16,-21 0 0,21 0 15,-20 0-15,20 0 0,-21-21 0,0 0 16,22 0-16,-22-1 0,0 1 16,0 0-16,0 0 0,0-21 0,-21 20 15,0 1-15,22 0 0,-22 0 0,21 0 16,-42 21 15,-1 0-31,1 21 0,0 0 0,0 0 16,0 0-16,0 1 0,-1-1 15,1 0-15,0 21 0,21-21 0,-21 1 16,21-1-16,0 0 0,0 0 16,0 0-16,0 0 0,21 1 0,0-1 15,0-21-15,1 0 0,20 21 16,-21-21-16,21 0 0,-20 0 15,20 0-15,-21 0 0,21-21 0,22 0 16,-22-1-16,22-41 16,-22 42-16,0-22 0,-20 1 15,-1 21-15,21-21 0,-21-1 0,0 1 16,1 21-16,-22 0 0,0-1 0,0 1 16,0 0-16,-22 21 15,1 0-15,0 21 16,0 0-16,0 1 0,21-1 15,0 0-15,0 21 0,0-21 0,0 22 16,0-22-16,0 0 0,0 21 0,0-20 16,0-1-16,0 21 0,0-21 15,0 0-15,21 1 0,-21-1 16,0 0-16,0 0 16,-21-21-1,0 0 1,-1 0-16,1 0 0,-21 0 0,0 0 15,-22 0-15,1 0 0,-22 0 16,-21 0-16,0 21 0</inkml:trace>
  <inkml:trace contextRef="#ctx0" brushRef="#br0" timeOffset="83495.83">3916 13018 0,'0'-22'0,"0"1"15,0 0-15,0 0 16,0-21-16,0 20 0,0 1 0,0 0 16,0-21-16,0 21 15,0-1-15,-21 22 16,-1 22-16,22-1 0,-21 0 15,21 21-15,0 1 0,-21 20 16,21-21-16,-21 22 0,21-22 0,-21 22 16,21-22-16,0 0 0,0 1 15,-21 20-15,21-20 0,-22-1 0,22 0 16,0-21-16,0 22 0,0-1 16,0-21-16,0 0 0,0 1 0,0-44 46,0 1-46,0 0 0,0 0 16</inkml:trace>
  <inkml:trace contextRef="#ctx0" brushRef="#br0" timeOffset="84507.78">3514 13314 0,'0'0'0,"-22"0"0,-20 0 31,84 0-15,-20 0-1,20 0-15,0 0 16,1 0-16,-1 0 0,21 0 0,-20-21 16,20 0-16,1 21 0,-22-22 0,22 1 15,-22 0-15,0 0 0,1 21 16,-1-21-16,-21 21 0,0 0 0,0 0 16,-42 21-1,0 0 1,21 0-16,-21 0 0,0 1 0,21-1 15,0 21-15,-21-21 0,21 0 16,-22 22-16,22-22 0,0 21 0,0-21 16,0 1-16,0 20 0,0-21 15,0 0-15,22 0 0,-1 1 16,0-22-16,21 0 16,-21 0-16,1 0 0,20-22 15,-21 1-15,21 21 0,-20-21 0,20 0 16,-21 0-16,21-22 0,-20 22 15,20 0-15,-21 0 0,0-21 0,-21 20 16,21 1-16,-21 0 0,22 0 16,-22 0-16,0 0 0,0 42 31,0 0-15,0 0-16,0 0 0,0 0 15,0 1-15,0-1 0,0 0 16,21 0-16,0 0 0,0 0 15,0-21-15,0 22 0,22-22 0,-22 0 16,0 0-16,21 0 0,-20 0 16,20 0-16,-21 0 0,21 0 0,-20-22 15,-1 1-15,21 21 0,-21-21 0,0 0 16,1 0-16,-22 0 16,0-1-16,0 1 0,0 0 0,0 0 15,0 0-15,0 0 0,0-1 16,-22 22-16,1 0 0,21-21 15,21 21 17,22 0-32,-22-21 15,0 21-15,21 0 0,-20-21 16,41 21-16,-21 0 0,1-21 0,-1 21 16,22 0-16,-22 0 0,0-21 0,1 21 15,-22 0-15,0 0 0,0 0 16,-21 21-16,0 0 15,0 0-15,0 0 0,-21-21 0,0 21 16,0 22-16,-1-22 0,1 0 16,0 0-16,21 0 0,-21 1 0,21-1 15,0 0-15,0 21 0,0-21 16,0 1-16,0-1 0,21 0 16,0-21-16,0 0 0,1 0 15,-1 0-15,21 0 0,-21 0 16,22 0-16,-1 0 0,0-21 0,1 0 15,-22 21-15,21-22 0,-21 1 0,22 0 16,-22-21-16,0 21 0,-21-1 16,0 1-16,0-21 0,0 21 0,0-22 15,-21 22-15,0-21 0,-22 21 16,1 0-16,-22-1 0,22 22 16,-21 0-16,20-21 0,1 21 0,-43 0 15,43 0-15,21 21 0,21 1 16,0-1-16,0 0 0,21-21 15,0 21-15,21 0 0,1-21 16,-1 21-16,22-21 0</inkml:trace>
  <inkml:trace contextRef="#ctx0" brushRef="#br0" timeOffset="88268.08">8276 13399 0,'-21'0'0,"42"0"0,-63 0 16,-1 0-1,22-22-15,21 1 16,0 0-16,0 0 0,0 0 15,21 0-15,1-1 0,-22 1 16,21 0-16,-21-21 0,0 21 0,0-22 16,0 22-16,0-21 0,0-1 0,0 22 15,0-21-15,0 21 0,-21 0 16,-1 21-16,1 0 0,0 0 16,0 0-16,-21 0 0,20 21 15,-20 0-15,21 0 0,0 21 0,-22 1 16,22-1-16,-42 43 0,42-43 15,-22 0-15,22-20 0,0 20 16,21 0-16,-21 1 0,21 20 16,0-42-16,0 22 0,0-22 15,0 0-15,21 0 0,0-21 16,0 0-16,22 0 16,-22 0-16,0-21 0,21 0 0,1 0 15,-22-1-15,21 1 0,0 0 0,22-42 16,-22 41-16,-21-20 15,22 21-15,-22-21 0,0 20 16,0 1-16,0-21 0,-21 21 0,22 0 16,-22-1-16,0 44 31,0-1-31,0 21 0,0-21 16,-22 0-16,22 1 0,0-1 15,0 21-15,0-21 0,0 0 0,0 1 16,0-1-16,0 0 0,0 0 15,0 0-15,0 0 0,0 1 16,22-1-16,-1-21 0,0 21 0,0-21 16,0 0-16,0 0 0,1 0 15,20 0-15,0 0 0,-21-21 16,22 0-16,-1-1 0,0 1 0,1 0 16,-1 0-16,0 0 0,1-22 15,-1 22-15,-21 0 0,22 0 0,-43 0 16,21 0-16,-21-1 0,0 1 0,0 0 15,-21 21 1,-1 0-16,1 0 0,0 0 0,0 0 16,0 0-16,0 0 0,-1 0 15,22 21-15,0 0 16,0 1-16,22-1 16,-1 0-16,0 0 0,-21 0 15,21 0-15,0 1 0,0-1 16,-21 21-16,22-21 0,-1 0 0,-21 1 15,21-1-15,-21 0 0,21 0 16,0 0-16,0-21 0,1 21 0,-1-21 16,0 0-16,0 0 0,21 0 0,-20 0 15,20 0-15,21 0 16,-20-21-16,-1 0 0,-21 21 0,22-21 16,-1 0-16,0-22 0,1 22 15,-1 0-15,-21-21 0,0 21 0,0-1 16,1-20-16,-22 21 0,21-21 15,-21-1-15,0 22 0,-21 21 16,-1 0-16,1-21 0,0 21 16,0 0-16,-21 0 0,20 21 0,-20-21 15,-21 42-15,20-20 16,1-1-16,21 0 0,-22 21 0,22-21 16,0 1-16,0-1 0,0 21 0,0-21 15,21 0-15,0 22 0,0-22 16,0 0-16,0 0 15,21-21-15,0 0 0,21 0 0,-21 0 16,1 0-16,20 0 0,0 0 16,-21-21-16,22 0 0,-1 0 0,-21 0 15,22-1-15,-22 1 0,0 0 16,0 0-16,0 0 0,0 0 0,1-22 16,-22 22-16,-22 21 46,1 21-46,0 0 16,21 1-16,0 20 0,0-21 16,0 21-16,-21 1 0,21-1 0,0 0 15,0 191 1,0-190-16,0 20 0,0 1 16,0-1-16,0 1 0,0-1 15,0 22-15,0-22 0,0 22 0,21 0 16,0-22-16,0 1 0,1-1 0,-1 1 15,-21-1-15,0 22 16,0-43-16,0 0 0,0 1 16,-21-43-16,-1 0 0,1 0 0,0 0 15,0 0-15,0-21 0,0-1 16,-1 1-16,-20-21 0,21 21 0,-21-22 16,20-20-16,1 21 0,-21-22 15,21 1-15,21-1 0,0-21 16,0 22-16,0-22 0,0 1 0,21 20 0,0-21 15,21 22-15,1-22 0,-1 22 16,0-22-16,22 0 0,-1 22 16,1-1-16,-22 1 0,22-1 0,-1 22 15,-20-21-15,-1 20 0,0 22 0,-21-21 16,22-1-16,-43 22 16,0 0-16,-21 21 15,-1 0-15,1 0 0,0 0 16,-21 0-16,21 21 0,-1 0 0,1 1 15,0-22-15,21 21 0,-21 0 0,21 0 16,0 0-16,0 0 16,0 1-16,21-22 0,0 21 0,0 0 15,1 0-15,-1 0 0,0 0 0,0-21 16,0 22-16,0-1 0,1 0 16,-1-21-16,-21 21 0,21-21 0,0 0 15,0 0-15,0 0 16,1 0-16,-1 0 0,0 0 15,0-21-15,0 21 0,0-21 0,1 0 16,-1-1-16,0 1 0,0-21 16,0 21-16,0 0 0,1-1 0,-1 1 15,-21 0-15,21 0 0,0 0 16,-21 42 31,0 0-47,0 0 15,0 0-15,0 1 0,0-1 0,0 0 16,0 0-16,0 21 0,0-20 16,0-1-16,0 0 0,0 0 0,0 0 15,0 0-15,0 1 0,21-1 0,0-21 16,1 0-16,-1 0 0,0 0 16,0 0-16,0 0 0,0 0 15,1 0-15,20-21 0,-21 21 0,21-22 0,-20 1 16,20 0-16,-21-21 15,0 21-15,0-1 0,1-20 0,-22 21 16,0 0-16,21 0 0,-21-1 0,0 1 16,21 21-16,-42 21 31,21 1-15,0-1-16,0 0 0,0 0 0,0 21 15,0-20-15,0-1 0,0 0 16,0 0-16,21 0 0,0 0 0,0 1 15,0-1-15,22 0 0,-22-21 16,0 0-16,21 0 0,-20 0 0,20 0 16,-21 0-16,0 0 0,22 0 15,-22-21-15,0 21 0,0-21 0,43-22 16,-43 22-16,0-21 0,-21 21 16,21-22-16,-21 22 0,21 0 15,-21 0-15,0 0 0,0-1 0,0 1 16,-21 42 15,21 1-31,-21-1 0,21 21 16,-21-21-16,21 0 0,0 22 15,0-22-15,0 21 0,0-21 16,-21 1-16,21-1 0,0 0 0,0 0 16,0 0-16,-22-21 15,22-21 1,0 0-1,22 0-15,-1-22 16,0 22-16,0 0 0,-21-21 16,21-1-16,43-20 0,-43 42 15,0 0-15,0-22 0,22 22 16,-22 0-16,0 21 0,0 21 31,-21 0-31,0 0 0,21 1 0,-21-1 0,0 0 16,0 21-16,0-21 0,0 22 15,0-22-15,0 0 0,21 21 16,-21-20-16,22-1 0,-22 0 0,0 0 16,21-21 15,0 0-31,0-21 16,0 0-16,0-22 0,1 22 15,-1 0-15,0-21 0,0 21 16,21-22-16,22-20 15,-43 42-15,21-22 0,-20 22 0,-1 0 16,0 0-16,21 0 16,-42 42-1,0 0 1,0 0-16,0 0 0,0 22 16,0-22-16,0 0 0,-21 0 0,21 21 15,0-20-15,0-1 0,0 21 16,0-21-16,21 0 0,0 1 0,22 20 15,-22-21-15,0-21 16,21 0-16,-20 21 0,20-21 0,-21 0 16,21 0-16,-20 0 0,20 0 0,-21-21 15,0 0-15,0 0 0,1 0 0,-1-1 16,0 1-16,0 0 16,-21-21-16,0-1 0,0 22 0,0-21 15,0 0-15,0 20 0,0-20 0,0 21 16,0 0-16,0 0 0,0-1 15,-21 22-15,0 0 0,0 0 16,-1 0-16,22 22 0,0-1 0,-21 0 16,21 0-16,0 21 15,0-20-15,0-1 0,0 21 0,0-21 0,0 22 16,21-22-16,-21 21 0,22-21 16,-1 0-16,0 1 0,21-22 15,-21 21-15,1-21 0,-1 0 0,0 0 0,21 0 16,-21 0-16,1-21 0,-1-1 15,0 1-15,21 0 0,-21 0 16,22-43-16,-22 43 0,-21-21 16,21 21-16,0-22 0,0 22 15,-21 0-15,0 0 0,0 42 32,0 0-32,0 0 0,-21 1 15,0-1-15,0 21 0,21-21 16,0 0-16,-21 22 0,21-22 0,-21 0 15,21 0-15,0 0 0,0 1 16,0-44 15,21 1-31,0 0 16,0 0-16,0 0 0,0 0 0,1-1 16,41-62-1,-42 41-15,0 22 0,1 0 16,-1 0-16,-21 42 15,0 0 1,0 0-16,0 22 0,0-22 16,0 0-16,0 0 0,0 22 15,21-22-15,0 0 0,-21 0 16,21 0-16,0 0 0,1 1 0,-1-1 16,0-21-16,0 0 0,0 0 15,22 0-15,-22 0 0,0 0 0,21 0 16,-21-21-16,1-1 0,-1 1 15,0 0-15,0 0 0,0-21 0,0 20 16,1-20-16,-1 0 0,0-1 16,0 1-16,0-21 0,0 20 0,1-20 15,-1-1-15,0 22 0,-21 0 0,0-1 16,0 1-16,0 21 0,0 0 16,0-1-16,-21 44 15,0-22-15,-1 42 0,1-21 16,21 21-16,-21 1 0,0-1 15,0 0-15,21 1 0,0-1 0,0 0 16,-21 64-16,21-63 0,0-22 16,0 21-16,0 0 0,21 1 15,-21-22-15,21 0 0,0 0 16,0 0-16,0 1 0,22-22 0,-22 0 16,0 0-16,0 0 0,0-22 15,1 22-15,41-42 0,-21 0 16,-20 21-16,-1-1 0,21-20 15,-21 21-15,0-21 0,1-1 0,-1 22 16,0 0-16,0 0 0,-21 0 16,21 21-16,-21 21 15,-21 0-15,21 0 16,-21 0-16,0 0 0,21 1 0,0-1 16,-21 21-16,21-21 0,-22 0 15,22 1-15,0-1 0,0 0 0,-21 0 16,21 0-16,0 0 15,21-42 1,-21 0 0,0 0-16</inkml:trace>
  <inkml:trace contextRef="#ctx0" brushRef="#br0" timeOffset="88503.85">13716 13060 0,'-21'0'0,"42"0"0,-63 0 0,63 0 32,0 0-32,0 0 0,21 0 0,1 0 15,-1 0-15,22 0 0,-22 0 16,21 0-16,1-21 0,-1 21 0,-20 0 16,20 0-16,1-21 15,-22 21-15,-21 0 0,22 0 0,-22 0 16,0 0-16,0 0 0,-42 0 15,-21 0 1,-1 0-16,-20 0 0</inkml:trace>
  <inkml:trace contextRef="#ctx0" brushRef="#br0" timeOffset="89272.05">614 14753 0,'0'0'0,"0"-21"0,0 0 0,0 0 16,0 0-16,0-1 0,0 1 0,0 0 15,0 0-15,0 0 16,0 42-1,0 0-15,0 21 16,0-20-16,0 20 0,0 21 16,0-20-16,0-1 0,0 22 0,0-1 15,0-21-15,0 22 0,0-1 16,0-20-16,-21 20 0,21-20 0,0-1 16,-22-21-16,22 21 0,0-20 15,0-1-15,0 0 0,22-21 47,-1-42-47,-21 20 0,21 1 0,0-21 16,0 21-16</inkml:trace>
  <inkml:trace contextRef="#ctx0" brushRef="#br0" timeOffset="89616.45">974 14965 0,'0'0'0,"21"0"16,0 0-16,-21 21 15,0 0 1,21 0-16,-21 1 0,21-1 16,-21 0-16,21-21 0,-21 21 0,22 0 15,-1-21-15,0 0 0,0 0 16,0 0-16,0 0 0,1 0 16,-1 0-16,0-21 0,-21 0 15,0 0 1,0 0-16,0-1 0,0 1 0,-21 0 15,0 21 1,-1 0-16,1 0 0,0 0 16,0 0-16,0 0 15,21 21-15,-21 0 0,21 1 16,0-1-16,0 0 0,0 0 16,0 0-16,21-21 15,21 0 1,-21 0-16,0 0 0,22 0 15,-1 0-15,0-21 0</inkml:trace>
  <inkml:trace contextRef="#ctx0" brushRef="#br0" timeOffset="90062.05">2032 14753 0,'0'-21'0,"0"42"0,0-63 15,0 21-15,0 0 0,0-1 16,0 44-1,0-1 1,-21 0-16,21 21 0,-21-21 16,21 22-16,-22-22 0,22 21 15,0 1-15,0-1 0,-21 0 0,21 1 16,0-1-16,0 0 0,0 1 16,0-1-16,0-21 0,0 21 15,0-20-15,21-1 0,-21 0 0,22-21 16,20 0-16,-21 0 0,0 0 15,22 0-15,-22-21 0,21 21 16,0-21-16,1-22 0,-22 22 0,21-21 16,-21 21-16,22-22 0,-22 1 15,0 0-15,0-1 0,0 1 0,-21 0 16,0-1-16,0 1 0,0 0 16,0 20-16,0 1 0,0 0 0,-21 0 15,0 21-15,0 0 16,21 21-1,-21-21-15,21 21 16,0 0-16,0 1 16,0-1-16,0 0 15,21-21-15,0 0 16,0 0-16,0 0 16</inkml:trace>
  <inkml:trace contextRef="#ctx0" brushRef="#br0" timeOffset="90657.02">2921 14732 0,'0'0'0,"0"21"31,-21 0-15,0 22-16,21-22 0,-22 0 16,22 21-16,-21 1 0,21-22 0,-21 21 15,21 1-15,0-1 0,0 0 16,-21 1-16,21-1 0,-21 0 0,21 1 15,0-22-15,0 21 0,0-21 16,0 0-16,0 1 0,0-44 31,0 1-31,0 0 0,0 0 16,0-21-16,21 20 16,0-20-16,0-21 0,-21 20 0,21 1 15,1 0-15,-1-22 0,0 22 16,21-1-16,-21-20 0,1 21 0,-1 20 15,0-20-15,0 21 0,0 0 16,0 21-16,1 0 0,-1 0 0,-21 21 16,21-21-16,-21 21 0,0 0 15,0 22-15,0-22 0,-21 0 16,21 0-16,-21 0 0,-22 0 0,22 1 16,-21-1-16,21 0 15,-22 0-15,1-21 0,21 21 0,-22 0 0,1-21 16,21 0-16,0 0 15,0 0-15,-1 0 0,22 22 0,0-1 32,22 0-32,-1 0 0,0-21 15,0 21-15,0 0 0,0 1 16,22-1-16,-22 0 0,0 0 0,0 0 16,0 0-16,1 1 0,-22-1 15,21 0-15,0-21 0,-21 21 0,21-21 16,0 0-1,0 0 1,1-21-16,-1 0 0,0 0 16,0-1-16,0-20 15,0 21-15</inkml:trace>
  <inkml:trace contextRef="#ctx0" brushRef="#br0" timeOffset="91068.78">3768 14774 0,'42'-42'16,"-84"84"-16,84-105 0,-63 84 31,0 0-31,-1 22 0,1-22 16,0 21-16,0-21 0,-21 22 15,20-1-15,1 0 0,0 1 0,-21-1 16,-1 43-16,22-43 0,0-21 16,0 21-16,0-20 0,0-1 0,21 0 15,0 0-15,-22-21 16,22-21 15,0-21-31,0 20 0,22 1 0,-1-21 16,0 21-16,0-22 0,0 22 15,0 0-15,-21 0 0,22 0 0,-1 0 16,0 21-16,0 21 16,0-21-16,-21 21 0,0 0 15,0 21-15,21-20 0,-21-1 16,22 0-16,-22 0 0,21 0 15,0 0-15,-21 1 0,21-1 0,0-21 16,22 21-16,-22-21 0,0 0 16,0 0-16,21 0 0,-20 0 0,-1 0 15,0 0-15,0 0 0,0 0 0,0-21 16,1 0-16,-1-1 0,-21 1 16,0-21-16,21 21 0</inkml:trace>
  <inkml:trace contextRef="#ctx0" brushRef="#br0" timeOffset="92062.21">5059 15155 0,'0'0'15,"-21"0"-15,-1 0 16,1 0-16,21-21 16,0 0-1,0 0-15,0 0 0,0 0 16,0-1-16,0 1 0,21 0 16,1 0-16,-22-21 0,21 20 15,0-20-15,-21 0 0,21 21 0,-21-22 16,21 22-16,-21-21 0,0 21 15,-21 42 17,21 21-32,-21-21 0,0 22 0,0-22 15,-1 21-15,22 0 0,-21 1 0,21-1 16,-21 22-16,21-22 16,0-21-16,0 21 0,0 1 0,0-22 15,0 21-15,21-21 0,0 1 0,1-1 16,20-21-16,-21 0 0,0 0 15,0 0-15,22 0 0,-22 0 0,0 0 16,21-21-16,-20 21 0,20-22 16,-21-20-16,0 21 0,0 0 0,1-22 15,-22 22-15,0-21 0,0 21 16,0-22-16,0 22 0,-22-21 0,1 21 16,0-22-16,0 22 0,-21 0 0,20 0 15,1 0-15,0 21 0,0 0 16,42 0 15,0 0-31,0 0 0,22 0 0,-1 0 16,0 0-16,1 0 0,-1 0 15,22 0-15,-22 0 0,21 0 16,1-21-16,-22-1 0,22 22 0,-22-21 16,0 0-16,1 0 0,-1 21 15,-21-21-15,0 0 0,-21-1 16,-21 22 15,21 22-31,-21-1 0,21 21 16,-21-21-16,21 22 0,0-1 15,0 0-15,0 1 0,0-1 0,0 21 16,0 1-16,0-1 0,0 1 0,0-1 16,0 22-16,21-21 15,-21-1-15,0 1 0,0 20 0,0-20 16,0-1-16,0 22 0,0-22 0,-21 1 15,0-1-15,0 1 0,21-1 16,-22-20-16,1-1 0,21 0 0,0-20 16,-21-1-16,21 0 0,-21-21 15,21-21-15,-21 0 16,21-1-16,0 1 0,0-21 0,0 0 16,-21-1-16,21-20 15,-22-1-15,22 1 0,0-1 0,0 1 16,0-1-16,0 1 0,0-1 0,22-20 0,-1 20 15,0 1-15,0-1 16,0 22-16,0-22 0,22 22 0,-22 0 16,0 20-16,0-20 0,0 21 0,22 0 15,-22 0-15,21-1 0,1 1 16,-22 21-16,21-21 0,0 0 0,1 21 16</inkml:trace>
  <inkml:trace contextRef="#ctx0" brushRef="#br0" timeOffset="93161.1">7006 15155 0,'0'0'0,"-21"0"0,21 22 16,-21-22-16,21-22 31,21 1-31,0 0 15,0 0-15,22 0 0,-22 0 0,0-22 16,0 22-16,0 0 0,0-21 16,1 20-16,-1-20 0,0 0 15,-21-1-15,21 1 0,-21 0 0,0-1 0,0 1 16,0 0-16,0 21 0,0-22 16,0 22-16,0 0 0,0 42 15,0 0 1,0 22-16,-21-22 0,21 21 15,-21 22-15,21-22 0,-21 0 0,21 22 16,0-22-16,-22 22 0,22-22 16,0 21-16,0-20 0,0-1 0,0 0 15,0 1-15,22-22 0,-1 0 0,0 21 16,0-42-16,0 22 0,0-22 16,22 0-16,-22 0 0,21 0 0,1-22 15,-22 1-15,21 0 0,0 0 16,1-21-16,-1 20 0,-21-20 15,22 0-15,-1-1 0,-21 1 0,0 0 16,22-22-16,-22 22 0,0-22 16,-21 22-16,21 0 0,-21-1 0,0 1 15,21 21-15,-21 0 0,0 0 0,-21 42 32,0 0-32,21 21 0,-21-21 15,0 22-15,21-1 0,-22 0 16,1 1-16,0-1 0,21-21 15,0 22-15,-21-1 0,0 0 0,0-21 16,21 22-16,0-22 0,-22 0 16,22 0-16,0 0 0,-21 1 0,21-1 15,0-42 17,21-1-32,1 1 0,-1 0 0,0 0 15,-21 0-15,42 0 0,-21-22 16,1 22-16,-1 0 0,0 0 0,0 0 15,-21-1-15,21 22 0,0 0 0,1 0 16,-1 0 0,-21 22-16,0-1 0,0 0 15,0 0-15,0 0 0,21 0 16,-21 22-16,21-22 0,-21 0 16,21 0-16,-21 0 0,21 1 0,1-1 15,-1 0-15,0 0 0,0-21 16,21 0-16,-20 0 0,20 0 0,-21 0 15,21 0-15,-20-21 0,20 0 16,-21 21-16,21-21 0,-20-22 16,-1 22-16,21 0 0,-21 0 0,0-22 0,1 22 15,-22-21-15,0 0 0,0 20 0,0-20 16,0 21-16,0 0 0,0 0 16,0-1-16,0 1 0,-22 21 15,1 0-15,0 21 16,0-21-16,21 22 0,-21 20 0,0-21 15,-1 0-15,22 22 0,0-22 0,0 21 16,-21-21-16,21 22 0,0-22 16,0 21-16,0-21 0,0 0 0,0 1 15,0-1-15,0 0 0,0 0 16,21-21-16,1 0 0,-1 0 16,0 0-16,0 0 0,0 0 0,0-21 15,1 21-15,-1-21 0,0 0 16,0-1-16,0 1 0,0 0 0,-21 0 15,0 0-15,22 0 0,-22-1 16,0 1-16,0 0 0,0 0 16,-22 0-16,1 0 0,0-1 15,0 22-15,-21-21 0</inkml:trace>
  <inkml:trace contextRef="#ctx0" brushRef="#br0" timeOffset="93376.49">7070 14965 0,'0'0'0,"21"0"16,0 0-16,21 0 0,-21 0 16,22 0-16,-1-21 0,0 21 15,1-21-15,-1 21 0,0-22 16,1 22-16,-1-21 0,22 0 0,-22 21 15,-21-21-15,21 21 0,1-21 16,-22 21-16</inkml:trace>
  <inkml:trace contextRef="#ctx0" brushRef="#br0" timeOffset="95125.16">9885 14923 0,'0'0'0,"-21"0"0,21-22 16,-22 22-16,22-21 16,0 0-16,0 0 15,0 0-15,0 0 0,0-1 16,0 1-16,0 0 0,22 0 16,-1 21-16,0-21 0,0 0 0,0 21 15,0 0-15,1-22 0,-1 22 16,0 0-16,0 0 0,0 0 0,0 22 15,1-1-15,-22 0 0,21 0 0,0 0 16,-21 0-16,0 22 0,21-1 16,-21-21-16,0 22 0,21-1 0,-21-21 15,0 21-15,0 1 0,0-22 16,0 21-16,0-21 0,0 22 0,-21-22 16,21 0-16,-21-21 0,21 21 15,0-42 16,0 0-31,0 0 0,21 0 16,0-1-16,0-20 0,1 21 16,-1-21-16,0 20 0,0-20 0,0 21 15,0-21-15,1-1 0,20 22 16,-21-21-16,0 21 0,0-22 0,22 22 16,-22 21-16,0-21 0,0 21 15,0 0-15,1 0 16,-22 21-16,21-21 0,-21 21 0,0 22 15,0-22-15,0 0 0,0 21 0,0-21 16,0 22-16,0-22 0,0 0 16,0 21-16,0-20 0,0-1 0,0 21 15,0-21-15,0 0 0,0 1 16,21-22 0,0 0-16,0 0 0,0 0 0,1 0 15,-1-22-15,0 1 0,21 0 16,-21 21-16,1-21 0,20 0 0,-21 0 15,21-22-15,-20 22 0,-1 0 16,21 0-16,-21-22 0,0 22 16,-21 0-16,22 0 0,-22 0 0,21 0 15,-21 42 17,-21 0-32,21 0 0,0 0 15,-22 0-15,22 22 0,-21-22 16,21 0-16,0 0 0,-21 0 0,21 1 15,0-1-15,0 0 0,0 0 0,0 0 16,0 0-16,21-21 16,0 0-16,1 0 0,-1 0 15,0 0-15,0 0 0,0-21 16,0 0-16,1 0 0,-1 21 0,-21-21 16,0 0-16,21-1 0,-21 1 0,0 0 15,0-21-15,0 21 16,0-1-16,-21 1 0,0 0 0,-1 0 15,1 0-15,0 21 0,0-21 16,0 21-16,0-22 0,42 22 31,0 0-15,0 0-16,21 0 0,1 0 0,-22 0 16,21 0-16,1 0 0,20 0 15,-21 0-15,1 0 0,20 0 16,-20 0-16,-1 0 0,0 0 0,1-21 15,-1 21-15,0 0 0,-21 0 0,1 0 16,-1 0-16,-42 0 31,-1 0-31,1 0 0,-21 21 16,21 1-16,0-1 0,-22-21 0,22 21 16,0 0-16,-21 0 0,20 0 0,1 1 15,0-1-15,21 21 0,-21-21 16,21 0-16,-21 1 0,21-1 0,0 21 15,0-21-15,0 0 0,0 1 16,0-1-16,21-21 16,0 0-16,21 0 0,-20 0 15,-1 0-15,0 0 0,0-21 16,21 21-16,-20-22 0,20 1 0,0 0 16,-21-21-16,22 21 0,-22-22 0,0 22 15,21-21-15,-20-1 0,-1 1 16,0 0-16,0-1 0,-21-20 0,0 21 15,21-22-15,-21 22 0,0-1 16,0 1-16,0 0 0,0 21 0,0-1 16,0 1-16,-21 42 15,0 22 1,0-22-16,0 21 0,21 1 0,-22-1 16,22 21-16,-21-20 0,21-1 15,0 0-15,0 1 0,0-1 16,0 0-16,0 1 0,0-1 0,0-21 15,0 22-15,21-22 0,1 0 16,-1 0-16,0 0 0,21 0 0,-21 1 16,22-22-16,-22 0 0,21 0 0,1 0 15,-1 0-15,-21-22 0,21 1 16,1 0-16,-1 0 0,-21 0 0,0 0 16,22-1-16,-22 1 0,0-21 15,0 21-15,0-22 0,1 22 16,-22 0-16,0-21 0,0 21 0,0-1 0,0 1 15,-22 21 1,1 0-16,0 0 0,0 21 16,0 1-16,0-1 0,-1 21 0,1-21 15,21 0-15,0 22 0,0-22 16,0 0-16,0 0 0,0 0 0,0 1 16,21-1-16,1 0 0,-1 0 15,0-21-15,0 0 0,21 21 0,-20-21 16,20 0-16,-21 0 0,21 0 0,-20 0 15,20-21-15,0 0 0,1 21 16</inkml:trace>
  <inkml:trace contextRef="#ctx0" brushRef="#br0" timeOffset="97876.54">14732 14669 0,'0'0'16,"-21"0"-16,0 0 0,-1 0 0,22-22 47,0 1-47,22 21 0,-1-21 15,-21 0-15,42 0 0,-21 0 0,0-1 16,1-20-16,20 21 0,-21 0 16,0-22-16,0 22 0,1-42 15,-22 20-15,0 22 0,0 0 16,-22 0-16,1 0 0,-21 21 16,0 0-16,20 0 0,-20 0 0,0 0 15,21 21-15,-22 0 16,22 0-16,-21 22 0,21-1 0,-1-21 15,1 21-15,21 22 0,0-22 0,0 1 16,0-1-16,0 0 0,0-21 16,21 22-16,1-1 0,-22 0 0,21 1 15,0-22-15,-21 21 0,21-21 16,-21 22-16,0-22 0,0 0 0,0 0 16,0 0-16,0 1 0,0-1 0,-42 0 15,21 0-15,-1-21 0,1 0 16,-21 0-16,0 0 0,20 0 0,-20 0 15,0-21-15,-1 0 0,22 0 16,-21-1-16,21 1 0,0 0 16,-1-21-16,1-1 0,0-41 15,0 41-15,21 1 0,0 0 16,0-1-16,0 1 0,0 21 0,0-21 16,0 20-16,21 22 0,0 0 15,-21 22-15,0-1 16,21 0-16,1 21 0,-1 1 0,-21-1 15,0-21-15,21 21 0,0 1 16,0-1-16,0 0 0,-21-20 16,22 20-16,20-21 0,-21 0 0,0 22 0,0-22 15,22 0-15,-1-21 16,-21 21-16,22-21 0,-1 0 0,0 0 16,-21 0-16,22 0 0,-1 0 15,0-21-15,1 0 0,-1 0 0,0-1 16,1 1-16,-1 0 0,0 0 0,-20 0 15,-1-22-15,0 22 0,0 0 16,-21 0-16,21 0 0,-21 0 0,-21 21 31,0 0-31,21 21 16,-21-21-16,21 21 0,-21 0 0,21 0 16,0 0-16,0 1 0,0-1 15,0 0-15,0 0 0,0 0 16,0 0-16,21-21 15,0 0-15,0 0 0,0 0 16,22 0-16,-22 0 0,0 0 0,21 0 16,-21 0-16,22-21 0,-1 21 0,-21-21 15,0 0-15,22 0 0,-22 0 16,0-1-16,0 1 0,0 0 0,-21 0 16,0 0-16,22 21 0,-22-21 0,0-1 15,0 44 16,0-1-15,0 0-16,-22 0 0,22 0 0,-21 0 16,21 22-16,0-22 0,-21 21 15,21 1-15,-21-1 0,21 0 16,-21 22-16,21-22 0,0 22 0,0-1 16,0-21-16,-21 22 0,21-22 0,0 22 15,-22-1-15,22-20 0,0 20 16,0-21-16,-21 22 0,21-1 0,-21-20 15,21-1-15,0 0 0,-21 1 0,0-1 16,0-21-16,21 0 0,-22 1 16,1-22-16,0 0 0,0 0 0,0 0 15,0 0-15,-1-22 0,1-20 0,0 21 16,0-21-16,0-1 16,21 1-16,0 0 0,0-1 0,0-20 15,21-1-15,0 1 0,0-1 0,22 1 16,-1-22-16,21 22 0,-20-22 15,20 0-15,1 22 0,-22-22 0,22 22 16,-1-1-16,-21 1 0,1-1 16,20 22-16,-20-1 0,-1 1 0,-21 21 15,21 0-15,-20 0 0,-22-1 0,0 44 32,0-1-32,-22 0 15,1 0-15,0 0 0,0 22 0,21-22 16,0 0-16,0 21 15,0-21-15,0 1 0,0-1 0,0 0 16,0 0-16,0 0 0,21 0 16,0 1-16,0-1 0,1-21 15,-1 0-15,0 0 16,-21-21 0,0-1-1,-21 1-15,21 0 0,-21 21 16,-1-21-16,1 21 15,0 0 1,21 21 0,0 0-16,0 0 15,0 1-15,21-22 16,0 0-16,1 21 0,-1-21 16,0 0-16,0 0 0,21 0 0,-20 0 15,20 0-15,0 0 0,1 0 0,-1 0 16,0-21-16,1-1 0,-1 22 15,0-21-15,-21 0 0,22-21 0,-22 21 16,21-22-16,-21 1 0,1 0 16,-1-1-16,0-20 0,0 20 0,0-20 15,0-1-15,-21 22 0,22-21 0,-22 20 16,21 1-16,-21 0 16,0 20-16,0-20 0,0 63 31,0 0-31,0 1 15,0 20-15,-21 0 0,-1 1 0,1 20 16,0-21-16,0 1 0,21 20 16,-21-20-16,0-1 0,21 0 0,-22 1 15,22-1-15,0-21 0,0 21 16,0-20-16,0-1 0,22 21 16,-1-21-16,0-21 0,0 21 0,0 1 15,0-22-15,1 0 0,-1 0 0,42 0 16,-42 0-16,1 0 0,20-22 15,-21 1-15,21 21 0,-20-21 16,-1 0-16,21-21 0,-21 20 16,22-20-16,-22 0 0,0 21 15,-21-1-15,0 1 0,0 0 0,0 0 16,-21 21 0,21 21-1,-21-21-15,21 21 0,-22 0 16,22 1-16,0-1 0,0 0 0,0 0 15,0 0-15,0 0 0,0 1 16,0-1-16,22 0 16,-1-21-16,-21 21 0,21-21 0,0 0 15,0 0-15,0 0 0,1 0 0,-1 0 16,21 0-16,-21 0 0,0 0 16,1-21-16,-1 21 0,0-21 0,0 0 15,0-1-15,0 1 0,1 0 0,-1 0 16,0-21-16,-21 20 0,21 1 15,-21 0-15,0 0 0,0 0 0,-21 42 32,0 0-17,21 0-15,-21 0 0,21 1 16,0-1-16,0 0 0,-22 21 16,22-21-16,-21 1 0,21-1 0,0 0 15,0 0-15,0 0 0,0 0 16,0-42 15,0 0-15,0 0-1,0 0-15,21 0 0,1-22 0,-1 22 16,-21 0-16,21-21 0,0 20 16,0-20-16,0 21 0,1-21 0,-1 20 15,0 1-15,0 21 0,0 0 16,22 106 15,-22-85-31,-21 0 0,0 22 16,0-22-16,0 0 0,0 0 15,0 0-15,0 1 0,0-1 0,0 0 16,21 0-16,-21 0 16,21-21-1,0 0 1,-21-21-16,21 0 0,1 0 15,-1-22-15,0 22 16,0 0-16,0 0 0,22-21 16,-22 20-16,42-41 15,-20 42-15,-22-22 0,21 22 0,-21 21 16,0-21-16,1 21 0,-1 0 16,-21 21-16,0 0 0,0 1 15,0-1-15,0 21 0,-21-21 0,-1 22 16,22-22-16,0 21 0,0-21 15,-21 22-15,21-22 0,0 0 0,0 0 16,0 0-16,0 0 0,0 1 0,0-1 16,0 0-16,21-21 15,1 0-15,-1 0 0,0 0 16,21 0-16,-21-21 16,1 21-16,-1-21 0,0-1 15,21 1-15,-21 21 0,1-21 0,20 0 16,-21 0-16,0-43 0,-21 43 15,21-21-15,-21 21 16,0-1-16,0-20 0</inkml:trace>
  <inkml:trace contextRef="#ctx0" brushRef="#br0" timeOffset="98212.35">16552 14393 0,'-63'0'0,"126"0"0,-169 0 15,64 0-15,0 0 0,21 0 0,21-21 16,42 21 0,-21-21-16,43 21 0,-1-21 0,1 21 15,-1-21-15,22 21 0,-22 0 16,22-21-16,0 21 0,-22 0 0,22-22 15,-22 22-15,22 0 0,-22 0 16,-20-21-16,20 21 0,-20 0 0,-22 0 16,21 0-16,-21 0 15,-42 0 1,0 0 0,-21 0-16,-1 0 0,-20 0 0,-1 21 15,1-21-15,-22 22 0</inkml:trace>
  <inkml:trace contextRef="#ctx0" brushRef="#br0" timeOffset="99368.68">487 16679 0,'-21'0'31,"21"-21"-15,0 0-16,0 0 0,0 0 16,0-22-16,0 22 0,0 0 15,21 0-15,0 0 16,0 0-16,0 21 0,0-22 0,1 1 15,20 21-15,-21 0 0,21 0 16,1 0-16,-22 21 0,21 1 16,1 20-16,-22 0 0,21 1 0,-21-1 15,0 21-15,1 1 0,-22-1 16,0-20-16,0 20 0,-22 1 16,-20-1-16,21-20 0,-21-1 0,-1 21 15,1-41-15,0 20 0,-1-21 16,1 0-16,0 0 0,20 1 15,-20-22-15,21 0 0,0 0 0,0 0 16,21-22-16,0-20 16,0 21-16,0 0 15,0-22-15,0 22 0,0-21 16,21 0-16,-21-1 0,21 1 16,0 21-16,0 0 0,0-1 0,1 1 15,-1 21-15,0 0 0,0 0 16,0 21-16,0 22 0,1-22 0,-1 21 15,0-21-15,0 22 0,0-1 16,-21 0-16,0-20 0,21 20 16,1-21-16,-22 0 0,0 0 0,0 1 15,21-1-15,-21 0 0,0 0 16,21-21-16,-21 21 16,21-21-1,-21-21 1,21 0-16,0 0 15,-21-22-15,22 22 0,-22 0 0</inkml:trace>
  <inkml:trace contextRef="#ctx0" brushRef="#br0" timeOffset="99552.58">1270 16891 0,'0'0'0,"21"0"0,-21-21 0,0 0 15,0 0 1,21 21 31,0 0-47,1 0 15,-1 0-15,0 0 0,0 0 16,0 0-16,22 0 0</inkml:trace>
  <inkml:trace contextRef="#ctx0" brushRef="#br0" timeOffset="100020.31">2265 16510 0,'42'-21'16,"-84"42"-16,84-63 0,-21 21 0,-21-1 0,-21 22 31,0 22-15,0-1-16,0 0 15,-1 21-15,1-21 0,0 22 16,0 20-16,21-20 0,-21 20 0,0-21 15,21 22-15,0-1 0,-22-20 16,22-1-16,0 0 0,0 1 0,0-1 16,0-21-16,22 0 0,-22 1 15,42-22-15,-21 0 0,21 0 0,-20 0 16,20 0-16,0 0 16,1-22-16,-1 1 0,-21 0 0,21 0 15,1-21-15,-22 20 0,21-20 16,-21 0-16,1-1 0,-1-20 0,-21 21 15,0-22-15,0 22 0,0-22 16,-21 22-16,-1 0 0,-20-1 16,0 1-16,21 21 0,-43 0 15,22-1-15,-1 22 0,1 0 0,0 0 16,-1 0-16,1 22 0,-21 20 16,20 0-16,22-21 0,0 22 15,21-1-15,0 0 0,0 1 0,0-1 16,0 0-16,63 64 15,-20-85-15,-1 1 16,0-1-16,1-21 0,20 0 16,-20 0-16,20-21 0</inkml:trace>
  <inkml:trace contextRef="#ctx0" brushRef="#br0" timeOffset="100907.54">3048 16425 0,'0'-42'0,"0"84"0,0-126 0,0 63 15,0-22-15,0 22 0,0 0 16,-21 21-16,21 21 16,0 0-16,-21 0 15,21 22-15,0-1 0,0 0 16,0 1-16,0-1 0,0 22 0,0-1 16,0-21-16,0 22 0,0-1 15,0-20-15,0-1 0,0 0 0,0 1 16,0-22-16,0 21 0,0-21 15,0 1-15,-22-22 16,22-22 0,0 1-16,0-21 15,0 21-15,0 0 0,0-22 16,0 22-16,0-21 0,22-1 16,-1 22-16,0 0 0,0 0 15,0-21-15,22 42 0,-22-22 0,21 22 16,0 0-16,-20 0 0,20 0 15,0 22-15,-21-1 0,22 0 0,-22 0 16,21 0-16,-21 0 16,-21 22-16,0-22 0,0 21 0,0-21 0,0 22 15,-21-22-15,0 0 0,-21 21 16,21-20-16,-22-1 0,1 0 0,21 0 16,-22-21-16,1 21 0,21-21 15,-21 0-15,20 0 0,1 0 16,0 0-16,0 0 0,42-21 31,0 21-15,0 0-16,1-21 0,20 21 0,-21-21 15,21 0-15,-20 21 0,20-22 16,0 1-16,1 21 0,-1-21 0,-21 0 16,21 0-16,1 0 0,-1-1 15,-21-20-15,43 0 0,-43 21 16,0-1-16,-21 1 0,21 21 15,-21-21-15,0 0 0,0 0 16,0 42 15,0 0-31,0 0 16,-21 0-16,21 1 0,-21 62 16,0-63-16,21 22 0,0 20 15,0-20-15,0-1 0,0 0 0,0 22 16,0-1-16,0 1 0,0-1 15,0 1-15,0 20 0,0-20 0,0 21 16,0-22-16,0 1 0,-21 20 16,-1-20-16,1-1 0,-21-20 15,21 20-15,0-21 0,-1-20 0,1 20 16,0-21-16,0-21 16,0 0-16,0 0 0,-1 0 15,22-21-15,-21 0 16,21 0-16,0-1 0,0-20 0,0 21 15,0 0-15,0-22 0,0 1 16,0 0-16,0-1 0,0 1 16,0-21-16,21 20 0,1-20 0,-1-1 15,-21 1-15</inkml:trace>
  <inkml:trace contextRef="#ctx0" brushRef="#br0" timeOffset="101123.48">3641 16574 0,'0'0'0,"21"21"94,0-21-94,0 0 0,0 0 15,0 0-15,1 0 0,-1 0 16</inkml:trace>
  <inkml:trace contextRef="#ctx0" brushRef="#br0" timeOffset="101459.46">4000 16764 0,'0'0'0,"22"0"16,-1 0-16,-21-21 15,0 0-15,21 21 0,-21-21 16,21 21-16,-21-22 0,0 1 16,21 21-16,-21-21 0,-21 21 31,0 0-31,0 0 0,0 21 16,-1 0-1,1 1-15,21 20 0,0-21 0,-21 21 16,21-20-16,0 20 0,0 0 15,0 1-15,0-22 0,0 21 0,0-21 16,0 0-16,0 1 0,21-1 16,0 0-16,1 0 0,-1-21 15,0 0-15,0 0 0,21 0 0,-20 0 16,20 0-16,-21-21 0,21 0 0,1 0 16,-1-1-16,-21 1 15,22 0-15,-1 0 0,0-21 0</inkml:trace>
  <inkml:trace contextRef="#ctx0" brushRef="#br0" timeOffset="101932.19">4614 16806 0,'0'-84'16,"-42"232"-16,84-212 0,-42-41 0,0 83 0,0 1 16,-21 21-1,0 21-15,21 1 16,-21-1-16,21 0 0,0 0 16,0 21-16,0-20 0,-21 20 0,21 0 15,0-21-15,0 22 0,0-22 16,0 21-16,0-21 0,0 1 0,21-1 15,0 0-15,-21 0 0,21-21 16,0 0-16,22 0 0,-22 0 0,0 0 16,21 0-16,-21 0 15,22-21-15,-22 21 0,21-21 0,-21 0 16,22-1-16,-22 1 0,0-21 16,0 21-16,0-22 0,1 1 0,-1-21 15,-21 20-15,0 1 0,0-22 16,0 22-16,0 0 0,0-1 0,0 1 15,0 0-15,0 21 0,0-1 0,0 1 16,0 42 0,0 1-1,0-1-15,0 21 0,0 0 16,-21 1-16,21 20 0,-22-20 0,22 20 16,-21-21-16,21 22 15,0-22-15,0 22 0,0-22 0,0 0 16,0-20-16,0 20 0,0-21 15,0 0-15,0 0 0,21-21 0,1 0 16,-1 0-16,0 0 0,0 0 16,0 0-16,0 0 0,1-21 0,-1 0 15,-21 0-15,21 0 0,0 0 16,-21-1-16,0-20 0,0 21 0</inkml:trace>
  <inkml:trace contextRef="#ctx0" brushRef="#br0" timeOffset="102121.08">5059 16743 0,'0'0'0,"-43"0"0,22-21 16,0 21-16,0 0 16,42 0-1,0 0 1,0-21-16,1 21 0,-1-22 16,0 22-16,21 0 0,-21-21 0,22 21 15,-22-21-15,0 21 0,21 0 0,1-21 16,-22 21-16,21 0 0,-21 0 15,1-21-15,-1 21 0,0 0 0</inkml:trace>
  <inkml:trace contextRef="#ctx0" brushRef="#br0" timeOffset="103228.47">6477 16955 0,'0'0'16,"-42"21"-16,20-21 0,-20 21 0,21-21 15,0 0-15,21-21 32,0 0-32,21-1 0,-21 1 15,21 0-15,0 0 0,0-21 16,22 20-16,-22-20 0,0 0 15,21-1-15,-20 1 0,20 21 0,-21-21 16,0-1-16,0 22 16,1-21-16,-1 21 0,-21-1 0,-21 44 31,-1-1-31,-20 0 0,21 0 16,0 21-16,0-20 0,-22 20 0,22 0 15,21 1-15,0-1 16,-21 0-16,21 1 0,0-22 0,0 42 15,0-20-15,0-22 16,21 0-16,0-21 0,0 21 0,1-21 16,20 0-16,0 0 0,-21 0 15,22 0-15,-1 0 0,0-21 0,1 21 16,41-42-16,-62 20 16,20-20-16,-21 21 0,0 0 0,-21-22 15,0 1-15,0 0 0,0 21 0,-21-22 16,-21 1-16,21 21 0,-22 0 15,1-1-15,0 22 0,-1 0 0,1 0 16,0 0-16,-1 0 16,1 0-16,21 0 0,0 0 0,-1 0 15,22 22-15,0-1 0,22-21 16,-1 21-16,0-21 16,21 0-16,1 0 0,-1 0 0,0 0 15,22 0-15,-22 0 0,22 0 16,-1 0-16,-21 0 0,22-21 0,-22 21 15,1-21-15,20-1 0,-21 22 16,-20-21-16,20 0 0,-21 21 0,0-21 16,0 21-16,1-21 0,-1 21 15,-21-21-15,0-1 16,0 44 15,-21-1-31,-1 0 0,22 0 0,-21 21 16,21-20-16,0 20 0,0 21 15,-21-20-15,21 20 0,-21 1 0,21-1 16,-21 1-16,21-1 16,0 1-16,0-1 0,0 1 0,0 20 15,-21-20-15,21-1 0,0 22 0,0 0 16,0-22-16,0 22 0,0 0 16,0-22-16,0 22 0,0-22 0,0 22 15,0 0-15,0-22 0,0 22 0,0-22 16,0 1-16,0-1 15,0-20-15,0-1 0,0 0 0,0-21 16,0 1-16,-22-22 16,1-22-16,21 1 15,-21-21-15,0 0 0,0-1 16,0-20-16,-1-1 0,22 1 0,-21-1 16,21-20-16,-21 20 0,21-21 15,0 1-15,0 20 0,0-20 0,0-1 16,0 0-16,21 1 0,0 20 15,1-21-15,-1 22 0,21 21 16,-21-22-16,0 22 0,1-1 16,-1 22-16,21 0 0,-21-21 0,0 42 15,1-21-15,-1-1 0,0 22 16,0 0-16,-21-21 16,21 0-1,-21 0 1,21 21-16,-21-21 0,22 21 0</inkml:trace>
  <inkml:trace contextRef="#ctx0" brushRef="#br0" timeOffset="105200.71">9356 16341 0,'0'0'0,"0"-21"15,0-85 1,0 85-1,-22 21-15,1 0 16,21 21-16,-21 0 16,21 21-16,-21 1 0,0-1 0,21 21 15,-21-20-15,-1 20 16,22 1-16,-21-1 0,0 1 0,0-1 16,-21-20-16,20 20 0,1-21 0,-21 1 15,21-1-15,0 0 0,-22-20 16,22-1-16,0 0 0,0-21 15,0 0 1,21-21-16,0 0 0,0-1 0,0 1 16,0 0-16,0-21 0,0-1 15,0 1-15,0 0 0,0-1 0,0-20 16,0 21-16,0-1 0,21 1 16,-21 21-16,21 0 0,-21-1 15,0 1-15,0 42 16,0 1-16,21-1 15,-21 21-15,21-21 0,-21 22 0,0-1 16,21 0-16,1 1 0,-22-1 16,21 0-16,0-21 0,0 22 0,0-22 15,0 0-15,1 0 0,-1 0 16,21-21-16,-21 0 0,22 0 0,-1 0 16,21 0-16,-20 0 15,-1-21-15,0 0 0,1 0 0,-1 0 16,43-64-16,-64 43 15,0-1-15,0 1 0,0 0 16,-21-1-16,0-20 0,0 21 0,0-1 16,0-20-16,-21 20 0,0-20 15,0 21-15,0-1 0,0 1 0,-1 0 16,-20 20-16,21-20 0,-21 42 16,20-21-16,-20 21 0,21 0 0,-21 21 15,20 0-15,-20 0 0,21 22 0,-21-1 16,20 0-16,-20 1 0,21 20 15,21-20-15,0 20 0,0-21 0,0 22 16,0-1-16,0-20 0,21 20 16,0-20-16,0-1 0,1 0 0,-1-21 15,21 22-15,0-22 0,-20 0 16,20 0-16,0-21 0,1 0 16,-1 0-16,0 0 0,22 0 15,-22 0-15,0-21 0,22 0 0,-22 0 16,1 0-16,20-1 0,-21-20 0,1 0 15,20-22-15,-42 22 16,1 0-16,-1-1 0,-21 22 16,0-21-16,0 21 0,0-1 15,0 1-15,-21 21 0,-1 0 0,1 0 16,0 0-16,21 21 0,-21-21 16,0 22-16,0-1 0,-1 21 0,22-21 15,0 22-15,0-22 0,0 21 16,0 0-16,0 1 0,0-22 15,0 21-15,0-21 0,0 1 0,22-1 16,-1 0-16,0 0 0,0 0 16,21-21-16,-20 0 0,-1 0 0,21 0 15,0 0-15,-20 0 0,20-21 16,0 21-16,1-21 0,-1 0 0,0-22 16,1 22-16,-1-21 0,0 21 15,1-22-15,-22 1 0,0 0 0,0 21 16,-21-22-16,0 22 0,0 0 15,0 0-15,-21 21 0,0 0 16,0 0-16,-1 21 16,1 0-16,0 0 0,0 0 15,21 22-15,0-22 0,0 21 0,0-21 16,0 22-16,0-22 0,0 21 16,21-21-16,0 1 0,0-1 0,-21 0 15,22 0-15,-1 0 0,0 0 16,0 1-16,0-22 0,0 0 0,-21 21 15,-21-42 17,0-1-32,0 1 0,0 0 15,0 0-15,-1 21 0,1-21 0,0 0 16,0-1-16,0 22 16,0 0-16,-1-21 0,22 42 31,0 1-16,22-1-15,-1-21 16,0 21-16,0-21 0,0 0 0,0 21 16,22-21-16,-22 0 0,0 21 15,0-21-15,22 0 0,-22 0 16,0 21-16,21-21 0,-21 0 0,22 0 0,-22 0 16,0 0-16,0 0 0,22-21 15,-22 0-15,0 0 0,0 0 16,-21 0-16,21-1 15,0 1-15,-21 0 0,22-21 0,-22 21 16,21-22-16,-21 22 0,0-21 16,21 21-16,-21-1 0,0 1 0,0 0 15,0 42 1,0 0 0,-21 1-16,0-1 0,21 21 0,0-21 15,-22 22-15,22-22 0,-21 21 16,21 22-16,0-43 0,0 0 15,0 0-15,0 0 16,21-21-16,1 0 16,-1 0-16,0 0 0,0 0 15,0-21-15,0 0 16,1 0-16,-22 0 0,21-22 16,-21 22-16,0-21 0,0 21 15</inkml:trace>
  <inkml:trace contextRef="#ctx0" brushRef="#br0" timeOffset="105364.62">11176 16447 0,'0'0'0,"-21"0"0,0-22 0,-1 22 16,1 0-16,0 0 0,0 0 15,0 0-15,0 0 16,21 22 0,21-1-1,0-21-15,0 21 0,0-21 16,0 0-16,1 0 0,-1 21 15,0-21-15,0 21 0</inkml:trace>
  <inkml:trace contextRef="#ctx0" brushRef="#br0" timeOffset="105780.74">11430 16722 0,'-21'-21'16,"21"-1"-1,0 1-15,0 0 16,0 0-16,0 0 0,0 0 0,21 21 16,0-22-16,0 22 0,0 0 0,1 0 15,-1 0-15,0 0 16,0 22-16,0-1 0,0 0 0,1 0 16,-1 21-16,0-20 0,0 20 15,-21 0-15,0 1 0,21-22 0,-21 21 16,0 0-16,0-20 0,0-1 15,0 21-15,0-21 0,0 0 16,0 1-16,-21-22 0,0 0 16,21-22-1,0 1-15,0 0 16,0 0-16,0-21 0,0 20 16,0-20-16,21 21 0,-21-21 0,21 20 15,0-20-15,22 0 0,-22 21 16,0-22-16,21 22 0,-20 0 0,20 0 15,0 21-15,-21-21 0,22-1 0,-22 22 16,21 0-16,-21 0 0,1 0 16,-1 0-16,0 0 0</inkml:trace>
  <inkml:trace contextRef="#ctx0" brushRef="#br0" timeOffset="106570.92">12171 16701 0,'-21'21'15,"63"-148"-15,-84 275 0,63-190 0,-42 105 16,42-63-1,0 0-15,0 0 16,0-21-16,0 21 0,1-21 16,-1 0-16,0-1 0,-21 1 15,21 21-15,0-21 0,-21 0 0,21 0 16,-21 0-16,0-1 0,0 1 16,0 0-16,-21 21 15,0 0-15,0 0 0,0 0 0,0 0 16,-1 21-16,1 0 15,0 1-15,0-1 0,0 0 0,21 0 16,0 0-16,0 22 0,0-22 0,0 0 16,0 0-16,0 0 0,0 0 15,21 22-15,21-22 0,-21 0 16,1-21-16,20 0 0,0 21 16,1-21-16,-1 0 0,0 0 0,1 0 15,-1 0-15,0-21 0,1 21 16,-1-21-16,0 0 0,22 0 0,-22-1 15,0 1-15,1 0 0,-1-21 16,-21 21-16,22-22 0,-22 1 16,0 21-16,0-22 0,-21 22 0,0 0 15,0-21-15,0 21 0,0-1 16,-21 22-16,0-21 0,0 21 0,-1 0 16,1 0-16,0 0 0,0 0 0,0 21 15,0-21-15,-1 22 0,1-1 16,0 21-16,0-21 0,0 0 0,0 22 15,21-22-15,0 0 0,0 21 16,0-20-16,0-1 0,0 21 0,0-21 16,0 0-16,21-21 0,-21 22 0,21-1 15,0-21-15,0 0 0,0 0 16,1 0-16,-1-21 16,0-1-16,0 22 0,0-21 15,0 0-15,1-21 0,-22 21 0,21-22 16,-21 1-16,21-43 0,-21 43 15,0-22-15,21 22 0,-21-21 16,21-1-16,0 1 0,-21 20 0,0-20 16,0 20-16,0 22 0,0 0 15,0 0-15,0 42 16,0 0-16,-21 22 0,21-1 16,-21 0-16,0 1 0,21 20 0,0-21 15,-21 1-15,21 20 0,0-20 16,0-1-16,0 21 0,0-20 15,0-1-15,0 0 0,0-20 0,0 20 16,21-21-16,0 0 0,-21 0 16,21 1-16,0-22 0,1 0 0,20 0 15,-21 0-15,21 0 0,-20 0 0,41 0 16,-21-22-16,22 22 0,-1-21 16,1 0-16,21-21 0</inkml:trace>
  <inkml:trace contextRef="#ctx0" brushRef="#br0" timeOffset="107918.79">14499 16341 0,'0'0'0,"21"0"0,0-21 0,1 21 0,-1-22 15,0 1-15,0 21 16,0-21-16,-21 0 0,0 0 0,0-22 0,0 22 16,0 0-16,0 0 15,0 0-15,0 0 0,-21-1 0,0 22 16,0 0-16,-22 0 0,22 0 15,0 22-15,-21-1 0,-1 0 16,22 21-16,0 1 0,-21-1 0,21 0 0,-1 1 16,22 20-16,-21-21 0,21 1 15,0-1-15,-21 22 0,21-22 0,0 0 16,0 1-16,0-1 0,21 0 16,22-21-16,-22 22 0,21-22 15,-21 0-15,43 0 0,-22 0 0,0 1 16,22-22-16,-22 0 0,22 0 15,-1 0-15,1 0 0,-1-22 0,1 1 16,-1 0-16,1 0 0,-22 0 16,0-22-16,1 22 0,-22-21 0,0-22 15,-21 43-15,0-21 16,0 21-16,-21 0 0,0-1 0,0 1 16,-43 21-16,22 0 0,21 0 15,-22 0-15,1 0 0,0 21 16,20-21-16,1 22 0,-21-1 0,21 0 15,0 0-15,-1 21 0,22-20 16,0-1-16,0 21 0,0-21 16,0 0-16,0 1 0,0-1 15,22 0-15,-1-21 0,0 0 16,0 0-16,21 0 0,-20 0 0,-1 0 16,21-21-16,-21 21 0,22-21 15,-22-1-15,21 1 0,-21 0 0,0 0 16,1 0-16,-1 0 0,0-22 15,0 22-15,-21 0 0,0 0 0,21 21 16,-21-21-16,0-1 16,0 44-1,0-1-15,-21 0 0,21 0 0,-21 0 16,21 0-16,0 1 16,0-1-16,0 21 0,0-21 0,21 0 15,0 1-15,0-1 0,1 0 16,-1-21-16,21 21 0,-21-21 0,22 0 15,-22 0-15,21 0 0,0 0 16,-20 0-16,20-21 0,-21 21 0,21-21 16,-20 0-16,-1-1 0,0 1 15,0 0-15,-21-21 0,0 21 0,21-22 16,-21 22-16,0-21 0,0-1 16,0 22-16,0 0 15,-21 42 1,0-21-16,21 21 0,0 22 15,0-22-15,-21 21 0,21 1 16,-21-22-16,-1 21 0,22 0 0,-21 22 16,21-22-16,-21 1 0,0-1 15,21 0-15,0 1 0,-21 41 16,21-63-16,0 22 0,84-234 125,-84 149-125,22-22 0,-22 22 0,0-21 16,0 63-16,21-43 0,0 1 0,-21 0 0,21-1 15,0 22-15,-21-21 0,21 21 16,1-1-16,-1 1 0,0 21 0,0-21 15,0 0-15,0 21 0,22 0 16,-22 0-16,21-21 0,-21 21 0,43 0 16,-22 0-16,-21 21 15,1 0-15,-1-21 0,0 21 16,-21 0-16,0 22 0,0-22 0,0 0 0,-21 0 16,0 22-16,-22-22 0,22 0 15,-21 0-15,-1 0 0,22 0 16,-21 1-16,0-22 0,-1 21 15,22-21-15,0 0 0,0 0 0,0 0 16,42 0 0,0-21-16,21-1 15,-21 22-15,22-21 0,-1 0 16</inkml:trace>
  <inkml:trace contextRef="#ctx0" brushRef="#br0" timeOffset="108364.12">16743 16574 0,'0'0'0,"21"0"0,-21-22 16,0 1-16,0 0 0,0 0 16,-21 21-16,0-21 0,-1 21 15,-20 0-15,0 0 0,-1 0 16,-20 0-16,21 0 16,-1 21-16,1 21 0,21-21 0,-22 1 15,22 20-15,0-21 0,0 21 0,0-20 16,21 20-16,0-21 15,0 0-15,0 22 0,0-22 0,21 0 16,0 0-16,0-21 16,22 0-16,-22 0 0,0 0 0,21 0 15,-21 0-15,22-21 0,-22 0 0,0 0 16,0-1-16,22 1 0,-22 0 16,0-21-16,-21 21 0,21-22 0,0 22 15,-21-21-15,21 21 0,-21-1 16,0 1-16,0 0 0,0 0 0,0 42 31,0 0-31,0 0 0,0 1 16,-21-1-16,21 0 0,0 21 0,0-21 15,0 1-15,0-1 0,0 0 16,0 0-16,0 0 0,0 0 16,21 1-16,1-22 15,-1 0-15,0 0 0,0 0 0,21-22 16,-20 22-16,-1-21 0,0 0 15,0 0-15</inkml:trace>
  <inkml:trace contextRef="#ctx0" brushRef="#br0" timeOffset="110228.44">17187 16171 0,'0'0'0,"0"-42"0,0 0 0,0-1 0,0 22 16,0 0-16,0 0 0,0 42 31,0 0-31,-21 22 0,0-1 0,0 0 15,21 1-15,0-1 0,0 0 16,-21 1-16,21-1 0,-22 0 0,22 1 16,0-1-16,-21 0 0,21 1 15,0-22-15,0 21 0,0-21 0,-21 0 16,21 1-16,0-1 0,-21 0 0,0-21 31,21-21-15,0 0-16,0-1 0,0 1 15,0 0-15,0 0 0,21 0 16,0-22-16,0 22 0,0 0 0,1 0 16,20 0-16,0 0 0,-21-1 15,22 1-15,-1 21 0,-21 0 0,22 0 16,-22 0-16,21 0 0,-21 21 16,0 1-16,1-1 0,-1 0 0,0 0 15,-21 0-15,0 0 0,0 1 0,0 20 16,0-21-16,-21 0 0,0 0 15,-1 1-15,1-1 0,-21 0 0,21 0 16,-22-21-16,1 21 0,0-21 16,21 0-16,-22 0 0,22 0 0,0 0 15,0 0-15,0 0 0,-1-21 16,1 21-16,21-21 0,0 0 16,0 0-16,21 21 31,1 0-31,-1 0 15,0 0-15,-21 21 16,21-21-16,0 0 0,0 21 0,1-21 16,-1 0-16,0 21 0,0-21 15,0 0-15,0 0 0,22 0 0,-22 0 16,21 0-16,1 0 0,-22 0 16,21-21-16,0 21 0,1-21 0,-22 0 15,0-1-15,0 1 0,0 0 16,1 0-16,-1 0 0,0-22 0,-21 22 15,0 0-15,0 0 0,0-21 16,0 20 0,0 44-1,0-1-15,-21 0 16,21 0-16,-21 0 0,21 0 16,0 1-16,0-1 0,0 0 0,0 0 15,0 0-15,0 0 0,0 1 0,21-1 16,0 0-16,0 0 0,0-21 15,0 0-15,1 0 0,-1 0 16,21 0-16,-21 0 0,0 0 0,1 0 16,-1-21-16,0 0 0,0 0 15,0-1-15,-21 1 0,21-21 0,1 0 16,-1 20-16,0-41 0,-21 21 16,21-1-16,0-20 0,0-1 0,-21 22 15,0-22-15,22 22 0,-22 0 16,21-1-16,-21 22 0,0 0 0,-21 42 31,-1 22-31,1-22 16,0 21-16,21 0 0,-21 1 0,21-1 15,-21 22-15,0-22 0,21 0 16,0-21-16,0 22 0,-22-1 16,22 0-16,0 22 0,0-43 15,0 0-15,0 22 0,0-22 16,0 0-16,0 0 0,22-21 15,-1 0-15,0 0 16,0 0-16,0 0 0,0-21 0,1 0 16,-1 0-16,0-1 0,21 1 0,-21 0 15,1 0-15,20-43 16,-21 43-16,0 0 0,0 0 16,-21 0-16,22 0 0,-22-1 0,0 44 31,0-1-31,-22 0 15,22 0-15,-21 0 0,21 0 16,0 1-16,-21-1 0,21 0 0,0 0 16,0 0-16,0 0 0,0 1 15,21-1-15,0 0 0,1 0 0,-1-21 16,0 0-16,0 0 0,0 0 0,0 0 16,1 0-16,20 0 0,-21 0 15,0-21-15,0 0 0,22 0 0,-22-22 16,0 22-16,0-21 0,0-1 15,1 1-15,41-64 16,-42 43-16,0 20 0,-21-20 0,22-1 16,-1 22-16,-21 0 0,21-1 15,-21 22-15,0-21 0,0 21 0,-21 42 32,0-21-32,-1 42 0,22-21 15,-21 22-15,21-22 0,-21 21 16,0 1-16,21-1 0,0 0 0,0 1 15,-21-1-15,21-21 0,0 21 16,0 1-16,0-22 0,0 21 0,0-21 16,0 22-16,0-22 0,0 0 0,0 0 15,21 0-15,0 1 16,0-22-16,0 0 0,1 0 16,-1 0-16,0 0 0,0 0 15,0-22-15,0 22 0,1-21 0,-1 0 16,0 21-16,-21-21 0,0 0 0,21 21 15,-21-21-15,0-1 0,0 1 16,0 0-16,0 0 16,-21 21-1,0 0 1,0 21-16,21 0 0,0 0 0,0 1 16,-22-1-16,22 0 0,0 0 15,0 21-15,0-20 0,0-1 0,0 0 16,0 0-16,0 0 0,22 0 15,-22 1-15,21-22 0,0 0 16,0 0-16,0 0 0,0 0 0,1 0 16,-1 0-16,0 0 0,21-22 15,-21 1-15,1 0 0,-1 0 0,21 0 16,-21 0-16,0-22 0,22 22 16,-22-21-16,0 21 0,0-1 0,0 1 15,1 0-15,-22 0 0,0 0 0,0 42 31,0 0-31,0 0 0,0 0 16,-22 1-16,22-1 16,-21 0-16,21 0 0,-21 43 15,21-43-15,0 0 0,0 0 0,0 0 16,0 0-16,21-21 31,-21-21-15,21 0-16,1 0 0</inkml:trace>
  <inkml:trace contextRef="#ctx0" brushRef="#br0" timeOffset="110456.1">18986 16214 0,'-21'0'16,"0"0"-16,63 0 0,-105 0 0,63 21 15,21-21 1,0 0-16,0 21 16,1-21-16,20 0 0,-21 0 15,21 0-15,-20 0 0,20 0 16,-21 0-16,0 0 0,22 0 0,-22 0 16,0 0-16,-21-21 15</inkml:trace>
  <inkml:trace contextRef="#ctx0" brushRef="#br0" timeOffset="110651.9">18500 16066 0,'-43'0'0,"86"0"0,-107 0 0,22 0 0,21 21 16,-1-21-16,1 0 0,21 21 15,-21-21-15,21 21 16,21 0-1,-21-42 17</inkml:trace>
  <inkml:trace contextRef="#ctx0" brushRef="#br0" timeOffset="110803.65">17716 16150 0,'0'0'0,"-21"0"0,0 21 0,0-21 0,21 22 16,21-22 0,0 0-1,0 0-15,22 0 0,-22 0 0,21 0 16,-21 0-16,22-22 0</inkml:trace>
  <inkml:trace contextRef="#ctx0" brushRef="#br0" timeOffset="111243.69">20235 16341 0,'21'0'16,"-42"0"-16,42-21 0,1 21 0,-22-22 0,21 1 15,-42 21 16,-1 0-31,1 21 0,0 1 16,0-1-16,0 0 0,0 0 0,-1 0 16,1 22-16,0-22 15,0 21-15,21-21 0,0 22 0,-21-1 16,21-21-16,0 0 0,0 22 0,0-22 16,0 0-16,0 0 0,21 0 15,-21 0-15,21-21 0,21 0 0,-20 0 16,-1 0-16,21 0 0,0 0 15,1 0-15,-1-21 0,0 0 0</inkml:trace>
  <inkml:trace contextRef="#ctx0" brushRef="#br0" timeOffset="111496.67">20786 16129 0,'0'0'0,"0"-21"0,0 0 15,0 0-15,0-1 0,-22 22 16,1 0-16,0 22 0,0-1 15,0 0-15,0 21 0,-1 1 0,1-1 16,0 0-16,0 1 0,0-1 16,0 0-16,-1 1 0,1-22 0,21 21 15,-21 0-15,21-20 0,0 20 16,0-21-16,0 0 0,0 0 0,0 1 16,0-1-16,0 0 15,21-21-15,0 0 0,1 0 0,-1 0 16,0 0-16,21 0 0,-21 0 15,22 0-15,-1-21 0,-21 21 16</inkml:trace>
  <inkml:trace contextRef="#ctx0" brushRef="#br0" timeOffset="113331.43">20955 16574 0,'0'-22'16,"0"44"-16,0-65 0,0 22 0,0 0 0,0 0 16,0 0-16,-21 21 0,0 0 15,-1 0-15,1 0 0,0 0 16,0 0-16,0 0 0,0 21 15,-1 0-15,22 0 0,-21 0 0,0 0 16,0 1-16,0-1 0,21 21 0,0-21 16,0 0-16,0 1 15,0-1-15,0 0 0,0 0 16,21-21 0,0 0-16,0 0 0,0 0 15,1-21-15,-1 21 0,0-21 16,0 0-16,-21-1 0,21 1 0,22-21 15,-43 21-15,0 0 0,21-1 16,-21 1-16,0 0 0,21 21 16,-21 21 15,0 0-31,0 1 0,-21-1 16,21 0-16,0 0 15,0 0-15,0 0 0,0 1 0,0-1 16,0 0-16,0 0 0,21-21 15,0 0-15,0 0 16,0 0-16,1 0 0,-1 0 16,0 0-16,0-21 15,0 0-15,-21 0 0,21-1 0,1 1 16,-22 0-16,0-21 0,21 21 16,-21-1-16,21-20 0,-21 21 0,0 0 15,0 0-15,0-1 0,0 44 31,0-1-31,0 0 16,0 0-16,0 0 0,0 0 16,0 1-16,0-1 0,0 0 0,0 0 15,0 21-15,0-20 0,0-1 16,0 0-16,21 0 0,-21 0 16,0 0-1,-21-21 1,0 0-1,0 0-15,-1-21 16,44 21 47,-1 0-63,0 0 0,0 0 0,0 0 15,0 0-15,1-21 0,-1 21 16,0-21-16,0 21 0,0-21 0,0 0 15,22 21-15,-22-22 0,21-20 16,-21 21-16,1 0 0,-1 0 16,0-22-16,0 22 0,-21 0 15,21-21-15,-21 20 0,0 1 16,0 0-16,-21 21 16,0 0-16,0 0 0,0 0 15,-1 0-15,22 21 0,-21 0 0,0 1 16,21-1-16,0 0 0,0 0 15,0 0-15,0 22 0,0-22 0,0 0 16,0 0-16,0 0 0,0 0 16,0 1-16,0-1 0,0 0 0,0 0 15,0 0 1,-21-21 31,21-21 93,0 0-108,-21 21-1,21-21 266,-21 21-297,-1 0 328,22-21-328,-21 21 31,21-22-31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2T03:49:49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 1291 0,'-43'0'16,"22"0"0,0 0-1,0 0-15,0 0 0,0 0 16,-1 0-16,1 0 0,0 0 0,0 0 15,0 0-15,0 0 0,-1 0 16,1 0-16,21 21 31,21-21-31,22 0 16,-1 0-16,0 0 0,22 0 16,-1 0-16,1 0 0,-1 0 15,22-21-15,-21 21 0,20 0 0,1-21 16,0 0-16,-1 21 0,1 0 15,-22-21-15,1 21 0,-1 0 16,-20 0-16,-22-21 0,21 21 0,-21 0 16,-21-22-16,0 1 15,-21 0-15,0 21 16,-21-21-16,21 21 0,-22 0 16,1 0-16,0 0 0,-1-21 15,1 21-15,0 0 0,-22 0 16,43 0-16,0 0 15,42 0 1,21-21 0,1 21-16,-22 0 0,42 0 15,-20 0-15,-1 0 0,-21 0 0,21 21 16,-20 0-16,-1 0 0,0 0 16,-21 0-16,0 1 0,0-1 0,0 0 15,-21 21-15,0-21 0,-1 1 16,-20-1-16,21 0 0,-21 21 0,20-21 15,-20-21-15,21 22 0,-21-1 16,20 0-16,1-21 0,0 21 16,-21-21-16,21 21 15,-1-21-15,44 0 16</inkml:trace>
  <inkml:trace contextRef="#ctx0" brushRef="#br0" timeOffset="786.41">2498 974 0,'0'0'0,"21"-106"31,-21 85-31,-21 21 15,-1 0-15,1 21 16,0 0-16,0 0 0,21 0 16,-21 22-16,0-1 0,-1 22 15,1-22-15,0 0 0,0 22 16,0-22-16,0 0 0,-1 22 16,1-22-16,-21 1 0,21-1 0,0 0 15,-1 1-15,1-1 0,21-21 16,-21 21-16,0-20 15,21-44 1,0 1 0,0 0-16,0-21 0,0 21 0,0-22 15,0 22-15,0-21 0,0 21 16,0-22-16,0 1 0,0 0 0,0 20 16,0-20-16,0 21 0,21 0 15,-21 0-15,0-1 0,21 22 16,-21 22-16,0-1 15,0 0-15,0 0 0,21 21 16,-21-20-16,22 20 0,-22 0 0,21-21 16,0 22-16,0-1 15,0 0-15,0 1 0,22-1 0,-22-21 16,21 22-16,-21-22 0,22 0 16,-1-21-16,0 0 0,1 0 0,20 0 15,-20 0-15,-1 0 0,0-21 16,22 0-16,-22-22 0,0 22 0,1-21 15,-1 21-15,0-22 0,1 1 16,-22 0-16,0-22 0,0 22 0,0-22 16,-21 22-16,22-22 0,-22 1 15,0-22-15,0 22 0,-22-1 0,1 1 16,0 20-16,0-20 16,0 21-16,-22-1 0,1 22 0,21 0 0,-21 21 15,-1 0-15,1 0 16,0 21-16,-22 0 0,22 22 0,-1 20 15,-20 43-15,21-43 16,20 1-16,22-1 0,0 1 16,0-1-16,0-20 0,22-1 0,-1 0 15,0-20-15,21-1 0,1 0 16,-1 0-16,0 0 0,1-21 16,-1 0-16,0 0 0,-21 0 0,22 0 15,-1 0-15,0 0 0,-20-21 0</inkml:trace>
  <inkml:trace contextRef="#ctx0" brushRef="#br0" timeOffset="1162.94">3217 1312 0,'21'0'15,"1"0"-15,-1 0 16,0 0-16,0 0 0,0-21 0,0 21 15,1-21-15,20 0 0,-21 0 16,0 0-16,0-1 0,1 1 0,-22 0 16,0 0-16,0 0 15,0 0-15,-22 21 16,1 0-16,0 0 0,-21 0 16,21 21-16,-22 0 0,22 0 0,-21 0 15,21 22-15,-22-1 0,22-21 16,-21 21-16,21-20 0,-1 20 0,22-21 15,0 21-15,-21-20 0,21-1 16,0 21-16,0-21 0,0 0 0,21-21 16,-21 22-16,22-1 0,20-21 15,-21 0-15,21 0 0,-20 0 0,41 0 16,-21 0-16,22-21 16,-1-1-16,1 1 0,-1 0 0,1 0 0,-1-21 15,1 20-15,-1 1 16,-20-21-16</inkml:trace>
  <inkml:trace contextRef="#ctx0" brushRef="#br0" timeOffset="1751.95">4106 1164 0,'0'0'0,"0"-21"0,-21 21 16,0 0-1,-21 0-15,20 0 0,1 21 0,0 0 16,0 1-16,0-1 16,0 0-16,21 0 0,0 0 0,0 0 15,0 1-15,0-1 0,0 0 16,21-21-16,0 21 0,0 0 0,0 0 15,22-21-15,-22 22 0,0-22 16,0 21-16,0 0 0,0-21 0,1 0 16,-22 21-16,0 0 15,-22-21 1,-20 0-16,21 0 0,-21 0 16,20 0-16,-20 0 0,0 0 0,21-21 15,-22 0-15,1 21 0,21 0 16,0-21-16,-1 21 0,1 0 0,42 21 47,1-21-47,-1 21 0,0 0 15,0-21-15,21 21 0,-20-21 16,-1 0-16,21 0 0,-21 0 0,22 0 16,-1 0-16,0 0 0,-21 0 15,22-21-15,20 21 0,-20-21 0,-1 0 16,-21 21-16,21-21 0,1 0 15,-22-1-15,21 1 0,-21 0 0,1-21 16,-1 21-16,-21-1 0,21-20 16,-21 0-16,0 21 0,0-1 0,0 1 15,0 0-15,0 42 32,-21 0-32,21 22 0,0-22 15,-21 0-15,21 21 0,-22-20 0,22 20 16,0-21-16,0 0 0,0 0 15,0 1-15,0-1 0,0 0 0,0 0 16,0 0-16,22-21 31,-1 0-31,0-21 0,-21 0 16,21 0-16</inkml:trace>
  <inkml:trace contextRef="#ctx0" brushRef="#br0" timeOffset="1934.85">4678 953 0,'0'0'0,"-21"-22"0,-1 22 16,1-21-16,0 21 0,0-21 15,0 21-15,21 21 47,21-21-31,-21 21-16,21-21 0,0 22 15,0-1-15,1-21 0</inkml:trace>
  <inkml:trace contextRef="#ctx0" brushRef="#br0" timeOffset="2339.26">4826 1270 0,'0'0'0,"-21"0"31,21-21-31,0 0 0,0 0 16,21 21-16,0-22 0,0 22 0,0-21 16,1 21-16,-1-21 0,0 21 15,0 0-15,0 0 0,0 0 16,22 21-16,-22 0 0,0 1 16,0-1-16,0 0 0,1 0 0,-1 21 15,-21-20-15,21-1 0,-21 0 16,0 21-16,0-21 0,0 1 0,-21-1 15,0 0-15,21 0 16,-22-21-16,1 0 0,0 0 16,21-21-1,0 0-15,0 0 16,0-1-16,0 1 0,0 0 0,21 0 16,0 0-16,1 0 0,-1-22 15,-21 22-15,21 0 0,0-21 16,-21 20-16,21 1 0,0 0 0,1 0 15,-1 21-15,0-21 0,0 21 16,0-21-16,0 21 0,1 0 16,-22 21-16</inkml:trace>
  <inkml:trace contextRef="#ctx0" brushRef="#br0" timeOffset="2658.74">5482 1376 0,'0'0'0,"21"0"0,0 0 15,1 0-15,-1 0 16,0-21-16,0 0 0,0 21 0,0-22 16,1 1-16,-1 21 0,0-21 15,0 0-15,-21 0 0,0 0 16,21-1-16,-21 1 0,0 0 0,0 0 16,-21 21-1,0 0-15,0 0 0,0 0 0,-1 21 16,1 0-16,0 0 0,0 22 15,0-22-15,0 0 0,-1 21 0,1-20 16,21 20-16,-21-21 0,21 0 16,0 0-16,0 1 0,0-1 0,0 0 15,21 0-15,0-21 16,1 21-16,20-21 0,-21 21 0,21-21 16,22 0-16,-22 0 0,22 0 15,42-21-15,-43 0 0,-21 0 16</inkml:trace>
  <inkml:trace contextRef="#ctx0" brushRef="#br0" timeOffset="3154.25">6456 1207 0,'0'0'0,"0"-22"0,0-20 15,0 21-15,0-21 0,0 20 0,0 1 16,0 0-16,0 0 0,-21 21 16,-1 0-16,1 0 15,0 0-15,0 21 0,0 0 0,-22 0 16,22 1-16,0 20 0,0-21 15,-21 21-15,20 1 0,1-22 16,0 21-16,0 1 0,21-22 0,0 21 16,0 0-16,0-20 0,0-1 0,0 21 15,0-21-15,0 0 0,21-21 16,0 22-16,0-22 0,1 0 0,20 0 16,-21 0-16,21 0 0,-20 0 15,20-22-15,-21 1 0,21 0 0,1 0 16,-22 0-16,21-22 0,1 22 15,-22-21-15,21 0 0,-21-1 0,0-20 16,1 20-16,-1-20 0,0-22 16,0 22-16,-21-1 0,0 1 15,21-22-15,-21 22 0,21 20 16,-21-20-16,0 20 0,0 1 0,0 21 16,0 0-16,-21 21 15,0 21-15,0 0 0,-21 0 0,20 22 16,1 20-16,0 1 0,0-1 0,0 1 15,21 20-15,0-20 0,-21-1 16,21 1-16,0-1 0,0 1 0,0-22 16,0 0-16,0 1 0,21-1 15,-21-21-15,21 22 0,0-22 0,0 0 16,22-21-16,-22 0 16,21 21-16,0-21 0,1 0 0,-1 0 15,0-21-15,1 0 0</inkml:trace>
  <inkml:trace contextRef="#ctx0" brushRef="#br0" timeOffset="4600.34">8128 1439 0,'0'0'16,"-21"0"-16,21 22 16,-21-22-16,21-22 15,0 1 1,0 0-16,0 0 15,0 0-15,0 0 0,21-22 16,-21 22-16,21-21 0,0-1 16,0 1-16,0-21 0,1-1 0,20 1 15,-21-1-15,21 1 0,1 20 16,-22-20-16,21-1 0,1 22 0,-1 0 16,0 20-16,1-20 0,-22 21 15,21 21-15,-21 0 0,0 0 0,-21 21 16,0 0-1,0 0-15,0 1 0,0-1 16,0 0-16,0 0 0,-21 0 0,21 0 16,-21-21 31,21-21-32,0 0-15,0 0 16,0 0-16,-21 21 0,21-21 0,-21-1 15,0 1-15,-1 0 16,1 21-16,0 0 0,-21 0 0,21 0 16,-1 0-16,1 0 0,-21 21 15,21 0-15,0 1 0,-22 20 0,22 0 16,-21 1-16,21-1 0,-1 21 16,1 1-16,0-1 0,0 1 15,21-22-15,0 22 0,0-1 0,0-20 0,0-1 16,0 0-16,21 1 15,0-1-15,22-21 0,-22 21 0,63-20 16,-20-1-16,-22 0 16,22-21-16,-22 0 0,22 0 0,-1 0 15,22 0-15,-22-21 0,1 0 16,-1-1-16,1 1 0,-1 0 0,1 0 16,-22 0-16,0-22 0,1 22 0,-22-21 15,0 0-15,0-1 0,-21 1 16,0-43-16,0 64 0,0-21 15,-21 21-15,0 21 0,0-22 16,-22 22-16,1 0 0,0 0 0,-1 22 16,1-1-16,0 21 15,-1-21-15,1 22 0,-43 20 16,64-21-16,-21 1 0,21-22 16,0 21-16,-1-21 0,22 1 0,0-1 15,0 0-15,0 0 0,0 0 16,22-21-16,-1 0 0,0 0 0,21 0 15,-21 0-15,22 0 0,-1 0 16,0 0-16,1-21 0,-1 21 0,22-42 16,-22 21-16,-21-1 0,0 1 15,0 0-15,1 0 0,-22-21 16,21 20-16,-21 1 0,0-21 16,0 21-16,0 0 0,0-1 15,-21 44 1,-1-1-16,1 0 15,0 0-15,21 0 0,0 22 0,-21-22 16,21 21-16,0-21 0,0 0 0,0 22 16,0-22-16,0 0 15,21 0-15,0 0 0,22-21 0,-22 22 16,0-22-16,21 0 16,-21 0-16,22 0 0,-1 0 0,-21-22 15,22 1-15,-1 0 0,-21 0 16,21 0-16,-20 0 0,-1-1 0,0 1 15,0 0-15,0-21 0,0 21 0,-21-22 16,0 1-16,22 21 0,-1-43 16,-21 43-16,21 0 0,-21 0 15,0 0-15,0 42 16,0 21-16,0-21 16,0 22-16,0 20 0,0-21 15,0 22-15,-21-22 0,21 22 0,-21-1 16,-1 1-16,22-1 0,-21 22 15,0-22-15,21 22 0,-21 0 0,0-22 16,21 22-16,-21 0 0,-1-1 0,22 1 16,-21 21-16,0-22 15,0 1-15,21 21 0,-21-21 0,0-1 16,-1 1-16,22-22 0,-21 22 0,21-21 16,-21-1-16,21-21 0,-21 1 15,21-1-15,0-21 0,0 0 0,0 1 16,0-44-16,0 1 15,0 0-15,0-21 0,0-1 16,21 1-16,0 0 0,0-22 0,-21 1 16,22-1-16,-1-20 0,0-1 0,0 0 15</inkml:trace>
  <inkml:trace contextRef="#ctx0" brushRef="#br0" timeOffset="4854.71">9737 1376 0,'0'0'0,"0"-64"0,0 22 0,0-21 15,0 20-15,0 1 0,0 21 16,0-22-16,21 22 0,0 0 0,0 0 16,0 21-16,0 0 0,22 0 15,-1 0-15,-21 0 0,22 21 0,-1 0 16,0 0-16,-21 22 0,1-1 16,-1 0-16,-21 1 0,0-1 15,0-21-15,-21 22 0,-1-22 0,-20 21 16,0-21-16,-1 0 0,1 1 15,-21-1-15,20-21 0,-20 21 0,20-21 16,1 0-16,21 0 0,-21 0 16,20 0-16,1 0 0,21-21 15,0 0-15</inkml:trace>
  <inkml:trace contextRef="#ctx0" brushRef="#br0" timeOffset="5458.98">10329 1397 0,'0'0'0,"21"0"0,1 0 16,-1 0-16,0 0 0,0-21 15,0 21-15,0-21 0,1 0 0,-1 21 16,21-22-16,-21 1 0,0 0 16,1-21-16,-22 21 0,0-1 0,0-20 15,0 21-15,0-21 0,0 20 16,-22 1-16,-20-21 0,21 21 16,-21 21-16,-1 0 0,1 0 0,0 0 15,-1 21-15,1 0 0,0 21 16,-1-20-16,1 20 0,0 0 0,-1 1 15,22-1-15,0 0 0,0 1 16,21-1-16,0-21 0,0 0 0,0 22 16,0-22-16,21 0 15,0 0-15,0-21 0,0 0 0,22 0 16,-22 0-16,21 0 0,-21 0 0,22 0 16,-1 0-16,0-21 15,-20 21-15,20-21 0,-21 0 0,21-1 16,-20 1-16,-1-21 0,0 21 0,0-22 15,0 22-15,-21-21 0,0-22 16,0 22-16,0 0 16,0 21-16,0-1 0,0 1 0,-21 42 31,21 1-31,0-1 0,0 21 0,0-21 16,-21 22-16,21-1 0,0-21 0,0 21 15,0 1-15,0-22 0,0 0 16,0 0-16,0 0 0,21 1 0,-21-1 15,21 0-15,0-21 0,1 0 16,-1 0-16,0 0 0,21 0 0,1-21 16</inkml:trace>
  <inkml:trace contextRef="#ctx0" brushRef="#br0" timeOffset="7443.7">11239 677 0,'0'0'0,"0"-42"0,0-64 31,0 85-31,-21 21 0,0 21 16,0 22-16,21-1 0,-21 0 15,21 22-15,-21-22 0,-1 43 0,1-22 16,21 1-16,-21-1 0,0 1 16,0-1-16,0 1 0,-1-22 15,1 0-15,21 1 0,-21-22 0,21 0 16,-21 21-16,0-20 15,21-44 17,0 1-32,0-21 15,0 21-15,0 0 0,21-22 0,0 1 16,0 21-16,0-22 16,1 1-16,-1 21 0,21-21 0,-21 20 15,22 1-15,-22 0 0,21 21 16,-21 0-16,22 0 0,-22 0 0,21 21 15,-21 0-15,0 22 0,1-22 16,-1 0-16,0 21 0,-21-20 0,0 20 16,0-21-16,0 21 0,0-20 0,-21-1 15,0 0-15,-22 0 0,22 0 16,0 0-16,-21 1 0,20-22 0,-20 21 16,0-21-16,21 0 0,-22 0 15,22 0-15,0 0 0,0 0 0,0 0 16,-1 0-16,1-21 0,21-1 0,0 1 15,-21 0-15,21 0 16,0 0-16,0 0 0,0-1 16,21 22-1,0 22 1,1-1-16,-22 0 0,21 0 16,0 0-16,0-21 0,0 21 15,0 1-15,1-1 0,20 0 16,0-21-16,-21 0 0,1 0 15,20 0-15,-21 0 0,21 0 0,1 0 16,-1 0-16,0 0 0,1-21 16,-1 21-16,0-21 0,1-1 0,-1 1 15,-21 0-15,22 0 0,-22 0 0,0-22 16,21 22-16,-21-21 0,1 0 16,-22-1-16,0 1 0,21 0 15,-21 20-15,0 1 0,0 0 16,0 0-16,0 0 0,-21 42 15,-1 0-15,22 0 16,-21 0-16,0 22 0,0-1 0,21-21 16,0 22-16,-21-1 0,21-21 0,0 21 15,0-20-15,0 20 0,0-21 16,0 0-16,0 0 0,21-21 0,0 22 16,0-1-16,0-21 0,1 0 15,-1 0-15,0 0 0,21 0 0,1 0 16,-22 0-16,21-21 0,0 21 15,1-22-15,-22 1 0,21 0 16,-21-21-16,1 21 0,20-22 0,-21 1 16,0-22-16,0 22 0,1-21 15,-1-1-15,0-21 0,0 22 0,0-1 16,0 1-16,-21-1 0,22 22 16,-22 0-16,21-1 0,-21 1 0,0 21 15,0 0-15,-21 42 16,-1 21-1,1-21-15,0 22 0,21-1 0,-21 0 16,0 22-16,0-1 0,-1 1 16,1-1-16,21 1 0,0-22 15,-21 22-15,21-22 0,0 0 16,0 1-16,0-1 0,0 0 0,0-20 16,0-1-16,0 0 0,21 0 15,-21 0-15,21-21 0,1 0 0,-1 0 16,0 0-16,0 0 0,0 0 0,0 0 15,22-21-15,-22 21 0,0-21 16,21 0-16,-20 0 0,-1-22 0,0 22 16,0-21-16,21-1 0,-20 1 15,-22 21-15,21-21 0,-21 20 0,21-20 16,-21 21-16,0 42 31,-21 21-31,21-20 0,-21-1 16,21 21-16,0-21 0,0 0 15,0 22-15,0-22 0,0 0 0,0 0 16,0 0-16,0 1 0,0-1 16,0 0-16,21-21 0,0 0 15,0 0-15,0 0 0,0 0 0,22 0 16,-22 0-16,21 0 0,-21 0 16,22-21-16,-22 0 0,21-1 15,-21 1-15,1-21 0,20 0 16,-21-1-16,21-20 0,-20-1 0,-1 1 15,21-1-15,-21-20 0,0 20 16,1 1-16,-1 20 0,-21-20 0,0 20 16,21 1-16,-21 21 0,0 0 15,0 0-15,-21 21 16,0 42-16,-1-21 16,1 21-16,0 1 0,0-1 15,0 0-15,0 22 0,-1-1 0,22-20 16,-21 20-16,0 1 0,21-1 15,0-20-15,0-1 0,0 21 0,0-41 16,0 20-16,0 0 0,0-21 16,21 1-16,0-1 0,1 0 0,-1-21 15,21 0-15,-21 0 0,22 0 16,-1 0-16,0 0 0,1 0 16,-22-21-16,21 0 0,0-1 0,1 1 15,-22-21-15,21 21 0,-21-22 16,1 1-16,-1 0 0,-21 21 0,0-22 15,0 22-15,0-21 0,0 21 16,-21 21-16,-1 0 16,1 0-16,0 0 0,0 21 15,21 21-15,-21-21 0,0 22 16,21-22-16,-22 21 0,22-21 0,0 22 16,0-22-16,0 0 0,0 21 15,0 1-15,0-22 0,22 0 16,-1-21-16,-21 21 0,21-21 15,0 0-15,0 0 0,0 0 0,1 0 16,-1 0-16,21 0 0,-21 0 16,0 0-16,22 0 0,-22-21 15,0 0-15,21 0 0,-20-1 0,-1 1 0,0-21 16,0 21-16,21-22 0,-20 1 16,-22 21-16,21 0 0,0-22 15,0 43-15,-21-21 0,21 21 0,-21 21 31,21 1-31,-21-1 16,0 0-16,0 0 0,0 0 0,0 22 16,0-22-16,0 0 0,0 0 0,0 21 15,0-20-15,-21-1 0,21 0 16,-21 0-16,21 0 0,0 0 16,-21-21-16,21 22 15,-21-22-15,0 0 16,-1-22-1,22 1-15,-21 0 0,21 0 16</inkml:trace>
  <inkml:trace contextRef="#ctx0" brushRef="#br0" timeOffset="7668.38">13504 804 0,'-21'0'0,"42"0"0,-63 0 0,42-21 31,21 21-15,0 0-16,0 0 0,1 0 15,20 0-15,-21-21 0,0 21 0,22 0 16,-22 0-16,21 0 16,-21 0-16,0 0 0,1 0 0,-1 0 15,0-21-15,-21 0 16</inkml:trace>
  <inkml:trace contextRef="#ctx0" brushRef="#br0" timeOffset="7855.39">12996 741 0,'0'0'0,"-42"0"15,0 21 1,42 0-16,-22-21 62,1 0-62,0 0 0</inkml:trace>
  <inkml:trace contextRef="#ctx0" brushRef="#br0" timeOffset="7996.27">12340 741 0,'-21'0'0,"42"0"0,-63 0 16,63 0 31</inkml:trace>
  <inkml:trace contextRef="#ctx0" brushRef="#br0" timeOffset="8643.23">15875 1397 0,'0'0'0,"21"0"31,-21-21-31,21 21 0,22-21 16,-22 0-16,0-1 0,0 1 0,0 0 15,0 0-15,1 0 0,-1 0 16,-21-22-16,0 22 0,0-21 15,0-1-15,0 22 0,0-21 0,-21 21 16,-1 0-16,1-1 0,0 22 16,0 0-16,-21 0 0,20 0 0,1 22 15,-21-1-15,21 0 0,-22 21 16,22 1-16,-21-1 0,21 0 0,0 1 16,-1-22-16,1 21 0,0 0 15,21-20-15,0 20 0,0-21 0,0 0 16,0 0-16,0 1 0,21-1 15,0-21-15,1 0 0,-1 0 0,0 0 16,21 0-16,-21 0 0,1 0 16,20 0-16,-21-21 0,21 21 15,-20-22-15,20 1 0,-21 0 0,0 0 16,22 0-16,-22 0 0,0-1 16,-21-20-16,21 0 0,21-22 15,-42 22-15,0 0 0,22 20 16,-22 1-16,0 0 0,21 21 15,-21 42 1,0-20-16,0-1 0,0 21 16,0-21-16,0 22 0,0-22 0,0 21 15,0-21-15,0 22 0,0-22 16,0 0-16,0 0 0,21-21 0,-21 21 16,21 0-16,0-21 15</inkml:trace>
  <inkml:trace contextRef="#ctx0" brushRef="#br0" timeOffset="9019.27">16510 1334 0,'0'-22'0,"0"44"0,0-65 0,0 1 15,0 21-15,21-22 0,-21 22 0,0-21 16,21 21-16,0-22 0,1 22 16,-1 0-16,0 0 0,0 0 15,0 21-15,0 0 0,1 0 0,-1 0 16,0 21-16,0 0 0,0 0 15,22 0-15,-22 22 0,-21-22 16,21 21-16,-21 1 0,0-22 0,0 21 16,0-21-16,0 22 0,0-22 0,0 0 15,0 0-15,0 0 0,-21-21 16,21 21-16,-21-21 16,21-21-1,0 0-15,0 0 16,0 0-16,21 0 15,-21-1-15,21-20 0,0 21 16,0 0-16,0-22 0,1 22 0,-1 0 16,-21 0-16,21 0 0,0 0 0,0 21 15,-21-22 1,21 22-16,1 0 0,-1 0 16,0 0-16,0 0 15</inkml:trace>
  <inkml:trace contextRef="#ctx0" brushRef="#br0" timeOffset="9351.37">17230 1312 0,'0'0'0,"21"0"47,0-21-47,0 0 0,0 21 0,0-21 16,22 0-16,-22 0 0,21-1 15,-21 1-15,1 0 0,20 0 0,-21 0 16,0-22-16,0 22 0,-21-21 16,0 21-16,0 0 0,0-1 0,0 1 15,-42 21-15,21 0 16,-21 0-16,20 21 0,-20 22 0,0-22 16,-1 21-16,22 1 15,-21-1-15,21 0 0,0-21 0,-1 22 16,22-1-16,0-21 0,0 0 15,0 1-15,22 20 0,-1-21 0,21-21 16,0 21-16,1 0 0,20-21 16,1 0-16,-1 0 0,1 0 0,20 0 15,-20 0-15</inkml:trace>
  <inkml:trace contextRef="#ctx0" brushRef="#br0" timeOffset="10399.83">18859 677 0,'0'0'0,"0"-21"0,0-42 16,0 20-16,-21 43 15,0 0-15,0 0 0,0 0 0,0 0 16,-1 0-16,-20 22 0,21 20 16,-21-21-16,-1 21 0,22 22 0,-21-22 15,21 22-15,-1-1 0,1 1 16,0-22-16,21 22 0,0-22 0,0 21 15,0-20-15,0-1 0,0-21 16,21 0-16,0 22 0,22-22 0,-22-21 16,0 21-16,21-21 0,-20 0 15,20 0-15,0 0 0,-21 0 0,22-21 16,-1 21-16,-21-21 0,22-22 16,-22 22-16,0-21 0,21 0 15,1-64-15,-1 42 16,-21 1-16,0-22 0,0 43 0,1-22 15,-1 1-15,0 20 0,0 1 16,-21 21-16,0-21 0,0 20 0,0 1 16,-21 42-1,0 1 1,0 20-16,-22 0 0,22 1 0,-21-1 16,-1 21-16,22 1 0,-21-1 15,21 1-15,0-1 0,21-20 0,0-1 16,0 0-16,0 1 0,0-1 15,0 0-15,21-20 0,0-1 0,0 0 16,0-21-16,0 21 0,1-21 16,20 0-16,-21 0 0,0 0 0,22 0 15,-22-21-15,21 21 0,0-21 16,1 0-16,-22-1 0,21 1 0,1-21 16,-1 0-16,0 20 0,-21-20 15,22 0-15,-22 21 0,-21-22 0,0 22 16,0 0-16,-21 42 15,0 0 1,-22 0-16,22 1 0,0 20 16,0-21-16,0 21 0,21-20 15,0 20-15,0-21 0,0 0 16,0 22-16,0-22 0,21 0 16,-21 0-16,21 0 0,0-21 0,0 0 31,-21-21-16,0 0 1,0 0-16,0 0 0,0-1 16,0 1-16,-21 21 15,0 0 1,0 21 0,21 1-16,0-1 15,21-21-15,0 21 16,0-21-16,22 0 0,-1 0 15,0 0-15,1 0 0,-1 0 0,21 0 16,-20 0-16,-1 0 0,22 0 16,-22 0-16,0-21 0,1 0 0,-22-1 15,21 1-15,-21 0 0,0-21 16,1 21-16,-1-22 0,0 1 0,-21 21 16,0 0-16,0-1 0,0 1 15,-21 21-15,0 0 16,-1 0-16,1 21 15,-21 1-15,21-1 0,0 0 0,-1 21 16,1-21-16,21 1 0,0 20 16,0-21-16,0 0 0,0 0 0,0 1 15,0-1-15,21 0 16,-21 0-16,22-21 0,20 0 0,-21 0 16,21 0-16,1 0 0,-1 0 15,0 0-15</inkml:trace>
  <inkml:trace contextRef="#ctx0" brushRef="#br0" timeOffset="10922.33">20743 1228 0,'0'0'0,"21"-21"0,-21-149 31,-21 149-31,0 0 0,0 21 16,0 0-16,0 0 0,-1 0 16,-20 0-16,0 0 0,21 21 15,-22 0-15,22 22 0,-21-22 0,21 0 16,-22 21-16,22-21 0,0 1 0,21 20 15,0-21-15,0 0 0,0 0 16,0 1-16,0-1 0,0 0 16,0 0-16,21-21 15,0 0-15,0 0 0,1 0 0,-1 0 16,21 0-16,-21-21 16,0 0-16,22 21 0,-22-43 0,21 22 15,1-21-15,-1 21 0,-21-43 16,21 22-16,1-22 0,-1 1 0,0-1 15,1 1-15,-22 21 0,21-22 16,-21 1-16,43-43 0,-43 63 16,-21-20-16,0 42 0,0-22 15,0 22-15,0-21 0,-21 63 16,0 0 0,0 22-16,-1-1 0,1 0 0,0 1 15,21-1-15,-21 21 16,0 1-16,0-1 0,21 1 0,-22-1 15,22 1-15,0-1 0,0-20 16,0-1-16,0 22 0,0-43 0,0 21 16,22-21-16,-1 0 0,0 1 15,0-1-15,21-21 0,-20 0 0,20 0 16,-21 0-16,21 0 0,-20 0 16,20 0-16,0 0 0,-21 0 0,22-21 15,-22 21-15,0-22 0,21 1 16,-20 0-16,-22 0 0</inkml:trace>
  <inkml:trace contextRef="#ctx0" brushRef="#br0" timeOffset="11655.49">1482 2921 0,'-22'-21'0,"44"42"0,-65-63 0,22 21 16,0-1-16,0 1 0,0 0 15,-1 0-15,1 0 0,0 0 0,0-1 16,0 1-16,0 21 0,-1 0 16,1 21-1,0 1-15,21 20 0,0 0 0,0 1 16,0 20-16,0 1 0,0-1 15,0 1-15,0 20 0,0-20 0,0-1 16,0 1-16,0-22 0,-21 22 16,21-22-16,0-21 0,0 21 15,0-20-15,0-1 0,0 0 0,0-42 47</inkml:trace>
  <inkml:trace contextRef="#ctx0" brushRef="#br0" timeOffset="12140.26">847 3387 0,'21'-21'32,"0"-1"-32,0 22 15,21-21-15,-20 21 0,-1-21 16,21 0-16,0 0 0,1 0 0,20-1 15,-20 1-15,-1 0 0,21 21 16,-41-21-16,20 21 0,-21-21 16,0 21-16,0 0 0,1 0 0,-1 42 15,-21-21-15,0 43 16,0-43-16,0 21 0,0 1 16,0-1-16,0-21 0,0 21 15,0 1-15,0-22 0,0 0 0,0 21 16,0-20-16,0-1 15,21-21-15,0 0 16,0 0-16,0 0 0,1 0 0,20 0 16,-21 0-16,0-21 15,22-1-15,-1 1 0,-21 0 0,21-21 16,-20 21-16,-1-22 0,0 1 16,0 21-16,-21-22 0,0 1 15,0 0-15,0-1 0,0 22 0,-21-21 16,0 21-16,0 21 0,-1-21 0,-20 21 15,21 0-15,0 0 0,0 0 16,-1 0-16,1 0 0,0 21 0,21 0 16,-21-21-16,21 21 0,0 0 15,0 0-15,0 1 0,21-22 16,0 21-16,0-21 0,22 0 0,-1 0 16,0 0-16,1 0 0</inkml:trace>
  <inkml:trace contextRef="#ctx0" brushRef="#br0" timeOffset="13071.4">3958 2879 0,'0'0'0,"21"0"0,64-43 31,-85 22-31,0 0 0,21 21 16,-21-21-16,0 0 0,-21 21 31,0 0-31,-22 0 0,22 0 0,-21 21 16,-22 0-16,22 0 0,-21 22 15,-1-22-15,1 21 0,20-21 0,1 22 16,0-22-16,20 21 0,22-21 16,0 0-16,0 1 0,22-1 0,-1-21 15,21 21-15,-21 0 0,22-21 16,20 21-16,-21-21 0,1 21 0,-1 1 15,0-1-15,1-21 0,-1 21 16,0 0-16,-20 0 0,-1 0 0,0 1 16,-21-1-16,0 0 0,0 0 15,0 0-15,-21 0 16,0-21-16,-1 22 0,1-22 0,-21 0 16,0 0-16,-1 0 0,1 0 15,-22 0-15,22 0 0,-64-22 16,64 22-16,0-21 0,-1 0 15,1 0-15,21 0 0,0 0 0,-1-1 16,1 1-16,21 0 0,0 0 16,0 0-16,21 21 15,1 21 1,20 0-16,-21 0 0,21 0 0,-20 22 16,20-22-16,0 0 15,-21 21-15,22-20 0,-1-1 0,0 0 16,1 0-16,-1 0 0,0-21 0,1 0 15,-1 0-15,0 0 0,1 0 16,-1 0-16,0-21 0,22 21 0,-22-21 16,1 0-16,-1 0 0,0-1 15,-21 1-15,22-21 0,-22 21 16,0-22-16,0 22 0,0-21 16,-21 21-16,0-22 0,0 1 0,0 21 15,0 0-15,0-22 0,0 22 0,0 0 16,0 42 15,0 0-31,0 1 0,0 20 16,0 0-16,-21 22 0,21-22 0,-21 22 15,21-1-15,0 1 0,0-1 0,-21 1 16,21-1-16,0 1 0,0 20 16,0 1-16,0 0 0,0-1 0,0 1 15,0 21-15,0-22 0,21 22 16,-21-21-16,0 21 0,0 0 0,21-1 15,-21-20-15,0 21 0,21-21 0,-21-1 16,0 1-16,0-22 0,0 22 16,0-21-16,0-1 0,-21-21 15,0 1-15,0-1 0,0-21 0,0-21 16,-1 0 0,22-42-16,-21 21 0,21-22 0,0 1 15,0-21-15,0-1 0,0-21 16,0 1-16,0-22 0,0 0 0,0-21 15,0 21-15,0-21 0,0-127 16,21 106-16</inkml:trace>
  <inkml:trace contextRef="#ctx0" brushRef="#br0" timeOffset="13326.87">4593 3260 0,'0'0'16,"21"-43"-16,0 1 0,1 21 0,-1-21 15,0 20-15,0 22 0,0-21 0,0 21 16,1 0-16,20 0 0,-21 0 15,21 21-15,-20 1 0,-1-1 0,0 21 16,0 0-16,-21 1 0,0-22 16,0 42-16,0-20 0,-21-22 0,0 21 15,-22 1-15,-20 20 0,21-21 16,-1-20-16,1-1 0,0 0 16,-1-21-16,1 21 0,21-21 0,0 0 15,42-21 16,0 0-31,21 0 16,1-22-16,-22 22 0,21 0 0</inkml:trace>
  <inkml:trace contextRef="#ctx0" brushRef="#br0" timeOffset="14259.31">5165 3323 0,'0'21'31,"0"1"-31,21-22 15,0 0 1,0 0-16,0 0 16,0 0-16,1-22 0,-1 22 15,0-21-15,0 0 0,0 21 16,0-21-16,1 0 0,-22 0 0,0-1 16,0 1-16,0 0 15,0 0-15,-22 21 16,1 0-16,0 0 0,0 0 15,0 21-15,-22 0 0,22 0 0,0 22 16,-21-22-16,21 21 0,-1 1 0,22-1 16,-21 0-16,21 1 0,0-1 15,0-21-15,0 21 0,0-20 0,0-1 16,0 0-16,21 0 0,-21 0 16,22-21-16,-1 0 0,21 21 15,-21-21-15,22 0 0,-1 0 0,0 0 16,1-21-16,-1 21 0,21-21 15,-20 0-15,20 0 0,-20 0 0,-1-1 16,21-20-16,-41 21 0,20-21 16,0-1-16,-21 1 0,1 21 0,-1-22 15,0 1-15,0 0 0,0 21 0,0-22 16,-21 22-16,22 21 0,-1-21 16,0 21-16,0 0 15,0 21 1,-21 0-16,0 0 0,0 1 0,0-1 15,0 0-15,0 0 16,0 0-16,0 0 0,0 1 16,0-44 15,0 1-31,0 0 16,0 0-16,-21 21 15,21-21-15,-21 21 0,0 0 0,21-21 16,-21 21-16,-1 0 15,1 0-15,0 21 0,0 0 16,0 0-16,21 0 0,-21 22 0,-1-22 16,1 21-16,0 0 15,21-20-15,-21 20 0,21 0 0,-21-21 16,21 22-16,0-22 0,0 0 16,0 0-16,21 0 0,21 22 15,-21-43-15,22 0 0,-22 21 0,21-21 16,1 0-16,-1 0 0,0 0 15,1 0-15,-1-21 0,0 0 0,1-1 16,-1 1-16,0 0 0,1 0 16,-22 0-16,21 0 0,-21-22 0,0 22 15,-21-21-15,0 21 0,22-22 0,-22 22 16,0 0-16,-22 42 31,1 0-31,21 0 0,0 22 16,-21-22-16,0 0 0,21 21 0,-21-20 15,21-1-15,0 21 0,0-21 0,0 0 16,0 1-16,0-1 16,21-21-1,0 0 1,0 0-16,-21-21 0,21-1 0,1 1 16,-1 0-16</inkml:trace>
  <inkml:trace contextRef="#ctx0" brushRef="#br0" timeOffset="14427.36">6689 3196 0,'0'0'0,"0"-42"0,0 0 0,0 20 16,0 1-16,0 0 0,0 0 15,-22 21 17,22 21-32,0 0 15,22-21-15,-1 21 0,0-21 16,0 22-16,0-1 0,22 0 0,-22 0 15</inkml:trace>
  <inkml:trace contextRef="#ctx0" brushRef="#br0" timeOffset="15535.28">7048 3641 0,'0'21'0,"22"-21"15,-1 0 1,0 0-16,0 0 0,0 0 0,0-21 15,22 0-15,-22-1 0,21 1 16,1 0-16,-22-21 0,21 21 0,-21-22 16,22 1-16,-22 0 0,0-1 15,0 1-15,0-22 0,0 22 16,-21 0-16,0-1 0,0 22 0,0-21 0,0 21 16,0 0-16,-21 21 15,0 0-15,0 0 16,0 21-16,0 21 0,21-21 15,-22 22-15,1 20 0,0 1 0,0-1 16,21 1-16,-21-1 0,0 1 0,-1-1 16,22 22-16,-21-22 0,0 1 15,0 20-15,0 1 0,21-21 0,-21 20 16,-1-20-16,1 20 0,0-20 16,21-1-16,-21 1 0,21-1 15,-21 1-15,21-22 0,0 64 16,0-64-16,0 1 0,0-22 15,0 0-15,0 0 0,21 0 0,0-21 16,0 0-16,0 0 0,1-21 0,-1 0 16,0 0-16,0-21 0,21 20 15,-20-20-15,-1 0 0,-21-1 0,21 1 16,0-21-16,-21 20 0,0-20 0,0-22 16,0 22-16,0-22 0,0 0 15,0 22-15,0-1 0,0 1 0,-21 20 16,0-20-16,0 42 0,21 0 15,-22 21-15,1-22 0,42 22 47,1 0-47,20 0 0,-21 0 16,21 0-16,1 0 0,20-21 0,-20 21 16,20-21-16,1 0 0,-22 0 15,21 0-15,1-1 0,-22-20 16,1 21-16,-1 0 0,0-22 0,-21 22 15,1 0-15,-1 0 0,0 0 0,-21 0 16,0 42 0,-21-21-16,21 21 15,-21 0-15,21 21 0,-22-20 0,1-1 16,21 21-16,0-21 16,0 0-16,0 1 0,0-1 0,0 0 15,0 0-15,21 0 0,1-21 0,-1 21 16,0-21-16,0 0 0,0 0 15,0 0-15,1 0 0,-1 0 0,21-21 16,-21 21-16,0-21 0,1 0 16,-1 0-16,-21-22 0,21 22 0,0-21 15,-21 0-15,21 20 0,-21-20 0,0 0 16,0 21-16,0-1 0,0 1 16,0 0-16,0 42 15,0 0 1,0 1-16,0-1 0,0 21 15,0 0-15,-21 1 0,21 20 0,-21-20 16,0 20-16,21-21 0,-21 22 16,-1 21-16,1-22 0,0 1 0,0 20 15,0 1-15,0-22 0,21 22 0,0 0 16,0-22-16,0 22 0,0 0 16,0-1-16,0-20 0,0 20 0,0 1 15,0 42-15,0-63 0,0-1 16,0-21-16,0 1 0,-22-1 15,1-21-15,0 0 0,0 1 0,0-22 16,-22 0-16,22 0 0,-21-22 0,0 1 16,-1 0-16,1 0 0,0-21 15,20 20-15,-20 1 0,0-21 16,21 0-16,-1-1 0,1 1 0,0 0 16,21-1-16,0 1 0,0-22 15,0 1-15,21 21 0,0-22 0</inkml:trace>
  <inkml:trace contextRef="#ctx0" brushRef="#br0" timeOffset="15862.89">10245 2900 0,'0'0'0,"-22"0"16,1 0-1,0 0-15,0 0 0,0 0 16,0 21-16,-1 21 0,1-20 16,0 20-16,0 21 0,21 1 15,-21-1-15,0 1 0,21-1 0,0 1 16,-22-1-16,1 1 0,21-22 15,-21 1-15,21-1 0,0-21 0,0 21 16,0-20-16,0-1 0,0 0 16,0-42-1</inkml:trace>
  <inkml:trace contextRef="#ctx0" brushRef="#br0" timeOffset="16615.84">9419 3387 0,'0'-21'0,"0"42"0,0-64 16,21 43 0,0-21-16,1 21 0,20-21 0,21 21 15,-20-21-15,41 0 0,1 21 16,0-21-16,-1-1 0,22 1 16,-21-21-16,21 21 0,-22 0 0,1-1 15,-21-20-15,-1 0 0,1 21 16,-1-22-16,-21 1 0,-20 0 0,-1-1 15,0 1-15,-21 0 0,0-1 16,0 22-16,0-21 0,0 21 0,-21-1 16,0 1-16,-1 21 0,1 21 15,0 1-15,0 20 0,0 0 16,0 1-16,-1 20 0,22-21 0,-42 64 16,21-42-16,21-1 15,-21 1-15,0-1 0,21-20 16,-22 20-16,22 1 0,-21-22 0,0 21 15,21-20-15,0-22 0,0 21 16,-21-21-16,21 22 0,0-22 16,0 0-16,0-42 15,21 0 1,0 0-16,0-1 0,1 1 0,-1 0 16,0-21-16,0-1 0,0 1 15,0 0-15,1 21 0,20-22 16,-21 1-16,0 21 0,-21 0 0,21 21 15,1 0-15,-22 21 16,0 0-16,0 21 16,0-21-16,0 22 0,0-22 15,0 21-15,0 1 0,0-22 0,0 0 16,0 0-16,0 21 0,21-20 0,0-22 16,0 21-16,0 0 0,0-21 15,1 0-15,20 0 0,0 0 0,1 0 16,-1 0-16,21 0 0,-20 0 0,-1-21 15,0 0-15,22-1 0,-22 1 16,-21 0-16,22 0 0,-22-21 16,0 20-16,0-20 0,-21 0 0,0-1 15,0 1-15,0 0 0,0 21 16,0-1-16,-21 1 0,0 21 0,-21 0 16,20 0-16,1 21 0,-21 1 15,21-1-15,0 21 0,-1-21 0,1 22 16,21-22-16,-21 21 0,21-21 15,0 0-15,0 22 0,0-22 0,21 0 16,0-21-16,1 21 0,-1 0 0,21-21 16,-21 0-16,22 0 0,-22 0 15,21 0-15,0-21 0,1 0 0,-1 21 16</inkml:trace>
  <inkml:trace contextRef="#ctx0" brushRef="#br0" timeOffset="17135.36">12636 3154 0,'0'0'16,"-21"0"-16,0-42 15,21 20 1,0 1-16,0 0 0,0 0 16,21 0-16,-21 0 0,21-1 15,22 1-15,-22 0 0,21 0 0,-21 0 16,22 21-16,-1 0 0,22 0 16,-22 0-16,0 0 0,1 21 0,-1 0 15,-21 21-15,21-20 0,-20 20 0,-22 0 16,0 1-16,0-1 0,0 0 15,-22 1-15,1-1 0,-21 0 0,21-21 16,0 22-16,-22-22 0,22 21 16,0-21-16,0-21 0,0 22 15,21-44 1,0 1 0,0 0-16,0-21 0,21 21 15,0-1-15,0-20 0,21 0 0,-20 21 16,20-22-16,-21 1 0,21 0 15,1-1-15,-1 22 0,0-21 0,22-22 16,-22 43-16,-21 0 16,22 21-16,-22 0 0,0 0 15,-21 21-15,0 0 0,0 0 16,0 1-16,0 20 0,0-21 16,-21 21-16</inkml:trace>
  <inkml:trace contextRef="#ctx0" brushRef="#br0" timeOffset="17439.32">13441 3239 0,'0'0'0,"0"21"16,0 0-16,0 0 0,21 0 15,21-21-15,-21 0 0,1 0 16,-1 0-16,21 0 0,-21-21 16,0 0-16,22 21 0,-22-21 0,21-22 15,-21 22-15,1 0 0,20 0 0,-21 0 16,0-22-16,-21 22 0,0 0 16,0-21-16,0 21 0,0-1 15,0 1-15,-21 21 0,0-21 16,0 21-16,0 0 0,-1 0 0,-20 0 15,21 0-15,-21 21 0,20 0 0,-20 1 16,21-1-16,0 0 0,0 21 16,-1-21-16,1 22 0,21-1 0,0-21 15,0 22-15,0-1 0,0-21 0,0 21 16,21-20-16,1-1 0,20 0 16,-21 0-16,21 0 0,1-21 0,-1 0 15,0 21-15,22-21 0,-1 0 16,1 0-16,-1 0 0,22-21 0,-21 21 15,20-21-15,-20 0 0,-1 0 0</inkml:trace>
  <inkml:trace contextRef="#ctx0" brushRef="#br0" timeOffset="18558.97">14711 3154 0,'0'0'0,"42"-42"0,-42-1 0,0 1 0,0 21 16,0-22-16,0 1 0,0 21 16,-21 0-16,21 0 0,-21-1 0,0 1 15,-22 21-15,22 0 0,0 0 16,-21 21-16,20 1 0,-20-1 0,0 21 15,21-21-15,-1 22 0,-20-1 0,21 0 16,0 1-16,0-1 0,-1 0 16,22 1-16,0-1 0,0 0 0,0-21 15,0 1-15,0-1 0,22 0 16,-1 0-16,0-21 0,21 0 16,-21 0-16,22 0 0,-22 0 0,21 0 15,-21 0-15,22-21 0,-22 0 16,21 0-16,-21-1 0,1-20 0,-1 21 15,-21-21-15,0 20 0,21-20 16,-21 0-16,0 21 0,0-1 0,0 1 16,0 0-16,0 42 31,0 0-31,-21 22 0,21-1 16,-21 0-16,21 1 0,0-1 15,-22 22-15,1-1 0,0 1 16,21-1-16,-21 1 0,0-1 0,21 22 15,-21-1-15,-1 1 0,1 0 16,0-1-16,0 1 0,0 0 0,0-1 16,-1 1-16,1 0 0,0-1 0,0 65 15,21-86-15,0-21 0,0 22 16,0-22-16,0-21 0,0 1 16,0-1-16,21-21 0,0 0 15,0-21-15,1-1 0,-1 1 0,21-21 16,-21 0-16,0-1 0,22-20 15,20-64-15,-42 63 0,22-20 16,-22-1-16,21-21 0,-21 21 0,22-20 16,-1-1-16,-21 21 15,22-21-15,-22 0 0,21 1 0,-21-1 16,22 21-16,-22-21 0,0 43 16,0-1-16,0 1 0,-21 20 0,0 1 15,0 21-15,0 0 0,-21 21 16,0 21-1,0 0-15,0 0 0,-1 22 0,22-22 16,-21 21-16,21 0 0,-21 1 16,21-22-16,0 21 0,0-21 0,0 1 15,0-1-15,0 0 0,21 0 0,0 0 16,1-21-16,-1 0 0,0 0 16,21 0-16,-21 0 0,22 0 15,-1 0-15,0-21 0,1 0 0,-1 0 16,0 0-16,-20-22 0,20 22 15,0-21-15,-21 21 0,22-22 0,-22 22 16,0-21-16,-21 21 0,21-1 16,-21 1-16,0 0 0,21 0 0,-21 0 15,0 42 1,-21 0 0,0 0-16,0 0 0,21 1 0,0 20 15,-21-21-15,21 0 16,0 22-16,0-22 0,0 21 0,0-21 15,0 0-15,0 1 0,21-1 0,-21 0 16,21-21-16,0 0 0,22 21 16,-22-21-16,0 0 0,21 0 0,-21 0 15,22-21-15,-22 21 0,21-21 16,-21 0-16,1-1 0,20 1 0,-21-21 16,0-22-16,0 43 0,1-21 15,-22 21-15,0-22 0,0 22 16,0 0-16,0 42 15,0 0 1,0 1-16,-22-1 0,1 21 16,21-21-16,0 22 0,0-22 0,-21 0 0,21 0 15,-21 21-15,21-20 16,0-1-16,0 0 0,0 0 16,0 0-1,21-42 1,-21 0-16,21 0 15,-21 0-15</inkml:trace>
  <inkml:trace contextRef="#ctx0" brushRef="#br0" timeOffset="18707.4">16065 3006 0,'0'-21'16,"0"42"-16,0-85 0,0 43 0,-21 0 0,0 0 16,0 21-1,21 21 16,0 0-31,21 0 16,0 0-16,0-21 0,1 22 16</inkml:trace>
  <inkml:trace contextRef="#ctx0" brushRef="#br0" timeOffset="19082.93">16319 3154 0,'-21'-64'31,"21"43"-31,21 0 16,1 0-16,-1 0 0,0 21 16,0-21-16,0 21 0,0 0 0,1 0 15,-1 0-15,0 0 0,0 21 16,0 0-16,0 0 0,1 0 0,-1 22 16,0-22-16,-21 21 0,0-21 15,0 22-15,0-1 0,0-21 0,0 0 16,0 0-16,-21 1 0,0-1 15,21 0-15,0 0 0,-22-21 0,1 0 16,0 0 0,21-21-16,0 0 15,0 0-15,0-1 0,0 1 16,0 0-16,21 0 0,0-21 0,1 20 16,-1-20-16,0 21 0,21-21 15,-21 20-15,1 1 0,41-21 16,-42 42-16,0-21 0,1 21 15,-1 0-15,0 0 0,21 0 16,-21 0-16</inkml:trace>
  <inkml:trace contextRef="#ctx0" brushRef="#br0" timeOffset="19391.37">16976 3090 0,'21'0'31,"0"0"-31,0 0 0,0-21 16,22 21-16,-22-21 0,0 21 0,0-21 16,0 0-16,0 0 0,1 21 15,-22-22-15,0 1 0,0 0 0,0 0 16,-22 21 0,1 0-16,0 0 0,0 0 0,0 0 15,0 0-15,-1 21 0,1 0 16,0 0-16,0 22 0,0-22 0,0 0 15,21 21-15,0-20 0,0 20 16,0-21-16,0 0 0,0 22 16,0-22-16,0 0 0,0 0 0,42 0 15,-21 0-15,0-21 0,22 0 0,-1 0 16,21 0-16,-20 0 0,20 0 16,1 0-16,20 0 0,-20 0 0</inkml:trace>
  <inkml:trace contextRef="#ctx0" brushRef="#br0" timeOffset="19926.36">18330 3006 0,'21'-43'16,"-42"86"-16,64-107 0,-43 22 0,0 21 15,0 0-15,0-1 0,-22 22 16,1-21-16,-21 21 0,21 0 0,-22 0 16,1 0-16,0 0 0,-1 21 0,1 1 15,0-1-15,-1 0 0,1 0 16,0 0-16,-1 22 0,1-22 15,0 21-15,21-21 0,-1 22 0,22-22 16,0 21-16,0-21 0,0 22 0,0-22 16,22 0-16,-1 0 0,0 0 15,21 0-15,-21-21 0,1 0 0,20 0 16,-21 0-16,21 0 0,-20 0 16,20-21-16,0 0 0,-21 0 15,22 0-15,-22 0 0,21-22 0,-21 1 16,22 0-16,-1-1 0,-21 1 15,22 0-15,-22-22 0,0 22 0,21-22 16,-21 1-16,1-1 0,-1 1 16,0-1-16,0 22 0,0-22 0,-21 22 15,0 21-15,0-21 0,0 20 16,-21 44 0,-21 20-16,21 0 0,-22 1 15,22 20-15,-21 1 0,21-1 16,-1 1-16,1-1 0,21 1 0,0-1 15,0-21-15,0 22 0,21-22 16,1 22-16,20-22 0,0 0 0,1-20 16,-1 20-16,21-21 0,1 0 15,-1-21-15,22 0 0,-21 0 0,-1 0 16,1 0-16,-1 0 0,1 0 16,-22-21-16,21 0 0,1 0 0,-22 0 15,1-1-15,-1 1 0,-21-21 16,0 21-16,0 0 0,-21-1 0,0 1 15</inkml:trace>
  <inkml:trace contextRef="#ctx0" brushRef="#br0" timeOffset="20868.43">1016 4995 0,'0'0'15,"-21"-21"-15,21 0 0,-21 0 0,21-21 0,0 20 16,0 1-16,-22-21 0,22 21 15,0 0-15,0-1 0,-21 22 16,21 22 0,0-1-16,0 21 15,0 0-15,0 22 0,0-1 16,21 1-16,1-1 0,-22 1 16,0-1-16,0 1 0,0-1 15,0 1-15,0-22 0,0 22 0,0-22 16,0 22-16,0-22 0,0 0 15,0 1-15,0-22 0,-22 0 0,22 0 16,-21 0-16,21 0 0,0-42 31,0 0-31,0 0 0,0 0 0,0 0 16,0-22-16,0 1 16,0 0-16,0 20 0,21-20 0,1 0 15,-1-1-15,0 22 0,0-21 16,0 21-16,22 0 0,-1 21 0,0 0 15,1 0-15,-1 0 0,0 0 16,22 0-16,-22 21 0,0 0 16,1 0-16,-22 0 0,0 0 0,0 1 15,-21 20-15,0-21 0,0 21 16,-21-20-16,-42 41 0,41-21 16,-20-20-16,0-1 0,-1 0 15,1 0-15,21 0 0,-21-21 16,20 0-16,1 0 0,0 0 15,0 0-15,0 0 0,21-21 16,0 0-16,0 0 16,0 0-16,21-1 15,0 1-15,0 0 0,0 0 0,1 21 16,-1-21-16</inkml:trace>
  <inkml:trace contextRef="#ctx0" brushRef="#br0" timeOffset="21263.33">1757 5419 0,'0'-43'31,"0"22"-15,21 0 0,0 21-1,0 0-15,0 0 0,1 0 0,20 0 16,-21 21-16,0 0 0,0 1 15,1-1-15,20 0 0,-21 0 16,-21 21-16,21-20 0,-21 20 0,0-21 16,0 21-16,0 1 0,0-22 15,-21 0-15,0 21 0,21-20 16,-21-1-16,0-21 0,-1 0 16,22-21-1,0-1-15,0 1 16,0-21-16,22 21 0,-1-22 15,-21 1-15,21 21 0,-21-21 0,21-1 16,0 22-16,-21-21 0,21 21 16,1-1-16,-1 1 0,0 0 0,0 0 15,0 0-15,0 21 16,1 0-16,-1 0 0,0 0 16,0 0-16</inkml:trace>
  <inkml:trace contextRef="#ctx0" brushRef="#br0" timeOffset="21695.29">2709 5292 0,'21'0'0,"-42"0"0,64 0 15,-43-21-15,-22 21 16,1 21 0,0 0-16,0 0 15,-21 0-15,20 0 0,1 1 0,0-1 16,0 21-16,0-21 0,0 0 15,-1 22-15,22-22 0,0 21 0,0-21 16,0 1-16,0-1 0,0 21 16,22-21-16,-1-21 0,0 21 15,0 1-15,21-22 0,1 0 16,-1 0-16,0 0 0,1-22 0,-1 1 16,0 21-16,1-21 0,-22 0 15,21-21-15,-21 20 0,22 1 16,-22-21-16,0 21 0,0-22 0,-21 22 15,0-21-15,0 0 0,0-1 0,0 22 16,0-21-16,0-1 0,-21-20 16,0 42-16,0 21 15,-22-21-15,22 21 0,0 0 0,0 0 16,-21 21-16,20 0 0,1 0 16,-21 0-16,21 0 0,0 22 0,21-22 15,0 0-15,0 21 0,0-20 16,0 20-16,0-21 0,0 0 0,21 0 15,0 1-15,0-1 0,0-21 16,22 0-16</inkml:trace>
  <inkml:trace contextRef="#ctx0" brushRef="#br0" timeOffset="23099.91">3514 5334 0,'0'0'0,"0"-21"0,21 21 15,-21-21-15,0 0 16,-21 21-1,-1 0 1,1 21-16,21 0 0,-21 0 0,21 0 16,0 0-16,-21 22 0,21-22 0,-21 0 15,21 21-15,0-20 0,0 20 16,0-21-16,0 0 0,-21 0 0,21 1 16,0-1-16,21-21 15,0 0-15,0 0 16,0 0-16,0-21 15,1-1-15,-1 1 0,0 0 0,0 0 16,0 0-16,0 0 0,1-1 0,-1-20 16,0 21-16,-21 0 15,0-22-15,21 22 0,0 0 0,-21 0 16,0 0-16,21 21 16,-21 21-1,0 0-15,0 0 0,0 0 16,0 1-16,0 20 0,0-21 15,0 0-15,0 22 0,0-22 0,0 0 16,0 0-16,0 0 0,0 0 16,0 1-16,22-1 0,-1 0 15,0-21-15,0 0 0,0 0 0,0 0 16,1 0-16,20 0 0,-21 0 16,21-21-16,-20 21 0,-1-21 0,0-1 15,0 1-15,0 0 0,0 0 16,1-21-16,-1 20 0,-21 1 0,0-21 15,0 21-15,21-22 0,-21 22 0,0-21 16,0 21-16,21 0 0,-21-1 16,0 1-16,0 42 31,0 1-31,0-1 0,0 0 0,0 0 16,0 21-16,0-20 0,0 20 15,-21-21-15,21 0 0,0 22 0,-21-22 16,21 21-16,0-21 0,0 0 15,0 1-15,21-22 16,0 0-16,0 0 0,22 0 0,-22 0 16,0 0-16,21 0 0,1 0 15,-22-22-15,21 1 0,0 0 0,-20 0 16,20 0-16,-21 0 0,21-1 0,-20 1 16,-1-21-16,0 21 0,0 0 15,-21-22-15,0 22 0,0 0 0,0 0 16,-21 21 15,21 21-31,-21 0 0,21 21 0,0-20 16,0-1-16,0 21 15,0-21-15,0 0 0,0 22 0,0-22 16,0 0-16,0 0 0,0 0 0,0 1 16,0-1-16,0 0 0,0 0 15,-21-21 16,-1-21-31,1 0 16,21 0-16,-21-1 16,0 1-16,21 0 0,-21 21 15,21-21-15,0 0 0,-21 21 16,21 21 0,0 0-16,0 0 15,0 0-15,0 1 0,21-1 16,0 0-16,0-21 0,0 21 15,0 0-15,1-21 0,-1 0 0,21 0 16,-21 0-16,22 0 0,-22 0 16,21 0-16,0 0 0,1-21 0,-1 21 15,-21-21-15,22 0 0,-22 0 0,21-1 16,-21 1-16,0 0 0,1 0 16,-1 0-16,0 0 0,0-22 0,-21 22 15,0 0-15,0-21 0,0 20 16,0 1-16,0 0 0,0 0 15,0 42 17,0 0-32,0 0 0,0 1 15,0-1-15,0 0 0,0 0 16,0 0-16,21-21 16,0 0-1,1 0-15,-1-21 16,0 0-16,0 21 0,0-21 0,0 0 15,1-1-15,-1 22 0,0-21 16,0 0-16,-21 0 0,21 21 0,-21-21 16,21 21-16,-21-21 0,0 42 15,0 0 1,0 0-16,0 0 0,0 0 16,-21 22-16,21-22 0,-21 0 15,21 21-15,0-20 0,0-1 0,0 0 16,0 0-16,-21 0 0,21 0 15,21-21 1,-21-21 0,21 21-16,0-42 15</inkml:trace>
  <inkml:trace contextRef="#ctx0" brushRef="#br0" timeOffset="24616.37">6625 5525 0,'0'0'0,"-21"0"16,-43 0 0,64-22-1,0 1-15,0 0 0,0 0 16,0 0-16,0 0 0,0-1 0,22-20 16,-1 21-16,0-21 0,0-1 0,0 1 15,0 0-15,1-1 0,-22 1 16,0 0-16,0-1 0,21 22 0,-21-21 15,0 21-15,0 42 32,0 21-32,0 0 0,0-20 15,0 20-15,0 21 0,0-20 16,-21-1-16,21 0 0,0 1 0,0-1 16,0-21-16,0 22 0,0-22 0,0 21 15,0-21-15,21 0 0,0 1 16,0-1-16,0-21 0,0 0 15,1 0-15,-1 0 0,21 0 16,-21 0-16,22-21 0,-22-1 0,0 22 16,21-21-16,-21 0 0,1 0 0,-1 0 15,0-22-15,0 22 0,0 0 16,-21-21-16,0-1 0,21 22 16,-21-21-16,0 21 0,0-22 0,22 22 15,-22 0-15,0 42 31,0 0-31,0 22 16,0-22-16,0 21 0,0-21 0,0 22 16,0-1-16,0 0 0,0-20 15,0-1-15,0 0 0,0 0 16,21 0-16,0 0 0,0 1 16,0-22-16,0 0 0,1 0 0,-1 0 15,0 0-15,21 0 0,-21-22 16,1 22-16,-1-21 0,21 0 15,-21 0-15,0 0 0,1 0 0,20-1 16,-21-20-16,-21 21 0,21-21 16,0 20-16,-21-20 0,0 0 0,0-1 15,0 22-15,0-21 0,0 0 16,0 20-16,0 1 0,0 42 16,-21 1-16,21 20 15,-21-21-15,21 21 0,0 1 16,-21-1-16,21 0 0,0 1 0,-21-22 15,21 64-15,0-64 0,0 21 16,21-21-16,0 0 0,0 1 16,0-1-16,1-21 0,20 21 15,0-21-15,1 0 0,-1 0 16,0 0-16,1 0 0,-1-21 0,21 0 16,-20 21-16,-1-22 0,0 1 0,1-21 15,-1 21-15,0-22 0,-20 1 16,-1 0-16,0-1 0,0 1 0,-21-21 15,0-1-15,0 1 0,0-1 16,0 22-16,0-1 0,0 1 0,0 21 16,0 0-16,0 42 15,-21 0-15,21 0 0,-21 22 16,0-1-16,21 0 0,0 22 16,-22-22-16,1 0 0,21 22 0,-21-22 15,21 1-15,0-1 0,0 0 16,-21 1-16,21-1 0,0-21 0,0 21 15,0-20-15,0-1 0,0 0 16,0 0-16,21-21 16,-21-21-16,21 21 15,0-21-15,1 0 0,-22-1 16,21 1-16,0 0 0,-21 0 0,21 0 16,0 0-16,0-43 15,1 22-15,-1 21 0,0-1 0,0 22 31,-21 22-31,21-1 0,-21 0 16,0 0-16,0 0 0,0 0 16,0 1-16,0-1 0,21 0 0,-21 0 15,22 0-15,-1-21 0,-21 21 0,21-21 16,0 0-16,0 0 16,0 0-16,1 0 0,20 0 0,-21 0 15,0 0-15,22-21 0,-22 0 0,21 0 16,-21 0-16,22 0 15,-22-1-15,21 1 0,-21 0 0,0-21 0,1 21 16,-1-1-16,0 1 0,-21 0 16,21 21-16,-21 21 15,0 0-15,-21 1 16,0-1-16,21 0 0,-21 0 16,21 0-16,-22 0 0,22 1 0,-21-1 15,21 0-15,-21 0 0,21 0 0,0 0 16,0 1-16,0-1 15,21-21 1,0 0-16,1 0 0,-1-21 16,0-1-16,-21 1 15,21-21-15,-21 21 0,21 0 16</inkml:trace>
  <inkml:trace contextRef="#ctx0" brushRef="#br0" timeOffset="24758.89">9207 5017 0,'0'0'0,"-21"-43"0,21 22 0,-21 0 15,0 21-15,0 0 16,21 21 0,-21 0-16,21 0 15,0 1-15,0-1 0,21 0 16,0 0-16,21 0 0,-21-21 16,1 21-16</inkml:trace>
  <inkml:trace contextRef="#ctx0" brushRef="#br0" timeOffset="25427.37">9610 5017 0,'0'0'15,"-22"0"-15,1-22 0,0 22 0,0 0 16,0 22-16,21-1 16,-21 0-16,-1 0 0,22 21 0,-21-20 15,21 20-15,-21 0 0,21 1 0,0-22 16,0 21-16,0 0 0,0-20 15,0 20-15,0-21 0,0 0 0,0 22 16,0-22-16,21 0 0,0-21 16,22 21-16,-22-21 0,21 0 15,1 0-15,-1 0 0,0 0 0,1-21 16,-1 0-16,0 0 0,1-1 0,-1 1 16,0 0-16,1-21 0,-22 21 15,21-22-15,-21 1 0,22 0 16,-22-22-16,0 1 0,0-1 0,0 1 15,0-1-15,-21 1 0,0-1 0,22 1 16,-22 20-16,0 1 0,0 21 16,0 0-16,-22 21 15,1 42-15,0-21 0,0 43 16,0-22-16,0 21 0,-1 1 16,22-1-16,-21 1 0,0-1 15,0 1-15,0-22 0,21 22 0,-21-22 16,-1 0-16,22 1 0,-21-22 15,21 21-15,0-21 0,0 1 0,0-1 16,-21 0-16,21-42 31,21 0-31,0-1 0,1 1 16,20-21-16,-21 21 0,21 0 16,1-22-16,-1 1 0,0 21 0,1-22 15,-1 1-15,43 0 16,-43 21-16,-21 21 0,0 0 0,1 0 15,-1 21-15,-21 0 0,0 0 16,0 0-16,0 22 0,0-1 0,0-21 16,-21 21-16,-1 1 0,1-22 15,0 21-15,21-21 0,-21 1 0,0 41 16,21-42-16,0 0 16,21-21-1,0 0 1,0 0-16,22-21 0,-22 0 0,0 0 15</inkml:trace>
  <inkml:trace contextRef="#ctx0" brushRef="#br0" timeOffset="27999.91">12467 5588 0,'0'0'0,"-42"0"0,-22 21 16,43-21-1,21-21-15,0 0 16,0 0-16,21-22 0,0 22 15,1 0-15,-1-21 0,21 21 16,-21-22-16,22 1 0,-1 0 0,0-22 16,-21 1-16,22 20 0,-1-20 0,0-1 15,-20 1-15,-1 20 0,0 1 16,-21 0-16,21 21 0,-21-1 0,-21 22 16,0 0-1,0 22-15,-22 20 0,22-21 16,0 21-16,0 1 0,-22 20 0,43-20 15,-21-1-15,21 21 0,0-20 16,0-1-16,0 0 0,0 1 0,21-1 16,-21-21-16,22 22 0,-1-22 0,0 0 15,21 0-15,-21 0 0,22 22 16,-43-22-16,0 0 0,-21-21 31,-1 0-31,1-21 16,0 21-16,0-21 0,0-1 0,0 22 15,-22-21-15,22 0 0,0 0 16,0 0-16,0 0 16,-1 21-16,22 21 15,0 0-15,0 0 16,0 0-16,0 0 0,0 1 0,22-1 16,-1 21-16,0-21 0,0-21 0,0 21 15,0 1-15,22-22 0,-22 0 16,21 0-16,1 0 0,20 0 0,-21 0 15,22-22-15,-1 1 0,1 0 16,-1 0-16,1 0 0,-1 0 0,1-1 16,-22-20-16,1 21 0,-22-21 0,21-1 15,-21 1-15,0-22 16,1 1-16,-22-1 0,0 1 0,21-1 16,-21 1-16,21 21 0,-21-1 0,0 1 15,0 21-15,0 0 0,0 42 16,0 0-16,0 21 15,-21 1-15,0 20 0,-1-21 16,22 22-16,-21-1 0,0 1 0,0-22 16,0 1-16,0 20 0,21-21 0,-22 1 15,22-22-15,-21 21 0,21-21 16,0 22-16,0-22 0,0 0 16,0 0-16,21-21 31,1-21-31,-1 0 0,0 21 0,0-21 15,0 0-15,0-1 0,1 1 16,-1 0-16,0 0 0,0-21 0,0 20 16,0 1-16,1 0 0,-22 0 0,21 0 15,0 0-15,-21 42 32,0 0-32,0 21 0,0-21 0,0 1 15,0 20-15,0-21 0,0 21 16,21-20-16,-21-1 0,21 21 0,-21-21 15,21 0-15,1-21 0,-1 22 16,0-22-16,0 0 0,0 0 0,0 0 16,22 0-16,-22 0 0,21 0 15,1 0-15,-1 0 0,-21-22 16,21 22-16,1-21 0,-22 0 0,21 0 16,1 0-16,-22 0 0,0-22 0,0 22 15,0 0-15,0-21 0,1 20 16,-22-20-16,0 21 0,0 0 15,0 0-15,0-1 0,0 44 32,-22-1-32,1 21 0,0-21 0,21 0 15,-21 22-15,0-22 16,21 21-16,0-21 0,-21 22 0,21-22 0,0 21 16,0-21-16,0 1 0,0-1 15,21-21-15,-21 21 0,21-21 16,0 0-16,0 0 0,0 0 0,1 0 15,20 0-15,-21 0 0,0 0 16,22-21-16,-22 0 0,0-1 0,21 1 16,-21 0-16,1 0 0,-1 0 0,-21-22 15,0 22-15,0-21 0,0 21 16,0-22-16,0 1 0,0 0 16,0-1-16,-21 22 0,-1-21 0,1 21 0,0-22 15,-21 43-15,21 0 16,-22 0-16,1 0 0,21 0 0,-22 22 15,22-1-15,0 0 0,-21 21 16,21 1-16,21-22 0,0 21 0,0 0 16,0 1-16,0-22 0,21 21 0,0-21 15,0 22-15,21-22 0,1 0 16,-1 0-16,-21 0 0,22-21 0,-1 0 16,0 22-16,1-22 0,-22 0 15,21 0-15,0 0 0,-20-22 0,20 22 16,-21-21-16,0 0 0,22 0 15,-22 0-15,0 0 0,0-1 16,0-20-16,0 21 0,1 0 0,-22-22 16,0 1-16,21 21 0,-21 0 0,0 0 15,0-1-15,0 1 0,0 42 32,0 1-32,0-1 0,0 0 0,-21 21 15,21-21-15,0 1 0,0 20 16,0-21-16,0 0 0,0 22 15,0-22-15,21 0 0,0 0 16,0-21-16,0 0 0,0 21 0,1-21 16,-1 0-16,0 0 0,0 0 0,0 0 15,0-21-15,1 0 0,-1 21 16,0-21-16,0 0 0,0-1 16,0 1-16,-21 0 0,22-21 0,-1 21 15,0-22-15,0 22 0,0-21 16,-21 21-16,21-1 0,-21 1 0,22 0 15,-22 42 1,0 0-16,0 22 16,0-22-16,0 0 0,-22 21 0,22-20 15,0-1-15,-21 0 0,21 0 16,0 21-16,0-20 0,0-1 16,0 0-16,21 0 0,1-21 15,-1 0-15,0 0 0,0 0 0,0 0 16,0 0-16,1 0 0,-1 0 15,0-21-15,0 21 0,21-21 16,-20 0-16,-1-1 0,0 1 0,-21-21 16,21 21-16,0-22 0,-21 1 15,0 0-15,21-22 0,-21 22 0,22-22 16,-22 1-16,0-1 0,0 22 0,0 0 16,0-1-16,0 1 0,0 21 15,0 42 1,0 0-16,0 0 0,0 1 15,-22 20-15,22 0 0,0 1 0,-21-1 16,21 0-16,0 1 0,0-1 0,0 0 16,0 1-16,0-1 15,21 0-15,1-21 0,-1 22 0,0-22 16,0 0-16,21 21 0,-20-20 16,-1-1-16,21-21 15,-21 0-15,22 0 0,-1 0 0,43 0 16,-22 0-16,-21 0 0,1 0 15,-1-21-15,0-1 0,1 22 0,-22-21 16,21 0-16,-21-21 0,-21 21 0,22-22 16,-22 22-16,21-21 0,-21 21 15,0-1-15,0-20 0,0 21 16,0 0-16,-21 21 0,-1 0 16,1 0-16,-21 0 0,21 0 0,-22 21 15,22 0-15,-21 0 0,21 22 0,-22-22 16,22 0-16,0 21 0,-21-21 15,42 1-15,-21-1 0,21 21 0,0-21 16,0 22-16,0-22 16,0 0-16,21-21 15,0 21-15,0-21 0,0 0 0,0 0 16,1 0-16,-1 0 0,21-21 16,-21 21-16,0-21 0,1 0 15,-1-1-15,0 1 0,0 0 0,0 0 16,-21-21-16,21 20 0,1-20 15,-1 0-15,-21-22 0,21 22 0,0-22 16,-21 22-16,21-21 0,0 20 16,-21-20-16,22 42 0,-22-22 0,0 22 15,0 42 1,0 0-16,0 22 0,0-1 0,0 0 16,-22 1-16,22-1 0,0 22 15,0-22-15,0 0 0,0 1 0,0-1 16,0 0-16,0 1 0,0-22 0,0 21 15,0-21-15,0 22 0,0-22 16,0 0-16,22-21 0,-22 21 0,21-21 16,0 0-16,0 0 15,0 0-15,0-21 16,1 21-16,-1-21 0,21 0 0</inkml:trace>
  <inkml:trace contextRef="#ctx0" brushRef="#br0" timeOffset="28843.36">18034 4657 0,'0'0'15,"0"-21"-15,0-22 0,0 22 0,0 0 16,0 0-16,0 42 31,0 0-31,0 21 0,0 1 0,0-1 16,0 0-16,0 22 0,0-1 15,-21 1-15,21-1 0,0 1 0,-21-22 16,21 22-16,0-22 0,-22 0 16,22 1-16,0-1 0,0-21 0,0 0 15,0 1-15,0-1 0,0 0 0,0 0 16,0-42 15,0 0-15,0 0-16,22-1 0,-1 1 0,0 0 15,0-21-15,0 21 0,0-1 16,1-20-16,-1 21 0,21 0 16,-21-22-16,0 22 0,1 0 0,20 21 15,-21-21-15,0 21 0,0 0 16,1 0-16,-1 0 0,0 0 0,-21 21 16,21 0-16,-21 0 15,0 1-15,0-1 0,0 21 0,0-21 16,-21 0-16,0 1 0,0-1 0,-1 0 15,1 0-15,-21 0 16,21 0-16,-22-21 0,22 22 0,-21-1 0,21-21 16,0 0-16,-1 0 0,1 0 15,0 0-15,0 0 0,21 21 32,21-21-17,0 0 1,0 0-16,1 0 0,20 0 0,-21 0 15,21 0-15,-20 0 0,20 0 16,0 0-16,-21 0 0,22 0 0,-1-21 16,0 21-16,1-21 0,-1 21 0,-21-22 15,22 1-15,-1 0 16,0 0-16,-21-21 0,22 20 0,-1-20 16,-21 0-16,22 21 0,-22-22 15,0 1-15,0 21 0,-21 0 0,0-1 16,-42 22-16,21 22 15,-22 20-15,1-21 0,0 21 0,20 1 16,-20-1-16,21 0 0,0 1 0,0-1 16,21 0-16,0-20 0,0 20 15,0-21-15,0 0 0,21 0 0,0 1 16,0-1-16,21-21 0,1 0 16,-22 21-16,21-21 0,1 0 15,-1 0-15,0 0 0,-21 0 16,22-21-16,-22 0 0,21 21 0,-21-22 0,1 22 15,-1-21-15,0 0 0,0 0 16,-21 0-16,0 0 16,0-1-16,-42 22 0,-1-21 0</inkml:trace>
  <inkml:trace contextRef="#ctx0" brushRef="#br0" timeOffset="31548.37">2053 6879 0,'0'0'0,"21"-21"0,43-64 15,-43 64-15,-21 0 16,0 0-16,0 0 0,-21 42 31,0 0-31,21 0 16,-22 0-16,1 22 0,0-22 15,0 21-15,21 22 0,0-22 0,-21 22 16,21-1-16,0 1 0,-21-1 16,21 1-16,0-1 0,0 1 0,0-1 15,0-21-15,0 1 0,0-1 16,21-21-16,0 0 0,0 1 0,43-1 16,-43-21-16,21 0 15,22 0-15,-22-21 0,21-1 0,-20-20 16,20 21-16,1-21 0,-1-1 15,1 1-15,-1-22 0,-20 22 0,-1-21 16,0 20-16,-21-20 0,1-1 16,-22 22-16,0-22 0,-22 22 15,1-21-15,-21 20 0,0 1 0,-22 0 16,22 20-16,-22 1 0,1 0 16,20 21-16,-20 0 0,-1 21 0,22-21 15,0 43-15,-1-22 0,1 21 16,21 0-16,0 1 0,0-1 0,21 22 15,0-22-15,0 21 0,21 1 16,0-22-16,21 1 0,43 41 16,-43-41-16,22-22 0,-22 0 15,43 0-15,-22-21 0,1 0 16,20 0-16,1-21 0,-21 0 0,20 0 16,-20-1-16,-1-20 0,1 21 15,-1-21-15,1-1 0,-22 22 0,0-21 16,1-1-16,-1 1 0,-21 0 15,0 21-15,1-22 0,-22 1 0,21 21 16,-21-22-16,0 22 0,0 42 31,0 22-31,-21-22 0,21 21 16,0 1-16,0 20 0,0 1 16,0 20-16,0-20 0,0-1 15,0 22-15,21 0 0,-21-1 0,21 1 0,-21 0 16,0-1-16,21 22 15,-21-21-15,0 21 0,0-22 0,0 1 16,0 21-16,0-22 0,0-20 0,0 21 16,-21-22-16,21 1 0,-21 41 15,21-62-15,-21-22 0,21 0 16,-22-21-16,22-21 0,0 0 16,0 0-16,0-22 0,0 1 15,0 0-15,0-22 0,0 1 0,0-1 16,0-21-16,0 1 0,0-22 0,0 0 15,0 0-15,0 0 0,0-21 16,0 22-16,22-22 0,-22 21 0,21-21 16,0 21-16,-21 21 0,21 1 15,0 20-15,22 1 0,-22 20 16,0 1-16,0 21 0,0 0 0,22 21 16,-22 0-16,0 21 0,0 0 15,21 21-15,-20-21 0,-1 43 16,-21-22-16,21 1 0,-21-1 0,0 21 15,0-20-15,0-1 0,0 0 16,0-20-16,-21-1 0,0 21 0,-1-21 16,1-21-16,0 0 0,0 0 15,0 0-15,0-21 16,21 0-16,0 0 0,-22-22 16,1 22-16,0-21 0,21 0 15,0-1-15,0 1 0,-21 21 0,21 0 16,0-1-16,-21 1 0,21 0 15,0 42 1,0 0-16,0 1 0,0 20 0,0-21 16,21 21-16,0-20 0,0 20 15,0-21-15,1 0 0,-1 22 0,0-22 16,0 0-16,21 0 0,-20 0 16,-1-21-16,21 21 0,-21-21 0,22 0 15,-1 0-15,0 0 0,-21 0 0,22 0 16,20-21-16,-20 0 15,-1 0-15,21 0 0,-20-22 0,-1 22 16,0-21-16,1 0 0,-22-1 16,0 1-16,0 0 0,0-1 0,-21 22 15,0-21-15,0 21 0,0-1 0,-21 22 16,0 0-16,0 0 16,-21 0-16,20 22 0,1-1 15,0 0-15,0 0 0,0 21 0,0-20 16,21 20-16,0 0 0,0-21 15,0 22-15,0-22 0,0 21 16,21-21-16,0 1 0,0-1 0,21 0 0,-20-21 16,-1 21-16,21-21 0,-21 0 15,22 0-15,-1 0 0,0 0 16,-21-21-16,22 0 0,-1 0 0,-21-1 16,22 1-16,-22 0 0,0 0 15,0-21-15,0-1 0,0 22 0,1-21 16,-22-1-16,0 22 0,0 0 15,0 0-15,0 42 16,0 0 0,-22 0-16,22 1 0,0-1 0,-21 21 15,21-21-15,0 22 16,0-22-16,0 0 0,0 0 0,0 0 16,0 0-16,0 1 0,0-1 0,21-21 15,-21 21-15,22-21 16,-1 0-16,0-21 15,0 0-15,0-1 16,0 1-16,-21 0 0,22 0 16,-1 0-16,-21 0 0,21-22 0,0 22 15,0-21-15,0 21 0,-21-1 16,22 1-16,-1 21 0,0 0 0,0 0 16,0 21-1,-21 1-15,0-1 0,0 0 16,0 0-16,21 0 0,-21 22 15,22-22-15,-22 0 0,0 0 0,21 0 16,0 0-16,0-21 0,0 22 16,0-22-16,1 0 0,-1 0 0,0 0 15,21 0-15,-21 0 0,22 0 0,-22 0 16,21 0-16,-21 0 0,22-22 16,-1 1-16,-21 0 0,22 0 0,-22 0 15,21-22-15,-21 22 0,0-21 0,1 21 16,-22-22-16,0 1 0,0 21 15,0-21-15,0 20 0,0 1 0,0 0 16,-22 21-16,1 0 16,0 0-16,0 0 0,0 0 15,21 21-15,-21 0 0,-1 1 0,22 20 16,0-21-16,-21 21 0,21-20 0,0 20 16,0-21-16,0 21 0,0-20 15,21-1-15,1 0 0,-1 0 0,0 0 16,0-21-16,21 21 0,-20-21 15,-1 22-15,21-22 0,0 0 0,-20 0 16,20 0-16,0 0 0,1-22 0,-1 1 16,0 21-16,22-21 0,-22 0 15,0 0-15,1 0 0,-1-22 16,0 22-16,1-21 0,-1 21 0,-21-22 16,0 22-16,1-21 0,-1 21 0,-21-1 15,0 1-15,0 0 0,0 0 16,-21 0-16,-1 0 0,1 21 0,0 0 15,-21 0-15,-1 0 0,22 0 0,-21 21 16,0 0-16,20 0 0,-20 0 16,21 0-16,0 1 0,0 20 0,-1 0 15,1-21-15,21 22 0,0-22 0,0 21 16,0-21-16,0 22 0,0-22 16,0 0-16,21 0 0,1 0 0,-1-21 15,0 0-15,0 0 0,0 0 0,0 0 16,1 0-16,-1 0 15,0 0-15,0-21 0,0 0 0,0 0 16,1 0-16,20 0 0,-42-22 0,21 1 16,0 21-16,0-22 0,1 1 15,-22 0-15,0-22 0,21 22 0,0-64 16,0 43-16,-21-1 0,0 22 16,21-22-16,-21 22 0,21 21 15,-21 0-15,0-1 0,0 44 16,0 20-16,-21-21 15,0 43-15,21-22 0,-21 0 0,21 1 16,0 20-16,0-21 0,0 22 0,0-22 16,0 1-16,0-1 15,21 0-15,0 1 0,0-22 0,1 21 16,-1-21-16,0 0 0,0 1 0,21-1 16,-20 0-16,20 0 0,0-21 15,-21 0-15,22 0 0,-1 0 0,0 0 16,1 0-16,-22-21 0,21 21 0</inkml:trace>
  <inkml:trace contextRef="#ctx0" brushRef="#br0" timeOffset="31838.85">8361 7006 0,'0'0'0,"0"-21"0,-21 21 0,-1 0 15,1 0 1,21 21-16,0 0 0,0 1 16,0-1-16,0 21 0,0 0 0,0-20 15,0 20-15,0 0 0,0 1 16,0-1-16,0-21 0,0 0 0,0 22 16,0-22-16,0 0 0,0 0 15,0-42 32,0 0-47,21 0 0,-21-1 16,0 1-16,22 0 0</inkml:trace>
  <inkml:trace contextRef="#ctx0" brushRef="#br0" timeOffset="31994.87">8340 6985 0,'0'0'0,"0"-21"0,0 0 0,0 0 15,0-1-15,0 44 47,0-1-47,21 0 16,0-21-1,0 21-15,0-21 0,0 0 16,1 0-16,-1 0 0</inkml:trace>
  <inkml:trace contextRef="#ctx0" brushRef="#br0" timeOffset="32414.89">8975 7006 0,'0'21'16,"-22"1"-1,1-1-15,21 0 16,0 0-16,-21 0 0,0 0 16,21 22-16,-21-22 0,21 0 0,0 21 15,0-20-15,-21-1 0,21 21 0,-22-21 16,22 0-16,0 1 0,0-1 15,-21-21-15,21 21 0,-21-21 0,21-21 47,0 0-47,0-1 0,0-20 16,21 21-16,22-21 0,-22 20 16,0-20-16,21 0 0,1-1 15,-1 1-15,64-43 0,-64 64 16,0 21-16,-20 0 0,-1 0 15,0 21-15,0 22 0,0-22 16,-21 21-16,0-21 0,0 22 16,0-1-16,0-21 0,-21 22 15,21-1-15,-21-21 0,21 21 0,-21-20 16,21-1-16,0 0 0,0 0 0,0 0 16,0-42 15</inkml:trace>
  <inkml:trace contextRef="#ctx0" brushRef="#br0" timeOffset="32902.87">11176 7133 0,'0'0'0,"0"-21"0,21 0 0,-21 0 0,21 0 16,-21-1-16,0 1 0,0 0 0,0 0 15,0 42 1,0 0-16,0 0 16,0 22-16,0-1 0,-21 22 15,21-1-15,-21 1 0,21-1 0,-21 1 16,21-1-16,-21 1 0,-1-22 15,1 21-15,0-20 0,0-1 0,0 0 16,0-20-16,-1 20 0,1-21 16,0 0-16,21 0 0,-21-21 0,21 22 15,-21-22-15,21-22 32,0 1-32,0 0 0,0 0 0,-21 0 15,21 0-15,-22-1 0</inkml:trace>
  <inkml:trace contextRef="#ctx0" brushRef="#br0" timeOffset="34515.4">10795 7535 0,'0'0'0,"0"-63"16,0 21-16,0-64 0,63-169 31,-41 232-31,-1 1 0,21 21 16,-21-22-16,22 1 0,20 21 16,-21 0-16,22 0 0,-22 21 0,22 0 15,-1 0-15,1 21 0,-22 0 16,0 21-16,1-21 0,-22 22 0,0-1 15,0 0-15,-21 1 0,0 41 16,-21-41-16,-21-1 0,21 0 16,-22-20-16,-20 20 0,20-21 0,-20 21 15,21-20-15,-22-1 0,22 0 0,-1 0 16,1-21-16,0 0 0,21 0 16,-22 0-16,22 0 0,0 0 15,21-21-15,-21 0 0,21 0 16,0-1-16,0 1 0,21 21 15,0 0 1,0 21-16,0 1 0,1-1 0,-1 0 16,0 21-16,-21 1 0,21-22 0,0 21 15,22 22-15,-22-22 16,0-21-16,0 0 0,21 22 16,-20-22-16,20-21 0,0 21 0,-21 0 0,22-21 15,-1 0-15,0 0 0,22 0 16,-22 0-16,1 0 0,-1 0 15,0-21-15,1 0 0,41 0 16,-41-1-16,-1 1 0,-21 0 16,0-21-16,0 21 0,1-22 0,-22 1 15,21 0-15,-21-1 0,0 1 0,0 0 16,0-1-16,0 22 0,0-21 16,0 21-16,0-1 0,-21 22 0,-1 0 15,22 22-15,0-1 0,0 21 16,-21-21-16,21 22 0,-21-1 15,21 0-15,-21-21 0,21 22 0,0-1 16,0-21-16,0 0 0,0 22 0,0-22 16,0 0-16,0 0 15,42-21-15,-21 21 0,1-21 0,-1 0 16,0 0-16,21 0 0,1 0 0,-1 0 16,43-21-16,-43 0 15,0 0-15,-21 21 0,22-21 16,-22 0-16,21-22 0,1 1 15,-43 0-15,0 20 0,21-20 0,-21 0 16,0 21-16,0-1 0,0 1 0,0 0 16,0 42-1,-21 22 1,21-22-16,-22 0 0,22 21 0,0-21 16,0 22-16,0-22 0,0 21 0,-21-21 15,21 1-15,0-1 0,-21 0 16,21 0-16,0 0 0,0 0 0,0 1 15,0-44 17,0 1-17,21 21-15,-21-21 0,21 0 0,1 0 16,-22 0-16,21-22 0,0 22 16,-21-21-16,21 21 0,0-22 0,0 22 15,1-21-15,-1 21 0,0-1 0,0 22 16,0 0-1,0 0-15,-21 22 0,0-1 16,22 21-16,-22-21 0,0 0 0,0 22 16,21-22-16,-21 21 0,0-21 15,0 1-15,0-1 0,0 0 0,21 0 16,-21 0-16,21 0 0,-21 1 0,21-22 16,0 0-16,1 21 15,-1-21-15,0 0 0,0 0 16,0 0-16,0-21 0,1-1 0,-1 1 15,0 21-15,0-21 0,0 0 16,0 0-16,22-22 0,-22 22 16,0 0-16,21-21 0,-20-1 0,-1 22 15,0-21-15,0 21 0,21 0 16,-42-22-16,22 43 0,-1-21 0,0 21 16,-21 21-1,0 0-15,0 1 0,0 20 0,0-21 16,-21 21-16,0-20 0,-1 20 0,22-21 15,0 21-15,0-20 0,0-1 16,0 0-16,0 0 0,0 0 16,0 0-16,22 1 0,-1-22 0,0 0 0,0 0 15,0 0-15,0 0 0,22 0 16,-22 0-16,21 0 0,-21 0 16,1-22-16,20 22 0,-21-21 0,0 0 15,0 0-15,1 0 0,-1 0 16,0-1-16,0 1 0,0 0 0,0 0 15,-21 0-15,0 0 0,22 21 16,-22 21 0,0 0-16,0 0 0,0 0 15,-22 0-15,22 1 0,0-1 0,0 0 16,0 0-16,0 0 16,0 0-16,0 1 0,22-22 15,-1 0-15,0 0 0,21 0 16,-21 0-16,1 0 0,20 0 15,0 0-15,-21 0 0,22 0 16,-1-22-16,-21 22 0,22-21 0,-22 0 16,0 0-16,0 0 0,0-22 15,-21 22-15,0-21 0,0 21 0,0-22 16,0 1-16,-63-106 16,20 127-16,22 0 15,-21 21-15,21 0 0,-22 0 0,22 21 16,-21 21-16,21-21 0,0 22 0,-22-22 15,22 21-15,0 0 0,21-20 16,-21 20-16,21-21 0,0 21 0,0-20 16,0-1-16,0 0 0,0 0 15,21-21-15,21 0 16,-21 0-16,1 0 0,20 0 16,-21 0-16,21-21 0,-20 21 0</inkml:trace>
  <inkml:trace contextRef="#ctx0" brushRef="#br0" timeOffset="34791.24">14732 7197 0,'0'0'0,"21"-43"0,0 1 0,0 0 15,-21 21-15,0-1 0,22 1 0,-22 0 0,0 63 32,-22-20-32,22 20 15,-21 0-15,21 1 0,-21 20 0,21-21 16,-21 22-16,0-22 0,21 1 15,0 20-15,0-21 0,-21-20 0,21 20 16,-22-21-16,22 21 0,0-20 0,0-1 16,0 0-16,0 0 15,22-21 1,-1 0-16,0 0 16,0 0-16,0-21 0,0 0 15,1 21-15,-1-21 0,-21-1 0,21 1 16,0 0-16</inkml:trace>
  <inkml:trace contextRef="#ctx0" brushRef="#br0" timeOffset="35171.03">14944 7514 0,'0'21'31,"21"-21"0,0 0-31,0 0 0,0 0 16,0 0-16,1 0 0,-1-21 15,0 21-15,0-21 0,0 21 16,0-21-16,1 21 0,-1-21 0,-21 0 16,0-1-16,0 1 15,0 0-15,0 0 0,0 0 16,-21 21-16,-1 0 16,-20 0-16,21 0 0,0 21 0,-22 0 15,22 0-15,-21 0 0,21 22 16,0-22-16,-1 21 0,1-21 0,21 22 15,-21-22-15,21 21 0,0-21 16,0 1-16,0-1 0,0 0 16,21 0-16,0-21 0,1 0 0,-1 0 15,0 21-15,0-21 0,0 0 16,22 0-16,-22 0 0,21 0 16,-21-21-16,22 0 0,-22 21 0,0-21 15,21 0-15,-21-1 0,1 1 0,-22 0 16,21 0-16,-21-21 0</inkml:trace>
  <inkml:trace contextRef="#ctx0" brushRef="#br0" timeOffset="35414.89">14414 7070 0,'43'0'32,"-1"0"-32,-21 0 0,0 0 0,22 0 15,-22 0-15,21 0 0,-21 0 16,22 0-16,-22 0 0,21 0 0,-21 0 16,1 0-16,-1 0 0,0-21 0,0 21 15,0 0-15,-21-22 0,21 1 16</inkml:trace>
  <inkml:trace contextRef="#ctx0" brushRef="#br0" timeOffset="37058.94">16637 7260 0,'21'0'16,"-42"0"-16,63 0 0,-21 0 0,22-21 15,-22 0-15,0 21 0,0-21 16,0 0-16,22-1 0,-22 1 0,0 0 16,0 21-16,0-21 0,1 0 0,-1 0 15,-21-1-15,0 1 0,0 0 16,0 0-16,-21 0 0,-1 21 0,1-21 16,0 21-16,-21 0 0,21 0 0,-22 0 15,1 0-15,0 0 16,-1 0-16,1 21 0,0-21 0,20 21 15,1 0-15,0 0 0,21 0 0,0 22 16,0-22-16,0 0 16,21 21-16,0-20 0,22 20 0,-22 0 15,0 1-15,21-22 0,-20 21 16,-1-21-16,0 22 0,0-22 0,0 0 16,0 0-16,-21 21 0,0-20 15,0-1-15,-21-21 16,0 21-16,0-21 0,0 0 0,0 0 15,-22 0-15,22 0 0,-21 0 0,21 0 16,-1-21-16,-20 0 16,21 21-16,0-22 0,0 1 0,-1 0 15,22 0-15,0 0 0,-21 0 0,21-22 16,0 22-16,0 0 0,0 0 16,0 0-16,0-1 0,21 22 31,-21 22-31,22-1 0,-1 21 15,-21-21-15,21 0 0,0 1 0,-21-1 16,21 0-16,0 0 16,1 0-16,-1 0 0,0 1 0,21-22 0,-21 0 15,1 0-15,-1 0 0,21 0 16,-21 0-16,22 0 0,-22 0 16,0 0-16,21 0 0,-21-22 0,43 1 15,-43 0-15,0 21 16,0-21-16,1 0 0,-1 0 0,0-1 15,0 1-15,-21 0 0,0 0 0,0 0 16,0 0-16,0-1 0,0 1 16,0 42 15,0 1-31,-21-1 0,21 0 0,-21 0 16,21 0-16,0 0 0,0 1 0,0-1 15,0 0-15,0 0 0,0 0 16,0 0-16,21-21 15,0 22-15,21-22 0,-20 0 16,-1 0-16,21 0 0,-21 0 16,22 0-16,-22 0 0,0 0 0,21-22 15,-21 22-15,1-21 0,-1 21 16,0-21-16,0 0 0,0 0 0,0 0 16,-21-1-16,22 1 0,-22 0 15,21 0-15,-21 0 0,0 0 16,0 42 15,0 0-31,0 0 16,0 0-16,-21 0 15,21 1-15,-22 20 0,1-21 16,21 0-16,0 22 0,-21-1 0,21-21 16,-21 21-16,21 1 0,-21 20 0,21-20 15,0-1-15,0 21 0,-21-20 16,21 20-16,-22 1 0,1-22 15,21 22-15,-21-1 0,0-21 0,0 1 0,0-1 16,21 0-16,-22 1 0,1-1 16,0 0-16,0 1 0,21-22 15,-21 0-15,0 0 0,-1 0 0,1 1 16,0-1-16,0-21 0,0 0 16,0 0-16,-1 0 0,1 0 15,21-21-15,0-1 16,0 1-16,0 0 0,0-21 0,0 21 15,0-22-15,0 22 0,0-21 16,21-1-16,1-20 0,-1 21 0,21-22 16,0 1-16,-20-1 0,41 1 15,-21-1-15,22 1 0,-22 20 0,22-20 16,-1-1-16,1 1 0,-22-1 0,22 22 16,-1-22-16,-21 22 15,1 0-15,-22-1 0,21 22 0,-21 0 16,1 0-16,-1 0 0,-42 21 31,-1 21-31,22 0 16,-21 0-16,0-21 0,0 21 15,21 1-15,0-1 0,0 0 0,0 0 16,0 0-16,0 0 0,0 1 16,0-1-16,0 0 15,21-21-15,-21 21 0,21 0 16,-42-21 31,0 0-47,0 0 0,0 0 15,-1 0-15,1 0 0,0 0 16,0 0-16,0 0 16,21-21-1,0 0-15,0 0 16,21 21-16,0-21 0,0-1 15,0 1-15,22-21 0</inkml:trace>
  <inkml:trace contextRef="#ctx0" brushRef="#br0" timeOffset="37343.79">18563 6816 0,'0'0'0,"0"-21"0,0-1 0,0 1 16,-21 21-1,21 21 1,-21 1-16,0-1 0,-1 21 16,1-21-16,0 22 0,21-1 0,-21 0 15,0 1-15,0-1 0,21 21 0,-22-20 16,22-1-16,-21 22 0,21-22 16,0-21-16,-21 21 0,21 1 0,0-22 15,0 0-15,0 0 0,0 0 16,0 1-16,21-22 15,0-22 1,1 1 0,-22 0-16,0 0 0</inkml:trace>
  <inkml:trace contextRef="#ctx0" brushRef="#br0" timeOffset="37534.67">18288 7218 0,'-21'0'0,"0"0"15,42 0 17,0 0-32,0 0 15,21 0-15,-20 0 0,-1 0 0,21 0 16,-21 0-16,22 0 0,-1 0 16,-21 0-16,0-21 0,22 21 0,-22 0 15,0-21-15,0 21 0,0 0 16</inkml:trace>
  <inkml:trace contextRef="#ctx0" brushRef="#br0" timeOffset="38575.08">18732 7260 0,'0'21'32,"22"-21"-17,-1 0 1,0 0-16,0 0 0,0 0 15,22 0-15,-22-21 0,21 21 0,-21-21 16,0 21-16,1-21 0,-1 0 16,0 21-16,0-21 0,0-1 15,-21 1-15,0 0 0,-21 21 16,0 0 0,-21 0-16,20 0 0,1 0 0,-21 0 15,21 0-15,0 0 0,-22 21 16,22 0-16,0 1 0,0-1 15,21 0-15,0 0 0,0 0 0,0 0 16,0 1-16,0 20 0,0-21 16,21-21-16,0 21 0,0 0 0,0-21 15,22 22-15,-22-22 0,0 0 16,21 0-16,-20 0 0,20 0 0,-21 0 16,21 0-16,-20 0 0,20-22 0,-21 22 15,0-21-15,22 0 0,-22 0 16,0 0-16,-21 0 0,21-1 0,0 1 15,-21 0-15,0 0 0,0 0 16,0 0-16,0-1 0,0 44 31,0-1-15,-21 0-16,21 21 0,-21-21 16,21 1-16,-21-1 0,21 21 15,0-21-15,0 0 0,0 1 0,-21-1 16,21 0-16,0 0 0,-22-21 0,22 21 15,0-42 32,0 0-47,22 0 16,-1 0-16,0-1 0,0 1 16,0 0-16,0 0 0,1-21 15,-1 20-15,21-20 0,-21 21 0,0 0 16,22 0-16,-22-1 0,0 1 0,0 21 15,0 0-15,1 0 0,-22 21 16,0 1-16,0-1 16,0 0-16,0 0 0,0 21 15,0-20-15,0 20 0,0-21 0,0 21 16,-22-20-16,22-1 0,0 0 16,-21 0-16,21 0 0,0 0 15,0-42 32,0 0-47,21 21 16,1-21-16,-1 0 0,0 0 15,0-22-15,0 22 0,0-21 0,22 21 16,-1-22-16,-21 1 0,22 21 16,-1 0-16,-21-1 0,0 1 15,22 0-15,-22 21 0,0 0 16,-21 21-16,0 22 15,0-22-15,0 0 0,-21 21 0,21-21 16,0 22-16,-21-22 0,-1 21 16,22-21-16,-21 1 0,21-1 15,0 0-15,0 0 0,0 0 16,-21 0-16,21 1 16,0-44 30,0 1-30</inkml:trace>
  <inkml:trace contextRef="#ctx0" brushRef="#br0" timeOffset="38826.93">19960 7726 0,'0'0'0,"0"21"15,-21-21 1,0 0 109</inkml:trace>
  <inkml:trace contextRef="#ctx0" brushRef="#br0" timeOffset="39387.12">11070 10732 0,'-21'0'0,"21"-22"78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B08D-CC23-4D48-AC36-18F12E228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15CD8-7489-459B-AF5B-536A2980B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DBC1F-92D4-465E-9486-30AAF953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28B8-691F-4E40-954B-980B75D16A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F36D3-F6A2-4602-BC0F-5D52922F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A4221-744A-4CCA-BC7F-3DD88A7F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135-EF9D-46A3-BD4D-EB9E63BFC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62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8BCC-3CDD-42A1-BF49-CE6F640B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D73B0-2079-4A09-BFA4-9EAC3742B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31EA2-4C7D-4ED3-97BA-F257859D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28B8-691F-4E40-954B-980B75D16A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5D9B2-254E-4590-8387-9942A88C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347D-4D01-4B9E-B4DE-BED95D7A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135-EF9D-46A3-BD4D-EB9E63BFC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9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C1E89-E746-4968-8ECD-B80290781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084EF-0B98-40BD-91F3-D78BBA34F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B408-32AA-48A6-AC2E-43D7793D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28B8-691F-4E40-954B-980B75D16A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8D8ED-4169-450F-ACBD-F20BD904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F3235-4526-4C30-AADD-D1CEC794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135-EF9D-46A3-BD4D-EB9E63BFC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0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C784-A7C5-4E75-9C58-E448D8B3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4010A-3070-4499-85C8-0B30CB3A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5A3A6-FCA3-4EC4-A1DA-30E5BB0B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28B8-691F-4E40-954B-980B75D16A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D5E1F-9013-43C5-81D9-B9CA56DF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05FEF-CFEF-44A9-8895-3A3AA5BD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135-EF9D-46A3-BD4D-EB9E63BFC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11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80F0-5CCC-4DFD-94A8-9CD394B5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BF39C-8663-4381-8C54-FC7D6CB64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5AEF-B718-4A7E-ADBD-283BE6A5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28B8-691F-4E40-954B-980B75D16A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CAAE-E0AD-49CA-9AB3-56957941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E0F4-A74A-4D6B-8A52-4B2B8EB9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135-EF9D-46A3-BD4D-EB9E63BFC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00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D217-1273-4897-9B5A-C574C060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2599-0F12-4B4C-917D-4967B271B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EC254-7871-45E8-80D9-A8D87A90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8E975-B9AF-43DC-BA33-78C6CEB0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28B8-691F-4E40-954B-980B75D16A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AC64B-3FF6-401E-80E3-22289240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4C409-1574-49ED-853D-A192FBDA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135-EF9D-46A3-BD4D-EB9E63BFC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21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95EF-007A-4344-8B41-81E198FC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28CC2-74A0-488F-AA5E-1D112104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3A3BC-5C73-4D89-9E8F-EAE236CD1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2CC34-C4A6-4A51-A1E9-0F3CDDF85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3BBD7-7590-454A-A5CB-995F04117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E37E4-7571-4626-991A-EC978F81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28B8-691F-4E40-954B-980B75D16A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BC2FF-6BDC-470A-A7EF-B29D01A9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C34D1-2FC6-45C7-A4FF-A286471A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135-EF9D-46A3-BD4D-EB9E63BFC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86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F1BD-60DD-4C31-A79F-83DF903C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2159E-3F06-4F44-A7B7-86BED0E7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28B8-691F-4E40-954B-980B75D16A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C4998-2BD8-4AE0-AF36-0B371D81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D27D2-B1D2-4CAC-BD55-3CF7A81D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135-EF9D-46A3-BD4D-EB9E63BFC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78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BD4C0-759A-4260-AFAC-BDA186DA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28B8-691F-4E40-954B-980B75D16A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49EFA-A75E-42E9-8861-519DB536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A416D-DEBF-4A53-9A5A-41117855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135-EF9D-46A3-BD4D-EB9E63BFC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56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181C-7A75-4554-97AA-60CF5080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A9192-40C6-4F9D-AE0C-EEB144DB9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3127E-1256-4185-B08D-4C521E827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91A7B-2939-48E6-95FA-43D30315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28B8-691F-4E40-954B-980B75D16A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23B65-69C2-439C-8B6A-5E280E99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749CF-7D94-473B-BA2C-B26F24E0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135-EF9D-46A3-BD4D-EB9E63BFC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3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11D7-0536-4337-9586-27F42332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2CEE0-7B83-4AB7-9D3B-74207E75E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46473-3A4C-49C0-9537-CA514C4AF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A6864-6B8D-47D6-8819-F0F423B0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28B8-691F-4E40-954B-980B75D16A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43333-383F-49C6-86F8-4FCA3D1C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60B5D-E7CC-4DAD-93A6-6003A67D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135-EF9D-46A3-BD4D-EB9E63BFC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89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DE540-D48D-408E-BB34-92342E0F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C9275-BE12-4EBC-993C-256262BB3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7F12-0610-4F05-830A-0339CF241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28B8-691F-4E40-954B-980B75D16A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3685-3B4D-4923-B313-DBAE5ABC5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963C2-783E-4966-B80B-CB7896114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62135-EF9D-46A3-BD4D-EB9E63BFC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33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D44E-CF62-4D8B-B113-BA8A7CE18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6203E-FECB-4417-A6AB-A6D461B40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FCFCE2-3026-4798-92C4-8A416AB4B4B7}"/>
                  </a:ext>
                </a:extLst>
              </p14:cNvPr>
              <p14:cNvContentPartPr/>
              <p14:nvPr/>
            </p14:nvContentPartPr>
            <p14:xfrm>
              <a:off x="0" y="122040"/>
              <a:ext cx="7163280" cy="228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FCFCE2-3026-4798-92C4-8A416AB4B4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7182000" cy="23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920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D44E-CF62-4D8B-B113-BA8A7CE18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6203E-FECB-4417-A6AB-A6D461B40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A034F7-4DBB-45B8-80BD-AE81D94C26EF}"/>
                  </a:ext>
                </a:extLst>
              </p14:cNvPr>
              <p14:cNvContentPartPr/>
              <p14:nvPr/>
            </p14:nvContentPartPr>
            <p14:xfrm>
              <a:off x="464760" y="1325880"/>
              <a:ext cx="6607080" cy="173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A034F7-4DBB-45B8-80BD-AE81D94C26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1316520"/>
                <a:ext cx="6625800" cy="17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0BC480-6E23-47BA-AB7F-A00D782C612C}"/>
                  </a:ext>
                </a:extLst>
              </p14:cNvPr>
              <p14:cNvContentPartPr/>
              <p14:nvPr/>
            </p14:nvContentPartPr>
            <p14:xfrm>
              <a:off x="335160" y="129600"/>
              <a:ext cx="6675480" cy="6012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0BC480-6E23-47BA-AB7F-A00D782C61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800" y="120240"/>
                <a:ext cx="6694200" cy="60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02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D44E-CF62-4D8B-B113-BA8A7CE18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6203E-FECB-4417-A6AB-A6D461B40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558DFB-8833-49F1-ABA0-0D6344596E07}"/>
                  </a:ext>
                </a:extLst>
              </p14:cNvPr>
              <p14:cNvContentPartPr/>
              <p14:nvPr/>
            </p14:nvContentPartPr>
            <p14:xfrm>
              <a:off x="281880" y="190440"/>
              <a:ext cx="7041240" cy="349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558DFB-8833-49F1-ABA0-0D6344596E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81080"/>
                <a:ext cx="7059960" cy="35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95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D44E-CF62-4D8B-B113-BA8A7CE18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6203E-FECB-4417-A6AB-A6D461B40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0B6B7B-9F06-45D6-8EDA-44A274DCD117}"/>
                  </a:ext>
                </a:extLst>
              </p14:cNvPr>
              <p14:cNvContentPartPr/>
              <p14:nvPr/>
            </p14:nvContentPartPr>
            <p14:xfrm>
              <a:off x="99000" y="68760"/>
              <a:ext cx="10036080" cy="565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0B6B7B-9F06-45D6-8EDA-44A274DCD1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59400"/>
                <a:ext cx="10054800" cy="56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867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D44E-CF62-4D8B-B113-BA8A7CE18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6203E-FECB-4417-A6AB-A6D461B40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381215-6C03-43A8-A4E7-831BDD76BFCF}"/>
                  </a:ext>
                </a:extLst>
              </p14:cNvPr>
              <p14:cNvContentPartPr/>
              <p14:nvPr/>
            </p14:nvContentPartPr>
            <p14:xfrm>
              <a:off x="304920" y="0"/>
              <a:ext cx="9586080" cy="63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381215-6C03-43A8-A4E7-831BDD76BF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-9360"/>
                <a:ext cx="960480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521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D44E-CF62-4D8B-B113-BA8A7CE18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6203E-FECB-4417-A6AB-A6D461B40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AED1BD-6AE8-4C13-A528-0174F9BC227F}"/>
                  </a:ext>
                </a:extLst>
              </p14:cNvPr>
              <p14:cNvContentPartPr/>
              <p14:nvPr/>
            </p14:nvContentPartPr>
            <p14:xfrm>
              <a:off x="388440" y="15120"/>
              <a:ext cx="7430040" cy="539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AED1BD-6AE8-4C13-A528-0174F9BC22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5760"/>
                <a:ext cx="7448760" cy="54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764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D44E-CF62-4D8B-B113-BA8A7CE18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6203E-FECB-4417-A6AB-A6D461B40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051644-8FB6-4939-B365-020C9EF2071A}"/>
                  </a:ext>
                </a:extLst>
              </p14:cNvPr>
              <p14:cNvContentPartPr/>
              <p14:nvPr/>
            </p14:nvContentPartPr>
            <p14:xfrm>
              <a:off x="2004120" y="7560"/>
              <a:ext cx="5265720" cy="205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051644-8FB6-4939-B365-020C9EF207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4760" y="-1800"/>
                <a:ext cx="5284440" cy="20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793DF8-46E1-48D4-B8FD-2918B95648FF}"/>
                  </a:ext>
                </a:extLst>
              </p14:cNvPr>
              <p14:cNvContentPartPr/>
              <p14:nvPr/>
            </p14:nvContentPartPr>
            <p14:xfrm>
              <a:off x="0" y="1463040"/>
              <a:ext cx="4412160" cy="5181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793DF8-46E1-48D4-B8FD-2918B95648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453680"/>
                <a:ext cx="4430880" cy="52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944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D44E-CF62-4D8B-B113-BA8A7CE18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6203E-FECB-4417-A6AB-A6D461B40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2C44FF-6F91-45DB-B0B9-5AA37832F0A3}"/>
                  </a:ext>
                </a:extLst>
              </p14:cNvPr>
              <p14:cNvContentPartPr/>
              <p14:nvPr/>
            </p14:nvContentPartPr>
            <p14:xfrm>
              <a:off x="236160" y="0"/>
              <a:ext cx="5418360" cy="381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2C44FF-6F91-45DB-B0B9-5AA37832F0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-9360"/>
                <a:ext cx="5437080" cy="38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84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D44E-CF62-4D8B-B113-BA8A7CE18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6203E-FECB-4417-A6AB-A6D461B40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F7D4E2-82C4-4C1C-A1D7-DD0ED09189C1}"/>
                  </a:ext>
                </a:extLst>
              </p14:cNvPr>
              <p14:cNvContentPartPr/>
              <p14:nvPr/>
            </p14:nvContentPartPr>
            <p14:xfrm>
              <a:off x="0" y="91440"/>
              <a:ext cx="7658280" cy="588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F7D4E2-82C4-4C1C-A1D7-DD0ED09189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2080"/>
                <a:ext cx="7677000" cy="59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548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D44E-CF62-4D8B-B113-BA8A7CE18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6203E-FECB-4417-A6AB-A6D461B40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05FF83-7431-4FA1-A57F-DB603F5EE2C2}"/>
                  </a:ext>
                </a:extLst>
              </p14:cNvPr>
              <p14:cNvContentPartPr/>
              <p14:nvPr/>
            </p14:nvContentPartPr>
            <p14:xfrm>
              <a:off x="22680" y="38160"/>
              <a:ext cx="810072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05FF83-7431-4FA1-A57F-DB603F5EE2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28800"/>
                <a:ext cx="811944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261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D44E-CF62-4D8B-B113-BA8A7CE18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6203E-FECB-4417-A6AB-A6D461B40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FD5626-4B08-4239-9255-339808051224}"/>
                  </a:ext>
                </a:extLst>
              </p14:cNvPr>
              <p14:cNvContentPartPr/>
              <p14:nvPr/>
            </p14:nvContentPartPr>
            <p14:xfrm>
              <a:off x="0" y="83880"/>
              <a:ext cx="8085240" cy="586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FD5626-4B08-4239-9255-3398080512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8103960" cy="58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52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D44E-CF62-4D8B-B113-BA8A7CE18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6203E-FECB-4417-A6AB-A6D461B40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D9B3BC-1FB0-4AD6-8E14-A0840613F6AF}"/>
                  </a:ext>
                </a:extLst>
              </p14:cNvPr>
              <p14:cNvContentPartPr/>
              <p14:nvPr/>
            </p14:nvContentPartPr>
            <p14:xfrm>
              <a:off x="0" y="122040"/>
              <a:ext cx="8123400" cy="483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D9B3BC-1FB0-4AD6-8E14-A0840613F6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814212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224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D44E-CF62-4D8B-B113-BA8A7CE18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6203E-FECB-4417-A6AB-A6D461B40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CADE49-27B5-4C3E-B222-02ABD33F28CF}"/>
                  </a:ext>
                </a:extLst>
              </p14:cNvPr>
              <p14:cNvContentPartPr/>
              <p14:nvPr/>
            </p14:nvContentPartPr>
            <p14:xfrm>
              <a:off x="0" y="442080"/>
              <a:ext cx="8245080" cy="404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CADE49-27B5-4C3E-B222-02ABD33F28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2720"/>
                <a:ext cx="8263800" cy="40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476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D44E-CF62-4D8B-B113-BA8A7CE18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6203E-FECB-4417-A6AB-A6D461B40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05BC9F-6E43-441C-85BE-F5CC8A119ED3}"/>
                  </a:ext>
                </a:extLst>
              </p14:cNvPr>
              <p14:cNvContentPartPr/>
              <p14:nvPr/>
            </p14:nvContentPartPr>
            <p14:xfrm>
              <a:off x="0" y="213480"/>
              <a:ext cx="793260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05BC9F-6E43-441C-85BE-F5CC8A119E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04120"/>
                <a:ext cx="7951320" cy="65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03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D44E-CF62-4D8B-B113-BA8A7CE18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6203E-FECB-4417-A6AB-A6D461B40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53F202-7B3F-4367-8378-A0E442C0DDE2}"/>
                  </a:ext>
                </a:extLst>
              </p14:cNvPr>
              <p14:cNvContentPartPr/>
              <p14:nvPr/>
            </p14:nvContentPartPr>
            <p14:xfrm>
              <a:off x="152280" y="129600"/>
              <a:ext cx="7559640" cy="373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53F202-7B3F-4367-8378-A0E442C0DD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20240"/>
                <a:ext cx="7578360" cy="37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42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2022-03-12T05:25:14Z</dcterms:created>
  <dcterms:modified xsi:type="dcterms:W3CDTF">2022-03-12T05:27:27Z</dcterms:modified>
</cp:coreProperties>
</file>