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7T11:49:16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1249 0,'21'-21'109,"0"0"-93,-21-1 0,0 1-1,-21 21 1,0-21-16,-1 21 0,1 0 16,0 0-16,0 0 15,0 0-15,0 0 16,-1 0-16,1 0 15,0 0-15,0 21 0,0 0 16,21 1-16,-21-1 0,-1-21 0,22 42 16,0-21-16,-21 0 0,21 1 15,-21 20-15,21-21 0,-21 21 0,21-20 16,0 20-16,0 0 0,0 1 16,0-1-16,0 0 0,0 1 15,0-1-15,0-21 0,0 21 0,0 1 16,0-22-16,0 0 0,21 21 15,0-20-15,0-22 0,1 21 0,20-21 16,-21 0-16,0 0 16,22 0-16,-22 0 0,21 0 0,0 0 15,1-21-15,-1-1 0,-21 1 16,22-21-16,-1 21 0,0 0 16,-21-22-16,22 1 0,-22 21 0,0-22 15,0 1-15,0 21 0,1-21 16,-1-1-16,-21 22 0,21 0 0,-21 0 15,0 0-15,0-1 0,0 1 16,0 0-16,0 0 16,-21 21-1,0 0-15,-1 0 0,22 21 16,-21 0-16,0 0 16,0 1-16,21-1 0,0 0 15,0 0-15,0 0 16,0 0-16,21-21 31,0 0-15,0 0-16,1-21 0,-1 21 15,-21-21-15,21 21 0,0-21 16,0 21-16,-21-21 0,21 21 16,1-21-16,-22-1 0,21 22 15,-21-21-15,21 21 0,0 0 16,-21-21-16,0 42 47,0 0-47,0 1 0,0-1 15,0 0-15,0 0 0,-21 0 0,21 0 16,-21 22-16,21-22 0,0 21 16,0 1-16,0-22 0,0 21 0,0-21 15,0 0-15,0 22 0,0-22 16,0 0-16,0 0 0,21-21 0,0 21 15,0-21-15,0 0 0,1 0 16,-1 0-16,0 0 0,0 0 0,21 0 16,1 0-16,-22-21 15,21 0-15,-21 21 0,22-42 0,-1 21 16,-21-1-16,22 1 0,-22-21 16,0 21-16,21-22 0,-42 22 0,21-21 15,1 21-15,-22 0 0,0-1 16,0 1-16,0 0 0,0 0 0,0 0 15,-22 21 17,1 0-32,0 0 0,21 21 15,-21 0-15,0 0 0,21 0 16,0 1-16,-21-1 0,21 21 16,-22-21-16,22 22 0,0-22 0,0 0 15,0 21-15,0-21 0,0 1 16,22-1-16,-22 0 0,21 0 15,0-21-15,0 21 0,0-21 0,0 21 16,1-21-16,-1 0 0,0 0 0,0 0 16,0 22-16,0-22 0,1 0 15,-1 0-15,0 0 0,0-22 16,0 22-16,0-21 16,1 0-16,-1 0 0</inkml:trace>
  <inkml:trace contextRef="#ctx0" brushRef="#br0" timeOffset="868.73">3831 1503 0,'0'0'0,"21"0"0,-21-64 32,0 43-32,-21 21 0,0 0 15,0-21-15,0 21 16,-1 0-16,1 0 0,0 0 0,0 0 15,0 0-15,-22 0 0,22 0 16,0 21-16,0-21 0,-21 21 16,20 1-16,1 20 0,0-21 15,0 0-15,0 22 0,0-1 0,-1 0 16,1 1-16,0-22 0,21 21 16,-21 0-16,21-20 0,0 20 0,0-21 15,0 0-15,0 0 0,21 1 16,0-1-16,0-21 0,1 0 15,-1 0-15,0 0 0,21 0 16,-21 0-16,1-21 0,20-1 0,-21 1 16,21 0-16,-20 0 0,-1-21 15,21 20-15,-21-20 0,0 0 0,1-1 16,-1 1-16,0 0 16,0-1-16,0 22 0,-21 0 0,0 0 15,0 0-15,0 0 0,21 21 16,-21-22-16,-21 44 31,21-1-31,-21 0 0,0 0 16,21 0-16,-21 22 0,21-22 0,-21 21 15,-1 0-15,22-20 16,0 20-16,0-21 0,0 21 0,0-20 16,0-1-16,0 0 0,0 0 0,0 0 15,22 0-15,-1-21 0,0 0 0,0 0 16,21 0-16,-20 0 15,-1 0-15,21 0 0,-21 0 0,22-21 16,-22 0-16,0 0 0,21 0 16,-21 0-16,1-1 0,-1-20 0,0 0 15,0-1-15,0 1 0,0-21 16,-21 20-16,22 1 0,-1 0 0,-21-1 16,0 22-16,0-21 0,0 21 15,0-1-15,21 1 0,-21 0 0,0 0 16,0 42 15,-21 0-15,21 0-16,0 1 0,0-1 0,0 21 15,-21-21-15,21 22 0,-22-1 16,22 0-16,-21 1 0,21-22 0,0 21 16,0 0-16,-21 1 0,21-22 15,0 0-15,0 21 0,0-20 0,0-1 16,0 0-16,0 0 15,0 0-15,21-21 16,0 0-16,1 0 16,-1 0-16,0 0 15,-21-21-15,21 21 0,0-21 16,0 0-16,1 0 0,-1-1 0</inkml:trace>
  <inkml:trace contextRef="#ctx0" brushRef="#br0" timeOffset="1325.01">4551 1630 0,'0'0'0,"0"21"0,21-21 47,0 0-31,0 0-16,0 0 0,1 0 0,20-21 15,-21 21-15,0-21 0,22 21 16,-22-21-16,0 21 0,0-22 0,0 1 16,0 21-16,-21-21 0,0 0 15,0 0 1,-21 21 0,0 0-16,0 0 0,0 0 0,0 0 15,-1 0-15,1 0 0,0 21 16,0 0-16,0 0 0,0 0 0,-1 1 15,1-1-15,0 0 0,0 21 16,21-21-16,0 22 0,0-22 0,-21 21 16,21-21-16,0 1 0,0-1 15,0 0-15,0 0 0,21-21 16,0 21-16,0-21 0,0 0 0,1 21 16,20-21-16,-21 0 0,21 0 15,-20 0-15,-1 0 0,21 0 0,-21 0 16,0-21-16,1 0 0,-1 21 15,0-21-15,0 0 0,0 0 0,-21-1 16,0 1-16,0 0 0,0 0 16</inkml:trace>
  <inkml:trace contextRef="#ctx0" brushRef="#br0" timeOffset="1632.13">4170 1355 0,'0'0'0,"-43"0"31,65 0-15,-1 0-16,21 0 15,-21 0-15,22-21 0,-1 21 16,0 0-16,1 0 0,-1-22 15,0 22-15,1 0 0,-1 0 0,0 0 16,-21 0-16,1 0 0,-1 0 16,0 0-16,-42 0 47</inkml:trace>
  <inkml:trace contextRef="#ctx0" brushRef="#br0" timeOffset="2585.21">6519 1503 0,'21'0'31,"1"0"-31,-1-21 31,-21 0-31,0-1 16,0 1-16,0 0 0,0 0 16,-21 0-16,-1 0 15,1 21-15,0-22 0,0 22 0,0 0 16,0-21-16,-1 21 0,1 0 16,0 0-16,0 0 0,0 0 0,0 0 15,-1 0-15,1 21 0,0 1 16,0-1-16,0 0 0,0 0 15,21 0-15,-22 0 0,22 1 16,0 20-16,0-21 0,0 0 16,0 22-16,0-22 0,0 0 0,0 0 15,0 0-15,0 0 0,0 1 16,22-1-16,-1 0 0,0-21 16,0 0-16,0 0 0,0 0 15,1 0-15,-1 0 0,0 0 0,0-21 16,0 0-16,22-1 0,-22 1 15,21 0-15,-21 0 0,22 0 0,-22-22 16,21 22-16,-21-21 0,0 0 16,22 20-16,-22-20 0,0 0 0,-21-1 15,21-20-15,-21 21 0,21-1 16,-21 1-16,0 0 0,0-1 16,0 1-16,0 21 0,0 0 15,0-1-15,0 1 0,0 0 0,-21 42 31,21 0-31,-21 22 0,0-1 16,21 0-16,0 1 0,-21-1 16,21 0-16,-21 1 0,21-1 15,0 22-15,0-22 0,0 0 0,0 1 16,0-1-16,0 0 0,0 1 16,0-1-16,0-21 0,21 21 0,0-20 15,-21-1-15,21-21 0,0 21 16,0 0-16,1-21 0,-1 0 15,0 0-15,0 0 0,0 0 16,0-21-16,1 0 0,-1 0 0,0-1 16,0-20-16,21 21 0</inkml:trace>
  <inkml:trace contextRef="#ctx0" brushRef="#br0" timeOffset="3121.56">7429 1355 0,'0'0'0,"22"-85"31,-22 64-31,-22 0 16,1 0-16,0-1 0,0 22 15,0 0-15,0 0 16,-1 0-16,1 0 0,0 22 16,0-1-16,0 0 0,0 0 15,-1 0-15,22 22 0,-21-22 0,0 21 16,0 0-16,21-20 0,0 20 15,0 0-15,0-21 0,0 22 0,0-22 16,0 0-16,0 21 0,0-20 16,0-1-16,21-21 0,0 0 15,0 0-15,1 0 0,-1 0 16,0 0-16,0 0 0,0-21 0,0 21 16,1-22-16,-1-20 0,0 21 15,0 0-15,0-22 0,0 22 16,-21-21-16,22 0 0,-22 20 0,21-20 15,-21 21-15,0-21 0,0 20 16,0 1-16,0 0 0,0 0 16,0 42-1,0 0-15,0 0 16,0 1-16,-21-1 0,21 21 16,0-21-16,-22 22 0,22-22 0,0 21 15,0 0-15,0-20 16,0 20-16,0-21 0,0 0 0,0 0 15,0 1-15,0-1 0,22 0 0,-1-21 16,0 0-16,0 0 0,0 0 16,0 0-16,1 0 0,-1 0 0,0-21 15,21 0-15,-21-1 0,1 1 16,20-21-16,-21 0 0,0-1 0,22 1 16</inkml:trace>
  <inkml:trace contextRef="#ctx0" brushRef="#br0" timeOffset="3384.41">8064 1037 0,'0'0'0,"0"-42"0,0 0 0,0 20 16,0 1-16,0 0 0,0 0 0,0 0 16,-21 21-16,0 0 15,21 21-15,0 0 16,-21 0-16,21 0 0,-21 22 0,21-1 16,0 0-16,0 1 0,0-1 15,0 22-15,0-22 0,0 0 0,0 1 16,-21-1-16,21 0 0,-22 1 15,22-22-15,-21 21 0,21 0 0,0-20 16,0-1-16,0 0 0,0 0 16,0 0-16,0 0 0,21-21 31,1 0-31,-1 0 0,0-21 16,0 0-16,0 0 0,22 0 0,-22 0 15</inkml:trace>
  <inkml:trace contextRef="#ctx0" brushRef="#br0" timeOffset="3905.18">8467 1376 0,'0'-21'16,"0"42"-16,21-63 0,-21 20 0,0 1 15,0 0-15,0 0 0,0 0 16,0 0-16,-21-1 16,-1 22-16,1 0 0,0 0 15,0 0-15,0 0 0,21 22 16,-21-1-16,-1 0 15,1 0-15,0 0 0,0 22 0,0-22 16,0 21-16,-1-21 0,1 22 16,0-22-16,21 21 0,0-21 0,0 22 15,0-22-15,0 0 0,0 0 16,0 0-16,0 0 0,0 1 0,21-22 16,0 0-16,1 0 15,-1 0-15,0 0 0,0 0 0,0-22 16,0 22-16,1-42 0,-1 21 15,0 0-15,0 0 0,0-22 0,0 22 16,-21-21-16,22 21 0,-22-22 16,21 22-16,-21-21 0,0 21 15,0-1-15,0 1 0,0 0 16,0 42 0,0 0-1,0 1-15,0-1 0,0 0 16,0 0-16,0 0 0,0 22 0,0-22 15,0 0-15,0 21 0,0-21 0,0 1 16,0-1-16,0 0 0,0 0 16,0 0-16,21-21 0,0 0 0,-21 21 15,21-21-15,0 0 0,1 0 16,-1 0-16,0-21 0,0 0 16,0 0-16,0 21 0,1-42 15,-1 20-15,0 1 0,0-21 0,0 21 16,-21-22-16</inkml:trace>
  <inkml:trace contextRef="#ctx0" brushRef="#br0" timeOffset="4148.04">7683 1207 0,'0'0'0,"-21"21"0,0-21 0,0 0 15,21 21 1,21-21 0,0 0-16,0 0 0,22 0 15,-22 0-15,21 0 0,1 0 0,-1-21 16,21 21-16,-20-21 0,-22 21 16,21 0-16,-21 0 0,22 0 0,-22 0 15,0-22-15,0 22 0</inkml:trace>
  <inkml:trace contextRef="#ctx0" brushRef="#br0" timeOffset="4528.01">9059 1080 0,'0'0'16,"0"-22"-16,-21 1 0,21 0 0,0 0 16,0 0-16,0 0 0,0-1 15,0 1-15,-21 21 32,21 21-32,0 1 15,-21 20-15,21-21 0,0 21 0,0 1 16,0-1-16,-21 0 0,21 1 15,-22-1-15,1 0 0,21 1 0,0-1 16,-21 0-16,0 1 0,21-1 16,-21-21-16,21 0 0,0 22 15,0-22-15,0 0 0,0-42 32,21 0-17,0 0-15,-21-1 0,0 1 16,21-21-16</inkml:trace>
  <inkml:trace contextRef="#ctx0" brushRef="#br0" timeOffset="5128.04">8890 974 0,'0'0'0,"-21"-21"0,21-1 31,21 1-31,0 21 16,0-21-16,22 21 0,-1 0 15,-21-21-15,21 21 0,1 0 0,-1 0 16,0 0-16,1 0 16,-1 0-16,-21 21 0,0 0 0,22 0 15,-22 1-15,0-1 0,-21 0 16,0 21-16,0-21 0,0 22 0,0-22 16,0 0-16,-21 21 0,-21-20 15,20-1-15,-20 0 0,21 0 0,-21 0 16,-1 0-16,22 1 0,0-22 15,0 0-15,0 21 0,-1-21 16,44-21 0,-1 21-1,0-22-15,0 22 0,0 0 0,22-21 16,-22 21-16,0-21 16,0 21-16,0 0 0,0 0 0,22 0 15,-22 0-15,0 0 0,0 0 16,0 0-16,1 0 0,20 21 0,-21 0 15,0 1-15,0-1 16,1 0-16,-22 0 0,21 0 0,-21 22 16,0-22-16,0 0 0,0 0 0,0 21 15,-21-20-15,-1-1 0,1 0 16,-21 0-16,21 0 0,-22 0 0,1 1 16,0-22-16,-1 21 15,1-21-15,0 0 0,-22 0 0,22 0 16,0 0-16,20 0 0,-20 0 15,0 0-15,21-21 0,-1 21 0,-20-22 16,21 22-16,21-21 0,-21 21 0,21-21 16,0 0-1,0 0-15,21 21 16,0 0-16,0-21 0,22 21 16,-22 0-16,21-22 0</inkml:trace>
  <inkml:trace contextRef="#ctx0" brushRef="#br0" timeOffset="5705.17">10202 1270 0,'0'0'0,"0"-21"0,0 0 0,-21 0 15,0-1-15,0 22 0,0-21 16,-1 0-16,1 21 0,0-21 15,0 21-15,0 0 0,0 0 16,-1 0-16,1 0 0,0 21 0,0-21 16,0 21-16,0 22 0,-1-22 15,1 0-15,0 21 0,0 1 0,0-22 16,0 21-16,21 0 16,-22-20-16,22 20 0,-21-21 0,21 21 15,0-20-15,0-1 0,0 0 16,0 0-16,0 0 0,21-21 0,1 21 15,-1-21-15,0 0 0,0 0 0,0 0 16,22 0-16,-22-21 0,0 21 16,21-21-16,-21 0 0,22 0 0,-1-22 15,-21 22-15,22 0 0,-22-21 16,0 21-16,0-22 0,0 22 0,0-21 16,1 21-16,-1-22 15,-21 22-15,0 0 0,0 0 16,0 42 15,-21 0-31,-1 0 16,22 0-16,0 1 0,0-1 15,-21 21-15,21-21 0,0 22 0,-21-22 16,21 0-16,0 21 0,0-21 16,0 1-16,0-1 0,0 0 0,0 0 15,0 0-15,0 0 0,0 1 16,21-22-16,0 0 15,1 0-15,-1 0 16,0-22-16,0 1 16,0 0-16</inkml:trace>
  <inkml:trace contextRef="#ctx0" brushRef="#br0" timeOffset="6220.01">10922 1270 0,'0'0'16,"21"-21"-16,0 0 0,0 21 16,-21-21-16,0-1 31,-21 22-31,0 0 0,0 0 16,0 0-16,0 0 0,-1 22 15,1-22-15,-21 21 0,21-21 0,0 21 16,-1 0-16,1-21 0,0 21 0,21 0 15,0 1-15,-21-1 16,21 0-16,0 0 16,21-21-16,0 21 15,0-21-15,1 21 0,20-21 16,-21 0-16,0 22 0,0-22 16,22 0-16,-22 21 0,0-21 15,0 0-15,-21 21 0,21-21 0,-21 21 16,0 0-16,0 0 15,0 1-15,-21-22 16,0 21-16,0-21 0,-21 0 16,20 21-16,1-21 0,-21 0 0,21 0 15,0 0-15,-1 0 0,1 0 0,0 0 16,0 0-16,0 0 0,0 0 16,-1 0-16,1 0 15,0-21-15,21 0 47,0-1-31,21 22-1,0 0-15,1-21 0</inkml:trace>
  <inkml:trace contextRef="#ctx0" brushRef="#br0" timeOffset="6768.08">11324 1355 0,'0'21'32,"21"-21"-32,0 0 15,1 0-15,-1 0 0,21 0 16,-21 0-16,0 0 0,1 0 15,-1-21-15,0 21 0,0 0 16,0-21-16,0-1 0,1 22 0,-22-21 16,21 0-16,-21 0 0,21 0 15,-21 0-15,0-1 0,0 1 16,0 0-16,0 0 0,-21 0 16,21 0-16,-21 21 0,-1 0 15,1 0 1,0 0-16,0 0 0,0 21 15,0-21-15,-1 21 0,1 0 16,0 0-16,0 0 0,0 1 0,0-1 16,-1 21-16,1-21 0,0 0 0,0 1 15,21-1-15,0 21 0,-21-21 16,21 0-16,0 1 0,0-1 0,0 0 16,0 0-16,0 0 15,21-21-15,0 21 0,-21 1 0,21-22 16,0 0-16,1 21 0,-1-21 15,0 0-15,0 0 0,0 0 0,0 0 16,1 0-16,-1 0 0,0 0 16,0 0-16,0-21 15,0 21-15,1-22 0,-22 1 16,21 21-16,-21-21 16,21 0-16,-21 0 15</inkml:trace>
  <inkml:trace contextRef="#ctx0" brushRef="#br0" timeOffset="6992.95">11874 1545 0,'0'0'16,"-21"0"-1,0 0 79,0 0-94</inkml:trace>
  <inkml:trace contextRef="#ctx0" brushRef="#br0" timeOffset="8796.27">1651 2413 0,'0'0'0,"-42"0"16,63 0 46,0 0-62,-21-21 0,21 21 16,0 0-16,0 0 0,1 0 15,20 0-15,-21 0 0,0 0 16,22-21-16,-22 21 0,0 0 0,21 0 16,-21 0-16,1 0 0,20 0 15,0 0-15,1 0 0,-22 21 0,42-21 16,-20 0-16,-1 21 0,21-21 15,-20 0-15,20 0 0,1 21 0,-1-21 16,-20 0-16,20 0 16,1 0-16,-1 0 0,1 0 0,-1 0 15,-21 0-15,22 0 0,-1 0 16,1 0-16,-1 0 0,1 0 0,-1 0 16,1 0-16,21 0 0,-22 0 15,22 0-15,-22 0 0,22-21 0,-22 21 16,22 0-16,-21 0 0,20-21 15,1 21-15,0 0 0,-1 0 0,22-21 16,0 21-16,-21 0 0,20 0 16,1 0-16,0 0 0,-21 0 0,21 0 15,-22 0-15,22-21 0,-21 21 16,21 0-16,-22 0 0,22 0 16,-21 0-16,21 0 0,-22 0 0,1 0 15,21 0-15,-22 0 0,22 0 16,-21 0-16,21 0 0,0 0 0,-1 0 15,1 0-15,0 0 0,0 0 16,0 0-16,-22 0 0,22 0 0,0 0 16,0 0-16,21 0 0,-21 0 15,0 0-15,-1 0 0,22 0 0,-21 0 16,0 0-16,0 0 0,21 0 0,0 0 16,0 0-16,0 0 0,-21 0 15,21 0-15,-21 0 0,21 0 16,0 0-16,0 0 0,0-22 15,0 22-15,-22 0 0,22 0 0,-21 0 16,0 0-16,21 0 0,-21 0 0,0 0 16,0 0-16,-1 0 0,1 0 15,0 0-15,-21 0 0,21 0 0,-43 0 16,22 0-16,-1 0 0,-20 0 16,-1 0-16,1 0 0,-1 0 0,1 0 15,-22 0-15,22 0 0,-22 0 0,0 0 16,1 0-16,-22 0 0,0 0 15,0 0-15,0 0 0,1 0 16,-22-21 78,-22 0-79</inkml:trace>
  <inkml:trace contextRef="#ctx0" brushRef="#br0" timeOffset="13545.02">1503 3598 0,'0'-21'0,"21"0"31,0 0 0,-21 0-15,0 0-1,-21 21 1,0 0-16,0 0 16,-1 0-16,1 0 15,0 0-15,0 0 0,0 0 0,0 21 16,-1 0-16,1-21 16,0 21-16,0 0 0,0 0 15,0 1-15,21-1 0,-22 0 16,22 0-16,0 0 0,0 0 0,0 1 15,0 20-15,0-21 0,0 0 16,0 0-16,0 1 0,0-1 16,0 21-16,0-21 0,0 0 0,0 1 15,0-1-15,22 0 0,-1 0 16,0 0-16,0-21 0,-21 21 16,21 1-16,0-22 0,1 0 15,-1 0-15,0 0 0,0 0 16,0 0-16,0 0 0,1-22 15,20 22-15,-21-21 0,21 0 0,-20 0 16,20 0-16,0 0 0,-21-22 16,22 22-16,-22 0 0,21 0 0,-21 0 15,1-22-15,-1 22 0,0 0 16,0 0-16,-21 0 0,21-1 0,-21 1 16,0 0-16,0 0 0,0 0 15,0 0-15,-21 21 31,0 0-31,0 21 16,0 0-16,21 0 16,-22-21-16,22 21 0,0 0 15,0 1-15,0-1 16,22-21 15,-1 0-31,0 0 0,0 0 16,0 0-16,0-21 15,1-1-15,-1 1 16,-21 0-16,21 21 16,-21-21-16,21 21 0,0 0 15,-21-21-15,0 42 47,0 0-47,0 0 16,0 0-16,0 1 15,0-1-15,0 0 0,0 0 16,0 21-16,0-20 0,-21-1 0,21 0 16,0 0-16,0 0 0,0 0 15,0 1-15,0-1 0,0 0 16,21-21-16,-21 21 16,21-21-16,1 0 0,-1 0 15,0-21 1,0 0-16,0 0 15,0-1-15</inkml:trace>
  <inkml:trace contextRef="#ctx0" brushRef="#br0" timeOffset="14017.01">2413 3747 0,'0'0'0,"0"21"32,0 0-32,21-21 31,0 0-31,0 0 0,1 0 16,-1-21-16,0 21 0,0-21 0,0 21 15,0-22-15,1 22 0,-1-21 16,0 21-16,-21-21 0,0 0 0,21 21 15,-21-21-15,-21 21 16,0 0 0,0 0-16,-1 0 15,1 0-15,0 0 0,-21 21 16,21 0-16,-1 0 0,1 0 16,0 1-16,-21-1 0,21 0 0,-1 0 15,1 21-15,21-20 0,0-1 16,-21 0-16,21 21 0,0-21 0,0 1 15,0-1-15,0 0 0,0 0 16,21-21-16,0 21 0,1 0 0,-1-21 16,0 0-16,21 0 0,1 0 15,-22 0-15,21 0 0,0 0 0,1 0 16,-1 0-16,0-21 0,-20 21 16,20-21-16,0 0 0,1 0 15,-1 21-15,-21-21 0</inkml:trace>
  <inkml:trace contextRef="#ctx0" brushRef="#br0" timeOffset="14564">3260 3725 0,'0'0'0,"0"-63"16,0 42 0,0 0-1,-22 21-15,1 0 0,0 0 16,0 0-1,0 0-15,0 21 0,21 0 0,-22 0 16,1 0-16,0 0 0,21 1 16,-21-1-16,0 0 0,0 21 15,21-21-15,0 1 0,0 20 0,-22-21 16,22 0-16,0 0 0,0 1 16,0-1-16,0 0 0,0 0 0,0 0 15,22-21-15,-1 0 16,0 0-16,0 0 0,0 0 15,0 0-15,1 0 0,-1-21 16,0 0-16,42-64 16,-41 64-16,-1-21 15,0 21-15,0-1 0,-21-20 16,0 21-16,21-21 0,0 20 0,-21 1 16,0 0-16,0 0 15,0 42 16,0 0-31,0 0 0,0 1 16,0-1-16,-21 0 0,0 0 16,21 0-16,-21 22 0,21-22 0,0 0 15,0 0-15,0 21 0,0-20 16,0-1-16,0 0 0,0 0 0,21 0 16,0 0-16,0-21 0,1 0 15,-1 0-15,0 0 16,0 0-16,0 0 0,0 0 0,1 0 15,-1-21-15,0 21 0,21-21 16,-21 0-16,1 0 0</inkml:trace>
  <inkml:trace contextRef="#ctx0" brushRef="#br0" timeOffset="14860.98">3958 3387 0,'-42'21'31,"21"0"-31,21 0 0,0 0 16,-22 1-16,22-1 0,-21 21 0,21-21 15,-21 22-15,21-22 0,0 21 16,0-21-16,-21 22 0,21-22 16,-21 21-16,21-21 0,0 0 0,0 22 15,0-22-15,-21 0 0,21 0 16,0 0-16,0 1 0,0-1 0,0 0 15,0 0-15,21-21 16,0 0 0,0 0-16,0 0 15,-21-21-15,21 0 0,1 0 0,-1-1 16</inkml:trace>
  <inkml:trace contextRef="#ctx0" brushRef="#br0" timeOffset="15293.15">4085 3789 0,'0'21'0,"0"0"16,21-21 15,0 0-31,1 0 0,-1 0 16,0 0-16,0-21 0,0 21 15,0-21-15,1 21 0,-1-21 0,0 0 16,0 21-16,0-22 0,-21 1 16,0 0-16,0 0 0,0 0 15,-21 21 1,0 0-16,0 0 16,-22 0-16,22 21 0,0-21 15,0 21-15,0 0 0,0-21 16,-1 21-16,22 1 0,-21-1 0,21 0 15,-21 21-15,21-21 0,-21 1 0,21-1 16,0 0-16,0 0 16,0 21-16,0-20 0,0-1 0,21 0 15,0 0-15,0 0 16,1-21-16,-1 0 0,0 0 0,0 0 16,0 0-16,0 0 0,22 0 0,-22 0 15,21-21-15,-21 0 0,1 0 16,-1 0-16,21-1 0,-21 1 0,0 0 15</inkml:trace>
  <inkml:trace contextRef="#ctx0" brushRef="#br0" timeOffset="15608.69">3662 3471 0,'0'0'16,"21"0"0,0 0-16,0 0 0,22 0 0,-22 0 15,21 0-15,0 0 0,1 0 16,-22 0-16,21 0 0,1-21 0,-22 21 15,21 0-15,-21 0 0,0 0 16,1 0-16,-1 0 0,0 0 16,0 0-16</inkml:trace>
  <inkml:trace contextRef="#ctx0" brushRef="#br0" timeOffset="16441.02">6286 3831 0,'0'-21'47,"22"0"-47,-22 0 0,21 21 16,-21-21-16,21 21 0,-21-22 15,0 1-15,0 0 0,0 0 16,0 0-16,0 0 16,-21-1-16,0 22 0,-1-21 15,1 21-15,0 0 0,0 0 0,0 0 0,0 0 16,-22 0-16,22 21 15,-21 1-15,-1-22 0,22 21 0,-21 21 16,0-21-16,20 0 0,-20 1 16,21-1-16,-21 21 0,20-21 0,1 0 15,21 22-15,0-22 0,0 0 0,0 0 16,0 0-16,0 1 0,21-1 16,1 0-16,-1-21 0,21 0 15,-21 0-15,0 0 0,22 0 16,-22 0-16,21-21 0,-21 21 0,22-21 15,-22-1-15,21 1 0,-21 0 0,22 0 16,-22 0-16,0 0 0,21-22 16,-20 22-16,-1-21 0,0 21 15,0-22-15,-21 1 0,0 0 0,21-1 16,-21 1-16,0 0 0,0-1 16,0 1-16,0 0 0,0 20 0,0 1 15,0 0-15,0 0 0,-21 21 16,0 21-1,0 0-15,21 22 16,-21-22-16,21 21 0,-22 0 0,22 1 16,0-1-16,0 0 0,0 1 15,0-1-15,0 0 0,0-20 16,0 62-16,0-63 0,0 1 16,22 20-16,-1-21 0,0 0 15,0 0-15,0 1 0,0-22 16,1 0-16,-1 0 0,0 0 0,0 0 15,0 0-15,0-22 16,1 22-16,-1-21 0</inkml:trace>
  <inkml:trace contextRef="#ctx0" brushRef="#br0" timeOffset="16980.28">7133 3662 0,'0'-21'0,"0"-22"31,0 22-31,-21 0 0,0 21 0,0-21 16,-1 21-16,1 0 0,0 0 0,0 0 15,0 0-15,0 0 0,-1 0 16,1 0-16,-21 21 0,21 0 0,0 0 16,-22 1-16,22-1 0,0 21 0,0-21 15,-22 22-15,22-22 0,0 21 16,21-21-16,-21 0 0,21 22 0,0-22 15,0 0-15,0 0 0,0 0 16,0 1-16,0-1 0,21-21 16,0 0-16,0 21 0,1-21 0,-1 0 15,0 0-15,0 0 0,0-21 16,22 21-16,-22-21 0,0-1 0,21 1 16,-21 0-16,1 0 0,20 0 0,-21 0 15,0-22-15,0 22 0,1 0 16,-1-21-16,0 20 0,0-20 0,-21 21 15,0 0-15,21 0 0,-21-1 16,0 1-16,0 0 16,0 42 15,0 0-31,-21 1 0,21-1 16,-21 0-16,21 0 0,0 21 0,0-20 15,0-1-15,0 0 0,0 21 16,0-21-16,0 1 0,0-1 0,0 0 15,21 0-15,0 0 0,0 0 16,1-21-16,-1 0 0,0 0 16,0 0-16,0 0 0,0-21 15,1 21-15,-1-21 0,0 0 16</inkml:trace>
  <inkml:trace contextRef="#ctx0" brushRef="#br0" timeOffset="28637.02">7556 3323 0,'0'0'0,"22"0"0,-22-21 16,0 0-16,0 0 0,21 0 15,-21-1-15,0 1 16,0 0-1,0 42 17,0 0-32,0 1 0,0-1 15,0 21-15,0-21 0,-21 22 16,-1-1-16,22-21 0,-21 21 0,0 1 16,21-1-16,0 0 0,-21 1 15,0-22-15,21 21 0,-21-21 16,21 22-16,0-22 0,0 0 0,0 0 15,0 0-15,0 1 16,0-1-16,21-21 16,0 0-1,0 0-15,-21-21 0,21 21 16,0-22-16,1 1 0,-1 0 0,0 0 16,0 0-16,0 0 15</inkml:trace>
  <inkml:trace contextRef="#ctx0" brushRef="#br0" timeOffset="28888.89">7429 3514 0,'0'0'0,"0"21"15,22-21 1,-1 0-16,0 0 0,0 0 0,21-21 15,-20 21-15,20 0 0,-21 0 16,21-21-16,-20 21 0,-1 0 0,0-22 16,0 22-16,0 0 15,-42 0 17</inkml:trace>
  <inkml:trace contextRef="#ctx0" brushRef="#br0" timeOffset="29491.12">8255 3725 0,'0'0'0,"21"0"0,0 0 16,-21-21-16,21 0 15,-21 0-15,0 0 16,0 0-16,0-1 0,0 1 16,0 0-16,0 0 0,0 0 15,-21 0-15,21-1 0,-21 1 0,0 21 16,0 0-16,0 0 0,-1 0 16,-20 0-16,21 0 0,-21 21 0,20-21 15,-20 22-15,0-1 0,21 0 0,-22 21 16,22-21-16,0 1 0,-21 20 15,42-21-15,-22 21 0,1-20 0,21 20 16,0-21-16,0 0 16,0 0-16,0 1 0,0-1 0,0 0 15,21-21-15,1 21 0,-1-21 0,21 0 16,-21 0-16,0 0 0,22 0 16,-22 0-16,0-21 0,21 21 0,-20-21 15,20 0-15,-21-1 0,0 1 16,0 0-16,1-21 0,-1 21 0,0-22 15,0 22-15,0-21 0,0-1 16,-21 1-16,0 21 0,22-21 16,-22 20-16,21 1 0,-21 0 0,0 42 31,0 0-31,0 1 0,0-1 16,-21 0-16,-1 21 0,22-21 15,-21 22-15,21-22 0,0 21 0,0-21 16,0 1-16,0-1 0,0 0 0,0 0 15,0 0-15,0 0 0,0 1 16,21-22 0,1 0-16,-1 0 0,0 0 15,0 0-15,0-22 0,0 22 16,1-21-16,-1 0 0</inkml:trace>
  <inkml:trace contextRef="#ctx0" brushRef="#br0" timeOffset="30037.19">8742 3281 0,'0'0'0,"0"-21"0,0 0 16,-21 21-1,21 21 1,0 0-16,0 21 0,0-21 16,0 22-16,0-1 0,0-21 15,0 22-15,0-1 0,0 0 0,0 1 16,0-22-16,-22 21 0,22 0 15,-21-20-15,21 20 0,-21-21 0,21 0 16,0 0-16,0 1 0,-21-1 16,21 0-16,-21-21 15,0 0 1,21-21-16,0 0 16,0-1-16,0 1 0,0 0 15,0 0-15,0 0 0,0-22 0,0 22 16,0 0-16,21 0 0,0 0 15,0 0-15,0-1 0,22 1 0,-22 21 16,21-21-16,0 21 0,1 0 16,-1-21-16,0 21 0,1 0 0,-1 0 15,0 21-15,1-21 0,-1 21 0,-21 0 16,0 1-16,22-1 16,-22 0-16,-21 21 0,0-21 0,0 1 15,0-1-15,0 0 0,-21 0 0,0 0 16,-22 0-16,22 1 0,-21-22 15,-1 21-15,1 0 0,0-21 0,21 0 16,-22 0-16,22 0 0,-21 0 16,21 0-16,-1 0 0,1 0 0,0 0 15,0 0 1,21-21 0,0 0-1,21 21-15,0 0 16,0-22-16,1 22 0</inkml:trace>
  <inkml:trace contextRef="#ctx0" brushRef="#br0" timeOffset="30568.2">9800 3620 0,'0'0'0,"0"-22"0,0-62 31,0 63-31,-21-1 0,21 1 16,-21 21-16,0 0 0,-1-21 0,1 21 16,0 0-16,0 0 0,0 21 15,0-21-15,-1 21 0,1 1 16,0 20-16,0-21 0,0 21 0,0-20 16,-1 20-16,1-21 0,0 21 0,0-20 15,21-1-15,0 0 0,0 0 16,0 0-16,0 0 0,0 1 0,0-1 15,21-21-15,0 21 16,0-21-16,1 0 0,-1 0 16,0 0-16,0 0 0,0-21 0,0 21 15,1-21-15,-1-1 16,0 1-16,0 0 0,0 0 0,0 0 0,1 0 16,-1-22-16,0 22 0,0-21 15,0 21-15,0-22 0,1 22 16,-22 0-16,0 0 0,21 21 15,-21 21 1,0 0 0,0 0-16,-21 22 0,21-22 15,0 0-15,-22 21 0,22-21 0,-21 1 16,21 20-16,0-21 0,0 0 0,0 0 16,-21 1-16,21-1 15,0 0-15,0 0 0,21-21 31,0 0-31,1 0 16,-1-21-16,0 0 0,0 21 0</inkml:trace>
  <inkml:trace contextRef="#ctx0" brushRef="#br0" timeOffset="30993.8">10499 3620 0,'0'0'0,"21"0"0,21-85 31,-42 64-31,-21 21 16,0 0 0,0 0-16,-1 0 0,1 0 15,0 0-15,0 21 0,0 0 0,0-21 16,21 21-16,-22 0 0,1-21 0,21 22 16,0-1-16,0 0 15,0 0-15,21-21 16,1 21-16,-1-21 15,0 21-15,0-21 0,0 22 0,0-22 16,1 21-16,-1-21 0,-21 21 0,21-21 16,0 21-16,-21 0 15,0 0-15,0 1 16,-21-1-16,0-21 16,0 0-16,-22 0 0,22 21 15,0-21-15,-21 0 0,20 0 0,1 0 16,-21 0-16,21 0 0,0 0 15,-1 0-15,1 0 16,21-21 0,0 0-1,21-1 1,1 22-16,-1 0 0,0-21 0</inkml:trace>
  <inkml:trace contextRef="#ctx0" brushRef="#br0" timeOffset="31421.53">10795 3768 0,'0'-21'47,"21"21"-31,0-22-16,0 22 0,1 0 0,-1-21 15,0 0-15,0 21 0,0-21 16,0 0-16,22 0 0,-22 21 16,0-22-16,0 1 0,-21 0 0,0 0 15,0 0 1,-21 21-16,0 0 16,0 0-16,0 21 0,-1 0 0,-20 0 15,21 0-15,0 1 0,0-1 16,-22 0-16,22 0 0,0 0 0,21 0 15,-21 22-15,21-22 0,0 0 16,0 0-16,0 0 0,0 1 16,0-1-16,21-21 0,0 21 0,0-21 15,0 0-15,22 0 0,-22 0 16,21 0-16,-21 0 0,22 0 16,-1 0-16,-21 0 0,22 0 0,-22 0 15,0-21-15,0 21 0,0-21 16,0 21-16,-21-22 0,0 1 15,0 0-15</inkml:trace>
  <inkml:trace contextRef="#ctx0" brushRef="#br0" timeOffset="32632.17">12996 3577 0,'0'0'0,"-21"0"15,0 0 1,21-21 15,0 0-15,21 0-16,0 0 15,0 21-15,1-22 0,-1 22 16,0-21-16,0 21 0,0-21 16,22 21-16,-22 0 0,0 0 0,0 0 15,0 0-15,0 0 0,1 0 16,-1 0-16,-21 21 0,0 0 0,21 1 16,-21 20-16,0-21 0,0 21 15,0-20-15,0 20 0,0-21 0,0 21 16,0-20-16,-21-1 0,21 0 15,-21 0-15,21 0 0,-22 0 0,22 1 16,-21-1-16,0-21 16,21-21 15,0-1-31,0 1 16,0 0-16,0 0 0,0 0 15,0 0-15,0-1 0,21-20 0,0 21 16,1-21-16,-1 20 0,0-20 0,0 0 15,21 21-15,-20-1 0,20-20 16,-21 21-16,21 0 0,1 0 0,-1 21 16,-21 0-16,22 0 0,-22 0 15,21 0-15,-21 21 0,22 0 0,-22 0 16,0 0-16,-21 22 0,0-1 16,0-21-16,0 21 0,0-20 15,0 20-15,0-21 0,0 21 0,0-20 0,-42 20 16,42-21-1,0 0-15,-22 0 0,1-21 0,21 22 16,-21-22-16,21-22 47,0 1-47,21 0 16,0 0-16,1 21 0,-1-21 0</inkml:trace>
  <inkml:trace contextRef="#ctx0" brushRef="#br0" timeOffset="33161.14">14541 3556 0,'0'0'0,"22"-42"31,-22 21-31,0-1 16,0 1-16,0 0 15,-22 0-15,1 0 0,0 0 16,0-1-16,0 22 0,0 0 15,-1 0-15,1 0 0,0 0 0,-21 22 16,21-22-16,-22 21 0,1 0 0,21 21 16,-22-21-16,1 22 0,21-22 15,0 21-15,0-21 0,-1 22 0,1-22 16,0 21-16,21-21 0,0 1 16,0-1-16,0 0 0,0 0 15,0 0-15,21 0 0,0-21 0,1 0 16,-1 22-16,21-22 0,-21 0 15,22 0-15,-22 0 0,21 0 0,0-22 16,1 1-16,-22 21 0,21-21 0,1 0 16,-22 0-16,21 0 0,-21-1 15,0-20-15,1 21 0,-1 0 0,0-22 16,0 22-16,-21 0 0,0-21 16,0 21-16,21-1 0,-21 1 15,0 42 1,-21 1-1,21-1-15,-21 0 0,0 21 0,21-21 16,-21 1-16,21 20 0,0-21 16,-22 0-16,22 0 0,-21 1 0,21-1 15,0 0-15,0 0 0,0 0 0,21 0 16,1-21 0,-1 0-16,0 0 0,0 0 0,21 0 15,-20-21-15,-1 0 0,21 21 0,-21-21 16,22 0-16</inkml:trace>
  <inkml:trace contextRef="#ctx0" brushRef="#br0" timeOffset="33844.74">14986 3535 0,'0'-21'0,"0"42"0,0-63 0,0 20 15,0 1-15,0 42 32,-21-21-32,0 22 0,21 20 15,-22-21-15,22 0 0,0 0 16,-21 1-16,21 20 0,0-21 15,-21 0-15,21 0 0,0 1 0,0-1 0,0 0 16,0 0-16,0 0 16,-21-21 15,21-21-15,0 0-16,0 0 15,0-22-15,0 22 0,21 0 16,-21-21-16,21-1 0,0 22 15,1-21-15,-1 21 0,0-22 0,0 22 16,0 0-16,0 0 0,1 0 16,20 21-16,-21 0 0,0 0 0,0 0 15,1 0-15,-1 21 0,0-21 16,0 21-16,0 21 0,0-20 0,-21-1 16,0 21-16,0-21 0,0 22 15,0-22-15,0 21 0,0-21 16,0 0-16,0 1 0,0-1 0,0 0 0,0 0 15,0 0-15,-21-21 16,0 0-16,0 0 16,21-21 15,0 0-31,0 0 0,0 0 16,21-1-16,0 1 0,0-21 15,1 21-15,-1-22 0,0 22 0,21-21 16,1 21-16,-1-22 0,-21 22 0,21 0 15,1 0-15,-1 0 0,0 21 16,-20 0-16,20 0 0,-21 0 16,0 0-16,0 21 0,1 0 15,-1 21-15,0-20 0,-21-1 0,0 21 16,0 0-16,0-20 0,0-1 0,0 21 16,0-21-16,-21 0 0,0 1 15,-1-1-15,22 0 0,-21-21 16,0 21-16,21-42 47,0 0-47,21 0 15,0-1-15</inkml:trace>
  <inkml:trace contextRef="#ctx0" brushRef="#br0" timeOffset="34264.33">16044 3577 0,'21'0'47,"1"0"-47,-1 0 0,0 0 16,0 0-16,21 0 0,-20-21 16,20 0-16,-21 21 0,0-21 0,22 0 15,-22-1-15,0 1 0,0 0 16,0 0-16,-21 0 0,0 0 15,0-1-15,0-20 0,0 21 16,0 0-16,-42 21 0,21 0 16,0 0-16,-22 0 0,22 21 0,-21 0 15,21 21-15,-1-20 0,-20 20 16,21-21-16,0 21 0,0 1 0,21-22 16,0 21-16,-22-21 0,22 22 0,0-22 15,0 0-15,0 0 0,0 0 16,0 1-16,0-1 0,22 0 15,-1-21-15,0 0 0,0 0 16,0 0-16,0 0 16,1 0-16,20 0 0,-21 0 0,0 0 15,0 0-15,1 0 0,-1-21 16,0 21-16,0-21 0,0 21 16,0-22-16,43-20 0,-43 42 15</inkml:trace>
  <inkml:trace contextRef="#ctx0" brushRef="#br0" timeOffset="34873.4">17547 3323 0,'0'-21'15,"-21"21"1,21 21 0,0 0-1,0 1 1,21-22 15,0 0-31,0-22 16,-21 1-16,0 0 15,0 0-15,0 0 16,-21 21 15,0 0-31,0 21 16,0-21-16,21 21 0,-21 0 0,-1 0 15,22 1-15,-21-1 16,21 0-16,-21-21 16,21 21-16,0 0 15,21-21 1,0 21 0</inkml:trace>
  <inkml:trace contextRef="#ctx0" brushRef="#br0" timeOffset="35401.25">17611 3768 0,'0'0'0,"-22"0"0,1 21 0,0-21 16,0 0-16,0 0 16,0 0-16,21-21 46,21 21-46,0-21 0,0 21 16,0 0-16,0 0 16,1 0-16,-22 21 15,0 0 1,0 0-16,-22-21 16,22 21-16,-21 0 0,-21-21 0,21 22 15,0-22-15,-1 21 0,1-21 16,0 0-16,0 0 15,0 0-15,21-21 32,0-1-17,21 22-15,0-21 16,-21 0-16,21 0 0,0 21 16,-21-21-1,22 21-15,-1 0 0,0 0 0,0 0 16,0 0-16,-21 21 15,21 0-15,-21 0 16,0 0-16,0 1 0,0-1 0,0 21 16,-21-21-16,0 22 0,0-22 15,-21 21-15,-1 0 0,1-20 0,0 20 16,-1-21-16,-20 0 16,-1 0-16,22 1 0,0-1 0,-1-21 15,1 0-15,0 0 0,-1 0 0,22 0 16</inkml:trace>
  <inkml:trace contextRef="#ctx0" brushRef="#br1" timeOffset="41156.08">593 5271 0,'21'0'78,"0"0"-78,0 0 16,0 0-16,0 0 0,1 0 15,-1 0-15,0 0 0,21 0 0,-21 0 16,1-22-16,-1 22 0,0-21 16,0 0-16,0 21 0,0-21 0,1 0 15,-22 0-15,0-1 16,0 1-16,0 0 15,-22 0-15,1 21 0,0 0 0,0-21 16,-21 21-16,20 0 0,-20 0 16,21 0-16,-21 21 0,-1 0 0,22 0 15,-21 0-15,21 1 0,-22 20 16,22-21-16,0 0 0,0 22 16,0-22-16,21 0 0,0 0 15,0 0-15,0 0 0,0 1 16,21-1-16,0 0 0,0 0 0,0-21 15,22 21-15,-22-21 0,21 0 16,-21 0-16,0 0 0,22 0 0,-22 0 16,0 0-16,0 0 15,-21-21 1,-21 21-16,0 0 16,0 0-16,0 0 0,-22 0 15,1 0-15,0 0 0,-1 0 16,1 21-16,0-21 0,-1 21 15,22 1-15,-21-1 0,21 0 16,-1 0-16,1 21 0,0-20 0,0-1 16,21 0-16,0 0 0,0 0 15,0 0-15,0 1 0,0-1 0,21 0 16,0 0-16,0-21 0,1 21 16,20-21-16,0 21 0,-21-21 15,22 0-15,-1 0 0,0 0 0,1-21 16,-1 0-16</inkml:trace>
  <inkml:trace contextRef="#ctx0" brushRef="#br1" timeOffset="41860.01">1312 5461 0,'0'0'0,"-63"-42"31,42 42-31,-1 0 0,1 0 15,0 0-15,-21 0 0,21 21 16,-1 0-16,1 0 0,-21 0 0,21 1 16,0-1-16,-1 0 0,1 21 15,21-21-15,0 1 0,0-1 0,0 0 16,0 0-16,0 0 16,21-21-16,22 0 15,-22 0-15,0 0 16,21 0-16,-20-21 0,20 0 0,-21 0 15,21 0-15,1-1 0,-22 1 16,0 0-16,21 0 0,-20 0 16,-22 0-16,21-1 0,-21 1 0,0 0 15,-21 42 32,21 0-47,-22 1 0,22-1 16,0 21-16,0-21 0,0 22 15,-21-1-15,21 21 0,-21-20 16,21 20-16,0-20 0,0 20 0,0 1 16,-21-22-16,21 21 0,0 1 15,-21-1-15,21 1 0,0-1 0,0 22 16,-21-21-16,21-1 0,0 1 16,-22-22-16,22 21 0,0 1 0,0-22 15,-21 1-15,21-1 0,0 0 16,0 1-16,0-22 0,0 0 0,0 0 15,-21 0-15,0 0 0,0-21 16,0 0 0,-1 0-16,1-21 0,0 21 15,21-21-15,-21 0 0,0-21 0,0 20 16,-22-20-16,22 0 0,0-1 16,-21-20-16,20 21 0,1-22 0,0 1 15,21-1-15,-21 22 0,21-22 16,0 1-16,0 20 0,21 1 0,0-21 15,0 20-15,1 1 0,-1 0 16,0-1-16,0 22 0,21-21 16,-20-1-16,-1 1 0,21 21 0,-21-21 15,22-1-15,-22 1 16,21 21-16,-21-22 0</inkml:trace>
  <inkml:trace contextRef="#ctx0" brushRef="#br1" timeOffset="42085.03">1820 5376 0,'0'22'62,"0"-1"-46</inkml:trace>
  <inkml:trace contextRef="#ctx0" brushRef="#br1" timeOffset="42257.04">1820 5652 0,'0'0'0,"0"21"0,21-21 94</inkml:trace>
  <inkml:trace contextRef="#ctx0" brushRef="#br1" timeOffset="43186.04">2709 5207 0,'0'0'0,"21"0"0,-21-21 0,0 0 16,0 0-1,0-1-15,-21 22 16,0 0 0,0 0-16,0 0 0,0 22 15,-1-1-15,1-21 0,0 42 16,0-21-16,0 0 0,0 22 0,-1-22 16,22 21-16,-21 1 0,21-1 15,-21-21-15,21 21 0,0 1 0,0-1 16,0-21-16,0 22 0,0-22 15,0 0-15,21 0 0,0 0 16,1 0-16,-1-21 0,21 0 0,-21 0 16,22 0-16,-22 0 0,21 0 15,0-21-15,-20 0 0,20 0 16,0 0-16,-21-22 0,22 22 0,-22-21 16,21 21-16,-21-22 0,1 22 15,-1-21-15,-21 0 0,0 20 0,21-20 16,-21 21-16,0 0 0,0 0 15,0-1-15,-21 22 16,0 0-16,-1 0 0,22 22 16,-21-22-16,21 21 15,-21 0-15,0 0 0,21 0 16,0 0-16,0 1 16,21-22-1,0 0-15,0 0 16,1 0-16,-1 0 0,0 0 0,0-22 15,0 1-15,0 21 16,1-21-16,-1 21 0,0-21 0,0 0 16,0 21-16,-21-21 15,0 42 32,-21 0-47,0 0 0,0 0 0,21 0 16,0 1-16,-21 20 15,-1-21-15,22 0 0,0 0 0,0 1 16,0 20-16,0-21 0,0 0 16,0 0-16,0 1 0,0-1 0,0 0 15,0 0-15,22-21 16,-1 0-16,-21 21 0,21-21 0,0 0 16,0 0-16,0 0 15,1 0-15,-1-21 0,0 0 16,0 21-16,-21-21 0,21 0 0,0-1 15,1 1-15,-1 0 0,0 0 16</inkml:trace>
  <inkml:trace contextRef="#ctx0" brushRef="#br1" timeOffset="43557.21">3492 5376 0,'22'0'47,"-1"0"-47,0 0 0,21 0 16,-21 0-16,1-21 15,-1 0-15,0 21 0,0-21 0,0 0 0,0 21 16,1-21-16,-22-1 16,0 1-16,-22 21 15,1 0 1,0 0-16,-21 0 0,21 0 0,-1 21 15,-20 1-15,21-1 0,0 0 0,0 0 16,-22 0-16,22 0 0,21 1 16,-21-1-16,21 0 0,-21 21 0,21-21 15,0 1-15,0-1 0,0 0 16,0 0-16,0 0 0,21-21 0,0 21 16,-21 1-16,21-22 0,0 0 15,1 21-15,-1-21 0,0 0 16,21 0-16,-21 0 0,22 0 0,-1-21 15,-21 21-15,22-22 0,-1 1 16</inkml:trace>
  <inkml:trace contextRef="#ctx0" brushRef="#br1" timeOffset="44048.74">4297 5292 0,'0'-21'0,"0"42"0,0-64 15,0 22-15,0 0 16,-21 21-16,-1 0 15,1 0-15,0 0 0,0 0 16,0 0-16,0 0 0,-1 21 16,22 0-16,-21 1 0,0-1 15,0 21-15,0-21 0,0 0 0,-1 22 16,1-22-16,21 21 0,0-21 16,-21 1-16,21 20 0,0-21 0,0 0 15,0 0-15,0 1 0,0-1 16,0 0-16,21-21 0,0 0 15,1 0-15,-1 0 0,0 0 0,0 0 16,0-21-16,0 0 0,22 21 16,-22-22-16,0 1 0,0-21 15,0 21-15,1 0 0,-1-22 16,0 22-16,0 0 0,0-21 0,-21-1 16,0 1-16,0 21 0,0 0 15,0-1-15,0 44 31,-21-1-31,21 0 16,0 0-16,-21 0 0,21 22 0,-21-22 16,21 0-16,0 0 0,0 21 15,0-20-15,0-1 0,0 0 0,0 0 16,0 0-16,0 0 0,21-21 16,0 0-1,0 0-15,0 0 0,1 0 16,-1 0-16,0-21 0,0 0 15,0 0-15,22 0 0</inkml:trace>
  <inkml:trace contextRef="#ctx0" brushRef="#br1" timeOffset="44301.06">4911 4953 0,'0'0'15,"0"21"1,-22 0-1,1 1-15,0 20 0,21-21 0,-21 21 16,0 1-16,21-22 0,-21 21 0,-1 1 16,1-1-16,0 0 15,21-21-15,-21 22 0,0-22 0,21 21 16,-21-21-16,21 1 0,0-1 16,0 0-16,0 0 0,21-21 15,0 0 1,0 0-16,0-21 0,0 21 15,1-21-15,20 0 0</inkml:trace>
  <inkml:trace contextRef="#ctx0" brushRef="#br1" timeOffset="44680.18">4995 5376 0,'21'0'47,"1"0"-47,-1 0 0,0 0 0,0 0 16,0 0-16,22-21 0,-22 0 15,0 21-15,0-21 0,0 21 0,0-21 16,-21 0-16,0-1 16,0 1-16,0 0 15,-21 21-15,0 0 0,0 0 16,0 0-16,0 21 15,-1 0-15,-20 1 0,21-1 0,0 0 16,0 0-16,-1 0 0,1 0 16,0 22-16,0-22 0,21 0 0,0 0 15,0 22-15,0-22 0,0 0 0,0 0 16,21 0-16,0-21 0,0 21 16,1-21-16,-1 0 0,0 0 0,21 0 15,-21 0-15,22 0 0,-1 0 16,-21-21-16,22 0 0,-22 0 0,21 21 15,-21-21-15,0 0 0,1-1 0</inkml:trace>
  <inkml:trace contextRef="#ctx0" brushRef="#br1" timeOffset="44921.44">4720 5059 0,'0'0'0,"0"21"0,0 0 31,42-21-31,-20 0 0,-1 0 16,21 0-16,0 0 0,-20 0 16,20 0-16,0 0 0,1 0 15,-1 0-15,-21 0 0,21 0 0,-20 0 16,-1-21-16,0 21 0,0 0 0</inkml:trace>
  <inkml:trace contextRef="#ctx0" brushRef="#br1" timeOffset="45756.02">7091 5461 0,'0'0'0,"63"-21"15,-42 0 1,-21 0-16,22 21 0,-1-22 15,-21 1-15,0 0 16,0 0-16,0 0 0,0 0 16,0-1-16,-21 1 0,-1 0 0,-20 0 15,21 0-15,-21 0 16,20 21-16,-20 0 0,0 0 0,-1 0 16,1 0-16,0 0 0,-1 21 0,1-21 15,0 21-15,-1 0 0,22 0 16,-21 0-16,21 22 0,0-22 0,-1 21 15,1-21-15,0 22 0,21-22 16,0 21-16,0-21 0,0 22 0,0-22 16,0 0-16,21 0 0,0 0 15,1-21-15,-1 0 0,21 0 0,-21 0 16,22 0-16,-1 0 0,0-21 0,-21 0 16,22 21-16,-1-21 0,0-21 15,1 20-15,-1 1 0,-21-21 0,22 21 16,-22-22-16,0 1 0,0 0 15,0-1-15,0 1 0,-21 0 16,0-1-16,0-20 0,0 21 0,0-1 16,0 1-16,0 0 0,0-1 15,0 22-15,0 0 0,-21 63 32,21-21-32,-21 22 0,21-1 15,0 0-15,0 1 0,0 20 0,0-20 16,0-1-16,0 0 0,0 1 15,0-1-15,0 0 0,21 1 0,-21-22 16,21 21-16,-21-21 0,0 0 16,22 1-16,-22-1 0,21 0 15,-21 0-15,21-21 16,0 0-16,0 0 0,0 0 16,1-21-16</inkml:trace>
  <inkml:trace contextRef="#ctx0" brushRef="#br1" timeOffset="46270.04">7768 5292 0,'0'0'0,"0"-85"31,0 64-31,0 0 16,-21 0-16,0-1 0,0 22 15,-1-21-15,1 21 16,0 0-16,0 0 0,0 21 15,0-21-15,-1 22 0,1-1 16,0 21-16,0-21 0,0 0 0,0 1 16,-1 20-16,1-21 0,21 21 0,0-20 15,-21-1-15,21 21 0,0-21 16,0 0-16,0 1 0,0-1 0,0 0 16,0 0-16,21-21 0,0 0 15,1 0-15,-1 0 16,0 0-16,0 0 0,0 0 0,0-21 15,1 21-15,-1-21 0,0 0 16,0-1-16,0 1 0,0 0 0,1 0 16,-1-21-16,0 20 0,-21 1 0,0-21 15,0 21-15,0 0 0,21-22 16,-21 22-16,0 0 0,0 0 16,0 42-1,0 0 1,0 0-16,0 0 0,-21 1 0,21 20 15,0-21-15,0 0 0,0 0 16,0 22-16,0-22 0,0 0 16,0 0-16,0 0 0,0 1 0,21-22 15,0 21-15,-21 0 0,21-21 16,1 0-16,-1 0 0,0 0 0,0 0 16,0 0-16,22-21 0,-22 0 0,0-1 15,0 22-15</inkml:trace>
  <inkml:trace contextRef="#ctx0" brushRef="#br1" timeOffset="46532.87">8318 4826 0,'0'-21'0,"0"42"0,0-63 0,0 63 32,-21 0-17,21 21-15,-21 1 0,21-1 0,0 0 16,-21 1-16,21-1 0,0 0 15,0 22-15,0-22 0,-21 1 0,21-1 16,-21 0-16,21-21 0,0 22 16,0-22-16,0 21 0,0-21 0,0 1 15,0-1-15,0 0 0,0 0 16,21-21 0,0 0-16,0-21 15,-21 0-15,0 0 0,21-1 0,0 1 16</inkml:trace>
  <inkml:trace contextRef="#ctx0" brushRef="#br1" timeOffset="46724.58">8107 5122 0,'0'0'0,"-21"22"15,42-22 1,0 0-1,0 0-15,0 0 0,0 0 0,1 0 16,-1 0-16,0 0 0,0 0 16,0 0-16,0 0 0,1 0 15,-1 0-15,0 0 0,0-22 0</inkml:trace>
  <inkml:trace contextRef="#ctx0" brushRef="#br1" timeOffset="47337.06">8911 5355 0,'0'0'16,"0"-21"15,21 21-15,0-21-16,1 0 15,-1 0-15,0-1 0,-21 1 16,0 0-16,0 0 0,0 0 0,0 0 16,0-1-16,-21 1 15,-22 0-15,22 21 0,0 0 0,-21 0 16,21 0-16,-22 0 0,22 21 16,-21 0-16,-1 1 0,1-1 0,21 0 15,-21 21-15,20-21 0,1 22 0,-21-22 16,42 21-16,-21-21 15,21 22-15,0-22 0,0 0 0,0 0 16,0 0-16,0 1 0,0-1 0,21-21 16,0 0-16,0 21 0,0-21 15,1 0-15,-1 0 0,21 0 0,-21 0 16,0-21-16,22 0 0,-22 21 16,21-22-16,-21 1 0,1 0 0,20 0 15,-21 0-15,0-22 0,0 22 0,1-21 16,-1 21-16,0-22 0,-21 22 15,21 0-15,-21-21 0,0 21 16,0-1-16,0 44 16,0-1-1,-21 0-15,0 0 0,21 21 0,-21-20 16,21 20-16,0-21 0,0 21 0,-22-20 16,22 20-16,0-21 0,0 0 15,0 0-15,0 1 0,0-1 0,0 0 16,0 0-16,22-21 15,-1 0-15,0 0 0,0 0 16,0 0-16,0 0 0,1-21 16,-1 0-16,0 0 0,0-1 0</inkml:trace>
  <inkml:trace contextRef="#ctx0" brushRef="#br1" timeOffset="47853.04">9483 4868 0,'0'0'15,"-22"0"1,22 22-16,-21-1 0,0 0 16,21 21-16,-21 1 0,21-22 15,-21 21-15,21 0 0,0 1 0,0-1 16,-21 0-16,21-20 0,0 20 0,-22 0 16,22-21-16,0 1 0,0 20 15,0-21-15,-21 0 0,21 0 16,0 1-16,0-1 0,0-42 47,0-1-47,0 1 15,21 0-15,-21-21 16,0 21-16,22-1 0,-22 1 0,21 0 16,0 0-16,-21 0 0,0 0 15,21-1-15,0 1 0,0 21 0,-21-21 16,22 21-16,-1 0 0,0 0 0,0 0 15,21 0-15,-20 0 0,-1 0 16,0 0-16,0 21 0,0 0 0,0 1 16,-21-1-16,0 0 0,22 0 15,-22 0-15,0 22 0,0-22 16,0 0-16,-22 0 0,22 0 0,-42 0 16,21 1-16,0-1 0,-22-21 0,22 21 15,-21 0-15,21 0 0,-22-21 16,22 0-16,0 21 0,0-21 0,0 0 15,0 0-15,-1 0 0,1 0 16,21-21 0,0 0-16,0 0 0,0 0 15,21 21-15,1-21 0</inkml:trace>
  <inkml:trace contextRef="#ctx0" brushRef="#br1" timeOffset="48384.88">10372 5249 0,'0'-63'16,"0"42"-16,-22 21 16,1 0-16,21-21 15,-21 21-15,0 0 0,0 0 0,0 0 16,-22 0-16,22 21 15,0 0-15,0 0 0,-22 0 0,22 0 16,-21 1-16,21-1 0,-22 0 0,22 21 16,0-21-16,-21 43 15,21-43-15,21 0 0,0 0 0,0 1 16,0-1-16,0 0 0,0 0 16,21-21-16,0 0 0,0 0 0,0 0 15,0 0-15,1 0 0,20 0 0,-21-21 16,21 21-16,-20-21 0,20 0 15,-21-1-15,21 1 0,-20 0 0,-1 0 16,21 0-16,-21-22 0,0 22 16,1-21-16,-22 21 0,21-22 15,0 22-15,-21 0 0,0 0 0,0 0 16,0 42 15,-21 21-31,21-21 0,-21 1 0,-1 20 16,22-21-16,0 0 0,0 22 15,-21-22-15,21 0 0,0 21 0,0-21 16,0 1-16,0-1 0,0 0 0,0 0 16,21 0-1,1-21-15,-1 0 0,0 0 16,0 0-16,0 0 0,0-21 16,1 21-16,-1-21 0,21 0 15</inkml:trace>
  <inkml:trace contextRef="#ctx0" brushRef="#br1" timeOffset="48813.2">11049 5144 0,'0'0'0,"0"-43"31,-21 22-31,0 21 16,-1 0-16,-20 0 0,21 0 15,0 0-15,0 21 16,-1-21-16,1 21 0,-21 1 0,21-1 15,0 0-15,21 0 0,-22 0 0,22 0 16,-21 1-16,21-1 0,0 0 16,0 0-16,0 0 0,21-21 15,1 0-15,-1 21 0,0-21 0,21 0 16,-21 0-16,1 0 0,20 0 16,-21 0-16,0 22 0,22-22 0,-22 0 15,0 0-15,0 21 0,0-21 16,-21 21-16,0 0 15,-21-21-15,0 21 16,0-21-16,0 0 16,-22 21-16,22-21 0,0 0 0,-21 0 15,20 0-15,1 22 0,-21-22 0,21 0 16,0 0-16,-1 0 0,1 0 16,0 0-16,0 0 15,0 0-15,21-22 31,21 22-31,0 0 0,0-21 16,0 21-16</inkml:trace>
  <inkml:trace contextRef="#ctx0" brushRef="#br1" timeOffset="49214.23">11324 5334 0,'21'0'32,"0"-21"-17,1 21-15,-1 0 0,0-21 0,0 21 16,0-21-16,0 21 0,1-22 16,-1 1-16,0 21 0,0-21 0,0 0 15,-21 0-15,0 0 16,0-1-16,0 1 15,-21 21-15,0 0 0,0 0 16,0 0-16,-22 21 0,22 1 16,-21-1-16,21 0 0,-1 0 0,-20 0 15,21 0-15,0 22 0,0-22 0,21 0 16,0 0-16,0 0 0,0 1 16,0-1-16,0 0 0,0 0 0,21 0 15,0-21-15,21 21 0,-21-21 0,22 0 16,-22 0-16,21 0 0,-21 0 15,22 0-15,-22 0 0,0 0 0,0 0 16,0 0-16,1-21 0,-1 0 16,-21 0-16</inkml:trace>
  <inkml:trace contextRef="#ctx0" brushRef="#br1" timeOffset="54586.31">13483 5059 0,'0'-21'15,"21"21"-15,-21-21 16,0-1-1,0 1 1,0 0-16,0 42 47,0 0-31,0 1-16,0-1 0,0 21 0,0-21 15,0 22-15,0-22 0,-21 21 16,21 0-16,0-20 0,-21 20 15,21-21-15,0 21 0,-21-20 0,21-1 16,-21 21-16,21-21 0,0 0 16,0 1-16,0-1 15,0-42 17,0-1-17,0 1-15,0 0 16,0 0-16,0 0 0,0 0 0,0-1 15,21 1-15,0 0 0,-21 0 0,21-21 16,0 20-16,0 1 16,1-21-16,-1 21 0,0 0 0,0-1 15,0 22-15,0 0 0,1 0 16,-1 0-16,-21 22 16,21-1-16,-21 0 0,21 0 0,-21 0 15,0 22-15,0-22 0,0 21 16,0-21-16,0 22 0,0-22 0,0 21 15,21-21-15,-21 0 0,21 1 16,-21-1-16,22 0 0,-22 0 16,21-21-16,0 0 0,0 0 0,0 0 15,0 0-15,1 0 0,20 0 0,-21 0 16,21-21-16,-20 0 0,20 0 16,-21-1-16,0 1 0,0 0 15,1 0-15,-1-21 0,-21 20 0,0-20 16,0 0-16,0-1 0,0 1 0,0-21 15,-21 20-15,-1 1 0,1 0 16,0-1-16,0 1 0,0 21 0,0-22 16,21 22-16,-22 21 0,1-21 15,0 21-15,0 0 16,0 0 0,21 21-16,0 0 0,-21 1 15,21-1 1,0 0-1,0 0 17</inkml:trace>
  <inkml:trace contextRef="#ctx0" brushRef="#br1" timeOffset="63949.06">14668 4932 0,'0'0'0,"22"-21"0,-22 0 16,0-1-16,21 1 0,0 0 15,-21 0 1,0 42 15,0 0-31,-21 22 0,21-22 0,-21 21 16,-1 0-16,1 1 0,0-1 15,0 0-15,0 1 0,0-1 0,-1 0 16,1 1-16,0-1 0,0 0 0,0-20 16,0-1-16,-1 21 0,22-21 15,0 0-15,0 1 0,-21-22 16,21-22 15,21 1-31,-21 0 16,22 0-16,-1 0 0,-21-22 15,21 22-15,0-21 0,0 0 0,0-1 16,22 1-16,-22 0 0,0-1 16,0 1-16,0 0 0,1-1 0,-1 22 15,-21 0-15,21 0 0,-21 0 16,21 21-16,0 0 0,-21 21 15,0 0-15,0 0 0,21 21 16,-21 1-16,0-1 16,0-21-16,0 22 0,0-1 0,0 0 0,0 1 15,0-22-15,0 21 0,0-21 16,0 0-16,0 22 0,0-22 16,-21 0-16,21 0 0,0 0 15,0-42 32,0 0-47,0 0 0,0 0 16</inkml:trace>
  <inkml:trace contextRef="#ctx0" brushRef="#br1" timeOffset="64152.72">14520 5313 0,'0'0'0,"21"0"31,1 0-15,-1 0-16,21 0 15,-21-21-15,0 21 0,1 0 0,-1 0 16,0-21-16,0 21 0,0 0 16,0 0-16,1-22 0,-1 1 15,0 21-15,0-21 0,0 21 16</inkml:trace>
  <inkml:trace contextRef="#ctx0" brushRef="#br1" timeOffset="64640.3">15388 5059 0,'21'0'15,"-42"0"-15,42-21 0,0 21 0,-21-21 0,0-1 16,0 1-1,-21 21 1,0 0-16,0 0 16,-21 21-16,20 1 0,1-22 15,0 21-15,-21 0 0,21 0 16,-1 0-16,22 0 0,-21 1 16,21-1-16,0 0 0,0 0 0,0 0 15,0 0-15,21 1 16,1-22-16,-1 0 0,0 21 15,0-21-15,0 0 0,22 21 0,-22 0 16,0-21-16,0 0 0,0 21 16,0-21-16,1 0 0,-1 21 0,0-21 15,-21 22-15,0-1 16,0 0 0,-21-21-16,0 0 0,-1 21 0,-20 0 15,0-21-15,-1 0 16,1 0-16,0 21 0,-22-21 0,22 0 15,0 0-15,20 0 0,-20 0 0,21 0 16,-21 0-16,20 0 0,1 0 16,0 0-16,21-21 31,21 21-15,22-21-16,-22 21 0,0-21 15,21 21-15</inkml:trace>
  <inkml:trace contextRef="#ctx0" brushRef="#br1" timeOffset="64960.56">15896 5059 0,'0'0'0,"-21"0"0,21-21 15,-21 21-15,21 21 16,0 0 0,0 0-16,-21 0 0,21 1 15,0-1-15,-22 21 0,22-21 16,0 22-16,0-22 0,-21 21 0,21-21 16,-21 22-16,21-22 0,-21 0 15,21 0-15,0 0 0,0 0 0,0 1 16,0-1-1,0-42 1,0-1 0,21 1-16</inkml:trace>
  <inkml:trace contextRef="#ctx0" brushRef="#br1" timeOffset="65185.1">15833 5059 0,'0'0'0,"0"-21"16,0 0-16,21 21 15,0 0 1,-21 21-16,21 0 0,0 0 16,0 0-16,-21 0 0,22 1 0,-1-1 15,0 0-15,-21 21 0,21-21 0,0 1 16,-21-1-16,21 0 16,-21 0-16,22-21 0,-22 21 0,21-21 46,0 0-46,0-21 0,-21 0 16</inkml:trace>
  <inkml:trace contextRef="#ctx0" brushRef="#br1" timeOffset="65651.98">16510 4911 0,'0'0'0,"0"-21"0,-64 21 31,43 21-31,0 0 15,-21 0-15,21 21 0,-22-20 16,22-1-16,-21 21 0,21 0 0,-22-20 16,22-1-16,0 21 0,0-21 15,0 0-15,-1 1 0,22-1 16,-21-21-16,21 21 0,21-21 31,1 0-31,-1 0 16,0-21-16,0 0 0,0-1 0,22 1 15,-22-21-15,21 21 0,-21-22 16,22 1-16,-22 21 0,21-21 0,-21 20 16,0 1-16,22 0 0,-43 0 15,21 21-15,0 0 0,-21 21 32,0 0-32,0 22 0,0-22 15,0 0-15,0 21 16,0-21-16,0 22 0,0-1 0,-21-21 15,21 0-15,-21 22 0,0-22 0,21 0 16,0 0-16,-22 0 0,22 1 16,-21-1-16,21 0 0,0 0 15,0-42 32,0 0-47,21 0 0,-21-1 16</inkml:trace>
  <inkml:trace contextRef="#ctx0" brushRef="#br1" timeOffset="67080.39">16954 5017 0,'-21'0'0,"21"-22"62,0 1-46,0 0 0,21 0-1,1 0-15,-22 0 16,21-1-16,-21 1 16,21 21-1,-21 21 16,0 1-31,0-1 0,0 21 16,0-21-16,0 22 0,0-22 0,0 21 16,0 0-16,0-20 15,0 20-15,0-21 0,0 21 0,0-20 16,0-1-16,-21 0 0,21 0 16,0 0-16,-21 0 0,21 1 0,0-1 15,0 0-15,0 0 16,-22-21-1,22 21-15,-21-21 16,0 0 0,0 0-16,0 0 15,0 0-15,-1 0 0,1 0 0,0 0 16,0-21-16,0 21 0,0 0 16,-1 0-16,1-21 15,0 21-15,42 0 31,0 0-31,1 0 0,-1 0 16,0 0-16,0 0 0,0 0 16,0 0-16,22 0 0,-22 0 0,0 0 15,0 0-15,0 0 0,1 0 16,-1 0-16,0 0 0,0 0 31,-21-21 16,0 0-31,21 21-16,-21-22 0</inkml:trace>
  <inkml:trace contextRef="#ctx0" brushRef="#br1" timeOffset="67581.1">17907 4974 0,'0'21'16,"21"-21"15,0 0-16,0 0 1,-21-21 0,0 0-1,-21 21 1,0 0 0,21 21 15,-21 0-31,21 1 15,0-1 1,0 0 0,0 0-16</inkml:trace>
  <inkml:trace contextRef="#ctx0" brushRef="#br1" timeOffset="67896.45">17928 5376 0,'0'0'0,"-21"0"16,21 22-16,0-44 47,21 22-32,0 0 1,0 0-1,-21 22-15,0-1 16,0 0-16,0 21 0,0-21 16,0 1-16,-21-1 0,0 0 0,-21 21 15,21-21-15,-22 1 16,1-1-16,0 21 0,-22-21 0,22 0 16,-1-21-16,1 22 0,-21-1 15,20-21-15,1 0 0,21 0 0</inkml:trace>
  <inkml:trace contextRef="#ctx0" brushRef="#br0" timeOffset="81577.24">1651 7705 0,'0'0'0,"-21"0"0,0 0 0,-1 0 0,1 0 16,0 0 0,0 0-16,42 0 46,21 0-46,-20 0 16,41 0-16,-21 0 0,22 0 0,-1 0 16,1 0-16,-1 0 0,22 0 15,-21-21-15,-1 21 0,22 0 0,-22 0 16,1 0-16,-1 0 16,-20 0-16,-1 0 0,0 0 0,1 0 0,-22 0 15,-42 0 16,-1 0-31,1 0 0,0 0 16,-21 0-16,21 0 0,-22 0 16,22 0-16</inkml:trace>
  <inkml:trace contextRef="#ctx0" brushRef="#br0" timeOffset="81868.94">2053 7747 0,'-21'0'32,"21"21"-32,-21-21 0,21 21 15,0 1-15,0-1 16,0 0-16,-21 21 0,21-21 16,0 22-16,0-1 0,0 0 15,-22 1-15,22-1 0,-21 22 0,21-22 16,0 0-16,-21 1 0,21-1 15,-21 0-15,21-21 0,-21 22 0,21-22 16,0 0-16,0 0 0,0 0 0,0 1 16,0-44 15,21 1-15</inkml:trace>
  <inkml:trace contextRef="#ctx0" brushRef="#br0" timeOffset="82313.1">2371 8022 0,'0'0'15,"0"-21"-15,0 42 32,-22 0-32,1 1 0,0-1 0,21 0 15,-21 21-15,0-21 16,21 22-16,0-22 0,-21 21 0,21 1 15,-22-22-15,22 21 0,0-21 16,-21 0-16,21 1 0,0-1 0,0 0 16,0 0-16,0 0 0,21-21 0,1 0 15,-1 21-15,0-21 0,0 0 16,0 0-16,0 0 0,22 0 0,-22-21 16,21 21-16,-21-21 0,22 0 15,-22 0-15,21 0 0,-21-1 0,1-20 16,-1 21-16,0-21 0,0-1 15,-21 22-15,0-21 0,0-1 0,0 1 16,0 0-16,-21-1 0,0 22 16,-22-21-16,22 21 0,0 21 15,-21 0-15,21 0 0,-1 0 0,-20 0 16,21 21-16,-21 0 0,20 0 16,1 0-16,-21 22 0,21-22 0,0 21 15,-1-21-15,22 22 0,0-22 16,0 21-16,0-21 0,0 1 0,0-1 15,0 0-15,22-21 16,20 0-16</inkml:trace>
  <inkml:trace contextRef="#ctx0" brushRef="#br0" timeOffset="83284.25">3873 8107 0,'0'0'0,"0"-21"0,22 0 0,-1 21 0,-21-22 16,0 1-16,21 0 0,-21 0 15,0 0-15,0 0 0,0-1 0,0 1 16,0 0-16,-21 21 16,0 0-16,-1 0 15,-20 0-15,21 0 0,0 0 0,0 21 16,-22 0-16,22 1 15,0 20-15,0 0 0,0-21 0,-1 43 0,1-22 16,0 1-16,0-1 0,21-21 16,0 21-16,0 1 0,0-22 15,0 21-15,0-21 0,0 1 0,0-1 16,0 0-16,21 0 0,0 0 16,0-21-16,22 0 0,-22 0 0,21 21 15,1-21-15,-22 0 0,21 0 0,0 0 16,1-21-16,-1 0 0,-21 0 15,22 0-15,-1 0 0,-21-1 0,21 1 16,-20-21-16,-1 21 0,21-22 0,-21 1 16,0 0-16,1-22 15,-1 22-15,-21-22 0,0 22 0,0 0 0,0-1 16,0 1-16,0 0 0,0 21 16,0-1-16,0 1 0,0 0 15,-21 42 1,21 0-1,-22 1-15,22 20 0,0 0 0,0 1 16,0-1-16,0 0 0,0 1 16,-21 20-16,21-21 0,0 1 0,0-1 15,-21 0-15,21 1 0,0-1 0,0-21 16,0 22-16,0-22 0,0 0 16,0 0-16,0-42 46,0 0-46,0 0 16,0-1-16,0-20 0,0 21 0,21 0 16,0-22-16,-21 22 0,22-21 15,-1 21-15,0 0 0,21-1 0,-21 1 16,1 0-16,20 0 0,-21 21 16,21 0-16,-20 0 0,-1 0 15,0 0-15,21 0 0,-21 21 0,-21 0 0,22 0 16,-22 1-16,0-1 15,0 21-15,0-21 0,0 22 0,-22-1 16,1-21-16,0 0 0,21 0 16,-21 1-16,0-1 0,21 0 15,-21-21-15,21 21 0,21-21 47,-21-21-47,21 0 0,0 0 16,0-1-16,0-20 0</inkml:trace>
  <inkml:trace contextRef="#ctx0" brushRef="#br0" timeOffset="83688.75">4953 8192 0,'42'0'16,"-21"0"-1,1 0 1,-1 0-16,0-22 0,0 22 16,0-21-16,0 21 0,1-21 0,-1 0 15,-21 0-15,21 0 16,-21-1-16,0 1 0,0 0 31,-21 21-31,0 0 16,-1 0-16,1 21 0,0-21 0,0 21 15,21 1-15,-21-1 16,0 21-16,-1-21 0,1 22 0,0-22 16,21 21-16,0-21 0,-21 22 0,21-22 15,0 0-15,0 0 0,0 0 16,0 0-16,0 1 0,0-1 0,0 0 16,21-21-16,0 0 15,0 0-15,1 0 16,-1 0-16,0 0 0,21 0 0,-21 0 15,1-21-15,20 0 0,-21-1 16,21 1-16</inkml:trace>
  <inkml:trace contextRef="#ctx0" brushRef="#br0" timeOffset="84545.34">5757 8086 0,'0'0'0,"0"-21"0,0-43 15,0 43 1,0 0-16,0 0 15,-21 21-15,0 0 16,0 0-16,0 0 0,21 21 16,-22 0-16,1 0 0,0 0 0,0 0 15,0 1-15,0 20 0,21 0 0,-22-21 16,22 22-16,-21-1 16,21 0-16,-21-20 0,21 20 0,0-21 15,0 0-15,0 0 0,0 1 0,0-1 16,21 0-16,0-21 0,1 0 15,-1 21-15,0-21 0,0 0 0,21 0 16,-20 0-16,20 0 0,0-21 0,-21 0 16,22 0-16,-1-1 0,0 1 15,-20 0-15,20-21 0,-21 21 0,21-22 16,-20 1-16,-1-22 0,0 22 0,0-21 16,0 20-16,0 1 0,1 0 15,-22-1-15,21 1 0,-21 0 0,0 20 16,0 1-16,0 0 15,0 42 1,0 0 0,0 1-16,0 20 0,0 0 0,0-21 15,-21 22-15,21-1 0,-22 0 16,22 1-16,-21-1 0,21 0 0,0 1 16,-21-22-16,0 21 0,21-21 0,-21 1 15,21-1-15,-21 0 0,21 0 16,0 0-16,0-42 47,0 0-47,21 0 0,-21 0 15,21-22-15,0 22 0,-21 0 0,21-21 16,22-22-16,-22 43 16,0 0-16,0 0 0,0-1 0,0 1 15,1 21-15,-1-21 0,0 21 16,-21 21 15,0 0-31,-21-21 16,0 0-16,-1 22 0,1-1 15,0-21-15,-21 0 0,21 0 0,-1 21 16,1-21-16,0 0 0,0 0 16,21 21-1,0 0-15,0 0 16,0 1-16,0-1 15,0 0-15,0 0 0,21 0 16,0-21-16,-21 21 0,21 1 0,1-1 16,-22 0-16,0 0 0,21 0 0,0-21 15,-21 21-15,0 1 0,21-22 16,0 21-16,0-21 16,1 0-1,-22-21 1,21-1-16,0 1 15,-21 0-15</inkml:trace>
  <inkml:trace contextRef="#ctx0" brushRef="#br0" timeOffset="85316.05">7937 8382 0,'0'0'0,"85"-21"31,-64 0-31,0 0 0,-21-1 0,22 1 16,-22 0-16,0-21 16,0 21-16,0-1 0,0-20 15,0 21-15,-22-21 0,1-1 0,-21 22 16,21-21-16,0 21 0,-1-1 0,-20 1 15,21 21-15,0 0 0,-22 0 16,22 0-16,-21 0 0,21 0 0,0 21 16,-22 22-16,22-22 0,0 21 0,0 1 15,0-1-15,-1 0 0,1 22 16,0-22-16,0 0 0,21-20 0,0 20 16,0 0-16,0-21 0,0 1 0,0-1 15,0 0-15,0 0 0,21-21 16,0 0-16,0 0 0,1 0 15,-1 0-15,0 0 0,21 0 0,-21 0 16,22-21-16,-1 21 0,-21-42 16,22 20-16,-1 1 0,0-21 0,-21 0 15,22-1-15,-22 1 0,21-22 0,-21 1 16,1 21-16,-1-22 0,0 1 16,0 20-16,-21 1 0,21-22 0,-21 22 15,0 21-15,0 0 0,0 0 16,0-1-16,0 1 0,-21 21 15,0 21-15,0 1 16,0-1-16,21 21 0,-22 0 0,22 1 16,-21 20-16,21-20 0,0 20 15,0-21-15,0 22 0,0-22 0,0 1 16,0-1-16,0 0 0,0-21 16,0 22-16,0-22 0,0 0 0,21 0 15,-21 0-15,22 1 0,-1-22 0,0 0 16,0 0-16,0 0 0,0 0 15,1 0-15,-1 0 0,21-22 0,-21 1 16,0 0-16,1 0 0</inkml:trace>
  <inkml:trace contextRef="#ctx0" brushRef="#br0" timeOffset="85824.51">8784 7980 0,'0'0'0,"0"-85"16,-21 85-1,0-21-15,0 21 0,-1-21 0,1 21 16,0-21-16,0 21 0,0 0 0,0 0 16,-1 0-16,-20 0 0,21 21 15,0 0-15,0 0 0,-1 0 0,1 1 16,0 20-16,0 0 0,0 1 0,0-1 16,-1 0-16,1 1 15,21-1-15,0 0 0,0 1 0,0-22 16,0 21-16,0-21 0,0 0 0,0 1 15,0-1-15,21-21 0,1 0 16,-1 0-16,0 0 0,0 0 0,0 0 16,0 0-16,1 0 0,-1-21 0,21-1 15,-21 1-15,22 0 0,-22 0 16,0-21-16,0 20 0,0-20 0,0 0 16,1-1-16,-1 1 0,0 0 0,0-1 15,-21 1-15,0 21 0,0 0 16,0 0-16,0-1 0,0 44 31,-21-1-31,21 21 16,0-21-16,0 22 0,0-22 0,-21 21 15,21 0-15,0-20 0,0 20 0,0-21 16,0 21-16,0-20 0,0-1 16,0 0-16,0 0 0,0 0 0,21 0 15,0-21-15,0 22 0,0-22 16,1 0-16,-1 0 0,0 0 15,0-22-15,0 22 0,22-21 0,-22 0 16,0-21-16,21 21 0,-21-22 0,22 1 16</inkml:trace>
  <inkml:trace contextRef="#ctx0" brushRef="#br0" timeOffset="86065.17">9377 7641 0,'0'0'0,"0"-21"0,0 0 0,0 42 31,0 0-31,0 22 16,0-22-16,-21 21 0,21 0 0,0 1 16,0-1-16,-22 0 0,22 22 0,-21-22 15,0 1-15,21 20 0,0-21 16,0-20-16,-21 20 0,21 0 0,0-21 16,0 1-16,0-1 0,0 0 0,0 0 15,21-21 16,0 0-31,0-21 0,-21 0 16,22 0-16,-22-22 0</inkml:trace>
  <inkml:trace contextRef="#ctx0" brushRef="#br0" timeOffset="86252.77">9144 7938 0,'0'0'0,"-21"0"0,21 21 31,21-21-15,0 0-16,0 0 16,0 0-16,22 0 0,-22 0 15,21 0-15,-21 0 0,22 0 0,-22 0 16,0 0-16,21-21 0,-20 21 0,-1 0 16,21-22-16</inkml:trace>
  <inkml:trace contextRef="#ctx0" brushRef="#br0" timeOffset="87276.41">9969 8107 0,'0'0'0,"43"21"31,-22-21-31,-21-21 0,21 21 16,0-21-16,-21 0 0,21-1 15,-21 1-15,0 0 0,22 0 16,-22 0-16,0 0 0,0-1 0,0-20 16,0 21-16,-22 0 15,22 0-15,-21 21 0,0 0 0,21-22 16,-21 22-16,0 0 16,0 0-16,-1 0 15,1 22 1,0-22 249,0 0-249,0 0 0,0 0-1,21 21 32,-22-21-31,1 21-16,21 0 0,-21-21 15,21 21-15,-21 0 0,0 1 0,21-1 16,-21 0-16,21 21 0,0-21 16,-22 22-16,22-22 0,-21 21 0,21-21 15,-21 1-15,21 20 0,0-21 16,0 0-16,0 0 0,0 1 16,0-1-16,21-21 15,0 0-15,1 0 0,-1 0 16,0 0-16,0 0 0,0 0 15,22 0-15,-22-21 0,0-1 0,0 1 16,21 0-16,-20 0 0,-1 0 16,0-22-16,0 22 0,0-21 0,0 21 15,-21-22-15,0 1 0,22 21 0,-22 0 16,0 0-16,21-1 0,-21 1 16,0 42-1,-21 1 1,-1-1-16,22 21 0,0-21 15,0 22-15,-21-22 0,21 21 16,-21-21-16,21 22 0,0-22 0,0 0 16,0 0-16,0 0 0,0 0 15,0 1-15,0-1 0,21-21 32,0 0-32,1 0 0,-1 0 15,0-21-15,0-1 0,21 1 0,-20 0 16</inkml:trace>
  <inkml:trace contextRef="#ctx0" brushRef="#br0" timeOffset="87768.6">10583 7726 0,'0'0'15,"0"-21"-15,0-22 0,0 22 16,-21 21 0,0 21-1,0 1-15,21-1 0,0 0 0,0 0 16,-21 21-16,21-20 0,-22 20 15,22 0-15,-21 1 0,21-1 0,0 0 16,0 1-16,-21-1 0,21 0 0,-21-21 16,21 22-16,0-22 0,0 0 15,0 0-15,0 0 0,0 1 0,0-1 16,0-42 15,0-1-15,0 1-16,0-21 0,0 21 15,0 0-15,0-1 0,0-20 16,21 21-16,0 0 0,0 0 0,1-22 16,-1 22-16,0 0 0,0 21 0,21-21 15,-20 0-15,-1 21 0,0 0 16,21 0-16,-21 0 0,1 21 0,-1 0 16,0 0-16,-21 0 0,21 0 0,-21 22 15,21-22-15,-21 0 0,0 21 16,0-20-16,-21-1 0,0 0 0,0 0 15,-22 0-15,22 0 0,-21 1 0,21-1 16,-22-21-16,1 21 0,21-21 16,0 0-16,-22 0 0,22 0 15,0 0-15,0 0 0,21-21 32,0 0-32,21-1 15,0 22-15,22-21 0</inkml:trace>
  <inkml:trace contextRef="#ctx0" brushRef="#br0" timeOffset="88265.08">11663 8001 0,'0'0'0,"0"-21"0,0 0 15,0 0-15,0-1 0,0 1 16,-21 0-16,-1 21 0,1-21 15,0 21-15,0 0 0,0 0 16,0 0-16,-1 0 0,-20 21 16,21 0-16,-21 0 0,20 1 0,-20-1 15,21 21-15,-21 0 0,20-20 16,-20 20-16,21-21 0,0 21 0,0-20 16,21-1-16,0 0 0,0 0 0,0 0 15,0 0-15,0 1 0,21-22 16,0 21-16,0-21 15,0 0-15,22 0 0,-22 0 0,0 0 16,21-21-16,-21-1 0,22 1 0,-22 21 16,21-42-16,-21 21 0,1 0 15,-1-22-15,21 1 0,-21 0 0,0 20 16,-21-20-16,22 0 0,-22 21 0,21-1 16,-21 44 15,0 20-31,-21-21 0,-1 0 15,1 22-15,21-1 0,-21-21 16,0 21-16,21-20 0,0 20 0,0-21 16,-21 0-16,21 0 0,0 1 0,0-1 15,0 0-15,0 0 0,0 0 16,21-21 0,0 0-16,0 0 0,0-21 0,1 21 15,-1-21-15</inkml:trace>
  <inkml:trace contextRef="#ctx0" brushRef="#br0" timeOffset="88645.03">12298 7938 0,'0'0'0,"0"-22"0,0 1 16,-21 21-16,-1 0 16,1 0-16,0 0 0,0 0 15,0 0-15,-22 0 0,22 0 16,0 0-16,0 0 0,0 0 0,0 21 15,-1-21-15,22 22 0,0-1 0,0 0 16,0 0-16,0 0 16,0 0-16,0 1 0,22-22 15,-1 21-15,0 0 0,-21 0 0,21-21 16,0 21-16,0 0 0,-21 1 16,0-1-16,0 0 0,0 0 15,0 0 1,-21 0-1,0-21-15,-21 0 0,21 0 0,-1 0 16,-20 22-16,21-22 0,0 0 0,-22 0 16,22 0-16,0 0 0,0 0 15,21-22 1,0 1 0,21 21-16,0-21 15,0 21-15,1-21 0</inkml:trace>
  <inkml:trace contextRef="#ctx0" brushRef="#br0" timeOffset="88985.08">12382 8192 0,'0'0'0,"22"0"16,-1-22-16,0 22 0,0-21 15,0 0-15,0 0 16,1 21-16,-1-21 0,0 0 0,0-1 15,0 22-15,-21-21 0,0 0 16,21 0-16,-21 0 0,0 0 16,-21 21-1,0 0-15,-21 21 16,21 0-16,-1 0 0,-20 0 0,21 0 16,-21 1-16,20-1 0,1 21 0,0-21 15,0 0-15,0 1 0,21 20 16,0-21-16,0 0 0,0 0 15,0 1-15,42-22 0,-21 21 16,0-21-16,1 0 0,20 0 16,-21 0-16,0 0 0,22 0 0,-22 0 15,21-21-15,-21 21 0,0-22 0,1 1 16,-1 0-16</inkml:trace>
  <inkml:trace contextRef="#ctx0" brushRef="#br0" timeOffset="89436.3">13779 7853 0,'0'0'0,"22"0"0,-1-42 16,-21 63 15,0 0-31,0 0 16,0 21-16,0-20 0,-21 20 0,21-21 15,-22 21-15,1-20 0,21 20 16,0-21-16,0 0 0,-21 0 16,21 1-16,-21-1 0,21 0 0,-21 0 15,21 0-15,21-42 31,0 0-31,0 21 16,0-21-16</inkml:trace>
  <inkml:trace contextRef="#ctx0" brushRef="#br0" timeOffset="89796.98">14287 7832 0,'0'0'0,"22"-21"31,-44 21-31,1 0 15,0 0-15,0 21 0,-21-21 16,20 21-16,-20 0 0,21-21 0,0 21 16,0 0-16,-1 1 0,22-1 15,0 0-15,22-21 16,-1 0-16,0 21 0,0-21 16,21 21-16,1-21 0,-1 21 0,0 1 15,1-22-15,-22 21 16,21 0-16,-21-21 0,1 21 0,-1 0 15,-21 0-15,0 1 0,0-1 16,-21 0-16,-1 0 16,-20-21-16,21 0 0,-21 21 0,-1-21 15,1 0-15,21 0 0,-22 0 0,22 0 16,-21 0-16,21 0 0,0 0 16,-1-21-16,22 0 15,0 0-15,0 0 16,0-1-16,0 1 15,22 0-15</inkml:trace>
  <inkml:trace contextRef="#ctx0" brushRef="#br0" timeOffset="89972.69">13864 7641 0,'0'0'0,"-21"0"0,-21 0 16,63 0 46,0 0-62,0 0 0</inkml:trace>
  <inkml:trace contextRef="#ctx0" brushRef="#br0" timeOffset="90449.77">16341 7620 0,'0'0'0,"0"-21"0,-22-64 31,1 64-31,0 0 0,0 21 0,-21 0 16,20 0-16,-20 0 0,21 0 0,-21 0 15,20 21-15,-20 0 0,21 22 16,-21-22-16,20 21 0,-20 0 0,21-20 16,0 20-16,-22 21 0,22-20 0,0-1 15,0 22-15,0-22 16,0 0-16,21 1 0,0-1 0,0 0 16,0-21-16,0 22 0,0-22 0,21 0 15,0 0-15,0-21 0,21 21 16,-20-21-16,20 0 0,-21 0 0,21 0 15,1 0-15,-1-21 0,0 0 0,1 0 16,-1 0-16,0 0 0,1-1 16</inkml:trace>
  <inkml:trace contextRef="#ctx0" brushRef="#br0" timeOffset="90868.66">16425 7874 0,'0'0'0,"-63"-21"31,63 0-31,0 0 16,0-1-16,21 22 15,0-21-15,0 21 0,22 0 16,-22 0-16,0 0 0,21 0 0,-21 0 16,22 0-16,-22 0 0,0 21 15,21 1-15,-20-1 0,-1 0 0,0 0 16,-21 0-16,0 0 0,21 22 15,-21-22-15,0 0 0,0 21 16,0-20-16,-21-1 0,0 0 0,21 0 16,-21 0-16,-1 0 0,1 1 15,0-22-15,0 0 0,21-22 32,0 1-32,0 0 15,0 0-15,0 0 0,0 0 0,21-22 16,-21 22-16,21-21 0,0 21 0,1-22 15,-1 22-15,-21 0 0,21 0 16,0 0-16,0-1 0,0 22 0,1 0 16,-1-21-16,0 21 0,0 0 0,0 0 15,0 0-15,1 0 16,-1 0-16,0 0 0</inkml:trace>
  <inkml:trace contextRef="#ctx0" brushRef="#br0" timeOffset="91233.65">17166 8001 0,'0'0'0,"0"21"16,0-42 15,21 0-15,0 0-16,1 21 0,-1-21 0,0-1 15,21 1-15,-21 21 0,22-21 16,-22 0-16,0 0 0,0 21 15,-21-21-15,0-1 16,-21 22-16,0 0 16,0 0-16,0 0 0,-22 0 15,22 0-15,-21 22 0,21-22 0,-22 21 16,22 0-16,0 0 0,0 0 0,0 0 16,-1 1-16,22 20 0,0-21 15,0 0-15,0 0 0,0 22 0,0-22 16,0 0-16,0 0 0,0 0 0,0 1 15,22-22-15,-1 21 16,0-21-16,0 0 0,0 0 0,0 0 16,22 0-16,-1 0 0,-21 0 0,22 0 15,-1-21-15,0-1 0,22 1 16,-22 0-16</inkml:trace>
  <inkml:trace contextRef="#ctx0" brushRef="#br0" timeOffset="91932.1">17949 7874 0,'0'0'0,"0"-21"0,0-21 15,0 20 1,0 1-16,-21 21 16,0 0-16,0 0 0,0 0 15,-1 0-15,1 0 0,0 21 16,-21 1-16,21-1 16,-1 0-16,1 21 0,0-21 0,0 1 15,0 20-15,0-21 0,-1 21 16,1-20-16,21 20 0,0-21 0,0 0 15,0 0-15,0 1 0,21-22 16,1 0-16,-1 0 16,21 0-16,-21 0 0,0 0 0,1 0 15,-1-22-15,21 22 0,-21-21 0,0-21 16,1 21-16,-1 0 0,0-22 16,0 22-16,0-21 0,-21 21 0,21-1 15,-21-20-15,22 21 0,-22 0 16,0 0-16,0 42 31,0 0-31,0 0 16,-22 0-16,22 0 0,-21 1 0,21 20 15,-21-21-15,21 21 0,0-20 0,0 20 16,0-21-16,0 0 0,0 0 16,0 1-16,0-1 0,0 0 0,21 0 15,0-21-15,1 0 0,-1 0 0,0 0 16,0 0-16,0 0 0,0 0 15,22-21-15,-22 21 0,21-21 0,-21 0 16,22-22-16,-22 22 0,21-21 16,-21-1-16,22 1 0,-22 0 15,0-22-15,0 22 0,22 0 0,-22-22 16,0 22-16,0-1 0,-21 1 0,0 0 16,21 21-16,-21-1 0,0 1 15,0 0-15,-21 21 16,0 21-16,21 0 0,-21 1 15,0 20-15,-1-21 0,1 21 0,0 1 16,0-1-16,21-21 0,-21 22 0,0-1 16,21 0-16,0 1 0,0-1 15,-22 0-15,22-21 0,0 22 16,0-22-16,0 0 0,0 21 0,0-20 16,0-1-16,22-21 15,-1 0 1,0 0-16,0 0 0,0-21 15,0-1-15,1 1 0,-1 0 16</inkml:trace>
  <inkml:trace contextRef="#ctx0" brushRef="#br0" timeOffset="92121.21">18309 7789 0,'0'0'0,"-21"0"16,0 0-16,21 22 15,21-22 1,0 0-16,0 0 0,0 0 16,22 0-16,-22 0 0,21 0 0,1 0 15,-1 0-15,0 0 0,-21 0 0,22 0 16,-1-22-16,0 22 0,1 0 16</inkml:trace>
  <inkml:trace contextRef="#ctx0" brushRef="#br0" timeOffset="92496.87">18859 7895 0,'0'0'15,"0"21"-15,-21 1 0,21-1 32,21-21-17,1 0-15,-1 0 0,0 0 16,0-21-16,21-1 0,-20 22 0,-1-21 15,0 21-15,0-21 0,0 21 0,0-21 16,1 21-16,-22-21 0,0 0 16,0-1-1,-22 22 1,1 0-16,-21 0 16,21 22-16,0-22 0,-1 21 15,1 0-15,0 0 0,0 0 0,0 0 16,21 1-16,-21-1 0,21 21 15,-22-21-15,22 0 0,0 1 0,0-1 16,0 0-16,0 0 0,0 0 16,0 0-16,0 1 15,22-22-15,-1 0 0,0 0 16,0 0-16,21 0 0,-20 0 16</inkml:trace>
  <inkml:trace contextRef="#ctx0" brushRef="#br0" timeOffset="93049.1">19812 7916 0,'0'0'0,"0"-21"0,0 0 16,0 0-16,-21 0 0,0 0 16,-1-1-16,1 22 0,0 0 15,0 0-15,0 0 16,0 0-16,-1 0 0,1 0 0,0 0 15,-21 22-15,21-1 0,-1-21 0,1 21 16,0 0-16,0 21 16,0-20-16,0-1 0,-1 21 0,1 0 15,0 1-15,21-22 0,0 0 16,0 0-16,0 0 0,0 1 16,21-1-16,0-21 0,1 0 15,-1 0-15,0 0 0,0 0 16,0 0-16,0 0 0,22 0 0,-22 0 15,0-21-15,21-1 0,-20 1 0,-1 0 16,21-21-16,-21-1 0,22 22 16,-22-21-16,0 0 0,21-22 0,-21 22 15,1-1-15,-1 1 0,0 0 16,0-1-16,0 1 0,-21 21 16,0 0-16,0 0 0,0-1 0,0 44 31,-21-1-31,0 0 0,0 0 15,0 21-15,-1 1 0,1-22 0,0 21 16,21 1-16,-21-1 0,0 0 16,21 1-16,-21-1 0,21 0 0,0-21 15,0 22-15,0-22 0,0 21 0,0-21 16,0 1-16,0-1 0,21 0 16,0-21-16,0 0 0,0 0 15,0 0-15,1 0 16,-1 0-16,-21-21 0,21 21 15,0-21-15,0-1 0</inkml:trace>
  <inkml:trace contextRef="#ctx0" brushRef="#br0" timeOffset="93237.61">19981 8170 0,'0'0'0,"-21"0"15,0 0 1</inkml:trace>
  <inkml:trace contextRef="#ctx0" brushRef="#br0" timeOffset="95964.86">1587 9059 0,'0'0'0,"22"0"94,-1 0-94,0 0 15,21 0-15,-21 0 16,1 0-16,20 0 0,0 0 0,-21 0 16,22 0-16,-1 0 0,0 0 15,1 0-15,-1 0 0,0 0 0,22 0 16,-22 0-16,22 0 0,-22 0 16,22 0-16,-1 0 0,-21 0 0,22 0 15,-1 0-15,1 0 0,-22 0 16,22 0-16,-1 0 0,-20 0 15,20 0-15,-21 0 0,22 0 0,-22 0 16,22 0-16,-22 0 0,22 0 16,-1 0-16,1 0 0,-22 0 0,21 0 15,1 0-15,-1 0 0,-20 0 0,20 0 16,-20 0-16,20 0 0,-21 0 16,22 0-16,-22 0 0,1 0 0,20-21 15,-21 21-15,1 0 0,20 0 16,-20 0-16,20 0 0,-21-21 0,22 21 15,-1 0-15,1 0 0,-1 0 0,1-21 16,-1 21-16,1 0 0,-1 0 16,1 0-16,-1-21 0,1 21 0,-1 0 15,1 0-15,21 0 0,-22 0 16,22 0-16,-1-21 0,1 21 16,0 0-16,-1 0 0,1 0 0,0 0 15,-1-22-15,-20 22 0,21 0 0,-1-21 16,1 21-16,0 0 0,-1 0 15,1 0-15,0 0 0,-1 0 0,1-21 16,0 21-16,-1 0 0,1 0 16,0 0-16,-22 0 0,22 0 0,-22 0 15,22 0-15,0 0 0,-1 0 0,1 0 16,-22-21-16,22 21 0,0 0 16,-22 0-16,22 0 0,-22 0 0,1 0 15,-1 0-15,1 0 0,-1 0 0,1 0 16,21 0-16,-22 0 15,1 0-15,-1 0 0,22 0 0,-22 0 16,1 0-16,-1 0 0,1 0 0,-1 0 16,1 0-16,-1 0 0,1 0 15,-22 0-15,22 0 0,-1 0 0,1 0 16,20 0-16,-20 0 0,20 0 16,-20 0-16,21 0 0,-1 0 0,-20 0 15,20 0-15,-20 0 0,21 0 0,-22 0 16,22 0-16,-1 0 0,1 0 15,0 0-15,-1 21 0,22-21 0,-21 0 16,21 0-16,-22 0 0,1 21 16,0-21-16,-1 0 0,1 0 15,-21 0-15,20 21 0,1-21 0,0 22 16,-1-22-16,1 0 0,0 0 0,-1 0 16,1 0-16,0 21 0,-1-21 15,1 0-15,0 0 0,-1 0 0,1 0 16,84 0-16,-84 21 15,0-21-15,-1 0 0,-20 0 0,20 0 16,1 0-16,-21 0 0,-1 0 0,1 0 16,-1 0-16,1 0 0,-22 0 15,21 0-15,1 0 0,-1 0 0,1 0 16,-1 0-16,1 0 0,-22 0 16,22 0-16,-1 0 0,1 0 15,-22 0-15,22 0 0,-22 0 0,0 0 16,22 0-16,-22 0 0,0 0 0,22 0 15,-22 0-15,22 0 0,-22 0 16,22-21-16,-1 21 0,-21 0 0,22 0 16,-1 0-16,1 0 0,-1-21 0,1 21 15,-1 0-15,1 0 0,-1 0 16,-20 0-16,20-22 0,1 22 0,-1 0 16,1 0-16,-1 0 0,1 0 15,-1 0-15,22-21 0,-22 21 0,22 0 16,-21 0-16,20 0 0,-20 0 0,-1 0 15,22 0-15,-22-21 16,1 21-16,21 0 0,-1 0 0,-20 0 16,20 0-16,1 0 0,0 0 0,-1 0 15,1 0-15,0 0 0,-1 0 16,-20 0-16,21 0 0,-22 0 0,22 0 16,-22 0-16,22 0 0,0 0 15,-22 21-15,22-21 0,-22 0 16,22 0-16,-22 0 0,22 0 0,-21 0 15,-1 0-15,1 0 0,-1 21 16,-21-21-16,22 0 0,-22 0 0,1 0 16,-1 0-16,0 0 0,1 0 0,-1 0 15,-21 0-15,0 0 0,22 0 16,-22 0-16,0 0 0,0 0 0,0 0 16,0 0-16,1 0 15,-1 0-15,0 0 16,0 0-16,0 0 0,0 0 15,1 0-15,-1 0 0,0 0 16,0 0-16,0 0 0,0 0 16,1 0-16,-1 0 15,-42 0 79,21-21-94,0 0 16,-22 21-16,1 0 0</inkml:trace>
  <inkml:trace contextRef="#ctx0" brushRef="#br0" timeOffset="96117.14">19685 8890 0,'0'0'0,"-21"0"0,0 0 16,21 21-16,-22-21 0,1 0 15,21 21-15,-21-21 16,21 22 15,-21-22-15,0 0-16,0 0 0,-1 21 0</inkml:trace>
  <inkml:trace contextRef="#ctx0" brushRef="#br0" timeOffset="98580.22">4657 9716 0,'0'21'16,"21"-21"-16,0 0 31,0 0-15,0 0-16,0 0 0,-21-21 15,22-1-15,-1 1 16,-21 0-16,0 0 16,0 0-1,0 0-15,-21 21 16,-1 0-16,1 0 15,0 0-15,0 0 0,0 0 16,0 0-16,-22 0 0,22 0 16,0 21-16,0 0 0,0-21 0,-1 21 15,22 0-15,-21 0 0,0 1 16,21-1-16,0 0 16,0 0-16,0 0 15,21-21-15,0 0 16,1 21-16,-1-21 0,0 0 0,0 0 15,0 0-15,0 22 0,1-22 0,-1 0 16,0 21-16,0-21 0,0 21 16,0-21-16,-21 21 0,22-21 0,-1 21 15,0-21-15,0 21 0,0-21 16,-21 22-16,21-1 0,-21 0 16,0 0-16,0 0 15,-21 0 1,0 1-16,0-22 0,0 21 0,-22-21 15,22 21-15,-21-21 0,0 0 0,-1 21 16,-20-21-16,20 0 0,1 0 16,0 0-16,-1 0 0,22 0 0,-21 0 15,21 0-15,-22 0 0,22-21 16,0 21-16,0-21 0,21 0 16,-21-1-16,21 1 0,0 0 15,0 0 1,0 0-16,21 21 15,-21-21 1,21 21-16,0 0 0,0-22 0,1 1 16,-1 21-16,21-21 0</inkml:trace>
  <inkml:trace contextRef="#ctx0" brushRef="#br0" timeOffset="99192.64">5122 9546 0,'0'-21'0,"0"42"0,0-63 15,0 21 1,0 0 0,-21 21-1,21 21-15,0 0 16,0 0-16,0 0 0,0 0 0,0 22 15,0-22-15,0 21 0,0-21 16,0 22-16,0-1 0,0 0 0,0-20 16,0 20-16,0 0 0,0-21 15,0 1-15,0 20 0,0-21 0,0 0 16,0 0-16,0 1 16,0-1-1,-21-42 16,21-1-31,0 1 16,0 0-16,0 0 0,0 0 16,0 0-16,0-22 0,0 22 15,21 0-15,0 0 0,0-22 0,1 22 16,-1 0-16,0 0 0,0 0 0,0 0 16,0 21-16,22-22 0,-22 22 15,21 0-15,-21 0 0,1 0 16,-1 0-16,21 22 0,-21-1 0,0 0 15,1 0-15,-22 0 0,0 22 16,0-22-16,0 21 0,0-21 0,0 0 16,0 22-16,0-22 0,-22 0 15,1 0-15,21 0 0,-21-21 0,21 22 16,-21-1-16,0-21 0,21 21 16,0-42 15,0 0-16,0-1-15,0 1 16,21 21-16,0-21 0</inkml:trace>
  <inkml:trace contextRef="#ctx0" brushRef="#br0" timeOffset="99748.05">6054 9673 0,'0'0'0,"-43"-42"32,22 42-32,0 0 15,0 0-15,0 0 16,21 21-16,-22 0 0,1 0 16,0 1-16,21-1 0,0 21 0,-21-21 15,0 0-15,21 22 0,-21-22 0,21 21 16,0-21-16,0 1 0,0 20 15,0-21-15,0 0 0,0 0 0,0 1 16,0-1-16,0 0 0,21-21 16,0 0-16,-21 21 0,21-21 15,0 0-15,0 0 0,22 0 0,-22 0 16,0 0-16,0 0 0,0 0 0,22-21 16,-22 21-16,0-21 0,0 0 15,0-1-15,22 1 0,-43 0 0,21 0 16,0-21-16,0 20 0,-21 1 15,0-21-15,0 21 0,0-22 16,0 22-16,0-21 0,0 21 0,0 0 16,-21-1-16,0 22 0,0-21 15,0 21-15,-1 0 0,1 0 0,-21 0 16,21 0-16,0 0 0,-22 21 0,22 1 16,0-1-16,0 0 0,0 0 15,-1 0-15,1 22 0,0-22 0,21 0 16,0 21-16,-21-21 0,21 1 15,0-1-15,0 21 0,0-21 16,0 0-16,0 1 0,0-1 16,21 0-16,0-21 15,0 0-15,1 0 16,-1 0-16,0 0 0,0 0 0,0-21 16,0 0-16</inkml:trace>
  <inkml:trace contextRef="#ctx0" brushRef="#br0" timeOffset="100466.37">6583 9737 0,'0'0'0,"0"-21"0,0-1 31,-21 22 0,-1 22-31,22-1 0,0 0 16,0 0-16,0 21 0,-21-20 16,21-1-16,-21 21 0,21-21 0,0 0 15,0 22-15,-21-22 0,21 0 16,-21 0-16,21 0 0,-21 1 0,21-1 16,0 0-16,21-21 46,0-21-30,0 0-16,0-1 0,-21 1 16,21 0-16,1 0 0,-1 0 0,0 0 15,0-1-15,0 1 0,0 0 0,1 0 16,-1 0-16,0 0 0,-21-1 16,21 22-16,0 0 0,0 0 15,1 0 1,-22 22-16,21-1 15,-21 0-15,0 0 0,0 0 16,0 22-16,0-22 16,0 0-16,0 0 0,0 0 15,0 0-15,0 1 0,0-1 16,21 0 0,0-21-16,0 0 0,0 0 15,1 0-15,-1 0 0,0-21 16,0 21-16,21-21 0,-20 21 15,-1-22-15,0 1 0,0 0 0,-21-21 16,21 21-16,0-22 0,-21 22 0,0-21 16,0-1-16,0 22 0,0-21 15,0 21-15,0 0 0,0-1 0,-21 1 16,21 0-16,-21 21 16,0 0-16,0 0 0,0 0 15,-1 21-15,22 0 16,0 1-16,-21-22 0,21 21 15,0 0-15,21-21 32,1 0-32,-1 0 0,0 0 15</inkml:trace>
  <inkml:trace contextRef="#ctx0" brushRef="#br0" timeOffset="101348.66">9144 9843 0,'21'0'16,"-42"0"-16,63 0 15,-42-22-15,0 1 16,0 0 0,0 0-1,0 0-15,-21 0 16,0 21-16,0-22 0,0 1 15,-1 21-15,-20 0 0,21 0 0,-21 0 16,20 0-16,-20 0 0,0 0 0,21 0 16,-22 21-16,22-21 0,-21 22 15,21-1-15,-22 0 0,22 0 0,0 21 16,0-20-16,0-1 0,-1 21 16,1-21-16,21 22 0,-21-22 15,21 21-15,0-21 0,0 0 0,0 1 16,0-1-16,0 0 15,21 0-15,0-21 0,1 0 0,-1 0 16,0 0-16,21 0 0,-21 0 0,22 0 16,-1 0-16,-21-21 0,22 0 15,-1 0-15,0-1 0,1 1 0,-1 0 16,0 0-16,1-21 0,-1-1 0,-21 22 16,21-21-16,-20-1 0,-1-20 15,0 21-15,-21-1 0,0 1 0,0 0 16,0-1-16,0-20 15,0 42-15,0-1 0,0 1 16,-21 21 0,21 21-1,-21 1-15,-1-1 0,22 21 0,-21-21 16,21 22-16,0-1 0,0 0 0,0 1 16,0-1-16,0 0 0,0 43 15,0-64-15,0 0 0,0 22 16,0-22-16,0 0 0,0 0 0,0 0 15,21 0-15,1-21 16,-1 0-16,0 0 16,0 0-16,0 0 0,-21-21 0,21 21 15,1-21-15</inkml:trace>
  <inkml:trace contextRef="#ctx0" brushRef="#br0" timeOffset="101869.1">9842 9737 0,'0'0'0,"22"0"0,-1-21 0,-21-1 16,0 1 0,0 0-16,0 0 0,0 0 0,-21 21 0,21-21 15,-22-1-15,1 22 0,0-21 0,0 21 16,0 0-16,-22 0 0,22 0 16,0 0-16,0 21 0,-21 1 0,20-1 15,1 0-15,0 21 0,0 1 16,0-22-16,0 21 0,-1 0 0,1 1 15,21-22-15,0 21 0,-21-21 16,21 1-16,0 20 0,0-21 16,0 0-16,0 0 0,21-21 15,0 0-15,1 0 0,-1 0 16,0 0-16,0 0 0,0 0 16,0 0-16,1 0 0,-1 0 0,-21-21 15,21 0-15,0 0 0,0 0 0,0 0 16,1-1-16,-1-20 15,0 21-15,-21-21 0,21-1 0,0 1 16,0 0-16,1 20 0,-22-20 0,21 21 16,-21 0-16,21 0 0,-21-1 15,0 44 1,0-1 0,0 21-16,0-21 0,0 22 0,0-1 15,0-21-15,0 21 0,0 1 16,0-22-16,-21 21 0,21-21 0,0 1 15,0-1-15,0 0 0,0 0 0,0 0 16,0 0-16,21-21 16,0 0-16,0 0 15,0 0-15,22 0 0,-22-21 0,0 0 16,0 21-16,22-42 16</inkml:trace>
  <inkml:trace contextRef="#ctx0" brushRef="#br0" timeOffset="102132.09">10435 9440 0,'0'0'0,"0"-21"0,0 0 0,0 0 0,0 0 16,0 0-16,0 42 31,-21 0-31,21 0 16,0 0-16,0 22 0,-21-1 15,0 0-15,21 1 0,-22-1 0,22 0 16,0 1-16,0 20 0,-21-42 15,21 22-15,-21-1 0,21-21 16,0 21-16,0-20 0,0-1 0,0 0 16,0 0-16,21-21 31,0 0-31,-21-21 0,0 0 16,22 21-16,-22-21 0,21-1 0</inkml:trace>
  <inkml:trace contextRef="#ctx0" brushRef="#br0" timeOffset="102336.08">10223 9652 0,'22'0'16,"-1"0"-1,0 0-15,0 0 16,0 0-16,0 0 0,1 0 0,-1 0 15,0 0-15,0 0 0,21 0 16,-20 0-16,-1 0 0,0-21 16,0 21-16,0 0 0</inkml:trace>
  <inkml:trace contextRef="#ctx0" brushRef="#br0" timeOffset="102909.15">11007 9821 0,'21'0'15,"0"-21"-15,-21 0 16,21 0-16,-21 0 16,0 0-16,0-1 0,0 1 15,0 0-15,0 0 0,-21 0 16,0 0-16,0-1 0,21 1 0,-22 21 0,1 0 15,0 0-15,-21 0 16,21 0-16,-1 0 0,1 0 0,-21 21 16,21 1-16,0 20 0,-22-21 15,22 21-15,0 1 0,0-1 0,-22 0 16,22 1-16,21-22 0,-21 21 0,21 1 16,0-22-16,0 0 0,0 21 15,0-21-15,0 1 0,21-1 16,0-21-16,1 0 0,-1 0 15,0 0-15,21 0 16,-21 0-16,1-21 0,20 21 0,-21-22 16,0 1-16,22 0 0,-22 0 0,0 0 15,21-22-15,-21 22 0,1-21 16,-1 21-16,0-22 0,0 1 0,0 21 16,-21-21-16,0 20 0,0 1 15,0 0-15,0 42 16,0 0-1,0 1-15,0-1 0,-21 21 16,21-21-16,0 22 0,-21-1 0,21-21 16,0 0-16,0 22 0,0-22 15,0 0-15,0 0 0,0 0 0,0 0 16,0 1-16,21-22 16,0 21-16,0-21 15,1 0-15,-1 0 0,0 0 0,0-21 16,0-1-16,0 1 0</inkml:trace>
  <inkml:trace contextRef="#ctx0" brushRef="#br0" timeOffset="103728.45">11430 9525 0,'0'-21'0,"0"0"16,0 0 0,-21 21-1,21-22-15,0 44 16,0-1-1,0 0-15,0 0 0,0 21 0,0-20 16,0 20-16,0-21 0,0 21 16,0 1-16,-21-1 0,21 0 0,0-20 15,0 20-15,-22-21 0,22 21 0,-21-20 16,21-1-16,-21 0 16,21 0-16,0 0 0,0 0 15,-21-21-15,21-21 31,0 0-15,0 0-16,0 0 0,21 0 16,0-1-16,0 1 0,-21 0 15,22 0-15,-1-21 0,0 20 0,21 1 16,-21 0-16,1 21 0,20-21 16,-21 0-16,21 21 0,-20 0 0,20 0 15,-21 0-15,21 0 0,-20 0 0,-1 0 16,21 21-16,-21 0 15,0 0-15,1 0 0,-1 1 0,-21-1 16,0 21-16,0-21 0,-21 22 16,-1-22-16,1 0 0,-21 0 15,21 0-15,-22-21 0,22 21 0,-21 1 16,0-22-16,20 0 0,-20 21 0,0-21 16,21 0-16,-1 0 0,-20 0 15,21 0-15,0 0 0,0 0 0,-1 0 16,22-21-16,0-1 31,22 22-15,-1-21-16,-21 0 0,21 21 0,0 0 15,0-21-15,0 0 0,1 21 16</inkml:trace>
  <inkml:trace contextRef="#ctx0" brushRef="#br0" timeOffset="104269.09">12404 9758 0,'0'0'15,"0"-21"-15,0-85 16,-22 85 0,1 0-16,0 21 0,0 0 15,0 0-15,0 0 0,-1 0 16,1 0-16,0 21 0,0-21 15,-21 21-15,20 21 0,1-21 0,0 22 16,0-22-16,0 21 0,0-21 16,-1 22-16,22-22 0,0 21 0,-21-21 15,21 1-15,0 20 0,0-21 0,0 0 16,0 0-16,21-21 16,1 22-16,-1-22 15,0 0-15,21 0 0,-21 0 0,1 0 0,20-22 16,-21 1-16,0 21 15,22-21-15,-22 0 0,0 0 0,21 0 16,-21-22-16,1 22 0,-1-21 0,-21 21 16,21-22-16,-21 1 0,21 21 15,-21 0-15,0-22 0,0 22 0,21 21 16,-21-21-16,0 0 16,0 42-1,0 0-15,0 0 0,0 0 0,-21 1 16,21 20-16,0-21 0,0 0 15,0 22-15,-21-22 0,21 21 0,0-21 16,0 0-16,0 1 0,0-1 16,0 0-16,0 0 0,0 0 15,0 0-15,21-21 16,0 0 0,0 0-16,1-21 15,-1 0-15,0 0 0</inkml:trace>
  <inkml:trace contextRef="#ctx0" brushRef="#br0" timeOffset="104728.95">13208 9610 0,'0'0'0,"0"-21"16,-21-1-1,0 22-15,-1-21 0,1 21 0,0 0 16,-21 0-16,21 0 0,-1 0 15,-20 0-15,21 21 0,0-21 0,0 22 16,-1-1-16,1 0 0,0 0 0,0 0 16,21 0-16,0 1 0,0-1 15,0 0-15,0 0 0,0 0 0,0 0 16,21-21-16,0 22 0,0-1 0,1-21 16,-1 21-16,0-21 15,21 0-15,-21 21 0,1-21 0,-1 0 0,0 21 16,0-21-16,0 0 0,0 0 15,1 21-15,-22 1 16,0-1-16,-22 0 31,-20-21-31,21 0 0,0 0 0,-22 21 16,22-21-16,-21 0 0,0 0 0,20 0 16,1 0-16,-21 0 0,21 0 0,0 0 15,-1 0-15,1 0 0,0 0 16,0 0-16,0 0 0,42 0 62,0 0-62,0 0 0,0-21 16</inkml:trace>
  <inkml:trace contextRef="#ctx0" brushRef="#br0" timeOffset="105156.96">13483 9843 0,'0'0'0,"-42"0"32,42-22-17,21 22-15,0-21 16,0 21-16,0-21 0,1 21 0,-1-21 15,21 21-15,-21-21 16,0 0-16,1 21 0,-22-22 16,0 1-1,-22 21 1,1 0-16,0 0 0,0 0 16,0 0-16,0 21 0,-1 1 15,-20-1-15,42 0 0,-21 0 16,0 0-16,0 0 0,-1 1 0,22-1 15,-21 0-15,21 0 0,0 0 16,0 0-16,0 1 0,0-1 0,0 0 16,0 0-16,21-21 15,1 0-15,-1 0 0,0 0 16,0 0-16,0 0 0,0 0 0,22 0 16,-22 0-16,0 0 0,0-21 15,22 21-15,-22-21 0,21 0 0,-21-1 16,0 22-16</inkml:trace>
  <inkml:trace contextRef="#ctx0" brushRef="#br0" timeOffset="105621.17">14203 9652 0,'0'0'0,"21"-63"16,-21 41 0,0 1-1,-21 21-15,0 0 0,-1 0 0,1 0 16,0 0-16,0 21 0,0-21 0,0 22 15,-22-1-15,22 0 0,0 0 16,0 0-16,0 0 0,21 1 16,-22-1-16,22 0 0,0 0 15,0 0-15,0 0 16,22-21-16,20 0 16,-21 22-16,0-22 0,0 0 15,1 0-15,20 0 0,-21 0 0,0 21 16,0-21-16,22 0 0,-22 0 0,0 0 15,0 21-15,0-21 0,-21 21 16,0 0 0,-21 0-1,0-21-15,0 0 0,-21 0 16,-1 22-16,22-22 0,-21 0 0,-1 0 16,1 21-16,0-21 0,21 0 15,-22 0-15,22 0 0,0 0 0,0 21 16,0-21-16,-1 0 0,1 0 15,0 0 1,42 0 31,0-21-47,1 21 16</inkml:trace>
  <inkml:trace contextRef="#ctx0" brushRef="#br0" timeOffset="106752.58">15113 9589 0,'0'-22'0,"-21"22"31,0 0-31,21 22 16,-22-22 0,1 21-16,21 0 15,0 0-15,0 0 16,21-21 15,1 0-31,-1 0 16,0 0-1,-21-21-15,0 0 0,0 0 16,0 0 0,-21 21-16,0-22 0,-1 22 31,1 0-31,0 0 15,21 22-15,0-1 16,0 0 0,0 0-16,0 0 15,0 0 1,21 1 0</inkml:trace>
  <inkml:trace contextRef="#ctx0" brushRef="#br0" timeOffset="107589.16">15028 9970 0,'0'21'15,"-21"-21"-15,42 0 47,-21 21 0,0 0-31,0 0-1,0 0 1,-21-21-16,0 0 16,21-21 31,0 0-32,0 0-15,21 0 16,0 21-16,0 0 15,-21-21-15,22 21 16,-1 0-16,0 0 16,-21 21-1,0 0 1,0 0-16,0 0 31,0 0-31,-21-21 0,0 0 47,-1 0-47,22-21 16,0 0 15,0 0-15,22 21-1,-22-21 1,21 21-1,0 0 1,-21 21 0,21-21-1,-21 21-15,21-21 0,-21 21 16,0 0-16,21 1 16,-21-1-16,0 0 0,0 0 0,0 0 15,0 0-15,0 1 16,0-1-16,-21 0 0,0 21 0,0-21 15,-21 22-15,-1-22 0,1 21 0,0-21 16,-1 22-16,-20-1 0,20-21 16,-20 0-16,21 1 0,-1-1 0,1-21 15</inkml:trace>
  <inkml:trace contextRef="#ctx0" brushRef="#br0" timeOffset="114577.1">1905 12107 0,'-21'0'16,"21"-21"-16,0 0 0,-21 21 15,-1 0-15,22-21 16,-21 21-16,0 0 0,0 0 16,0 0-16,0 0 15,-1 0-15,1 0 16,0 0-16,0 0 0,0 0 31,21 21-31,21-21 16,0 0-1,0 0-15,22 0 0,-1 0 0,0 0 16,22 0-16,-22 0 0,0 0 16,22 0-16,-1 0 0,1 0 0,-1 0 15,1 0-15,-22-21 0,22 21 16,-1 0-16,-20 0 0,-1 0 0,-21-21 16,21 21-16,-20 0 0,-44 0 46,1 0-46,-21 0 0,21 0 16,0 0-16,-1 0 0,1 0 16,0 21-16</inkml:trace>
  <inkml:trace contextRef="#ctx0" brushRef="#br0" timeOffset="114893.31">2159 12129 0,'0'0'0,"-21"0"16,0 0 0,21 21-1,-22-21 1,22 21-16,0 0 0,-21-21 0,21 21 16,0 22-16,0-22 0,0 21 15,0-21-15,0 22 0,0-1 0,0 0 16,-21 1-16,21-1 0,0 0 15,-21 1-15,21-1 0,0 0 0,-21 1 16,21-1-16,-21 0 0,21-21 16,-22 1-16,22-1 0,0 0 0,0-42 47,0 0-47,0-1 15,22 1-15,-1 0 0</inkml:trace>
  <inkml:trace contextRef="#ctx0" brushRef="#br0" timeOffset="115342.31">2561 12425 0,'-21'0'47,"0"0"-32,0 21-15,21 0 0,-22-21 16,22 21-16,0 1 0,0-1 0,0 0 16,-21 0-16,21 0 0,0 22 15,0-22-15,0 0 0,-21 21 0,21-21 16,0 1-16,0-1 0,0 0 16,0 0-16,21-21 0,0 0 15,1 0-15,-1 0 0,0 0 16,0 0-16,21 0 0,-20-21 0,20 21 15,-21-21-15,21 0 0,-20-1 16,-1 1-16,21 0 0,-21-21 16,0 21-16,1-1 0,-1 1 0,-21-21 15,0 21-15,0-22 0,0 22 16,0-21-16,0 21 0,0-22 0,0 22 16,-21 0-16,-1 21 0,1 0 15,0-21-15,0 21 0,-21 0 0,20 0 16,1 0-16,0 21 0,0 0 15,0 0-15,0-21 0,-1 22 0,22-1 16,0 0-16,0 0 16</inkml:trace>
  <inkml:trace contextRef="#ctx0" brushRef="#br0" timeOffset="116124.58">4551 12340 0,'0'0'0,"21"0"0,0 0 16,0-21-16,0 21 15,1-21-15,-1 21 0,0-21 0,-21 0 16,21-1-16,0 1 0,0 21 16,1-21-16,-1 0 0,0 0 15,-21 0-15,0-1 0,0 1 16,0 0-16,0 0 0,0 0 0,-21 21 16,0 0-16,-1 0 0,-20 0 15,21 0-15,-21 0 0,-1 0 16,1 21-16,0 0 0,-1 0 0,1 0 15,21 1-15,-22-1 0,22 21 16,0-21-16,0 0 0,21 1 0,0-1 16,0 0-16,0 0 0,0 0 15,0 0-15,21-21 0,0 22 0,0-1 16,22-21-16,-22 21 0,21 0 16,-21 0-16,22-21 0,-1 21 15,-21-21-15,22 22 0,-22-1 0,21-21 16,-21 21-16,0 0 0,1 0 15,-22 0-15,0 1 0,0-1 16,-43 0-16,22 0 16,-21-21-16,-1 21 0,1 0 0,0-21 15,-1 0-15,1 22 0,-21-22 0,20 0 16,1 0-16,0 0 0,-1 0 16,1-22-16,21 1 0,-22 21 0,22-21 15,0 0-15,0 0 16,0 0-16,0-1 0,21 1 15,0 0-15,0 0 0,0 0 16,21 21 0,0 0-16,0 0 15,0 0-15,0-21 16,1 21-16,-1 0 0,0 0 16,0 0-16</inkml:trace>
  <inkml:trace contextRef="#ctx0" brushRef="#br0" timeOffset="116778.61">4974 12488 0,'0'22'16,"21"-1"-16,0-21 16,1 0-1,-1 0-15,0 0 16,0-21-16,0-1 16,0 22-16,-21-21 0,22 21 0,-1-21 15,0 0-15,-21 0 16,21 21-16,-21-21 0,0-1 0,0 1 15,0 0 1,-21 21-16,0 0 0,0 0 16,-1 0-16,1 0 0,0 21 15,0-21-15,0 21 0,0 1 16,-1-1-16,1-21 0,0 21 0,0 0 16,0 21-16,21-20 0,-21-1 15,21 0-15,-22 0 0,22 0 0,0 22 16,0-22-16,0 0 0,0 0 15,0 0-15,22 0 0,-1 1 16,0-22-16,0 21 0,0-21 16,0 0-16,1 0 15,20 0-15,-21 0 0,0 0 0,0 0 16,1-21-16,-1 21 0,0 0 16,0-22-16,21 1 0,-20 0 15,-1 0-15,0 0 0,0 0 0,0-1 16</inkml:trace>
  <inkml:trace contextRef="#ctx0" brushRef="#br0" timeOffset="117220.25">5800 11959 0,'0'0'0,"-22"-21"15,1 21 1,0 0 0,21 21-16,-21 0 0,21 1 15,0-1-15,0 0 0,-21 21 16,21 1-16,0-22 0,-21 21 0,21 0 16,-22 1-16,22-1 0,0 0 0,0-20 15,-21 20-15,21 0 16,-21-21-16,0 22 0,21-22 0,0 21 0,0-21 15,-21 1-15,21-1 16,0 0-16,0 0 0,0 0 16,0-42 77,0 0-61</inkml:trace>
  <inkml:trace contextRef="#ctx0" brushRef="#br0" timeOffset="118514.11">6159 12425 0,'0'21'15,"22"-21"95,-1 0-110,0 0 15,0 0-15,0 0 16,0 0-16,1-21 0,-1 0 0,0 21 16,0-21-16,0-1 15,-21 1 1,0 0-16,0 0 15,0 0-15,-21 21 0,0 0 16,0 0-16,0 0 0,-1 0 0,1 0 16,0 0-16,0 0 0,0 0 15,-22 0-15,22 21 0,0-21 16,0 21-16,-21 0 0,20 0 0,1 1 16,0-1-16,21 21 0,-21-21 15,21 0-15,-21 1 0,21-1 0,0 21 16,0-21-16,0 0 0,0 1 15,0-1-15,21 0 0,0-21 16,0 21-16,0 0 0,1-21 16,-1 0-16,0 0 0,0 0 0,0 0 15,0 0-15,1 0 0,20 0 0,-21 0 16,0 0-16,0 0 0,1-21 16,-1 21-16,21-21 0,-21 21 0,0-21 15</inkml:trace>
  <inkml:trace contextRef="#ctx0" brushRef="#br0" timeOffset="119158.11">6964 12361 0,'0'0'0,"0"-21"0,0-21 31,0 21-31,-21 21 0,-1-21 16,1 21-16,0 0 15,0 0-15,0 0 0,0 0 16,-1 21-16,1 0 0,0-21 16,0 21-16,0 0 0,21 0 15,0 22-15,-21-22 0,21 0 16,0 0-16,0 0 0,0 1 0,0-1 16,0 0-16,0 0 0,0 0 0,0 0 15,21 1 1,0-22-16,0 0 0,0 0 0,0 0 15,1 0-15,-1 0 0,0 0 0,21 0 16,-21 0-16,1 0 0,20-22 16,-21 22-16,21-21 0,-20 0 0,20 0 15,-21 0-15,21 0 0,-20-22 16,20 22-16,-21-21 0,0 21 16,0-22-16,1 1 0,-1 0 0,0-1 15,0 1-15,-21 0 0,0-1 16,0 1-16,21 21 0,-21-22 0,0 22 15,0 0-15,0 0 16,0 42 0,0 0-1,0 22-15,-21-22 0,21 0 16,0 21-16,0 1 0,-21-1 0,21-21 16,-21 21-16,21 1 0,0-1 15,0-21-15,-21 22 0,21-22 16,-22 21-16,22-21 0,-21 0 0,21 1 15,0-1-15,0 0 0,0 0 16,0 0-16,0 0 0,21-21 16,1 0-16,-1 0 15,0 0-15,0 0 16,0 0-16,0 0 0,1 0 0,-1-21 16,0 21-16,0-21 0,-21 0 15,21 21-15,0-21 0,1 0 0,-1-1 16,0 1-16</inkml:trace>
  <inkml:trace contextRef="#ctx0" brushRef="#br0" timeOffset="119452.56">7366 12213 0,'0'0'0,"-21"0"0,0 0 0,-1 0 16,44 0-1,-1 0-15,0 0 16,0 0-16,21 0 0,-20 0 16,-1 0-16,21 0 0,0 0 0,-20 0 15,20 0-15,-21 0 16,0 0-16,22 0 0,-22 0 0,0 0 16,0 0-16,0 0 0</inkml:trace>
  <inkml:trace contextRef="#ctx0" brushRef="#br0" timeOffset="120257.35">9356 12065 0,'21'0'0,"-42"0"0,42-21 15,0 0-15,-21 0 0,0-1 16,0 1-16,0 0 0,0 0 16,21 21-16,-21-21 0,0 42 31,0 0-31,0 0 0,0 0 0,0 22 16,-21-1-16,21 0 0,-21 1 0,21-1 15,0 0-15,-21 1 0,21-1 16,-22 0-16,22 1 0,0-22 0,-21 21 15,21-21-15,-21 1 0,21-1 16,0 0-16,0 0 0,0 0 16,0 0-16,21-42 31,0 0-31,1 0 16,-1 0-16,0 0 0,0-1 0</inkml:trace>
  <inkml:trace contextRef="#ctx0" brushRef="#br0" timeOffset="120745.1">9800 11917 0,'0'0'0,"0"-21"15,-21 21 1,21 21 0,-21 0-16,21 0 0,-21 22 0,21-1 15,0 0-15,0 1 0,0-1 16,-22 0-16,22 1 0,-21-1 0,21-21 15,0 21-15,0 1 0,0-22 16,-21 0-16,21 21 0,0-20 0,-21-1 16,21 0-16,0-42 47,0 0-47,0-1 15,21 1-15,-21 0 0,21-21 16,0 21-16,1-22 0,-1 22 15,0-21-15,0 21 0,21-22 16,-20 22-16,20-21 0,-21 21 0,21 21 16,-20-22-16,20 22 0,-21 0 0,0 0 15,0 22-15,1-22 0,-1 21 16,0 0-16,0 21 0,0-21 0,-21 22 16,0-22-16,0 21 0,0-21 15,0 22-15,0-22 0,0 0 0,0 0 16,-21 22-16,0-22 0,21 0 15,-21 0-15,0-21 16,21 21-16,0-42 31,21 21-31,-21-21 16,21 0-16,0 0 0,-21-1 0,21 1 16</inkml:trace>
  <inkml:trace contextRef="#ctx0" brushRef="#br0" timeOffset="121137.53">10435 12298 0,'0'21'15,"21"-21"17,0 0-32,1 0 0,-1 0 15,0 0-15,0-21 0,0 0 16,0 21-16,1-21 0,-1-1 15,0 1-15,-21 0 0,0 0 0,21 21 16,-21-21-16,0 0 0,0-1 16,-21 22-1,0 0-15,0 0 16,-1 22-16,1-1 0,0 0 0,0 0 16,0 21-16,0-20 0,21-1 15,-22 21-15,1-21 0,21 22 16,-21-22-16,21 21 0,0-21 0,0 0 15,0 1-15,0-1 0,0 0 16,21-21-16,0 0 0,1 0 16,-1 0-16,0 0 0,0 0 0,0 0 15,22 0-15,-22 0 0,0-21 0,0 21 16,21-21-16,-20-1 0,-1 1 16,0 0-16,-21 0 0,0 0 0,21 0 15</inkml:trace>
  <inkml:trace contextRef="#ctx0" brushRef="#br0" timeOffset="121372.7">9229 12213 0,'0'0'0,"-43"0"0,-84 21 31,148-21-15,22 0-16,-1 0 0,0 0 16,1 0-16,20 0 0,-20-21 15,20 21-15,1-21 0,-1 21 16,-21-21-16,22 0 0,-1 21 0,-20-21 16</inkml:trace>
  <inkml:trace contextRef="#ctx0" brushRef="#br0" timeOffset="122168.9">12319 12425 0,'0'0'0,"21"-21"16,0 21-16,0 0 0,-21-21 0,0-1 16,22 22-16,-22-21 0,21 0 15,-21 0-15,0 0 0,0 0 0,0-1 16,0 1-16,-21-21 0,-1 21 0,1 0 16,-21-1-16,21 1 0,0 0 15,-22 0-15,22 21 0,-21-21 0,-1 21 16,1 0-16,21 21 0,-21 0 15,-1 0-15,1 0 0,0 22 0,20-22 16,-20 21-16,21 1 0,0-1 0,0 0 16,21 1-16,0-1 0,0 0 15,0 1-15,0-1 0,0-21 0,0 21 16,0-20-16,21-1 0,0 0 16,0-21-16,0 0 0,22 0 15,-1 0-15,-21 0 0,21 0 0,1 0 16,-1 0-16,0-21 0,-20 0 15,20-1-15,0 1 0,1 0 0,-22-21 16,21 21-16,-21-22 0,22 1 16,-22 0-16,0-1 0,0 1 0,0-22 15,0 22-15,1-21 0,-22-1 16,0 22-16,21-1 0,-21 1 0,0 21 16,21 0-16,-21 0 0,0-1 15,-21 44 1,21-1-16,-21 0 15,21 0-15,-22 21 0,22 1 0,-21-1 16,21 0-16,0 22 0,0-22 0,0 1 16,0-1-16,0-21 0,0 21 15,0 1-15,0-22 0,0 0 0,0 21 16,0-20-16,0-1 0,0 0 16,21-21-16,-21 21 0,22-21 0,-1 0 15,0 0-15,0 0 0,0 0 16,0 0-16,1 0 0,-1 0 15</inkml:trace>
  <inkml:trace contextRef="#ctx0" brushRef="#br0" timeOffset="122925.39">13102 12319 0,'0'0'0,"21"0"0,0-85 16,-21 64-1,0 0-15,-21 0 0,0 21 0,0-21 16,-21 21-16,20 0 0,1 0 15,0 0-15,0 0 0,0 0 16,0 21-16,-1 0 0,1 0 0,0 0 16,0 1-16,0 20 0,0-21 15,-1 21-15,1-20 0,21 20 16,0-21-16,-21 43 0,21-43 16,0 0-16,0 0 0,0 0 15,0 0-15,21-21 0,0 0 16,1 0-16,-1 0 0,21 0 15,-21 0-15,0-21 0,22 21 16,-22-21-16,21 0 0,-21 0 0,1 0 16,20-1-16,-21 1 0,0-21 15,0 21-15,1-22 0,-1 22 0,-21-21 16,0 21-16,21-22 0,-21 22 0,0 0 16,0 0-16,0 0 15,0 42 1,-21 0-16,21 0 0,-21 0 15,21 1-15,0-1 0,0 21 16,-22 0-16,22-20 0,0-1 0,0 21 16,0-21-16,0 0 0,0 22 15,0-22-15,0 0 0,0 0 16,22-21-16,-1 0 0,0 21 0,0-21 16,0 0-16,0 0 0,22 0 15,-22 0-15,21-21 0,-21 21 0,22-21 16,-22 0-16,42-21 15,-41 20-15,20-20 0,-21 21 16,0-21-16,0-1 0,22 1 0,-43 0 16,21-22-16,0 22 0,0-22 15,-21 22-15,21 0 0,-21-1 0,0 1 16,0 0-16,0 20 0,0 1 0,0 0 16,0 42-1,0 0 1,0 22-16,-21-22 0,21 21 15,-21 22-15,0-22 0,21 22 0,-21-22 16,21 0-16,0 1 0,-21-1 0,21 0 16,-22 1-16,22-1 0,0-21 15,0 0-15,0 22 0,0-22 0,0 0 16,0 0 0,22-21-1,-1 0-15,0 0 0,0 0 16,0-21-16,0 0 15,1 0-15,-22-1 0</inkml:trace>
  <inkml:trace contextRef="#ctx0" brushRef="#br0" timeOffset="123120.71">13525 12171 0,'0'0'0,"-21"0"15,0 0 1,21 21-16,21-21 15,0 0-15,1 0 0,-1 0 16,0 0-16,21 0 0,-21 0 16,22 0-16,-1 0 0,0 0 0,1 0 15,-1 0-15,0 0 0,1 0 16,-1 0-16,0 0 0,1 0 0,-1-21 16</inkml:trace>
  <inkml:trace contextRef="#ctx0" brushRef="#br0" timeOffset="123664.11">14478 12340 0,'42'0'15,"-21"0"1,1 0-16,-1 0 0,-21-21 16,21 0-16,-21 0 15,0 0-15,21 21 0,-21-22 0,0 1 16,0 0-16,0 0 0,-21-21 15,0 20-15,0 1 0,-1 21 0,1-21 16,0 21-16,0 0 0,0 0 16,-22 0-16,22 0 0,0 21 0,0 0 15,-21 22-15,20-22 0,1 21 0,0-21 16,0 22-16,0-22 16,0 21-16,-1-21 0,1 22 0,21-22 15,0 0-15,0 21 0,0-20 16,0-1-16,0 0 0,21 0 15,1-21-15,-1 0 0,0 0 0,0 0 16,21 0-16,-20 0 0,-1 0 16,21 0-16,-21-21 0,0 0 0,1 0 15,20 21-15,-21-22 0,0 1 0,0-21 16,1 21-16,-22-22 0,21 22 16,0-21-16,-21 21 0,0-22 0,0 22 15,0 0-15,0 0 16,0 42-1,0 0-15,-21 0 16,0 22-16,21-22 0,0 0 16,-22 21-16,1-20 0,21-1 0,0 0 15,0 0-15,0 0 0,0 0 16,0 1-16,0-1 0,0 0 0,21-21 16,1 21-16,-1-21 0,0 0 15,0 0-15,0 0 0,0 0 16,22-21-16,-22 21 0,0-21 0</inkml:trace>
  <inkml:trace contextRef="#ctx0" brushRef="#br0" timeOffset="124172.96">15071 11980 0,'0'0'0,"0"-42"0,0 0 0,0 21 16,0-1-16,0 1 0,0 0 0,-22 21 31,1 21-31,0 0 0,0 1 0,21-1 15,0 21-15,-21 0 0,21 1 0,-21-1 16,21 22-16,0-22 0,0 0 16,0 1-16,-22-1 0,22 0 0,0-21 15,-21 22-15,21-22 0,0 0 16,0 0-16,0 0 0,0 1 16,0-44 30,0 1-46,0 0 0,0 0 16,0 0-16,21 0 0,1-1 16,-22 1-16,21-21 0,0 21 0,0 0 15,0-1-15,0 1 0,22 0 16,-22 0-16,0 21 0,0 0 0,22 0 16,-22 0-16,0 0 0,21 21 15,-21-21-15,1 21 0,-1 0 16,-21 22-16,21-22 0,-21 0 0,0 0 0,0 22 15,0-22-15,0 0 16,0 0-16,-21 0 0,0 0 0,-22 1 16,22-1-16,-21-21 0,-1 21 0,22 0 15,-21-21-15,0 0 0,20 21 16,-20-21-16,21 0 0,-21 0 0,20 0 16,1 0-16,0 0 15,21-21 1,0 0-16,21 21 0,0-21 15,1 21-15</inkml:trace>
  <inkml:trace contextRef="#ctx0" brushRef="#br0" timeOffset="124684.26">15938 12192 0,'0'0'0,"0"-21"0,0 0 0,0-64 15,0 64 1,0 0-16,-21 21 0,0-21 0,21-1 16,-21 22-16,0 0 0,0 0 0,-1 0 15,1 0-15,0 0 16,0 22-16,-21-1 0,20 21 0,1-21 16,-21 22-16,21-22 0,-22 21 15,22 0-15,0-20 0,0 20 0,0-21 16,21 21-16,0-20 0,0-1 0,0 0 15,0 0-15,0 0 16,21-21-16,21 0 0,-21 0 16,1 0-16,-1 0 0,21 0 15,-21 0-15,22 0 0,-22-21 0,0 0 16,21 0-16,-21 0 0,1-1 16,-1 1-16,0-21 0,-21 21 0,21-22 15,-21 1-15,21 21 0,-21 0 16,0 0-16,0-1 0,0 44 31,-21-1-31,21 0 16,0 0-16,-21 21 0,0-20 15,21-1-15,0 21 0,0-21 0,-21 0 16,21 1-16,0-1 0,0 0 16,0 0-16,0 0 0,0 0 0,0 1 15,0-1-15,21-21 16,0 0-1,0 0-15,0 0 0,0 0 16,1-21-16</inkml:trace>
  <inkml:trace contextRef="#ctx0" brushRef="#br0" timeOffset="125160.32">16595 12086 0,'21'-21'0,"-42"42"0,42-63 0,-21 21 0,0 0 16,0-1-16,-43 22 15,22 0 1,0 0-16,-21 0 0,21 22 16,-22-22-16,22 21 0,-21 0 15,21 21-15,-1-21 0,1 1 0,0-1 0,0 0 16,21 0-16,-21 0 0,21 0 16,0 1-16,0-1 15,21-21-15,0 0 0,0 21 0,22-21 16,-22 21-16,0-21 0,21 0 15,-21 0-15,1 0 0,20 21 0,-21-21 16,0 0-16,0 0 0,-21 21 16,22-21-16,-22 22 0,0-1 15,-22-21 1,1 21-16,0-21 16,0 21-16,0-21 0,-22 0 0,22 0 15,-21 21-15,21-21 16,0 0-16,-1 0 0,1 0 0,0 0 15,0 0-15,0 0 0,0 0 16,-1 0 0,44 0 62</inkml:trace>
  <inkml:trace contextRef="#ctx0" brushRef="#br0" timeOffset="126404.16">16891 12234 0,'0'22'16,"21"-22"15,0 0-31,0 0 16,1 0-16,-1 0 16,0 0-16,0-22 0,0 22 15,-21-21-15,21 0 16,1 0-16,-1 0 0,-21 0 15,0-1-15,0 1 16,0 0-16,0 0 16,-21 21-1,-1 0 1,1 0-16,0 21 0,0 0 0,0 0 16,-22 1-16,22 20 0,0-21 0,0 21 15,0-20-15,0 20 0,-1-21 16,22 0-16,0 0 0,0 1 0,0-1 15,0 0-15,0 0 0,0 0 16,22-21-16,-1 21 0,0-21 0,0 0 16,0 22-16,0-22 0,1 0 0,-1 0 15,0 0-15,0 0 16,0 0-16,22 0 0,-22-22 0,0 22 16,0-21-16,0 21 0,22-21 15,-22 21-15,0-21 0,-21 0 0,21 21 16</inkml:trace>
  <inkml:trace contextRef="#ctx0" brushRef="#br0" timeOffset="126560.07">17314 12404 0,'0'0'0,"-21"0"0,21 21 0,-21-21 16,0 0 31,0 0-32,-1 0 1</inkml:trace>
  <inkml:trace contextRef="#ctx0" brushRef="#br0" timeOffset="129220.58">1820 13293 0,'0'0'0,"-21"-21"0,0 21 0,0 0 15,0 0-15,-1 0 0,1 0 16,0 0-16,21-22 15,-21 22 1,42 0 15,0 0-15,0 0-16,1 0 0,-1 0 0,0 0 16,0 0-16,21 0 0,-20 0 15,-1 0-15,0 0 0,21 0 0,-21 0 16,1 0-16,20 0 0,-21 0 15,21 0-15,1 0 0,-1 0 0,0 0 16,1 0-16,-1 0 0,22 0 16,-22 0-16,21 0 0,-20 0 0,20 0 15,-20 0-15,20 0 16,1 0-16,-1 0 0,-21 0 0,22 0 0,-1 0 16,1 0-16,-1 0 15,22 0-15,-21 0 0,20 0 0,1 0 16,-22 0-16,22 0 0,0 0 0,-22 0 15,22 0-15,-22 0 0,1 0 16,21 0-16,-22 0 0,1 0 0,20 0 16,-20 0-16,20 0 0,1 0 15,0 0-15,-1 0 0,22 0 0,-21 0 16,0 0-16,-22 0 0,22 0 16,-1 0-16,1 0 0,0 0 15,-1 0-15,1 0 0,0 0 0,-1 0 16,1 0-16,0 0 0,-22 0 15,22 0-15,0 0 0,-22 0 0,22 0 16,-22 0-16,22 0 0,-22 0 16,22 0-16,0 0 0,-1 0 0,1 0 15,21 0-15,-21 0 0,-1 0 0,1 0 16,0 0-16,-1 0 0,1 0 16,0 0-16,-1 0 0,1 0 0,21 0 15,-22 0-15,1 0 0,0 0 16,21 0-16,-22 0 0,1 0 0,0-21 15,20 21-15,-20 0 0,21 0 16,0-21-16,0 21 0,21 0 16,-22 0-16,1-21 0,0 21 0,0 0 15,0 0-15,0-21 0,-1 21 0,1 0 16,21 0-16,-21-21 0,0 21 16,0 0-16,-22 0 0,22 0 0,0-22 15,0 22-15,21 0 0,-21 0 16,0-21-16,21 21 0,-22 0 0,22 0 15,-21 0-15,0 0 0,21-21 16,0 21-16,0 0 0,0 0 0,-21 0 16,21 0-16,-21 0 0,0 0 0,21 0 15,-22 0-15,1 0 16,21 0-16,0 0 0,-21 0 0,21 0 16,-21 0-16,0 0 0,0 0 15,21 0-15,-22 0 0,22 0 0,-21 0 16,21 0-16,-21 0 0,0 0 15,0 0-15,-22 0 0,22 0 0,0 0 16,0 21-16,0-21 0,0 0 0,-1 0 16,1 21-16,-21-21 0,21 0 15,-22 0-15,1 0 0,0 0 0,-1 22 16,1-22-16,0 0 0,-1 0 16,1 21-16,0-21 0,-1 0 0,1 0 15,-21 0-15,-1 0 16,1 21-16,-1-21 0,-21 0 0,1 0 15,-1 0-15,0 0 0,1 0 0,-22 0 16,0 0-16,0 0 0,0 0 16,1 0-16,-1 0 0,0 0 859,0 0-843,0 0-1,0 0 1,1 0-16,-1 0 16,0 0-1,0 0-15,0 0 0,0 0 16,1 0-16,-1 0 15,0 0-15,0 0 0,0 0 16,0 0-16,1 0 0,-1 0 16,21 0-16,-21 0 0,0 0 0,1 0 15,-1 0-15,0 0 16,0 0 0,-42 0 77,0 0-93,-22 0 0</inkml:trace>
  <inkml:trace contextRef="#ctx0" brushRef="#br0" timeOffset="130445.49">6117 14118 0,'0'-21'15,"0"0"1,0 0-1,0 0-15,0-1 16,0 1 0,0 0-1,-21 42 32,21 0-47,-21 1 0,0 20 16,21-21-16,0 0 15,-22 0-15,22 1 0,-21 20 16,21 0-16,-21-21 0,21 22 0,0-1 16,0-21-16,0 22 0,0-22 15,0 21-15,0-21 0,0 0 0,21 1 16,0-22-16,1 21 0,-1-21 16,21 0-16,-21 0 0,0 0 0,22 0 15,-22 0-15,0-21 0,0-1 16,0 22-16,22-21 0,-22 0 0,0 0 15,0-21-15,0 20 0,1 1 0,-1-21 16,0 21-16,-21-22 0,21 1 16,-21 21-16,21-21 0,-21 20 15,0-20-15,0 21 0,0 0 16,0 0-16,0-1 0,0 1 0,0 0 16,0 42 15,-21-21-31,21 21 15,-21 1-15,21 20 0,0-21 16,0 0-16,0 22 0,0-22 0,0 21 16,0-21-16,0 22 15,-21-1-15,21-21 0,0 21 0,0-20 16,0-1-16,0 21 0,0-21 16,0 0-16,0 1 15,21-22-15,0 0 16,0 0-1,0 0-15,1 0 0,-1-22 0,0 1 16,0 21-16,0-21 0,0 0 0</inkml:trace>
  <inkml:trace contextRef="#ctx0" brushRef="#br0" timeOffset="130912.61">7260 14097 0,'0'0'0,"0"-21"0,0 0 16,-21 0-1,0 21-15,0 0 0,-1 0 16,1 0-16,0 0 0,0 0 16,0 0-16,0 0 0,-1 21 15,1 0-15,21 0 16,0 0-16,0 0 0,0 1 15,0-1-15,0 0 16,0 0-16,21-21 0,1 21 16,-1-21-16,0 21 0,0 1 0,0-22 15,0 21-15,-21 0 0,22-21 16,-1 21-16,0-21 0,-21 21 0,0 0 16,0 1-1,0-1-15,-21-21 0,-22 21 16,22-21-16,0 0 0,-21 0 15,-1 0-15,1 0 0,0 0 16,-1 0-16,1 0 0,0 0 0,21 0 16,-1 0-16,1 0 0,0 0 0,0-21 15,0 21-15,21-21 16,21 21 15,0-22-31,0 22 0,0-21 0,1 0 16,20 21-16,-21-21 0,21 0 0</inkml:trace>
  <inkml:trace contextRef="#ctx0" brushRef="#br0" timeOffset="131370.13">7429 14203 0,'22'0'31,"-1"0"-31,0 0 16,0 0-16,0 0 15,0-21-15,1 21 0,-1-21 16,0 21-16,-21-22 0,21 1 16,-21 0-1,0 0-15,-21 21 16,0 0-1,0 0-15,-1 0 0,1 0 0,0 0 16,21 21-16,-21 0 0,0 0 16,0-21-16,-1 22 0,22-1 15,-21 21-15,0-21 0,21 22 0,0-22 16,-21 0-16,21 21 0,-21-21 16,21 1-16,0 20 0,0-21 0,0 0 15,21 0-15,0-21 0,0 0 16,0 0-16,1 0 15,-1 0-15,0 0 0,0 0 0,0 0 16,0-21-16,22 21 0,-22-21 16,0 0-16,0 21 0,0-21 0,1 0 15,-1-1-15,0 1 0,0 0 16,0 0-16,0 21 16</inkml:trace>
  <inkml:trace contextRef="#ctx0" brushRef="#br0" timeOffset="132145.29">9461 14012 0,'0'0'0,"22"0"16,-22-21-16,0 42 47,0 1-32,0-1-15,0 0 0,0 21 16,0-21-16,0 1 0,0 20 0,0-21 15,0 0-15,-22 22 0,22-22 16,0 21-16,-21-21 0,21 22 0,0-22 16,0 0-16,-21-21 0,21 21 15,-21-21 1,21-21 0,0 0-1,0 0-15,0-1 0,0 1 0,0-21 16,0 21-16,0-22 0,21 22 15,-21 0-15,21-21 0,0 21 0,22-22 16,-22 22-16,21 0 0,1-21 16,-1 20-16,21 1 0,-20 21 0,20-21 15,-20 21-15,20 0 0,22 0 16,-43 21-16,0-21 16,-20 21-16,-1 22 0,0-22 0,-21 0 0,0 0 15,0 22-15,0-22 16,0 21-16,-21-21 0,0 22 0,21-22 15,-22 0-15,1 0 0,0 0 0,0 0 16,0 1-16,21-1 0,-21-21 16,21 21-16,-22-21 0,44-64 47,-1 43-47,21 21 15,-21-21-15</inkml:trace>
  <inkml:trace contextRef="#ctx0" brushRef="#br0" timeOffset="132678.47">10710 14097 0,'0'0'0,"0"-21"16,-21 0-1,0 0-15,0-1 0,0 1 16,-1 21-16,1-21 0,0 21 15,0 0-15,0 0 16,0 0-16,-1 21 16,1-21-16,0 21 0,21 1 0,-21 20 15,0-21-15,0 0 0,21 0 16,-22 22-16,22-22 0,-21 21 16,21-21-16,0 22 0,0-22 0,0 0 15,0 0-15,0 0 0,0 1 16,21-22-16,1 0 15,-1 0-15,0 0 0,0 0 0,0 0 16,0-22-16,1 1 0,-1 0 16,21 0-16,-21 0 0,0 0 0,1-1 15,-1-20-15,0 21 0,0 0 16,-21-22-16,0 22 0,21 0 0,-21 0 16,0-21-16,0 20 0,0 1 15,0 42 16,0 1-15,0-1-16,0 0 0,-21 21 0,21-21 16,0 1-16,0-1 0,0 21 0,0-21 15,0 0-15,0 1 0,0-1 16,0 0-16,0 0 0,0 0 0,21 0 16,0-21-1,1 0-15,-1 0 0,0 0 0,0-21 16,0 0-16,0 0 0,1 0 15,20 0-15,-21-1 0</inkml:trace>
  <inkml:trace contextRef="#ctx0" brushRef="#br0" timeOffset="133341.26">11134 14012 0,'0'0'0,"-22"0"16,1 22-1,0-1-15,21 0 0,-21 0 16,0 0-16,21 0 0,0 1 15,0-1-15,-21 0 0,21 0 16,0 21-16,0-20 0,-22-1 0,22 0 16,0 0-16,0 0 15,0 0-15,-21-21 32,21-21-17,0 0-15,0 0 16,0 0-16,0 0 0,0-1 0,0 1 15,0-21-15,21 21 0,1 0 0,-22-22 16,21 22-16,21 0 0,-21 0 16,0-22-16,22 43 0,-22-21 0,21 0 15,-21 21-15,22 0 0,-22 0 16,0 0-16,0 21 0,-21 0 16,21 1-16,-21-1 0,0 21 15,0-21-15,0 0 0,0 1 16,0 20-16,0-21 0,0 0 0,-21 0 15,21 1-15,-21-1 0,21 0 16,0 0-16,0 0 16,-21-21-16,21-21 15,0 0 1,0 0-16,0 0 0,0-1 16,0 1-16,0 0 0,21 0 15,0 0-15,0-22 0,1 22 0,-1-21 16,0 21-16,0 0 0,0-22 15,0 22-15,22 21 0,-22-21 0,0 21 16,0 0-16,0 0 0,1 0 16,-22 21-16,21 0 15,-21 0-15,21 1 0,-21-1 0,0 0 0,0 21 16,0-21-16,0 1 0,0 20 16,0-21-16,-21 0 0,21 0 0,-21 1 15,21-1-15,0 0 0,-22 0 16,22 0-16,0-42 31,22 0-31,-1 0 16,-21 0-16,21-1 0,0 1 0,0 0 15</inkml:trace>
  <inkml:trace contextRef="#ctx0" brushRef="#br0" timeOffset="133721.19">11874 14118 0,'0'0'0,"0"21"16,22-21 0,-1 0-1,0 0-15,0 0 0,0 0 0,0 0 16,1-21-16,-1 21 0,0-21 16,0 21-16,0-21 0,0 21 15,1-21-15,-22 0 0,0-1 16,0 1-16,0 0 15,0 0-15,-22 21 0,1 0 16,-21 0-16,21 0 0,0 0 16,-22 21-16,22 0 0,0 0 0,-21 1 15,20-1-15,1 0 0,0 0 0,0 21 16,21-20-16,0-1 0,0 21 16,0-21-16,0 0 0,0 1 0,0 20 15,0-21-15,21 0 16,0 0-16,0-21 0,1 0 0,-1 22 15,0-22-15,0 0 0,0 0 16,0 0-16,1-22 0,20 22 16,-21-21-16,0 0 0,0 0 0,1 0 15,-1-22-15,21 22 0</inkml:trace>
  <inkml:trace contextRef="#ctx0" brushRef="#br0" timeOffset="135885.31">12742 14012 0,'0'-21'0,"0"0"32,0 0-32,-21 0 15,0 21-15,0 0 16,0 0-16,-1 0 0,1 0 16,0 0-16,-21 21 0,-1 0 15,43 0-15,-21 0 16,0 1-16,0-1 0,0 0 0,0 0 15,21 0-15,0 0 0,-22 1 16,22-1-16,0 21 0,0-21 0,0 0 16,0 1-16,0-1 15,22-21-15,-1 21 0,0-21 16,0 0-16,0 0 16,0 0-16,1 0 0,-1 0 15,21-21-15,-21 21 0,0-21 0,1-1 16,-1 1-16,0 0 0,0 0 15,0 0-15,0 0 0,1-1 0,-1-20 16,-21 21-16,42-64 0,-21 43 16,-21 0-16,21 20 0,-21-20 15,22 0-15,-22 21 0,0-1 16,0 1-16,0 0 0,0 0 16,-22 21 30,22 21-46,-21 0 0,21 0 16,0 1 0,0-1 140,-21 0-156,0 0 16,21 0-16,0 0 0,-21 22 0,0-22 15,21 21-15,-22-21 0,1 64 16,21-64-16,0 22 0,0-22 15,0 0-15,0 21 0,0-21 0,0 1 16,21-1-16,1-21 0,-1 21 16,0-21-16,0 0 0,21 0 0,-20 0 15,20 0-15,0 0 0,1 0 16,-22-21-16,21 21 0,0-21 16,1-1-16,-22 1 0,21 0 0,-21 0 15</inkml:trace>
  <inkml:trace contextRef="#ctx0" brushRef="#br0" timeOffset="136504.45">13462 13737 0,'0'0'0,"0"-21"0,0 0 0,-64 21 32,64 21-17,-21 0-15,21 22 16,0-22-16,0 21 0,-21 0 0,21-20 15,0 20-15,0-21 0,0 21 16,0-20-16,0 20 0,-21-21 0,21 0 16,-21 22-16,21-22 0,-21 0 0,21 0 15,0 0-15,0 0 0,-22 1 16,22-1-16,-21-21 16,21-21 15,0-1-31,0 1 15,21 0-15,-21 0 0,22 0 16,-1 0-16,-21-1 0,21 1 0,0 0 16,-21 0-16,21 21 0,0-21 15,1 0-15,20-1 0,-21 22 0,0-21 16,0 21-16,1 0 0,20 0 16,-21 0-16,0 0 0,0 0 0,22 0 15,-22 0-15,0 0 0,0 21 16,0 1-16,1-1 0,-22 0 0,0 0 15,0 0-15,0 0 0,0 1 0,0-1 16,0 0-16,-22 0 0,1 0 16,0 0-16,-21 1 0,21-1 0,-22-21 15,1 21-15,21 0 16,-22-21-16,22 0 0,-21 21 0,21-21 16,0 0-16,-1 0 0,1 0 0,0 0 15,0 0-15,0 0 16,21-21-1,21 0 32,0 21-31,0-21-16,0 21 16,-21-21-16</inkml:trace>
  <inkml:trace contextRef="#ctx0" brushRef="#br0" timeOffset="137220.75">14647 13907 0,'0'-22'93,"0"44"32,0-1-109,0 0 15,-21-21-31,21 21 0</inkml:trace>
  <inkml:trace contextRef="#ctx0" brushRef="#br0" timeOffset="137548.34">14584 14182 0,'0'21'16,"21"-21"62,0 0-47,0 21-31,-21 0 16,0 0-1,0 1-15,0-1 0,0 0 16,0 0-16,-21 0 16,0 22-16,0-22 0,-22 0 15,1 0-15,0 0 0,-22 0 0,1 1 16,20-1-16,-20 0 0,-1 0 15,22-21-15,-43 21 0</inkml:trace>
  <inkml:trace contextRef="#ctx0" brushRef="#br1" timeOffset="143132.57">3450 15812 0,'0'0'0,"-21"0"15,0 0-15,21 21 47,21-21-47,0 0 16,0 0-16,22 0 0,-22 0 16,21 0-16,-21-21 0,22 21 0,-1-22 15,0 1-15,1 0 0,-22 21 16,0-21-16,21 0 0,-42 0 0,21-1 15,-21 1-15,0 0 16,-21 0-16,-21 21 0,21 0 16,-22 0-16,1 0 0,0 0 15,-1 0-15,1 0 0,0 21 0,-1 0 16,1 0-16,21 1 0,0-1 16,0 0-16,-1 21 0,22 1 15,0-22-15,0 21 0,0 0 16,0-20-16,22 20 0,-1-21 0,0 0 15,0 0-15,21 1 0,1-1 0,-1-21 16,-21 0-16,22 0 0,-1 0 16,-21 0-16,0 0 0,0 0 0,1-21 15,-22-1-15,0 1 16,-43 21 0,22 0-16,0 0 0,-21 0 15,-1 0-15,1 21 0,0 1 16,-1-22-16,22 21 0,-21 21 15,21-21-15,-22 0 0,22 1 0,0-1 16,0 0-16,21 21 0,0-21 16,0 1-16,0-1 0,0 0 15,0 0-15,21-21 0,0 0 16,21 0-16,-20 0 0,20 0 0,0 0 16,1 0-16,-1 0 0</inkml:trace>
  <inkml:trace contextRef="#ctx0" brushRef="#br1" timeOffset="143857.13">4254 16108 0,'0'-21'0,"0"42"0,0-63 0,0 20 0,0 1 16,-21 0-16,0 0 0,0 21 16,0-21-16,0 21 0,-1 0 0,-20 0 15,21 0-15,-21 21 0,20-21 16,1 21-16,-21 21 0,21-20 0,0-1 15,-1 21-15,1-21 0,0 22 0,21-22 16,0 21-16,0-21 0,0 0 16,0 22-16,0-22 0,21 0 15,0-21-15,1 0 16,-1 0-16,21 0 0,-21 0 0,22 0 16,-22-21-16,21 0 0,-21 0 15,22-1-15,-22 1 0,0 0 0,0 0 16,0 0-16,0 0 0,-21-22 15,0 22-15,22 0 0,-22 0 0,0 0 16,0-1-16,0 44 31,0-1-31,-22 0 16,22 0-16,-21 21 0,21-20 0,0 20 16,-21 0-16,21 22 0,0-22 15,0 22-15,0-22 0,0 21 16,0 22-16,0-21 0,0 20 0,0 1 15,0 0-15,0-1 0,0 1 16,0 0-16,0-1 0,0 22 0,0-21 16,0-1-16,0 22 0,0-21 15,0 0-15,21-22 0,-21 1 0,0 20 16,0-41-16,0 20 0,0-21 16,0 1-16,0-1 0,0-21 0,0 0 15,0 1-15,-21-22 16,0 0-16,0 0 0,0-22 15,-1 1-15,-20 0 0,21-21 16,0 21-16,-22-22 0,22 1 16,-21 0-16,0-1 0,20 1 15,-20-22-15,21 1 0,0-22 0,0 22 16,21-22-16,-22 0 0,22 1 16,0 20-16,0-20 0,22 20 0,-1-21 15,21 22-15,-21-1 0,22 1 16,-22-1-16,21 1 0,0 21 0,1-22 15,-1 22-15,0-1 0,1 22 16,-22-21-16,21 21 0,-21-22 0,22 22 16,-22 0-16,-21 0 0,0 0 15,21 21-15,-21-21 0,0-1 0,21 22 16</inkml:trace>
  <inkml:trace contextRef="#ctx0" brushRef="#br1" timeOffset="144077">4699 16171 0,'0'22'63,"0"-1"-48,0 0 1,0 0-16,0 0 16</inkml:trace>
  <inkml:trace contextRef="#ctx0" brushRef="#br1" timeOffset="144220.96">4762 16447 0,'0'21'0,"0"-42"0,0 63 16,-21-42-1,0 0 1,42-21 15,0 0-31</inkml:trace>
  <inkml:trace contextRef="#ctx0" brushRef="#br1" timeOffset="144897.32">5969 15790 0,'0'-21'0,"21"0"16,-21 42 31,0 0-47,-21 1 0,0-1 15,21 21-15,-21-21 0,-1 22 16,22-1-16,-21 0 0,21 1 0,-21-1 16,0 0-16,21 1 0,0-1 15,0-21-15,0 21 0,0-20 0,0-1 16,0 0-16,0 0 0,21 0 16,0 0-16,0-21 0,1 0 0,-1 0 15,0 0-15,0 0 0,21 0 0,-20 0 16,-1-21-16,21 0 0,-21 0 15,0 0-15,22 0 0,-22-1 16,0-20-16,0 21 0,0-21 0,1-1 16,-1 1-16,0 0 0,-21-1 15,0 1-15,0 0 0,0 20 16,0 1-16,0 0 0,0 0 0,-21 21 31,0 21-15,21 0-16,0 0 0,0 22 0,-22-1 15,22-21-15,0 22 0,0-1 16,0 0-16,0 1 0,0-22 0,0 21 16,0-21-16,0 0 0,0 1 15,0-1-15,0 0 0,0 0 0,0 0 16,22-21-16,-1 0 16,0 0-16,42-42 15</inkml:trace>
  <inkml:trace contextRef="#ctx0" brushRef="#br1" timeOffset="145365.07">7048 15960 0,'0'0'16,"0"-21"-16,0-43 15,0 43-15,0 0 16,-21 21-1,0 0-15,0 0 0,0 0 0,0 0 16,-22 21-16,22 0 0,0 0 16,0 0-16,0 1 0,-22-1 0,22 21 15,0-21-15,21 22 0,-21-22 16,21 0-16,0 0 0,0 0 0,0 0 16,0 1-16,21-22 15,0 0-15,0 21 0,0-21 0,22 0 16,-22 0-16,21 0 0,-21 0 15,1 0-15,20 21 0,-21-21 16,0 0-16,22 21 0,-22-21 0,0 21 16,0-21-16,-21 21 0,0 1 15,0-1-15,0 0 16,0 0-16,-21-21 16,-21 21-16,20-21 0,1 0 15,-21 0-15,21 21 0,-22-21 0,22 0 16,-21 0-16,21 0 0,0 0 15,-1 0-15,1 0 0,0 0 0,0 0 16,21-21 15,21 0-31,0 0 0,0 21 16,1-21-16</inkml:trace>
  <inkml:trace contextRef="#ctx0" brushRef="#br1" timeOffset="145780.76">7302 16193 0,'0'21'16,"22"-21"0,-1 0-16,0 0 0,0 0 15,0-21-15,0 21 16,1-22-16,-1 22 0,0-21 0,0 21 15,0-21-15,0 0 0,1 21 16,-1-21-16,0 0 0,0-1 0,-21 1 16,0 0-16,0 0 0,0 0 15,0 0-15,0-1 16,-21 22-16,0 0 0,0 0 16,-1 0-16,1 0 0,0 22 15,0-1-15,0 0 0,0 0 0,-1 21 16,1-20-16,0 20 0,0-21 15,0 21-15,21 1 0,0-22 0,-21 0 16,21 21-16,0-20 0,0-1 16,0 0-16,0 0 0,0 0 15,21-21-15,-21 21 0,21 1 0,0-22 16,0 0-16,22 0 0,-22 0 16,0 0-16,21 0 0,-21 0 0,22 0 15,-1-22-15,-21 1 0,22 0 16,-22 0-16</inkml:trace>
  <inkml:trace contextRef="#ctx0" brushRef="#br1" timeOffset="146632.13">9250 15854 0,'0'-85'31,"0"64"-15,0 42 15,-21 0-31,21 1 0,0 20 16,0-21-16,-22 21 0,1 1 0,0-1 15,21 0-15,-21 1 0,0-1 16,0 0-16,21-20 0,-22 20 0,1-21 16,21 0-16,-21 0 0,21 1 15,0-1-15,0 0 0,21-21 32,0-21-17,1 21-15,-1-21 0,21-22 0,-21 22 16,0 0-16,1 0 0,20-22 0,-21 1 15,21 21-15,-20-21 0,-1 20 16,0 1-16,0 0 0,0 0 0,0 21 16,1 0-16,-22 21 15,0 0 1,0 0-16,0 22 0,0-22 16,0 21-16,0-21 0,0 1 15,0 20-15,21-21 0,-21 0 0,21 0 16,-21 1-16,21-1 0,0 0 15,0-21-15,1 0 0,-1 21 0,0-21 16,0 0-16,0 0 0,22 0 0,-22 0 16,21-21-16,-21 0 0,22 0 15,-22-1-15,0 1 0,21 0 16,-21-21-16,1-1 0,-1 1 0,-21 0 16,0-1-16,0-20 0,0 21 15,0-1-15,0 22 0,-21-21 0,-1 21 16,1-22-16,0 43 0,0-21 15,0 21-15,0 0 0,-1 0 16,1 0-16,21 21 16,-21 0-16,21 1 0,-21 20 0,21-21 15,0 0-15,0 22 0,0-22 0,0 0 16,0 0-16,21 0 0,0 0 16,0-21-16,1 0 0,-1 0 0</inkml:trace>
  <inkml:trace contextRef="#ctx0" brushRef="#br1" timeOffset="147160.63">10372 15812 0,'0'0'0,"0"-22"0,0 44 31,0-1-31,0 0 16,-22 21-16,22-21 0,0 22 0,0-22 15,-21 21-15,0-21 0,21 22 16,-21-22-16,21 21 0,0-21 0,-21 1 16,0-1-16,21 0 0,-22 0 15,22 0-15,0 0 16,0-42 15,0 0-31,0 0 16,0 0-16,0-22 0,0 22 15,0-21-15,0 0 0,22-1 0,-1 1 16,0 0-16,0-1 0,0 1 0,0 0 16,1 20-16,-1-20 0,0 21 15,0 0-15,21 0 0,-20 21 0,-1 0 16,21 0-16,-21 0 0,0 0 16,1 0-16,-1 21 0,0 0 15,0 0-15,0 21 0,0 1 0,-21-1 16,0 0-16,0 1 0,0-1 15,0 0-15,0 1 0,0-22 0,0 21 16,0-21-16,0 22 0,-21-22 16,21 0-16,-21 0 0,21 0 0,0 1 15,0-44 17,0 1-17,0 0-15,0 0 16,0 0-16</inkml:trace>
  <inkml:trace contextRef="#ctx0" brushRef="#br1" timeOffset="147345.67">10329 16108 0,'0'0'0,"0"-21"15,21 21-15,22 0 16,-22-21-16,0 21 15,0-22-15,22 22 0,-22-21 0,21 21 16,0 0-16,-20-21 0,20 0 16,0 21-16,1-21 0,-1 21 0,0-21 15,1 21-15</inkml:trace>
  <inkml:trace contextRef="#ctx0" brushRef="#br1" timeOffset="147748.5">11324 15833 0,'0'0'0,"0"-21"0,0-1 32,0 1-32,-21 21 15,0 0-15,0 0 0,-1 0 16,1 0-16,0 21 16,0-21-16,0 22 0,-22-1 0,22 0 15,0 0-15,0 0 0,0 0 16,0 1-16,21-1 0,0 0 15,0 0-15,0 0 0,0 0 16,0 1-16,21-22 16,0 0-16,21 21 0,-21-21 0,1 0 15,20 0-15,-21 21 0,0-21 0,0 21 16,22-21-16,-22 0 0,-21 21 16,21-21-16,-21 21 0,21-21 0,-21 22 15,0-1 1,-21-21-16,0 0 0,0 21 0,0-21 15,-1 0-15,-20 21 0,21-21 0,-21 21 16,20-21-16,-20 0 16,21 0-16,-21 0 0,-1 0 0,22 0 15,0 0-15,0 0 0,0 0 16,21-21 0</inkml:trace>
  <inkml:trace contextRef="#ctx0" brushRef="#br1" timeOffset="148133.01">11747 15790 0,'0'0'0,"0"-42"31,-21 42-31,0 21 31,0-21-31,21 21 0,-21 22 0,21-22 16,0 21-16,-21 1 0,-1-22 15,22 21-15,-21 0 0,21 1 0,0-22 16,-21 21-16,21-21 0,-21 22 0,21-22 16,0 0-16,0 0 15,21-21 17,0 0-32,-21-21 0,0 0 0</inkml:trace>
  <inkml:trace contextRef="#ctx0" brushRef="#br1" timeOffset="148352.1">11705 15833 0,'0'0'0,"0"-43"31,21 43-31,0 0 0,1 22 16,-1-1 0,0 0-16,0 0 0,0 0 0,0 0 15,1 1-15,20-1 0,-21 21 16,0-21-16,0 0 0,1 1 0,-1-1 15,0-21-15,-21 21 0,0 0 0,21-21 16,-21 21-16,21-21 31,-21-21-31,21 21 0</inkml:trace>
  <inkml:trace contextRef="#ctx0" brushRef="#br1" timeOffset="148845.04">12467 15790 0,'0'0'16,"0"-21"0,-21 21-16,0 0 15,0 21-15,-1-21 0,1 22 16,0-1-16,0 0 0,0 0 16,0 0-16,-1 0 0,1 1 15,0-1-15,0-21 0,0 21 16,21 0-16,0 0 0,-21-21 0,21 21 15,-22-21-15,44 0 32,-1 0-32,0-21 15,0 0-15,21 0 16,-20 0-16,-1 0 0,0-1 0,0 1 16,21 0-16,-20 0 0,-1 0 15,0 0-15,0-1 0,0 1 16,0 21-1,-21 21 1,0 1-16,0-1 16,0 0-16,0 0 0,0 0 15,-21 22-15,21-22 0,0 21 16,-21-21-16,21 0 0,0 22 0,0-22 16,0 0-16,0 0 0,0 0 15,0 1-15,0-1 0,0 0 0,0 0 16,0 0-1,21-42 17,0 0-32,-21 0 0,22 21 15,-1-21-15</inkml:trace>
  <inkml:trace contextRef="#ctx0" brushRef="#br1" timeOffset="149228.63">12933 15685 0,'0'0'16,"0"-22"-16,21 1 15,-21 42 1,0 1 0,0 20-16,0-21 0,0 0 15,-21 22-15,0-22 16,-1 21-16,22 0 0,0-20 0,-21 20 15,21-21-15,-21 0 0,21 22 0,0-22 16,0 0-16,0 0 0,0 0 16,0 0-16,-21-21 0,21 22 15,21-44 110</inkml:trace>
  <inkml:trace contextRef="#ctx0" brushRef="#br1" timeOffset="150750.2">13779 15896 0,'0'-21'110,"0"42"-63,0 0-32,0 1-15,0-1 16,0 0-16,0 0 16</inkml:trace>
  <inkml:trace contextRef="#ctx0" brushRef="#br1" timeOffset="151105.38">13801 16235 0,'0'0'0,"0"21"0,-22-21 0,22-21 78,22 21-47,-1 21-15,-21 0-16,21 0 0,-21 1 16,0-1-16,0 0 0,0 0 0,0 21 15,-42-20-15,20 20 0,1-21 16,-21 21-16,0 1 0,-1-22 15,1 0-15,-22 0 0,22 22 0,0-43 16,-22 21-16,22 0 0,0-21 16,-1 0-16,1 0 0,21 0 0,0-21 15,-1 0-15,1-1 0,21 1 0,0 0 16</inkml:trace>
  <inkml:trace contextRef="#ctx0" brushRef="#br1" timeOffset="151896.37">13779 15939 0,'0'-22'94,"0"1"-78,-21 21 15,0 0-15,21 21-16,0 1 15,0-1 1,0 0-1,21-21 1,0 0 0,1 0-1,-22-21-15,0 0 16,0-1-16,0 1 16,-22 21-1,22-21-15,-21 21 0,0 0 16,0 21-1,21 0-15,0 1 16,0-1-16,0 0 16,0 0-16,0 0 15,0 0 1,21-21 0,0 0-1</inkml:trace>
  <inkml:trace contextRef="#ctx0" brushRef="#br1" timeOffset="152509.14">13801 16320 0,'-22'0'32,"22"21"-17,22-21 48,-1 0-32,-21-21-31,0-1 16,0 1-1,-21 21 1,-1 0-1,1 0-15,21 21 0,-21 1 16,21-1-16,0 0 16,0 0-1,21-21 1,0 0-16,1 0 16,-1-21-16,0 21 0</inkml:trace>
  <inkml:trace contextRef="#ctx0" brushRef="#br1" timeOffset="181072.4">13123 16849 0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7T11:52:34.8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614 0,'-21'0'0,"21"-21"15,-21 21 1,-1 0-16,1 0 16,0 0-1,0 0 1,0 0-1,42 0 32,0 0-47,0 0 16,22 0-16,-1 0 0,21 0 0,1 0 16,-1 0-16,1 0 0,21 0 15,-22 0-15,1 0 0,20-21 16,-20 21-16,20 0 0,-20 0 15,-1 0-15,1 0 0,-22 0 16,1-22-16,-1 22 0,-21 0 0,0 0 16,0 0-16,-42 0 31,0 0-31,0 22 0,-21-22 16,20 0-16,1 21 0,0-21 0,0 0 15,0 0-15,0 21 0,-1-21 16,1 21-16</inkml:trace>
  <inkml:trace contextRef="#ctx0" brushRef="#br0" timeOffset="348.3">1968 677 0,'0'0'0,"-21"-21"31,21 0-31,0 0 15,-21 21-15,21-21 16,0 42 15,0 0-31,0 0 0,0 0 16,0 22-16,0-1 0,0 0 16,0 1-16,0-1 0,0 22 15,0-22-15,0 0 0,0 22 16,0-22-16,0 0 0,0 1 0,0-22 15,0 21-15,0-21 0,0 1 16,0 20-16,0-21 0,0 0 16,21-21 15,-21-21-15,0 0-16</inkml:trace>
  <inkml:trace contextRef="#ctx0" brushRef="#br0" timeOffset="840.51">2434 931 0,'-63'0'31,"41"0"-31,1 22 0,0-1 15,0 0-15,0 0 0,21 0 0,0 0 16,-21 22-16,21-22 16,-22 0-16,22 21 0,0-20 0,0 20 15,0-21-15,0 0 0,0 0 16,0 1-16,22-1 0,-1 0 0,0 0 16,0 0-16,0-21 0,0 0 15,1 0-15,-1 0 0,21 0 0,-21 0 16,22 0-16,-22 0 0,21 0 15,-21-21-15,22 21 0,-22-21 0,21 0 16,-21 0-16,0-1 0,1-20 16,-1 21-16,0-21 0,0 20 0,0-20 15,-21 0-15,0-1 16,0 1-16,0 0 0,0 21 0,0-22 16,-21 22-16,0 0 0,-21 21 15,20 0-15,1 0 0,-21 0 16,21 0-16,-22 0 0,1 0 0,21 0 15,-21 21-15,20 0 0,1 0 16,-21 1-16,21-1 0,0 0 0,21 0 16,-22 0-16,22 0 0,-21 1 15,21-1-15,0 0 0,0 0 0,0 0 16,21-21-16,1 0 16</inkml:trace>
  <inkml:trace contextRef="#ctx0" brushRef="#br0" timeOffset="2051.84">4720 677 0,'0'-21'0,"0"42"0,0-63 16,0 21-16,0 0 0,0 0 16,-21 21-16,21-22 15,-21 1-15,0 21 0,-1 0 16,1 0 0,0 0-16,0 0 15,0 21-15,0 1 16,-1 20-16,22-21 0,-21 0 15,0 22-15,21-1 0,-21 0 16,0 1-16,0-1 0,21 21 0,0-20 16,-22-1-16,22 0 0,0-20 15,0 20-15,0-21 0,0 21 0,0-20 16,0-1-16,22 0 0,-1 0 16,0-21-16,0 21 0,0-21 0,0 0 15,1 0-15,20 0 0,-21 0 16,0 0-16,22 0 0,-22 0 15,21-21-15,0 0 0,-20 0 0,20 0 16,0-1-16,-21-20 0,22 21 16,-1-21-16,-21 20 0,0-20 15,1 0-15,-1 21 0,0-22 0,-21 22 16,0 0-16,0 0 0,0 0 16,0-1-1,-21 22-15,0 0 16,-1 0-16,22 22 0,0-1 15,-21-21-15,21 21 16,21-21 15,1 0-15,-1 0-16,0 0 16,-21-21-16,21 21 0,0-21 0,-21-1 15,21 22-15,1-21 16,-22 42 46,0 1-62,0-1 0,0 0 16,0 0-16,0 21 0,-22-20 16,22-1-16,0 21 0,0-21 0,0 0 15,0 1-15,0-1 0,0 21 16,0-21-16,0 0 0,0 1 15,0-1-15,0 0 16,22-21-16,-1 0 0,0 0 0,21 0 16,-21 0-16,1 0 0,20 0 15,-21 0-15,0 0 0,22-21 0,-1 0 16,-21-1-16,21 1 0,-20 0 16,-1 0-16,21-21 0,-21 20 0,0-20 15,1 0-15,-22 21 0,0-22 16,0 22-16,0-21 0,0 21 15,0-1-15,0 1 0,-22 21 16,1 0-16,0 0 16,-21 21-16,21 1 0,-1-1 15,1 0-15,0 21 0,21-21 16,-21 22-16,21-22 0,-21 21 0,21-21 16,0 22-16,0-22 0,0 0 15,0 21-15,0-20 0,0-1 16,21 0-16,0 0 0,0-21 15,22 0-15,-22 21 0,21-21 0,-21 0 16,22 0-16,-1 0 16,0 0-16,1 0 0,-1 0 0</inkml:trace>
  <inkml:trace contextRef="#ctx0" brushRef="#br0" timeOffset="3144.46">6392 953 0,'0'0'15,"21"-22"-15,-21-20 0,0 21 0,0 0 16,0 0-16,0-1 0,0 1 0,-21 21 16,21-21-16,-21 21 0,0 0 15,0 0-15,0 0 16,-1 0-16,1 0 0,21 21 16,-21 0-16,0 1 0,0-1 15,0 21-15,-1-21 0,1 22 0,0-22 16,21 21-16,-21 0 0,0-20 15,21 20-15,0-21 0,-21 21 0,21-20 16,0-1-16,0 0 0,0 0 16,0 0-16,21 0 0,0-21 15,0 0-15,0 0 16,0 0-16,1 0 0,-1 0 0,0 0 16,0-21-16,0 0 0,0 21 15,1-21-15,-1 0 0,0-22 16,0 22-16,0-21 0,0 21 0,1-22 15,-1 1-15,0 0 0,-21 21 16,0-22-16,21 1 0,-21 21 0,0 0 16,0-1-16,0 44 31,-21-1-31,0 0 16,21 0-16,-21 21 0,21-20 0,0 20 15,0 0-15,0-21 0,0 22 16,0-22-16,0 0 0,0 21 0,0-20 15,0-1-15,0 0 0,0 0 16,21-21-16,0 21 0,21 0 16,-21-21-16,1 0 0,20 0 0,-21 0 15,21 0-15,1 0 0,-22 0 16,21-21-16,1 0 0,-1 0 0,-21 0 16,0 0-16,22-1 0,-22-20 15,0 0-15,0-1 0,0 1 0,0-21 16,-21 20-16,0-20 0,22 20 15,-22 1-15,21 0 0,-21-1 0,0 1 16,0 21-16,21 0 0,-21 0 16,0-1-16,0 1 0,-21 42 31,0 1-31,21-1 16,-22 0-16,1 0 0,21 21 15,0 1-15,-21-1 0,0-21 0,21 22 16,-21-1-16,21 0 0,0 1 15,-21-1-15,21 0 0,0 1 0,0-22 16,0 21-16,0-21 0,0 0 0,0 1 16,0-1-16,0 0 0,21 0 15,0 0-15,0-21 0,0 21 0,22-21 16,-22 0-16,0 0 0,21 0 16,-21 0-16,22 0 0,-22 0 0,21 0 15,-21 0-15,1-21 16,-1 0-16,42-21 0,-42 21 15,-21-1-15,22-20 0,-1 21 16,-21-21-16,0 20 0,0-20 0,0 21 16,0-21-16,0 20 0,0 1 15,-21 21 1,-1 21-16,1 1 16,0 20-16,21-21 0,0 0 15,-21 22-15,21-22 0,-21 21 16,21-21-16,0 0 0,0 1 0,0-1 15,0 0-15,0 0 0,0 0 0,21 0 16,0-21-16,-21 22 0,21-22 16,0 0-16,22 0 0,-22 0 15,0 0-15,0 0 0,22 0 16,-22 0-16,0 0 0,0 0 0,0 0 16,0-22-16,1 22 0,-1-21 15,0 0-15,0 0 0,0 0 0,-21 0 16,21-1-16,-21 1 0,22 0 0,-22 0 15,0 0-15</inkml:trace>
  <inkml:trace contextRef="#ctx0" brushRef="#br0" timeOffset="3421.26">6773 783 0,'0'0'0,"-21"0"0,42 0 31,0 0-15,22 0-16,-1 0 0,-21 0 16,43 0-16,-22 0 0,0 0 0,1 0 15,-1 0-15,0-21 16,1 21-16,-22 0 0,21 0 0,-21 0 15,1 0-15,-1-21 0,0 21 16,-21-21-16</inkml:trace>
  <inkml:trace contextRef="#ctx0" brushRef="#br0" timeOffset="3924.49">9546 635 0,'0'0'0,"0"-21"0,0 0 16,0 0-16,0-1 16,21 1-16,-21 0 0,0 0 0,21 21 15,-21-21-15,0 42 31,0 0-31,0 0 0,-21 0 16,21 22-16,-21-1 0,0 0 0,0 1 16,21 20-16,-21-20 0,-1 20 15,1 1-15,0-22 0,0 0 0,0 22 16,21-22-16,-21-21 0,21 22 0,0-22 16,0 0-16,0 0 0,0 0 15,21 0-15,0-21 0,0 0 16,0 0-16,22 0 0,-22 0 15,0 0-15,0 0 0,21-21 0,-20 0 16,-1 0-16,0 0 0,0 0 16,21-1-16,-20-20 0</inkml:trace>
  <inkml:trace contextRef="#ctx0" brushRef="#br0" timeOffset="4122.49">9377 910 0,'-21'0'32,"42"0"-17,0 0 1,0 0-16,0 0 0,22 0 16,-1 0-16,0 0 0,1 0 0,-1 0 15,0 0-15,1-21 0,-1 21 16</inkml:trace>
  <inkml:trace contextRef="#ctx0" brushRef="#br0" timeOffset="4708.35">10541 931 0,'0'-21'16,"0"0"-1,21 21-15,-21-21 0,0 0 16,0 0-16,0-1 0,0 1 0,0 0 16,0 0-16,0 0 0,-21 0 15,0-1-15,0 22 0,-1 0 16,1 0-16,0 0 0,0 0 16,-21 0-16,20 0 0,-20 0 0,0 0 15,21 22-15,-22-1 0,1 21 16,21-21-16,-22 22 0,22-1 15,0 0-15,-21-21 0,21 22 16,21-1-16,0 0 0,0-20 0,0 20 16,0-21-16,0 0 0,0 0 0,0 1 15,21-1-15,0-21 0,21 21 16,-21-21-16,1 0 0,20 0 0,-21 0 16,21 0-16,-20 0 0,20 0 15,-21-21-15,21 21 0,-20-21 0,20-1 16,-21-20-16,0 21 0,0-21 15,1 20-15,-1-20 0,0 0 16,0-1-16,-21 1 0,0 0 16,0 21-16,0-22 0,0 22 0,0 0 15,0 42 1,0 21 0,0-20-16,0 20 0,0 0 0,0-21 15,0 22-15,-21-1 0,21 0 16,0-20-16,0 20 0,0-21 0,0 0 15,0 0-15,0 1 0,0-1 16,21 0-16,0-21 16,0 0-16,1 0 0,-1 0 15,0 0-15,0 0 0,21-21 16,-20 0-16,20-1 0,0-20 0</inkml:trace>
  <inkml:trace contextRef="#ctx0" brushRef="#br0" timeOffset="5229.21">11176 614 0,'0'0'0,"0"-21"0,0-43 32,-21 85-17,21 1-15,-21 20 0,-1-21 16,22 21-16,-21 1 0,21-1 16,0 0-16,0 1 0,-21-1 0,21 0 15,0-20-15,-21 20 16,21 0-16,0-21 0,0 1 0,0-1 15,0 0-15,0 0 0,0 0 16,-21-21-16,21 21 16,0-42-1,0 0-15,0 0 16,0-21-16,0 20 0,0 1 16,21-21-16,-21 21 0,21-22 15,0 22-15,0-21 0,1 21 0,-1 0 16,21-1-16,-21 1 0,0 0 15,22 0-15,-1 21 0,-21 0 0,22 0 16,-22 0-16,0 0 0,21 0 16,-21 21-16,1 0 0,-1 0 15,0 22-15,0-22 0,0 21 16,-21 1-16,0-22 0,0 21 0,0 0 16,0-20-16,-21 20 0,0-21 0,-21 0 15,20 0-15,-20 1 0,0-1 16,-1-21-16,1 21 0,0-21 0,-1 0 15,22 0-15,0 0 0,-21 0 16,21 21-16,-1-21 0,1 0 16,21-21 15,0 0-31,21 21 0,-21-21 16,22-1-16,-1 22 0,0-21 15</inkml:trace>
  <inkml:trace contextRef="#ctx0" brushRef="#br0" timeOffset="5544.89">12086 466 0,'0'0'0,"-21"0"0,0 21 16,21 0-16,-21 0 15,21 0-15,0 1 0,0 20 16,0-21-16,0 21 0,-22 1 0,22-1 16,-21 0-16,0 1 0,21-1 15,-21 0-15,21-20 0,0 20 0,0 0 16,-21-21-16,21 1 0,0-1 16,0 0-16,0 0 0,-21 0 0,21 0 15,21-21 32,0 0-47,0 0 0,0-21 16,0 0-16</inkml:trace>
  <inkml:trace contextRef="#ctx0" brushRef="#br0" timeOffset="5977.53">12277 953 0,'21'0'47,"0"0"-47,0 0 0,0-22 15,0 22-15,1-21 16,-1 21-16,21-21 0,-21 0 0,0 0 16,-21 0-16,22 21 0,-22-22 15,21 1-15,-21 0 0,0 0 0,0 0 16,-21 21-16,-1 0 15,1 0-15,0 0 0,0 0 16,-21 0-16,20 0 0,-20 21 0,0 0 16,-1 0-16,22 22 0,-21-22 15,0 21-15,20 0 0,-20-20 0,21 20 16,0 0-16,21-21 0,0 1 16,0 41-16,0-42 0,21 0 15,0 1-15,0-22 0,22 21 16,-1-21-16,0 0 0,-21 0 15,22 0-15,20 0 0,-20 0 0,-1 0 16,0 0-16,1 0 0,-22-21 16,21-1-16,-21 1 0,22 21 0,-22-21 15,0 0-15,0 0 0,0 0 16,-21-1-16,0 1 0,0 0 16</inkml:trace>
  <inkml:trace contextRef="#ctx0" brushRef="#br0" timeOffset="7384.33">1016 1736 0,'0'0'0,"-21"0"0,0-21 16,21-1 15,21 22-15,0 0-16,0 0 15,0 0-15,0 0 0,22 0 16,-22 0-16,0 0 0,21 0 16,1 0-16,-1 0 0,0 0 0,1 0 15,-1 0-15,22 0 16,-22 0-16,0 0 0,22 0 16,-1 22-16,-20-22 0,20 0 0,-21 0 15,22 0-15,-22 0 0,1 0 16,20 0-16,1 0 0,-22 0 0,43 0 15,-22 0-15,1 0 0,20 0 16,-20 0-16,20 0 0,1 0 0,0 0 16,-22 0-16,22 0 0,0-22 15,-22 22-15,22-21 0,-1 21 0,22 0 16,-21-21-16,21 21 0,-22 0 16,22-21-16,-21 21 0,21 0 0,0 0 15,-22-21-15,22 21 16,0 0-16,0 0 0,0-21 0,-1 21 15,1 0-15,0 0 0,0 0 16,0 0-16,0-22 0,-1 22 0,1 0 16,0 0-16,0 0 0,0 0 15,0-21-15,21 21 0,-22 0 16,1 0-16,0 0 0,21 0 0,-21 0 0,21 0 16,0-21-16,0 21 0,-21 0 15,21 0-15,-21 0 0,21 0 0,0 0 16,-22 0-16,22-21 0,0 21 15,0 0-15,0 0 0,-21 0 0,21 0 16,-21 0-16,21 0 0,0 0 16,0 0-16,0 0 0,0 0 15,-21 0-15,21-21 0,-21 21 0,21 0 16,-21 0-16,21 0 0,0 0 16,0 0-16,-22 0 0,22 0 0,-21 0 15,0 0-15,21 0 0,-21 0 16,21-21-16,0 21 0,0 0 0,-21 0 15,21 0-15,-21 0 0,-1 0 16,22-22-16,-21 22 0,21 0 16,0 0-16,-21 0 0,148 0 15,-148 0-15,0-21 0,0 21 16,-1 0-16,1 0 0,0 0 0,0 0 16,0-21-16,-22 21 0,1 0 15,21 0-15,-43-21 0,22 21 0,-21 0 16,-1 0-16,-21 0 0,22 0 0,-22 0 15,1 0-15,-22 0 0,0 0 16,0 0-16,0 0 0,0 0 0,1 0 31,-1 0-31,-42 0 63,-22 0-63,22 0 15</inkml:trace>
  <inkml:trace contextRef="#ctx0" brushRef="#br0" timeOffset="9220.59">381 2540 0,'0'0'0,"21"-21"0,-21 0 16,21 21-16,0-21 16,1-1-16,-22 1 15,0 0-15,21 0 16,-21 0-16,0 0 15,-21 21 1,-1 0-16,1 0 0,0 0 0,0 0 16,0 0-16,0 0 0,-1 21 15,1 0-15,0-21 0,0 21 16,0 0-16,0 22 0,-1-22 0,22 0 16,-21 21-16,0-21 0,0 22 15,21-1-15,0-21 0,0 22 16,0-22-16,0 21 0,0-21 15,0 22-15,0-22 0,0 0 16,0 0-16,0 0 0,21-21 0,0 21 16,0 1-16,1-22 0,-1 0 15,0 21-15,0-21 0,0 0 0,0 0 16,1 0-16,20 0 0,-21 0 16,0 0-16,22 0 0,-22-21 15,21 21-15,0-22 0,-20 1 0,20 0 16,0 0-16,1 0 0,-22 0 15,21-1-15,-21-20 0,0 21 16,1-21-16,-1 20 0,-21-20 16,21 21-16,-21 0 0,0 0 0,0-22 15,0 22-15,0 0 16,0 0-16,-21 21 16,0 0-1,-1 0-15,22 21 16,-21 0-16,21 0 15,-21 0-15,21 1 16,0-1-16,0 0 0,21-21 16,0 0-1,1 0-15,-1 0 16,0 0-16,0 0 16,0 0-16,0-21 0,-21 0 0,22 21 15,-1-22-15,-21 1 0,0 0 16,21 21-16,0-21 0,-21 0 15,0 0-15,21 21 16,-21 21 15,0 0-31,0 0 16,0 0-16,0 22 0,-21-22 16,21 0-16,0 0 0,0 21 0,0-20 15,0-1-15,-21 0 16,21 0-16,0 0 0,0 0 0,0 1 15,0-1-15,0 0 0,21 0 16,0-21-16,0 21 0,1-21 0,-1 0 16,0 0-16,0 0 0,0 0 15,22 0-15,-22 0 0,21 0 16,-21-21-16,22 21 0,-1-21 0,-21 0 16,21 0-16,1-1 0,-22 1 15,21 0-15,-21 0 0,1-21 0,-1 20 16,0 1-16,0 0 15,-21 0-15,0 0 0,0 0 0,0-1 16,-21 22 0,0 0-1,0 0-15,-1 22 0,1-1 16,0 0-16,0 0 0,0 0 0,0 0 16,21 1-16,0-1 0,-22 0 15,22 21-15,0-21 0,0 1 0,0-1 16,0 0-16,0 0 15,22-21-15,-22 21 0,21-21 16,0 0-16,0 0 0,-21 21 0,21-21 16,22 0-16,-22 0 0,0 0 15,0 0-15,0 0 0,0 0 16,1-21-16,20 21 0,-21-21 16,0 21-16,22-21 0</inkml:trace>
  <inkml:trace contextRef="#ctx0" brushRef="#br0" timeOffset="10047.96">2371 2582 0,'0'0'15,"0"-84"1,0 63-16,-22-1 16,1 22-16,21-21 0,-21 21 15,0 0-15,0 0 0,0 0 0,-1 0 16,1 0-16,0 0 0,0 21 15,0 1-15,0-1 0,-1 0 16,1 21-16,21-21 0,-21 22 0,0-22 16,21 21-16,-21-21 0,21 22 15,-21-22-15,21 0 0,0 21 16,0-20-16,0-1 0,0 0 0,0 0 16,21 0-1,0-21-15,0 0 0,0 0 16,0 0-16,1 0 0,-1-21 15,0 0-15,0 21 0,0-21 16,-21 0-16,21-1 0,1-20 16,-1 21-16,0-21 0,0-1 15,-21 22-15,0-21 0,21-1 0,-21 22 16,21 0-16,-21 0 0,0 0 16,0 0-16,0 42 31,0 0-31,0 0 0,0 0 15,0 0-15,0 22 0,0-22 16,0 0-16,0 21 0,0-20 16,0 20-16,0-21 0,0 0 0,0 0 15,0 1-15,0-1 0,0 0 16,0 0-16,22 0 16,-1-21-16,0 0 0,0 0 0,0 0 15,0 0-15,1 0 0,-1 0 16,0 0-16,0 0 0,0 0 0,22-21 15,-22 0-15,0 0 0,0 0 16,21-1-16,-20 1 0,-1-21 0,0 21 16,0-22-16,-21 1 0,21 0 15,0-22-15,-21 22 0,0 0 0,0-1 16,22 1-16,-22 21 0,0 0 0,0-1 16,0 1-16,0 0 0,0 42 46,0 22-46,0-22 0,0 0 0,-22 21 16,22 1-16,0-1 0,0 0 16,-21-21-16,21 22 0,-21-1 0,21-21 15,-21 22-15,21-22 0,0 21 16,0-21-16,0 0 0,0 1 0,0-1 16,0 0-16,0 0 15,0 0-15,21-21 31,0 0-15,0 0-16,1-21 0,-22 0 0,21 21 16,0-21-16</inkml:trace>
  <inkml:trace contextRef="#ctx0" brushRef="#br0" timeOffset="10496.04">3090 2625 0,'0'21'15,"-21"0"1,21 0-16,21-21 31,0 0-31,1 0 16,-1 0-16,0 0 16,0-21-16,0 0 0,0 21 15,-21-21-15,22 0 0,-22-1 16,21 22-16,-21-21 0,0 0 0,0 0 15,0 0-15,0 0 16,-21 21 0,-1 0-16,1 0 15,21 21-15,-21 0 0,0 0 0,0 0 16,0 0-16,-1 1 0,1 20 0,21-21 16,0 0-16,-21 22 0,21-22 15,-21 0-15,21 0 0,0 0 16,0 0-16,0 1 0,0-1 15,0 0-15,21 0 0,0-21 16,0 21-16,1-21 16,-1 0-16,0 0 0,0 0 15,0 0-15,0 0 0,1 0 0,-1 0 16,0-21-16,0 0 16,0 0-16,0 21 0,-21-21 0,0-1 15,0 1-15,22-21 0,-22 21 16</inkml:trace>
  <inkml:trace contextRef="#ctx0" brushRef="#br0" timeOffset="10777.25">2709 2328 0,'21'0'31,"1"0"-31,-1 0 16,21 0-16,-21 0 0,22 0 0,-22 0 15,21 0-15,0 0 16,-20-21-16,20 21 0,-21 0 0,0 0 16,0 0-16,1 0 15,-1 0-15,-21-21 47</inkml:trace>
  <inkml:trace contextRef="#ctx0" brushRef="#br0" timeOffset="11319.84">4805 2350 0,'0'0'16,"0"-22"-16,21 1 0,-21 0 0,21 0 15,-21 0-15,0 0 16,0 42 15,-21 0-15,0 0-16,0 21 0,21-20 15,-22 20-15,1 0 0,0 1 16,21-1-16,-21 0 0,21 1 0,-21-1 16,21 0-16,-21 1 0,-1-1 15,22-21-15,-21 21 0,21-20 0,0-1 16,0 0-16,0 0 0,0 0 15,21-21-15,1 0 0,-1 0 16,0 0-16,0 0 0,21 0 0,-20 0 16,-1-21-16,21 0 0,-21 0 15,0 0-15,1-1 0,-1 1 0</inkml:trace>
  <inkml:trace contextRef="#ctx0" brushRef="#br0" timeOffset="11560.49">4445 2604 0,'21'0'31,"21"0"-31,-20 0 0,-1 0 0,0 0 0,21 0 16,1 0-16,-22 0 0,21 0 0,0-22 15,1 22-15,-22 0 16,21-21-16,-21 21 0,22 0 0,-22-21 16,0 21-16,0 0 0,0 0 15,1 0-15</inkml:trace>
  <inkml:trace contextRef="#ctx0" brushRef="#br0" timeOffset="12192.72">5461 2646 0,'0'0'0,"21"0"0,0 0 15,0 0 1,1 0-16,-22-21 16,0 0-1,21-1-15,-21 1 16,0 0-16,0 0 0,0 0 15,0-22-15,0 22 0,-21 0 16,-1 21-16,22-21 0,-21 0 0,0 21 16,0 0-16,0 0 15,0 0-15,-1 0 0,1 21 16,0 0-16,0 0 0,0 22 16,0-22-16,-1 21 0,1-21 15,0 22-15,0-22 0,0 21 0,21 0 16,0-20-16,-21-1 0,21 21 15,0-21-15,0 0 0,0 1 0,0-1 16,0 0-16,21-21 16,0 0-16,0 0 0,0 0 0,0 0 15,1 0-15,-1 0 0,0 0 0,21-21 16,-21 0-16,1-1 0,20 1 16,-21 0-16,0 0 0,0 0 0,22-22 15,-22 22-15,0-21 0,-21 21 16,21-22-16,-21 22 0,21-21 0,-21 21 15,0 0-15,0-1 0,0 1 16,0 42 15,0 1-31,0-1 16,-21 21-16,21-21 0,-21 0 0,21 22 16,-21-22-16,21 21 0,0-21 15,0 1-15,0-1 0,0 0 0,0 0 16,0 0-16,0 0 0,0 1 15,21-22-15,0 0 16,0 0-16,1 0 0,-1 0 16,0-22-16,0 1 0,21 21 15,-20-21-15,-1 0 0</inkml:trace>
  <inkml:trace contextRef="#ctx0" brushRef="#br0" timeOffset="12784.27">6244 2201 0,'0'0'16,"0"-21"-16,-21 21 16,0 0-1,0 21 1,-1 1-16,22-1 0,0 0 0,0 0 16,-21 0-16,21 0 0,-21 22 15,21-1-15,0-21 0,-21 22 0,21-1 16,0 0-16,0-21 0,0 22 15,-21-22-15,21 0 0,0 21 16,-21-20-16,21-1 0,0 0 16,0 0-16,0-42 47,0 0-32,0 0-15,0-1 0,0 1 0,0 0 16,0 0-16,0 0 0,0 0 0,21-1 15,0 1-15,0 0 16,0 0-16,0 0 0,1 21 16,-1-21-16,0 21 0,0-22 15,0 22-15,0 0 0,1 0 0,-1 0 16,21 0-16,-21 0 0,22 22 16,-22-1-16,21 0 0,-21-21 0,0 21 15,1 0-15,-22 22 0,0-22 0,0 0 16,0 0-16,0 0 0,-22 0 15,1 1-15,-21-1 0,21 0 0,-22 0 16,22-21-16,-21 21 0,21 0 16,-22-21-16,22 22 0,0-22 0,0 0 15,0 0-15,0 21 0,-1-21 16,1 0-16,0 0 16,0 0-1,21-21 16,21-1-31,0 1 0,0 0 16,1 0-16,-1 0 0</inkml:trace>
  <inkml:trace contextRef="#ctx0" brushRef="#br0" timeOffset="13104.59">6858 2117 0,'0'0'0,"0"-21"0,21-1 31,-21 44-15,0-1-1,0 0-15,0 0 0,0 21 16,0-20-16,0 20 0,0-21 0,-21 21 16,0 1-16,21-1 0,-21 0 0,-1 1 15,1-1-15,21 0 0,-21-20 0,21 20 16,-21-21-16,21 21 0,0-20 15,0-1-15,-21 0 0,21 0 0,0 0 16,0 0-16,0 1 0,0-1 16,21-21 15,0 0-31,-21-21 16,21-1-16,0 1 0,1 0 0,-1 0 15</inkml:trace>
  <inkml:trace contextRef="#ctx0" brushRef="#br0" timeOffset="13532.51">7027 2604 0,'0'21'16,"21"-21"15,1 0-31,-1 0 0,0 0 16,0 0-16,0 0 15,0-21-15,1-1 0,-1 22 0,0-21 16,0 0-16,0 0 0,-21 0 16,21 0-16,-21-1 0,0 1 15,0 0-15,-21 21 16,0 0 0,0 0-16,0 0 0,-22 21 15,22 0-15,0 1 16,0-1-16,0 0 0,0 0 0,-1 0 15,1 22-15,21 20 0,0-42 16,0 0-16,0 1 0,0-1 16,0 0-16,0 0 0,0 0 0,21-21 15,1 21-15,-1-21 0,0 0 16,0 0-16,21 0 0,-20 0 0,-1 0 16,0 0-16,0 0 0,21 0 0,-20 0 15,-1-21-15,0 0 0,0 0 16,0 21-16,-21-21 0,21 0 15,-21-1-15,22 1 16,-1 21-16</inkml:trace>
  <inkml:trace contextRef="#ctx0" brushRef="#br0" timeOffset="14096.46">8784 2328 0,'21'-21'0,"-42"42"0,42-63 0,-21 21 0,0 0 16,21 0-16,-21-1 0,0 1 15,0 0-15,0 0 16,22 21-16,-22-21 16,0 42 15,-22 0-31,22 21 16,-21-20-16,21 20 0,-21-21 0,21 21 15,-21 1-15,0-1 0,21 22 16,0-22-16,-21-21 0,21 21 15,-22 1-15,22-22 0,0 21 0,0-21 16,0 1-16,0-1 16,0 0-16,22-21 0,-1 0 15,0 0-15,0 0 0,0 0 16,0-21-16,1 0 0,-1-1 0,0 1 16,0 0-16,0 0 0</inkml:trace>
  <inkml:trace contextRef="#ctx0" brushRef="#br0" timeOffset="14304.51">8572 2413 0,'0'0'0,"-21"0"0,42 0 31,1 0-31,-1 0 16,0 0-16,21 0 0,-21 0 15,22 0-15,-1 0 0,0 0 0,1-21 16,-1 21-16,-21-21 0,22 21 16,-1 0-16,-21 0 0,0 0 0</inkml:trace>
  <inkml:trace contextRef="#ctx0" brushRef="#br0" timeOffset="14919.93">9334 2455 0,'0'0'0,"22"0"0,-1 0 15,0 0-15,0 0 16,-21-21-16,0 0 0,21 21 16,-21-21-16,21 21 0,-21-21 15,0 0-15,0-1 0,0 1 16,0 0-16,0 0 15,0 0-15,-21 21 0,0 0 16,0 0-16,0 0 0,0 0 16,-1 0-16,-20 0 0,21 21 15,0 0-15,-22-21 0,22 21 16,-21 22-16,21-22 0,-22 21 0,1-21 16,21 22-16,0-1 0,0-21 0,-1 21 15,1 1-15,21-22 0,0 0 16,0 0-16,0 0 0,0 1 0,21-1 15,1-21-15,-1 0 0,0 21 16,0-21-16,0 0 0,0 0 0,1 0 16,-1 0-16,0 0 0,0-21 0,21 0 15,-20-1-15,-1 22 16,0-21-16,0 0 0,0-21 0,0 21 16,1-1-16,-1-20 0,0 21 15,0-21-15,-21 20 0,0-20 0,21 21 16,-21 0-16,21 0 0,-21-1 0,0 1 15,0 42 1,0 1 0,0-1-16,0 21 15,0-21-15,0 0 0,-21 22 0,21-22 16,0 21-16,-21-21 0,21 1 0,0-1 16,0 21-16,0-21 0,0 0 15,0 1-15,0-1 0,21-21 31,0 0-31,1 0 16,-1 0-16,0 0 0,0-21 0,0-1 16,0 1-16</inkml:trace>
  <inkml:trace contextRef="#ctx0" brushRef="#br0" timeOffset="15471.52">9885 2180 0,'0'0'0,"0"-21"0,0 0 0,-21 21 15,-1 0 1,1 0-16,0 0 16,21 21-16,-21 0 0,21 0 15,-21 1-15,21-1 0,0 0 16,0 21-16,0-21 0,-21 22 0,21-22 16,0 21-16,0 1 0,0-22 15,0 21-15,0-21 0,0 22 0,0-22 16,0 0-16,0 0 0,0 0 15,-22-21 1,22-21 15,0 0-31,0 0 0,0 0 16,0-22-16,0 22 0,22 0 16,-22 0-16,21 0 15,0-1-15,0 1 0,0 0 0,0 0 16,1 21-16,-1-21 0,0 21 0,21 0 15,-21-21-15,1 21 0,20 0 16,-21 0-16,0 0 0,22 0 0,-22 21 16,0 0-16,0-21 0,0 21 15,0 21-15,-21-20 0,0-1 0,0 0 16,0 0-16,0 21 0,-21-20 0,0-1 16,-21 0-16,21 0 0,-22 0 15,1 0-15,0-21 0,-1 22 16,1-1-16,0-21 0,-1 0 0,22 0 15,-21 0-15,21 0 0,-1 0 16,1 0-16,0 0 0,0 0 16,42 0 15,0-21-31,0-1 0,1 22 16,-1-21-16,0 0 0</inkml:trace>
  <inkml:trace contextRef="#ctx0" brushRef="#br0" timeOffset="15803.73">10499 2117 0,'0'-43'31,"0"65"-15,0-1-16,0 21 15,0-21-15,0 0 0,0 1 0,0 20 16,0-21-16,0 21 0,0 1 0,-22-22 16,22 21-16,0-21 0,0 22 15,-21-22-15,21 21 0,-21-21 16,21 1-16,-21-1 0,21 0 16,0 0-16,0 0 0,0 0 0,0 1 15,0-44 32,21 1-47,0 0 0,0 0 16,1 0-16,-22 0 0</inkml:trace>
  <inkml:trace contextRef="#ctx0" brushRef="#br0" timeOffset="16200.49">10626 2477 0,'0'0'0,"21"0"47,0 0-47,0 0 0,0-22 16,0 22-16,1-21 16,-1 21-16,0-21 0,0 0 0,0 21 15,-21-21-15,0 0 0,21 21 0,-21-22 16,0 1-1,-21 21 1,0 0-16,0 0 0,-21 0 16,20 0-16,1 21 15,21 1-15,-21-22 0,0 21 0,0 0 16,21 21-16,0-21 0,0 1 0,0-1 16,0 21-16,0-21 0,0 0 15,0 1-15,0-1 0,0 0 0,0 0 16,0 0-16,21-21 0,0 21 15,0-21-15,0 0 0,1 0 16,-1 0-16,0 0 0,0 0 16,0 0-16,0 0 0,1-21 15,-22 0-15,21 0 0,0 0 16,0 0-16</inkml:trace>
  <inkml:trace contextRef="#ctx0" brushRef="#br0" timeOffset="17052.24">11218 2328 0,'0'-21'15,"0"42"-15,0-63 0,21 42 0,-21-21 16,0 42 31,0 0-47,0 0 15,0 1-15,0-1 0,0 0 0,0 21 16,0-21-16,-21 1 0,21 20 16,0-21-16,-21 0 0,21 22 15,0-22-15,0 0 0,0 0 0,0 0 16,0 0-16,0 1 16,0-44 15,0 1-16,0 0-15,0 0 0,0 0 16,0 0-16,0-22 0,0 22 16,21-21-16,-21 21 0,21-22 0,1 22 15,-22 0-15,21 0 0,0 0 16,0-1-16,21 1 0,-20 0 0,-1 21 16,21-21-16,-21 0 0,0 21 0,22 0 15,-22 0-15,0 0 16,21 0-16,1 0 0,-22 21 15,0 0-15,0 0 0,0 0 0,-21 1 16,0-1-16,0 21 0,0-21 16,0 0-16,0 22 0,0-22 0,0 0 15,-21 0-15,21 22 0,-21-43 16,21 21-16,-21 0 0,21 0 0,0 0 16,-21-21-1,0 0 16,21-21-15,0 0-16,0 0 16,0 0-16</inkml:trace>
  <inkml:trace contextRef="#ctx0" brushRef="#br0" timeOffset="17612.5">12361 2371 0,'0'0'0,"0"-21"0,0-22 31,-21 22-31,0 21 16,0-21-16,21 0 0,-21 21 0,-1-21 16,1 21-16,0 0 0,0 0 15,0 0-15,0 0 0,-1 0 0,-20 0 16,21 0-16,0 0 0,0 0 0,-1 21 15,-20 0-15,21 0 0,0 0 16,0 22-16,-1-22 0,1 21 0,-21 22 16,21-22-16,21-21 15,-21 21-15,21-20 0,0-1 0,0 21 16,0-21-16,0 0 0,21 1 16,0-22-16,0 0 0,0 0 15,22 0-15,-22 0 0,0 0 0,21 0 16,-21-22-16,22 22 0,-22-21 15,21 0-15,1 0 0,-22 0 16,0-22-16,21 22 0,-21 0 0,1-21 16,-1-1-16,0 22 0,-21-21 15,21 21-15,-21 0 0,21-1 0,-21 1 16,0 0-16,0 42 31,0 0-31,0 1 16,0-1-16,-21 0 0,21 0 15,0 21-15,-21-20 0,21-1 16,0 0-16,0 21 0,0-21 0,0 1 16,0-1-16,0 0 15,0 0-15,21-21 32,0 0-32,0 0 0,-21-21 15,22 0-15,-1 21 0</inkml:trace>
  <inkml:trace contextRef="#ctx0" brushRef="#br0" timeOffset="18268.66">12658 2286 0,'0'0'0,"0"21"31,0 0-31,-22-21 16,22 22-16,0-1 0,0 0 0,0 21 15,0-21-15,-21 1 0,21-1 16,0 0-16,-21 0 0,21 0 0,0 0 16,0 1-16,0-1 0,0 0 15,0 0-15,0 0 0,0-42 63,0 0-63,0 0 15,0 0-15,0-1 0,0-20 16,0 21-16,0 0 0,0-22 0,0 22 16,21-21-16,0 21 0,1 0 15,-22-1-15,21 1 0,0 0 0,0 0 16,0 21-16,0-21 0,1 21 16,-1 0-16,0 0 0,0 0 15,0 21-15,0 0 0,-21 0 16,0 0-16,22 1 0,-22-1 15,0 0-15,0 21 0,0-21 0,0 1 16,0 20-16,0-21 0,0 0 16,0 0-16,0 1 0,0-1 15,0 0-15,-22-21 0,22 21 0,0 0 16,0-42 31,0 0-47,0 0 15,0 0-15,0-1 0,0 1 16,0-21-16,0 21 0,22-22 0,-22 22 16,21 0-16,0-21 15,-21 21-15,21-1 0,0 1 0,0 0 16,1 0-16,-1 0 0,0 0 0,21 21 16,-21 0-16,1 0 0,-1 0 15,0 0-15,21 0 0,-21 0 0,-21 21 16,22 0-16,-22 0 0,21 0 0,-21 0 15,0 22-15</inkml:trace>
  <inkml:trace contextRef="#ctx0" brushRef="#br0" timeOffset="18412.2">13314 2455 0,'0'-63'0,"0"126"0,-21-41 0,-1-1 0,-20 42 16,21-42-1,21 1-15,-21-1 0,0 0 16,21 0 0,0-42 46,0 0-62,0 0 0,21 21 0</inkml:trace>
  <inkml:trace contextRef="#ctx0" brushRef="#br0" timeOffset="18995.65">13483 2328 0,'0'0'0,"-21"0"0,21 22 93,21-22-77,0 0 0,0 0-16,1 0 15,-1 0-15,0 0 16,0 0-16,0 0 16,0 0-16,1 0 0,-1 0 15,0 0-15,0-22 0,-21 1 16,21 21-16,-21-21 0,21 0 15,-21 0-15,0 0 16,-21 21 0,0 0-16,0 0 15,0 0-15,0 0 0,-1 21 16,1 0-16,-21 0 0,21 0 0,-22 0 16,22 22-16,0-22 0,-21 21 15,42-21-15,-21 22 0,21-22 0,0 0 16,0 21-16,0-20 0,0-1 15,0 0-15,21 0 16,0-21-16,0 0 0,0 21 0,0-21 16,1 0-16,-1 0 0,0 0 0,21 0 15,-21 0-15,1-21 16,-1 0-16,0 21 0,-21-21 0,21 21 16,-21-21-16,0-1 0,0 1 15,21 0-15</inkml:trace>
  <inkml:trace contextRef="#ctx0" brushRef="#br0" timeOffset="20593.54">15071 1503 0,'0'0'0,"21"0"15,-21-21 1,21 21 0,-42 0 77,0 0-93,-1 0 0,1 21 16,0-21-16,0 21 0,0-21 0,0 21 16,-1 0-16,1 1 0,0-1 15,0 0-15,0 0 0,0 0 16,-1 0-16,1 22 0,21-22 0,-21 21 16,0-21-16,0 22 0,0-22 15,-1 21-15,22 1 0,-42 20 16,21-21-16,21-20 0,-21 20 15,0-21-15,21 21 0,-22 1 0,22-22 16,-21 21-16,21 1 0,-21-1 0,21 0 16,0 1-16,-21-1 0,21 0 15,0 1-15,0-22 0,-21 21 0,21 0 16,0-20-16,0 20 0,0 0 16,0-21-16,0 22 0,0-22 15,0 21-15,0-21 0,21 22 0,-21-22 16,21 21-16,-21-21 0,21 22 0,0-22 15,1 21-15,-1-21 0,0 22 16,0-22-16,0 0 0,0 0 0,1 0 16,-1 1-16,0-1 0,0-21 15,0 0-15,0 0 0,1 0 16,-1 0-16,0 0 0,0 0 16,0 0-16,0 0 31,1 0-16,-22-21 17,21-1-17,-21 1 1,21 0-16,-21 0 16,0 0-16</inkml:trace>
  <inkml:trace contextRef="#ctx0" brushRef="#br0" timeOffset="22477.74">15282 1884 0,'21'0'0,"1"0"31,-1 0-16,-21-21 1,21 21 0,0 0-16,-21-21 15,0-1 17,-21 22-1,0 0-31,0 0 0,-1 0 0,1 0 15,0 22-15,0-22 0,0 21 16,0 0-16,-1-21 0,1 21 0,0 0 16,21 0-16,-21-21 0,21 22 15,-21-1-15,21 0 0,-21 0 0,21 0 16,0 0-16,0 1 0,0-1 16,0 0-16,0 0 0,0 0 0,0 0 15,0 1-15,0-1 16,0 0-16,21-21 0,0 21 15,-21 0-15,21-21 0,0 0 0,0 21 16,1-21-16,-1 0 0,0 0 16,0 0-16,21 0 0,-20 0 0,20 0 15,-21 0-15,21-21 0,-20 0 16,-1 21-16,21-21 0,-21 21 0,0-21 16,1 0-16,20 21 0,-21-22 0</inkml:trace>
  <inkml:trace contextRef="#ctx0" brushRef="#br0" timeOffset="23005.51">15875 1990 0,'0'-21'0,"0"42"0,21-42 0,-21-1 15,0 1 1,-21 42 15,0 1-15,0-1-16,21 0 15,0 0-15,-22 0 0,1-21 0,21 21 16,-21 1-16,21-1 0,0 0 16,-21 0-16,21 0 0,0 0 0,0 1 15,0-1-15,0 0 16,0 0-16,21-21 16,0 0-16,0 0 0,1 0 15,-1 0-15,0 0 0,0 0 16,0 0-16,22 0 0,-22 0 0,0-21 15,21 21-15,-21-21 0,1 0 0,-1 21 16,0-22-16,0 1 0,0 21 16,-21-21-16,21 0 0,-21 0 0,0 0 15,0-22-15,0 22 0,0 0 16,0 0-16,0-22 0,-21 22 0,0 0 16,0 21-16,0-21 0,0 21 15,-1 0-15,1 0 16,0 0-16,0 0 0,0 0 0,0 0 15,-1 21-15,1 0 0,0 0 16,0 1-16,21-1 0,-21 0 0,21 0 16,-21 0-16,21 0 0,-22 1 15,22-1-15,0 0 0,0 0 16,0 0-16,22-21 16,-1 0-16,0 0 15,0 0-15,0 0 0,0 0 16,1-21-16,-1 21 0</inkml:trace>
  <inkml:trace contextRef="#ctx0" brushRef="#br0" timeOffset="24561.23">16552 1566 0,'0'0'0,"0"-21"0,21-21 16,-21 63 15,0 0-15,0 0-16,0 1 0,-21-1 15,0 21-15,21 0 0,-21 1 0,0-1 16,21-21-16,-21 22 0,21-1 16,-22 0-16,1 1 0,21-22 0,0 21 15,0-21-15,0 22 0,0-22 16,0 0-16,0 21 0,0-21 0,0 1 15,0-1-15,0 0 16,21 0-16,1-21 0,-1 0 16,0 0-16,0 0 0,0 0 15,0 0-15,1 0 0,-1 0 16,0-21-16,0 21 0,0-21 0,0 0 16,1-1-16,-1 1 0,0 0 15,0 0-15,-21 0 0,0 0 16,21-1-16,-21 1 0,21 0 0,-21 0 15,0 0-15,0 0 16,0 42 15,-21 0-31,21 0 16,-21 0-16,21 0 0,-21 1 16,21-1-16,0 0 0,0 0 15,0 0-15,0 0 0,0 1 16,0-1-1,21-21-15,0 0 16,0 0-16,1 0 16,-1 0-16,0 0 0,0 0 0,0 0 15,0-21-15,1-1 16,-1 22-16,-21-21 0,21 0 0,-21 0 16,21 0-16,0 0 0,-21-22 0,0 22 15,0 0-15,0 0 16,0 0-16,-21 42 31,21 0-15,0 0-16,-21 0 15,21 0-15,0 1 0,-21-1 16,21 0-16,0 0 0,0 0 0,0 0 16,0 1-16,0-1 15,0 0-15,21-21 16,0 0-16,0 0 15,0 0-15,1 0 0,-1 0 16,0-21 0,0 21-16,-21-21 0,21-1 15,-21 1-15,0 0 0,0 0 16,0 0-16,0 0 0,0-1 16,0 1-16,0 0 0,0 0 15,0 42 32,0 0-31,0 0-16,-21 1 0,21-1 15,-21 0-15,21 0 16,0 0-16,0 0 16,-21-21-16,21 22 15,0-44 63,0 1-78,21 21 16,-21-21-16,21 0 0,0 0 16,-21 0-16,21 21 0,1-22 0,-1 1 15,0 0-15,0 0 16,0 21-16,0 0 0,1 0 0,-1 0 15,0 0 1,-21 21-16,0 0 16,0 0-16,0 1 0,0-1 15,0 0-15,0 0 16,0 0-16,0 0 0,-21 1 16,21-1-1,0-42 48,0-1-63,0 1 0,0 0 15,0 0-15,0 0 0,21 0 16,0-1-16,-21 1 0,21 0 16,0 0-16,1 21 0,-1-21 0,0 0 15,0 21-15,0 0 16,0 0-16,1 0 0,-1 0 0,0 0 15,0 0-15,0 0 0,-21 21 16,0 0-16,21 0 0,-21 0 0,0 0 16,0 1-16,0-1 0,0 0 15,0 0-15,0 0 0,0 0 16,-21 1 0,0-1-16,0-21 31,21-21 0,0-1-15,21 22-16,0-21 15,0 21-15</inkml:trace>
  <inkml:trace contextRef="#ctx0" brushRef="#br0" timeOffset="25104.04">17907 2032 0,'0'0'0,"0"-21"31,0 42 0,0 0-15,0 0-16,-21 1 16,21-1-16,0 0 15,-21 0-15,21 0 0,-22 0 16,22 1-16,0-1 15,-21-21 1,21-21 47,0-1-63,0 1 0,0 0 15,0 0-15,0 0 0,21 0 16,-21-1-16,22 1 0,-1 0 15,-21 0-15,21 0 0,0 21 0,0-21 16,0-1-16,1 22 0,-1 0 16,0-21-16,0 21 0,0 0 15,0 0-15,1 21 16,-22 1-16,0-1 0,0 0 0,0 0 16,0 0-16,0 0 0,0 1 15,0-1-15,0 0 0,0 0 0,-22 0 16,1 0-1,21 1-15,-21-1 16,0-21 0,21 21-16,-21-21 47,0 0-32</inkml:trace>
  <inkml:trace contextRef="#ctx0" brushRef="#br0" timeOffset="25908.53">15430 2731 0,'0'0'0,"22"-64"31,-1 64-15,-21 21 15,0 0-31,0 1 16,0-1-16,0 0 0,0 21 15,0-21-15,0 1 0,0-1 0,0 0 16,0 0-16,0 0 16,0 0-16,0 1 15,0-1-15,0-42 63,0-1-63,0 1 15,0 0-15,0 0 0,21 0 16,0 0-16,-21-1 0,21 22 16,0-21-16,1 0 0,-1 0 15,0 0-15,0 0 0,21 21 0,-20-22 16,-1 22-16,21 0 0,-21-21 16,22 21-16,-22 0 0,0 0 0,0 0 15,0 0-15,0 21 0,1 1 16,-22-1-16,21 0 0,-21 0 0,0 0 15,0 0-15,0 1 0,0-1 16,0 21-16,0-21 0,-21-21 0,21 21 16,-22 1-16,22-1 0,-21 0 15,21 0-15,0 0 32,0-42-1,0 0-16,0 0-15,21 21 0,1-21 16,-1-1-16,0 1 0</inkml:trace>
  <inkml:trace contextRef="#ctx0" brushRef="#br0" timeOffset="26447.51">16637 2794 0,'0'0'16,"21"0"-16,-21-21 0,0 0 15,0 0-15,0-1 16,0 1-16,-21 0 0,0 21 16,0 0-16,-1-21 0,1 21 15,0 0-15,-21 0 0,21 0 0,-1 21 16,-20-21-16,21 21 0,-21 0 16,20 1-16,1-1 0,-21 0 0,21 21 15,0-21-15,-1 1 0,1 20 16,0-21-16,21 0 0,0 0 0,0 1 15,0-1-15,0 0 0,0 0 0,0 0 16,21-21-16,0 21 16,1-21-16,-1 0 0,0 0 0,0 0 15,21 0-15,-20 0 0,20 0 16,-21-21-16,0 21 0,22-21 16,-22 0-16,21 0 0,-21 0 0,0-1 15,1 1-15,-1 0 0,0-21 16,0 21-16,-21-22 0,0 22 0,21 0 15,-21 0-15,0 0 0,0-1 16,0 44 15,-21-1-31,0 21 0,21-21 0,-21 0 16,21 1-16,0 20 0,0-21 16,0 0-16,0 0 0,0 1 0,0-1 15,0 0-15,0 0 16,21-21-16,0 21 15,0-21-15,0 0 0,1 0 16,-1 0-16,0 0 0,0 0 0,0 0 16,0-21-16,22 0 0,-1 0 15,-21 0-15,0-1 0,-21 1 16</inkml:trace>
  <inkml:trace contextRef="#ctx0" brushRef="#br0" timeOffset="27200.4">17060 2752 0,'0'-21'15,"0"42"1,0 0 0,-21 0-16,0 0 0,21 0 15,0 1-15,0-1 0,-21 0 16,21 0-16,0 0 0,-21 0 0,21 1 16,0-1-16,0 0 0,0 0 15,0 0-15,0 0 16,-22-21 31,22-21-47,0 0 15,0 0-15,0 0 16,0 0-16,0-22 16,0 22-16,0 0 0,22 0 15,-22 0-15,21-1 0,0 1 0,0 0 16,0 0-16,0 21 0,1-21 15,-1 21-15,0 0 0,0 0 16,0 0-16,0 21 0,-21 0 16,22-21-16,-1 21 0,-21 0 15,0 1-15,21-1 0,-21 0 0,21 0 16,-21 0-16,0 0 16,0 1-16,0-1 0,0 0 15,0 0 1,-21-21-1,21-21 32,0 0-47,0 0 16,0-1-16,0 1 16,0 0-16,21-21 0,0 21 0,0-1 15,1 1-15,20 0 0,-21-21 16,21 21-16,1 21 0,-1-22 15,-21 22-15,22 0 0,-1 0 16,-21 0-16,0 22 0,0-22 0,1 21 0,-1 0 16,-21 0-16,21 0 0,-21 0 15,0 22-15,0-22 0,0 0 16,-21 0-16,0 0 0,-1 1 16,1-22-16,0 21 0,21 0 15,-21-21-15,0 0 0,21 21 16,0-42 31,0 0-47,21 0 15,0 21-15,0-22 0,0 1 0,1 21 16</inkml:trace>
  <inkml:trace contextRef="#ctx0" brushRef="#br0" timeOffset="27604.72">17886 2879 0,'21'0'16,"0"0"-16,0 0 15,0 0-15,1 0 0,-1 0 16,0 0-16,0-21 0,0-1 0,22 22 16,-22-21-16,0 21 0,0-21 15,0 0-15,0 21 0,1-21 16,-22 0-16,0-1 0,0 1 0,0 0 15,0 0-15,-22 21 16,1 0-16,0 0 0,0 0 16,0 0-16,0 0 0,-1 0 15,-20 21-15,21 0 0,0 0 0,-22 1 16,22-1-16,0 21 0,0-21 16,0 0-16,0 22 0,21-22 0,0 0 15,0 0-15,0 22 0,0-22 16,0 0-16,0 0 0,21 0 15,0-21-15,0 21 0,0-21 16,0 0-16,1 0 16,20 0-16,-21 0 0,0 0 0,0 0 15,1-21-15,-1 21 0,0-21 16,0 0-16,0 21 0,-21-21 0,21 0 16,1 21-16,-1-22 0,-21 1 0,21 0 15</inkml:trace>
  <inkml:trace contextRef="#ctx0" brushRef="#br0" timeOffset="30972.56">19367 1778 0,'0'-21'0,"0"0"16,0 0-16,-21 21 15,21-22-15,0 1 0,-21 0 31,21 42 1,0 0-32,0 1 0,0 20 0,0-21 15,0 21-15,0-20 0,0 20 16,0-21-16,21 21 0,0 1 0,1-22 16,-22 21-16,0-21 0,21 22 15,0-22-15,-21 0 0,0 0 16,0 0-16,21 1 0,-21-1 0,0 0 15,0 0-15,21-42 47,-21 0-31,0 0-16,21-1 16,1 1-16,-1-21 0</inkml:trace>
  <inkml:trace contextRef="#ctx0" brushRef="#br0" timeOffset="31248.64">19897 1693 0,'0'0'0,"21"-21"0,-21 0 0,0 0 15,21 21-15,-42 0 32,21 21-32,-43-21 15,22 42-15,0-20 0,0 20 16,0-21-16,-22 21 0,22 1 0,0-1 15,-21 22-15,21-22 16,-1 0-16,1-21 0,0 22 0,0-22 16,21 0-16,-21 0 0,21 0 15,0 1-15,0-1 0,0 0 16,21-21 0,0 0-16,0 0 15,22 0-15,-22 0 0,21-21 0,-21 0 16,22 21-16</inkml:trace>
  <inkml:trace contextRef="#ctx0" brushRef="#br0" timeOffset="31772.54">20320 2011 0,'21'-21'16,"-42"42"-16,42-63 15,-21 20-15,0 1 0,0 0 16,0 0-16,-21 0 15,21 0-15,-21 21 0,0-22 0,-1 22 16,1 0 0,0 0-16,0 0 0,0 22 15,0-1-15,-1 0 0,1 0 16,21 0-16,-21 22 0,0-22 0,0 0 16,0 21-16,21-21 15,0 1-15,-22-1 0,22 21 0,-21-21 16,21 0-16,0 1 0,0-1 15,21-21 1,1 0-16,-1 0 0,0 0 16,0 0-16,0 0 0,0 0 0,1 0 15,20-21-15,-21-1 0,0 1 16,0 21-16,1-21 0,-1 0 0,0 0 16,0-22-16,0 22 0,0 0 0,-21 0 15,0 0-15,22 0 0,-22-1 16,0 44 15,0-1-31,-22 0 0,22 0 0,-21 0 16,21 0-16,0 1 0,0-1 15,0 0-15,-21 0 0,21 0 16,0 0-16,0 1 16,0-1-16,0 0 15,21-21 1,0 0-16,1 0 0,-1 0 15,0 0-15,0 0 0,0 0 0</inkml:trace>
  <inkml:trace contextRef="#ctx0" brushRef="#br0" timeOffset="32208.06">20659 2053 0,'0'0'0,"-22"0"16,22-21-1,0 0-15,0 0 16,22 0-16,-1 21 16,0-22-16,21 22 0,-21 0 15,1 0-15,20-21 0,-21 21 0,21 0 16,-20 0-16,-1 0 0,0 0 16,0 21-16,0-21 0,0 22 0,-21-1 15,22 0-15,-22 0 0,0 21 16,0-20-16,0-1 0,0 0 15,0 0-15,-22 0 0,1 0 16,21 1-16,-21-1 0,0-21 0,21 21 16,-21-21-16,0 0 15,-1 0-15,22-21 32,0 0-17,0-1-15,0 1 0,0 0 0,22 21 16,-1-21-16,0 0 0,-21 0 15,21-1-15,0 1 0,-21 0 0,21 0 16,1 21-16,-22-21 0,21 21 16,0-21-16,0 21 0,0 0 15,0-22 1,1 22-16</inkml:trace>
  <inkml:trace contextRef="#ctx0" brushRef="#br0" timeOffset="32504.25">21399 1863 0,'0'-21'0,"0"-1"15,0 1-15,0 0 16,-21 42 15,0 0-31,0 1 0,0-1 16,21 0-16,-21 0 0,-1 21 15,1-20-15,0-1 0,21 21 16,0-21-16,0 0 0,-21 1 0,21-1 16,0 0-16,0 0 0,0 0 15,0 0-15,0 1 0,21-22 16,0 21-16,0-21 0,1 0 16,-1 0-16,0 0 0,0 0 15,0 0-15,0 0 0,22-21 0,-22-1 16,21 22-16</inkml:trace>
  <inkml:trace contextRef="#ctx0" brushRef="#br0" timeOffset="33043.8">21844 1630 0,'0'0'0,"0"-42"0,0-22 31,-21 64-31,0 0 16,-1 21-1,22 0-15,-21 1 0,21 20 16,-21 0-16,21-21 0,0 22 0,0 20 16,-21-42-16,0 22 0,21-1 15,-21 0-15,21 1 0,0-22 16,-22 21-16,22-21 0,-21 1 16,21-1-16,-21 0 0,21 0 0,0 0 15,0 0 1,0-42 15,0 0-15,0 0-16,0 0 15,21 0-15,0-1 0,1-20 0,-1 21 16,0 0-16,0-22 0,0 22 16,0 0-16,1 0 0,20 0 0,-21 21 15,0-21-15,0 21 0,1 0 16,-1 0-16,0 0 0,0 21 15,-21 0-15,21 0 16,-21 21-16,0-20 0,0-1 0,0 21 16,0-21-16,0 0 0,0 1 0,-21-1 15,21 0-15,-21 0 0,21 0 16,-21 0-16,0 1 0,-1-22 16,1 0-1,21-22 32,0 1-47,21 21 16</inkml:trace>
  <inkml:trace contextRef="#ctx0" brushRef="#br0" timeOffset="33528.26">22331 1990 0,'0'-85'32,"0"64"-32,0 0 15,-21 21 1,-1 0 0,1 21-16,0 0 0,0-21 15,21 21-15,-21 0 0,0 1 0,-1 20 16,22-21-16,-21 0 0,21 0 15,0 1-15,0-1 0,0 0 16,21-21 15,1 0-31,-1 0 0,0 0 16,0 0-16,0-21 16,-21 0-16,21 21 0,1-22 0,-1 1 15,-21 0-15,21 21 16,-21-21-16,21 0 0,-21 0 0,0-1 15,0 44 17,0-1-32,0 0 15,0 0-15,0 0 0,0 0 16,0 1-16,0-1 0,0 0 16,-21 0-16,21 0 15,0 0 1,21-21-16,0 0 15,0 0-15,1 0 0,-1 0 16</inkml:trace>
  <inkml:trace contextRef="#ctx0" brushRef="#br0" timeOffset="33988.53">22712 2011 0,'0'0'0,"0"-21"0,-21 21 0,-1-21 16,1 21-1,21-22-15,0 1 16,21 21 0,1 0-16,-1 0 0,21 0 15,-21 0-15,0 0 0,1 0 0,20 0 16,-21 0-16,0 21 16,0-21-16,1 22 0,-22-1 0,21 0 15,-21 0-15,0 0 16,0 0-16,0 1 0,-21-1 15,-1 0-15,1 0 16,0 0-16,0-21 0,0 0 0,0 21 16,-1-21-1,1 0-15,21-21 32,0 0-17,21 21-15,1-21 0,-1 0 16,0 0-16,0 21 0,0-43 15,0 22-15,1 0 0,20 0 0,-21 0 16,0-1-16,0 1 0,1 21 16,-1-21-16,0 21 15,-42 0 17,0 0-32,-1 0 15,1 0-15</inkml:trace>
  <inkml:trace contextRef="#ctx0" brushRef="#br0" timeOffset="34552.68">23580 1566 0,'0'0'16,"0"-21"-16,0 0 0,0 0 15,0 0-15,0 0 0,-22 21 47,1 21-31,21 0-16,-21 21 0,0-21 0,0 22 15,0-1-15,-1 22 0,1-22 16,0 0-16,0 22 0,0-22 0,0 0 16,21 1-16,-22-1 0,22 0 15,-21 1-15,21-1 0,0-21 0,0 22 16,0-22-16,0 21 0,0-21 16,0 22-16,0-22 0,0 0 0,21 0 15,1 0-15,-1 0 16,0-21-16,0 0 0,0 0 15,0 0-15,22 0 0,-22 0 16,0-21-16,0 0 0,0 21 16,22-21-16,-22 0 0,0-22 0</inkml:trace>
  <inkml:trace contextRef="#ctx0" brushRef="#br0" timeOffset="35060.28">23812 1778 0,'0'0'0,"-21"-21"16,0 21-16,0-21 0,21 0 15,-21 21 1,21-22 0,21 22-1,0 0-15,0 0 0,0 0 16,1 0-16,-1 0 0,21 0 15,-21 0-15,0 22 0,1-22 0,-1 21 16,0 0-16,0 0 0,-21 0 16,21 22-16,-21-22 0,0 0 0,0 0 15,0 0-15,-21 22 0,0-22 16,0 0-16,0-21 0,-22 21 0,22 0 16,-21 0-16,21-21 15,-1 22-15,-20-22 0,21 0 0,0 0 16,21 21-16,-21-21 15,42 0 17,0 0-32,0 0 15,0 0-15,0-21 0,1 21 16,-1 0-16,0 0 16,0 0-16,0 0 0,0 0 15,1 0-15,-1 0 0,0 0 16,0 0-16,0-22 0,0 22 15,1 0 17,-22-21-32,21 21 0,-21-21 15,21 21-15</inkml:trace>
  <inkml:trace contextRef="#ctx0" brushRef="#br0" timeOffset="35356.28">24469 1736 0,'-22'0'15,"22"-21"1,22 21 15,-1 0-31,0-22 0,21 22 16,-21 0-16,1 0 0,20 0 0,-21 0 15,21 0-15,-20 0 0,-1 0 16,0 0-16,-42 0 47,0-21-47,-1 21 0,1 0 16,0 0-16,0 0 0</inkml:trace>
  <inkml:trace contextRef="#ctx0" brushRef="#br0" timeOffset="35816.19">24469 1693 0,'0'0'0,"-22"0"0,1 22 16,21-1-16,-21 0 0,0-21 0,0 21 15,21 0-15,-21 0 0,21 1 16,-22-1-16,22 0 0,-21-21 0,21 21 16,0 0-16,21-21 62,1 0-46,-1 0-16,-21-21 0,21 21 0,0 0 15,0-21-15,0 21 16,1 0-16,-1 0 0,0 0 0,0 0 16,0 0-16,0 0 15,1 0-15,-1 21 0,0 0 16,-21 0-16,21-21 0,-21 22 15,0-1-15,0 0 0,0 0 16,0 0-16,0 0 16,-21-21-16,0 22 0,0-22 0,21 21 15,-22-21-15,1 0 0,0 0 0,0 0 16,0 0-16,0 0 16,-1 0-16,1 0 0,0 0 0,0 0 15,0 0 1,0 0-16,42 0 62</inkml:trace>
  <inkml:trace contextRef="#ctx0" brushRef="#br0" timeOffset="36548.22">25019 1715 0,'0'0'0,"0"-22"16,21 22 15,0 0-31,0 0 0,1 0 16,20-21-16,-21 21 0,0 0 15,0 0-15,22 0 0,-22 0 0,0 0 16,0 0-16,0 0 16,1 0-16,-1 0 0,-21-21 0,-21 21 47,-1 0-47,1 0 0,0 0 15,0 0-15,0 0 0,0 0 16,-1 0-16,1 0 0,0 0 0,0 0 15,0 0-15,0 21 16,-1-21-16,22 21 0,-21 1 0,0-22 16,0 21-16,0 0 0,0 0 15,-1 0-15,1-21 0,21 21 16,-21 1-16,0-1 16,21 0-1,21-21 32,0 0-47,0 0 16,1 0-16,-1-21 0,0 21 15,0 0-15,0 0 0,0 0 0,1 0 16,-1 0-16,0 0 0,0 0 16,0 0-16,0 0 0,1 21 15,-1 0-15,0 0 16,-21 0-16,0 1 15,0-1-15,0 0 16,0 0-16,-21-21 16,0 21-16,-1-21 15,1 0-15,0 0 0,0 0 0,-21 21 16,20-21-16,1 0 0,0 0 16,0 0-16,0 0 0,0 0 0,-1 0 15,1 0-15,0 0 16,42 0 15,0 0-15,1-21-16</inkml:trace>
  <inkml:trace contextRef="#ctx0" brushRef="#br0" timeOffset="36995.83">25463 1397 0,'0'-42'15,"0"21"1,0-1 0,22 22-1,-1 0-15,0 0 16,0 0-16,0 0 0,0 22 15,1-22-15,-1 21 0,0 0 0,0 0 16,0 0-16,0 0 0,1 1 16,-1-1-16,-21 0 0,0 21 0,21 1 15,-21-22-15,21 21 0,-21 0 16,0 1-16,0-1 0,0-21 16,0 22-16,-21-1 0,-21 0 0,20-21 15,1 22-15,0-22 0,0 0 16,-21 0-16,20 0 0,1 1 15,-21-1-15,21 0 0,0 0 0,-22-21 16,22 21-16,0 0 0,0-21 16,0 22-16,-1-22 15,22 21 1,0-42 15,-21 21-31</inkml:trace>
  <inkml:trace contextRef="#ctx0" brushRef="#br0" timeOffset="38100.36">24003 2350 0,'21'0'31,"21"0"-15,-20-22-16,-1 22 0,21 0 0,0 0 16,1 0-16,-1 0 0,0 0 15,1 0-15,20 0 0,-20 0 0,-1 0 16,21 0-16,-20 0 0,-1 0 0,0 0 15,1 0-15,-22 0 16,21 0-16,-21 0 0,-42 0 47,0 0-47,0 0 16,0 0-16,0 0 0,-1 0 0</inkml:trace>
  <inkml:trace contextRef="#ctx0" brushRef="#br0" timeOffset="38616.53">24066 2646 0,'0'0'0,"0"-21"0,22 21 15,-1 0-15,-21-21 16,-21 21 15,-1 0-31,1 0 0,0 0 16,0 21-16,21 0 15,-21-21-15,21 21 0,0 0 16,0 0 0,0 1-16,21-22 15,0 21-15,0-21 16,-21 21-16,21-21 0,1 21 0,-22 0 16,0 0-16,21-21 15,-21 22-15,0-1 16,-21-21-16,-1 21 15,-20-21-15,21 0 16,0 0-16,-22 0 0,22 0 0,0 0 16,-21 0-16,21 0 0,-1 0 15,1-21-15,21 0 16,0-1 0,21 1-1,1 21-15,-1 0 0</inkml:trace>
  <inkml:trace contextRef="#ctx0" brushRef="#br0" timeOffset="38867.37">24320 2752 0,'0'21'16,"0"0"-16,-21 0 15,21 0-15,0 1 16,0-1-16,0 0 16,-21-21-16,21-21 62</inkml:trace>
  <inkml:trace contextRef="#ctx0" brushRef="#br0" timeOffset="39040.49">24342 2625 0</inkml:trace>
  <inkml:trace contextRef="#ctx0" brushRef="#br0" timeOffset="39579.96">24532 2625 0,'21'0'32,"0"0"-32,1 0 15,-1 0-15,0 0 16,0 0-16,0 0 0,0 0 16,1 0-16,-22 21 31,-22-21-16,1 21-15,0-21 0,0 21 16,21 0-16,-21 1 0,0-22 0,-1 21 16,1 0-16,0 0 0,0 0 15,0-21-15,21 21 0,-21 1 0,-1-22 16,1 21-16,0 0 16,21-42 30,0 0-30,21 21-16,0-22 16,-21 1-16,22 21 0,-1 0 15,0 0-15,0 0 16,0 0-16,0 0 16,1 0-16,-1 0 15,-21 21-15,21-21 0,0 0 16,0 0-16,0 0 15,1 0 1,-1 0-16,0 0 31,0 0-31,-21-21 16,21 0-16</inkml:trace>
  <inkml:trace contextRef="#ctx0" brushRef="#br0" timeOffset="39988.48">24955 2731 0,'22'0'15,"-1"0"1,0 0-16,0 0 16,0 0-16,0 0 0,-21-22 0,22 22 15,-1 0-15,0 0 0,0-21 16,0 21-16,-21-21 0,21 21 15,-21-21-15,0 0 16,-21 21 0,0 0-16,0 0 15,0 0-15,0 0 0,-1 0 0,1 21 16,0 0-16,0-21 0,0 21 16,0 0-16,21 1 0,-22-1 15,22 0-15,0 0 16,0 0-16,0 0 15,22-21-15,-22 22 0,21-22 16,0 0-16,0 0 0,0 0 16,0 0-16,1 0 0,-1 0 0,0 0 15,0 0-15,0 0 0,0 0 16,1 0-16,-1-22 0,-21 1 16,21 21-16,-21-21 0,0 0 15,0 0-15,21 0 0</inkml:trace>
  <inkml:trace contextRef="#ctx0" brushRef="#br0" timeOffset="41576.19">26268 1884 0,'21'0'16,"-21"21"46,-21-21-30,0 0-17,21-21 32,0 0-47,0 0 16,21 21-1,-21-22-15,21 22 16,0 0 0,0 0-1,-21 22 1,0-1-16,0 0 16,0 0-16,0 0 15,-21-21 16,0 0-31,21-21 32,0 0-17,0 0 1,0 0-16,0-1 16,21 22-16,-21-21 15,21 21-15,0 0 16,1 0-16,-1 0 15,0 21-15,-21 1 16,21-22-16,-21 21 0,0 0 16,0 0-16,0 0 0,0 0 15,0 1-15,-21-22 16,0 21-16,0-21 16,-1 0-1,1 0 1,21-21-1,0-1 1,0 1-16,0 0 16,21 0-16,-21 0 0,22 0 15,-1 21-15,0 0 16,0 0 0,0 0-16,0 21 15,1-21-15,-22 21 0,0 0 0,21 0 16,-21 0-16,0 1 0,0-1 15,0 0-15,0 0 0,0 0 16,0 0-16,-21 1 0,-1-1 0,1 0 16,-21 0-16,0-21 0,-1 21 15,1 0-15,0 1 0,-1-22 16,1 21-16</inkml:trace>
  <inkml:trace contextRef="#ctx0" brushRef="#br0" timeOffset="44860.62">27432 1397 0,'0'0'0,"21"0"0,-21-21 16,0 0-16,21 21 0,-21-21 16,0-1-1,0 1-15,-21 21 16,0 0-1,0 0-15,0 0 0,-22 21 0,22 1 16,0-1-16,-21 0 0,20 0 16,-20 0-16,21 0 0,0 22 0,0-22 15,-1 21-15,1-21 0,0 22 16,0-1-16,21 0 0,-21 1 16,21-1-16,0-21 0,0 22 0,0-22 15,21 21-15,0-21 0,0 0 16,0 1-16,22-1 0,-22-21 15,21 21-15,-21-21 0,22 0 0,-1 0 16,0 0-16,1 0 0,-22 0 16,21-21-16,1 0 0,-1 21 0,0-22 15,-21 1-15,22 0 0,-1 0 16,-21-21-16,0 20 0,22 1 0,-22-21 16,0 21-16,0-22 0,-21 22 15,0 0-15,0 0 0,0 0 16,0 0-16,-21 21 31,0 21-15,0 0-16,0 21 0,-1-21 0,22 1 15,-21 20-15,0-21 0,21 21 16,0-20-16,-21-1 0,21 0 0,0 21 16,0-21-16,0 1 0,0-1 15,0 0-15,21-21 0,0 0 16,0 0-16,22 0 0,-22 0 15,21 0-15,1 0 0,-1 0 0,-21 0 16,21-21-16,1 0 0,-1-1 16,0 1-16,-20 0 0,-1-21 0,21-1 15,-21 1-15,-21 0 16,0-1-16,0 1 0,0 0 0,0 21 16,0-22-16,-21 22 0,0 0 15,-21 0-15,20 0 0,-20-1 0,0 22 16,-1 0-16,1 0 0,0 0 15,21 22-15,-22-1 0,1 0 0,21 0 16,-22 0-16,22 22 0,0-22 16,21 21-16,0 0 0,0-20 0,0 20 15,0-21-15,0 0 0,0 22 16,21-22-16,0 0 0,1-21 0,-1 21 16,21-21-16,0 0 0,-20 0 15,20 0-15</inkml:trace>
  <inkml:trace contextRef="#ctx0" brushRef="#br0" timeOffset="45563.77">28575 1312 0,'0'0'0,"0"-21"0,0 0 16,0 0-16,0 0 0,0 0 15,0 42 1,0 0-16,-21 0 15,21 0-15,-21 0 0,-1 22 16,22-22-16,0 21 0,-21 1 16,0-1-16,21 0 0,-21 1 15,21-1-15,0 0 0,0 1 0,0-1 16,0 0-16,0-21 0,0 22 16,0-22-16,0 0 0,0 0 0,0 0 15,21-21 1,0 0-16,0 0 0,1 0 15,-1 0-15,0-21 0,-21 0 16,21 0-16,0 0 0,0 0 0,-21-1 16,22 1-16,-22-21 0,21 21 15,-21-22-15,21 22 0,-21 0 16,0 0-16,0 0 0,0 0 16,0 42-1,0 0 1,0 0-16,0 21 0,-21-20 0,21 20 15,-21-21-15,21 21 0,0-20 16,0-1-16,0 0 0,0 21 0,0-21 16,0 1-16,0-1 15,21-21-15,0 21 16,0-21-16,0 0 0,0 0 16,1 0-16,-1-21 0,0 21 0,0-21 15,0-1-15,-21 1 16,21 0-16,1 0 0,-1-21 0,-21 20 15,0-20-15,0 21 0,0 0 16,21 0-16,-21-1 0,0 1 0,-21 21 31,21 21-31,-21 1 16,21-1-16,0 0 0,-22 0 16,22 0-16,-21 0 0,21 1 0,0-1 15,-21 0-15,21 0 0,0 0 16,0 0-16,0 1 15,21-22 1,0 0-16,1 0 0,-1 0 16,0-22-16,0 22 15,21-21-15,-20 0 0</inkml:trace>
  <inkml:trace contextRef="#ctx0" brushRef="#br0" timeOffset="46264.15">29189 1651 0,'0'0'16,"0"-21"-16,-21 21 31,21 21-15,-22 0-16,1 0 0,21 1 0,-21-1 15,21 0-15,0 21 16,0-21-16,-21 1 0,21-1 0,0 0 16,-21 0-16,21 0 0,0 0 15,0 1-15,0-1 0,0-42 47,0-1-31,0 1-16,0 0 0,0 0 15,0 0-15,0-22 0,0 22 16,0 0-16,0-21 0,21 21 0,-21-1 16,21 1-16,0 0 0,0 0 15,1 0-15,-1 0 0,0 21 16,0 0-16,0 0 15,0 0-15,1 0 0,-1 21 0,-21 0 16,0 0-16,0 21 0,0-20 16,0-1-16,0 21 0,0-21 0,0 0 15,0 1-15,0-1 0,0 0 16,0 0-16,0 0 0,0 0 16,-21-21-1,-1 0 1,22-21-1,0 0-15,0 0 16,0 0-16,0 0 0,0-1 16,0 1-16,22 0 0,-1-21 15,0 21-15,0-1 0,0-20 0,0 21 16,1 0-16,-1 0 0,0 21 16,0-22-16,0 22 0,0 0 15,1 0-15,-22 22 0,21-1 16,-21 0-16,0 0 0,0 21 0,0-20 15,0 20-15,0-21 0,0 0 16,0 22-16,0-22 0,0 0 0,0 0 16,0 0-16,-21-21 15,21 21-15,-22-21 16,22-21 31,0 0-47</inkml:trace>
  <inkml:trace contextRef="#ctx0" brushRef="#br0" timeOffset="46743.68">29718 1651 0,'0'0'0,"0"-21"15,0 42 16,0 0-31,0 0 0,0 1 16,0-1-16,0 0 0,0 0 0,-21 0 16,21 0-16,0 1 0,0-1 15,0 0-15,-21 0 0,21 0 16,0 0-16,0 1 16,0-44 30,0 1-46,0 0 16,0 0-16,0 0 0,0 0 16,0-22-16,0 22 0,21-21 15,0 21-15,0-22 0,0 22 0,-21 0 16,21 0-16,1 0 0,-1-1 16,0 22-16,0 0 0,0 0 0,0 0 15,1 0-15,-1 22 0,0-1 16,0 21-16,0-21 0,-21 22 15,0-1-15,21 0 0,-21 1 0,0-22 16,0 21-16,0-21 0,0 0 16,-21 1-16,21-1 0,0 0 0,-21 0 15,0-21-15,0 21 0,0-21 32</inkml:trace>
  <inkml:trace contextRef="#ctx0" brushRef="#br0" timeOffset="47499.53">27855 2477 0,'0'0'0,"0"-22"0,0 1 16,0 0-16,-21 21 31,0 21-31,0-21 16,21 21-16,-21 1 0,-1-1 15,22 21-15,0-21 0,-21 0 0,21 22 16,-21-22-16,21 0 0,-21 21 16,21-20-16,0-1 0,0 0 0,-21 0 15,21 0 1,0-42 31,0 0-47,0 0 15,21 0-15,-21-1 0,21 1 16,0-21-16,0 21 0,1 0 0,-1-1 16,21-20-16,-21 21 0,22 0 15,-1 21-15,0-21 0,1 21 16,-1 0-16,0 0 0,1 0 0,-1 21 16,-21 0-16,21 0 0,-20 0 15,-1 22-15,-21-22 0,0 21 16,0-21-16,0 22 0,0-22 0,0 0 15,0 0-15,-21 0 0,21 0 16,-22 1-16,1-22 0,0 21 0,0 0 31,21-42 1,21 0-17,0 21-15,0-22 0,1 1 16,-1 0-16</inkml:trace>
  <inkml:trace contextRef="#ctx0" brushRef="#br0" timeOffset="48008.46">28744 2688 0,'43'-42'0,"-43"21"16,0 0-16,0-1 15,0 1-15,0 0 0,0 0 16,-22 21-1,1 0-15,0 0 0,0 0 16,0 21-16,0 0 0,-1 0 16,1 1-16,0-1 0,0 0 0,0 0 15,21 21-15,-21-20 16,21-1-16,-22 0 0,22 0 0,0 0 16,0 0-16,0 1 0,0-1 15,0 0-15,22-21 16,-1 0-1,0 0-15,0 0 0,0 0 0,0 0 16,1 0-16,-1 0 0,0-21 16,0 0-16,0 21 0,0-22 0,-21 1 15,22 0-15,-1 0 0,-21-21 16,21 20-16,-21 1 0,0 0 0,0 0 16,0 42 15,0 0-16,0 0-15,0 1 0,0-1 0,0 0 16,0 0-16,0 0 0,0 0 0,0 1 16,0-1-16,0 0 0,0 0 15,0 0 1,21-21-16,0 0 16,0 0-16,1 0 0,-1 0 0,0 0 15,0 0-15,0-21 0,0 0 16,1 21-16,-1-21 0,0 0 0</inkml:trace>
  <inkml:trace contextRef="#ctx0" brushRef="#br0" timeOffset="48644.1">29146 2773 0,'0'0'0,"0"-21"0,0 0 0,0-1 16,0 44 31,0-1-47,-21 0 15,21 0-15,-21 0 0,21 0 16,0 1-16,0-1 0,-21 0 15,0 0-15,21-42 63,0 0-47,0 0-16,21-1 15,-21 1-15,21 0 0,0 0 0,0-21 16,1 20-16,-1 1 0,0 21 15,0-21-15,0 0 0,0 21 0,1 0 16,-1 0-16,0 0 0,0 0 16,-21 21-16,21 0 0,-21 0 0,0 1 15,0-1-15,0 0 0,0 0 16,0 0-16,0 0 0,0 1 0,0-1 16,0 0-16,-21 0 0,21 0 15,0 0-15,-21-21 16,0 0-1,21-21 17,0 0-32,0 0 15,21 0-15,0 0 16,0-1-16,0 1 0,1 0 0,-1 0 16,0 0-16,0-22 0,21 22 15,-20 0-15,-1 21 0,0-21 0,0 21 16,0 0-1,-21 21-15,0 0 0,0 0 0,0 1 16,0-1-16,0 0 16,0 0-16,0 0 0,0 0 0,0 1 15,0-1-15,0 0 16,-21 0-16,0-21 31,21-21 0,21 0-31</inkml:trace>
  <inkml:trace contextRef="#ctx0" brushRef="#br0" timeOffset="48979.91">29781 2709 0,'22'-21'31,"-1"0"-31,0 21 15,-21-21-15,21 21 0,0-21 0,-21 0 16,21-1-16,-21 1 16,-21 21 15,0 0-31,0 21 0,0 1 16,0-1-16,-1 0 0,1 0 15,0 0-15,21 0 0,-21 22 0,21-22 16,-21 0-16,21 0 15,0 0-15,0 1 0,0-1 0,0 0 16,0 0-16,21-21 16,0 0-16,0 21 0,0-21 0,1 0 15,-1 0-15,0 0 0,0 0 16,21 0-16,-20-21 0,-1 0 0,0 0 16,0 0-16,-21-1 0,21 1 15</inkml:trace>
  <inkml:trace contextRef="#ctx0" brushRef="#br0" timeOffset="49552.1">31009 1185 0,'0'-21'15,"0"42"-15,-21-42 0,0 42 47,21 1-47,0-1 0,0 21 0,0-21 16,0 22-16,0-1 0,0 0 15,0 1-15,0-1 0,0 0 0,0 1 16,0-1-16,0 21 0,0-41 16,0 20-16,0 0 0,0 1 0,0-22 15,0 0-15,0 0 0,0 0 16,0 0-16,21-21 15,0-21 1,0 0-16,0 0 0,1 0 16,-1-22-16</inkml:trace>
  <inkml:trace contextRef="#ctx0" brushRef="#br0" timeOffset="49803.95">31559 1312 0,'0'0'0,"0"-21"0,0 0 0,-21 21 47,21 21-47,-21 0 0,-21 1 0,21-1 15,-1 0-15,1 21 0,0-21 16,-21 22-16,21-22 0,-1 21 0,-20 1 16,21-22-16,0 21 15,0 0-15,-1-20 0,1-1 0,0 21 16,21-21-16,0 0 15,0 1-15,0-1 0,21-21 16,22 0 0,-22 0-16,0 0 0,21-21 0</inkml:trace>
  <inkml:trace contextRef="#ctx0" brushRef="#br0" timeOffset="50268.27">31708 1609 0,'0'0'0,"21"-21"0,-21-22 16,0 22-16,0 0 16,-21 21-16,-1 0 15,1 0-15,0 0 16,0 21-16,0-21 0,0 21 16,-1 0-16,1 1 0,0 20 15,0-21-15,0 0 0,0 22 16,-1-22-16,1 0 0,21 21 0,0-21 15,-21 1-15,21-1 16,0 0-16,21-21 16,0 0-1,1 0-15,-1 0 0,0 0 0,0 0 16,0-21-16,0 0 0,1-1 16,-1 1-16,0 0 0,0 0 0,0 0 15,-21-22-15,21 22 0,-21 0 16,22 0-16,-22 0 0,0 0 0,0 42 31,0 0-15,0 0-16,0 0 0,0 0 0,0 22 15,-22-22-15,22 0 0,0 0 16,-21 0-16,21 1 0,0-1 16,0 0-16,0 0 15,21 0-15,1-21 16,-1 0-16,0 0 15,0-21-15</inkml:trace>
  <inkml:trace contextRef="#ctx0" brushRef="#br0" timeOffset="50656.05">31919 1651 0,'0'0'0,"-21"0"15,21-21-15,-21 21 0,21-21 16,0 0-1,0-1 1,21 22-16,0 0 0,0 0 16,1 0-16,-1 0 0,0 0 15,0 0-15,0 22 0,0-22 16,-21 21-16,0 0 0,22 0 16,-22 0-16,0 0 0,0 22 0,0-22 15,0 0-15,0 0 0,0 0 16,-22 1-16,1-1 15,21 0-15,-21-21 0,0 0 16,21-21 31,0 0-47,0-1 16,0 1-16,21 0 0,0 0 15,-21 0-15,21 21 0,1-21 0,-1-1 16,0 22-16,-21-21 15,21 21-15,0-21 0,0 21 16,1 0-16</inkml:trace>
  <inkml:trace contextRef="#ctx0" brushRef="#br0" timeOffset="50895.44">32385 1566 0,'-21'-21'16,"0"21"-16,-1 0 15,1 21-15,0 1 16,0-1-16,0 21 16,21-21-16,-21 0 0,21 22 0,0-22 15,0 0-15,-22 0 0,22 0 16,0 1-16,0-1 0,0 0 0,0 0 16,22-21-1,-1 0 1,0 0-16,0 0 0,0 0 15,0-21-15</inkml:trace>
  <inkml:trace contextRef="#ctx0" brushRef="#br0" timeOffset="51388.16">32575 1418 0,'0'-21'15,"0"42"-15,-21-42 31,21 42-31,-21 0 16,21 1-16,0 20 0,-21-21 16,21 21-16,-21-20 0,21 20 15,-21 0-15,21 1 0,-22-22 0,22 21 16,0-21-16,0 0 0,-21 1 16,21-1-16,0 0 0,0 0 15,-21-21-15,21-21 47,0 0-47,0 0 16,21-1-16,0 1 0,1 0 15,-22 0-15,21-21 0,0 20 0,0 1 16,0 21-16,0-21 16,-21 0-16,22 21 0,-1 0 0,0 0 15,-21 21-15,0 0 16,0 0-16,21 1 0,-21-1 15,0 0-15,0 0 0,0 0 0,0 0 16,0 1-16,0-1 0,-21 0 16,21 0-16,-21-21 15,21 21 1,0-42 15,21 21-31,-21-21 16,21 0-16,0 21 15,-21-21-15</inkml:trace>
  <inkml:trace contextRef="#ctx0" brushRef="#br0" timeOffset="51791.93">32829 1693 0,'0'-21'0,"0"0"16,-21 21 15,0 21-31,0-21 15,21 21-15,-21 1 0,21-1 0,0 0 16,-21 21-16,-1-21 16,22 1-16,0-1 0,0 0 15,0 0 1,22-21 15,-22-21-31,21 21 0,-21-21 16,21 0-16,-21-1 15,21 1-15,-21 0 0,21 0 0,-21 0 16,21 21-16,-21 21 31,0 0-15,0 0-16,0 0 16,-21 1-16,21-1 0,0 0 15,-21-21-15,21 21 16,0 0-16,21-21 31</inkml:trace>
  <inkml:trace contextRef="#ctx0" brushRef="#br0" timeOffset="52139.73">32893 1757 0,'0'0'0,"0"-21"15,0 0 1,0-1 0,21 22-1,0 0 1,0 22-16,-21-1 16,0 0-16,0 0 15,0 0-15,0 0 0,0 1 0,0-1 16,0 0-16,0 0 0,0 0 15,-21-21 1,21 21-16,0-42 47,0 0-31,0 0-16,0 0 0,21 0 15,1-1-15,-22-20 0,21 21 16,0 0-16,0-22 0,0 22 15,0 0-15</inkml:trace>
  <inkml:trace contextRef="#ctx0" brushRef="#br0" timeOffset="52453.07">33337 1418 0,'0'0'0,"0"-21"15,0 0-15,-21 21 16,0 0-16,0 0 15,21 21-15,-21 0 0,0-21 16,21 43-16,-22-22 0,1 0 16,0 21-16,0 1 0,0-1 0,0 0 15,-1 1-15,22-22 0,-21 21 16,0 0-16,21-20 0,-21 20 0,21-21 16,0 0-16,-21 0 0,21 1 15,0-1-15,0 0 16,-21 0-16,21 0 0,21-21 47,0 0-32,-21-21-15,21 0 0,0 0 0,0 21 16</inkml:trace>
  <inkml:trace contextRef="#ctx0" brushRef="#br0" timeOffset="52873.49">33253 1715 0,'0'0'0,"-21"-22"0,-1 1 15,22 0 17,22 21-17,-1 0 1,0 0-16,0 0 15,-21 21 1,0 0-16,0 1 16,0-1-16,0 0 15,-21 0-15,0-21 0,0 21 16,-1 0-16,1-21 0,0 22 16,0-22-16,0 0 0,21 21 0,-21-21 15,-1 0-15,22 21 16,22-21 46,-1 0-62,0 0 16,0 0-16,0 0 16,0 0-16,1-21 0,-1 0 15,0-1 1,0 22-16</inkml:trace>
  <inkml:trace contextRef="#ctx0" brushRef="#br0" timeOffset="53344.64">33380 1672 0,'0'0'0,"-21"-21"0,42 21 46,0 0-30,0 0-16,0 0 0,-21-21 16,-21 21 31,0 0-32,0 21-15,0-21 0,-1 0 16,22 21-16,-21-21 0,0 21 15,21 1 1,0-1 0,0 0-16,0 0 15,21-21 1,-21 21 0,21-21-16,1 21 15,-44 1 16,1-22-31,0 0 16,0 0-16,0 0 16,0 0-16,42-22 47</inkml:trace>
  <inkml:trace contextRef="#ctx0" brushRef="#br0" timeOffset="53668.18">33486 1715 0,'21'-22'31,"-21"44"63,0-1-79,-21 0-15,-1-21 16,22 21-16,-21-21 0,0 21 16,0-21-16,21 21 15,-21-21-15,0 22 0,42-22 47,0 0-47,0 0 16</inkml:trace>
  <inkml:trace contextRef="#ctx0" brushRef="#br0" timeOffset="54095.6">33359 1228 0,'0'0'0,"-22"-21"0,1 21 0,0-22 16,42 22 15,0 22-15,22-1-16,-1 0 0,-21 0 15,22 0-15,-1 0 0,-21 22 16,21-22-16,-20 21 0,-1-21 15,0 22-15,0-1 0,-21 0 16,0 22-16,0-22 0,0 22 0,0-22 16,0 0-16,0 1 0,-21 20 15,0-20-15,0-22 0,-1 21 16,1 0-16,0 1 0,-21-22 0,-1 0 16,1 21-16,0-20 0,-1-1 15,1 0-15,-21-21 0,20 21 0,1 0 16,0-21-16,20 0 0,-20 21 15,21-21-15,0 0 0,0 0 16,-1 0-16,1 0 0,0 0 16,42-21 15,0 0-15,1 21-16,20-21 0</inkml:trace>
  <inkml:trace contextRef="#ctx0" brushRef="#br0" timeOffset="54496.57">33676 2074 0,'0'22'109,"0"-1"-93,0 0-1,0 0-15,-21-21 0,21 21 16</inkml:trace>
  <inkml:trace contextRef="#ctx0" brushRef="#br0" timeOffset="54748.5">33591 2350 0,'0'21'31,"0"0"-16,0 0 1,0 0-16,0 0 16,0 1-16,-21-1 0,0 0 0,0 0 15,-21 0-15,-1-21 16,1 21-16,0 1 0,-1-1 0,1-21 16,-22 21-16,22-21 0,0 0 15,21 0-15,-22 0 0,22 0 16,0-21-16</inkml:trace>
  <inkml:trace contextRef="#ctx0" brushRef="#br1" timeOffset="62176.04">550 4445 0,'-21'0'16,"0"0"-1,0 0 1,21 21-1,21-21 1,0 0 0,-21 21-16,21-21 0,0 0 0,1 0 15,-1 0-15,21 0 16,-21 0-16,22 0 0,-22 0 0,21-21 16,-21 21-16,22-21 0,-22 21 15,0-21-15,0 21 0,0 0 16,0-21-16,-21 0 0,0-1 15,-21 22 1,0 0 0,-21 0-16,21 0 0,-1 0 15,-20 0-15,0 0 0,21 22 0,-22-22 16,22 21-16,-21 0 0,21 0 16,-1 0-16,1-21 0,21 21 15,0 1-15,0-1 0,0 0 16,0 0-16,21 0 15,1 0-15,20-21 16,-21 0-16,0 0 0,0 0 16,22 0-16,-22 0 0,0 0 0,0 0 15,22 0-15,-22 0 0,0 0 16,0 0-16,0 0 0,-21-21 16,0 0-16,0 0 31,-21 21-31,0 0 0,0 0 15,0 0-15,-1 0 0,-20 0 16,21 21-16,0 0 0,-22-21 0,22 21 16,-21 1-16,21-1 15,-22 0-15,22 0 0,-21 21 0,21-20 16,0-1-16,-1 21 0,22-21 16,0 0-16,0 1 0,0-1 0,0 0 15,0 0-15,22-21 16,-1 0-16,0 0 15,0 0-15,21 0 0,-20 0 0,-1 0 16,21 0-16,-21 0 0,22-21 16,-22 21-16,21-21 0</inkml:trace>
  <inkml:trace contextRef="#ctx0" brushRef="#br1" timeOffset="62932.56">1482 4614 0,'0'0'15,"21"-21"-15,0 21 0,-21-21 0,0 0 32,-21 21-32,0 0 0,-1 0 0,1 0 15,0 0-15,0 0 0,0 0 16,0 0-16,-1 21 0,1-21 16,-21 21-16,21 0 0,0 1 0,-1-1 15,1 0-15,-21 0 0,21 0 16,21 0-16,0 22 0,-21-22 15,21 0-15,0 0 0,0 0 16,21 1-16,0-22 16,0 0-16,21 0 0,-20 0 15,20-22-15,-21 1 0,21 0 16,-20 0-16,20 21 0,-21-21 0,21 0 16,-20-1-16,-1 1 0,0 0 15,-21 0-15,21 0 0,-21 0 16,-21 21 15,21 21-15,-21-21-16,0 21 0,21 0 15,-22 0-15,22 0 0,0 22 16,-21-22-16,21 21 0,-21 1 16,21-1-16,0 0 0,0 22 0,0-22 15,0 22-15,0-1 0,0-21 16,0 22-16,0-1 0,0 22 0,0-21 15,0-1-15,0 22 0,0-22 16,0 22-16,0-22 0,0 22 0,0-21 16,0-1-16,0 1 0,0-1 15,0 1-15,0-1 0,0 1 16,0-22-16,0 21 0,0-20 16,0-1-16,-21-21 0,21 0 0,-21 1 15,0-1-15,21 0 0,-43 0 0,22-21 16,0 0-16,0 0 0,-22 0 15,1-21-15,21 0 0,-21 0 16,-1-22-16,1 22 0,0-42 0,-1 20 16,1 1-16,0-22 0,20 1 15,1-1-15,0 1 0,21-22 16,-21 22-16,21-1 0,0-20 0,0 20 16,0-21-16,21 22 0,0-1 0,0 1 15,22-1-15,-22 22 0,21-21 16,1-1-16,-22 22 0,21-22 15,22 22-15,-22 0 0,0-1 16,-21 1-16,22 0 0,-22 20 0,21-20 16,-21 21-16,1 0 0,-1 0 15</inkml:trace>
  <inkml:trace contextRef="#ctx0" brushRef="#br1" timeOffset="63192.17">1947 4466 0,'0'21'78,"0"1"-62,0-1-16,0 0 15,0 0-15</inkml:trace>
  <inkml:trace contextRef="#ctx0" brushRef="#br1" timeOffset="63376.59">1968 4911 0,'0'0'0,"0"21"16,22-21 46,-22-21-62,21 21 16,-21-21-16</inkml:trace>
  <inkml:trace contextRef="#ctx0" brushRef="#br1" timeOffset="64560.12">3281 4445 0,'0'0'0,"0"-21"0,0 0 16,0 0 0,0-1-16,0 1 0,-21 21 15,-1 0-15,1 0 16,0 0-16,0 0 15,0 21-15,0 1 16,21-1-16,-22 0 0,22 21 0,-21-21 16,21 22-16,0-1 0,0-21 0,0 22 15,-21-1-15,21 0 0,0 22 16,0-22-16,0-21 0,0 22 0,0-1 16,0-21-16,0 0 0,21 0 15,0 1-15,-21-1 0,22-21 16,20 0-16,-21 0 0,0 0 15,22 0-15,-22-21 0,21-1 0,0 1 16,1 0-16,-22 0 0,21 0 16,1-22-16,-22 22 0,21-21 0,-21 21 15,0-22-15,-21 22 0,0 0 0,0 0 16,0 0-16,0 0 0,0-1 16,0 1-16,-21 21 15,0 0-15,0 0 0,0 0 16,0 0-16,-1 0 15,22 21-15,-21-21 16,21 22-16,21-22 31,1 0-31,-1 0 0,0 0 16,21 0-16,-21 0 0,1-22 0,20 1 16,-21 21-16,0-21 0,0 21 15,1 0-15,-1-21 0,0 21 16,-21 21 31,0 0-47,-21 0 0,21 1 15,0-1-15,-21 0 0,-1 21 16,22-21-16,-21 1 0,21 20 16,0-21-16,0 0 0,0 22 0,0-22 15,0 0-15,0 0 0,0 0 16,0 0-16,21-21 0,1 22 0,-1-22 15,0 0-15,21 0 16,-21 0-16,1 0 0,-1 0 0,0-22 16,21 1-16,-21 0 0,1 21 15,-1-42-15,0 21 0,0-1 0,0 1 16,0 0-16,1 0 0,-22 0 16,0 0-16,21-22 0,-21 22 0,0 0 15,0 0-15,0 0 16,0-1-16,0 1 15,-21 21-15,-1 0 16,1 21-16,0 1 16,21-1-16,0 0 0,-21 0 15,21 0-15,-21 0 0,21 22 0,0-22 16,0 0-16,0 21 0,0-20 0,0-1 16,0 0-16,0 0 0,0 0 15,0 0-15,21 1 0,0-22 16,0 0-16,0 21 15,1-21-15,-1 0 0,0 0 16,0 0-16,0 0 0,0 0 16,1 0-16,20-21 0,-21-1 0,21 1 15,1 21-15</inkml:trace>
  <inkml:trace contextRef="#ctx0" brushRef="#br1" timeOffset="65320.28">4974 4614 0,'0'0'15,"0"-21"-15,0 0 0,0 0 0,0 0 16,-21 21-16,0-21 16,0 21-16,-1 0 0,1 0 0,0 0 15,0 0-15,0 0 0,-22 0 16,22 21-16,0 0 0,0 0 16,0 0-16,0 0 0,-1 1 0,1 20 15,0-21-15,0 21 0,0-20 16,0 20-16,21 0 0,0-21 0,-22 22 15,22-22-15,0 0 0,0 0 0,0 0 16,0 1-16,22-22 16,-22 21-16,21-21 0,0 0 0,21 0 15,-21 0-15,1-21 0,20-1 16,-21 22-16,21-42 0,-20 21 0,-1 0 16,21 0-16,-21-22 0,0 22 15,1-21-15,-1 21 0,-21-43 16,21 22-16,-21 21 0,0-1 15,0 1-15,0 0 16,-21 21 0,21 21-16,-21-21 15,21 21-15,-22 1 0,22 20 16,-21-21-16,21 0 0,0 0 0,0 22 16,0-22-16,0 0 0,0 21 15,0-20-15,0-1 0,0 0 0,0 0 16,21-21-16,1 21 0,-1-21 15,0 0-15,0 0 0,0 0 16,0 0-16,1 0 0,20-21 0,-21 0 0,0 0 16,0 0-16,1-1 15,-1 1-15,0-21 0,0 21 0,-21-22 16,21 22-16,0-21 0,-21 0 0,0-1 16,0 22-16,22-21 0,-22-1 15,0 1-15,21 21 0,-21 0 0,0 0 16,0-1-16,0 1 0,0 42 31,-21 22-15,21-22-16,-22 0 0,22 21 0,0-20 15,0 20-15,0-21 0,-21 21 0,21 1 16,-21-1-16,21-21 16,0 22-16,0-1 0,0-21 0,0 0 15,0 22-15,0-22 0,0 0 16,0 0-16,0 0 0,21-21 15,0 0-15,1 0 16,-1 0-16,0 0 16,0-21-16,-21 0 0,21 0 0,0 21 15,1-21-15,-1-1 0</inkml:trace>
  <inkml:trace contextRef="#ctx0" brushRef="#br1" timeOffset="65721.1">5546 4720 0,'-22'21'16,"22"1"-16,22-22 15,-1 0 1,0 0-16,0 0 16,0-22-16,0 22 0,1-21 0,20 21 15,-21-21-15,0 21 0,0-21 16,1 0-16,-22 0 15,0-1-15,-22 1 32,1 21-32,-21 0 0,21 0 15,0 0-15,-1 21 0,1 1 0,-21-1 16,21-21-16,0 21 0,-1 0 16,1 21-16,0-20 0,21-1 0,0 21 15,0-21-15,0 0 0,0 1 16,0-1-16,0 0 0,21-21 0,0 21 15,1-21-15,-1 0 0,0 0 0,0 0 16,21 0-16,-20 0 0,-1 0 16,21 0-16,-21 0 0,22 0 0,-22-21 15,0 0-15,21 21 0,-21-21 16,1-1-16,-1 1 0,0 0 16,0-21-16,0 21 0</inkml:trace>
  <inkml:trace contextRef="#ctx0" brushRef="#br1" timeOffset="65969.55">5249 4382 0,'21'0'15,"1"0"-15,20 0 16,-21 0-16,21 0 0,-20 0 0,20 0 16,0 0-16,1-22 0,-1 22 15,-21 0-15,21 0 0,-20 0 0,-1-21 16,0 21-16,0 0 0</inkml:trace>
  <inkml:trace contextRef="#ctx0" brushRef="#br1" timeOffset="66472.67">7133 4318 0,'0'0'0,"0"-21"0,21 0 0,-21 0 31,0 42-15,0 0 0,0 21-16,0-21 0,0 1 0,-21 20 15,21 0-15,-21 1 0,0-22 16,21 21-16,0 0 0,-21 1 0,-1-22 15,22 21-15,-21 1 0,21-22 16,0 21-16,0-21 0,0 0 0,0 1 16,21-22-16,1 0 15,-1 0-15,0 0 0,0 0 16,0 0-16,0-22 0,1 1 0,-22 0 16,21 0-16</inkml:trace>
  <inkml:trace contextRef="#ctx0" brushRef="#br1" timeOffset="66671.55">6900 4614 0,'0'0'0,"21"0"16,1 0-1,-1 0-15,0 0 0,0 0 16,21 0-16,-20 0 0,20 0 0,-21 0 15,21 0-15,1 0 0,-22-21 0,21 21 16,-21 0-16,22-21 0,-22 21 16,21 0-16</inkml:trace>
  <inkml:trace contextRef="#ctx0" brushRef="#br1" timeOffset="67256.64">7620 4636 0,'21'0'32,"0"0"-17,-21-22-15,21 1 16,1 21-16,-22-21 0,0 0 16,0 0-16,0 0 0,0-1 15,0 1 1,-22 0-16,1 21 0,0 0 15,0 0-15,-21 0 0,20 0 16,1 0-16,0 21 0,0 0 16,0 1-16,0-1 0,-1 0 0,1 21 15,0-21-15,0 22 0,0-22 16,21 21-16,-21 1 0,21-22 0,0 21 16,0-21-16,0 0 0,0 1 0,0-1 15,21-21 1,21 0-16,-21 0 0,0 0 0,1 0 15,-1 0-15,21-21 0,-21-1 16,22 1-16,-22 0 0,21 0 16,-21 0-16,0 0 0,1-22 0,-1 22 15,0 0-15,0 0 0,-21 0 16,0-1-16,21 1 0,-21 0 0,0 0 16,0 0-16,-21 42 31,21 0-31,-21 0 15,21 0-15,0 1 0,0-1 0,-21 0 16,21 21-16,0-21 0,0 1 16,0-1-16,0 0 0,0 0 0,0 0 15,0 0-15,21-21 16,0 22-16,0-22 0,0 0 16,1 0-16,20 0 0,-21 0 0,0-22 15,22 1-15,-22 0 0,0 0 16,21 0-16,-21 0 0</inkml:trace>
  <inkml:trace contextRef="#ctx0" brushRef="#br1" timeOffset="67796.53">8297 4191 0,'-42'85'31,"42"-43"-31,-21-21 0,21 22 15,0-1-15,0-21 0,0 21 0,0-20 16,0 20-16,-21-21 0,21 21 16,0-20-16,0-1 0,0 0 0,0 0 15,0 0-15,0 0 0,0 1 16,0-44 31,0 1-47,0 0 15,0 0-15,0 0 0,0 0 16,0-1-16,0 1 0,21 21 16,-21-21-16,21 0 0,0 0 15,0 0-15,0 21 0,1 0 16,-1 0-16,0 0 16,0 0-16,0 21 0,0 0 15,-21 0-15,22 0 16,-1 0-16,-21 1 0,0-1 15,0 0-15,0 0 0,0 0 16,0 0-16,-21 1 16,21-1-16,-22-21 0,1 21 15,0-21-15,-21 21 0,21-21 0,-1 0 16,1 0-16,0 21 0,0-21 16,0 0-16,0 0 0,-1 0 0,1 0 15,0 0-15,21-21 31,21 21-15,0-21-16,1 21 0,-1-21 16,0 0-16</inkml:trace>
  <inkml:trace contextRef="#ctx0" brushRef="#br1" timeOffset="68099.08">8826 4276 0,'0'0'0,"0"-21"0,0-1 32,0 44-17,0-1-15,-21 0 16,21 21-16,0-21 0,0 22 0,-21-22 16,0 21-16,21 1 0,0-22 0,-21 21 15,0-21-15,-1 22 0,22-22 16,-21 0-16,21 21 0,-21-21 0,21 1 15,0-1-15,0 0 0,0 0 16,21-21 31,0-21-47,-21 0 0,22 0 0,-1 21 16,0-22-16,-21 1 0</inkml:trace>
  <inkml:trace contextRef="#ctx0" brushRef="#br1" timeOffset="68472.55">8953 4614 0,'22'0'16,"-1"0"0,0 0-1,0-21-15,0 0 0,0 21 16,1-21-16,-1 21 0,0-21 0,0 0 15,0-1 1,-21 1-16,0 0 0,0 0 16,-21 21-1,0 0-15,0 0 16,0 0-16,-1 21 0,1-21 0,-21 21 16,21 0-16,0 1 0,21-1 15,-22 0-15,1 21 0,21-21 16,0 1-16,-21-1 0,21 0 0,0 0 15,0 0-15,0 0 0,21 1 16,0-22-16,1 21 0,-1-21 0,0 0 16,21 0-16,-21 0 0,22 0 0,-22 0 15,0 0-15,21 0 0,-20 0 16,-1-21-16,0-1 0,0 22 0,0-21 16,0 0-16,-21 0 0</inkml:trace>
  <inkml:trace contextRef="#ctx0" brushRef="#br1" timeOffset="69784.71">10689 4360 0,'0'0'15,"0"-21"-15,0 0 16,0 0-16,0 0 15,0 0-15,0-1 16,0 1-16,0 0 16,0 42 15,0 0-15,0 22-16,0-22 0,-21 21 0,21 1 15,0-22-15,0 21 0,0 0 0,0 1 16,0-1-16,0 0 0,0 1 15,0-22-15,0 21 0,0 1 16,0-22-16,0 21 0,21-21 16,-21 0-16,21-21 0,22 22 0,-22-22 15,0 0-15,21 0 0,1 0 0,-22 0 16,21 0-16,0-22 0,-20 1 16,20 0-16,0 0 0,1 0 0,-22 0 15,21-22-15,-21 22 0,22-21 0,-22 21 16,0-22-16,0 1 0,0 0 15,0-1-15,-21 1 0,0 0 0,22-1 16,-22-20-16,0 42 0,0-22 16,0 1-16,0 21 0,0 0 0,0-1 15,0 1-15,-22 21 32,22 21-17,0 1-15,0-1 16,0 0-16,0 0 0,0 0 15,0 0-15,0 1 0,0-1 0,22 0 16</inkml:trace>
  <inkml:trace contextRef="#ctx0" brushRef="#br1" timeOffset="70256.56">11642 4466 0,'0'0'0,"21"-21"47,0 0-47,-21 0 16,21 0-16,0-1 15,-42 22 17,0 0-32,0 0 15,0 0-15,-1 22 0,1-1 0,0 0 16,0 0-16,0 0 0,21 0 15,-21 1-15,21-1 0,0 0 16,0 0-16,0 0 16,21-21-16,-21 21 0,21-21 15,0 0-15,0 22 0,0-22 0,1 0 16,20 21-16,-21-21 0,0 0 0,0 0 16,1 21-16,-1-21 0,-21 21 15,-21 0 1,-1-21-1,-20 0-15,21 0 0,-21 0 0,20 21 16,-20-21-16,0 0 0,21 0 0,-1 0 16,-20 0-16,21 0 0,0 0 15,0 0 1,42 0 15,0 0-31,0-21 0,0 21 16,0 0-16,22-21 0,-22 21 0</inkml:trace>
  <inkml:trace contextRef="#ctx0" brushRef="#br1" timeOffset="70652.42">12001 4593 0,'22'0'47,"-1"-21"-47,0 21 0,0-21 16,0 21-16,0-21 0,1 21 15,41-85 1,-63 64 0,0 0-16,-21 21 15,0 0 1,0 0-16,-1 21 0,1 0 15,-21 0-15,21 0 0,0-21 16,-1 22-16,1 20 0,0-21 0,0 0 16,21 0-16,0 1 0,0-1 15,0 0-15,0 0 0,0 0 16,0 0-16,21-21 16,0 22-16,0-22 0,1 0 15,-1 0-15,21 0 0,-21 0 0,0 0 16,1 0-16,-1 0 0,0-22 15,21 22-15,-21-21 0,1 21 0,-1-21 16</inkml:trace>
  <inkml:trace contextRef="#ctx0" brushRef="#br1" timeOffset="71431.48">12446 4403 0,'21'0'47,"0"0"-31,0 0-16,1 0 15,-22 21 1,21-21-16,-21 21 0,21 0 16,-21 0-16,0 1 0,0-1 0,0 0 15,0 0-15,0 0 0,0 0 0,0 1 16,0-1-16,0 0 0,0 0 15,0 0-15,0 0 0,-21-21 16,21 22-16,-21-22 16,-1 0-1,22-22-15,-21 1 16,21 0-16,0 0 16,0 0-16,0-22 0,0 22 15,0 0-15,0 0 0,0 0 16,21 0-16,1-1 0,-22 1 15,21 0-15,0 0 0,0 0 0,-21 0 16,21 21-16,0-22 0,1 22 0,-1-21 16,0 21-16,0 0 0,0-21 15</inkml:trace>
  <inkml:trace contextRef="#ctx0" brushRef="#br1" timeOffset="72271.53">13271 4403 0,'43'21'31,"-22"-21"-15,-21-21-1,0 0-15,0-1 16,0 1 0,-21 21-16,0 0 0,-1 0 0,22-21 15,-21 21-15,0 0 0,0 0 0,-21 0 16,20 0-16,1 21 15,0-21-15,-21 21 0,21 1 0,-22-1 16,22 0-16,0 21 0,-21-21 0,20 1 16,1 20-16,21-21 0,0 0 15,-21 0-15,21 22 0,0-22 0,0 0 16,0 0-16,0 0 16,21-21-16,0 0 0,1 0 0,-1 0 15,0 0-15,0 0 0,0 0 0,0 0 16,22 0-16,-22 0 0,0-21 15,0 21-15,22-21 0,-22 0 16,0 21-16,0-21 0,0 0 0,0-22 16,1 22-16,-22 0 0,21-21 15,0 20-15,-21-20 0,21 0 0,-21-1 16,0 1-16,21 0 0,-21-1 16,21 22-16,-21-21 0,0 0 0,0 20 15,0 1-15,0 0 0,0 0 16,0 42-1,0 0-15,0 0 0,0 22 0,0-1 16,-21 0-16,0 1 0,21-1 16,-21 0-16,21 22 0,0-22 0,0-21 15,0 22-15,0-1 0,-21 0 16,21-20-16,0-1 0,0 21 16,0-21-16,0 0 0,0 1 0,0-1 15,21-21-15,0 0 16,0 0-16,0 0 0,1 0 15,-1-21-15,0-1 0</inkml:trace>
  <inkml:trace contextRef="#ctx0" brushRef="#br1" timeOffset="72659.57">13652 4593 0,'22'0'47,"-1"0"-47,-21-21 16,21 21-16,0-21 0,0 21 15,0-21-15,1 21 0,-22-21 0,21 21 16,0-22-16,0 1 0,-21 0 16,0 0-16,0 0 15,-21 21-15,0 0 16,0 0-16,-1 0 0,1 0 15,0 0-15,0 21 0,0 0 16,0 0-16,-1 0 0,1 1 0,0-1 16,21 0-16,0 0 0,-21 0 15,21 0-15,0 1 0,0-1 0,0 0 16,0 0-16,0 0 0,21-21 0,0 21 16,0-21-16,1 0 15,-1 0-15,0 0 0,21 0 0,-21 0 16,1 0-16,-1 0 0,0 0 15,21-21-15,-21 0 0,1 21 0,-1-21 16,21 0-16,-21 0 0</inkml:trace>
  <inkml:trace contextRef="#ctx0" brushRef="#br1" timeOffset="72899.64">14224 4128 0,'0'0'0,"0"-22"16,0 44-1,-21-1-15,21 0 0,-21 21 0,21-21 16,0 22-16,-22-1 0,1 0 0,21 1 16,-21-22-16,21 21 0,-21 1 15,21-1-15,0-21 0,0 0 0,0 22 16,0-22-16,0 0 0,0 0 16,0 0-16,0 0 0,21-21 31,0 0-31,0 0 0,1 0 15,-1-21-15,-21 0 0,21 21 16</inkml:trace>
  <inkml:trace contextRef="#ctx0" brushRef="#br1" timeOffset="73084.64">14055 4382 0,'0'0'0,"-22"0"16,1 0-16,42 0 31,1 0-31,20 0 0,-21 0 16,21 0-16,-20 0 0,20 0 0,0 0 15,-21 0-15,22 0 0,-1 0 16,-21-22-16,22 22 0,-22 0 0</inkml:trace>
  <inkml:trace contextRef="#ctx0" brushRef="#br1" timeOffset="73844.07">14753 4403 0,'21'-21'16,"0"-1"-16,-21 1 15,0 0-15,0 0 16,0 0-1,-21 21-15,0 0 16,0 0-16,0 0 0,0 21 16,-1 0-16,1 0 0,0 0 0,0 1 15,0-1-15,-22 0 0,22 21 16,0-21-16,21 1 0,-21 20 0,0-21 16,21 0-16,0 0 0,0 1 15,0-1-15,0 0 0,0 0 16,0 0-16,21-21 15,0 0-15,0 0 0,0 0 0,1 0 16,-1 0-16,0 0 16,0 0-16,0-21 0,0 0 0,1 21 15,-1-21-15,0 0 0,0-1 0,0 1 16,0-21-16,1 21 0,-1 0 16,-21-1-16,21-20 0,-21 21 0,21 0 15,-21 0-15,0-1 16,0 44-1,0-1-15,0 0 16,-21 0-16,21 0 16,-21 0-16,21 22 0,0-22 0,0 0 15,0 0-15,0 0 0,0 1 16,0-1-16,0 0 16,21-21-1,0 0-15,0 0 0,0 0 16,1 0-16,-1 0 0,0-21 15,-21 0-15,21 21 0,0-22 0,0 1 16,1 0-16,-1 21 0,0-21 16,-21 0-16,0 0 0,21 21 0,-21-22 15,21 22-15,-21 22 47,0-1-31,-21 0-16,21 0 0,-21-21 15,21 21-15,0 0 0,0 1 16,0-1-16,-21 0 16,21 0-1,0-42 17</inkml:trace>
  <inkml:trace contextRef="#ctx0" brushRef="#br1" timeOffset="74055.64">15240 4318 0,'0'0'0,"-42"0"16,20 0-16,1 0 16,42 0 62</inkml:trace>
  <inkml:trace contextRef="#ctx0" brushRef="#br1" timeOffset="74324.03">15452 4064 0,'0'21'31,"0"0"-31,0 1 0,-22 20 16,22-21-16,-21 21 0,21 1 16,-21-22-16,21 21 0,-21 1 0,0-1 15,21-21-15,-21 21 0,21-20 16,-22-1-16,1 0 0,21 0 0,0 0 15,0 0-15,0 1 0,0-1 16,21-21 0,1 0-16,-1 0 15,0 0-15,0-21 16</inkml:trace>
  <inkml:trace contextRef="#ctx0" brushRef="#br1" timeOffset="74760.59">15854 4403 0,'0'0'0,"0"-21"0,0-1 15,-21 22 17,-1 0-32,1 0 0,0 0 15,0 22-15,0-22 0,0 21 16,-1 0-16,22 0 0,-21-21 15,21 21-15,0 0 16,21 1 0,1-22-16,-1 0 15,0 0-15,0 0 0,0 21 16,0-21-16,1 0 0,-1 0 16,-21 21-16,0 0 15,0 0 1,-21-21-1,-1 21-15,1-21 16,0 0-16,-21 0 0,21 0 0,-1 0 16,-20 22-16,21-22 0,0 0 15,-22 0-15,22 0 0,0 0 0,0 0 16,0 0-16,0 0 16,-1 0-16,22-22 46</inkml:trace>
  <inkml:trace contextRef="#ctx0" brushRef="#br1" timeOffset="76340.56">16679 3852 0,'0'0'0,"21"0"16,1-21-16,-1 21 0,-21-21 15,21 21-15,-21-21 16,-21 21-1,0 0-15,-1 0 0,-20 21 16,21-21-16,-21 21 0,20 0 16,-20 1-16,0 20 0,-1-21 0,1 43 15,-21-22-15,20 0 0,1 22 16,0-1-16,-1-20 0,22 20 16,-21 1-16,-1 41 0,22-62 15,0 20-15,21-20 0,0 20 16,0 1-16,0-22 0,0 21 0,21-20 15,0 20-15,1-20 0,-1-1 0,21-21 16,0 21-16,1-20 0,-1-1 16,0 0-16,1-21 0,-1 0 0,0 0 15,1 0-15,-1 0 0,0 0 0,1-21 16,-1 0-16,0-1 0,-20 1 16</inkml:trace>
  <inkml:trace contextRef="#ctx0" brushRef="#br1" timeOffset="77972.03">16743 4149 0,'21'-21'0,"0"21"0,-21-22 0,21 1 16,0 21-1,-21-21-15,0 0 0,0 42 32,-21 0-17,21 22-15,-21-22 0,0 21 0,0-21 16,0 22-16,-1-1 16,22 0-16,-21 1 0,0-22 0,21 21 15,0 0-15,0-20 0,0 20 16,0-21-16,0 0 0,0 0 0,0 1 15,0-1-15,21-21 0,0 0 0,22 0 16,-22 0-16,0 0 0,21 0 16,1 0-16,-22 0 0,21 0 0,-21-21 15,22-1-15,-1 1 0,-21 0 0,22-21 16,-22 21-16,21-22 16,-21 22-16,0-21 0,1-1 0,-22 1 15,0 0-15,0-1 0,21 1 16,-21 0-16,0-1 0,0 22 0,0 0 15,0-21-15,0 21 16,0-1-16,0 44 16,0-1-1,0 0-15,0 0 0,0 0 0,0 0 16,0 22-16,0-22 0,21 0 0,-21 21 16,21-20-16</inkml:trace>
  <inkml:trace contextRef="#ctx0" brushRef="#br1" timeOffset="78340.56">17526 4403 0,'21'-21'15,"0"21"-15,-21-22 0,21 22 16,-21-21-16,0 0 16,-21 21 15,0 0-31,0 0 0,0 0 15,0 21-15,-1 0 0,1-21 0,21 22 16,-21-1-16,21 0 16,0 0-16,0 0 0,21-21 15,0 21-15,1-21 0,-1 22 16,0-22-16,0 0 0,0 21 16,0-21-16,1 21 0,-1 0 15,-42 0 1,-1-21-16,1 0 15,0 0-15,0 0 0,-21 0 0,20 0 16,1 0-16,0 0 0,0 0 16,0 0-16,42 0 31,0-21-31,0 21 16</inkml:trace>
  <inkml:trace contextRef="#ctx0" brushRef="#br1" timeOffset="78655.57">17865 4424 0,'0'0'0,"0"-21"32,21 21-32,-21-21 0,21-1 15,0 1-15,-21 0 16,-21 21 15,0 21-15,0 0-16,-1 1 15,1-1-15,0 0 0,0 0 0,0 0 16,21 0-16,0 1 16,0-1-16,0 0 0,0 0 15,0 0 1,21-21-16,0 0 0,0 0 0,0 0 15,1 0-15,-1 0 0,0 0 0,0 0 16,0 0-16</inkml:trace>
  <inkml:trace contextRef="#ctx0" brushRef="#br1" timeOffset="79036.56">18119 4360 0,'0'-42'31,"0"21"-15,21 21 0,0 0-16,0 0 0,0 0 0,0 0 15,1 0-15,-1 21 0,0 0 16,0-21-16,-21 21 0,21 1 16,-21-1-16,21 0 0,-21 0 15,0 0-15,0 0 0,0 1 16,-21-1-16,0 0 0,0-21 15,21 21-15,-21-21 0,0 0 0,-1 0 16,1 0 0,21-21-1,0 0-15,0 0 16,0-1-16,0 1 0,0 0 16,0 0-16,21 0 0,1 0 15,-22-1-15,21 1 0,0 0 16,0 21-16,0-21 0,0 21 15,1 0-15,-1 0 0,0 0 16,0 0-16,0 0 0</inkml:trace>
  <inkml:trace contextRef="#ctx0" brushRef="#br1" timeOffset="79560.67">18754 4255 0,'-85'0'31,"64"0"-15,21 21-16,-21 0 0,21 0 15,-22 0-15,22 0 0,0 1 16,0-1-16,0 0 0,0 0 16,-21 0-16,21 0 0,-21 1 0,0-1 15,21 0-15,0 0 16,-21-21-16,0 21 15,-1-21 1,1 0 0,21-21-16,0 0 15,0 0-15,0 0 16,0-1-16,0 1 0,0 0 16,21 0-16,1 0 0,-1 0 0,0-1 15,0 1-15,21 0 0,-20 0 16,20 0-16,-21 21 0,21-21 0,-20 21 15,-1 0-15,21 0 0,-21 0 16,0 0-16,22 0 0,-22 21 0,0 0 16,-21 0-16,21 0 0,-21 0 15,0 1-15,21-1 0,-21 0 0,0 0 16,0 0-16,0 0 0,0 1 16,0-1-16,-21-21 0,0 21 0,0-21 15,21 21-15,-21-21 16,0 0-1,21-21 17,0 0-17</inkml:trace>
  <inkml:trace contextRef="#ctx0" brushRef="#br1" timeOffset="80055.69">19389 4297 0,'0'0'0,"0"-21"0,0 0 16,0-1-16,-22 1 15,1 0-15,0 21 0,0 0 16,0 0-16,0 0 0,-1 0 16,1 21-16,0 0 15,0 1-15,0 20 0,21-21 0,-21 0 16,-1 22-16,1-22 0,21 0 15,0 0-15,-21 0 0,21 0 0,0 1 16,-21-1-16,21 0 0,0 0 16,21-21-1,0 0-15,0 0 0,1 0 0,-1 0 16,0 0-16,21-21 16,-21 0-16,1 0 0,-1-1 15,0 1-15,0 0 0,0 0 16,-21 0-16,21 0 0,-21-22 15,22 22-15,-22 0 0,0 0 0,0 0 16,0-1-16,0 44 31,-22-1-31,22 0 0,0 21 16,-21-21-16,21 1 0,-21-1 16,21 0-16,0 0 0,0 0 0,0 0 15,0 1-15,0-1 16,0 0-16,21-21 0,0 21 15,1-21-15,20 0 16,-21 0-16,0 0 0,0 0 16,1 0-16,20-21 0,-21 21 0,0-21 15</inkml:trace>
  <inkml:trace contextRef="#ctx0" brushRef="#br1" timeOffset="80787.75">19812 4318 0,'0'0'0,"0"-42"16,-21 42-16,0 0 15,-1 0 1,1 21-16,0 0 0,21 0 16,0 0-16,0 1 0,0-1 15,-21 0-15,21 0 0,0 0 16,0 0-16,0 1 0,0-1 16,0 0-16,0 0 31,0-42 0,0 0-31,0 0 16,0-1-16,0 1 15,0 0-15,0 0 0,0 0 0,21 0 16,-21-1-16,21 1 0,0 21 16,1-21-16,-22 0 0,21 21 15,0-21-15,0 21 0,0 0 0,0 0 16,1 0-16,-1 0 0,0 0 15,-21 21-15,0 0 16,21 0-16,-21 0 0,0 1 16,0-1-16,0 0 0,0 0 15,0 0-15,0 0 0,0 1 16,0-1 0,-21-21 15,21-21-16,0-1 1,0 1-16,0 0 16,0 0-16,21 0 0,-21 0 15,21-22-15,0 22 0,1 0 16,-1 0-16,0 0 0,0-1 0,0 22 16,0 0-16,1-21 0,20 21 0,-21 0 15,0 0-15,0 21 0,1 1 16,-1-22-16,-21 21 0,0 0 0,0 0 15,0 0-15,0 0 0,0 1 16,0-1-16,0 0 0,0 0 0,0 0 16,0 0-16,-21 1 0,-1-22 0,22 21 15,-21-21-15,0 21 16,21-42 62,0 0-78,21 21 0</inkml:trace>
  <inkml:trace contextRef="#ctx0" brushRef="#br1" timeOffset="81312.53">20532 4403 0,'21'0'47,"0"0"-31,0 0-16,-21-21 0,21 21 0,0 0 15,1-22-15,-1 22 0,0 0 16,0-21-16,0 0 0,0 21 16,-21-21-16,22 0 0,-1 0 0,-21-1 15,0 1-15,0 0 16,0 0-16,-21 21 16,-1 0-16,1 0 15,0 0-15,0 21 0,-21 0 0,20 0 16,1 1-16,-21 20 0,21-21 0,0 0 15,-1 0-15,1 22 0,0-22 16,21 0-16,0 0 0,0 0 0,0 1 16,0-1-16,21 0 15,0-21-15,1 0 16,-1 0-16,0 0 0,21 0 16,-21 0-16,1 0 0,-1 0 15,0 0-15,0 0 0,0 0 16,0-21-16,-21 0 15,0-1 1,0 1 0</inkml:trace>
  <inkml:trace contextRef="#ctx0" brushRef="#br1" timeOffset="81495.55">20701 4487 0,'0'22'15</inkml:trace>
  <inkml:trace contextRef="#ctx0" brushRef="#br1" timeOffset="85431.73">21378 4445 0,'0'-21'32,"21"21"-17,1 0-15,-1 0 16,0 0 0,0 0-16,-21 21 31,0 0-16,-21-21-15,0 0 16,0 0 0,-1 0-1,1 0 1,21-21 0,0 0-1,0 0 1,0 0-16,0-1 15,21 22-15,1 0 0,-22-21 16,21 21-16,0 0 0,0 0 16,0 0-16,0 0 0,1 21 15,-22 1 1,21-1-16,-21 0 0,0 0 16,0 0-16,0 0 0,0 22 0,-21-22 15,-1 0-15,1 0 0,0 0 16,0 1-16,-21-1 0,20 0 0,-20 0 15,21 0-15,-21-21 0,20 21 16,1 1-16,-21-22 0,21 0 0,0 0 16,-1 0-16</inkml:trace>
  <inkml:trace contextRef="#ctx0" brushRef="#br1" timeOffset="86552.26">22288 4128 0,'0'0'0,"0"-22"15,0 1-15,0 0 16,22 21-16,-22-21 16,0 0-16,21 21 0,-21-21 15,0 42 17,0 21-32,0-21 15,0 22-15,0-1 16,0 0-16,0 1 0,-21-1 0,21 0 15,-22 1-15,1 20 0,21-21 0,-21 1 16,0 20-16,21-20 0,-21 20 16,0-21-16,-1 22 0,22-22 0,0 22 15,-21-22-15,0 0 0,21 1 16,-21-1-16,21 0 0,0 1 0,-21-22 16,21 0-16,0 21 0,-21-42 0,21 22 15,0-1-15,0-42 31,0-1-15,0 1-16,21 0 16,0-21-16,-21 21 0,21-1 0</inkml:trace>
  <inkml:trace contextRef="#ctx0" brushRef="#br1" timeOffset="86887.93">22310 4255 0,'0'0'0,"-22"-85"16,22 64-16,0 0 0,0-1 16,0 1-16,0 0 0,22 0 15,-22 0-15,21 0 0,0 21 16,21-22-16,-21 1 0,22 21 0,-22 0 16,21 0-16,1 0 0,-1 0 15,-21 0-15,21 0 0,1 21 0,-22 1 16,0-1-16,0 0 0,-21 0 15,0 21-15,0-20 0,0-1 0,0 0 16,-21 0-16,0 0 0,-21 0 16,20 1-16,-20-1 0,0-21 0,21 21 15,-22-21-15,22 0 0,0 0 0,0 21 16,0-21-16,42 0 47,0 0-47,0 0 0,0 0 15,22-21-15</inkml:trace>
  <inkml:trace contextRef="#ctx0" brushRef="#br1" timeOffset="87387.59">23453 4149 0,'0'0'0,"0"-21"0,0-1 16,0 1-16,0 0 0,0 0 0,0 0 15,0 0-15,0-1 16,0 1-16,-22 0 0,1 21 0,0-21 16,0 21-16,0 0 15,0 0-15,-1 21 16,1-21-16,0 42 0,-21-20 0,21-1 16,-1 21-16,1-21 0,0 22 15,0-1-15,0-21 0,21 21 0,0 1 0,-21-22 16,21 0-16,0 0 0,0 22 15,0-22-15,0 0 0,21-21 16,0 21-16,0-21 0,0 0 16,0 0-16,1 0 0,-1 0 15,0-21-15,0 21 0,0-21 16,0 0-16,1-1 0,-22 1 16,21 0-16,0-21 0,0 21 0,0-1 15,-21-20-15,0 21 0,21 0 0,-21 0 16,0-1-16,22 1 0,-22 42 31,0 1-31,-22-1 16,22 21-16,-21-21 0,21 0 0,0 22 15,-21-22-15,21 0 0,-21 0 0,21 0 16,0 1-16,-21-1 16,21 0-16,0 0 0,21-21 31,0 0-31,0 0 15</inkml:trace>
  <inkml:trace contextRef="#ctx0" brushRef="#br1" timeOffset="87776.49">23939 4085 0,'43'-42'15,"-86"84"-15,107-84 0,-85 42 31,0 0-31,-22 0 16,22 21-16,0-21 0,-21 21 0,-1-21 16,22 21-16,0 1 0,-21-1 0,20-21 15,22 21-15,-21 0 16,21 0-16,0 0 0,0 1 0,0-1 16,21-21-16,-21 21 0,43-21 15,-22 21-15,0-21 0,0 21 0,22-21 16,-22 21-16,0-21 0,0 22 0,21-22 15,-20 21-15,-1-21 0,-21 21 16,0 0 0,-21-21-16,-1 0 15,1 0-15,0 0 0,-21 0 0,21 0 16,-22 0-16,1 0 0,21 0 16,-22 0-16,1 0 0,21 0 15,0 0-15,0 0 0,-1 0 0,44 0 47</inkml:trace>
  <inkml:trace contextRef="#ctx0" brushRef="#br1" timeOffset="88196.4">24426 4149 0,'0'0'0,"0"-21"0,0-64 32,-21 85-17,0 0-15,0 0 0,0 0 16,-1 0-16,1 21 0,0 0 16,0 0-16,0 1 0,21-1 15,-21 0-15,21 0 0,0 0 16,0 0-16,0 1 0,21-22 15,0 21-15,0-21 0,0 21 16,0 0-16,1 0 0,-1-21 16,-21 21-16,21 1 15,-21-1 1,0 0-16,-21-21 16,0 21-16,-1-21 15,1 0-15,0 0 0,-21 0 16,21 0-16,-1 0 0,-20 0 0,21 0 15,0 0-15,0 0 0,-1 0 16,44 0 15,-1-21-31,0 21 0</inkml:trace>
  <inkml:trace contextRef="#ctx0" brushRef="#br1" timeOffset="88785.31">24828 4128 0,'0'0'15,"-21"0"-15,0-22 0,21 1 16,-21 21-16,0 0 0,0 0 16,-1 0-16,1 21 0,21 1 15,-21-1-15,0 0 0,21 0 16,-21 0-16,21 22 0,-21-22 15,-1 0-15,22 0 0,0 0 0,0 0 16,0 1-16,0-1 16,22-21 15,-1 0-31,0 0 0,0 0 16,0 0-16,0-21 0,1-1 0,-1 1 15,0 21-15,0-21 0,0 0 16,0 0-16,1 0 0,-1-1 0,0 22 15,-21 22 17,0-1-32,0 0 15,0 0-15,0 0 0,0 0 16,0 1-16,0-1 0,0 0 16,21-21-1,0 0-15,0 0 0,1 0 16,-1 0-16,0 0 0,21 0 0,-21 0 15,1 0-15,-1-21 0,21 21 16,-21-21-16,0-1 0,-21 1 0,22-21 16,-22 21-16,21 0 0,-21-22 15,0 22-15,0-21 0,0 21 0,0-1 16,0 1-16,-21 0 0,-1 21 16,1 0-16,0 0 15,0 0-15,0 0 0,0 0 0,-1 21 16,22 0-16,-21 1 0,21-1 15,-21 0-15,21 0 0,0 0 16,0 0-16</inkml:trace>
  <inkml:trace contextRef="#ctx0" brushRef="#br1" timeOffset="89227.84">25548 4170 0,'0'0'0,"0"-42"16,0 20 0,-21 22-16,0 0 0,0 0 15,-1 22-15,1-1 16,0 0-16,0 0 0,21 0 0,-21 0 16,0 1-16,-1-1 0,1 21 15,0-21-15,21 0 0,0 1 0,0-1 16,0 0-16,0 0 15,0 0-15,0 0 16,21-21-16,0 0 16,1 0-16,-1 0 0,0 0 15,0 0-15,0 0 0,0-21 0,1 21 16,-1-21-16,0 0 0,-21 0 0,21 0 16,0-1-16,-21 1 0,0-21 15,0 21-15,0 0 0,0-22 0,0 22 16,0 0-16,0 0 0,0 0 15,-21 21-15,0 0 0,0 0 16,0 0-16,-1 0 0,1 21 16,0 0-16,21 0 0,-21 0 0,0 0 15,21 1-15,-21-1 0,21 0 16,0 0-16,0 0 16,0 0-16,21-21 0,0 0 15</inkml:trace>
  <inkml:trace contextRef="#ctx0" brushRef="#br1" timeOffset="89628.59">25760 4255 0,'0'0'0,"-21"0"0,21-22 0,-22 1 16,22 0-16,0 0 15,22 21 1,-1 0-16,0 0 15,0 0-15,0 0 0,0 0 16,1 0-16,-1 0 0,0 0 0,0 21 16,0 0-16,0 0 0,-21 1 15,0-1-15,0 0 0,0 0 0,0 0 16,0 0-16,0 1 0,0-1 0,-21 0 16,0 0-16,21 0 15,-21-21-15,0 0 0,0 0 16,21-21 15,0 0-31,0 0 0,0 0 16,21-1-16,0 22 0,0-21 15,-21 0-15,21 0 0,0 0 0,1 0 16,-1-1-16,0 22 0,0-21 16,0 21-16,0 0 15,1 0-15,-1 0 16,0 0-16</inkml:trace>
  <inkml:trace contextRef="#ctx0" brushRef="#br1" timeOffset="90192.53">26522 4276 0,'0'0'0,"0"-21"16,0-1-16,21 1 0,-21 0 15,21 0-15,-21 0 0,0 0 16,0-1-16,0 1 0,0 0 16,-21 21-1,0 0-15,0 0 16,-1 21-16,1 0 0,-21 1 0,21-1 16,0 0-16,-22 0 15,22 0-15,0 22 0,0-22 0,0 0 16,-1 0-16,22 0 0,0 0 15,0 1-15,0-1 0,0 0 16,22-21-16,-1 21 16,0-21-16,0 0 0,0 0 15,22 0-15,-22 0 0,0 0 0,0-21 16,0 0-16,0 0 0,1-1 16,-1 1-16,0-21 0,0 21 0,0-22 15,0 1-15,1 0 0,-1-1 16,0 1-16,0 0 0,0-1 0,0 1 15,-21 21-15,22-21 0,-22 20 16,21 1-16,-42 21 31,-1 21-31,1 1 0,0 20 16,0-21-16,0 21 0,0 1 0,-1-1 16,1-21-16,21 22 0,0-1 15,0 0-15,-21-21 0,21 22 0,0-22 16,0 0-16,0 0 0,0 0 0,0 1 15,0-1-15,21-21 16,0 0-16,1 0 16,-1 0-16,0 0 0,0 0 15,0-21-15,0 21 0</inkml:trace>
  <inkml:trace contextRef="#ctx0" brushRef="#br1" timeOffset="90588.27">27178 3789 0,'0'0'0,"0"-21"0,0 0 15,0-1-15,0 1 0,-21 0 16,21 0 0,21 21-1,0 0-15,0 0 16,0 0-16,22 0 0,-22 21 0,21 0 15,-21 0-15,1 1 0,-1-1 16,0 0-16,0 0 0,-21 21 0,0-20 16,0 20-16,0 0 0,0 1 15,0-1-15,-21 0 0,21 1 0,-21-1 16,-22 0-16,22 1 0,-21-22 16,21 21-16,-22-21 0,22 22 0,-21-22 15,0 0-15,20 0 0,-20-21 16,21 21-16,-21 0 0,20-21 0,1 0 15,0 22-15,0-22 0,0 0 16,42-22 31,0 22-47,0-21 0,22 0 16</inkml:trace>
  <inkml:trace contextRef="#ctx0" brushRef="#br1" timeOffset="90984.76">27940 4106 0,'0'0'0,"0"-42"31,-21 42-16,0 0 1,21 21-16,0 0 16,0-42 31,21 21-47,0-21 15,-21 0 1,21 0-16,-21 0 15,21 21-15,-42 0 47,0 21-47,21 0 16,0 0-16,0 0 16,0 0-16,0 1 15</inkml:trace>
  <inkml:trace contextRef="#ctx0" brushRef="#br1" timeOffset="91492.61">27898 4466 0,'0'0'15,"-22"0"-15,1 21 16,42-21 15,1 0-31,-1 0 16,0 0-16,-21 22 47,-21-1-16,0-21-16,21-21 17,0-1-17,0 1 1,21 21-16,0 0 0,0 0 16,0 0-16,0 0 15,1 0-15,-1 21 16,-21 1-16,0-1 15,0 0-15,0 0 0,-21 0 16,-1 0-16,1 1 0,-21 20 0,21-21 16,0 0-16,-22 0 0,1 1 15,21-1-15,-22 0 0,1 0 0,0 0 16,21-21-16,-22 0 0,22 0 16,0 0-16,-21 0 0,20 0 0,1 0 15,0-21-15,21 0 0</inkml:trace>
  <inkml:trace contextRef="#ctx0" brushRef="#br1" timeOffset="92235.92">27898 4085 0,'-22'0'0,"22"21"31,22-21 0,-1 0-31,0 0 16,0 0 0,-21-21-16,0 0 15,21 21-15,-21-21 0,0 0 16,-21 21-1,0 0 1,0 0-16,0 0 16,21 21-16,-22 0 15,22 0 1,0 0 0,22-21-1,-1 0-15,0 0 16,0 0-16,-21-21 15,0 0 1,0 0 0,0 42 31,0 0-32</inkml:trace>
  <inkml:trace contextRef="#ctx0" brushRef="#br0" timeOffset="104556.96">275 7027 0,'0'0'0,"-21"0"16,0 0-1,42 0 48,21 0-63,-21 0 15,22 0-15,-1 0 0,22 0 16,-22 0-16,21 0 0,1 0 0,-1 0 16,1 0-16,-22-21 0,22 21 15,-1 0-15,-20 0 0,20 0 0,-21 0 16,1 0-16,-1 0 0,0 0 16,1 0-16,-22 0 0,0 0 0,0 0 15,-42 0 16,0 0-31,0 0 0,0 0 16,-1 0-16,1 0 16,0 0-16,0 0 15</inkml:trace>
  <inkml:trace contextRef="#ctx0" brushRef="#br0" timeOffset="104912.09">825 7027 0,'0'0'0,"-21"0"31,0 0-15,21 22 15,0-1-15,-21 21-16,21-21 0,0 22 15,0-1-15,0 21 0,0-20 0,-21 20 16,21-20-16,0 20 0,0-21 16,-21 22-16,21-22 0,-22 1 0,22-1 15,-21-21-15,21 21 0,0-20 16,0-1-16,0 0 0,-21 0 0,21 0 16,0-42 30,21 0-46,-21 0 0,21 21 16,1-21-16,-1-1 0</inkml:trace>
  <inkml:trace contextRef="#ctx0" brushRef="#br0" timeOffset="105383.99">1164 7366 0,'-21'0'16,"0"0"-16,0 21 15,21 0-15,0 1 16,0-1-16,-22 0 0,22 21 0,-21-21 16,21 22-16,0-22 0,0 0 15,0 21-15,0-20 0,-21-1 0,21 0 16,0 21-16,0-21 0,0 1 15,0-1-15,0 0 0,21-21 16,0 0-16,1 0 16,-1 0-16,0 0 0,21 0 0,-21 0 15,1 0-15,-1-21 16,21 0-16,-21-1 0,0 1 0,22 0 16,-22 0-16,0-21 0,0 20 15,0-20-15,1 21 0,-22-21 0,0-1 16,0 1-16,0 21 0,0-22 15,-22 22-15,1 0 0,0 0 0,0 0 16,0 21-16,0 0 0,-22 0 16,22 0-16,0 21 0,0-21 0,-22 21 15,22 0-15,0 0 0,0 1 16,0-1-16,0 0 0,21 0 0,0 0 16,-22 0-16,22 1 15,22-22 1,-1 0-1</inkml:trace>
  <inkml:trace contextRef="#ctx0" brushRef="#br0" timeOffset="106096.68">3006 7324 0,'0'-21'16,"0"-1"-16,0 1 15,0 0-15,0 0 16,0 0-16,0 0 16,0 42 15,0 0-31,0 0 16,0 21-16,0-20 0,0 20 0,0-21 15,-22 21-15,22 1 0,-21-22 16,21 21-16,0 1 0,0-22 0,-21 0 15,21 0-15,-21 0 0,21 0 16,-21 1-16,21-1 16,0-42 15,0-1-31,21 1 0,0 0 16,-21 0-16,21-21 0</inkml:trace>
  <inkml:trace contextRef="#ctx0" brushRef="#br0" timeOffset="106508.54">3027 7027 0,'0'0'15,"0"43"1,0-22-16,21-21 16,0 0-16,0 0 15,0 0-15,1 0 0,-1-21 16,0 21-16,-21-21 0,21 21 16,0-22-16,0 22 0,-21-21 15,0 0-15,0 0 0,0 0 16,0 0-16,-21 21 15,0-22-15,0 22 0,0 0 16,0 0-16,-1 0 0,1 0 16,0 0-16,21 22 0,-21-22 0,0 21 15,0 0-15,21 0 0,0 0 16,0 0-16,0 1 0,0-1 16,0 0-16,0 0 0,21 0 15,0 0-15,0-21 16,0 22-16,0-22 0,1 0 15</inkml:trace>
  <inkml:trace contextRef="#ctx0" brushRef="#br0" timeOffset="107032.4">3492 7133 0,'0'0'0,"-21"0"16,21 21-16,-21 1 15,21-1-15,0 0 0,0 0 16,0 21-16,0-20 0,0-1 0,0 21 16,0-21-16,0 0 0,0 22 0,-21-22 15,21 0-15,0 0 0,0 22 16,0-22-16,0 0 0,0 0 16,0 0-16,0 0 15,-21-21 16,21-21-31,0 0 16,0 0-16,0 0 0,0 0 16,0-22-16,0 22 0,0-21 0,0-1 15,0 22-15,21-21 0,0 0 16,0-1-16,0 22 0,22-21 16,-22 21-16,21-1 0,1 1 0,-1 0 15,0 21-15,-21 0 0,22 0 16,-1 0-16,-21 0 0,22 21 0,-22 0 15,0 1-15,0-1 0,0 21 16,0 0-16,-21 1 0,0-22 0,0 21 16,0 1-16,0-22 0,0 21 15,0-21-15,-21 22 0,21-22 0,-21 0 16,0 0-16,0-21 0,21 21 0,0 0 16,-21-21-16,-1 0 15,1 0-15,21-21 16,0 0-1,0 0-15,21 21 16,1-21-16</inkml:trace>
  <inkml:trace contextRef="#ctx0" brushRef="#br0" timeOffset="107499.73">4487 7260 0,'0'0'0,"21"-21"0,-21 0 16,0 0-16,-21 0 16,0 21-1,0-22-15,0 22 0,0 0 16,-1 0-16,1 0 0,0 0 0,0 0 16,21 22-16,-21-22 0,0 21 15,-1 0-15,1 0 0,0 0 0,21 0 16,0 1-16,0-1 0,0 0 15,0 21-15,0-21 0,0 1 16,21-22-16,0 21 0,1-21 0,-1 0 16,21 21-16,-21 0 0,0-21 15,22 0-15,-22 21 0,0-21 0,0 0 16,0 21-16,1-21 0,-1 22 16,-21-1-16,0 0 15,-21 0-15,-1 0 16,1-21-16,-21 21 0,21-21 15,-22 22-15,22-22 0,-21 0 0,0 0 16,20 0-16,-20 21 0,21-21 0,-21 0 16,20 0-16,1 0 0,0 0 15,0 0-15,21-21 0,-21 21 0,21-22 16,0 1-16,0 0 16,0 0-1,21 21-15,0-21 0,-21 0 0,21 21 16,0-22-16</inkml:trace>
  <inkml:trace contextRef="#ctx0" brushRef="#br0" timeOffset="107887.71">4762 7366 0,'22'0'32,"-1"0"-32,0-21 0,0 21 0,0-21 0,0 21 15,1-21-15,-1-1 16,0 1-16,0 21 0,-21-21 0,21 0 16,-21 0-16,0 0 15,-21 21 1,0 0-16,0 0 0,-22 21 15,22 0-15,0 0 0,-21 0 16,21 0-16,-1 1 0,1 20 0,0-21 16,0 0-16,21 22 0,-21-22 0,21 0 15,0 0-15,0 21 0,0-20 16,21-1-16,0 0 0,0-21 16,22 21-16,-22-21 0,0 0 15,0 0-15,21 0 16,-20 0-16,20 0 0,-21-21 0,0 21 15,22-21-15</inkml:trace>
  <inkml:trace contextRef="#ctx0" brushRef="#br0" timeOffset="108288.19">5186 7303 0,'0'0'0,"0"-22"15,0 1-15,0 0 16,0 0-1,21 0-15,0 21 16,0 0-16,0 0 16,1 0-16,-1 0 0,0 0 15,0 0-15,0 21 0,0 0 16,1 21-16,-22-20 0,21-1 16,-21 0-16,21 0 0,-21 0 15,0 0-15,0 22 0,0-22 0,0 0 16,0 0-16,0 0 0,-21 1 15,0-22-15,-1 21 0,1-21 16,0 0 0,21-21 15,0-1-31,0 1 0,0 0 16,0 0-16,21 0 0,-21 0 0,21-1 15,-21 1-15,22 0 0,-1 0 16,-21 0-16,21 21 0,0-21 0,-21-1 15,21 1-15,0 0 0,1 0 16,-1 21-16,0-21 0,21 0 0</inkml:trace>
  <inkml:trace contextRef="#ctx0" brushRef="#br0" timeOffset="108592.01">6138 6922 0,'0'-22'15,"0"1"-15,0 42 47,-21 1-47,21-1 16,-21 0-16,0 0 0,21 21 0,0-20 16,-21 20-16,-1 0 0,1 1 0,0-22 15,21 21-15,-21 0 0,0 1 16,0-22-16,21 21 0,0-21 15,0 1-15,0-1 0,0 0 0,0 0 16,0 0-16,21-21 16,0 0-1,0 0-15,0 0 16,0-21-16,1 0 0,-1 21 0,-21-21 16,21 0-16</inkml:trace>
  <inkml:trace contextRef="#ctx0" brushRef="#br0" timeOffset="108791.9">5969 7091 0,'-21'0'16,"42"0"0,0 0-1,0 0-15,22 0 16,-22 0-16,0 0 0,0 0 0,21 0 15,-20 0-15,-1 0 0,0 0 0,0 0 16,0-21-16,0 21 0,-21-21 16</inkml:trace>
  <inkml:trace contextRef="#ctx0" brushRef="#br0" timeOffset="109319.6">7705 6900 0,'0'-21'0,"0"0"0,0 0 15,-22 21 17,22 21-32,0 0 15,0 0-15,-21 22 16,21-22-16,-21 21 0,21-21 0,-21 22 16,21-1-16,0 0 0,0 1 0,-21-1 15,21 0-15,-21 1 0,21-22 16,-22 21-16,22-21 0,-21 1 0,21-1 15,0 0-15,0 0 0,0-42 47,-21 0-47</inkml:trace>
  <inkml:trace contextRef="#ctx0" brushRef="#br0" timeOffset="110000.21">7218 7197 0,'0'0'0,"0"21"16,0 0-1,21-21-15,0 0 16,0 0-16,0 0 0,22 0 0,-1 0 16,0 0-16,22 0 0,-22-21 0,22 21 15,-1-21-15,1 0 0,20-1 16,-20 22-16,-1-21 0,-20 0 0,-1 0 15,0 0-15,1 0 0,-22 21 16,0-22-16,0 1 0,-21 0 16,0 0-16,0 0 0,0 0 15,0-1-15,-21 22 0,0-21 16,0 21 0,0 0-16,-1 0 15,22 21-15,0 1 0,0-1 16,0 0-16,-21 0 0,21 0 0,0 0 15,0 22-15,0-22 0,0 21 0,-21-21 16,21 22-16,0-1 0,0-21 16,0 22-16,0-22 0,0 21 0,-21-21 15,21 0-15,0 1 0,-21-1 16,21 0-16,0-42 47,0 0-32,0-1-15,0 1 0,0 0 0,0 0 16,21-21-16,-21 20 0,21-20 16,0 21-16,22-21 0,-22 20 0,0-20 15,21 21-15,-21 0 0,22 21 0,-22-21 16,21-1-16,-21 22 0,22 0 16,-22 0-16,0 0 0,0 0 15,0 22-15,1-1 0,-1 0 0,-21 42 16,0-41-16,0 20 15,0-21-15,0 0 0,0 22 0,-21-22 16,-1 0-16,22 0 0,-21 0 16,21 0-16,-21-21 0,21 22 0,-21-22 15,21-22 32,0 1-47,21 0 0,0 0 0,0 0 16,-21 0-16</inkml:trace>
  <inkml:trace contextRef="#ctx0" brushRef="#br0" timeOffset="110399.98">8699 7197 0,'0'21'0,"22"-21"16,-1 0-1,0 0-15,0 0 0,0 0 16,-21-21-16,21 21 0,1-21 16,-1-1-16,0 22 0,21-21 15,-21 0-15,1 21 0,-22-21 0,21 0 16,-21 0-16,21 21 16,-21-22-16,-21 22 15,0 0-15,-1 0 0,1 0 16,0 0-16,0 22 0,-21-1 15,20 0-15,1 0 0,-21 0 0,21 0 16,21 22-16,-21-22 0,-1 0 0,22 21 16,0-20-16,0-1 0,0 0 15,0 21-15,0-21 0,0 1 16,22-1-16,-1-21 16,0 0-16,0 0 15,0 0-15,0 0 0,1 0 0,-1-21 16,0 21-16,0-22 0,0 1 15,0 0-15,1 0 0,-1 21 16</inkml:trace>
  <inkml:trace contextRef="#ctx0" brushRef="#br0" timeOffset="112365.12">10562 7197 0,'0'0'0,"21"0"0,0-21 0,1-1 15,-1 22-15,-21-21 0,0 0 16,0 0-16,0 0 15,0 0 1,-21 21-16,-1 0 16,1-22-16,0 22 0,0 0 0,0 0 15,0 0-15,-1 0 0,-20 0 16,21 0-16,0 0 0,-22 22 0,22-1 16,0-21-16,0 21 0,0 0 0,0 21 15,-1-20-15,1 20 0,21-21 16,-21 0-16,21 22 0,0-22 0,0 0 15,0 21-15,0-21 0,0 1 16,0-1-16,21-21 0,0 21 16,1-21-16,-1 0 0,0 0 0,0 0 15,0 0-15,0 0 0,22 0 0,-22 0 16,0 0-16,21 0 0,-20-21 16,-1 0-16,0 21 0,21-22 0,-21 1 15,1 0-15,-1-21 0,21 21 0,-21-1 16,0-20-16,1 0 0,-22 21 15,21-22-15,0 22 0,0-21 0,-21-1 16,21 22-16,-21-21 0,21 21 16,-21-22-16,0 22 0,0 0 15,0 0-15,0 0 0,0 0 0,0-1 16,-21 22 0,0 22-1,0-1-15,21 0 0,0 0 0,-21 21 16,21-20-16,-21 20 0,21 0 15,0 1-15,0-1 0,0 0 0,0-21 16,0 22-16,0-1 0,0-21 0,0 22 16,0-22-16,0 0 0,0 0 15,0 0-15,0 0 0,21-21 16,0 0-16,0 0 0,0 0 16,0 0-16,1 0 0,-1-21 15,21 0-15,-21 0 0</inkml:trace>
  <inkml:trace contextRef="#ctx0" brushRef="#br0" timeOffset="112884.58">11493 7070 0,'0'0'0,"0"-21"0,0-1 16,0 1 0,0 0-16,-21 21 0,0 0 15,0-21-15,0 0 0,0 21 0,-1 0 16,1 0-16,0 0 0,0 0 15,0 0-15,-22 0 0,22 21 0,0-21 16,-21 21-16,21 21 0,-1-20 16,-20-1-16,21 21 0,0 0 15,0-20-15,-1 20 0,1 0 0,0 1 16,21-22-16,-21 21 0,21-21 0,0 0 16,0 1-16,0-1 0,21 0 15,0-21-15,0 0 0,1 0 16,-1 0-16,0 0 0,21 0 0,-21 0 0,22 0 15,-1-21-15,-21 0 0,22-1 16,-1 1-16,-21 0 0,21 0 16,-20-21-16,-1 20 0,0-20 0,0 21 0,0-21 15,-21 20-15,21-20 0,-21 21 16,0 0-16,0 0 0,0-1 16,0 1-16,0 42 31,0 1-31,0-1 0,0 0 15,-21 21-15,21-21 0,0 22 0,0-22 16,0 21-16,0-21 0,-21 22 16,21-22-16,0 0 0,0 0 0,0 0 15,0 1-15,0-1 0,0 0 16,21-21-16,0 0 16,1 0-16,-1 0 0,0 0 0,0 0 15,0 0-15,0-21 0,1 0 16,-22-1-16,21 1 0,21 0 15</inkml:trace>
  <inkml:trace contextRef="#ctx0" brushRef="#br0" timeOffset="113136.3">11959 6816 0,'0'-21'16,"0"42"-16,0-64 0,0 65 31,0-1-31,0 0 0,-21 0 0,21 21 15,-21-20-15,21 20 16,0 0-16,-21-21 0,-1 22 0,22-1 16,-21 0-16,21 1 0,0-1 0,-21-21 15,21 22-15,-21-22 0,21 0 16,0 0-16,0 0 0,0 0 0,0 1 16,21-22 15,0 0-31,0 0 0,1-22 0,-1 22 15</inkml:trace>
  <inkml:trace contextRef="#ctx0" brushRef="#br0" timeOffset="113655.59">12446 7049 0,'0'0'0,"0"-22"15,0 1-15,0 0 16,-21 0-16,0 21 15,-1 0-15,1-21 0,0 21 16,0 0-16,0 0 0,0 0 16,-22 21-16,22 0 0,0 0 0,0 0 15,0 1-15,-1-1 0,1 21 16,0-21-16,0 22 0,21-1 16,0-21-16,-21 21 0,21-20 0,0 20 15,0-21-15,0 0 0,21 0 16,0 1-16,0-22 0,0 0 15,1 0-15,-1 0 0,0 0 0,0 0 16,0 0-16,0-22 0,22 22 16,-22-21-16,0 0 0,0 0 0,0 0 15,1 0-15,-1-22 0,-21 22 0,21-21 16,0-1-16,-21 22 0,0-21 16,21 21-16,-21 0 0,21-22 0,-21 22 15,0 0-15,0 0 0,0 42 31,0 0-31,0 0 16,0 0-16,0 22 0,-21-22 0,21 21 16,-21-21-16,21 22 0,0-1 15,0-21-15,0 0 0,0 22 0,0-22 16,0 0-16,0 0 0,0 0 0,21-21 16,0 22-16,1-22 15,-1 0-15,0 0 0,0 0 0,0 0 16,0 0-16,1-22 0,20 1 15,-21 0-15,0 0 0,0 0 0,1 0 16,-1-1-16</inkml:trace>
  <inkml:trace contextRef="#ctx0" brushRef="#br0" timeOffset="113875.63">11938 6900 0,'-21'0'16,"42"0"-16,-63 22 0,20-22 0,22 21 16,22-21-1,-1 0-15,21 0 0,0 0 16,-20 0-16,41 0 0,-21 0 16,1 0-16,-1 0 0,22 0 0,-22 0 15,0-21-15,-21 21 0,22 0 16,-22-22-16</inkml:trace>
  <inkml:trace contextRef="#ctx0" brushRef="#br0" timeOffset="114348.57">14182 7154 0,'0'0'0,"0"-21"0,0 0 0,0 0 16,0 0-16,21 0 15,0 21-15,-21 21 47,0 0-47,0 0 0,0 0 0,-21 22 16,21-22-16,-21 0 0,21 21 15,0-21-15,0 1 0,-22-1 0,22 0 16,-21 0-16,21 0 0,0 0 16,21-42 15,-21 0-31,22 0 0,-1 0 16,0 0-16</inkml:trace>
  <inkml:trace contextRef="#ctx0" brushRef="#br0" timeOffset="114724.68">14372 6646 0,'0'0'0,"-21"-21"0,21 0 15,-21 0-15,0 21 0,-1 0 16,1 0-16,0 0 0,0 21 16,0 0-16,0 22 0,21-22 15,-22 0-15,22 21 0,0-21 0,0 1 16,0-1-16,0 0 0,22 0 0,-1 0 15,0-21-15,0 0 16,0 0-16,0 0 0,22 0 0,-22 0 16,0 0-16,21 0 0,-20 0 0,-1-21 15,0 0-15,0 0 0,0 0 16,-21-1-16,0 1 0,0 0 0,0 0 16,0 0-16,0-22 0,0 22 15,-21 0-15,0 0 0,0 21 0,0 0 16,-1 0-16,-20 0 0,21 0 0,0 0 15,0 0-15,-1 21 0,1 21 16,0-20-16,21-1 0,0 21 0,0-21 16,0 0-16,0 22 0,0-22 15,0 0-15,0 0 0,0 0 16,21 1-16,0-1 0,1 0 0,-1-21 16,0 0-16,21 21 0</inkml:trace>
  <inkml:trace contextRef="#ctx0" brushRef="#br0" timeOffset="115228.57">14753 6964 0,'0'21'16,"-21"0"-16,0-21 0,21 21 16,0 1-16,-21-1 0,21 0 0,-22 0 15,22 0-15,0 0 0,0 1 16,0-1-16,0 0 0,-21 0 15,21 0-15,0 0 0,0 1 0,0-1 16,0 0-16,0 0 16,0-42 31,0 0-47,0 0 0,0-1 15,0-20-15,0 21 0,0-21 0,0 20 16,21-20-16,-21 21 0,22-21 15,-1 20-15,0 1 0,0-21 0,0 21 16,0 0-16,1-1 0,-1 1 16,21 0-16,-21 0 0,0 21 15,22 0-15,-22 0 0,21 21 0,-21 0 16,1 0-16,-1 1 0,0 20 16,0-21-16,-21 21 0,0 1 0,0-1 15,0 0-15,0-20 0,0 20 0,0-21 16,-21 21-16,0-20 0,0-1 15,-1 0-15,22 0 0,-21 0 16,0-21-16,21 21 0,0-42 31,0 0-31,0 0 16,21 0-16,-21 0 16,21-22-16,1 22 0,-1-21 15</inkml:trace>
  <inkml:trace contextRef="#ctx0" brushRef="#br0" timeOffset="115487.79">15663 6668 0,'-21'63'16,"21"-42"-16,0 22 0,-21-22 15,21 21-15,-21 0 16,0-20-16,21 20 0,-22 0 0,22-21 15,-21 22-15,0-1 0,0-21 0,21 22 16,-21-22-16,21 0 0,-21 0 16,21 0-16,0 0 0,0 1 0,21-22 47,0-22-47,-21 1 0,21 0 15,0-21-15</inkml:trace>
  <inkml:trace contextRef="#ctx0" brushRef="#br0" timeOffset="116055.61">15430 6922 0,'0'0'0,"-21"0"0,42 0 32,1 0-17,-1 0-15,0 0 0,21 0 0,-21 0 16,22 0-16,-1 0 0,-21 0 0,22 0 15,-1 0-15,-21 0 16,21 0-16,1-22 0,-22 22 0,21 0 0,-21 0 16,1 0-16,-22-21 0,21 21 15,-42 0 17,-1 21-32,1-21 15,21 22-15,-21-1 0,21 0 16,-21 0-16,0 0 0,0 0 0,-1 1 15,22-1-15,0 0 0,-21 0 16,21 0-16,-21 0 0,21 1 0,0-1 16,0 21-16,0-21 0,0 0 15,0 1-15,21-22 0,0 0 16,-21 21-16,22-21 0,-1 0 0,0 0 16,21 0-16,-21 0 0,1 0 15,20 0-15,-21-21 0,0-1 16,22 1-16,-22 21 0,0-42 0,21 21 15,-21 0-15,1-1 0,-1 1 16,0-21-16,-21 21 0,0-22 0,0 22 16,0-21-16,0 21 0,0-22 0,0 22 15,0 0-15,-21 0 0,0 0 16,-22 21-16,22 0 0,0 0 16,0 0-16,0 0 0,-1 0 0,-20 21 15,21 0-15,0 0 16,0 0-16,-1-21 0,1 22 0,21-1 15,0 0-15,0 0 0,0 0 16,0 0-16,0 1 16</inkml:trace>
  <inkml:trace contextRef="#ctx0" brushRef="#br0" timeOffset="116224.57">15960 7154 0,'-22'22'32,"22"-1"-17,0-42 17</inkml:trace>
  <inkml:trace contextRef="#ctx0" brushRef="#br0" timeOffset="117278.14">17314 6668 0,'0'-22'15,"-21"22"17,0 0-32,0 0 15,0 0-15,-1 0 0,1 22 16,0-22-16,0 21 0,0 0 15,0 21-15,-1-21 0,1 1 0,0-1 16,0 21-16,21-21 0,0 0 16,0 1-16,-21 20 0,21-21 0,0 0 15,0 0-15,0 1 0,0-1 16,21 0-16,0 0 16,0-21-16,-21 21 0,43-21 0,-22 0 15,0 0-15,21 0 0,-21 0 0,22 0 16,-1 0-16,0 0 0,1 0 15,-1-21-15,0 0 0,22 21 0,-22-21 16</inkml:trace>
  <inkml:trace contextRef="#ctx0" brushRef="#br0" timeOffset="117715.91">17865 6773 0,'0'0'0,"0"-42"31,0 21-31,-22 21 16,1 0-1,0 21-15,0 0 0,0 0 0,21 1 16,-21-1-16,-1 0 0,1 21 0,0-21 16,21 1-16,0-1 0,0 21 15,-21-21-15,21 0 0,0 1 0,0-1 16,0 0-16,0 0 0,21-21 16,0 21-16,0 0 0,1-21 0,-1 0 15,0 0-15,0 0 0,0 0 0,22 0 16,-22 0-16,0 0 0,0 0 15,21-21-15,-20 0 0,-1 0 16,0 0-16,0 0 0,0-1 0,0 1 16,1-21-16,-22 21 0,0-22 15,21 22-15,-21-21 0,0 21 0,0-22 16,0 1-16,0 21 0,-21 0 16,-1 0-16,1-1 0,0 1 0,0 0 15,0 21-15,0 0 0,-1 0 0,-20 0 16,21 21-16,0 0 0,0 1 15,-1-1-15,1 0 0,0 0 16,0 21-16,21-20 0,0-1 0,0 0 16,0 21-16,0-21 0,0 1 15,0-1-15,0 0 0,21 0 16,0-21-16,0 0 0,1 0 16,-1 0-16</inkml:trace>
  <inkml:trace contextRef="#ctx0" brushRef="#br0" timeOffset="119180.22">18457 6498 0,'0'0'0,"0"-42"0,0 21 16,0 0-16,0-1 0,21 1 16,-21 0-16,0 42 31,0 0-31,0 1 0,-21 20 0,0-21 15,0 21-15,21 1 0,-21-1 16,0 0-16,21 1 0,-22-1 0,1 0 16,21 1-16,-21-22 0,21 21 0,0 1 15,0-22-15,-21 0 0,21 0 16,0 21-16,0-20 0,0-1 16,0 0-16,21-21 15,0 0-15,0 0 0,1 0 16,-1 0-16,0 0 0,0 0 15,0-21-15,0 0 0,1 21 0,-1-22 16,21 1-16,-21 0 0,0 0 16,1 0-16,-1-22 0,0 22 0,-21 0 15,0 0-15,21 0 0,-21 0 16,21 21-16,-21-22 0,-21 44 31,0-1-31,0 0 16,0 0-16,21 0 0,0 0 15,-22 22-15,1-22 0,21 0 16,-21 0-16,21 0 0,0 1 16,0-1-16,0 0 0,0 0 15,42 0-15,1-21 16,-22 0-16,0 0 0,0 0 16,0 0-16,22 0 0,-22 0 15,21-21-15,-21 0 0,1 21 0,20-21 16,-21 0-16,0-1 0,0 1 0,1 0 15,-1 0-15,0 0 0,-21 0 16,0-1-16,0 1 0,21 0 0,-21 0 16,0 0-1,-21 21 1,21 21-16,-21 0 0,0 0 16,21 0-1,-22 1-15,22-1 0,0 0 0,0 0 16,0 0-16,0 0 0,0 1 15,0-1-15,0 0 16,0 0-16,22-21 16,-1 0-16,0 0 15,0 0-15,0 0 0,22 0 0,-22 0 16,0-21-16,21 0 0,-21 21 0,1-21 16,20-1-16,-21 1 0,0 0 15,22-21-15,-22 21 0,0-1 16,0 1-16,-21 0 0,0 0 0,21 0 15,-21 0-15,-21 21 32,0 21-32,0 0 15,0 0-15,21 0 0,-22 0 0,22 1 16,-21-1-16,0 0 0,21 0 0,0 0 16,0 0-16,-21 1 0,21-1 15,-21-21-15,21 21 0,0 0 0,0 0 16,0-42 31,0 0-47,0 0 15,0 0-15,0-1 0,0 1 16,21 0-16,0 0 0,0 0 0,-21 0 16,21-1-16,1 1 0,-1 0 15,0 0-15,0 0 0,0 21 0,-21-21 16,21 21-16,1 0 0,-1 0 15,0 0-15,-21 21 16,21 0-16,-21 0 0,0 0 16,0 0-16,0 1 0,0-1 15,21 0-15,-21 0 0,21 0 0,1 0 16,-22 1-16,0-1 16,0-42 46,0-1-62,21 1 0,-21 0 16,0 0-16,21 0 15,0 0-15,0-1 0,0 1 0,1 0 16,-1-21-16,0 21 0,0-1 0,0 1 16,0 0-16,22 0 0,-22 21 15,0-21-15,0 21 0,0 0 0,1 0 16,-1 0-16,-21 21 0,21 0 15,-21 0-15,21 0 0,-21 1 0,0 20 16,0-21-16,0 0 0,0 22 0,0-22 16,0 0-16,0 0 15,0 0-15,0 0 0,0 1 0,-21-22 16,21 21-16,0 0 0,-21 0 16,0-21 15,21-21 0,0 0-15,0 0-16,21-1 15</inkml:trace>
  <inkml:trace contextRef="#ctx0" brushRef="#br0" timeOffset="119681.81">20553 6795 0,'42'-64'16,"-42"43"-16,0 0 15,-21 21 1,0 0 0,0 0-16,-1 0 0,1 0 15,0 0-15,-21 21 0,21-21 16,-1 21-16,1 0 0,0 0 0,0-21 15,21 22-15,0-1 0,0 0 16,0 0-16,0 0 16,21-21-1,0 21-15,0-21 0,1 0 16,-1 0-16,0 22 0,0-22 16,0 0-16,-21 21 15,21-21-15,1 0 0,-22 21 16,0 0-16,0 0 15,-22-21 1,1 21-16,0-21 0,0 0 0,0 0 0,0 22 16,-1-22-16,1 0 0,0 21 15,0-21-15,0 0 16,0 0-16,-1 0 16,1 0-16,0 0 31,21-21 0,0-1-15</inkml:trace>
  <inkml:trace contextRef="#ctx0" brushRef="#br0" timeOffset="119912.2">20362 7070 0,'0'21'31</inkml:trace>
  <inkml:trace contextRef="#ctx0" brushRef="#br0" timeOffset="122311.64">571 8340 0,'0'0'0,"-21"0"15,0-21-15,0 21 0,0 0 16,0 0-16,-1-22 0,1 22 15,21-21-15,-21 21 16,21-21 15,21 21-31,0 0 0,1 0 16,-1 0-16,21 0 0,-21 0 16,0 0-16,22 0 0,-1 0 15,-21 0-15,22 0 0,-22 0 0,21 0 16,0 0-16,1 0 0,-1 0 15,0 0-15,1 0 0,20 0 0,-20 0 16,20 0-16,-21 0 0,22 0 16,-22 0-16,22 0 0,-22 0 15,22 0-15,-22 0 0,21 0 0,-20 0 16,-1 0-16,22 0 0,-22 0 16,0 21-16,1-21 0,-1 0 0,0 0 15,1 0-15,20 0 0,-21 0 16,22 0-16,-1 0 0,1 0 0,-1 0 15,22 0-15,0 0 16,-22 0-16,22 0 0,0 0 0,-22 0 0,22 0 16,-22 0-16,22 0 0,0 0 15,-1-21-15,1 21 0,0 0 16,-1 0-16,1-21 0,0 21 0,20 0 16,-20-21-16,0 21 0,-1 0 15,1-21-15,0-1 0,-1 22 0,22 0 16,-21-21-16,21 21 0,-22 0 0,22 0 15,-21-21-15,0 21 0,-1 0 16,1 0-16,0 0 0,-1-21 0,1 21 16,0 0-16,-1 0 0,22 0 15,-21-21-15,-1 21 0,1 0 0,0 0 16,-1 0-16,1 0 0,0-21 0,-1 21 16,1 0-16,0 0 15,-1 0-15,1-22 0,0 22 0,-1 0 16,22 0-16,-21 0 0,-22 0 0,22-21 15,0 21-15,-22 0 0,22 0 16,-22 0-16,22-21 0,0 21 0,-22 0 16,22 0-16,0 0 0,-1-21 15,1 21-15,-22 0 0,22 0 0,0-21 16,-22 21-16,22-21 0,-22 21 0,22 0 16,-21 0-16,20 0 0,1-22 15,-22 22-15,22 0 0,0 0 0,-22 0 16,1 0-16,20-21 0,-20 21 0,-1 0 15,-20 0-15,20 0 16,1 0-16,-1 0 0,22-21 0,-22 21 16,1 0-16,21 0 0,-22 0 0,22 0 15,-1 0-15,-20 0 0,21 0 16,-22 0-16,22-21 0,-22 21 0,1 0 16,20 0-16,-20 0 0,21 0 0,-22 0 15,22 0-15,-1-21 0,1 21 16,0 0-16,-1 0 0,1 0 15,0 0-15,-1 0 0,1 0 0,0-21 0,-22 21 16,22 0-16,0 0 16,-1 0-16,1 0 0,0 0 0,-1 0 15,1 0-15,0 0 0,-22 0 0,22 0 16,-22 0-16,22 0 0,0 0 16,-1 0-16,-20 0 0,20 0 0,22 0 15,-21 0-15,0 0 0,-1 0 0,1 0 16,-22 0-16,22 0 0,0 0 15,-22 0-15,22 0 0,-22 0 0,22 0 16,-21 0-16,20 0 0,1-22 16,0 22-16,-22 0 0,22 0 0,-22 0 15,22 0-15,-22 0 0,1 0 0,21 0 16,-22 0-16,1 0 0,20 0 16,-20 0-16,20 0 0,1 0 0,0-21 15,-1 21-15,-20 0 0,21 0 16,-22 0-16,22 0 0,-22 0 15,22 0-15,-22 0 0,22 0 0,-21 0 16,20 0-16,1 0 0,0 0 16,-1 0-16,1 0 0,0 0 0,-1 0 15,1 0-15,-22 0 0,22 0 0,0 0 16,-1 0-16,-20 0 0,42 0 16,-22 0-16,1 0 0,0 0 0,21 0 15,-22 0-15,1 0 0,-22 0 0,22 0 16,0-21-16,-1 21 0,1 0 15,0 0-15,-1 0 0,1 0 16,0 0-16,-1 0 0,22 0 16,-21 0-16,-22 0 0,22 0 0,0-21 15,-1 21-15,1 0 0,0 0 0,-1 0 16,1 0-16,0 0 0,-1 0 16,1 0-16,-21 0 0,20 0 0,-20 0 15,-1 0-15,1 0 0,-1 0 0,-20 0 16,-1 0-16,21 0 0,-20 0 15,-22 0-15,21 0 0,1 0 16,-22 0-16,0 0 0,21 0 0,-21 0 16,1 0-16,-1 0 15,0 0 1,0 0 31,-21-21-32,0 0 17</inkml:trace>
  <inkml:trace contextRef="#ctx0" brushRef="#br0" timeOffset="122460.57">20595 7705 0,'0'21'32,"-21"-21"-1,0 0-31</inkml:trace>
  <inkml:trace contextRef="#ctx0" brushRef="#br0" timeOffset="129239.6">529 8975 0,'0'21'94,"0"0"-94,0 0 0,0 0 15,-21 1-15,21 20 0,0-21 16,0 0-16,0 0 0,0 1 15,0-1-15,-21 0 0,21 0 16,0 0 0,0-42 31,0 0-32,0 0-15,0 0 0</inkml:trace>
  <inkml:trace contextRef="#ctx0" brushRef="#br0" timeOffset="129666.59">466 8763 0,'0'0'0,"-22"0"31,1 21-31,21 0 32,21-21-17,1 0-15,-1 0 16,0 0-16,0 0 0,0 0 16,0-21-16,1 0 0,-1 21 15,0-21-15,0 0 0,-21 0 16,21-1-16,-21 1 15,0 0-15,-21 21 16,21-21 0,-21 21-16,0 0 0,0 0 15,-1 0-15,1 21 16,0 0-16,21 0 0,-21 1 16,21-1-16,0 0 0,0 0 15,0 0-15,0 0 16,0 1-16,0-1 0,0 0 0,0 0 15,21-21-15,0 0 0,0 0 16,1 21-16,-1-21 16</inkml:trace>
  <inkml:trace contextRef="#ctx0" brushRef="#br0" timeOffset="130181">974 8869 0,'0'21'16,"0"0"-16,0 0 16,0 1-16,0-1 15,0 0-15,-22 0 0,22 0 0,0 0 16,0 1-16,0-1 16,-21 0-16,21 0 0,0 0 15,0 0-15,0 1 0,0-1 16,0 0-1,0-42 17,0 0-17,0-1-15,0 1 0,0 0 16,0 0-16,0 0 0,0 0 16,0-22-16,0 22 0,0-21 0,21 21 15,1-22-15,-1 22 0,0 0 16,0 0-16,0 0 0,22-1 15,-22 22-15,21 0 0,-21 0 16,22 0-16,-1 0 0,-21 22 16,0-1-16,22 0 0,-22 21 0,-21-21 15,0 22-15,21-22 0,-21 21 16,0 1-16,0-22 0,0 21 0,0-21 16,-21 0-16,21 1 0,0-1 15,0 0-15,-21 0 0,-1 0 16,22-42 15,0 0-15,0 0-16,22 0 15</inkml:trace>
  <inkml:trace contextRef="#ctx0" brushRef="#br0" timeOffset="130631.56">1947 8848 0,'0'-21'16,"0"42"-16,0-64 0,0 22 15,-21 21 1,0 0-16,0 0 16,0 0-16,-1 0 0,-20 21 0,21 1 15,0-22-15,0 21 0,-1 0 16,1 0-16,21 0 0,0 0 15,0 1-15,0-1 16,0 0-16,0 0 0,21-21 0,1 21 16,-1-21-16,0 21 0,0-21 0,0 0 15,22 22-15,-22-22 0,0 0 16,0 21-16,0 0 0,0-21 0,-21 21 16,0 0-16,0 0 15,0 1-15,-21-1 16,0-21-16,0 0 15,0 21-15,-22-21 0,22 0 16,-21 21-16,21-21 0,0 0 16,-22 0-16,22 0 0,0 0 0,0 0 15,0 0-15,-1 0 0,1-21 16,21 0 0,0 0-1,21 21-15,-21-22 0,22 22 16,-1-21-16,0 21 0</inkml:trace>
  <inkml:trace contextRef="#ctx0" brushRef="#br0" timeOffset="131029.37">2180 9081 0,'0'-22'47,"21"22"-47,0-21 0,1 0 16,-1 0-16,0 21 0,-21-21 15,21 0-15,0-1 0,0 22 16,-21-21-16,0 0 0,22 0 0,-22 0 16,-22 21-1,1 0 1,0 0-16,0 0 0,0 21 0,0-21 15,-1 21-15,1 0 0,0 0 16,0 22-16,0-22 0,21 0 0,-21 0 16,21 22-16,0-22 0,0 0 15,0 0-15,0 0 0,0 0 0,0 1 16,21-22-16,0 21 16,0-21-16,0 0 15,0 0-15,1 0 16,-1 0-16,0 0 0,0 0 0,0-21 15,0 21-15,1-22 0,-1 1 16</inkml:trace>
  <inkml:trace contextRef="#ctx0" brushRef="#br0" timeOffset="131412.51">2625 8975 0,'0'-43'31,"0"22"-31,0 0 16,0 0-16,21 21 0,0 0 16,0 0-16,0-21 0,0 21 15,1 0-15,-1 0 0,0 0 16,0 0-16,0 21 0,0 0 0,1-21 16,-1 21-16,-21 0 0,0 22 15,21-22-15,-21 0 0,0 0 0,0 0 16,0 1-16,0-1 0,0 0 15,-21 0-15,0 0 0,21 0 0,-22 1 16,1-22 0,0 0-16,21-22 31,0 1-31,0 0 0,0 0 16,0 0-16,0 0 0,0-22 15,21 22-15,-21 0 16,21 0-16,-21 0 0,22-1 0,-22 1 15,21 0-15,0 21 0,0-21 0,0 0 16,-21 0-16,21-1 0</inkml:trace>
  <inkml:trace contextRef="#ctx0" brushRef="#br0" timeOffset="131712.46">3556 8551 0,'-85'0'32,"64"22"-32,0-1 15,21 0-15,0 0 0,0 0 0,0 0 16,0 22-16,-21-1 0,21-21 16,0 22-16,-21-1 0,21-21 0,0 21 15,0 1-15,0-22 0,-22 21 16,22-21-16,0 1 0,0-1 0,0 0 15,0 0-15,0 0 0,0 0 0,0 1 16,22-22 0,-1 0-16,0 0 0,0 0 15,0-22 1,-21 1-16,21 0 0,-21 0 16</inkml:trace>
  <inkml:trace contextRef="#ctx0" brushRef="#br0" timeOffset="131919.69">3281 8805 0,'21'0'32,"0"0"-32,0 0 15,0 0-15,1 0 0,20 0 16,-21 0-16,0 0 0,22 0 15,-22 0-15,0-21 0,0 21 0,0 0 16,0-21-16,1 21 0,-1 0 16</inkml:trace>
  <inkml:trace contextRef="#ctx0" brushRef="#br0" timeOffset="132390.74">4932 8721 0,'0'0'0,"0"21"46,0 0-46,0 0 0,0 0 16,0 1-16,0-1 0,-21 0 16,21 0-16,0 0 0,-22 0 0,22 1 15,0-1-15,0 0 0,0 0 0,0 0 16,-21-21-16,21 21 16,0-42 30,0 0-46</inkml:trace>
  <inkml:trace contextRef="#ctx0" brushRef="#br0" timeOffset="132744.79">4974 8551 0,'-21'0'31,"0"0"-31,0 0 15,21 22 1,0-1 0,21-21-1,0 0-15,0 0 16,0 0-16,0 0 0,1-21 0,-1-1 16,0 22-16,-21-21 0,0 0 15,0 0 1,0 0-1,-21 21-15,0 0 0,-1 0 16,1 0-16,0 0 0,0 0 16,21 21-16,-21 0 0,21 0 15,0 0-15,0 1 16,0-1-16,0 0 0,0 0 16,21 0-16,0-21 0,0 0 15,0 21-15,1-21 16</inkml:trace>
  <inkml:trace contextRef="#ctx0" brushRef="#br0" timeOffset="133233.48">5313 8636 0,'0'21'31,"-21"0"-15,21 1-16,0-1 0,0 0 15,0 0-15,0 0 0,0 0 16,0 1-16,0 20 0,0-21 16,0 0-16,0 0 0,0 1 0,0-1 15,0 0-15,0 0 16,0 0 0,0-42-1,0 0-15,0 0 16,0 0-16,0-1 15,0 1-15,0-21 0,0 21 16,0 0-16,0-22 0,0 22 0,21-21 16,21-1-16,-21 1 0,0 21 15,1 0-15,20 21 0,-21-21 16,21 21-16,-20 0 0,20 0 0,-21 0 16,0 0-16,22 21 0,-22 0 0,0 0 15,-21 0-15,21 0 0,-21 22 16,0-22-16,0 21 0,0-21 0,0 22 15,0-22-15,0 21 0,0-21 16,-21 1-16,21-1 0,0 0 0,-21-21 16,21 21-16,-21-21 0,21 21 15,0-42 17,0 0-32,21 21 0,0-21 15,0-22-15</inkml:trace>
  <inkml:trace contextRef="#ctx0" brushRef="#br0" timeOffset="133496.16">6202 8403 0,'0'21'15,"0"1"-15,-21 20 0,21-21 16,-22 21-16,22-20 0,0 20 0,-21-21 15,0 21-15,0 1 0,21-1 16,-21 0-16,0-20 0,21 20 0,-22-21 16,22 0-16,0 0 0,0 1 0,0-1 15,0 0-15,0 0 16,22-21 0,-1 0-16,-21-21 15,21 0-15,0 21 0,-21-21 16</inkml:trace>
  <inkml:trace contextRef="#ctx0" brushRef="#br0" timeOffset="134013.6">6032 8721 0,'0'0'0,"-21"0"31,42 0-15,1 0-16,-1 0 15,0 0-15,0 0 0,21 0 16,-20-21-16,-1 21 0,0 0 0,0-22 16,21 22-16,-20-21 0,20 21 0,-21 0 15,0-21-15,0 21 16,1 0-16,-1 0 0,0 0 0,-21 21 31,-21 0-15,21 1-16,-21-1 0,21 21 15,-22-21-15,22 0 0,-21 1 0,0 20 16,21-21-16,0 0 0,0 0 16,0 1-16,0-1 0,0 0 0,0 0 15,0 0-15,21-21 0,0 21 16,1-21-16,-1 0 0,0 0 16,0 0-16,21 0 0,-20 0 15,20-21-15,-21 0 0,21 0 0,-20 0 16,-1 0-16,21-1 0,-21 1 15,0-21-15,-21 21 0,0-22 0,0 22 16,0-21-16,0 0 0,0 20 0,-21 1 16,0-21-16,0 21 0,0 21 15,0-21-15,-1 21 0,-20-22 0,21 22 16,-21 0-16,20 0 0,1 0 0,0 22 16,0-1-16,0 0 0,0 0 15,-1 0-15,22 0 0,0 1 16,0-1-16,0 0 0,0 0 0</inkml:trace>
  <inkml:trace contextRef="#ctx0" brushRef="#br0" timeOffset="134483.79">8191 8255 0,'0'21'16,"-21"-21"-16,21 21 0,-21 1 0,0-1 16,21 0-16,0 21 0,0-21 15,-21 22-15,0-22 0,21 21 16,-22 1-16,22-1 0,0 0 0,-21-21 15,0 22-15,21-1 0,0 0 16,0-20-16,0-1 0,0 21 0,0-21 16,0 0-16,21-21 15,0 0-15,1 0 16,-1 0-16,21 0 0,-21 0 0,0-21 16,-21 0-16,22 0 0,-1 0 15,0 0-15</inkml:trace>
  <inkml:trace contextRef="#ctx0" brushRef="#br0" timeOffset="134671.51">7937 8594 0,'0'21'16,"22"-21"-1,-1 0-15,0 0 0,21 0 16,-21 0-16,22 0 0,-1 0 0,-21 0 15,22-21-15,-1 21 0,0 0 0,-21-21 16,22-1-16,-1 22 0,-21 0 16,22 0-16</inkml:trace>
  <inkml:trace contextRef="#ctx0" brushRef="#br0" timeOffset="135247.85">8784 8636 0,'0'0'16,"21"0"0,0 0-16,1 0 0,-1-21 0,-21 0 15,21 0-15,-21-1 16,0 1-16,0 0 16,0 0-16,-21 21 0,21-21 15,-21 0-15,-1 21 0,1-22 0,0 22 16,0 0-16,-21 0 0,20 0 15,1 0-15,0 0 0,0 0 16,0 0-16,0 22 0,-1-1 0,1 0 16,0 0-16,0 21 0,0-20 15,21 20-15,-21-21 0,-1 21 0,22-20 16,-21 20-16,21 0 0,0-21 0,0 1 16,0 20-16,0-21 0,0 0 15,21-21 1,1 0-16,-1 0 0,0 0 15,0-21-15,0 0 16,0 0-16,1 0 0,20-1 0,-21-20 16,0 21-16,0 0 0,1-22 0,20 22 15,-21-21-15,0 21 0,-21 0 16,21-22-16,1 22 0,-22 0 0,21 21 16,-21-21-16,0 42 15,0 0 1,0 21-16,-21-20 15,21-1-15,-22 21 0,22-21 0,0 0 16,0 22-16,0-22 0,0 0 16,0 0-16,0 0 0,0 1 15,0-1-15,0 0 0,0 0 0,22-21 16,-1 0-16,0 0 0,0 0 16,0 0-16,0 0 0,22-21 15,-22 0-15,0 0 0,0-1 16,0 1-16</inkml:trace>
  <inkml:trace contextRef="#ctx0" brushRef="#br0" timeOffset="135747.63">9334 8297 0,'0'22'15,"0"-1"-15,0 0 16,-21 0-16,21 21 0,0-20 0,0-1 15,-21 0-15,21 21 0,0-21 16,0 1-16,0 20 0,-21-21 0,21 0 16,-21 0-16,21 1 0,-21-1 15,21 0-15,0 0 0,0 0 0,0-42 47,0 0-31,0 0-16,0 0 0,0-1 0,21 1 15,-21 0-15,21 0 16,0 0-16,-21 0 0,21-1 16,0 1-16,1 0 0,-1 21 0,0 0 15,0-21-15,21 21 0,-20 0 0,-1 0 16,0 0-16,0 0 0,0 21 16,0 0-16,1 0 0,-1-21 0,0 22 15,-21-1-15,0 0 0,0 0 0,0 0 16,0 0-16,-21 22 0,0-22 15,-22 0-15,22 0 0,-21 0 0,21 1 16,-22-1-16,1 0 0,21 0 16,-22-21-16,1 21 0,21-21 15,0 0-15,0 0 0,-1 0 0,22-21 32,0 0-32,0 0 15,22 0-15,-1-1 0,0 1 16,0 0-16</inkml:trace>
  <inkml:trace contextRef="#ctx0" brushRef="#br0" timeOffset="136024.32">9927 8276 0,'0'0'0,"0"21"31,0 1-31,0-1 0,0 0 16,0 21-16,0-21 0,0 1 0,-21 20 16,21-21-16,0 21 0,-21-20 0,21 20 15,0-21-15,-21 21 0,-1-20 16,22 20-16,-21-21 0,21 0 0,0 0 16,0 1-16,0-1 0,0 0 15,21-21 1,1-21-1,-1 0-15,0-1 0</inkml:trace>
  <inkml:trace contextRef="#ctx0" brushRef="#br0" timeOffset="136419.72">10160 8551 0,'0'0'0,"-21"0"0,21 22 31,0-1-15,21-21-1,0 0-15,0 0 0,0 0 0,1 0 16,-1 0-16,0 0 0,0-21 0,0 21 16,0 0-16,1-22 0,-1 1 15,0 0-15,-21 0 16,0 0-16,-21 21 31,0 0-31,-1 0 0,1 0 0,0 0 16,0 21-16,0 0 0,0 0 0,-1 0 15,1 1-15,21-1 0,0 0 16,-21 0-16,21 0 0,0 0 0,0 1 16,0-1-16,0 0 0,0 0 15,0 0-15,0 0 0,21 1 16,0-22-16,1 0 15,-1 0-15,0 0 0,0 0 0,0 0 16,0 0-16,1-22 0,-1 22 16,21-21-16</inkml:trace>
  <inkml:trace contextRef="#ctx0" brushRef="#br0" timeOffset="136919.84">10816 8509 0,'0'-21'15,"-21"21"17,21 21-32,0 0 0,-21 0 15,21 1-15,0-1 16,0 0-16,0 0 0,0 0 16,0 0-16,0 1 0,-21-1 15,21 0-15,-22-21 16,22 21-16,0-42 47,0 0-47,0 0 15,0-1-15,0 1 0,22 0 16,-22 0-16,21 0 0,0 0 16,-21-1-16,21 1 0,0 0 0,0 0 15,1 0-15,-1 0 0,21-1 0,-21 1 16,22 21-16,-22-21 0,21 21 15,0 0-15,-20 0 0,20 0 0,-21 0 16,0 21-16,0 0 0,1 1 0,-1-1 16,-21 0-16,0 21 0,0-21 15,0 1-15,0-1 0,0 0 0,0 21 16,0-21-16,-21 1 0,-1-1 0,1-21 16,21 21-16,0 0 15,-21-21-15,0 0 0,21 21 0,0-42 47,0 0-47,21 21 16,0-21-16</inkml:trace>
  <inkml:trace contextRef="#ctx0" brushRef="#br0" timeOffset="137464.2">11747 8509 0,'22'-21'16,"-22"-43"0,0 43-1,0 0-15,-22 0 16,22 0-16,-21 21 16,0 0-16,0 0 0,0 0 0,0 0 15,-1 21-15,-20 0 0,21 0 16,-21 0-16,20 1 0,-20-1 0,21 0 15,0 0-15,-22 0 0,43 0 0,-21 22 16,21-22-16,-21 0 0,21 0 16,0 0-16,0 1 15,0-1-15,21-21 0,0 0 16,1 0-16,-1 0 0,0 0 16,0 0-16,0 0 0,0 0 0,22 0 15,-22-21-15,0-1 0,0 22 0,0-21 16,1 0-16,-1 0 0,-21 0 15,21 0-15,0-1 0,-21 1 0,0 0 16,0 0-16,21 0 0,-21 0 0,0-1 16,0 1-1,0 42 1,0 1 0,0-1-16,0 0 0,0 0 15,-21 0-15,21 0 0,0 1 16,0 20-16,0-21 0,0 0 15,0 0-15,0 1 0,0-1 16,21 0-16,0-21 16,1 0-16,-1 0 0,0 0 15,0 0-15,0 0 0,0 0 16,1-21-16,-1 0 0,0-1 0,21 1 16</inkml:trace>
  <inkml:trace contextRef="#ctx0" brushRef="#br0" timeOffset="138164.66">12107 8424 0,'0'-21'0,"0"42"0,-21-21 32,21 22-17,-21-1-15,21 0 0,-21 0 16,21 0-16,0 0 0,-21 1 16,21-1-16,0 0 0,0 0 15,0 0-15,-22 0 0,22 1 16,-21-1-16,21-42 62,0-1-62,0 1 16,0 0-16,0 0 0,0 0 16,21 0-16,1-1 0,-22 1 15,21 0-15,0 0 0,0 0 0,0 0 16,0-1-16,1 1 0,20 0 0,-21 0 15,0 21-15,0 0 0,1-21 16,-1 21-16,0 0 0,0 21 16,-21 0-16,21 0 15,-21 0-15,0 1 0,0-1 0,0 0 16,0 0-16,0 0 0,0 0 0,0 1 16,0-1-16,0 0 0,-21 0 15,21 0-15,-21-21 0,21 21 16,0 1-16,-21-22 15,0 0 1,21-22 0,0 1-1,0 0-15,0 0 0,0 0 16,21 0-16,0-1 0,0 1 16,0 0-16,0-21 0,1 21 0,-1-1 15,21 22-15,-21-21 0,0 0 16,1 21-16,-1 0 0,21 0 0,-21 0 15,0 0-15,1 21 16,-22 0-16,0 1 16,0-1-16,0 0 0,0 0 0,0 0 15,0 22-15,0-22 0,-22-21 16,22 21-16,-21 0 0,21 0 0,-21-21 16,21 21-16,0 1 15,-21-22 1,21-22-1,21 22 1,0-21-16,-21 0 0</inkml:trace>
  <inkml:trace contextRef="#ctx0" brushRef="#br0" timeOffset="138580.6">12933 8509 0,'0'0'0,"-21"0"0,-1 0 16,22 21 0,22-21 15,-1 0-31,0 0 16,0 0-16,0 0 0,0 0 0,1-21 15,-1 0-15,0 21 0,0-21 16,0 21-16,0-21 0,-21-1 15,22 1-15,-1 0 0,-21 0 16,0 0-16,0 0 16,-21 21-16,-22 0 15,22 0-15,0 21 0,-21-21 0,20 21 16,1 0-16,-21 0 0,21 0 16,0 22-16,-1-22 0,1 0 0,21 0 15,0 0-15,-21 22 0,21-22 0,0 0 16,0 0-16,0 0 15,0 1-15,21-1 0,0-21 0,1 21 16,-1-21-16,0 0 0,0 0 16,0 0-16,0 0 0,22 0 15,-22 0-15,0-21 0,0 21 0,22-21 16,-22-1-16,0 22 0</inkml:trace>
  <inkml:trace contextRef="#ctx0" brushRef="#br0" timeOffset="139288.34">14457 8043 0,'0'0'0,"21"-42"31,-21 21-31,-21 21 15,0 0 1,-1 0-16,1 0 0,0 0 0,0 0 16,0 21-16,-22 0 0,22 0 15,-21 1-15,21-1 0,-22 0 0,22 21 16,-21 1-16,21-1 0,0 0 16,-1 1-16,1-1 0,-21 0 0,21 1 15,0-1-15,-1 21 0,1-20 0,21-1 16,-21 22-16,0-22 0,21 0 15,0 22-15,0-22 0,0 0 0,0 1 16,0-1-16,0-21 0,0 22 0,0-1 16,0-21-16,21 0 0,0 0 15,22 22-15,-22-43 0,0 21 16,21 0-16,1 0 0,-22-21 0,21 0 16,0 21-16,1-21 0,-1 0 15,0 0-15,1 0 0,-22 0 0,21 0 16,-21-21-16,22 0 0,-22 21 0,0-21 15,0 0-15,0 0 0,-21-1 16,22 1-16,-1-21 0,-21 21 0</inkml:trace>
  <inkml:trace contextRef="#ctx0" brushRef="#br0" timeOffset="140539.65">14986 8255 0,'21'0'16,"-21"-21"-16,21 21 0,-21-21 16,0 0-1,-21-1 17,0 22-32,0 0 15,0 0-15,-1 22 0,1-22 0,0 21 16,0 0-16,0 0 0,0 0 15,-1 0-15,1 22 0,0-22 16,21 0-16,0 21 0,0-20 0,-21-1 16,21 21-16,0-21 0,-21 0 0,21 1 15,0-1-15,0 0 0,0 0 16,0 0-16,0 0 16,21-21-16,0 0 0,0 0 15,0 0-15,1 0 0,-1 0 16,0 0-16,0 0 0,21 0 0,-20 0 15,-1-21-15,21 21 0,-21-21 16,0 21-16,22-21 0,-22 0 16</inkml:trace>
  <inkml:trace contextRef="#ctx0" brushRef="#br0" timeOffset="140984.06">15430 8319 0,'-21'0'31,"0"21"-31,0 0 16,0 0-16,0 0 0,-1 0 0,1 1 15,0-1-15,21 0 0,-21 0 16,21 0-16,-21 0 0,21 1 16,0-1-16,0 0 0,0 0 15,21 0-15,0-21 16,0 0-16,22 0 0,-22 0 15,0 0-15,21 0 0,-21 0 0,22-21 16,-22 21-16,21-21 0,-21 21 0,22-21 16,-22 0-16,0-1 0,21 1 15,-42 0-15,0 0 0,22 0 0,-22 0 16,0-1-16,0-20 0,0 21 16,-22 0-16,1 0 0,-21-1 0,21 1 15,0 0-15,-22 21 0,22 0 16,-21 0-16,21 0 0,-22 0 15,22 0-15,-21 0 0,21 21 0,-1 0 16,1 1-16,0-1 0,0 0 0,21 0 16,0 0-16,-21 0 0,21 1 15,0-1-15,0 0 0,21 0 16,0-21-16,0 0 16,0 0-16,1 0 0,20 0 15,-21 0-15</inkml:trace>
  <inkml:trace contextRef="#ctx0" brushRef="#br0" timeOffset="142224.34">15960 8065 0,'0'0'0,"0"-22"0,21 1 31,-21 42-15,-21 1-16,21-1 15,-22 21-15,22-21 0,0 22 16,-21-22-16,0 21 0,21-21 0,-21 22 16,0-1-16,21-21 0,0 0 0,-21 22 15,21-22-15,-22 0 16,22 0-16,0 0 0,0 0 0,0 1 16,0-1-16,0 0 0,0 0 15,22-21 1,-1 0-16,0 0 15,0-21-15,0 0 0,0 21 0,1-21 16,-1-1-16,0 1 0,0 21 16,0-21-16,0 0 0,1 0 0,-1 0 15,-21-1-15,0 1 0,21 0 0,-21 0 16,0 0 0,0 42-1,-21 0 1,21 0-16,0 0 15,0 1-15,-21-22 0,21 21 0,0 0 16,-22 0-16,22 0 0,0 0 16,0 1-16,0-1 0,0 0 15,0 0-15,22-21 16,-1 0-16,0 0 16,0 0-16,0 0 0,0 0 0,1 0 15,-1-21-15,0 0 0,21 21 0,-21-21 16,1-1-16,-1 1 0,0 0 15,0 0-15,0 0 0,0 21 16,-21-21-16,0-1 0,0 1 16,-21 42 15,21 1-15,0-1-16,-21 0 0,21 0 15,-21 0-15,21 0 0,0 1 16,0-1-16,0 0 15,21 0-15,0-21 16,0 0-16,1 0 0,-1 0 0,0 0 16,0 0-16,21 0 0,-20 0 15,20-21-15,-21 21 0,21-21 0,-20 21 16,20-21-16,-21-1 0,0 1 16,0 0-16,1 0 0,-1 0 0,-21 0 15,0-1-15,0 1 0,0 0 16,0 0-16,-21 42 31,21 0-15,0 0-16,-22 1 0,22-1 0,-21 0 15,21 0-15,-21 0 0,21 0 16,0 1-16,-21-1 0,21 0 16,-21 0-16,21-42 62,0 0-62,0 0 16,0-1-16,0 1 0,21 0 0,0 0 15,-21 0-15,21 0 0,0-1 0,-21 1 16,22 0-16,-1 0 0,0 0 16,0 0-16,0 21 0,0 0 15,1 0-15,-22 21 16,0 0-16,0 0 15,0 0-15,0 0 0,0 1 0,0-1 16,0 0-16,0 0 0,-22 0 16,22 0-16,-21-21 0,21 22 15,0-1-15,0 0 16,0-42 31,0 0-16,0-1 0,0 1-15,0 0 0,21 21-16</inkml:trace>
  <inkml:trace contextRef="#ctx0" brushRef="#br0" timeOffset="144031.82">17293 8319 0,'0'0'0,"-21"0"31,0 21-16,21 0-15,-21 0 0,21 0 16,-22 0-16,1 1 0,21-1 16,0 0-16,-21 0 0,21 0 0,-21-21 15,21 21-15,-21 1 0,0-1 16,21 0-16,0-42 47,0 0-32,0-1-15,21 1 0,0 21 0,0-21 16,-21 0-16,21-21 0,0 20 16,1 1-16,-22 0 0,21 0 15,0 0-15,0 21 0,0-21 0,0 21 16,1 0-16,-22 21 16,0 0-16,0 0 15,0 0-15,0 0 0,0 1 0,0-1 16,0 0-16,0 0 0,0 0 15,0 0-15,21 1 0,0-1 16,0-21-16,0 21 0,0-21 0,1 0 16,-1 0-16,0 0 0,21 0 15,-21 0-15,22 0 0,-22 0 16,21 0-16,1 0 0,-22 0 0,21-21 16,-21 0-16,22-1 0,-22 22 15,0-21-15,0 0 0,0 0 0,0-21 16,-21 20-16,0 1 0,0 0 0,0 0 15,0 0-15,0 0 0,0-1 16,0 1-16,-21 21 0,0 0 16,0 0-16,-21 0 0,20 0 0,1 0 15,-21 21-15,21 1 0,-22-1 16,1 0-16,21 21 0,0-21 0,0 1 16,-1-1-16,1 0 0,21 21 15,-21-21-15,21 1 16,0-1-16,0 0 0,21-21 15,0 21-15,1-21 16,-1 0-16,0 0 0,21 0 0,-21 0 16,1-21-16,-1 21 0,0-21 0,0 0 15,0-1-15,0 22 0,1-21 16,-1 0-16,0 0 0,-21-21 16,0 20-16,21 1 0,-21 0 0,0 0 0,0 0 15,0 42 16,0 0-31,-21 0 16,21 0-16,0 1 0,0-1 16,0 0-16,-21 0 0,21 0 0,0 0 15,0 1-15,0-1 16,0 0-16,21-21 0,0 0 16,0 0-16,0 0 0,1 0 0,-1 0 15,0 0-15,0 0 0,0 0 16,22 0-16,-22-21 0,0 0 0,0-1 15,0 1-15,0 0 0,-21 0 16,0-21-16,0 20 0,22 1 16,-22 0-16,0 0 0,0 0 15,0 0-15,0 42 32,-22-21-32,22 21 0,-21 0 15,21 0-15,0 0 0,0 1 0,-21-1 16,21 0-16,-21 0 0,21 0 15,0 0-15,0 1 0,0-1 16,0 0-16,0 0 16,0-42 15,0 0-15,0 0-16,0-1 15,21 1-15,-21 0 0,21 0 16,-21 0-16,21 0 0,1-1 0,-1 1 15,-21 0-15,21 0 0,0 21 16,0-21-16,0 21 0,-21-21 16,22 21-16,-1 0 0,0 0 15,-21 21-15,21 0 0,-21 0 16,0 0-16,0 0 0,0 1 16,0-1-16,0 0 0,0 0 15,0 0-15,0 0 0,0 1 16,0-1-1,21-21 32,0-21-47,1-1 16,-22 1-16,21 21 0,0-21 0,0 0 16,0 0-16,0 0 0,1-1 0,-1 1 15,0 0-15,0 0 0,0 0 16,0 0-16,1-1 0,-1 22 15,0 0-15,-21 22 32,0-1-32,0 0 0,0 0 15,0 0-15,0 0 16,0 1-16,-21-1 0,21 0 0,0 0 16,-21 0-16,21 0 0,0 1 15,0-1-15,21 0 16,0-21-16,0 0 15,0 21-15,0-21 0,1 0 0,-1 0 16,0 0-16,0 0 0,0 0 16,22 0-16,-22 0 0,0-21 0,0 21 15,0-21-15,0 0 0,1-1 0,-1 1 16,-21 0-16,21 0 16,-21 0-16,21 0 0,-21-22 0,0 22 0,0 0 15,0-21-15,0 20 16,0 1-16,-21 21 15,0 21-15,0 1 16,21-1-16,-22 0 0,22 0 0,-21 0 16,21 22-16,-21-22 15,21 0-15,0 0 0,0 0 0,0 0 16,0 1-16,0-1 0,0 0 16,21 0-1,0-21 1,1 0-1,-22-21 1,21 21-16</inkml:trace>
  <inkml:trace contextRef="#ctx0" brushRef="#br0" timeOffset="144291.74">19473 8636 0,'0'21'16,"0"0"-1,0 1-15,-21-1 16,21 0-16,-21-21 16,21 21-16,0 0 0,-21-21 0,0 21 15,21 1-15,-22-22 0,1 21 0,0 0 16,0-21-16,0 21 15,0-21-15,-1 0 0,1 0 16,0 0-16,0 0 0</inkml:trace>
  <inkml:trace contextRef="#ctx0" brushRef="#br0" timeOffset="145132.57">20447 8022 0,'0'-21'0,"21"42"141,0-21-141,0 0 0</inkml:trace>
  <inkml:trace contextRef="#ctx0" brushRef="#br0" timeOffset="150048.63">20701 8170 0,'0'0'0,"0"-21"0,0 0 16,-21 21-16,21-21 0,-21 21 0,21-21 15,-22 0-15,1-1 16,0 22-16,21-21 0,-21 21 0,0 0 15,0 0-15,-1 0 0,1 0 16,0 0-16,0 0 0,0 0 0,-22 0 16,22 21-16,0 1 0,0-1 15,0 0-15,-22 21 0,22-21 16,21 22-16,-21-1 0,0-21 0,0 22 16,21-1-16,-21 0 0,21-21 15,0 22-15,0-22 0,0 0 0,0 21 16,0-20-16,0-1 0,21 0 15,0 0-15,0-21 0,21 21 0,-20 0 16,20-21-16,-21 0 0,21 0 0,1 0 16,20 0-16,-20 0 0,-1 0 15,21-21-15,1 21 0,-22-21 0,22 0 16,-22 0-16,22 21 0,-22-21 0,0-22 16,1 22-16,-22 0 0,21 0 15,-21-22-15,0 22 0,-21 0 16,0 0-16,22 0 0,-22 0 0,0-1 15,0 1 1,-22 21 0,1 0-16,21 21 0,0 1 15,0-1-15,-21 0 0,21 0 0,-21 0 16,21 0-16,0 22 0,0-22 0,0 0 16,-21 0-16,21 0 0,0 1 15,0-1-15,0 0 0,0 0 0,0 0 16,21 0-16,0-21 0,0 0 15,0 0-15,1 0 16,-1 0-16,0 0 0,0 0 0,21 0 16,1 0-16,-22-21 0,21 21 0,1-21 15,-1 0-15,-21 0 0,21 0 16,-20-1-16,-1 1 0,0-21 0,-21 21 16,0-22-16,0 22 0,0-21 15,0 21-15,-21-22 0,0 22 0,-1-21 16,1 21-16,-21 0 0,21-1 0,0 22 15,-1 0-15,-20 0 0,21 0 16,0 0-16,-22 0 0,22 22 0,0-22 16,0 42-16,0-21 0,0 0 15,-1 22-15,22-22 0,-21 0 16,21 21-16,0-21 0,0 1 0,0 20 16,0-21-16,0 0 0,21 0 15,1-21-15,-1 22 0,0-1 0,21-21 16,-21 0-16,1 0 0,20 0 0,0 0 15,1 0-15,-22 0 0,21-21 16,0 21-16,1-22 0,-1 1 0,22 0 16,-22 0-16,0 0 0,1-22 0,-22 22 15,21-21-15,0 0 0,-20-1 16,-1 1-16,0 0 0,0-1 0,0 1 16,0-22-16,1 43 15,-22-21-15,0 0 0,0 20 0,0 1 16,21 21-16,-21-21 0,-21 42 31,-1 0-31,22 22 0,-21-22 16,0 21-16,0 22 0,0-22 15,21 0-15,-21 1 0,-1 20 0,22-20 16,0-1-16,0-21 0,-21 21 0,21 1 16,0-22-16,0 0 0,0 21 15,0-20-15,0-1 0,0 0 16,21-21-16,1 0 0,-1 0 0,21 0 15,-21 0-15,0 0 16,1 0-16,-1 0 0,0-21 16,21 0-16,-21-1 0,1 22 0,-1-21 15,0 0-15,0-21 0,0 21 16,0-1-16,1 1 0,-22 0 0,0 0 16,21 21-16,-21-21 0,0 0 15,0 42 16,0 0-31,-21 0 0,21 0 16,0 0-16,0 1 0,-22-1 16,22 0-16,0 0 0,0 0 0,0 0 15,0 1-15,0-1 16,0 0-16,0 0 0,22-21 16,-1 0-16,0 0 0,0 0 15,0 0-15,0 0 0,1 0 16,20 0-16,-21 0 0,0 0 0,22-21 15,-22 21-15,0-21 0,21 0 0,-21-1 16,1 1-16,-1 0 0,0 0 16,0 0-16,0 0 0,-21-1 0,0 1 15,21 0-15,1 0 16,-22 42 0,0 0-16,-22 0 15,22 1 1,-21-1-16,21 0 0,-21 0 0,21 0 15,0 0-15,0 1 16,0-1-16,21-21 16,0 21-16,1-21 0,20 0 15,-21 0-15,21 0 0,-20 0 0,20 0 16,0 0-16,-21-21 0,22 0 16,-22 21-16,21-22 0,-21 1 0,1 0 15,-1 0-15,0 0 0,-21 0 16,0-1-16,0 1 0,0-21 15,0 21-15,0 42 32,-21 0-17,21 0-15,-21 0 0,-1 1 16,22-1-16,0 0 0,-21 21 0,0-21 16,21 1-16,-21-1 0,21 0 15,0 0-15,-21-21 16,21-21 31,0 0-47,21 0 0,-21-1 15,0 1-15,21 0 0,0 0 16,-21 0-16,21 0 0,-21-1 16,22 1-16,-1 0 0,0 0 0,-21 0 15,21 21-15,0 0 0,0 0 16,1 0-16,-1 0 0,0 0 15,-21 21-15,0 0 0,0 0 16,0 0-16,0 1 16,0-1-16,0 0 0,0 0 0,0 0 15,-21 0-15,21 1 0,0-1 16,21-21 15,0 0-15,0 0-16,0-21 15,1 21-15,-22-22 0,21 1 0,0 0 16,0 0-16,0 0 0,0 0 0,1-1 16,-22 1-16,21-21 0,0 21 15,0 0-15,0-1 0,0 22 0,-21-21 16,0 42 15,0 1-31,0-1 0,0 0 0,0 0 16,-21 0-16,21 0 0,0 1 15,0-1-15,0 0 0,0 0 16,0 0-16,21-21 0,1 21 16,-1-21-16,0 22 0,0-22 15,0 0-15,0 0 0,1 0 0,-1 0 16,21 0-16,-21 0 0,0 0 0,1 0 16,-1-22-16,0 22 0,0-21 15,21-21-15,-20 0 16,-22 20-16,21 1 0,-21 0 15,0 0-15,0 0 0,0 0 16,0 42 15,-21 0-31,-1 0 16,22 0-16,0 0 0,-21 1 0,0-22 16,0 21-16,21 0 0,-21 0 15,21 0-15,-21 0 0,21 1 16,-22-22-16,22 21 15,0-42 32,0-1-47,22 22 0,-22-21 16,21 0-16,-21 0 0,21 0 0,0 0 16,0-1-16,0 1 0,1 0 15,-1 0-15,0 0 0,0 0 16,0-1-16,0 22 0,1 0 15,-1-21-15,0 21 0,0 0 0,0 0 16,-21 21-16,0 1 0,0-1 16,0 21-16,0-21 0,0 0 15,0 1-15,0-1 0,0 0 16,-21 21-16,21-21 0,-21-21 16,21 22-16,-21-22 0,21-22 62,21 1-62,0 0 16,0 21-16,22-21 0</inkml:trace>
  <inkml:trace contextRef="#ctx0" brushRef="#br0" timeOffset="150548.57">24723 8255 0,'0'0'0,"-22"0"31,1 0-31,0 21 16,21 0-16,-21 1 0,21-1 15,-21-21-15,21 21 16,0 0-16,-21 0 0,21 0 0,0 1 16,0-1-16,-22-21 0,22 21 15,-21 0 1,21-42 31,0 0-47,0 0 15,21-1-15,1 1 16,-22 0-16,21 0 0,0 0 0,0 0 16,0-1-16,0 1 0,1 0 0,-1 21 15,0-21-15,21 0 16,-21 21-16,1 0 0,-1 0 0,0 0 15,0 0-15,21 0 0,-20 0 16,-1 21-16,0 0 0,0 0 16,-21 22-16,0-22 0,0 0 0,0 21 15,0-21-15,0 1 0,0-1 16,0 0-16,0 0 0,-21 0 0,0 0 16,0 1-16,-1-1 15,1-21-15,42 0 47,1-21-47,-1-1 16,21 22-16,-21-21 0</inkml:trace>
  <inkml:trace contextRef="#ctx0" brushRef="#br0" timeOffset="151878.51">25633 8297 0,'0'0'0,"-85"-84"32,64 84-32,0 0 15,0 0-15,-1 0 0,1 0 16,0 0-16,0 0 0,0 0 16,0 21-16,-1 0 0,1 0 15,0 0-15,0 22 0,0-22 0,21 0 16,-21 0-16,21 0 0,0 1 0,-22-1 15,22 0-15,0 0 0,0 0 16,22-21-16,-1 21 16,0-21-16,0 0 15,0 0-15,0 0 0,1 0 16,-1 0-16,0-21 0,0 21 16,0-21-16,0 0 0,1 0 0,-22 0 15,21-1-15,0 1 0,0 0 16,-21 0-16,0 0 0,21 0 0,-21-1 15,21 1-15,-21 42 32,0 1-32,-21-1 15,0 0-15,21 0 0,0 0 0,0 0 16,-21 1-16,21-1 0,0 0 0,-21-21 16,21 21-16,0 0 0,0 0 15,0 1-15,21-22 0,0 0 16,0 0-16,0 0 0,1 0 0,-1 0 15,21 0-15,-21 0 16,0 0-16,1-22 0,-1 22 0,0-21 16,0 0-16,0 0 0,0 0 0,1 0 15,-1-1-15,0-20 0,-21 21 16,21 0-16,-21 0 0,21-1 0,-21 1 16,0 42 15,-21 1-31,0-1 15,0 21-15,21-21 0,-21 0 0,21 1 16,-22-1-16,1 0 0,21 0 0,0 0 16,-21 0-16,0 1 15,21-44 32,0 1-31,21 21-16,0-21 0,0 0 0,-21 0 15,22 0-15,-1-1 0,0 1 16,0 0-16,0 0 0,0 21 0,1-21 16,-1 0-16,0 21 0,0 0 15,0 0-15,0 0 16,1 21-16,-22 0 16,0 0-16,0 0 0,0 0 15,0 1-15,0-1 16,0 0-16,0 0 15,0 0-15,0-42 47,0 0-31,21 21-16,0-21 16,0 0-16,0-1 0,0 1 0,22 0 15,-22 0-15,21 0 0,-21 0 16,1-1-16,20 1 0,-21 21 15,0-21-15,0 0 0,1 21 16,-22 21 0,0 0-16,0 0 15,0 1-15,0-1 0,-22 0 0,22 0 16,0 0-16,-21 0 0,21 1 16,0-1-16,0 0 0,0 0 15,21-21 1,1 0-16,-1 0 15,0 0-15,0 0 0,0 0 16,0 0-16,1-21 0,-1 0 16,21 0-16,-21-1 0,0 1 15,1 0-15,-1-21 0,0 21 16,0-22-16,-21 1 0,0 21 0,0 0 16,0-1-16,0 1 0,0 0 0,-21 21 15,0 21 1,0 0-16,-1 1 0,1-1 0,21 0 15,-21 21-15,0-21 0,21 22 16,-21-22-16,21 0 0,0 21 0,0-20 16,0-1-16,0 0 0,0 0 15,0 0-15,21-21 0,0 0 16,0 0-16,-21 21 0,21-21 0,1 0 16,-1 0-16,0 0 0,0-21 15,0 21-15,0-21 0,1 0 16,20 0-16,-21 0 0</inkml:trace>
  <inkml:trace contextRef="#ctx0" brushRef="#br0" timeOffset="152219.85">27178 7705 0,'-21'-21'0,"21"-22"31,21 43-31,0 0 0,21 0 16,-20 0-16,-1 0 0,0 0 16,21 21-16,-21 1 0,1-1 15,20 0-15,-21 21 0,0 1 0,-21-22 16,21 42-16,-21-20 0,0-1 16,0 21-16,0 1 0,0-22 0,0 22 15,0-1-15,-21-20 0,0 20 0,0-21 16,0 1-16,-22-1 0,22 0 15,-21-20-15,21 20 0,-22-21 0,1 21 16,21-20-16,-21-1 0,20 0 16,-20 0-16,21-21 0,0 21 15,0-21-15,-1 21 0,1-21 16,0 0-16,0 0 0,0 0 0,0 0 16,-1 0-16,1 22 0</inkml:trace>
  <inkml:trace contextRef="#ctx0" brushRef="#br0" timeOffset="153172.12">1249 10054 0,'0'21'62,"21"-21"-62,0 22 0,0-1 16,0-21-16,1 21 0,-1 21 15,0-21-15,21 1 0,-21 20 0,1 0 16,-1 1-16,0-1 0,0 0 16,0 1-16,-21-1 0,0 0 0,21-21 15,-21 22-15,0-22 0,0 21 16,0-21-16,0 1 0,0-1 0,0 0 16,22-21-16,-22 21 15,0-42 16,0 0-31,0 0 0,0-1 16,0-20-16,0 21 0,0 0 16,0-22-16</inkml:trace>
  <inkml:trace contextRef="#ctx0" brushRef="#br0" timeOffset="153440.48">1926 10012 0,'0'0'15,"-21"21"17,0 0-32,0 22 15,21-22-15,-22 0 0,1 21 16,21-21-16,-21 22 16,0-1-16,0 0 0,0 1 0,21-1 15,-22 0-15,1-20 0,21 20 0,0-21 16,0 0-16,0 0 0,0 1 15,0-1 1,21-21 0,1-21-16,-1-1 15,0 22-15,21-21 0</inkml:trace>
  <inkml:trace contextRef="#ctx0" brushRef="#br0" timeOffset="155492.63">2625 10287 0,'0'0'0,"21"-63"31,-21 41-31,0 1 16,0 0-16,-21 21 16,21-21-16,-22 0 0,1 21 0,0-21 15,0 21-15,0 0 0,0 0 16,-1 0-16,1 0 0,0 0 0,0 0 15,0 0-15,0 0 0,-1 0 0,-20 21 16,21 0-16,0 0 0,21 0 16,-21 0-16,-1 22 0,1-22 0,0 21 15,21 1-15,0-1 16,-21 0-16,21-21 0,0 22 0,0-22 16,0 21-16,0-21 0,0 1 15,0-1-15,21-21 0,0 0 16,0 0-16,22 0 15,-22 0-15,0 0 0,0-21 0,0-1 16,22 22-16,-22-21 0,0-21 0,21 21 16,-20 0-16,-1-22 0,0 1 15,0 21-15,0-22 0,0 22 0,-21-21 16,0 21-16,22-22 0,-22 22 16,0 0-16,0 0 0,0 0 0,0 42 46,0 0-30,0 21-16,0-20 0,0-1 16,21 21-16,-21-21 0,0 22 0,0-22 15,21 21-15,0-21 0,0 22 16,-21-22-16,21 0 0,1 0 0,-1 0 16,0 0-16,0-21 15,0 0-15,0 0 0,22 0 0,-22 0 16,0 0-16,0-21 0,0 21 0,1-21 15,-1 0-15,0 0 16,0 0-16,0-22 0,0 22 0,1-21 16,-22-1-16,0 22 0,21-21 0,-21 0 15,21 20-15,-21-20 0,0 0 16,0 21-16,0-22 0,0 22 0,0 0 16,0 0-16,0 0 0,0-1 15,0 44 16,-21-22-31,21 21 0,0 21 16,0-21-16,0 0 0,0 1 0,0 20 16,0-21-16,0 21 0,0-20 15,0 20-15,0-21 0,0 21 16,0-20-16,0 20 0,0-21 16,0 21-16,0-20 0,0-1 0,0 0 15,21 0-15,-21 0 0,0 0 16,21-21-16,0 0 15,0 0-15,1 0 0,-1 0 16,0-21-16,0 0 16,0 0-16,-21 0 0,21 0 0,1-1 15,-1 1-15,-21-21 0,21 21 0,0 0 16,-21-22-16,21 22 0,0 0 16,-21 0-16,0 0 0,22 21 0,-22-22 15,21 22-15,-21-21 16,0 42 15,0 1-15,0-1-16,0 0 15,0 0-15,0 0 0,0 0 0,0 1 16,0 20-16,0-21 0,0 0 16,21 0-16,0 1 0,0-1 15,0 0-15,1-21 16,-1 0-16,0 0 0,21 0 15,-21 0-15,1 0 0,-1 0 16,0 0-16,0-21 0,21 0 16,-20 21-16,-1-22 0,0 1 0,0 0 15,0 0-15,0 0 0,-21 0 0,0-1 16,22 1-16,-22 0 0,21 0 16,-21 0-16,0 0 0,0-1 15,0 44 48,0-1-63,0 0 15,0 0-15,0 0 16,0 0-16,0 1 16,0-1-16,0 0 0,0 0 0,21 0 15,-21 0-15,21 1 0,0-1 0,0 0 16,-21 0-16,22-21 15,-1 21-15,0-21 0,0 0 16,0 0-16,0 0 0,1 0 16,-1 0-16,0-21 0,0 21 15,0-21-15,0 0 0,1 0 0,-1-1 16,0 1-16,0 0 0,0-21 16,-21 21-16,21-1 0,-21-20 15,22 21-15,-22 0 0,0 0 0,0-1 16,0 1-16,0 0 0,0 0 15,-22 21 1,1 0-16,0 0 16,0 0-1,21 21-15,-21 0 16,21 0-16,-21-21 0,21 22 0,0-1 16,0 0-16,0 0 0,0 0 0,0 0 15,0 1-15,0-1 0,0 0 16,0 0-16,0 0 0,0 0 0,0 1 0,21-1 15,0-21 1,-21 21-16,21-21 0,0 0 0,0 0 16,1 0-16,-1 0 0,0 0 15,0 0-15,0 0 16,22 0-16,-22 0 0,0 0 0,0-21 16,0 0-16,22 21 0,-22-22 15,21 1-15,-21 0 0,0-21 0,22 21 16,-22-1-16,0 1 0,21 0 0,-42 0 15,22 0-15,-1 0 0,-21-1 16,0 1-16,0 0 0,0 0 0,0 0 16,0 0-1,-21 21 1,-1 0-16,1 0 0,0 0 16,21 21-16,-21-21 0,21 21 0,0 0 15,0 0-15,0 0 16,0 1-16,0-1 0,0 0 15,0 0-15,21 0 0,-21 0 0,21 1 16,0-1-16,1 0 16,-22 0-16,21-21 0,0 21 15,-21 0-15,0 1 16,0-1 0,0 0-16,-21-21 15,0 0-15,-1 21 0,1-21 16,0 0-16,0 0 15,0 0-15,0 0 16,-1 0-16,1 0 16,21-21 31,21 21-47,-21-21 15,22 0-15,-1-1 0</inkml:trace>
  <inkml:trace contextRef="#ctx0" brushRef="#br0" timeOffset="159077.6">6117 9737 0,'0'0'0,"21"0"0,-21-21 16,21-1-1,-21 1-15,22 0 16,-1 0-1,-21 0 1,21 21 0,-21-21-16,0-1 31,-21 22 16,0 0-32,-1 22-15,1-1 0,0 0 16,21 0-16,-21 0 0,0 22 16,0-22-16,21 21 0,-22 0 0,1-20 15,21 20-15,0-21 0,-21 21 0,21 1 16,-21-22-16,21 21 0,0-21 16,0 22-16,0-22 0,0 0 0,0 0 15,0 22-15,0-22 0,0 0 0,21 0 16,0 0-16,0 0 0,-21 1 15,22-22-15,-1 21 0,0 0 16,0-21-16,21 21 0,-20-21 0,-1 0 16,0 0-16,0 0 0,0 0 15,0 0-15,1 0 0,-1 0 0,0 0 16,0-21-16</inkml:trace>
  <inkml:trace contextRef="#ctx0" brushRef="#br0" timeOffset="159739.76">8234 9525 0,'0'0'16,"-21"0"-16,21-21 16,-22 21-16,22-21 0,-21 21 15,21-21 1,21 21-1,1 0-15,-1 0 16,0 0-16,0 0 0,0 0 0,0 21 16,1-21-16,-1 21 0,0 21 15,0-21-15,0 22 0,0-22 0,1 21 16,-22 1-16,0-1 0,21 0 0,-21-21 16,0 22-16,0-1 0,0 0 15,0-20-15,0 20 0,-21-21 0,-1 21 16,1-20-16,0-1 0,0 0 0,-21 0 15,20 0-15,1 0 0,-21 1 16,21-1-16,0 0 0,-22-21 0,22 21 16,0 0-16,0 0 0,0-21 15,21-21 17,0 0-17,21 21-15,0-21 0</inkml:trace>
  <inkml:trace contextRef="#ctx0" brushRef="#br0" timeOffset="160524.79">9356 9927 0,'0'-21'15,"0"0"17,0 42 46,0 0-63,0 0-15</inkml:trace>
  <inkml:trace contextRef="#ctx0" brushRef="#br0" timeOffset="160820.24">9419 10202 0,'0'22'0,"21"-22"62,-21 21-46,21-21-16,-21 21 16,22 0-16,-22 0 15,0 0-15,0 1 0,0-1 0,0 0 16,-22 0-16,1 0 0,0 22 15,-21-22-15,21 0 0,-1 0 0,-20 0 16,0 0-16,21 1 0,-22-22 0,22 21 16,0-21-16,0 0 0,-22 0 0,22 0 15,0 0-15,0 0 0</inkml:trace>
  <inkml:trace contextRef="#ctx0" brushRef="#br1" timeOffset="166656.63">741 12023 0,'-43'0'0,"22"0"16,0-21-16,0 21 0,-21 0 0,20 0 15,-20 0-15,0 0 0,21 0 16,-22 0-16,22 0 0,-21 21 0,21-21 15,21 21-15,21 0 32,0-21-32,0 0 0,21 0 0,-20 0 15,20 0-15,0 0 16,1 0-16,-22 0 0,21-21 0,0 21 16,-20-21-16,20 21 0,-21-21 15,21 21-15,-20-22 0,-1 22 0,0-21 16,-21 0-16,0 0 0,21 21 15,-21-21-15,0 0 0,0-1 0,0 1 16,-21 21-16,0 0 16,0 0-16,-1 0 0,-20 0 0,21 0 15,-21 0-15,-1 0 0,-63 43 16,64-22-16,0 0 16,-22 21-16,22-21 0,21 1 0,-22 20 15,22-21-15,0 21 16,21-20-16,0-1 0,0 0 0,0 0 15,21 0-15,0 0 0,1 1 16,20-22-16,-21 21 0,21-21 0,1 0 16,-1 0-16,-21 0 0,22 0 15,-1 0-15,-21 0 0,21 0 0,-20 0 16,-1 0-16,0 0 0,-42 0 31,0 0-31,-1 0 16,-20 0-16,0 0 0,-1 21 15,1 0-15,0 0 0,-22-21 16,22 21-16,21 1 0,-22-1 16,22 0-16,0 0 0,0 0 0,0 0 15,21 1-15,0-1 16,0 0-16,21-21 0,0 0 16,0 0-16,22 0 0,-22 0 15,21 0-15,-21 0 0,22 0 0,-1 0 16,-21 0-16,21 0 0,1-21 15,-1 21-15,-21-21 0,22 21 16,-1-22-16</inkml:trace>
  <inkml:trace contextRef="#ctx0" brushRef="#br1" timeOffset="167316.59">1291 12192 0,'-21'-21'31,"0"21"-31,0 0 0,-1 0 0,1 0 0,0 0 16,-21 21-16,21 0 0,-1 0 15,1 1-15,0-1 0,0 0 0,0 0 16,0 21-16,21-20 0,0-1 16,0 0-16,0 0 0,0 0 15,21-21 1,0 0-16,0 0 0,0 0 0,0 0 15,22 0-15,-22 0 0,0 0 16,0-21-16,22 21 0,-22-21 0,0 0 16,0 21-16,-21-21 0,0-1 15,21 22-15,-21-21 0,0 0 16,0 42 15,0 0-15,0 1-16,0-1 15,-21 21-15,21-21 0,0 22 16,0-1-16,0 0 0,0 1 16,0 20-16,0 1 0,0-1 0,0 1 15,0 20-15,0-20 0,21-1 16,-21 22-16,21-22 0,-21 22 0,0-21 16,0 20-16,0 1 0,0-22 15,0 22-15,0-21 0,0 20 0,0-20 16,0-22-16,0 22 0,-21-22 15,-21 0-15,21-21 0,0 22 0,-22-22 16,22-21-16,-21 0 0,-1 0 16,1 0-16,21 0 0,-21 0 0,-22-21 15,22 0-15,-1-22 16,1 1-16,0 0 0,-1-1 0,1 1 16,0-22-16,-1 1 0,22-1 15,0 1-15,0-1 0,21 1 0,0 21 16,0-22-16,0 22 0,21-1 15,0-20-15,22 21 0,-22-1 16,21 1-16,0 0 0,1-1 0,-1-20 16,0 20-16,1-20 0,20-1 15,1 22-15,-22-21 0</inkml:trace>
  <inkml:trace contextRef="#ctx0" brushRef="#br1" timeOffset="167525.9">1757 12234 0,'-21'0'31,"-1"0"-31,22 22 31,0-1-15,0 0-16,0 0 15</inkml:trace>
  <inkml:trace contextRef="#ctx0" brushRef="#br1" timeOffset="167668.63">1799 12467 0,'0'0'0,"0"21"15,0-42 48</inkml:trace>
  <inkml:trace contextRef="#ctx0" brushRef="#br1" timeOffset="168035.78">2688 12002 0,'0'63'32,"0"-42"-32,0 0 0,0 22 15,0-22-15,0 21 0,0-21 0,0 1 16,0 20-16,-21-21 0,21 0 16,0 0-16,0 1 0,-21-22 0,21 21 15,0-42 16,0-1-15,0 1-16</inkml:trace>
  <inkml:trace contextRef="#ctx0" brushRef="#br1" timeOffset="168416.56">2709 11769 0,'0'0'0,"-21"21"0,0 0 0,21 0 16,-21 0-16,21 1 15,0-1 1,21-21 0,0 0-1,0 0-15,0 0 0,-21-21 16,22 21-16,-1-22 0,0 1 0,-21 0 15,21 21-15,-21-21 0,0 0 16,0 0-16,0-1 16,-21 22-16,0-21 0,0 21 15,-1 0-15,1 0 16,0 0-16,0 21 0,0 1 0,21-1 16,-21 0-16,21 0 0,0 0 15,0 0-15,0 22 0,0-22 16,0 21-16,0-21 0,0 1 0,63 62 15,-42-84 1,0 21-16,1-21 0,20 22 0,-21-22 16</inkml:trace>
  <inkml:trace contextRef="#ctx0" brushRef="#br1" timeOffset="168876.3">3090 12023 0,'0'21'31,"0"0"-31,0 0 16,0 0-16,0 1 0,0-1 15,0 0-15,0 0 0,0 0 0,0 0 16,0 1-16,0-1 0,0 0 16,0 0-16,0 0 0,0 0 15,0-42 32,0 0-47,0 0 16,0 0-16,0 0 0,0-22 0,0 22 15,0-21-15,0 21 0,21-22 16,1 1-16,-1 21 0,0-22 16,0 22-16,21 0 0,-20 0 0,20 0 15,0 21-15,-21 0 0,22 0 16,-1 0-16,-21 21 0,22 0 0,-22 0 15,0 0-15,0 22 0,0-22 16,-21 21-16,0 1 0,0-22 0,0 21 16,0-21-16,0 22 0,0-22 0,-21 0 15,0 0-15,21 0 0,-21-21 16,21 21-16,-21-21 16,21-21 15,21 0-31</inkml:trace>
  <inkml:trace contextRef="#ctx0" brushRef="#br1" timeOffset="169280.07">4127 11980 0,'0'0'0,"0"-21"0,0 0 15,-21 21 1,0 0-1,0 0-15,0 0 0,0 0 0,-22 0 16,22 21-16,0 0 0,21 1 16,-21-1-16,0 0 0,21 0 15,-22 0-15,22 0 0,0 1 0,0-1 16,0 0-16,22 0 16,-1-21-16,0 21 0,0-21 0,0 21 15,0-21-15,1 22 0,-1-22 0,0 21 16,0 0-16,-21 0 15,21-21-15,-21 21 0,0 0 0,0 1 16,-21-22-16,21 21 16,-21-21-16,0 0 0,-22 0 15,22 0-15,0 0 0,0 0 0,-21 0 16,20 0-16,1 0 16,0 0-16,0 0 0,21-21 15,0-1-15,0 1 16,0 0-1,21 21-15,0-21 0,0 0 0,22 21 16,-22-21-16</inkml:trace>
  <inkml:trace contextRef="#ctx0" brushRef="#br1" timeOffset="169651.86">4297 12192 0,'0'0'0,"-21"0"0,42 0 47,0 0-47,0-21 0,0 21 16,0-21-16,1 0 0,-1 21 0,21-22 16,-21 1-16,-21 0 0,21 0 0,-21 0 15,0 0-15,-21 21 16,0 0-1,0 0-15,0 0 16,0 21-16,-22 0 0,22 0 0,0 0 16,0 22-16,0-22 0,-1 0 0,22 0 15,0 21-15,0-20 0,-21-1 16,21 0-16,0 0 0,0 0 16,21 0-16,1-21 0,-1 0 15,0 22-15,21-22 0,-21 0 0,1 0 16,20 0-16,0 0 0,-21 0 0,22-22 15,-22 22-15,0-21 0,21 0 16</inkml:trace>
  <inkml:trace contextRef="#ctx0" brushRef="#br1" timeOffset="170024.65">4762 12129 0,'0'0'0,"-21"-22"15,21 1 1,0 0-16,0 0 15,21 0-15,1 21 16,-1 0-16,0 0 0,0 0 16,0 0-16,0 0 0,1 0 0,-1 21 15,0-21-15,0 21 0,0 0 0,-21 0 16,21 1-16,-21-1 0,22 0 16,-22 0-16,0 0 0,0 0 15,0 1-15,0-1 0,0 0 0,0 0 16,-22 0-16,1-21 15,0 21-15,0-21 16,0 0-16,0 0 16,21-21-16,-22 0 0,22 0 15,0 0-15,0 0 0,0-1 16,0 1-16,0 0 0,0 0 0,22-21 16,-1 20-16,0 1 0,-21 0 15,21 0-15,0 0 0,0 0 0,1-1 16,-1 1-16,0 21 0,0-21 15,0 0-15,0 0 0,1 21 16</inkml:trace>
  <inkml:trace contextRef="#ctx0" brushRef="#br1" timeOffset="170288.5">5419 11705 0,'-106'106'0,"212"-212"0,-106 85 0,0 42 46,0 0-46,0 1 0,0-1 16,0 0-16,-22 0 0,22 21 0,-21 1 16,21-22-16,-21 21 0,0 1 0,21-1 15,-21 0-15,21-21 16,0 22-16,-21-1 0,21-21 0,0 0 16,0 1-16,0-1 0,0 0 0,0 0 15,21-21 1,0 0-16,0 0 0,0 0 0,0-21 15,1 21-15,-1-21 0,0 0 16,0-1-16,0 1 0</inkml:trace>
  <inkml:trace contextRef="#ctx0" brushRef="#br1" timeOffset="170484.38">5292 11853 0,'21'0'32,"0"0"-32,0 0 0,0 0 15,0 0-15,22 0 0,-22 0 0,21 0 16,1-21-16,20 0 16,-42 21-16,22 0 0,-22 0 0,0-21 15,0 21-15</inkml:trace>
  <inkml:trace contextRef="#ctx0" brushRef="#br1" timeOffset="170948.12">6731 11832 0,'0'0'0,"21"-21"31,-21 42-15,0 0-16,0 1 16,0-1-16,0 0 0,-21 0 0,21 0 15,-21 22-15,21-22 0,-21 0 0,21 0 16,0 0-16,0 0 15,-22 1-15,22-1 0,0 0 0,-21-21 16,21 21-16,0-42 31,0 0-31,21 0 16</inkml:trace>
  <inkml:trace contextRef="#ctx0" brushRef="#br1" timeOffset="171320.42">6689 11578 0,'0'0'0,"-22"21"16,22 1-16,-21-22 0,21 21 15,0 0-15,0 0 0,21-21 31,1 0-31,-1 0 16,0 0-16,21-21 0,-21 21 16,1-21-16,-22 0 0,21 21 15,-21-22-15,0 1 0,0 0 16,-21 0 0,-1 21-16,1 0 0,-21 0 15,21 0-15,0 0 0,-1 0 16,1 21-16,0 0 0,0-21 0,0 21 15,21 1-15,0-1 0,0 0 0,0 0 16,0 0-16,0 0 0,0 1 16,21-1-16,0-21 0,0 21 0,0 0 15,1-21-15,20 21 0,-21-21 0</inkml:trace>
  <inkml:trace contextRef="#ctx0" brushRef="#br1" timeOffset="171820.14">7197 11790 0,'-22'0'16,"1"0"-1,21 21 1,-21 0-16,0 0 0,21 1 16,0-1-16,0 0 0,0 0 0,0 0 15,-21 22-15,21-22 0,0 0 16,0 0-16,0 0 0,-21 0 0,21 1 15,0-1-15,0 0 16,0-42 31,0 0-47,0-1 16,0 1-16,0 0 0,0-21 0,21 21 15,0-22-15,0 22 0,0-21 0,22-1 16,-22 22-16,0-21 0,21 21 15,-21 0-15,22-22 0,-22 22 0,21 21 16,1-21-16,-22 21 0,21 0 0,0 0 16,-20 0-16,-1 21 0,0 0 15,0 0-15,0 1 0,0 20 0,-21-21 16,0 21-16,0 1 0,0-22 16,0 21-16,0 1 0,-21-22 15,21 0-15,-21 21 0,21-21 0,0 1 16,-21-22-16,21 21 0,-21-21 0,21 21 15,0-42 17,21 0-32,0-1 15,-21 1-15,21 0 0</inkml:trace>
  <inkml:trace contextRef="#ctx0" brushRef="#br1" timeOffset="172071.99">8086 11578 0,'0'0'0,"0"21"16,-22 1-1,22-1-15,-21 0 0,21 21 0,-21-21 16,0 1-16,21 20 0,0-21 0,-21 21 16,0 1-16,21-22 0,0 21 15,0-21-15,-22 22 0,22-22 0,0 0 16,0 0-16,0 0 0,0 1 15,0-1-15,22-21 32,-1 0-32,0 0 0,-21-21 15,0-1-15,21 1 0,-21 0 16</inkml:trace>
  <inkml:trace contextRef="#ctx0" brushRef="#br1" timeOffset="172590.7">7874 11853 0,'-21'0'16,"42"0"-1,0 0-15,0 0 0,0 0 16,1-21-16,20 21 0,-21 0 0,21 0 16,-20-21-16,20 21 0,0 0 0,-21-21 15,22 21-15,-1 0 0,-21 0 16,0-21-16,22 21 0,-22 0 15,0 0-15,-21 21 32,0 0-32,-21 0 0,0 0 15,21 1-15,-21-1 0,-1 0 0,22 0 16,0 0-16,-21 22 0,21-22 16,-21 0-16,21 0 0,0 21 15,0-20-15,0-1 0,0 0 16,21 0-16,0-21 0,1 21 15,-1-21-15,0 0 0,0 0 16,0 0-16,22 0 0,-22 0 0,0-21 16,21 21-16,-21-21 0,22 0 0,-22 0 15,21-1-15,-21 1 0,1 0 16,-1-21-16,0 21 0,-21-22 0,0 1 16,0 21-16,0-22 0,0 22 0,0-21 15,0 21-15,-21 0 0,0-22 16,-1 22-16,1 21 0,0-21 0,0 21 15,0 0-15,-22 0 0,22 0 16,0 0-16,0 21 0,0-21 16,0 21-16,-1-21 0,1 21 0,0 1 15,0-1-15,0-21 0,21 21 0,0 0 16</inkml:trace>
  <inkml:trace contextRef="#ctx0" brushRef="#br1" timeOffset="173620.66">9969 11515 0,'0'-85'16,"0"64"-1,-21 21 17,21 21-32,0 0 0,0 0 0,-21 22 15,21-22-15,-21 21 0,21-21 16,0 22-16,0-1 0,0-21 0,-21 22 16,0-1-16,21-21 0,-22 21 0,1 1 15,21-22-15,0 21 0,0-21 16,0 1-16,0-1 0,0 0 0,21 0 15,1-21-15,-1 0 0,0 0 16,21 0-16,-21 0 0,22 0 16,-22-21-16,21 21 0,-21-21 0,22 0 15,-22-22-15,21 22 0,-21 0 0,1-21 16,-1 20-16,21-20 0,-21 21 16,0-21-16,-21 20 0,22-20 0,-1 0 15,-21 21-15,0-22 0,0 22 0,0 0 16,0 0-16,0 0 0,0-1 15,0 44 17,0-1-32,-21 0 0,21 0 15,-22 21-15,22-20 0,-21-1 16,21 21-16,0-21 0,0 22 0,0-22 16,0 21-16,0-21 0,0 22 15,0-22-15,0 0 0,0 0 0,0 0 16,0 0-16,0 1 0,21-1 0,1-21 15,-1 0-15,0 0 16,0 0-16,0 0 0,0 0 0,1-21 16,-1 21-16,21-22 0,-21 1 0,22 0 15,-1-21-15,-21 21 0,21-1 16,1-20-16,-1 21 0,-21 0 0,22-22 16,-22 1-16,21 21 0,-21 0 0,0-43 15,-21 43 1,0 0-16,0 0 15,-21 21-15,0 0 0,0 0 0,0 0 16,0 21-16,21 0 0,-22-21 16,1 21-16,21 0 0,-21 1 0,21-1 15,0 0-15,0 21 0,0-21 0,21 1 16,0-1-16,-21 0 0,22 0 16,-1 0-16,0 0 0,0 1 0,-21-1 15,21 0-15,-21 0 0,0 0 16,0 0-16,0 1 15,-21-1 1,0-21-16,0 0 0,0 0 0,-1 0 16,1 0-16,0 0 0,0 0 0,-21 0 15,20 0-15,1 0 16,21-21-16,0-1 0,0 1 16,0 0-16,0 0 15,21 0-15,1 21 0,-1-21 0,0-1 16</inkml:trace>
  <inkml:trace contextRef="#ctx0" brushRef="#br1" timeOffset="173996.84">11155 11769 0,'0'21'16,"21"-21"15,0 0-31,0-21 15,0 0-15,1-1 0,-1 22 16,0-21-16,0 0 0,0 21 16,0-21-16,1 0 0,-22 0 0,21 21 15,-21-22-15,0 1 0,0 0 16,-21 21 0,-1 0-16,1 0 0,0 21 15,0 0-15,0-21 0,0 22 0,-1-1 16,1 21-16,0-21 0,0 0 0,21 1 15,0-1-15,0 21 0,-21-21 16,21 0-16,0 1 0,0-1 0,0 0 16,0 0-16,0 0 0,21-21 0,-21 21 15,21-21-15,0 0 0,0 0 16,1 0-16,-1 0 0,0 0 0,0 0 16,0 0-16,22 0 0,-22-21 0,0 0 15,0 21-15,21-21 0,-20 0 16</inkml:trace>
  <inkml:trace contextRef="#ctx0" brushRef="#br1" timeOffset="174399.84">11599 11684 0,'0'-21'0,"0"42"0,0-63 15,0 21 1,0-1 0,21 22-16,1 0 15,-1-21-15,0 21 0,0 0 16,0 0-16,0 0 15,1 0-15,-1 21 0,0 1 0,0-22 16,0 21-16,0 0 0,-21 0 0,22 0 16,-22 0-16,21 1 0,-21 20 15,0 0-15,0-21 16,0 1-16,0-1 0,-21 0 16,-1 0-16,1 0 0,21 0 15,-21-21-15,0 0 16,0 0-1,21-21-15,0 0 0,0 0 16,0 0-16,0 0 0,0-1 16,0 1-16,21 0 0,-21 0 0,21 0 15,0 0-15,-21-1 0,21 1 0,1 0 16,-1 0-16,-21 0 0,21 21 16,0-21-16,0 21 0,0 0 15,1 0-15,-22-22 16,21 22-1,0 0-15</inkml:trace>
  <inkml:trace contextRef="#ctx0" brushRef="#br1" timeOffset="175144.78">12488 11769 0,'0'0'0,"21"0"15,1 0-15,-22-21 0,21 21 16,0-22-16,-21 1 0,0 0 16,0 0-1,0 0-15,0 0 0,0-1 16,-21 1-16,21 0 0,-43 0 16,22 21-16,0-21 0,0 21 0,-21 0 15,20 0-15,-20 0 0,21 0 16,-21 0-16,20 0 0,1 21 0,-21 0 15,21 0-15,-22 0 0,22 1 0,0-1 16,0 21-16,0-21 0,21 0 16,0 22-16,-21-22 0,21 21 15,0 1-15,0-22 0,0 0 0,0 0 16,21-21-16,0 21 0,0 0 16,0-21-16,0 0 0,1 0 15,20 0-15,-21 0 0,21 0 0,-20 0 16,20-21-16,0 21 0,-21-21 15,22 0-15,-1 0 0,-21 0 0,22-1 16,-22 1-16,0-21 0,0 21 0,0-22 16,0 22-16,1-21 0,-22 0 15,21-1-15,-21 1 0,0 0 0,0-1 16,0-20-16,0 20 0,0 1 16,0 21-16,0-21 0,0 20 0,0 1 15,0 0-15,0 0 0,-21 42 31,21 0-31,0 22 0,0-1 16,-22 0-16,22 1 0,-21 20 0,21-21 16,0 1-16,-21 20 0,21-20 0,0-1 15,0-21-15,0 21 0,-21 1 16,21-22-16,0 0 0,0 21 0,0-20 16,0-1-16,0 0 0,21-21 15,0 0-15,0 0 16,1 0-16,-1 0 0,0 0 0,0-21 15,-21 0-15,21-1 0</inkml:trace>
  <inkml:trace contextRef="#ctx0" brushRef="#br1" timeOffset="175528.79">12912 11684 0,'0'0'0,"-22"0"31,44 0-15,-1 0-16,0 0 16,21 0-16,-21 0 0,1-21 0,-1 21 15,21-21-15,-21 0 0,0 21 16,1-22-16,-1 1 0,0 21 0,0-21 16,-21 0-16,-21 21 31,0 0-31,-22 0 15,22 0-15,0 21 0,-21 0 0,21-21 16,-22 43-16,22-22 0,0 0 0,-21 0 16,42 0-16,-22 0 0,22 1 15,-21-1-15,21 0 0,0 0 0,0 0 16,0 0-16,0 1 0,21-22 16,-21 21-16,22-21 0,-1 0 15,0 0-15,0 0 0,0 0 16,0 0-16,1 0 0,20 0 0,-21 0 15,21-21-15,1 21 0,-1-22 16,0 1-16</inkml:trace>
  <inkml:trace contextRef="#ctx0" brushRef="#br1" timeOffset="175788.97">13737 11282 0,'0'0'0,"0"-21"0,0 0 16,-21 21-1,0 21-15,21 0 0,-21 0 16,-1 21-16,1-20 0,21 20 16,-21 0-16,0 1 0,0-1 0,21 0 15,-21 1-15,-1-1 0,22 0 16,0-21-16,-21 22 0,21-1 0,-21-21 16,21 0-16,0 1 0,0-1 15,0 0-15,0 0 0,0 0 0,21-21 16,0 0-1,1 0-15,-1-21 16,0 0-16,-21 0 0</inkml:trace>
  <inkml:trace contextRef="#ctx0" brushRef="#br1" timeOffset="175972.62">13420 11578 0,'0'0'0,"-22"0"0,44 0 47,-1 0-47,21 0 0,-21 0 0,0 0 15,22 0-15,-22 0 0,21 0 16,-21 0-16,22 0 0,-1 0 0,-21 0 16,22 0-16,-22 0 0</inkml:trace>
  <inkml:trace contextRef="#ctx0" brushRef="#br1" timeOffset="176717.89">14224 11578 0,'0'-42'0,"0"21"15,0 0 1,-21-1-16,0 22 0,-1-21 15,1 21-15,0 0 16,0 0-16,0 0 0,0 0 16,-1 0-16,1 21 0,0 1 0,0-1 15,0 0-15,0 0 0,21 21 16,-22-20-16,1-1 0,0 21 16,0-21-16,0 0 0,21 22 0,0-22 15,-21 0-15,21 21 0,0-20 0,0-1 16,0 0-16,0 0 15,21-21-15,0 0 16,0 0-16,0 0 16,22 0-16,-22 0 0,0-21 0,0 0 15,21 0-15,-20-1 0,20 1 0,-21 0 16,0 0-16,0 0 0,22-22 16,-22 22-16,0-21 0,-21 21 15,21 0-15,-21-22 0,21 22 0,-21 0 16,0 0-16,0 42 31,-21 0-31,21 0 0,-21 0 0,0 1 16,21-1-16,0 0 0,-21 21 15,21-21-15,0 1 0,-21-1 0,21 0 16,0 0-16,0 0 0,0 0 0,21 1 16,0-22-16,0 0 15,0 0-15,0 0 0,1 0 0,-1 0 16,0 0-16,21 0 0,-21 0 15,1 0-15,20-22 0,-21 1 16,0 0-16,22 0 0,-22 0 0,0 0 16,0-1-16,-21 1 0,0 0 0,21 0 15,-21 0-15,0 0 0,21-1 16,-21 1-16,0 42 16,-21 1-1,0-1-15,21 0 0,0 0 16,0 0-16,-21 0 0,21 1 0,0-1 15,0 0-15,-21 0 0,21 0 0,0 0 16,0 1-16,0-1 16,21-21 15,-21-21-31,21-1 16</inkml:trace>
  <inkml:trace contextRef="#ctx0" brushRef="#br1" timeOffset="177068.17">14774 11282 0,'0'0'0,"-21"0"0,0 0 15,0 0-15,0 0 16,-1 21-16,1 0 0,21 0 16,-21 1-16,21-1 0,0 0 15,0 0-15,0 0 16,0 0-16,21-21 15,0 0-15,1 0 0,-1 0 16,0 0-16,0 0 0,0-21 16,0 0-16,1 0 0,-1 21 0,0-21 15,0 0-15,-21-22 0,0 22 16,21 0-16,-21 0 0,0 0 0,0-1 16,0 1-16,-21 0 0,0 21 15,0 0-15,0 0 16,-1 0-16,1 21 0,0 0 0,0 1 15,0-1-15,0 21 0,-1-21 16,22 0-16,-21 22 0,21-22 0,-21 0 16,21 0-16,0 0 0,0 1 15,0-1-15,21-21 0</inkml:trace>
  <inkml:trace contextRef="#ctx0" brushRef="#br1" timeOffset="177356.79">15198 11176 0,'0'0'0,"0"21"16,-22 0-16,1 1 0,21 20 16,0-21-16,-21 21 0,0 1 15,21-22-15,-21 21 0,21 1 0,0-22 16,-21 21-16,21 0 0,-22-20 15,22 20-15,-21-21 0,21 21 0,-21-20 16,21-1-16,0 0 0,-21 0 0,21 0 16,-21 0-16,21 1 15,0-1-15,0-42 32,0-1-17</inkml:trace>
  <inkml:trace contextRef="#ctx0" brushRef="#br1" timeOffset="177791.63">15684 11451 0,'0'0'0,"22"-42"31,-22 21-31,-22 21 16,1 0-1,0 0-15,0 0 0,0 0 16,-22 21-16,22-21 0,0 21 0,0 0 16,0 0-16,0 1 0,-1-1 15,1 0-15,0 0 0,21 0 16,0 0-16,0 1 0,21-22 16,0 21-16,1-21 15,-1 0-15,0 0 0,0 0 0,0 21 16,0-21-16,1 0 0,-1 0 0,0 21 15,0-21-15,-21 21 16,0 0-16,0 1 16,0-1-16,-42-21 15,21 21-15,-1-21 16,1 0-16,0 21 0,-21-21 16,21 0-16,-1 0 0,-20 0 0,21 21 15,0-21-15,-22 0 0,22 0 0,0 0 16,0 0-16,0 0 15,21-21 1,0 0-16,0 0 0</inkml:trace>
  <inkml:trace contextRef="#ctx0" brushRef="#br1" timeOffset="178425.22">16997 10753 0,'0'0'0,"0"-21"0,0-22 31,0 22-31,0 0 0,-21 0 16,-1 21-1,1 0-15,0 0 16,0 21-16,-21 0 0,20 0 16,1 0-16,-21 22 0,0-1 15,20 0-15,-20 1 0,-43 41 16,43-20-16,0-22 0,-1 22 15,1-1-15,0 1 0,-1-1 0,22 1 16,-21-1-16,0 1 0,20-1 16,1-20-16,0 20 0,0-21 0,21 22 15,0-22-15,0 1 0,0 20 0,21-21 16,0 1-16,0-1 0,1 0 0,-1-20 16,21 20-16,-21-21 0,22 0 15,-22 0-15,21 1 0,-21-22 16,22 0-16,-22 0 0,21 0 0,-21 0 15,0 0-15,22 0 0,-22-22 0,21 1 16,-21 0-16,1 0 0,20-21 16,-21-1-16,21 1 0</inkml:trace>
  <inkml:trace contextRef="#ctx0" brushRef="#br1" timeOffset="183723.92">17230 11134 0,'0'0'0,"0"-21"0,0-1 16,0 1 0,0 0-1,-22 21 17,1 0-32,0 21 0,0 22 15,0-22-15,21 0 0,0 21 0,-21 1 16,-1-1-16,22-21 0,-21 21 15,21 1-15,0-1 0,0-21 0,0 22 16,0-22-16,0 21 0,0-21 16,0 0-16,0 1 0,0-1 0,0 0 15,21-21-15,1 0 0,-1 21 0,0-21 16,21 0-16,-21 0 0,1 0 16,20 0-16,-21-21 0,21 21 0,-20-21 15,20 0-15,-21-1 0,21 1 16,-20 0-16,-1 0 0,0-21 15,0 20-15,0-20 0,0 0 0,1-1 16,-1 1-16,-21 0 0,0-1 0,21 22 16,-21-21-16,21 0 0,-21 20 15,0 1-15,0 0 0,0 0 0,-21 42 32,0 0-17,21 22-15,-21-22 0,-1 21 0,1 0 16,21 1-16,0-1 0,-21 0 15,0 1-15,21-1 0,-21 0 0,21-20 16,0 20-16,0-21 0,0 0 16,0 0-16,0 1 0,0-1 15,21-21-15,0 0 0,0 21 16,0-21-16,1 0 0,-1 0 0,0 0 16,21-21-16,-21 21 0,1-21 15,20-1-15,-21 1 0,0 0 0,22 0 16,-22 0-16,0-22 0,0 22 0,21-21 15,-20 21-15,-22-22 0,21 22 16,-21 0-16,0 0 0,0 0 0,0 0 16,-21 21-1,-1 21-15,22 0 16,-21 0-16,21 0 0,-21 0 16,21 1-16,0-1 0,0 21 15,0-21-15,0 0 0,0 1 0,0-1 16,0 0-16,21 0 0,-21 0 0,21-21 15,-21 21-15,0 1 0,22-22 16,-22 21-16,21-21 0,-42 0 47,-1-21-47,1 21 0,21-22 0,-21 1 16,0 21-16,0-21 0,21 0 15,-21 0-15,-1 0 16,1-1-16,21 44 31,0-1-31,0 0 16,0 0-16,0 0 0,0 0 15,21 1-15,-21-1 16,22-21-16,-1 0 0,0 21 0,0-21 16,0 0-16,0 0 0,1 0 15,-1 0-15,21 0 0,-21 0 16,0 0-16,22-21 0,-22 0 0,0 21 15,21-22-15,-20 1 0,-1 0 16,0 0-16,0-21 0,0 20 16,-21 1-16,0-21 0,21 21 0,-21-22 15,0 22-15,0 0 0,0 0 0,0 0 16,0 0-16,-21 21 16,0 0-16,0 21 15,0-21-15,0 21 0,21 0 16,-22 21-16,1-20 0,21-1 0,0 21 15,0-21-15,-21 0 0,21 22 0,0-22 16,0 0-16,0 0 0,0 0 16,0 1-16,21-1 15,0-21-15,1 0 16,-1 0-16,0 0 0,0 0 16,0 0-16,0-21 0,1 21 0,20-22 15,-21 1-15,21 0 0,1 0 0,-22 0 16,21 0-16,-21-22 0,1 22 15,-1 0-15,0-21 0,0 20 0,-21 1 16,0 0-16,21 0 0,-21 0 0,0 42 31,-21 0-31,21 0 16,0 22-16,0-22 0,0 0 16,0 21-16,0-21 0,0 1 0,0-1 15,0 0-15,21 0 0,0 0 16,1 0-16,-1-21 15,0 0-15,0 22 0,0-22 0,0 0 16,1 0-16,20 0 0,-21 0 0,0 0 16,22 0-16,-22 0 0,0-22 15,21 22-15,-21-21 0,1 0 0,-1 0 16,0 0-16,-21-22 0,21 22 0,-21 0 16,21-21-16,-21 21 0,0-22 15,0 22-15,0 0 0,0 0 0,0 0 16,0-1-16,-21 22 15,21 22 1,-21-1-16,0 0 0,21 0 0,0 0 16,-21 0-16,-1 22 0,22-22 0,-21 0 15,21 21-15,0-20 0,-21-1 16,21 0-16,-21 0 0,21 0 16,0 0-1,0-42 16,0 0-15,0 0-16,0 0 0,0 0 0,0-1 16,0 1-16,21 0 0,0-21 0,-21 21 15,21-1-15,1 1 0,-1-21 16,0 42-16,0-21 0,0 0 0,0 21 16,1 0-16,-1 0 0,0 0 15,0 0-15,0 0 0,-21 21 16,21 0-16,-21 0 0,22 0 0,-22 22 15,0-22-15,0 0 0,0 0 16,21 0-16,-21 0 0,21 1 0,0-1 16,-21 0-16,21 0 0,0-21 0,1 0 15,-1 21-15,0-21 0,21 0 16,-21 0-16,22 0 0,-1 0 0,-21 0 16,22 0-16,-1 0 0,-21-21 15,21 0-15,1 0 0,-22 0 16,0-1-16,21 1 0,-20 0 0,-22-21 15,21 21-15,-21-22 0,0 22 0,0-21 16,0-1-16,0 22 0,0-21 16,0 21-16,0 0 0,0-1 0,-21 1 15,-1 21-15,1 0 0,0 0 0,0 0 16,0 0-16,-22 0 0,22 21 16,0 1-16,-21-1 0,-1 21 0,22 0 15,0-20-15,-21 20 0,21 0 16,-1-21-16,1 22 0,0-1 0,21-21 15,0 0-15,0 1 0,0-1 16,0 0-16,0 0 0,42-21 16,-20 21-16,-1-21 0,0 0 15,0 0-15,0 0 0,22 0 0,-22-21 16,0 21-16,21-21 0,-21 0 16,1 0-16,-1-1 0,0 1 0,0-21 15,21 21-15,-42-22 0,22 22 0,-1-21 16,0 21-16,-21-22 0,0 22 15,0 0-15,21 21 0,-21-21 0,0 42 32,0 21-32,0-20 15,0-1-15,0 21 0,-21-21 0,21 22 16,0-22-16,0 21 16,0-21-16,0 0 0,0 1 0,0-1 15,0 0-15,0 0 0,21-21 0,0 0 16,-21 21-16,21-21 0,1 0 15,-1 0-15,0 0 0,0 0 16,0 0-16,0-21 0,1 21 0,-1-21 0,0 0 16,-21 0-16,21-1 0,0-20 15,0 21-15,-21-21 0,22-1 0,-1 22 16,-21-21-16,21-1 0,-21 22 16,0 0-16,0 0 0,21 0 15,-21 0-15,0 42 16,0 0-1,0 0-15,0 0 0,-21 22 0,21-22 16,0 21-16,0-21 0,-21 22 0,21-22 16,-21 0-16,21 0 0,0 0 15,-22 0-15,22 1 0,0-1 0,0 0 16,0-42 15,0 0-15,0-1-16,0 1 15,0 0-15,0 0 0,22 0 16,-1 0-16,-21-22 0,21 22 0,0-21 16,0 21-16,-21-1 0,21 1 15,1 0-15,-1 0 0,0 21 0,0 0 16,0 0-16,0 0 0,1 0 0,-1 0 16,0 21-1,-21 0-15,21 0 0,-21 1 0,0-1 16,0 21-16,0-21 0,0 0 15,0 22-15,0-22 0,0 0 0,0 0 16,0 0-16,0 1 0,0-1 16,0-42 31,0-1-32,0 1-15,0 0 0,21 0 16,0 0-16,1-22 0,-1 22 0,21-21 15,-21 21-15,0-22 16,22 22-16,-22 0 0,42-21 0,-41 21 16,-1-1-16,0 22 15,-21 43 1,0-22-16,0 0 16,0 21-16,-21-20 15,21 20-15,0-21 0,0 21 0,0-20 16,0-1-16,0 21 0,0-21 0,0 0 15,0 1-15,21-1 16,0-21-16,0 0 16,0 0-16,1 0 0,20 0 0,-21 0 15,0 0-15,22 0 0,-1-21 16,-21-1-16,21 22 0,-20-21 0,-1-21 16,21 21-16,-21-22 0,0 22 15,1-21-15,-1-22 16,-21 22-16,0 0 0,0 21 0,0-1 0,0 1 15,-21 21 1,-1 0-16,1 0 16,-21 21-16,21 1 0,0-1 0,-1 21 15,1-21-15,21 22 0,0-1 16,-21-21-16,21 21 0,0-20 0,0 20 16,0-21-16,0 0 0,0 0 0,0 1 15,0-1-15,21-21 16,0 0-16,1 21 0,-1-21 15,0 0-15,0 0 0,0 0 0,0 0 16,1 0-16,-1-21 0,-21 0 16,21 21-16,-21-22 0,21 22 15,-21-21-15,21 21 16,-21-21 0</inkml:trace>
  <inkml:trace contextRef="#ctx0" brushRef="#br1" timeOffset="183960.68">21992 11451 0,'0'64'31,"0"-43"-31,0 0 16,-21 0-16,0-21 0,21 21 0,-21 1 15,21-1-15,0 0 0,-22 0 0,22 0 16,-21-21-16,0 21 0,0 1 16,0-1-16,-22-21 0,22 0 15,0 0-15,-21 0 0,21 0 0,-1 0 16,1 0-16,0 0 0,0-21 0</inkml:trace>
  <inkml:trace contextRef="#ctx0" brushRef="#br1" timeOffset="184544.7">23008 11049 0,'0'-21'0,"-21"21"0,0 0 15,21 21 1,-21 0 0,21 0-16,0 22 0,-22-1 15,22 0-15,0 1 0,0-1 0,0 0 16,-21 22-16,21-22 0,-21 22 15,0-22-15,0 0 0,21 22 0,-21-22 16,-1 22-16,1-1 0,0 1 0,0-1 16,-21 1-16,20-1 0,1 1 15,0-22-15,0 22 0,-21-22 0,20 0 16,1 1-16,21-1 0,-21-21 0,0 0 16,0 0-16,21 1 0,0-44 46,21 1-46,-21-21 0,42 21 16,-21-22-16,1-20 0,-1 21 16,21-22-16</inkml:trace>
  <inkml:trace contextRef="#ctx0" brushRef="#br1" timeOffset="184852.64">22818 11430 0,'0'0'0,"0"-63"0,0 20 15,0 1-15,0-22 0,0 43 16,0-21-16,0 21 0,21-22 0,0 22 15,-21 0-15,21 0 0,21 0 0,-20 21 16,-1-21-16,21-1 0,0 22 16,1 0-16,-22 0 0,42 0 0,-20 0 15,-1 0-15,-21 0 0,22 22 0,-1-22 16,-21 21-16,-21 0 16,0 21-16,0-21 0,0 1 0,0 20 15,-21-21-15,0 0 0,0 22 0,-22-22 16,1 0-16,0-21 0,-1 21 15,1 0-15,21-21 0,-22 0 0,1 21 16,21-21-16,0 0 0,0 0 0,-1 0 16,1 0-16,42 0 31,1-21-31,-1 21 0,21-21 16,0 21-16,-20-21 0</inkml:trace>
  <inkml:trace contextRef="#ctx0" brushRef="#br1" timeOffset="185328.65">23876 11049 0,'0'0'0,"0"-21"0,-42-64 32,20 85-32,22-21 0,-42 21 0,21 0 15,0 0-15,0 0 0,-1 0 0,1 0 16,0 0-16,-21 0 0,21 21 15,-1 22-15,1-22 0,-21 21 16,21-21-16,0 22 0,-1-1 0,1 0 16,0-21-16,21 22 0,0-22 0,0 21 15,0-21-15,0 1 0,0-1 16,0 0-16,21 0 0,0-21 16,1 0-16,-1 0 0,0 0 15,0 0-15,21 0 0,-20 0 0,-1-21 16,21 0-16,-21 0 0,0-1 0,22 1 15,-22-21-15,0 21 0,0-22 16,0 22-16,22-21 0,-43 0 0,21 20 16,0 1-16,-21 0 0,0 0 0,0 0 15,0 0-15,-21 42 32,0 0-32,21 0 0,-21 0 0,-1 0 15,1 22-15,21-22 0,0 21 16,-21 1-16,21-22 0,-21 21 0,21-21 15,0 0-15,0 1 0,0-1 0,0 0 16,0 0-16,0 0 0,21-21 16,0 0-16,0 0 15,1 0-15,-1 0 0,0 0 16,21 0-16</inkml:trace>
  <inkml:trace contextRef="#ctx0" brushRef="#br1" timeOffset="185699.64">24447 11070 0,'22'-21'16,"-44"42"-16,44-63 0,-22 21 16,-22 21-1,1 0-15,0 0 0,0 0 16,-21 0-16,20 21 0,1 0 16,0-21-16,21 21 0,-21 0 15,21 1-15,0-1 0,0 0 0,0 0 16,0 0-16,0 0 0,0 1 15,21-1-15,0-21 16,0 21-16,1 0 0,-1 0 16,0-21-16,-21 21 0,21 1 15,-21-1-15,0 0 16,-21-21 0,0 0-16,0 21 0,-1-21 0,1 0 15,0 0-15,0 0 0,-21 0 16,20 0-16,1 0 0,0 0 0,0 0 15,0 0-15,21-21 16,0 0 0,0 0-16,21-1 15,0 1 1,0 21-16</inkml:trace>
  <inkml:trace contextRef="#ctx0" brushRef="#br1" timeOffset="186120.66">24977 11091 0,'0'0'0,"21"0"15,0-21-15,-21 0 0,0 0 16,0 0-16,-21 0 16,0 21-16,-1 0 0,1 0 15,0 0-15,0 0 0,0 0 16,0 0-16,-1 0 0,22 21 0,-21 0 15,0-21-15,21 21 0,-21 0 16,21 0-16,0 1 0,0-1 0,0 0 16,0 0-16,0 0 0,0 0 0,21 1 15,0-22-15,-21 21 0,21 0 16,1-21-16,-1 21 0,0 0 0,0-21 16,-21 21-16,21-21 0,-21 22 15,-21-22 1,0 21-16,0-21 15,0 0-15,-22 0 0,22 0 16,-21 0-16,21 0 0,-22 0 16,22 0-16,0 0 0,-21 0 0,20 0 15,1 0-15,42-21 47,1 21-47,-1 0 0,21-22 16</inkml:trace>
  <inkml:trace contextRef="#ctx0" brushRef="#br1" timeOffset="186712.03">25336 11028 0,'0'0'0,"0"-21"15,-21 21 1,21 21-1,-21 0-15,0 0 0,0 0 16,0 1-16,21 20 0,-22-21 16,1 0-16,21 22 0,0-22 0,0 0 15,-21 0-15,21 0 0,0 0 0,0 1 16,0-1-16,21-21 31,0 0-15,1 0-16,-1-21 15,0-1-15,0 1 0,0 0 0,0 21 16,-21-21-16,22-21 0,-1 20 16,0 1-16,0 0 0,0 0 0,-21 0 15,21 21-15,-21-21 0,0 42 32,0 0-32,0 0 0,0 0 15,0 0-15,0 1 0,0-1 0,0 0 16,0 0-16,0 0 0,22-21 15,-22 21-15,21-21 16,0 22-16,0-22 0,0 0 0,0 0 16,1 0-16,20 0 0,-21 0 15,0 0-15,22-22 0,-22 1 0,0 0 16,0 0-16,0 0 0,0-22 0,1 22 16,-22-21-16,0 21 0,0-22 15,0 22-15,0-21 0,0 21 0,0 0 16,0-1-16,0 1 0,-22 21 15,1 0-15,0 0 0,0 0 16,0 0-16,0 21 0,-1 1 16,1-22-16,21 21 0,0 0 15,-21 0-15,21 0 0,0 0 16,0 1-16,0-1 16</inkml:trace>
  <inkml:trace contextRef="#ctx0" brushRef="#br1" timeOffset="187136.41">26310 10964 0,'0'0'0,"0"-21"0,-21 21 32,0 0-32,0 0 15,-1 0-15,-20 21 0,21 1 0,-21-1 16,20 21-16,-20-21 0,21 0 15,0 22-15,-22-22 0,43 0 0,-21 21 16,21-20-16,0-1 0,0 0 16,0 0-16,0 0 0,21 0 0,-21 1 15,22-22-15,-1 0 0,0 0 0,0 0 16,0 0-16,0 0 0,1 0 16,-1 0-16,21-22 0,-21 1 0,0 0 15,1 0-15,-1 0 0,21-22 0,-21 22 16,22-63-16,-22 62 15,-21-20-15,0 21 0,0 0 0,0 0 16,0-1-16,0 1 0,-21 21 16,-1 0-1,-20 0-15,21 0 0,0 0 0,-22 21 16,22 1-16,0-1 0,-21-21 16,21 21-16,-1 0 0,22 0 15,-21 0-15,21 1 0,21-1 16,-21 0-1</inkml:trace>
  <inkml:trace contextRef="#ctx0" brushRef="#br1" timeOffset="187580.52">26606 10986 0,'0'0'0,"-21"0"0,21-22 16,21 1 0,1 21-16,-1 0 0,0 0 0,0 0 15,0 0-15,0 0 0,22 0 0,-22 0 16,0 0-16,0 0 0,0 21 16,1-21-16,-22 22 0,0-1 0,0 0 15,0 0-15,0 21 0,0-20 16,0-1-16,-22 0 0,1 21 15,21-21-15,-21 1 0,0-1 0,0 0 16,0 0-16,21 0 0,-22 0 0,1-21 16,21 22-16,-21-22 15,21-22 1,0 1-16,0 0 16,0 0-16,0 0 0,0 0 15,21-1-15,0-20 0,1 21 0,-1-21 16,0 20-16,0 1 0,0 0 15,0 0-15,1 0 0,-1 0 16,0 21-16,0 0 0,0-22 16,0 22-1,1 0-15,-1 0 0,0 0 16,0 0-16</inkml:trace>
  <inkml:trace contextRef="#ctx0" brushRef="#br1" timeOffset="188189.58">27665 10964 0,'0'0'0,"0"-21"0,0 0 0,0 0 16,0 0-16,0 0 15,-21 21 16,-1 0-31,1 0 0,0 0 0,0 0 16,0 21-16,-22-21 0,22 21 16,-21 0-16,21 0 0,-22 0 0,22 1 15,0-1-15,-21 0 0,21 0 16,-1 0-16,1 0 0,21 22 0,0-22 16,0 0-16,0 0 0,0 0 15,0 1-15,21-1 0,1-21 16,-1 0-16,0 0 0,0 0 15,21 0-15,-20 0 0,-1 0 0,0 0 16,0 0-16,21-21 0,-20-1 16,-1 1-16,0 0 0,0-21 0,0 21 15,0-22-15,1 22 0,-1-21 16,0-1-16,-21 1 0,21 21 0,0-21 16,0-1-16,1 1 0,-22 21 0,21-22 15,-21 22-15,21 0 0,-21 0 16,0 0-16,0 0 0,0-1 0,21 22 15,-42 22 17,21-1-32,-21 0 0,0 21 15,21-21-15,-22 1 0,1 20 16,0-21-16,21 21 0,0-20 0,-21 20 16,0-21-16,21 21 0,0-20 0,0-1 15,0 21-15,-21-21 0,21 0 16,0 22-16,0-22 0,0 0 0,0 0 15,0 0-15,0 1 0,21-22 16,0 0 0,0 0-16,0 0 0,0 0 15,1-22-15</inkml:trace>
  <inkml:trace contextRef="#ctx0" brushRef="#br1" timeOffset="188628.83">28194 10520 0,'0'0'0,"0"-21"0,-21-22 32,42 43-32,0 0 15,0 0-15,0 0 0,1 0 16,-1 22-16,0-22 0,0 21 15,0 0-15,0 0 0,1 0 0,-1 0 16,0 22-16,0-22 0,-21 0 16,0 21-16,0-20 0,0-1 0,0 21 15,0 0-15,0-20 0,0 20 0,-21-21 16,0 21-16,-22-20 0,22 20 16,0-21-16,-21 21 0,-1-20 15,22 20-15,-21-21 0,21 21 0,0-20 16,-22-1-16,22 0 0,0 0 15,0 0-15,0 0 0,-1 1 0,1-22 0,0 0 16,21 21-16,-21-21 16,0 0-1,21-21 1,0-1 0,0 1-16,0 0 15,21 21-15,0-21 16,0 21-16,0 0 0</inkml:trace>
  <inkml:trace contextRef="#ctx0" brushRef="#br1" timeOffset="190924.8">3111 13166 0,'0'0'0,"0"-21"16,-21-1 0,21 44 30,21-1-46,1 0 16,-1 0-16,0 21 0,0-20 16,0 20-16,-21-21 0,21 21 0,1 1 15,-1-1-15,-21 0 0,0-20 16,0 20-16,21 0 0,-21 1 0,0-22 16,21 0-16,-21 0 0,0 0 15,0 0-15,0 1 16,0-44 15,0 1-31,0 0 0,0 0 16,21 0-16</inkml:trace>
  <inkml:trace contextRef="#ctx0" brushRef="#br1" timeOffset="191212.72">3873 13145 0,'22'-22'0,"-44"44"0,44-65 16,-44 43 0,1 0-1,0 0-15,0 0 0,0 21 0,0-21 16,-1 22-16,1-1 0,0 0 16,-21 0-16,21 21 0,-1-20 0,1 20 15,0-21-15,0 21 0,0-20 16,21 20-16,-21 0 0,-1-21 0,1 1 15,0 20-15,21-21 0,-21 0 16,21 0-16,21-21 31,0 0-15,0-21-16,22 0 0,-22 0 0,21 0 16</inkml:trace>
  <inkml:trace contextRef="#ctx0" brushRef="#br1" timeOffset="193020.77">4318 13293 0,'0'-21'16,"0"-1"-16,0 1 16,0 0-16,-21 21 15,21-21-15,-21 21 0,-1-21 16,1 21-16,21-21 0,-21 21 15,0 0-15,0 0 16,0 0-16,21 21 0,-22 0 0,1 0 16,0 0-16,0 0 0,0 1 0,21 20 15,-21-21-15,-1 0 0,1 22 16,21-22-16,0 21 0,-21-21 0,21 0 16,0 1-16,0-1 0,0 0 15,0 0-15,21-21 16,0 0-1,1-21-15,-1 21 16,0-21-16,0 0 0,0-1 0,0 1 16,1 0-16,-1 0 0,0 0 15,-21-22-15,21 22 0,0 0 0,0 0 16,-21-21-16,0 20 0,22 1 16,-22 0-16,0 0 0,21 21 0,-21-21 15,0 42 1,0 0-1,0 0-15,0 0 0,0 1 0,0-1 16,0 0-16,0 21 0,0-21 16,0 1-16,0-1 0,0 21 0,0-21 15,0 0-15,21 1 0,0-1 16,-21 0-16,21-21 0,0 21 16,1-21-16,-1 0 0,0 0 15,21 0-15,-21 0 0,1 0 16,-1-21-16,21 0 0,-21 0 0,0-1 15,22 1-15,-22 0 0,0 0 0,0 0 16,0-22-16,1 22 0,-1 0 16,-21-21-16,21-1 0,-21 22 15,0-21-15,0 0 0,0 20 0,0 1 16,0-21-16,0 21 0,0 0 16,0-1-16,0 44 31,0-1-31,0 21 15,0-21-15,0 0 0,0 22 16,0-22-16,0 21 0,0-21 0,0 22 16,0-22-16,0 21 0,0-21 0,0 1 15,0-1-15,0 0 0,0 0 16,0 0-16,21 0 0,0 1 0,0-22 16,1 0-16,-1 0 15,0 0-15,0 0 0,0 0 16,0 0-16,1-22 0,-1 1 15,0 0-15,0 0 0,0 0 16,0 0-16,-21-1 0,22 1 0,-1 0 16,0 0-16,-21 0 0,0 0 15,21-1-15,0 1 0,-21 0 0,0 0 16,0 42 15,0 0-31,0 0 0,0 1 16,0-1-16,0 0 0,0 0 15,0 0-15,0 0 0,0 1 0,0-1 16,0 0-16,0 0 0,21 0 0,-21 0 16,22-21-16,-1 22 0,0-22 15,0 0-15,0 0 16,0 0-16,1 0 0,-1 0 0,21 0 16,-21-22-16,0 22 0,1-21 15,20 0-15,-21 0 0,0 0 0,0 0 16,1-1-16,-22 1 0,21 0 0,0 0 15,-21 0-15,0 0 0,0-1 16,0 1-16,21 21 0,-42 0 47,21 21-31,-21 1-16,21-1 0,0 0 15,0 0-15,0 0 16,0 0-16,0 1 0,0-1 0,0 0 15,0 0-15,0 0 0,0 0 16,21 1-16,0-22 0,-21 21 0,21-21 16,0 0-16,1 21 0,-1-21 15,0 0-15,21 0 0,-21 0 0,1 0 16,20 0-16,-21-21 0,0 21 0,22-21 16,-22-1-16,21 1 0,-21 21 15,0-21-15,1 0 0,-1 0 0,0 0 16,0-1-16,-21 1 0,0 0 0,0 0 15,0 0-15,0 0 16,0-1-16,0 1 0,0 0 0,0 0 16,-21 21 15,0 21-31,0-21 0,21 21 16,0 0-16,-22 1 0,1-22 0,21 21 15,0 0-15,0 0 0,0 0 16,0 0-16,0 1 0,0-1 0,0 0 15,0 0-15,0 0 0,0 0 16,21 1-16,1-1 0,-1 0 16,0 0-16,0-21 15,0 0-15,0 0 0,1 0 16,-1 0-16,21 0 0,-21 0 16,0-21-16,22 0 0,-22 0 0,21-1 15,-21 1-15,22 0 0,-1 0 16,0 0-16,-20 0 0,20-1 0,0-20 15,1 21-15,-22-21 0,0 20 0,21 1 16,-21-21-16,-21 21 0,0 0 16,0-1-16,0 1 0,-21 21 15,0 0-15,0 0 16,0 21-16,0 1 16,-1-1-16,22 0 0,0 0 0,0 0 15,0 0-15,0 1 0,22-1 16,-1 0-16,0 0 0,-21 0 15,21 0-15,0 1 0,0-22 0,1 21 16,-1 0-16,0 0 16,-21 0-16,0 0 15,-21-21 1,0 0-16,-1 0 0,1 0 16,-21 0-16,21 0 0,0 0 0,-1 0 15,1 0-15,0 0 16,21-21-16,0 0 0,0 0 15,0 0-15</inkml:trace>
  <inkml:trace contextRef="#ctx0" brushRef="#br1" timeOffset="193500.44">8170 12637 0,'21'-64'16,"-21"43"-16,0 0 16,-21 21-1,0 0-15,0 0 16,0 0-16,0 21 0,-22 0 0,22 0 16,0 0-16,0 22 0,0-22 15,-22 42-15,22-20 0,0-1 16,0 22-16,0-22 0,-1 21 0,1-20 15,0 20-15,0-20 0,0-1 16,0 0-16,21 1 0,0-1 0,0 0 16,0 1-16,0-22 0,0 21 15,0 0-15,0-20 0,21-1 0,0 0 16,21 0-16,-21 0 0,1-21 0,20 0 16,0 0-16,-21 0 0,22 0 15,-1 0-15,0 0 0,-20-21 0,20 0 16,0 0-16</inkml:trace>
  <inkml:trace contextRef="#ctx0" brushRef="#br1" timeOffset="193739.98">8445 12827 0,'0'0'16,"-63"-42"-1,42 42 1,21 21-16,-21 0 16,21 0-16,-22 0 0,22 1 0,0-1 15,0 0-15,0 0 0,0 0 16,0 0-16,0 1 16,0-1-16</inkml:trace>
  <inkml:trace contextRef="#ctx0" brushRef="#br1" timeOffset="194356.17">9038 13145 0,'0'-22'47,"0"1"-47,0 0 0,0 0 16,0 0-16,0 0 16,0-1-16,-21 1 0,21 0 0,0 0 15,-21 0-15,0 0 0,-1 21 16,1 0-16,0 0 0,0 0 0,0 0 15,0 0-15,-22 21 0,22 0 16,-21 0-16,21 0 0,-1 22 0,-20-22 16,21 21-16,0-21 0,-22 22 15,22-22-15,21 21 0,-21-21 0,21 0 16,-21 1-16,21-1 0,0 0 0,0 0 16,0 0-16,21-21 15,0 0-15,0 21 0,1-21 0,20 0 16,-21 0-16,21 0 0,1-21 0,-22 21 15,21-21-15,-21 0 0,22 0 16,-22 0-16,21 21 0,-21-43 0,1 22 16,-1 0-16,0 0 0,-21 0 15,0-1-15,0 1 0,0 0 0,0 0 16,0 0-16,0 42 31,0 0-15,0 0-16,0 0 0,0 1 0,0-1 15,0 0-15,0 0 0,0 0 16,0 0-16,0 1 0,21-1 0,0 0 16,-21 0-16,21 0 0,1-21 15,-1 21-15,0-21 0,0 0 0,21 0 16,-20 0-16,20 0 0,-21 0 0,21 0 16,1 0-16,-1-21 0,0 0 15,1 21-15</inkml:trace>
  <inkml:trace contextRef="#ctx0" brushRef="#br1" timeOffset="196268.18">9779 13081 0,'0'-21'16,"0"42"-16,0-63 0,0 21 0,-21-1 0,0 1 15,-1 0-15,1 21 0,0-21 0,0 21 16,0 0-16,0 0 0,-22 0 16,22 0-16,0 0 0,0 21 0,0 0 15,-1 0-15,1 1 0,0-1 0,0 0 16,0 21-16,21-21 15,0 1-15,-21 20 0,21-21 0,-22 0 0,22 22 16,0-22-16,0 0 0,0 0 16,0 0-16,22 0 15,-1-21-15,0 0 0,0 0 16,0 0-16,0 0 0,22 0 0,-22 0 16,0-21-16,0 21 0,0-21 15,1 0-15,-1 0 0,0 0 0,-21-1 16,21-20-16,0 21 0,-21-21 0,0-1 15,0 22-15,21-21 0,-21-1 16,0-20-16,22 21 0,-22-1 16,0 1-16,0 21 0,0-22 0,0 22 15,0 0-15,0 0 16,0 42 0,0 0-1,0 0-15,0 22 0,-22-1 0,22-21 16,-21 22-16,21-1 0,0 0 0,0 1 15,0-22-15,0 21 0,0 0 16,0-20-16,0-1 0,0 21 0,0-21 16,0 0-16,0 1 0,0-1 0,21-21 15,-21 21-15,22-21 0,-1 0 16,0 0-16,21 0 0,-21 0 16,1 0-16,20 0 0,0 0 0,1 0 0,-1 0 15,-21-21-15,21 21 16,1-21-16,-1-1 0,-21 1 0,0 0 15,1 0-15,-1 0 0,0 0 0,-21-22 16,0 22-16,0 0 0,0 0 16,0 0-16,-21 21 15,0 0 1,-1 21-16,22 0 16,-21 0-16,21 0 0,-21 0 15,21 1-15,0-1 0,0 0 0,-21 0 16,21 0-16,-21 0 0,21 1 15,-21-1-15,21 0 16,0 0-16,-22-21 0,22 21 16,0-42 15,0 0-31,0 0 0,0 0 16,22 21-16,-22-22 0,0 1 15,21-21-15,0 21 0,0 0 0,-21-1 16,21-20-16,0 21 0,1 0 15,-1 0-15,0-1 0,0 1 16,0 21-16,0 0 0,1 0 16,-1 0-16,-21 21 0,21 1 15,-21-1-15,0 0 16,21 0-16,-21 0 0,0 0 0,0 1 16,0-1-16,0 0 0,0 0 15,0 0-15,0 0 0,0 1 16,0-1-16,0 0 15,21-21 17,-21-21-32,21 21 15,-21-21-15,0-1 0,0 1 16,22 0-16,-22 0 0,21 0 0,0 0 16,-21-22-16,21 22 0,0 0 15,0 0-15,-21-22 0,22 22 16,-1 21-16,0-21 0,0 0 0,0 21 15,0 0-15,1 0 0,-1 0 0,0 0 16,-21 21-16,21 0 16,-21 0-16,0 1 0,0-1 0,0 0 15,0 0-15,0 0 0,0 0 0,0 1 16,0-1-16,0 0 0,0 0 16,0 0-16,0 0 0,0 1 15,0-1-15,21-21 16,0 21-16,1-21 15,-1 0-15,21 0 0,-21 0 16,0 0-16,22 0 0,-22 0 0,21 0 16,-21-21-16,22 21 0,-22-21 15,0-1-15,0 1 0,0 0 16,1 0-16,-1 0 0,-21 0 0,0-1 0,0 1 16,0-21-16,0 21 0,0 0 15,0-1-15,0 1 0,0 42 31,0 1-15,0-1-16,-21 0 0,21 0 0,0 0 16,0 0-16,0 1 0,0-1 15,0 0-15,0 0 0,0 0 16,0 0-16,0 1 16,21-22-16,0 0 15,0 0-15,0 0 0,0 0 16,1 0-16,-1 0 0,0 0 0,0 0 15,0 0-15,0-22 0,1 22 16,-1-21-16,-21 0 0,0 0 0,21 0 16,0 0-16,-21-22 0,21 22 15,-21 0-15,0 0 0,0 0 16,0-1-16,0 44 31,0-1-31,0 0 16,-21 0-16,21 0 0,0 0 15,0 1-15,-21-1 0,21 0 0,0 0 16,-21 0-16,21 0 0,0 1 16,0-1-16,0 0 15,0 0 1,0-42 15,0 0-15,0 0-16,21-1 15,-21 1-15,21 0 0,-21 0 16,0 0-16,21 0 0,0-22 0,1 22 16,-22-21-16,21 21 0,0-22 15,21 1-15,-21 21 0,22-22 0,-22 22 16,21 0-16,1 0 0,-1 0 16,0 21-16,-21 0 0,22 0 0,-22 21 15,0 0-15,0 0 0,0 22 0,1-1 16,-22 0-16,0-21 0,0 22 15,0-1-15,0-21 0,0 22 0,0-22 16,-22 21-16,1-21 0,21 0 0,-21 1 16,21-1-1,0 0-15,-21-21 0,21 21 0,-21-21 16,0-21 31,21 0-47,-22 0 0,22-1 15,0 1-15</inkml:trace>
  <inkml:trace contextRef="#ctx0" brushRef="#br1" timeOffset="196512.86">11409 12658 0,'0'0'0,"21"0"110,0 0-110,0 0 15</inkml:trace>
  <inkml:trace contextRef="#ctx0" brushRef="#br1" timeOffset="196795.74">12340 12531 0,'0'21'79,"0"0"-79,0 0 15,0 0-15,0 1 16,0-1-16,0 0 15,0 0-15,0 0 0,0 0 16</inkml:trace>
  <inkml:trace contextRef="#ctx0" brushRef="#br1" timeOffset="197240.16">12975 13123 0,'0'0'0,"21"0"15,-21 22-15,0-1 16,0 0-1,0 0-15,0 0 16,0 0-16,0 1 16,0-1-16,0 0 0,0 0 0,0 0 15,-21-21-15,0 21 16,0 1-16,0-22 0,-1 21 0,1-21 16,0 0-16,0 21 0,0-21 15,0 0-15</inkml:trace>
  <inkml:trace contextRef="#ctx0" brushRef="#br1" timeOffset="197700.65">13970 12510 0,'0'0'0,"0"-22"16,0-20-1,0 21-15,-21 21 16,0 0-16,-1 0 16,22 21-16,-21 0 0,0-21 15,21 21-15,-21 1 0,21-1 16,0 0-16,0 0 0,0 0 0,0 0 15,0 1-15,0-1 0,0 0 0,0 0 16,0 0-16,0 0 16,21-21-16,0 0 15,0 0-15,1 0 0,-1 0 16</inkml:trace>
  <inkml:trace contextRef="#ctx0" brushRef="#br1" timeOffset="198452.4">14330 12615 0,'0'0'0,"-43"0"31,22 0-31,0 0 0,0 0 16,21 22-16,0-1 15,-21 0-15,21 0 0,-21 0 16,21 0-16,0 1 0,0 20 0,0-21 15,0 0-15,-22 0 0,22 1 0,0-1 16,0 0-16,0 0 0,0 0 16,0-42 31,0 0-47,0 0 15,0 0-15,0-1 0,0-20 16,0 21-16,0 0 0,22 0 0,-22-22 15,0 22-15,21 0 0,0 0 16,0 0-16,0-1 0,22 1 16,-22 0-16,0 0 0,21 21 0,-21 0 15,22 0-15,-22 0 0,21 0 0,-21 0 16,1 21-16,20 0 0,-21 0 16,0 1-16,-21-1 0,21 21 0,-21-21 15,0 22-15,22-22 0,-22 21 0,0-21 16,0 0-16,0 1 0,0-1 15,0 0-15,0 0 0,0 0 0,0 0 16,-22-21 0,1 0-1,0-21 1,21 0-16,0 0 16,0 0-16,-21 0 0,21-1 0,0 1 15,0 0-15,0-21 0,0 21 0,0-1 16,0-20-16,21 21 0,0 0 15,0 0-15,1-1 0,-1 1 0,21 0 16,-21 21-16,22 0 0,-1 0 0,-21 0 16,21 0-16,-20 0 0,20 21 15,0-21-15,-21 21 0,1 22 0,20-22 16,-21 0-16,0 21 0,-21-20 0,0 20 16,0-21-16,0 0 0,0 22 15,0-22-15,-21 0 0,0 0 16,0 0-16,0-21 0,-1 21 0,1 1 15,0-22-15,0 0 16,0 21-16,21-42 31,21-1-31,0 1 16,0 0-16</inkml:trace>
  <inkml:trace contextRef="#ctx0" brushRef="#br1" timeOffset="199427.66">15875 12721 0,'0'0'0,"0"-21"0,0 0 0,0 0 16,0 0-16,-21-1 0,0 1 16,-1 0-16,1 21 0,0 0 15,0 0-15,0 0 0,0 0 16,-1 0-16,1 0 0,0 21 0,-21 0 15,21 1-15,-1 20 0,-20-21 16,21 21-16,0-20 0,0 20 0,-1-21 16,1 21-16,0-20 0,21 20 15,-21 0-15,21-21 16,0 1-16,0-1 0,21-21 0,0 21 16,0-21-16,22 0 0,-22 0 0,21 0 15,-21 0-15,22 0 0,-22 0 16,21-21-16,-21 0 0,22 21 0,-22-22 15,21 1-15,-21 0 0,22-21 0,-22 21 16,0-22-16,0 22 16,0-21-16,1-1 0,-22 22 0,0-21 15,0 21-15,0 0 0,0-1 0,0 1 16,0 42 0,0 1-1,-22-1-15,1 21 0,21-21 16,-21 0-16,21 22 0,0-22 15,0 21-15,0-21 0,0 22 0,0-22 16,0 0-16,0 0 0,0 0 16,21 1-16,0-1 0,1 0 0,-1-21 15,0 0-15,0 21 0,21-21 0,-20 0 16,-1 0-16,21 0 0,-21 0 16,22-21-16,-22 0 0,0 21 0,21-21 15,-21-1-15,1 1 0,-1-21 16,0 21-16,-21 0 0,0-22 0,21 22 15,-21-21-15,0 21 0,0-1 16,0 1-16,0 0 16,0 42-1,-21-21-15,21 21 0,-21 1 16,21-1-16,-21 0 0,21 0 16,0 0-16,0 0 0,-22 22 0,22-22 15,-21 0-15,21 0 0,0 0 16,0 1-1,0-44 17,0 1-17,0 0-15,0 0 0,0 0 16,0 0-16,0-1 0,0-20 16,0 21-16,0-21 0,21 20 0,22 1 15,-22-21-15,21 21 0,-21 0 0,22-1 16,-1 1-16,22 0 0,-22 21 15,0 0-15,1 0 0,20 0 0,-42 0 16,22 0-16,20 42 16,-42-20-16,0-1 0,1 21 0,-22-21 15,0 22-15,0-1 0,0-21 0,0 21 16,0-20-16,0-1 0,-22 0 16,1 0-16,21 0 0,-21 0 15,0-21-15,0 22 0,0-22 31,21-22 1,0 1-32</inkml:trace>
  <inkml:trace contextRef="#ctx0" brushRef="#br1" timeOffset="201332.03">17526 12806 0,'21'-42'32,"-21"20"-32,0 1 0,0 0 15,0 0-15,0 0 0,0 0 16,0-1-16,-21 1 16,0 21-16,21-21 15,-21 21-15,-1 0 0,1 0 0,0 0 16,0 0-16,-21 0 0,20 0 15,1 0-15,-21 21 0,21-21 0,0 21 16,-1 1-16,1-1 0,-21 21 0,21-21 16,0 0-16,-1 22 0,22-22 15,-21 21-15,21-21 0,-21 22 0,21-22 16,0 0-16,0 0 0,0 0 16,0 1-16,21-22 15,0 0-15,1 0 0,-1 0 0,0 0 16,0 0-16,0 0 15,22 0-15,-1 0 0,-21-22 0,21 22 0,-20-21 16,20 0-16,-21 0 0,21 0 16,-20 21-16,-1-21 0,21-1 15,-21 1-15,-21 0 0,21 0 0,-21 0 16,22 0-16,-22-1 16,0 1 30,0 42 454,0 1-484,0-1-16,0 0 16,0 0-16,0 0 15,0 0-15,0 1 16,0-1-16,21 0 0,0-21 0,-21 21 16,21 0-16,0-21 0,0 0 0,1 21 15,-1-21-15,21 0 0,-21 0 16,22 0-16,-22 0 0,21 0 0,0 0 15,-20 0-15,20 0 0,0-21 0,-21 21 16,22-21-16,-1 0 0,-21 0 16,0 21-16,1-21 0,-1-1 15,0 1-15,-21 0 0,0-21 0,0 21 16,0-1-16,0 1 0,0-21 16,-21 21-16,0 0 0,-1-1 15,1 22-15,0 0 0,-21 0 16,21 0-16,-1 0 0,1 0 0,-21 0 15,21 22-15,0-1 0,-22 0 0,22 21 16,0-21-16,0 1 0,0 20 16,21-21-16,0 21 0,0-20 0,0-1 15,0 0-15,0 0 0,0 0 16,0 0-16,21 1 0,0-22 0,0 0 16,0 21-16,0-21 0,22 0 0,-22 0 15,0 0-15,0 0 0,0 0 16,1 0-16,-1 0 0,0-21 0,0-1 15,-21 1 1,21 21-16,-21 21 31,0 1-31,0-1 16,0 0-16,0 21 0,0-21 16,0 22-16,0-22 0,0 21 0,0 1 15,0-1-15,0 0 0,0 22 0,0-22 16,0 0-16,0 22 0,0-1 15,0-20-15,0 20 0,0 1 0,0-1 16,0-20-16,0 20 0,0 1 0,0-22 16,-21 0-16,0 1 15,0-1-15,0 0 0,-1 1 0,1-1 0,0-21 16,-21 0-16,21 0 0,-22-21 16,1 0-16,21 0 0,-22 0 0,1 0 15,21 0-15,-21-21 0,20 0 16,-20-21-16,21 21 0,0-22 0,0 22 15,21-21-15,0-1 0,0 1 0,0 0 16,0-1-16,0 1 0,21 0 16,0-1-16,0 1 0,0 0 0,0-1 15,22 1-15,-22 0 0,21-1 0,1 22 16,-1-21-16</inkml:trace>
  <inkml:trace contextRef="#ctx0" brushRef="#br1" timeOffset="201715.73">18605 12933 0,'0'-21'15,"-21"21"-15,21-21 32,21-1-17,1 22-15,-22-21 0,21 0 16,0 21-16,0-21 0,0 0 15,0 0-15,1-1 0,-22 1 16,21 0-16,-21 0 0,0 0 16,-21 21-1,-1 0-15,1 0 0,0 0 16,0 0-16,0 21 0,0-21 16,-1 21-16,1 21 0,0-20 0,21-1 15,-21 21-15,21-21 0,0 0 0,0 1 16,0 20-16,0-21 0,0 0 15,0 0-15,0 1 0,0-1 16,21-21-16,0 0 16,0 0-16,1 0 0,-1 0 0,0 0 15,0 0-15,0 0 0,0 0 16,1 0-16,-1-21 0,21 21 16,-21-22-16</inkml:trace>
  <inkml:trace contextRef="#ctx0" brushRef="#br1" timeOffset="202112.42">19029 12785 0,'0'-21'0,"0"42"0,0-64 16,0 22-16,0 0 15,0 0 1,21 0-16,0 21 0,0-21 16,0 21-16,1 0 0,-1-22 15,0 22-15,21-21 0,-21 21 0,1 0 16,-1 0-16,0 0 0,0 0 15,0 0-15,0 0 0,-21 21 0,0 1 16,0-1-16,0 0 0,0 0 0,0 0 16,0 22-16,0-22 0,0 0 15,0 21-15,-21-21 0,0 1 0,21-1 16,-21-21-16,0 21 0,0-21 16,21 21-16,-22-21 15,1 0-15,0 0 0,21-21 16,-21 0-16,21 0 15,-21-1-15,21 1 0,0 0 16,0 0-16,0 0 16,0 0-16,0-1 0,0 1 15,21 0-15,0 0 0,0 21 16,-21-21-16,21 21 0,1 0 0,-1 0 16,0-21-16,0 21 0,0 0 15,0 0-15,1 0 0</inkml:trace>
  <inkml:trace contextRef="#ctx0" brushRef="#br1" timeOffset="202559.7">19897 12510 0,'0'0'0,"0"-22"31,0 1 0,-22 21 16,1 0-16,42 0 32,1 0-48,-1 0-15,-21 21 32,0 1-17,0-1 1,-21 0-16,-1-21 0,1 21 15,0-21-15,0 0 16,0 21-16,0-21 0</inkml:trace>
  <inkml:trace contextRef="#ctx0" brushRef="#br1" timeOffset="202983.91">20256 12192 0,'0'0'0,"0"-21"16,0 0-16,-21 21 16,21-21-16,21 42 31,1 0-16,20 0-15,-21 0 16,0 0-16,22 1 0,-22-1 0,0 0 16,21 0-16,-21 21 0,1-20 15,-1 20-15,0-21 0,-21 21 16,0 1-16,0-1 0,0-21 0,-21 22 0,0-1 16,-1 21-16,1-20 15,-21-1-15,21 0 0,-22-20 0,1 20 16,0 0-16,21-21 0,-22 22 0,1-22 15,0 0-15,-1 0 0,22-21 16,-21 21-16,21 1 0,-1-22 0,1 0 16,21 21-16,0-42 31,21-1-15,1 1-16,-1 0 0,0 0 15,21 0-15</inkml:trace>
  <inkml:trace contextRef="#ctx0" brushRef="#br1" timeOffset="203403.79">21357 12594 0,'-21'-42'16,"0"42"0,0 0-16,21-21 15,0 0 95,-22 21-63</inkml:trace>
  <inkml:trace contextRef="#ctx0" brushRef="#br1" timeOffset="203755.79">21209 12933 0,'-42'0'16,"42"-21"0,0 0-16,0-1 15,0 1-15,0 0 16,0 0 0,21 21-16,0 0 15,0 0 1,0 0-16,0 21 15,-21 0-15,0 0 0,0 22 16,0-22-16,0 21 0,0-21 0,0 22 16,0-1-16,-21-21 0,0 22 0,-21-22 15,21 21-15,-43-21 16,22 22-16,-1-22 0,-20 0 0,-1 0 16,22-21-16,-21 21 0,20-21 0,1 0 15,0 0-15,-1 0 0,1 0 16,21 0-16,0 0 0,-1-21 0</inkml:trace>
  <inkml:trace contextRef="#ctx0" brushRef="#br1" timeOffset="204699.67">21294 12510 0,'21'0'62,"-21"-22"-46,0 1 15,-21 21-15,-1 0 15,22 21-15,0 1-1,22-22 1,-1 0-1,0 0 1,-21-22 0,0 1-16,0 0 15,0 0 1,-21 21 0,0 0-16,-1 0 15,1 0-15,21 21 0,-21-21 16,21 21-16,0 0 15,0 1-15,0-1 16,21-21 0,0 0-1,1 0-15,-1 0 0,0-21 16,0 21 0,-21-22-16,0 1 15,0 0-15,0 0 16,-21 21-1,0 0-15,0 21 16,21 0-16,-22 0 16,1 1-16,21-1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7T11:57:06.3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1228 0,'0'0'0,"-64"0"16,43 0-16,0 0 15,0 0-15,-1 0 0,65 0 47,-22 0-47,0 0 0,21 0 16,22 0-16,-22-21 0,22 21 15,-1 0-15,1 0 0,-1-22 0,1 22 16,20-21-16,-20 21 0,21 0 16,-22 0-16,1 0 0,-1 0 15,1-21-15,-1 21 0,-21 0 16,1 0-16,-22 0 0,0 0 0,0 0 15,-42 0 17,0 0-32,-21 0 0,-1 0 15,1 0-15,0 0 0,-1 0 0,1 0 16</inkml:trace>
  <inkml:trace contextRef="#ctx0" brushRef="#br0" timeOffset="288.45">2286 1164 0,'0'0'16,"0"-21"0,-21 42 15,21 0-31,0 1 16,0-1-16,-21 0 0,21 21 15,0-21-15,0 22 0,0-22 0,-22 21 16,1 1-16,21 20 0,-21-21 15,0 22-15,0-22 0,21 1 0,0-1 16,-21 0-16,21 1 0,-22-1 16,22 0-16,0-21 0,0 1 0,0-1 15,0 0-15,0 0 16,0-42 15,0 0-31</inkml:trace>
  <inkml:trace contextRef="#ctx0" brushRef="#br0" timeOffset="719.93">2646 1503 0,'-21'0'0,"-1"0"16,22 21-16,-21 0 0,0 0 0,0 1 15,21-1-15,-21 0 0,0 21 16,-1-21-16,22 22 0,-21-22 0,0 21 16,21-21-16,0 22 0,0-1 15,0-21-15,0 0 0,0 1 0,0-1 16,0 0-16,0 0 0,21 0 16,0 0-16,1-21 0,-1 0 0,0 0 15,21 0-15,-21 0 0,22 0 16,-1-21-16,-21 21 0,22-21 0,-1 0 15,-21-21-15,0 20 0,22 1 16,-22-21-16,0 0 0,-21-1 16,0 22-16,0-21 0,0-1 15,0 1-15,0 0 0,0 21 0,0-22 16,-21 22-16,0 0 0,-1 0 16,1 21-16,0 0 0,0 0 0,0 0 15,0 0-15,-1 0 0,-20 0 16,21 21-16,0-21 0,-22 21 0,22 0 15,0 0-15,0 1 0,21-1 16,0 0-16,0 0 0,0 0 0,21-21 16</inkml:trace>
  <inkml:trace contextRef="#ctx0" brushRef="#br0" timeOffset="1399.89">4699 1461 0,'21'-22'0,"0"22"0,0-21 16,1 0-16,-1 21 0,21-21 15,-21 0-15,22 0 0,-22-1 0,21 1 16,-21 0-16,0-21 0,1 21 16,-1-1-16,0 1 0,-21 0 15,0 0-15,-21 0 16,0 21-16,-1 0 0,-20 0 15,21 0-15,-21 0 0,20 21 16,-20 0-16,21 0 0,-21-21 16,20 21-16,-20 1 0,21-1 0,0 0 15,0 0-15,21 0 0,0 0 16,0 1-16,0-1 0,0 0 16,0 0-16,0 0 0,21-21 15,0 21-15,-21 1 0,42-1 0,-21-21 16,1 21-16,20 0 0,-21 0 15,21-21-15,-20 21 0,20 1 0,-21-1 16,0-21-16,0 21 0,1 0 16,-1 0-16,-21 0 0,0 1 15,0-1-15,0 0 0,-21-21 16,-1 21-16,1 0 0,-21-21 16,0 21-16,-1-21 0,-20 0 0,20 0 15,1 0-15,-21 0 0,20 0 16,1 0-16,0 0 0,20 0 0,1-21 15,-21 0-15,21 0 0,0 0 16,21 0-16,0-22 0,0 22 0,0 0 16,0 0-16,0 0 0,0-1 15,21 1-15,0 21 0,0-21 16,21 21-16,1-21 0,-1 0 16,22 21-16,-22-21 0,0 21 15</inkml:trace>
  <inkml:trace contextRef="#ctx0" brushRef="#br0" timeOffset="1820.16">5313 1545 0,'0'0'0,"0"21"0,-21 1 15,42-22 16,0 0-31,0-22 0,0 22 16,0-21-16,1 0 0,-1 21 16,21-21-16,-21 0 0,0 21 0,1-21 15,-1-1-15,0 22 0,-21-21 16,0 0-16,0 0 0,0 0 31,-21 21-31,0 0 16,-1 0-16,1 21 0,0-21 15,0 21-15,0 0 0,0 0 0,-1 1 16,1-1-16,0 0 0,0 0 16,0 0-16,21 22 0,0-22 15,-21 0-15,21 0 0,0 21 0,0-20 16,0-1-16,0 0 16,0 0-16,21-21 0,0 0 15,0 0-15,0 0 0,0 0 16,22 0-16,-22 0 0,21-21 0,-21 21 15,22-21-15,-1 0 0</inkml:trace>
  <inkml:trace contextRef="#ctx0" brushRef="#br0" timeOffset="2224.17">5905 1482 0,'0'0'0,"-21"0"16,21 21-16,-21-21 15,21 21 1,21-21 0,0 0-16,1 0 0,-1 0 0,0 0 15,0-21-15,0 21 0,0-21 16,1 21-16,-1-21 0,0-1 0,0 22 16,0-21-16,-21 0 0,21 21 15,-21-21-15,0 0 0,0 0 16,-21 21-1,0 0-15,-21 0 16,21 0-16,-1 0 0,1 21 0,-21 0 16,21 0-16,0 0 0,-22 0 15,22 1-15,21-1 0,-21 0 0,21 0 16,-21 0-16,21 22 0,0-22 16,0 0-16,0 0 0,0 0 0,0 0 15,0 1-15,21-1 0,0-21 16,0 21-16,0-21 0,1 0 0,-1 0 15,0 0-15,0 0 0,0 0 16,0 0-16,22 0 0,-22 0 0,21-21 16,-21 0-16,22-1 0</inkml:trace>
  <inkml:trace contextRef="#ctx0" brushRef="#br0" timeOffset="2561.71">7324 1122 0,'0'0'15,"0"-21"-15,0 42 47,0 0-47,0 0 0,0 0 0,-22 1 16,22 20-16,-21-21 0,0 21 15,21 1-15,-21-22 0,0 21 0,21 1 16,-21-1-16,-1-21 0,22 21 0,-21 1 16,0-22-16,21 0 0,-21 21 15,21-20-15,0-1 0,0 0 16,-21 0-16,21 0 16,21-42-1,0 0-15,0 0 16,0-22-16,1 22 0,-1-21 0,21 0 15</inkml:trace>
  <inkml:trace contextRef="#ctx0" brushRef="#br0" timeOffset="3036.19">7620 1122 0,'0'0'0,"0"-21"0,0 42 31,0 0-15,0 0-16,-21 0 0,0 22 0,21-22 15,-22 21-15,1 1 0,21-22 16,-21 21-16,0 0 0,21-20 0,0 20 16,-21-21-16,0 21 15,21-20-15,-22-1 0,22 21 0,0-21 16,0 0-16,0 1 16,0-1-1,0-42 1,0-1-16,0 1 15,0 0-15,0-21 0,22 21 0,-1-1 16,0-20-16,0 21 0,0 0 16,0-22-16,1 22 0,20 0 0,-21 0 15,0 0-15,22 0 0,-22 21 16,21 0-16,-21 0 0,0 0 0,1 0 16,-1 0-16,0 0 0,0 21 15,-21 0-15,0 0 0,0 0 16,0 0-16,0 1 0,0-1 0,0 0 15,-21 21-15,21-21 0,-21 1 16,0-1-16,-1 0 0,1 0 0,0 0 16,21 0-16,-21 1 15,42-22 17,0-22-32,0 1 15,1 0-15,-1 0 0</inkml:trace>
  <inkml:trace contextRef="#ctx0" brushRef="#br0" timeOffset="3431.81">8170 1439 0,'0'0'0,"0"22"15,21-22 1,1 0-16,-1 0 15,0 0-15,0-22 16,0 22-16,0-21 0,1 21 0,-1-21 16,0 0-16,0 0 15,-21 0-15,0-1 0,21 1 16,-21 0-16,-21 21 16,0 0-16,0 0 15,-22 0-15,22 0 0,0 21 0,-21 0 16,-1 1-16,22-1 0,-21 0 15,21 0-15,0 0 0,-1 22 0,1-22 16,21 0-16,-21 21 0,21-21 16,0 1-16,0 20 0,0-21 0,21 0 15,22-21-15,-22 21 0,0 1 16,21-22-16,-21 0 0,22 0 0,-1 0 16,0 0-16,1 0 0,-22 0 15,21-22-15,1 1 0,-22 0 16,21 0-16,-21 0 0,22-22 0,-22 22 15</inkml:trace>
  <inkml:trace contextRef="#ctx0" brushRef="#br0" timeOffset="3687.99">6985 1228 0,'0'0'0,"42"0"32,-21 0-32,22 0 0,-22 0 0,21 0 15,1 0-15,-1 0 0,0-21 0,1 21 16,-1-22-16,0 1 0,22 21 15,-43-21-15</inkml:trace>
  <inkml:trace contextRef="#ctx0" brushRef="#br0" timeOffset="4184.42">10160 1058 0,'0'0'0,"0"-21"0,0-42 31,0 20-31,0 22 0,0 0 0,0 0 16,-21 21-1,0 0-15,21 21 16,-22 0-16,1 22 15,0-22-15,21 21 0,-21 0 0,-21 1 16,20-1-16,1 0 0,0 1 16,0-1-16,-21 0 0,20 1 0,1-22 15,0 21-15,0-21 0,0 22 0,21-22 16,0 0-16,0 0 0,0 0 16,21 1-16,0-22 15,0 0-15,0 0 0,1 0 16,20-22-16,-21 1 0,21 0 0,-20 0 15</inkml:trace>
  <inkml:trace contextRef="#ctx0" brushRef="#br0" timeOffset="4383.49">9673 1291 0,'0'0'0,"-21"0"16,-21 0-1,63 0 1,21 0-16,-21 0 16,43 0-16,-22 0 0,22 0 15,-22 0-15,21 0 0,22 0 0,-21-21 16,-22 21-16,21 0 0,1 0 0</inkml:trace>
  <inkml:trace contextRef="#ctx0" brushRef="#br0" timeOffset="4943.47">10583 1291 0,'21'0'0,"1"0"16,-1 0-16,-21-21 16,0 0-16,21 21 0,-21-21 0,0 0 15,0-1-15,0 1 16,0 0-16,0 0 0,-21 21 15,0-21-15,-1 21 16,1 0-16,-21 0 0,21 0 0,0 0 16,-22 0-16,22 21 0,-21 0 15,21 0-15,-22 22 0,22-22 0,-21 0 16,21 21-16,-1-21 0,1 22 0,0-22 16,0 0-16,21 21 0,0-20 15,0-1-15,0 0 0,0 0 0,0 0 16,21 0-16,0-21 0,0 22 15,1-22-15,-1 0 0,21 0 16,-21 0-16,0 0 0,22 0 0,-22-22 16,21 1-16,-21 21 0,22-21 15,-1 0-15,-21-21 0,0 20 0,22 1 16,-22-21-16,0 21 0,0-22 16,-21 22-16,0-21 0,0 21 0,0 0 15,0-1-15,0 1 0,0 0 16,0 42-1,-21-21-15,21 21 16,-21 22-16,21-22 0,-21 0 0,21 21 16,-21-20-16,21 20 0,0-21 0,0 0 15,0 22-15,0-22 0,0 0 16,0 0-16,0 0 0,0 0 0,0 1 16,21-22-1,0 0-15,0 0 0,0 0 16,0 0-16,22 0 0,-22-22 0,21 22 15,1-21-15,-1-21 0</inkml:trace>
  <inkml:trace contextRef="#ctx0" brushRef="#br0" timeOffset="5424.42">11345 1016 0,'0'0'0,"0"-21"0,0 0 31,-21 21-31,0 0 0,0 21 16,0 0-16,-1 0 0,22 0 15,-21 22-15,0-1 0,0-21 0,0 22 16,0-1-16,21 0 16,0-21-16,-22 22 0,22-22 0,-21 0 15,21 0-15,-21 0 0,21 1 0,0-1 16,0 0-16,0 0 16,0-42 15,0 0-31,0 0 15,0-1-15,0 1 0,0 0 0,21 0 16,-21 0-16,21 0 0,1-1 16,-1 1-16,0 0 0,0 0 15,21 0-15,-20 0 0,20 21 16,-21 0-16,21-22 0,1 22 0,-1 0 16,0 0-16,-20 22 0,20-22 0,0 21 15,-21 0-15,1 0 0,-1 0 16,0 0-16,-21 1 0,0 20 0,0-21 15,0 0-15,-21 0 0,-22 1 16,22-1-16,-21 0 0,0 0 0,-22-21 16,22 21-16,-22 0 0,22-21 15,0 0-15,-22 22 0,22-22 0,21 0 16,-22 0-16,22 0 0,0 0 0,0-22 16,21 1-1,0 0-15,21 0 0,21-21 16,-21 20-16,22 1 0</inkml:trace>
  <inkml:trace contextRef="#ctx0" brushRef="#br0" timeOffset="5687.51">12150 910 0,'0'0'15,"0"21"-15,-22 1 0,1-1 16,0 0-16,21 21 0,-21 1 0,0-22 16,0 21-16,-1 0 0,1 1 15,21-22-15,-21 21 0,0-21 0,21 22 16,0-22-16,-21 0 0,21 0 0,-21 0 16,21 1-16,0-1 0,0 0 15,21-21 1,0 0-16,0 0 0,0-21 15</inkml:trace>
  <inkml:trace contextRef="#ctx0" brushRef="#br0" timeOffset="6064.64">12171 1312 0,'0'0'0,"21"0"16,0 0-16,21 0 16,-20 0-16,-1 0 0,21-21 15,-21 21-15,22-21 0,-22 21 0,21-21 16,-21 21-16,0-21 0,1 21 16,-1 0-16,-21-21 0,0-1 15,-21 22 1,-1 0-16,-20 0 0,21 0 15,-21 22-15,-1-1 0,1 0 0,0-21 16,-1 21-16,1 0 0,0 0 16,20 1-16,1-1 0,0 0 15,0 0-15,0 21 0,21-20 0,0-1 16,0 0-16,21 0 0,0 0 16,0-21-16,0 0 0,1 21 15,20-21-15,0 0 0,1 0 0,-22 0 16,21 0-16,0-21 0,1 0 15,-22 0-15,21 21 0</inkml:trace>
  <inkml:trace contextRef="#ctx0" brushRef="#br0" timeOffset="6832.13">14330 1397 0,'84'-42'31,"-62"42"-31,-1-21 0,-21-1 16,21 1-16,0 0 16,-21-21-16,0 21 0,0-1 15,0 1-15,0-21 0,-21 21 0,0-22 16,0 22-16,-1-21 0,-20 21 15,0 0-15,21 21 0,-22 0 0,1 0 16,0 0-16,-1 0 0,1 0 16,0 42-16,-1-21 0,1 0 0,21 22 15,-22-1-15,22-21 0,0 21 16,0 1-16,0-22 0,0 21 0,21-21 16,0 1-16,0 20 0,0-21 15,0 0-15,21-21 0,0 0 16,0 21-16,21-21 0,-20 0 15,20 0-15,0 0 0,1 0 0,-1-21 16,0 0-16,1 21 0,-1-21 16,0-21-16,22 20 0,-22-20 0,-21 21 15,22-21-15,-1-1 0,-21 1 16,21-22-16,-20 22 0,-1-21 0,0 20 16,-21 1-16,0-22 0,21 22 15,-21 21-15,0-21 0,0 20 0,0 1 16,0 0-16,-21 42 15,21 0 1,-21 1-16,0 41 0,21-21 16,-22 22-16,1-22 0,21 22 0,-21-1 15,0-20-15,21 20 0,0-21 16,-21 1-16,0-1 0,21-21 16,0 22-16,0-22 0,0 0 0,0 0 15,0 0-15,0 0 0,0 1 16,21-22-16,0 0 0,0 0 0,21 0 15,-20 0-15,-1 0 0,21 0 0,-21 0 16,22-22-16</inkml:trace>
  <inkml:trace contextRef="#ctx0" brushRef="#br0" timeOffset="7324.19">15240 1143 0,'0'0'0,"21"0"0,-21-63 31,0 41-31,-21 1 15,21 0-15,-21 0 0,0 21 16,-1-21-16,1 21 0,0 0 16,0 0-16,0 0 0,0 0 0,-22 0 15,22 21-15,0 0 0,0 0 16,0 0-16,-22 22 0,22-22 0,0 21 16,0-21-16,21 22 15,-21-1-15,-1-21 0,22 0 0,-21 22 0,21-22 16,0 0-16,0 0 0,0 0 0,0 1 15,0-1-15,21-21 16,1 21-16,-1-21 0,0 0 16,0 0-16,0 0 0,22 0 15,-22-21-15,21 0 0,0-1 0,-20 1 16,20 0-16,-21 0 0,21 0 0,1-43 16,-22 43-16,0-21 15,-21 21-15,21-1 0,-21 1 16,-21 42-1,0 1 1,0-1-16,21 0 16,-21 0-16,21 0 0,0 22 0,0-22 15,-22 0-15,22 0 0,0 0 16,0 0-16,0 1 16,0-1-16,22-21 0,-22 21 0,21-21 15,0 0-15,0 0 0,0 0 16,22 0-16,-22 0 0,0 0 15,21-21-15,-21 21 0,22-21 0,-22-1 16</inkml:trace>
  <inkml:trace contextRef="#ctx0" brushRef="#br0" timeOffset="7603.78">15981 741 0,'0'0'0,"0"-21"0,-21 21 15,-1 0 1,22 21-16,-21 0 0,21 0 16,0 22-16,0-1 0,-21 0 15,0 1-15,21-1 0,-21 0 0,21 22 16,0-22-16,-21-21 0,21 22 0,-22-1 16,22-21-16,0 21 0,-21-20 15,21-1-15,-21 0 0,21 0 0,-21 0 16,21 0-16,0 1 15,-21-22-15,42 0 32,0 0-32,0-22 15</inkml:trace>
  <inkml:trace contextRef="#ctx0" brushRef="#br0" timeOffset="8104.61">16510 1143 0,'0'0'0,"0"-21"0,0 0 16,0 0-16,0-1 15,-21 22-15,21-21 0,-21 0 16,-1 21-16,1 0 0,0-21 0,0 21 16,0 0-16,0 0 0,-1 0 15,1 21-15,-21 0 0,21 0 0,0 1 16,-1 20-16,1-21 0,-21 21 15,21 1-15,0-22 0,21 21 0,-22-21 16,22 22-16,-21-22 0,21 0 0,0 0 16,0 0-16,0 1 0,0-1 15,21-21-15,1 0 0,-1 0 16,0 0-16,0 0 0,0 0 16,22 0-16,-22 0 0,0-21 15,21 21-15,-21-22 0,22 1 0,-22 0 16,0-21-16,0 21 0,22-1 15,-22-20-15,-21 21 0,21-21 0,0 20 16,-21-20-16,0 21 16,0 0-16,0 42 31,-21 0-31,0 0 0,21 0 0,-21 22 16,-1-22-16,22 0 0,-21 21 0,21-20 15,-21-1-15,21 0 0,0 0 16,0 0-16,0 0 0,0 1 15,0-1-15,21-21 16,0 0-16,1 0 0,20 0 0,-21 0 16,0 0-16,22 0 0,-22 0 0,21-21 15</inkml:trace>
  <inkml:trace contextRef="#ctx0" brushRef="#br0" timeOffset="8455.51">15790 741 0,'0'0'0,"-21"0"0,42 0 15,0 0 1,22 0-16,-22 0 0,21 0 0,1 0 16,-1 0-16,0 0 0,22 0 0,-1 0 15,1 0-15,-1 0 0,-20 0 16,20 0-16,-21 0 0,1 0 16,-22 0-16,0 0 0,0 0 15,-42 0 1,0 0-1,0 0-15,0 0 0,-1 0 16,1 0-16,0 0 0</inkml:trace>
  <inkml:trace contextRef="#ctx0" brushRef="#br0" timeOffset="9823.81">1947 2392 0,'-21'0'15,"42"0"48,0 0-47,1 0-16,-1 0 0,0 0 15,21 0-15,-21 0 0,22 0 0,-1 0 16,22 0-16,-1 0 0,-21 0 15,22 0-15,-1 0 0,1 0 0,21 0 16,-22 0-16,1 0 0,-1 0 16,22 0-16,-22 0 0,1 0 15,20 0-15,1-21 0,0 21 16,-1 0-16,1 0 0,21 0 0,0-21 16,0 21-16,-1 0 0,1 0 15,21 0-15,-21-22 0,21 22 0,0 0 16,0 0-16,0-21 0,0 21 0,0 0 15,0 0-15,0-21 0,0 21 16,0 0-16,0 0 0,0-21 0,0 21 16,0-21-16,0 21 0,0 0 15,0 0-15,21 0 0,-21-21 0,21 21 16,-21 0-16,22 0 0,-1 0 0,-21 0 16,21-22-16,21 22 15,-21 0-15,1 0 0,-1 0 0,0-21 16,0 21-16,0 0 0,22 0 15,-22 0-15,0 0 0,21 0 0,-21 0 16,22-21-16,-22 21 0,21 0 0,1 0 16,-22 0-16,21 0 0,-21 0 15,22 0-15,-22 0 0,21 0 0,-21 0 16,0 0-16,22 0 0,-22 0 16,0 0-16,21 0 0,-20 0 0,-1 0 15,0 0-15,0 0 0,0 0 0,0 0 16,1 0-16,-1 0 0,0 0 15,0 0-15,-21 0 0,21 0 0,-21 0 16,21 0-16,-21 0 0,22 0 16,-22 0-16,0 0 0,-22 0 15,22 0-15,-21 0 0,0 0 0,21 0 16,-21 0-16,21 0 0,-21 0 16,0 0-16,-1 0 0,-20 0 0,21 0 15,-21 0-15,-1 0 0,-20 0 16,20 0-16,1 0 0,0 0 0,-22 0 15,22 0-15,-22 0 0,1-21 0,-1 21 16,1 0-16,-1 0 0,-20 0 16,-1 0-16,-21 0 0,22 0 0,-22-21 15,0 21-15,0 0 16,-21-21 0,0-1 15</inkml:trace>
  <inkml:trace contextRef="#ctx0" brushRef="#br0" timeOffset="9971.65">16954 2096 0,'0'0'0,"0"21"31,0 0-16,0 0 17</inkml:trace>
  <inkml:trace contextRef="#ctx0" brushRef="#br0" timeOffset="11140.46">1312 6858 0,'0'0'0,"-21"0"16,-21-21 0,21 21-16,-1 0 0,1-21 0,0 21 0,0 0 15,42 0 17,21 0-32,-20 0 15,41 0-15,-21 0 0,22 0 16,21 0-16,-22 0 0,1 0 15,-1 0-15,1 0 0,-1 0 16,-21 0-16,22 0 0,-43 0 0,21 0 16,-20 0-16,-1 0 0,-42 0 31,-1 0-31,1 0 0,0 0 0,-21 0 16</inkml:trace>
  <inkml:trace contextRef="#ctx0" brushRef="#br0" timeOffset="11408.6">1566 6816 0,'0'0'0,"-21"0"0,0 0 15,21 21 1,-21 0 0,21 0-16,-21 0 0,21 22 0,0-22 15,0 21-15,-22 1 0,1-1 16,0 21-16,21-20 0,-21 20 0,0 1 15,21-22-15,-21 0 0,-1 22 16,1-22-16,21-21 0,-21 22 0,21-22 16,-21 0-16,21 0 0,0 0 15,21-21 1,0 0-16,0-21 16,1 0-16,20 0 0,-21 0 15,0-22-15,22 22 0</inkml:trace>
  <inkml:trace contextRef="#ctx0" brushRef="#br0" timeOffset="11783.6">1820 7154 0,'0'0'16,"21"-21"-16,1 0 0,-1 21 0,-21-21 15,21 21-15,-21 21 16,0 21 0,-21-20-16,0-1 0,-1 21 15,1 0-15,21 1 0,-21-1 16,21 0-16,-21 1 0,21-1 0,0 0 15,0-20-15,0 20 0,0-21 16,0 0-16,21 0 0,0 1 0,0-22 16,1 0-16,20 0 0,-21 0 15,0 0-15,22 0 0,-22-22 16,21 1-16,0 0 0,-20 0 0,20 0 16,0-22-16,-21 1 0,22 0 15,-22-1-15,-21 1 0,0-21 0,0 20 16,0 1-16,0 0 0,0-1 15,-21 1-15,0 0 0,-22 20 0,22 1 16,0 0-16,0 21 0,0 0 16,-22 0-16,22 0 0,0 0 0,0 21 15,0 0-15,-1-21 0,22 22 16,0-1-16,-21 0 0,21 0 16,0 0-16,0 0 0,21 1 15</inkml:trace>
  <inkml:trace contextRef="#ctx0" brushRef="#br0" timeOffset="12392.55">3916 6964 0,'-21'-21'31,"21"0"-31,0-1 16,0 1-16,21 0 0,0 0 15,0 0-15,-21 0 16,21-1-16,-21 1 0,0 0 0,0 0 15,-21 21 1,0 0-16,-21 0 0,20 0 16,-20 0-16,0 0 0,-1 21 0,22 0 15,-21-21-15,0 21 0,20 1 16,1-1-16,0 0 0,0 0 0,21 0 16,0 0-16,0 1 0,21-1 15,-21 0-15,42 0 0,-20 0 0,-1 0 16,21-21-16,0 22 0,-20-1 0,20 0 15,0 0-15,-21 0 16,1 0-16,-1 1 0,0-1 0,-21 0 0,0 0 16,0 0-16,-21 0 15,0 1-15,-1-22 0,-20 21 16,0-21-16,-1 0 0,1 0 0,0 0 16,-1 0-16,1 0 0,-21 0 15,41-21-15,-20-1 0,21 1 0,-21 0 16,20 0-16,22-21 0,-21 20 15,21-20-15,0 21 0,0 0 0,0-22 16,21 22-16,1 0 0,-1 0 16,0 21-16,21-21 0,-21 21 15,22 0-15,-1 0 0,-21-21 0,22 21 16,-22 0-16,21 0 0,-21 0 16,0 0-16</inkml:trace>
  <inkml:trace contextRef="#ctx0" brushRef="#br0" timeOffset="12760.47">4085 7091 0,'21'0'15,"0"0"1,1 0-16,-1 0 16,0 0-16,0-21 0,0 0 15,0 21-15,1-22 0,-1 1 16,0 0-16,0 21 0,0-21 0,-21 0 15,21 0-15,-21-1 16,0 1-16,0 0 16,-21 21-16,0 0 0,0 0 15,0 0-15,0 0 0,21 21 16,-22 0-16,1 1 0,0-22 0,0 21 16,21 0-16,0 21 0,-21-21 15,21 1-15,0-1 0,-21 21 0,21-21 16,0 0-16,0 1 0,0 20 0,0-21 15,21 0-15,0 0 16,0-21-16,0 0 0,0 0 16,1 0-16,20 0 0,-21 0 15,0 0-15,0 0 0,1-21 16,-1 0-16,21 0 0,-21-21 0,0 20 16</inkml:trace>
  <inkml:trace contextRef="#ctx0" brushRef="#br0" timeOffset="13147.47">4762 6943 0,'0'21'0,"-21"-21"15,21 21-15,21-21 32,1 0-32,-1 0 15,0 0-15,0 0 0,0 0 0,0 0 16,1-21-16,-1 0 0,0 21 15,0-21-15,0 21 0,0-22 0,-21 1 16,0 0 0,0 0-16,-21 21 15,0 0-15,0 0 0,0 0 0,0 0 16,-1 0-16,-20 0 0,21 21 16,0 0-16,-22 0 0,22 1 0,21-1 15,-21 0-15,0 0 0,21 0 16,-21 0-16,21 22 0,0-22 0,0 0 15,0 21-15,0-20 0,0-1 0,0 0 16,0 0-16,0 0 16,21 0-16,0-21 0,0 0 15,0 0-15,1 0 0,-1 0 0,21 0 16,-21 0-16,22-21 0,-22 0 16,21 0-16,-21 0 0,22 0 0</inkml:trace>
  <inkml:trace contextRef="#ctx0" brushRef="#br0" timeOffset="13556.47">6329 6562 0,'0'0'0,"0"-21"0,0-1 31,0 44-15,0-1-16,0 21 15,-21-21-15,21 22 0,0-1 16,0 0-16,-22-21 0,22 22 0,-21-1 15,0 0-15,21 1 0,-21-22 16,0 21-16,21 1 0,-21-22 0,21 0 16,-22 21-16,22-21 0,-21 1 0,21-1 15,0 0-15,21-21 32,1-21-32,-22 0 0,21-1 15,0 1-15,0-21 0,0 21 16,0-22-16,22 22 0,-22-21 0</inkml:trace>
  <inkml:trace contextRef="#ctx0" brushRef="#br0" timeOffset="14027.43">6689 6477 0,'0'0'0,"0"-21"0,0 42 32,0 0-32,-22 0 15,22 22-15,0-22 0,-21 21 16,21 1-16,-21-1 0,21 0 0,-21 1 15,21-22-15,0 21 0,-21 0 0,21-20 16,-21 20-16,21-21 16,-22 21-16,22-20 0,0-1 0,0 0 0,0 0 15,-21-21-15,21 21 0,0-42 47,0 0-47,0 0 0,0 0 0,21-1 16,-21 1-16,22 0 0,-22 0 15,21-21-15,0 20 0,0-20 0,0 21 16,0-21-16,22 20 0,-22 1 0,21 0 16,1 0-16,-22 0 0,21 21 15,-21 0-15,0 0 0,22 0 0,-22 0 16,0 21-16,-21 0 16,21 0-16,-21 0 0,0 1 0,0-1 0,0 0 15,0 21-15,0-21 0,0 1 16,0-1-16,-21 0 0,21 0 15,-21 0-15,21 0 0,-21-21 0,0 22 16,21-1-16,21-42 47,-21-1-47,21 22 0,0-21 0,0 0 16,0 0-16,-21-21 0,22 20 15</inkml:trace>
  <inkml:trace contextRef="#ctx0" brushRef="#br0" timeOffset="14396.61">7260 6816 0,'0'0'0,"0"21"16,21-21 0,0 0-16,1 0 15,-1 0-15,0 0 0,0 0 0,0-21 16,0 0-16,1 21 0,-1-22 15,0 1-15,0 21 0,0-21 0,-21 0 16,0 0-16,0 0 16,0-1-16,-21 22 15,0 0-15,0 0 0,0 0 16,-22 22-16,22-1 16,0 0-16,0 0 0,0 0 0,-1 22 15,22-22-15,0 0 0,-21 0 0,21 21 16,0-20-16,0-1 0,0 0 15,0 0-15,0 0 0,0 0 0,21 1 16,1-22-16,-1 0 0,21 0 16,-21 0-16,0 0 15,1 0-15,-1 0 0,21 0 0,-21-22 16,0 1-16,22 0 0,-22 0 0,0 0 16,-21 0-16</inkml:trace>
  <inkml:trace contextRef="#ctx0" brushRef="#br0" timeOffset="14640.63">6159 6604 0,'0'0'15,"0"21"-15,22-21 16,-1 0-16,0 0 0,0 0 16,21 0-16,1 0 0,-1 0 0,22 0 15,-1-21-15,-21 21 0,22-21 16,-22 21-16,22-21 0,-22 21 0,-21 0 16,22-21-16</inkml:trace>
  <inkml:trace contextRef="#ctx0" brushRef="#br0" timeOffset="15396.32">9334 6943 0,'0'0'15,"0"21"-15,0 0 16,22-42 15,-1 21-15,-21-21-16,21 0 0,-21-1 15,21 1-15,0 0 0,-21 0 0,21 0 16,-21 0-16,0-1 0,0-20 16,0 21-16,0-21 0,0 20 0,0 1 15,-42-21-15,42 21 0,-42 21 0,21-21 16,-1 21-16,1 0 0,-21 0 16,21 0-16,-22 21 0,1 0 15,0 0-15,21 21 0,-22-20 0,1 20 16,21 0-16,-22 1 0,22-22 0,0 21 15,21 0-15,0 1 0,0-22 16,0 21-16,0-21 0,0 22 0,0-22 16,0 0-16,0 0 0,21 0 15,0 1-15,1-22 0,20 0 0,-21 0 16,21 0-16,-20 0 0,20 0 16,0-22-16,1 22 0,-1-21 0,0-21 15,1 21-15,-1 0 0,0-22 0,1 22 16,-1-21-16,0-1 0,1-20 15,-1 21-15,-21-22 0,0 22 0,22-22 16,-22 1-16,-21 20 0,0-20 0,0 21 16,21 20-16,-21 1 0,0 0 15,0 0-15,-21 21 16,0 21-16,-1 21 0,1-20 16,0 20-16,0 21 0,21-20 15,-21-1-15,0 22 0,21-22 0,-22 0 16,22 1-16,-21-1 0,0 0 0,21 1 15,0-22-15,0 21 0,0-21 16,0 0-16,0 1 0,0-1 0,0 0 16,21-21-16,-21 21 0,21-21 0,22 0 15,-22 0-15,21 0 0,-21 0 16,22 0-16,20 0 0,-20-21 16,-1 0-16,0 21 0,22-21 0</inkml:trace>
  <inkml:trace contextRef="#ctx0" brushRef="#br0" timeOffset="15844.18">10499 6710 0,'0'0'0,"0"-21"0,0 0 0,0-1 16,0 1-16,-22 21 15,1 0-15,0 0 0,0 0 0,-21 0 16,20 0-16,-20 0 0,0 21 0,-1 1 16,1 20-16,21-21 0,-21 0 15,-1 22-15,22-22 0,0 21 0,0-21 16,0 22-16,21-22 0,-22 0 15,22 21-15,0-21 0,0 1 16,0-1-16,22 0 0,-1-21 16,21 0-16,-21 0 0,0 0 0,22 0 15,-22 0-15,21 0 0,1 0 16,-22-21-16,21 0 0,-21-1 0,22 1 16,-22 0-16,0 0 0,0-21 0,0 20 15,0-20-15,-21 21 0,0-21 16,0 20-16,0 1 0,0 0 0,0 0 15,0 0-15,-21 42 32,21 0-32,0 0 0,-21 0 15,21 1-15,-21 20 0,21-21 0,0 0 16,0 22-16,0-22 0,0 0 16,0 0-16,0 0 0,0 22 15,0-22-15,0 0 0,21-21 16,0 0-16,0 0 15,1 0-15,-1 0 0,0 0 0,0 0 16,21-21-16,-20 0 0,20-1 0,-21-20 16</inkml:trace>
  <inkml:trace contextRef="#ctx0" brushRef="#br0" timeOffset="16092.94">11197 6350 0,'0'0'0,"0"-21"0,0-21 16,-21 42-1,0 21-15,0 0 16,-1 0-16,1 0 0,0 22 0,0-1 16,0 0-16,0 1 0,-1-1 15,1 0-15,21 1 0,-21-1 0,0 0 16,0 1-16,21-22 0,0 21 0,-21 0 16,21-20-16,-22-1 0,22 0 15,0 0-15,0 0 0,0 0 0,0 1 16,0-1-16,0 0 15,22-21-15,20 0 0,-21 0 0,21 0 16,-20-21-16,20 21 0,21-21 16</inkml:trace>
  <inkml:trace contextRef="#ctx0" brushRef="#br0" timeOffset="16551.5">11726 6731 0,'0'0'0,"0"-21"0,0 0 0,0 0 16,0-1-16,-21 1 15,0 21-15,0-21 0,0 21 16,-1 0-16,1 0 0,0 0 0,0 0 16,0 0-16,0 21 0,-22 0 15,22 1-15,0 20 0,-21-21 16,20 0-16,1 22 0,0-22 0,0 21 16,21-21-16,0 0 0,0 22 0,0-22 15,0 0-15,0 0 0,0 0 16,21-21-16,0 0 0,0 0 15,22 0-15,-22 0 0,0 0 0,21 0 16,-20 0-16,-1 0 0,21-21 16,-21 0-16,0 0 0,22 0 0,-22 0 15,0-1-15,0-20 0,0 21 0,1-21 16,-1 20-16,-21-20 0,0 21 16,21 0-16,-21 42 31,0 0-31,0 21 0,-21-20 15,21-1-15,0 21 0,0-21 0,-21 0 16,21 1-16,0-1 0,0 0 0,0 0 16,0 0-16,0 0 0,0 1 15,21-22 1,0 0-16,0 0 16,0 0-16,0 0 15,1 0-15,-1-22 0,0 1 0,0 0 16,0 0-16,-21 0 0</inkml:trace>
  <inkml:trace contextRef="#ctx0" brushRef="#br0" timeOffset="16780.59">10710 6562 0,'0'0'0,"-21"0"0,-21 0 0,21 0 15,-1 0-15,44 0 16,-1 0 0,0 0-16,21 0 0,1 0 15,-1 0-15,21 0 0,-20 0 0,20 0 16,1 0-16,-1 0 0,1-21 16,-1 21-16,-20 0 0,-1 0 0,-21-22 15,21 22-15</inkml:trace>
  <inkml:trace contextRef="#ctx0" brushRef="#br0" timeOffset="17663.72">13462 6879 0,'-21'0'0,"42"0"0,-21 0 46,21 0-46,21-21 16,1 0-16,-22 21 0,21-21 16,22 0-16,-22-1 0,0 1 0,22 0 15,-22 0-15,1-21 0,-1 20 0,0-20 16,-21 0-16,22 21 0,-1-191 31,-63 170-31,0 20 16,0 22-16,-1-21 0,1 21 0,0 0 15,-21 0-15,21 0 0,-1 0 0,1 0 16,0 21-16,0 1 0,0-1 16,21 21-16,-21 0 0,-1 1 15,22-1-15,-21 22 0,21-1 0,-21 1 16,0-1-16,0 1 0,21-22 16,-21 43-16,-1-22 0,22 1 0,-21 20 15,0 1-15,0 0 0,21-22 0,-21 22 16,0-1-16,-1 1 0,-20 0 15,21-1-15,0 1 0,0-21 0,-1 20 16,1 1-16,21-22 0,-21 1 0,0-1 16,0 1-16,21-22 0,0 22 15,0-22-15,0 0 0,0 1 0,0-22 16,0 0-16,0 0 0,0 0 0,21 1 16,0-22-16,0 0 0,0 0 15,22 0-15,-1-22 0,-21 1 16,22 0-16,20 0 0,-21-21 0,1 20 15,-1-20-15,0 0 0,22-22 0,-22 22 16,1-22-16,20 1 0,-21-22 16,1 22-16,-22-22 0,21 22 0,-21-22 15,1 0-15,-22 1 0,0 20 0,0-21 16,-22 1-16,1-1 0,-21 22 16,21-1-16,-22 1 0,22 20 0,-21 22 15,0-21-15,-1 21 0,22-1 0,-21 22 16,21 0-16,-22 0 15,22 0-15,0 0 0,0 0 0,0 0 16,42 0 15,-21 22-31,21-22 16,0 0-16,0 0 0,0 0 0,1 0 16,20 0-16,-21-22 0,21 22 15,-20-21-15,20 0 0,-21 21 0</inkml:trace>
  <inkml:trace contextRef="#ctx0" brushRef="#br0" timeOffset="18095.75">14457 6773 0,'0'0'0,"-21"0"0,-1-21 0,1 0 15,21 0-15,0 0 16,0 0-16,0-1 0,0 1 15,21 21-15,1-21 0,-1 0 16,21 0-16,-21 0 0,22 21 0,-22-22 16,21 22-16,-21 0 0,22 0 0,-22 0 15,21 0-15,-21 0 0,0 0 16,1 0-16,-1 22 0,-21-1 0,0 0 16,21 21-16,-21-21 15,0 1-15,0 20 0,0-21 0,-21 21 16,21-20-16,-21-1 0,-1 0 0,1 0 15,0 0-15,0-21 0,21 21 16,-21-21-16,21-21 31,21 0-15,-21 0-16,21 0 0,0 0 16,-21-1-16,21 1 0,1-21 15,-22 21-15,21 0 0,0-1 0,-21 1 16,21 0-16,0 21 0,0-21 15,1 21-15,-1-21 16,0 21-16,-21-21 0,21 21 0,0 0 16,0 0-16,1 0 0</inkml:trace>
  <inkml:trace contextRef="#ctx0" brushRef="#br0" timeOffset="19087.87">15600 6519 0,'0'0'0,"0"-21"0,-21 21 16,-1 0-1,1 0-15,0 0 0,0 0 16,0 0-16,0 0 0,-1 0 0,1 21 16,-21 1-16,21-1 0,0 0 15,-1 0-15,1 21 0,0-20 0,21-1 16,0 0-16,0 21 0,0-21 0,0 1 15,0-1-15,0 0 16,0 0-16,21-21 0,0 0 0,1 0 16,-1 0-16,0 0 15,0 0-15,0 0 0,0 0 0,1-21 16,-22 0-16,21 0 0,0-22 16,-21 22-1,0 0-15,0 0 0,21-22 0,-21 1 16,21 21-16,0-21 0,-21 20 0,22-20 15,-1 21-15,0 0 0,0 0 16,21-1-16,-20 22 0,-1 0 0,0 0 16,0 0-16,0 0 15,0 22-15,1-1 0,-1 0 0,0 0 0,0 21 16,-21-20-16,0 20 0,0-21 16,0 21-16,0-20 0,0 20 15,0-21-15,0 0 0,0 0 0,0 1 0,0-1 16,-21 0-16,21 0 15,-21-21-15,21 21 0,-21-21 0,-1 0 32,22-21-17,0 0-15,0 0 0,0 0 16,0-1-16,0 1 0,0 0 0,22-21 16,-22 21-16,21-22 0,0 1 15,0 21-15,0-22 0,0 22 0,1-21 16,-1 21-16,21 0 0,-21 21 15,0 0-15,22 0 0,-22 0 0,21 0 16,-21 0-16,1 21 0,-1 0 16,0 0-16,0 21 0,0-20 15,-21 20-15,21-21 0,-21 21 0,0-20 16,0-1-16,0 21 0,0-21 16,0 0-16,0 1 0,0-1 0,-21-21 15,21 21-15,-21-21 0,0 21 16,0-21-1,0 0-15,-1 0 0,22-21 16,0 0-16,0 0 0,0-1 16,0-20-16,0 21 15,22 0-15,-1-22 0,0 1 0,21 0 16,-21-1-16,22 1 0,-1 21 16,0-21-16,1 20 0,20 1 0,-20 0 15,20 21-15,-21 0 0,1 0 16,-1 0-16,0 21 0,1 0 15,-22 22-15,21-22 0,-21 21 0,1 1 16,-22-22-16,0 21 0,0-21 0,0 22 16,0-22-16,0 21 0,0-21 15,-22 0-15,1 1 0,0-1 0,0 0 16,0 0-16,0-21 0,-1 21 16,1-21-1,21-21 32</inkml:trace>
  <inkml:trace contextRef="#ctx0" brushRef="#br0" timeOffset="19259.87">17124 6816 0,'-21'0'16,"-1"0"-16,1 0 31,21-21-15</inkml:trace>
  <inkml:trace contextRef="#ctx0" brushRef="#br0" timeOffset="22959.45">19071 5969 0,'0'0'0,"0"-42"31,0 21-15,-21 21-16,0 0 16,0 21-16,-1 0 15,22 0-15,-21 0 0,0 22 0,21-1 16,-21 0-16,0 1 0,21-1 15,0 0-15,0 22 0,-21-22 0,21 22 16,0-22-16,0 0 0,0 1 0,0-1 16,21 0-16,-21 1 15,21-22-15,0 0 0,0 0 0,0-21 16,22 0-16,-22 0 0,21 0 16,1 0-16,-1 0 0,0-21 0,1 0 15,-1 0-15,0-22 0,1 22 0,20-21 16,-21-1-16,1-20 0,-1 21 15,0-1-15,-20-20 0,-1 20 0,21-20 16,-42 21-16,21-1 0,-21 1 16,0 0-16,0-1 0,0 22 0,0-21 15,0 21-15,0-1 0,-21 22 16,0 0 0,21 22-1,0-1-15,-21 0 0,21 0 16,0 21-16,0-20 0,0-1 0,0 0 15,0 0-15,0 0 0,0 0 0,21 1 16,-21-1-16,21 0 0</inkml:trace>
  <inkml:trace contextRef="#ctx0" brushRef="#br0" timeOffset="23340.43">20002 6244 0,'0'0'15,"22"-21"-15,-1 21 0,-21-21 0,21 21 16,-21-21-16,0 0 15,-21 21 17,0 0-32,-1 0 0,1 0 15,0 21-15,0 0 0,0-21 16,0 21-16,21 0 0,0 0 16,-22 1-16,22-1 0,0 0 0,0 0 15,0 0-15,0 0 0,22 1 0,-1-1 16,0 0-16,0-21 0,0 21 15,22 0-15,-22 0 0,0 1 0,0-1 16,0-21-16,-21 21 0,0 0 16,0 0-16,-21-21 15,0 0-15,0 0 16,0 0-16,-1 0 0,-20 0 16,21 0-16,-21 0 0,20-21 0,1 21 15,0-21-15,0 21 0,21-21 16,0 0-16,21-1 15,0 22-15,22-21 0,-22 0 16,0 21-16,21-21 0,-21 21 16</inkml:trace>
  <inkml:trace contextRef="#ctx0" brushRef="#br0" timeOffset="23700.59">20320 6371 0,'0'-21'31,"21"21"-15,0-21-16,0 21 0,1-21 15,20 21-15,-21-21 0,0 21 16,0-22-16,1 22 0,-22-21 0,0 0 31,-22 21-15,1 0-16,0 0 0,0 0 0,-21 21 15,20 0-15,1 1 16,0-1-16,0 0 0,0 0 0,21 0 16,0 22-16,-21-22 0,21 0 0,0 0 15,0 0-15,0 22 0,0-22 16,0 0-16,21 0 0,0-21 16,-21 21-16,21-21 0,0 0 15,0 0-15,22 0 0,-22 0 0,21 0 16,-21 0-16,1 0 0,20 0 0,-21 0 15,21-21-15,-20 0 0,-1 0 16</inkml:trace>
  <inkml:trace contextRef="#ctx0" brushRef="#br0" timeOffset="24059.97">20786 6350 0,'0'0'0,"0"-63"16,0 41-16,21 1 15,0 21 1,0 0-16,0 0 0,0 0 0,1 0 15,-1 0-15,0 0 0,0 0 16,0 0-16,0 0 0,1 21 0,-1 1 16,0-1-16,0 0 0,-21 0 0,0 0 15,21 22-15,-21-22 0,0 0 16,0 21-16,0-21 0,0 1 0,0-1 16,0 0-16,-21 0 0,0 0 15,21 0-15,-21-21 16,0 0-16,-1 0 0,22-21 31,0 0-31,0 0 16,0 0-16,0 0 0,22-22 0,-1 22 15,-21 0-15,21-21 0,0 20 16,-21-20-16,21 21 0,0 0 16,-21 0-16,22-1 0,-1 1 15,0 21-15,0 0 16,0-21-16,0 21 15,1 0-15</inkml:trace>
  <inkml:trace contextRef="#ctx0" brushRef="#br0" timeOffset="24636.27">21886 6456 0,'0'0'0,"21"-21"0,1 0 0,-1-1 15,-21 1-15,0 0 0,21 0 16,-21 0-16,0-22 0,0 22 16,0 0-16,0 0 0,0 0 15,0 0-15,-21-1 16,0 22-16,-22 0 0,22 0 0,-21 0 16,21 0-16,-22 22 0,1-1 15,0 0-15,-1 0 0,1 0 0,0 0 16,-1 22-16,22-1 0,0-21 0,0 22 15,0-1-15,21-21 0,0 21 16,0-20-16,0-1 0,0 0 0,0 0 16,21 0-16,0 0 0,0-21 15,0 0-15,22 22 0,-22-22 0,21 0 16,0 0-16,1 0 0,-22-22 0,21 1 16,1 21-16,-1-42 15,-21 21-15,21-22 0,-20 1 0,-1 0 16,0-1-16,21 1 0,-21-21 15,1 20-15,-22-20 0,21-1 0,0 22 16,-21-22-16,21 22 0,-21 0 0,0-1 16,0 1-16,0 21 0,0 42 31,0 21-31,0-20 16,0 20-16,-21 0 0,0 22 0,0-22 15,21 0-15,-22 1 0,22-1 0,0 22 16,-21-22-16,21-21 0,-21 21 15,21 1-15,0-22 0,0 21 16,0-21-16,0 1 0,0-1 16,0 0-16,21-21 0,0 0 15,1 0-15,-1 0 0,0-21 16,0 21-16,0-21 0,0-1 16</inkml:trace>
  <inkml:trace contextRef="#ctx0" brushRef="#br0" timeOffset="25196.23">22310 6350 0,'21'0'47,"0"0"-47,0 0 16,0-21-16,0 21 16,1 0-16,-1-21 0,0 21 0,0-21 15,0 21-15,0-22 0,1 1 0,-1 21 16,-21-21-16,0 0 0,0 0 15,-21 0 1,-1 21-16,1 0 0,0 0 16,-21 0-16,21 21 0,-22 0 0,22 0 15,0 0-15,-21 0 0,20 1 0,1-1 16,0 21-16,0-21 0,21 0 16,0 22-16,0-22 0,0 0 0,0 21 15,0-20-15,0-1 0,21 0 16,0-21-16,0 21 0,1-21 15,-1 0-15,21 0 0,-21 0 0,22 0 16,-22 0-16,21 0 0,0 0 16,1-21-16,-1 0 0,0-22 0,1 22 15,-1-21-15,0 0 0,1-1 0,-1 1 16,0 0-16,1-22 0,-1 22 16,-21-1-16,0 1 0,22 0 0,-43-1 15,21 1-15,-21 21 0,21 0 16,-42 42-1,0 21 1,0-21-16,-1 22 0,1-1 16,0-21-16,-21 22 0,21-1 0,-1 0 15,1 1-15,0-1 0,0 0 16,0 1-16,0-22 0,21 21 0,0-21 16,0 0-16,0 1 0,0-1 0,0 0 15,0 0 1,21-21-16,0 0 0,0 0 15,0-21-15,0 0 0,1 0 0</inkml:trace>
  <inkml:trace contextRef="#ctx0" brushRef="#br0" timeOffset="25363.95">22860 6244 0,'0'0'0,"-21"0"0,0 0 0,42 0 31,0 0-15,0 0-16,21 0 0,1 0 0,-1 0 16,0 0-16,1 0 0,20 0 15,-20 0-15,-1 0 0</inkml:trace>
  <inkml:trace contextRef="#ctx0" brushRef="#br0" timeOffset="26000.18">23622 6287 0,'-21'-64'16,"21"43"0,-21 21-16,21-21 0,0 0 0,-22-1 15,1 1-15,0 21 16,0 0 0,0 21-16,0 1 0,-1-1 0,1 0 15,0 0-15,0 21 0,0-20 16,0 20-16,-1 0 0,1-21 0,0 22 15,21-22-15,0 0 0,-21 21 16,21-20-16,0-1 0,0 0 16,0 0-16,21-21 15,0 0-15,0 0 0,1 0 0,-1 0 16,0-21-16,0 0 16,0 0-16,0-1 0,1 1 0,-1-21 15,0 21-15,0-22 0,0 1 16,22-21-16,-43 41 0,21 1 15,-21 0-15,21 21 0,-42 21 32,21 0-17,-21 1-15,21-1 0,0 0 0,-22 0 16,22 21-16,0-20 0,-21-1 16,21 0-16,0 0 0,0 0 15,0 0-15,21-21 16,1 0-16,-1 0 0,0 0 15,0 0-15,0-21 0,0 0 0,1 0 16,-1 0-16,21 0 0,-21-1 16,0 1-16,22-21 0,-22 21 0,0 0 15,0-1-15,0 1 0,1 21 16,-22 21 0,-22 1-16,1-1 15,21 0-15,-21 0 0,0 21 16,0-20-16,0-1 0,-1 21 0,22-21 15,0 0-15,-21 1 0,21-1 0,0 0 16,21-21 15,1-21-31,-1 0 16,0 21-16</inkml:trace>
  <inkml:trace contextRef="#ctx0" brushRef="#br0" timeOffset="26148.66">24088 6181 0,'0'0'0,"0"-21"15,0-43 1,-22 64 0,1 0-16,0 0 15,21 21 1,21-21 0</inkml:trace>
  <inkml:trace contextRef="#ctx0" brushRef="#br0" timeOffset="26396.12">24574 5927 0,'0'0'0,"0"-21"0,0-1 0,0 1 0,0 0 16,0 0-16,-21 21 16,0 0-16,0 21 0,21 0 15,-21 22-15,0-22 0,-1 21 16,1 0-16,0 1 0,-21-1 0,21 0 15,-1 1-15,1-1 0,0 0 0,0 1 16,0-1-16,0 0 0,-1 1 16,1-1-16,0-21 0,21 0 0,0 22 15,0-22-15,0 0 16,21-21-16,0 0 0,1 0 16,-1 0-16,21 0 0</inkml:trace>
  <inkml:trace contextRef="#ctx0" brushRef="#br0" timeOffset="26704.49">24786 6287 0,'0'0'16,"0"-22"-16,0 1 0,0 0 15,-21 21-15,0 0 0,-22 0 0,22 0 16,0 0-16,-21 0 0,21 21 16,-22-21-16,22 21 0,0 1 0,0-1 15,0-21-15,21 21 0,0 0 16,0 0-16,0 0 0,21 1 15,0-1-15,0 0 0,0-21 0,0 21 16,1-21-16,20 21 0,-21-21 16,0 21-16,-21 1 0,21-22 15,-21 21-15,0 0 0,-21 0 16,0-21 0,0 0-16,0 0 0,0 0 0,-22 0 15,22 0-15,0 0 0,-21 0 0,20 0 16,1 0-16,-21 0 0,21 0 15,21-21-15,-21 0 0,21 0 0,0-1 16,0 1-16</inkml:trace>
  <inkml:trace contextRef="#ctx0" brushRef="#br0" timeOffset="27067.47">26077 5969 0,'0'0'0,"21"-21"0,43-64 15,-43 85 1,-21 21-1,0 1-15,0-1 16,-21 21-16,0 0 0,-22 1 0,22-1 16,0 0-16,0 1 0,0-1 0,0 0 15,-22 1-15,22-22 0,21 21 16,-21 1-16,21-22 0,0 21 0,0-21 16,0 0-16,0 1 0,0-1 15,21-21-15,0 0 0,0 21 0,1-21 16,-1 0-16,0 0 0,0 0 15,-21-21-15,21 0 0</inkml:trace>
  <inkml:trace contextRef="#ctx0" brushRef="#br0" timeOffset="27220.72">25908 6244 0,'0'0'0,"-21"0"0,42 0 31,0 0-31,0 0 0,22 0 15,-1 0-15,0 21 0,22-21 0,-1 0 16,-20 0-16,20 0 0,1 0 0,20 0 16</inkml:trace>
  <inkml:trace contextRef="#ctx0" brushRef="#br0" timeOffset="27663.66">27009 6244 0,'0'-42'16,"0"21"-1,-22 21-15,1 0 0,0-21 16,0 21-16,0 0 0,-22 0 0,22 0 16,-21 0-16,0 21 0,-1-21 15,22 21-15,-21 21 0,-1-21 0,22 1 16,-21 20-16,21-21 0,-22 21 16,22-20-16,21 20 0,0-21 15,-21 0-15,21 22 0,0-22 0,0 0 16,21 0-16,0-21 15,1 0-15,-1 0 0,0 0 16,0 0-16,21 0 0,-20 0 16,-1 0-16,21-21 0,-21 0 0,0 0 15,22-22-15,-22 22 0,0-21 0,21-1 16,-20 1-16,-1 0 0,0 21 16,0-22-16,0 22 0,0 0 15,-21 42 1,-21 0-16,0 22 15,0-22-15,21 21 0,-21 0 16,0-20-16,21 20 0,-22-21 16,22 21-16,0-20 0,0-1 0,0 0 15,0 0-15,22-21 0,-1 21 16,0-21-16,21 0 0,-21 0 0,1 0 16,20 0-16,-21-21 0,21 0 0,-20 0 15,20 0-15,-21-1 0</inkml:trace>
  <inkml:trace contextRef="#ctx0" brushRef="#br0" timeOffset="28111.98">27559 5990 0,'0'0'16,"21"-21"-16,-21-21 0,0 42 31,-21 42-31,0-21 16,0 22-16,-1-1 0,1 0 15,0 1-15,0 20 0,0-21 0,0 1 16,-1-1-16,1 0 0,0 1 15,21-1-15,-21-21 0,21 0 0,-21 22 16,21-22-16,-21 0 16,21 0-16,-22-21 0,22-21 31,0 0-31,0 0 0,0 0 16,22-1-16,-1 1 0,21-21 15,-21 21-15,22-22 0,-22 22 16,21-21-16,0 21 0,1 0 0,-22-1 15,21 1-15,1 21 0,-22 0 0,21 0 16,-21 0-16,0 21 0,1-21 16,-1 22-16,-21 20 0,0-21 0,0 0 15,0 22-15,0-1 0,-21-21 16,-1 0-16,1 22 0,0-22 0,-21 0 16,21 0-16,-22 0 0,22-21 15,-21 21-15,21-21 0,-22 0 0,22 0 16,0 0-16,0 0 0,0 0 0,-1 0 15,1 0-15,0 0 16,21-21-16,0 0 0,0 0 16,21 0-16,0 0 0,22-1 15,-22-20-15,21 0 0</inkml:trace>
  <inkml:trace contextRef="#ctx0" brushRef="#br0" timeOffset="28347.4">28279 5990 0,'-22'21'31,"1"1"-15,0-1-16,0 0 0,0 21 15,-22 1-15,22-1 0,-21 0 16,21 1-16,0 20 0,-22-21 0,22 1 16,0-1-16,21 0 0,-21 1 15,21-1-15,-21-21 0,21 0 0,0 1 16,0-1-16,0 0 0,21-21 31,0 0-31,0 0 0,21 0 16,1-21-16</inkml:trace>
  <inkml:trace contextRef="#ctx0" brushRef="#br0" timeOffset="28672.65">28363 6519 0,'21'0'47,"1"0"-47,-1-21 0,0 21 0,0-21 15,21 0-15,-20 21 0,-1-21 16,0 0-16,0-1 0,0-20 0,0 21 16,1 0-16,-22 0 0,-22 21 15,-20 0 1,21 21-16,-43 0 0,22 0 0,0 0 15,-22 22-15,22-1 16,-22-21-16,43 21 0,-21-20 0,21 20 16,0-21-16,21 21 0,0-20 15,0-1-15,0 0 0,0 0 0,21-21 16,0 21-16,21-21 0,-21 0 0,22 0 16,-1 0-16,0 0 0,1 0 15,-1 0-15,0 0 0,1-21 0,-1 0 16,0 21-16</inkml:trace>
  <inkml:trace contextRef="#ctx0" brushRef="#br0" timeOffset="30315.92">28977 7112 0,'0'0'16,"-21"0"-16,0 0 0,-22 0 0,1 0 0,21 0 15,-21 0-15,-1 0 0,1 0 16,0 0-16,-22 0 0,22 0 0,-22 0 16,1 0-16,-1 0 0,1 0 15,-22 0-15,22 0 0,-22 0 16,21 0-16,-20 0 0,20 0 0,-20 0 15,20 0-15,-21 0 0,1 21 16,-1-21-16,0 21 0,-20-21 0,20 22 16,0-1-16,-21-21 0,22 21 0,-1-21 15,-21 21-15,22-21 0,-1 21 16,-21 0-16,0-21 0,0 22 0,22-22 16,-22 21-16,0-21 0,21 21 15,-20 0-15,20-21 0,0 21 16,-21-21-16,22 21 0,-22-21 0,21 22 0,-21-22 15,22 0-15,-22 0 16,21 21-16,1-21 0,-1 0 0,0 0 16,-21 21-16,22-21 0,-1 0 0,-21 0 15,22 0-15,-1 21 0,-21-21 16,21 0-16,1 0 0,-1 21 0,0-21 16,1 0-16,20 21 0,-20-21 0,-1 0 15,0 0-15,1 22 0,-1-22 16,0 21-16,1-21 0,-1 0 0,0 0 15,1 21-15,-1-21 0,21 0 0,-20 0 16,-1 0-16,0 21 0,22-21 16,-22 0-16,1 0 0,-1 0 0,0 0 15,22 0-15,-22 0 0,0 0 16,22 0-16,-22 0 0,22 0 16,-22 0-16,22 0 0,-22 0 0,0 0 15,1 0-15,-1 0 0,0 0 16,22 0-16,-22 0 0,0 0 0,1 0 15,-1 0-15,22 0 0,-22 0 0,0 0 16,22 0-16,-22 0 0,0 0 0,22 0 16,-22 0-16,22 0 0,-22 0 15,22 0-15,-22 0 0,21 0 0,1 0 16,-22 0-16,22 0 0,-1 0 0,1 0 16,-1 0-16,1 0 0,-1 0 15,-20 0-15,20 0 0,1 0 16,-22 0-16,21 0 0,1 0 0,-22 0 15,22 21-15,-1-21 0,1 0 16,-1 0-16,1 0 0,-1 0 0,-20 0 16,20 0-16,1 0 0,-22 0 0,21 0 15,-20 21-15,20-21 0,-20 0 16,-1 0-16,21 0 0,-20 22 0,20-22 16,-20 0-16,-1 0 0,0 21 0,1-21 15,-1 0-15,0 0 0,1 21 16,-22-21-16,21 0 0,0 0 15,1 0-15,-1 21 0,0-21 0,-84 0 16,84 21-16,-105-21 16,84 0-16,21 21 0,-20-21 15,20 0-15,0 0 0,-21 22 0,22-22 16,-1 0-16,-21 0 0,22 21 0,-22-21 16,21 21-16,-21-21 0,0 0 15,22 0-15,-22 21 0,21-21 0,-21 0 16,22 0-16,-22 21 0,0-21 0,0 0 15,0 0-15,1 21 0,-1-21 16,0 0-16,0 0 0,21 22 0,-20-22 16,-1 0-16,0 0 0,-21 21 0,21-21 15,0 21-15,0-21 16,-21 0-16,22 0 0,-1 0 0,-21 0 16,21 21-16,-21-21 0,21 0 0,-21 0 15,21 21-15,0-21 0,1 21 0,-1-21 16,0 0-16,0 22 0,0-22 15,0 0-15,1 0 0,-107 21 16,127-21-16,-21 0 0,22 21 0,-22-21 16,0 0-16,21 0 0,-20 21 15,-1-21-15,0 0 0,0 21 0,0-21 16,22 0-16,-22 0 0,0 0 0,0 21 16,0-21-16,0 0 15,1 0-15,-1 0 0,-21 22 0,21-22 16,0 0-16,0 0 0,0 0 0,1 0 15,-1 21-15,0-21 0,0 0 0,-21 0 16,21 0-16,0 21 0,1-21 16,-1 0-16,0 0 0,0 0 0,0 0 15,-21 21-15,21-21 0,1 0 0,-22 21 16,21-21-16,0 0 0,0 0 16,0 0-16,0 0 0,1 0 0,-1 0 15,0 0-15,0 0 0,21 0 0,-20 0 16,-1 0-16,21 0 0,-21 0 15,22 0-15,-22 0 0,21 0 16,-21 0-16,0 0 0,1 0 0,-1 0 16,0 0-16,0 0 0,0 0 15,0 0-15,1 0 0,-1 0 0,0 0 16,0 0-16,0 0 0,0 0 16,1 0-16,-1 0 0,21 0 0,0 0 15,1 0-15,20 0 0,-20 0 16,20 0-16,1 0 0,-22 0 0,21 0 15,1 0-15,-1 0 0,1 0 16,-1 0-16,1 0 0,-1 0 0,22 0 16,0 0-16,-22 0 0,22 0 15,21 0-15,-22 0 0,1 0 16,21 0-16,0 0 0,0 0 0,-1 0 16,1 0-16,21 21 31,21-21-31,22 22 15,-22-22-15,21 0 0</inkml:trace>
  <inkml:trace contextRef="#ctx0" brushRef="#br1" timeOffset="37588.24">3810 3323 0,'21'-21'0,"0"21"32,0 0-17,-21-21-15,22 0 16,-1 21-16,0-21 0,0-1 15,0 1 1,-21 0-16,21 21 0,-21-21 16,0 0-16,0 0 15,-21 21 1,0 0-16,0 0 0,0 0 16,0 0-16,-1 0 0,-20 0 15,21 0-15,0 0 0,0 0 0,-1 0 16,22 21-1,-21-21-15,21 21 63,-21 0-47,0-21-16,0 21 0,0-21 15,-1 21-15,1 1 0,-21-1 0,21 0 16,0 0-16,-22 0 0,22 0 15,0 1-15,0-1 0,0 0 0,21 0 16,0 0-16,0 0 0,0 1 16,0-1-16,0 0 0,0 0 0,42 0 15,-21-21-15,0 21 0,0 1 16,22-1-16,-1 0 0,-21-21 0,22 21 16,-22-21-16,0 21 0,0 0 0,0-21 15,0 22-15,-21-1 16,0 0-16,-21-21 15,0 21-15,0-21 16,-21 0-16,-1 21 0,1-21 0,-22 0 16,22 0-16,-21 0 0,20 0 15,-20 0-15,20 0 0,1 0 0,0 0 16,-1 0-16,1-21 0,0 0 16,21 0-16,-1 21 0,1-21 0,0-1 15,21 1-15,0 0 16,0 0-16,21 21 0,0-21 15,22 0-15,-1 21 0,0-22 16,1 1-16,-1 0 0,22 0 16</inkml:trace>
  <inkml:trace contextRef="#ctx0" brushRef="#br1" timeOffset="38102.51">4127 3090 0,'0'0'0,"0"22"47,0 20-47,0-21 0,0 21 16,0-20-16,0 20 0,-21 0 16,21 1-16,-21-1 0,21 0 0,0 1 15,-21-22-15,0 21 0,0 0 16,21-20-16,0-1 0,-22 21 0,1-21 15,21 0-15,-21-21 16,21-21 15,0 0-31,21 0 16,-21 0-16,21 0 0,-21-1 16,22-20-16,-1 21 0,-21 0 15,21 0-15,0-1 0,0 1 16,0 0-16,1 0 0,20 0 0,-21 0 15,0 21-15,22 0 0,-22 0 16,0 0-16,0 0 0,21 0 0,-20 21 16,-22 0-16,21 0 0,-21 0 15,0 0-15,0 22 0,0-22 0,0 0 16,-21 0-16,-1 22 0,1-22 16,0 0-16,21 0 0,-21-21 0,0 21 15,0 0-15,21 1 16,0-44 15,0 1-15,21 0-16,0 0 0</inkml:trace>
  <inkml:trace contextRef="#ctx0" brushRef="#br1" timeOffset="38556.41">4847 3260 0,'0'0'0,"-21"0"32,0 21-17,0 0-15,-1 0 0,1 0 0,0 1 16,0 20-16,21-21 0,-21 21 16,0-20-16,-1 20 0,1-21 15,21 21-15,0-20 0,0-1 0,0 0 16,0 0-16,0 0 0,0 0 0,21 1 15,1-22-15,-1 0 0,0 0 16,21 0-16,1 0 0,-22 0 0,21 0 16,0 0-16,1 0 0,-1-22 15,0 1-15,-20 0 0,20 0 0,-21 0 16,21 0-16,-20-22 0,-22 22 0,21-21 16,-21 21-16,0-22 15,0 1-15,0 0 0,0 20 0,-21-20 0,-1 21 16,1 0-16,0 0 15,-21-1-15,21 22 0,-22 0 0,22 0 16,-21 0-16,-1 0 0,22 22 16,-21-22-16,21 21 0,0 21 0,-1-21 15,1 0-15,0 22 0,21-22 16,0 21-16,0-21 0,0 1 0,0 20 16,0-21-16,0 0 0,21 0 15,0-21-15,1 22 0,-1-22 16,21 0-16,-21 0 0,0 0 0,22 0 0</inkml:trace>
  <inkml:trace contextRef="#ctx0" brushRef="#br1" timeOffset="39147.83">5482 3323 0,'21'0'0,"-42"0"0,42-21 0,-21 0 15,0 42 16,0 0-15,0 0-16,-21 22 16,21-22-16,-21 0 0,21 0 0,0 22 15,-21-22-15,0 0 16,21 0-16,-22 0 0,22 0 0,0 1 16,0-1-16,0 0 15,22-21 1,-1 0-16,0 0 15,0-21-15,0 0 0,0 21 0,1-22 16,-1 1-16,0 0 0,0-21 0,0 21 16,0-1-16,1 1 0,-1 0 0,-21 0 15,21 0-15,0 0 0,0 21 16,-21 21 15,0 0-31,0 0 0,0 0 0,0 0 16,0 1-16,0-1 0,0 0 0,0 0 15,-21 0-15,21 0 0,0 1 16,0-1-16,21-21 16,0 21-16,1-21 0,-1 0 15,0 0-15,21 0 0,-21 0 0,1 0 16,20 0-16,-21-21 0,21 0 0,-20-1 16,-1 1-16,0 0 15,0 0-15,0-21 0,-21-1 0,0 22 0,0-21 16,0-1-16,0 1 15,0 0-15,0 21 0,-21-22 0,0 22 16,0 21-16,0-21 0,-1 21 0,1 0 16,-21 0-16,21 0 0,0 0 15,-1 21-15,1-21 0,21 21 16,-21 0-16</inkml:trace>
  <inkml:trace contextRef="#ctx0" brushRef="#br1" timeOffset="39596.66">7747 2794 0,'0'21'31,"-21"-21"-31,0 21 0,-1 1 0,1 20 16,21-21-16,-21 21 0,0-20 16,0 20-16,0 0 0,-1 1 0,-20 20 15,21-21-15,0 1 0,0-1 16,21 0-16,0 1 0,-22-1 0,22-21 16,0 22-16,0-22 0,0 0 0,22-21 15,-1 21-15,0-21 16,0 0-16,0 0 0,22 0 0,-22 0 15,21 0-15,0 0 0,-20-21 16,20 0-16,0 21 0,-21-21 0,1-22 16,20 22-16,-42 0 0</inkml:trace>
  <inkml:trace contextRef="#ctx0" brushRef="#br1" timeOffset="39776.18">7366 3196 0,'0'0'15,"-21"0"-15,42 0 16,0 0 0,0 0-16,0 0 15,22 0-15,-22 0 0,21-21 0,1 21 16,-1 0-16,21 0 0,-20-21 16,-1 21-16,0 0 0,22 0 0,-22-21 15</inkml:trace>
  <inkml:trace contextRef="#ctx0" brushRef="#br1" timeOffset="40311.69">8318 3217 0,'0'0'0,"43"0"32,-43-21-32,0 0 0,21 0 15,-21 0-15,0 0 0,0-1 16,0 1-16,0 0 15,0 0-15,-21 21 16,0 0-16,-1-21 0,1 21 0,0 0 16,0 0-16,-21 0 0,20 0 0,1 0 15,-21 21-15,21 0 0,0 0 16,-22 0-16,22 1 0,0 20 0,0 0 16,0-21-16,-1 22 0,1-1 15,21-21-15,0 22 0,0-22 16,0 0-16,0 0 0,21 0 0,1 0 0,-1 1 15,0-22-15,0 0 0,21 0 16,1 0-16,-22 0 0,21 0 16,-21-22-16,22 22 0,-1-21 15,-21 0-15,0 0 0,1 0 0,-1-22 16,0 22-16,0-21 0,0 21 0,-21-22 16,0 22-16,0-21 0,0-22 15,0 43-15,0 0 0,-21 21 31,0 0-31,0 21 16,21 0-16,0 22 0,-21-22 0,21 21 16,0-21-16,0 22 15,-22-22-15,22 21 0,0-21 0,0 22 16,0-22-16,0 0 0,22 0 16,-1-21-16,0 21 0,0 1 15,21-22-15,-20 0 0,-1 0 0,0 0 16,21-22-16,-21 1 0,22 0 15,-22 0-15</inkml:trace>
  <inkml:trace contextRef="#ctx0" brushRef="#br1" timeOffset="40784.49">8953 2879 0,'0'0'0,"-21"0"0,0 0 15,0 21-15,0 0 16,21 0-16,-21 0 0,-1 1 15,22-1-15,0 0 0,-21 21 0,21-21 16,-21 22-16,21-1 0,-21-21 0,21 22 16,0-22-16,0 21 0,-21-21 15,21 0-15,0 1 0,0-1 0,-21 0 16,21 0 0,0-42-1,0 0-15,0 0 16,21-1-1,0-20-15,0 21 0,0 0 0,0-22 16,1 22-16,-1 0 0,21 0 16,-21 0-16,22 0 0,-1-1 0,-21 22 15,21 0-15,1-21 0,-1 21 0,-21 0 16,0 0-16,22 21 0,-22-21 16,0 22-16,0-1 0,-21 0 0,0 0 15,0 0-15,0 0 0,0 22 0,-21-22 16,0 0-16,-21 0 0,20 0 15,-20 1-15,0-1 0,-1 0 0,-20-21 16,21 21-16,-1-21 0,1 0 16,21 0-16,-22 0 0,22 0 15,0 0-15,0 0 0,21-21 16,0 0 0,0 0-16,21-1 0,0 1 0,0 0 15,22 0-15,-1-21 0</inkml:trace>
  <inkml:trace contextRef="#ctx0" brushRef="#br1" timeOffset="41027.49">9652 2815 0,'0'0'0,"0"21"31,0 1-31,0-1 0,0 0 0,0 0 16,0 0-16,-21 22 0,0-22 0,-1 21 15,1-21-15,21 22 0,-21-22 16,0 21-16,0 0 0,21-20 0,0-1 16,-21 21-16,21-21 0,-22 0 0,22 1 15,0-1-15,22-21 16,-1 0-16,0 0 16,0-21-16,0 21 15</inkml:trace>
  <inkml:trace contextRef="#ctx0" brushRef="#br1" timeOffset="41392.04">9758 3069 0,'0'0'0,"0"21"0,0 1 16,21-22-1,0 0 1,0 0-16,0 0 0,22 0 15,-22 0-15,0 0 0,21 0 0,-20-22 16,-1 22-16,0-21 0,0 0 0,0 21 16,0-21-16,-21 0 15,0 0-15,0-1 16,-21 22-16,0 0 0,-21 0 16,21 0-16,-22 0 0,22 0 15,-21 0-15,21 22 0,-22-1 0,22 0 16,0 0-16,-21 0 0,20 0 15,1 1-15,21-1 0,0 21 0,-21-21 16,21 0-16,0 1 0,0-1 0,0 0 16,0 0-16,21 0 0,0-21 15,1 0-15,-1 21 0,0-21 0,21 0 16,1 0-16,-1 0 0,0 0 16,1-21-16</inkml:trace>
  <inkml:trace contextRef="#ctx0" brushRef="#br1" timeOffset="41775.72">10583 3006 0,'0'0'0,"0"-21"0,0-1 16,0 1-1,-21 21-15,0 0 0,0 0 0,0 0 16,-1 0-16,-20 0 0,21 21 0,0 1 16,-22-22-16,22 21 0,0 0 15,0-21-15,21 21 0,0 0 0,0 0 16,0 1-16,0-1 15,21 0-15,0-21 16,22 21-16,-22-21 0,0 21 0,21-21 16,-21 21-16,1-21 0,20 22 15,-21-22-15,0 21 0,0-21 0,-21 21 16,22 0-16,-22 0 16,0 0-16,-22-21 15,1 0-15,0 22 0,-21-22 16,21 0-16,-22 0 0,1 0 15,0 0-15,-1 0 0,1 0 0,0-22 16,-1 22-16,22 0 0,-21 0 0,21-21 16,-1 21-16,1 0 0,0 0 15,21-21-15,0 0 16,0 0 0,21 21-16,0-21 0,22 21 0,-1-22 15</inkml:trace>
  <inkml:trace contextRef="#ctx0" brushRef="#br1" timeOffset="42127.73">11642 2963 0,'-22'0'16,"44"0"-16,-65 0 0,22 0 0,21 22 15,-21-22 1,21 21-16,21-21 16,0 0-1,0 0 1,-21-21 0,0-1-16,0 1 15,-21 21-15,0 0 16,0 0-16,0 0 0,0 0 15,-1 0 1,1 21-16,21 1 16,0-1-1,21 0 1,1-21-16,-1 0 0</inkml:trace>
  <inkml:trace contextRef="#ctx0" brushRef="#br1" timeOffset="42627.65">11599 3302 0,'0'0'0,"-21"0"0,42 0 46,0-21-46,1 21 16,-22 21 15,0 0-31,0 0 16,0 1-16,-22-22 0,22 21 16,-21 0-16,0-21 15,0 0-15,21 21 16,-21-21-16,0 0 15,21-21 1,0 0-16,0 0 16,0-1-1,21 1-15,0 21 0,-21-21 0,21 0 16,0 21-16,0 0 0,1 0 16,-1 0-16,0 0 0,0 0 15,0 21-15,-21 0 0,21 0 16,-21 1-16,0-1 0,0 0 15,0 0-15,0 0 0,-21 22 16,0-22-16,-21 0 0,21 21 0,-43-21 16,22 1-16,-22 20 0,1-21 15,-1 0-15,1 0 0,-1 1 0,-20-22 16,20 21-16,-21-21 0</inkml:trace>
  <inkml:trace contextRef="#ctx0" brushRef="#br1" timeOffset="43708.21">3196 9017 0,'0'21'15,"0"0"-15,21-21 31,0 0-31,1-21 0,-1 21 0,21-21 16,-21 0-16,0 0 0,22 0 16,-22-1-16,0 1 0,0 21 0,0-21 15,-21 0-15,0 0 0,0 0 16,-21-1-16,-21 22 0,21 0 16,-22 0-16,1 0 0,0 0 15,-1 22-15,1-22 0,0 21 16,-1 0-16,22 0 0,-21 0 0,21 0 15,0 1-15,-1-1 0,22 0 16,0 0-16,0 0 0,0 0 0,22 1 16,-1-1-16,0 0 0,0 0 15,0 0-15,22 0 0,-22-21 0,21 22 16,0-1-16,-20 0 0,-1 0 0,0 0 16,0 0-16,-21 1 15,0-1-15,0 0 0,-21 0 16,0 0-16,-22-21 0,22 21 0,-21 1 15,0-22-15,-22 0 0,22 21 16,-1-21-16,1 0 0,-21 0 0,20 0 16,1-21-16,21-1 0,-22 1 15,22 0-15,0 0 0,0 0 0,21 0 16,0-22-16,0 1 0,0 21 16,0-22-16,0 1 0,0 21 0,42 0 15,-21-22-15,1 22 0,20 21 16,0-21-16,-21 21 0,22 0 0,-22 0 15,21 0-15,-21 0 0,1 0 0,20 0 16,-21 21-16</inkml:trace>
  <inkml:trace contextRef="#ctx0" brushRef="#br1" timeOffset="44057.19">3514 9271 0,'0'0'0,"21"0"15,0 0 1,-21-21-16,21 21 0,0-21 0,0 0 16,1-1-16,-1 1 0,0 21 15,-21-42-15,21 21 0,0 0 0,-21-1 16,21 1-16,-21 0 0,0 0 0,0 0 16,-21 21-1,0 0-15,-21 0 0,21 21 16,-1-21-16,-20 21 0,21 21 0,0-20 15,-22-1-15,22 21 0,0 0 16,0-20-16,21 20 0,0-21 0,0 21 16,-21-20-16,21-1 0,0 0 15,0 0-15,0 0 0,21 0 0,0-21 16,0 0-16,0 0 0,22 0 0,-22 0 16,21 0-16,-21 0 0,22 0 15,-1 0-15,0-21 0,-20 0 0,20 0 16,0 0-16,1 0 0,-1-22 0</inkml:trace>
  <inkml:trace contextRef="#ctx0" brushRef="#br1" timeOffset="44296.06">4254 8700 0,'0'0'0,"0"-22"0,-21 44 47,21 20-47,-21-21 0,0 21 0,21 1 15,0-1-15,-21 0 0,0 22 16,-1-22-16,22 1 0,-21-1 0,0 0 16,21 1-16,0-22 0,-21 21 0,0-21 15,21 0-15,0 1 0,0-1 16,0 0-16,21-21 16,0 0-16,0 0 15,0 0-15,-21-21 0,43 0 16,-22-1-16</inkml:trace>
  <inkml:trace contextRef="#ctx0" brushRef="#br1" timeOffset="44656.08">4381 9059 0,'0'0'0,"0"22"16,0-1-16,-21-21 0,21 21 0,-21-21 0,21 21 15,21-21 16,0 0-31,1 0 0,-1 0 16,0-21-16,21 0 0,-21 21 16,1-21-16,-1-1 0,0 22 0,-21-21 15,0 0-15,0 0 16,0 0-16,0 0 0,-21 21 16,0 0-16,-1 0 0,1 0 0,-21 0 15,21 0-15,0 21 0,-22 0 16,22-21-16,0 21 0,0 0 15,0 22-15,-1-22 0,1 0 0,21 0 0,-21 21 16,21-20-16,0-1 16,0 0-16,0 0 0,0 0 0,0 0 15,21 1-15,0-22 0,1 0 16,-1 0-16,0 0 0,0 0 16,21 0-16,1 0 0,-22 0 0,21-22 15,1 22-15</inkml:trace>
  <inkml:trace contextRef="#ctx0" brushRef="#br1" timeOffset="45167.79">5080 8954 0,'0'0'0,"0"-22"0,0 1 16,-21 21 0,0 0-16,-1 0 0,1 21 15,0 1-15,0-1 0,0 0 16,0 0-16,-1 21 0,1-20 0,0-1 15,0 21-15,0-21 0,21 22 0,-21-22 16,-1 0-16,22 21 0,0-21 16,0 1-16,0-1 0,0 0 15,22-21-15,-1 0 0,21 0 16,-21 0-16,22 0 0,-1 0 16,-21 0-16,21-21 0,1 21 15,-1-21-15,0-1 0,1 1 0,-1 0 0,0-21 16,1 21-16,-22-22 15,21 22-15,-21-21 0,22-1 0,-22 1 16,0 0-16,-21-1 0,21 1 0,-21 0 16,21-1-16,-21 1 0,0 21 15,0 0-15,0 0 0,-21 42 32,0 0-32,0 0 0,21 0 15,0 22-15,-21-22 0,0 21 0,-1 0 16,22 1-16,-21-1 0,0 0 0,21 1 15,-21-22-15,21 21 16,0-21-16,0 22 0,0-22 0,0 0 16,0 0-16,0 0 0,0 1 0,21-1 15,0-21 1,0 0-16,22 0 0,-22 0 16,0-21-16,0-1 0,0 1 0,22 21 15,-22-21-15,0 0 0,0-21 16</inkml:trace>
  <inkml:trace contextRef="#ctx0" brushRef="#br1" timeOffset="45352.69">5419 8954 0,'0'0'0,"-22"21"16,22 0-1,22-21-15,-1 0 0,0 0 16,21 0-16,-21 0 0,22 0 0,-1 0 15,0 0-15,1 0 0,-1 0 0,0 0 16,1-21-16,-1 0 0,-21 21 16,22-22-16,-22 22 0,0-21 0</inkml:trace>
  <inkml:trace contextRef="#ctx0" brushRef="#br1" timeOffset="46291.98">7091 8869 0,'0'0'0,"21"0"0,-21-21 0,21 0 15,-21 42 32,0 0-47,0 0 16,0 0-16,0 0 0,0 1 0,-21 20 16,21-21-16,-21 0 0,0 0 0,21 1 15,-22-1-15,1 0 0,0 0 16,0-21-16,21 21 0,-21-21 15,21-21 17,0 0-32,21 21 0,-21-21 0,21 0 15,0-1-15,0-20 0,1 21 0,-1 0 16,0-22-16,0 22 0,0 0 16,0 0-16,1-21 0,-1 42 0,-21-22 15,21 1-15,0 21 16,-42 0-1,0 21 1,0 1-16,-22-22 0,1 21 16,21 0-16,-22-21 0,1 21 0,0 0 15,-1-21-15,1 21 0,21 1 0,-21-22 16,20 0-16,44 0 31,-1 0-31,21 0 0,-21 0 16,22 0-16,-1 0 0,-21 0 15,21 0-15,1 0 0,-22 0 0,21 0 16,-21 0-16,1 0 0,-1 0 16,0 0-16,0 0 0,-42 0 31,21-22-31,-21 1 16,-22 21-16,22-21 0,0 0 15,-21 21-15,21-21 0,-22 0 0,1-1 16,21 1-16,0 0 0,-1 0 0,1 21 15,0-21-15,21 0 0,21 63 47,0-21-47,1 0 0,-22 22 16,21-1-16,-21-21 0,21 21 0,-21 1 16,0-22-16,0 21 0,21-21 15,-21 1-15,0-1 0,0 0 0,0 0 16</inkml:trace>
  <inkml:trace contextRef="#ctx0" brushRef="#br1" timeOffset="47163.58">8255 9165 0,'0'0'0,"-21"0"0,0 21 0,21 1 31,21-22-15,0 0-16,0-22 15,0 1-15,0 21 16,22-21-16,-22 0 0,21 0 0,1 0 16,-1-1-16,-21 1 0,21-21 0,1 21 15,-1-22-15,-21 1 0,22 0 16,-22-1-16,0 1 0,-21 21 0,0-21 16,0-1-16,0 22 0,0 0 15,0 0-15,0 0 0,-21-1 0,21 1 16,-21 21-16,-1 0 0,1 0 0,0 0 15,0 0-15,0 0 0,0 21 16,-1 1-16,22-1 0,-21 0 0,0 21 16,21 1-16,0 20 0,-21-21 15,0 22-15,0-1 0,21 1 16,-22-1-16,1 1 0,0-1 0,21 1 16,-21 21-16,0-22 0,0 22 0,-1 21 15,22-22-15,-21 1 0,0 21 16,-21-22-16,21 22 0,-1 0 0,1 0 15,0 0-15,0 0 0,-21-1 0,20 1 16,1-21-16,0 21 0,0-22 0,0 1 16,0 0-16,-1-1 0,22-20 15,0-1-15,0 1 0,0-22 0,0 1 16,0-1-16,0 0 0,0-21 0,22 1 16,-1-22-16,0 0 15,0 0-15,0 0 0,0-22 0,1 1 16,-1-21-16,21 21 0,0-43 15,-20 22-15,20-22 0,0 1 0,22-22 16,-22 1-16,0-1 0,1 0 0,-1 1 16,0-22-16,-20 0 0,-1 21 15,0-21-15,-21 1 0,0 20 0,0 0 16,-21 1-16,0-1 0,-1 21 0,-20 1 16,0-1-16,-1 22 0,1 0 15,0-1-15,-1 22 0,1 0 0,21 0 16,-21 21-16,20 0 0,1-21 0,0 21 15,0 0-15,42 0 32,0 0-32,0 0 15,1 0-15,-1 0 0,0 0 16,0 0-16,0 0 0,0-21 0,1 21 16,-1-22-16,0 22 0,0-21 0,0 21 15,0-21-15,1 21 0</inkml:trace>
  <inkml:trace contextRef="#ctx0" brushRef="#br1" timeOffset="47596.32">8805 9335 0,'0'0'0,"-21"0"0,0-22 15,21 1-15,-21 21 0,21-21 0,0 0 16,0 0-1,0 0-15,0-1 0,21 22 16,0-21-16,0 0 0,0 21 0,1-21 16,20 21-16,-21 0 0,0 0 15,22 0-15,-22 0 0,21 0 0,-21 0 16,0 21-16,1 0 0,-1 0 16,0 1-16,-21-1 0,0 0 0,0 0 15,0 0-15,0 0 0,0 22 16,0-22-16,-21 0 0,0 0 0,-1-21 15,1 21-15,0 1 0,0-22 16,21-22 15,0 1-31,0 0 16,0 0-16,0 0 0,21 0 0,-21-1 16,21 1-16,-21 0 0,0 0 0,21 21 15,1-21-15,-1 0 0,-21-1 16,21 22-16,0 0 0,-21-21 0,21 21 15,0 0-15,1 0 0,-1 0 16,0 0-16,0 0 0,0 0 16,0 0-16,1 0 0</inkml:trace>
  <inkml:trace contextRef="#ctx0" brushRef="#br1" timeOffset="48448.15">9715 9144 0,'-21'0'31,"0"0"-31,0 0 0,0 21 0,0-21 16,-22 21-16,22 1 0,0-1 15,0 0-15,0 0 0,-22 0 16,22 0-16,0 1 0,21-1 0,0 0 16,-21-21-16,21 21 0,0 0 15,0 0-15,21-21 16,0 0-16,0 0 15,0 0-15,1 0 0,-1 0 16,0-21-16,0 21 0,-21-21 0,21 0 16,0 21-16,-21-21 0,0 0 0,0-1 15,22 1-15,-22 0 0,0 0 16,21-21-16,-21 20 0,0 1 0,21 0 16,0 0-16,0 21 15,0 0 1,1 0-16,-1 0 0,0 0 0,0 21 15,0 0-15,-21 0 0,21-21 0,1 22 16,-1-1-16,-21 0 0,0 0 16,0 0-16,0 0 0,0 1 0,0-1 15,0 0-15,0 0 0,-21-21 16,21 21-16,-22-21 16,1 0-16,0 0 15,21-21 1,0 0-16,0 0 15,0 0-15,0-1 16,21 1-16,-21 0 0,21-21 0,1 21 16,20-1-16,-21 1 0,0 0 15,0 21-15,22-21 0,-22 21 0,21 0 16,-21 0-16,22 0 0,-22 0 0,0 0 16,21 21-16,-20-21 0,-1 21 15,0 0-15,-21 1 0,0-1 0,0 0 16,0 0-16,0 0 0,0 0 0,0 1 15,0-1-15,-21-21 16,0 21-16,-1-21 0,1 0 16,0 0-16,21-21 31,0 0-15,0-1-16,0 1 0,21 0 15,0 0-15,1 0 0,-1 0 0,0-22 16,0 22-16,21 0 15,-20 0-15,20 0 0,-21 21 0,0 0 16,0 0-16,22 0 0,-22 0 0,0 0 16,0 21-16,-21 0 0,0 0 0,21 0 15,-21 0-15,0 22 0,0-1 16,0-21-16,0 0 0,-21 1 16,0-1-16,21 0 0,-21 0 15,0-21-15,0 21 0,-1-21 0,1 0 16,0 0-16</inkml:trace>
  <inkml:trace contextRef="#ctx0" brushRef="#br1" timeOffset="49040.51">12171 8615 0,'0'0'0,"-21"0"32,-22 21-17,22 0-15,0 0 0,0 22 0,0-1 16,-1 22-16,-20-22 0,21 21 0,0-20 15,0 20-15,-1-20 0,22-1 16,0 21-16,-21-20 0,21-22 0,0 21 16,0 1-16,0-22 0,0 0 0,0 0 15,0 0-15,21-21 0,1 0 0,-1 0 16,0 0-16,0 0 0,0 0 16,0 0-16,22 0 0,-22-21 0,0 0 15,21 0-15,-20 0 0,-1-1 0</inkml:trace>
  <inkml:trace contextRef="#ctx0" brushRef="#br1" timeOffset="49232.34">11726 8932 0,'0'0'0,"0"22"15,21-22-15,1 0 16,-1 21-16,21-21 0,0 0 15,1 0-15,-1 0 0,22 0 0,-22 0 16,21 0-16,1 0 0,-22 0 0,22 0 16,-1 0-16,-20-21 0,-1 21 15</inkml:trace>
  <inkml:trace contextRef="#ctx0" brushRef="#br1" timeOffset="49768.52">12763 9186 0,'0'0'16,"22"0"0,-1 0-16,0 0 0,0 0 15,0 0-15,0-21 0,1 0 0,-1 0 16,-21 0-16,0 0 16,0-1-16,0 1 0,0 0 0,0 0 15,0 0-15,-21 0 0,-1-1 16,1 1-16,0 0 0,-21 0 15,21 21-15,-22 0 0,22 0 0,-21 0 16,21 21-16,-22-21 0,22 21 16,-21 22-16,21-22 0,-1 21 0,-20-21 15,21 22-15,0-1 0,0-21 0,21 21 16,0-20-16,0 20 0,0-21 16,0 0-16,0 0 0,21 1 15,0-22-15,0 0 0,0 0 0,0 0 16,22 0-16,-22 0 0,0 0 15,21 0-15,-20-22 0,20 22 16,-21-21-16,21 0 0,-20 0 0,20 0 16,-21-22-16,0 22 0,0-21 15,1 21-15,-22-22 0,0 1 0,0 21 16,0 0-16,0 0 0,0-1 0,0 44 31,-22-1-31,1 21 0,0-21 0,21 0 16,0 22-16,-21-1 0,21-21 0,0 22 15,0-22-15,0 0 0,0 0 16,0 21-16,21-20 0,0-1 16,0-21-16,1 0 0,20 0 0,-21 0 15,21 0-15,1 0 16,-1 0-16,0 0 0,22 0 0,-22-21 16,1-1-16,-1 1 0</inkml:trace>
  <inkml:trace contextRef="#ctx0" brushRef="#br1" timeOffset="50227.62">13674 8721 0,'0'0'0,"0"-21"0,0-1 0,0 1 16,0 0-16,-22 21 0,1 0 0,0 0 15,21 21-15,-21 0 0,0 1 0,21 20 16,0 0-16,-21 1 0,21-1 16,-22 0-16,22 22 0,0-22 15,-21 0-15,21 1 0,0-1 0,0 0 16,0-20-16,0 20 0,0-21 15,0 0-15,0 0 0,0 1 16,0-44 15,0 1-31,0 0 16,0 0-16,0 0 0,0-22 0,0 22 16,21-21-16,1 21 0,-1-22 15,0 22-15,21-21 0,-21 21 0,22-22 16,-22 22-16,21 0 0,1 21 0,-1 0 15,-21 0-15,21 0 16,1 0-16,-22 21 0,21 0 0,-21 22 16,1-22-16,-1 0 0,-21 21 0,0-20 15,0 20-15,0-21 0,-21 0 16,-1 22-16,-20-22 0,0 0 0,-1 0 16,1-21-16,0 21 0,-22 0 0,22-21 15,0 0-15,-1 22 0,22-22 16,-21 0-16,21 0 0,-1 0 0,22-22 15,0 1 1,43 0-16,-22 0 0,0 0 16,0 0-16,22-1 0,-1-20 15</inkml:trace>
  <inkml:trace contextRef="#ctx0" brushRef="#br1" timeOffset="50468.5">14520 8657 0,'0'21'16,"-21"-21"0,0 43-16,0-22 0,0 21 15,-1-21-15,1 22 0,0 20 0,0-20 16,0-1-16,21 0 0,-21-21 16,-1 22-16,1-1 0,21-21 15,0 22-15,0-22 0,0 0 0,0 0 16,0 0-16,0 0 0,21-21 15,1 0-15,-1 0 16,0 0-16,0 0 0,0-21 0,0 21 16,22-21-16</inkml:trace>
  <inkml:trace contextRef="#ctx0" brushRef="#br1" timeOffset="50803.71">14605 9059 0,'-21'22'31,"21"-1"-15,21-21-16,0 0 16,0 0-16,0 0 0,22 0 15,-22 0-15,0 0 0,0 0 0,0-21 16,1 21-16,-1-22 0,-21 1 16,0 0-16,0 0 0,0 0 15,0 0-15,0-1 0,-21 22 16,-1 0-16,1 0 0,0 0 15,0 0-15,0 22 0,0-1 0,-1 0 16,1 0-16,0 0 0,0 22 16,21-22-16,-21 0 0,21 21 15,0-21-15,0 1 0,0-1 0,0 0 16,0 0-16,0 0 0,21 0 0,0-21 16,0 0-16,0 22 0,1-22 15,-1 0-15,0 0 0,0 0 16,0-22-16,0 22 0,1-21 0</inkml:trace>
  <inkml:trace contextRef="#ctx0" brushRef="#br1" timeOffset="51336.57">15240 8805 0,'0'0'0,"0"22"31,0-1-31,-21 0 16,0 0-16,-1 0 0,1 0 0,0 22 15,0-22-15,21 21 0,-21-21 0,0 22 16,-1-22-16,1 21 0,21-21 16,0 1-16,0-1 0,0 0 0,0 0 15,0 0-15,0 0 16,0-42 15,0 0-31,0 0 0,0 0 16,0 0-16,0-22 0,0 22 15,21-21-15,1-1 0,-1 1 0,0 21 16,0-21-16,0-1 0,22 1 0,-1 21 16,-21 0-16,21-1 0,1 1 15,-1 0-15,0 21 0,1 0 0,-22 0 16,21 21-16,1 0 0,-22 22 15,0-22-15,0 21 0,0-21 0,0 22 16,-21-1-16,0-21 0,0 22 0,0-22 16,0 0-16,0 0 15,-21 0-15,0 0 0,0 1 0,0-1 16,0 0-16,-1-21 0,1 0 16,0 0-16,0 0 15,21-21 1,0 0-1,21 21-15,0-22 0,0 22 16,1-21-16,-1 21 0,0-21 0</inkml:trace>
  <inkml:trace contextRef="#ctx0" brushRef="#br1" timeOffset="52432.68">16150 8911 0,'21'0'15,"-42"0"-15,63-21 0,-20 0 0,-22 0 16,0 0-16,0-1 0,0 1 0,-22 21 15,1-21-15,-21 21 0,21 0 16,-22 0-16,1 21 0,21 0 16,-21 1-16,-1-1 0,1 0 0,21 21 15,-22-21-15,22 22 0,0-22 16,0 21-16,0-21 0,21 1 0,0 20 16,0-21-16,0 0 0,0 0 0,0 1 15,0-1-15,21-21 16,0 0-16,0 0 0,22 0 15,-22 0-15,0 0 0,21 0 0,-21 0 16,22 0-16,-22-21 0,21-1 16,-21 1-16,1 0 0,-1 0 0,21-21 15,-21 20-15,-21-20 0,21 0 0,-21 21 16,22-22-16,-22 22 0,0-21 16,0 21-16,0-1 0,-22 44 31,1-1-31,21 0 0,0 0 0,-21 0 15,21 22-15,-21-22 0,21 0 0,0 21 16,0-21-16,0 1 0,0-1 16,0 0-16,0 0 0,0 0 15,21-21-15,0 21 0,0-21 0,1 0 16,-1 0-16,0 0 0,0 0 16,21 0-16,-20 0 0,20 0 0,0-21 15,-21 21-15,22-21 0,-22 0 0,21-21 16,-21 20-16,1-20 0,-1 0 15,-21 21-15,21-22 0,0 1 16,-21 0-16,0 20 0,0 1 0,0 0 16,0 42-1,0 0-15,0 1 16,0-1-16,-21 21 0,0 0 16,21-20-16,-21 20 0,21-21 15,0 0-15,0 22 0,-22-22 0,22 0 16,-21 0-16,0 0 15,21 0-15,-21 1 16,21-44 15,0 1-31,0 0 0,0 0 16,0 0-16,0-22 0,21 22 16,0-21-16,0 21 0,1-22 0,20 1 15,-21 21-15,21-21 0,-20 20 0,20 1 16,-21 0-16,0 21 0,0 0 15,22 0-15,-22 0 0,0 0 16,0 0-16,0 21 0,-21 22 0,22-22 16,-1 0-16,-21 21 0,21-21 15,-21 22-15,0-22 0,0 21 0,0-21 16,0 1-16,0-1 0,0 0 0,0 0 16,-21 0-16,0-21 15,-1 0 1,1 0-16,0 0 15,21-21-15,0 0 16,0 0-16,0 0 0,0-1 16,21-20-16,0 21 15,1-21-15,20 20 0,-21-20 0,21 0 16,1 21-16,-22-22 0,42 22 0,-20 0 16,-1 21-16,0 0 0,1 0 15,-22 0-15,21 0 0,-21 21 0,1 0 16,-22 22-16,0-22 0,0 21 0,0 0 15,0 1-15,-22-22 0,1 21 16,0 1-16,0-22 0,-21 0 0,20 0 16,1 0-16,0 0 0,21 1 15,-21-22-15,21 21 0,-21-21 0,42 0 47,0-21-47,0 21 16,22-22-16,-22 1 0,21 0 0,0 0 15</inkml:trace>
  <inkml:trace contextRef="#ctx0" brushRef="#br1" timeOffset="52784.53">17801 8890 0,'0'21'16,"21"-21"15,0 0-31,1 0 15,-1 0-15,21 0 0,-21 0 16,0 0-16,1 0 0,20-21 16,-21 21-16,0-21 0,-21 0 0,0 0 15,21-1-15,-21 1 0,0 0 0,0 0 16,0 0-16,0 0 0,-21 21 16,0 0-16,0 0 0,-21 0 0,20 0 15,-20 0-15,0 21 0,-1 0 0,22 21 16,-21-21-16,0 22 0,20-22 15,1 21-15,0 1 0,0-22 0,21 21 16,0-21-16,0 0 0,0 1 16,21-1-16,0 0 0,0 0 0,22 0 15,-22-21-15,21 0 0,-21 0 16,22 0-16,-22 0 0,21 0 16,-21 0-16,1 0 0,20 0 0,-21-21 15,21 0-15,-20 21 0</inkml:trace>
  <inkml:trace contextRef="#ctx0" brushRef="#br1" timeOffset="52959.92">18267 9081 0,'0'0'16,"0"21"-16,-21-21 16,-1 0 30,1 21-46,0-21 16,0 0-16,0 21 0</inkml:trace>
  <inkml:trace contextRef="#ctx0" brushRef="#br1" timeOffset="53884.97">3260 11409 0,'-22'0'16,"22"-21"0,22 0-16,-1-1 15,0 1-15,21 0 0,-21 0 16,1 0-16,-1 0 0,-21-1 15,0 1-15,0 0 0,-21 21 16,-22 0-16,22 0 0,-21 0 16,-1 0-16,1 0 0,-21 21 0,20 0 15,1-21-15,0 22 0,-1-1 16,1 0-16,21 0 0,-22 21 0,22-20 16,0-1-16,21 0 0,0 0 15,0 21-15,0-20 0,42 20 0,-20-21 16,20 0-16,0 22 0,-21-22 0,43 0 15,-22 21-15,1-21 0,-1 22 16,0-22-16,-21 0 0,1 0 16,-1 22-16,-21-22 0,0 0 0,0 0 15,-21 0-15,-22 0 0,1 1 0,0-1 16,-1 0-16,-20-21 16,-1 0-16,22 0 0,-22 0 0,1 0 15,-1 0-15,22-21 0,-21 0 16,20-22-16,22 22 0,0 0 0,0-21 15,0-1-15,21 1 0,0 21 0,0-22 16,0 1-16,21 21 0,0-21 16,21 20-16,-21-20 0,22 21 0,-1 21 15,22-21-15,-22 0 0,0 21 16,1 0-16,-1 0 0,0 0 16</inkml:trace>
  <inkml:trace contextRef="#ctx0" brushRef="#br1" timeOffset="54215.35">3429 11811 0,'0'0'0,"21"0"0,0 0 0,0 0 0,1 0 15,20 0-15,-21 0 0,0 0 16,22-21-16,-22 0 0,21 0 0,-21 21 16,22-22-16,-22-20 0,0 21 0,0 0 15,0 0-15,-21-1 0,0 1 16,0 0-16,0 0 0,0 0 0,-21 0 15,-21 21-15,21 0 0,-22 0 16,1 0-16,21 21 0,-22 0 16,1-21-16,0 42 0,21-21 0,-22 1 15,22 20-15,0-21 0,21 21 16,0-20-16,0 20 0,0-21 0,0 21 16,0-20-16,0-1 0,21 0 15,0 0-15,0 0 0,1 0 0,20-21 16,-21 0-16,21 0 0,-20 0 0,20 0 15,0-21-15,1 0 0,-1 21 16,0-42-16,1 21 0,-22-1 0</inkml:trace>
  <inkml:trace contextRef="#ctx0" brushRef="#br1" timeOffset="54472.73">4466 11028 0,'0'0'15,"-21"21"1,21 0 0,0 22-16,-21-22 0,0 21 0,21 0 15,-22 22-15,1-22 0,21 22 16,-21-22-16,0 22 0,21-22 0,-21 21 16,0-20-16,21-1 0,-22 0 15,1 1-15,21-1 0,0 0 16,0-20-16,-21 20 0,21-21 0,0 0 15,0 0-15,-21-42 32,21 0-32</inkml:trace>
  <inkml:trace contextRef="#ctx0" brushRef="#br1" timeOffset="55248.05">21 11642 0,'0'0'0,"106"0"31,-64 0-31,-21 0 0,22 0 0,-22 0 16,21 0-16,-21-21 0,1-1 0,20 22 15,-21-21-15,21 0 0,1 0 16,-22 0-16,21 0 0,-21-22 0,1 22 16,-1 0-16,0 0 15,-21 0-15,0-1 0,0 1 16,-21 0-16,0 21 0,-22 0 15,1 0-15,0 0 0,-1 0 0,-20 21 16,20 0-16,-20 1 0,21-1 16,-1 0-16,1 0 0,21 21 15,0 1-15,21-22 0,0 21 0,0-21 16,0 1-16,21-1 0,21 0 16,0 0-16,1 0 0,-1-21 0,22 0 15,-1 21-15,-21-21 0,22 0 16,-1 0-16,-20 0 0,-1 0 0,0-21 15,1 21-15,-22 0 16,0 0-16,0-21 0,-42 21 16,0 0-1,-21 0-15,-1 0 0,-20 0 0,-1 0 16,1 21-16,-1 0 0,1 1 16,-1-1-16,22 0 0,-22 0 0,22 0 15,21 22-15,0-1 0,0-21 16,-1 21-16,22 1 0,0-22 15,0 21-15,0-21 0,22 1 16,-1-1-16,0 0 0,21 0 0,1-21 16,-1 0-16,21 0 0,-20 0 15,20 0-15,-20-21 0,20 0 0,1 0 16</inkml:trace>
  <inkml:trace contextRef="#ctx0" brushRef="#br1" timeOffset="55884.47">1503 11642 0,'0'0'0,"0"-21"0,-64 21 31,43 0-31,-21 0 0,21 21 0,-22-21 0,1 21 16,0 0-16,20 0 16,-20 22-16,21-22 0,-21 0 0,20 21 15,1-21-15,21 22 0,0-22 16,0 0-16,0 0 0,0 0 0,0 1 15,0-1-15,21-21 16,1 0-16,-1 0 0,0 0 16,21-21-16,1-1 0,-22 1 0,21 0 15,0 0-15,1-21 0,-1 20 16,-21 1-16,22 0 0,-22 0 0,0 0 16,0 0-16,-21-1 0,0 1 15,0 42 16,-21 1-31,21-1 16,0 0-16,-21 0 0,21 21 0,-21 1 16,21-1-16,0 0 0,0 1 15,0 20-15,0 1 0,0-22 0,0 22 16,0 20-16,0-20 0,0-1 16,21 22-16,0 0 0,-21-1 0,21 1 15,0 0-15,-21 20 0,0-20 16,21 0-16,1 21 0,-22-22 0,0 1 15,0 0-15,0-1 0,0 1 16,0-22-16,0 1 0,0-22 0,-22 1 16,22-1-16,-21-21 0,0 0 15,0 0-15,-21-21 0,20 0 0,-20 0 16,0-21-16,-1 0 16,1-21-16,0-1 0,-22 1 0,22 0 15,-22-22-15,22 1 0,0-22 16,-1 22-16,1-22 0,21 21 0,0-20 15,0 20-15,21-20 0,0 20 16,0-21-16,0 22 0,21-1 0,0 1 16,21-1-16,1 1 0,-1-1 15,0 1-15,1-1 0,-1 1 0,0 21 16,22-22-16,-22 1 16</inkml:trace>
  <inkml:trace contextRef="#ctx0" brushRef="#br1" timeOffset="56059.48">1926 11790 0,'-21'0'47,"21"21"-31,-21 0-16</inkml:trace>
  <inkml:trace contextRef="#ctx0" brushRef="#br1" timeOffset="56212.66">1820 12107 0,'0'0'0,"21"0"0,-21 22 0,22-22 46,-1 0-30,0-22-16</inkml:trace>
  <inkml:trace contextRef="#ctx0" brushRef="#br1" timeOffset="56852.7">4720 11599 0,'0'0'0,"42"0"16,-20 0 0,-1 0-16,0 0 0,0-21 0,21 21 15,-20-21-15,-1 0 0,0 21 0,0-21 16,0 0-16,0 21 0,1-22 15,-22 1-15,-22 21 32,1 0-32,0 0 0,0 0 0,-21 21 15,20-21-15,-20 22 0,0-1 16,21 0-16,-22 0 0,22 0 16,0 22-16,0-22 0,0 0 0,21 0 15,0 0-15,0 0 0,0 1 0,0-1 16,0 0-16,21-21 15,0 0-15,0 0 0,0 0 0,22 0 16,-22 0-16,21 0 0,-21 0 0,0 0 16,22-21-16,-22 0 0</inkml:trace>
  <inkml:trace contextRef="#ctx0" brushRef="#br1" timeOffset="57324.5">5313 11388 0,'0'0'0,"0"-21"0,0-1 0,-21 22 15,-1 0 1,1 0-16,0 22 0,0-1 0,21 0 16,-21 0-16,0 21 0,-1-20 0,22 20 15,0-21-15,0 21 0,-21-20 16,21 20-16,0-21 0,0 21 0,0-20 16,0-1-16,0 0 0,21 0 0,1-21 15,-1 0-15,21 21 0,-21-21 16,22 0-16,-1 0 0,0 0 0,1-21 15,-1 21-15,0-21 0,22 0 0,-22 0 16,0-1-16,1-20 16,-1 21-16,0-21 0,1-1 0,-22 1 15,21 0-15,-21-22 0,1 22 0,-22-22 16,21 1-16,-21 20 0,21 1 16,-21 0-16,0-1 0,0 22 0,0 0 15,0 0-15,-21 42 31,21 21-31,-21-20 0,-1 41 0,1-21 16,0 1-16,21 20 0,-21-20 0,21 20 16,-21-21-16,21 22 15,0-22-15,-21 1 0,21-1 0,0 0 16,0-21-16,0 1 0,0 20 0,0-21 16,0 0-16,21 0 15,0-21-15,0 0 0,0 0 16,0 0-16,1-21 0,-1 21 0,0-21 15,0 0-15,0 0 0,0-22 16</inkml:trace>
  <inkml:trace contextRef="#ctx0" brushRef="#br1" timeOffset="57488.4">5778 11451 0,'0'0'0,"0"21"16,22-21-1,20 0 1,-21 0-16,21 0 0,1 0 0,-1 0 16,22 0-16,-22-21 0,21 21 15,1-21-15,-1 0 0</inkml:trace>
  <inkml:trace contextRef="#ctx0" brushRef="#br1" timeOffset="58164.5">7620 11155 0,'-21'0'0,"0"0"0,-1 21 0,1 0 16,21 0-16,-21 1 0,0-1 0,0 0 16,0 21-16,21-21 0,-22 22 15,1-22-15,0 21 0,21-21 0,-21 1 16,0 20-16,21-21 0,-21 0 0,-1-21 15,22 21-15,-21 1 0,21-44 32,21 1-17,1 0 1,-1 0-16,0 0 0,0-22 0,-21 22 16,21 0-16,0-21 0,1 21 0,-1-22 15,0 22-15,-21 0 0,21 0 16,-21 0-16,21 21 0,-21-22 15,-21 22 1,0 22-16,0-22 16,-22 21-16,22 0 0,-21-21 0,21 21 15,-22 0-15,1-21 0,21 21 0,-21 1 16,20-22-16,1 0 16,21 21-1,21-21 1,1 0-16,20 0 0,-21 0 15,0 0-15,22 0 0,-22 0 0,0 0 16,21 0-16,-21 0 0,1 0 0,20 0 16,-21 0-16,0 0 0,-21-21 15,0-1 1,-21 1-16,0 21 16,0-21-16,0 0 0,-1 0 15,1 0-15,0-1 0,0 1 16,0 0-16,0 0 0,-1 21 0,22-21 0,0 42 31,0 0-31,0 0 16,0 22-16,0-1 0,22-21 0,-22 21 15,21 1-15,-21-1 0,0-21 16,21 22-16,-21-22 0,21 0 0,-21 0 16,0 0-16,21 0 0</inkml:trace>
  <inkml:trace contextRef="#ctx0" brushRef="#br1" timeOffset="58944.28">8445 11409 0,'0'0'0,"0"21"0,-21 0 31,42-21-15,1 0-16,-1 0 15,21 0-15,-21 0 0,22-21 0,-1 0 16,0 0-16,1 0 0,-1-1 15,0 1-15,1-21 0,-1 21 0,0-22 16,-21 22-16,22-21 0,-22 0 0,-21 20 16,0-20-16,0 0 0,0 21 15,-21-43-15,21 22 0,-21 21 16,-1-1-16,1 22 0,21-21 16,-21 21-16,0 0 0,0 0 0,0 21 15,21 1-15,-22-1 0,1 21 0,21 0 16,-21 1-16,21 20 0,0 1 15,-21-1-15,0 1 0,21 20 16,-21 1-16,-1-21 0,1 20 0,21 1 16,-21 0-16,0-1 0,0 22 0,0 0 15,21-21-15,-22 20 0,1 1 16,0 0-16,21 0 0,-21 0 0,0 127 16,0-149-16,21 22 0,0 0 15,-22-21-15,22-1 0,0 1 16,0-22-16,0 1 0,0-22 0,22 1 15,-1-1-15,21-21 0,-21 0 0,22 0 16,-1-21-16,0 0 0,1-21 16,-1 0-16,21 0 0,-20-21 0,20-1 15,-20 1-15,20-22 0,1 22 16,-22-21-16,21-1 0,-20 1 0,-1-22 16,0 0-16,1 1 0,-22-1 15,0 0-15,-21-84 0,0 63 16,-21 21-16,-21 1 0,-1-1 0,-20 0 15,-1 1-15,1-1 0,-22 22 16,0-1-16,1 22 0,-1-1 16,22 22-16,-22-21 0,43 21 0,-22 21 15,22-21-15,21 21 0,-1-22 0,1 22 16,42 0 0,1 0-16,-1-21 0,0 21 15,21 0-15,1 0 0,20 0 0,-21-21 16,22 21-16,-1-21 0,1 0 15,-22 21-15,22-21 0,-1-1 0</inkml:trace>
  <inkml:trace contextRef="#ctx0" brushRef="#br1" timeOffset="59324.2">9334 11367 0,'0'0'16,"0"-22"-16,-42-20 15,21 42-15,21-21 0,-21 0 16,21 0-16,0-1 0,0 1 15,0 0 1,0 0-16,21 0 0,0 21 0,0-21 16,0 21-16,1 0 0,-1 0 0,0 0 15,0 0-15,0 21 16,0-21-16,1 21 0,-1 0 0,0 21 16,0-20-16,-21 20 0,0-21 0,0 21 15,0 1-15,0-22 0,0 21 16,-21-21-16,0 1 0,0-1 0,-1 0 15,1-21-15,0 21 0,0-21 0,21-21 32,0 0-17,0 0-15,0-1 0,0 1 16,0-21-16,0 21 0,21 0 16,0-22-16,0 22 0,-21 0 0,22-21 15,-1 20-15,0 1 0,0 0 0,21 0 16,-20 21-16,-1-21 0,21 0 15,-21 21-15,22 0 0,-1-22 0,-21 22 16</inkml:trace>
  <inkml:trace contextRef="#ctx0" brushRef="#br1" timeOffset="60111.82">10139 11091 0,'0'0'0,"-21"0"16,-22 0-1,22 22-15,0-1 0,-21 0 16,20 0-16,1 0 0,0 0 0,0 22 15,0-22-15,21 0 0,0 0 16,0 0-16,0 1 0,0-1 0,0 0 16,0 0-16,0 0 0,21-21 15,21 21-15,-21-21 0,1 0 16,-1 0-16,0 0 0,0 0 0,0 0 16,0 0-16,-21-21 0,0 0 15,22 21-15,-22-21 0,0 0 0,0 0 16,0-1-16,0 1 0,0-21 0,0 21 15,-22 0-15,22-22 16,0 22-16,0 0 0,0 0 0,0 0 16,22-1-16,-1 1 0,0 21 15,21 0-15,-21 0 0,1 0 16,-1 0-16,0 0 0,0 0 0,21 21 16,-20 1-16,-1-1 0,-21 0 0,21 21 15,0-21-15,-21 1 0,21 20 16,-21-21-16,0 0 0,0 22 0,0-22 15,0 0-15,0 0 0,-21 0 0,0-21 16,21 21-16,-21-21 0,0 0 16,-1 0-1,22-21 1,0 0 0,0 0-16,0 0 0,0-22 0,0 22 15,22-21-15,-1 21 0,0-22 0,-21 1 16,21 21-16,0 0 0,0 0 15,1-1-15,20 1 0,-21 21 0,0 0 16,0 0-16,22 0 0,-22 0 0,0 21 16,21 1-16,-20-1 0,-1 21 15,0-21-15,0 0 0,-21 22 16,0-22-16,0 0 0,0 0 0,0 0 16,0 1-16,0-1 0,-21 0 15,0-21-15,0 0 0,-1 0 16,1 0-1,21-21-15,0 0 16,0-1-16,0-20 0,0 21 16,21 0-16,1-22 0,20 1 0,-21 21 15,21-21-15,1-1 0,-22 22 16,21 0-16,1 0 0,-1 0 0,-21 21 16,21 0-16,-20 0 0,-1 21 0,0 0 15,0 0-15,-21 21 0,0-20 16,0 20-16,0 0 0,0 1 0,-21-1 15,0-21-15,0 21 0,-1 1 0,22-22 16,-21 0-16,0 0 16,21 0-16,-21-21 0,21 22 15</inkml:trace>
  <inkml:trace contextRef="#ctx0" brushRef="#br1" timeOffset="60668.52">12912 10774 0,'0'0'16,"-22"0"-16,1-21 0,0 21 0,0-21 16,0-1-16,0 22 0,-1 0 15,1 0 1,21 22-16,0-1 0,-21 0 16,21 21-16,0-21 0,0 22 15,0-1-15,0 0 0,-21 22 0,21-22 16,-21 1-16,21 20 0,-21-21 15,21 1-15,0 20 0,0-42 0,0 22 16,0-22-16,0 21 0,21-21 16,0-21-16,0 0 0,0 0 15,22 0-15,-22 0 0,21 0 0,0-21 16,1 0-16,20 0 0,-20-21 0,-1 20 16,21-20-16,-20 0 0,20-22 15,-20 22-15,-1 0 0,0-22 0,1 22 16,-22-22-16,0 22 0,0-22 0,0 22 15,-21 0-15,0-1 16,0 22-16,0-21 0,0 21 0,0 0 16,-21 21-16,0 0 0,0 0 15,0 0-15,-1 21 0,22 0 16,-21 0-16,0 0 0,21 0 0,0 1 16,-21-1-16,21 0 0,0 0 0,0 43 15,0-43-15,21 0 16</inkml:trace>
  <inkml:trace contextRef="#ctx0" brushRef="#br1" timeOffset="61032.78">13758 11028 0,'0'0'0,"21"0"0,1 0 16,41-21-16,-63 0 16,21-1-16,-21 1 15,-21 21 1,0 0-16,0 0 0,0 0 0,-1 0 15,1 0-15,0 0 0,0 0 0,-21 21 16,20-21-16,1 22 0,21-1 16,0 0-16,0 0 0,0 0 15,0 0-15,0 1 0,21-22 0,1 21 16,-1 0-16,0 0 16,21 0-16,-21-21 0,1 21 0,-1 1 15,-21-1-15,21-21 0,-21 21 0,21-21 16,-21 21-16,0 0 15,-21-21-15,-21 21 0,20-21 16,1 0-16,-21 0 0,21 0 0,-22 0 16,22 0-16,-21 0 0,21-21 15,0 21-15,-1-21 0,22 0 0,0 0 16,0 0-16,22-1 16,-1 1-16,0 0 0,21 21 15,-21-21-15</inkml:trace>
  <inkml:trace contextRef="#ctx0" brushRef="#br1" timeOffset="61331.54">14118 11134 0,'0'0'15,"21"0"-15,-21-21 0,21 21 16,1-22-16,-1 22 0,-21-21 16,21 21-16,-21-21 0,21 21 0,-21-21 15,0 0-15,21 21 0,-21-21 0,21-1 16,-21 1-16,0 0 15,-21 21 1,0 0-16,0 0 0,0 0 0,0 21 16,-1-21-16,1 21 0,0 1 15,0-1-15,0 21 0,0-21 16,-1 0-16,22 1 0,-21 20 0,21-21 16,0 0-16,0 0 0,0 1 0,0-1 15,21 0-15,1-21 16,-1 0-16,21 0 0,-21 0 0,22 0 15,-22 0-15,21 0 0,0 0 16,1 0-16,-22-21 0</inkml:trace>
  <inkml:trace contextRef="#ctx0" brushRef="#br1" timeOffset="61659.76">14541 11007 0,'0'0'0,"0"-21"0,0-1 0,0 1 15,0 0-15,0 0 16,22 21-1,-1 0-15,-21-21 0,21 21 0,0 0 16,21 0-16,-20 21 0,-1 0 16,0-21-16,0 21 0,0 0 15,0 1-15,1-1 0,-1 21 0,-21-21 16,0 0-16,0 22 0,0-22 16,0 0-16,0 0 0,-21 0 0,-1 1 15,1-22-15,0 21 0,0-21 16,0 0-1,0 0-15,21-21 16,0-1-16,0 1 0,0 0 16,0 0-16,21 0 0,0 0 15,-21-1-15,21-20 0,0 21 0,0 21 16,-21-21-16,22 0 0,-1-1 0,0 22 16,0-21-16,0 21 0,22 0 15,-22-21-15,21 21 0</inkml:trace>
  <inkml:trace contextRef="#ctx0" brushRef="#br1" timeOffset="62207.76">15557 11028 0,'0'-21'31,"0"0"-31,0-1 0,0 1 16,22 0-16,-22 0 0,0 0 15,0 0-15,0-1 0,0 1 0,-22 21 16,22-21-16,-42 21 0,21 0 16,0 0-16,-22 0 0,22 0 0,-21 0 15,0 0-15,-1 21 0,1 0 0,21 1 16,-22 20-16,1-21 16,21 0-16,0 22 0,0-22 0,-1 21 15,1-21-15,21 22 0,0-22 0,0 0 16,0 21-16,0-21 0,21 1 15,1-1-15,20-21 0,-21 21 0,0-21 16,22 0-16,-1 0 0,-21 0 0,21 0 16,-20-21-16,20 0 0,0-1 15,-21-20-15,22 21 0,-22-21 0,0 20 16,0-20-16,0 0 0,1-1 0,-1-20 16,0 21-16,0-22 0,-21 22 15,0-22-15,21 22 0,-21 0 0,0-1 16,0 22-16,21-21 0,-21 21 15,0 42 1,-21 0-16,0 0 16,0 21-16,21 1 0,-21-1 15,0 0-15,21 1 0,0-1 0,0 0 16,-22 1-16,22 20 0,-21-20 0,21-1 16,0 0-16,0-21 0,0 22 15,0-1-15,0-21 0,0 0 0,0 1 16,0-1-16,21 0 0,1-21 15,-1 0-15,0 0 0,0 0 16,-21-21-16,42 0 0</inkml:trace>
  <inkml:trace contextRef="#ctx0" brushRef="#br1" timeOffset="62563.72">15938 10964 0,'22'0'47,"-1"0"-31,0 0-16,0 0 0,0 0 15,0 0-15,1 0 0,20-21 0,-21 21 16,0-21-16,0 21 0,1-21 0,-1 0 16,-21 0-16,0-1 15,0 1-15,-21 21 16,-22 0-16,22 0 15,0 0-15,0 0 0,-22 0 16,22 21-16,0 1 0,0-1 0,-21 0 16,20 0-16,1 0 0,21 0 0,0 1 15,-21-1-15,21 21 0,0-21 16,0 0-16,0 1 0,0-1 0,21 0 16,0 0-16,-21 0 0,22-21 0,20 21 15,-21-21-15,0 0 0,22 0 16,-22 0-16,21 0 0,-21-21 15,22 21-15,-1-21 0</inkml:trace>
  <inkml:trace contextRef="#ctx0" brushRef="#br1" timeOffset="62795.56">16764 10668 0,'0'0'0,"0"-106"31,-21 106-31,0 0 16,21 21-16,-22 1 0,1 20 15,0 0-15,0-21 0,0 22 0,0-1 16,-1 0-16,1 1 0,0-1 0,21 0 16,-21 1-16,21-22 0,-21 21 15,21 1-15,0-22 0,0 0 16,0 21-16,0-21 0,0 1 16,0-1-16,21-21 15,0 0-15,0 0 0,0-21 16,-21-1-16</inkml:trace>
  <inkml:trace contextRef="#ctx0" brushRef="#br1" timeOffset="62960.03">16446 10922 0,'0'0'16,"22"0"15,-1 0-31,21 0 0,-21 0 15,22 0-15,-1-21 0,0 21 16,1 0-16,-1 0 0,0-21 0</inkml:trace>
  <inkml:trace contextRef="#ctx0" brushRef="#br1" timeOffset="63563.53">17166 10795 0,'0'0'0,"0"-42"31,-21 42-31,0 0 0,0 0 0,-1 0 15,1 0-15,0 21 0,0 0 16,-21 0-16,20 0 0,1 1 0,0 20 16,0-21-16,0 21 0,0-20 15,-1 20-15,1-21 0,21 21 0,-21-20 16,21-1-16,0 21 0,0-21 16,0 0-16,0 1 0,21-1 15,0-21-15,1 0 0,-1 0 0,0 0 16,0 0-16,0 0 0,0 0 15,1-21-15,-1-1 0,0-20 0,0 21 16,0 0-16,0-22 0,1 1 0,-1 21 16,0-21-16,0-1 0,0 22 15,-21-21-15,0 21 0,0-1 16,21 22-16,-21-21 0,0 42 31,-21 1-31,21-1 0,-21 0 0,21 0 16,0 0-16,0 22 0,0-22 0,0 0 15,0 0-15,0 0 0,0 0 16,0 1-16,0-1 0,21 0 0,-21 0 16,21-21-16,1 21 0,-1-21 0,0 0 15,21 0-15,-21 0 0,1 0 16,20 0-16,-21-21 0,21 0 0,-20 0 16,20 0-16,-21-1 0,0 1 15,0 0-15,22-21 0,-22 21 16,0-1-16,0-20 0,-21 21 0,21 0 15,-21 42 1,-21 0-16,0-21 16,21 42-16,0-20 0,-21-1 0,21 0 15,-21 0-15,21 0 0,0 0 0,0 1 16,0-1-16,0 0 16,0 0-16,21-21 31,0-21-31,0 0 15,0 0-15</inkml:trace>
  <inkml:trace contextRef="#ctx0" brushRef="#br1" timeOffset="63728.54">17801 10689 0,'0'0'16,"0"-21"-16,-21 0 0,0 21 0,0 0 0,-1 0 15,1 0-15,0 0 16,42 0 15,0 0-31,22 0 16,-22 0-16,21 0 0,-21-21 0</inkml:trace>
  <inkml:trace contextRef="#ctx0" brushRef="#br1" timeOffset="63975.92">18288 10435 0,'0'-21'0,"0"42"0,0-63 15,-21 42 1,0 21-16,21 0 0,-22 0 0,1 1 16,0 20-16,0 0 0,21-21 15,-21 43-15,0-22 0,-1 1 16,1-1-16,21 0 0,-21 1 0,0-22 0,21 21 16,0 0-16,-21-20 15,0 20-15,21-21 0,-22 21 0,22-20 16,0-1-16,0 0 0,0 0 15,0 0-15,22-21 16,-1 0 0,0-21-16,0 0 0,0 0 0</inkml:trace>
  <inkml:trace contextRef="#ctx0" brushRef="#br1" timeOffset="64364.55">18648 10901 0,'0'0'16,"21"-21"-16,0 21 0,0-21 0,-21-1 15,0 1-15,0 0 16,0 0 0,-21 21-1,-21 0-15,21 0 0,-1 21 0,-20 0 16,0 0-16,21 1 0,-22-1 16,22 0-16,0 0 0,0 0 0,0 0 15,21 1-15,0-1 0,0 0 16,42 0-16,-21-21 15,0 0-15,22 0 0,-22 0 0,21 0 16,0 0-16,1 0 0,-22 0 0,21 0 16,-21 0-16,22 0 0,-22 0 15,-21 21 1,0 0-16,-21 1 16,0-22-16,-22 21 15,22-21-15,0 0 0,0 0 0,-22 0 16,22 21-16,-21-21 0,21 0 15,0 0-15,-1 0 0,1 0 0,0 0 16,21-21 0,21 21-1</inkml:trace>
  <inkml:trace contextRef="#ctx0" brushRef="#br1" timeOffset="64952.4">19473 10816 0,'0'0'0,"-21"0"0</inkml:trace>
  <inkml:trace contextRef="#ctx0" brushRef="#br1" timeOffset="65148.41">19410 11134 0,'0'0'0,"0"21"0,-21 64 31,21-64-31,-22-21 0,22 21 0,0 0 16,0 0-16,-21 0 0,0-21 0,21 22 15,-21-1-15,0 0 0,0-21 16,-1 21-16,1 0 0,-21-21 0,21 21 16,-22-21-16,1 0 0,0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7T12:05:10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4678 0,'0'0'0,"0"-64"0,0 1 0,0 21 16,0-1-16,0 22 0,0 0 0,0 0 16,0 0-16,0-1 0,21 22 31</inkml:trace>
  <inkml:trace contextRef="#ctx0" brushRef="#br0" timeOffset="1336.78">1206 699 0,'0'-22'15,"0"1"1,0 0-16,0 0 16,0 0-1,0 0-15,-21 21 0,21-22 16,-21 44 15,21-1-15,0 0-16,0 0 15,0 0-15,-21 0 0,21 22 16,0-22-16,0 21 0,0 1 0,0-1 16,0 0-16,0 1 0,0-1 15,0-21-15,0 21 0,0 1 16,0-1-16,0-21 0,0 0 16,0 22-16,0-22 0,0 0 15,0 0-15,0 0 0,0 1 16,0-1-1,21-42 32,-21-1-31,21 22-16,-21-21 0,21 0 16</inkml:trace>
  <inkml:trace contextRef="#ctx0" brushRef="#br0" timeOffset="1740.47">1693 1016 0,'-21'21'0,"21"0"16,-21 1-16,0-1 15,21 0-15,0 0 0,0 0 16,0 0 0,21-21-1,0 0 1,0-21-16,0 0 16,-21 0-16,22 21 0,-22-21 15,21 0-15,-21-1 0,0 1 16,0 0-16,0 0 0,-21 21 31,-1 0-31,1 0 16,21 21-16,-21 0 15,0 0-15,21 1 16,-21-1-16,21 0 16,21-21 15</inkml:trace>
  <inkml:trace contextRef="#ctx0" brushRef="#br0" timeOffset="2420.94">3302 614 0,'0'-21'0,"0"0"31,-21 21-31,0 0 16,21 21-1,-22 0 1,22 0-16,0 0 0,0 22 15,-21-1-15,21 0 0,0 1 0,0 20 16,0-21-16,-21 22 0,0-22 16,21 22-16,-21-22 0,21 0 15,-21 1-15,21-1 0,-22 0 0,22-20 16,-21-1-16,21 0 0,0 0 16,0 0-16,0 0 15,0-42 16,0 0-31,0 0 16,0 0-16,0-22 0,21 22 16,1 0-16,-22-21 0</inkml:trace>
  <inkml:trace contextRef="#ctx0" brushRef="#br0" timeOffset="3172.33">3196 783 0,'0'0'15,"0"-21"-15,-42-21 16,21 42-16,21-21 0,0-1 0,0 1 16,0 0-1,0 0-15,0 0 0,21 0 0,0-1 16,0 1-16,0 0 0,22 0 16,-1 0-16,0 21 0,1-21 0,-1-1 15,0 22-15,1 0 0,-1 0 16,0 0-16,1 0 0,-1 22 0,0-1 15,-21 21-15,1-21 0,-1 22 16,-21-22-16,0 21 0,0 0 0,-21 1 16,-1-1-16,-20 22 15,0-22-15,-1 0 0,-20 1 16,21-1-16,-1 0 0,1-21 0,0 1 16,-1-1-16,22 0 0,0-21 15,0 0-15,0 0 0,-1 0 0,1-21 31,21 0-31,0-1 0,0 1 0,0 0 16,0 0-16,0 0 16,0 0-16,21 21 15,1 0 1,-1 21-16,0 0 0,0 0 16,0 0-16,-21 0 0,21 22 0,1-22 15,-1 0-15,0 21 0,0-20 16,0-1-16,0 0 0,1 0 15,-1 0-15,0 0 0,0 1 16,0-22-16,22 21 0,-22-21 0,21 0 16,-21 0-16,22 0 0,-1 0 15,-21 0-15,21-21 0,1 21 0,-1-22 16,-21 1-16,22 0 0,-22 0 16,0-21-16,21 20 0,-21-20 0,1 0 15,-22-1-15,0 1 0,21 21 16,-21-21-16,0 20 0,0 1 0,0 0 15,0 0-15,0 0 0,-21 21 16,-1 0-16,1 21 0,0 0 16,21 0-16,-21 0 0,0 22 15,0-22-15,21 21 0,0 1 16,0-22-16,-22 21 0,22-21 16,0 22-16,0-22 0,0 0 0,0 0 15,0 0-15,0 0 0,22 1 16,-1-1-16,0-21 15,0 0-15,21 0 0,-20 0 16,20 0-16,0 0 0,1-21 0,20-1 16,-21 22-16,22-21 0</inkml:trace>
  <inkml:trace contextRef="#ctx0" brushRef="#br0" timeOffset="3884.72">4974 1037 0,'0'0'0,"42"-21"0,1-21 16,-22-1-16,-21 22 0,21 0 0,-21 0 15,0 0-15,0 0 0,-21-1 16,0 22-16,0 0 0,-1 0 16,1 0-16,-21 0 0,21 0 15,0 0-15,-22 22 0,1-1 0,21 0 16,-22 0-16,1 21 0,21 1 16,-21-1-16,20-21 0,-20 22 0,21-1 15,0 0-15,0 1 0,-1-22 16,22 0-16,0 21 0,0-21 15,0 1-15,0-1 16,0 0-16,22-21 0,-1 0 0,0 0 16,0 0-16,21 0 0,1 0 0,-1-21 15,0 0-15,1-1 0,-1 1 16,0 0-16,-20-21 0,20 21 0,-21-1 16,21-20-16,-20 21 0,-1 0 15,0 0-15,-21-1 0,0 1 0,21 0 16,-21 0-1,0 42 17,0 0-32,-21 0 0,21 1 0,0 20 15,0-21-15,0 21 16,-21-20-16,21 20 0,-21 0 0,21 1 16,-22-1-16,22 0 0,0 1 15,0 20-15,0 1 0,0-1 0,0 1 16,0-1-16,0 1 0,0-1 0,0 1 15,0-1-15,0 22 0,0-22 16,0 1-16,0-1 0,0 1 0,22-1 16,-22 1-16,21 20 0,-21-41 15,0 20-15,0 1 0,0-22 16,0 22-16,0-22 0,0 0 0,-21-21 16,-1 22-16,-20-1 0,21-21 15,-21 0-15,-1 1 0,1-22 0,0 21 16,-1-21-16,-20 0 0,-1 0 0,1-21 15,-1 21-15,1-22 0,-22-20 16,22 21-16,-1-21 0,1-1 0,20 1 16,-20 0-16,20-22 0,22 22 0,-21-22 15,21 1-15,21 20 0,0-20 16,0 21-16,0-22 0,0 22 0,21-1 16,0-20-16,21 21 0,-20-1 15,20-20-15,-21 20 0,21 1 0,1-21 16,-1-1-16,0 1 0,22-1 15,-22 1-15</inkml:trace>
  <inkml:trace contextRef="#ctx0" brushRef="#br0" timeOffset="4179.83">5461 804 0,'0'0'0,"-21"0"16,0 22-1,21-1 1,0 0-16,0 21 0,0-21 0,0 22 16,-22-22-16,22 21 0,0-21 15,-21 22-15,21-22 0,-21 0 0,21 21 16,0-20-16,0-1 15,0 0-15,-21-21 0,21 21 16,0-42 0,0 0-1,21 0-15</inkml:trace>
  <inkml:trace contextRef="#ctx0" brushRef="#br0" timeOffset="4569.96">5630 508 0,'-84'0'31,"62"0"-31,22 21 0,-21 0 0,0-21 16,21 22-16,0-1 0,0 0 15,0 0 1,21-21-1,0 0-15,1 0 16,-1 0-16,21 0 0,-21-21 0,0 21 16,1-21-16,-1 0 0,0 21 15,0-22-15,-21 1 0,21 0 0,-21 0 16,0 0-16,-21 0 16,0 21-16,-21 0 0,20 0 15,1 0-15,-21 0 0,21 0 16,-22 0-16,22 21 0,0-21 0,0 21 15,0 0-15,0-21 0,21 21 16,0 0-16,0 1 0,0-1 16,0 0-16,0 0 15,21 0-15,0-21 0,-21 21 0,42-21 16,-21 22-16</inkml:trace>
  <inkml:trace contextRef="#ctx0" brushRef="#br0" timeOffset="5032.85">6138 783 0,'0'0'0,"43"-42"31,-22 42-31,-42 0 31,-1 0-31,1 0 0,0 0 16,0 0-16,0 0 0,0 0 0,-1 0 15,1 21-15,0 0 0,0-21 16,0 21-16,0 1 0,21-1 16,0 0-16,0 0 15,0 0-15,21 0 16,0 1-16,0-22 0,0 21 16,22-21-16,-22 21 0,0-21 0,0 21 15,0 0-15,0-21 0,1 21 16,-22 1-16,21-1 15,-21 0-15,0 0 0,0 0 16,-21 0-16,-1 1 16,1-22-16,-21 0 0,21 21 15,-22-21-15,1 0 0,0 0 0,-1 0 16,1 0-16,21 0 0,-21 0 0,20 0 16,1 0-16,-21 0 0,21 0 15,21-21-15,-21 21 0,21-22 16,0 1-16,21 0 15,0 21-15,21-21 0,-21 0 16,22 0-16,-22 21 16</inkml:trace>
  <inkml:trace contextRef="#ctx0" brushRef="#br0" timeOffset="5360.64">6710 572 0,'0'0'16,"0"-22"0,-21 22-1,-1 0 1,22 22-16,0-1 16,-21 0-16,0 0 0,0 21 0,21-20 15,-21 20-15,0 0 0,21 1 16,-22-1-16,1 0 0,0 1 0,21-1 15,0 0-15,-21 1 0,0-22 16,21 21-16,0-21 0,0 0 0,0 1 16,0-1-16,0 0 0,-21-21 15,21 21-15,21-21 32,-21-21-32,0 0 0,21 0 15,-21-1-15,21 1 0,0 0 0</inkml:trace>
  <inkml:trace contextRef="#ctx0" brushRef="#br0" timeOffset="5620.77">6392 868 0,'0'0'0,"0"21"31,0 0-31,21-21 16,1 0-16,-1 0 16,0 0-16,0 0 0,0 0 15,22 0-15,-22-21 0,0 21 16,0 0-16,0 0 0,0 0 0,1 0 16,-1 0-16,0 0 15</inkml:trace>
  <inkml:trace contextRef="#ctx0" brushRef="#br0" timeOffset="6031.85">6964 953 0,'0'0'0,"21"0"31,0 0-31,0 0 16,0 0-16,1-22 15,-1 22-15,0-21 0,0 21 16,0-21-16,0 0 16,-21 0-16,22 21 0,-22-21 0,0-1 15,-22 22 16,1 0-31,0 0 16,0 0-16,0 22 0,0-1 0,-1 0 16,1 0-16,0 0 0,21 0 15,-21 1-15,21-1 0,-21 21 0,21-21 16,0 0-16,0 1 0,0-1 16,0 0-16,0 0 0,0 0 15,21-21-15,0 0 0,0 0 16,0 0-16,1 0 0,-1 0 15,0 0-15,0 0 16,0-21-16,0 21 0,1-21 0</inkml:trace>
  <inkml:trace contextRef="#ctx0" brushRef="#br0" timeOffset="6443.89">7472 804 0,'0'0'0,"-21"-21"0,-1 21 16,44 0 31,-1 0-31,0 0-16,0 0 0,-21 21 15,21-21-15,0 22 0,-21-1 0,22 0 16,-1 21-16,-21-21 0,0 1 15,0 20-15,21-21 0,-21 0 0,0 0 16,0 22-16,0-22 0,0 0 16,0 0-16,-21 0 0,0 1 0,-1-1 15,1-21-15,0 0 16,21-21 15,0-1-31,0 1 16,0 0-16,0 0 0,0 0 15,0 0-15,0-1 0,21-20 16,-21 21-16,21 0 0,1 0 0,-22-1 16,21 1-16,0 0 0,0 0 15,-21 0-15,21 0 0,0-1 0,1 1 16</inkml:trace>
  <inkml:trace contextRef="#ctx0" brushRef="#br0" timeOffset="7043.97">9673 593 0,'0'0'16,"0"-21"-16,0-1 0,0 1 0,0 0 15,0 0-15,0 0 0,21 0 16,-21-1-16,21 1 0,-21 0 15,0 42 1,0 0 0,0 1-16,0-1 0,0 21 0,-21 0 15,0 1-15,21-1 0,-21 0 16,0 1-16,0 20 0,-1-20 0,1-1 16,0 0-16,21 1 0,-21-1 15,21-21-15,0 21 0,0-20 0,0-1 16,0 0-16,21-21 31,0 0-31,-21-21 0,21 21 16,-21-43-16,22 22 0</inkml:trace>
  <inkml:trace contextRef="#ctx0" brushRef="#br0" timeOffset="7568.77">9377 783 0,'0'0'0,"-21"21"15,42-21 17,0 0-32,0 0 0,21 0 0,-20-21 15,20 21-15,21-21 0,-20 21 0,20-21 16,1 21-16,-1-21 16,-20 0-16,20 21 0,1-22 0,-22 22 15,0 0-15,-21-21 0,22 21 16,-43 21 15,-43-21-31,22 22 0,0-1 0,-21 0 16,21 21-16,-22-21 0,22 22 15,-21-1-15,21 0 0,-22-20 0,22 20 16,0 0-16,0-21 0,0 22 0,21-22 16,0 0-16,0 0 0,0 0 15,0 1-15,21-22 0,21 0 0,-21 21 16,22-21-16,-22 0 15,21 0-15,0 0 0,1-21 0,20 21 16,-20-22-16,-1 1 0,0 0 16,-21 0-16,22 0 0,-1-22 15,-21 22-15,0-21 0,1 21 0,-22-22 16,0 1-16,0 21 0,0-21 0,0 20 16,-22 1-16,-20 0 0,21 0 15,-21 0-15,20 21 0,-20 0 0,0 0 16,-1 0-16,1 0 0,21 0 0,-21 21 15,-1 0-15,22 0 0,-21 22 16,21-22-16,-1 0 16,22 0-16,0 0 0,0 0 15,0 1-15,22-1 16,-1-21-16</inkml:trace>
  <inkml:trace contextRef="#ctx0" brushRef="#br0" timeOffset="8000.34">11493 487 0,'0'0'0,"22"0"16,-1 0-16,-21 21 31,0 0-31,0 0 0,0 1 16,0 20-16,-21 0 0,-1-21 15,22 22-15,-21-1 0,0 0 16,21 1-16,-21-1 0,0 0 0,21 1 16,-21-1-16,-1-21 0,22 22 15,-21-22-15,21 0 0,0 0 16,21-42 15,-21 0-31,22 0 0,-1-1 0,0 1 16,0-21-16,0 21 0</inkml:trace>
  <inkml:trace contextRef="#ctx0" brushRef="#br0" timeOffset="8689.78">11832 445 0,'0'0'0,"0"21"16,0 0-16,-21 0 15,0 0-15,21 22 0,-21-22 16,-1 21-16,22 0 0,-21 1 0,0-1 15,21 22-15,-21-22 0,21 0 0,-21 1 16,0-1-16,21 0 0,0 1 16,0-22-16,-22 0 0,22 0 0,0 0 15,0 0-15,0 1 16,-21-22-16,21-22 31,0 1-31,0 0 16,0-21-16,0 21 0,0-22 15,21 22-15,1-21 0,-1-1 0,-21 22 16,21-21-16,0 21 0,0 0 16,0-1-16,1 1 0,-22 0 0,21 21 15,0 0-15,0 0 0,-21 21 16,0 0-16,21 1 0,-21-1 16,0 0-16,0 21 0,0-21 0,0 1 15,21 20-15,-21-21 0,0 21 16,22-20-16,-22-1 0,0 0 15,21 0-15,0 0 0,0-21 16,-21 21-16,21-21 0,22 0 0,-22 0 16,0 0-16,21 0 0,1 0 0,-1 0 15,0-21-15,1 0 0,-1 0 16,0 0-16,1 0 0,-1-1 0,0 1 16,-21-21-16,22 0 0,-22 20 15,0-20-15,0 0 0,0 21 0,-21-1 16,0-20-16,0 21 0,0 0 15,-21 21 1,0 0-16,0 0 16,0 0-16,0 21 0,21 0 0,-22 0 15,1 0-15,0 22 0,21-22 0,-21 21 16,21-21-16,0 22 0,0-22 16,0 42-16,0-41 0,21-1 15,0 0-15,0-21 0,1 21 16,-1-21-16,21 0 0,-21 0 0,0 0 15,1 0-15,20 0 0,-21 0 16,21-21-16,-20 0 0,-1 21 0,0-21 16,0-22-16,0 22 0,0-21 15,1 21-15,-22-22 0,21 1 0</inkml:trace>
  <inkml:trace contextRef="#ctx0" brushRef="#br0" timeOffset="8920.81">11261 699 0,'0'0'0,"-22"0"0,44 0 15,20 0 1,-21 0-16,21 0 0,1 0 15,-1-22-15,0 22 0,1 0 0,20-21 16,-20 21-16,20-21 0,-21 21 16,1-21-16,20 21 0,-20 0 0</inkml:trace>
  <inkml:trace contextRef="#ctx0" brushRef="#br0" timeOffset="9736.71">14520 1037 0,'21'0'31,"1"0"-31,-1 0 16,0-21-1,0 0-15,-21 0 16,0 0-16,21-1 0,-21 1 0,0 0 16,0 0-16,0 0 0,0 0 15,0-1-15,0 1 0,0 0 0,-21 0 16,0 21-16,0-21 0,-22 0 16,22 21-16,-21 0 0,0 0 0,-1 0 15,-20 0-15,20 21 0,1 0 16,0 0-16,-22 0 0,22 22 15,21-22-15,-22 21 0,22 0 0,0-20 16,0 20-16,21 0 0,-21-21 16,21 22-16,0-22 0,0 0 0,0 0 15,21 0-15,0 1 0,0-22 16,0 21-16,22-21 0,-22 0 0,21 0 16,-21 0-16,22 0 0,-1 0 0,0 0 15,-20-21-15,20-1 0,0 1 16,1 0-16,-1 0 0,0-21 0,1 20 15,-22-20-15,21 0 0,-21-22 16,22 22-16,-22 0 0,0-1 16,0 1-16,0 0 0,0-1 15,-21 1-15,0 0 0,0 20 0,0-20 16,0 21-16,0 0 0,0 0 16,0 42-1,0 21-15,0-21 16,-21 22-16,0-22 0,0 42 0,21-20 15,-21-1-15,21 21 0,0-20 16,-21-1-16,21 0 0,-22 1 0,22-1 16,0 0-16,0-20 0,0 20 15,0-21-15,0 0 0,0 0 16,0 1-16,22-22 0,-1 21 16,0-21-16,0 0 15,21 0-15,-20-21 0,-1 21 0,21-22 16</inkml:trace>
  <inkml:trace contextRef="#ctx0" brushRef="#br0" timeOffset="10244.18">15409 974 0,'0'0'15,"21"0"-15,1-21 0,-1-1 0,-21 1 0,0 0 16,0 0-16,0 0 0,0 0 16,0-1-16,0 1 0,0 0 0,-21 0 15,-1 21-15,1 0 16,0 0-16,0 0 0,0 0 15,0 0-15,-1 0 0,1 21 0,-21-21 16,21 42-16,-22-20 0,22-1 16,-21 21-16,21 0 0,0-20 0,-22 20 15,22-21-15,0 21 0,0 1 16,21-22-16,0 0 0,-21 0 0,21 22 16,0-22-16,0 0 15,21-21-15,0 0 0,0 0 16,0 0-16,0 0 0,1 0 15,20 0-15,-21 0 0,21-21 0,1 0 16,-22-1-16,21-20 0,1 21 0,-22-21 16,21 20-16,-21-20 0,0 0 15,22-1-15,-22 1 0,-21 21 16,21-21-16,-21 20 0,21-20 16,-21 21-16,0 0 0,-21 42 31,0 0-31,21 0 0,-21 22 15,0-22-15,-1 21 0,22-21 0,0 22 16,-21-1-16,21-21 0,-21 21 16,21-20-16,0-1 0,0 0 15,0 0-15,0 0 0,0 0 0,0 1 16,21-22-16,0 0 16,1 0-16,-1 0 0,0 0 0,0 0 15,0-22-15,0 1 0,22 0 16,-22 0-16,21 0 0</inkml:trace>
  <inkml:trace contextRef="#ctx0" brushRef="#br0" timeOffset="10504.56">16002 550 0,'0'0'0,"0"-21"16,0 0-16,0 0 0,0 0 31,-21 21-31,0 21 0,21 0 0,-22 0 16,22 0-16,0 22 15,-21-22-15,21 21 0,-21 1 0,21-1 16,0 0-16,-21 1 0,0-1 16,21 0-16,-21 1 0,21-1 0,0-21 15,-22 21-15,22-20 0,-21-1 16,21 0-16,0 0 0,0 0 0,0 0 16,21-21 15,1-21-31,-1 0 0,0 0 15</inkml:trace>
  <inkml:trace contextRef="#ctx0" brushRef="#br0" timeOffset="10696.48">15663 741 0,'0'0'0,"-21"0"0,0 0 16,21 21-16,21-21 15,0 0 1,0 0-16,22 0 0,-22 0 16,21 0-16,-21 0 0,22 0 0,-22 0 15,21 0-15,1 0 0,-22 0 0,0 0 16</inkml:trace>
  <inkml:trace contextRef="#ctx0" brushRef="#br0" timeOffset="11260.77">16404 889 0,'0'0'15,"64"0"1,-43 0-16,0 0 0,-21-21 16,0 0-16,21 0 0,-21-1 15,0 1-15,0 0 0,0 0 16,0 0-16,0 0 15,0-1-15,-21 22 0,0 0 0,21-21 16,-21 21-16,-1 0 0,1 0 16,-21 0-16,21 0 0,0 21 0,-22 1 15,22-1-15,-21 0 0,21 0 16,-22 21-16,22-20 0,0 20 0,0 0 16,0-21-16,-1 22 0,22-1 15,-21-21-15,21 0 0,0 22 0,0-22 16,0 0-16,0 0 15,21-21-15,1 0 0,-1 0 0,0 0 16,0 0-16,0 0 0,22 0 0,-22-21 16,0 21-16,21-21 0,-21 0 15,1 0-15,-1-1 0,0-20 16,0 21-16,0-21 0,0 20 16,1-20-16,-1 21 0,-21 0 0,21 0 15,-21-1-15,0 1 0,0 42 31,-21 1-15,21-1-16,0 0 0,-21 0 0,21 0 16,-22 22-16,22-22 0,0 21 15,0-21-15,0 0 0,0 1 0,0-1 16,0 0-16,0 0 0,0 0 16,22 0-16,-1-21 15,0 0-15,0 0 0,0 0 16,0 0-16,1 0 15,-1-21-15</inkml:trace>
  <inkml:trace contextRef="#ctx0" brushRef="#br0" timeOffset="11516.75">16954 614 0,'0'0'0,"0"-21"0,0-43 31,0 85-16,-21 1 1,21-1-16,-21 21 0,21-21 0,0 22 16,-21-1-16,0 0 0,21 1 15,-21-1-15,21 0 0,-22 1 0,22-22 16,0 21-16,-21-21 0,21 0 16,-21 22-16,21-22 0,0 0 15,21-42 16,0 0-31</inkml:trace>
  <inkml:trace contextRef="#ctx0" brushRef="#br0" timeOffset="12091.98">17018 614 0,'0'0'15,"-21"-21"-15,21 0 0,-21 21 0,-1-22 16,22 1-16,0 0 15,0 0 1,22 21 0,-1 0-16,0-21 0,0 21 0,0 0 15,0 0-15,1 0 0,-1 0 16,0 0-16,0 21 0,0-21 16,-21 21-16,21 0 0,-21 0 15,22 1-15,-22 20 0,0-21 0,0 21 16,0-20-16,0-1 0,-22 0 15,1 21-15,0-21 0,0 1 0,0-22 16,0 21-16,-1 0 0,1-21 16,0 0-16,0 0 15,21-21 1,0 0 0,0-1-16,21 22 15,0-21-15,0 21 16,1 0-16,20 0 0,-21 0 15,0 0-15,22 0 0,-22 0 16,21 21-16,-21-21 0,0 22 16,1-1-16,-1 0 0,0-21 0,-21 21 15,21 0-15,-21 0 0,0 1 16,0-1-16,0 0 0,-21-21 0,0 21 16,0 0-16,-22 0 15,1-21-15,21 22 0,-22-22 0,1 0 0,0 21 16,21-21-16,-22 0 0,22 0 15,-21 0-15,21 0 0,-1 0 0,1 0 16,0 0 0,21-21 15,21 21-31,0-22 16,22 1-16,-22 21 0</inkml:trace>
  <inkml:trace contextRef="#ctx0" brushRef="#br0" timeOffset="12591.8">17970 741 0,'0'0'15,"0"-42"1,0 20-16,0 1 0,0 0 16,0 0-16,-21 21 15,0-21-15,0 21 0,0 0 16,0 0-16,-1 0 0,1 0 15,-21 0-15,21 21 0,0 0 0,-22 0 16,22 0-16,-21 1 0,21 20 16,-1-21-16,-20 21 0,21 1 0,0-22 15,0 21-15,-1 1 0,22-22 16,0 21-16,0-21 0,0 0 0,0 1 16,0-1-16,0 0 15,22-21-15,-1 0 0,0 0 0,0 0 16,0 0-16,0 0 0,1 0 15,-1-21-15,21 0 0,-21-1 16,0 1-16,1 0 0,-1 0 0,21-21 16,-21 20-16,0-20 0,1 0 15,-1 21-15,0-22 0,-21 22 16,0 0-16,21 0 0,-21 0 0,21-1 16,-21 44-1,0-1-15,0 0 16,-21 21-16,21-21 0,-21 22 15,21-22-15,0 21 0,-21-21 0,21 22 16,-21-22-16,21 0 0,0 0 0,0 0 16,0 1-16,0-1 15,21-21 17,21-21-32,-21-1 0</inkml:trace>
  <inkml:trace contextRef="#ctx0" brushRef="#br0" timeOffset="12992.57">18563 656 0,'42'-21'0,"-84"42"0,84-63 0,-63 42 31,0 0-31,0 0 0,-21 0 16,20 0-16,-20 21 0,0-21 0,21 21 15,-22-21-15,22 21 0,-21 1 16,21-1-16,-1 0 0,1-21 0,21 21 15,0 0-15,0 0 0,0 1 16,0-1-16,21 0 16,1-21-16,-1 0 0,0 21 15,0-21-15,21 0 0,-20 0 16,20 21-16,-21-21 0,0 0 0,0 21 16,1-21-16,-1 22 0,-21-1 15,0 0-15,0 0 16,-21 0-16,-1-21 15,1 21-15,0-21 0,0 0 16,-21 22-16,20-22 0,-20 0 0,21 0 16,0 0-16,-22 0 0,43 21 15,-21-21-15,0 0 0,0 0 16,21-21 15,0-1-31,21 22 0,0-21 16,0 0-16</inkml:trace>
  <inkml:trace contextRef="#ctx0" brushRef="#br0" timeOffset="13372.35">18902 931 0,'21'0'31,"0"0"-16,-21-21-15,21 21 0,0-21 16,1 21-16,-1-21 0,0 0 0,0 0 16,0-1-16,0 1 0,1 0 15,-1 0-15,0 0 0,0 0 0,-21-1 16,21 22-16,-21-21 0,0 0 16,-21 21-1,0 21-15,0 0 16,-22 1-16,22-1 0,0 21 15,-21-21-15,21 22 0,-1-1 16,1-21-16,0 21 0,0 1 0,21-22 16,-21 0-16,21 0 0,0 0 15,0 1-15,0-1 0,0 0 0,21-21 16,0 21-16,0-21 0,22 0 16,-22 0-16,0 0 0,21 0 0,-21 0 15,22-21-15,-22 0 0,21 21 0,1-21 16,-22-1-16</inkml:trace>
  <inkml:trace contextRef="#ctx0" brushRef="#br0" timeOffset="13544.26">19579 1037 0,'0'0'16,"0"21"-16,-21-21 15,0 0 48</inkml:trace>
  <inkml:trace contextRef="#ctx0" brushRef="#br0" timeOffset="49404.85">1482 3387 0,'0'0'0,"-22"0"0,22-21 16,0-1-16,-21 1 15,21 0-15,0 0 16,0 0 0,0 0-16,0-1 0,0 1 15,0 0-15,21 0 16,1 0-16,-1 21 0,0-21 0,0 21 15,0 0-15,0-22 0,22 22 16,-1 0-16,-21 0 0,22 0 0,-1 0 16,0 22-16,-21-1 15,22 0-15,-22 21 0,0 1 0,0-1 16,0 0-16,-21 22 0,0-22 16,0 22-16,0-22 0,-42 21 0,21-20 15,0-1-15,-22 22 0,1-22 16,0 0-16,-1-21 0,1 22 15,-21-1-15,20-21 0,1 0 0,21 1 16,-22-22-16,22 0 0,0 0 16,-21 0-16,21 0 0,-1 0 0,1-22 15,21 1-15,-21 0 0,0-21 16,21 21-16,0-1 0,0-20 16,0 21-16,0-21 0,0 20 15,21-20-15,0 21 0,0 0 16,1 21-16,-1-21 0,0 21 0,21 0 15,-21 0-15,22 21 0,-22-21 16,0 21-16,21 0 0,-20 21 0,-1-20 16,0-1-16,-21 0 0,0 21 15,21-21-15,-21 22 0,21-22 0,-21 0 16,0 21-16,21-20 0,-21-1 16,0 0-16,0 0 0,0 0 0,22 0 15,-1-21 1,0-21-1,0 0 1,-21 0-16,21 0 0,0 0 0</inkml:trace>
  <inkml:trace contextRef="#ctx0" brushRef="#br0" timeOffset="49603.91">2180 3747 0,'0'0'0,"21"0"125,0 0-125,1 0 0</inkml:trace>
  <inkml:trace contextRef="#ctx0" brushRef="#br0" timeOffset="52576.64">3111 3831 0,'0'0'0,"-42"0"31,42-21 63,0 0-94,0 0 0,0 0 0,0-1 15,0 1-15,0-21 0,0 21 16,0-43-16,0 22 0,21 0 0,-21-22 16,0 22-16,21-22 0,1 22 15,-1 0-15,-21-1 0,21 22 0,0 0 16,0 0-16,0 0 15,1 21-15,-1 0 0,0 0 0,0 0 0,0 0 16,0 0-16,1 0 0,-1 21 16,0-21-16,-21 21 0,0 0 15,0 0-15,21-21 0,-21 21 16,0 1-16,0-1 0,-21-42 62,0-1-62,21 1 0,-21 0 16,-1 0-16,1 0 16,0 0-16,0 21 0,21-22 15,-21 22-15,0 0 16,-1 0-16,1 22 16,0-1-16,0 0 15,21 21-15,0-21 0,-21 22 0,0-1 16,21 0-16,-22 22 0,22-22 15,0 1-15,-21-1 0,21 0 0,0 1 16,0-1-16,0 0 0,0 1 16,0-22-16,0 0 0,0 21 0,0-21 15,21 1-15,1-22 0,-1 21 16,0-21-16,0 0 0,21 0 0,-20 0 16,20 0-16,0 0 0,1 0 15,20-21-15,-21-1 0,1 1 0,-1 0 16,22 0-16,-22-21 15,-21 20-15,21 1 0,-20-21 0,20 0 16,-21 20-16,0-20 0,-21 0 0,0 21 16,0-1-16,0-20 0,0 21 15,0 0-15,0 42 32,-21 0-32,21 0 0,0 0 15,-21 1-15,21 20 0,-21-21 16,21 21-16,-21-20 0,21 20 15,0-21-15,0 21 0,0-20 0,0-1 16,0 21-16,0-21 0,0 0 16,21-21-16,0 22 0,0-1 0,0-21 15,0 0-15,1 0 16,20 0-16,-21 0 0,0 0 0,0 0 16,22-21-16,-22-1 0,0 1 15,21 0-15,-20 0 0,-1 0 0,0-22 16,0 22-16,0-21 0,-21 21 15,0-22-15,0 1 0,0 21 0,0-21 16,0 20-16,0-20 0,-21 21 16,0 0-16,0 0 0,0-1 0,-1 22 15,1 0-15,0 0 0,0 0 16,0 0-16,0 0 0,-1 0 0,1 22 16,0-1-16,0 0 0,0 21 15,21-21-15,0 22 0,-21-22 16,21 21-16,0-21 0,0 1 0,0 20 15,0-21-15,21 0 0,-21 0 16,21 1-16,0-1 0,0-21 0,0 21 16,1-21-16,-1 0 0,21 0 15,-21 0-15,22 0 0,-22 0 0,21 0 16,0-21-16,1 21 0,-1-21 0,0-1 16,1 1-16,-1 0 0,-21-21 15,22 21-15,-1-22 0,-21 22 16,0 0-16,0-21 0,1 20 0,-1 1 15,-21 0-15,0 42 32,0 0-17,-21 1-15,21-1 0,-22 0 0,22 0 16,0 21-16,-21-20 0,0-1 16,21 21-16,-21-21 0,21 0 0,-21 1 15,21-1-15,0 0 0,0 0 16,0 0-16,-21-21 0,21-21 47,21 0-47,-21 0 15,21-22-15,0 22 16,0 0-16,-21-21 0,21 21 0,1-1 16,-1-20-16,0 21 0,-21 0 15,21 0-15,0-1 0,0 1 0,1 21 16,-1 0-1,0 21-15,-21 1 0,0 20 16,21-21-16,-21 0 0,21 0 0,-21 1 16,21 20-16,-21-21 0,0 0 15,22 0-15,-1 1 0,-21-1 16,21 0-16,0-21 0,0 21 16,0-21-16,1 0 0,20 0 0,-21 21 15,0-21-15,43 0 0,-22 0 16,-21-21-16,22 0 0,-1 21 15,-21-21-15,21 0 0,1-1 0,-1-20 16,-21 21-16,22-21 0,-22 20 16,0-20-16,0 21 0,0-21 15,-21 20-15,0 1 0,0 0 0,0 0 0,-21 21 32,0 0-32,0 21 0,21 0 15,-21 0-15,-1 1 0,22 20 16,-21-21-16,21 0 0,-21 22 15,0-22-15,21 21 0,0-21 0,0 0 16,-21 1-16,21-1 0,0 0 16,0 0-16,-21 0 0,21 0 15,0-42 17,0 0-32,21 21 15,0-21-15,-21 0 0,0 0 16,21-22-16,0 22 0,0 0 0,1 0 15,-22-22-15,21 22 0,0 0 16,0 0-16,-21 0 16,21 21-16,0 0 0,-21 21 15,22-21 1,-22 21-16,0 0 0,0 0 0,0 43 16,0-43-16,21 0 0,-21 0 15,0 1-15,0-1 0,0 0 16,21-21-16,0 21 0,-21 0 0,21-21 15,0 21-15,1-21 0,-1 0 16,0 0-16,21 0 0,-21 0 0,22 0 16,-22 0-16,21 0 0,1 0 0,-1-21 15,-21 0-15,21 21 0,1-21 16,-1 0-16,-21-22 0,0 22 16,22 0-16,-22-21 0,-21 21 15,21-22-15,-21 22 0,0-21 0,0 21 16,0-1-16,0 1 0,0 0 15,0 0-15,-21 21 0,0 0 16,0 0-16,-1 21 0,1 0 16,0 0-16,21 22 0,-21-22 15,21 21-15,-21-21 0,21 22 16,0-22-16,0 21 0,0-21 0,0 1 16,0-1-16,0 0 0,21 0 0,0 0 15,0 0-15,0-21 0,1 22 0,-1-22 16,0 0-16,0 0 15,0 0-15,22 0 0,-22 0 0,21 0 16,-21 0-16,22-22 0,-1 1 0,-21 0 16,21 0-16,1 0 0,-1 0 15,-21-1-15,22-20 0,-1 21 0,-21-21 16,0-1-16,22 22 0,-22 0 16,-21-21-16,21 20 0,0 1 15,-21 42 1,0 1-1,0-1-15,0 0 0,-21 0 16,21 0 0,0-42 31,0 0-47,0 0 0,0 0 15,0-1-15,0 1 16,0 0-16,0 0 0,0 0 0,0 0 15,-21 21 1,0 0-16,-1 21 16,1-21-16,0 21 0,0 0 0,0 21 15,0-20-15,-1 20 0,1-21 16,0 0-16,0 22 0,21-22 16,0 21-16,0-21 0,0 0 0,0 1 15,0-1-15,0 0 0,21 0 16,0 0-16,0-21 0,1 21 15,-1-21-15,21 0 0,-21 0 0,22 22 16,-1-22-16,-21 0 0,21 0 0,-20 0 16,20-22-16,0 22 0,-21-21 0,1 0 15,20 0-15,-21 0 0,0-22 16,0 22-16,1-21 0,-1 0 0,0-1 16,0 1-16,0-22 0,-21 22 15,21-21-15,1-1 0,-1 22 0,-21-1 16,0 1-16,0 0 0,21-1 15,-21 22-15,0 0 0,0 0 16,0 42 0,-21-21-16,21 42 15,-21-20-15,-1 20 0,22 21 0,0-20 16,-21 20-16,21-20 0,-21 20 0,21-21 16,0 1-16,0-1 0,0 0 15,0 1-15,0-22 0,0 21 0,0-21 16,0 1-16,0-1 0,0 0 0,0 0 15,0 0 1,21-21-16,0 0 0,1 0 16,-1 0-16,0-21 15,0 21-15,0-21 0,0 0 16,-21-22-16,0 22 0,22 0 0</inkml:trace>
  <inkml:trace contextRef="#ctx0" brushRef="#br0" timeOffset="52759.81">7324 3387 0,'-43'21'16,"43"0"-16,0 0 0,0 0 15,21 1 1,1-22-16,-1 0 16,0 0-16,21 0 0,-21 0 15,22 0-15,-22 0 0,21 0 16,1-22-16,-22 1 0,21 21 0,-21-21 15,22 0-15,-22 0 0</inkml:trace>
  <inkml:trace contextRef="#ctx0" brushRef="#br0" timeOffset="53225.21">9419 3048 0,'0'0'0,"0"-21"0,0 0 0,0 0 16,0-1-16,0 1 0,0 0 16,-21 21-1,21 21 1,0 22-16,-21-22 0,0 0 16,21 21-16,-22 22 0,22-22 15,-21 22-15,0-22 0,0 21 0,0 1 16,0-22-16,21 1 0,-22-1 0,1 0 15,21 1-15,0-22 0,0 21 16,0-21-16,0 0 0,0 1 0,0-1 16,21-21 15,1 0-31,-1-21 0,0-1 16,0 1-16,0 0 15,0 0-15</inkml:trace>
  <inkml:trace contextRef="#ctx0" brushRef="#br0" timeOffset="53616.49">9694 3281 0,'0'0'0,"-21"0"31,21 21-31,-21-21 0,0 21 16,21 0-16,-21 22 0,-1-22 0,22 21 15,-21-21-15,0 22 16,21-22-16,-21 0 0,21 21 0,0-20 15,0 20-15,0-21 0,0 0 0,0 0 16,0 1-16,0-1 16,21-21-16,0 0 0,0 0 0,22 0 15,-22 0-15,21 0 0,-21 0 16,22 0-16,-1 0 0,0-21 0,1-1 16,-1 1-16,0 0 0,-20 0 0,20-21 15,-21 20-15,0-20 0,0 21 16,-21-21-16,0-1 0,0 22 0,0-21 15,-21 21-15,0-1 0,0 1 16,-21 0-16,20 0 0,-20 21 16,21 0-16,-21 0 0,-1 0 0,22 0 15,-21 0-15,21 21 0,-1-21 16,1 21-16,0 0 0,0-21 0,0 22 16,0-22-16,21 21 15,-22-21-15,1 0 16</inkml:trace>
  <inkml:trace contextRef="#ctx0" brushRef="#br0" timeOffset="53881.01">9038 3239 0,'21'0'31,"0"0"-31,1 0 0,20 0 0,0 0 16,1 0-16,-1-22 0,0 22 16,1 0-16,20 0 0,-21-21 0,1 21 15,20 0-15,-20 0 0,-1-21 16,0 21-16,1 0 0,-1 0 0,-21 0 16,0 0-16,0 0 0,1 0 0,-22-21 31</inkml:trace>
  <inkml:trace contextRef="#ctx0" brushRef="#br0" timeOffset="54700.8">12213 3620 0,'0'0'0,"21"-22"0,0 1 15,-21 0-15,0 0 16,0 0-16,0 0 16,0-1-16,0 1 0,0 0 15,-21 0-15,0 0 0,0 0 16,-21-1-16,20 1 0,-20 21 0,21 0 15,-21 0-15,-1 0 0,1 0 16,0 0-16,20 0 0,-20 0 0,0 21 16,-1 1-16,22 20 0,-21-21 0,21 21 15,-22 1-15,22-1 0,0 0 16,0 1-16,0-1 0,0 22 16,21-22-16,0-21 0,0 0 15,0 22-15,0-22 0,21 0 0,0-21 16,0 21-16,21-21 0,-20 0 0,20 0 15,-21 0-15,21 0 16,1 0-16,-1 0 0,0-21 0,1 21 16,-1-21-16,0 0 0,22-22 0,-22 22 15,1-21-15,-1 21 0,0-22 16,1 1-16,-1-22 0,-21 22 0,21-21 16,-20-1-16,-1 22 0,0-22 15,0 1-15,0 20 0,0 1 0,-21 0 16,0-1-16,0 1 0,0 21 0,0 0 15,0 0-15,0-1 0,0 44 32,-21 20-17,0-21-15,0 21 0,0 1 0,0 63 16,21-43-16,-22-21 0,22 22 16,0-22-16,-21 1 0,21 20 15,0-42-15,-21 22 0,21-1 0,0-21 16,0 0-16,0 22 0,0-22 15,0 0-15,21 0 0,0-21 16,1 0-16,-1 21 0,0-21 16,0 0-16,21 0 0,-20 0 15,-1 0-15,0-21 0,21 21 0,-21-21 16,22 0-16,-22 21 0</inkml:trace>
  <inkml:trace contextRef="#ctx0" brushRef="#br0" timeOffset="55440.88">13271 3387 0,'0'0'0,"22"-21"0,-1-1 0,-21 1 16,-21-21-1,-1 42-15,-20 0 0,0 0 0,21 0 16,-22 0-16,1 0 0,-22 0 16,22 0-16,0 21 0,-1 0 0,22 0 15,-21 22-15,0-22 0,20 21 0,1 1 16,0-1-16,0-21 15,0 21-15,0 1 0,21-1 0,0-21 16,0 22-16,0-22 0,0 0 16,0 0-16,21 0 0,0 0 0,0 1 15,0-1-15,0-21 0,22 0 0,-1 0 16,-21 0-16,22 0 0,-1 0 16,0 0-16,1-21 0,-1 21 0,0-22 15,1-20-15,41 0 0,-41-1 16,-22 1-16,0 21 0,0-21 15,21-1-15,-42 1 0,22 0 0,-22-1 16,21 22-16,-21-21 16,0 21-16,0-1 0,-21 44 31,-1-1-31,1 0 0,21 21 16,-21-21-16,21 22 0,-21-1 0,21-21 15,0 22-15,0-22 0,0 21 16,0-21-16,0 0 0,0 1 0,0-1 15,0 0-15,0 0 0,21-21 0,0 21 16,0-21-16,1 0 0,-1 0 16,0 0-16,21 0 0,-21 0 0,22 0 15,-22-21-15,21 0 0,-21 21 0,22-21 16,-1-22-16,-21 22 16,22 0-16,-22-21 0,21-1 0,-21 1 15,0-21-15,1 20 0,-1-20 16,0-1-16,-21 22 0,0 0 15,0-1-15,0 1 0,0 0 0,0 20 0,0 1 16,0 0-16,-21 42 31,0 22-31,-1-22 0,22 21 0,-21 0 16,0 1-16,21 20 0,0-20 16,-21-1-16,21 0 0,0 85 15,0-84-15,0-22 16,0 0-16,0 0 0,0 0 15,0 0-15,0 1 0,21-22 0,-21 21 16,21-21-16,0 0 16,1 0-16,-22-21 15,0-1-15,0 1 0,0 0 16</inkml:trace>
  <inkml:trace contextRef="#ctx0" brushRef="#br0" timeOffset="55632.81">13737 3429 0,'0'0'0,"-85"-21"31,107 21 0,-1 0-31,0 0 0,0 0 0,0 0 16,0 0-16,22 0 0,-22 0 16,21 0-16,1 0 0,-1 0 0,-21 0 15,21 0-15,1 0 0,-1 0 0,0 0 16,1 0-16,-1 0 0,0 0 15,1 0-15</inkml:trace>
  <inkml:trace contextRef="#ctx0" brushRef="#br0" timeOffset="56140.31">14711 3450 0,'21'0'0,"42"-63"31,-41 42-31,-22-1 0,0 1 15,0 0-15,0 0 0,0 0 16,-22 21 0,1 0-16,-21 0 0,21 0 0,0 0 15,-22 21-15,22 0 0,-21 0 16,-1 22-16,1-22 0,21 21 0,-21 0 16,20 1-16,-20-1 0,21-21 15,0 22-15,0-22 0,21 21 0,0-21 16,0 0-16,0 1 0,0-1 15,21 0-15,0-21 0,0 21 16,21-21-16,-20 0 0,-1 0 0,21 0 16,-21 0-16,0 0 0,22-21 0,-22 21 15,21-21-15,-21 0 0,1-1 16,-1 1-16,0-21 0,0 21 16,0-22-16,0 1 0,1 21 0,-1-21 15,-21 20-15,0-20 0,21 21 0,-21 0 16,0 42-1,-21 0 1,21 0-16,0 0 0,-21 22 0,21-22 16,-22 0-16,22 21 15,0-20-15,0-1 0,0 0 0,0 21 16,0-21-16,0 1 0,22-1 16,-22 0-16,21-21 0,0 0 15,0 21-15,0-21 0,0 0 16,1 0-16,-1 0 0,0-21 0,21 0 15,-21 0-15,1 21 0</inkml:trace>
  <inkml:trace contextRef="#ctx0" brushRef="#br0" timeOffset="56391.86">15557 3281 0,'0'0'0,"0"-42"0,0 20 0,0-20 16,0 21-16,0 0 0,-21 21 31,0 21-31,0 0 15,0 21-15,0 1 0,-1-1 16,1 0-16,21 1 0,-21-1 0,0 0 16,21 1-16,-21-1 0,21 0 15,0-20-15,0 20 0,0-21 0,0 0 16,0 0-16,0 1 0,0-1 16,0 0-16,21-42 31,-21 0-31,21-1 15,0 1-15,-21 0 0,0 0 16</inkml:trace>
  <inkml:trace contextRef="#ctx0" brushRef="#br0" timeOffset="56900.34">15473 3366 0,'0'0'0,"0"-43"0,0 1 0,0 21 0,21-22 16,-21 22-16,21 0 0,-21 0 16,0 0-16,21 21 0,0 0 15,1 0-15,-1 0 16,0 0-16,0 0 0,0 0 15,0 0-15,1 0 0,-1 0 16,0 0-16,-21 21 0,0 0 0,0 0 16,0 0-16,0 1 0,0-1 15,0 0-15,0 0 0,-21 21 16,0-20-16,-1-1 0,-20 0 0,21 0 16,-21 0-16,20-21 0,-20 21 0,0 1 15,21-22-15,-1 0 0,1 21 16,0-21-16,42-21 31,0 21-31,1-22 0,20 22 16,-21-21-16,21 21 0,1-21 15,-22 21-15,21 0 0,1 0 0,-22 0 16,21 0-16,0 0 0,-20 21 0,20-21 16,-21 21-16,0 1 15,0-1-15,1 21 0,-1-21 0,-21 0 16,0 1-16,0 20 0,0-21 0,0 0 15,0 0-15,-21-21 0,-1 22 16,1-1-16,0-21 0,-21 0 0,21 21 16,-22-21-16,1 0 0,0 0 15,-1 0-15,-20 0 0,20 0 0,1 0 16,0 0-16,-1 0 0,1 0 0,21 0 16,0 0-16,42 0 46,21 0-46,-21 0 16,22-21-16,-1 21 0</inkml:trace>
  <inkml:trace contextRef="#ctx0" brushRef="#br0" timeOffset="57392.39">16404 3556 0,'0'0'0,"64"-127"31,-64 106-31,0 0 16,0 0-16,0-1 16,-22 22-16,1 0 0,0 0 0,0 0 15,0 0-15,0 0 0,-22 22 16,22-1-16,-21 0 0,21 21 0,-22-21 16,22 22-16,0-1 0,-21-21 15,20 22-15,1-22 0,21 0 0,0 21 16,-21-21-16,21 1 0,0-1 0,0 0 15,0 0-15,0 0 16,21-21-16,0 0 0,1 0 16,-1 0-16,0 0 0,0 0 0,0 0 15,0-21-15,1 0 0,-1 0 16,0 0-16,0-1 0,0 1 0,0-21 16,22 21-16,-22-22 15,0 22-15,0-21 0,0 21 0,1 0 16,-22-1-16,0 44 31,0-1-31,-22 0 0,1 0 0,0 21 16,21-20-16,-21-1 0,0 21 15,21-21-15,-21 0 0,21 1 0,0-1 16,0 0-16,0 0 16,0 0-16,21-21 15,0 0-15,0 0 16,0 0-16,0 0 0,22 0 15,-22-21-15,21 0 0,1 21 16</inkml:trace>
  <inkml:trace contextRef="#ctx0" brushRef="#br0" timeOffset="57812.94">17145 3514 0,'0'-21'0,"0"42"0,0-64 0,0 22 0,0 0 16,0 0-16,0 0 15,-21 21-15,0 0 16,-1 0-16,1 21 0,0 0 16,-21 0-16,21 0 15,-1 1-15,1-1 0,0 0 0,0 0 16,0 0-16,21 0 0,0 1 0,0-1 16,0 0-16,0 0 15,21 0-15,0-21 16,0 0-16,0 21 0,1-21 15,20 0-15,-21 0 0,-21 22 0,42-22 16,-42 21-16,22-21 0,-22 21 16,0 0-16,0 0 15,-22 0 1,1-21-16,0 0 16,0 0-16,0 0 0,0 0 15,-1 0-15,1 0 0,0 0 0,0 0 16,0 0-16,0 0 15,-1 0 1,22-21 0,22 0-1,-1 21-15,0 0 0,0-21 0</inkml:trace>
  <inkml:trace contextRef="#ctx0" brushRef="#br0" timeOffset="58212.8">17314 3704 0,'21'0'0,"1"0"15,-1 0 1,0-21-16,0 21 0,21 0 0,-20 0 16,20-21-16,0 21 0,1-21 15,-22 21-15,21-21 0,0 21 16,-20-22-16,20 1 0,-21 21 0,0-21 15,-21 0-15,0 0 0,0 0 16,-21 21 0,0 0-16,-21 0 0,20 0 15,-20 0-15,0 0 0,21 21 0,-22 0 16,22 0-16,-21-21 0,21 21 16,-1 0-16,1 1 0,0-1 0,21 0 15,0 0-15,0 0 0,-21 0 16,21 1-16,0-1 0,0 0 15,21-21-15,0 0 16,0 21-16,1-21 0,-1 0 16,0 0-16,0 0 0,0 0 0,0 0 15,1 0-15,-1 0 0,21 0 16,-21 0-16,0-21 0,1 21 16,-1 0-16,0 0 0</inkml:trace>
  <inkml:trace contextRef="#ctx0" brushRef="#br0" timeOffset="62507.81">1714 5736 0,'0'-21'63,"0"0"-48,0 0 1,0 0-16,0-1 16,22 1-16,-1 21 0,0-21 0,0 21 15,-21-21-15,21 21 0,0 0 16,1 0-16,-1-21 0,0 21 0,0 0 15,0 0-15,0 0 16,1 21-16,-22 0 0,0 0 16,0 0-16,0 1 15,0-1-15,0 21 0,-22-21 0,1 0 16,0 22-16,0-22 0,0 0 16,-22 21-16,22-20 0,0-1 0,0 0 15,0-21-15,0 21 0,-1-21 16,1 0-16,21 21 0,0-42 62,21 21-62,1-21 16,-1 21-16,21 0 0,-21 0 16,0-21-16,1 21 15,20 0-15,-21 0 0,0 0 0,0 0 16,1 0-16,-1 21 0,0-21 15,0 21-15,-21 0 0,0 0 0,0 1 16,0-1-16,0 0 16,0 0-16,0 0 0,0 0 0,-21 1 15,0-1-15,0 0 0,-1 0 16,1 0-16,0 0 0,-21 1 0,21-22 16,-22 21-16,22-21 0,0 0 15,-21 0-15,20 0 0,1 0 16,0 0-16,0 0 0,0 0 15,0 0-15,-1-21 0,22-1 16,-21 1 0,21 0-16,0 0 15,0 0 1,21 21 15,1 0-15,-1 0-16,0 0 15,0 0-15</inkml:trace>
  <inkml:trace contextRef="#ctx0" brushRef="#br0" timeOffset="63756.84">3006 5969 0,'0'21'16,"0"0"0,0 1 15,21-22 0,0 0-15,-21-22-16,0 1 0,21 0 15,-21 0 1,-21 42 46,21 0-46,-21-21-16,21 21 16,21-21 62,-21-21-63,-21 21 110</inkml:trace>
  <inkml:trace contextRef="#ctx0" brushRef="#br0" timeOffset="65092.09">4318 5800 0,'0'-21'0,"0"42"0,21-42 0,-21-1 0,0 1 16,0 0-16,0 0 15,0 0-15,0 0 0,0-1 16,0 1-16,-21 21 15,0 0-15,0 0 0,-1 0 16,1 0-16,0 0 16,0 21-16,21 1 0,-21-1 15,0 21-15,21-21 0,0 22 16,-22-22-16,1 21 0,21 0 0,0 1 16,0-22-16,0 21 0,-21-21 15,21 22-15,0-22 0,0 0 0,0 0 16,0 0-16,0 1 0,21-1 15,0-21-15,1 0 0,-1 21 16,0-21-16,0 0 0,21 0 0,-20 0 16,20 0-16,0-21 0,-21 21 15,22-21-15,-1-1 0,0 1 0,-20 0 16,20 0-16,0 0 0,-21 0 0,1-22 16,-1 22-16,0 0 0,0-21 15,-21 20-15,0-20 0,0 21 0,0 0 16,0 0-16,0-1 15,-21 22-15,0 0 16,0 0-16,-1 0 16,22 22-16,-21-1 15,21 0-15,-21-21 0,21 21 0,0 0 16,0 0 0,21-21-16,0 0 0,1 0 15,20 0-15,-21 0 16,0 0-16,0-21 0,22 0 0,-22 0 15,0 21-15,21-21 0,-20 0 16,-1-1-16,0 22 0,0-21 0,0 0 16,-21 0-16,21 21 15,-21 21 1,-21 0-16,0-21 16,0 21-16,21 1 15,-21 20-15,0-21 0,-1 21 0,1-20 16,21 20-16,-21 0 0,21-21 0,-21 22 15,21-22-15,0 21 0,0-21 16,0 22-16,0-22 0,0 0 0,21 0 16,0 0-16,0-21 0,22 22 15,-22-1-15,0-21 0,21 0 0,1 0 16,-22 0-16,21 0 0,1 0 0,-22 0 16,21-21-16,-21-1 0,22 1 15,-22 21-15,21-21 0,-21 0 0,22 0 16,-22-22-16,21 22 0,-21 0 15,0-21-15,1 21 0,-1-22 16,-21 1-16,0 21 0,0-22 0,0 22 16,0 0-16,0 0 0,0 0 15,-21 21-15,-1 0 0,1 0 16,0 21-16,0 0 0,21 0 16,-21 0-16,21 1 0,-21 20 15,21-21-15,-22 0 0,22 22 0,0-22 16,0 21-16,0-21 0,0 0 15,0 1-15,0-1 0,0 0 16,22-21-16,-1 21 0,-21 0 0,21-21 0,0 0 16,0 0-16,0 0 15,1 0-15,20 0 0,0 0 0,1 0 16,-22 0-16,42 0 0,-20-21 0,-1 0 16,0 21-16,1-21 0</inkml:trace>
  <inkml:trace contextRef="#ctx0" brushRef="#br0" timeOffset="66076.64">6413 5969 0,'0'0'0,"22"-21"0,41-43 16,-42 43-16,-21 0 0,21 0 15,-21 0-15,0 0 0,0-1 0,0 1 16,-21 21-16,0 0 16,0 0-16,0 0 0,0 0 15,-1 0-15,1 0 0,0 0 0,0 21 16,-21 1-16,20 20 0,1-21 15,0 21-15,0-20 0,0 20 0,0 0 16,-1-21-16,22 22 0,0-22 0,0 21 16,0-21-16,0 1 0,0-1 15,0 0-15,0 0 0,0 0 0,0 0 16,22-21-16,-1 0 0,0 22 0,0-22 16,21 0-16,-20 0 15,-1-22-15,0 1 0,0 21 0,21-21 16,-20 0-16,-1 0 0,0 0 15,0-22-15,0 22 0,0 0 16,1-21-16,-1 20 0,-21-20 0,0 21 16,0-21-16,0 20 0,0 1 15,0 0-15,-21 42 32,21 0-32,0 1 0,-22 20 15,22-21-15,0 21 0,0-20 0,0-1 16,0 21-16,0-21 0,0 0 15,0 1-15,22-1 0,-1 0 0,0-21 16,0 21-16,0-21 0,0 21 0,22-21 16,-22 0-16,21 0 0,-21 0 15,22 0-15,-22-21 0,21 21 16,-21-21-16,22 0 0,-22 0 0,0-1 16,0 1-16,0-21 0,1 21 15,-1-22-15,-21 1 0,21 0 0,-21-22 16,21 22-16,0-22 0,-21 22 0,0 0 15,0-1-15,0 1 0,0 21 16,21 0-16,-21 0 0,0-1 0,0 44 31,0-1-31,-21 21 0,0 0 16,21-20-16,-21 20 0,21 0 16,-21 1-16,21-1 0,0 0 15,0 1-15,0-1 0,0 0 0,0-21 16,0 1-16,0 20 0,0-21 0,0 0 15,0 0-15,0 1 0,21-1 16,0 0-16,0-21 0,0 0 16,1 21-16,-1-21 0,0 0 15,0 0-15,0 0 0,0 0 16,22 0-16,-22 0 0,0 0 0,0-21 16,0 0-16,1 0 0,-1 21 0,0-22 15,-21 1-15,21 0 0,-21 0 16,21 0-16,-21 0 0,0-1 15,0 1-15,0 0 0,-21 21 32,0 21-32,21 0 0,-21 1 15,21-1-15,0 0 16,-21 21-16,21-21 0,0 1 0,0-1 16,0 0-16,0 0 0,0 0 15,21-21-15,0 0 16,0 0-16,0 0 15,0 0-15,1 0 16,-1 0-16,-21-21 0,21 21 16,0-21-16,0 0 0,0 21 0,-21-21 15,22-1-15,-1 1 0,-21 0 0,0-21 16,0 21-16,21-1 0</inkml:trace>
  <inkml:trace contextRef="#ctx0" brushRef="#br0" timeOffset="66320.57">6858 5800 0,'0'0'0,"-21"0"31,42 0-15,0 0-16,0 0 15,22 0-15,-22 0 0,21-21 16,0 21-16,1-22 0,-1 22 0,0-21 16,1 21-16,-1-21 0,0 21 15,-20-21-15,20 21 0,-21-21 16,21 0-16,-20 21 0</inkml:trace>
  <inkml:trace contextRef="#ctx0" brushRef="#br0" timeOffset="67056.56">8975 5842 0,'0'0'0,"21"0"0,0 0 15,-21-21-15,21 21 16,0-21-16,0 0 0,1-1 15,-1 1-15,0 0 16,0 21-16,-21-21 0,21 0 0,0 0 16,1-1-16,-22 1 0,0 0 0,0 0 15,0 0-15,0 0 16,0-1-16,0 1 0,-22 21 16,1-21-16,0 21 0,-21 0 15,21 0-15,-22 0 0,22 0 16,-21 21-16,21-21 0,-22 21 0,1 1 15,21-22-15,0 21 0,-22 0 16,22 0-16,21 21 0,-21-20 16,21-1-16,0 0 0,0 0 0,0 0 0,0 0 15,21 1-15,-21-1 16,21 0-16,22 0 0,-22 0 0,21 0 16,0 1-16,-20-1 0,20 0 0,0 0 15,1-21-15,-1 21 0,0 0 16,-21 1-16,22-1 0,-22 0 15,0 0-15,-21 0 0,0 0 16,0 1-16,0-1 16,-42 0-16,21-21 0,-22 0 0,22 21 15,-21-21-15,-1 0 0,1 0 0,-21 0 16,20 0-16,1 0 0,0 0 16,-1-21-16,22 21 0,-21-21 0,21 21 15,-1-21-15,1 21 0,0-22 0,0 22 16,0-21-16,42 0 47,21 21-47,-21 0 0,22 0 15,-1-21-15,0 21 0</inkml:trace>
  <inkml:trace contextRef="#ctx0" brushRef="#br0" timeOffset="67760.82">10160 5715 0,'0'0'16,"21"-21"-16,21 0 0,-42 0 0,0-1 15,0 1-15,0 0 0,0 0 0,0 0 16,-21 21-16,0 0 0,0 0 16,-21 0-16,20 0 15,-20 0-15,21 0 0,-21 0 0,-1 21 16,22 21-16,-21-21 0,-1 1 15,22 20-15,-21 0 0,21-21 0,0 22 16,-1-1-16,-20 0 0,42-20 16,-21 20-16,21 0 0,0-21 0,0 1 15,0 20-15,0-21 0,0 0 0,0 0 16,21-21-16,0 22 0,22-1 16,-1-21-16,0 21 0,-21-21 15,22 0-15,-1 0 0,22 0 0,-22 0 16,0 0-16,1-21 0,20 0 0,-21 21 15,1-22-15,-1 1 16,22 0-16,-43 0 0,21 0 0,0-22 16,-20 22-16,-1-21 0,0 0 0,0 20 15,-21-20-15,0-21 0,0 20 16,0 1-16,-21 0 0,0 20 0,0-20 16,-22 21-16,1 0 0,0 0 0,-1-1 15,1 22-15,0 0 0,-22 0 16,22 0-16,-1 22 0,1-1 0,0 0 15,-1 0-15,22 21 0,-21 1 16,42-1-16,0 0 0,0 1 16,0-1-16,0 0 0,21 1 0,21-1 15,-20 0-15,20 1 0,-21-1 16,21-21-16,1 22 0,-1-22 0,-21 21 16,22-21-16,-22 22 0,21-22 0,-21 21 15,-21-21-15,0 0 0,21 22 16,-21-22-16,0 0 0,0 21 0,-21-20 15,0-1-15,0 0 0,-21 0 0,-1 0 16,1-21-16,0 21 0,-1 1 16,1-22-16,21 0 0,-22 0 0,1 0 15,21 0-15,0 0 0,0 0 16,-1 0-16,1 0 0,0-22 16,21 1-16,0 0 15,0 0-15,0 0 0,21 0 0,0-1 16,1 1-16,20 0 0,-21-21 15,21 21-15,1-1 0</inkml:trace>
  <inkml:trace contextRef="#ctx0" brushRef="#br0" timeOffset="68324.52">11451 5588 0,'0'0'0,"0"-21"0,-21-21 32,0 42-17,0 0-15,-1 0 16,22 21-16,-21 0 0,0 0 16,0 21-16,21 1 0,-21-1 0,0 0 15,-1 1-15,1-1 0,-21 0 0,21 1 16,0-1-16,-1 0 0,1 1 15,-21-22-15,21 21 0,0-21 16,-1 22-16,1-22 0,0 0 0,0 0 0,0-21 16,21 21-16,-21-21 15,21 22-15,0-44 32,0 1-32,21 0 15,0 0-15,0 0 0,0 0 0,0-22 16,1 22-16,-1 0 0,0-21 0,21 20 15,-21 1-15,1 0 0,-1 0 16,0 21-16,0 0 0,0 0 16,0 0-16,-21 21 0,0 0 15,22 0-15,-22 22 0,21-22 0,-21 0 16,21 0-16,0 0 0,-21 1 16,21-1-16,0-21 0,1 21 0,-1 0 15,0-21-15,0 0 0,0 21 16,0-21-16,1 0 0,-1 0 0,0 0 15,0 0-15,0 0 0,0 0 16,1-21-16,-1 21 16,-21-21-16,0 0 0,0 0 15,0-1-15,0 1 16,0 0-16,0 0 0</inkml:trace>
  <inkml:trace contextRef="#ctx0" brushRef="#br0" timeOffset="70693.03">13610 6033 0,'0'0'0,"21"0"0,64-64 31,-85 43-31,21 0 0,0 0 0,-21-1 0,0 1 15,0 0-15,0-21 0,0 21 16,0-1-16,0-20 0,0 21 0,-21-21 16,0 20-16,-21-20 0,20 21 15,-20-21-15,0 20 0,-1 1 0,1 21 16,0-21-16,-1 21 0,1 0 16,-21 0-16,20 0 0,1 21 15,-22 0-15,22 1 0,0 20 0,-22 0 16,22 1-16,-22 62 0,43-62 15,0 20-15,0-20 0,21-1 16,0 0-16,0 1 0,0-1 0,0-21 16,0 21-16,21-20 0,0-1 0,22-21 15,-22 21-15,21-21 0,0 0 16,1 0-16,-1 0 0,0 0 0,22 0 16,-1-21-16,-20 21 0,20-21 15,-20-1-15,-1 1 0,0 0 16,1-21-16,-22 21 0,21-1 0,-21 1 0,0-21 15,-21 21-15,0-22 16,0 22-16,22-21 0,-22 21 0,0 0 16,0-1-16,0 1 0,0 42 31,-22 1-31,22-1 0,-21 0 0,0 21 16,21 1-16,0-1 0,-21 0 15,0 1-15,0-1 0,-1 0 0,22 22 16,-21-22-16,0 22 0,0-1 15,0 22-15,0-22 0,-1 22 0,1-22 16,0 22-16,-21 63 16,21-63-16,-1 0 0,1-1 0,-21 1 15,21-22-15,0 1 0,-22 63 16,22-64-16,0-20 0,0-1 16,0 0-16,21-20 0,0-1 0,0 0 15,21-42 1,0 0-16,0-1 15,0-20-15,22 0 0,-22-1 16,21-20-16,0-1 0,1 1 0,20-22 16,-20 22-16,-1-22 0,21 0 0,-20-20 15,20-1-15,-20 21 16,-1-21-16,21 0 0,-20 22 0,-22-1 16,64-84-16,-64 105 0,0-20 15,0 41-15,0-20 0,0 20 16,1 1-16,-22-43 0,0 64 15,0 0-15,21 0 0,-21 42 32,0 0-32,-21 0 15,21 1-15,0 20 0,-22-21 16,22 21-16,-21-20 0,21 20 0,0-21 16,0 0-16,0 0 0,0 22 15,0-22-15,0 0 16,0 0-16,21 0 0,1-21 0,-1 0 15,0 0-15,0 0 16,21 0-16,-20 0 0,-1 0 0,0 0 16,21 0-16,-21-21 0,1 0 0,-1 21 15,0-21-15,0 0 0,0-22 16,0 22-16,1 0 0,-1-21 0,0 21 16,0-22-16,-21 1 0,0 21 0,21 0 15,-21-1-15,0 1 0,21 0 16,-21 0-16,0 42 31,0 0-31,0 0 16,0 22-16,-21-22 0,21 0 0,-21 21 15,21-20-15,0 20 0,0-21 16,0 0-16,0 22 0,0-22 0,0 0 16,0 0-16,0 0 0,0 0 0,0 1 15,21-22-15,0 0 16,1 21-16,-1-21 0,0 0 0,0 0 15,0 0-15,22 0 0,-22 0 0,0 0 16,21-21-16,-21 21 0,22-22 16,-22 1-16,21 0 0,-21 0 15,22 0-15,-22 0 0,21-22 0,-21 22 16,1-21-16,-22 21 0,0-1 0,0-20 16,0 21-16,0 0 15,-22 21 1,1 0-16,0 0 0,-21 0 0,21 21 15,-1-21-15,1 21 0,0 0 0,0 0 16,21 1-16,0 20 0,0-21 16,0 0-16,0 0 0,0 1 15,0-1-15,0 0 0,0 0 0,0 0 16,21 0-16,0 1 0,0-22 16,1 0-16,-1 0 0,0 0 0,21 0 15,-21 0-15,1 0 0,20 0 16,-21 0-16,21 0 0,1-22 15,-22 1-15,21 21 0,1-21 0,-1 0 16,0 0-16,1 0 0,-1-1 16,-21 1-16,0-21 0,0 21 0,-21 0 15,22-22-15,-22 22 0,0 0 16,-22 21-16,1 0 16,0 0-1,21 21-15,-21-21 0,21 21 16,0 0-16,0 1 0,0 20 0,0-21 15,0 0-15,0 0 0,0 1 0,0-1 16,0 0-16,0 0 0,0 0 16,21 0-16,-21 1 15,21-22-15,0 21 0,1-21 16,-1 0-16,0 0 16,0 0-16,0 0 0,0 0 15,1 0-15,-1 0 0,-21-21 0,21-1 16,0 22-16,0-21 0,0 0 15,1 0-15,-1 0 0,0 0 0,0-22 16,0 22-16,0 0 0,-21 0 16,22 0-16,-22-1 15,0 44 1,-22-1 0,1 0-16,0 0 0,21 0 0,0 0 15,-21 1-15,21-1 0,-21 21 0,21-21 16,0 0-16,0 1 15,0-1-15,0 0 0,21-21 16,0 0-16,0 0 0,0 0 16,1 0-16,20 0 0,-21 0 15,0 0-15,22 0 0,-22-21 0,21 0 16,-21 21-16,22-22 0,-22 1 16,0 0-16,0 0 0,0-21 0,0 20 15,1 1-15,-22 0 0,0-21 16,0 21-16,0-1 15,0 44 1,-22-1 0,1 21-16,0-21 15,0 0-15,21 22 0,-21-1 0,0-21 16,-1 22-16,1 20 0,0-21 0,0 22 16,21-1-16,0 1 0,0-1 15,0 1-15,-21-1 0,21 1 0,0-1 16,0 1-16,0-1 0,0 1 0,0-1 15,0 1-15,0-1 16,0 1-16,0-22 0,0 22 0,0-1 16,0-20-16,0-1 0,0 0 0,0 1 15,-21-1-15,-1-21 0,1 21 0,0-20 16,0-1-16,-21-21 0,-1 21 16,22-21-16,-21 21 0,-1-21 0,1 0 15,0 0-15,-1 0 0,1-21 0,0 0 16,-1 0-16,1-1 0,21 1 15,-21 0-15,20-21 0,1 21 0,0-22 16,0 22-16,21-21 0,0 21 0,0-1 16,0-20-16,0 21 0,21-21 0,0 20 15,0-20-15,22 0 0,-22-1 16</inkml:trace>
  <inkml:trace contextRef="#ctx0" brushRef="#br0" timeOffset="71420.69">17886 5694 0,'0'0'15,"21"0"-15,0 0 0,-21-21 16,21 0 0,0-1-16,1 22 15,-22-21-15,21 0 0,0 21 0,-21-21 16,21 0-16,0 0 0,-21-1 16,0 1-16,0 0 15,0 0-15,-21 0 0,0 21 16,-21 0-16,-1-21 0,1 21 15,0 0-15,-22 0 0,22 0 0,-1 21 16,-20-21-16,21 21 0,20 0 0,-20 0 16,21 0-16,0 22 0,21-22 15,0 21-15,0-21 0,42 22 0,-21-22 16,22 21-16,-22 1 0,21-22 16,0 21-16,1-21 0,20 22 15,-20-22-15,-1 21 0,0-21 0,1 0 16,-22 1-16,0-1 0,0 0 15,-21 0-15,0 0 0,-21-21 16,-21 0-16,20 0 0,-20 0 16,-21 0-16,20 0 0,-20 0 15,-1 0-15,22 0 0,0 0 0,-1-21 16,22 21-16,-21-21 0,42 0 16,-21 0-16,21-1 15,0 1-15,0 0 0,21 21 0,0-21 16,0 21-16,0-21 15,22 0-15,-22 21 0,0-22 0,21 22 16,1-21-16,-22 0 0,21 21 0,0-21 16,1 0-16,-1 0 0</inkml:trace>
  <inkml:trace contextRef="#ctx0" brushRef="#br0" timeOffset="71661.03">18563 5461 0,'42'-21'0,"-84"42"0,106-63 0,-43 21 16,0 21-16,-21-22 0,21 22 0,-42 22 31,0-1-31,0 0 16,-1 21-16,1 1 15,-21-1-15,21 0 0,0 1 0,-1-1 16,1 0-16,0 22 0,0-43 0,0 21 16,21 1-16,-21-22 0,21 21 15,-22-21-15,22 0 0,-21 1 0,21-1 16,0 0-16,21-21 31,1 0-31,-1 0 0,0-21 16</inkml:trace>
  <inkml:trace contextRef="#ctx0" brushRef="#br0" timeOffset="71895.86">18394 5715 0,'0'0'0,"-21"0"0,-22 0 31,64 0-15,1 0-16,20 0 0,-21 0 15,0 0-15,0 0 0,22 0 16,-22 0-16,21 0 0,-21 0 0,22 0 16,-22 0-16,0 0 0,0 0 0,0 0 15,1 0-15,-1 0 0,0 0 16,0 0-1,0 0-15,0 0 16</inkml:trace>
  <inkml:trace contextRef="#ctx0" brushRef="#br0" timeOffset="72664.13">19346 5715 0,'0'0'0,"0"-21"16,0-21-1,0 20-15,-21 1 0,0 0 16,0 21-16,0-21 0,-1 0 0,1 21 16,0 0-16,0 0 15,0 0-15,0 0 0,-1 0 16,1 21-16,0 0 0,0 0 0,21 22 16,-21-22-16,0 21 0,-1 0 15,22 1-15,0-22 0,-21 21 0,0 22 16,21-43-16,0 0 15,0 0-15,0 0 0,0 1 0,0-1 16,21 0-16,0-21 16,1 0-16,-1 0 15,0 0-15,0-21 16,0 0-16,0-1 0,1 1 16,-1 0-16,-21-21 0,21 21 15,0-22-15,-21 22 0,21-21 0,0-1 16,-21 22-16,0-21 0,22 0 15,-1 20-15,-21 1 0,0 0 0,0 0 16,0 42 0,0 0-1,0 22-15,0-22 0,0 21 16,0-21-16,0 22 0,0-1 0,0-21 16,0 21-16,0-20 0,0-1 0,0 21 15,0-21-15,21 0 0,0 1 16,0-22-16,-21 21 0,21 0 15,1-21-15,-1 0 0,0 0 0,0 0 16,21 0-16,-20 0 0,-1 0 0,21 0 16,-21 0-16,0-21 0,22 21 15,-22-21-15,0-1 0,0 1 0,0 0 16,1-21-16,-1 21 0,0-22 16,21-41-16,-42 41 0,21 1 15,1-43-15,-22 43 0,0 21 16,21 0-16,-21-22 0,21 22 15,-42 42 17,0 0-32,-1 22 0,1-1 0,0 0 15,0 1-15,0-1 0,0 22 0,-1-22 16,1 0-16,0 1 0,21-22 16,0 21-16,0-21 0,0 0 0,0 1 15,0-1-15,0 0 0,0 0 16,0 0-16,21-21 31,0 0-31,-21-21 0,0 0 16,22 0-16</inkml:trace>
  <inkml:trace contextRef="#ctx0" brushRef="#br0" timeOffset="72856.03">19812 5736 0,'0'0'0,"-21"0"0,0 0 0,-1 0 0,44 0 62,-1 0-62,0 0 0,0 0 0,0 0 16,22 0-16,-22 0 0,0 0 0,21 0 16,-21 0-16,22 0 0,-22 0 15,0 0-15,21 0 0</inkml:trace>
  <inkml:trace contextRef="#ctx0" brushRef="#br0" timeOffset="73246.8">20172 5927 0,'0'0'0,"0"21"0,-21-21 16,-1 0-16,44 0 46,-1 0-46,0-21 0,0 21 0,0-21 16,0-1-16,1 1 16,-1 0-16,0 0 0,0 0 0,0 0 15,-21-1-15,0 1 0,21 0 0,-21 0 16,0 0-16,-21 21 16,0 0-16,0 21 15,0 0-15,0 0 0,-1 22 16,1-22-16,-21 21 0,42-21 0,-21 22 15,0-22-15,21 21 0,0-21 16,0 0-16,0 1 0,0-1 0,0 0 16,0 0-16,21-21 0,0 0 15,21 0-15,-21 0 16,1 0-16,-1 0 0,21 0 16,-21 0-16,22 0 0,-1-21 0,0 0 15,1 0-15,-22-1 0,21 1 16,0-21-16,1 21 0</inkml:trace>
  <inkml:trace contextRef="#ctx0" brushRef="#br0" timeOffset="74461.14">20786 5800 0,'-22'42'0,"44"-84"0,-22 21 16,0-1-16,21 22 0,-21-21 0,-21 42 31,-1 1-31,1-1 0,0 0 16,0 0-16,0 0 0,0 22 0,-1-22 16,22 0-16,-21 0 0,21 21 15,-21-20-15,21-1 0,-21-21 0,21 21 16,0 0-16,0 0 15,0-42 17,0 0-17,0 0-15,21 0 16,0-1-16,0 1 0,-21 0 0,22-21 16,-1 21-16,0-1 0,0-20 15,0 21-15,0 0 0,1 0 16,-1 21-16,0 0 0,0 21 31,-21 0-31,0 0 16,0 0-16,0 0 0,0 1 15,0-1-15,0 0 0,0 0 16,0 0-16,0 0 0,21 1 16,-21-1-16,21-21 46,-21-21-30,22-1-16,-22 1 0,21 0 16,0 0-16,0-21 0,0 20 15,0 1-15,1 0 0,-1 0 0,0-21 16,0 42-16,0-22 0,0 1 16,1 21-16,-1 0 0,0 0 15,-21 21 1,0 1-16,0-1 0,0 0 15,0 21-15,0-21 0,-21 22 0,21-22 16,-21 0-16,21 21 0,0-20 0,0-1 16,0 0-16,0 0 15,0 0-15,21-21 16,0 0-16,0 0 0,0 0 16,0 0-16,1 0 15,-1 0-15,0-21 0,21 0 0,-21 21 0,1-21 16,-1 0-16,0-1 0,0 1 15,0 0-15,-21-21 0,0 21 16,21-1-16,-21 1 0,0 0 0,0 0 16,-21 21-1,0 21-15,21 0 16,-21 0-16,0 22 0,21-22 16,-21 0-16,21 0 0,0 0 0,0 1 15,0-1-15,0 0 0,0 0 16,0 0-16,21-21 15,0 0-15,0 0 16,0 0-16,0 0 0,1 0 16,-1-21-16,0 0 0,0 0 0,0 21 15,0-21-15,1-1 0,-1 1 16,0 0-16,-21 0 0,21 0 16,0 0-16,-21-1 0,21 22 0,-21 22 15,0-1 1,-21 0-16,21 0 0,-21 0 15,0 0-15,21 1 0,0-1 0,0 0 16,0 0-16,0 0 0,0 0 16,0 1-16,21-22 15,0 0-15,0 0 0,1 0 16,-1 0-16,0 0 16,0 0-16,0-22 0,0 22 0,1-21 0,-1 0 15,0 0-15,0-21 0,21 20 16,-42-20-16,22 0 0,-1-1 15,0 1-15,0-21 0,0 20 0,0-20 16,-21 20-16,22 1 0,-1 0 16,-21-1-16,0 22 0,0 0 0,0 0 15,-21 42 1,-1 0 0,1 0-16,0 22 0,0-1 0,21 0 15,-21 1-15,21-1 16,-21 0-16,21 1 0,0-1 0,0 0 15,0 1-15,0-1 0,0-21 0,0 0 16,0 22-16,0-22 0,21-21 16,0 21-16,-21 0 0,21-21 15,0 0 1,0 0-16,1 0 16,-22-21-16</inkml:trace>
  <inkml:trace contextRef="#ctx0" brushRef="#br0" timeOffset="74696.44">22077 5800 0,'0'0'0,"21"0"16,0 0-1,0 21-15,0-21 16,1 0-16,-1 0 0,0 0 0,21 0 15,-21 0-15,1 0 0,-1 0 16,0 0-16,-21-21 47</inkml:trace>
  <inkml:trace contextRef="#ctx0" brushRef="#br0" timeOffset="85432.02">1460 7874 0,'0'0'16,"0"-21"-16,0 0 0,0 0 0,0-1 15,0 1-15,0 0 16,0 0-16,0 0 15,0 0-15,0 42 47,0 0-47,0 0 0,0 21 0,0-20 16,-21 20-16,0 0 0,0-21 16,0 22-16,0-1 0,-1 0 0,1 1 15,0-22-15,0 21 0,0-21 16,0 1-16,-1-1 0,1 0 0,21 0 15,-21-21 1,21-21 15,0 0-15,21 0-16,0 21 0,1 0 0,-1 0 16,0 0-16,0 0 0,0 0 15,22 0-15,-22 0 0,21 0 0,-21 0 16,22 0-16,-1-22 0,-21 22 15,21 0-15,-20-21 0,20 21 0,-21 0 16,0-21-16,22 0 0,-22 21 16,-21-21-16,21 0 0,0 21 0,-21-22 15,21 1-15,-21 0 0,0 0 16,0 0-16,0 0 0,0-1 16,0 1-16,0 0 0,0 0 15,-21 0-15,0 0 0,0-1 0,0 22 16,-1 0-1,1 0-15,0 22 16,21-1-16,0 0 16,0 21-16,0 1 0,-21-1 15,21 0-15,0 1 0,0-1 0,0 0 16,0 1-16,-21-1 0,21 0 16,0-21-16,0 22 0,-21-22 15,21 0-15,0 0 0,0 0 0,0 1 16,0-1-1,0-42 17,0-1-17,0 1-15,0 0 0</inkml:trace>
  <inkml:trace contextRef="#ctx0" brushRef="#br0" timeOffset="85669.05">1968 8192 0,'0'0'0,"22"0"16,-1 0 46,0 0-30</inkml:trace>
  <inkml:trace contextRef="#ctx0" brushRef="#br0" timeOffset="88420.17">3027 8276 0,'21'21'0,"0"-21"31,0 0-15,0 0-16,1 0 16,-1-21-16,0 0 15,0 21-15,0-21 0,0 0 0,1 0 16,-1-1-16,21 1 0,-21-21 16,22 21-16,-22 0 0,21-22 0,0 22 15,-20-21-15,20 21 0,-21-22 0,0 22 16,0 0-16,-21 0 0,0 0 15,0-1-15,0 1 0,0 0 16,-21 21-16,0 0 0,0 0 16,-21 0-16,20 0 0,-20 0 0,21 21 15,-21 0-15,-1 1 0,22-1 0,0 0 16,0 21-16,0-21 16,-1 22-16,22-1 0,0 0 0,0-20 15,0 20-15,0 0 0,0-21 16,0 22-16,22-22 0,-1 0 0,0 0 15,0 0-15,0-21 0,0 22 16,1-22-16,-1 0 0,21 0 0,-21 0 16,0 0-16,1 0 0,-1 0 15,21-22-15,-21 22 0,0-21 0,1 0 16,20 0-16,-21-21 0,0 20 16,0-20-16,1 21 0,20-21 0,-21-1 15,0 1-15,0 21 0,22-22 16,-22 1-16,21 21 0,-21 0 15,22 0-15,-22 21 0,0 0 0,0 0 16,0 0-16,1 0 0,-1 0 0,-21 21 16,0 0-16,21 0 15,-21 0-15,0 0 0,0 22 0,0-22 16,0 21-16,0-21 0,0 22 16,0-22-16,-21 21 0,0-21 0,21 1 15,-22-1-15,22 0 0,0 0 0,-21-21 16,21 21-16,-21-21 0,21-21 31,0 0-15,0 0-16,0 0 0,21-22 15,0 22-15,-21-21 0,22 21 0,-1-22 16,0 22-16,0-21 0,21 21 16,-20-22-16,-1 22 0,0-21 0,0 21 15,0-1-15,0 1 0,1 0 0,-22 0 16,-22 21 15,1 0-31,21 21 0,-21-21 16,0 21-16,0 0 0,0 1 0,-1 20 15,22-21-15,0 21 0,-21 1 16,21-22-16,-21 21 0,21 1 0,0-1 16,0 0-16,0 1 0,0-22 15,0 21-15,0-21 0,21 0 16,0 1-16,1-1 0,-1-21 0,0 0 15,21 21-15,-21-21 0,22 0 0,-22 0 16,21 0-16,1-21 0,-1 0 16,0-1-16,1 1 0,-1 0 0,0-21 15,1 21-15,-22-22 0,21 22 16,-21-21-16,0-1 0,-21 22 0,0-21 16,0 0-16,0 20 0,0-20 15,0 21-15,0 0 0,0 0 0,-21 21 16,0 0-1,0 0-15,0 0 0,21 21 16,-21 0-16,-1 21 0,22-21 16,0 22-16,-21-1 0,21-21 0,0 22 15,0-1-15,0-21 0,0 21 16,0-20-16,0-1 0,21 0 0,-21 0 16,22-21-16,-1 21 0,0-21 0,0 0 15,0 0-15,22 0 0,-22 0 16,0 0-16,0-21 0,0 21 0,0-21 15,1 0-15,-1 0 0,0-1 16,0-20-16,21 21 0,-20-21 16,-1-1-16,0 22 0,0-21 0,0-1 15,0 22-15,1 0 0,-1 0 16,21 0-16,-21 0 0,0-1 0,1 22 16,-22 22-1,0-1-15,0 0 16,0 0-16,0 0 15,0 0-15,0 1 16,0-44 31,0 1-47,0 0 16,0 0-16,0 0 15,0 0-15,0-1 0,-22 1 16,22 0-16,-21 21 0,0 0 15,0 0 1,0 0-16,0 0 0,21 21 16,-22 0-16,1 1 0,21-1 0,-21 0 15,21 21-15,-21 1 0,0-22 16,21 21-16,0 0 0,0 1 0,-21-1 16,21 0-16,0-20 0,0 20 15,0-21-15,0 0 0,0 0 16,0 1-16,0-1 0,21 0 0,-21 0 15,21-21-15,0 0 0,0 0 0,64 0 32,-43 0-32,-21-21 0,1 0 0,20 0 15,-21-1-15,21 1 0,-20 0 16,20 0-16,-21-21 0,21-1 0,-20 22 16,-1-21-16,0-1 0,0 1 0,-21 21 15,21-21-15,-21 20 0,21 1 16,-21-21-16,0 21 0,0 42 47,0 0-47,0 0 0,0 0 0,0 22 15,0-22-15,0 21 0,22-21 16,-22 1-16,0 20 0,21-21 16,-21 21-16,0-20 0,0-1 0,0 0 15,21 0-15,0 0 16,0-21-16,0 21 15,1-21-15,-1 0 0,0 0 16,-21-21-16,21 21 0,0-21 16,-21 0-16,21 0 0,1 0 15,-22-22-15,0 22 0,21 0 0,0-21 0,-21 20 16,21-20-16,-21 21 16,0 0-16,0 0 0,21-1 0,-21 1 15,21 21-15,-21 21 31,0 1-31,22 20 0,-22-21 16,0 0-16,0 0 0,0 22 0,0-22 16,0 0-16,0 0 0,0 0 15,0 1-15,21-1 0,-21 0 16,21-21-16,-21 21 0,21-21 0,0 0 16,0 0-16,1 0 15,-1 0-15,0 0 16,0-21-16,0 0 0,0 21 15,1-21-15,-22-22 0,21 22 0,0 0 16,0-21-16,0-1 0,0 1 0,1 21 16,-1-22-16,0 1 0,-21 0 15,21 21-15,0-22 0,0 22 0,-21-21 16,22 21-16,-22-1 0,0 1 0,0 0 16,21 21-16,-21 21 31,0 0-31,-21 1 0,21-1 15,0 0-15,-22 21 16,22-21-16,0 22 0,0-1 0,-21-21 0,21 22 16,0-1-16,0-21 0,0 21 15,0-20-15,0 20 0,0-21 16,0 0-16,0 0 0,0 1 0,21-22 16,1 21-16,-1-21 15,0 0-15,0 0 0,0 0 0,0 0 16,1 0-16,-1 0 0,42 0 15,-42-21-15,1-1 0,-1 1 16,21 0-16,-21 0 0,0 0 0,1 0 16,-22-1-16,21-20 0,0 21 0,-21 0 15,0-22-15,0 22 0,0 0 16,0 0-16,0 0 0,0 0 16,-21 21-1,0 21 1,-1 0-16,22 21 15,0-21-15,-21 1 0,21-1 0,0 21 16,-21-21-16,21 22 0,0-22 16,0 0-16,0 0 0,0 0 15,0 0-15,0 1 0,0-1 0,0 0 16,21-21-16,0 0 0,1 0 16,-1 0-16,0 0 15,0 0-15,0-21 16,0 0-16,-21-1 15,22 1-15,-1-21 0,-21 21 16,0 0-16,0-1 0,0-20 16,0 21-16,0-21 0,0 20 0</inkml:trace>
  <inkml:trace contextRef="#ctx0" brushRef="#br0" timeOffset="88732.11">6562 7578 0,'21'0'16,"0"0"-16,0 0 15,0 0-15,0 0 0,1 0 0,-1 0 16,0 0-16,0 0 0,21 0 0,-20 0 16,-1 0-16,0 0 0,0 0 15,0 0-15,0 0 0,1 0 16,-1 0-16</inkml:trace>
  <inkml:trace contextRef="#ctx0" brushRef="#br0" timeOffset="89812.79">8763 7599 0,'0'0'0,"0"-21"0,0 0 16,0-1-16,0 1 15,0 0-15,0 0 0,0 0 16,-21 21 0,0 0-16,-1 0 15,1 0-15,0 21 0,0 0 16,0 0-16,0 0 0,-1 1 16,1 20-16,0-21 0,0 21 0,0 1 15,21-1-15,-21-21 0,21 22 16,-22 20-16,22-21 0,-21 1 0,21-1 15,0 22-15,0 20 0,0-63 16,0 22-16,0-22 0,21 21 16,1-21-16,20 1 0,-21-1 0,0-21 15,0 21-15,22-21 0,-22 0 0,21 0 16,-21 0-16,22 0 0,-22 0 16,21 0-16,-21 0 0,22-21 15,-1 0-15,0 21 0,1-43 0,-1 22 16,0 0-16,1-21 0,41-22 15,-41 22-15,-22-1 0,21 1 16,-21 0-16,1-1 0,-1 1 16,-21 0-16,0-1 0,0 1 0,0 0 15,0-1-15,0 22 0,-21-21 0,-1 0 16,1 20-16,0 1 0,-21 0 16,-1 0-16,22 0 0,-42 0 0,20 21 15,-41 0-15,41 0 16,1 21-16,0-21 0,-1 21 0,1 21 15,21-21-15,-21 1 0,20 20 0,1-21 16,0 21-16,21 1 16,-21-22-16,21 21 0,0 1 0,0-22 15,0 21-15,42 0 0,-21-20 0,1-1 16,20 21-16,0-21 16,1 0-16,-1 1 0,0-1 0,22 0 0,-22 0 15,0 0-15,22 0 0,-22 1 16,1-1-16,-1 0 0,0 0 0,-21 0 15,1 0-15,-1 22 0,0-1 16,-21-21-16,0 0 0,0 1 16,0-1-16,-21 21 0,0-21 0,-22 0 15,1 1-15,21-1 0,-22 0 16,1 0-16,0 0 0,-1-21 0,1 21 16,0-21-16,-1 0 0,22 0 15,-42 0-15,42 0 0,-1 0 16,1 0-16,0 0 0,21-21 15,-21 21 1,21-21-16,0 0 16,21 0-16,0 21 0,-21-21 15,21-1-15,1 1 0</inkml:trace>
  <inkml:trace contextRef="#ctx0" brushRef="#br0" timeOffset="91910.79">9588 7853 0,'0'0'0,"0"-21"16,0 0-16,0 42 46,0 0-46,0 0 0,0 21 16,0-20-16,0-1 0,0 21 16,0-21-16,0 0 0,0 22 15,0-22-15,0 0 0,0 21 0,0-20 16,0-1-16,22 0 16,-22 0-16,21-21 0,0 0 0,-21 21 15,21-21-15,0 0 0,0 0 16,1 0-16,-1 0 0,0 0 0,0-21 15,0 0-15,0 21 0,1-21 0,-1 0 16,0-1-16,0-20 0,0 21 16,-21-21-16,21 20 0,1-20 0,-22 21 15,0-21-15,0 20 0,0 1 0,0 0 16,0 0-16,0 0 16,0 0-16,0-1 15,0 44 16,0-1-31,0 0 16,0 0-16,0 0 0,0 0 16,0 1-16,0-1 15,0 0-15,0 0 0,0 0 16,0 0-16,0 1 0,0-1 16,0 0-16,21-21 15,0 0-15,0 21 0,0-21 16,0 0-16,1 0 15,-22 21-15,21-21 0,0 0 0,0 0 16,0 0-16,0 0 0,1 0 16,-1 0-1,0 0-15,-21-21 0,21 21 16,-21-21-16,21 21 16,0-21-16,-21 0 0,22 21 0,-22-22 15,0 1-15,21 0 0,-21 0 0,21 0 16,-21 0-16,0-1 0,0 1 15,21 0-15,-21 0 0,0 0 16,0 0 0,-21 21 15,0 0-31,0 0 16,-1 0-16,22 21 0,-21-21 15,21 21-15,0 0 0,-21 0 0,21 22 16,0-22-16,-21 0 0,21 42 15,0-20-15,0-22 0,0 0 16,0 0-16,0 0 0,0 1 0,0-1 16,0 0-16,21 0 0,0-21 0,0 21 15,1-21-15,-1 0 16,0 0-16,0 0 0,0 0 16,0 0-16,1 0 0,-1-21 15,21 0-15,-21 21 0,0-21 16,1 0-16,-1-1 0,0-20 0,21 21 15,-21 0-15,22-22 0,-22 22 16,0-21-16,21 21 0,-20 0 0,-1-1 16,-21 1-16,0 0 0,-21 21 31,-1 0-31,22 21 16,0 0-16,-21 1 15,21-1-15,0 0 0,0 0 16,0 0-16,0 0 0,0 1 15,21-1-15,-21 0 0,22 0 16,-1 0-16,-21 0 0,21-21 16,-21 22-16,0-1 0,21 0 15,0-21-15,0 21 0,1-21 16,-1 21 0,0-21-16,0 0 0,0 0 15,0 0-15,1 0 0,-1 0 0,0 0 16,0 0-16,0 0 0,0 0 15,1-21-15,-1 0 0,0 21 0,0-21 16,0 0-16,0-1 0,1 1 0,-1 0 16,0-21-16,0 21 15,0-1-15,0 1 0,-21 0 0,0 0 16,22 0-16,-22 0 16,21 21-1,-21 21 16,0 0-31,0 0 16,0 0-16,0 0 0,0 22 0,0-22 16,0 0-16,0 0 0,0 0 15,0 1-15,0-1 0,21 0 0,-21 0 16,0 0-16,21 0 16,0-21-16,0 0 15,1 0-15,-1 0 0,0 0 16,0 0-16,0 0 0,0 0 0,1-21 15,-1 21-15,0-21 0,0 0 16,0 0-16,0-22 0,-21 22 0,22 0 16,-1-21-16,0 21 0,-21-22 15,21 22-15,-21 0 0,21 0 0,-21 0 16,0-1-16,0 1 0,0 0 16,0 42 30,0 0-46,0 1 16,-21-1-16,0 21 0,0-21 16,0 22-16,21-22 0,0 21 0,-22-21 15,22 22-15,0-22 0,-21 21 16,21 0-16,0 1 0,0-22 0,0 21 16,0 1-16,0-22 0,0 21 0,0 0 15,0 1-15,0-1 0,0 0 16,0 1-16,0-1 0,0 22 0,21-22 15,-21 21-15,0-20 0,0-1 0,0 22 16,0-22-16,0 21 0,0-20 16,0-1-16,0 0 0,0 22 15,0-22-15,0 1 0,0-1 0,0 21 16,0-20-16,-21-1 0,21 0 0,-21 22 16,0-22-16,0 1 0,21-1 15,-21 0-15,-1 1 0,1-22 0,-21 21 16,21 0-16,0-20 0,-1-1 0,1 0 15,0 0-15,0 0 0,0 0 0,0-21 16,-1 0-16,22-21 16,0 0-16,0 0 15,0-21-15,0-1 0,0 1 0,0 0 16,22-22-16,-1 1 0,-21-1 0,21 1 16,0-22-16,0 21 15,0 1-15,1-22 0,20 22 0,-21-22 16,0 22-16,0-22 0,1 21 0,-1-20 15,0 20-15,21 1 0,-21 20 0,1-20 16,-1 21-16,0-1 0,0 1 16,0 0-16,0 20 0,1-20 0,-1 21 15,0-21-15,0 20 0,0 1 16,0 0-16,1 0 0,-22 0 0,21 0 16,0-1-16,0 1 0,-21 0 15,21 21-15,0-21 16,1 21-16,-22-21 15,0 0-15,21-1 16</inkml:trace>
  <inkml:trace contextRef="#ctx0" brushRef="#br0" timeOffset="92120.37">12615 8276 0,'21'21'31,"-21"1"-15,0-1-1,0 0 1,-21 0-16,0-21 0</inkml:trace>
  <inkml:trace contextRef="#ctx0" brushRef="#br0" timeOffset="92719.83">1714 10097 0,'0'0'0,"0"-22"16,22 22 15,-1 0-31,0 0 15,21 0-15,1 0 0,-1 0 16,0 0-16,1 0 0,-1 0 0,0 0 16,1-21-16,-1 21 0,0 0 0,1 0 15,-22 0-15,0 0 0,-42 0 32,0 0-32,-1 0 15</inkml:trace>
  <inkml:trace contextRef="#ctx0" brushRef="#br0" timeOffset="93181.01">1587 10393 0,'-21'21'31,"21"-42"-15,0 0-16,0 0 16,21-1-16,1 1 15,-1 21-15,21-21 0,-21 21 16,0 0-16,22-21 0,-22 21 16,21-21-16,1 21 0,-22 0 0,21 0 15,-21 0-15,22 0 0,-22 21 16,0 0-16,0 0 0,0 0 0,-21 1 15,21 20-15,-21-21 0,0 21 16,0-20-16,-21 20 0,0-21 0,0 21 16,0 1-16,-22-22 0,22 0 0,0 0 15,-21 0-15,21 1 16,-22-1-16,22-21 0,-21 0 0,21 21 16,-22-21-16,22 0 0,0 0 15,-21 0-15,20 0 0,1 0 16,0 0-16,21-21 15,21 21 17,0-21-32,1 21 0,-1-22 0,21 22 15,-21-21-15</inkml:trace>
  <inkml:trace contextRef="#ctx0" brushRef="#br0" timeOffset="93364.48">2667 10499 0,'42'0'0,"-84"0"0,148-21 0,-85 21 0,21 0 16,-21-22-16</inkml:trace>
  <inkml:trace contextRef="#ctx0" brushRef="#br0" timeOffset="94140.13">4000 10097 0,'0'0'0,"-21"0"16,21-22-16,-21 1 0,0 0 16,0 0-16,21 0 0,-21 21 15,-1-21-15,1 21 16,0-22-16,0 22 0,0 0 15,0 0-15,-1 0 16,22 22-16,-21-22 0,0 21 0,0 0 16,21 0-16,0 0 0,-21 22 15,21-22-15,-21 21 0,21-21 0,-22 22 16,22-22-16,0 21 0,0 0 0,0-20 16,0 20-16,0 0 15,0-21-15,0 22 0,0-22 0,0 0 16,0 0-16,22 0 0,-1 1 0,0-1 15,0 0-15,0-21 16,0 0-16,1 0 0,-1 0 0,21 0 16,-21 0-16,0-21 0,1 0 15,20-1-15,-21 1 0,0 0 0,22-21 16,-22 21-16,21-22 0,-21 1 0,22 0 16,-22-1-16,21 1 0,-21 0 15,22-1-15,-1 1 0,-21 0 16,21-1-16,-20 1 0,-1 0 0,0-1 15,0 22-15,-21-21 0,0 21 16,0-22-16,0 22 0,0 0 0,0 0 16,0 42-1,-21 0 1,21 21-16,-21-20 0,21 20 0,-21-21 16,-1 21-16,22 1 0,0-1 15,0 0-15,-21 1 0,21-1 0,-21 0 16,21-20-16,0 20 0,0 0 15,0 43-15,0-64 16,0 21-16,0-20 0,0-1 0,0 0 0,0 0 16,0 0-1,21-21 1,0 0-16,1-21 16,-1 21-16,0-21 0,0 0 15,0 0-15,-21-1 0,21 1 0,1-21 16,20 21-16,-21 0 0,0-22 0,0 22 15,1-21-15,-1 21 0</inkml:trace>
  <inkml:trace contextRef="#ctx0" brushRef="#br0" timeOffset="94540.96">4762 10118 0,'-42'42'0,"84"-84"0,-42 21 15,0 42 17,0 0-32,0 0 15,-21 0-15,0 22 0,21-22 16,0 0-16,-21 0 0,21 21 0,0-20 15,0-1-15,0 21 0,0-21 16,0 0-16,0 22 0,0-22 0,21 0 16,0-21-16,0 21 0,1 0 0,-1-21 15,0 0-15,0 0 0,0 0 16,0 0-16,1 0 0,20 0 0,-21 0 16,0-21-16,0 0 0,1 0 15,-1 0-15,0 0 0,21-1 16,-21-20-16,-21 21 0,22-21 0,-22 20 15,21-20-15,-21 21 0,0-21 16,0 20-16,0-20 0,0 21 0,-21 0 16,-1 0-16,22-1 0,-21 1 0,0 21 15,0 0-15,0 0 0,0 0 16,-1 0-16,1 0 0,0 0 16,0 21-16,0-21 0,0 22 0,-1-1 15,1-21-15,21 21 0,0 0 16,0 0-16,0 0 0,0 1 15,0-1-15,21-21 16,1 0-16,-1 0 16,0 0-16,0 0 0</inkml:trace>
  <inkml:trace contextRef="#ctx0" brushRef="#br0" timeOffset="94937.79">5736 10118 0,'-63'0'16,"41"0"-1,1 0-15,0 0 0,-21 21 0,21-21 16,-1 21-16,1-21 0,0 21 16,0 0-16,0-21 0,21 22 0,0-1 15,0 0-15,0 0 16,0 0-16,21-21 15,0 0-15,0 0 0,0 21 16,1-21-16,-1 0 0,21 0 0,-21 0 16,0 22-16,22-22 0,-22 21 0,0-21 15,0 0-15,-21 21 16,0 0 0,-21-21-16,0 0 0,0 21 0,0-21 15,-22 0-15,22 21 16,0-21-16,-21 0 0,20 0 0,1 0 15,0 0-15,0 0 0,0 0 0,21-21 32,21 21-17,0-21-15,0 0 0,0 21 0</inkml:trace>
  <inkml:trace contextRef="#ctx0" brushRef="#br0" timeOffset="95356.96">6054 10224 0,'0'21'16,"-22"-21"-16,44 0 31,-1 0-31,0 0 16,0-21-16,0-1 15,0 22-15,1-21 0,-1 0 16,0 21-16,-21-21 0,21 21 0,-21-21 16,0 0-16,-21 21 31,0 0-31,0 0 0,-1 0 16,1 21-16,0-21 0,0 21 15,-21 0-15,20 0 0,1 0 0,0 1 16,21-1-16,0 0 0,-21 0 0,21 0 15,0 0-15,0 1 0,0-1 16,0 0-16,0 0 0,0 0 16,21 0-16,0-21 0,0 0 15,1 0-15,-1 0 16,0 0-16,0 0 0,0 0 16,0-21-16,1 0 0,-1 0 0,0 0 15,0 0-15</inkml:trace>
  <inkml:trace contextRef="#ctx0" brushRef="#br0" timeOffset="95920.32">7260 9652 0,'0'0'0,"0"-21"0,0 0 16,-21 21 0,0 0-1,21 21-15,-21 21 16,21-21-16,-22 1 0,1 20 15,21 0-15,0-21 0,0 22 0,-21-1 16,21 0-16,-21-20 0,21 20 0,-21 0 16,21-21-16,0 22 0,-21-22 15,-1 21-15,22-21 0,-21 1 0,21-1 16,0 21-16,-21-21 0,21 0 16,-21 1-16,21-1 15,0-42 16,21-1-31,0 22 16,-21-21-16,21 0 0,1 0 0,-1-21 16,0 20-16,0 1 0,0-21 0</inkml:trace>
  <inkml:trace contextRef="#ctx0" brushRef="#br0" timeOffset="96684.73">7514 9652 0,'0'0'0,"0"21"0,0 0 16,0 22-16,0-22 0,-21 21 0,21-21 15,0 22-15,0-1 0,0 0 16,-21-20-16,21 20 0,0 0 16,-21-21-16,21 22 0,0-1 0,0-21 0,-22 0 15,22 22-15,-21-22 0,21 0 16,0 0-16,0 0 0,0 1 0,0-1 15,0 0 1,0-42 0,0 0-1,0-1-15,0 1 0,0 0 0,0 0 16,0 0-16,0 0 0,0-1 16,0 1-16,21-21 0,1 21 15,-22 0-15,21-22 0,0 22 0,0 0 16,21 0-16,-20 0 0,-1-1 15,21 22-15,-21 0 0,0 0 0,1 0 16,20 0-16,-21 0 0,0 0 0,-21 22 16,21-1-16,-21 0 0,22 0 15,-22 0-15,0 0 0,0 22 0,0-22 16,0 0-16,0 0 0,0 0 0,0 1 16,21-1-16,-21 0 0,0 0 15,21 0-15,0 0 0,0-21 16,0 0-16,1 22 0,-1-22 15,0 0-15,0 0 0,21 0 16,-20 0-16,-1 0 0,21-22 0,-21 22 16,22-21-16,-22 0 0,21 21 15,0-21-15,-20 0 0,20 0 0,-21-1 16,0 1-16,22-21 0,-22 21 0,0 0 16,-21-1-16,21 1 0,-21 0 15,0 0-15,-21 21 31,0 0-31,0 21 16,-1 0-16,22 0 16,-21 22-16,21-22 0,-21 0 15,21 0-15,0 0 0,0 1 0,0-1 16,0 0-16,0 0 0,0 0 16,0 0-16,0 1 0,0-1 15,21-21-15,-21 21 0,21-21 16,1 0-16,-1 0 0,0 0 15,0 0-15,-21-21 0,21 21 0,0-21 16,1-1-16,-1 1 16,0 21-16,0-21 0,-21 0 0,0 0 0,0 0 15,21-1-15,-21 1 0</inkml:trace>
  <inkml:trace contextRef="#ctx0" brushRef="#br0" timeOffset="96988.81">6985 9927 0,'0'0'16,"21"0"-16,0 0 16,0 0-16,1 0 0,20 0 15,-21 0-15,21 0 0,-20-21 0,20 21 16,0 0-16,1-21 0,-22 21 0,21 0 16,0 0-16,1-21 0,-22 0 15,21 21-15,1 0 0,-22-22 0,0 22 16</inkml:trace>
  <inkml:trace contextRef="#ctx0" brushRef="#br0" timeOffset="98100.79">9991 9970 0,'21'0'0,"0"-22"32,0 22-32,-21-21 15,21 21-15,-21-21 16,21 21-16,-21-21 16,0 0-1,-21 21 1,0-21-1,0 21-15,0 0 0,0 0 16,-1 0-16,1 0 0,0 21 0,0-21 16,-21 21-16,20 0 0,1-21 15,0 21-15,0 0 0,0 1 0,0-1 16,21 0-16,0 0 0,0 21 16,-22-20-16,22-1 0,0 21 15,0-21-15,0 0 0,0 1 0,0-1 16,0 0-16,0 0 0,0 0 0,0 0 15,22-21-15,-22 22 0,21-22 16,0 0-16,0 0 0,0 0 16,0 0-16,1 0 0,20-22 15,-21 1-15,0 0 0,22 21 0,-22-21 16,0 0-16,21-22 0,-21 22 0,22 0 16,-22-21-16,0 21 0,0-22 15,22 1-15,-43 0 0,21-1 16,0 1-16,0 0 0,-21-1 0,0 1 15,0 0-15,0-1 0,0 1 16,0 21-16,0 0 0,0-1 0,0 1 16,0 0-16,0 42 15,0 0-15,0 1 0,-21-1 16,21 21-16,-21 0 0,21 1 0,-21 20 16,-1-20-16,22-1 0,0 0 0,0 1 15,0-1-15,0 0 0,0-21 16,0 22-16,0-22 0,0 21 0,0-21 15,0 1-15,0-1 0,22 0 0,-1 0 16,0-21-16,0 21 0,0 0 16,0-21-16,1 0 0,-1 0 15,21 0-15,-21 0 0,0 0 16,22-21-16,-22 0 0,21 21 0,1-21 16,-22 0-16,21 0 0,-21 21 0,22-22 15,-1 1-15</inkml:trace>
  <inkml:trace contextRef="#ctx0" brushRef="#br0" timeOffset="98817.04">11049 9906 0,'0'0'0,"0"-21"0,0 0 15,-21 21-15,0 0 0,-1 0 0,1 0 0,0 0 16,0 0-16,0 0 0,0 0 16,-1 21-16,1 0 0,0 0 15,0 0-15,0 1 0,0-1 0,-1 0 16,1 0-16,21 0 0,0 22 15,0-22-15,0 0 0,0 0 0,0 0 16,0 0-16,0 1 0,0-1 0,0 0 16,0 0-16,21-21 15,1 0-15,-1 0 0,0 0 16,0 0-16,0 0 0,0 0 16,1-21-16,-1 0 0,0 21 0,0-21 15,0-1-15,0 1 0,1 0 16,-1 0-16,0 0 0,0-22 0,0 22 15,-21-21-15,0 21 0,21-22 16,-21 22-16,22-21 0,-22 21 0,0 0 16,0-1-16,0 44 31,0-1-31,0 0 0,0 0 0,0 0 16,0 22-16,0-22 0,0 0 15,0 21-15,0-21 0,0 1 0,0-1 16,0 21-16,21-21 0,0 0 15,0 1-15,0-1 0,0-21 16,1 0-16,-1 21 0,0-21 0,0 0 16,21 0-16,-20 0 15,-1 0-15,0-21 0,0 0 0,21 21 16,-20-22-16,-1 1 0,0 0 16,0 0-16,0-21 0,22 20 0,-22-20 15,0 21-15,0-21 0,0-1 16,0 1-16,-21 0 0,22-1 0,-1 1 15,-21 0-15,0-1 0,0 1 0,0 21 16,0 0-16,0-1 0,0 1 16,0 42-16,0 1 15,0-1-15,0 21 0,0 0 0,0 1 16,-21 20-16,21-20 0,0-1 16,0 0-16,-22 1 0,22-1 15,0-21-15,0 21 0,0-20 0,0 20 16,0-21-16,0 0 15,0 0-15,22 1 16,-1-22-16,0 0 16,0-22-1,-21 1-15,0 0 0,0 0 16</inkml:trace>
  <inkml:trace contextRef="#ctx0" brushRef="#br0" timeOffset="99009.22">11578 9864 0,'-21'0'16,"21"21"-16,0 0 15,21-21-15,0 21 16,0-21-16,1 0 0,-1 0 16,0 0-16,0 0 0,0 0 0,22 0 15,-22 0-15,21 0 0,0 0 0,1-21 16,-1 21-16,-21 0 0,22 0 15,-1-21-15</inkml:trace>
  <inkml:trace contextRef="#ctx0" brushRef="#br0" timeOffset="99519.92">12573 9821 0,'0'0'15,"0"-21"-15,-64-21 16,43 21-16,0 21 0,0 0 16,0 0-16,0 0 0,-1 0 0,-20 0 15,21 21-15,-21 0 0,20 0 0,-20 0 16,21 22-16,-21-22 16,20 21-16,1-21 0,0 22 0,0-22 15,0 21-15,21-21 0,0 22 0,0-22 16,0 0-16,0 0 0,0 0 15,0 1-15,21-22 0,0 21 0,0-21 16,0 0-16,1 0 0,-1 0 16,0 0-16,0 0 0,21 0 15,-20-21-15,-1 21 0,0-22 0,0 1 16,0 0-16,0 0 0,1 0 0,-1-22 16,-21 22-16,21 0 0,0-21 15,-21 21-15,21-22 0,-21 22 0,21-21 16,-21 21-16,0-1 15,0 44 1,0-1-16,0 0 0,0 0 16,0 0-16,0 22 0,0-22 0,0 21 15,0-21-15,0 0 0,0 22 16,0-22-16,0 0 0,0 0 0,0 22 16,0-22-16,0 0 0,0 0 15,22-21 1,-1 0-16,0 0 15,0-21-15,0 21 0,0-21 0,1 0 16</inkml:trace>
  <inkml:trace contextRef="#ctx0" brushRef="#br0" timeOffset="100236.16">13102 9504 0,'-85'148'31,"64"-84"-31,21-22 0,-21 0 16,0 1-16,21-1 0,-21 0 15,21 1-15,-21-22 0,21 21 0,-22-21 16,22 0-16,-21 1 0,21-1 0,0 0 16,0 0-1,0-42 16,0 0-31,0 0 16,0-1-16,0 1 0,0-21 16,0 21-16,21 0 0,1-22 0,-1 1 15,-21 21-15,21-22 0,0 1 16,0 0-16,0-1 0,1 1 0,-1 0 16,0 21-16,0-1 0,0 1 15,0 0-15,1 0 0,-1 21 0,0 0 16,0 0-16,0 21 15,-21 0-15,0 0 0,0 1 16,0 20-16,0 0 0,-21-21 16,0 22-16,-21-22 0,20 21 0,-20-21 15,21 22-15,-21-22 0,-1 0 0,1 0 16,21-21-16,-22 21 0,1 1 16,63-22 15,22-22-16,-22 22-15,21 0 0,-21-21 0,22 21 16,-1 0-16,0 0 0,1 0 0,-1 0 16,0 0-16,-21 21 15,22-21-15,-22 22 0,0-1 0,0 0 16,0 0-16,-21 0 0,0 0 0,0 1 16,0-1-16,0 0 0,-21 0 15,0-21-15,0 21 0,-21 0 0,-1 1 16,1-22-16,0 21 0,-1 0 15,1-21-15,0 21 0,-1-21 0,1 0 16,21 0-16,-22 0 0,22 0 0,0 0 16,0 0-16,0 0 15,21-21-15,0 0 16,0 0-16,0-1 16,0 1-16,21 21 0,0-21 0,0 0 15,22 0-15,-22 21 16</inkml:trace>
  <inkml:trace contextRef="#ctx0" brushRef="#br0" timeOffset="100760.55">13991 9843 0,'0'0'0,"21"-22"0,-21-62 31,0 63-31,-21-1 15,0 22-15,0 0 0,0 0 0,-1 0 16,1 0-16,-21 22 0,21-22 0,0 21 16,-1 21-16,-20-21 0,21 0 15,-21 22-15,20-1 0,-20-21 0,21 22 16,-21-1-16,20-21 0,1 21 0,0-20 16,21-1-16,0 0 0,-21 0 15,21 0-15,0 0 0,0 1 0,21-1 16,0-21-1,0 0-15,1 0 0,-1 0 16,0 0-16,0-21 0,0 21 16,0-22-16,1 1 0,-1 0 0,0 0 15,0 0-15,0 0 0,0-22 16,1 22-16,-1-21 0,0 21 0,-21-22 16,21 22-16,0 0 0,-21-21 0,0 20 15,0 44 1,0-1-1,0 0-15,0 0 0,0 21 0,0-20 16,0-1-16,-21 21 0,21-21 16,0 0-16,0 1 0,0-1 0,0 0 15,0 0-15,0 0 0,0 0 16,21-21 0,0 0-1,1 0-15,-1 0 16,0 0-16,21-21 15,-21 21-15,1-21 0</inkml:trace>
  <inkml:trace contextRef="#ctx0" brushRef="#br0" timeOffset="101168.39">14711 9694 0,'0'0'0,"0"-21"31,-21 21-31,-1 0 0,1 0 15,0 0-15,-21 0 0,21 0 16,-22 21-16,1 1 0,21-1 0,-22 0 16,22 0-16,0 21 0,0-20 0,0-1 15,21 0-15,0 0 0,0 0 16,0 0-16,21 1 16,0-22-16,0 0 0,0 21 0,1-21 15,20 0-15,-21 21 0,21 0 16,-20-21-16,-1 0 0,0 21 0,0-21 15,0 21-15,-21 1 16,0-1-16,0 0 16,-21-21-16,0 0 0,-21 21 15,20 0-15,1-21 16,0 0-16,-21 0 0,21 21 0,-1-21 16,1 0-16,0 0 0,0 0 15,0 0 1,21-21-1,21 0 1,0 21-16,0-21 0,0 21 16,1-21-16,-1 21 0</inkml:trace>
  <inkml:trace contextRef="#ctx0" brushRef="#br0" timeOffset="101548.74">14795 10054 0,'0'0'0,"22"0"0,-1 0 0,0 0 16,0 0-16,0-21 0,0 21 15,1-21-15,-1 0 0,21 21 16,-21-21-16,0-1 0,22 1 0,-22 0 16,0 21-16,0-21 0,0 0 0,-21 0 15,0-1 1,-21 22-16,0 0 15,0 0-15,0 0 0,-22 22 16,22-1-16,-21-21 0,21 21 0,0 0 16,-22 0-16,22 0 0,0 1 0,0-1 15,0 0-15,21 0 0,0 0 16,0 0-16,-22 1 0,22-1 16,0 0-16,0 0 0,22-21 15,-22 21 1,21-21-16,0 0 0,0 0 0,0 0 15,0 0-15,1 0 0,-1 0 16,0-21-16,0 21 16,0 0-16,0-21 0,1 21 0,-1 0 15</inkml:trace>
  <inkml:trace contextRef="#ctx0" brushRef="#br0" timeOffset="101768.45">15600 10181 0,'21'21'31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F036-9997-4F15-8481-00F682050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B883E-44F8-449D-87DF-227626551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1CB7-BFC8-423C-878A-DC8AF641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0238-9268-446D-9C2C-DC48000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819C-3B88-4643-8058-40939F45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1B4A-0F55-4EBC-9EDF-BB1F79D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D240-60EA-4674-BFAB-45185E0C9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A397-7283-42F0-98AF-43973818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0AC8-89A3-47F2-BECA-1F53023D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33AA-C316-48A6-AC74-1B6F5BA8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6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7DBB-8022-4500-ABFB-2DB7B6CF6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09070-D59E-4DFE-B7EE-6D76899E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3621-A589-4A44-8EEF-4545C4AF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1345-C2F1-44C7-B1E8-C4C2B75A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6D5E-E0B7-4EDD-82F7-6FCD4A15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F30F-E12A-4BBB-9011-15AE0445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CDAC-60DA-43F6-8378-DF27B225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37399-4549-42AF-9FFA-D8ED57A1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1D8C-2A33-4E48-A57E-FECD56F1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9E03-6155-4BBE-9573-2438A253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2566-968C-4A29-BF44-19AD3085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3AC8-CFC4-428B-A2CA-5539A412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E87E-969C-486A-AAC2-5EC5DE5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00B4F-DFD5-4D1A-9AD6-C2755E8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7C5C-77E0-406A-921D-2587C2C1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9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2D7B-A46F-4F35-98CD-3078E760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933E-2ACC-46FC-AAF6-D1BA8888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DBEFE-1654-4363-B450-DBCCFE3B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8AA9-DAEF-41E9-8C8E-841F377E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944C-BD2B-45B6-B00B-5B252DB1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2AEA-33E5-4B81-91B0-A750447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DE5-DD76-45A8-A5EE-80C82821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0F2F-185B-479B-8E9C-9713A1A4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5F588-B85E-487B-BC50-61248E0DF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58B72-4D85-44DB-B16E-1321E4717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53B56-7B1C-4E6A-9B28-4877AC8FE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0BD08-45ED-4999-A11B-B1CF2C61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7913C-0CF3-4A30-B484-908EDDCB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4BB0-1DD9-4882-90AB-0A0C6F95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CE77-71DC-4B9E-AAB6-1F276C49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FB980-A463-4120-86B0-D60A9F73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D71C8-5D6F-49F0-A25A-EB38032D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B982B-392F-43D4-89B7-A0EBDAA3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02B5D-FB98-402B-89EB-EED5DF8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6BD1A-53BC-4A59-9CD5-21B75E0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81059-F4C6-499E-9258-BD758088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7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FDC5-F42C-4FF7-A5DD-8B26BE14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D46B-EC80-45D5-9E0B-DEE80F9E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C253F-D354-429D-800A-C67F06B2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4ADD5-F886-472F-8774-E2C3F5FF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9BB1-DB1A-498C-9C77-D8481FA3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EBBDA-7B46-4D7A-AE01-4D03B619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E1D-95B1-41C8-8313-D3C8B2EF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345D9-364D-4FE5-A814-90669DCC4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F606-CA17-416A-914C-C8B7D9D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54A3-EA75-49BA-BEFB-AC23670E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6D03-0597-45DD-A129-0B7B16E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C430-CF20-454B-AA95-9C3B178D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75A28-369A-484F-A573-3C575686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53807-08E5-4B5B-A8A7-7D9E57C0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3290-6765-4DB5-ACFF-3C7B39488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3B95-66D6-4608-B3D0-B3E72ADB494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EA1D-02C1-475D-838B-B6570563E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4912-A376-4208-A501-8C05D2BF6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A195-90CD-415B-AF71-658F2A153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718C-27FA-4BB6-B243-801293F1F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4D0D-443A-4234-AE1B-16E33B51A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335AA3-E4DE-4758-ACD3-4865F7EA973B}"/>
                  </a:ext>
                </a:extLst>
              </p14:cNvPr>
              <p14:cNvContentPartPr/>
              <p14:nvPr/>
            </p14:nvContentPartPr>
            <p14:xfrm>
              <a:off x="91440" y="304920"/>
              <a:ext cx="710208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335AA3-E4DE-4758-ACD3-4865F7EA9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95560"/>
                <a:ext cx="712080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2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718C-27FA-4BB6-B243-801293F1F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4D0D-443A-4234-AE1B-16E33B51A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7924C-0EFA-4DEA-A95F-2B2F87C20088}"/>
                  </a:ext>
                </a:extLst>
              </p14:cNvPr>
              <p14:cNvContentPartPr/>
              <p14:nvPr/>
            </p14:nvContentPartPr>
            <p14:xfrm>
              <a:off x="45720" y="167760"/>
              <a:ext cx="12078000" cy="501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7924C-0EFA-4DEA-A95F-2B2F87C20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58400"/>
                <a:ext cx="12096720" cy="50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41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718C-27FA-4BB6-B243-801293F1F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4D0D-443A-4234-AE1B-16E33B51A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85D61D-50BE-4DF1-BB0F-2DAB297BB8B0}"/>
                  </a:ext>
                </a:extLst>
              </p14:cNvPr>
              <p14:cNvContentPartPr/>
              <p14:nvPr/>
            </p14:nvContentPartPr>
            <p14:xfrm>
              <a:off x="7560" y="228600"/>
              <a:ext cx="10424520" cy="48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85D61D-50BE-4DF1-BB0F-2DAB297BB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219240"/>
                <a:ext cx="1044324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1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718C-27FA-4BB6-B243-801293F1F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4D0D-443A-4234-AE1B-16E33B51A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0DCEDA-978F-4D9E-9418-19D3F3163ABF}"/>
                  </a:ext>
                </a:extLst>
              </p14:cNvPr>
              <p14:cNvContentPartPr/>
              <p14:nvPr/>
            </p14:nvContentPartPr>
            <p14:xfrm>
              <a:off x="411480" y="137160"/>
              <a:ext cx="763560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0DCEDA-978F-4D9E-9418-19D3F3163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27800"/>
                <a:ext cx="765432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1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2022-02-27T13:08:49Z</dcterms:created>
  <dcterms:modified xsi:type="dcterms:W3CDTF">2022-02-27T13:09:12Z</dcterms:modified>
</cp:coreProperties>
</file>