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6T04:06:27.95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127 2350 0,'-21'0'0,"42"0"0,-63 21 0,-22 0 16,43 0-16,21 0 15,0 0 1,0-42 93,0 0-93,0 0-16,0 0 0</inkml:trace>
  <inkml:trace contextRef="#ctx0" brushRef="#br0" timeOffset="6211.63">4784 720 0,'0'0'0,"0"-21"16,0-1-16,0 1 15,-22 0-15,22 0 0,0 0 0,-21 0 16,21-1-16,0 1 0,0 0 15,0 0-15,-21 21 16,21 21 15,0 0-31,0 0 0,0 22 0,0-1 16,0 0-16,0 22 0,0-1 16,0 1-16,0-1 0,0 1 15,0-1-15,0 1 0,0-22 16,0 22-16,0-1 0,0-20 0,0-1 15,0 0-15,0 1 0,0-22 16,0 21-16,0-21 0,0 0 16,21-21-1,0-21-15,-21 0 16,0 0-16,0 0 0,22-22 16,-1 22-16,-21-21 0,21 0 0,-21-1 15,21 1-15,0 0 0,-21-1 16,21 1-16,1 0 0,-22 20 15,21-20-15,0 21 0,0 0 0,0 0 16,0 21 0,1 0-16,-1 0 0,0 0 0,0 21 15,0 0-15,-21 0 0,21 21 16,1-20-16,-1 20 0,-21 0 0,21-21 16,0 22-16,0-1 0,0 0 15,-21 1-15,22-1 0,-1-21 0,0 22 16,0-22-16,0 0 0,22 21 15,-22-42-15,0 21 0,0-21 0,21 0 16,-20 0-16,20 0 0,-21 0 16,21 0-16,-20-21 0,-1 0 0,21-21 15,-21 21-15,0-22 0,22 1 16,-43 0-16,21-1 0,-21-20 16,21-1-16,-21 1 0,0-1 15,0-20-15,-21 20 0,0 1 0,0-1 16,-1 1-16,-20 20 0,21 1 15,-21 0-15,-1-1 0,22 22 0,-21 0 16,21 0-16,-1 0 0,-20 21 16,21 0-16,0 0 0,0 0 0,-1 21 15,1-21-15,21 21 0,0 0 16,0 0-16,0 0 0,0 1 16,0-1-16,0 0 0,21 0 15,22 0-15,-22 0 0,0 1 0,21-1 16,-20 0-16</inkml:trace>
  <inkml:trace contextRef="#ctx0" brushRef="#br0" timeOffset="7039.81">6329 1164 0,'0'-42'31,"0"21"-31,0-22 0,0 22 16,0 0-16,0-21 0,0-1 16,0 22-16,0-21 0,0 21 15,-21 0-15,21-1 0,0 1 16,-22 0-16,1 21 0,0 0 16,0 0-16,21 21 0,-21 0 15,0 1-15,-1 20 0,1-21 16,21 21-16,-21 1 0,21-1 0,-21 0 15,21 22-15,0-22 0,0 1 16,0-1-16,0-21 0,0 21 0,0 1 16,0-22-16,0 21 0,0-21 0,0 1 15,21-22-15,-21 21 0,21 0 16,0-21-16,1 0 16,-1-21-1,0 0-15,0 21 0,-21-22 0,0-20 16,21 21-16,-21 0 0,21-22 15,-21 1-15,0 0 0,0-1 0,0 1 16,22 0-16,-22-1 0,0 1 16,0 21-16,0-21 0,21 20 0,-21 1 15,0 0-15,0 42 32,0 0-32,0 1 15,0-1-15,0 21 16,0 0-16,0-20 0,21 20 0,-21 0 15,21-21-15,0 22 0,-21-22 16,21 21-16,-21-21 0,22 1 0,-1-1 16,0 0-16,0 0 0,-21 0 15,21-21-15,0 0 0,1 21 0,-1-21 16,0 0-16,0 0 0,0 0 16,0-21-16,1 0 0,-1 21 15,0-21-15,0 0 0,0-22 0,0 22 16,1-21-16,-22 21 0,21-22 15,0 22-15,-21-21 0,0 21 16,0 0-16,21-1 0,-21 1 0,0 0 16,0 42-1,0 0 1,0 1-16,0 20 0,0-21 16,0 0-16,0 22 0,0-22 15,0 0-15,0 21 0,0-21 0,0 1 16,0-1-16,0 0 0,0 0 15,0 0-15,21 0 0,-21 1 16,21-22 0,-21-22-1,0 1-15,22-21 16,-22 21-16</inkml:trace>
  <inkml:trace contextRef="#ctx0" brushRef="#br0" timeOffset="7443.88">6943 656 0,'0'0'0,"-22"0"0,-41 43 32,63-22-32,-21 0 0,21 0 0,0 21 15,0-20-15,0-1 16,0 0-16,0 0 0,0 0 0,21 0 15,0-21-15,0 0 0,0 0 16,1 0-16,-1 0 0,21 0 0,-21 0 16,0-21-16,1 0 0,20-21 15,-21 21-15,-21-1 0,21-20 0,-21 21 16,0-21-16,0 20 0,0-20 16,0 21-16,-21-21 0,0 20 0,0 1 15,-22 21-15,22-21 0,-21 21 16,0 0-16,20 0 0,-20 0 0,0 21 15,21-21-15,-22 21 0,22 1 16,21-1-16,0 0 0,-21 0 16,21 0-16,0 0 0,0 1 15,0 20-15,21-21 0,-21 0 0,21 0 16,0 1-16,22-1 0,-22 0 16,0-21-16,21 0 0,-20 21 0,20-21 15</inkml:trace>
  <inkml:trace contextRef="#ctx0" brushRef="#br0" timeOffset="8004.64">7387 572 0,'0'0'0,"0"-22"0,0 1 0,0 0 0,0 0 16,0 0-16,0 0 15,0 42 1,0 0-1,0 0-15,0 0 0,0 0 0,0 22 16,0-22-16,0 21 0,0 1 16,0-1-16,0 0 0,0 1 15,0-1-15,0 21 0,0-20 0,0 20 16,0-20-16,0-1 0,0 0 16,0 1-16,0-22 0,0 21 15,0-21-15,0 0 0,21 1 0,-21-1 16,0 0-16,21-21 0,1 0 15,-1 0-15,0 0 16,0 0-16,0-21 0,0 0 16,1-22-16,-1 22 0,0 0 15,0-21-15,0 20 0,0-20 16,1 21-16,-22-21 0,21 20 0,0-20 16,-21 21-16,0 0 0,0 0 15,21 21-15,-21-22 0,0 44 31,0-1-15,0 0-16,0 0 0,0 0 16,0 22-16,0-22 0,0 0 0,0 21 15,0-21-15,0 1 0,0-1 16,0 0-16,0 0 0,21 0 0,-21 0 16,21-21-16,1 0 0,-1 0 15,0 0-15,0 0 0,21 0 0,-20 0 16,-1 0-16,0 0 0,0-21 0,0 21 15,0-21-15,-21 0 0,22 0 16,-22 0-16,21-1 0,-21-20 0,0 21 16</inkml:trace>
  <inkml:trace contextRef="#ctx0" brushRef="#br0" timeOffset="8332.21">8001 508 0,'0'0'16,"-21"0"-16,21 21 0,-21-21 0,-1 21 15,1 1-15,21-1 16,0 0 0,21-21-1,1 0-15,-1 0 16,0 0-16,0 0 0,0-21 0,0 0 15,-21-1 1,0 1-16,-21 21 16,0 0-16,0 0 15,0 0-15,-22 0 0,22 0 0,0 0 16,0 0-16,0 0 0,0 0 16,21 21-16,-22-21 0,22 22 15,-21-1-15</inkml:trace>
  <inkml:trace contextRef="#ctx0" brushRef="#br0" timeOffset="8521.1">7218 995 0,'0'0'0,"-21"0"0,21 21 15,0 0 1,21-21-16,21 0 15,-21 0-15,0 0 0,22 0 16,-1 0-16,0-21 0,1 0 0,20 21 16,-20-21-16,20 0 0,-21 21 15</inkml:trace>
  <inkml:trace contextRef="#ctx0" brushRef="#br0" timeOffset="9075.59">8509 889 0,'0'0'0,"-21"0"0,0-21 0,21 0 16,-22 21-16,1-21 16,0 21-1,21 21 1,0 0-1,0 0-15,0 0 0,0 22 0,0-22 16,0 0-16,0 21 0,0-21 16,0 22-16,0-22 0,0 21 0,-21-21 15,21 1-15,0-1 0,0 0 0,0 0 16,0 0-16,-21-21 0,21 21 16,0-42 15,0 0-31,0 0 0,0 0 15,0 0-15,0-1 0,0-20 16,0 0-16,0-1 0,21 1 0,0 0 16,0-1-16,0 22 15,1-21-15,20 0 0,0 20 0,1 1 16,-1 0-16,0 0 0,1 0 16,20 21-16,-21 0 0,1 0 0,-1 0 15,-21 21-15,22 0 0,-22 21 16,0-20-16,-21 20 0,0-21 0,0 21 15,0 1-15,0-22 0,0 21 16,0-21-16,0 22 0,-21-22 0,21 0 16,0 0-16,-21 0 0,21 1 15,0-1-15,0 0 16,21-21 0,0-21-1,0 21-15,21-21 0,-20 21 0</inkml:trace>
  <inkml:trace contextRef="#ctx0" brushRef="#br0" timeOffset="9889.58">9652 931 0,'0'0'16,"21"-21"-16,-21 0 0,0 0 0,0 0 16,0 0-16,0-1 0,-21 1 15,0 21 1,0 0-16,-1 0 0,1 0 15,0 0-15,0 0 0,-21 0 0,20 21 16,1 1-16,0-1 0,0 0 16,0 21-16,0-21 0,-1 22 0,22-22 15,0 21-15,-21-21 0,21 22 16,0-22-16,-21 0 0,21 0 0,0 0 16,0 1-16,0-1 0,21-21 15,0 0-15,1 0 16,-1 0-16,0 0 0,0 0 15,0-21-15,0-1 0,1 22 0,-1-21 16,-21 0-16,21-21 16,0 21-16,0-1 0,-21 1 0,21-21 15,-21 21-15,22 0 0,-1-1 16,-21 1-16,21 0 0,-21 0 0,21 0 16,0 21-1,-21 21 1,0 0-16,0 0 0,0 22 15,0-1-15,0-21 0,0 21 16,0 1-16,0 20 0,-21-20 0,21 20 16,-21 1-16,21-1 0,0 22 15,0-1-15,0 22 0,0-21 0,-21 21 16,21 0-16,-21-1 0,21 1 16,0 21-16,0-21 0,0 0 15,0 0-15,0-22 0,0 1 0,0 0 16,0-1-16,21 1 0,0-21 0,-21 20 15,0-20-15,0-22 0,21 22 16,-21-22-16,0 0 0,0 22 0,0-43 16,0 21-16,0-21 0,-21 1 0,0 20 15,0-42-15,-1 21 0,1 0 16,-21-21-16,21 0 0,-22 0 16,1 0-16,21 0 0,-21 0 0,-1-21 15,1 0-15,0 0 0,-1-22 0,22 1 16,-21-21-16,-1-1 0,22 1 15,0-22-15,0 0 0,21 1 0,0-22 16,0 0-16,0 0 0,21-21 16,0 0-16,0 21 0,1-21 0,20 21 15,0-21-15,1 22 0,-22-1 0,21 21 16,0 0-16,-20 22 0,20-1 16,-21 22-16,0 0 0,0-1 0,-21 22 15,22 0-15,-22 0 0,0 0 16,0 0-16,0-1 31,0 1-31,21 21 16,-21-21-16,21 0 0,0 0 0</inkml:trace>
  <inkml:trace contextRef="#ctx0" brushRef="#br0" timeOffset="10928.49">11176 826 0,'0'0'0,"21"0"0,-21-22 16,21 22-1,0 0-15,1-21 16,-1 0-16,0 21 0,0-21 16,0 0-16,0 0 0,22-1 15,-22 1-15,0 0 0,21 0 0,-20 0 16,-1 0-16,0-1 0,-21 1 0,0 0 15,0 0-15,0 0 0,0 0 16,-21 21-16,0 0 0,-1 0 0,-20 0 16,0 0-16,-22 0 0,22 21 15,-22 0-15,1 0 0,21 0 0,-22 0 16,22 22-16,-1-22 0,1 21 16,21-21-16,0 22 0,21-22 0,0 21 15,0 1-15,0-1 16,21-21-16,21 21 0,1-20 0,-1 20 15,0-21-15,1 21 0,20-20 16,-21 20-16,1-21 0,-1 0 0,0 0 16,1 22-16,-1-22 0,-21 0 0,0 21 15,-21-20-15,0-1 0,0 0 16,0 21-16,-42-21 0,21 1 0,-21-1 16,-1 0-16,1-21 0,0 21 15,-22-21-15,22 0 0,-1 0 0,-20 0 16,21 0-16,-1 0 0,-20-21 0,42 21 15,-22-21-15,1 0 0,21-1 16,0-20-16,-1 21 0,22 0 16,0 0-16,0-1 0,0 1 15,0 0-15,43 0 0,-22 0 0,21 0 16,1-22-16,-1 22 0,0 0 16,1 0-16</inkml:trace>
  <inkml:trace contextRef="#ctx0" brushRef="#br0" timeOffset="11181.1">11853 487 0,'0'-21'15,"0"42"-15,21-42 0,-21 42 16,0 0 0,0 0-16,0 22 0,0-22 15,0 21-15,0 0 0,-21 22 0,21-22 16,0 1-16,0 20 0,0-21 15,0 22-15,0-22 0,-21 1 0,21-1 16,0 0-16,0 1 0,0-1 0,0-21 16,0 0-16,0 0 0,0 1 15,0-1-15,21-21 0,0 0 16,1-21 0,-22-1-16</inkml:trace>
  <inkml:trace contextRef="#ctx0" brushRef="#br0" timeOffset="11372.62">11536 1016 0,'-21'0'0,"42"0"32,0 0-32,0 0 0,0-21 0,22 21 15,-1-21-15,0 21 0,1-21 16,-1 21-16,0-22 0,1 22 0,-1-21 15,-21 21-15,21 0 0,-20 0 16,-1 0-16,0 0 0</inkml:trace>
  <inkml:trace contextRef="#ctx0" brushRef="#br0" timeOffset="12175.79">12509 1228 0,'22'21'15,"-1"-21"1,0-21-16,-21 0 16,0-1-16,0 1 0,0 0 15,0 0-15,0-21 0,0 20 0,0 1 16,0-21-16,-21 21 16,0-22-16,21 22 0,-22 0 0,1 0 15,0 0-15,0 21 0,0 0 16,0 0-16,-1 21 0,1 0 15,0 0-15,0 22 0,0-1 0,0 0 16,21 1-16,-22-1 0,1 0 16,21 1-16,-21-1 0,21 0 0,0-21 15,0 22-15,0-1 0,0-21 16,0 0-16,0 1 0,0-1 0,0 0 16,21-21-16,0 0 15,1 0-15,-1 0 16,0-21-16,0 21 0,0-21 0,22-43 15,-22 43-15,0-21 16,0-1-16,-21 1 0,0 0 0,21-1 16,-21 1-16,0 0 0,0 20 0,0-20 15,0 21-15,0 0 0,0 0 16,0-1-16,0 44 16,0-1-16,0 21 15,0-21-15,0 22 0,0-22 0,0 21 16,0 0-16,0-20 0,0 20 15,21-21-15,-21 0 0,22 22 16,-1-22-16,-21 0 0,21 0 0,0-21 16,0 21-16,0-21 0,22 0 15,-22 0-15,0 0 0,0 0 16,22 0-16,-22 0 0,0-21 16,0 0-16,0 0 0,0 0 0,-21-22 15,0 1-15,0 21 0,22-43 0,-22 22 16,0-22-16,0 22 0,0-21 15,0-1-15,0 1 0,0 20 0,0-20 16,0 20-16,0 1 0,0 21 16,0-21-16,0 20 0,0 44 31,0-1-31,21 0 0,-21 0 16,0 64-16,0-43 0,0 22 15,0-22-15,0 21 0,0-20 16,0 20-16,0-20 0,0-1 0,0 21 15,0-20-15,0-22 0,0 21 16,0-21-16,21 22 0,-21-22 0,21 0 16,-21 0-16,21-21 15,0 0-15,1 0 16,-22-21-16,0 0 0,21 21 16</inkml:trace>
  <inkml:trace contextRef="#ctx0" brushRef="#br0" timeOffset="12373.63">12869 1037 0,'21'0'47,"1"0"-47,20 0 15,-21 0-15,21 0 0,-20-21 0,20 0 16,-21 21-16,21-21 0,-20 0 15,20 21-15,-21-22 0,0 1 0,0 21 16,1 0-16,-22-21 0</inkml:trace>
  <inkml:trace contextRef="#ctx0" brushRef="#br0" timeOffset="14099.63">13335 1207 0,'0'0'0,"21"0"16,0 0-16,0 0 0,1 0 16,-1-22-16,0 1 15,0 0-15,0 21 0,0-21 16,1 0-16,-22 0 0,0-1 0,21 1 16,-21-21-16,0 21 0,0 0 15,0-1-15,0 1 0,-21 21 16,-1 0-16,1 0 15,0 0-15,0 0 0,0 21 0,21 1 16,-21-1-16,-1 0 0,1 0 16,21 21-16,-21-20 0,21 20 0,0 0 15,0-21-15,0 1 0,0 20 0,0-21 16,0 0-16,21 0 0,0 1 16,1-1-16,20-21 0,-21 0 0,0 21 15,22-21-15,-22 0 0,21 0 16,-21 0-16,22 0 0,-1-21 15,-21 0-15,21-1 0,-20 1 0,-1 0 16,21 0-16,-21 0 0,0-22 16,1 22-16,-22-21 0,21 0 0,-21-1 15,21 22-15,-21-21 0,0 21 0,0-1 16,0 1-16,0 0 0,0 42 31,0 0-15,0 1-16,-21 20 0,21-21 0,0 0 15,0 22-15,0-1 0,-21-21 16,21 21-16,0-20 0,0 20 16,0-21-16,0 21 0,0-20 0,0-1 15,0 0-15,0 0 0,0 0 16,0 0-16,0-42 31,21 0-15,-21 0-16,21-21 0,-21 20 15,21-20-15,-21 21 0,21-21 16,0-1-16,-21 1 0,22 0 0,-1-1 16,-21 22-16,21-21 0,0 21 0,0-1 15,-21 1-15,21 0 0,1 21 16,-1 0-16,0 21 16,-21 0-16,21 1 15,-21-1-15,21 0 0,-21 21 0,0-21 16,0 22-16,21-22 0,-21 21 0,22-21 15,-22 22-15,21-22 0,-21 0 16,0 0-16,21 22 0,0-22 16,-21 0-16,21-21 15,0 21-15,1-21 0,-1 0 16,0 0-16,0 0 0,0-21 16,0 21-16,1-21 0,-1 0 15,0-1-15,0-20 0,0 21 0,0-21 16,1-1-16,-22 22 0,21-21 0,0-1 15,0 1-15,0 0 0,-21 21 16,21-22-16,-21 22 0,22 0 0,-22 42 31,0 0-15,0 0-16,0 22 0,0-22 16,0 21-16,0-21 0,-22 22 0,22-22 15,0 21-15,0 1 0,0-22 16,0 0-16,0 21 0,0-21 0,0 1 15,0-1-15,22 0 0,-1-21 0,0 21 16,0 0-16,21-21 16,-20 0-16,20 0 0,0 0 0,1 0 15,-1 0-15,0 0 0,22-21 0,-22 0 16,0 0-16,1 0 0,-1-1 16,0 1-16,-20 0 0,20-21 0,-21 21 15,0-22-15,0 22 0,-21-21 16,0-1-16,22 22 0,-22-21 0,0 21 15,0 0-15,0-1 0,-22 22 16,1 0 0,0 22-16,0-22 0,0 42 0,21-21 15,-21 0-15,21 0 16,-22 22-16,22-22 0,0 21 0,0-21 16,0 43-16,0-43 0,0 0 15,0 0-15,22 1 0,-1-22 16,0 21-16,0-21 0,0 0 0,0 0 15,1 0-15,-1 0 0,21 0 16,-21 0-16,0 0 0,1 0 0,-1 0 16,0-21-16,0-1 0,0 1 0,0 0 15,1-21-15,-1 21 0,-21-22 16,21 1-16,0 0 0,0 20 0,-21-20 16,0 0-16,21 21 0,1-1 15,-22 1-15,0 0 0,0 0 16,0 42-1,0 21-15,0-20 16,0-1-16,0 0 0,0 21 0,0-21 16,0 22-16,0-22 0,0 21 0,0-21 15,0 1-15,0 20 0,0-21 16,0 0-16,0 0 0,-22-21 0,22 22 16,0-1-16,-21-21 0,21 21 15,-21-21-15,0 0 16,21-21-1,0 0 1,0-1-16,0 1 0,0 0 16,0-21-16,0 21 0,0-22 0,21 1 15,0 21-15,-21-22 0,21 1 16,1 0-16,20 21 0,-21-22 0,0 22 16,22 0-16,-22 0 0,0 0 15,21 21-15,-21 0 0,1 0 0,20 21 16,-21 0-16,0 21 0,22-21 15,-22 22-15,0-1 0,-21-21 0,0 22 16,21-1-16,-21 0 0,0-21 0,0 22 16,0-22-16,0 21 0,0-21 15,0 1-15,-21-1 0,21 0 16,-21-21-16,21 21 0,0 0 0,0-42 47,0 0-47,0 0 0,0 0 15</inkml:trace>
  <inkml:trace contextRef="#ctx0" brushRef="#br0" timeOffset="14355.62">16849 423 0,'0'0'0,"0"-21"0,0 0 15,-22 21 1,1 21-16,0 0 15,21 1-15,0 20 0,-21 0 0,21 1 16,-21-1-16,21 0 0,0 22 0,0-22 16,0 22-16,0-1 0,0-21 15,0 22-15,0-22 0,0 1 0,0-1 16,0 0-16,0-21 0,0 22 16,0-22-16,0 21 0,0-21 0,0 1 15,0-1-15,21-21 31,0 0-31</inkml:trace>
  <inkml:trace contextRef="#ctx0" brushRef="#br0" timeOffset="14740.3">17441 826 0,'0'0'0,"21"0"0,-21-22 31,-21 22-15,0 0-16,0 22 0,0-1 0,-22 0 16,22 0-16,0 0 0,0 22 15,-21-22-15,42 0 0,-22 0 16,22 0-16,-21-21 0,21 21 0,0 1 16,0-1-16,0 0 0,21 0 15,1 0-15,-1-21 0,0 21 16,0-21-16,0 22 0,0-22 15,1 21-15,-1-21 0,0 21 0,0-21 16,-21 21-16,21 0 16,-21 0-16,0 1 15,-21-1-15,0-21 0,0 0 16,0 21-16,-1-21 0,-20 0 16,21 0-16,-21 0 0,20 0 0,1 0 15,0 0-15,0 0 0,0 0 16,21-21-1,0 0-15,0-1 16,0 1-16</inkml:trace>
  <inkml:trace contextRef="#ctx0" brushRef="#br0" timeOffset="15000.46">16573 572 0,'-21'0'16,"42"0"-16,-21 0 16,22 0-1,20 0-15,0 0 0,1 0 0,20 0 16,-21-22-16,22 22 0,-1 0 16,1 0-16,-1-21 0,1 21 0,-1-21 15,-20 21-15,20 0 0,-20 0 16,-22 0-16,21 0 0,-21 0 0,-42 0 31,0 0-31,0 0 0</inkml:trace>
  <inkml:trace contextRef="#ctx0" brushRef="#br0" timeOffset="16181.84">5440 1884 0,'-85'0'16,"64"21"-16,-21-21 0,-1 0 0,22 0 15,-21 0-15,21 0 0,-1 0 16,1 21-16,0-21 0,0 0 0,0 0 15,42 0 17,0 0-32,0 0 15,22 0-15,-22 0 0,42 0 16,-20 0-16,20 0 0,1 0 0,20 0 16,1 0-16,21 0 0,0 0 15,-22 0-15,22 0 0,0 0 0,21 0 16,-21 0-16,21-21 0,0 21 15,0 0-15,0-21 0,0 21 0,0 0 16,0-21-16,0 21 0,21 0 16,-21 0-16,0-21 0,0 21 0,-21 0 15,21 0-15,-43 0 0,22 0 0,-21 0 16,0 0-16,-1 0 16,-20-22-16,-1 22 0,1 0 0,-1 0 15,-20 0-15,-1 0 0,-21 0 16,0 0-16,0 0 0,1 0 0,-1 0 15</inkml:trace>
  <inkml:trace contextRef="#ctx0" brushRef="#br0" timeOffset="17281.62">11705 2180 0,'0'0'0,"-21"0"0,-21 0 0,-64 0 31,85 0-31,-1 0 16,22-21 0,-21 21-1,21-21 32,21 21-47,1 0 0,-1 0 16,21 0-16,0 0 0,1 0 15,20-21-15,-20 21 0,41 0 0,-20 0 16,20-21-16,1 21 0,0 0 16,-1 0-16,22-22 0,-21 22 0,21 0 15,0 0-15,21-21 0,-22 0 16,22 21-16,22 0 0,-22-21 16,21 21-16,0-21 0,0 21 0,21 0 15,1-21-15,-1 21 0,0 0 16,22-22-16,-22 22 0,22-21 0,-22 21 15,0 0-15,-20 0 0,-1-21 16,0 21-16,-21 0 0,0 0 0,0-21 16,0 21-16,-21 0 0,0 0 0,-1-21 15,-20 21-15,0-21 0,-1 21 16,-20 0-16,21 0 0,-22 0 0,1 0 16,-22-22-16,21 22 0,-20 0 15,-1 0-15,-21 0 0,22 0 16,-22-21-16,0 21 0,0 0 15,0 0-15,-21-21 16,-21 21 0,0 0-16,0 0 0,0-21 15,-1 21-15</inkml:trace>
  <inkml:trace contextRef="#ctx0" brushRef="#br0" timeOffset="17423.82">17335 1863 0,'0'21'15,"0"-42"-15,-21 42 16,21 0-16,-21-21 0,0 0 16,21 21-16,-21-21 0,0 0 0,-1 0 15,22 21-15,-21-21 0,0 0 16,0 0-16,0 22 0,-22-22 0,22 0 16</inkml:trace>
  <inkml:trace contextRef="#ctx0" brushRef="#br0" timeOffset="19480.04">1609 3175 0,'0'-21'16,"0"0"-1,0 0-15,0-1 16,0 1-16,0 0 16,0 42 31,0 0-47,0 1 0,0-1 15,0 21-15,0 0 0,0 1 0,0-1 16,0 22-16,0-22 0,0 0 15,0 1-15,0-1 0,0 21 16,0-41-16,0 20 0,0 0 0,0 1 16,-22-22-16,22 21 0,0-21 15,0 0-15,0 1 0,0-1 16,0 0-16,0 0 0,22-21 31,-22-21-15,0 0-16,21 0 15,0-1-15,0 1 0</inkml:trace>
  <inkml:trace contextRef="#ctx0" brushRef="#br0" timeOffset="19819.88">2138 3556 0,'0'0'0,"0"21"0,0 0 16,0 1-16,0-1 0,-21 0 16,21 0-1,21-21 1,0 0-16,0-21 16,0 21-16,-21-21 0,21 0 15,-21-1-15,0 1 16,-21 21-1,0 0-15,0 0 16,0 0-16,0 0 0,-1 0 16,22 21-16,-21-21 15,21 22-15,0-1 16,21-21-16,1 0 16,-1 0-16,21 0 0,0 0 0,1-21 15</inkml:trace>
  <inkml:trace contextRef="#ctx0" brushRef="#br0" timeOffset="21779.97">4149 2773 0,'0'0'0,"-22"21"0,22 0 0,-21 0 15,21 1-15,0 20 0,0-21 16,0 0-16,0 0 0,0 1 0,0 20 16,0-21-16,0 0 0,0 0 0,0 1 15,0-1-15,21-21 16,1 0-16,-1 0 15,0 0-15,0 0 0,0 0 16,22 0-16,-1-21 0,-21-1 0,21 1 0,22 0 16,-22 0-16,1-21 15,-1 20-15,0-20 0,1 21 0,-22-21 16,0 20-16,0-20 16,-21 21-16,0 0 0,0 0 0,0-1 0,-21 22 31,0 0-31,0 22 0,-1-1 0,22 0 15,-21 0-15,0 21 0,21 1 16,0-1-16,-21 0 0,21 22 0,-21-22 16,21 22-16,0-1 0,0 1 15,0-1-15,0 1 0,0-1 0,0 1 16,21-22-16,0 22 16,-21-22-16,0 0 0,0 1 0,0-22 15,21 21-15,-21-21 0,0 0 0,0 1 16,0-1-16,0 0 0,-21-21 15,0 0-15,0 0 0,0 0 16,-22 0-16,22 0 0,-21-21 16,21 0-16,-22-1 0,1-20 0,21 21 15,-22 0-15,22-22 0,0 22 16,-21-21-16,21 21 0,-1 0 0,22-1 16,0 1-16,-21 21 0,21 21 31,0 1-31,21 20 15,-21-21-15,22 0 0,-1 0 16,0 1-16,21-1 0,-21 21 16,1-21-16,20 0 0,0 1 0,-21-22 15,22 21-15,-1 0 0,22-21 0,-22 0 16,0 0-16,1 0 0,20 0 16,106-64-1,-126 64-15,-1-42 0,0 21 16,-20 0-16,-1 0 0,0-22 0,0 22 15,-21-21-15,0-1 0,21 22 16,-21-21-16,0 21 0,0 0 16,21-1-16,-21 44 31,0-1-31,0 0 0,0 0 16,0 21-16,0-20 0,0-1 15,0 21-15,0-21 0,0 0 0,0 1 16,0 20-16,0-21 0,0 0 15,0 0-15,0 1 0,0-44 47,22 1-47,-1 0 16,-21 0-16,21 0 0,-21-22 0,0 22 16,21-21-16,0 21 0,0-22 15,-21 1-15,22 21 0,-1 0 0,-21 0 16,21-1-16,-21 1 0,21 0 15,0 21-15,0 0 0,1 21 16,-1-21-16,-21 21 16,0 1-16,21-1 0,-21 0 0,21 0 15,-21 21-15,0-20 0,0-1 16,21 0-16,-21 21 0,21-21 16,-21 1-16,22-1 0,-22 0 15,21 0-15,0-21 16,0 0-16,0 0 0,0 0 15,1-21-15,-1 0 16,0 21-16,0-21 0,0-22 0,0 22 16,-21 0-16,22-21 0,-1 20 15,0-20-15,-21 21 0,21-21 0,0 20 16,-21-20-16,21 21 0,-21 0 16,22 21-16,-22 21 15,21-21-15,-21 21 16,21 0-16,-21 0 0,0 22 15,0-22-15,0 0 0,0 21 0,0-20 16,0-1-16,0 21 16,0-21-16,21 0 0,-21 1 0,21-1 15,0 0-15,-21 0 0,22 0 0,-1 0 16,0-21-16,0 0 0,0 0 16,0 0-16,1 0 0,-1 0 0,0 0 15,0-21-15,0 0 0,0 0 16,22 0-16,-22 0 0,0-1 0,-21 1 15,21 0-15,0-21 0,-21 21 0,22-22 16,-22 22-16,0-21 0,0 21 16,0-22-16,0 22 0,0 0 0,0 0 15,0 0-15,0 42 32,0 0-32,-22 21 15,22-21-15,0 22 0,-21-1 0,21 0 16,0 22-16,0-1 0,0 1 0,-21-1 15,21 22-15,-21 21 0,21-21 16,0 20-16,-21-20 0,21 21 16,0 0-16,0-22 0,0 22 0,-21 0 15,21-21-15,-22-1 0,22 1 0,0 0 16,0-22-16,-21 43 16,21-64-16,0 1 0,0-1 0,0-21 15,0 0-15,21-42 31,-21 0-31,0 0 0,0 0 16,22 0-16,-22-22 0,21 1 16,-21 0-16,21-1 0,-21-20 0,0-1 15,0-20-15,21 20 0,-21-21 0</inkml:trace>
  <inkml:trace contextRef="#ctx0" brushRef="#br0" timeOffset="22103.77">6371 3704 0,'0'0'0,"0"-42"0,-21-106 32,21 127-32,0-22 0,0 22 0,0 0 15,21 0-15,0 21 0,0-21 0,1-1 16,-1 22-16,21 0 0,-21 0 16,22 0-16,-1 0 0,-21 0 0,21 0 15,1 22-15,-22-1 0,21 21 16,-21-21-16,1 22 0,-22-22 0,0 21 15,0-21-15,0 22 0,0-1 16,-43-21-16,22 0 0,0 22 16,-21-22-16,-1 0 0,1 0 0,21 0 0,-22 0 15,1-21-15,21 22 0,0-22 16,0 0-16,-1 0 0,1 0 16,21-22-1,0 1-15,21 0 16,-21 0-16,22 21 0,-1-21 15,0 21-15</inkml:trace>
  <inkml:trace contextRef="#ctx0" brushRef="#br0" timeOffset="23645.2">6689 3810 0,'0'0'16,"21"21"-16,0-21 0,0 21 16,0-21-16,0 0 15,1 0-15,-1 0 16,0-21-16,0 21 0,0-21 0,0 0 15,1 0-15,-1 0 0,21-22 16,-21 22-16,0-21 0,1-1 0,-1 1 16,0-21-16,0 20 0,0-20 15,-21-1-15,0 22 0,21-22 0,-21 22 16,0 21-16,0-21 0,0 20 16,0-20-16,0 21 0,0 0 15,-21 21 1,21 21-16,0 0 15,0 21-15,-21-20 0,21 20 0,0 0 16,0 1-16,0 20 0,0-21 16,0 22-16,0-22 0,0 1 15,0 20-15,0-21 0,0 1 0,0-1 16,0 0-16,0 1 0,0-1 16,0-21-16,0 0 0,0 22 0,21-22 15,0-21-15,1 21 0,-1-21 16,0 0-16,0 0 0,0 0 15,0-21-15,22 21 0,-22-21 0,0 0 16,0-1-16,0-20 0,1 21 16,-1-21-16,0 20 0,0-20 0,0 0 15,0 21-15,-21-22 0,22 22 16,-22 0-16,0 0 0,0 0 16,0 42 15,0 0-31,0 0 0,0 0 0,0 0 15,0 1-15,0 20 0,0-21 16,0 0-16,0 0 0,0 22 0,0-22 16,0 0-16,0 0 0,21 0 0,0 1 15,0-1-15,0-21 0,0 21 16,1-21-16,-1 0 0,0 0 16,21 0-16,-21 0 0,1 0 0,20 0 15,-21-21-15,21 0 0,-20-1 16,-1 1-16,0 0 0,21 0 0,-21 0 15,1-22-15,-1 1 0,0 21 16,0-21-16,0-1 0,0 1 0,1 21 16,-1 0-16,-21-1 0,0 1 0,21 0 15,0 21 1,-21 21 0,0 0-16,0 1 15,0-1-15,0 0 0,0 0 16,0 0-16,0-42 47,0 0-32,0 0-15,0 0 0,0-1 16,0 1-16,0 0 0,0 0 16,-21 21-1,0 0-15,0 21 16,21 0-16,-22 0 15,1 22-15,21-22 0,-21 0 0,21 21 16,0-20-16,-21 20 0,21 0 16,-21-21-16,21 22 0,0-22 0,0 0 15,0 21-15,0-20 0,0-1 0,21 0 16,0 0-16,0 0 0,0 0 16,1-21-16,-1 0 0,0 0 15,21 0-15,-21 0 0,22 0 0,-22 0 16,21-21-16,-21 0 0,22 0 15,-1 0-15,-21 0 0,0-1 0,22-20 16,-22 21-16,0-21 0,21-1 16,-20 22-16,-22-21 0,21 21 0,0-1 15,-21 1-15,21 0 0,-21 0 0,0 0 16,0 42 0,0 0-1,-21 0-15,21 0 0,-21 1 16,21-1-16,-21 21 0,21-21 15,0 0-15,0 22 0,0-22 0,0 0 16,0 21-16,0-20 0,0-1 16,21 0-16,0 0 0,0-21 0,0 21 15,0-21-15,22 0 0,-22 0 0,21 0 16,1 0-16,-22 0 0,21 0 16,0-21-16,1 0 0,-22 0 0,21 0 15,-21-22-15,22 22 0,-22-21 0,21-1 16,-21 1-16,1 0 0,-1-1 15,0-20-15,0-1 0,0 1 16,0-1-16,1 22 0,-1-21 16,0-1-16,-21 22 0,21-1 0,-21 22 15,21-21-15,-21 21 0,0 0 0,0-1 16,0 44 0,0-1-1,0 21-15,0-21 0,0 22 16,0-1-16,-21 0 0,0 22 0,21-22 15,-21 22-15,0-1 0,-1-21 16,22 22-16,-21-22 0,21 22 0,-21-22 16,21 0-16,0 1 0,0-1 0,0-21 15,0 22-15,0-22 0,0 0 0,21 0 16,0 0-16,1-21 16,-1 0-16,21 0 0,-21 0 15,0 0-15,22 0 0,-1-21 16,0 0-16,-20 0 0,20 0 0,0-1 15,1 1-15,-1 0 0,0 0 0,1-21 16,-22 20-16,21-20 0,-21 21 16,0-21-16,1 20 0,-1-20 15,0 21-15</inkml:trace>
  <inkml:trace contextRef="#ctx0" brushRef="#br0" timeOffset="23868.29">9525 3344 0,'0'0'0,"-21"0"0,21 22 0,21-22 31,0 0-31,0 0 0,0 0 0,22 0 16,-1 0-16,0-22 0,22 1 0,-22 21 16,1-21-16,-1 0 0,21 0 15,-20 21-15,-1-21 0,0-1 0,-20 1 16,20 0-16,-21 21 0,0-21 15,-21 0-15,0 0 16</inkml:trace>
  <inkml:trace contextRef="#ctx0" brushRef="#br0" timeOffset="24092.55">8911 3006 0,'0'0'16,"-21"0"-16,0 0 0,0 0 0,-1 0 31,1 0 16,21-21-47,-21 21 0</inkml:trace>
  <inkml:trace contextRef="#ctx0" brushRef="#br0" timeOffset="24289.66">8086 3112 0,'0'0'0,"-43"0"0,-41 21 16,84 0-1,-22-21-15,22 21 47,-21 0-31</inkml:trace>
  <inkml:trace contextRef="#ctx0" brushRef="#br0" timeOffset="25312.47">1079 5567 0,'0'0'0,"22"-21"16,-22 0-16,21-1 15,-21 1 1,0 0 0,0 0-16,0 0 15,0 0-15,0-1 0,0 1 16,0 0-16,0 0 16,0 0-16,21 0 0,0 21 15,0 0-15,0 0 0,1 0 16,20 0-16,-21 0 0,0 0 15,22 21-15,-22 0 0,21 21 0,-21-21 16,0 22-16,1 20 0,-22-20 16,0 20-16,0 1 0,0-1 0,-43 1 15,22-1-15,-21 1 0,-22-1 16,22 1-16,-22-22 16,22 0-16,0 1 0,-1-22 0,1 21 15,0-21-15,21-21 0,-1 21 16,-20-21-16,21 0 0,0 0 15,0-21-15,-1 21 0,22-21 16,0-21-16,0 21 0,0-22 0,0 22 16,0-21-16,0-1 0,0 1 15,0 0-15,22-1 0,-22 22 16,21-21-16,0 21 0,0 0 0,0 21 16,0 0-16,1 0 0,-1 0 15,21 21-15,-21 0 0,0 0 0,22 21 16,-22-20-16,0 20 15,0-21-15,0 21 0,1-20 0,-1 20 16,0-21-16,0 0 0,0 22 16,-21-22-16,21-21 0,1 21 15,-22 0-15,21-21 16,0 0-16,0 0 16,0-21-16</inkml:trace>
  <inkml:trace contextRef="#ctx0" brushRef="#br0" timeOffset="25496.66">1947 5779 0,'0'21'32,"21"-42"14,1-1-30,-22 1-16,21 0 0</inkml:trace>
  <inkml:trace contextRef="#ctx0" brushRef="#br0" timeOffset="27121.51">3514 5228 0,'0'0'0,"-22"21"0,22 1 16,-21-22-16,0 21 0,0 0 0,21 0 15,0 0-15,0 0 16,21 1 0,0-22-16,0 0 0,22 0 15,-22 0-15,21-22 0,1 1 0,-1 0 16,21 0-16,-20 0 0,-1 0 0,22-1 15,-22-20-15,0 21 0,-21-21 16,1 20-16,-1-20 0,-21 21 0,0 0 16,0-22-16,0 22 15,-21 0-15,-1 0 0,1 0 0,-21 21 0,-22 0 16,22 0-16,-21 0 16,-1 21-16,1 21 0,20-21 0,-20 22 15,20-1-15,1 0 0,0 22 16,21-22-16,-1 1 0,1 20 0,21-21 15,0 1-15,0 20 0,0-20 16,0-1-16,21-21 0,1 21 0,20-20 16,-21-1-16,21 0 0,1 0 15,20-21-15,-20 0 0,-1 0 0,21 0 16,-20 0-16,-1 0 0,0-21 16,-20 0-16,20 21 0,-21-21 0,-21-1 15,0 1-15,0 0 16,0 0-16,-21 21 0,0 0 15,-22 0-15,1 0 0,0 0 16,-1 0-16,1 0 0,0 21 0,-1 0 16,1 0-16,21 22 0,0-22 15,0 21-15,-1 1 0,22-1 0,0-21 16,0 21-16,0 1 0,0-22 16,22 21-16,-1-21 0,0 1 0,0-1 15,21 0-15,-20-21 0,20 0 16,-21 21-16,21-21 0,1 0 0,-22 0 15,21 0-15,-21 0 0,22-21 0,-22 0 16,0 0-16,0-1 0,22 1 16,-22 0-16,0-21 0,0 21 15,21-22-15,-20 1 0,-1 0 16,21-1-16,0 1 0,1 0 0,-1 20 16,0-20-16,1 21 0,-1 0 15,0 0-15,1-1 0,-1 22 16,-21 0-16,0 0 0,1 22 0,-1-1 15,0 0-15,-21 0 0,0 21 0,0-20 16,0 20-16,0 0 0,-21 1 0,0-22 16,-1 21-16,1 0 15,0 1-15,-21-22 0,21 0 0,-1 0 0,1 0 16,21 1-16,0-1 16,-21-21-16,21-21 15,21-1-15,0 1 16,1 0-16,-1 0 0,0-21 15,21-1-15,1 1 0,-22 0 0,21-22 16,0 22-16,1-1 0,-1 1 16,-21 21-16,22-21 0,-22 20 0,0 1 15,0 0-15,-21 42 32,-21 0-32,0 1 0,0-1 0,-22 21 15,22 0-15,0-20 0,21 20 16,-21 0-16,21 1 0,0-1 15,0 0-15,0-21 0,0 22 16,0-22-16,0 0 0,21 0 0,0 0 16,21 1-16,-20-22 0,20 0 0,-21 0 15,21 0-15,1 0 0,-1 0 16,0-22-16,1 1 0,-1 0 0,22-21 16,-22 21-16,0-22 0,1 22 15,-1-21-15,0-1 0,-21 1 0,22 0 16,-43 21-16,21-22 0,-21 1 15,0 21-15,0 0 0,0-22 0,0 22 16,0 0-16,-21 21 31,21 21-15,0 0-16,0 22 0,0-22 0,0 21 16,0 22-16,0-22 0,0 21 15,0 1-15,0 21 0,0-22 0,-21 1 16,21 20-16,0 1 0,0 21 15,0-22-15,0 22 0,0 0 0,0-21 16,0-1-16,0 22 0,0-21 0,0 0 16,0-22-16,0 22 0,0-22 15,0 1-15,0-22 0,0 0 0,21 1 16,-21-22-16,0 0 0,0 0 16,21 0-16,0-21 0,0 0 15,-21-21-15,0 0 16,21 0-16,1-21 0,-22-1 0,21 1 15,-21 0-15,0-22 0,21 1 0,-21-1 16,0 1-16,0-1 0</inkml:trace>
  <inkml:trace contextRef="#ctx0" brushRef="#br0" timeOffset="27440.29">5651 5863 0,'0'0'0,"-21"-42"0,0 0 15,0-1-15,0 1 0,0 21 16,21-22-16,0 22 0,0 0 15,0 0-15,0 0 0,21 0 0,0-1 16,21 1-16,64 0 16,-64 21-16,22-21 0,-22 21 15,22 0-15,-22 0 0,0 21 0,1-21 16,-1 21-16,-21 22 0,0-22 16,1 0-16,-22 21 0,0 1 0,0-22 15,-22 21-15,1-21 0,0 22 0,-21-22 16,-1 21-16,1-21 0,0 0 15,-1 1-15,1-1 0,0-21 0,21 0 16,-1 21-16,-20-21 0,21 0 16,21-21-1,0 0-15,0-1 0,21 22 16,0-21-16,22 0 0,-22 0 16,0 0-16,21 0 0,-21-1 0,22 22 15</inkml:trace>
  <inkml:trace contextRef="#ctx0" brushRef="#br0" timeOffset="28969.64">6202 5779 0,'0'0'16,"21"21"-1,0-21 1,0 0-16,0 0 16,1-21-16,-1-1 0,21-20 15,-21 21-15,0-21 0,22-1 0,-22 1 16,21 0-16,1-1 0,-22 1 15,21-22-15,-21 22 0,0 0 0,1-22 16,-1 22-16,-21 0 0,0-1 16,0 1-16,0 0 0,0 20 0,0 1 15,-21 0-15,-1 0 0,1 21 0,0 0 16,0 0-16,0 21 0,0 0 16,-1 0-16,1 1 0,0 20 0,21-21 15,-21 21-15,21 1 16,0-1-16,0 0 0,0 1 0,0-1 15,0 0-15,0 1 0,0-1 16,0 0-16,0 1 0,21-1 0,0 0 16,0 1-16,1-22 0,-1 21 0,0-21 15,0 1-15,0-1 0,0-21 16,22 0-16,-22 0 0,0 0 0,21 0 16,-20 0-16,20 0 0,0-21 15,1-1-15,-22 1 0,21 0 0,-21-21 16,22-1-16,-22 22 0,0-21 0,0 0 15,0 20-15,0-20 0,-21 21 16,0-21-16,22 20 0,-22 1 16,0 0-16,21 21 0,-21-21 15,0 42 1,0 0-16,0 0 16,0 1-16,0-1 0,0 0 0,0 21 15,0-21-15,0 22 0,0-22 16,0 21-16,0-21 0,0 1 0,0-1 15,0 21-15,21-42 0,0 21 16,0 0-16,0 1 0,1-22 0,-1 0 16,0 0-16,21 0 0,-21 0 15,1 0-15,-1-22 0,0 1 16,0 0-16,0 0 0,0 0 0,1-22 16,-1 22-16,0-21 0,0 0 0,21-1 15,-20 1-15,-1 21 0,0-22 16,21 22-16,-21-21 0,1 21 0,-1 0 15,0 21-15,0-22 0,0 22 0,-21 22 32,0-1-17,0 0-15,0 0 16,0 0 0,0-42 15,0 0-16,0 0-15,0 0 16,0-1-16,0 1 16,-21 21-16,0 0 15,0 21 1,0 1-16,-1-22 0,1 21 16,21 21-16,-21-21 0,0 0 0,21 1 15,0 20-15,0-21 0,0 21 16,0-20-16,0 20 0,0-21 0,0 21 15,0-20-15,0-1 0,0 0 0,21 0 16,0 0-16,0-21 16,1 21-16,20-21 0,-21 0 0,0 0 15,22 0-15,-22 0 0,21 0 16,0-21-16,-20 0 0,20 0 0,0 0 16,-21-22-16,22 22 0,-22-21 0,21 0 15,-21 20-15,1-20 0,-1 0 16,0 21-16,0-22 0,-21 22 15,21 0-15,0 0 0,1 0 0,-22-1 16,0 44 0,0-1-1,0 0-15,0 0 0,-22 0 16,22 0-16,0 22 0,0-22 16,0 21-16,0-21 0,0 1 0,0 20 15,0-21-15,0 21 0,0-20 16,0-1-16,22 0 0,-22 0 0,21 0 15,0-21-15,0 0 0,0 21 0,0-21 16,1 0-16,-1 0 0,0-21 16,21 0-16,-21 21 0,22-21 0,-22-21 15,21 20-15,1-20 0,-22 0 0,0-1 16,21 1-16,-21 0 0,22-22 16,-22 22-16,21-22 0,-21 1 0,1-1 15,-1 1-15,0-1 0,0 1 16,-21-1-16,0 22 0,0 0 15,0-1-15,0 1 0,0 21 0,-21 0 16,0 21-16,0 0 16,-1 0-16,1 0 0,0 21 15,21 21-15,0-21 0,-21 22 0,21 20 16,0-20-16,0 20 0,0-21 16,0 22-16,0-22 0,0 22 0,0-1 15,0-20-15,0-1 0,0 21 0,0-20 16,21-1-16,-21 0 0,0-20 15,0 20-15,21-21 0,0 21 0,-21-20 16,22-1-16,-1-21 0,0 21 16,0-21-16,0 0 0,0 0 15,1 0-15,20 0 0,-21-21 0,21 0 16,-20-1-16,20 1 0,-21-21 0,21 21 16,1-22-16,-22 22 0,21-21 15,-21 21-15,22-22 0,-22 22 16,0 0-16,0-21 0,0 21 0,1-1 0</inkml:trace>
  <inkml:trace contextRef="#ctx0" brushRef="#br0" timeOffset="29196.1">9186 5059 0,'0'0'0,"-21"0"0,21 21 0,21-21 15,0 0 1,1 0-16,-1 0 0,21-21 16,-21 21-16,22-21 0,-1 0 0,-21 21 15,21-22-15,1 1 0,-22 0 16,21 21-16,-21-21 0,1 21 0,-22-21 16,0 0-16,0-1 0</inkml:trace>
  <inkml:trace contextRef="#ctx0" brushRef="#br0" timeOffset="29412.54">8403 4826 0,'0'0'0,"-42"21"0,-64-21 31,85 0-31,21 21 15,-21-21 48,-1 0-63</inkml:trace>
  <inkml:trace contextRef="#ctx0" brushRef="#br0" timeOffset="29588.64">7408 4890 0,'0'0'16,"-21"0"-16,-42 21 15,41-21-15,22 21 16,0 0 0,0 0-1,0 0-15,-21-21 0,0 22 16,0-1-16,0 0 0</inkml:trace>
  <inkml:trace contextRef="#ctx0" brushRef="#br0" timeOffset="30512.61">868 7599 0,'-64'-21'16,"43"0"-1,21-1 1,0 1-16,21 0 15,-21 0-15,21 21 16,1 0-16,20-21 0,-21 21 16,0 0-16,0 0 0,22 0 0,-22 0 15,0 21-15,0 0 0,0 0 16,-21 22-16,0-22 0,0 0 0,0 21 16,-21-21-16,0 22 0,0-22 15,0 21-15,-22-21 0,1 22 16,21-22-16,-21 0 0,-1 0 15,22 0-15,0 1 0,0-22 0,0 0 16,21-22 15,0 1-31,21 21 0,0-21 16,0 0-16,0 21 0,22-21 16,-22 21-16,21 0 0,0 0 0,-20 0 15,20 0-15,0 0 0,-21 0 16,22 21-16,-1 0 0,-21 0 0,0 22 15,1-22-15,-22 21 0,0 0 16,0 1-16,0-1 0,-43 22 16,22-22-16,-21 0 0,-1 1 15,1-22-15,0 21 0,-22-21 16,22 22-16,-22-22 0,22 0 0,0-21 16,-1 21-16,1-21 0,21 0 15,-21 0-15,-22-21 16,64 0-16,0 0 15,0-1-15,0 1 0,0 0 0,0 0 16,21 0-16,0 0 0,1-1 16,20 1-16,-21 0 0</inkml:trace>
  <inkml:trace contextRef="#ctx0" brushRef="#br0" timeOffset="30711.9">1609 8065 0,'-43'21'31,"64"-21"0,1 0-31,-1 0 16,0 0-16</inkml:trace>
  <inkml:trace contextRef="#ctx0" brushRef="#br0" timeOffset="31208.04">2942 7535 0,'0'0'0,"-21"0"0,0 0 15,42 0 16,21-21-31,1 0 0,-1 21 16,21-21-16,1 0 0,21 21 16,-1-21-16,1 21 0,21-22 0,-22 1 15,1 21-15,0-21 0,-22 21 16,1 0-16,-22 0 0,0 0 0,-20 0 16,-1 0-16,-64 0 15,22 0-15,-21 0 16</inkml:trace>
  <inkml:trace contextRef="#ctx0" brushRef="#br0" timeOffset="31470.61">3471 7387 0,'0'-21'16,"21"21"-1,-21 21-15,0 0 0,22 22 16,-22-1-16,0 0 0,0 1 0,0-1 15,0 22-15,-22-1 0,1-21 16,21 22-16,-21-1 0,0 1 16,0-1-16,0-20 0,21 20 0,0-20 15,-22-1-15,22-21 0,-21 21 16,21-20-16,0-1 0,0 0 0,21-21 31,-21-21-31,22 0 16,-1-1-16,0 1 0,0-21 0</inkml:trace>
  <inkml:trace contextRef="#ctx0" brushRef="#br0" timeOffset="31937.89">3768 7578 0,'0'0'0,"21"-43"16,21-84 0,-42 106-16,21 21 15,-21 21-15,21 1 16,-21 20-16,0 0 0,0 1 0,0-1 15,0 0-15,0 1 0,0-1 16,0 0-16,0 22 0,0-22 0,0 0 16,0 22-16,0-22 0,0 1 15,-21-1-15,21 0 0,-21 1 0,21-22 16,-21 0-16,21 0 0,0 0 0,0 0 16,-21-21-1,21-21-15,0 0 16,0-21-1,0 21-15,0-22 0,0 22 0,0-21 16,21-1-16,0 1 0,0 0 0,22-1 16,-22 1-16,21 21 0,-21 0 15,22-22-15,-22 22 0,21 21 0,0-21 16,-20 21-16,20 0 0,-21 0 16,21 0-16,-20 21 0,-1-21 0,0 21 15,-21 1-15,0 20 0,0-21 0,0 21 16,0-20-16,0 20 0,0-21 15,0 21-15,0 1 0,-21-22 0,0 21 16,-1-21-16,22 1 16,0-1-16,0 0 0,-21-21 0,21 21 15,0-42 1,0 0 0,0 0-16,21-1 0,-21 1 0</inkml:trace>
  <inkml:trace contextRef="#ctx0" brushRef="#br0" timeOffset="32327.89">4530 7832 0,'-43'-64'16,"43"43"0,21 21-1,1 0-15,-1-21 0,21 21 0,-21 0 16,22 0-16,-1 0 0,-21 0 15,21 0-15,1 0 0,-1 21 0,0 0 16,-20 0-16,-1 1 0,0-1 0,0 0 16,0 0-16,-21 0 0,0 22 15,0-22-15,0 21 0,-21 0 0,0-20 16,21 20-16,-21-21 0,0 21 0,-1-20 16,1-22-16,0 21 0,21 0 15,0-42 1,0 0-1,0-1-15,0-20 0,0 21 16,0-21-16,21 20 0,0-20 0,1 0 16,-1 21-16,0-22 0,0 22 15,0-21-15,0 21 0,1-1 0,-22 1 16,21 0-16,0 21 0,0-21 0,0 21 16,0 0-1,1 0-15</inkml:trace>
  <inkml:trace contextRef="#ctx0" brushRef="#br0" timeOffset="32691.61">5313 8022 0,'0'0'0,"0"21"0,21-21 16,-21 22-16,21-22 15,0 0-15,0-22 16,1 1-16,-1 0 0,0 0 15,0 0-15,0 0 0,0-1 0,1 1 16,-1 0-16,0 0 0,0 0 16,0 0-16,-21-1 0,0 1 15,0 0-15,0 0 0,-21 21 16,0 0-16,0 0 16,0 0-16,-22 21 0,-63 85 15,85-85 1,0 21-16,0 1 0,21-22 15,0 21-15,0-21 0,0 22 0,0-22 16,0 0-16,0 0 0,21 0 0,0 1 16,0-22-16,1 0 0,-1 21 15,21-21-15,-21 0 0,22 0 0,-1 0 16,0-21-16,1 21 0,20-22 0,-21 1 16,22 0-16,-22 0 0,22 0 15</inkml:trace>
  <inkml:trace contextRef="#ctx0" brushRef="#br0" timeOffset="33612.32">6265 7789 0,'0'-21'0,"0"42"0,0-63 0,0 21 16,0 0-16,0 0 0,-21 21 0,0 0 15,0 0-15,0 0 16,-1 0-16,1 0 0,0 21 0,0-21 16,0 21-16,0 0 0,-22 0 0,22 0 15,0 1-15,21 20 0,-21 0 16,0-21-16,-1 22 0,22-1 0,0 0 15,-21-20-15,21 20 0,0-21 16,-21 21-16,21-20 0,0-1 16,0 0-16,0 0 15,21-21-15,0 0 0,1 0 0,-1 0 16,0-21-16,0 0 0,0 0 16,0 21-16,22-64 0,-22 43 15,0-21-15,0 20 0,0-20 16,-21 0-16,22-1 0,-1 22 0,-21-21 15,0 21-15,21 0 0,0-22 0,-21 22 16,0 0-16,0 42 31,0 0-31,0 0 0,0 1 16,0-1-16,0 0 0,0 21 16,0-21-16,0 22 0,0-22 15,0 21-15,0-21 0,21 1 0,0-1 16,1 0-16,-1 0 0,0 0 0,21 0 15,1-21-15,-1 0 0,0 0 16,1 0-16,20 0 0,-21 0 0,22 0 16,-22 0-16,22-21 0,-22 0 15,22 0-15,-22 0 0,-21 0 0,21-1 16,-20-20-16,-1 21 0,0-21 16,-21 20-16,21-20 0,-21 21 0,0 0 15,0-22-15,0 22 0,0 0 0,-21 0 16,0 21-16,0-21 0,-22 21 15,22 0-15,0 0 0,-21 0 0,-1 0 16,22 21-16,-21 0 0,-1-21 16,22 21-16,-21 22 0,21-22 0,0 0 15,21 21-15,0-21 0,0 22 0,0-22 16,0 0-16,0 21 0,0-20 16,21-1-16,0-21 0,0 21 0,0-21 15,0 0-15,22 0 0,-22 0 0,0 0 16,21 0-16,-20 0 0,20 0 15,-21-21-15,21 0 0,-20-22 16,-1 22-16,0-21 0,0 21 0,0-22 16,0 1-16,1-22 0,-1 22 15,0 0-15,0-22 0,0 1 0,0-1 16,1 22-16,-1-22 0,-21 1 16,21 21-16,-21-22 0,21 22 0,-21 21 15,0-22-15,0 22 0,0 0 16,-21 42-1,21 0-15,-21 22 0,0-1 16,21 0-16,-22 22 0,22-1 0,0-20 16,0 20-16,0 1 0,0-22 15,0 21-15,0-20 0,0 20 0,0-20 16,0-1-16,0 0 0,0 1 16,0-1-16,22 0 0,-22-21 15,21 1-15,0-1 0,-21 0 0,21-21 16,0 0-16,0 0 0,1 0 0,-1 0 15,0-21-15,0 21 0,21-43 16</inkml:trace>
  <inkml:trace contextRef="#ctx0" brushRef="#br0" timeOffset="33800.35">8086 7662 0,'-22'22'0,"1"-22"15,21-22 64</inkml:trace>
  <inkml:trace contextRef="#ctx0" brushRef="#br0" timeOffset="34498.51">8721 7535 0,'0'0'0,"84"-63"31,-63 42-31,1 0 0,-1-1 16,21 1-16,-21 21 0,0-21 16,1 0-16,-1 0 0,0 0 0,-21-1 15,0 1-15,-21 21 16,0 0-1,-22 0-15,1 0 0,0 0 0,-1 21 16,-20-21-16,20 43 0,1-22 16,0 0-16,21 0 0,-1 22 0,1-22 15,21 21-15,0-21 0,0 22 16,0-22-16,21 0 0,1 21 0,20-21 16,-21 1-16,21-1 0,1 0 0,-1 0 15,0 0-15,1 0 0,20 1 16,-20-1-16,-22 0 0,21 0 0,-21 0 15,0-21-15,-21 21 0,0 1 0,0-1 16,-21 0-16,-21 0 0,0 0 16,-1 0-16,-20 1 0,-1-22 15,1 21-15,-1-21 0,1 0 0,-1 0 16,22 0-16,0 0 0,-1-21 0,22 21 16,0-22-16,0 1 0,21 0 15,0 0-15,0 0 0,0 0 0,0-1 16,0 1-16,21 0 0,21 0 15,-21 0-15,22-22 0,-1 22 0,0 0 16,22 0-16,-1-21 0</inkml:trace>
  <inkml:trace contextRef="#ctx0" brushRef="#br0" timeOffset="34771.62">9440 6922 0,'0'0'0,"0"21"32,-21 0-32,21 21 15,-21-21-15,21 22 0,0-1 16,0 22-16,0-1 0,0-21 0,-21 22 16,21-1-16,0 1 0,0-1 15,0 1-15,0-22 0,0 22 0,0-22 0,0 0 16,0 1-16,0-1 15,0-21-15,0 22 0,0-22 0,0 0 16,21-21-16,0 0 16,0-21-16,0 0 15</inkml:trace>
  <inkml:trace contextRef="#ctx0" brushRef="#br0" timeOffset="35159.89">9546 7578 0,'-21'0'0,"42"0"0,-42 21 0,0 0 0,21 0 16,0 0-16,0 1 15,21-22 1,0 0-16,0 0 0,22 0 0,-22 0 16,21 0-16,0 0 0,1 0 0,-22-22 15,21 1-15,-21 21 0,22-21 16,-22 0-16,0 0 0,0 0 0,-21-1 15,0 1-15,0 0 0,0 0 16,-42 21-16,21 0 16,0 0-16,-1 0 0,-20 0 15,21 0-15,-21 21 0,20 0 0,-20 0 0,21 1 16,0-1-16,-22 0 16,43 21-16,-21-21 0,21 22 0,0-22 15,0 0-15,0 0 0,0 0 0,0 1 16,21-1-16,-21 0 0,22-21 15,-1 21-15,0-21 0,0 0 0,21 0 16,-20 0-16,20 0 0,-21 0 0,0 0 16,22 0-16,-22-21 0,21 21 15,-21-21-15,22 0 0,-22-1 0,21 1 16</inkml:trace>
  <inkml:trace contextRef="#ctx0" brushRef="#br0" timeOffset="35548.16">10393 7557 0,'-21'21'15,"42"-21"1,0 0-16,0 0 16,0 0-16,0 0 0,1-21 0,-1-1 15,0 1-15,0 21 0,0-21 0,0 0 16,1 0-16,-1 0 0,-21-1 15,21 22-15,-21-21 0,0 0 0,0 0 16,-42 0 0,20 21-16,1 0 0,0 0 0,0 21 15,-21-21-15,20 21 0,1 0 16,-21 22-16,21-22 0,0 21 0,-1-21 16,1 22-16,0-22 0,21 21 0,0-21 15,0 0-15,0 22 0,0-22 16,0 0-16,21 0 0,0-21 0,-21 21 15,43-21-15,-22 0 0,21 0 0,-21 0 16,22 0-16,-1 0 0,0 0 0,1 0 16,20 0-16,-20-21 0,-1 0 15,21 21-15,-20-21 0,-1-21 16,0 20-16,-20 1 0,20-21 0,-21 21 16</inkml:trace>
  <inkml:trace contextRef="#ctx0" brushRef="#br0" timeOffset="35848.56">11112 7472 0,'0'-21'0,"-21"105"0,42-189 0,-21 147 0,0-127 0,0 64 16,0 0-16,0 0 0,0 0 15,-21 21-15,0 0 16,21 21-16,0 0 0,0 21 16,-21-21-16,21 1 0,0 20 15,0-21-15,-21 21 0,21 1 16,0-1-16,0 0 0,0 1 0,-21 20 16,21-20-16,0 20 0,-22 1 0,22-1 15,0 1-15,0-1 0,-21 22 16,0-22-16,21 1 0,-21-1 15,21 1-15,-21-1 0,0 1 0,-1-1 16,22 1-16,0-1 0,-21 1 0,0-22 16,21 0-16,0 1 0,0-1 0,0-21 15,0 0-15,0 1 0,21-44 32,0 1-32,1 0 0,-1-21 0,0-1 15,0 1-15,21 0 0,-20-1 0,-1-20 16,0-1-16,21 1 0,-21-1 15</inkml:trace>
  <inkml:trace contextRef="#ctx0" brushRef="#br0" timeOffset="36144.32">11197 7430 0,'0'0'0,"0"-43"0,0 1 0,-21 0 16,21-1-16,-21 22 0,21 0 0,0 0 15,0 0-15,0-1 0,0 1 0,21 21 16,0 0-16,0-21 15,0 21-15,22 0 0,-22 0 0,21 0 16,-21 0-16,22 0 0,-22 21 0,21 0 0,-21 1 16,1 20-16,-1-21 0,0 21 15,-21 1-15,0-1 0,0 43 16,-21-43-16,-22 0 0,22-20 16,-21 20-16,0-21 0,-1 0 15,1 0-15,0 1 0,-1-1 0,1 0 16,0-21-16,-1 21 0,22-21 0,0 0 15,42 0 1,0 0 0,22-21-16,-22 0 0,21 0 0,0-1 15</inkml:trace>
  <inkml:trace contextRef="#ctx0" brushRef="#br0" timeOffset="36419.62">12319 6985 0,'-21'-63'16,"42"126"-16,-63-126 0,20 63 15,1 0-15,0 0 0,0 21 0,0 0 16,0 0-16,-22 0 0,22 0 0,0 1 16,0 20-16,0 0 0,21 1 15,0-1-15,0 0 0,0 22 0,0-22 16,0 0-16,0 1 0,0-22 0,21 21 15,0 1-15,-21-22 0,21 0 16,0 0-16,0 0 0,1 0 16,-22 1-16,21-22 0,0 0 0,0 0 15,0 0-15,0 0 0,1 0 0,20-22 16,-21 1-16,0 21 0</inkml:trace>
  <inkml:trace contextRef="#ctx0" brushRef="#br0" timeOffset="36675.99">12848 6858 0,'0'0'15,"21"0"1,0 21 0,-21 0-16,22-21 0,-1 22 0,-21 20 15,21-21-15,0 0 0,-21 22 16,21-1-16,0 0 0,-21 1 0,0-1 15,22 0-15,-22 1 0,0-1 0,0 0 16,0 1-16,-22-1 0,22 0 16,-21-21-16,0 22 0,-21-22 0,21 0 15,-1 0-15,1 0 0,0 1 16,-21-1-16,21 0 0,-1-21 0,1 21 0,-21 0 16</inkml:trace>
  <inkml:trace contextRef="#ctx0" brushRef="#br0" timeOffset="37884.97">868 9948 0,'0'0'0,"0"-42"16,0 63 31,0 0-47,0 1 0,-21 20 0,-1-21 16,22 21-16,-21 1 0,0 20 15,0-20-15,0 20 0,0-21 0,-1 22 16,1-22-16,0 22 15,0-22-15,0-21 0,0 22 0,-1-22 16,22 0-16,0-42 31,0 0-15,0-1-16,0 1 0,22 0 16,-1 0-16,0 0 0,0 0 0,0 21 15,0-22-15,1 1 0,-1 0 16,21 0-16,-21 0 0,0 21 0,22-21 15,-22-1-15,0 1 0,21 21 16,-20-21-16,-1 21 0,0-21 0,21 0 16,-21 21-16,-21-21 0,22 21 15,-22-22-15,21 22 0,-21-21 0,0 0 16,0 0-16,0 0 16,0 0-16,0-1 0,0 1 0,-21 21 15,21-21-15,-22 0 0,22 0 16,-21 21-1,21 21-15,-21 0 16,21 0-16,0 22 0,0-1 0,0 0 16,0 1-16,0 20 0,0-21 15,0 22-15,-21-22 0,21 22 0,0-22 16,0 0-16,0 1 0,0-1 16,0 0-16,0-20 0,0 20 0,0-21 15,0 0-15,0 0 16,21-21-1,0-21 1,0 0 0,-21 0-16</inkml:trace>
  <inkml:trace contextRef="#ctx0" brushRef="#br0" timeOffset="38136.25">1736 10308 0,'0'21'31,"-22"-21"-31,1 0 16,0 0 0,21-21 15,0 0 0</inkml:trace>
  <inkml:trace contextRef="#ctx0" brushRef="#br0" timeOffset="39272.58">3090 9546 0,'0'0'0,"0"-21"0,0 0 15,0 0-15,0 0 0,0-1 0,0 1 16,0 0-16,-21 21 31,21 21-31,0 0 16,0 22-16,-21-1 0,21 22 15,0-1-15,0 1 0,-21-1 0,21-21 16,0 22-16,0-1 0,0 1 16,0-22-16,0 22 0,0-22 15,0 0-15,0 1 0,0-1 0,0-21 16,0 22-16,0-22 15,21-21 1,-21-21-16,21-1 16,-21 1-16,21-21 0,-21 21 0,0-22 15,0 22-15</inkml:trace>
  <inkml:trace contextRef="#ctx0" brushRef="#br0" timeOffset="39572.6">2984 9779 0,'-21'-42'16,"42"84"-16,-84-105 0,21 20 0,-1 22 0,22-21 15,-21 21-15,21-1 0,-1 1 0,22 0 16,0 0-16,0 0 0,22 0 16,-1-1-16,21 1 0,0 21 15,22-21-15,-22 0 0,22 21 16,-1 0-16,1 0 0,20 0 0,-20 21 16,-1 0-16,-20 0 0,-1 1 15,0-1-15,-42 21 0,0 0 0,0 1 16,0-1-16,-21-21 0,-21 22 0,0-1 15,-1 0-15,1-21 16,0 22-16,-1-22 0,1 0 0,0 0 0,20 0 16,1 1-16,0-22 0,0 0 15,42 0 17,0 0-32,0 0 0,22 0 0,-1 0 15,0 0-15,1-22 0</inkml:trace>
  <inkml:trace contextRef="#ctx0" brushRef="#br0" timeOffset="40732.6">4106 10075 0,'0'-21'31,"0"0"-31,0 0 0,0 0 0,0 0 16,0-1-16,0 1 0,0 0 15,0 0-15,0 0 0,0-22 16,0 22-16,0 0 0,0 0 0,-21 0 16,0 0-16,0 21 0,0 0 15,-22 0-15,1 21 0,0 0 0,-1 21 16,1-21-16,0 22 0,-1-1 16,-20 0-16,20 1 0,22-1 0,-21 0 15,21 1-15,0-22 0,-1 21 0,22 1 16,0-22-16,0 21 0,0-21 15,0 0-15,22 1 0,-1-22 16,0 0-16,21 0 0,-21 0 16,22 0-16,-1-22 0,0 1 0,1 0 15,-1 0-15,0 0 0,1-22 0,-1 22 16,0-21-16,-20 21 0,-1-22 16,0 22-16,0-21 0,0 0 0,0 20 15,1-20-15,-22 21 0,0-21 0,0 20 16,21 1-16,-21 0 15,0 42 1,0 0 0,0 1-16,0-1 0,0 21 0,0-21 15,0 0-15,0 22 0,0-22 0,0 21 16,0-21-16,0 22 16,0-22-16,0 0 0,21 0 0,0 0 15,0 1-15,0-1 0,22-21 0,-22 0 16,21 0-16,1 0 0,-1 0 15,21 0-15,-20-21 0,20 21 0,1-22 16,-22 1-16,22 0 0,-1-21 16,-21 21-16,1-1 0,-1-20 0,0 21 15,-20 0-15,-1-22 0,-21 22 0,0-21 16,0 21-16,0-22 0,-21 22 16,-1 0-16,-20 0 0,21 21 0,-21 0 15,20 0-15,-20 0 0,0 0 16,-22 21-16,22 0 0,0 0 15,20 1-15,-20-1 0,21 21 0,0-21 16,0 22-16,21-22 0,-22 21 16,22-21-16,0 0 0,0 1 0,0-1 15,22 0-15,-1 0 0,0-21 0,21 0 16,-21 0-16,1 0 0,20 0 16,-21 0-16,21 0 0,-20 0 0,20-21 15,-21 21-15,21-21 0,-20 0 0,-1-1 16,0 22-16,0-21 0,0 0 15,0 0-15,-21 0 0,22 0 16,-1-1-16,-21 1 0,0 0 0,21 0 16,-21 42 15,0 0-31,0 0 0,0 1 0,0-1 16,0 21-16,0 0 0,0-20 15,0 41-15,0-21 0,0 22 0,0-1 16,0 1-16,0 21 0,0-22 15,-21 22-15,21-22 0,0 22 0,0-22 16,0 22-16,0 0 0,0-1 0,0-20 16,0 21-16,21-1 0,0-20 15,0-1-15,0 1 0,1-1 0,-1 1 16,-21-22-16,21 22 0,-21-22 16,21 0-16,-21 1 0,0-1 0,0-21 15,0 0-15,0 0 0,0 1 0,0-1 16,-21-21-16,0 0 0,0 0 15,-1 0-15,1-43 0,0 22 16,0-21-16,0 0 0,0-1 0,-1-20 16,1-1-16,0-20 0,21 20 0,0-21 15,-21 1-15,21-1 0,0 0 16,0 1-16,0-1 0,0 22 0,21-22 16,0 0-16,0 22 0,1-22 0,-1 22 15,21-1-15,-21-21 16,0 22-16,22 21 0,-22-22 0,0 1 15,0 20-15,22 1 0,-22-22 0</inkml:trace>
  <inkml:trace contextRef="#ctx0" brushRef="#br0" timeOffset="41053.72">5524 9885 0,'0'-21'47,"22"0"-32,-22-1-15,21 1 0,0 0 16,0 0-16,0 0 0,0 0 16,1-22-16,-1 22 0,-21 0 15,21 0-15,-42 21 16,0 0-16,-1 21 16,-20 0-16,21 0 0,-21 0 15,20 22-15,-20-1 0,21 0 0,0 1 16,0-22-16,21 64 15,0-64-15,0 0 0,0 21 0,21-42 16,0 21-16,0 1 0,21-22 0,1 0 16,-1 0-16,0 0 0,1-22 0,20 1 15,-20 0-15,20 0 16,-21 0-16,1 0 0,-1-1 0,0-20 16,1 21-16</inkml:trace>
  <inkml:trace contextRef="#ctx0" brushRef="#br0" timeOffset="42220.37">7197 9335 0,'0'0'16,"0"-22"-16,-22 1 0,22-21 0,0-22 16,0 43-16,-21 0 15,0 21-15,0 0 31,0 42-31,21-20 0,-21 20 16,21-21-16,0 43 0,-22-22 0,1 21 16,21 1-16,-21-1 0,0 1 0,0-1 15,0 1-15,-1-1 0,1 1 16,0-1-16,0-20 0,-21-1 0,20 0 16,-20-20-16,21 20 0,0-21 15,-22 0-15,22-21 0,0 0 0,0 0 16,-21 0-16,20 0 0,1 0 0,0-21 15,0 0-15,0 0 0,0-22 16,21 22-16,0-21 0,-22 0 0,1-22 16,21 22-16,0-22 0,0 1 0,0 20 15,0 1-15,0 0 0,0-1 16,0 22-16,0 0 0,0 0 0,21 21 16,1 21-1,-1 0-15,0 0 0,0 1 16,0 20-16,0 0 0,1 1 0,-1-1 15,21 0-15,-21 1 0,0-1 16,1 0-16,20 1 0,-21-1 0,0-21 16,22 21-16,-22-20 0,42 20 15,-20-21-15,-22-21 0,21 0 16,0 0-16,-20 0 0,20 0 0,-21 0 16,21 0-16,-20-21 0,-1 0 0,21 0 15,-21-1-15,0-20 0,1 21 16,-1-21-16,0 20 0,0-20 0,0 0 15,-21-1-15,0 22 0,21-21 0,1 21 16,-22 0-16,0-1 0,0 1 16,21 0-16,0 21 15,-21 21 1,0 0-16,0 1 0,0-1 0,21 0 16,-21 21-16,21 22 0,-21-43 15,0 21-15,21-21 0,1 22 16,-22-22-16,21 0 0,0 21 0,0-20 15,0-22-15,0 21 0,1-21 16,-1 0-16,21 0 0,-21 0 0,0 0 16,22-21-16,-22-1 0,21 1 0,-21 0 15,1 0-15,-1 0 0,0-22 0,0 1 16,0 21-16,-21-21 0,0-1 16,0 22-16,0-21 0,0-1 15,-21 1-15,0 21 0,0 0 0,0-22 16,-1 22-16,-20 21 0,21-21 15,-21 21-15,20 0 0,1 0 0,-21 21 16,21 0-16,0 1 0,-1-1 0,1 0 16,0 0-16,21 21 0,-21-20 15,21 20-15,0 0 0,0-21 0,0 22 16,0-22-16,0 21 0,21-21 16,0 1-16,0-1 0,1 0 0,-1 0 15,0-21-15,0 0 0,21 0 16,1 0-16,-1 0 0,0-21 0,1 21 15</inkml:trace>
  <inkml:trace contextRef="#ctx0" brushRef="#br0" timeOffset="43107.92">8488 9737 0,'0'0'0,"21"-21"0,0-22 0,-21 22 16,0 0-16,0 0 0,0 0 16,0-1-16,0 1 0,0 0 15,-21 21-15,0 0 0,0 0 16,-1 0-16,1 0 15,0 21-15,0 0 0,0 22 0,21-22 16,-21 21-16,-1-21 0,22 22 16,-21-22-16,21 21 0,0 1 15,0-22-15,0 21 0,0-21 0,0 0 16,0 1-16,0-1 0,0 0 0,0 0 16,21-21-1,1 0 1,-22-21-16,21 21 0,0-21 0,0 0 15,0-22-15,-21 22 0,21 0 16,1-21-16,-1 20 0,0-20 16,-21 0-16,21 21 0,0-1 0,-21 1 0,21 0 15,-21 0-15,0 0 16,22 21 0,-22 21-16,0 0 0,0 0 15,0 22-15,0-22 0,0 0 16,0 0-16,21 21 0,-21-20 0,21 20 15,-21-21-15,21 0 0,-21 0 0,21 1 16,0-1-16,1 0 0,20-21 16,-21 21-16,21-21 0,1 0 0,-1 0 15,0 0-15,1 0 0,20 0 0,-20-21 16,20 21-16,-21-21 0,1 0 16,-1-1-16,0 1 0,1 0 0,-22 0 15,0-21-15,0 20 0,-21-20 16,0 21-16,0-21 0,0 20 0,0-20 15,0 21-15,-21-21 0,0 20 16,0 1-16,0 0 0,-1 21 0,1 0 16,-21 0-16,21 0 0,-22 0 15,1 0-15,21 21 0,-21 0 0,-1 22 16,22-22-16,0 21 0,0 1 0,0-22 16,-1 21-16,22 0 0,0-20 0,0 20 15,0-21-15,0 21 0,22-20 16,-1-22-16,0 21 0,0-21 0,0 0 15,0 0-15,22 0 0,-22 0 0,21 0 16,-21-21-16,22-1 16,-22 1-16,21 0 0,-21 0 0,1-21 15,20-1-15,-21 1 0,-21 0 0,21-1 16,-21-20-16,0 20 0,21-20 16,-21 21-16,0-22 0,0 1 0,0 20 15,0-20-15,0 20 0,0-20 0,0 21 16,0-1-16,0 22 0,22-21 15,-22 21-15,0 63 16,0-21-16,0 21 0,0 1 16,0-1-16,0 22 0,0-22 15,0 21-15,0 1 0,0-22 16,0 22-16,0-1 0,0-20 0,0-1 16,0 0-16,0 1 0,21-1 15,0-21-15,-21 0 0,21 0 0,0-21 16,0 0-16,1 0 0,-1 0 0,0 0 15,0 0-15,0 0 0,0-21 0</inkml:trace>
  <inkml:trace contextRef="#ctx0" brushRef="#br0" timeOffset="43460.47">9800 9610 0,'-21'0'31,"42"0"-16,0 0 1,0 0-16,1-21 0,-1-1 0,0 22 16,21-21-16,-21 0 0,1 0 0,-1 0 15,21 0-15,-21-1 0,-21-20 0,21 21 16,-21 0-16,0 0 16,-21 21-16,0 0 15,-21 0-15,21 0 0,-22 21 0,22 0 16,0 0-16,-21 0 0,20 22 15,1-22-15,0 0 0,21 21 0,0-21 16,0 22-16,0-22 0,0 0 16,0 0-16,0 0 0,0 1 15,21-1-15,0-21 0,1 0 0,-1 21 16,0-21-16,21 0 0,-21 0 0,1 0 16,20 0-16,-21 0 0,21-21 0,-20 0 15,20 21-15,-21-22 0,0 1 16,0 0-16</inkml:trace>
  <inkml:trace contextRef="#ctx0" brushRef="#br0" timeOffset="43796.28">10266 9504 0,'0'0'0,"0"-85"31,0 64-31,21 21 0,0 0 16,0 0-16,0 0 16,1 0-16,-1 0 0,0 0 15,0 21-15,0 0 0,0 1 16,1-1-16,-1 0 0,0 0 0,-21 21 15,21-20-15,-21 20 0,21 0 16,-21-21-16,0 22 0,0-22 0,0 21 16,0-21-16,-21 1 0,0-1 0,0 0 15,0 0-15,-1-21 16,1 0 0,21-21-16,0 0 0,0 0 0,0-1 15,0-20-15,0 21 0,0-21 16,0-1-16,0 1 0,21 0 15,1-1-15,-1 22 0,-21-21 0,21-1 16,0 22-16,0-21 0,0 21 0,22 0 16,-22-1-16,0 1 0,0 0 15,22 21-15,-22 0 0,0-21 0,0 21 16,0 0-16,0 0 0,1 0 0</inkml:trace>
  <inkml:trace contextRef="#ctx0" brushRef="#br0" timeOffset="44660.38">11218 9398 0,'0'0'0,"0"-21"0,21-43 32,-21 86-17,0-1-15,0 0 16,0 21-16,0 1 0,0-1 0,-21 0 16,21 22-16,0-22 0,0 0 15,-21 22-15,21-22 0,0 1 16,0-1-16,0-21 0,0 21 0,0-20 15,0-1-15,0 0 0,21-42 32,-21 0-17,21-1-15,1 1 0,-1-21 16,-21 0-16,21 20 0,0-20 0,0 0 16,0-1-16,1 1 0,-1 0 0,0-1 15,0 22-15,0 0 0,-21 0 16,21 0-16,-21 42 15,22 0-15,-22 21 16,0-20-16,0 20 0,0 0 0,0 1 16,21-22-16,-21 21 0,0 0 15,0 1-15,0-1 0,21 0 0,0-20 16,0-1-16,-21 0 0,21 0 0,1 0 16,-1-21-16,0 0 0,21 0 15,-21 0-15,22 0 0,-22 0 0,21-21 16,1 0-16,-1 0 0,0-22 0,1 22 15,-1-21-15,-21 0 0,21-1 0,-20-20 16,-1 20-16,0-20 16,-21-1-16,0 22 0,0-21 0,0 20 15,0 1-15,-21 0 0,0-1 0,-22 1 16,22 21-16,0 0 0,-21-1 16,-1 22-16,22 0 0,-21 0 0,-1 0 15,22 22-15,-21-1 0,21 0 0,0 0 16,-1 21-16,1-20 0,0 20 15,21 0-15,0 1 0,0-1 0,0 0 16,0 22-16,0-22 0,21-21 16,0 0-16,1 1 0,20-1 15,-21 0-15,21-21 0,22 0 0,-22 0 16</inkml:trace>
  <inkml:trace contextRef="#ctx0" brushRef="#br0" timeOffset="45652.33">12700 9567 0,'0'0'0,"21"-21"0,-21 0 0,0 0 0,0 0 16,0 0-16,0-1 0,0 1 0,0 0 16,-21 21-16,21-21 0,-21 21 15,0-21-15,-1 21 0,1 0 0,0 0 16,0 0-16,-21 21 0,20 0 0,1 0 16,0 0-16,0 22 0,0-22 0,0 21 15,-1 1-15,1-1 0,21 0 16,-21 1-16,21-1 0,0 0 0,0 1 15,0-22-15,0 21 0,0-21 0,0 0 16,21 1-16,0-1 0,1-21 16,-1 0-16,0 0 15,0 0-15,0 0 0,0 0 0,1-21 16,-1-1-16,0 1 0,0-21 16,0 21-16,-21-22 0,21 1 15,-21 21-15,22-21 0,-22-22 0,0 22 16,0 21-16,21-22 0,-21 1 0,21 21 15,-21 0-15,0-1 16,0 44 0,0-1-16,0 0 0,0 0 15,0 0-15,0 22 16,0-22-16,0 21 0,0 0 0,0-20 16,0 20-16,0-21 0,0 21 0,0-20 15,0-1-15,0 0 0,0 0 0,21 0 16,0-21-16,0 0 0,1 0 15,-1 0-15,0 0 0,0 0 16,0 0-16,22-21 0,-22 21 0,0-21 16,0 0-16,0-22 0,0 22 15,1-21-15,-1 21 0,0-22 0,0 1 16,-21 21-16,0-21 0,0 20 0,21 1 16,-21 0-16,0 0 0,0 0 15,0 42 1,0 0-1,0 0-15,0 22 0,0-22 16,0 0-16,0 21 0,0-21 16,0 22-16,0-22 0,21 0 0,1 21 15,-22-20-15,21-1 0,0 0 0,21 0 16,-21 0-16,22-21 0,-22 0 16,21 0-16,1 0 0,-22 0 0,21 0 15,0-21-15,1 0 0,-22 0 0,21 0 16,-21-1-16,1-20 0,-1 21 0,21-21 15,-21-1-15,-21 1 16,21-22-16,1 22 0,-22 0 0,0-22 16,0 1-16,0 20 0,0-20 0,0 21 15,0-22-15,0 22 0,21-1 16,-21 22-16,0-21 0,0 21 0,0 0 16,0 42-1,0 21 1,-21-21-16,21 22 0,-22-22 0,22 42 15,0-20-15,-21-1 0,21 21 0,-21-20 16,21 20-16,0 1 0,0-1 16,0-20-16,0 20 0,0-21 15,0 22-15,0-22 0,0 1 0,21-22 0,0 21 16,1-21-16,-1 0 0,0 1 16,0-1-16,0-21 0,22 0 15,-22 0-15,21 0 0,0 0 0,-20 0 16,20-21-16,0-1 0,-21 1 15,1 0-15,20 0 0,-21 0 0,0 0 16,0-1-16,1-20 0,-22 21 0,21-21 16,-21-1-16,21 1 0,-21 21 0,0-22 15,0 1-15</inkml:trace>
  <inkml:trace contextRef="#ctx0" brushRef="#br0" timeOffset="45868.21">13822 9377 0,'0'0'0,"-21"0"0,21 21 16,21-21-1,0 0-15,0 0 0,0 0 0,0 0 16,1-21-16,20 21 0,0-21 0,-21 21 16,22-21-16,-1-1 0,-21 22 15,22-21-15,-22 21 0,0-21 0,0 21 16,-21-21-16,0 0 15,0 0 1,-21 21-16</inkml:trace>
  <inkml:trace contextRef="#ctx0" brushRef="#br0" timeOffset="46087.6">13102 9038 0,'0'0'0,"-42"-21"0,-64 21 16,85 0 0,0-21-16,-1 21 15,22-21 17</inkml:trace>
  <inkml:trace contextRef="#ctx0" brushRef="#br0" timeOffset="46896.07">910 12002 0,'0'0'0,"-21"0"15,21-22 1,21 22 0,0 0-16,0-21 0,1 21 0,20 0 15,-21-21-15,21 21 0,1 0 16,-1 0-16,0-21 0,22 21 0,-43 0 15,21-21-15,-20 21 0,-1 0 16,-42 0 0,-1 0-1,1 21-15</inkml:trace>
  <inkml:trace contextRef="#ctx0" brushRef="#br0" timeOffset="47319.83">868 12044 0,'0'0'0,"-21"21"0,-1 0 15,22 0-15,-21 1 0,21-1 16,0 0-16,-21 21 0,21-21 0,-21 1 16,21 20-16,-21-21 0,21 0 15,0 0-15,0 1 0,0-1 16,0 0 0,21-42-1,0 0 1,0 21-16,0-22 0,1 1 15,-1 0-15,0 21 0,21-21 0,-21 0 16,22 0-16,-1-1 0,0 22 16,1-21-16,-1 21 0,0 0 0,1 0 15,-1 0-15,-21 21 0,22-21 16,-22 22-16,21 20 0,-21-21 0,-21 0 16,0 22-16,0-22 0,0 21 15,-42-21-15,21 22 0,-22-22 16,1 21-16,0-21 0,-22 22 15,22-22-15,-22 0 0,22 21 0,0-21 16,-1-21-16,1 22 0,0-1 16,21-21-16,-22 0 0,22 0 15,0 0-15,21-21 0,0-1 16,0 1-16,0 0 0,21 0 16,0 0-16,0 0 0,22-1 0,-1 1 15,0 0-15</inkml:trace>
  <inkml:trace contextRef="#ctx0" brushRef="#br0" timeOffset="47495.73">1968 12383 0,'0'21'16,"22"-42"46,-1-1-62,0 1 0</inkml:trace>
  <inkml:trace contextRef="#ctx0" brushRef="#br0" timeOffset="48728.02">3937 11705 0,'0'0'0,"21"-21"0,0-148 31,-21 126-31,-21 22 0,0-21 0,0 21 16,0-22-16,-22 22 0,22 0 0,-21 0 15,-1 21-15,22 0 0,-21 0 16,0 0-16,-1 21 0,1 0 16,21 22-16,-22-1 0,1 0 15,21 22-15,0-22 0,0 22 0,-1-1 16,22 22-16,-21-22 0,21 22 0,0 0 16,0-22-16,21 1 0,1-1 15,-1 1-15,0-22 0,21 21 0,-21-41 16,22 20-16,-1-21 0,-21 0 15,22 0-15,-1-21 0,0 0 0,1 0 16,-1 0-16,0 0 0,1-21 16,-22 0-16,21 0 0,0-21 0,1-1 15,-1 1-15,0 0 0,-20-1 16,20-20-16,-21 20 0,21-20 16,-20 21-16,-1-1 0,-21 1 0,21 0 15,-21-1-15,21 22 0,-21 0 0,0 0 16,0 42-1,0 21 1,0-21-16,0 22 0,-21-1 16,21-21-16,-21 22 0,21-1 0,0 0 15,0 1-15,0-22 0,0 21 16,0-21-16,0 0 0,0 1 0,0-1 16,21-21-16,0 0 0,0 0 0,0 0 15,1 0-15,-1-21 0,21-1 16,-21 1-16,22 0 0,-22 0 15,21-21-15,-21-1 0,0 1 0,1 21 16,-1-22-16,0 1 0,-21 21 16,21-21-16,-21 20 0,0 1 0,0 0 15,0 42 17,0 22-32,0-22 0,0 0 15,0 21-15,0 1 0,0-22 16,0 21-16,0 0 0,0-20 0,0 20 15,21-21-15,0 21 0,1-20 16,-22-1-16,21 0 0,0 0 0,21-21 16,-21 0-16,1 0 0,20 0 15,-21 0-15,21 0 0,1-21 16,-22 0-16,21 0 0,-21-1 0,22-20 16,-1 21-16,-21-21 0,22-1 0,-1 1 15,-21 0-15,0-1 0,22 1 16,-43 0-16,21 20 0,-21-20 0,0 21 15,0 0-15,0 0 0,-21 21 16,-1 0-16,1 0 16,0 0-16,21 21 0,0 0 0,-21-21 15,21 42-15,0-21 0,0 1 16,0-1-16,21 21 0,0-21 16,0 0-16,1 22 0,20-22 0,-21 0 15,21 0-15,1 0 0,-22 1 16,0-1-16,0 0 0,0 0 0,-21 0 15,0 0-15,-21 1 0,0-22 16,0 21-16,-21-21 0,20 0 16,-20 0-16,0 0 0,-1 0 0,1 0 15,0 0-15,-1 0 0,1-21 0,21 21 16,0-22-16,0 22 0,21-21 16,0 0-16,0 0 15,21 0-15,0 0 0,0 21 0,21-22 16,-20-20-16,20 21 0,21 0 15,1 0-15</inkml:trace>
  <inkml:trace contextRef="#ctx0" brushRef="#br0" timeOffset="50124.35">6117 11282 0,'0'0'0,"0"-64"0,0 22 0,0 0 0,-21 21 15,21-1-15,-21 1 0,21 0 16,0 0-16,0 42 15,0 0-15,-21 0 16,21 1-16,0 20 0,-22 0 16,22 22-16,0-22 0,0 22 0,-21-1 15,21-21-15,-21 22 0,21-1 16,0-20-16,-21 20 0,21 1 0,0-22 16,0 22-16,0-22 0,0 0 0,0 1 15,0-1-15,0-21 0,21 0 16,0 22-16,0-43 0,1 21 0,-1-21 15,0 0-15,0 0 0,0 0 16,0 0-16,1-21 0,-1-1 0,0 1 16,0-21-16,0 21 0,0-22 15,1 22-15,-1-21 0,0 0 0,0 20 16,-21-20-16,0 0 0,21 21 16,-21-1-16,21 1 0,-21 0 0,0 0 15,0 42 1,0 0-1,0 0-15,-21 1 0,21-1 0,-21 0 16,21 21-16,0-21 0,-21 22 0,21-22 16,0 21-16,0 1 0,0-22 15,0 0-15,0 21 0,0-21 0,21 1 16,0-1-16,0 0 0,1-21 16,-1 0-16,0 0 0,0 0 15,0 0-15,0 0 0,1-21 16,-1 0-16,21-1 0,-21 1 0,22-21 15,-22 0-15,0 20 0,0-20 16,0 0-16,0-1 0,-21 1 16,0 21-16,0-21 0,0-1 0,-42-20 15,21 42-15,0-1 0,0 1 16,-22 0-16,22 21 0,-21 0 0,-1 0 16,22 21-16,-21 0 0,0 1 0,20-1 15,-20 0-15,21 21 0,0 1 16,0-22-16,-1 21 0,22 0 0,0 1 15,0-1-15,0 0 0,0-20 16,22 20-16,20-21 0,-21 0 0,21 0 16,-20-21-16,20 22 0,21-22 15,-20 0-15,-1 0 0,22 0 0,-22 0 16,21-22-16,-20 1 0,20 0 0,-20 0 16,-1-21-16,0 20 0,1-20 15,-1 0-15,-21 21 0,0-22 0,0 22 16,-21-21-16,0 21 0,0-1 0,0 1 15,0 0-15,0 42 32,0 0-32,0 1 15,0-1-15,0 0 0,-21 0 0,21 0 16,0 22-16,0-22 0,0 0 16,0 0-16,0 21 0,0-20 0,0-1 15,0 0-15,0 0 0,0 0 16,0 0-16,0 1 0,0-44 47,0 1-47,0 0 0,0-21 0,21 21 15,-21-22-15,22 22 0,-1-21 0,-21-1 16,21 22-16,-21-21 0,21 0 16,0-1-16,-21 22 0,21-21 0,1 21 15,-22-1-15,21 1 0,0 21 16,0 0-16,0 0 0,0 21 15,-21 1-15,0-1 16,22 0-16,-1 0 0,0 21 0,-21-20 16,0-1-16,21 21 0,0-21 0,-21 22 15,0-22-15,0 0 0,21 21 16,-21-21-16,22 1 0,-22-1 0,0 0 16,21-21-16,0 0 15,0-21 1,-21 0-16,21-1 15,-21 1-15,0 0 0,21-21 0,1-1 16,-22 22-16,21-21 0,0 0 16,21-1-16,-21-20 0,1 20 15,20 1-15,0 0 0,1-1 0,-1 22 16,0-21-16,1 21 0,-22 21 16,21 0-16,-21 0 0,0 0 0,-21 21 15,0 0-15,22 0 0,-22 0 0,0 22 16,0-1-16,0-21 0,0 22 15,0-1-15,0-21 0,0 21 16,0 1-16,0-22 0,0 0 0,0 21 0,0-20 16,0-1-16,21-21 15,0 21-15,0-21 0,0 0 16,0 0-16,22 0 0,-22 0 0,0 0 16,0-21-16,22 0 0,-22-1 15,0 22-15,0-21 0,21 0 0,-20 0 16,-1 0-16,0-22 0,0 22 0,0 0 15,-21 0-15,0 0 0,0 0 0,0-1 16,0-20-16,0 21 0</inkml:trace>
  <inkml:trace contextRef="#ctx0" brushRef="#br0" timeOffset="50435.58">5821 11345 0,'0'0'16,"-21"0"-16,-1 0 0,44-21 16,20 0-16,0 21 0,22-21 15,-1 21-15,1-21 0,-1 0 0,1-1 16,20 22-16,1-21 0,0 21 15,21-21-15,-22 21 0,1 0 16,0 0-16,-1 0 0,-20 0 0,-1 0 16,-20 0-16,-1 0 0,0 0 15,-21 0-15,1 0 0,-1 0 0,-21 21 16,-21 0 0,-1 1-16,-20-1 0</inkml:trace>
  <inkml:trace contextRef="#ctx0" brushRef="#br0" timeOffset="51392.61">402 13780 0,'0'0'0,"127"-85"32,-106 64-32,0 21 0,1-21 15,-1-1-15,0 22 0,0-21 16,0 21-16,-21-21 0,21 21 15,-21-21-15,22 0 0,-22 0 16,21 21-16,-21-22 16,-21 22 15,-1 0-31,1 0 0,0 22 16,0-22-16,0 21 15,0 0-15,-1 0 0,1 0 0,0 0 16,0 22-16,0-22 0,0 21 15,-22 1-15,22-1 0,0 0 16,0 1-16,0-1 0,-1 0 0,22 22 16,0-22-16,0 0 0,0 1 15,22-1-15,-1-21 0,0 22 0,21-1 16,-21-21-16,22 0 0,-1 0 16,-21-21-16,22 0 0,-1 0 15,0 0-15,1 0 0,-1 0 0,0-21 16,1 0-16,-22 0 15,21 0-15,-21-22 0,0 22 0,22 0 16,-22-21-16,-21 21 0,0-22 16,0 22-16,0 0 0,0 0 0,-21-22 15,0 43-15,-22-21 0,22 21 16,-21 0-16,-22 0 0,22 0 0,0 0 16,-1 21-16,1 1 0,0-1 15,-1 21-15,1-21 0,21 22 16,0-22-16,21 21 0,0-21 0,0 22 15,0-22-15,0 21 16,0-21-16,0 0 0,21 1 0,21-1 16,-21-21-16,0 0 0,22 0 15</inkml:trace>
  <inkml:trace contextRef="#ctx0" brushRef="#br0" timeOffset="51576.42">1609 13970 0,'0'0'16,"0"-21"47,21 21-63,-21-21 15,21 21-15,0-21 0,0-1 0</inkml:trace>
  <inkml:trace contextRef="#ctx0" brushRef="#br0" timeOffset="53934.18">3238 13674 0,'0'21'0,"0"-42"0,0 63 15,22-21-15,-22 0 0,21-21 16,0 22-16,21-22 0,-21 0 16,22 0-16,-22 0 0,21 0 15,1-22-15,-1 1 0,-21 0 0,21 0 16,1-21-16,-1 20 0,-21-20 0,22 0 16,-22 21-16,21-22 0,-21 1 15,0 0-15,1 20 0,-1-20 0,-21 0 16,0-1-16,21-20 0,-21 21 15,0-1-15,0 1 0,0 21 0,0-22 16,0 22-16,-21 0 0,21 0 16,-21 21-16,-1 21 0,22 0 15,-21 22-15,21-22 0,0 21 0,0 22 16,0-22-16,-21 21 16,21 1-16,-21 21 0,21-22 0,0 22 15,-21 21-15,0-22 0,-1 1 16,22 21-16,-21-22 0,21 22 0,0 0 15,0 0-15,0-21 0,0-1 0,0 1 16,0 0-16,0-22 0,21 1 16,1-22-16,-1 0 0,0 1 0,0-22 15,0-21-15,0 0 0,22 0 16,-1 0-16,-21-21 0,22-1 0,-1 1 16,0-21-16,1 0 0,-1-22 15,0 22-15,-21-22 0,22 22 16,-22-22-16,0 1 0,0-1 0,-21 22 15,0-21-15,0 20 0,-21-20 0,-21 20 16,-1 1-16,1-21 0,0 20 16,-1 1-16,-20 21 0,-1-22 0,1 22 15,-1 0-15,1 0 0,21 0 16,-1 21-16,1 0 0,21 0 0,-22 0 16,65 0-1,-1 0 1,21-21-16,0-1 0,1 1 0,-1 0 15,22 0-15,-22-21 0,21 20 16,-20-20-16,-1 0 0,22-1 16,-22 1-16,0 21 0,1-21 0,-22-1 15,21 1-15,-21 0 0,0-1 16,1 1-16,-22 21 0,0-22 0,0 1 16,0 21-16,0 0 0,0 0 15,0-1-15,0 1 0,0 42 31,-22 1-31,22 20 16,0-21-16,0 21 0,0 1 0,0-1 16,0 0-16,0 1 0,0 20 15,0-20-15,0-1 0,22 21 16,-22-20-16,21 20 0,0-20 0,0-1 16,0-21-16,0 21 0,1-20 15,-1-1-15,0 0 0,0-21 0,21 0 16,-20 0-16,-1 0 0,21-21 15,-21 0-15,22-1 0,-22-20 0,0 21 16,21-21-16,-21-1 0,1 22 0,-1-21 16,0-1-16,0 22 0,-21-21 15,21 21-15,-21 0 0,21-1 0,-21 1 16,0 0-16,0 42 31,0 0-15,0 1-16,0-1 0,0 0 15,0 21-15,0-21 0,0 22 0,0-22 16,0 0-16,0 0 0,0 22 0,0-22 16,0 0-16,0 0 0,22-21 15,-1 21-15,0-21 0,0 0 16,0 0-16,0 0 0,1-21 0,-1 0 16,0 0-16,0 0 0,0-1 15,0-20-15,1 21 0,-1-21 16,0 20-16,0-20 0,-21 21 0,21 0 15,0 0-15,1-1 0,-22 1 0,0 0 16,0 0-16,0 0 16,0 42 15,-22 0-31,22 0 16,-21 0-16,21 1 0,0-1 15,0 21-15,0-21 0,0 0 0,0 22 16,0-22-16,21 0 0,1 0 0,-1 0 15,0 1-15,0-1 0,0-21 16,22 0-16,-1 21 0,0-21 0,1 0 16,-1 0-16,0 0 0,22-21 0,-22 0 15,0 21-15,1-22 0,-1 1 16,0 0-16,-20-21 0,20 21 16,-21-1-16,0 1 0,-21-21 0,0 21 15,0 0-15,0-22 0,0 22 16,0 0-16,0 0 0,0 0 0,0-1 15,0 1-15,-21 21 0,0 0 0,0 0 16,0 0-16,-22 0 0,22 0 16,0 21-16,0 1 0,0-1 0,-1 0 15,1 0-15,21 0 0,0 22 0,0-22 16,0 0-16,0 21 0,0-21 16,0 1-16,0-1 0,21 0 0,1 0 15,20 0-15,-21 0 0,0-21 16,22 0-16,-1 0 0,-21 0 15,21 0-15,1 0 0,-1 0 0,0-21 16,-20 0-16,20 0 0,0 0 0,1 0 16,-22-1-16,0 1 0,21 0 15,-21 0-15,-21-21 0,22 20 0,-22 1 16,21 0-16,-21 0 0,0 0 0,0 0 16,0-1-16,0 44 31,-21-1-16,21 0-15,0 0 0,-22 0 16,22 0-16,0 1 0,-21 20 16,21-21-16,0 0 0,0 0 0,0 1 15,0-1-15,-21 0 0,21 0 16,0 0-16,0-42 31,0 0-15,21-21-16,0 20 0,-21 1 0,22-21 15,-1 0-15,0 20 0,0-20 0,21 0 16,-20-1-16,-1 1 0,0 21 16,106-85-1,-106 106-15,0 0 0,0 0 16,-21 21 0,22 0-16,-22 1 0,0-1 0,0 0 15,0 0-15,0 21 0,0-20 0,0 20 16,0-21-16,0 0 0,0 0 0,0 22 15,21-22-15,0 0 16,0 0-16,0-21 0,0 0 0,1 0 16,20 0-16,-21 0 0,21 0 0,-20-21 15,-1 0-15,21 0 0,-21 21 16,0-21-16,1-1 0,-1-20 0,0 21 16,0 0-16,0-22 0,0 1 0,-21 0 15,22-1-15,-22 1 0,21 0 16,-21-22-16,0 22 0,0 0 15,0-22-15,0 22 0,0-1 16,0 22-16,0-21 0,0 21 0,0 0 16,0 42-1,0 0 1,-21 0-16,21 21 0,0 1 16,0-1-16,0 0 0,0 1 0,-22 20 15,22-20-15,0-1 0,0 0 0,0 1 16,0-1-16,0 0 0,0-21 15,0 22-15,0-22 0,0 0 0,0 0 16,0 0-16,22 1 0,-22-1 16,21-21-16,0 0 0,0 0 15,0 0-15,0 0 16,1 0-16,-1-21 0,0-1 0,0 1 16,0 0-16,0 0 0</inkml:trace>
  <inkml:trace contextRef="#ctx0" brushRef="#br0" timeOffset="54163.84">7366 12996 0,'-21'22'0,"42"-44"0,-21 44 31,42-22-31,-21 0 16,22-22-16,-1 22 0,22-21 0,-22 0 15,0 21-15,22-21 0,-22 0 0,22 21 16,-22-21-16,0-1 0,1 22 16,-22 0-16,0 0 0,0-21 0,0 21 15,0 0-15,-21-21 16,22 21-16</inkml:trace>
  <inkml:trace contextRef="#ctx0" brushRef="#br0" timeOffset="55848.61">8594 12954 0,'0'0'0,"0"-21"0,0-21 0,21 20 15,-21 1-15,21 0 0,-21 0 16,0 0-16,0 0 0,0 63 31,0-21-31,0 21 0,0 1 16,0-1-16,0 0 0,0 1 0,0-1 16,0 0-16,0 1 0,0-1 15,0 0-15,0 1 0,0-22 16,0 21-16,-21-21 0,21 22 0,0-22 15,0 0-15,21-42 32,0 0-32,0 0 0,0-22 15,1 22-15,-1 0 0,0 0 16,0-22-16,0 22 0,-21 0 0,21-21 16,-21 21-16,0-1 0,22 22 0,-22-21 15,21 21-15,0 0 16,0 21-16,-21 1 15,21-1-15,0 0 0,-21 0 16,22 0-16,-1 22 0,-21-22 16,21 0-16,-21 21 0,21-21 0,0 1 15,0-1-15,-21 0 0,22 0 16,-1 0-16,0-21 0,0 0 0,0 0 16,0 0-16,1 0 0,-1 0 0,21 0 15,-21-21-15,0 0 0,1 0 16,-1 0-16,0-1 0,0-20 0,0 0 15,-21 21-15,0-22 0,21-20 0,-21 20 16,22-20-16,-22 21 0,21-22 16,-21 1-16,0 20 0,0-20 0,0 42 15,0-22-15,0 1 16,0 21-16,21 0 0,-21 42 31,0 0-31,0 21 16,0-21-16,0 22 0,0 20 0,0-20 15,0-1-15,0 0 0,0 22 0,0-22 16,0 0-16,0 1 0,0 20 16,0-42-16,21 22 0,-21-1 0,21-21 15,0 22-15,1-22 0,20-21 16,-21 21-16,21-21 0,1 0 0,-22 0 16,21 0-16,1 0 0,-1-21 0,0 0 15,1-1-15,-1 1 0,0 0 16,1 0-16,-22 0 0,0-22 15,0 22-15,0-21 0,-21 21 0,0-22 16,0 22-16,0-21 0,0 21 16,0 0-16,0-1 0,-21 1 0,0 21 15,0 0-15,0 0 0,-1 0 16,1 0-16,-21 21 0,21 1 16,0-1-16,-22 21 0,22-21 0,0 0 15,0 22-15,0-22 0,-1 21 0,22-21 16,0 22-16,-21-22 0,21 0 15,0 0-15,0 0 0,0 1 0,0-1 16,21-21 0,1 0-16,-1 0 15,21 0-15,-21 0 0,0-21 16,1-1-16,-1 1 0,21 0 0,-21 0 16,0 0-16,1-22 0,-1 22 15,0-21-15,0 21 0,-21 0 0,21-22 16,0 22-16,-21 0 0,0 0 0,22 21 15,-22 21 17,0 0-32,0 0 0,0 22 15,0-22-15,0 0 0,0 0 16,0 21-16,0-20 0,0-1 0,0 21 16,0-21-16,0 0 0,0 1 0,0-1 15,21-21-15,0 21 0,-21 0 16,21-21-16,0 0 0,0 0 0,1 0 15,-1 0-15,21 0 0,-21-21 0,0 0 16,22 0-16,-22-1 0,0 1 16,21 0-16,-20-21 0,-1 21 0,0-1 15,-21-20-15,21 21 0,0 0 0,-21 0 16,21-22-16,-21 22 0,0 0 16,22 0-16,-1 0 15,-21 42 1,0 0-16,0 0 15,0 0-15,0 0 0,0 1 0,0-1 16,0 0-16,0 0 0,0 21 0,0-20 16,0-1-16,0 0 0,0 0 15,0 0-15,0 0 0,21-21 16,0 0 0,0 0-1,0 0-15,-21-21 0,0 0 16,22 0-16,-1 0 0,0-22 15</inkml:trace>
  <inkml:trace contextRef="#ctx0" brushRef="#br0" timeOffset="56183.59">10837 12615 0,'-21'0'0,"42"0"0,-63 0 0,21 22 0,0-1 16,21 0-16,-22 0 0,1 0 15,21 0-15,0 1 0,0-1 16,0 0-16,21-21 16,1 0-1,-1 0-15,21-21 0,-21 21 0,0-21 16,1-1-16,-1 1 0,0 0 0,0 0 16,0 0-16,-21 0 0,0-1 15,0 1-15,0 0 0,0 0 0,-21 0 16,0 21-16,0-21 0,0 21 0,-1 0 15,1 0-15,0 0 0,0 0 16,0 0-16,0 0 0,-1 21 0,1 0 16,0-21-16,21 21 0,0 0 0,0 0 15,0 1-15,0-1 0,0 0 16,0 0-16,0 0 0,21-21 16,22 0-16,-22 0 0</inkml:trace>
  <inkml:trace contextRef="#ctx0" brushRef="#br0" timeOffset="56512.46">11663 12277 0,'0'0'0,"0"-21"0,0-1 0,0 1 16,-21 0-16,-1 21 15,22 21-15,0 0 16,0 1-16,0-1 0,-21 21 15,21-21-15,-21 22 0,21-1 16,-21 0-16,21 1 0,-21-1 0,0 21 0,-1-20 16,22 20-16,-21 1 15,0-22-15,21 22 0,0-1 0,0-21 16,0 1-16,0 20 0,0-42 0,0 22 16,0-1-16,0-21 0,21 0 15,0 1-15,1-1 0,-1-21 0,0 0 16,0 0-16,0 0 0,0 0 0,1 0 15,20 0-15,-21-21 0,0-1 16,0 1-16,1 0 0,20 0 0,-21 0 16,0-22-16,0 22 0</inkml:trace>
  <inkml:trace contextRef="#ctx0" brushRef="#br0" timeOffset="56731.52">11536 12827 0,'0'0'0,"-21"0"0,-1 0 0,44 0 31,-1-21-31,0 21 0,0 0 16,0 0-16,22-21 0,-22 21 0,21-21 16,0 21-16,-20 0 0,-1-22 15,0 22-15,0 0 0,0 0 16</inkml:trace>
  <inkml:trace contextRef="#ctx0" brushRef="#br1" timeOffset="62356.06">868 3471 0,'0'0'0,"0"-21"15,0 0 16,0 42 1,0 0-17,0 22-15,0-22 16,0 0-16,0 0 0,21 22 0,-21-22 16,21 21-16,-21-21 0,0 22 15,0-22-15,21 21 0,-21-21 0,21 0 16,-21 22-16,0-22 0,0 0 15,22 0-15,-22 0 0,21-21 16,-21 22-16,21-22 16,0 0-16,0 0 15,0-22-15,22 1 0,-22 0 0,21-21 16,22-1-16,-1 1 0,1 0 16,-1-22-16,22 1 0,0-1 15,-1-20-15,1-1 0,0 0 0,-1 22 16,22-22-16,0 22 15,0-1-15,0 22 0,-22-1 0,1 1 16,0 0-16,-22 21 0,1-1 16,-22 1-16,0 0 0,-21 21 15,1 0-15,-1-21 0,0 21 0,-21 21 63,0 0-48,0 0-15</inkml:trace>
  <inkml:trace contextRef="#ctx0" brushRef="#br1" timeOffset="63265.03">571 5821 0,'0'0'15,"0"-21"-15,0-43 16,-21 43 0,0 0-16,21 0 0,-21 0 15,0-1-15,21 44 47,0-1-47,0 0 0,21 21 16,0-21-16,0 22 0,-21-1 0,0 0 15,21 1-15,1-22 0,-22 21 16,0-21-16,0 22 0,21-22 0,0 0 16,0 0-16,0 0 0,-21 1 15,21-22-15,1 0 0,20 0 16,-21 0-16,21-22 0,1 22 16,-1-42-16,22 21 0,-1-21 15,22-1-15,-1-20 0,22 20 0,-21-20 16,21-1-16,-22 1 0,1-1 15,0 1-15,-1-1 0,1 1 0,-21 21 16,20-1-16,-20 1 0,-1 0 16,1 20-16,-22-20 0,0 21 15,-20 21-15,-1-21 0,0 21 0,0 0 16,0 0 46,0 0-46,1 0 0,-1 0-16</inkml:trace>
  <inkml:trace contextRef="#ctx0" brushRef="#br1" timeOffset="142916.51">233 7938 0,'0'0'0,"0"-22"16,-21 1-16,-1 21 15,22-21-15,-21 21 16,21 21 15,0 0-15,0 1-16,0-1 0,0 21 16,21-21-16,-21 22 0,22-1 15,-1 0-15,0 1 0,0-1 16,0 0-16,-21 1 0,21-22 0,1 21 15,-1-21-15,-21 0 0,21 22 16,0-22-16,0-21 0,-21 21 0,21 0 16,1-21-16,-1 0 0,0 0 15,0 0-15,0 0 0,0 0 16,22-21-16,-1 0 0,0-21 0,1 20 16,20-41-16,1-1 15,-1 1-15,22-22 0,0 1 0,20-1 16,1 21-16,0-20 0,-21-1 15,21 22-15,-22-22 0,22 21 0,-42 1 16,20-1-16,-20 22 0,-1 0 16,1-1-16,-22 1 0,0 21 0,1 0 15,-22 0-15,0 21 0,0 0 16,-21-22-16,21 22 47,1 0-47,-1 0 15,0 0 1,-21 22 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6T04:49:59.2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3450 783 0,'0'0'0,"0"-21"16,21 0-1,0 21 1,-21-21-16,0 0 16,0-1-16,22 22 0,-22-21 15,0 0-15,0 0 16,0 0-16,0 0 0,-22 21 15,1-22-15,0 22 0,-21-21 16,21 21-16,-1 0 0,-20 0 16,21 0-16,-21 0 0,-1 21 0,22 1 15,-21-1-15,-1 0 0,22 0 16,-21 21-16,21 1 0,-22-1 0,22 0 16,0 22-16,0-22 15,0 22-15,0-1 0,-1 1 0,1-22 16,0 22-16,0-1 0,21 1 15,0-1-15,0 1 0,0-1 0,0 1 16,0-1-16,0 1 0,0-1 16,0-21-16,21 22 0,0-22 15,0-21-15,1 22 0,-1-22 0,0 0 16,0-21-16,0 0 0,22 0 16,-22 0-16,21 0 0,-21-21 0,22 0 15,-22 0-15,21-22 0,0 22 16,1-21-16,-1-1 0,-21 1 15,22-21-15,-1 20 0,-21 1 16,21 0-16,-20-1 0,-1 1 0,0 0 16,0 20-16,0-20 0,0 21 15,-21 0-15,22 0 0,-22-1 16,0 44 15,-22-1-15,22 0-16,-21 0 0,21 0 0,0 22 15,-21-22-15,0 21 0,21 0 16,0 1-16,0-1 0,0 0 0,0 1 16,0-1-16,0 0 15,0-20-15,0 20 0,0-21 0,0 0 16,21 0-16,0-21 16,0 0-16,1 0 0,-1 0 15,0 0-15,21-21 0,-21 0 16,1 0-16,-1-21 0,0 20 15,0-20-15,0 0 0,0-1 0,1 1 16,-1 21-16,0-21 0,0-1 0,0 22 16,0 0-16,1 0 0,-22 0 15,0-1-15,21 22 0,-21 22 47,0-1-47,0 0 16,0 0-16,0 21 0,0-20 0,0 20 15,0 0-15,-21-21 0,21 22 16,0-1-16,0 0 0,0-20 0,0 20 16,0-21-16,0 0 0,0 0 15,0 1-15,21-1 0,0 0 0,0-21 16,0 0-16,0 0 0,1 0 16,-1 0-16,0-21 0,21 0 0,1 21 15,-22-43-15,21 22 0,0-21 16,1 21-16,20-22 0,-20 1 0,-22 0 15,21-22-15,0 43 0,-20-21 16,-1-1-16,0 22 0,0 0 16,-21 0-16,21 21 0,-21-21 15,-21 21-15,0 0 16,0 21-16,0-21 0,-1 21 0,-20 0 16,21 0-16,0 0 0,0 1 15,-1-1-15,22 21 0,0-21 0,0 0 16,0 1-16,0-1 15,22 0-15,-22 0 0,21 0 0,0 0 16,0 1-16,21-22 0,-20 21 16,-22 0-16,21-21 0,0 21 15,-21 0-15,0 0 0,0 1 16,0-1-16,-21-21 16,0 0-1,-1 0-15,1 0 0,0 0 16,0 0-1,21-21-15,0-1 0,0 1 16,0 0-16,0 0 0,0-21 0,21 20 16,0-20-16,0 0 0,1-1 15</inkml:trace>
  <inkml:trace contextRef="#ctx0" brushRef="#br0" timeOffset="328.26">5186 593 0,'0'0'16,"0"-43"-16,0 22 0,0 0 0,0 0 16,0 0-16,0 0 0,0-1 0,0 1 15,0 42 1,-21 22 0,21-22-16,0 21 15,0 1-15,-22 20 0,22 1 0,-21 20 16,0 1-16,21 21 15,-21-22-15,0 1 0,21 0 0,0-1 16,-21-20-16,-1 21 0,22-22 16,0 1-16,0-1 0,0-21 0,0 1 15,0-1-15,0 0 0,0 1 16,0-22-16,0 0 0,0 0 0,0 0 16,0 1-16,22-22 15,-22-22 1,21 22-16,-21-21 0,21-21 0,-21 21 15</inkml:trace>
  <inkml:trace contextRef="#ctx0" brushRef="#br0" timeOffset="908.6">4911 1545 0,'0'0'0,"-22"0"0,1 0 0,64 0 46,-22 0-46,21-21 16,-21 0-16,22 21 0,-1-21 0,0 0 16,1-1-16,-1 1 0,21 21 15,-20-21-15,-1 0 0,-21 0 0,22 0 16,-1 21-16,-21-22 16,0 1-16,0 21 0,1 0 0,-1 0 15,-21 21 1,0 1-16,-21-22 15,-1 21-15,1 0 0,21 21 0,-21-21 16,0 1-16,0 20 0,0 0 16,-1 1-16,1-22 0,21 21 0,0 0 15,-21 1-15,21-22 0,0 21 16,0-21-16,0 22 0,0-22 0,21 0 16,0 0-16,1-21 15,-1 0-15,0 0 0,21 0 0,-21 0 16,22-21-16,-1 21 15,0-21-15,1-21 0,20 20 0,-20-20 16,-1 21-16,0-21 0,-21-1 16,1 1-16,20 0 0,-42 20 0,0-20 15,0 0-15,0 21 0,0-22 0,0 22 16,-21-21-16,-22 21 0,22-1 16,-21 22-16,21-21 0,-22 21 0,1 0 15,0 0-15,-1 0 0,1 21 16,21-21-16,-21 22 0,20-1 0,-20 0 15,21 0-15,0 21 0,0-20 16,-1-1-16,1 21 0,21-21 0,0 0 16,0 22-16,0-22 15,0 0-15,0 0 0,43 0 0,-22-21 16,0 0-16,21 0 0,-21 0 16,22 0-16</inkml:trace>
  <inkml:trace contextRef="#ctx0" brushRef="#br0" timeOffset="1912.85">6265 1397 0,'0'0'0,"0"-21"31,-21 21 0,21 21-31,0 0 0,-21 0 16,21 1-16,0-1 0,0 0 15,0 21-15,0-21 0,0 1 0,0 20 16,0-21-16,-21 21 0,21-20 16,-21 20-16,21-21 0,0 0 0,0 0 15,0 1-15,0-1 0,0 0 16,0 0-16,-22-21 0,22-21 47,0 0-47,0 0 0,0-22 0,22 22 15,-22-21-15,0-1 0,21 22 16,0-21-16,0 0 0,-21 20 0,21 1 16,0-21-16,-21 21 0,22 21 15,-1-21-15,0-1 0,0 22 16,0 0-16,0 0 16,-21 22-16,22-1 15,-22 0-15,0 0 0,0 0 0,0 0 16,0 22-16,0-22 0,0 21 15,0-21-15,0 22 0,0-1 0,0-21 16,0 22-16,0-22 0,0 0 16,0 21-16,0-21 0,0 1 15,21-22 1,0 0-16,0 0 0,0 0 16,0 0-16,1-22 0,-1 1 15,0 0-15,0 0 0,0 0 16,22-22-16,-22 22 0,0-21 0,0 21 15,0-22-15,22 22 0,-22-21 16,0 21-16,0 0 0,0-1 16,0 1-16,1 21 0,-1-21 0,-21 0 15,21 21-15,-21 21 32,0 0-32,0 0 0,0 1 15,0-1-15,0 0 0,0 0 16,0 0-16,0 22 0,0-22 0,0 0 15,0 0-15,0 0 0,0 0 0,0 1 16,0-1-16,21 0 0,0-21 16,0 21-16,1-21 0,-1 0 15,0 0-15,0 0 0,21 0 16,-20 0-16,-1-21 0,21 0 0,-21 0 16,0-1-16,22 1 0,-22 0 15,21 0-15,-21-21 0,1 20 0,20-20 16,-21 21-16,0-21 0,-21 20 15,0-20-15,21 21 0,-21-21 16,0 20-16,0 1 0,0 0 0,-21 0 16,0 21-16,0 0 15,0 0-15,-22 0 0,22 21 0,0-21 16,0 21-16,0 0 0,21 22 16,-21-22-16,-1 21 0,22-21 0,-21 22 15,21-1-15,0-21 0,0 22 16,0-1-16,0-21 0,0 0 0,0 0 15,21 22-15,1-22 0,-1-21 16,0 21-16,0 0 0,0-21 0,0 0 16,22 0-16,-1 0 0,0 0 15,1 0-15,-1 0 0,0-21 16,1 21-16,-1-21 0,0-21 0,1 20 16,-1 1-16,22-21 0</inkml:trace>
  <inkml:trace contextRef="#ctx0" brushRef="#br0" timeOffset="2945.22">9186 699 0,'0'0'0,"0"-22"15,0 44 1,0-1 0,21 0-16,-21 21 0,0 1 15,0-1-15,0 21 0,0 1 0,0-1 16,0 22-16,-21-21 0,21-1 0,0 1 15,0-1-15,0 1 0,0-1 16,0-21-16,0 22 0,0-22 0,0-21 16,0 22-16,0-22 0,21-21 15,1 0-15,-1 0 0,0-21 16,0-22-16,0 22 0,0-21 16,-21 0-16,22 20 0,-1-20 15,0 0-15,-21-1 0,0 1 16,0 0-16,21-1 0,-21 1 0,0 0 15,21-1-15,-21 22 0,0-21 16,0 21-16,0 0 0,21 21 16,1 0-16,-1 42 15,-21-21-15,21 0 0,0 22 16,0-1-16,0 0 0,1 1 16,-1-1-16,0 0 0,0 22 0,21-22 15,-20 0-15,20 1 0,0 20 16,1-42-16,-22 22 0,21-22 0,0 21 15,1-42-15,-1 21 0,0-21 16,1 0-16,-1 0 0,0-21 16,1 21-16,-1-42 0,0 21 0,1-22 15,-22 1-15,21 0 0,-21-1 16,22 1-16,-22 0 0,-21-22 0,0 1 16,0-1-16,0 1 0,0-22 15,0 0-15,0 1 0,-21 20 0,0-20 16,-1 20-16,1 22 0,0-22 15,-21 22-15,21 21 0,-22-22 0,22 22 16,-21 21-16,21 0 0,-22 0 16,22 0-16,-21 0 0,21 0 15,-22 21-15,22 1 0,0-1 16,0 0-16,21 21 0,-21 1 0,21-22 16,0 21-16,0 0 0,21 1 15,0 20-15,0-20 0,21-1 0,-20-21 16,20 21-16,0 1 0</inkml:trace>
  <inkml:trace contextRef="#ctx0" brushRef="#br0" timeOffset="4024.58">11324 1207 0,'0'0'0,"0"-22"0,0 1 0,0 0 0,0-21 15,-21 21-15,0-1 0,0 22 16,-1-21-16,1 0 0,0 21 0,0 0 16,0 0-16,-22 0 0,22 0 15,0 21-15,0 0 0,0 1 0,-22-1 16,22 21-16,0-21 0,0 22 16,21-1-16,-21 0 0,0 1 0,21-1 15,-22 0-15,22 1 0,0-1 16,0 0-16,0 1 0,0-22 15,0 0-15,22 0 0,-1 0 0,21 0 16,-21-21-16,0 0 0,22 0 16,-1-21-16,-21 0 0,22 0 0,-22 0 15,21 0-15,0-1 0,-20-20 16,-1 21-16,0-21 0,0 20 0,0-20 16,0 0-16,1-1 0,-22 1 15,0 0-15,0 21 0,21-1 0,-21 1 16,0 0-16,0 0 0,21 21 15,-21 21 1,0 0-16,0 22 16,0-22-16,0 21 0,-21-21 15,21 22-15,-21-1 0,21 0 0,0-21 16,0 22-16,0-1 0,0 0 16,0-20-16,0-1 0,0 21 0,0-21 15,21 0-15,0-21 16,0 0-16,0 0 0,0 0 0,1-21 15,-1 0-15,21 0 0,-21 0 16,22 0-16,-22-22 0,0 22 0,21-21 16,-21 21-16,22-22 0,-22 22 0,0-21 15,0 21-15,0-22 0,1 22 16,-1 0-16,0 21 0,-21-21 16,21 21-16,-21 21 15,0 0 1,0 0-16,0 0 0,-21 1 15,21-1-15,-21 0 0,21 0 16,0 21-16,0-20 0,0-1 0,0 0 16,0 0-16,0 21 0,0-20 15,0-1-15,0 0 0,21 0 0,0 0 16,0-21-16,22 0 0,-1 0 16,-21 0-16,21 0 0,1 0 0,20-21 15,-20 0-15,-1 0 0,0 0 0,-21-22 16,22 22-16,-1-21 15,-21-1-15,22 1 0,-22 0 0,0-22 16,0 1-16,-21-1 0,0 1 16,21-1-16,-21-20 0,0 20 0,0 1 15,0-1-15,0 22 0,0-22 16,0 22-16,0 0 0,0 20 0,0 1 16,0-21-16,0 21 15,21 21 1,-21 21-16,0 21 15,0-21-15,22 22 0,-22-1 0,21 0 16,-21 22-16,0-1 0,0-20 16,0 20-16,0 1 0,0-1 0,0-20 15,0 20-15,0 1 0,0-22 16,-21 0-16,-1 1 0,22-1 16,-21 0-16,21 1 0,0-1 0,-21-21 15,21 21-15,-21-20 0,21-1 16,0 0-16,0 0 0,21-21 15,0 0 1,0 0-16,1 0 0,-1-21 16,0 0-16,0 0 0,21-22 0,-20 22 15,20 0-15,0-21 0,1-1 16,-22 22-16,21-21 0</inkml:trace>
  <inkml:trace contextRef="#ctx0" brushRef="#br0" timeOffset="4288.07">12636 847 0,'0'0'16,"0"21"-16,0 0 15,22-21-15,-1 0 16,21 0-16,-21 0 0,22 0 15,-1 0-15,0 0 0,1 0 16,-1 0-16,0-21 0,1 21 16,-22-21-16,21 21 0,0-21 0,-20 21 15,20-22-15,-21 1 0,21 21 16,-20-21-16,-22 0 0,0 0 16,0 0-16</inkml:trace>
  <inkml:trace contextRef="#ctx0" brushRef="#br0" timeOffset="4603.68">12213 635 0,'0'0'0,"-85"64"31,64-43-31,21 0 0,0 0 0,-21 0 16,21 22-16,0-22 0,0 0 15,21-21-15,0 0 16,1 0-16,-1 0 0,0 0 16,0 0-16,0-21 0,0 0 0,1-1 15,-22 1-15,0 0 0,0 0 16,0 0-16,0 0 16,0-1-16,-22 22 0,22-21 15,-21 21-15,0 0 0,0 0 16,0 0-16,0 0 15,21 21 1</inkml:trace>
  <inkml:trace contextRef="#ctx0" brushRef="#br0" timeOffset="5724.02">3048 2455 0,'-64'-42'16,"43"42"0,21-21-16,-21 21 0,21-21 15,21 21 16,0 0-15,1 0-16,20 0 0,-21 0 0,21 0 16,-20 0-16,41 0 15,-21 0-15,22 0 0,21 0 0,-1 21 16,-20-21-16,42 0 0,-22 0 16,1 0-16,21 0 0,0 0 0,-1 0 15,22 0-15,0 0 0,22-21 16,-22 21-16,21 0 0,0-21 0,0 21 15,0-22-15,22 22 0,-22-21 16,21 21-16,-21 0 0,22-21 0,-1 21 16,0-21-16,1 21 0,-1-21 15,0 21-15,1-21 0,20 21 0,-21 0 16,22-22-16,-22 22 16,1 0-16,-1-21 0,21 21 0,-20-21 15,20 21-15,-20-21 0,-1 21 0,0-21 16,1 21-16,20-21 0,-21 21 15,1-22-15,-22 1 0,21 21 0,1-21 16,-22 21-16,21-21 0,-21 21 16,0-21-16,1 21 0,-1-21 0,-21 21 15,0-22-15,21 22 0,-21-21 16,0 21-16,-21 0 0,0-21 16,-1 21-16,-20 0 0,0-21 0,-22 21 15,1 0-15,-1-21 0,-20 21 0,-1 0 16,0 0-16,-21-21 0,1-1 15,-1 22-15,-21-21 0,0 0 16</inkml:trace>
  <inkml:trace contextRef="#ctx0" brushRef="#br0" timeOffset="5868.39">13017 1820 0,'43'22'15</inkml:trace>
  <inkml:trace contextRef="#ctx0" brushRef="#br0" timeOffset="56951.94">13420 3768 0,'0'0'0,"-22"-43"0,22 1 15,-21 21-15,0-21 0,21-1 16,-21 22-16,0-21 0,0 21 0,-1-1 16,1-20-16,-21 21 0,0 0 15,-1 0-15,1 21 0,-22-22 0,1 1 16,-1 21-16,22 0 0,-21 0 16,-1 0-16,1 0 0,-1 0 0,1 0 15,-1 0-15,1 21 0,-22 1 0,21-1 16,-20 21-16,-1-21 15,22 0-15,-22 22 0,0-1 0,22 0 16,-22 1-16,22-1 0,-1 22 16,1-1-16,20 1 0,-20-1 0,20 22 15,1-1-15,-43 86 0,43-86 16,21 1-16,-21 0 0,20-1 16,1 22-16,21-21 0,0 21 15,-21 0-15,21-22 0,0 1 0,0 0 16,0 20-16,0-20 0,21 0 15,0-1-15,1 1 0,-1 0 0,0-22 16,21 22-16,1-22 0,-1 1 16,21-1-16,-20 1 0,20-1 0,1 1 15,20-22-15,-20 22 0,21-22 0,-1 0 16,22-20-16,-21-1 0,21 21 16,-22-42-16,1 21 0,21-21 0,-22 0 15,22 0-15,-21 0 0,21 0 0,0-21 16,-1 21-16,-20-21 0,21 0 0,-21-22 15,-1 22-15,1 0 0,-22-21 16,22 21-16,-21-22 0,20 22 0,-20-21 16,-1 21-16,1-22 0,20 1 0,-20 0 15,-22 20-15,22-20 0,-1 0 16,-20-1-16,20-20 0,-21 21 16,1-22-16,-1 1 0,0-1 0,1 1 15,-22-22-15,21 21 0,1-20 16,-22-1-16,21 0 0,-21 1 0,0-1 15,1 0-15,20-20 0,-21 20 0,0 0 16,-21 1-16,0-1 0,21 0 16,-21 22-16,0-22 0,0 0 0,-21 1 15,0-1-15,0 22 0,0-1 0,0 1 16,-22-1-16,22-21 0,-21 22 16,-1-1-16,1 1 0,0 21 0,-1-22 15,1 1-15,0 20 0,-22 1 16,1 0-16,-1 20 0,-20 1 15,20-21-15,-21 42 0,1-21 0,20 0 16,-20 21-16,-1 0 0,0-22 16,1 22-16,-86 0 0,64 0 15,22 0-15,-22 0 0,21 0 16,-21 0-16,22 0 0,-1 22 0,0-1 16,1 21-16,-1-21 0,0 22 15,1-1-15,-1 0 0,-21 1 16,22 20-16,-1-21 0,0 1 0,1-1 15,-1 0-15,21 1 0,1 20 16,-1-20-16,1-1 0,-1 21 0,1 1 16,-1-1-16,1 1 0,-1 21 15,22-22-15,0 22 0,-1-22 0,1 22 16,21-22-16,-21 22 0,20 0 0,1-1 16,21 22-16,0-21 0,0 0 15,0-1-15,0 1 0,0 0 0,0-1 16,0 1-16,21 0 0,22-1 15,-22-20-15,0 20 0,21-20 0,1-1 16,-1 1-16,0-1 0,1-20 0,-1 20 16,22-20-16,-22-1 0,0 21 15,22-20-15,-1-1 0,1 0 0,-1 1 16,1-1-16,20 0 0,1 1 0,0-22 16,-1 21-16,1-21 15,21 1-15,-21-22 0,-1 21 0,22-21 16,-21 0-16,21 0 0,84-21 15,-84 21-15,-21-22 0,-1 1 0,1-21 16,0 21-16,-22-22 0,1 1 16,-1 21-16,1-21 0,-1-1 0,1 1 15,-22 0-15,21-1 0,-20 1 0,20 0 16,-20-1-16,20 1 0,-21 0 16,22-22-16,-22 1 0,22 20 0,-22-20 15,22-1-15,-22 1 0,0-1 0,1-20 16,-1 20-16,-21 1 0,0-22 15,0 0-15,1 22 0,-22-22 16,0-232 0,-22 232-16,-20-42 0,0 42 15,-1 22-15,22-1 0,-21-20 16,0 20-16,-1 1 0,-20 20 0,20-20 16,-20 20-16,21-20 0,-22 21 15,1-1-15,20 1 0,-20 21 16,20-22-16,-20 22 0,-1 0 0,1 0 0,-1 0 15,1 0-15,-22 21 0,1 0 16,-1 0-16,-21 0 0,21 0 16,1 0-16,-1 0 0,0 0 15,1 0-15,-1 21 0,22 0 0,-1-21 16,-21 21-16,22 0 0,-22 0 0,22 22 16,-1-22-16,-20 21 0,20 1 15,1-1-15,-1 21 0,22 1 0,-22-1 16,22 1-16,0-1 0,-1 1 15,-20 84-15,20-84 0,22-1 16,0 22-16,0-22 0,21 22 0,0 0 16,0-22-16,0 22 0,0-22 15,0 1-15,21 20 0,0-20 0,22-1 16,-22 1-16,21-22 0,-21 22 16,22-1-16,-1 1 0,0-22 15,1 22-15,-1-22 0,21 0 0,1 1 16,-22-1-16,43 0 0,-22-21 0,1 1 15,21-1-15,-22 0 0,1 0 16,20-21-16,1 0 0,0 0 0,-1 0 16,1 0-16,0 0 0,-1-21 0,1 0 15,0 0-15,-22-1 0,22 1 16,-22 0-16,1-21 0,-1 21 0,-20-22 16,20 1-16,-21 0 0,1-1 15,20-63-15,-20 43 0,-22-1 0,21 1 16,-21-1-16,0 1 15,1-1-15,-22-20 0,0-1 0,0 22 16,21-22-16,-21 0 0,0 22 0,0-1 16,0 1-16,0-1 0,-21 22 15,-1-22-15,1 22 0,-21 0 0,21-22 16,-22 22-16,22 0 0,-21-1 16,0 22-16,20-21 0,-20-1 0,0 22 15,-1 0-15,1 0 0,-21 0 16,20 21-16,-20-21 0,-1 21 0,1 0 15,-1 0-15,1 0 0,-22 0 16,22 0-16,-1 0 0,1 21 0,-22-21 16,21 21-16,22 0 0,-21 0 15,-1 0-15,22 1 0,-22-1 0,22 0 16,-22 21-16,22-21 0,-21 22 16,20-1-16,1-21 0,0 22 0,-1-1 15,1 0-15,0 1 0,-1-1 16,22 0-16,0 1 0,0 20 0,0-21 15,21 22-15,0-1 0,0 1 0,0-1 16,0 1-16,0-1 0,0-20 16,21 20-16,0-20 0,21 20 0,-21-21 15,1 1-15,20 20 0,-21-20 16,21-1-16,-20 0 0,20-21 0,0 22 16,-21-1-16,22-21 0,-1 0 15,0 22-15,1-22 0,-1-21 0,22 21 16,-22 0-16,0-21 0,22 0 15,-1 0-15,1 0 0,-1 0 0,1-21 16,-1 0-16,22 21 0,-22-42 0,1 20 16,-1 1-16,1 0 0,-22-21 15,22-1-15,-22 22 0,0-21 0,-20 0 16,20-1-16,-21 1 0,0 0 16,0-1-16,1 1 0,-1-22 0,-21 22 15,21-21-15,-21-1 0,0 22 0,0-22 16,0 1-16,0 20 0,-21-20 15,0 21-15,-1-1 0,1 22 16,-21-21-16,21 21 0,-22-22 0,1 22 16,0 0-16,-22 0 0,22 0 0,-22 21 15,1 0-15,21 0 0,-22 0 16,1 0-16,-1 0 0,22 0 0,-22 21 16,22 0-16,-22 0 0,22 21 0,0-20 15,-22 41-15,22-21 0,0 1 16,-1 20-16,1 1 0,21-1 15,0 1-15,-1-1 0,22 1 0,0-1 16,0 1-16,0-22 0,0 22 16,22-22-16,-1 0 0,0 1 0,0-1 15,21 0-15,1 1 0,-22-22 0,21 21 16,1-21-16,-1 0 0,0 1 16,1-22-16,20 21 0,-21-21 0,1 0 15,20 0-15,1 0 0,-22 0 0,22 0 16,-22 0-16,21-21 0,-20-1 15,-1 1-15,0 0 0,1 0 16,20-43-16,-20 43 0,-22-21 16,21 0-16,-21 20 0,0-20 15,-21 0-15,0 21 0,0-22 0,0 1 0,0 0 16,0-1-16,0 22 0,-21-21 16,0-1-16,-21 1 0,21 0 15,-22 21-15,1-22 0,0 22 0,-1 0 16,1 0-16,0 0 0,-1-1 0,-20 22 15,20 0-15,1 0 0,0 0 16,-1 0-16,1 0 0,21 0 0,-21 22 16,20-1-16,-20 0 0,21 0 0,0 0 15,0 22-15,-1-1 0,22 0 16,-21 1-16,21-1 0,0 0 0,0 1 16,0-1-16,0 0 0,0 1 0,0-22 15,0 21-15,0 0 0,21-20 16,-21 20-16,22-21 0,-1 0 0,0 0 15,0 1-15,21-1 0,-20 0 16,20 0-16,0-21 0,1 0 16,-1 21-16,0-21 0,1 0 0,-1 0 15,21 0-15,-20 0 0,-1-21 0,0 21 16,1-21-16,-1 0 0,0 0 0,1-1 16,-22 1-16,21 0 15,-21-21-15,22 21 0,-22-22 0,0 22 0,0-21 16,0-1-16,1 22 0,-22-21 15,0 0-15,0-1 0,0-20 0,0 20 16,0 1-16,-22 0 0,1-1 16,0 22-16,-21-21 0,21 0 0,-22 20 15,22 1-15,-21 0 0,-1 0 16,1 0-16,0 21 0,-1 0 0,1 0 16,21 0-16,-21 0 0,-1 0 0,1 21 15,0 0-15,-1 0 0,22 0 16,-21 22-16,21-22 0,-22 21 0,43 1 15,-21-1-15,0 0 0,21 22 0,0-22 16,0 0-16,0 1 0,0-1 16,0 0-16,0 1 0,0-1 0,0-21 15,21 22-15,-21-1 0,21-21 0,0 21 16,1-20-16,-1-1 0,0 0 16,0 0-16,21 0 0,-20-21 15,20 21-15,-21-21 0,21 0 0,1 0 16,-22 0-16,21 0 0,1 0 15,-22-21-15,21 0 0,-21 0 0,22 0 16,-22 0-16,21-1 0,-21 1 0,0-21 16,22 21-16,-22-22 0,0 1 0,0 0 15,0-1-15,-21 1 0,0 0 16,0-1-16,0 1 0,0 0 0,0-1 16,0-20-16,-21 21 0,0-1 15,0 1-15,-21 0 0,-1-1 16,22 22-16,-21 0 0,-1 0 0,-20 0 0,21 21 15,-1 0-15,-20 0 0,20 0 16,1 0-16,-21 21 0,20 0 16,1 0-16,0 0 0,-1 22 0,1-22 15,21 21-15,-22 0 0,22 1 16,0-1-16,0-21 0,21 22 0,0-1 16,0 0-16,0-21 0,0 22 0,0-22 15,0 0-15,0 0 0,21 0 16,0 1-16,0-1 0,1 0 15,-1-21-15,0 21 0,0-21 16,0 0-16,0 0 16,-21 21-1,22-21 329,-1 0-328,-21-21-16,21 21 15,-21-21 1,21 21 0,-21 21 1124,-21-21-1140,0 21 16,0-21-16,-1 21 0,1-21 0,0 22 15</inkml:trace>
  <inkml:trace contextRef="#ctx0" brushRef="#br0" timeOffset="57908.63">8805 7133 0,'0'0'0,"0"-21"0,0 0 16,0 0-16,0 0 15,0 42 1,0 21-16,21 0 0,-21 1 16,0 20-16,0-20 15,0 41-15,0-20 0,0-1 0,0 1 16,0 20-16,0-20 0,0-1 0,0 1 15,0 21-15,0-22 0,0 1 16,0-1-16,0-21 0,0 22 0,0-22 16,0-21-16,0 1 0,0-1 0,-21 0 15,21 0-15,-21-21 16,21-21-16,-21 0 16,21 0-16,0-1 0,-21-20 0,21 21 15,0-21-15,0-1 0,0 1 16,0 0-16,0-22 0,21 22 15,0-1-15,21 1 0,-20 21 0,-1-21 16,21 20-16,0 1 0,1 0 16,-1 21-16,0 0 0,1 0 0,-1 0 15,0 0-15,-20 0 0,20 21 0,-21 0 16,21 1-16,-20-1 0,-1 0 16,-21 0-16,0 21 0,0 1 0,0-22 15,0 21-15,-21 22 0,-1-22 0,1 0 16,-21 22-16,0-22 0,-1 1 15,-20-1-15,20 0 0,-20-21 0,21 22 16,-1-22-16,1 0 0,0-21 16,20 0-16,-20 0 0,21 0 15,0 0-15,21-21 16,0 0-16,0 0 0,21-1 0,0 1 16,21 0-16</inkml:trace>
  <inkml:trace contextRef="#ctx0" brushRef="#br0" timeOffset="58324.64">9483 7938 0,'0'0'0,"-85"-85"32,85 64-32,0 0 15,0-1-15,0 1 0,0 0 16,0 0-16,21 21 0,0-21 15,0 21-15,22 0 0,-22 0 0,21 0 16,1 0-16,-1 0 0,21 0 0,-20 21 16,-1 0-16,0 0 0,1 0 15,-22 22-15,0-22 0,0 21 0,0-21 16,-21 22-16,0-1 0,0 0 0,0 1 16,0-22-16,0 21 0,-21-21 15,21 1-15,-21-1 0,0 0 16,21 0-16,-21-21 0,0 0 15,-1 0-15,22-21 0,0 0 16,0 0-16,0-22 0,0 22 16,0-21-16,0-1 0,22 1 0,-22 0 15,21-1-15,0 22 0,21-21 0,-21 0 16,1 20-16,20 1 0,-21-21 16,21 21-16,-20 21 0,20-21 0,-21-1 15,0 22-15,22 0 0,-22 0 16,0 0-16,0 0 0,21 0 0,-20 0 0</inkml:trace>
  <inkml:trace contextRef="#ctx0" brushRef="#br0" timeOffset="58709.26">10816 8065 0,'0'0'0,"21"0"16,0 0-16,-21-22 0,22 1 15,-22 0-15,21 0 0,0 0 0,0-22 16,0 22-16,-21 0 0,21-21 16,-21 21-16,22-1 0,-22-20 0,0 21 15,0 0-15,0-22 0,0 22 0,-22 21 16,1-21-16,21 0 0,-21 21 16,0 0-16,0 0 0,-22 0 15,22 21-15,0 0 0,0 0 0,0 1 16,-22 20-16,22-21 0,0 21 0,21 1 15,-21-1-15,0 0 0,21 1 16,0-1-16,0 0 0,0 22 0,0-22 16,0-21-16,0 22 0,0-1 0,21-21 15,0 22-15,0-22 0,22 0 16,-22 0-16,0-21 0,21 21 0,1-21 16,-1 0-16,-21 0 0,21 0 0,1 0 15,-1 0-15,0 0 0,1-21 0,-1 0 16,0 0-16,1 0 15,-1-1-15,0 1 0</inkml:trace>
  <inkml:trace contextRef="#ctx0" brushRef="#br0" timeOffset="59618.96">11726 7853 0,'0'0'0,"0"-42"16,0 20-16,0-20 0,-63-43 31,42 85-31,-22 0 16,22 0-16,-21 0 0,21 22 15,-22-22-15,22 21 0,-21 0 0,-1 42 16,1-20-16,21-1 0,0 0 0,-22 1 16,22-1-16,0 0 15,0 1-15,21 20 0,0-20 0,-21-22 16,21 21-16,0-21 0,0 22 0,0-22 16,21-21-16,0 21 0,0-21 0,0 0 15,1 0-15,20 0 0,0-21 16,-21 21-16,22-21 0,-1-22 0,0 22 15,1 0-15,-1-21 0,-21-1 0,22 1 16,-22 21-16,21-22 0,-21 1 0,0 0 16,1-1-16,-1 22 0,0-21 15,-21 21-15,21 0 0,-21 42 16,0 0 0,0 0-16,0 0 0,0 22 15,0-22-15,-21 21 0,21 0 16,0 1-16,-21-22 0,21 21 0,0 1 15,0-22-15,0 0 0,0 0 0,0 0 16,0 0-16,0 1 0,21-22 16,0 0-1,0 0-15,0 0 0,1-22 0,-1 1 16,21-21-16,-21 21 0,0-22 0,22 1 16,-22 0-16,0-1 0,21-20 0,-20 21 15,-1-22-15,0 22 16,0-22-16,0 1 0,0-1 0,1-20 15,-22 20-15,21 1 0,0-1 0,-21 1 16,21 20-16,-21 1 0,0 21 0,21 0 16,-21-1-16,0 1 0,0 42 15,0 1-15,0-1 16,0 21-16,0 0 0,0 1 0,0 20 16,0-20-16,0 20 0,-21 1 15,21-22-15,0 0 0,-21 22 0,0-22 16,0 0-16,-1 1 0,22-1 15,-21 0-15,21 1 0,-21-22 0,21 0 0,0 0 16,0 0-16,0 1 0,21-44 31,0 1-15,1 0-16,20 0 0,-21 0 0,0-22 16,0 22-16,1 0 0,-1 0 15,21 0-15,-21 0 0,0-1 0,1 1 16,-1 21-16,0-21 0,-42 42 47,0 0-47,-1 1 0,1-1 0,-21 0 15,21 0-15,0 21 0,-1-20 0,1-1 16,0 21-16,21-21 0,0 0 16,0 1-16,0-1 0,0 0 15,0 0-15,21-21 16,0 0-16,1 0 0,-1 0 0,0 0 15,0 0-15,0 0 0,0 0 16,1 0-16,-1 0 0,0-21 16,21 21-16,-21-21 0</inkml:trace>
  <inkml:trace contextRef="#ctx0" brushRef="#br0" timeOffset="59840.55">13208 7662 0,'0'-63'31,"-21"63"-15,21-21-16,-21 21 0,21 21 31,0 0-16,0 0-15,0 0 0</inkml:trace>
  <inkml:trace contextRef="#ctx0" brushRef="#br0" timeOffset="60036.61">13314 8297 0,'0'0'0,"-21"0"0,-43 64 32,64-43-32,-21 0 0,0 0 15,0 1-15,-1-1 0,1 0 0,0 21 16,-21-21-16,21 22 0,-22-1 16,22 0-16,-21 22 0</inkml:trace>
  <inkml:trace contextRef="#ctx0" brushRef="#br0" timeOffset="61915.99">4297 4509 0,'0'0'0,"-21"0"0,-1 0 16,1 0-16,0 0 15,0 0-15,0 0 16,0 0-16,-1 0 16,44 0 31,-1 0-47,0 21 0,21-21 0,1 0 15,20 0-15,1 0 0,20 0 16,22 0-16,-21 0 0,21 0 15,-1 0-15,1-21 0,0 21 0,21-22 16,0 22-16,0-21 0,21 0 16,-21 0-16,0 21 0,0-21 0,-21 0 15,21-1-15,0 1 0,-21 21 16,0-21-16,0 0 0,-22 21 0,22-21 16,-21 21-16,-22-21 0,1 21 0,-1 0 15,-20 0-15,-1 0 0,0 0 16,-21-22-16,1 22 0,-1 0 0,0 0 15,-42 0 17,0 0-17,-1 0-15,1 0 0,0 0 0,0 0 16,0 0-16,-22 0 0,22 0 16,-21 0-16,21 0 0,-22 0 0</inkml:trace>
  <inkml:trace contextRef="#ctx0" brushRef="#br0" timeOffset="62419.99">6498 3937 0,'0'0'0,"-21"-21"0,0 21 0,21-21 15,-21 21-15,-1 0 16,1 0-16,0 0 15,21 21 1,21 0 0,0 0-16,1 0 0,-1 1 0,21-1 15,-21-21-15,22 21 0,-1 0 16,0 0-16,1 0 0,20 1 0,-21-22 16,1 21-16,20-21 0,-20 0 0,-1 0 15,0 21-15,1-21 0,-1 0 16,0 0-16,-21 0 0,22 0 15,-22 0-15,0 21 0,0-21 0,0 0 16,1 0 0,-22 21-16,0 0 0,0 1 15,-22-1-15,1 0 0,0 21 16,-21-21-16,-1 1 0,1 20 16,-21-21-16,-1 21 0,1-20 0,-1 20 15,1 0-15,-1-21 0,1 22 0,-1-1 16,1 0-16,-1 1 15,22-1-15,-1 0 0,-20 1 0,42-1 0,-22 0 16,1 1-16,21-22 0,0 21 0,0-21 16,-1 1-16,22-1 15,-21 0-15,21 0 0,0 0 16,21-21 0,1-21-16,-1 0 15</inkml:trace>
  <inkml:trace contextRef="#ctx0" brushRef="#br0" timeOffset="64212.9">9123 3768 0,'0'0'0,"21"-21"0,0-1 0,-21 1 16,0 0-16,0 0 0,0 0 0,0 0 15,21-1-15,-21 1 16,0 0-16,0 0 0,0 0 0,0 0 15,0-1 1,-21 22 31,21 22-47,-21-1 16,21 0-16,-21 0 0,21 21 0,0-20 15,0 20-15,0 0 0,0 22 16,0-22-16,0 22 0,0-1 0,0 1 15,0-1-15,21 1 0,0 20 16,0-20-16,-21 20 0,43-20 0,-22 21 16,0-22-16,0 22 0,0-1 0,22 1 15,20 84-15,-42-84 16,0-21-16,22 20 0,-22-20 0,21 20 16,-21-20-16,22-1 0,-22 22 15,0-21-15,0-1 0,43 64 16,-43-63-16,0-1 0,21 1 15,-20-1-15,-1-21 0,0 22 16,21-22-16,-21 1 0,1 20 0,20 1 16,-21-22-16,-21-21 0,21 0 0,-21 0 15,21 1-15,-21-1 0,0-42 47,0-1-47,-21 1 0,0 0 0,0 0 16,0-21-16,0-1 0,-1 22 15,1-21-15,0-1 0,0 1 0</inkml:trace>
  <inkml:trace contextRef="#ctx0" brushRef="#br0" timeOffset="64616.92">8890 3620 0,'42'0'16,"-21"0"-16,1 0 0,20 0 0,0 0 16,22 0-16,-1 0 0,1 0 15,20-22-15,22 1 0,0 21 0,21-21 16,0 0-16,0 0 0,0 0 16,0-1-16,0 1 0,-21 0 15,21 0-15,0 0 0,-21 21 0,0-21 16,-1 21-16,1 0 0,-21 0 15,0 0-15,-1 0 0,-20 0 0,-1 0 16,-20 0-16,-1 0 0,0 0 16,1 21-16,-22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6T04:57:01.7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7599 2223 0,'21'0'31,"0"0"-31</inkml:trace>
  <inkml:trace contextRef="#ctx0" brushRef="#br0" timeOffset="888.6">2286 1270 0,'0'0'0,"0"-21"15,-85-85 1,85 85-16,0 0 0,0-22 16,-21 22-16,21-21 0,0 0 15,0 20-15,0 1 0,0-21 16,0 21-16,0 0 0,0 42 31,0 0-31,0 0 0,0 21 16,0 22-16,0-22 0,21 22 0,-21-1 15,0 1-15,0-1 0,0 22 16,0-22-16,0 1 0,0-1 0,0 1 16,0-1-16,0 1 0,0-22 15,0 22-15,0-22 0,0-21 16,0 22-16,0-22 0,21 0 16,-21 0-16,22-21 15,-22-21-15,0-21 0,0 20 16,21-20-16,0-21 0,-21-1 15</inkml:trace>
  <inkml:trace contextRef="#ctx0" brushRef="#br0" timeOffset="1135.89">2455 1101 0,'21'-64'0,"-42"128"0,64-191 0,-22 84 0,0 1 16,0 0-16,0 21 0,-21-1 16,0 44-1,0-1-15,21 21 16,-21 22-16,0-22 0,22 21 15,-22 1-15,0-1 0,0 1 0,21-1 16,-21 1-16,21-1 0,-21 1 16,0-1-16,0 1 0,0-1 0,21-20 15,-21-1-15,0 0 0,21 1 16,-21-1-16,0-21 0,0 0 0,0 1 16,0-44-1,-21 1 1,0 0-16,0 0 0</inkml:trace>
  <inkml:trace contextRef="#ctx0" brushRef="#br0" timeOffset="1659.61">2138 1715 0,'0'0'0,"-43"0"0,22 0 0,21 21 32,21-21-32,1 0 0,20 0 15,-21 0-15,43-21 0,-22-1 16,21 1-16,22-21 0,-21 21 0,-1 0 15,1-22-15,-1 22 0,1-21 16,-1 21-16,1-1 0,-22 1 16,0 0-16,-21 0 0,1 21 15,20 0-15,-42-21 0,21 21 16,0 0-16,-21 21 16,0 0-16,0 0 15,0 22-15,0-22 0,0 0 0,0 21 16,0 1-16,0-1 0,0 0 15,0 1-15,21 20 0,-21-21 0,22 1 16,-1-1-16,-21 0 0,21-20 16,0 20-16,0-21 0,0 0 0,1 0 15,-1 1-15,21-22 0,-21 0 16,0 0-16,22 0 0,-22-22 0,21 22 16,-21-42-16,22 21 0,-22-21 15,0-1-15,0-20 0,-21 20 16,0-20-16,0-1 0,0 22 15,-21-21-15,0 20 0,-21 1 0,20 0 16,-20-1-16,-21 1 0,20 21 16,1 0-16,0-1 0,-22 22 0,22 0 15,-1 0-15,1 0 0,21 22 16,-21-1-16,20 0 0,1 0 0,0 0 16,21 22-16,0-22 0,0 21 15,0 0-15,0 1 0,21-22 16,0 21-16,1 1 0,-1-22 0,0 21 15,21-21-15,1-21 16,-22 0-16,42 0 0</inkml:trace>
  <inkml:trace contextRef="#ctx0" brushRef="#br0" timeOffset="2212.42">3895 1482 0,'0'0'0,"21"-21"0,0 21 16,-21 21-1,0 21-15,0-21 0,0 22 16,0-1-16,-21 0 0,21 1 16,-21 20-16,21-21 0,0 1 0,0-1 15,-22 0-15,22 1 16,0-22-16,0 21 0,0-21 0,0 1 16,22-22-1,-1-22-15,0 1 16,0 0-16,0 0 0,-21-21 0,21-1 15,1 1-15,-1-22 0,-21 22 16,0 0-16,21-1 0,0 22 16,-21-21-16,21 21 0,0 21 15,1 21-15,-22 21 16,21-21-16,0 22 0,-21-1 16,21-21-16,-21 22 0,0-1 15,0 0-15,21 1 0,0 20 16,1-42-16,-1 0 0,0 1 15,0-1-15,21-21 0,-20 0 16,20 0-16,0 0 0,-21-21 0,22-1 16,-1 1-16,0-21 0,1 0 15,-1-1-15,-21 1 0,0-22 0,1 22 16,-22-21-16,0 20 0,0-20 16,0 20-16,-22 1 0,1 0 0,-21 21 15,21-22-15,0 22 0,-22 0 16,22 21-16,-21-21 0,21 21 0,-1 0 15,1 0-15,0 0 16,0 0-16,21 21 16,21-21-1,0 0-15,22 0 0,-22 0 0,21 0 16,0-21-16,22 0 0</inkml:trace>
  <inkml:trace contextRef="#ctx0" brushRef="#br0" timeOffset="2460.64">5588 762 0,'0'0'0,"0"127"31,0-63-31,0-22 0,0 21 16,0-20-16,0 20 0,0 1 15,0-22-15,0 22 0,0-22 0,0 21 16,0-20-16,0-1 0,0 0 15,0 1-15,0-22 0,21 0 0,-21 0 16,0 0-16,21 1 0,0-22 16,-21-22-1,0 1 1,0 0-16,0 0 0</inkml:trace>
  <inkml:trace contextRef="#ctx0" brushRef="#br0" timeOffset="2707.66">5397 1418 0,'0'0'0,"-21"0"0,0 0 15,0 0-15,0 0 16,42 0 15,0 0-31,0-21 0,22 21 16,-22 0-16,21-21 0,0 21 16,-20-21-16,20 21 0,0-21 0,-21 21 15,22-22-15,-22 22 0,0 0 16,0 0-16,0-21 0,1 21 0,-22 21 47,-22-21-47,1 0 0,21 22 0,-21-22 15,0 0-15,0 0 16</inkml:trace>
  <inkml:trace contextRef="#ctx0" brushRef="#br0" timeOffset="3160.17">2963 1715 0,'0'0'0,"-21"0"0,-42-22 32,84 22-17,0-21-15,21 21 16,1 0-16,20-21 0,1 21 15,41-21-15,22 0 0,0 0 0,0 21 16,0-22-16,22 1 0,20 0 16,-21 21-16,21-21 0,-20 0 0,-1 21 15,-21-21-15,0-1 0,0 22 16,-21-21-16,-22 21 0,1 0 0,0 0 16,-43-21-16,0 21 0,1 0 15,-22 0-15,-42 0 16,-1 21-16,-20-21 0,0 21 15,-22 1-15,-20-22 0,-1 21 16,-21 0-16</inkml:trace>
  <inkml:trace contextRef="#ctx0" brushRef="#br0" timeOffset="3378.28">3958 1778 0,'0'0'0,"-85"42"0,-63 22 16,85-43-16,20 0 0,1 22 0,42-22 15,0 0-15,0 0 0,21 0 16,22 0-16,-1-21 0,21 0 15,22 0-15,-21 0 0,20 0 16,22-21-16,0 0 0,0 0 0,21-21 16,-21 20-16,21-20 0,-22 21 15,1-21-15,0 20 0,-21 1 0,-22-21 16,22 21-16,-22 0 0,-20-1 16,-1 1-16,0 0 0,1 21 15,-22-21-15,-21 0 0,0 0 16,21-1-16</inkml:trace>
  <inkml:trace contextRef="#ctx0" brushRef="#br0" timeOffset="4683.87">9038 233 0,'0'0'0,"21"-21"0,0 0 16,-21-1-16,0-20 0,0 21 15,22 0-15,-22-22 0,0 22 0,0 0 16,-22 21-1,1 0-15,0 0 0,0 0 16,-21 0-16,-1 0 0,1 0 16,0 0-16,-1 0 0,1 0 0,-22 0 15,22 0-15,-21 0 16,20 0-16,-20 42 0,20 22 0,-20 21 16,21-22-16,-22 22 0,22-1 15,-22-20-15,22 42 0,0-22 0,20 1 16,-20 21-16,21-21 0,0-1 15,21 1-15,0-22 0,0 1 0,0-1 16,21-20-16,21-1 0,-21 0 16,22-20-16,-22 20 0,21-42 0,1 21 15,-1-21-15,0 0 0,1 0 16,-1 0-16,21-21 0,-20 0 0,20 0 16,1-1-16,-1-20 0,1 0 15,-1-1-15,1 1 0,-22 0 16,0-22-16,1 22 0,-1 0 15,-21-22-15,0 22 0,1-1 0,-22-20 16,0 42-16,0-22 0,0 22 16,0-21-16,0 21 0,-22 21 15,22 21 1,-21 21-16,21-21 0,0 43 16,0-22-16,0 1 0,0 20 15,0-21-15,0 1 0,0 20 0,0-20 16,0-1-16,0 0 0,21-21 15,1 22-15,-1-22 0,0 0 16,-21 0-16,21 0 0,0-21 0,0 0 16,1 0-16,-1 0 0,0 0 15,0-21-15,21 0 0,-20 0 0,-1-21 16,0-1-16,0 22 0,0-42 16,0 20-16,1-20 0,-1-1 0,0 1 15,0 20-15,-21-20 0,21 21 16,0-1-16,1 1 0,-1 21 0,-21 0 15,21 21-15,0 0 16,0 21-16,-21 0 16,0 0-16,0 21 15,0 1-15,0 20 0,0-20 0,0 20 16,0-21-16,0 1 0,0 20 16,0-20-16,21-1 0,1-21 0,-1 21 15,0-20-15,0-1 0,0 0 16,22-21-16,-22 0 0,21 0 0,0 0 15,1-21-15,-1 21 0,0-21 0,1-22 16,20 22-16,-20-21 0,-1-1 16,0-20-16,1-1 0,-1 1 0,0-1 15,-21 1-15,22-1 16,-22 22-16,0 0 0,0-1 0,-21 1 0,0 21 16,0 0-16,-21 21 15,0 21 1,21 0-16,-21 21 0,0-20 15,21 20-15,0 0 0,0 1 0,0-1 16,0-21-16,0 21 0,0 1 16,21-22-16,0 21 0,0-21 0,0 22 15,22-22-15,-22 0 0,0 0 16,-21 0-16,0 22 0,0-22 0,0 0 16,0 0-16,-21 0 15,0 1-15,-1-1 0,1-21 0,-21 21 16,21-21-16,0 21 0,-1-21 0,1 0 15,0 0-15,0 0 16,21-21-16,0 0 0,0-22 0,0 1 16,0 0-16,0-1 0,0-20 15</inkml:trace>
  <inkml:trace contextRef="#ctx0" brushRef="#br0" timeOffset="4936.08">11091 148 0,'0'0'15,"21"-21"-15,1 0 0,-22 0 0,0 0 16,21 21-16,-21 21 16,0 21-16,0-21 0,0 43 15,0-22-15,0 22 0,0-1 16,0 1-16,0-1 0,0 1 16,0-1-16,0 22 0,-21-22 0,21 22 15,0-22-15,-22 1 0,22-1 0,-21 1 16,21-22-16,0 1 0,0-1 15,0-21-15,0 21 0,21-42 0,1 22 16,-1-22-16,21 0 16,-21-22-16,0 1 0,1 0 0,20 0 15</inkml:trace>
  <inkml:trace contextRef="#ctx0" brushRef="#br0" timeOffset="5932.63">11642 720 0,'0'0'0,"0"-21"0,0-1 31,0 44-31,0-1 0,-22 0 16,22 0-16,-21 0 0,0 22 0,21-1 15,-21 0-15,21 1 0,0-1 16,-21 0-16,21 1 0,0-1 0,0 0 16,0 1-16,0-22 0,0 0 15,21 0-15,-21 0 0,21-21 0,0 0 16,0 0-16,22 0 0,-22 0 0,0 0 15,21-21-15,1 0 0,-22 0 16,21-22-16,-21 22 0,22-21 16,-22 0-16,0-1 0,0-20 15,-21 20-15,0 1 0,0-21 0,-21 20 16,0 1-16,-21 21 0,20-22 16,-20 22-16,21 0 0,-21 21 0,-1 0 15,1 0-15,21 0 0,-22 0 0,1 21 16,21 0-16,0 22 0,0-1 15,-1-21-15,1 22 0,21-1 0,0 0 16,0 1-16,0-1 0,0-21 16,0 0-16,21 0 0,1 1 0,-1-22 15,21 0-15,0 0 16,1 0-16,-1 0 0,22-22 0,-22 22 16,0-21-16,22-21 0,-22 21 15,0 0-15,1-22 0,-1 22 0,-21-21 16,22 21-16,-22-1 0,0 1 0,0 0 15,0 0-15,0 21 0,1 0 16,-22 21 0,21-21-16,-21 21 0,0 22 15,21-22-15,-21 0 0,0 21 0,0 1 16,0-22-16,0 21 0,0 0 16,0-20-16,-21 20 0,21-21 0,-21 0 15,21 0-15,-22 1 0,22-1 16,0-42 15,0-22-31,0 22 16,0 0-16,22-21 0,-1-1 0,-21 1 15,21 0-15,-21-1 0,21 1 16,-21 0-16,21 20 0,0-20 0,-21 21 16,22 21-16,-1-21 0,0 21 0,0 0 15,0 0-15,0 21 16,-21 0-16,22 21 0,-22-20 0,21 20 15,-21-21-15,0 21 16,0 1-16,0-1 0,0 0 0,0-20 16,0 20-16,0-21 0,0 21 15,0-20-15,0-1 0,21-21 16,0 0-16,0-21 16,0 21-16,1-22 0,-1-20 15,0 21-15,21-21 0,-21-1 0,1-20 16,-1 20-16,0 1 0,21-21 15,-21 20-15,1 22 0,-1-21 0,0 21 16,0-1-16,0 22 0,0 0 16,1 0-16,-22 43 15,0-22-15,0 0 0,0 21 16,0 1-16,0 20 0,-22-20 16,22-1-16,-21 0 0,0 1 0,21-1 15,0 0-15,0 1 0,0-1 0,0-21 16,0 0-16,21 0 0,0 1 15,1-22-15,20 0 0,-21 0 0,0 0 16,0 0-16,1-22 0,-22 1 16,21-21-16,-21 0 0,0-1 0</inkml:trace>
  <inkml:trace contextRef="#ctx0" brushRef="#br0" timeOffset="6153.62">10837 593 0,'0'0'0,"-21"21"0,63 42 32,1-63-32,-1 0 0,22 0 15,-1 0-15,1-21 0,-1 0 0,1 0 16,20 0-16,-20 0 0,20-1 15,1 1-15,0-21 0,-1 21 16</inkml:trace>
  <inkml:trace contextRef="#ctx0" brushRef="#br0" timeOffset="6982.54">14668 783 0,'0'-21'0,"0"42"0,0-84 0,0 20 15,0 1-15,-21 21 0,21-21 0,-21 20 16,0 1-16,21 0 0,-21 21 16,0 0-16,21 21 15,0 0-15,-22 22 16,22-1-16,-21 22 0,21-1 0,-21 1 15,21 20-15,-21-20 0,21 20 16,0-20-16,-21-1 0,0 1 0,-1-1 16,22-20-16,0-1 0,0 0 15,-21 1-15,21-22 0,0 0 0,0 0 16,21-42 15,-21-21-31,22 21 0,-1-22 0,21 1 16,-21-22-16,0 1 15,1-1-15,-1 1 0,0-1 0,21 1 16,-21 21-16,22-22 0,-22 22 16,0 21-16,21-1 0,1 1 0,-22 21 15,21 0-15,1 21 0,-1 1 16,0-1-16,-21 21 0,22-21 0,-22 22 16,21 20-16,-21-21 0,1 1 15,-1-1-15,0 0 0,21-20 0,-21 20 16,1-21-16,-1 0 0,21 0 15,-21 1-15,22-22 0,-1 0 0,-21 0 16,21 0-16,1-22 0,-1 1 16,0 0-16,1 0 0,-1-21 0,-21 20 15,22-41-15,-22 21 0,0-22 16,0 1-16,-21-1 0,0 22 16,0-22-16,-21 1 0,0-1 0,-22 1 15,1 20-15,0-20 0,-1 21 16,-20 20-16,21-20 0,-22 21 0,22 21 15,-22 0-15,22 0 0,0 0 16,20 21-16,-20 21 0,21-20 0,21 20 16,0 0-16,0-21 0,0 22 15,42-1-15,-21 0 0,1 1 0,20-1 16,0 0-16,-21 1 0,43-22 16,-22 0-16,1 0 0,20 0 15</inkml:trace>
  <inkml:trace contextRef="#ctx0" brushRef="#br0" timeOffset="7588.26">16341 783 0,'0'0'16,"21"-21"-16,0 0 0,-21 0 0,0 0 15,-21 21-15,0 0 16,-1 0-16,1 0 0,-21 0 16,21 21-16,-22 0 0,22 21 0,-21 1 15,0-1-15,20 0 0,1 1 16,0 20-16,0-21 0,0 22 15,21-22-15,0 1 0,-21-1 0,21 0 16,0 1-16,0-22 0,0 21 16,0-21-16,0 0 0,21-21 15,0 0-15,0 0 0,0 0 16,0-21-16,22 0 0,-22 0 0,21 0 16,-21 0-16,1-22 0,20 1 15,-21 0-15,0-22 0,0 22 0,1-22 16,-1 22-16,0-22 0,0 22 15,-21 21-15,21-21 0,-21 20 0,21 1 16,1 21 0,-1 21-16,-21 1 0,0 20 0,0-21 15,21 21-15,-21 1 0,0-1 16,0 0-16,21 1 0,-21-1 16,0 0-16,0 1 0,0-1 0,21-21 15,0 0-15,1 1 0,-1-1 16,-21 0-16,42 0 0,-21-21 0,0 0 15,1 0-15,-1 0 0,21 0 16,-21-21-16,22 0 0,-22 0 0,21-22 16,-21 22-16,0-21 0,22-1 15,-22 1-15,0-21 0,0 20 16,0 22-16,-21-21 0,0 21 0,22 21 16,-1 0-16,-21 21 15,0 21-15,0-21 0,0 22 16,0-1-16,0 0 0,0-21 15,0 22-15,-21-22 0,21 21 0,-22-21 16,22 1-16,-21-1 0,21 0 16,0 0-16,0 0 15,0-42 1,0 0-16,0 0 0</inkml:trace>
  <inkml:trace contextRef="#ctx0" brushRef="#br0" timeOffset="7892.34">17230 635 0,'0'0'0,"-22"0"16,1 0-16,0 0 0,0 0 15,0 0-15,21 21 16,21-21 15,0 0-31,21-21 0,-20 0 0,20 21 16,-21-21-16,0 0 0,22-1 15,-43 1-15,21 21 0,-21-21 0,0 0 16,0 0-16,-21 0 0,-1 21 16,1 0-16,0 0 0,-21 0 0,-1 0 15,22 0-15,-21 0 0,21 21 16,-22 0-16,22 0 0,0 0 16,0 0-16,21 1 0,0 20 15,0-21-15,21 0 0,0 0 16,22-21-16,-1 0 0,0 0 15,22 0-15</inkml:trace>
  <inkml:trace contextRef="#ctx0" brushRef="#br0" timeOffset="8116.25">17970 212 0,'0'-21'0,"0"42"0,0-85 0,0 43 16,0 0-16,0 42 31,0 0-31,0 0 0,0 22 15,0-1-15,0 0 0,0 1 0,-21 20 16,21 1-16,-21-22 0,21 22 16,0-1-16,-21 1 0,21-1 0,-21 1 15,0-1-15,-1 1 0,22-1 16,-21 1-16,0-22 0,21 0 0,0 1 16,0-22-16,0 21 0,0-21 15</inkml:trace>
  <inkml:trace contextRef="#ctx0" brushRef="#br0" timeOffset="8335.95">17759 847 0,'0'0'0,"-43"-21"0,1-1 0,21 1 0,0 0 16,0 21-16,-1 0 15,44-21 1,20 21-16,0 0 0,1 0 15,-1 0-15,21-21 0,1 21 0,-1-21 16,1 21-16,-1-22 0,1 22 16,21-21-16,-43 21 0,21-21 0,1 0 15,-22 21-15,1-21 0,-22 21 16,0 0-16,0-21 0</inkml:trace>
  <inkml:trace contextRef="#ctx0" brushRef="#br0" timeOffset="9188.42">8678 1990 0,'0'0'0,"-21"0"16,0 0-16,0 0 0,-22 0 31,43 21-31,0 0 0,22 0 15,-1-21-15,0 21 16,21-21-16,22 22 0,-22-22 0,43 0 16,-22 0-16,22 21 0,21-21 15,-22 0-15,22 0 0,21 0 16,0 0-16,0 0 0,43 0 0,-22 0 16,21 0-16,0 0 0,22 0 0,-1 0 15,1-21-15,21 21 0,-1 0 16,22-22-16,0 1 0,21 21 15,-21-21-15,21 21 0,0-21 0,21 0 16,-21 21-16,21-21 0,0-1 16,0 22-16,1-21 0,-1 0 0,0 21 15,0-21-15,-21 0 0,0 21 0,0-21 16,-21-1-16,0 1 0,-22 21 16,1-21-16,-21 0 0,-1 0 0,-42 0 15,0-1-15,1 22 0,-44-21 16,1 0-16,-21 21 0,-22-21 15,-20 21-15,-1 0 0,-21 0 0,0-21 16,-63 21 0,0 0-16,-1 0 0,-20 0 15,-22 0-15</inkml:trace>
  <inkml:trace contextRef="#ctx0" brushRef="#br0" timeOffset="10108.11">804 3704 0,'-21'21'0,"0"1"16,21-1-16,0 21 0,0-21 0,0 43 16,-21-1-16,21 1 15,0 20-15,0-20 0,-21 21 0,21-22 16,0 22-16,-22-22 0,22 1 15,0 20-15,0-20 0,0-1 16,0-20-16,0 20 0,0-20 0,0-1 16,0-21-16,0 0 0,0 0 15,0-42 1,0 0-16,0 0 0,22-21 16,-22-1-16,21-20 0,-21 20 15</inkml:trace>
  <inkml:trace contextRef="#ctx0" brushRef="#br0" timeOffset="10328.27">889 4001 0,'0'0'0,"63"-191"31,-41 191-31,-1 0 16,-21 21-16,0 0 0,0 22 16,0-1-16,21 0 0,-21 22 0,0-1 15,0 1-15,0-22 0,0 22 16,0-1-16,0 1 0,0-22 15,21 0-15,-21 1 0,0-1 0,0 0 16,21 1-16,-21-22 0,0 0 16,0 0-16,0 0 0</inkml:trace>
  <inkml:trace contextRef="#ctx0" brushRef="#br0" timeOffset="10888.4">698 4657 0,'0'0'16,"-21"0"-16,21 21 0,21-21 31,1 0-31,-1 0 0,0-21 16,21 0-16,-21-1 0,22 1 15,-1 0-15,0 0 0,22 0 16,-22 0-16,22-22 0,-22 22 0,22 0 15,-22 0-15,0 0 0,1-1 16,-1 1-16,-21 0 0,0 21 16,0 0-16,1 0 0,-22 21 15,0 0 1,0 1-16,-22 20 0,1-21 0,21 0 16,-21 22-16,21-1 0,0 0 15,0-21-15,0 22 0,0-1 16,0 22-16,0-22 0,0-21 0,21 21 15,0 1-15,-21-22 0,22 0 16,-1 0-16,0 0 0,0-21 16,21 0-16,-20 0 0,-1 0 15,0-21-15,21 0 0,-21-21 0,1 21 16,-1-22-16,21 22 0,-42-21 16,21-1-16,-21 22 0,0-21 15,0 0-15,0-1 0,0 1 0,-21 21 16,0-22-16,0 1 0,-22 0 15,1-1-15,0 22 0,-1 0 0,1 0 16,0 21-16,-1 0 0,1 0 16,0 21-16,21-21 0,-22 21 15,22 22-15,0-22 0,0 21 16,21-21-16,0 22 0,0-1 16,0-21-16,0 21 0,0-20 0,21 20 15,21-21-15,-21 0 0,1 0 16,20 1-16,-21-22 0,21 0 15</inkml:trace>
  <inkml:trace contextRef="#ctx0" brushRef="#br0" timeOffset="11484.06">2032 4424 0,'0'0'0,"0"-21"0,21 0 0,-21-1 15,0 1 1,0 42-1,0 1-15,0-1 16,0 0-16,0 0 0,0 0 0,0 0 16,21 22-16,-21-22 0,0 0 15,0 21-15,0-20 0,0 20 0,0-21 16,0 21-16,0-20 0,0 20 16,0-21-16,0 0 15,21-21-15,1 0 16,-22-21-16,21 0 15,-21 0-15,0 0 0,21-22 0,-21 22 16,21-21-16,-21-1 16,0 22-16,21-21 0,0 0 0,-21 20 15,22 1-15,-1 0 0,0 0 16,0 0-16,0 21 0,0 0 0,1 0 16,-1 0-16,0 0 0,21 21 15,-21 0-15,1 0 0,-1 0 0,0 22 16,0-22-16,0 0 0,0 21 15,1-20-15,-1-1 0,0 0 0,21 0 16,-21 0-16,1-21 0,-1 21 16,0-21-16,21 0 0,-21 0 0,1 0 15,-1 0-15,0-21 0,0 21 16,-21-21-16,0 0 0,21 0 16,-21 0-16,0-1 0,0-20 15,0 21-15,0-21 0,-21 20 0,0-20 16,0 0-16,-22-1 0,22 22 15,0 0-15,0 0 0,0 0 0,0 0 16,-1 21-16,22 21 16,0 0-1,0 0-15,0 0 16,0 0-16,22 1 0,-1-22 16,0 21-16,21-21 0,-21 0 15,22 0-15</inkml:trace>
  <inkml:trace contextRef="#ctx0" brushRef="#br0" timeOffset="11777.89">4191 3704 0,'0'0'0,"0"-21"0,0 42 31,0 0-16,0 1-15,0-1 0,0 0 16,0 21-16,0 1 0,-21-1 0,21 0 16,0 1-16,0 20 0,0 1 15,0-22-15,0 21 0,0-20 0,0 20 16,0-20-16,-21-1 0,21 0 0,0 1 16,-22-22-16,22 21 0,0-21 15,0 0-15,0 1 0,0-1 0,0 0 16,0-42-1</inkml:trace>
  <inkml:trace contextRef="#ctx0" brushRef="#br0" timeOffset="12287.6">4000 4297 0,'0'0'0,"-21"0"31,42 0 0,22 0-31,-22 0 0,0-21 16,21 0-16,1 21 0,-1-22 16,0 22-16,1-21 0,20 0 0,-20 0 15,-1 21-15,0-21 0,1 0 16,-1 21-16,-21-22 0,21 1 0,-20 21 16,-1 0-16,-21 21 31,0 1-31,0-1 0,-21 21 0,-1-21 15,22 22-15,-21-1 0,0-21 16,0 21-16,0 1 0,21-1 0,-21-21 16,21 22-16,0-22 0,0 21 15,0-21-15,0 0 0,21 1 0,0-22 16,0 21-16,21-21 0,-20 0 16,20 0-16,0 0 0,1 0 0,-1-21 15,0-1-15,1 1 0,-22 0 0,21 0 16,0 0-16,-20-22 0,-1 1 15,0 21-15,0-21 0,-21-1 16,0 1-16,0 0 0,0-1 16,0 22-16,-21-21 0,0 21 0,-22-1 15,22 1-15,-21 21 0,0 0 16,-1 0-16,1 0 0,0 0 0,20 0 16,-20 21-16,0 1 0,21-1 15,-22-21-15,22 21 0,0 0 0,21 0 16,0 0-16,21-21 31,21 0-31,-20-21 0</inkml:trace>
  <inkml:trace contextRef="#ctx0" brushRef="#br0" timeOffset="13596.7">4106 4445 0,'21'0'15,"-21"-21"-15,22 0 0,-22 0 16,0-1 0,0 1-16,0 0 15,-22 21-15,1 0 0,0 0 16,0 0-16,0 0 0,0 0 0,-22 0 16,22 0-16,-21 21 0,-1 0 15,22 1-15,-21-1 0,0 21 16,20-21-16,-20 22 0,21-22 15,0 21-15,0 0 0,21-20 0,0 20 16,0 0-16,0-21 0,21 1 16,0-1-16,0 0 0,21-21 0,1 0 15,20 0-15,-20-21 0,20 0 16,1-1-16,-1-20 0,22 21 0,-22-21 16,43-1-16</inkml:trace>
  <inkml:trace contextRef="#ctx0" brushRef="#br0" timeOffset="14452.04">6308 3916 0,'0'0'0,"-22"0"15,1 0-15,-21-21 32,42 0-32,0-1 0,0 1 0,0 0 15,21 0-15,0 0 16,0 0-16,1-1 0,-1 1 0,21 0 15,-21 21-15,0 0 0,22 0 16,-22 0-16,0 0 0,0 21 0,0 0 16,1 1-16,-22 20 0,0 0 15,0 1-15,0-1 0,0 21 0,-22-20 16,1 20-16,0 1 0,21-22 16,-21 22-16,21-22 0,-21-21 15,21 21-15,0-20 0,0-1 0,0 0 16,21-21-16,0 0 0,0 0 15,0 0-15,22-21 0,-22 0 0,21-22 16,1 22-16,-1-21 0,0-1 16,22-20-16,-22 21 0,0-22 0,1 22 15,20-22-15,-20 22 0,-22 0 16,21-1-16,-21 1 0,0 21 0,1 0 16,-1-1-16,-21 1 0,0 0 0,0 42 31,0 0-31,0 1 0,0-1 15,-21 21-15,21 0 0,-22 1 16,22-1-16,0 22 0,0 20 16,0-20-16,0 20 0,0 1 15,0-21-15,0 41 0,22-20 0,-1 0 16,-21 21-16,21-1 0,0-20 0,0 21 16,0 0-16,1-22 0,-1 22 15,0 0-15,0-21 0,0 21 0,22-22 16,-22 22-16,-21-21 0,21-22 0,0 22 15,0-22-15,-21 22 0,21-21 16,-21-1-16,0 1 0,0-22 0,0 0 16,0 1-16,-21-1 0,0-21 15,0 0-15,-21 0 0,-1 1 0,1-22 16,0 0-16,-22-22 0,1 1 16,-22-21-16,21 0 0,-41-1 0,20-20 15,0-1-15,1-20 0,-1 20 16,21-21-16,1 1 0,21-22 0,-1 21 15,1 1-15,21-1 0,21 0 0,0 1 16,0-1-16,21 0 0,0 1 16,21-22-16,1 21 0,-1 0 0,0 1 15,22-1-15,-1 0 0,1 22 16</inkml:trace>
  <inkml:trace contextRef="#ctx0" brushRef="#br0" timeOffset="15307.55">7514 3683 0,'0'0'0,"0"-21"0,0 42 31,-21 0-31,0-21 0,21 43 0,-21-22 16,21 21-16,-22 0 0,22 1 16,-21-1-16,21 22 0,0-1 0,0-21 15,0 22-15,0-1 0,0-20 0,0-1 16,0 0-16,21 1 15,1-1-15,-1-21 0,21 0 0,-21 1 16,0-22-16,22 0 0,-22 0 16,21 0-16,1 0 0,-22 0 0,21-22 15,0 1-15,-20-21 0,-1 21 0,21-22 16,-21-20-16,0 21 0,-21-22 16,0 22-16,0-22 0,0 1 0,0 20 15,-42-20-15,21 21 0,-21-1 16,20 1-16,-20 0 0,0 20 0,21 1 15,-22 21-15,1 0 0,0 0 16,-1 0-16,22 0 0,-21 21 0,-1 1 16,22-1-16,0 21 0,-21 0 15,42 1-15,-21-1 0,21 22 16,-22-1-16,22-21 0,0 22 0,0-1 16,0-20-16,22-1 0,-1 0 15,21 1-15,-21-22 0,22 21 0,-1-21 16,0-21-16,1 22 0,20-22 15,-21 0-15,1 0 0,20-22 0,-20 22 16,-1-21-16,21 0 0,-20-21 0,-1 21 16,0-22-16,-20 1 0,20 0 15,-21-1-15,0 1 0,0 0 0,1-1 16,-1 1-16,-21 0 0,21-1 16,-21 22-16,0 0 0,0 0 15,0 42 1,0 0-1,0 0-15,0 0 0,0 1 0,0 20 16,0 0-16,0-21 0,0 22 16,0-22-16,0 21 0,0-21 0,0 22 15,0-22-15,0 0 0,0 0 0,0 0 16,21-21-16,0 0 16,0 0-16,1 0 0,-1-21 15,0 0-15,0 0 0,0 0 16,22-22-16,-22 1 0,0-21 0,-21 20 15,21 1-15,0-22 0,0 22 16,1 0-16,-22-1 0,0 1 16,0 21-16,21-21 0,-21 20 15,0 44 1,-21-1-16,21 0 0,-22 0 16,1 21-16,0 1 0,21-1 15,0 0-15,-21 22 0,21-22 0,0 1 16,0-1-16,0 0 0,0-21 15,21 1-15,0-1 0,0 0 0,1-21 16,-1 0-16,21 0 0,0 0 0,1 0 16,-1-21-16,0 0 0</inkml:trace>
  <inkml:trace contextRef="#ctx0" brushRef="#br0" timeOffset="16356.08">11049 3281 0,'0'0'0,"21"-42"0,64-128 31,-85 149-31,0 42 16,0 22-16,0-22 15,-21 42-15,21 1 0,-22-1 16,1 1-16,0-1 0,0 22 16,-21-22-16,20 1 0,1 21 0,-21-22 15,0 22-15,20-22 0,-20 22 16,0-22-16,21 1 0,-22-22 0,22 1 16,-21-1-16,21-21 0,-22 0 15,22 0-15,-21 1 0,-22-22 16,43 0-16,0-22 0,-21 1 0,20-21 15,-20 0-15,21-1 0,-21-20 16,20-1-16,1 22 0,0-22 0,0 22 16,0-21-16,21 20 0,0 22 15,0-21-15,0 21 0,0-1 0,21 22 16,21 22 0,-21-1-16,1 0 0,20 0 15,-21 21-15,21-20 0,1 20 0,-22 0 16,21 1-16,1-1 0,-22 0 15,21 1-15,-21-1 0,22-21 0,-22 21 16,21-20-16,-21-1 0,22 0 16,-1-21-16,-21 21 0,21-21 0,-20 0 15,20 0-15,-21 0 0,21-21 0,-20 0 16,20 0-16,-21-1 0,0-20 16,0 21-16,1-21 0,-1-1 15,0 1-15,0 0 0,-21-1 0,21 1 16,0 21-16,-21 0 0,22-1 15,-22 1-15,21 21 0,-21-21 16,21 21 0,-21 21-16,0 0 0,0 1 15,0-1-15,0 0 0,0 21 0,0 1 16,0-1-16,0 0 0,0 1 16,0-1-16,21-21 0,-21 21 0,21-20 15,0-1-15,-21 0 0,22 0 16,-1 0-16,0-21 0,21 0 0,-21 0 15,1 0-15,-1 0 0,0-21 0,21 0 16,-21 0-16,22 0 16,-22-22-16,21 22 0,-21-21 0,22-1 15,-22 1-15,0 0 0,-21-22 0,0 22 16,0 0-16,0-1 0,0 1 16,-21 21-16,0-22 0,0 22 0,-22 0 15,22 0-15,-21 0 0,-1 21 16,22 0-16,-21 0 0,21 0 0,-22 21 15,22 0-15,-21-21 0,21 21 0,0 22 16,-1-22-16,1 0 0,21 21 16,0-21-16,0 22 0,0-22 0,0 21 15,0-21-15,21 22 16,22-22-16,-22 0 0,0 0 0,21 0 16,-20 1-16,20-22 0,0 0 0,1 0 15</inkml:trace>
  <inkml:trace contextRef="#ctx0" brushRef="#br0" timeOffset="16999.71">12425 3895 0,'0'0'0,"21"0"0,0-21 0,-21-1 15,0 1-15,0 0 16,-21 21-16,0-21 16,0 21-16,-1 0 0,-20 0 15,21 0-15,0 0 0,0 0 16,-1 21-16,1-21 0,0 21 0,0 0 15,0-21-15,0 22 0,-1-1 0,22 0 16,0 0-16,0 0 0,0 0 16,0 1-16,0-1 0,22 0 15,-1-21-15,0 21 0,21-21 16,-21 0-16,1 0 0,20 0 0,-21 0 16,0-21-16,22 0 0,-22 21 0,0-21 15,0-1-15,0 1 0,0 0 16,-21 0-16,0 0 0,0 0 15,0-1-15,0 1 0,0 0 16,0 0-16,-21 42 31,21 0-31,0 0 16,-21 1-16,21 20 0,0 0 0,0 1 16,0 20-16,0-21 0,0 22 0,21-1 15,-21 1-15,21-1 0,-21 1 16,22-1-16,-1 1 0,0 21 0,-21-22 15,21 22-15,-21-1 0,21 1 0,-21-21 16,0 20-16,0 1 0,0-22 16,0 22-16,0-21 0,0-1 15,0 1-15,0-1 0,0 1 0,-21-22 16,21 0-16,-21 1 0,0-1 0,0 0 16,-1 1-16,-20-22 0,21 0 15,0 0-15,-22 0 0,1-21 0,-21 0 16,20 0-16,1 0 0,-22 0 0,22-21 15,-21-21-15,20 21 0,1-43 16,0 22-16,-1-22 0,1 1 0,21-1 16,-22 1-16,22-1 0,21-20 0,0-1 15,0 0-15,0 1 0,0 20 16,0-21-16,21 1 0,1 20 0,20 1 16,-21-1-16,21 1 0,1 20 15,-1-20-15,0-1 0,1 22 16,-1-21-16</inkml:trace>
  <inkml:trace contextRef="#ctx0" brushRef="#br0" timeOffset="17231.59">12912 3620 0,'0'0'0,"21"-22"0,-21 44 31,0-1-31,0 0 0,0 0 16,0 21-16,0-20 0,0 20 15,0-21-15,0 21 0,0 1 16,0-1-16,-21-21 0,21 22 0,0-22 16,-22 0-16,22 0 0,0 0 15,0 0-15,0-42 16,0 0 0,0 0-16,0-21 0,22 20 15</inkml:trace>
  <inkml:trace contextRef="#ctx0" brushRef="#br0" timeOffset="17412.5">12890 3387 0,'-21'-43'16,"42"86"-16,-63-107 0,42 43 0,-21 0 0,0 21 15,0 0-15,21-21 0,-22 21 16,1 0-16,21 21 16,0 0-1,0 0-15,0 0 0,0 1 16,21-1-16,1-21 0,-1 21 15,0 0-15,0 0 0,0 0 0,0 1 16,1-22-16,20 21 0</inkml:trace>
  <inkml:trace contextRef="#ctx0" brushRef="#br0" timeOffset="17836.27">13441 3556 0,'0'0'0,"0"21"46,0 0-30,0 1-16,0-1 0,0 0 16,0 0-16,0 0 0,0 0 0,0 1 15,0-1-15,0 0 0,0 0 16,0 0-16,0 0 0,0 1 0,0-1 16,-21-21-16,21 21 0,-22 0 0,1-21 15,0 0-15,0 0 16,0 0-16,0 0 0,-1-21 15,22 0-15,0 0 0,-21-1 16,21 1-16,0-21 0,0 0 16,0-1-16,21-20 0,1 20 0,-1-20 15,21 21-15,0-1 0,1 1 16,-1 0-16,0 20 0,22 1 16,-22 21-16,22 0 0,-1 21 0,-20 1 15,20-1-15,-21 21 0,1 0 0,-22 1 16,21-1-16,-21 0 0,1 1 0,-22-1 15,0 0-15,0 1 0,0-1 16,0 0-16,0-20 0,-22 20 0,22-21 16,-21 0-16,21 0 0,21-42 31</inkml:trace>
  <inkml:trace contextRef="#ctx0" brushRef="#br0" timeOffset="18547.91">15875 3323 0,'0'0'0,"42"-106"31,-21 85-31,1 0 0,-1-21 16,0 21-16,-21-1 0,0-20 0,21 21 16,-21 0-16,-21 21 15,0 0-15,0 0 0,-1 0 16,-20 21-16,0 0 0,-1 0 0,-20 0 15,21 22-15,-22-1 0,22 0 16,-1 1-16,1-1 0,0 0 16,-1 1-16,22-1 0,0 0 15,21-20-15,0 20 0,0-21 0,21-21 16,0 21-16,1-21 0,20 21 0,0-21 16,1 0-16,20 0 0,-21 0 15,22 0-15,-22-21 0,22 0 0,-22 21 16,0 0-16,1 0 0,-1 0 15,-21-21-15,0 21 0,-42 0 32,0 0-32,-21 21 0,-1-21 15,22 21-15,-21-21 0,0 0 16,-1 21-16,1-21 0,0 0 16,20 0-16,-20 22 0,21-22 0,0 0 15,0 0-15,-1 0 0,22 21 0,22 0 31,-1-21-31,0 21 0,0-21 0,21 21 16,1 0-16,-22 1 0,21-1 16,1 0-16,-1 0 0,-21 21 0,0-20 15,0 20-15,1 21 0,-22-20 0,0 20 16,0 1-16,0-1 0,-22 1 16,1-1-16,-21 1 0,21-1 15,-22-20-15,22-1 0,-21 0 0,21 1 16,0-22-16,-1 21 0,1-21 15,21 0-15,0-42 16,21 0-16,1 0 16,20-21-16</inkml:trace>
  <inkml:trace contextRef="#ctx0" brushRef="#br0" timeOffset="19541.03">17822 2773 0,'0'0'0,"21"-42"0,43-107 32,-64 128-32,0 42 15,0 1-15,-21 20 0,0 21 0,-1-20 16,1 20-16,0 1 0,0-1 15,-21 22-15,-1 0 0,22-1 0,-21-20 16,-1 20-16,-20-20 0,21 21 16,-1-43-16,1 21 0,0-20 0,-1-1 15,1 0-15,0-20 0,20-1 16,1 0-16,0 0 0,0-21 16,0 0-16,0-21 0,21 0 15,-22 0-15,22-1 0,0-20 16,-21 0-16,21-1 0,-21-20 0,21 21 15,0-22-15,0 1 0,0 20 16,0 1-16,0 0 0,0 20 0,0 1 16,21 21-16,0 21 15,1 1-15,-1-1 0,0 21 0,21 0 16,-21 1-16,22-1 0,-22 0 16,21 1-16,-21-1 0,1 0 0,20-20 15,-21 20-15,21-21 0,-20 0 0,-1 0 16,21 1-16,-21-1 15,0-21-15,22 0 0,-22 0 0,0 0 16,21 0-16,-20 0 0,-1 0 16,21-21-16,-21 21 0,0-22 0,1-20 15,20 21-15,-21 0 0,0-22 0,-21 1 16,21 0-16,1-1 0,-1 1 16,-21 21-16,21-21 0,-21 20 0,21 1 15,0 21-15,-21 21 16,0 1-1,0 20-15,0-21 0,0 0 16,0 22-16,0-1 0,0-21 0,0 21 16,0-20-16,0-1 15,0 0-15,0 0 0,0 0 0,21 0 0,1 1 16,-1-22-16,0 0 0,0 0 16,21 0-16,-20 0 0,20 0 15,-21-22-15,21 1 0,-20 0 0,20 0 16,-21 0-16,0 0 0,0-22 15,1 1-15,-22 21 0,0-22 0,0 1 16,-22 0-16,1-1 0,0 1 16,-21 21-16,21-21 0,-22 20 0,1 22 15,0 0-15,-1 0 16,1 0-16,0 0 0,-1 22 0,22-1 0,0 0 16,0 21-16,0-21 0,21 1 15,-22 20-15,22-21 0,0 21 16,0-20-16,22-1 0,-1 0 0,0-21 15,21 21-15,1-21 0,-1 0 16,0 0-16,1 0 0,20 0 0</inkml:trace>
  <inkml:trace contextRef="#ctx0" brushRef="#br0" timeOffset="20133.3">18965 3366 0,'0'0'0,"43"-22"0,-22-62 31,-42 84-16,-1 0-15,1 0 0,0 21 16,0-21-16,0 42 0,-22-21 16,22 1-16,-21-1 0,21 21 0,0-21 15,-1 0-15,1 22 0,21-22 16,0 0-16,0 0 0,0 0 16,21-21-16,1 0 15,20 0-15,-21 0 0,0 0 0,22 0 16,-22-21-16,0 0 0,21 21 0,-21-21 15,1 0-15,-1 0 0,0-1 16,0 1-16,-21 0 0,0 0 16,0 42-1,0 0 1,0 0-16,0 1 0,0 20 16,0 0-16,0 1 0,-21-1 0,21 21 15,0 1-15,0-1 0,0 1 16,0 21-16,0-1 0,0 1 0,0 0 15,0-1-15,0 1 0,0 0 0,0 20 16,0-20-16,0 21 0,0-21 16,0-1-16,0 22 0,-21-21 0,0-1 15,21-20-15,-22 21 0,1-1 0,0-20 16,0-1-16,0 1 0,21-1 0,-43-20 16,43-1-16,-42 0 15,21-21-15,0 1 0,21-1 0,-21-21 16,-1 0-16,1 0 0,0-21 0,0-22 15,0 1-15,0 0 0,-22-22 16,22 1-16,0-1 0,0-21 0,0 22 16,-1-22-16,22-21 0,0 22 0,0-1 15,0-21-15,0 22 0,0-1 16,22 0-16,-1 1 0,0-1 0,21 0 16,-21 22-16,22-22 0,-22 0 0,21 22 15,1-1-15,-1 1 0,-21-1 16,21 1-16,1-1 0</inkml:trace>
  <inkml:trace contextRef="#ctx0" brushRef="#br0" timeOffset="21200.56">19600 3175 0,'0'0'0,"0"-21"0,0 0 0,0 0 16,0-1-16,-21 22 0,0-21 15,0 21-15,0 0 16,-1 0-16,1 21 0,0 1 15,0-1-15,0 21 0,21-21 16,0 22-16,0-1 0,-21 0 0,21 1 16,0-22-16,0 21 0,0 0 15,0 1-15,0-22 0,21 0 16,-21 0-16,21 0 0,0 1 16,0-1-16,0-21 0,1 0 0,-1 0 15,21 0-15,-21 0 0,0 0 0,22 0 16,-22-21-16,0-1 0,0 22 15,0-42-15,1 21 0,-1 0 0,0-22 16,-21 1-16,0 21 0,0-43 16,0 22-16,0 0 0,-21-1 15,0 1-15,-1 0 0,1 21 0,0-1 16,-21 1-16,21 0 0,-1 21 0,-20 0 16,0 0-16,21 0 0,-22 21 15,22 0-15,0 1 0,0 20 16,0 0-16,-1 1 0,22-1 0,0 0 15,0 1-15,0-1 0,0 0 16,22-21-16,-1 22 0,0-22 0,21 0 16,-21 0-16,22-21 0,-1 21 15,-21-21-15,22 0 0,-1 0 0,0 0 16,1 0-16,-22-21 0,21 0 0,-21 0 16,22 21-16,-22-42 0,0 20 15,0 1-15,0 0 0,0-21 0,1 21 16,-22-1-16,0 1 0,0 0 15,0 0-15,21 0 0,-21 42 32,0 0-32,0 0 0,0 0 15,0 1-15,0 20 0,0-21 0,0 0 16,0 0-16,0 1 0,0-1 16,0 0-16,0 0 15,21-21 1,0 0-16,0 0 0,0 0 0,1-21 15,-1 0-15,0 0 16,0-1-16,0 1 0,-21-21 0,21 21 16,-21-22-16,22 22 0,-22-21 0,0 21 15,21 0-15,-21-1 16,0 1-16,0 42 16,0 1-1,0-1-15,0 21 0,0-21 0,0 22 16,0-22-16,0 21 0,0-21 0,0 0 15,0 22-15,0-22 0,0 0 16,21 0-16,0-21 0,0 21 0,0-21 16,1 0-16,-1 0 15,0 0-15,21 0 0,-21-21 0,1 0 16,20 0-16,-21 0 0,0 0 0,0-1 16,22-20-16,-22 0 15,0-1-15,-21-20 0,21 21 0,-21-22 16,21 22-16,-21-22 0,0 22 15,0 0-15,0-1 0,0 1 0,0 21 16,0 0-16,0-1 0,-21 22 16,0 0-16,0 22 0,0-1 15,0 21-15,-1-21 0,22 22 0,0-1 16,-21 0-16,21 1 0,-21-1 16,21 21-16,0-20 0,0-1 0,0 0 15,0 1-15,0-1 0,0 0 16,21-20-16,0-1 0,1 0 0,-22 0 15,21 0-15,0 0 0,0-21 16,0 0-16,0 0 16,1 0-16,-1 0 0,-21-21 0,21 0 15,0 0-15,-21 0 0,21 0 16</inkml:trace>
  <inkml:trace contextRef="#ctx0" brushRef="#br0" timeOffset="21424.43">20468 3006 0,'-21'21'16,"42"-42"-16,-63 42 0,42 0 0,0 0 15,21 0 1,0-21-16,21 0 0,-20 0 16,20 0-16,0 0 0,1 0 15,-1 0-15,0 0 0,1 0 0,20-21 16,-21 0-16,1 21 0,-22 0 0,21 0 15,-21-21-15,1 21 0,-1 0 16,-21-21-16,-21 21 16</inkml:trace>
  <inkml:trace contextRef="#ctx0" brushRef="#br0" timeOffset="24505.33">741 6625 0,'0'0'0,"-21"0"16,-1 0-1,44 0 32,-1 0-31,0 0-16,0 0 0,0 0 16,0 0-16,22 0 0,-22-21 0,21 0 15,1 21-15,20-42 16,-21 20-16,1 1 0,20-21 0,-20 21 15,20-22-15,-21 1 0,1 21 16,-1-21-16,0-1 0,1 22 16,-22-21-16,0-1 0,0 22 0,-21-21 15,0 0-15,0 20 0,0-20 16,0 21-16,0 0 0,0 0 0,0-1 16,-21 22-1,0 0-15,0 0 16,0 22-16,-1-1 0,22 0 15,-21 0-15,0 0 0,0 0 16,21 22-16,0-22 0,0 21 16,0 1-16,0-1 0,0 0 15,0 22-15,0-1 0,0 22 16,0-22-16,0 22 0,21 0 0,-21-22 16,21 22-16,-21 0 0,0 20 15,0 1-15,0 0 0,0 0 0,0 0 16,0 0-16,0-1 0,0 1 15,0 21-15,0-21 0,21 0 0,1 0 16,-22 0-16,21-22 0,0 1 16,0 0-16,0-1 0,0 1 0,1-22 15,-1 1-15,0-1 0,0-20 16,0-1-16,0 0 0,1-20 16,-1-1-16,0 0 0,0-21 15,0 0-15,0-21 0,-21 0 16,22-1-16,-1-20 0,0 0 0,0-22 15,-21 1-15,21-1 0,0 1 16,-21-22-16,0 0 0,0 1 0,0-22 16,0 0-16,0 0 0,0 0 15,0 1-15,-21-1 0,0 21 0,0-21 16,0 0-16,-22 22 0,22-1 16,-21 0-16,0 22 0,-1-1 15,1 22-15,21 0 0,-22 21 16,1-1-16,0 1 0,21 0 0,-22 21 15,22 0-15,0 0 0,0 0 16,21 21 0,0 0-16,21-21 15,0 0-15,21 0 0,-20 0 16,20 0-16,-21 0 0,21 0 16,-20 0-16,20-21 0,0 0 0,-21 0 15,22 0-15,-22 0 0,21-22 16,-21 22-16,1-21 0,20-1 0,-21 1 15,0 0-15,-21-1 0,0 1 16,21 0-16,-21-1 0,0 1 16,0 0-16,0 21 0,0-1 15,0 1-15,-21 21 16,0 0-16,21 21 16,0 1-16,-21-1 0,21 0 0,-21 0 15,21 0-15,0 0 0,0 1 16,0-1-16,21-21 15,0 0-15,0 0 16,0 0-16,-21-21 16,22-1-16,-1 1 0,0 0 0,0 0 15,0 0-15,0 0 16,1-1-16,-1 1 0,-21 0 0,21 0 16,0 0-16,-21 0 15,0 42 1,0 0-1,0 21-15,0-21 0,0 1 0,0 20 16,0 0-16,0 1 0,0-1 16,0 0-16,0 1 0,0-1 0,0-21 15,0 21-15,21-20 0,0-1 16,-21 0-16,22 0 0,-1-21 16,0 0-16,21 0 0,-21 0 15,1 0-15,20-21 0,-21 0 0,21 0 16,-20-1-16,-1 1 0,21-21 15,-21 0-15,22 20 0,-22-20 0,0 0 16,0-1-16,0 1 0,0 21 16,1-21-16,-1 20 0,-21 1 0,0 0 15,0 42 1,0 0 0,0 1-16,0-1 0,0 21 15,0-21-15,0 22 0,0-1 0,0-21 16,0 21-16,0 1 0,21-22 15,0 21-15,-21-21 0,21 1 16,0 20-16,1-21 0,-1 0 16,0 0-16,0-21 0,0 0 15,0 0-15,1 0 0,-1 0 16,21 0-16,-21-21 0,0 0 0,1 0 16,20 0-16,-21 0 0,0-22 0,0 22 15,1-21-15,-22-1 0,0 22 16,0-21-16,0 0 0,-22-1 0,1 1 15,0 21-15,0-22 0,-21 22 16,20 0-16,-20 21 0,21 0 0,-21 0 16,20 0-16,-20 0 0,21 0 15,0 0-15,0 21 0,-1-21 16,22 21-16,0 1 16,22-22-1,-1 0-15,0 0 0,21 0 16,-21-22-16,22 1 0,-22 21 0,21-21 15,1 0-15,-1 21 0,-21-21 16,21 21-16,1 0 0,-1 0 0,0 0 16,1 0-16,-1 0 0,0 0 15,-20 0-15,20 0 0,-21 0 0,0 21 16,0 0-16,1 0 0,-1 22 16,-21-22-16,0 0 0,21 0 15,-21 21-15,0-20 0,0 20 0,0-21 16,0 0-16,0 22 0,0-22 15,0 0-15,0 0 0,0 0 0,-21-21 16,21 21-16,-21-21 16,-1 0-1,22-21-15,0 0 16,-21 0-16,21 0 0,-21-22 0,21 1 16,0 0-16,-21-1 0,21-20 15,0 21-15,0-1 0,21-20 0,0 20 16,0 1-16,1 21 0,20-21 0,-21 20 15,21 1-15,1 21 0,-22 0 16,21 0-16,-21 0 0,22 0 16,-22 21-16,0-21 0,0 22 15,0-1-15,-21 0 0,0 21 0,22-21 16,-22 22-16,0-22 0,0 21 16,0-21-16,0 22 0,0-22 0,0 21 15,0-21-15,0 1 0,0-1 16,0-42 15,0-1-31,0 1 0,0 0 16,0-21-16,21-1 0,0 22 0,-21-21 15,21 0-15,0-1 0,-21 1 16,21 21-16,1-22 0,-1 22 16,0 0-16,0 0 0,0 21 0,22 0 15,-22 0-15,0 0 0,0 21 16,0 0-16,0 0 0,1 22 0,-1-22 15,0 21-15,-21 1 0,0-1 0,0 0 16,0 1-16,0-1 0,0 0 16,0-21-16,0 22 0,0-22 0,0 21 15,0-21-15,21-21 0,-21 22 16,0-1-16,21-21 0,0 0 0,1 0 16,-1-21-16,0-1 0,21 1 15,-21 0-15,22-21 16,-22 21-16,21-22 0</inkml:trace>
  <inkml:trace contextRef="#ctx0" brushRef="#br0" timeOffset="24788.16">5524 5736 0,'0'0'0,"0"-21"0,0 0 15,0 0-15,0 0 0,-21 21 16,0 0-16,0 0 15,0 42-15,21-21 16,-21 0-16,21 22 0,0-1 16,-22 21-16,22-20 0,0-1 15,-21 22-15,21-22 0,0 0 0,-21 1 16,21-1-16,0 0 0,0 1 0,0-1 16,0 0-16,0 1 0,0-22 15,0 21-15,0-21 0,0 0 0,0 1 16,21-22-1,0-22-15,1 1 16,-1-21-16,0 21 0</inkml:trace>
  <inkml:trace contextRef="#ctx0" brushRef="#br0" timeOffset="25436.24">5694 5736 0,'0'0'0,"0"-42"15,0 21-15,-21 0 16,21 42-1,0 0-15,0 21 0,0-21 16,0 22-16,0-1 0,0 22 0,0-22 16,0 0-16,0 1 0,0-1 0,0 0 15,0 1-15,0 20 0,0-42 16,0 22-16,0-1 0,0 0 0,0-21 16,0 22-16,0-22 0,21 0 15,-21 0-15,21-21 16,0 0-16,0-21 15,0 0-15,1 0 0,-1-22 0,0 22 16,-21-21-16,21 21 0,0 0 16,0-22-16,1 22 0,-1 0 0,-21 0 15,21 0-15,0 21 16,-21 21 0,0 0-16,0 0 0,0 0 0,0 0 15,0 1-15,0 20 0,0-21 16,0 21-16,0-20 0,0-1 0,0 0 15,21 21-15,0-42 0,1 21 0,-1 1 16,0-22-16,21 0 0,-21 0 16,22 0-16,-1 0 0,0-22 15,1 1-15,-1 0 0,0 0 0,1-21 16,-22 20-16,21-20 0,1 21 16,-22-21-16,0-1 0,0 22 0,0-21 15,-21-1-15,0 22 0,0 0 16,0 0-16,0 0 0,0 0 0,-21 42 31,0-21-31,21 21 0,0 0 16,0 21-16,-21-20 0,21-1 15,0 0-15,-21 21 0,21-21 0,0 22 16,0-22-16,0 0 0,0 21 16,0-20-16,21-1 0,0-21 0,-21 21 15,21 0-15,0-21 0,0 0 0,1 0 16,-1 0-16,0 0 0,0-21 15,0 0-15,22 21 0,-22-21 0,0-1 16,21 1-16,-21 0 0,1-21 0,-1 21 16,0-1-16,-21 1 0,0-21 15</inkml:trace>
  <inkml:trace contextRef="#ctx0" brushRef="#br0" timeOffset="25668.38">5059 6181 0,'0'0'0,"21"0"16,21 0-16,1 0 15,-1-21-15,21 21 0,1-22 0,-1 1 16,22 0-16,0 0 0,-22 0 15,22 0-15,0 21 0,-22-22 0,1 1 16,-22 0-16,21 0 0,-20 21 16</inkml:trace>
  <inkml:trace contextRef="#ctx0" brushRef="#br0" timeOffset="26465.21">8805 6244 0,'0'0'0,"21"0"0,1-21 0,-1 0 16,0 21-16,0-21 0,0 0 16,0 21-16,1-22 0,-1 1 0,-21 0 15,0 0-15,0 0 0,0 0 16,0-1-16,0 1 0,0 0 0,-21 0 16,-1 0-16,1 0 0,-21-1 0,0 1 15,-22 21-15,22 0 0,-1 0 16,-20 0-16,-1 0 0,22 0 0,0 21 15,-1 1-15,1-1 0,0 0 16,21 21-16,-1 1 0,-20-22 16,42 21-16,-21 0 0,21 1 0,0-1 15,0 22-15,0-22 0,0 0 16,0 1-16,0-22 0,0 21 16,21-21-16,0 0 0,0 1 0,1-22 15,-1 0-15,21 0 0,-21 0 0,0 0 16,22-22-16,-1 1 0,-21 0 0,22 0 15,-1-21-15,-21 20 0,21-20 16,-20 21-16,20-21 0,-21 20 0,0-20 16,-21 21-16,0 0 0,21 0 0,-21-1 15,0 1-15,0 0 0,0 0 16,0 42 0,0 0-1,0 22-15,0-22 0,0 0 16,0 21-16,0-21 0,0 22 0,22-22 15,-22 21-15,21-21 0,0 22 16,0-22-16,0 0 0,0-21 0,22 0 16,-22 0-16,21 0 0,-21 0 0,22 0 15,-1-21-15,0 0 0,-20-22 16,20 22-16,0 0 0,1-21 16</inkml:trace>
  <inkml:trace contextRef="#ctx0" brushRef="#br0" timeOffset="26751.76">9504 6011 0,'0'0'0,"0"-42"0,0 0 0,0 21 15,-21-1-15,-1 1 0,1 0 16,0 0-16,0 21 0,0 0 16,0 21-16,-1 0 0,22 0 0,0 22 15,-21-1-15,21 0 0,0 1 16,0-1-16,0 0 0,0 22 0,0-1 16,0 1-16,21-1 0,-21 1 0,22-1 15,-1 22-15,-21-21 0,21-1 16,0 1-16,-21 20 0,21-20 15,-21-1-15,0 1 0,0-1 0,0 1 0,0-22 16,0 0-16,21 1 16,-21-22-16,0 0 0,0 0 0,22-21 15,-1 0-15,0 0 0,-21-21 0,0 0 16,21-21-16,-21-1 0,0 1 16,0 0-16,0-1 0,0 1 0,0-22 15,0 1-15,0-22 0,-21 22 0,0-22 16,0 0-16</inkml:trace>
  <inkml:trace contextRef="#ctx0" brushRef="#br0" timeOffset="27014.62">9398 6350 0,'0'0'0,"-21"-63"16,0 20-16,21 1 0,0 0 0,-22-1 0,22 1 16,0 21-16,0-22 0,0 22 15,0-21-15,0 21 0,22 0 16,-1-1-16,-21 1 0,21 0 0,0 0 16,21 21-16,-20 0 0,-1 0 15,21 0-15,0 0 0,1 21 0,-22 0 16,21 0-16,-21 22 0,1-22 15,-1 21-15,-21-21 0,0 22 0,0-1 16,-21-21-16,-1 22 0,1-1 0,-21 0 16,0-21-16,20 22 0,-20-1 15,21-21-15,0 0 0,0 1 0,-1-1 16,22-42 0,22-1-1,-1-20-15,0 21 16,0 0-16,21 0 0,1-22 0,-1 22 15</inkml:trace>
  <inkml:trace contextRef="#ctx0" brushRef="#br0" timeOffset="27308.45">10266 5757 0,'0'0'0,"-21"-21"31,-1 21-31,22 21 0,-21 1 0,0-1 16,0 21-16,0-21 0,0 22 0,21-1 15,0 0-15,0 22 0,0-22 0,0 0 16,0 22-16,0-22 16,0 22-16,0-1 0,0 22 0,0-22 15,0 1-15,21-1 0,-21 22 0,0-21 16,0-1-16,0 1 0,0-1 0,0 1 16,0-22-16,0 21 0,0 1 15,-21-22-15,21 1 0,0-1 0,0-21 16,0 0-16,0 0 0,-22-21 0,22-21 31,0-21-31,0 0 0,22-1 0,-22-20 16,21-1-16,-21 22 0,21-43 0</inkml:trace>
  <inkml:trace contextRef="#ctx0" brushRef="#br0" timeOffset="27604.28">10118 6223 0,'0'0'0,"0"-42"0,0-22 0,0 43 0,0-21 16,0-1-16,0 22 0,0 0 15,0 0-15,21 0 0,0 0 0,0-1 16,0 1-16,22 21 0,-1-21 0,0 21 16,1 0-16,-1 0 0,0 0 15,1 0-15,-22 21 0,21 0 0,-21 1 16,0-1-16,1 0 0,-22 0 16,0 21-16,0-20 0,-22 20 0,1-21 15,0 21-15,-21-20 0,-1 20 16,1-21-16,0 21 0,-1-20 15,1-1-15,0 0 0,-1 0 0,22 0 16,0 0-16,0-21 0,21 22 16,21-22-1,0-22-15,22 22 0,-22-21 16,21 0-16,0 0 0,1 0 0,-22 0 16,21-22-16,1 22 0</inkml:trace>
  <inkml:trace contextRef="#ctx0" brushRef="#br0" timeOffset="27860.55">11049 5652 0,'0'0'0,"0"-22"0,-21 44 31,0-1-15,21 0-16,0 21 0,-22-21 0,1 22 15,0-1-15,0 0 0,21 1 16,0-22-16,0 21 0,-21 1 0,21-1 15,0-21-15,0 21 0,0-20 0,0-1 16,0 0-16,21 0 0,-21 0 16,21-21-16,0 0 0,22 21 0,-22-21 15,0 0-15,21 0 0,-21 0 16,22-21-16,-22 21 0,21-21 0,-21 0 16,1 0-16,-1 0 0,0-1 15,0-20-15</inkml:trace>
  <inkml:trace contextRef="#ctx0" brushRef="#br0" timeOffset="28308">11345 5292 0,'0'-43'0,"0"86"0,-21-107 0,0 43 16,0 21 0,21 21-16,0 0 15,0 1-15,0-1 0,0 0 16,0 0-16,0 0 0,0 0 15,0 22-15,0-22 0,0 0 0,0 0 16,0 22-16,21-22 0,-21 0 0,0 0 16,0 0-16,0 0 0,0 1 15,-21-22 1,0 0 0,21-22-16,0 1 0,0 0 15,0 0-15,0-21 0,0 20 0,0-20 16,0 0-16,0-1 0,21-20 15,0 21-15,0-1 0,21-20 16,-20 20-16,-1 1 0,21 21 16,-21-21-16,0 20 0,22 22 0,-22 0 15,0 0-15,0 43 0,0-22 16,1 21-16,-22 1 0,0-1 16,21 21-16,-21-20 0,0 20 0,0-20 15,0 20-15,0-21 0,0 22 16,0-22-16,0 1 0,0-1 0,0 0 15,0-21-15,0 22 0,0-22 0,0 0 16</inkml:trace>
  <inkml:trace contextRef="#ctx0" brushRef="#br0" timeOffset="29400.59">13377 5567 0,'0'0'0,"85"-127"32,-85 148-1,0 0-31,0 0 0,0 22 0,0-1 16,-21 0-16,21 1 0,0-1 15,0 0-15,-21 1 0,21-1 0,-22 0 16,22 1-16,0-1 0,0-21 0,-21 0 15,21 1-15,-21-1 0,21 0 16,-21-21-16,21-21 31,21 0-31,0-22 16,0 22-16,1-21 0,-1 21 0,0-22 16,0 1-16,-21 0 0,21-1 15,0 1-15,1 0 0,-1 20 0,-21 1 16,0 0-16,21 0 0,0 21 0,-21 21 15,21 21 1,-21-20-16,21 20 0,1 0 0,-22-21 16,0 22-16,21-1 0,0 0 15,-21-20-15,21 20 0,0-21 0,0 0 16,1 0-16,-1 1 0,0-22 0,0 0 16,21 0-16,-20 0 0,20 0 15,-21 0-15,21 0 0,1-22 16,-22 1-16,21 0 0,-21 0 15,22-21-15,-22 20 0,0-20 0,0 0 16,0-1-16,-21-20 0,22 21 0,-22-1 16,0 1-16,0 0 0,0-1 15,0 1-15,0 21 0,-22 0 0,22-1 16,0 1-16,-21 21 0,0 0 16,21 21-16,0 1 0,0-1 15,0 21-15,0-21 0,0 22 0,0-1 16,0 21-16,0-20 0,0-1 15,21 0-15,0-20 0,-21 20 16,22-21-16,-1 0 0,0 0 0,-21 1 16,21-1-16,0-21 0,0 0 15,22 0-15,-22 0 0,0 0 0,0-21 16,0 21-16,22-22 0,-22 1 16,0-21-16,0 21 0,0 0 15,1-22-15,-1 1 0,-21 0 0,0-1 16,21 22-16,-21-21 0,0-1 15,0 22-15,0 0 0,0 42 16,0 0-16,0 1 16,0 20-16,-21-21 0,21 21 15,0 1-15,0-22 0,0 21 16,0 22-16,0-43 16,0 0-16,0 0 0,0 0 15,0-42 16,0 0-31,21 0 0,0 21 0</inkml:trace>
  <inkml:trace contextRef="#ctx0" brushRef="#br0" timeOffset="29588.48">14944 5165 0,'0'0'0,"-43"-21"15,-105-1 1,127 22-1,0 0-15,0 0 16,21 22-16,0-1 16,0 0-16,21-21 15,0 0-15,0 0 0,0 0 16,22 0-16,-1 0 0</inkml:trace>
  <inkml:trace contextRef="#ctx0" brushRef="#br0" timeOffset="29847.63">15473 4953 0,'0'0'0,"0"-21"0,-21 21 0,-1 0 15,1 21 1,0 0-16,21 22 0,-21-1 0,21-21 16,0 43-16,0-22 0,0 21 15,-21-20-15,21 20 0,-21 1 0,21-1 16,-22-20-16,22 20 0,0 1 0,-21-22 15,21 21-15,-21-20 0,21-1 16,0-21-16,0 22 0,0-22 0,0 0 16,0 0-16,0 0 15,21-21-15,0 0 16,-21-21-16,22 21 0,-22-21 16,0 0-16,21 0 0</inkml:trace>
  <inkml:trace contextRef="#ctx0" brushRef="#br0" timeOffset="30484.58">15092 5525 0,'0'0'0,"-106"-22"31,85 22-31,42 0 32,0 0-32,21 0 0,1 0 0,20 0 15,1 0-15,-1-21 0,1 0 16,-1 21-16,1-21 0,-1 0 15,1 0-15,-1-1 0,-20 1 0,20 0 16,-21 0-16,1 0 0,-1-22 16,-21 22-16,22-21 0,-22 0 0,0-1 15,0 22-15,-21-21 0,21-1 0,-21 1 16,0 21-16,0 0 0,0 0 16,0 42-1,-21 21 1,0-21-16,21 22 0,-21-1 0,21 0 15,0 1-15,0-1 0,-21 21 16,21-20-16,-22-1 0,22 0 16,0 1-16,0-1 0,0 0 0,0-20 15,-21 20-15,21 0 0,0-21 16,-21 22-16,21-22 0,0 0 0,0 0 16,0 0-16,0 1 0,0-1 0,0-42 31,0-1-16,21-20-15,0 21 0,1-21 16,-1 20-16,0-20 0,0 0 0,21-22 16,-20 22-16,20 0 0,-21-1 0,21 1 15,1 0-15,-22 20 16,21-20-16,1 21 0,-1 21 0,0 0 16,-21 0-16,22 0 0,-22 0 0,0 21 15,-21 21-15,0-20 0,0 20 16,0-21-16,0 21 0,0-20 0,0 20 15,0 0-15,0-21 0,-21 22 16,0-1-16,0-21 0,-1 0 0,1 1 16,0-1-16,21 0 0,0 0 0,-21 0 15,42-21 17,0-21-32,0 0 0,1 0 15</inkml:trace>
  <inkml:trace contextRef="#ctx0" brushRef="#br0" timeOffset="30906.38">16891 5292 0,'0'0'0,"0"-21"0,21-1 0,-21 1 0,0 0 15,0 0 1,-21 21 0,0 21-16,21 0 0,-21-21 0,-1 21 15,1 22-15,0-22 0,0 0 16,21 21-16,-21-20 0,0 20 0,-1 0 15,22-21-15,0 22 0,0-1 16,0-21-16,0 22 0,0-22 16,0 0-16,0 0 0,0 0 0,22 0 15,-1 1-15,0-22 0,0 0 16,0 0-16,22 0 0,-22 0 0,21 0 16,-21-22-16,0 1 0,1 0 0,-1 0 15,21 0-15,-21 0 0,-21-22 16,21 22-16,-21-21 0,22 21 0,-22-22 15,0 1-15,0 0 0,0-1 16,0 22-16,-22-21 0,1 21 0,0-1 16,0 1-16,0 21 0,0 0 0,-1 0 15,1 0-15,0 0 16,-21 21-16,42 1 0,-21-1 0,-1 0 16,1 0-16,21 21 0,0-20 0,0-1 15,0 0-15,0 0 0,0 0 16,21 0-16,22-21 15,-22 0-15,0 0 0,0 0 16</inkml:trace>
  <inkml:trace contextRef="#ctx0" brushRef="#br0" timeOffset="31603.98">17357 5398 0,'0'0'0,"21"-22"16,0 1-16,-21 0 0,0 0 0,0 0 15,0 0-15,0 42 31,0 0-31,0 0 16,0 0-16,0 0 0,0 1 16,-21-1-16,21 21 0,0-21 0,-21 22 15,21-22-15,-22 21 0,22-21 16,-21 0-16,21 1 0,0-1 0,0 0 16,0 0-16,0 0 0,21-21 0,1 0 15,-1 0-15,0 0 0,0 0 16,21 0-16,-20 0 0,-1-21 0,21 0 15,-21 0-15,0 0 0,22-1 16,-22-20-16,0 21 0,0-21 16,-21 20-16,21-20 0,-21 21 0,22-21 15,-22 20-15,21 1 0,-21 0 16,0 42 0,0 0-1,0 1-15,0-1 0,0 21 16,-21-21-16,21 0 0,0 22 0,0-22 15,0 0-15,0 21 0,0-20 0,0-1 16,0 0-16,0 0 16,21 0-16,0-21 0,0 0 0,0 0 15,0 0-15,22 0 0,-22 0 16,0 0-16,21-21 0,-20 21 16,-1-21-16,0 0 0,21-22 0,-21 22 15,1-21-15,-1 21 0,0-22 16,0-20-16,0 21 0,0-22 0,-21 1 15,22-1-15,-1 1 0,-21-22 16,0 21-16,0 1 0,0-1 0,0 22 16,0 0-16,0 21 0,0-1 0,0 1 15,0 42 1,0 1-16,-21 20 0,21 0 0,-22 1 16,22 20-16,0 1 0,0-1 15,0-21-15,0 22 0,0-1 16,0-20-16,0 20 0,0-20 0,22-1 15,-22 0-15,0 1 0,0-22 16,21 21-16,-21-21 0,0 0 0,21 1 16,-21-1-16,21-21 0,-21 21 15,21-21-15,0 0 0,1 0 16,-1-21-16,0 0 0,-21-1 16,21 1-16,-21 0 0,21 0 0</inkml:trace>
  <inkml:trace contextRef="#ctx0" brushRef="#br0" timeOffset="31816.38">18119 5207 0,'0'0'0,"-85"0"15,106 0 1,0 0-16,22 0 16,-1 0-16,21 0 0,1 0 0,-1 0 15,22 0-15,-21-21 0,-1 21 0,22-21 16,-22 21-16,1-21 0,-22 21 15,22 0-15,-22 0 0,-21-22 0,0 22 16,0 0-16,-42 0 16,0 0-16,-21 0 15,-1 0-15</inkml:trace>
  <inkml:trace contextRef="#ctx0" brushRef="#br0" timeOffset="34304.61">3154 7853 0,'-21'-42'16,"-1"42"-16,22-22 16,-21 1-16,21 0 0,0 0 0,0 0 15,-21 21-15,21-21 0,-21 21 0,21 21 31,0 0-31,0 0 0,0 21 16,0 1-16,0 20 0,0 1 0,0 20 16,0-20-16,21 21 0,-21-22 15,21 22-15,-21-22 0,21 1 0,1-1 16,-22-20-16,21-1 0,0 21 0,0-41 16,0 20-16,0-21 0,1 0 15,20-21-15,-21 0 0,21 0 0,-20-21 16,-1 21-16,21-21 0,-21-21 15,22 20-15,-22-20 0,21 0 0,-21-22 16,22 1-16,-22-1 16,0-20-16,0 20 0,0-21 0,0 1 15,-21-1-15,0 0 0,0 1 16,0 20-16,0 1 0,0-1 0,0 22 16,0 0-16,0 20 0,0 1 15,0 0-15,0 42 16,0 22-16,0-22 0,0 21 15,0 0-15,0 22 0,0-22 16,22 22-16,-22-1 0,21 22 0,-21-22 16,0 1-16,21-1 15,0 1-15,0-22 0,0 1 0,1-1 16,-1 0-16,0-21 0,0 1 16,21-1-16,-20 0 0,-1-21 0,21 0 15,-21 0-15,22 0 0,-22-21 0,21 0 16,-21-1-16,22-20 0,-22 21 15,21-21-15,-21-1 0,22 1 0,-22 0 16,0-22-16,0 22 0,0-1 16,-21 22-16,0-21 0,0 21 0,0 0 15,-21 21 1,0 21 0,21 21-16,-21-21 0,21 0 0,-21 22 15,21-22-15,0 21 16,0-21-16,0 22 0,0-22 0,0 21 15,21-21-15,0 22 0,0-22 16,0 0-16,0 0 0,-21 0 0,22 1 16,-22-1-16,21 0 0,-21 0 0,-21-21 31,-1 0-31,1 0 16,0 0-16,0 0 0,0-21 0,0 0 15,-1 0-15,1-1 0,0 1 16,0 0-16,0 0 0,21 0 15,-21 21-15,21 21 16,0 0 0,21 0-1,0 0-15,0 1 0,0-1 0,0 0 16,22 0-16,-22-21 0,0 21 0,21-21 16,-20 0-16,20 0 0,0 0 15,1 0-15,-22 0 0,21 0 16,0 0-16,-20 0 0,20-21 0,-21 0 15,21 0-15,-20 0 0,-1-1 0,0 1 16,0-21-16,0 21 0,0-64 16,-21 43-16,0-1 0,0-20 15,0 21-15,0 20 0,0-20 16,0 21-16,0 0 0,0 0 0,0 42 31,0 0-31,0 0 0,0 21 0,0-20 16,-21 20-16,21 0 0,0 1 15,0-1-15,0 0 0,0-21 0,0 22 16,21-1-16,1-21 0,-1 0 0,-21 1 16,21-1-16,21 0 0,-21 0 15,1-21-15,-1 0 0,21 0 0,-21 0 16,22 0-16,-22 0 0,21-21 0,0 21 16,1-21-16,-22 0 15,21-22-15,1 22 0,-22 0 0,0-21 16,21-1-16,-42 1 0,21 0 0,-21-1 15,0 1-15,22 21 0,-22 0 16,0-1-16,0 1 0,0 42 16,0 1-1,-22-1-15,22 0 0,-21 21 0,21 1 16,0-22-16,0 21 0,-21 0 0,21-20 16,-21 20-16,21-21 0,0 0 15,0 0-15,0 1 0,0-1 0,0 0 16,0-42 15,0 0-31,0-1 0,0 1 16,0 0-16,0-21 0,21 21 0,-21-22 15,21 1-15,-21-22 0,0 22 16,0 0-16,21-1 0,1 1 0,-22 21 16,21 0-16,-21 0 0,21 21 15,0 0-15,0 21 16,0 0-16,-21 21 0,22-21 0,-22 22 15,0-22-15,0 21 0,21 1 16,-21-1-16,21 0 0,-21-21 0,21 22 16,0-22-16,0 0 0,1 0 0,-1 0 15,0 1-15,21-22 16,1 0-16,-22 0 0,21 0 0,0 0 16,1 0-16,-1-22 0,0 1 0,1 0 15,-1 0-15,0-21 0,1 20 16,-1 1-16,-21-21 0,22 0 0,-22 20 15,0-20-15,0 0 0,-21 21 0,0-22 16,0 22-16,0 0 0,-21 0 16,0 0-16,-22-1 0,22 22 0,0 0 15,-21 0-15,21 22 0,-22-1 0,1 0 16,21 0-16,-22 0 0,22 22 16,-21-22-16,21 0 0,0 21 15,-1-21-15,22 22 0,0-22 16,0 0-16,0 0 0,0 0 15,22-21-15,20 0 0,-21 0 0,0 0 16,22 0-16,-1-21 0,-21 0 0,21 21 16,1-21-16,-22 21 0,21-21 15,-21 21-15,1-21 0,-1 21 0,0 0 16,0 0-16,0 0 0,-21 21 16,0 0-16,21-21 0,-21 42 15,0-21-15,22 1 0,-22 20 0,0 0 16,0 1-16,0-1 0,0 0 0,21 1 15,-21 20-15,0 1 0,0-1 16,0 22-16,0-22 0,0 22 0,0-22 16,0 22-16,0-21 0,0 20 15,0-20-15,21 20 0,-21 1 16,0 0-16,21-22 0,-21 22 0,0-22 16,0 1-16,0-1 0,-42 22 15,21-43-15,-1-20 0,1-1 0,0 0 16,-21 0-16,21-21 0,-1 0 0,1 0 15,0 0-15,-21-21 0,21 0 16,-1-22-16,1 22 0,0-21 0,0 0 16,0-22-16,0 22 0</inkml:trace>
  <inkml:trace contextRef="#ctx0" brushRef="#br0" timeOffset="34512.61">5270 7620 0,'0'0'0,"-42"0"0,21 0 0,0 0 15,0 0-15,21-21 16,21 21 15,0 0-31,0 0 16,21-21-16,-20 21 0,20 0 0,0-21 15</inkml:trace>
  <inkml:trace contextRef="#ctx0" brushRef="#br0" timeOffset="36128.58">8615 7281 0,'0'0'0,"-21"0"0,-1 0 32,22 22-32,0-1 15,0 0-15,22 21 0,-1-21 0,0 1 0,0-1 16,0 0-16,0 0 0,1 0 16,-1-21-16,21 0 0,-21 0 15,22 0-15,-1 0 0,-21 0 0,21 0 16,1 0-16,-22-21 0,21-21 15,-21 21-15,1-1 0,-1-20 0,-21 21 16,0-21-16,0-1 0,0 22 0,0-21 16,0-1-16,0 1 0,0 0 15,-21 21-15,-1-1 0,1 1 0,21 0 16,-21 21-16,0 21 16,21 0-16,0 22 0,-21-1 15,21 22-15,0-1 0,0 1 16,0 20-16,0-20 0,0 20 15,21-20-15,0-1 0,-21 22 0,21-21 16,-21 20-16,0-20 0,0-1 0,0-20 16,0 20-16,0-21 0,0 1 15,0-22-15,0 21 0,0-21 0,-21 1 16,0-22-16,0 0 0,0 0 0,-22 0 16,22-22-16,-21 1 0,21 0 15,-22 0-15,1-21 0,0-1 0,-1 1 16,1-22-16,0 22 0,-1 0 15,1-1-15,21 1 0,-22 0 16,22 21-16,0-1 0,21 44 31,0-1-31,21 21 0,0-21 0,1 22 16,20-1-16,0 0 0,1 1 0,-1-1 16,0 0-16,1 1 0,20-22 15,-21 21-15,1-21 0,-1 0 16,22 1-16,-22-22 0,0 0 0,1 0 0,-22 0 15,21-22-15,0 22 0,1-21 16,-22 0-16,0-21 0,21 21 0,-20-22 16,-1 1-16,0 0 0,-21-1 15,0 1-15,0 0 0,0-1 16,0 1-16,0 21 0,0 0 0,0-1 16,0 1-16,0 42 15,0 1-15,0-1 16,0 21-16,0-21 0,21 22 0,-21-1 15,0 0-15,0 1 0,21-1 0,-21-21 16,21 21-16,-21-20 0,0-1 16,0 0-16,22 0 0,-1-21 15,0 0-15,0 0 16,0-21-16,0 0 0,-21 0 16,22-1-16,-1-20 0,-21 21 0,0-21 15,21-1-15,-21 1 0,21 0 16,-21-1-16,0 22 0,0-21 15,0 21-15,0-1 0,0 1 0,21 21 16,0 0-16,-21 21 16,0 1-16,22-1 0,-22 0 15,21 0-15,-21 21 0,21-20 0,-21 20 16,0-21-16,0 21 0,21-20 16,0-1-16,0 0 0,-21 0 0,22 0 15,20 0-15,-21-21 0,0 0 0,22 0 16,-22 0-16,21 0 0,-21-21 15,0 0-15,22 0 0,-22 0 16,21 0-16,-21-22 0,1 22 0,-1-21 16,0-1-16,0 22 0,0-21 0,-21 0 15,0 20-15,0-20 0,0 21 16,21 0-16,-21 0 0,0-1 0,0 44 31,0-1-31,0 0 0,0 0 16,0 0-16,0 0 0,22 1 0,-22 20 15,21-21-15,-21 21 0,0-20 0,21 20 16,0-21-16,0 21 0,0-20 16,1-1-16,-1 0 0,21 0 15,-21 0-15,22-21 0,-22 0 0,21 0 16,0 0-16,1 0 0,-1 0 0,0-21 16,1 0-16,-1 0 0,-21 0 15,22-22-15,-22 22 0,0-21 0,0 21 16,0-22-16,-21 1 0,0 21 0,0-22 15,0 1-15,0 21 0,0-21 16,-21 20-16,21 1 0,0 0 0,-21 21 16,0 0-16,21 21 15,0 0-15,0 1 0,0 20 16,0 0-16,0 1 0,0-1 0,0 21 16,0 1-16,0-1 0,0 1 0,0 21 15,21-22-15,-21 22 0,0-22 16,0 22-16,0-22 0,0 22 15,0 0-15,0-1 0,0-20 0,-21 21 16,0-1-16,21-20 0,0-1 0,0 1 16,-22-22-16,22 0 0,0-20 0,0-1 15,0 0-15,22-42 16,-22-22 0,21 22-16,0-21 0,0 0 0,0-1 15,0-20-15,1-1 0,-1 1 0,0-22 16,0 0-16</inkml:trace>
  <inkml:trace contextRef="#ctx0" brushRef="#br0" timeOffset="36404.61">11091 7684 0,'0'0'0,"-42"-43"0,-64-126 32,106 148-32,0 0 0,0-1 0,0 1 15,21 0-15,22 21 0,-22-21 16,21 21-16,22 0 0,-22 0 0,21 0 15,-20 21-15,20 0 0,1 0 0,-1 1 16,1-1-16,-22 21 0,0-21 16,1 22-16,-22-1 0,-21 0 0,0 1 15,0-1-15,-21 0 0,0 1 16,-22-1-16,1 0 0,0 1 16,-22-1-16,1 0 0,-1 22 0,22-43 15,-22 21-15,22 1 0,0-22 0,20 0 16,44-21-1,-1 0-15,21-21 0,22 0 16</inkml:trace>
  <inkml:trace contextRef="#ctx0" brushRef="#br0" timeOffset="36576.01">12340 7832 0,'0'0'0,"42"0"0,-20 21 16,-22 0-16,0 0 0,0 0 15,0 22-15,-22-22 0,1 0 16,0 21-16,0-20 0,-21 20 0,20-21 16,-20 21-16,21 1 0,-21-22 0,20 21 15,-20-21-15,21 1 0,-21-1 0,42 0 16</inkml:trace>
  <inkml:trace contextRef="#ctx0" brushRef="#br0" timeOffset="37445.96">14160 6773 0,'0'0'0,"-21"0"0,0 22 15,0-22-15,21 21 0,-21-21 0,0 21 16,21 0-16,-22-21 0,1 21 0,21 0 16,-21-21-16,21 22 0,-21-22 15,42 0 1,21 0-1,1 0-15,-1-22 0,0 1 16,1 0-16,20 0 0,-20 0 0,-1 0 16,0-1-16,1-20 0,-22 21 15,0 21-15,0-21 0,-21 0 0,0-1 16,-21 22-16,0 0 16,-233 43-1,211-1-15,-20-21 16,21 0-16,-1 22 0,1-22 15,21 0-15,0 0 0,21 22 0,0-22 16,0 0-16,0 0 0,21-21 16,0 21-16,0 0 0,21-21 15,1 0-15,-1 0 0,0 0 0,1 0 16,-1 0-16,0 0 0,1 0 0,-1 0 16,-21 0-16,0 0 0,1 0 15,-44 22 1,-20-22-1,0 0-15,-1 21 0,1 0 0,-21-21 16,20 21-16,1 0 0,-22 0 0,22 1 16,21-1-16,-21 21 0,20-21 15,-20 22-15,42-22 0,0 0 16,0 21-16,0-21 0,0 1 0,0 20 16,0-21-16,21 0 0,0 0 15,1-21-15,-1 22 0,21-22 0,-21 0 16,22 0-16,-22 21 0,21-21 15,0 0-15,-20 0 0,20 0 0,0 0 16,1 0-16,-22-21 0,21 21 0,0-22 16,-20 1-16,20 0 0,-21 21 15,21-42-15,-20 21 0</inkml:trace>
  <inkml:trace contextRef="#ctx0" brushRef="#br0" timeOffset="37687.61">14732 7112 0,'0'-21'0,"0"42"0,0-63 0,0 21 15,0-1-15,0 1 0,21 21 32,0 0-32,22 0 0,-22 0 15,0 21-15,21 1 0,1-1 0,-1 0 16,-21 0-16,21 21 0,1-20 16,-22 20-16,21-21 0,-21 21 0,43 22 15,-64-43-15,21 0 16,0 0-16,-21 1 0,0-1 0,0 0 15,21-21-15,-21 21 16,22-42 0,-22 0-16,0 0 15,0-1-15</inkml:trace>
  <inkml:trace contextRef="#ctx0" brushRef="#br0" timeOffset="37912.56">15325 7091 0,'0'0'0,"0"-21"0,0-22 0,0 22 16,0 0-16,0 0 0,-22 21 15,1 0 1,0 0-16,0 21 16,0 0-16,0 0 0,-1 1 15,-20 20-15,21-21 0,0 21 16,-22 1-16,22-1 0,-21 0 0,21 1 16,-22-22-16,22 21 0,0 1 15,0-22-15,21 0 0,0 0 0,0 0 16,21-21-1,0 0-15,22 0 0,-22-21 16,0 0-16,21 0 0</inkml:trace>
  <inkml:trace contextRef="#ctx0" brushRef="#br0" timeOffset="38276.61">15854 6943 0,'-21'0'16,"-1"0"-16,1 0 0,0 0 0,21 21 16,-21 0-16,0-21 0,21 21 0,-21 0 15,21 1-15,0-1 0,0 21 16,0 0-16,0 1 0,0-1 0,0 22 16,0-1-16,0 1 0,0-1 0,21 1 15,-21-1-15,21 22 0,-21-22 0,21 43 16,-21-21-16,0 21 0,0-22 15,0 22-15,0 0 0,0 0 16,0-22-16,0 22 0,0-21 0,-21 0 16,21-22-16,0 1 0,0-1 0,0 1 15,0-22-15,0-21 0,0 21 16,0-20-16,0-44 16,0 1-16,0 0 15,21-21-15,-21-1 0,0 1 0,21-21 16,-21-1-16,21 1 0,-21-1 15,0-21-15,0 22 0,0-22 0</inkml:trace>
  <inkml:trace contextRef="#ctx0" brushRef="#br0" timeOffset="38584.64">15727 7197 0,'0'-43'15,"0"86"-15,0-107 0,0 22 0,0 21 0,0 0 16,0-22-16,0 22 0,0 0 15,0 0-15,0 0 0,21-1 0,21 1 16,-21 0-16,22 21 0,-1-21 0,0 0 16,1 21-16,-1 0 0,22 0 15,-22 0-15,0 21 0,1 0 0,-1 0 16,0 0-16,-21 1 0,1-1 16,-1 21-16,-21-21 0,0 22 0,0-22 15,-21 21-15,-1 0 0,1 1 16,-21-22-16,0 21 0,-1-21 0,22 22 15,-21-22-15,-1 0 0,22 0 16,0 0-16,0-21 0,0 0 0,21-21 31,0-21-15,0 21-16,21 0 0</inkml:trace>
  <inkml:trace contextRef="#ctx0" brushRef="#br0" timeOffset="40252.58">17865 6964 0,'0'0'0,"21"0"0,-21-21 15,21 21-15,0-21 0,-21-1 16,21 22-16,0-21 0,1 0 0,-22 0 15,21 0-15,-21 0 0,0-1 16,0 1-16,0 0 0,0-21 16,0 21-16,-21-1 0,-1 1 0,22-21 15,-42 21-15,21 0 0,0-1 16,-22 1-16,22 0 0,-21 0 0,0 21 16,-1 0-16,22 0 0,-21 21 0,-1 0 15,1 22-15,0-22 0,21 21 16,-22 0-16,22 1 0,-21-1 15,21 22-15,-1-22 0,1 0 0,21 1 16,0-1-16,0 0 0,0 1 16,0-1-16,21-21 0,1 21 0,-1-20 15,0-1-15,0 0 0,0-21 16,0 0-16,22 0 0,-22 0 0,0 0 16,21 0-16,-20-21 0,20 0 0,-21-1 15,21 1-15,-20 0 0,-1 0 16,21-21-16,-21 20 0,0-20 0,1 0 15,-1-1-15,0 22 0,-21-21 16,0 0-16,0-1 0,0 1 16,0 21-16,21 0 0,-21-1 0,0 44 31,0-1-31,0 0 0,0 0 16,0 0-16,0 22 0,0-22 0,0 21 15,0-21-15,0 22 0,21-22 16,-21 21-16,21-21 0,-21 0 0,22 1 15,-1-1-15,-21 0 0,21 0 0,0-21 16,0 0-16,22 0 0,-22 0 16,0 0-16,21 0 0,22-42 15,-43 21-15,21-1 0,-21 1 0,1 0 16,-1-21-16,0 21 16,0-22-16,-21 1 0,0 0 0,0 20 15,0-20-15,0 21 0,0 0 0,0 0 16,0-1-16,0 44 15,0 20 1,0-21-16,0 0 0,0 0 16,0 22-16,0-22 0,-21 21 0,21-21 15,0 22-15,0-22 0,-21 21 0,21-21 16,-21 1-16,21-1 0,0 0 16,0 0-16,0 0 0,0-42 46,0 0-46,21 0 0,0-22 16,0 22-16,0 0 0,-21-21 0,21 21 16,1-22-16,-1 1 0,0 0 15,0-22-15,0 43 0,0-21 0,1-1 16,-1 22-16,0 0 0,0 21 0,0 0 16,0 0-16,-21 21 15,0 0-15,22 22 0,-22-22 16,0 21-16,21-21 0,-21 22 15,0-22-15,0 21 0,0-21 16,21 0-16,-21 22 0,21-22 0,0 0 16,-21 0-16,21 0 0,1-21 15,-1 22-15,0-1 0,0-21 0,0 0 16,22 0-16,-22 0 0,21 0 0,0 0 16,1 0-16,-1-21 0,-21 21 0,22-22 15,-1 1-15,0 0 0,1 0 16,-1 0-16,0 0 0,1-1 0,-22-20 15,0 21-15,0-21 0,-21-1 16,0 22-16,0-21 0,0-1 0,0 1 16,0 0-16,-21 21 0,0-1 15,0 1-15,-22 0 0,22 21 0,0 0 16,0 0-16,-22 0 0,22 0 16,-21 21-16,21 0 0,-22 22 0,22-22 15,0 21-15,0-21 0,0 22 16,0-1-16,21 0 0,-22-20 0,22 20 15,0 0-15,0-21 0,0 22 0,0-22 16,0 0-16,0 0 0,22 0 16,-1-21-16,0 22 0,0-22 15,0 0-15,0 0 0,1 0 0,-1 0 16,21 0-16,-21-22 0,0 1 16,1 0-16,20 0 0,-21 0 15,21-22-15,-20 22 0,-1-21 0,0 0 16,0-22-16,0 1 0,0-1 15,1 1-15,-1-1 0,-21 1 0,0-1 16,21 1-16,-21 20 0,0-20 0,0 20 16,0 1-16,0 0 0,0 21 15,0-22-15,0 22 0,0 42 32,-21 0-32,21 22 0,-21-1 0,21 0 15,-22 22-15,22-1 0,-21 1 0,21 21 16,0-22-16,0 1 0,0 20 15,0-41-15,0 20 0,21 1 16,-21-22-16,22 0 0,-1-21 0,0 22 0,-21-22 16,21 0-16,21 0 15,-20 0-15,-1-21 0,0 0 0,21 0 16,-21 0-16,1 0 0,20 0 0,-21 0 16,21-21-16,-20 0 0,20 0 15,-21 0-15,21 0 0,1-1 16,-22-20-16,21 21 0</inkml:trace>
  <inkml:trace contextRef="#ctx0" brushRef="#br0" timeOffset="41096.33">9610 9123 0,'0'0'0,"-22"21"0,22 0 0,0 0 16,22-21-1,20 0-15,0 0 0,22 0 16,-1 0-16,1 0 0,-1 0 16,22 0-16,-22-21 0,1 0 0,21 21 15,-22-21-15,-21 21 0,22 0 16,-22-21-16,1 21 0,-1 0 16,-21 0-16,0 0 0,0 0 0,-42 0 31,0 0-31,0 0 0,0 21 15,0-21-15,-22 0 0,22 0 0,-21 0 16,-1 0-16,1 0 0,21 0 0,-21 0 16,20 0-16,1 21 0,-21-21 15,21 21-15,21 0 0,-21 1 16,21-1-16,0 0 0,0 21 16,0-21-16,0 22 0,0-1 15,21 0-15,0 22 0,-21-1 0,21 1 16,0-1-16,-21-20 0,0 20 15,21 1-15,-21-1 0,0-20 0,22-1 16,-22 21-16,0-20 0,0-1 0,0-21 16,0 22-16,0-22 0,0 0 0,0 0 15,0 0-15,21-21 16,0-21-16,-21 0 0,21 0 16,-21 0-16</inkml:trace>
  <inkml:trace contextRef="#ctx0" brushRef="#br0" timeOffset="42980.17">10435 9504 0,'0'0'0,"0"-64"16,0 1-16,0 21 0,0-1 0,0 1 16,0 21-16,0-22 0,0 22 15,0 42 1,0 1-16,21-1 16,-21 0-16,21 21 0,-21 1 0,22-1 15,-1 21-15,0-20 0,-21 20 16,21 1-16,-21-1 0,21 1 0,-21-1 15,0-20-15,0 20 0,0-21 0,0 1 16,0-1-16,0 0 0,0-20 16,0 20-16,0-21 0,0 0 15,0-42 1,0 0 0,0 0-16,21 0 0,1-22 15,-22 1-15,21 0 0,-21-1 0,21 1 16,0 21-16,0-22 0,0 22 0,1 0 15,20 0-15,-21 0 0,0 21 16,0 0-16,1 0 0,-1 0 0,0 21 16,0 0-16,0 0 0,0 0 0,-21 22 15,0-22-15,22 21 0,-22-21 16,0 22-16,21-22 0,-21 21 0,0-21 16,0 1-16,0-1 0,0 0 0,21 0 15,0 0-15,0-21 16,0 0-16,1 0 0,-1 0 15,21 0-15,-21 0 0,22-21 0,-1 0 16,-21 0-16,21 0 0,1-1 0,-1-20 16,-21 0-16,22 21 0,-22-22 15,0 1-15,0 0 0,0-22 0,0 22 16,-21-1-16,0 1 0,0 21 0,0-21 16,0 20-16,0 1 0,0 0 15,-21 21-15,0 0 16,0 0-16,0 0 0,0 21 0,-1 0 0,22 1 15,0-1-15,-21 21 0,21-21 16,0 0-16,0 22 0,0-22 16,0 0-16,0 21 0,21-20 0,1-1 15,-1 0-15,-21 0 0,21 0 0,0 0 16,0 1-16,0-1 0,-21 0 16,22 0-16,-1-21 0,0 21 0,0 0 15,0-21-15,0 22 0,1-22 16,-1 0-16,0 0 0,0 0 15,0 0-15,0 0 0,22 0 0,-22-22 16,21 1-16,-21 0 0,22 21 0,-1-42 16,0 21-16,1-1 0,-22-20 15,21 21-15,1-21 0,-22-1 16,21 22-16,-21-21 0,0-1 0,1 1 16,-22 0-16,0 21 0,0-22 0,0 22 15,0 0-15,0 0 16,-22 21-16,1-21 0,-21 21 0,21 0 15,0 0-15,-1 21 0,1 0 0,-21 0 16,21 0-16,0 0 0,-1 1 0,1 20 16,21-21-16,0 21 0,0-20 15,0 20-15,0 0 0,0-21 0,21 1 16,1 20-16,20-21 0,-21 0 0,0 0 16,22 1-16,-1-1 0,-21-21 15,21 21-15,1-21 0,-1 0 16,0 0-16,1 0 0,-1 0 0,0 0 15,-20 0-15,20-21 0,-21 0 0,21-1 16,-20 22-16,20-21 0,-21-21 16,0 21-16,0 0 0,1-22 0,-1 22 15,0-21-15,-21-1 0,0 1 0,21 0 16,-21 21-16,21-22 0,-21 22 16,0-21-16,0 21 0,0-1 0,21 22 15,-21-21-15,-21 42 31,21 1-31,-21-1 16,0 0-16,0 0 0,-22 21 0,22-20 16,0 20-16,0-21 0,0 21 0,0-20 15,21-1-15,0 0 0,0 0 0,-22 0 16,22 0-16,0 1 0,0-1 16,22-21-1,-1-21 1,-21-1-1,21 1-15,-21 0 0,21 0 0,-21-21 16,21 20-16,0-20 0,-21 21 16,22-21-16,-1 20 0,-21 1 0,21 0 0,0 0 15,-21 0-15,21 0 16,0 21-16,1 0 16,-1 0-16,-21 21 15,0 0-15,0 0 0,0 0 16,21 0-16,-21 1 0,0-1 0,21 0 15,-21 0-15,21 0 0,-21 0 0,21 1 16,1-1-16,-22 0 0,21 0 0,0 0 16,0 0-16,0-21 0,0 22 15,1-1-15,-1-21 0,0 0 0,21 21 16,-21-21-16,1 0 0,20 0 0,-21 0 16,21 0-16,-20-21 0,-1 21 15,21-21-15,-21-1 0,22 1 16,-22 0-16,0 0 0,0 0 0,21-22 15,-20 22-15,-1 0 0,-21-21 0,21 21 16,-21-22-16,21 22 0,-21-21 16,0 21-16,0-1 0,0 1 0,0 0 15,-21 0-15,0 21 0,-22 0 0,22 0 16,-21 0-16,0 0 0,20 0 0,-20 0 16,0 21-16,-1 0 0,1 0 15,21 1-15,0-1 0,0 21 16,-1-21-16,22 22 0,-21-22 0,21 21 15,0-21-15,0 22 0,0-22 0,0 0 16,0 0-16,21 0 0,1-21 16,-1 21-16,0-21 0,0 0 0,21 0 15,-20 0-15,-1 0 0,0 0 0,21 0 16,-21-21-16,1 0 0,20 0 16,-21 0-16,0-22 0,0 22 0,1-21 15,20 0-15,-21-1 0,0 1 0,0 0 16,1-22-16,-22 1 0,21 20 15,-21-20-15,21-22 0,-21 22 0,21-1 16,-21 1-16,0-1 0,21 22 16,0-1-16,-21 1 0,0 21 0,0 0 15,22 21-15,-22 21 16,0 0-16,0 21 16,0 1-16,0-1 0,0 0 0,0 22 15,-22-22-15,22 22 0,-21-1 16,21-20-16,-21-1 0,0 21 0,21-20 15,0-1-15,-21 0 0,21 1 0,-21-1 16,21 0-16,0 1 0,-22-22 16,22 0-16,0 21 0,0-20 15,0-1-15,22-21 16,-1 0-16,0-21 0,0 21 0,21-22 16,-20 1-16,20 0 15</inkml:trace>
  <inkml:trace contextRef="#ctx0" brushRef="#br0" timeOffset="43152.07">14541 9398 0,'0'-21'62,"0"0"-46,0 0-1,0-1-15,22 22 0,-22-21 16</inkml:trace>
  <inkml:trace contextRef="#ctx0" brushRef="#br0" timeOffset="43840.67">16192 8975 0,'0'0'0,"0"-85"31,0 64-31,0 0 0,-21 0 16,0-1-16,-21 1 0,21 21 15,-22 0-15,1-21 0,0 21 16,-1 0-16,1 0 0,0 0 0,-1 21 16,22 0-16,-21 1 0,-1-1 0,22 0 15,21 0-15,0 0 0,0 0 16,0 22-16,0-22 0,21 21 0,22-21 16,-22 22-16,21-22 0,1 0 15,-1 21-15,0-20 0,22 20 0,-22-21 16,0 21-16,1-20 0,-1-1 0,-21 0 15,0 21-15,-21-21 0,0 1 16,0-1-16,0 0 0,-42 21 16,21-21-16,-21 1 0,-1-1 0,-20 0 15,-1-21-15,1 21 0,-1-21 16,1 0-16,-85 0 0,84 0 16,1 0-16,20-21 0,-20-21 0,20 20 15,1 1-15,0-21 0,21 21 16,-22-22-16,22 22 0,0-21 15,0 21-15,21-22 0,0 22 0,0-21 16,0 21-16,21 0 0,0-22 0,0 22 16,22 0-16,-1-21 0,21 20 0,1-20 15,-1 21-15,-20-21 0,20-1 16,1 1-16,20 0 0,-20-1 16</inkml:trace>
  <inkml:trace contextRef="#ctx0" brushRef="#br0" timeOffset="44068.54">16129 8551 0,'0'0'0,"42"-21"0,1 0 0,-22 0 0,0 21 15,-21-21-15,0 42 16,0 0 0,0 0-16,0 0 0,0 1 0,0 20 15,0 0-15,21 22 0,-21-1 16,21 1-16,-21-1 0,21-20 0,-21 20 16,0 1-16,0-1 0,0 1 0,0-22 15,0 0-15,0 22 16,0-43-16,0 21 0,0 1 0,0-22 15,0 0-15,0 0 0,22-21 16,-1 21-16,0-21 0,0 0 16,0 0-16,0-21 0,1 0 0,-1 0 15,0 0-15,-21-1 0</inkml:trace>
  <inkml:trace contextRef="#ctx0" brushRef="#br0" timeOffset="44428.34">16573 9229 0,'0'0'0,"0"21"15,-21 21 1,42-42 15,1 0-31,-1 0 0,0 0 16,21-21-16,-21 21 0,1-21 0,20 0 16,-21 0-16,21-1 0,-20 1 0,-1 21 15,0-21-15,0 0 0,0 0 16,0 0-16,-21-1 0,0 1 0,0 0 15,0 0-15,0 0 0,-21 21 0,0 0 16,-21 0-16,21 0 0,-1 0 16,-20 0-16,21 0 0,-21 21 15,20 0-15,-20 0 0,21 22 0,0-22 16,-22 21-16,43-21 0,-21 22 16,21-22-16,0 21 0,0-21 0,0 22 15,0-22-15,21 0 0,1 0 0,-1 0 16,0 0-16,21 1 0,-21-22 15,1 21-15,20-21 0,-21 0 0,21 0 16,1 0-16,-22 0 0,21-21 0,1 21 16,-1-22-16</inkml:trace>
  <inkml:trace contextRef="#ctx0" brushRef="#br0" timeOffset="45112.32">17378 9165 0,'0'0'0,"-21"0"15,-43 0 1,85 0 15,0-21-31,1 0 0,20 21 0,-21-21 16,21 0-16,1 21 0,-22-22 16,21 1-16,-21 0 0,22 0 0,-22-21 15,0 20-15,0 1 0,-21 0 0,0 0 16,0 0-16,-21 0 15,0 21-15,-21 0 0,20 21 16,-20-21-16,0 21 0,-1 0 16,1 21-16,0-20 0,-1 20 15,22-21-15,-21 21 0,21 1 0,0-1 16,21-21-16,0 22 0,0-22 0,0 0 16,0 21-16,0-21 0,42 1 15,-21-22-15,0 21 0,22-21 0,-1 0 16,21 0-16,-20 0 0,-1 0 0,22 0 15,-22 0-15,21-21 0,-20 21 16,-1-22-16,0 1 0,1 0 16,-1-21-16,0 21 0,1-1 0,-1-20 0,-21 21 15,22-21-15,-22-1 16,0 1-16,-21 21 0,0-22 0,21 1 16,-21 21-16,0 0 0,0 0 0,0-1 15,0 44 1,-21 20-16,21-21 15,0 21-15,0 1 0,0-1 0,0 0 16,0 1-16,0 20 0,0-20 16,-21 20-16,0 1 0,21-1 0,-22 1 15,1 20-15,0-20 0,0 20 0,21 1 16,-42 0-16,20-1 0,1 1 0,0 21 16,0-21-16,0-1 0,-22 1 15,43 0-15,-21-22 0,0 1 16,21-1-16,-21 1 0,21-22 0,-21 0 15,21-21-15,0 1 0,0-1 0,0 0 16,0-42 0,0 0-16,21-1 0,-21 1 15,21-21-15,0 0 0,0-22 0,1 1 16,-1-1-16,0-21 0,21 1 0,-21-1 16,1-21-16,-1 22 0,0-22 15,21 0-15</inkml:trace>
  <inkml:trace contextRef="#ctx0" brushRef="#br0" timeOffset="45380.08">18119 9356 0,'0'-85'15,"-22"466"-15,44-677 0,-22 126 0,0 107 0,0-1 0,0 1 16,0-1-16,0 22 0,0 0 16,0-1-16,0 22 0,0 0 0,21 0 15,-21 0-15,21 0 0,0-1 16,0 22-16,0 0 0,1 0 0,-1 0 16,21 0-16,0 0 0,1 0 0,-1 22 15,0-1-15,1 0 0,-1 0 16,-21 21-16,22 1 0,-22-1 15,0 0-15,-21 1 0,0-1 0,0 0 0,0 1 16,-42-22-16,20 21 0,1 1 16,-21-22-16,0 0 0,-1 0 15,1 0-15,21 0 0,-22 1 0,22-22 16,0 0-16,0 0 0,0 0 16,42-22-1,0 1-15,0 0 16,22 0-16,-22 0 0</inkml:trace>
  <inkml:trace contextRef="#ctx0" brushRef="#br0" timeOffset="45655.6">18944 8678 0,'0'0'16,"0"-21"-16,0 0 0,0 0 0,0 0 15,0 0-15,-21-1 16,0 22-16,21 22 15,0-1 1,-21 21-16,21-21 0,0 22 0,0-1 16,0 0-16,0 1 0,0-1 0,0 0 15,0 22-15,0-22 0,21 0 16,-21 1-16,0-22 0,21 21 0,0-21 16,-21 22-16,0-22 0,21 0 0,-21 0 15,21-21-15,-21 21 0,22-21 16,-1 0-16,0 0 15,0 0-15,0-21 16,0 0-16</inkml:trace>
  <inkml:trace contextRef="#ctx0" brushRef="#br0" timeOffset="45932.57">19706 8509 0,'0'0'0,"0"21"15,21-21 1,-21 21-16,21 1 0,-21-1 0,0 0 16,22 0-16,-22 21 0,21-20 15,-21 62-15,0-41 16,21-22-16,-21 21 0,0-21 0,0 22 16,0-22-16,0 21 0,0-21 0,0 0 15,-21 1-15,21-1 0,-21 0 16,-1 0-16,1 0 0,0 0 0,0 1 15,0-22-15,0 21 0,21-42 32,0-1-32,21 1 0</inkml:trace>
  <inkml:trace contextRef="#ctx0" brushRef="#br0" timeOffset="46164.2">20278 8954 0,'0'0'0,"-43"0"0,22 21 0,0-21 16,0 0-16,0 0 16,21 21 30,0 0-30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6T05:04:41.91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12615 5821 0,'0'21'31,"0"-42"48,0 0-64,0 0 1</inkml:trace>
  <inkml:trace contextRef="#ctx0" brushRef="#br0" timeOffset="1552.36">275 10202 0,'-21'-21'0,"21"-21"31,0 21-31,0 0 16,21 21 0,-21 21-1,21 0-15,0 0 0,22 0 16,-22 22-16,0-22 0,0 21 15,0 22-15,22-22 0,-22 21 0,0 1 16,0-22-16,0 22 0,-21-1 16,22-20-16,-1-1 0,0 0 0,0 1 15,-21-1-15,21-21 0,-21 0 16,21 0-16,1-21 0,-1 0 16,0 0-16,0 0 0,0-21 15,22 0-15,-1-42 0,0 20 16,22-41-16,20 20 0,1-42 15,0 22-15,21-1 0,-22 0 16,22 22-16,-21-22 0,-1 0 0,1 22 16,-21-22-16,20 22 0,-20-1 15,-1 22-15,1 0 0,-1-1 0,-20 1 16,-22 21-16,21 0 0,-21-1 16,0 1-16,-21 0 15,0 0 32,0 0-31,0 0-16,22-1 0,-1 1 15</inkml:trace>
  <inkml:trace contextRef="#ctx0" brushRef="#br0" timeOffset="7624.27">11239 5271 0,'0'0'0,"-21"0"0,21 21 0,-21-21 15,0 0-15,0 0 0,0 0 16,-1 0-16,1 0 0,0 0 16,0 0-16,0 0 0,0 0 15,-1 21-15,22 0 47,22-21-47,-1 0 16,21 0-16,0 0 0,-20 0 0,20 0 15,21 0-15,-20 0 0,20 0 16,-20 0-16,20 0 0,22-21 0,-22 21 16,22-21-16,0 21 0,-1-21 15,1-1-15,0 22 0,-1-21 0,-20 21 16,20-21-16,-20 0 0,-1 21 0,1-21 16,-1 21-16,1-21 0,-22 21 15,22-22-15,-1 22 0,-20-21 0,-1 21 16,0 0-16,1-21 0,-22 21 15,21 0-15,-21 0 0,0 0 0,1 0 16,-1 0 0,0-21-1,0 21 17,-21-21-17,0 0 1</inkml:trace>
  <inkml:trace contextRef="#ctx0" brushRef="#br0" timeOffset="8256.1">12509 4763 0,'0'0'0,"-21"0"0,0 0 32,42 0 30,0 21-62,1 0 0,-1 0 16,0 0-16,0 0 0,0-21 15,22 22-15,-22-1 0,0-21 16,21 21-16,-21-21 0,64 21 16,-64 0-16,22-21 0,-1 0 15,0 0-15,1 0 0,-1 0 0,0 0 16,1 0-16,-1 0 0,0 0 0,-21 0 15,22 0-15,-22 0 0,0 0 16,0 0-16,0 0 0,-21 21 47,-21 1-47,0-1 16,-21 0-16,21-21 0,-1 21 15,-20 21-15,21-20 0,-21-1 0,20 0 16,-20 0-16,21 21 0,-21-20 15,-1-1-15,22 21 0,-21-21 0,21 22 16,-22-22-16,1 21 0,21 0 16,-22-20-16,22 20 0,0-21 15,0 21-15,-21-20 0,20-1 0,22 21 0,-21-21 16,0 0-16,0 1 16,0-22-16,21 21 0,-21-21 15,-1 0-15,1 0 0,0 0 16,21-21-1</inkml:trace>
  <inkml:trace contextRef="#ctx0" brushRef="#br0" timeOffset="11272.18">11430 3535 0,'-21'0'0,"42"0"0,-63 0 15,42-21 1,42 21 0,-21 0-16,0 0 0,22-21 15,-1 21-15,21 0 0,22-22 0,-21 22 16,20-21-16,22 21 0,-21 0 15,-1 0-15,22 0 0,-21-21 0,0 21 16,-1 0-16,1 0 0,0 0 16,-1-21-16,1 21 0,0 0 0,-1 0 15,-20-21-15,-1 21 16,1 0-16,-22 0 0,0 0 0,1 0 16,-22-21-16,0 21 0,-21-22 31,-21 1-31,0 0 15,0 21-15,-1-21 0,1 0 0,-21 21 16</inkml:trace>
  <inkml:trace contextRef="#ctx0" brushRef="#br0" timeOffset="11543.78">12869 3048 0,'21'0'15,"1"0"-15,-1 0 0,0 0 16,21 0-16,1 0 0,-22 0 16,21 0-16,0 0 0,1 0 0,-22 0 15,21 21-15,1-21 0,-22 0 16,0 0-16,21 21 0,-21 1 0,-21-1 16,0 0-16,22 0 0,-22 0 15,0 22-15,-22-1 0,1 21 0,0-20 16,-21-1-16,-1 22 0,1-22 15,-21 21-15,-1-20 0,1-1 0,-1 0 16,22 1-16,-22-1 0,22 0 16,0-20-16</inkml:trace>
  <inkml:trace contextRef="#ctx0" brushRef="#br0" timeOffset="12794.76">13631 7451 0,'0'0'0,"0"-21"16,-21 21 0,21-22 15,21 22-31,0 0 0,1 0 0,20-21 16,0 21-16,22 0 0,-1-21 15,1 21-15,20-21 0,-20 21 0,21-21 16,-1 0-16,-20-1 0,20 22 0,-20-21 15,-1 0-15,-20 21 0,20 0 16,-20-21-16,-1 21 0,-21 0 0,21 0 16,-20 0-16,-1 0 15,-21-21 1,-21 21 0,-1 0-16,1-21 0,0 21 15,0-22-15,0 1 0,0 21 16,-1-21-16,-20 21 0,42-21 0,-21 0 15,0 21-15,0-21 0,-1 21 16,22-22 0,22 22 15,-1 0-31,0 0 0,0 0 0,0 22 16,0-22-16,-21 21 0,0 0 15,0 21-15,0-21 0,0 22 16,0-1-16,0 0 0,0 1 0,0-1 15,-42 0-15,21 1 0,0-1 16,0-21-16,-1 22 0,1-22 0,0 0 16,0 0-16</inkml:trace>
  <inkml:trace contextRef="#ctx0" brushRef="#br0" timeOffset="13152.06">15579 6477 0,'0'0'0,"-22"0"15,44 0 1,-1 0 0,21 0-16,-21 0 0,22 0 0,-22 0 15,42 0-15,-20 0 0,20 0 16,1-21-16,-22 21 0,21-21 0,1 21 16,-22-21-16,22 21 0,-22 0 15,-21 0-15,0 0 0,1 0 0,-22 21 16,-22 0-1,1 0-15,-21-21 0,0 21 16,-1 0-16</inkml:trace>
  <inkml:trace contextRef="#ctx0" brushRef="#br0" timeOffset="13503.5">15854 6562 0,'-21'0'0,"42"0"0,-21 0 62,21 21-62,0-21 0,0 21 16,0 0-16,1 0 0,-1 1 0,0-1 16,0 0-16,0 0 0,-21 0 15,21 0-15,-21 1 0,22 20 0,-22-21 16,0 0-16,0 22 0,0-22 0,-22 0 16,1 21-16,0-21 0,-21 1 15,21 20-15,-22-21 0,22 0 16,-21 0-16,21 22 0,-22-22 15,22-21-15,-21 21 0,-1 0 0,22-21 16,-21 0-16,21 0 0,-43 0 16,43 0-16,0-21 0,0 0 15,0 21-15,21-21 0,0 0 0,0-1 16,0 1-16,0 0 16,21 21-16,0-21 0,0 21 15,0-21-15,0 21 0,22-21 0,-22 21 16,0-22-16,21 22 0</inkml:trace>
  <inkml:trace contextRef="#ctx0" brushRef="#br0" timeOffset="14045.5">16468 6795 0,'0'0'0,"21"-22"0,-21 1 15,21 0-15,-21 0 16,0 0-16,0 0 0,-21-1 15,0 22 1,-1 0-16,1 0 16,0 0-16,0 0 0,0 0 0,0 22 15,21 20-15,-22-21 16,1 0-16,21 22 0,0-22 0,-21 21 16,21 0-16,0-20 0,0 20 0,0-21 15,0 21-15,0-20 0,0 20 16,0-21-16,0 0 0,0 0 0,21 1 15,-21-1-15,21-21 16,1 0-16,-1-21 16,0 21-16,-21-22 0,21 1 0,0 0 15,-21 0-15,0 0 0,0 0 16,0-22-16,21 22 0,-21 0 0,0 0 16,0-22-16,0 22 0,0 0 0,0 0 15,0 0-15,0 0 0,0-1 16,22 22-1,-1 0 1,-21 22-16,21-22 0,-21 21 0,21 0 16,0 0-16,-21 0 0,43 22 15,-22-22-15,-21 0 0,21 0 16,0 0-16,-21 0 0,0 1 0,21-22 16,0 21-16,-21 0 0,22-21 15,-1 0 1,0 0-16,0 0 15,-21-21-15,0 0 0,21-1 16,-21 1 0,0 0-16,0 0 0</inkml:trace>
  <inkml:trace contextRef="#ctx0" brushRef="#br0" timeOffset="14275.86">16785 6731 0,'0'0'0,"0"-21"0,0 0 0,21 21 31,0 21-31,1 0 15,-1-21-15,0 21 0,0 0 16,21 22-16,-20-22 0,-1 0 0,0 0 16,0 0-16,0 1 0,-21-1 0,0 0 15,21 0-15,-21 0 16,0 0-16,0 1 0,0-1 16,0 0-16,22-21 15,-22-21 1,0 0-16,0-1 15,0 1-15,0 0 0,0-21 0,0 21 16</inkml:trace>
  <inkml:trace contextRef="#ctx0" brushRef="#br0" timeOffset="14484.35">17187 6646 0,'0'0'0,"0"-21"0,21 0 0,1 21 0,-22-21 16,21 21-16,-21 21 31,0 21-31,0-20 0,-21 20 15,-1-21-15,1 21 16,0 1-16,0-1 0,-21 0 0,20 1 16,1-22-16,0 21 0,0 1 15,0-22-15,21 0 0,0 21 0,-21-21 16,21 1-16,0-1 0,0 0 0,21-21 31,0 0-31</inkml:trace>
  <inkml:trace contextRef="#ctx0" brushRef="#br0" timeOffset="14991.35">17759 6646 0,'0'0'0,"0"-21"0,-64-21 31,43 42-31,0 0 16,0 21-16,0 0 0,-1 22 16,22-22-16,-21 21 0,0 0 15,0-20-15,0 20 0,0 0 0,-1 1 16,22-1-16,0-21 0,0 21 16,0 1-16,0-22 0,0 21 15,0-21-15,0 1 0,0-1 0,22-21 16,-1 21-16,0-21 0,0 0 0,0 0 15,0 0-15,1-21 0,-1 0 16,0-1-16,0 1 0,0 0 0,0 0 16,1-21-16,-1 20 0,0-20 0,0 0 15,0 21-15,0-22 0,-21 1 16,0 0-16,22 20 0,-22 1 0,0 0 16,21 0-16,-21 0 0,0 42 15,0 0 1,0 0-16,0 0 0,0 22 15,0-22-15,0 21 0,0-21 16,0 22-16,0-22 0,0 21 0,0-21 16,0 1-16,0 20 0,0-21 0,0 0 15,21 0-15,-21 1 0,21-1 16,-21 0-16,21-21 16,0 0-16,1 0 15,-22-21-15,21 0 16</inkml:trace>
  <inkml:trace contextRef="#ctx0" brushRef="#br0" timeOffset="18127.66">15854 7578 0,'0'0'0,"-21"21"0,-1-21 0,1 0 0,0 0 31,42 0-15,0 0 0,1 0-16,-1 0 0,21 0 15,0 0-15,22-21 0,-1 21 0,1 0 16,21-21-16,-1-1 0,1 22 0,0-21 16,-1 21-16,22-21 0,-21 0 15,21 21-15,-1-21 0,1 0 0,0 21 16,-21-22-16,21 1 0,-22 21 0,-20-21 15,20 0-15,-20 21 0,-1 0 16,-20-21-16,20 21 0,-20 0 16,-1 0-16,-21 0 0,21 0 15,-20 0-15,-1 0 0,0 0 0,0 0 16,0 0-16,-63 0 31,21 0-31,0 0 16,-1 0-16,-20 0 0,0 21 0</inkml:trace>
  <inkml:trace contextRef="#ctx0" brushRef="#br0" timeOffset="18508.34">16298 7705 0,'0'0'16,"21"21"-16,1-21 0,-1 21 0,21-21 15,0 0-15,22 0 0,-1 0 16,1 0-16,-1 0 0,22-21 0,0 21 16,21-21-16,-22 0 0,22 21 0,-21-22 15,-1 1-15,1 0 16,0 21-16,-22-21 0,1 0 0,-1 0 0,-20-1 15,-1 22-15,0-21 0,1 21 16,-22 0-16,0 0 0,0-21 16,0 21-16,0 0 0,-21 21 31,0 0-31,-21 1 16,0-22-16,0 0 0,21 21 15,-21-21-15,0 0 0,-1 0 16,1 0-1</inkml:trace>
  <inkml:trace contextRef="#ctx0" brushRef="#br0" timeOffset="19740.03">14838 9567 0,'-21'0'0,"42"0"0,-64 0 15,65 0 32,-1 0-47,21 0 0,0 0 0,1 0 16,-1 0-16,22 0 0,20 0 15,-20 0-15,-1 0 0,22 0 0,0 0 16,-22 0-16,22 0 16,-22 0-16,1 0 0,20 0 0,-20 0 15,-1-21-15,22 21 0,-21-21 0,-1 21 16,-21 0-16,1 0 0,-1-21 15,0 21-15,-20 0 0,-1 0 0,0 0 16,-42 0 15,0 0-31,-1 0 0,-20 0 0,21 0 16,-21 0-16,-1-21 0,22 21 0,-21 0 16,-1 0-16,1 0 0,21 0 15,-21-21-15,20 21 0,1 0 0,-21 0 16,21-22-16,0 22 0,-1 0 15,1 0-15,0-21 0,0 21 16,0 0 0,42 0 46,0 0-62,0 0 0,0 0 16,1 0-16,-1 0 0,0 0 0,21 0 15,-21 21-15,22-21 0,-22 0 16,21 0-16,1 0 0,-1 0 16,-21 0-16,21 0 0,-20 0 0,20 0 15,-21 0-15,0 0 0,0 0 16,1 0-16,-22 22 0,0-1 16,0 0-16,0 0 15,0 0-15,-43 0 0,22 1 16,0 20-16,-21-21 0,-1 0 0,1 22 15,0-22-15,-1 0 0,1 21 16,0-21-16,-1 1 0,1 20 0,0-21 16,20 0-16,1 0 0,0 1 15,0-1-15,0-21 0,0 21 16,21 0-16,-22-21 0,22 21 0,0 0 16</inkml:trace>
  <inkml:trace contextRef="#ctx0" brushRef="#br0" timeOffset="22524.2">17547 9525 0,'21'0'0,"0"-21"15,1 0 1,-1 0-16,0-1 0,0 1 16,-21 0-16,21 0 15,-21 0-15,21 21 0,-21-21 0,0-1 16,0 1-16,0 0 15,-21 21-15,0-21 16,-21 21-16,21 0 0,-22 0 0,1 0 16,0 0-16,-1 0 0,1 21 15,-22 0-15,22 0 0,-21 1 0,20-1 16,-20 21-16,20 0 0,1 1 16,0-1-16,21 22 0,-1-22 0,1 0 15,0 22-15,21-22 0,0 0 16,0-20-16,0 20 0,0-21 0,0 0 15,0 0-15,21 1 0,0-22 16,1 0-16,-1 0 0,0 0 0,21 0 16,-21-22-16,22 1 0,-22 0 15,21-21-15,1 21 0,-1-22 16,0 1-16,1 0 0,-1-1 0,-21 1 16,21 0-16,-20-1 0,20 22 15,-21-21-15,-21 21 0,0-1 0,21 22 16,-21-21-16,21 21 15,-21 21 1,0 1-16,0-1 0,0 0 16,0 21-16,-21 1 0,21-1 15,0-21-15,0 21 0,0 1 16,0-1-16,0-21 0,21 0 16,1 22-16,-1-22 0,0-21 0,0 0 15,0 0-15,0 0 0,1 0 0,20 0 16,-21-21-16,0 0 0,22-1 15,-22 1-15,21-21 0,0 0 0,-20 20 16,20-20-16,-21 0 0,21-1 16,-20 1-16,-1 0 0,0 21 0,-21-22 15,0 22-15,0 0 0,0 0 16,0 0-16,0-1 0,0 1 16,0 42-1,-21 1 1,21 20-16,0-21 0,-21 43 15,21-22-15,0 21 0,0 22 16,0-21-16,0 20 0,-22 1 0,22 0 16,-21-22-16,0 43 0,0-21 15,21-1-15,-21 1 0,0 0 0,21-1 16,0 1-16,0-22 0,-22 1 0,22-22 16,0 22-16,0-43 0,0 21 15,0-21-15,22-21 16,-1-21-16,-21 0 0,21-21 15,0-1-15,-21 1 0,21-21 16</inkml:trace>
  <inkml:trace contextRef="#ctx0" brushRef="#br0" timeOffset="22844.65">18076 9610 0,'0'0'15,"-21"-43"-15,21 1 0,0 0 0,0-1 16,0 22-16,0 0 0,0-21 0,21 21 15,0-1-15,1 22 0,-1-21 16,21 0-16,0 21 0,1-21 0,20 21 16,-20 0-16,20 0 0,-21 0 0,1 0 15,-1 21-15,0 0 16,-20 0-16,-1 1 0,0-1 0,-21 0 16,0 21-16,0-21 0,-21 22 15,-22-1-15,1 0 0,0 1 0,-1-1 16,-20-21-16,-1 22 0,1-22 0,21 21 15,-22-21-15,22 0 0,21-21 16,-22 22-16,22-22 0,0 0 0,42 0 31,21-22-31,1 1 16,-1 0-16,0-21 0,22 21 16,-1-22-16,-20 22 0</inkml:trace>
  <inkml:trace contextRef="#ctx0" brushRef="#br0" timeOffset="23147.82">18965 9250 0,'0'0'0,"0"-21"15,-21 21-15,0 21 16,0-21-16,21 21 0,0 21 16,-21-20-16,21 20 0,0 21 15,-22-20-15,22 41 0,0-20 0,0 21 16,0-22-16,0 22 0,0-1 15,0 1-15,0 21 0,0-21 0,0 20 16,0-20-16,-21 21 0,0-21 16,0-1-16,0-20 0,21 20 15,-21-20-15,21-1 0,-22-20 0,22 20 16,0-20-16,-21-1 0,21 0 0,0-21 16,-21 1-16,21-1 0,0-42 31,0-22-31,0 1 0,0 0 0,0-22 15,21 1-15,-21-22 0,21 0 16</inkml:trace>
  <inkml:trace contextRef="#ctx0" brushRef="#br0" timeOffset="23536.26">18775 9631 0,'0'0'0,"0"-42"0,0-1 0,0 22 0,0-21 16,0 21-16,0-22 0,0 22 15,0-21-15,21 21 0,0-1 0,0 1 16,0 0-16,1 0 0,-1 0 16,21 21-16,-21 0 0,22 0 0,-22 0 15,21 0-15,0 0 0,-20 21 0,20-21 16,-21 21-16,0 0 0,0 22 16,1-22-16,-22 0 0,0 0 0,0 21 15,-22-20-15,1 20 0,-21 0 16,0-21-16,20 22 0,-20-22 15,21 0-15,-21 0 0,-1 0 0,22 1 16,-21-1-16,21-21 0,-1 0 16,1 0-16,0 21 0,0-21 15,21-21 17,21 21-32,0-21 0,0-1 0,1 22 15,-1-21-15,0 0 0,0 21 16,21-21-16,-20 0 0,20 0 0,-21-1 15,21 1-15,1 0 0,-1-21 16,0 21-16,1-1 0,-1 1 0</inkml:trace>
  <inkml:trace contextRef="#ctx0" brushRef="#br0" timeOffset="23820.02">19748 8911 0,'0'0'0,"0"-42"0,0-22 31,-21 64-31,0 0 16,0 0-16,0 22 0,21-1 0,-21 0 16,-1 21-16,1 1 0,0-1 15,0 21-15,0-20 0,0 20 0,21-20 16,-22 20-16,22 1 16,-21-22-16,21 21 0,-21 1 0,21-22 15,0 1-15,0-1 0,0 0 0,0 1 16,0-22-16,21 0 0,0 0 15,1 0-15,-1-21 0,0 0 0,0 0 16,21 0-16,-20-21 0,20 0 16,-21 0-16,21 0 0,1-22 0,-22 1 15,21 0-15,-21-1 0,22 1 0,-22 0 16</inkml:trace>
  <inkml:trace contextRef="#ctx0" brushRef="#br0" timeOffset="24312.2">20235 8551 0,'0'0'0,"-21"0"0,21-21 0,0 42 47,0 1-47,0-1 0,0 0 0,0 21 15,0 1-15,0-1 0,-21 0 16,21 1-16,-21-1 0,21 21 0,-21-20 15,21-1-15,-22-21 0,22 22 0,-21-22 16,21 21-16,-21-21 16,21 0-16,0 1 0,-21-22 31,21-22-15,0 1-16,-21 0 0,21-21 0,0 21 15,0-22-15,0-20 0,0 20 16,0-20-16,0 21 0,0-22 0,0 22 15,21-1-15,0-20 0,21 21 16,-20-1-16,-1 22 0,21-21 0,0 21 16,1-1-16,-1 1 0,22 0 15,-22 21-15,0 0 0,22 0 0,-22 21 16,0 0-16,1 1 0,-1-1 16,0 21-16,1 0 0,-22 1 15,-21-1-15,0 22 0,0-22 0,0 21 16,0 1-16,-21-1 0,-22 1 15,22-22-15,0 22 0,-21-22 0,-1 0 16,22 1-16,-21-1 0,0 0 0,20-20 16,-20 20-16,21-21 0,0 0 15,-22 0-15,22 1 0</inkml:trace>
  <inkml:trace contextRef="#ctx0" brushRef="#br0" timeOffset="25372.4">19791 8467 0,'21'0'31,"0"0"-31,0 0 16,0 0-16,1 0 16,-1 0-16,0 0 0,0 0 15,0 21-15,0 0 0,-21 0 0,22 0 16,-1 1-16,0 20 0,-21-21 16,0 21-16,0 1 0,0-1 0,0 22 15,0-22-15,0 0 0,0 1 0,0 20 16</inkml:trace>
  <inkml:trace contextRef="#ctx0" brushRef="#br0" timeOffset="30109.63">106 12404 0,'0'0'0,"0"-21"16,21 21-16,-21-22 15,21 1-15,0 0 16,0 0-16,1 0 16,-1 0-16,0-1 15,0 1-15,0 0 16,0 21-16,1 0 0,-22-21 16,21 21-16,0 0 0,0 0 31,0 0-16,0 21-15,-21 0 0,0 0 16,0 1-16,22 20 16,-22-21-16,0 0 0,21 0 15,-21 22-15,0-22 0,0 21 0,0-21 16,21 22-16,-21-22 0,21 0 16,-21 0-16,0 22 0,0-22 0,21 0 15,-21 0-15,21-21 0,-21 21 16,0 0-16,22-21 0,-1 0 15,0 0-15,0 0 0,0 0 16,0-21-16,22 0 0,20-21 0,1-1 16,20-20-16,22-1 0,0-20 15,21-22-15,0 0 0,0 0 16,0 0-16,21 1 0,0-22 16,1 0-16,-22 21 0,0 0 0,0 0 15,-22 21-15,-20 22 0</inkml:trace>
  <inkml:trace contextRef="#ctx0" brushRef="#br0" timeOffset="32756.8">9991 11451 0,'0'-21'31,"0"0"-15,0 0-16,0 0 16,-22-1 15,1 22-16,0 0-15,0 0 0,0 0 16,0 0-16,-1 0 16,1-21-16,0 21 0,0 0 0,0 0 15,0 0-15,-1 0 0,1 0 16,0 0 0,42 0 15,0 0-31,1 0 15,20 0-15,-21 0 0,43 0 16,-22 0-16,0 0 0,22 0 0,-1 0 16,-20 0-16,20 0 0,1 0 15,-1 0-15,1 0 0,-1-21 16,22 21-16,-22 0 0,22-21 0,0 21 16,-22 0-16,1-21 0,20 21 15,-20 0-15,-1-21 0,-20-1 0,20 22 16,-21 0-16,1 0 0,-1 0 15,-21 0-15,0 0 0,22 0 0,-22-21 16,0 21-16,0 0 31,-42 0 1,0-21-17,0 21-15,0-21 0,-1 0 16,1 21-16,0 0 15</inkml:trace>
  <inkml:trace contextRef="#ctx0" brushRef="#br0" timeOffset="33236.04">11134 11028 0,'21'0'62,"0"0"-62,0 21 16,0-21-16,0 0 0,1 21 16,-1-21-16,0 21 0,0-21 0,0 22 15,0-22-15,1 0 0,-1 21 0,0-21 16,0 0-16,21 21 0,-20-21 15,-1 0-15,0 0 0,0 0 0,0 21 16,0-21-16,1 0 16,-1 0-16,-21 21 47,-21 0-47,-1-21 0,1 22 15,0-1-15,0-21 0,-21 21 16,20 0-16,-20 0 0,21 0 0,-21 1 15,20 20-15,-20-21 0,0 0 0,21 0 16,-22 1-16,22-1 0,-21 0 16,21 0-16,-1 0 0,1 0 0,0 1 15,0-22-15,21 21 0,0 0 16,-21-21-16,21 21 16</inkml:trace>
  <inkml:trace contextRef="#ctx0" brushRef="#br0" timeOffset="39604.6">14414 10964 0,'0'0'0,"0"-21"15,0 0 1,0 0-1,0 0-15,0 0 16,0-1 0,22 1-16,-22 0 31,0 42 16,0 0-47,0 1 0,0-1 15,0 0-15,0 0 0,0 0 16,0 22-16,0-1 0,0 0 0,0 1 16,0 20-16,0-21 0,0 22 15,0-22-15,0 22 0,0-22 0,0 0 16,0-20-16,0 20 0,0-21 16,0 0-16,0 0 0,0 1 0,0-44 46,21 1-46,-21-21 16,0 21-16,21 0 0,0-22 16,-21 1-16,21 0 0,0-1 0,-21 1 15,22 0-15,-1 20 0,-21-20 16,21 21-16,0 0 0,-21 0 16,21-1-16,0 22 0,1 0 15,-1 0-15,0 22 16,0-1-16,0 0 0,-21 0 15,21 21-15,1-20 0,-1 20 16,0-21-16,0 0 0,0 22 0,22-22 16,-22 21-16,0-21 15,0 0-15,21 1 0,-20-22 0,-1 21 16,0-21-16,0 0 0,0 0 16,0 0-16,1 0 0,-1 0 0,0 0 15,0-21-15,0-1 0,0 1 16,22-21-16,-22 21 0,0 0 0,0-22 15,0 1-15,-21 0 0,22-1 0,-1 22 16,-21-21-16,21-1 0,-21 22 16,0-21-16,0 21 0,0 0 0,0-1 15,0 1-15,0 0 16,0 0-16,-21 42 31,21 0-15,0 0-16,0 22 0,0-22 0,0 21 15,0 1-15,0-1 0,21 21 16,0-20-16,-21-1 0,21 0 0,0 1 16,-21-1-16,22 0 0,-1 1 15,0-22-15,-21 0 0,21 0 0,0 0 16,0 1-16,1-22 0,-1 0 16,0 0-16,0 0 0,21-22 15,-20 1-15,-1 0 0,21 0 0,-21-21 16,22 20-16,-22-20 15,21 0-15,-21-1 0,22-20 0,-22 21 16,0-1-16,0-41 0,-21 41 16,0 1-16,21 0 0,-21 20 15,0-20-15,0 21 0,0 0 0,0 0 16,0-1-16,-21 1 0,0 21 16,0 0-1,0 21-15,-1 1 16,22-1-16,-21 21 0,21-21 0,0 22 15,0-1-15,0 0 0,-21 1 16,21 20-16,0-21 0,0 22 0,0-22 16,0 1-16,0-1 0,0 0 15,0 1-15,0-1 0,0 0 16,0-21-16,0 1 0,0-1 0,21 0 16,0-21-1,1 0-15,-1 0 16,-21-21-16,21 0 0,0-1 0,0 1 15,-21-21-15,21 21 0,1-22 16,-22 22-16,21-21 0,0 21 0,-21 0 16,21-1-16,-21 1 0,21 0 15,0 21-15,1 0 16,-22 21-16,21-21 0,-21 21 16,0 1-16,21-1 0,-21 0 15,21 0-15,-21 0 0,0 0 0,0 1 16,21-1-16,-21 0 0,21 0 15,1 0-15,-1 0 0,-21 1 16,21-1-16,0-21 0,0 21 16,0-21-16,1 0 0,-1 0 15,0 0-15,0 0 0,0 0 0,0-21 16,1 0-16,-1-1 0,0 1 16,0 0-16,0 0 0,0-21 0,1 20 15,-22-20-15,21 0 0,0 21 0,-21-22 16,21 1-16,-21 21 15,0-22-15,0 22 0,0 0 0,21 0 16,-21 0 0,21 21-16,-21 21 15,0 0-15,0 0 0,0 0 16,0 1-16,0 20 0,0-21 0,0 21 16,0-20-16,0 20 0,0-21 15,0 21-15,0-20 0,0-1 0,0 0 16,0 0-16,0 0 0,22 0 0,-1-21 15,0 0 1,0 0-16,0 0 0,0 0 0,1 0 16,20-21-16,-21 0 0,21 0 15,-20 0-15,20 0 0,0-22 0,-21 22 16,1-21-16,-1-1 0,0 1 0,0 0 16,0-1-16,-21 1 0,21 0 15,-21-1-15,0 1 0,0 21 0,0-21 16,0 20-16,0-20 0,0 21 15,0 0-15,0 0 0,0-1 16,0 44 31,0-1-47,-21 0 0,21 21 0,-21-21 16,21 22-16,0-1 0,0 0 15,-21 1-15,21-1 0,0 0 0,0 1 16,0 20-16,0-20 0,0-22 15,0 21-15,0 0 0,0-20 0,21 20 16,0-21-16,0 0 0,1-21 0,-1 21 16,0 1-16,0-22 0,0 0 15,0 0-15,1 0 0,-1 0 0,21 0 16,-21-22-16,0 1 0,1 0 16,20-21-16,-21 21 0,0-22 15,0 22-15,1-21 0,-1-1 0,0 22 0,-21-21 16,0 0-16,21 20 15,-21 1-15,0 0 0,0 0 0,0 0 16,0 42 0,0 0-16,-21 0 15,21 0-15,-21 1 0,21-1 0,-21 21 16,21-21-16,-22 22 0,22-1 16,0-21-16,0 0 0,0 22 15,0-22-15,0 0 0,0 0 0,0 0 0,22 0 16,-1 1-16,0-1 15,0-21-15,0 0 0,0 0 16,1 0-16,-1 0 16,0 0-16,0-21 0,0-1 0,0 1 15,1 0-15,-1 0 16,0 0-16,0 0 0,-21-22 16,0 22-16,21 0 0,-21-21 0,0 20 15,0 1-15</inkml:trace>
  <inkml:trace contextRef="#ctx0" brushRef="#br0" timeOffset="39860.33">17145 10943 0,'0'0'0,"-85"0"16,64 0 0,0 0-1,42 0 32,0 0-47,0 0 0</inkml:trace>
  <inkml:trace contextRef="#ctx0" brushRef="#br0" timeOffset="43088.59">20997 10626 0,'-42'-43'16,"0"43"-1,20 0-15,1 0 0,-21-21 16,0 21-16,-1 0 0,1 0 0,0 0 16,-22 0-16,22 0 0,-22 0 15,1 0-15,-1 0 0,1 21 0,-1 1 16,1-1-16,20 0 0,-20 21 15,-1-21-15,22 22 0,0-22 0,-22 21 16,22 1-16,-22-1 0,22 0 16,0 1-16,-1 20 0,1-21 15,0 22-15,-1-1 0,1 1 0,21-1 16,-21 1-16,20-1 0,1 1 16,0-1-16,21 1 0,0-22 0,-21 22 15,21-1-15,0 1 0,0-1 16,0 1-16,0-22 0,0 22 0,0-1 15,21-21-15,0 22 0,-21-22 16,21 1-16,1-1 0,-1 0 0,0 1 16,21-1-16,-21 0 0,1-21 0,20 22 15,-21-1-15,21 0 0,-20-20 16,20 20-16,0-21 0,-21 0 0,22 22 16,-1-22-16,0 0 0,1 0 15,-1-21-15,0 21 0,1 0 16,20 1-16,-20-22 0,20 21 0,1-21 15,20 0-15,-20 21 0,-1-21 16,1 0-16,20 0 0,-20 0 0,-1 0 16,1-21-16,-1 0 0,1-1 0,-1 1 15,1-21-15,-1 21 0,1-22 16,-1 22-16,1-21 0,21 0 0,-22-1 16,1 22-16,-1-21 0,1-1 0,-1 22 15,-21-21-15,22 0 0,-22 20 16,1-20-16,20 21 0,-21-21 15,-20 20-15,20-20 0,0 21 0,-21-21 16,22 20-16,-1-20 0,-21 0 16,22 21-16,-22-22 0,21 1 0,-21 0 15,0-1-15,22 1 0,-22 0 0,0-1 16,-21 1-16,21-22 0,-21 22 16,0 0-16,0-22 0,0 22 0,0 0 15,0-22-15,-21 22 0,0-22 16,-21 22-16,20-22 0,-20 22 0,0 0 15,-1-22-15,1 22 0,0 0 0,-1-1 16,-20 1-16,21 0 0,-22-1 16,22 1-16,-22 0 0,1 20 15,-1-20-15,1 21 0,-1 0 16,1 0-16,-1-1 0,1 1 0,-1 0 16,1 0-16,-1 21 0,1 0 0,-1 0 15,-20 0-15,20 0 0,-21 0 16,1 0-16,-1 0 0,0 0 0,1 0 15,-1 21-15,0 0 0,1-21 16,-1 21-16,22 1 0,-22-1 0,21 0 16,1 0-16,-1 21 15,1-20-15,-1-1 0,1 0 0,-1 21 0,1-21 16,-1 1-16,22 20 0,-21-21 16,20 0-16,1 22 0,0-1 15,-1-21-15,22 43 0,-21-22 0,21 0 16,-1 22-16,1-22 0,0 22 15,21-22-15,0 21 0,-21-20 0,21 20 16,0-20-16,0 20 0,0-21 16,0 22-16,0-22 0,0 22 0,21-1 15,0-20-15,0 20 0,1 1 16,-1-22-16,0 21 0,0-20 0,21-1 16,-20 0-16,20 1 0,0-1 15,-21 0-15,22 1 0,-1-1 0,0-21 16,1 22-16,-1-1 0,22-21 15,-22 21-15,0-20 0,22 20 0,-22-21 16,22 0-16,-1 0 0,1 1 16,-1-1-16,22 0 0,-22 0 0,22-21 15,-22 21-15,1-21 0,21 0 16,-22 0-16,1 0 0,-1 0 0,-21 0 16,22 0-16,-1 0 0,-20-21 0,-1 21 15,22-21-15,-22 0 0,21 21 16,-20-21-16,20-1 0,-20 1 0,20 0 15,-21 0-15,22 0 0,-22 0 16,22-22-16,-22 22 0,22 0 16,-22-21-16,21 20 0,-20-20 0,-1 0 15,22 21-15,-22-22 0,0 1 0,1 0 16,-22-1-16,21 1 0,0 0 16,1-1-16,-22-20 0,21 20 0,-21 1 15,1 0-15,-1-1 0,0 1 0,0 0 16,0-1-16,-21 1 0,21 0 15,-21-1-15,0 1 0,0 0 0,0-1 16,0 1-16,0 0 0,-21-22 0,0 1 16,0 20-16,0-20 0,0-1 15,-22 22-15,22 0 0,-21-22 0,21 22 16,-22 0-16,1-1 0,0 1 16,-1 21-16,1-22 0,-22 1 15,22 21-15,-21-21 0,-1 20 0,1 1 16,-22-21-16,21 21 0,1 21 15,-1-21-15,-20-1 0,20 22 0,1 0 16,-1-21-16,1 21 0,-1 0 16,1 0-16,20 0 0,-20 0 0,-1 0 15,1 0-15,-1 0 0,1 0 0,-1 0 16,1 21-16,-1-21 0,22 22 16,-21-22-16,20 21 0,-20 0 0,20-21 15,1 21-15,-21 0 0,20 0 16,1 1-16,0-1 0,-22 0 15,22 0-15,-1 0 0,1 0 0,0 1 16,-1-1-16,1 21 0,0-21 16,21 22-16,-43 20 0,43-42 15,21 22-15,0 20 0,0-21 16,-21 1-16,21 41 0,0-20 16,0-22-16,0 1 0,21-1 0,-21 0 15,21 1-15,0-1 0,-21 0 16,21 1-16,1-1 0,-1 0 15,0 1-15,0-1 0,0 0 0,0 1 16,1-1-16,-1-21 0,21 21 16,-21 1-16,0-22 0,22 21 0,-1-21 15,-21 22-15,22-22 0,-1 0 16,0 0-16,1 0 0,20 1 0,-21-1 16,22 0-16,-1-21 0,1 21 0,-1-21 15,-20 21-15,20-21 0,1 0 16,-1 21-16,-20-21 0,20 0 0,-21 0 15,1 0-15,-1 22 0,0-22 0,1 0 16,-1 0-16,0 0 0,22 0 16,-22 0-16,1-22 0,-1 22 0,0-21 15,1 0-15,20 0 0,-21 0 16,22 0-16,-22-1 0,22-20 16,-22 21-16,22-21 0,-22-1 0,21 22 15,-20-21-15,20-1 0,-20-20 0,-1 21 16,0-1-16,1 1 0,-1 0 15,0 20-15,-21-20 0,22 0 0,-22-1 16,0 1-16,-21 0 0,21-22 0,-21 22 16,0 0-16,0-22 0,0 22 15,0-22-15,0 22 0,-21 0 0,0-1 16,0 1-16,0 0 0,-22-1 0,22 22 16,-21 0-16,-1-21 0,1 20 15,0 1-15,-1 0 0,-20 0 16,21 0-16,-22 0 0,22-1 15,-22 1-15,1 21 0,20-21 0,-20 0 16,21 0-16,-22 21 0,22-21 0,-1-1 16,1 22-16,0 0 0,21-21 15,-22 21-15,1 0 0,21 0 0,-22 0 16,1 0-16,0 0 0,-22 0 16,22 0-16,-22 0 0,1 21 0,-1 1 15,1-22-15,-1 21 0,1-21 0,-22 21 16,43 0-16,-22-21 0,1 21 15,21 0-15,-1 1 0,1-1 0,0 21 16,20-21-16,-20 22 0,0-22 16,21 21-16,-22 0 0,22 1 15,0 20-15,0-20 0,0-1 0,-1 21 16,22-20-16,0-1 0,0 22 16,0-22-16,0 0 0,0 1 0,0-1 15,0 0-15,0 1 0,22-1 0,-22 0 16,21 1-16,0-1 0,0 0 15,0 1-15,0-1 0,22 0 0,-22 1 16,21-1-16,-21 0 0,22 1 0,-1-22 16,22 21-16,-22-21 15,21 0-15,-20 1 0,20-1 0,-20 0 16,20-21-16,-21 21 0,1-21 0,20 0 16,-20 0-16,-1 0 0,0 0 15,1 0-15,-1 0 0,0 0 0,-21-21 16,22 0-16,-22 0 0,21-22 0,-21 22 15,22-21-15,-22-1 0,21 1 16,-21 0-16,22-1 0,-22 1 0,21-21 16,1 20-16,-22 1 0,21 0 15,-21-1-15,0 1 0,1 21 0,-22-22 16,0 1-16,0 21 0,0-21 0,0 20 16,0-20-16,0 21 0,0 0 15,-22-22-15,1 22 0,0 0 0,-21-21 16,-1 21-16,1-1 0,0-20 15,-1 21-15,1 0 0,0 0 16,-22-1-16,22 22 0,-22-21 0,22 21 16,-21 0-16,-1 0 0,22 0 15,-22 0-15,22 0 0,-22 21 0,22 1 16,0-22-16,-1 21 0,1 0 0,21 0 16,-21 0-16,-1-21 0,22 21 15,0 1-15,0-1 0,0 21 16,-1-21-16,1 0 0,21 1 0,0 20 15,-21-21-15,21 0 0,-21 22 16,21-22-16,0 0 0,0 0 0,0 0 0,0 0 16,0 1-1,0-1-15,0 0 0,0 0 16</inkml:trace>
  <inkml:trace contextRef="#ctx0" brushRef="#br0" timeOffset="52375.64">466 14288 0,'0'0'0,"21"0"16,-21 21 31,0 0-32,0 0-15,0 0 0,21 0 16,0 1-16,0-1 0,0 21 0,1-21 16,-1 22-16,0-1 0,21-21 15,-21 21-15,1 1 0,-1-1 16,21-21-16,-21 22 0,0-22 16,1 21-16,20-21 0,-21 0 15,0 1-15,0-1 0,1-21 0,-1 21 16,0-21-16,0 0 0,0 0 15,22 0-15,-22-21 0,21 0 16,0-22-16,1 1 0,20-22 0,1 1 16,-1-22-16,1 1 0,20-1 15,-20-21-15,21 21 0,-22-20 16,22 20-16,-1-21 0,-20 0 0,21 0 16,-1 22-16,1 20 0,-22 1 15,1-1-15,-1 22 0,-20 0 16,-1-1-16,-21 22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6T04:09:02.84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847 635 0,'0'-21'16,"0"0"-16,0 0 16,0-1-16,0 1 15,-22 0 1,1 0-16,21 0 16,-21 21-1,0 0 1,21 21-1,0 21-15,0-21 16,0 22-16,0-22 0,0 42 16,0-20-16,0 20 0,0 1 15,0-1-15,0 22 0,0-22 0,0 1 16,0-1-16,0 1 0,0-1 16,0 1-16,0-1 0,0 1 0,0-22 15,0 22-15,0-22 0,-21 0 16,21 1-16,0-22 0,0 21 0,0-21 15,0 1 1,0-44 0,0 1-16,0 0 15,0-21-15</inkml:trace>
  <inkml:trace contextRef="#ctx0" brushRef="#br0" timeOffset="387.38">656 508 0,'0'0'0,"21"0"46,0-21-46,1 21 16,20-21-16,-21 0 0,21 21 0,1-22 16,-1 1-16,0 0 0,22 0 15,-22 21-15,1-21 0,20 21 16,-21 0-16,-20 0 0,20 0 0,-21 0 16,0 0-16,-42 21 46,0-21-46,0 0 16,21 21-16,-21-21 0,-1 21 16,1 0-16,0-21 15,21 22-15</inkml:trace>
  <inkml:trace contextRef="#ctx0" brushRef="#br0" timeOffset="688.03">804 974 0,'0'0'0,"0"21"0,0 0 16,21-21-1,1 0-15,-1 0 16,0 0-16,0 0 0,21 0 0,-20-21 15,-1 21-15,21 0 0,-21-21 16,0 21-16,1-21 0,-1 21 0,0 0 16,0 0 15,0 0 0,0 0-15</inkml:trace>
  <inkml:trace contextRef="#ctx0" brushRef="#br0" timeOffset="3119.89">1439 1651 0,'0'21'15,"0"0"1,0 1 0,0-44 15,21 1-31,1 0 15,-1-21-15,0 21 0,0-1 0,0 1 16,0-21-16,1 0 0,-1 20 16,0-20-16,0 0 0,-21-1 15,21-20-15,-21 21 0,21-1 0,-21-20 16,0 20-16,0-20 0,0-1 16,0 22-16,-21 0 0,0-1 15,0 22-15,0-21 0,0 21 16,-1 0-16,1-1 0,0 22 15,0 0-15,0-21 0,0 21 0,-1 0 16,1 0-16,0 21 16,0 1-16,21-1 0,-21 21 0,21 0 15,0 1-15,0 20 0,0 1 16,0-22-16,0 22 0,0-22 16,0 21-16,0-20 0,0 20 0,21-20 15,0-1-15,-21 0 0,21 1 16,0-22-16,-21 21 0,22 0 15,-1-20-15,0 20 0,0-21 0,0 0 16,0 0-16,1 1 16,-1-1-16,0 0 0,0-21 0,0 0 15,0 0-15,1 0 0,20 0 16,-21 0-16,0-21 0,22 0 0,-22-1 16,0 1-16,0 0 0,0-21 15,0 21-15,1-1 0,-1-20 0,0 21 16,-21-21-16,0 20 0,21-20 15,-21 21-15,0-21 0,0 20 16,21 1-16,-21 0 0,0 0 0,0 0 16,0 42 31,0 0-47,0 0 0,0 0 15,0 1-15,0-1 0,0 0 16,0 0-16,0 21 0,0-20 0,0-1 15,0 0-15,0 21 0,0-21 16,0 1-16,0-1 0,21 0 0,1 0 16,-1 0-16,0-21 15,0 0-15,0 0 16,0 0-16,1-21 0,-1 0 16,0 21-16,0-21 0,0 0 15,22-1-15,-22-20 0,0 21 16,0 0-16,0 0 0,0-22 15,1 22-15,-22 0 0,21-21 0,0 20 16,-21 1-16,0 0 0,21 0 16,0 0-16,-21 0 15,0 42 17,0 0-32,0 0 15,-21 0-15,21 0 0,-21 22 16,21-22-16,0 0 0,0 0 15,0 0-15,0 1 0,0-1 16,0 0-16,0 0 0,0 0 0,0 0 16,0 1-16,21-1 15,-21 0-15,21-21 0,0 21 0,22-21 16,-22 0-16,0 0 0,21 0 16,1 0-16,-22-21 0,21 0 0,1 0 15,-1-1-15,0 1 0,-21 0 16,22 0-16,-22 0 0,0-22 0,0 22 15,0 0-15,1-21 0,-1 21 16,-21-22-16,0 22 0,0 0 0,0 0 16,0 0-16,0-1 0,0 1 15,-21 21 1,-1 21 0,1-21-16,0 22 15,0-1-15,21 0 0,0 0 16,-21 0-16,21 0 0,-21 1 0,21-1 15,0 0-15,0 21 0,0-21 16,0 1-16,0-1 0,0 0 0,21 0 16,0 0-16,-21 0 0,21 1 15,0-22-15,0 21 0,1-21 0,-1 0 16,0 0-16,21 0 0,-21 0 16,22 0-16,-1-21 0,-21 21 0,22-22 15,-1 1-15,0 0 16,-21 0-16,22 0 0,-1 0 0,-21-1 15,0-20-15,1 21 0,-1 0 16,0 0-16,0-1 0,0 1 0,-21 0 16,21 21-16,-21-21 0,0 0 15,0 42 17,0 0-17,0 0-15,-21 0 16,21 1-16,0-1 0,0 0 0,-21 0 15,21 0-15,-21 22 0,21-22 16,0 0-16,0 0 0,-21 0 16,21 0-16,0 1 15,0-44 17,0 1-17,0 0-15,21 0 0,-21 0 16,21 0-16,-21-1 0,0 1 0,42-21 15,-20 0-15,-22 20 16,21 1-16,0 0 0,0 0 0,0 0 16,0 21-16,-21-21 0,22 21 15,-1 0-15,0 0 16,0 0 0,-21 21-16,21 0 0,-21 0 15,0 0-15,0 0 0,0 1 16,0-1-16,0 0 0,0 0 0,0 0 15,21 0-15,-21 1 16,22-1-16,-22 0 0,21-21 16,0 21-16,0-21 0,0 0 0,0 0 15,1 0-15,20 0 16,-21-21-16,0 0 0,0 21 0,1-21 16,-1-1-16,21 1 0,-21 0 15,-21-21-15,21 21 0,1-22 16,-1 1-16,0 0 0,-21-1 15,21 1-15,-21-22 0,21 22 0,0 0 16,-21-22-16,0 22 0,0 0 16,0 20-16,22-20 0,-22 21 0,0 0 15,0 0-15,0-1 0,0 1 16,-22 21 0,1 0-16,21 21 15,0 1-15,-21-1 0,21 0 0,-21 21 16,21 1-16,-21-1 0,21 0 15,0 1-15,0-1 0,0 21 0,0-20 16,0-1-16,0 0 16,0 1-16,0-1 0,0-21 0,0 22 15,0-22-15,0 21 0,0-21 16,0 0-16,0 1 0,21-1 0,0 0 16,0-21-16,-21 21 15,21-21-15,1 0 0,-1 0 0,0 0 16,0 0-16,0 0 0,0-21 0,1 0 15,-1 21-15,0-21 0,0-1 16,0 22-16,0-21 0,-21 0 0,22 0 16,-22 0-16,21 0 15</inkml:trace>
  <inkml:trace contextRef="#ctx0" brushRef="#br0" timeOffset="3388.29">4339 1143 0,'0'0'0,"-21"21"0,42-21 31,0 0-31,22-21 16,-22 0-16,21 21 0,0-21 15,1 21-15,-1-21 0,0-1 0,1 22 16,-1 0-16,-21-21 0,0 21 15,1 0-15,-1 0 0,0 0 16,0 0-16</inkml:trace>
  <inkml:trace contextRef="#ctx0" brushRef="#br0" timeOffset="4415.97">5673 847 0,'0'0'0,"0"-21"0,-22-85 31,22 85-31,0-1 0,0 1 16,0 42 15,0 1-31,0-1 0,0 21 0,0-21 16,0 43-16,0-22 0,0 0 15,0 22-15,0-22 0,0 1 0,0 20 16,0-21-16,0 1 0,0 20 16,-21-20-16,21-1 0,0-21 0,-21 21 15,0-20-15,21 20 0,0-21 16,0 0-16,-21 0 0,21-42 31,0 0-31,0 0 16,21 0-16,-21 0 0,21-22 15,0 1-15,-21 0 0,21-1 16,1 1-16,-22 0 0,21-1 0,-21 1 16,21 0-16,0 20 0,-21-20 15,21 21-15,0 0 0,1 21 16,-1 0-16,0 0 0,-21 21 15,21 0-15,0 0 0,0 0 16,1 22-16,-1-22 0,-21 21 0,21-21 16,0 22-16,-21-22 0,21 21 0,0-21 15,-21 22-15,22-22 16,-1 0-16,-21 0 0,21 0 0,0 1 0,0-1 16,0-21-16,1 0 15,-1 0-15,0 0 0,0 0 0,0 0 16,0 0-16,1 0 0,20-21 15,-21-1-15,21-20 0,-20 21 0,20-21 16,0-43-16,-21 43 16,-21-1-16,0-20 0,0-1 0,0 1 15,0-1-15,0 22 0,-21-22 16,0 22-16,0 0 0,0-1 0,0 1 16,-22 0-16,22 21 0,0-1 15,0 1-15,0 21 0,-1 0 0,1 0 16,0 0-16,0 0 15,0 0-15,21 21 16,-21 1-16,-1-1 0,22 0 16,0 0-16,0 0 15,0 0-15,0 1 0,0-1 0,22 0 16,-1 0-16,0 0 0,0 0 16,0 1-16,0-1 0,1 0 0</inkml:trace>
  <inkml:trace contextRef="#ctx0" brushRef="#br0" timeOffset="5208.35">7154 995 0,'0'0'0,"0"-21"0,0 0 16,0-1-16,0 1 0,0 0 0,0 0 15,0 0-15,-21 0 0,0-1 16,0 1-16,21 0 0,-21 21 0,-1 0 15,1 0-15,0 0 0,0 0 16,0 0-16,0 21 0,-1 0 0,22 1 16,-21 20-16,0-21 0,0 21 15,0 1-15,21-1 0,0 0 0,0 1 16,0-1-16,0 0 16,0 1-16,0-1 0,0-21 0,0 22 15,0-22-15,0 21 0,0-21 16,21-21-16,0 21 0,0 1 0,0-22 15,1 0-15,-1 0 16,0 0-16,0 0 0,0-22 0,0 1 16,1 0-16,-1 0 0,0 0 0,0-22 15,-21 22-15,0-21 0,21 0 16,-21-1-16,0 1 0,21 21 0,-21-22 16,0 1-16,0 0 0,0 21 15,0-1-15,22 1 0,-22 0 16,0 0-16,0 42 15,0 0 1,0 0-16,0 1 0,0-1 16,0 21-16,0-21 0,0 22 0,0-22 15,0 21-15,0 0 0,21-20 16,-21 20-16,0-21 0,0 0 0,21 0 16,-21 1-16,21-1 0,-21 0 15,0 0-15,21-21 0,0 0 0,1 0 16,-1 0-16,0 0 15,0 0-15,0-21 0,0 0 0,1 0 16,-1-1-16,-21 1 0,21-21 16,0 0-16,0 20 0,0-20 15,-21 0-15,0-1 0,22 1 0,-1 0 16,-21-1-16,0 22 0,0-21 16,0 21-16,21 0 0,-21 42 31,0 0-31,0 0 15,0 0-15,0 22 0,0-22 16,0 21-16,0-21 0,0 22 0,0-22 16,0 21-16,0-21 0,0 22 15,0-22-15,0 0 0,0 0 16,21 0-16,-21 0 0,0 1 16,21-22-16,-21 21 0,21-21 15,1 0 1,-1-21-16,-21-1 0,21 1 15,-21 0-15,0 0 0</inkml:trace>
  <inkml:trace contextRef="#ctx0" brushRef="#br0" timeOffset="5594.99">7683 445 0,'0'0'0,"0"21"15,-42 42 1,42-42-16,0 1 0,0 20 16,0-21-16,0 0 0,0 0 15,0 1-15,21-22 16,0 0-16,1 0 0,-1 0 0,21 0 16,-21 0-16,22-22 0,-22 22 15,21-21-15,-21 0 0,0 0 0,1 0 16,-1 0-16,-21-1 0,0 1 15,0 0-15,0 0 0,-21 0 0,-1 0 16,1-1-16,-21 22 0,21 0 16,-22 0-16,1 0 0,0 0 15,-1 0-15,1 22 0,21-22 0,-21 21 16,20 0-16,1 0 0,0 21 16,0-20-16,0-1 0,21 0 0,0 21 15,0-21-15,0 22 0,0-22 16,0 0-16,21 0 0,0 22 0,0-43 15,0 21-15,22 0 0,-1-21 16,-21 0-16</inkml:trace>
  <inkml:trace contextRef="#ctx0" brushRef="#br0" timeOffset="5915.97">8340 508 0,'0'0'0,"0"-42"31,0 63-15,0 0-1,0 21-15,0-20 0,0 20 16,0 0-16,0 1 0,0-1 16,0 0-16,-22 22 0,22-1 0,0-20 15,0 20-15,-21-21 0,21 22 16,0-22-16,-21 1 0,21-1 15,0-21-15,0 21 0,0-20 0,0-1 16,0 0-16,0 0 0,21 0 16,0-21-16,1 0 15,-1 0-15,0 0 0,0 0 16,0-21-16,0 0 0,1 0 16,-1 0-16,-21-1 0,21 1 0</inkml:trace>
  <inkml:trace contextRef="#ctx0" brushRef="#br0" timeOffset="6166.87">8340 974 0,'0'0'0,"21"21"31,0-21-31,21 0 16,-21 0-16,1-21 0,20 0 15,0 21-15,1-22 0,-1 22 16,-21-21-16,21 0 0,1 21 0,-22-21 16,21 21-16,-21 0 0,-21-21 0,22 21 15,-1 0-15,-21-21 16</inkml:trace>
  <inkml:trace contextRef="#ctx0" brushRef="#br0" timeOffset="7433.33">1037 2053 0,'0'0'0,"-21"0"16,21 21 15,21-21 0,0 0-31,0 0 0,1 0 16,20 0-16,-21 0 0,21 0 15,1 0-15,-1 0 0,0 0 0,22 0 16,-22 0-16,22 0 0,-22 0 16,22 0-16,-1 0 0,-21 0 15,22-21-15,-22 21 0,22 0 0,-22 0 16,22-21-16,-22 21 0,21 0 16,1 0-16,-22 0 0,43-21 0,-22 21 15,1 0-15,-1 0 0,1 0 16,21 0-16,-22 0 0,1-21 0,-1 21 15,1 0-15,-22 0 0,21 0 16,1 0-16,-1 0 0,1 0 16,21-21-16,-22 21 0,22 0 15,-1 0-15,1 0 0,0 0 0,-1 0 16,-20 0-16,21 0 0,-22 0 16,22 0-16,-22 0 0,1 0 0,20-22 15,-20 22-15,21 0 0,-1 0 0,-20 0 16,20 0-16,1 0 0,-21 0 15,20 0-15,1 0 0,-22-21 0,1 21 16,21 0-16,-22 0 0,1 0 16,-1 0-16,1 0 0,20-21 0,-20 21 15,-1 0-15,1 0 0,-1 0 16,1 0-16,-1 0 0,1 0 0,-1 0 16,-20 0-16,20 0 15,1 0-15,-1-21 0,-21 21 0,22 0 16,-1 0-16,1 0 0,21-21 0,-22 21 15,1 0-15,20 0 0,-20 0 16,20-21-16,-20 21 0,21-22 0,-22 22 16,1 0-16,-1 0 0,1-21 15,-22 21-15,21 0 0,1 0 0,-1-21 16,-20 21-16,20 0 0,-20-21 16,20 21-16,-21 0 0,1-21 0,-1 21 15,0-21-15,1 21 0,-1 0 16,0-22-16,-20 22 0,20 0 15,-21 0-15,0 0 0,22-21 16,-22 21-16,0 0 0,0 0 16,0 0-16,0 0 15,-42 0 32,0 0-47</inkml:trace>
  <inkml:trace contextRef="#ctx0" brushRef="#br0" timeOffset="9467.86">1164 3514 0,'0'0'0,"0"-21"0,0-1 16,-21 22-16,0 0 31,0 22-31,21-1 16,0 0-16,0 0 15,0 0-15,0 0 0,0 22 16,0-22-16,0 0 0,0 21 0,21-20 16,0-1-16,0 0 0,0-21 15,0 21-15,1-21 0,-1 0 0,0 0 16,21 0-16,-21 0 15,22 0-15,-1 0 0,-21 0 0,22 0 16,-22-21-16,21 0 0,22-22 16,-43 22-16,0 0 0,-21-21 15,21 21-15,-21-1 0,0-20 16,0 21-16,0 0 0,0 0 0,0-1 16,0 1-16,0 42 31,0 1-31,0-1 15,-21 0-15,21 21 0,0 1 16,0-1-16,0 0 0,0 1 16,0 20-16,-21 1 0,21-1 0,-21 1 15,21-1-15,-22 22 0,22-22 16,0-20-16,0 20 0,0-21 0,-21 1 16,21-1-16,-21-21 0,21 0 15,0 1-15,0-1 0,-21-21 16,0 0-1,0 0-15,-1 0 0,1-21 16,0-1-16,0-20 0,-21 21 16,20 0-16,1-22 0,0 1 15,0 21-15,0-21 0,0 20 0,-1 1 16,1 0-16,0 21 16,0 0-16,21 21 15,0 0-15,0 1 16,0 20-16,0-21 0,42 0 15,-21 22-15,1-22 0,-1 0 0,21 21 16,-21-21-16,22 1 0,-1-1 16,0-21-16,1 21 0,-1 0 15,0-21-15,1 0 0,-1 0 16,0 0-16,-21 0 0,22 0 0,-1-21 16,-21 0-16,22 0 0,-22 21 15,0-43-15,0 22 0,0 0 16,-21-21-16,0-1 0,0 1 0,0 21 15,21-22-15,-21 1 0,0 21 0,0-21 16,0 20-16,0 1 0,0 0 16,0 42-1,0 0 1,0 1-16,0-1 0,0 0 16,0 21-16,0-21 0,0 22 15,0-22-15,0 21 0,0-21 16,0 1-16,0 20 0,0-21 0,0 0 15,0 0-15,0 1 0,0-1 16,0 0-16,22-21 16,-22-21-1,21 0-15,-21-1 16,21 1-16,-21 0 0,0 0 16,0-21-16,21-1 0,-21 22 0,21-21 15,0-1-15,-21 1 0,22 21 16,-22 0-16,21 0 0,-21-1 15,21 1-15,0 21 0,0 0 16,0 21-16,-21 1 0,22-22 16,-1 21-16,-21 21 0,21-21 15,0 0-15,-21 1 0,21 20 0,-21-21 16,0 0-16,21 22 0,1-22 16,-22 0-16,0 0 0,21 0 0,0 0 15,0 1-15,0-22 16,0 0-16,1 0 0,-1 0 0,0 0 15,0 0-15,0-22 0,0 1 16,22 0-16,-22 0 0,0 0 0,0-22 16,0 22-16,1-21 0,-1 0 15,-21 20-15,0-20 0,21 0 16,-21 21-16,21-1 0,-21 1 16,0 0-16,0 42 31,0 0-31,0 1 0,0 20 0,0-21 15,0 21-15,0-20 0,0 20 16,0 0-16,0-21 0,0 22 0,0-22 16,0 21-16,0-21 0,21 1 15,0-1-15,1 0 0,20-21 0,-21 0 16,0 0-16,22 0 0,-22 0 16,21 0-16,-21 0 0,22 0 15,-1-21-15,0 0 0,-21-1 0,43-20 16,-43 0-16,0 21 15,0-22-15,-21 1 0,0 0 0,0 20 16,0-20-16,0 0 0,0 21 16,0-22-16,0 22 0,0 0 0,0 0 15,0 0-15,0 42 32,0 21-32,0-21 0,0 22 15,0-1-15,0 0 0,0 1 0,0-1 16,0 0-16,0 22 15,0-22-15,0 22 0,0-1 0,0 1 16,0-1-16,0 1 0,0 20 0,0 1 16,0-22-16,0 22 0,0-21 15,0-1-15,0 1 0,0-1 0,0-21 16,0 22-16,-21-22 0,21 1 16,0-1-16,0-21 0,0 21 0,0-20 15,0-1-15,0-42 31,0-1-31,21 1 0,1 0 0,-22-21 16</inkml:trace>
  <inkml:trace contextRef="#ctx0" brushRef="#br0" timeOffset="9807.67">3535 4212 0,'0'0'15,"-21"-21"-15,-1 0 0,1 0 0,0 0 16,0-1-16,21 1 0,0 0 0,0 0 16,0 0-16,21 0 0,0 21 0,22-22 15,-22 1-15,21 21 0,22 0 16,-22-21-16,0 21 0,22 0 0,-22 0 16,0 21-16,1 0 0,-1 1 15,0-1-15,-20 0 0,-1 21 16,-21-21-16,0 22 0,0-1 0,-43-21 15,22 22-15,-21-1 0,0 0 16,-1-21-16,-20 22 0,-1-1 0,1-21 16,20 0-16,-20 1 0,21 20 15,-1-42-15,1 21 0,21 0 0,0-21 16,-1 0-16,44 0 16,-1-21-1,21 0-15,0 21 0,1-42 0</inkml:trace>
  <inkml:trace contextRef="#ctx0" brushRef="#br0" timeOffset="10715.15">5186 3831 0,'21'0'0,"-21"-21"47,21 21-47,-21-21 15,0 0-15,0 0 16,0-1-1,-21 22-15,0 0 0,0 0 16,-1 0-16,1 0 0,-21 0 16,21 0-16,0 0 0,-22 22 0,22-1 15,0 0-15,0 0 0,0 0 16,-1 0-16,1 1 0,21-1 0,0 0 16,0 21-16,0-21 0,0 1 0,0 20 15,21-21-15,1 0 16,-1-21-16,21 21 0,-21-21 0,22 0 0,-1 0 15,0 0-15,-21 0 16,22-21-16,-1 21 0,0-21 0,1 21 16,-22-21-16,0 21 0,0 0 15,-42 0 1,0 21-16,-21 0 16,20 0-16,-20 1 0,0-1 0,-1 0 15,-20 21-15,21-21 0,-1 22 0,1-22 16,0 21-16,20-21 0,-20 1 15,21-1-15,0 0 0,21 0 16,0 0-16,0 0 0,21-21 16,0 0-16,21 0 15,-20 0-15,20 0 0,0-21 0,-21 21 16,22-21-16,-1 0 0,0 0 16,1 0-16,-22-1 0,21 1 0,-21 0 15,22 21-15,-22-21 0,0 21 16,0 0-1,-21 21-15,0 21 16,0-20-16,0-1 0,0 21 0,-21 0 16,0-20-16,0 20 0,21 0 0,0 1 15,-21 20-15,21-21 16,-22 1-16,22-1 0,0 0 0,0-20 16,0 20-16,0-21 0,0 21 15,0-20-15,0-1 0,0 0 16,0-42-1,22 0-15,-1-1 0,0 1 16</inkml:trace>
  <inkml:trace contextRef="#ctx0" brushRef="#br0" timeOffset="11543.68">6921 3620 0,'0'0'0,"-21"0"0,21 21 16,-21-21-16,42 0 31,0 0-16,1-21-15,20-1 0,-21 22 16,21-21-16,-20 0 0,20 0 0,-21 0 16,21-22-16,-20 22 0,-1 0 15,0 0-15,0 0 0,-21 0 0,0-1 16,0 1-16,0 0 0,-21 21 16,-21 0-16,-1 0 15,1 0-15,0 0 0,-1 21 0,-20 0 16,-1 1-16,22 20 0,-22 0 15,22-21-15,0 22 0,-1-1 0,22 0 16,0-20-16,21 20 0,0 0 16,0-21-16,0 1 0,21 20 0,0-21 15,22 0-15,-22-21 0,21 21 0,1-21 16,-1 0-16,0 22 0,1-22 16,-1 0-16,0 0 0,1 0 0,-22 0 15,0 0-15,0 0 0,0 0 16,-42 0-1,0 0-15,-21 0 16,-1 0-16,1 0 0,-22 0 16,1 21-16,21-21 0,-22 21 0,1 0 15,20 0-15,-20 0 0,20 22 0,1-22 16,0 21-16,21 1 0,-1-1 16,1-21-16,21 21 0,0 1 0,0-22 15,0 21-15,21-21 0,1 1 16,-1-1-16,0 0 0,0 0 0,0 0 15,22-21-15,-22 0 0,21 0 16,0 0-16,1 0 0,-1 0 0,0 0 16,1 0-16,-1 0 0,0-21 15,1 21-15,-1-21 0,0 0 16,-20 0-16,20-1 0,-21 1 0,21 0 16,-20 0-16,-1-21 0,0 20 0,0-20 15</inkml:trace>
  <inkml:trace contextRef="#ctx0" brushRef="#br0" timeOffset="11755.55">7366 3852 0,'42'-21'31,"-42"42"-31,21-21 0,-21 22 0,22-1 0,-1 0 16,0 0-16,0 0 0,0 0 15,0 1-15,22 20 0,-22-21 16,-21 0-16,21 0 0,0 1 0,0 20 15,1-21-15,-22 0 0,21 0 16,-21 1-16,21-22 0,0 0 16,0 0-1</inkml:trace>
  <inkml:trace contextRef="#ctx0" brushRef="#br0" timeOffset="12011.41">7916 3916 0,'0'0'0,"0"-21"15,0 0 1,-21 21-16,0 0 16,0 0-16,0 0 0,-1 0 0,1 21 15,0-21-15,0 21 0,0 0 16,-22 21-16,22-20 0,0-1 0,-21 21 16,21 0-16,-1-20 0,-20 20 15,21 0-15,0-21 0,0 22 0,21-22 16,0 0-16,-22 0 0,22 0 0,0 1 15,22-22 1,-1 0-16,0 0 0,0 0 16,0-22-16,0 1 0,1 21 15,20-21-15,-21 0 0,21 0 16</inkml:trace>
  <inkml:trace contextRef="#ctx0" brushRef="#br0" timeOffset="12331.22">8255 3831 0,'0'0'0,"0"-21"16,-21 21-1,21 21 1,-21 0-16,21 1 16,0 20-16,0-21 0,-22 21 0,22 1 15,0-1-15,0 0 0,0 1 16,0 20-16,0-20 0,-21 20 0,21 1 15,0-1-15,0 1 0,0-1 0,0 1 16,0-1-16,0 22 0,0-22 16,0 1-16,0-22 0,0 22 0,21-22 15,1-21-15,-22 21 0,21-20 0,-21-1 16,0 0-16,0 0 0,21-21 16,0-21 15,-21 0-31,0 0 0,0-22 0,0 1 15,0 0-15,0-1 0</inkml:trace>
  <inkml:trace contextRef="#ctx0" brushRef="#br0" timeOffset="12636.05">8234 3874 0,'0'0'0,"0"-22"0,0 1 0,0 0 0,0 0 16,0 0-16,21 21 15,0 0-15,-21-21 0,21 21 0,0 0 16,22 0-16,-22 0 0,0 0 16,21 0-16,-20 0 0,-1 21 15,0-21-15,0 21 0,0 0 0,-21 0 16,0 22-16,0-22 0,0 0 16,-21 21-16,-21 1 0,21-22 0,-1 21 15,-20-21-15,0 22 0,-1-22 0,22 21 16,-21-21-16,21 0 0,0-21 15,-1 22-15,1-1 0,42-21 32,1-21-32,-1-1 0,21 1 15,-21 0-15,22 0 0,-1 0 16</inkml:trace>
  <inkml:trace contextRef="#ctx0" brushRef="#br0" timeOffset="13183.74">9567 3831 0,'0'0'0,"-21"0"0,21 21 16,0 1-1,21-22-15,0 0 0,1 0 0,20 0 16,0 0-16,22 0 15,-22 0-15,22 0 0,-1-22 0,1 22 16,20-21-16,-20 21 0,-1 0 0,-20-21 16,20 0-16,-21 21 0,1 0 15,-1 0-15,-21-21 0,0 21 0,1 0 16,-1 0-16,-21-21 16,-21-1-1,-1 22-15,-20 0 0,0 0 16,-1 0-16,1-21 0,0 21 15,-22 0-15,22 0 0,0 0 0,-1 0 16,1 0-16,21 0 0,0 0 0,-1 0 16,44 0-1,-1 0 1,21 0-16,-21 0 0,22 0 0,-1 0 16,0 0-16,1 0 0,-1 0 15,-21 0-15,21 0 0,-20 0 0,20 0 16,-21 21-16,0-21 0,-21 22 0,0-1 15,0 0-15,0 0 16,0 0-16,-21 0 0,-21 1 16,-1 20-16,1-21 0,0 21 15,-1-20-15,-20-1 0,21 21 0,-1-21 16,1 0-16,0 22 0,20-22 0,1-21 16,0 21-16,21 0 0,21-21 31</inkml:trace>
  <inkml:trace contextRef="#ctx0" brushRef="#br0" timeOffset="13803.38">11176 3598 0,'0'0'0,"0"-21"16,0 0-16,0 0 15,0 0-15,0 0 0,0-1 16,0 1-16,0 0 0,0 0 15,0 0-15,0 42 32,0 0-32,0 0 0,0 22 0,0-1 15,0 0-15,0 22 0,21-22 16,0 22-16,0 20 0,-21-20 16,22 20-16,-22 1 0,0 0 0,0-1 15,0 1-15,0 0 0,0-1 16,0 1-16,0 0 0,0-1 0,0 1 15,0-21-15,-22 20 0,22-20 0,0-1 16,0 1-16,0-1 0,-21-20 0,21-1 16,0-21-16,0 0 0,0 0 15,0 1-15,-21-22 0,21-22 16,-21-20 0,0 21-16,0-21 0,21-1 15,-22 1-15,1-22 0</inkml:trace>
  <inkml:trace contextRef="#ctx0" brushRef="#br0" timeOffset="14107.88">10922 4001 0,'0'0'0,"0"-43"0,0 1 0,0 0 16,0-1-16,0 1 0,0 21 0,0-22 16,21 1-16,0 21 0,0-21 15,1 20-15,20-20 0,0 21 0,1 0 16,-1 0-16,0 21 0,1 0 0,-1 0 15,0 0-15,1 21 16,-22 0-16,21 0 0,-42 0 0,21 22 16,-21-1-16,0-21 0,0 21 0,0 1 15,-21-1-15,0-21 0,-21 22 16,20-1-16,-20-21 0,21 21 0,-21-20 16,20-1-16,1 21 0,0-42 15,0 21-15,0 0 0,0-21 16,21-21 15,21 0-31,0 0 0,0 0 0,21 0 16</inkml:trace>
  <inkml:trace contextRef="#ctx0" brushRef="#br0" timeOffset="14530.94">11917 3471 0,'0'0'0,"0"-21"0,21 0 15,-42 21 1,0 0-16,-1 21 16,1 0-16,0 1 0,-21-1 0,21 21 15,-1-21-15,-20 22 0,21-1 16,-21 0-16,20 1 0,1-22 0,0 21 16,0 0-16,21-20 0,0 20 15,0-21-15,0 0 0,0 0 16,0 1-16,21-1 0,0-21 0,0 0 15,1 0-15,20 0 0,-21 0 16,21-21-16,1-1 0,-1 1 0,-21 0 16,22 0-16,-1 0 0,0-22 0,-21 1 15,1 21-15,-1-21 0,-21-1 16,0 1-16,0 0 0,-21-1 0,-1 1 16,1 21-16,0 0 0,-21-1 15,21 1-15,-22 21 0,22 0 0,-21 0 16,-1 0-16,22 0 0,-21 21 0,21 1 15,0-1-15,-1 0 0,1 0 16,0 21-16,0-20 0,21 20 0,-21-21 16,21 0-16,0 0 0,0 1 15,0-1-15,21 0 0,0 0 16,0 0-16,22 0 0,-22-21 0,21 22 16,0-22-16</inkml:trace>
  <inkml:trace contextRef="#ctx0" brushRef="#br0" timeOffset="15343.42">12213 3937 0,'0'0'0,"42"0"31,-42-21-31,22 21 16,-22-21-16,0 0 0,21-1 16,0 1-16,0 0 0,-21-21 0,21-1 15,0 22-15,-21-21 0,22-22 16,-22 22-16,21-21 0,-21-1 0,0 22 15,21-22-15,-21 22 0,0 0 16,0-1-16,0 1 0,0 21 0,0 0 16,0-1-16,-21 22 15,0 22 1,-1-1-16,22 0 0,-21 21 0,21 1 16,-21-1-16,21 0 0,0 22 15,0-22-15,0 0 0,0 22 0,0-22 16,0 1-16,0 20 0,0-21 15,0-20-15,0 20 0,21 0 16,0-21-16,-21 22 0,22-22 0,-1 0 16,0 0-16,0 0 0,0-21 0,0 0 15,1 0-15,-1 0 0,21 0 16,-21 0-16,0-21 0,1 21 0,-1-21 16,21 0-16,-21-21 0,0 20 15,1 1-15,-1-21 0,0 0 0,0-1 16,0 1-16,0 0 0,-21-22 0,22 22 15,-22-22-15,21 1 16,-21 20-16,0 1 0,0 0 0,0 21 16,21-22-16,-21 22 0,0 0 0,0 0 15,0 42 1,0 21 0,-21-21-16,21 22 0,0-1 15,-21 0-15,21 22 0,-22-22 0,22 22 16,0-22-16,0 0 0,0 1 0,0-1 15,0 0-15,0 1 0,0-22 16,0 21-16,22-21 0,-22 1 0,21-1 16,0-21-16,0 21 0,0-21 15,0 0-15,1 0 0,-1 0 0,21 0 16,-21-21-16,22 21 0,-22-21 16,21-1-16,-21 1 0,22 0 15,-22 0-15,0 0 0,0-22 0,-21 22 16,0 0-16,21-21 0,-21 21 0,0-1 15,0 1-15,0 42 32,-21 1-17,21-1-15,0 0 0,-21 21 0,21-21 16,0 1-16,-21-1 0,21 0 0,0 0 16,0 0-16,0 0 0,0 1 15,0-1-15,21-21 0,0 0 16,0 0-16,0 0 0,1 0 15,-1-21 1,0 21-16</inkml:trace>
  <inkml:trace contextRef="#ctx0" brushRef="#br0" timeOffset="15587.97">13398 3344 0,'-63'0'31,"63"-21"-15,0 0-1,0 42 32,0 0-31,0 1-16,21-22 0,-21 21 15,21 0-15,0-21 0,1 21 0</inkml:trace>
  <inkml:trace contextRef="#ctx0" brushRef="#br0" timeOffset="16115.97">13885 3535 0,'-42'0'16,"42"21"0,0 0-16,0 0 15,0 1-15,0-1 16,0 0-16,0 0 16,0 0-16,0 0 0,0 1 15,0-1-15,0 0 0,0 0 0,0 0 16,0 0-16,0 1 0,0-1 15,-21 0-15,21 0 16,-21-21-16,-1 0 16,1-21-1,21 0-15,0 0 0,0-1 16,0 1-16,0 0 0,0-21 16,0 21-16,21-22 0,1 1 0,20 21 15,-21-22-15,0 1 0,22 21 0,-1-21 16,0 20-16,1 1 0,-1 0 15,21 0-15,-20 21 0,20 0 0,-20 0 16,-1 21-16,0 0 0,1 0 16,-22 1-16,0-1 0,0 21 15,-21-21-15,0 22 0,0-22 0,0 21 16,0-21-16,-21 22 0,0-22 16,-22 0-16,22 21 0,0-21 0,0 1 15,0-1-15,0 0 0,-1-21 0,1 21 16,42-21 15,1 0-31,-1-21 0,21 21 16,-21-21-16,22 0 0</inkml:trace>
  <inkml:trace contextRef="#ctx0" brushRef="#br0" timeOffset="16923.52">15198 3598 0,'0'0'0,"21"0"0,0-21 0,0 21 15,-21-21-15,21 0 0,-21 0 16,0 0-16,0-1 0,-21 1 16,0 0-16,0 21 0,0 0 15,-1 0-15,-20 0 0,21 0 16,0 0-16,-22 0 0,22 21 0,0 0 16,-21 1-16,21-1 0,-1 0 15,1 0-15,-21 21 0,21-20 0,21-1 16,-21 21-16,21-21 0,-22 0 0,22 1 15,0-1-15,0 0 0,0 0 16,0 0-16,0 0 0,22-21 16,-1 0-16,0 0 0,0 0 0,0 0 15,0 0-15,1 0 0,-1 0 0,0 0 16,21-21-16,-21 21 0,1-21 16,20 0-16,-21 0 0,0 0 0,0-1 15,22 1-15,-22 0 0,0-21 0,0 21 16,0-1-16,1 1 0,-1 0 15,0 0-15,0 21 16,-21-21-16,0 42 31,0 0-31,0 0 0,0 0 16,0 1-16,0 20 0,0 0 16,-21-21-16,0 22 0,0-1 0,-1 22 15,1-22-15,-21 85 0,21-64 16,0 1-16,-1 21 0,1-1 0,21-20 15,-21 20-15,21 1 0,0 0 16,0-1-16,0 1 0,0 0 0,21-22 16,0 22-16,1-22 0,-1 22 0,-21-21 15,21-1-15,0 1 0,0-22 16,0 21-16,1-20 0,-1-1 16,0 0-16,-21 1 0,0-1 0,21-21 15,-21 22-15,0-22 0,0 0 0,-21 0 16,0 0-16,0 0 0,-1 1 15,-20-22-15,0 0 0,-1 0 0,1 0 16,0 0-16,-1 0 0,1-22 0,-21 1 16,20 0-16,1-21 0,-22-1 0,22 1 15,21-21-15,-21-1 0,20 22 16,1-22-16,21-20 0,0-1 0,0 21 16,0-41-16,0 20 0,0-21 0,0 21 15,21-20-15,1 20 0,-1-21 16,0 21-16,0 1 0,21-1 15,-20 0-15,20 22 0,-21-1 0,21 1 16,-20 21-16,20 20 0,-21-20 0,0 21 16,0 21-16,1-21 0,-1 21 15,0 0-15,0 0 16,0 0-16</inkml:trace>
  <inkml:trace contextRef="#ctx0" brushRef="#br0" timeOffset="17487.97">16235 3471 0,'0'0'16,"21"-21"-16,-21-21 0,21 0 0,-21 20 16,42-105-1,-42 106-15,22 21 0,-22-21 16,21 21-1,-21 21-15,0 0 0,0 22 0,0-1 16,0 0-16,0 22 0,0-1 16,0 1-16,0-1 0,0-20 0,0 20 15,0 1-15,0 20 0,-21-20 0,-1-1 16,1 1-16,0-1 0,0 1 16,21-22-16,-21 1 0,21-1 0,-21-21 15,21 21-15,0-20 0,0-1 16,0-42-1,21-1-15,0 1 16,-21-21-16,0 21 16,21-22-16,-21-20 0</inkml:trace>
  <inkml:trace contextRef="#ctx0" brushRef="#br0" timeOffset="17819.99">16298 3429 0,'0'0'0,"0"-42"0,-21-22 0,0 22 16,0 0-16,0 20 0,21-20 0,0 21 15,0-21-15,0 20 0,0 1 16,0 0-16,0 0 0,21 0 0,0 0 16,0-1-16,21 22 0,1-21 0,-1 21 15,0 0-15,1 0 0,20 0 16,-20 0-16,20 0 0,-21 21 16,1 22-16,20-22 0,-42 21 15,22 1-15,-22 20 0,0-21 0,-21 22 16,0-22-16,0 22 0,-21-22 0,0 0 15,-22 1-15,1-1 0,0 0 16,-1-20-16,1 20 0,21-21 0,-21 0 16,-1 0-16,22 1 0,-21-22 15,21 21-15,42-21 32,0 0-17,0-21-15,0-1 0,22 22 0,-22-21 16,21 21-16,-21 0 0</inkml:trace>
  <inkml:trace contextRef="#ctx0" brushRef="#br0" timeOffset="18199.56">17081 3874 0,'0'0'0,"0"42"15,22-42 1,-1 0-1,0 0-15,-21-21 0,42 0 16,-21-1-16,1 22 0,-1-42 0,21 21 16,-21 0-16,0 0 0,1-1 15,-22-20-15,0 21 0,0 0 0,0 0 16,0-1-16,-22 22 16,1 0-16,0 0 0,-21 0 15,21 22-15,-22-1 0,22 0 0,0 0 16,-21 0-16,20 22 0,1-22 15,0 0-15,21 21 0,0-21 0,0 22 16,0-22-16,0 0 0,0 0 16,0 22-16,21-22 0,0 0 15,22 0-15,-22-21 0,0 0 16,21 0-16,-20 0 0,20 0 16,0 0-16,1-21 0,-22 0 0,21 21 15,0-21-15,1-1 0,-22 1 16,21 0-16,-21 0 0,1 0 0,-1 0 15</inkml:trace>
  <inkml:trace contextRef="#ctx0" brushRef="#br0" timeOffset="18575.43">17695 3768 0,'-21'0'0,"0"0"16,21-21-16,0-1 16,0 1-16,21 0 15,0 21-15,0 0 16,1 0-16,-1-21 0,0 21 15,21 0-15,-21 0 0,1 0 16,20 0-16,-21 0 0,21 21 0,-20 0 16,-1-21-16,0 21 0,0 1 0,0-1 15,-21 0-15,0 0 0,0 0 16,0 22-16,0-22 0,0 0 0,-21 0 16,21 0-16,-21 0 0,0 1 15,0-1-15,-1 0 0,22 0 0,-21-21 16,0 0-1,21-21 1,0 0-16,0 0 0,0-1 0,0 1 16,0 0-16,21 0 0,0 0 0,1 0 15,-1-1-15,0 1 0,-21 0 16,21 0-16,0 0 0,22 0 0,-22 21 16,0-22-16,0 22 0,21-21 15,-20 21-15,20-21 0,-21 21 0,0 0 16,22-21-16,-22 21 0,0 0 15</inkml:trace>
  <inkml:trace contextRef="#ctx0" brushRef="#br0" timeOffset="18792.47">18584 3641 0,'0'0'15,"0"21"17,0 0-32,0 0 15,0 0-15,0 1 0,0-1 16,0 0-16,-21 0 15,21 0-15,-21 0 0,21 1 0,0-1 16,0 0-16,0 0 0,0 0 16,0 0-16,0 1 0,0-1 15,21-21 1,0 0 0,0 0-16,1-21 0,-1-1 15</inkml:trace>
  <inkml:trace contextRef="#ctx0" brushRef="#br0" timeOffset="19143.66">18775 3493 0,'0'0'0,"-21"-22"0,-1 1 15,1 0-15,0 0 0,-21 21 0,21 0 16,-1 0-16,-20 0 0,21 0 16,0 0-16,0 21 0,-1-21 0,1 21 15,0 0-15,21 1 16,0-1-16,21 0 15,0-21-15,22 0 0,-22 0 16,0 0-16,21 0 0,-20 0 0,20 0 16,-21 0-16,0 0 0,22-21 15,-22 0-15,-21-1 0,21 1 16,-21 0-16,0 0 0,0 0 16,0 0-16,-21 21 0,0-22 15,-1 22-15,1 0 0,-21 0 0,21 0 16,0 0-16,-22 22 0,22-22 15,0 21-15,0 0 0,0 21 0,21-21 16,0 1-16,0 20 0,0-21 16,0 0-16,0 0 0,0 1 0,21-1 15,0 0-15,0 0 0,21-21 0,-20 21 16,-1 0-16</inkml:trace>
  <inkml:trace contextRef="#ctx0" brushRef="#br0" timeOffset="20094.96">19156 3725 0,'-21'0'31,"-1"0"-15,1 0-16,21 22 15,-21-1-15,21 0 16,-21 0-16,21 0 15,0 0-15,0 1 0,0-1 0,0 0 16,0 0-16,0 0 0,0 0 16,0 1-16,0-1 0,0 0 15,21-21-15,0 0 16,0 0-16,1 0 0,-1 0 0,0 0 16,0 0-16,0-21 0,0 0 0,1-1 15,-1 1-15,0 0 0,0 0 16,-21 0-16,0 0 0,0-1 0,0 1 15,0 0-15,0-21 0,-21 21 16,21-1-16,-42 22 0,20-21 0,1 0 16,0 21-16,-21 0 0,21 0 15,-1 0-15,1 0 0,0 0 16,42 0 0,22 0-1,-1 0-15,0 0 0,22 0 0,-1 0 16,22 0-16,-22-21 0,22 21 15,0 0-15,-22 0 0,22-21 0,-22 21 16,1 0-16,-1 0 0,1-21 0,-22 21 16,-21 0-16,1 0 0,-1 0 15,0 0-15,-42 0 32,0 21-32,-1-21 15,1 21-15,-21 0 0,21 0 0,0 0 16,-1 1-16,1-1 0,0 0 15,0 0-15,0 0 0,21 0 0,0 22 16,-21-22-16,21 0 0,0 0 0,0 0 16,0 1-16,0 20 0,0-21 15,21 0-15,0 0 0,0-21 16,21 0-16,-20 0 16,-1 0-16,0 0 0,21-21 0,-21 0 15,1 0-15,20 0 0,-21 0 0,0-1 16,22-20-16,-22 21 15,0-21-15,0-1 0,0 1 0,0 0 16,1-22-16,-22 22 0,21-22 16,-21 22-16,0-22 0,21 22 0,-21-21 15,0 20-15,0 22 0,0-21 16,0 21-16,0-1 0,0 44 16,-21-1-1,0 21-15,-1-21 0,22 22 16,0-1-16,0 21 0,-21-20 0,21-1 15,0 22-15,0-22 0,0 0 16,0 1-16,0-1 0,0 0 0,21 1 16,-21-1-16,22 0 0,-1-21 15,0 22-15,-21-22 0,21 0 16,0 0-16,0 0 0,1-21 0,-1 0 16,21 0-16,-21 0 0,0 0 15,1 0-15,-1 0 0,0 0 0,0 0 16,21-21-16,-42 0 0,43 21 0,-43-21 15,21 0-15,0 0 0,0 21 16,-21-22-16</inkml:trace>
  <inkml:trace contextRef="#ctx0" brushRef="#br0" timeOffset="20299.55">21188 4276 0,'0'0'0,"-21"0"16,21-21 31,21 21-47,-21-22 15</inkml:trace>
  <inkml:trace contextRef="#ctx0" brushRef="#br0" timeOffset="30299.96">12150 5842 0,'0'21'15,"-22"-21"-15,22-21 47,0 0-31,0 0-16,0 0 15,0-1-15,0 1 16,0 0-16,-21 21 31,0 0-31,0 0 16,0 0-16,0 21 16,-1 0-16,22 1 0,-21-1 0,0 0 15,21 21-15,0-21 0,-21 22 0,0-1 16,21-21-16,0 22 0,-21-1 15,21 0-15,0 1 0,0-1 0,0-21 16,0 21-16,0 1 0,0-1 16,0 0-16,21 1 0,0-22 15,0 21-15,0-21 0,0 1 0,1-22 16,20 0-16,-21 0 0,21 0 0,-20 0 16,20 0-16,0 0 0,-21-22 15,22-20-15,-22 21 0,21 0 0,1-22 16,-22 22-16,0-21 0,0 0 0,0 20 15,0-20-15,-21 21 0,0-21 16,0-1-16,0 1 0,0 21 16,0-22-16,-21 1 0,0 0 0,0-1 15,0 1-15,0 21 0,-1-21 0,-20 20 16,21 1-16,0-21 0,0 42 16,-1-21-16,-20 21 0,21 0 15,0 0-15,0 0 0,-22 0 0,22 21 16,0 0-16,0 0 0,0 0 0,-1 1 15,1 20-15,0 0 0,21 1 16,0-22-16,0 21 0,0 0 0,0 1 16,0 20-16,0-20 15,0-22-15,0 0 0,0 21 0,21-21 16,-21 1-16,21-1 0,1-21 0,-1 21 16,0-21-16,0 0 0,0 0 15,22 0-15</inkml:trace>
  <inkml:trace contextRef="#ctx0" brushRef="#br0" timeOffset="30647.67">12763 6096 0,'0'21'31,"22"-21"-16,-1 0 1,0 0 0,-21-21-1,0 0 1,-21 21 0,0 0-1,-1 0-15,1 0 0,0 0 16,0 0-16,21 21 15,-21-21 1,42 0 0,0 0-16,0 0 0,0 0 15,1 0-15,-1 0 0,21-21 16,-21 21-16,22-21 0</inkml:trace>
  <inkml:trace contextRef="#ctx0" brushRef="#br0" timeOffset="30907.59">13525 5800 0,'0'0'0,"-21"0"16,0 0-16,21-21 16,0-1-1,21 1-15,0 21 16,22-21-16,-22 21 0,0 0 15,0-21-15,22 21 0,-22 0 16,0 0-16,0 0 0,0 0 0,-21 21 47,-21-21-47,21 21 0,-21-21 0,0 0 16</inkml:trace>
  <inkml:trace contextRef="#ctx0" brushRef="#br0" timeOffset="31395.99">13483 5779 0,'0'0'0,"-21"42"16,0-42-1,21 21-15,-21 0 0,21 0 16,0 1-16,-22-1 0,1 0 16,21 0-16,-21 0 0,21 0 15,0 1-15,-21-1 0,21 0 0,-21-21 16,21 21-16,0 0 0,0 0 15,21-42 32,0 21-31,0-21-16,-21 0 0,21 21 16,1 0-16,-1-21 0,0 21 0,0 0 15,0 0-15,0 0 0,1 0 16,-1 0-16,0 0 0,0 0 0,0 0 15,0 0-15,22 0 0,-43 21 0,21-21 16,0 21-16,0 0 0,-21 0 16,0 1-16,0-1 0,0 0 15,0 0-15,0 0 0,-21 0 0,0 1 16,0-1-16,-22 21 0,22-21 16,-21 0-16,21-21 0,0 22 0,-22-1 15,22 0-15,-21-21 0,21 0 0,-1 0 16,1 0-16,0 0 15,0 0-15,0 0 16,21-21-16,0 0 0,0-1 16,0 1-1,0 0-15,21 21 0,0-21 0,0 21 16,0-21-16,22 21 0</inkml:trace>
  <inkml:trace contextRef="#ctx0" brushRef="#br0" timeOffset="32167.96">14224 5990 0,'0'0'16,"-21"-21"-16,0 21 0,-1 0 0,1 0 15,0 0 1,21 21-1,0 0-15,0 1 16,0-1-16,0 0 0,0 0 16,0 0-16,0 0 0,0 1 0,0-1 15,0 0-15,-21-21 16,21 21-16,0 0 0,0 0 16,0 1-1,0-44 16,0 1-31,0 0 16,0 0-16,0 0 16,0 0-16,0-1 0,0 1 0,0 0 15,0 0-15,21 0 0,0 0 0,0-1 16,-21 1-16,22 21 0,-1-21 16,0 21-16,0 0 0,0-21 0,0 21 15,1 0-15,20 0 0,-21 0 0,0 0 16,0 21-16,-21 0 15,22-21-15,-1 21 0,0 1 0,0-1 16,-21 63 0,0-62-16,0-1 0,0 0 0,0 0 15,0 0-15,0 0 0,0 1 0,0-1 16,0 0-16,0-42 47,0 0-32,0-1-15,0 1 0,0 0 0,21 0 16,0 0-16,1 0 0,-1-1 16,-21-20-16,21 21 0,0-21 0,21 20 15,-20 1-15,-1 0 0,0 0 16,0 0-16,21 0 0,-20-1 0,20 22 16,-21 0-16,0 0 0,22 0 15,-22 22-15,0-1 0,0-21 0,0 21 16,0 21-16,-21-21 0,0 1 0,0 20 15,0-21-15,0 0 0,0 22 16,-21-22-16,0 0 0,0 21 0,0-21 16,21 1-16,0-1 0,-21 0 0,21 0 15,0 0 1,21-42 15</inkml:trace>
  <inkml:trace contextRef="#ctx0" brushRef="#br0" timeOffset="32671.73">15811 5906 0,'0'0'0,"0"-22"31,-21 22-31,0 0 16,0 0-16,0 0 0,0 0 0,-1 0 16,-20 22-16,42-1 15,-42-21-15,21 21 0,-1 0 0,1 0 16,0-21-16,0 21 0,21 1 16,-21-22-16,21 21 0,0 0 15,21 0 1,0-21-1,0 0-15,0 0 0,1 0 16,-1 0-16,0 0 0,0 21 16,21-21-16,-20 0 0,-1 0 15,0 0-15,0 0 0,0 21 0,0-21 16,1 22-16,-1-22 16,-21 21-16,0 0 15,0 0-15,0 0 16,0 0-16,-21 1 0,-1-22 15,-20 21-15,21-21 0,0 0 16,-22 21-16,22-21 0,0 0 16,-21 21-16,21-21 0,-1 0 0,1 0 0,0 0 15,0 0-15,0 0 0,0 0 16,-1 0-16,1-21 16,0 21-16,0-21 15</inkml:trace>
  <inkml:trace contextRef="#ctx0" brushRef="#br0" timeOffset="33613.35">13525 5779 0,'0'-22'16,"0"1"62,22 21-63,-1-21 1,0 21-16,0 0 0,0 0 16,-21-21-16,21 21 0,1 0 15,-1 0-15,0 0 0,0 0 16,0 0-1,0 0 1</inkml:trace>
  <inkml:trace contextRef="#ctx0" brushRef="#br0" timeOffset="56684.52">12065 6837 0,'-21'-21'15,"0"21"-15,21-21 16,-22 21-16,22-22 16,0 1 15,0 42 0,0 1-31,22-1 0,-1 0 16,-21 0-16,21 0 0,0 0 0,-21 1 15,21-1-15,0 0 0,-21 0 16,22 0-16,-1-21 0,-21 21 0,21 1 16,0-22-16,-21 21 0,21-21 0,0 0 15,1 0-15,-1 21 0,0-21 16,0 0-16,0 0 0,0 0 0,1 0 15,-1 0-15,0 0 0,0 0 0,0-21 16,0 0-16,1-1 16,-1 1-16,0 0 0,0 0 15,-21 0-15,21 0 0,0-1 0,1 1 16,-1 0-16,0-21 0,21 21 0,-21-1 16,22 1-16,-22 0 0,21 0 15,1 0-15,-1 0 0,0 21 0,1-22 16,20 1-16,-21 21 15,1 0-15,-1 0 0,0 0 0,-20 0 16,20 0-16,-21 21 0,21 1 0,-20-22 16,20 21-16,-21 0 0,0 0 15,0 0-15,1 0 0,-1 22 16,-21-22-16,21 0 0,-21 0 0,21-21 16,-21 21-16,21 1 0,-21-1 15,21 0-15,1-21 0,-22 21 0,21-21 16,0 0-16,0 0 15,0 0-15,0 0 16,-21-21-16,22 21 16,-22-21-16,21 21 0,-21-21 0,0-1 15,21 1-15,0 21 0,0-21 16,-21 0-16,21 0 0,1 0 0,-1-1 16,0 1-16,0 0 0,0 0 0,22 0 15,-22 0-15,21-1 0,0 1 16,1-21-16,-1 21 0,0 0 15,1-1-15,-1 1 0,0 0 0,1 21 16,-22-21-16,21 0 0,1 21 16,-22 0-16,21 0 0,0 0 0,-20 0 15,20 0-15,-21 0 0,21 0 0,-20 0 16,20 21-16,-21 0 0,21-21 16,1 21-16,-22 0 0,64 1 15,-64-1-15,21 0 0,0-21 0,1 21 16,-1 0-16,-21-21 0,22 0 15,-1 0-15,-21 21 0,21-21 0,-20 22 16,-1-22-16,21 0 0,-21 0 16,0 0-16,22 0 0,-22 0 15,21 0-15,1 0 0,-22-22 0,21 1 16,-21 0-16,22 0 0,-1 0 0,0 0 16,1-1-16,-22-20 0,21 21 15,0-21-15,1 20 0,-1-20 0,-21 21 16,22 0-16,-22-22 0,0 22 0,0 21 15,-21-21-15,0 0 0,21 21 16,-21-21-16,21 21 16,-21-21 31,0-1-32,0 1 1</inkml:trace>
  <inkml:trace contextRef="#ctx0" brushRef="#br0" timeOffset="58051.34">12213 5567 0,'0'0'0,"21"0"31,0 0-31,-21-21 62,0 0-62,0-1 0,0 1 16,0 0-16,22 0 0,-22 0 16,21 0-16,0-1 0,0 1 15,-21 0-15,42 0 0,-20 0 0,-1 0 16,0-22-16,0 22 0,0 0 16,22 0-16,-22-22 0,0 22 0,21 0 15,-21 0-15,22 0 0,-22 0 16,21 21-16,1-22 0,-22 22 15,21 0-15,-21 0 0,22 0 0,-22 0 16,21 22-16,-21-22 0,0 21 16,1 0-16,-1 0 0,0 0 0,0 0 15,0 1-15,0-1 0,1 0 0,-1 0 16,0 0-16,21-21 0,-21 21 16,1 1-16,20-22 0,-21 21 0,21-21 15,1 0-15,-22 0 0,21 0 16,-21 0-16,22 0 0,-1 0 15,0 0-15,1 0 0,-1-21 0,0-1 0,-20 22 16,20-21-16,0 0 0,1 0 16,-1 0-16,-21 0 0,21-1 15,-20 1-15,-1 0 0,0 0 16,-21 0-16,0 0 0,21-1 0,-21 1 16,0 0-16,0 0 15,0 0-15,-21 21 16,0 0-1,21 21 1,-21 0 0,21 21-16,0-20 0,0-1 15,0 0-15,0 0 0,0 21 0,0-20 16,0-1-16,21 0 0,0 0 16,-21 0-16,42 0 0,-21-21 15,1 22-15,-1-1 0,21-21 0,-21 21 16,22-21-16,-1 0 0,0 0 15,-21 0-15,22 0 0,-1 0 0,0 0 16,1 0-16,-1 0 0,0 0 0,1 0 16,-1 0-16,22 0 0,-22-21 15,21 21-15,1 0 0,-1-21 0,1-1 16,21 22-16,-22-21 0,1 21 16,-1-21-16,1 0 0,-1 0 0,1 0 15,-22 21-15,21-22 0,-20 1 0,-1 0 16,0 0-16,1 0 0,-1 0 15,-21-1-15,22 1 0,-1 0 16,0 21-16,-21-21 0,22 21 16,-1 0-16,-21 0 0,22 0 0,-22 0 15,21 0-15,0 0 0,-20 21 16,20-21-16,0 21 0,1 0 0,-22-21 16,21 22-16,-21-1 0,0 0 0,22-21 15,-22 21-15,0 0 0,-21 0 16,21-21-16,-21 22 0,21-1 0,-21 0 15,0 0 1,0 0-16,0 0 16,0 1-16,0-1 15,-21 0-15,0-21 16,21 21-16,-21 0 16,0-21-1</inkml:trace>
  <inkml:trace contextRef="#ctx0" brushRef="#br0" timeOffset="62835.34">1185 2540 0,'0'-21'0,"-21"21"16,0 0 0,21-21-1,0 0 17,0-1-17,0 1 1,0 0 15,0 0-15,-21 21 15,0 0-31,-1 0 16,1 0-16,0 0 15,0 21-15,0-21 0,21 21 16,-21 0-16,-1 1 0,1-22 0,21 21 15,-21 0-15,0 0 0,0 0 16,0 0-16,-1 22 0,1-22 16,0 0-16,0 0 0,0 22 15,0-22-15,-1 21 0,1-21 16,0 22-16,21-22 0,-21 21 0,0-21 0,0 22 16,-1-22-16,1 21 15,-63 127 1,62-126-16,1-1 0,0 0 15,0 22-15,0-22 0,0 1 0,-1-1 16,1 0-16,21 22 0,0-22 16,-21 0-16,21 1 0,-21 20 15,21 1-15,-21-22 0,21 22 0,0 20 16,0-20-16,-21-1 16,-1 1-16,1-1 0,21 1 0,-21-1 0,0 1 15,0 20-15,21-20 0,-21 21 16,-1-1-16,22-20 0,-21 20 15,21 1-15,0-21 0,0-1 16,0 22-16,0-22 0,0 1 16,0 20-16,0-20 0,0 21 0,21-22 15,-21 1-15,22-1 0,-1 1 16,0-1-16,0 1 0,0-1 0,0 1 16,1-1-16,20 1 0,-21-1 15,21 1-15,-20-1 0,20 1 0,0-1 16,-21 1-16,22-1 0,-1-21 15,0 22-15,1-1 0,-1-20 16,-21 20-16,22 1 0,-1-1 16,0 1-16,1-22 0,-1 22 0,0-1 15,1 1-15,-1-1 0,0 1 16,1-22-16,20 21 0,-21-20 0,22 20 16,-22 1-16,22-22 0,-22 22 15,22-1-15,-1 1 0,-21-22 0,22 21 16,-22 1-16,22-22 0,-1 1 15,-20 20-15,20-21 0,-21 1 0,22-1 16,-1 0-16,-20 1 0,20 20 16,1-20-16,-1-1 0,1 0 0,-1 1 15,-20-1-15,20-21 0,-21 21 0,22 1 16,-22-1-16,1-21 16,-1 22-16,0-22 0,1 21 0,-22-21 15,21 0-15,-21 1 0,0-1 0,22 0 16,-22 0-16,0 0 0,0 0 15,0 1-15,-21-1 16,22-21-16,-22-21 94,-22 21-94</inkml:trace>
  <inkml:trace contextRef="#ctx0" brushRef="#br0" timeOffset="63855.69">2984 8869 0,'0'0'16,"0"-21"-16,0 0 16,-21-1 31,21 44 62,0-1-109,0 0 16,0 0-16,21-21 0,-21 21 15,0 0-15,22-21 0,-1 22 16,0-1-16,0 0 0,0 0 15,0 0-15,1 0 16,-1-21-16,0 22 0,21-1 0,-21-21 16,1 21-16,-1-21 0,0 21 0,0-21 15,43 21-15,-43 0 16,0-21-16,0 0 16,0 22-16,0-22 15,-21 21-15,22-21 0,-22 21 31,0 0 1,-22-21-32,1 0 0,0 21 15,21 0-15,-21-21 16,0 0-16,0 22 0,-1-1 16,1-21-16,0 21 0,0-21 15,-21 21-15,20-21 0,1 21 0,0 0 16,-21-21-16,21 22 0,-1-1 0,-20 0 15,0 0-15,21-21 0,-22 21 16,1 0-16,21 1 0,-22-1 0,1-21 16,21 21-16,-21 0 0,20 0 15,-20-21-15,21 21 0,0-21 16,-22 22-16,22-22 0,0 0 0,0 21 16,0-21-16,21 21 15,-21-21-15,-1 0 0,44-21 172,-22 0-156</inkml:trace>
  <inkml:trace contextRef="#ctx0" brushRef="#br0" timeOffset="70034.92">4720 8996 0,'0'0'0,"0"-21"0,-21 0 0,21-1 16,-21-41-16,21 42 15,-21 0-15,21-1 0,-22 1 0,22 0 16,-21 0-16,0 21 16,21 21-1,0 0-15,0 0 0,0 22 16,0-1-16,0 0 0,0 22 16,21-22-16,-21 22 0,0-22 0,21 22 15,1-22-15,-22 21 0,0-20 0,21-1 16,-21 22-16,21-22 0,-21 0 15,0 1-15,0-1 0,0 0 0,0-21 16,0 1-16,0-1 0,0 0 16,0 0-16,21-21 31,-21-21-31,0 0 0,21 0 16,-21-22-16,0 22 0</inkml:trace>
  <inkml:trace contextRef="#ctx0" brushRef="#br0" timeOffset="70395.71">4805 8890 0,'0'0'0,"-21"-21"15,-85-43 1,85 43-16,21 0 0,-22 0 16,22 0-16,0 0 0,0-1 15,0 1-15,22 0 0,20 21 16,-21-21-16,21 0 0,1 0 0,-1 21 15,0 0-15,1-22 0,-1 22 0,0 0 16,-20 0-16,20 22 0,-21-1 16,21 0-16,-20 0 0,-22 21 0,0 1 15,0-1-15,0 0 0,-22 22 16,1-22-16,-21 22 0,0-22 0,-1 0 16,1 1-16,-22-1 0,22 0 0,0 1 15,21-22-15,-1 0 0,-20 0 16,42 0-16,-21-21 15,42 0 1,0 0-16,0-21 16,22 21-16,-22-21 0,0 0 0,21 21 15,-20-21-15,-1 0 0,21-1 0,-21 22 16,0-21-16</inkml:trace>
  <inkml:trace contextRef="#ctx0" brushRef="#br0" timeOffset="71583.03">5588 8975 0,'0'0'0,"21"0"0,-21-21 16,0 42 15,-21 0-31,0 0 16,21 0-16,-21 0 0,-1 22 0,22-1 15,0-21-15,-21 22 0,0-1 16,21 0-16,0 1 0,0-1 0,0 0 15,0 1-15,0-1 0,0 0 0,0 1 16,0-1-16,21-21 0,0 0 16,1 0-16,20 1 0,-21-1 0,21-21 15,1 0-15,-1 0 0,0-21 16,1-1-16,-1 1 0,0 0 0,1 0 16,-22-21-16,21-1 0,-21 22 15,22-21-15,-43-1 0,21 1 0,-21 0 16,0-1-16,0-20 0,0 21 15,0-22-15,-21 22 0,0-1 0,-1-20 16,-20 21-16,21 20 0,0-20 16,-22 21-16,22 0 0,-21 0 0,21 21 15,0 0-15,-22 0 0,22 0 0,0 21 16,-21 0-16,20 0 0,1 21 16,0-20-16,-21 20 0,42 0 0,-21 1 15,21-1-15,0 0 0,0 1 0,0-1 16,0 0-16,21 1 0,0-22 15,0 21-15,0-21 0,22 22 16,-1-22-16,0 0 0,-21-21 0,22 21 16,-1-21-16,0 0 0,1 0 15,-1 0-15,0 0 0,1-21 0,-22 21 16,21-21-16,1 0 0,-22-22 0,21 22 16,-21 0-16,22-21 0,-22-1 15,0 1-15,0 0 0,0-1 0,0 1 16,-21-22-16,22 22 0,-22 0 0,21-1 15,-21 1-15,0 0 16,0 21-16,0-1 0,0 1 0,0 0 16,0 0-16,0 42 15,0 0-15,0 0 16,0 22-16,-21-1 0,-1 0 0,1 1 16,21-1-16,0 22 0,-21-22 15,21 0-15,-21 22 0,21-22 0,-21 0 16,21 1-16,0-22 0,0 21 0,0 1 15,0-22-15,0 21 0,21-21 0,0 0 16,0 1-16,22-1 0,-22-21 16,21 0-16,-21 0 0,22 0 0,-1-21 15,0-1-15,1 1 0,-1 0 16,0-21-16,1 21 0,-1-22 16,-21 1-16,21 0 0,-20-22 0,-1 22 15,0-22-15,-21 1 0,0 20 0,21-20 16,-21-1-16,21 22 0,-21 0 15,0-1-15,0 1 0,0 21 0,0 0 16,0 0-16,0-1 0,-21 44 31,21 20-31,-21-21 0,21 21 0,0 1 16,-21-1-16,21 0 0,-21 22 0,21-22 16,0 22-16,0-22 0,0 0 15,0 22-15,0-22 0,0 1 16,0-1-16,0 0 0,0-21 0,21 22 15,-21-22-15,21 0 0,0 0 16,0 0-16,0 1 0,1-22 0,-1 0 16,21 0-16,-21 0 0,22-22 0,-22 1 15,21 0-15,-21 0 0,0 0 16,22 0-16,-22-22 0,0 22 0,21 0 16,-20-21-16,-1 20 0,0 1 0,-21 0 15,21 0-15,-21 0 0,0 42 31,0 0-31,0 0 16,0 0-16,0 1 16,0-1-16,0 0 0,0 0 15,0 0-15,0 0 0,0 1 16,21-22-16,0 0 16,1 0-16,-1 0 15,0 0-15,-21-22 16,21 22-16,0-21 0,-21 0 15,0 0-15,0 0 0</inkml:trace>
  <inkml:trace contextRef="#ctx0" brushRef="#br0" timeOffset="71754.92">7578 8932 0,'0'0'0,"-22"0"0,-20-21 31,21 21-31,21 21 31,21 1-15,0-1-16,0-21 15,1 21-15,-1-21 0</inkml:trace>
  <inkml:trace contextRef="#ctx0" brushRef="#br0" timeOffset="72241.64">7980 9038 0,'0'43'16,"0"-22"-1,0 0-15,0 0 16,0 0-16,0 0 0,0 1 16,0-1-16,0 0 0,0 0 0,0 21 15,0-20-15,0-1 0,0 0 0,0 0 16,0 21-16,0-20 0,0-1 15,0 0-15,0 0 0,0 0 0,0 0 16,0 1-16,0-44 31,21 1-15,-21-21-16,21 21 0,-21 0 0,21-22 16,0 1-16,1 0 0,-1-1 0,0 1 15,0 0-15,0-1 0,22 1 16,-22 0-16,21 20 0,0 1 0,-20 0 15,20 0-15,0 21 0,-21 0 0,22 0 16,-1 0-16,-21 21 0,0-21 16,22 21-16,-22 0 0,-21 22 0,0-22 15,0 21-15,0-21 0,0 22 0,0-22 16,0 21-16,0-21 0,0 22 16,-21-22-16,0 21 0,21-21 15,-22 1-15,22 20 0,0-21 0,0 0 16,0 0-16,22-21 31,-1 0-31,0 0 0,0-21 16,21 0-16,-20 21 0</inkml:trace>
  <inkml:trace contextRef="#ctx0" brushRef="#br0" timeOffset="72768.35">9483 9250 0,'0'0'0,"0"-21"0,0 0 0,0-1 16,0 1-16,0 0 0,0 0 0,0 0 16,0 0-16,-22-1 0,1 1 15,0 0-15,0 21 0,0 0 16,-22 0-16,22 0 0,0 0 0,0 0 16,-21 21-16,20 0 0,1 1 15,-21-1-15,21 21 0,0-21 0,-1 0 16,1 22-16,0-22 0,0 21 15,21-21-15,0 22 0,0-22 0,0 0 16,0 0-16,0 0 0,0 1 0,21-1 16,0 0-16,0-21 0,1 0 15,-1 0-15,0 0 0,0 0 0,21 0 16,-20 0-16,-1 0 0,0-21 16,0 0-16,0-1 0,0 1 0,1 0 15,-1 0-15,0 0 0,0 0 0,-21-22 16,0 22-16,21 0 0,-21 0 15,21 0-15,-21-1 0,0 1 0,0 0 16,0 0-16,0 42 31,0 0-31,0 0 16,0 1-16,0-1 0,0 0 0,-21 21 16,0-21-16,21 22 0,0-1 15,-21 0-15,21 1 0,-21-1 16,0 22-16,21-22 0,0 21 0,0 1 15,0-1-15,0 1 0,0-1 0,0 22 16,0-21-16,0-1 0,0 22 0,0-22 16,0 1-16,21 20 0,-21-20 0,0-1 15,0 1-15,0-1 0,21 1 16,-21-1-16</inkml:trace>
  <inkml:trace contextRef="#ctx0" brushRef="#br0" timeOffset="73025.2">9398 10986 0,'0'84'0,"0"-41"0,0-213 0,0 213 15,0 126-15,0-148 0,0 21 0,-21-20 16,0-22-16,-1 21 0,1 0 0,0-21 15,0 0-15,0 0 0,0 0 16,-1 0-16,1-21 0,0 0 0,-21-1 16,21 1-16,-1-21 0,1 21 0,0-22 15,0-20-15,0 21 0,0-22 0,-1 1 16,1-1-16,0-21 0,0-20 0,21 20 16,0 0-16,0 1 0,0-1 15,0 0-15,21 1 0,0 20 16,22 1-16,-22-1 0,21 22 0,-21-1 15,22 1-15,-1 0 0,-21-1 0,21 22 16,1 0-16,-1 0 0,-21 0 16,0 0-16,22 21 0,-22 0 0,0-22 15,0 22-15</inkml:trace>
  <inkml:trace contextRef="#ctx0" brushRef="#br0" timeOffset="73606.87">10033 8932 0,'0'0'0,"0"-21"0,0 0 0,0 0 16,-21-21-16,21 20 0,0 1 0,0 0 15,0 0-15,0 0 0,0 0 0,0-1 16,-21 1-1,21 42 1,0 22-16,0-1 16,0 0-16,0 1 0,0 20 15,0 1-15,21-1 0,-21 1 0,21-1 16,-21 1-16,0-1 0,0-20 0,0 20 16,21 1-16,-21-22 0,0 0 15,0 1-15,0-1 0,0-21 0,0 0 16,0 22-16,0-22 0,0-42 31,0-1-31,0 1 0,0-21 16</inkml:trace>
  <inkml:trace contextRef="#ctx0" brushRef="#br0" timeOffset="73947.67">9948 8784 0,'0'0'0,"-21"-21"0,0 0 15,0 0-15,0 0 0,21-1 0,0 1 16,0 0-16,0 0 0,21 0 16,0 0-16,0-1 15,0 22-15,22-21 0,-1 0 0,-21 21 16,21 0-16,1 0 0,-1 0 0,0 0 16,-20 0-16,20 21 0,-21 0 15,21 1-15,-42-1 0,22 0 0,-22 21 16,0 1-16,0-22 0,0 21 15,-22 0-15,1 1 0,0-22 16,0 21-16,-21-21 0,20 22 0,-20-22 16,21 0-16,-21 0 0,20 0 0,1 1 15,0-1-15,0-21 0,21 21 16,0 0-16,0 0 16,21-21-1,0 0-15,0 0 16,1 0-16,-1 0 0,0 0 0</inkml:trace>
  <inkml:trace contextRef="#ctx0" brushRef="#br0" timeOffset="74351.44">10583 9313 0,'-21'22'15,"42"-44"-15,-42 65 0,0-22 0,21 0 0,-21 0 16,42-42 15,0 0-31,0 0 16,0 0-16,1-1 0,-1 1 15,0-21-15,0 0 0,0 20 0,0-20 16,-21 21-16,22-21 0,-22 20 16,0 1-16,0 0 0,-22 21 15,1 0 1,0 21-16,0 0 0,0 22 0,0-22 15,-1 21-15,1-21 0,0 22 16,0-1-16,21-21 0,-21 22 0,21-1 16,0-21-16,0 21 0,0-20 0,0-1 15,0 0-15,21 0 0,0 0 0,0 0 16,0-21-16,1 0 0,-1 0 16,21 0-16,-21 0 0,22 0 0,-22 0 15,21 0-15,-21 0 0,22 0 0,-22-21 16,21 0-16,-21 0 0,0 0 15,1 21-15,20-21 0,-21-1 16,0 1-16,0 0 0,1 0 0</inkml:trace>
  <inkml:trace contextRef="#ctx0" brushRef="#br0" timeOffset="74760.75">11261 9250 0,'0'0'0,"-43"-21"15,22 21-15,21-21 16,0-1-16,0 1 15,0 0-15,0 0 16,21 21-16,0-21 0,1 0 16,20 21-16,-21 0 0,0 0 15,22 0-15,-22 0 0,21 0 0,-21 0 16,0 0-16,22 0 0,-22 21 0,0 0 16,0 0-16,0 0 0,-21 22 15,0-22-15,0 0 0,0 0 0,0 21 16,0-20-16,0 20 0,-21-21 0,0 0 15,21 0-15,-21 1 0,0-1 0,0 0 16,21 0-16,-22-21 0,22-21 31,0 0-31,0 0 16,0-1-16,0 1 0,0 0 16,0-21-16,22 21 0,-1-22 15,-21 22-15,21-21 0,0 21 0,0-22 16,0 22-16,-21 0 0,22 0 0,-1 0 15,0-1-15,0 22 16,0 0-16,0 0 16,1 0-1,-1 0-15</inkml:trace>
  <inkml:trace contextRef="#ctx0" brushRef="#br0" timeOffset="75027.21">12086 8996 0,'0'0'0,"0"-21"16,0 42 15,0 0-31,-21 0 16,21 0-16,0 1 0,0-1 0,-21 0 15,21 0-15,0 0 0,0 0 16,0 22-16,0-22 0,0 0 0,0 0 15,0 0-15,0 1 0,-21-1 16,21 0-16,0 0 31,0-42 1</inkml:trace>
  <inkml:trace contextRef="#ctx0" brushRef="#br0" timeOffset="75318.92">12107 8848 0,'-42'-21'16,"21"21"-16,21-22 15,-21 22 1,21-21-16,0 0 0,0 0 15,0 0-15,0 0 16,0-1 0,0 44 15,0-1-15,0 0-16,0 0 0,0 0 15,0 0-15,0 1 0,21-1 16,0 0-16,0 0 0</inkml:trace>
  <inkml:trace contextRef="#ctx0" brushRef="#br0" timeOffset="76342.84">12636 8954 0,'-21'0'31,"0"0"-16,21 21-15,-21 0 0,0 0 16,21 0-16,-21 0 0,-1 1 16,1-1-16,21 0 0,0 21 15,-21-21-15,21 1 0,-21-1 0,21 21 16,0-21-16,0 0 0,0 1 16,0-1-16,21 0 0,0-21 15,0 0-15,1 21 0,-1-21 0,21 0 16,-21 0-16,0 0 0,1 0 0,20-21 15,-21 21-15,21-21 0,-20 0 16,-1-1-16,0 1 0,0 0 0,0 0 16,0-21-16,-21 20 0,0-20 0,0 0 15,0 21-15,0-22 0,-21 22 0,0-21 16,0 21-16,-21-1 16,20 1-16,-20 21 0,0 0 0,21 0 15,-22 0-15,1 0 0,21 0 0,-22 0 16,22 0-16,21 21 0,0 1 15,21-1 1,22-21-16,-1 0 0,0 0 16,1 0-16,20 0 0,1 0 15,20 0-15,-20 0 0,21 0 0,-22 0 16,22 0-16,-22-21 0,1 21 0,20-22 16,-20 1-16,-22 21 0,22-21 15,-22 0-15,0 0 0,1 21 16,-22-21-16,0 21 0,0 0 0,-21-22 15,-21 22 1,0 0 0,0 22-16,0-1 0,-1-21 0,-20 21 15,21 21-15,-21-21 0,20 1 0,-20 20 16,0-21-16,21 21 0,-22-20 16,1 20-16,21-21 0,0 21 0,-22-20 15,22 20-15,21-21 0,0 0 16,0 0-16,0 1 0,0-1 0,0 0 15,0 0-15,21-21 0,0 21 16,22-21-16,-22 0 0,0 0 0,21 0 16,1 0-16,-1 0 0,-21 0 0,22 0 15,-1-21-15,-21 21 0,0-21 16,22 0-16,-22 0 0,0-1 0,0 1 16,0-21-16,0 0 0,1 20 0,-1-41 15,0 21-15,-21-22 0,0 22 0,21-22 16,-21 1-16,0-1 0,0 22 15,0-22-15,0 22 0,0 0 0,0 21 16,0-22-16,0 22 0,0 0 0,0 0 16,0 42 15,0 0-31,0 21 0,0-20 16,0 20-16,0 0 0,0 22 0,0-22 15,0 0-15,-21 22 0,21-22 16,-21 22-16,21-22 0,0 0 0,0 1 15,0-1-15,0 0 0,0 1 0,0-22 16,0 0-16,0 21 0,0-20 16,21-1-16,0-21 0,0 21 0,0 0 15,1-21-15,-1 0 0,0 21 0,21-21 16,-21 0-16,1 0 0,-1 0 0,0 0 16,0 0-16,0 0 0,0 0 15,1-21-15,-1 21 0,-21-21 16,21 21-16,-21-21 0,21 0 15,-21-1-15,0 1 16</inkml:trace>
  <inkml:trace contextRef="#ctx0" brushRef="#br0" timeOffset="76639.91">14605 9292 0,'-42'0'31,"42"21"-31,-22-21 0,1 0 16,21-21 15</inkml:trace>
  <inkml:trace contextRef="#ctx0" brushRef="#br0" timeOffset="94089.17">4932 10097 0,'0'0'0,"-21"0"16,21 21-16,-22-21 0,1 0 15,0 0-15,0 0 0,0 21 16,0-21-16,-1 0 0,-20 0 15,21 0-15,0 0 0,0 0 0,-1 0 16,1 0 0,42 0 46,1 0-62,20 0 0,-21 0 16,0 0-16,22 0 0,-22 0 15,21 0-15,0 0 0,1 0 0,-1 0 16,0 0-16,1 0 0,-1-21 0,22 21 16,-22 0-16,21 0 0,1-21 15,-22 21-15,22 0 0,-1 0 0,22 0 16,-22-22-16,1 22 0,-1 0 16,1 0-16,-1 0 0,1-21 0,-1 21 15,1 0-15,-1-21 0,1 0 0,-1 21 16,1-21-16,21 21 15,-1-21-15,1-1 0,0 22 0,-1-21 16,1 21-16,0-21 0,-22 21 0,22-21 16,-22 0-16,22 21 0,0-21 15,-22 21-15,22-22 0,-1 22 0,1-21 16,0 21-16,-22-21 0,22 21 16,0-21-16,-1 21 0,-20-21 15,-1 21-15,1-21 0,-1 21 0,1-22 0,-22 22 16,22-21-16,-22 21 0,0 0 15,1-21-15,-22 21 0,21 0 0,-21 0 16,22-21-16,-22 21 0,0 0 16,0 0-1,-21-21 63,21 0-78</inkml:trace>
  <inkml:trace contextRef="#ctx0" brushRef="#br0" timeOffset="95128.43">11790 9864 0,'0'0'16,"-64"0"0,43 0-16,0 0 0,0 0 15,0 0 1,-1 0-16,1 0 0,0 0 15,0 0-15,0 0 0,0 0 16,-1 0-16,1 0 0,0 0 16,0 0-16,0 0 0,0 0 15,-1 0-15,1 0 16,0 0 0,0 0-16,0 0 15,0 0-15,-1 0 16,1 0-16,0 0 15,0 0-15,0 0 0,0 0 16,-1 0-16,1 0 16,0 0-16,0 0 15,42 0 48,0 0-48,22 0-15,-1 0 0,0 0 16,22 0-16,-1 0 0,1-21 0,-1 21 16,22 0-16,21-22 0,-22 1 15,22 21-15,0-21 0,0 21 0,21-21 16,-21 0-16,0 21 0,21-21 0,-22-1 16,1 22-16,21-21 0,-21 0 15,21 21-15,-21-21 0,0 0 0,0 0 16,-1 21-16,-20-22 0,0 22 15,-1-21-15,-20 21 0,-1 0 16,1-21-16,-1 21 0,-20 0 0,-1-21 16,0 21-16,1 0 0,-1 0 0,-21 0 15,0-21-15,1 21 0,-1 0 16,0 0-16,0 0 16,-42 0 46,0 0-46,0 0-16,-1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6T04:22:30.4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5588 572 0,'0'-22'16,"-21"1"-1,0 21 1,21-21 0,0 42 30,0 0-46,0 1 16,0 20-16,21-21 0,-21 0 16,21 22-16,-21-1 0,0 0 0,21 22 15,0-22-15,-21 22 0,21-22 16,-21 21-16,0 1 0,0-1 0,0 1 16,22-1-16,-22 1 0,0-1 15,21 1-15,-21 21 0,0-22 0,0 22 16,21-22-16,0 1 0,-21-1 15,21 1-15,-21-1 0,0-20 0,0 20 16,21-21-16,-21 1 0,22-22 16,-22 21-16,0-21 0,0 22 0,0-22 15,0 0-15,0 0 16,0-42 15,0 0-31,0 0 0,-22-22 16</inkml:trace>
  <inkml:trace contextRef="#ctx0" brushRef="#br0" timeOffset="1711.54">5482 656 0,'-42'-21'32,"63"21"14,0 0-46,0 0 0,0 0 16,1 0 0,20 0-16,-21 0 0,21 0 0,-20 0 15,20 0-15,0 0 0,1 0 16,20 0-16,-21 0 0,1 0 0,20 0 16,-20 0-16,20 0 0,1 0 15,-1 0-15,1 0 0,20 0 0,1 0 16,21-21-16,-22 21 0,22 0 15,0-21-15,-21 21 0,21 0 0,-1-21 16,1 21-16,0-22 0,0 22 16,21 0-16,0-21 0,-21 21 0,21 0 15,-21-21-15,-1 21 16,22 0-16,0-21 0,0 21 0,0 0 16,0-21-16,0 0 0,0 21 15,0 0-15,-21-22 0,21 22 0,0 0 16,0-21-16,0 21 0,-21 0 15,21-21-15,-21 21 0,0-21 0,0 21 16,-1 0-16,1-21 0,21 21 16,-21 0-16,0-21 0,0 21 0,0 0 15,-1-22-15,-20 1 0,21 21 16,0 0-16,-22-21 0,22 21 0,-21 0 16,21-21-16,0 21 0,-22 0 15,22 0-15,-21-21 0,-22 0 16,22 21-16,-22 0 0,22-22 0,-21 22 15,-1 0-15,22-21 0,-22 21 16,1-21-16,-1 21 0,1-21 0,-1 21 16,1 0-16,-1-21 0,1 21 15,-22 0-15,22-21 0,-22 21 0,0 0 16,1 0-16,-22-22 0,21 22 16,-21 0-16,0 0 0,1 0 0,-1-21 15,0 21-15,0 0 0,0 0 16,0 0-1,-21 21 32,0 1-31,0-1-16,0 0 0,0 0 0,-21 0 16,21 0-16,0 1 0,0 20 15,0-21-15,0 21 0,-21-20 0,21-1 16,0 21-16,0 0 0,0-20 15,0 20-15,0 0 0,0-21 0,0 22 16,0-1-16,0 0 0,21 22 16,-21-22-16,21 1 0,1 20 15,-22 1-15,0-22 0,21 21 0,-21-20 16,21 20-16,-21-20 0,21 20 0,-21-21 16,0 22-16,21-22 0,-21 1 15,0 20-15,0-21 0,0 22 16,0-22-16,0 22 0,0-22 0,0 0 15,0 1-15,0-1 0,0 0 0,-21 1 16,21-22-16,-21 21 0,21-21 16,-21 1-16,21-1 0,0 0 0,-21 0 15,21 0-15,-22 0 0,1 1 0,0-1 16,0-21-16,0 21 16,0-21-16,-1 0 15,1 0-15,0 0 0,-21 21 0,21-21 16,-1 0-16,-20 0 0,0 0 15,-1 0-15,1 0 0,-21 0 0,20 0 16,-20 0-16,-1 0 0,1 0 16,-1 0-16,1 0 0,-22 0 0,22 0 15,-1 0-15,-21 0 0,1 0 0,-1 0 16,0 0-16,1 0 0,-1 0 16,-21 0-16,22 0 0,-22 0 0,21 0 15,0 0-15,-20 0 0,-1 0 0,21 0 16,-21 0-16,0 0 0,1 0 15,-1 0-15,0 0 0,0 0 0,0 21 16,0-21-16,1 0 0,-22 0 16,21 0-16,0 21 0,-21-21 15,21 0-15,0 0 0,22 22 0,-22-1 16,0-21-16,21 0 0,-21 0 16,1 21-16,-1 0 0,21-21 0,-21 0 15,0 21-15,1-21 0,20 21 16,0-21-16,-21 0 0,22 22 0,-1-22 15,0 0-15,1 21 0,-1 0 0,22-21 16,-22 0-16,0 21 0,22-21 16,-22 0-16,22 21 0,-1-21 0,1 0 15,-1 21-15,1-21 16,-1 0-16,1 22 0,20-22 0,-20 0 16,-1 21-16,1-21 0,20 21 15,-20-21-15,21 0 0,-1 0 0,1 21 16,0-21-16,-1 0 0,1 0 0,0 0 15,-1 0-15,1 21 0,0-21 16,20 0-16,-20 0 0,0 0 0,21 0 16,-22 21-16,22-21 0,-21 0 15,21 0-15,-22 0 0,22 22 0,-21-22 16,21 0-16,-22 0 0,22 0 16,-21 0-16,21 21 0,-22-21 0,22 0 15,0 21-15,0-21 16,0 0-16,-1 0 0,1 0 0,0 0 31,21-21 0,0 0-15,0-1-16,0 1 0</inkml:trace>
  <inkml:trace contextRef="#ctx0" brushRef="#br0" timeOffset="2527.07">6329 1376 0,'21'0'16,"0"0"-1,0-21-15,-21 0 16,21-1-16,1 22 16,-1-21-16,0 0 0,-21 0 0,21 0 15,0-22-15,0 22 0,-21 0 16,0 0-16,0 0 0,0 0 0,0-1 16,0 1-16,-21 21 15,0 0-15,0 0 0,-21 0 0,20 21 16,1 1-16,-21-1 0,21 0 15,0 0-15,-1 0 0,1 0 16,0 1-16,21-1 0,0 0 16,0 0-16,0 0 0,0 0 0,0 1 15,0-1-15,0 0 0,0 0 16,21-21-16,0 21 0,1 0 0,-1 1 16,21-1-16,-21 0 0,0 0 15,1 0-15,-1 0 0,-21 1 0,0-1 16,0 21-16,0-21 0,0 0 15,-21 22-15,-22-22 0,22 0 0,-21 0 16,-1 0-16,22 1 0,-21-1 16,21-21-16,-22 0 0,22 0 15,-21 0-15,21 0 0,0 0 0,-22-21 16,22 21-16,0-43 0,21 22 16,0 0-16,0 0 0,0-22 0,0 22 15,0 0-15,0 0 0,21-21 16,0 20-16,0 1 0,1 0 0,20 0 15,-21 0-15,21 0 0</inkml:trace>
  <inkml:trace contextRef="#ctx0" brushRef="#br0" timeOffset="2879.64">6921 1397 0,'43'21'15,"-22"-21"1,-21-21-16,21 0 16,-21 0-16,0 0 15,21-1-15,-21 1 0,0 0 16,0 0-16,0 0 16,-21 21-16,0 0 15,0 0-15,0 21 16,-1 0-16,1-21 0,0 21 0,0 22 15,0-22-15,21 0 16,0 0-16,0 0 0,0 0 0,0 1 16,0-1-16,0 0 0,0 0 15,21 0-15,0-21 0,0 21 0,0-21 16,1 0-16,-1 0 0,0 0 16,0 0-16,21 0 0,-20 0 0,20-21 15,-21 0-15,0 0 0,22 21 0,-22-21 16</inkml:trace>
  <inkml:trace contextRef="#ctx0" brushRef="#br0" timeOffset="3319.17">7514 1228 0,'0'0'0,"0"-21"0,0-1 15,0 1 1,-21 21-16,0 0 16,0 0-16,-1 0 0,1 0 15,0 0-15,0 21 0,21 1 0,-21-1 16,0 0-16,-1 0 0,22 0 15,0 0-15,0 22 0,-21-22 0,21 0 16,0 0-16,0 22 0,0-22 16,0 0-16,0 0 0,0 0 0,0 0 15,21-21-15,1 0 16,-1 0-16,0 0 16,0-21-16,0 0 15,0 0-15,-21 0 16,22-22-16,-22 22 0,0 0 0,0-21 15,0 21-15,0-22 0,0 22 16,0 0-16,0 0 0,0 0 0,0-1 16,0 44-1,21-22 1,-21 21-16,21 0 0,-21 21 16,21-21-16,-21 1 0,0-1 0,0 0 15,21 0-15,0 0 0,-21 0 16,22-21-16,-1 22 0,0-22 15,0 21-15,0-21 0,0 0 16,1 0-16,-1 0 16,0 0-16,0-21 0,0-1 15,0 22-15,1-21 0</inkml:trace>
  <inkml:trace contextRef="#ctx0" brushRef="#br0" timeOffset="3682.77">7959 1270 0,'0'0'0,"0"-21"0,-22 21 0,1 0 0,0 0 16,21-21-16,-21 21 0,21-21 16,0-1-16,0 1 15,0 0-15,21 21 0,0-21 16,0 0-16,1 21 0,-1-21 16,0 21-16,21 0 0,-21 0 0,22 0 15,-22 0-15,21 21 0,-21 0 16,1 0-16,-1 0 0,0 0 0,0 1 15,0-1-15,-21 0 0,0 0 16,0 21-16,0-20 0,0-1 16,0 0-16,0 0 0,-21-21 15,0 0-15,0 0 16,21-21 0,0 0-16,0 0 0,0-1 15,0 1-15,0 0 0,0 0 16,0 0-16,0 0 0,0-22 15,0 22-15,0 0 0,0 0 0,21 21 16,0-21-16,-21-1 0,21 1 16,0 21-16,1-21 0,-1 21 0</inkml:trace>
  <inkml:trace contextRef="#ctx0" brushRef="#br0" timeOffset="4390.63">8657 974 0,'0'0'0,"-21"0"16,0 0-16,0 0 16,-1 0-16,1 0 15,0 0-15,21 21 0,-21 0 16,21 0-16,0 22 0,0-22 16,0 0-16,0 0 0,0 0 15,0 0-15,0 1 0,0-1 0,0 0 16,0 0-16,0 0 0,21 0 15,0-21-15,-21 22 0,21-22 0,1 0 16,-1 0-16,0 0 0,0 0 0,0 0 16,0 0-16,1 0 0,-1-22 15,0 1-15,21 0 0,-42 0 16,21 0-16,1-22 0,-1 1 16,-21 0-16,0-1 0,0 1 0,21-21 15,-21 20-15,0-20 0,0 20 16,21-20-16,-21 21 0,0-1 0,0 22 15,0-21-15,0 21 0,0-1 16,21 22-16,0 22 16,-21-1-1,0 0-15,0 21 0,0 1 0,0-1 16,0 0-16,0 22 0,0-22 16,0 22-16,0-22 0,0 0 15,0 22-15,0-22 0,0 0 0,0-20 16,0 20-16,0-21 0,0 0 15,0 0-15,0 1 0,0-1 16,0-42 15,0-1-15,0 1-16,0 0 0,0 0 0,22 0 16,-1-22-16,-21 22 0,21-21 15,0 21-15,0 0 0,22-22 0,-22 22 16,0 0-16,21 0 0,-21 0 15,22 21-15,-22 0 0,0 0 0,0 0 16,0 21-16,1 0 0,-1 0 16,-21 0-16,0 0 0,0 22 15,0-22-15,0 0 0,0 21 0,0-20 16,0-1-16,-21 0 0,-1 0 16,22 0-16,0 0 0,0-42 31,0 0-31,22 0 15</inkml:trace>
  <inkml:trace contextRef="#ctx0" brushRef="#br0" timeOffset="5583.01">10520 1037 0,'-21'0'16,"21"-21"31,0 0-32,0 0-15,21 0 16,-21-1-16,21 1 0,0-21 15,0 21-15,0-22 0,-21 22 0,22-21 16,-22 0-16,21 20 0,-21-20 16,0 21-16,0-21 0,0 20 15,0 1-15,0 0 0,-21 21 16,-1 21 0,22 0-16,-21 1 15,21-1-15,0 21 0,0 22 16,0-1-16,0 1 0,0-1 0,0 22 15,0-22-15,0 22 0,0 0 16,0-22-16,0 22 0,0-1 0,0 1 16,0 0-16,21-1 0,-21 1 15,0 0-15,22-22 0,-22 22 16,0-22-16,0-20 0,21 20 0,-21-20 16,0-1-16,0 0 0,21-21 15,-21 1-15,21-1 0,-21 0 0,21-21 16,0 0-16,1 0 15,-1-21-15,-21-22 0,21 22 16,0-21-16,-21 0 0,0-1 0,21-20 16,-21-1-16,0 1 0,0-1 15,0-20-15,-21 20 0,0-21 0,0 22 16,-22-1-16,22 22 0,-21-21 0,0 20 16,-1 1-16,1 21 0,0-22 15,-1 43-15,1-21 0,21 0 16,-22 21-16,22 0 0,0 0 15,21-21-15,0 0 16,0 0-16,21-1 16,0 1-16,22 0 0,-22 0 15,21 0-15,1 0 0,-1-22 16,21 22-16,-20-21 0,20-1 0,1 22 16,-22-21-16,0 21 0,1 0 15,-1-1-15,-21 1 0,22 0 16,-43 0-16,-22 21 15,1 0 1,0 21-16,0 0 16,0 0-16,0 1 0,21 20 15,0-21-15,0 21 0,-22-20 0,22 20 16,0 0-16,0-21 0,0 22 16,0-22-16,22 0 0,-1 0 0,0 0 15,0 1-15,0-22 0,0 0 16,22 0-16,-22 0 0,0 0 0,21 0 15,-20 0-15,20 0 0,-21-22 16,0 1-16,0 0 0,22-21 0,-22 21 16,-21-22-16,0 1 0,0 21 15,0-22-15,0 1 0,0 0 16,-21-1-16,0 1 0,-1 21 0,1 0 16,-21 0-16,21 21 0,-22 0 15,1 0-15,21 0 0,0 0 0,-22 0 16,22 0-16,0 21 0,0 0 15,21 0-15,0 0 0,0 0 0,0 22 16,0-22-16,21 0 0,0 0 16,0 0-16,1 1 0,20-22 0,-21 0 15,21 21-15,-20-21 0,20 0 16,-21 0-16</inkml:trace>
  <inkml:trace contextRef="#ctx0" brushRef="#br0" timeOffset="5939.57">11493 804 0,'0'0'0,"0"-21"16,0 0-16,0 0 0,0 0 16,0 0-1,0-1-15,22 22 16,-1 0-16,0 0 0,0 0 16,0 0-16,0 0 0,1 22 0,20-22 15,-21 21-15,21 0 0,-20 0 16,-1 21-16,0-20 0,0 20 15,-21-21-15,0 21 0,0-20 0,0 20 16,0-21-16,0 0 0,-21 0 16,0 1-16,21-1 0,-21-21 0,21-21 31,0-1-31,0-20 16,0 21-16,0-21 0,0-1 15,21-20-15,0 20 0,0 1 0,0 0 16,0-1-16,1 1 0,20 0 15,-21 21-15,21-22 0,-20 22 0,20 0 16,-21 0-16,0 0 0,0 21 16,1 0-16,-1 0 0</inkml:trace>
  <inkml:trace contextRef="#ctx0" brushRef="#br0" timeOffset="8542.86">6816 2180 0,'0'21'16,"21"-42"31,0 21-47,0-21 0,0 0 0,0 0 15,1 21-15,-1-21 0,0-1 16,-21 1-16,0 0 0,21 21 0,-21-21 15,0 0-15,0 0 0,-21 21 16,0 0-16,0 0 0,-1 0 16,-20 0-16,0 0 0,21 21 0,-22 0 15,1 0-15,0 0 0,20 0 16,-20 1-16,21-1 0,0 21 0,0-21 16,21 0-16,0 1 0,0-1 15,0 0-15,21 0 0,0 0 16,21 0-16,-21-21 0,22 22 15,-22-22-15,21 0 0,1 0 0,-1 0 16,-21 0-16,21 0 0,-20 0 16,20-22-16,-21 22 0,-21-21 0,-21 21 31,0 0-31,0 0 0,-22 0 16,1 0-16,0 0 0,-1 21 0,1-21 15,0 22-15,20-1 16,-20 0-16,21 0 0,0 0 0,21 0 15,0 1-15,0-1 16,0 0-16,21-21 0,0 0 0,0 21 16,0-21-16,22 0 0,-22 0 15,21 0-15,-21 0 0,22-21 0,-1 21 16,-21-21-16,22 0 0,-22-1 16,21-20-16,0 21 0,-20 0 0,-1-22 15,21 22-15,-21-21 0,0 21 16,1-22-16,-22 1 0,0 21 0,21-21 15,-21-1-15,0 1 0,0 0 16,0-1-16,0 22 0,0-21 0,0 21 16,0-1-16,0 1 15,0 42 1,-21 22-16,21-22 16,0 0-16,0 21 0,0 1 15,0-22-15,0 21 0,0 1 0,0-1 16,0 0-16,0 1 0,0-22 15,0 21-15,21 0 0,0-20 0,-21 20 16,21-21-16,0 0 0,0 0 16,1 1-16,-1-22 0,0 0 0,0 0 15,0 0-15,0 0 0,22-22 16,-22 1-16,21 0 0,-21 0 0,22 0 16,-22 0-16,0-1 0,0-20 15,0 21-15,-21-21 0,0 20 16,0 1-16,0-21 0,0 21 0,0 0 15,0-1-15,-21 22 0,0 0 16,0-21-16,0 21 0,0 0 16,-1 0-16,1 21 0,0 1 15,21-1-15,0 0 0,0 0 0,0 0 16,0 0-16,0 22 0,0-22 16,0 0-16,0 0 0,0 0 0,21 1 15,0-1-15,1-21 0,-1 21 16,0-21-16,0 0 0,21 0 0,-20 0 15,-1 0-15,21 0 0,-21-21 16,0 21-16,22-21 0,-22-1 16,0 1-16,21 0 0,-42 0 0,22 0 15,-1 0-15,-21-1 0,0 1 16,21 0-16,-21 0 0,0 0 0,0 0 16,0 42 15,0 0-31,0 0 15,0 0-15,0 0 0,0 1 0,0-1 16,0 0-16,0 0 0,0 0 16,0 0-16,0 1 15,21-22-15,-21-22 47,0 1-47,0 0 16,0 0-16,0 0 0,21-22 0,-21 22 15,0 0-15,21 0 0,-21 0 0,0 0 16,22-1-16,-1 1 0,0 21 16,0 0-1,0 0-15,0 21 16,1 1-16,-22-1 0,0 0 0,21 21 16,0-21-16,-21 1 0,21-1 15,-21 0-15,0 0 0,21 0 0,0 0 16,-21 1-16,22-22 0,-22 21 15,21-21-15,0 0 16,0 0-16,0 0 0,0-21 16,1-1-16,-1 1 15,-21 0-15,21 0 0,0 0 0,0 0 16,-21-22-16,21 22 0,1-21 16,-22 21-16,0-22 0,21 22 0,0 0 15,-21 0-15,21 21 16,-21-21-16,0 42 15,0 0-15,0 0 16,-21 0-16,21 0 16,-21 1-16,21-1 0,-21 21 0,21-21 15,0 0-15,0 1 0,0-1 16,0 21-16,0-21 0,0 0 0,21 1 16,0-1-16,0-21 15,0 0-15,0 0 0,1 0 16,20 0-16,-21 0 0,0 0 0,22-21 15,-22-1-15,0 1 0,21 0 16,-21 0-16,1 0 0,-1 0 0,0-22 16,0 22-16,-21 0 0,0-21 15,0 20-15,0 1 0,21 0 0,-21 0 16,0 42 15,0 0-31,0 0 16,0 1-16,0-1 0,0 0 15,0 0-15,0 0 0,0 0 16,0 1-16,21-22 0,-21 21 16,0 0-16,22-21 15,-1 0-15,-21-21 16,21 21 0,-21-21-16,21-1 0,-21 1 0,0 0 15,0-21-15,21 21 0,-21-1 16,0-20-16,0 21 0,21 0 15,1 0-15,-22-1 0,21 22 0,0 0 32,0 0-32,-21 22 0,0-1 15,0 0-15,0 0 0,0 0 16,0 0-16,21 1 0,-21-1 0,21 0 16,-21 0-16,0 0 0,0 0 0,22-21 15,-1 22-15,0-22 16,0 0-16,0 0 0,0 0 15,1 0-15,-1 0 16,0 0-16,0-22 0,0 1 16,0 0-16,-21 0 0,0-21 0,22 20 15,-22-20-15,0 0 0,0-1 16,0-20-16,0 21 0,0-22 0,0 22 16,0-1-16,0 1 0,0 21 15,0-21-15,0 20 0,0 44 31,-22-1-31,22 21 0,-21 0 16,21 1-16,0-1 0,0 22 16,0-22-16,0 0 0,0 22 0,0-22 15,0 0-15,0 1 0,0-22 16,0 21-16,0-21 0,0 1 16,0-1-16,0 0 0,21 0 0,1-21 15,-1 0-15,0 0 16,0 0-16,0 0 0,0 0 0,1 0 15,-1-21-15,-21 0 0,21 0 16,-21-1-16,21 1 0,-21-21 0</inkml:trace>
  <inkml:trace contextRef="#ctx0" brushRef="#br0" timeOffset="8702.77">9631 1842 0,'0'0'0,"-43"0"0,22 0 0,0 0 15,-21 0-15,21 0 0,21 21 31,21-21-15,0 0-16,21 0 0,1 0 16,20-21-16,1 21 0,-1-22 0,1 1 15,20 0-15,1 0 0,-22-21 16</inkml:trace>
  <inkml:trace contextRef="#ctx0" brushRef="#br0" timeOffset="9230.45">11599 1524 0,'-21'-42'15,"0"42"-15,0 0 16,21 21 0,0 0-16,-21 21 15,21 1-15,0-1 0,-22 0 16,22 1-16,0-1 0,0 22 0,0-22 15,0 0-15,0 1 0,0-22 16,0 21-16,0-21 0,0 0 0,0 1 16,0-1-16,0 0 0,22-42 31,-1 0-31,-21-1 16,21 1-16,0 0 0</inkml:trace>
  <inkml:trace contextRef="#ctx0" brushRef="#br0" timeOffset="9430.62">11684 1566 0,'0'0'16,"0"-21"-16,0-21 16,0 63-1,21 0 1,-21 0-16,0 1 0,0 20 0,0 0 16,0 1-16,0-1 0,0 0 0,0 1 15,0-1-15,0-21 0,0 21 16,0 1-16,0-22 0,0 0 0,0 0 15,0 0-15,0 1 0</inkml:trace>
  <inkml:trace contextRef="#ctx0" brushRef="#br0" timeOffset="9606.52">11493 1905 0,'0'0'0,"22"-21"31,-1 21-31,0 0 16,0-21-16,21 21 0,1-21 15,-1-1-15,0 1 0,1 21 0,-1-21 16,0 0-16,1 0 0,-1 0 16,-21-1-16,22 1 0,-22 0 15</inkml:trace>
  <inkml:trace contextRef="#ctx0" brushRef="#br0" timeOffset="9802.41">11980 1545 0,'-21'0'15,"42"0"1,22 0 0,-22 0-16,0 0 0,21 0 0,1-21 15,-1 21-15,-21 0 0,21 0 16,1-21-16,-22 21 0,0 0 0,21 0 15,-20 0-15</inkml:trace>
  <inkml:trace contextRef="#ctx0" brushRef="#br0" timeOffset="9999.12">12277 1524 0,'0'42'15,"-22"-20"-15,22-1 0,0 0 16,0 0-16,0 21 0,-21-20 0,21 20 15,0-21-15,0 21 0,0-20 16,0 20-16,0-21 0,0 0 0,0 22 16,0-22-16,0 0 0,0 0 15,0 0-15,0 0 16,21-21 0,1 0-16,-1 0 15,-21-21-15,21 0 0,0 0 0,-21 0 16</inkml:trace>
  <inkml:trace contextRef="#ctx0" brushRef="#br0" timeOffset="10666.87">12552 1482 0,'0'0'0,"0"21"32,0 0-32,0 0 15,0 22-15,0-22 0,0 21 0,0-21 16,0 22-16,0-1 15,0 0-15,0-21 0,0 22 0,0-22 16,0 21-16,0-21 0,0 1 0,0-1 16,0 0-16,0 0 15,0-42 17,0 0-32,0 0 0,21-1 0,-21 1 15,0-21-15,0 0 0,0-1 16,0 1-16,0 0 0,0-1 15,0 1-15,0 0 0,0 20 0,0 1 16,0 0-16,0 0 0,0 0 16,21 21-16,0 0 0,-21 21 15,0 0-15,21 0 16,-21 0-16,22 1 0,-22 20 0,21 0 16,-21-21-16,0 22 0,0-1 15,0-21-15,21 22 0,-21-22 0,0 0 16,0 0-16,0 0 0,0 0 15,21-21-15,0 0 16,0 0-16,1-21 16,-1 21-16,-21-21 0,21-21 15,0 21-15,0-22 0,0 1 16,1 0-16,-1-1 0,0 1 16,0 0-16,0-1 0,0 22 0,22-21 15,-22 42-15,-21-21 0,21 21 0,0 0 16,-21 21-1,0 0-15,0 0 0,0 21 16,0 1-16,0-1 0,0 0 16,0 1-16,0-1 0,0 0 0,0 1 15,-21-1-15,21-21 0,-21 22 16,21-22-16,0 0 0,0 0 0,0 0 16,0 0-16,21-21 31,0-21-16,0 0-15,1 0 0,-1 0 16,0-22-16,0 22 0,0-21 0</inkml:trace>
  <inkml:trace contextRef="#ctx0" brushRef="#br0" timeOffset="10950.96">13525 1418 0,'0'0'0,"0"-21"0,0 42 31,0 0-31,0 22 15,0-22-15,0 0 16,-21 21-16,0 1 0,21-22 16,-21 21-16,0 1 0,0-1 0,21 0 15,0 1-15,0-1 0,-22-21 16,22 21-16,0-20 0,0-1 0,0 0 16,0 0-16,0 0 0,22-21 15,-22 21-15,21-21 0,0 0 16,0 0-16,0 0 0,0 0 0,1 0 15,-1-21-15,0 0 0,21 21 16,-21-21-16,1 0 0,-1 21 0,21-21 16,-21-1-16,0 1 0,1 0 15,-1 21-15,-21-21 0,21 21 0</inkml:trace>
  <inkml:trace contextRef="#ctx0" brushRef="#br0" timeOffset="11918.43">8276 2752 0,'21'0'47,"0"-21"-32,1 21-15,-1 0 0,0 0 0,0-22 16,21 1-16,-20 21 0,20 0 16,0 0-16,-21-21 0,22 21 0,-22 0 15,0 0-15,0 0 0,0 0 16,1 0-16,-22 21 15,-22 0 1,-20-21-16,21 22 0</inkml:trace>
  <inkml:trace contextRef="#ctx0" brushRef="#br0" timeOffset="12170.27">8509 2752 0,'0'21'15,"0"0"1,0 0-16,-21 0 0,21 1 0,0-1 16,0 21-16,-21-21 0,21 22 15,0-22-15,0 21 0,0 0 0,0-20 16,0 20-16,0-21 0,-22 21 16,22-20-16,0-1 0,0 0 0,0 0 15,0 0-15,22-21 31,-1 0-31,0-21 0,-21 0 16,21 0-16,0 0 0,0-1 16</inkml:trace>
  <inkml:trace contextRef="#ctx0" brushRef="#br0" timeOffset="12542.65">8763 2942 0,'0'0'16,"0"-21"-1,0 0 1,0 0-16,21 0 16,0 21-1,0 0-15,1 0 0,-1 0 0,0 0 16,0 0-16,0 0 0,22 0 0,-22 21 16,0 0-16,0-21 0,21 21 15,-20 0-15,-1 22 0,-21-22 0,0 0 16,0 0-16,0 21 0,0-20 15,0-1-15,0 21 0,0-21 0,-21 0 16,21 1-16,0-1 0,-22-21 16,1 21-16,21-42 15,0 0 1,0-1-16,0 1 0,0 0 16,0 0-16,0 0 0,0-22 0,21 22 15,1-21-15,-1 21 0,-21 0 16,21-22-16,0 22 0,0 0 0,0 0 15,-21 0-15,22-1 0,-1 1 0,0 21 16,0-21-16</inkml:trace>
  <inkml:trace contextRef="#ctx0" brushRef="#br0" timeOffset="13122.67">9440 3048 0,'0'21'31,"0"-42"-15,21 21-16,1-21 15,-1 0-15,0 0 0,0-1 0,-21 1 16,21 0-16,0 0 0,1 21 16,-22-21-16,21 0 0,-21-1 0,-21 22 31,-22 0-31,22 0 15,0 22-15,0-1 0,0 0 0,-1 0 16,1 0-16,0 0 16,21 22-16,0-22 0,0 0 0,-21 0 15,21 0-15,0 1 0,0-1 0,0 0 16,0 0-16,0 0 0,21 0 16,0 1-16,0-22 0,1 21 15,-1-21-15,0 0 0,0 0 16,21 0-16,-20-21 0,20-1 0,0 1 15,-21 21-15,22-21 0,-1 0 16,0 0-16,1 0 0,-22-22 0,21 22 16,-21 0-16,1 0 0,20 0 15,-42-1-15,21 1 0,-21-21 16,21 21-16,-21 0 0,0-1 16,-21 22-1,0 0-15,0 0 16,0 22-16,-1-1 0,1 0 0,0 0 15,0 0-15,21 0 0,0 1 16,0-1-16,0 21 0,0-21 0,0 0 16,0 1-16,0-1 0,21 0 15,0 0-15,0-21 0,1 0 16,-1 0-16,0 0 0,0 0 16,0 0-16,22 0 0,-22 0 0,0-21 15,21 0-15,-21 0 0,1-1 16</inkml:trace>
  <inkml:trace contextRef="#ctx0" brushRef="#br0" timeOffset="13578.16">11007 2731 0,'0'0'0,"21"0"0,-21-22 0,21 22 16,-21-21-16,0 0 0,21 21 15,0-21-15,0 0 16,-21 0-16,0-1 16,-21 22-1,0 0 1,0 0-16,0 0 0,-22 22 0,22 20 16,0-21-16,0 0 0,-21 0 15,20 22-15,1-22 0,21 21 0,0-21 16,0 1-16,0-1 0,0 0 15,0 0-15,0 0 0,21 0 16,1-21-16,-1 22 0,0-1 0,0-21 16,0 21-16,22-21 15,-22 21-15,0 0 0,0 0 16,-21 1-16,0-1 16,-21-21-16,0 21 0,0-21 15,-22 21-15,1-21 0,0 0 0,-1 0 16,22 0-16,-21 0 0,-1 0 15,22 0-15,0 0 0,0 0 0,0-21 16,0 0-16,21 0 0,0-1 16,0 1-16,0 0 0,21 0 15,0 0-15,0 0 0,0-1 0,0 1 16</inkml:trace>
  <inkml:trace contextRef="#ctx0" brushRef="#br0" timeOffset="13827.44">11282 2561 0,'0'0'0,"0"-21"16,21 0 0,-21 42-16,0 0 15,0 0-15,0 1 0,0-1 0,-21 21 16,0-21-16,21 22 0,-22-22 0,22 21 16,0 0-16,-21-20 0,0 20 15,21 0-15,-21-21 0,21 22 0,0-22 16,0 0-16,0 0 0,0 0 15,0 1-15,0-1 0,0 0 16,21-21-16,0 0 0,0 0 16,1 0-16,-1 0 15,0-21-15,-21 0 0,21-1 16</inkml:trace>
  <inkml:trace contextRef="#ctx0" brushRef="#br0" timeOffset="14002.12">11070 2921 0,'0'0'0,"-21"0"31,21-21-31,21 21 16,0-21-16,0 21 0,1 0 0,20-21 16,0 21-16,-21 0 0,22-22 15,-1 22-15,-21 0 0,22-21 0,-22 21 16,21-21-16</inkml:trace>
  <inkml:trace contextRef="#ctx0" brushRef="#br0" timeOffset="14375.06">11515 2836 0,'0'0'0,"-22"0"31,22-21-31,0 0 16,0 0-1,22 21-15,-1 0 0,0 0 0,0 0 16,0 0-16,0 0 16,1 21-16,-1 0 0,0 0 15,-21 1-15,0-1 16,0 21-16,0-21 0,0 0 0,0 1 16,0-1-16,0 0 0,0 0 0,-21-21 15,21 21-15,0 0 16,0-42-1,0 0 1,0 0 0,0 0-16,0 0 0,21-1 0,-21 1 15,21-21-15,-21 21 0,21 0 0,0-22 16,-21 22-16,22 0 0,-1 0 16,0 0-16,0-1 0,-21 1 0,21 21 15,0-21-15,1 0 0,-1 21 16</inkml:trace>
  <inkml:trace contextRef="#ctx0" brushRef="#br0" timeOffset="14771.66">11980 2646 0,'0'42'16,"0"-21"-16,0 1 0,0-1 15,-21 0-15,0 0 0,21 21 16,0-20-16,-21-1 0,21 0 0,0 0 16,0 0-16,0 0 0,0 1 15,0-1-15,0 0 16,21-21-16,-21 21 0,21-21 15,0 0-15,0 0 16,1 0-16,-1 0 0,0 0 0,0 0 16,0 0-16,0-21 0,1 0 0,-1 21 15,0-21-15,0-1 0,0 1 16,-21 0-16,21 0 0,1 0 0,-22-22 16,0 22-16,0 0 0,0 0 15,21 0-15,-21 0 0,0-1 16,0 44 15,0-1-31,0 0 0,0 0 16,0 21-16,0-20 0,0-1 15,0 0-15,0 0 0,0 0 16,0 0-16,0 1 0,0-1 16,0 0-1,21-21-15,0 0 0,0 0 16,0 0-16,-21-21 0,43 0 0,-22-1 15,0 22-15</inkml:trace>
  <inkml:trace contextRef="#ctx0" brushRef="#br0" timeOffset="15590.31">12700 2455 0,'0'-42'16,"0"84"-16,0-105 0,0 42 0,0 0 15,-21 21 1,21 21-16,-21 0 0,-1 0 15,22 0-15,-21 22 0,0-22 16,21 21-16,0 0 0,0 1 0,-21-22 16,21 21-16,0 1 0,0-1 15,0-21-15,0 21 0,0-20 16,0-1-16,0 0 0,0 0 0,0 0 16,0 0-16,21-21 15,-21 22-15,21-22 0,0 0 0,1 0 16,-1 0-16,0-22 0,0 1 15,0 21-15,-21-21 0,21 0 16,1 0-16,-22 0 0,0-1 0,21 1 16,-21 0-16,21 0 0,-21 0 15,0 0-15,0 42 32,0 0-32,0 0 15,0 0-15,0 0 0,0 1 16,0-1-16,0 0 0,0 0 15,0 0-15,0 0 0,0 1 16,21-22 0,0 0-16,0 0 15,1 0-15,-1 0 0,0 0 16,0 0-16,0-22 0,0 1 0,-21 0 16,22 0-16,-1 0 0,-21 0 15,0-1-15,0 1 0,21-21 0,-21 21 16,21 0-16,-21-1 0,0 1 15,0 42 1,0 1 0,0-1-16,0 0 15,0 0-15,0 0 0,0 0 0,0 1 16,0-1-16,21 0 16,0-21-16,1 0 15,-1 0-15,0 0 16,0 0-16,0 0 0,0-21 15,1 0-15,-1 21 0,0-22 16,0 1-16,0 0 0,0 21 0,1-21 16,-1 0-16,0 21 0,0 0 15,0 0-15,0 0 16,-21 21-16,0 0 0,22 0 16,-22 0-16,21-21 15,-21 22-15,0-1 0,0 0 16,21-21-16,-21 21 15,21-21-15,-21 21 0,21-21 16,0 0-16,1 0 16,-1-21-1,0 0-15,-21 0 0,0 0 16,0-1-16,0 1 0,0-21 0</inkml:trace>
  <inkml:trace contextRef="#ctx0" brushRef="#br0" timeOffset="15798.3">12827 2625 0,'0'0'0,"-42"21"0,-1-21 0,22 0 0,0 21 16,42-21 0,0 0-16,22 0 0,-1 0 15,0-21-15,1 21 0,20-21 16,-21 0-16,22 21 0,-22-22 0,1 22 15,-1-21-15,0 21 0,-21 0 16,1 0-16</inkml:trace>
  <inkml:trace contextRef="#ctx0" brushRef="#br0" timeOffset="16479.16">7472 3344 0,'0'0'0,"127"-63"16,-106 42-1,0 21-15,-21 21 31,-21 0-31,-21 21 0,20-20 16,-20 20-16,0 0 0,-1 22 16,-20-1-16,-1 1 0,1-1 0,-1 22 15,-20 0-15,-22-1 0,21 22 16,-21-21-16,22 21 0,-22-1 0,21 1 16,22-21-16,-22 21 0,22 0 0,-1-1 15,1 1-15,-1-21 0,1 0 16,-1-1-16,22 1 0,-22-22 0,1 1 15,20-1-15,1 1 0,0-22 16,-1 1-16,22-1 0,0-21 0,0 0 16,0 0-16,0-21 0,21-21 31,0 0-31,0-21 0,21 21 16,0-22-16,0 1 0,0 0 0</inkml:trace>
  <inkml:trace contextRef="#ctx0" brushRef="#br0" timeOffset="16834.63">5842 4953 0,'0'0'0,"0"-42"0,0 21 16,0-22-16,0 22 0,0 0 0,0 0 15,-21 21 1,21 21-16,-21 0 0,21 0 16,-22 0-16,1 22 0,21-1 15,0 0-15,-21 1 0,0-1 16,0 0-16,0 22 0,21-22 0,-22 1 15,1-1-15,0 21 0,0-20 16,0-1-16,0 0 0,21 1 0,0-22 16,-22 21-16,22-21 0,0 22 15,0-22-15,0 0 0,0 0 16,22-21-16,-1 0 0,0 0 16,21 0-16,-21 0 0,22 0 15,-1 0-15,22 0 0,-22-21 0,21 0 16,-20 21-16,20-21 0,1 0 15,-22-1-15,22 1 0,-22 0 16,0 0-16,1 0 0,-1 21 0,0-21 16,-21 21-16,22 0 0,-43-22 15,-21 22 1</inkml:trace>
  <inkml:trace contextRef="#ctx0" brushRef="#br0" timeOffset="17638.86">1947 6477 0,'0'0'16,"-42"-127"-1,42 106-15,-21 0 0,21 0 16,-21-1-16,21 1 0,-22 21 16,22 21 15,0 1-31,0 20 0,0 0 16,0 1-16,0 20 0,0 1 15,0-1-15,0 1 0,0 20 16,0-20-16,0 20 0,0 22 0,0-21 15,0 21-15,0-22 0,0 22 16,22-21-16,-22 0 0,0-1 0,21 1 16,-21 0-16,0-22 0,0 22 0,21-22 15,0 1-15,-21-1 0,21-20 16,-21-1-16,0 0 0,21-21 0,1 1 16,-1-22-16,-21-22 15,21 1-15,-21 0 0,21-21 16,-21-1-16,0-20 15</inkml:trace>
  <inkml:trace contextRef="#ctx0" brushRef="#br0" timeOffset="18673.15">1990 6498 0,'0'0'0,"-22"-21"0,-41-106 31,42 127-31,21-21 0,0 0 16,0 0 0,0-1-16,21 22 0,0 0 15,21-21-15,-20 21 0,20 0 16,0-21-16,22 0 0,20 21 0,1 0 16,0-21-16,21 21 0,-1-21 15,1 21-15,21-22 0,0 22 0,21-21 16,1 0-16,-1 21 0,0-21 15,21 0-15,-21 0 0,43-1 0,-22 1 16,22 0-16,-22 0 0,22 21 16,-22-21-16,21 0 0,1-1 0,-1 1 15,-20 0-15,20 0 0,-20 21 16,-1-21-16,21 0 0,-20-1 16,20 1-16,-42 21 0,22-21 0,-1 0 15,0 21-15,-20-21 0,20 0 16,-42 21-16,21-22 0,-21 22 0,-21-21 15,0 21-15,0-21 0,-22 21 0,1-21 16,-22 21-16,1 0 0,-1-21 16,-20 21-16,-1 0 0,-21 0 0,0 0 15,1 0-15,-22 21 32,0 0-32,-22-21 15,22 21-15,-21 0 16,21 1-16,0 20 0,0-21 0,-21 21 15,21-20-15,-21 20 0,21 0 0,0 1 16,0-1-16,0 0 0,0 1 16,0-1-16,0 21 0,0-20 0,0 20 15,0 1-15,0-1 0,0 22 0,0-22 16,21 22-16,0-21 0,0 20 16,-21-20-16,22-1 0,-1 22 0,-21-22 15,0 22-15,21 0 0,-21-22 0,21 22 16,-21-22-16,0 22 0,0-21 15,0-1-15,0-21 0,0 22 0,0-22 16,-21 22-16,0-22 0,0 0 16,-1 22-16,1-22 0,0-21 15,0 22-15,-21-22 0,20 21 0,-20-21 16,21 1-16,-21-1 0,-1 0 0,-63 0 16,64 0-16,0-21 0,-22 0 15,1 0-15,-1 0 0,1 21 16,-22-21-16,0 0 0,-20 0 0,20 0 15,-21 0-15,0 0 0,0 0 0,-21 0 16,0 22-16,0-22 0,-21 0 16,21 0-16,-21 0 0,0 21 15,0-21-15,-22 0 0,1 21 0,0-21 16,-1 21-16,1-21 0,0 21 16,-1 0-16,-20-21 0,21 22 0,-22-1 15,22 0-15,-1 0 0,-20 0 16,21 0-16,-22 1 0,1-1 0,20 0 15,1 0-15,0 0 0,-1 0 0,1 1 16,21-1-16,0 0 0,21 0 16,0 0-16,21 0 0,0 1 0,0-22 15,0 21-15,22-21 0,-22 21 16,21-21-16,0 21 0,22-21 0,-1 0 16,1 21-16,21-21 0,-1 0 15,22 0-15,-21 0 0,63 0 47,0-21-47,21 0 0,-20-21 0,20 20 16</inkml:trace>
  <inkml:trace contextRef="#ctx0" brushRef="#br0" timeOffset="19234.88">2138 6879 0,'0'0'16,"0"-21"-16,0 0 0,0 0 16,0 0-16,0-1 15,0 1-15,21 21 0,0-21 0,0 0 16,0 21-16,22 0 0,-22 0 15,21 0-15,1 21 0,-22 0 0,21 0 16,-21 1-16,0-1 0,1 21 16,-22-21-16,0 22 0,0-22 15,0 21-15,0 0 0,0-20 0,-22 20 16,1-21-16,0 0 0,21 0 16,-21 1-16,21-1 0,-21-21 15,0 0-15,21-21 16,0-1-16,0 1 15,0 0-15,0-21 0,0 21 0,0-22 16,21 1-16,0 0 0,0 20 16,0-20-16,0 0 0,1-1 15,20 22-15,-21 0 0,0-21 0,22 21 16,-22 21-16,0-22 0,21 22 16,-21 0-16,1 0 0,-1 0 0,0 0 15</inkml:trace>
  <inkml:trace contextRef="#ctx0" brushRef="#br0" timeOffset="19802.81">2879 6858 0,'0'0'0,"21"21"0,-21 0 15,21-21 1,0 0 0,-21-21-16,0 0 0,21 21 15,0-21-15,1 0 0,-22 0 0,0-1 16,0 1-16,0 0 0,0 0 15,0 0-15,0 0 0,-22 21 32,1 0-32,0 0 0,21 21 0,-21 0 15,0 0-15,0 0 16,21 22-16,0-22 0,0 21 0,0-21 16,0 0-16,0 22 0,0-22 0,0 0 15,0 21-15,0-20 0,21-1 16,0-21-16,0 21 0,-21 0 0,21-21 15,22 0-15,-22 0 0,0 0 16,0 0-16,0-21 0,22 0 0,-22 0 16,21-1-16,-21 1 0,22 0 15,-22 0-15,21-21 0,-21-1 0,0 22 16,1-21-16,-1-22 0,0 22 16,-21-22-16,0 22 0,0-21 0,0 20 15,0 1-15,0-22 16,0 43-16,0-21 0,0 21 0,0 0 15,-21 42 1,21 21 0,-21-21-16,21 22 0,-22 20 15,22-21-15,-21 22 0,21-22 0,-21 22 16,21-1-16,0-20 0,0-1 16,0 21-16,0-41 0,0 20 0,0 0 15,0-21-15,0 1 0,0-1 16,21 0-16,0-21 0,1 0 15,-1 0-15,0 0 0,0 0 0,0 0 16,0-21-16,-21 0 16,22-1-16</inkml:trace>
  <inkml:trace contextRef="#ctx0" brushRef="#br0" timeOffset="19998.62">3196 6795 0,'0'0'0,"-21"0"16,42 0 0,0 0-1,0 0-15,22-22 0,-22 22 0,21-21 16,1 0-16,-1 0 16,0 0-16,1 0 0,-1-1 0,-21 1 15,21 0-15,1 21 0,-22-21 16</inkml:trace>
  <inkml:trace contextRef="#ctx0" brushRef="#br0" timeOffset="21479.48">3789 6541 0,'0'21'16,"0"0"-16,0 0 15,0 0-15,0 0 0,0 1 16,0-1-16,0 21 0,0-21 0,0 0 16,0 1-16,0-1 15,0 0-15,0 21 0,0-21 0,21 1 16,0-1-16,-21 0 15,21-21-15,0 0 0,1 0 0,-1 0 16,0 0-16,0 0 0,0 0 16,0 0-16,-21-21 0,22 0 15,-1-1-15,0 1 0,-21 0 0,21 0 16,-21 0-16,21 0 0,-21-22 16,0 22-16,0-21 0,0 21 0,0-22 15,0 22-15,0 0 0,0 0 16,0 0-16,0 42 31,0 0-15,0 0-16,0 21 0,0-20 0,0-1 15,0 21-15,0-21 0,0 0 16,0 22-16,0-22 0,0 0 0,0 0 16,0 0-16,0 1 0,0-1 0,21 0 15,1-21-15,-1 0 16,0 0-16,0 0 0,0 0 15,0 0-15,1-21 0,-1 0 16,0 21-16,0-22 0,21 1 0,-20-21 16,-1 21-16,0 0 0,0-22 15,0 22-15,-21 0 0,0-21 16,0 20-16,0 1 0,0 0 0,0 0 16,0 0-16,-21 21 15,0 0-15,0 0 0,0 0 16,-1 0-16,1 0 15,42 0 17,1 0-32,-1 0 0,0 0 15,21 0-15,-21-21 0,1 21 0,-1 0 16,0-22-16,0 22 0,0 0 16,-21 22-1,0-1 1,0 0-16,0 0 0,0 0 0,0 0 15,0 1-15,0-1 0,0 21 16,0-21-16,0 0 0,0 1 0,0-1 16,0 0-16,0 0 0,21-21 0,1 21 15,-1-21-15,0 0 0,0 21 16,0-21-16,22 0 0,-22 0 0,0 0 16,21 0-16,-21 0 0,22-21 15,-22 21-15,0-21 0,21 0 0,-20 0 16,-1 0-16,-21-1 0,21 1 0,-21-21 15,21 21-15,-21 0 0,0-22 16,0 22-16,0-21 0,0 21 16,0-1-16,0 1 0,0 0 15,0 42 1,0 0 0,0 1-16,0-1 0,0 0 15,0 0-15,0 21 0,0-20 0,0-1 16,0 0-16,0 0 0,0 0 15,0 22-15,0-22 0,0 0 16,0 0-16,0 0 0,0-42 47,0 0-31,0 0-16,0 0 0,0-1 0,0-20 15,0 0-15,0 21 0,0-22 0,0 1 16,21 0-16,-21-1 0,0 1 15,21 21-15,1-22 0,-1 22 0,-21 0 16,21 0-16,0 0 0,0 21 16,0 0-16,1 0 0,-1 0 0,-21 21 15,21 0-15,0 0 0,-21 22 0,0-22 16,21 21-16,-21 0 0,0 1 16,0-1-16,0-21 0,21 22 0,-21-1 15,0-21-15,0 21 16,0-20-16,0-1 0,22 0 0,-1-21 15,-21 21-15,21-21 0,0 0 0,0 0 16,0 0-16,1 0 0,-1 0 16,21 0-16,-21 0 0,22-21 0,-22 0 15,21 0-15,-21-1 0,22-20 16,-22 21-16,0-21 0,21-1 0,-21 1 16,1 21-16,-22-22 0,0 1 0,0 21 15,0-21-15,0 20 0,0 1 16,-22 21-1,1 0-15,0 0 0,0 0 16,0 21-16,0 1 0,21-1 16,0 0-16,0 0 0,0 21 0,0-20 15,0-1-15,0 0 0,21 0 16,0 0-16,21 0 0,-21-21 0,1 22 16,-1-1-16,0 0 0,0 0 15,0-21-15,-21 21 16,0 0-1,-21 1-15,0-22 16,0 0-16,0 0 0,-1 21 0,1-21 16,-21 0-16,21 0 0,0 0 15,21-21 1,0-1 0,21 22-16,0-21 0,0 0 0</inkml:trace>
  <inkml:trace contextRef="#ctx0" brushRef="#br0" timeOffset="21790.56">6646 6181 0,'0'0'0,"-84"0"16,62 0-16,22 21 15,-21-21-15,21 21 0,-21 0 16,21 22-16,0-22 0,0 21 16,0 0-16,0 1 0,0-1 0,0 0 15,0 1-15,0-1 0,0-21 16,0 22-16,0-1 0,0-21 0,0 0 16,0 22-16,0-22 0,0 0 0,0 0 15,21-21 1,0 0-16,1-21 15,-1 0-15,0 0 16,0-1-16,0-20 0</inkml:trace>
  <inkml:trace contextRef="#ctx0" brushRef="#br0" timeOffset="22443.16">6794 6181 0,'0'0'0,"0"-21"0,0-1 15,0 44 16,0-1-31,0 0 0,0 21 0,0-21 16,0 22-16,0-1 0,0 0 16,0 1-16,0-1 0,0 0 0,0 1 15,0-1-15,0-21 0,0 22 16,0-22-16,0 0 0,0 0 16,0 0-16,0 0 15,0-42 1,22 21-16,-1-21 15,0 0-15,0-21 0,-21 20 0,21 1 16,0-21-16,1 21 16,-1-22-16,0 22 0,0-21 0,-21 21 0,21 0 15,0 21-15,-21 21 32,0 0-32,0 0 0,22 0 15,-22 0-15,0 1 0,0 20 0,0-21 16,21 0-16,-21 0 0,21 1 15,0-1-15,0 0 0,0 0 16,1-21-16,-1 0 0,0 0 16,21 0-16,-21 0 0,1 0 0,20 0 15,-21-21-15,0 0 0,22 0 16,-22-1-16,21 1 0,-21 0 0,0-21 16,22-1-16,-22 22 0,0-21 0,0 0 15,0 20-15,-21-20 0,0 21 16,0 0-16,0 0 0,-21 21 31,0 0-31,0 21 0,0 0 0,0 0 16,-1 0-16,22 22 0,-21-22 15,21 21-15,0-21 0,0 22 16,0-22-16,0 0 0,0 0 0,0 0 16,21 0-16,1 1 0,-1-22 15,0 21-15,0-21 0,21 0 0,1 0 16,-1 0-16,0 0 0,1 0 0,-1 0 15,0-21-15,1-1 0,-1 1 16,0 21-16,-20-21 0,-1 0 0,21 0 16,-42 0-16,0-1 0,0 1 0,0 0 15,0 0-15</inkml:trace>
  <inkml:trace contextRef="#ctx0" brushRef="#br0" timeOffset="22666.11">6477 6498 0,'0'0'0,"42"0"16,-21 0-16,43 0 0,-22-21 16,22 21-16,-1-21 0,22 0 15,-22 0-15,1-1 0,-1 1 16,1 0-16,-1 21 0,-20-21 0,-1 0 15,0 21-15,-20 0 0,-1-21 16</inkml:trace>
  <inkml:trace contextRef="#ctx0" brushRef="#br0" timeOffset="23879.19">3344 8107 0,'21'0'0,"-42"0"0,64-21 0,-22 0 15,-21-1-15,21 1 0,0-21 0,0 21 16,-21 0-16,0-1 0,0-20 16,0 21-16,0 0 0,0 0 0,0-22 15,-21 22-15,0 0 0,-21 0 16,20 0-16,-20-1 0,0 1 0,-1 21 16,1 0-16,0 0 0,-1 0 15,22 0-15,-21 21 0,21 1 16,-22-1-16,22 21 0,0-21 15,0 22-15,0-1 0,21 0 0,0 1 16,0 20-16,0-21 0,0 1 16,0-22-16,0 21 0,21-21 0,0 1 15,0-1-15,0-21 0,1 0 16,-1 0-16,0 0 0,0 0 16,0-21-16,0-1 0,22 1 0,-22 0 15,0-21-15,0-1 0,0 22 16,22-21-16,-22 0 0,0 20 0,0-20 15,-21 0-15,21 21 0,1-1 16,-22 1-16,0 0 0,0 0 16,0 0-16,0 42 15,0 0 1,0 0-16,0 0 0,0 22 0,0-22 16,0 21-16,0 1 0,0-22 15,0 21-15,21 0 0,0-20 0,0 20 16,0-21-16,22 0 0,-22 0 15,21-21-15,0 0 0,1 0 0,-1 0 16,0 0-16,1 0 0,-1 0 16,0-21-16,1 0 0,-1 0 0,0-21 15,1 20-15,-1-20 0,-21 21 0,0-21 16,22 20-16,-43-20 16,0 21-16,0-21 0,0-1 0,0 22 15,0 0-15,0-21 0,-21 20 16,-1 1-16,22 0 0,-42 21 0,21 0 15,0 0-15,0 0 0,-22 0 0,22 0 16,-21 21-16,21 0 0,-22 1 16,1-1-16,21 0 0,-22 21 0,22-21 15,0 22-15,21-1 0,0-21 16,0 22-16,0-22 0,0 21 0,0-21 16,21 0-16,0-21 0,1 0 15,20 0-15,-21 0 0,21 0 0,1 0 16,-22-21-16,21 0 0,1-21 15,-22 21-15,21-1 0,-21-20 16,0 21-16,22-21 0,-43-1 0,21 1 16,0 0-16,-21-22 0,0 22 15,0-1-15,0-20 0,0 21 0,0-1 16,0 1-16,0 0 0,0 20 16,0 1-16,0 0 0,0 42 15,-21 0-15,21 22 16,-21-1-16,21 0 0,0 1 15,0-1-15,0 22 0,0-22 16,0 0-16,0 1 0,0-1 16,0 0-16,21 1 0,0-1 0,-21-21 15,21 21-15,0-20 0,1-1 0,-1 0 16,0 0-16,0 0 0,0 0 16,0-21-16,1 0 0,-1 0 0,0 0 15,0 0-15,0-21 0,22 0 16,-22 0-16</inkml:trace>
  <inkml:trace contextRef="#ctx0" brushRef="#br0" timeOffset="24374.44">5143 7662 0,'0'0'0,"22"-21"0,-1-42 32,-21 42-32,-21 21 15,-1 0-15,1 0 16,0 0-16,-21 0 0,21 0 15,-22 0-15,22 21 0,0 0 0,-21 0 16,20 0-16,1 0 0,-21 1 0,21-1 16,21 0-16,-21 0 0,21 21 15,0-20-15,0-1 0,0 0 0,0 21 16,0-21-16,0 1 0,0-1 16,21 0-16,-21 0 0,21-21 15,0 21-15,0-21 0,0 0 0,1 0 16,-1 0-16,0 0 0,21-21 15,-21 21-15,1-21 0,-1 0 0,0 0 16,0-1-16,-21-20 0,21 21 0,0 0 16,-21-22-16,22 1 0,-22 0 15,0-1-15,0 1 0,0 0 0,0-22 16,0 22-16,0-22 0,0 22 16,0-21-16,0 20 0,0 22 0,0-21 15,0 21-15,-22 21 16,22 21-1,-21 0-15,21 21 0,0 1 0,-21-1 16,21 0-16,0 1 16,0 20-16,0-21 0,0 1 0,0-1 15,0 0-15,0 1 0,21-1 0,-21 0 16,21 1-16,-21-22 0,0 21 16,22-21-16,-1 1 0,0-1 0,0 0 15,21-21-15,-20 0 0,-1 0 16</inkml:trace>
  <inkml:trace contextRef="#ctx0" brushRef="#br0" timeOffset="24774.54">5736 7726 0,'0'0'0,"-127"-42"31,106 20-31,21 1 0,-21 21 16,21-21-16,0 0 15,21 0-15,0 0 0,0-1 0,0 22 16,22-21-16,-22 0 0,21 21 0,1 0 16,-22 0-16,21 0 0,0 0 15,-20 21-15,20 0 0,-21 1 0,0 20 16,0-21-16,1 0 0,-22 0 16,0 22-16,0-22 0,0 0 0,0 21 15,-22-20-15,1-1 0,0 0 0,0 0 16,0 0-1,0-21-15,-1 0 0,22-21 16,0 0 0,0 0-16,0-22 15,0 22-15,0 0 0,0-21 0,0 21 16,22-22-16,-1 1 0,0 0 0,-21 20 16,21-20-16,0 0 0,0 21 15,22-22-15,-22 22 0,0 0 0,0 21 16,0 0-16,22 0 0,-22 0 15,0 0-15</inkml:trace>
  <inkml:trace contextRef="#ctx0" brushRef="#br0" timeOffset="25667.15">6350 7662 0,'0'0'0,"0"22"16,0-1-1,21-42 1,0-1-16,0 1 15,1 0-15,-1 21 0,0-42 16,0 21-16,0-1 0,0 1 0,-21 0 16,22 0-16,-22 0 0,-22 21 31,1 21-31,0 0 0,0 0 16,0 0-16,0 1 0,-1-1 15,22 0-15,-21 0 0,0 21 16,21-20-16,0-1 0,0 0 0,-21 0 15,21 0-15,0 0 0,0 1 0,0-1 16,21-21-16,0 0 0,-21 21 16,43-21-16,-22 0 0,0 0 0,21 0 15,-21 0-15,22 0 0,-1-21 0,0 0 16,1-1-16,-22 1 0,21 0 16,1 0-16,-1 0 0,-21 0 15,21-22-15,-20 1 0,20 21 0,-21-22 16,-21 1-16,0 21 0,21-21 15,-21 20-15,0 1 0,-21 21 16,0 0 0,0 0-16,0 21 0,-1 1 0,1-1 15,0 0-15,21 21 0,-21-21 0,21 1 16,0-1-16,0 0 0,0 21 16,0-21-16,0 1 0,21-22 0,0 21 15,0 0-15,-21 0 0,22-21 0,-22 21 16,21 0-16,-21 1 15,-21-22 17,-1 0-17,1 0-15,0 0 16,42 0 15,0 0-15,1 0-16,-1 0 0,21 0 0,-21 0 15,0 0-15,22 0 0,-22 0 16,0-22-16,21 22 0,-20-21 0,20 21 16,-21-21-16,0 0 0,0 0 0,22 21 15,-22-21-15,0-1 0,0 1 16,-21-21-16,21 21 0,-21-22 16,22 22-16,-22-21 0,0 0 0,0-1 15,0 22-15,0-21 0,0 21 16,0-1-16,0 1 0,-22 21 0,1 0 15,21 21 1,-21 1-16,21-1 0,0 21 16,0-21-16,0 22 0,0-22 0,0 0 15,0 21-15,0-21 0,0 1 16,0 20-16,0-21 0,0 0 0,0 0 16,0 1-16,0-1 0,0 0 15,-21 0-15,0-21 16,0 0-16,-1 0 15,1 0-15,0-21 16,21 0-16,0 0 0,0-22 0</inkml:trace>
  <inkml:trace contextRef="#ctx0" brushRef="#br0" timeOffset="26698.07">12404 3027 0,'-22'0'0,"44"0"0,-44-21 32,22 0-17,0-1-15,-21 1 16,21 0-16,0 0 0,0 0 0,-21 0 15,21-1-15,0 1 0,0 0 16,0 0-16,0 0 16,21 21-1,0 0 1,-21 21-16,22-21 0,-1 21 16,-21 0-16,21 0 0,0 22 0,0-22 15,0 21-15,1-21 0,20 22 16,-21 20-16,21-20 0,1 20 0,-1 22 15,0-22-15,22 1 0,-1 20 0,1-20 16,21 21-16,-1-22 0,-20 22 16,20-22-16,1 22 0,0-22 0,-22 1 15,1-1-15,20 1 0,-20-1 16,-1 1-16,-20-22 0,20 1 0,-20-1 16,-22 0-16,21-21 0,-21 1 0,-21-1 15,0 0-15,0 0 0,-21-21 16,0 0-1,0 0-15,0 0 0,-1 0 16,1 0-16,0 0 0,0-21 0,0 0 16,0 21-16,-1-21 0,1-1 15,21 1-15,-21 0 0,0 0 0</inkml:trace>
  <inkml:trace contextRef="#ctx0" brushRef="#br0" timeOffset="27098.36">13314 4212 0,'0'0'16,"-21"0"-16,21 21 16,0 1-1,0-1-15,21-21 0,0 21 0,0 0 16,21 0-16,-20 0 0,20 1 0,21-1 16,-20 0-16,-1 0 0,0 21 15,1-20-15,20-22 0,-20 21 0,-1 0 16,0 0-16,-21 0 0,22-21 0,-1 0 15,-21 21-15,22-21 0,-22 0 16,0 0-16,0 0 0,0 0 0,0 0 16,1-21-16,-22 0 15,0 0-15,0 0 0,0 0 16,0-22-16,0 1 0,0 0 0,21-1 16,0-20-16,-21 20 0,21-20 15,0-1-15,0 22 0,1-21 0,-22 20 16,21 22-16,0-21 0,0 21 0,-21-1 15,21 22 1,-21 22-16,0-1 0,0 0 16,0 21-16,0 1 0,0-1 0,-21 0 15,21 1-15,-21-1 0,0 0 16,0 1-16,-1-1 0,1 0 0,21-21 16,0 22-16</inkml:trace>
  <inkml:trace contextRef="#ctx0" brushRef="#br0" timeOffset="27682.79">12679 5673 0,'0'0'0,"0"-21"16,-21-22-16,21-84 31,0 106-31,0 63 31,0-20-31,0 41 0,0-21 16,0 22-16,21 21 0,-21-22 0,21 22 16,0-22-16,-21 22 0,21 0 15,-21-1-15,0 1 0,21 21 0,-21-22 16,0-20-16,0 21 0,0-22 0,0 1 16,0-22-16,0 21 0,0-20 15,0-1-15,0-21 0,0 0 0,0 1 16,0-1-16,0 0 0,-21-42 31,21 0-31,-21-22 16,21 22-16,0-21 0,0-1 0</inkml:trace>
  <inkml:trace contextRef="#ctx0" brushRef="#br0" timeOffset="28567.15">12615 5757 0,'0'0'0,"0"-63"0,-21 21 0,21-1 15,0 1-15,0 21 0,0 0 16,0-1-16,0 1 0,0 0 16,21 21-16,0 0 0,1 0 15,20-21-15,0 21 0,1-21 0,20 21 16,22 0-16,-22 0 0,22 0 16,21-21-16,-22 21 0,22 0 0,0 0 15,21 0-15,0 0 0,21 0 16,0 0-16,1 0 0,20 0 0,0 0 15,22 0-15,-1 0 0,1 0 16,20-22-16,-20 22 0,-1 0 0,22 0 16,0 0-16,-22-21 0,1 21 0,-22 0 15,22 0-15,-22-21 16,0 21-16,1 0 0,-22 0 0,0-21 16,-21 21-16,0 0 0,0 0 15,-21 0-15,0-21 0,-22 21 0,1 0 16,0 0-16,-22 0 0,-21 0 0,1 0 15,-22 0-15,0 0 0,0 0 16,-21 21 0,0 0-16,0 0 15,0 0-15,-21 1 0,0-1 0,21 0 16,-21 21-16,21 1 0,0-1 16,-21 0-16,21 1 0,0-1 15,0 0-15,-22 22 0,22-22 0,0 22 16,0-22-16,0 21 0,0-20 15,0-1-15,0 22 0,0-1 0,0-21 16,0 22-16,0-1 0,-21 1 0,21 21 16,-21-22-16,21-21 0,-21 22 15,21-1-15,0-20 0,-21 20 0,0-20 16,21-1-16,-22 0 0,22-21 0,0 22 16,0-1-16,-21-21 0,0 22 15,21-22-15,-21 0 0,0 0 0,0 0 16,21 0-16,-43 1 0,22-1 15,0-21-15,-21 21 0,-1-21 16,1 0-16,0 0 0,-1 21 0,1-21 16,-22 0-16,1 0 0,-22 0 0,1 0 15,-22 0-15,0 0 0,-21 0 16,0 0-16,0 0 0,-42 0 0,-1 21 16,1-21-16,-22 0 0,1 0 0,-22 21 15,-21 1-15,22-22 0,-22 21 16,0-21-16,21 21 0,-20 0 0,20-21 15,0 21-15,1 0 0,20-21 0,1 22 16,-1-22-16,22 21 0,-1-21 16,22 0-16,21 0 0,0 21 0,21-21 15,22 0-15,-1 0 0,22 0 16,20 0-16,1 0 0,0 0 16,20-21-16,22 0 0,0-1 15,0 1-15,0 0 16,0 0-1,0 0-15,22 21 16,-22-21-16,21-1 0,0 22 16,-21-21-16,21 0 0,-21 0 0,21 0 15,0 0-15</inkml:trace>
  <inkml:trace contextRef="#ctx0" brushRef="#br0" timeOffset="28838.13">12742 6265 0,'0'0'15,"-21"-21"-15,0 0 0,21 0 16,-21 0-16,21 0 0,0-1 16,21 1-16,0 0 0,21 21 15,1-21-15,-1 0 0,22 21 16,-1-21-16,22-1 0,-22 22 0,22-21 15,0 21-15,-1 0 0,-20-21 16,-1 21-16,1 0 0,-22 0 16,0 0-16,1 0 0,-43 21 0,0 0 15,-21 1 1,-1-22-16,1 21 0</inkml:trace>
  <inkml:trace contextRef="#ctx0" brushRef="#br0" timeOffset="29075.55">13271 6117 0,'-21'0'15,"42"0"-15,-42 21 16,21 1 0,0-1-16,0 0 15,21 0-15,1 0 0,-22 22 0,21-22 16,-21 21-16,0 22 0,0-22 16,0 21-16,0-20 0,0-1 15,0 22-15,0-22 0,0 0 0,0 1 16,0-22-16,0 21 0,0-21 0,0 0 15,0 1-15,0-1 0,0 0 16,0 0-16,0-42 31,21 0-31,0 21 0</inkml:trace>
  <inkml:trace contextRef="#ctx0" brushRef="#br0" timeOffset="29282.56">13568 6625 0,'0'0'0,"0"21"31,0 1-31,0-1 0,0 0 16,0 0-16,0 0 0,0 0 0,0 22 15,0-22-15,0 0 0,0 0 16,0 0-16,0 1 0,0-1 0,0 0 16,0-42 30,21 0-46,-21-1 0,21 1 16</inkml:trace>
  <inkml:trace contextRef="#ctx0" brushRef="#br0" timeOffset="29418.48">13610 6498 0,'0'-21'0,"0"42"0,0-63 0,-21 0 0,0 42 16,21-22-16,-21 1 0,-1 21 31,22 21-16,0 1-15,22-22 16,-22 21-16,21 0 0</inkml:trace>
  <inkml:trace contextRef="#ctx0" brushRef="#br0" timeOffset="30259.15">13822 6689 0,'0'0'15,"-21"0"-15,21 42 16,0-21-16,-22-21 0,22 21 0,0 1 16,0-1-16,0 0 0,0 0 15,0 0-15,0 0 0,0 1 16,0-1-16,0-42 47,0-1-32,0 1-15,0 0 16,0 0-16,0-21 0,0 20 0,0 1 16,0-21-16,0 21 0,0-22 15,0 22-15,0 0 0,22 0 0,-1 0 16,0 21-16,0 0 0,0 0 16,0 0-16,1 0 0,-1 21 15,0 0-15,0 0 0,0 22 0,0-22 16,-21 0-16,0 21 0,22-21 15,-22 1-15,0 20 0,21-21 16,-21 0-16,0 0 0,0 1 0,0-1 16,0-42 15,21-1-31,-21 1 16,21 0-16,-21 0 0,0 0 15,21-22-15,-21 1 0,21 21 0,1-21 16,-22-1-16,21 1 0,0 0 0,0 20 15,0 1-15,-21 0 0,21 0 16,1 21-16,-1 0 16,0 21-16,-21 0 0,21 0 15,-21 22-15,0-22 0,0 0 16,0 21-16,21-20 0,-21 20 0,21 0 0,-21-21 16,0 22-16,0-22 15,22 0-15,-22 21 0,21-20 0,-21-1 16,0 0-16,21 0 0,0-21 0,0 0 15,0 0-15,1 0 16,-1 0-16,0 0 0,0 0 0,0-21 16,0 0-16,1 0 0,-1-1 0,0-20 15,0 21-15,-21-21 0,21 20 16,-21-20-16,0 0 0,0-1 0,0 22 16,0-21-16,0 21 0,0 0 15,0-1-15,-21 44 16,21-1-1,0 0-15,-21 0 0,0 21 16,21-20-16,0 20 0,0 0 0,0-21 16,0 22-16,0-22 0,0 0 0,0 0 15,0 0-15,21 1 0,0-1 16,-21 0-16,21-21 0,0 0 0,1 0 16,-1 0-16,0 0 0,0 0 0,21 0 15,-20 0-15,20 0 0,-21-21 16,21 0-16,1-1 0</inkml:trace>
  <inkml:trace contextRef="#ctx0" brushRef="#br0" timeOffset="30723.15">15642 6181 0,'0'-21'0,"0"42"0,0-64 15,0 22-15,-21 21 16,0 0-16,0 0 0,-1 0 15,1 0-15,0 21 0,-21 1 16,21-1-16,-1 0 0,1 21 0,0-21 16,0 43-16,0-22 0,0 1 0,21 20 15,0-21-15,0 22 16,0-22-16,0 22 0,0-22 0,0 0 16,0 1-16,0-22 0,0 21 0,21-21 15,0 1-15,0-1 0,0-21 16,22 21-16,-22-21 0,0 0 0,0 0 15,21 0-15,-20 0 0,20-21 0,-21 21 16,21-21-16,-20-1 0,-1 1 16,0-21-16,21 21 0,-21-22 0,-21 1 15,22-21-15,-22 20 0,0-20 0,0-1 16,0 1-16,0-1 0,0 1 16,0 20-16,0 1 0,-22 0 0,22-1 15,-21 22-15,0-21 0,0 42 16,-21-21-16,20 21 0,-20 0 15,21 0-15,-21 0 0,-1 0 0,22 21 16,-21 0-16,21 0 0,-1 0 16,1 1-16,0-1 0,21 0 0,0 0 15,0 21-15,0-20 0,0 20 0,0-21 16,21 21-16,0-20 0,1-1 16,-1 0-16</inkml:trace>
  <inkml:trace contextRef="#ctx0" brushRef="#br0" timeOffset="31067.09">15875 6477 0,'21'21'32,"0"0"-32,-21 1 0,0-1 0,0 0 15,21 0-15,1 0 0,-22 22 0,21-22 16,-21 0-16,0 0 0,0 0 15,21 0-15,-21 1 0,21-1 16,0-21-16,0 0 31,-21-21-31,22-1 16,-22 1-16,0 0 0,0 0 16,0 0-16,21-22 0,-21 22 15,21-21-15,-21 21 0,0-22 0,21 22 16,-21-21-16,21 21 0,-21 0 0,21-1 15,-21 1-15,22 21 16,-1 0-16,-21 21 31,21 1-31</inkml:trace>
  <inkml:trace contextRef="#ctx0" brushRef="#br0" timeOffset="31427.27">16277 6752 0,'0'0'0,"21"0"32,0 0-32,1 0 0,-1-21 0,0 0 15,0 21-15,21-21 0,-20 0 16,-1-1-16,0 1 0,0 0 0,0-21 16,-21 21-16,0-1 0,0 1 0,0-42 31,-21 63-31,0 0 0,0 0 15,0 0-15,-1 21 0,-20-21 16,21 42-16,0-21 0,0 1 16,-1 20-16,1-21 0,21 21 0,0-20 15,0 20-15,0-21 0,0 0 16,0 22-16,0-22 0,21-21 0,1 21 16,-1 0-16,0-21 0,0 21 0,0-21 15,22 0-15,-22 0 0,21 0 16,-21 0-16,22 0 0,-22 0 0,21-21 15,-21 21-15,0-21 0,1 0 0,-1 0 16,-21-1-16,21 1 0,-21 0 16,21 0-16</inkml:trace>
  <inkml:trace contextRef="#ctx0" brushRef="#br0" timeOffset="31746.94">16785 6541 0,'0'42'0,"0"-84"0,0 20 16,0 1-16,0 0 0,0 0 16,0 0-16,0 0 0,21 21 15,0 0 1,1 21-16,-1 0 15,-21 0-15,21 0 0,-21 0 0,0 1 16,21 20-16,-21-21 0,0 21 16,0-20-16,0-1 0,0 0 0,0 0 15,0 21-15,0-20 0,0-1 16,-21-21-16,21 21 16,0-42 15,0 0-31,0-1 0,0 1 15,0 0-15,0 0 0,21 0 0,0-22 16,-21 22-16,0-21 0,21 21 16,-21-22-16,22 22 0,-1 0 0,-21-21 15,21 21-15,0-1 0,-21 1 16,21 21-16,0-21 0,1 21 16,-1 21-1,-21 0-15,21 1 0</inkml:trace>
  <inkml:trace contextRef="#ctx0" brushRef="#br0" timeOffset="31918.83">17230 6625 0,'0'0'0,"0"21"0,-22-21 16,1 22-16,42-22 62,1 0-62,-1 0 16,0 0-16</inkml:trace>
  <inkml:trace contextRef="#ctx0" brushRef="#br0" timeOffset="32106.63">17462 6689 0,'-63'21'15,"42"-21"-15,0 0 0,21 21 0,-22-21 16,1 0-16,42 0 47,1 0-47,-1-21 16,0 21-16,0 0 15</inkml:trace>
  <inkml:trace contextRef="#ctx0" brushRef="#br0" timeOffset="32299.13">17886 6668 0,'0'0'0,"-21"21"0,-1-21 16,22-21 30,22-1-30,-1 22 0,0 0-16</inkml:trace>
  <inkml:trace contextRef="#ctx0" brushRef="#br0" timeOffset="32647.06">18055 6392 0,'0'0'0,"-63"-63"16,41 42-16,1 21 0,21-21 0,0-1 16,0 1-16,0 0 0,0 0 15,0 0-15,21 0 0,1-1 0,-1 22 16,0-21-16,21 0 0,-21 0 16,22 21-16,-22-21 0,21 21 15,1 0-15,-22 0 0,21 0 0,0 21 16,-20-21-16,20 21 0,-21 21 0,-21-20 15,0 20-15,0-21 0,-21 21 16,0 1-16,-22 20 0,1-20 0,0-1 16,-1 21-16,1-20 0,0-1 0,-1 0 15,1 1-15,0-22 0,-1 21 16,22-21-16,0 1 0,0 20 16,21-21-16,0 0 0,0 0 15,21 1 1,0-22-16,0 0 0,1 0 0,20 0 15,-21 0-15,21 0 0</inkml:trace>
  <inkml:trace contextRef="#ctx0" brushRef="#br0" timeOffset="32886.6">18246 6985 0,'0'0'0,"-22"21"0,1-21 0,0 21 16,0-21-16,21 22 0,-21-1 15,21 0 1,21-21-1,0 0-15,0 0 16,0 0-16,1 0 16,-1-21-16,-21 0 15,0-1 1,0 1-16,-21 21 0,-1 0 16,1 0-16,0 0 0,0 0 15,0 0-15,0 0 0,-1 0 16,1 0-16,0 0 0</inkml:trace>
  <inkml:trace contextRef="#ctx0" brushRef="#br0" timeOffset="33486.05">14541 8297 0,'0'0'0,"0"-21"0,0-21 0,0 21 0,0 0 16,0-22-16,0 22 0,0-21 15,0 21-15,0-1 0,0-20 0,0 21 16,0 0-16,-21 21 0,0-21 0,0 21 16,0 0-16,0 0 15,-1 0-15,1 0 0,21 21 0,-21 0 16,0 0-16,21 0 0,0 0 15,0 22-15,0-1 0,0 22 0,0-22 16,0 21-16,21 1 0,0-1 16,0 1-16,1-1 0,-1 22 15,0 0-15,0-1 0,0 1 0,0 21 16,1-21-16,-1-1 0,0 1 0,0 0 16,-21 20-16,0 1 0,21-21 15,-21 21-15,21 0 0,-21-22 0,0 22 16,0 0-16,0-21 0,0 20 0,0-20 15,0 0-15,0-1 0,0 1 0,0-21 16,0-1-16,0 1 0,0-1 16,0-21-16,0 22 0,0-22 0,0 1 15,0-22-15,0 21 0,-21-21 16,0 0-16,0 1 0,0-22 16,-22 0-16,22 0 0,-21-22 15,0 1-15</inkml:trace>
  <inkml:trace contextRef="#ctx0" brushRef="#br0" timeOffset="33790.43">13864 10605 0,'0'0'0,"-21"-22"0,0-20 0,-22 21 16,43 0-16,-21 0 0,21-1 0,-21 1 16,21 0-16,21 21 15,0 0 1,1 21-16,20 0 0,0 1 0,1-1 15,20 0-15,1 21 0,-22 1 0,21-1 16,1 0-16,-1 1 0,-20-1 16,-1 0-16,0 1 0,1-1 0,-22 0 15,0 1-15,0 20 0,0-42 0,1 22 16,-22-1-16,0-21 0,0 21 16,21-20-16,-21-1 0,21-21 15,-21-21-15,21-1 16,0 1-16,0 0 0,-21-21 15,22-1-15,-1 1 0,21 0 0,-21-1 16,0 1-16,22-21 0</inkml:trace>
  <inkml:trace contextRef="#ctx0" brushRef="#br0" timeOffset="33934.14">15176 10435 0,'0'0'0,"43"-21"0,-22 0 0,21 0 0,-42 42 31,0 0-31,-21 21 0,0 1 16,-21-22-16,-1 21 0,1 1 0,0-1 15,-22 21-15,22-20 0,-22-1 16,22 0-16,-22 1 0,22-1 0,0 0 16,-22-20-16,22 20 0,0 0 0</inkml:trace>
  <inkml:trace contextRef="#ctx0" brushRef="#br0" timeOffset="34462.32">9673 11748 0,'0'0'0,"-21"0"0,0 0 0,0-22 0,-1 22 15,1 0-15,21 22 16,0-1-16,0 21 16,0 0-16,0 1 0,0 20 0,0 22 15,21-22-15,-21 22 0,22 0 16,-1-1-16,0 22 0,-21-21 0,0 21 16,21-22-16,0 22 0,-21-21 0,21 0 15,1-22-15,-22 22 0,21-22 16,-21-20-16,21 20 0,0-21 0,-21 1 15,0-1-15,21-21 0,-21 0 0,21 1 16,1-22-16,-22-22 16,21 1-16,-21 0 15,21-21-15,-21-1 0,0 1 16,0-21-16,0-1 0</inkml:trace>
  <inkml:trace contextRef="#ctx0" brushRef="#br0" timeOffset="35486.76">9927 12150 0,'0'0'0,"0"-43"0,-85-62 16,64 83-16,21 1 15,-21 21-15,21-21 16,0 0-16,21 21 0,0-21 16,1 21-16,20 0 0,0 0 15,22-21-15,-1 21 0,22 0 16,-22-22-16,22 1 0,0 21 0,21 0 15,21-21-15,0 21 0,0 0 0,21-21 16,0 0-16,21 21 0,22-21 16,-1 21-16,1-22 0,42 22 0,-22-21 15,43 0-15,-21 0 0,21 0 0,0 0 16,21-1-16,0 1 0,1-21 16,20 21-16,0-22 0,1 22 0,20-21 15,-21 21-15,22-22 0,-1 22 16,1-21-16,-22 21 0,22 0 0,-22-22 15,0 22-15,1 0 0,-1-21 0,-21 20 16,0 1-16,1 0 16,-22 0-16,0 0 0,0 0 0,-22 21 15,1-22-15,-21 1 0,0 0 0,-22 0 16,1 0-16,-22 21 0,0-21 16,-21-1-16,-21 1 0,-21 21 0,0-21 15,-21 0-15,-1 21 0,1-21 16,-21 21-16,-1 0 0,1-21 0,-22 21 15,0 0-15,1 0 0,-22 0 0,0 0 16,0 0-16,0 0 0,-21 21 16,0 0-16,0 21 0,0-21 15,0 1-15,0 20 0,0 0 16,0 1-16,0 20 0,0-21 16,0 22-16,0 21 0,0-22 0,0 1 15,0 20-15,0-20 0,0-1 0,0 22 16,0-22-16,0 22 0,21-21 15,-21 20-15,0-20 0,0 20 0,0-20 16,0 21-16,0-22 0,-21 1 0,0-22 16,21 21-16,-21-20 0,0 20 15,0-20-15,-1-1 0,22 0 0,-21 1 16,0-1-16,0-21 0,0 21 0,0-20 16,-1-1-16,1 0 0,0 0 15,-21-21-15,21 21 0,-22-21 0,1 21 16,-22-21-16,1 0 0,-1 0 15,1 0-15,-43 0 0,21 0 16,-20 0-16,-22 0 0,0 0 0,0 0 16,-43 22-16,22-22 0,-42 0 0,-1 0 15,1 21-15,-22 0 0,0-21 16,-21 21-16,1-21 0,-22 21 0,0-21 16,-22 21-16,22 1 0,-21-1 0,-21 0 15,21 0-15,-22 0 0,1 0 16,0 1-16,-22-1 0,22 21 0,0-21 15,-1 0-15,1 22 0,0-1 0,-1 0 16,1 1-16,21-1 0,0 0 16,-1 1-16,22-1 0,22-21 15,-22 22-15,42-1 0,-21-21 0,43 0 16,-1 0-16,1 1 0,20-1 16,22 0-16,0 0 0,21 0 0,0-21 15,0 21-15,42-21 0,-21 0 0,43 22 16,-1-22-16,1 0 0,21 0 15,-1 0-15,1 0 0,21 21 0,-22-21 16,22 0-16,0 0 0,0 0 0,0 0 16,0 0-16,-1 0 0,1 0 15,0 0-15,0 0 0,0 0 16,0 0-16,-1 0 16,1 0-16,0 0 15</inkml:trace>
  <inkml:trace contextRef="#ctx0" brushRef="#br0" timeOffset="35830.69">10477 12975 0,'0'0'0,"0"-21"0,0-21 0,0 21 16,0-22-16,0 22 0,0 0 0,0 0 16,0 42-1,0 0-15,0 0 0,0 22 16,0-1-16,0 21 0,22-20 0,-1 20 16,-21 1-16,21-22 0,0 22 15,-21-1-15,0 1 0,0-1 0,21 1 16,-21-1-16,0 1 0,0-1 15,0 1-15,0-22 0,0 0 16,0 1-16,0-22 0,0 21 0,0-21 16,0 0-16,0-42 15,0 0 1,0 0-16</inkml:trace>
  <inkml:trace contextRef="#ctx0" brushRef="#br0" timeOffset="36078.14">10499 13208 0,'0'0'0,"0"-254"32,0 233-32,0 0 0,21 21 15,0 21-15,21 0 0,1 0 16,-22 22-16,42-1 0,-20 21 0,-1-20 16,21-1-16,-20 0 0,-1 22 15,0-22-15,1 1 0,-22 20 0,21-21 16,-21 1-16,1-1 0,-1 0 15,0 1-15,0-22 0,-21 21 0,0-21 16,0 1-16,21-22 0,0 0 16,-21-22-1,0 1-15,0-21 0,0 0 16</inkml:trace>
  <inkml:trace contextRef="#ctx0" brushRef="#br0" timeOffset="36334.54">11324 12785 0,'0'0'0,"21"-64"0,-21 22 0,0 0 16,0-1-16,0 22 0,0 0 16,0 42-1,0 21-15,0 1 16,0-1-16,0 22 0,0-1 0,0 1 16,0 20-16,0-20 0,0-1 0,0 1 15,0-1-15,0 1 0,0-1 16,0 1-16,0-1 0,0-20 15,0-1-15,0 0 0,0 1 0,0-1 16,0-21-16,21 0 0,-21 0 0,22 1 16,-1-22-16,0 0 15,0-22-15,-21 1 0,21 0 16,0 0-16,1-21 0</inkml:trace>
  <inkml:trace contextRef="#ctx0" brushRef="#br0" timeOffset="36703.14">11684 13272 0,'0'0'0,"0"-43"0,21 22 0,-21 0 15,-21 63 17,21-21-32,-21 1 0,21 20 15,0-21-15,-21 21 0,21 1 0,0-1 16,0-21-16,0 22 0,0-1 16,0 0-16,0-21 0,21 22 0,0-22 15,0 0-15,0 0 0,0-21 16,22 0-16,-22 0 0,21 0 0,-21 0 15,22-21-15,-22 0 0,21 0 0,-21 0 16,22-22-16,-22 22 0,0-21 16,0 21-16,0-22 0,-21 22 0,0-21 15,0 21-15,0-22 0,-21 22 0,-21 0 16,21 0-16,-22 0 0,1-1 16,0 1-16,-1 21 0,1 0 15,0 0-15,21 0 0,-22 0 0,22 0 16,-21 21-16,21 1 0,-1-1 15,1 0-15,0 0 0,21 0 16,-21-21-16,21 21 0,0 1 16,0-1-16,21-21 15,0 0-15,0 0 0,22 0 0,-1-21 16</inkml:trace>
  <inkml:trace contextRef="#ctx0" brushRef="#br0" timeOffset="37603.14">12509 12848 0,'0'0'0,"22"-42"0,-1 0 16,21-22-16,-42 22 0,21-1 16,0 1-16,-21 21 0,22-21 0,-22 20 15,0 1-15,-22 21 16,1 0-16,0 0 16,0 21-16,0 1 0,-22 20 0,22-21 15,-21 21-15,21-20 0,-22 20 16,22 0-16,21 1 0,0-22 0,0 21 15,0 0-15,0-20 0,0-1 16,21 21-16,1-21 0,-1 0 0,0 1 16,21 20-16,-21-21 0,22 0 0,-22 0 15,21 1-15,-21-1 16,22 0-16,-22 0 0,0 0 0,-21 22 16,0-22-16,0 0 0,0 0 0,0 0 15,-42-21-15,21 21 0,-1 1 16,1-1-16,-21-21 0,0 0 0,-1 0 15,1 0-15,0 0 0,-1 0 0,1 0 16,21 0-16,-22-21 0,1-1 16,21 1-16,0 0 0,0 0 0,-1 0 15,22 0-15,0-1 0,22 22 16,-1 0 0,0 0-16,0 0 0,0 22 0,22-1 15,-22 0-15,0 0 0,21 0 16,-21 0-16,22 1 0,-22-1 15,21 0-15,1 0 0,-22 0 0,21-21 16,-21 21-16,22-21 0,-22 0 16,21 0-16,-21 0 0,22 0 0,-22 0 15,21-21-15,-21 0 0,22 0 0,-22 0 16,0 0-16,21-1 0,-21 1 16,1-21-16,-22 21 0,21-22 0,-21 22 15,21-21-15,-21 0 0,0-1 16,0 1-16,0 21 0,0-22 0,0 22 15,0 0-15,0 42 32,0 0-32,0 1 0,0-1 0,0 0 15,-21 21-15,21-21 0,0 22 0,0-1 16,0-21-16,0 22 0,0-22 16,0 0-16,0 0 0,0 0 0,0 0 15,21 1-15,0-22 0,0 0 0,0 0 16,1 0-16,-1 0 0,21 0 15,-21 0-15,22 0 0,-22-22 0,21 1 16,-21 0-16,22 0 0,-22-21 16,0 20-16,21-20 0,-21 0 15,1-1-15,-22 1 0,0 0 0,21-1 16,-21 22-16,0 0 0,0 0 16,0 0-16,0 42 15,-21 0-15,21 0 0,0 22 16,-22-22-16,22 21 0,-21-21 15,21 22-15,0-22 0,0 21 0,0-21 16,0 0-16,0 1 0,0-1 16,0 0-16,0 0 0,21 0 15,1-21-15,-1 0 0,0 0 0,0 0 16,0 0-16,22 0 16,-22-21-16,0 21 0</inkml:trace>
  <inkml:trace contextRef="#ctx0" brushRef="#br0" timeOffset="37839.14">13928 12933 0,'0'0'0,"0"-42"0,0-1 0,0 22 0,0 0 16,0 0-16,-22 21 15,1 0-15,0 21 0,0 0 16,0 21-16,21-20 0,-21 20 16,-1 0-16,22 1 0,0-1 0,0 0 15,0-21-15,0 22 0,0-1 16,0-21-16,0 22 0,0-22 0,22 0 15,-1 0-15,0 0 0,21 0 16,-21-21-16,22 0 0,-22 0 16,21 0-16,1 0 0,20-21 15,-21 0-15,1 0 0,-1 0 0,-21 0 16,0-22-16,22 22 0</inkml:trace>
  <inkml:trace contextRef="#ctx0" brushRef="#br0" timeOffset="38242.53">14372 12764 0,'0'0'16,"0"-64"-16,0 1 0,0 20 0,0 1 15,0 0-15,0 20 0,-21 1 0,21 42 32,-21 22-32,21-22 0,0 21 15,0 1-15,0 20 0,0-21 16,0 22-16,0-22 0,0 22 16,0-22-16,0 0 0,0 1 0,0-1 15,0-21-15,0 22 0,0-22 0,0 0 16,0 0-16,0 0 0,21-21 15,-21-21 17,0 0-32,21 0 0,0-22 0,-21 22 15,21-21-15,-21 0 0,22-1 0,-1 1 16,0-22-16,0 22 0,0 21 16,22-21-16,-22 20 0,0 22 0,21 0 15,-21 0-15,1 22 0,-1-1 0,0 21 16,0-21-16,0 22 15,-21-1-15,0 0 0,21 1 0,-21-1 16,22-21-16,-22 21 0,0-20 0,21-1 16,0 0-16,0 0 0,0-21 15,0 0-15,22 0 0,-1 0 0,0 0 16,1 0-16,-1-21 0,22 0 0,-1 0 16,-21-22-16,22 22 0,-22-21 15,22-1-15,-22 1 0</inkml:trace>
  <inkml:trace contextRef="#ctx0" brushRef="#br0" timeOffset="40629.06">15536 12277 0,'-63'21'0,"126"-42"0,-169 42 0,85 0 0,0 0 15,0 0-15,21 1 0,0-1 0,0 0 16,0 0-16,21 0 15,0-21-15,0 0 0,22 0 16,-22 0-16,0 0 0,21 0 16,-20 0-16,20-21 0,-21 21 0,21-21 15,-20 0-15,-1 0 0,21-1 0,-21 1 16,0-21-16,-21 21 0,22 0 16,-22-22-16,0 22 0,0-21 15,0 21-15,-22-1 0,1 1 16,0 21-16,0 0 0,-21 0 15,20 0-15,-20 21 0,21-21 0,-21 22 16,20 20-16,-20-21 0,21 21 16,0-20-16,0 20 0,21-21 0,0 21 15,0 1-15,0-22 0,0 0 0,21 21 16,0-20-16,0-1 0,21 0 16,-20-21-16,-1 21 0,21-21 0,-21 0 15,22 0-15,-22 0 0,21 0 0,-21 0 16,0 0-16,1 0 0,-1 0 15,-42 0 17,-1 0-32,-20 0 0,21 21 15,0-21-15,-22 21 0,22 1 0,-21 20 16,21-21-16,-22 21 0,22 1 16,-21 20-16,21-20 0,21-1 0,0 21 15,-21-20-15,21-1 0,0 0 0,0 1 16,21-1-16,0-21 0,0 0 15,0 1-15,22-1 0,-1 0 0,-21-21 16,21 0-16,22 0 0,-22-21 0,22 0 16,-22-1-16,22 1 0,-1 0 15,1-21-15,-1-1 0,-21 1 16,22 0-16,-22-22 0,1 22 16,-22-22-16,0 1 0,0-1 0,-21 1 15,0-1-15,0 1 0,0-1 0,0 22 16,0-21-16,0-1 0,-21 22 15,0-1-15,21 22 0,-21-21 0,21 21 16,0 0-16,-22 21 0,22 21 16,-21 0-16,21 0 15,0 21-15,0 1 0,0-22 0,0 42 16,0-20-16,0-1 0,0 0 16,0 22-16,0-22 0,0 22 0,0-1 15,21 1-15,-21-22 0,22 22 16,-22-22-16,21 0 0,0 1 15,0-1-15,0 0 0,0-21 0,1 1 16,-1-22-16,0 21 0,21-21 0,-21 0 16,22 0-16,-22 0 0,0-21 15,21-1-15,-20 1 0,20 0 0,-21 0 16,0-21-16,0 20 0,1-20 0,-1 0 16,-21-1-16,0 1 0,0 21 15,0-21-15,0-1 0,0 22 0,0 0 16,0 0-16,-21 21 15,-1 0 1,1 21-16,21 0 16,-21 0-16,21 22 0,-21-1 15,21-21-15,0 21 0,0 1 0,0-1 16,0-21-16,0 22 0,0-22 0,0 0 16,21 0-16,0 0 0,0-21 15,1 0-15,-1 0 0,21 0 16,-21 0-16,0 0 0,22-21 0,-22 0 15,0 0-15,21-22 0,-20 22 16,-1-21-16,0 21 0,0-22 0,-21-20 16,0 21-16,0 20 0,0-20 15,0 21-15,0 0 16,0 42 0,0 0-1,0 0-15,0 22 16,0-22-16,0 0 0,0 0 0,0 21 15,0-20-15,0-1 0,0 0 16,0 0-16,0 0 0,0 0 16,0-42 15,0 0-31,21 0 0,-21 0 16,21-22-16,1 22 0,-22-21 0,21 21 15,0-22-15,0 1 16,0 21-16,0 0 0,1 0 0,-1-1 15,0 1-15,0 21 0,0 0 0,0 0 16,1 0-16,-1 0 0,0 0 16,0 0-16,-21 21 0,0 1 0,21-1 15,-21 21-15,21-21 0,-21 0 0,0 1 16,0 20-16,22-21 0,-22 0 16,21 0-16,-21 1 0,0-1 0,21 0 15,0-21-15,0 0 0,0 0 16,1 0-16,-1-21 0,21 0 15,-21-1-15,0 1 0,22 0 0,-22-21 16,0 21-16,0-22 16,0 1-16,1 0 0,-1 20 0,0-20 15,-21 21-15,21 0 0,-21-22 0,0 22 16,0 0-16,-21 21 31,0 21-31,0 0 0,21 1 16,-22-1-16,22 0 0,-21 0 15,21 0-15,0 0 0,0 22 0,0-22 16,0 21-16,0-21 0,0 1 0,0 20 16,21-21-16,1 0 15,-1-21-15,0 21 0,21-21 0,-21 0 16,22 0-16,-1 0 0,0 0 0,22 0 16,-22-21-16,1 0 0,20 0 15,-21 0-15,1 0 0,-1-1 0,-21-20 16,0 21-16,22 0 0,-22 0 0,0-1 15,-21 1-15,21-21 0,-21 21 16,0 0-16,0-1 0,-21 22 16,0 0-1,0 22-15,0-1 16,21 0-16,-22 0 0,22 0 0,-21 0 16,21 1-16,0-1 0,0 0 15,0 21-15,0-21 0,0 22 16,0-22-16,0 0 15,21-21 1,1 0-16,-1-21 16,-21 0-16,21 21 0,0-21 0,-21-1 15,21-20-15,0 21 0,-21 0 16,0 0-16,22-1 0,-1-20 0,-21 21 16,21 0-16,-21 0 0,0 42 31,0 0-16,0 0-15,0 0 0,0 0 0,0 1 16,21-1-16,-21 0 0,21 0 16,-21 0-16,21 0 0,1-21 15,-1 22-15,21-22 0,-21 0 16,0 0-16,1 0 0,20 0 16,-21 0-16,0-22 0,22 1 0,-22 21 15,0-21-15,0 0 0,0-21 0,0 20 16,1 1-16,-22-21 0,0 0 15,21-1-15,-21-20 0,0 20 0,21-20 16,-21-22-16,0 22 0,0-22 0,0 22 16,0-1-16,0 1 0,0-1 15,0 1-15,0 20 0,0 22 0,0 0 16,0 0-16,0 42 16,-21 21-1,0 1-15,21-1 0,-22 21 0,1 1 16,0 21-16,0-22 0,21 22 0,0-22 15,-21 22-15,21-22 0,0 1 16,0-22-16,0 22 0,0-22 0,21 0 16,0 1-16,0-22 0,0 21 15,1-21-15,-1 1 0,0-22 16,21 0-16,-21 0 0,1 0 0,-1 0 16,21 0-16,-21-22 0,22 1 0,-22 0 15,0-21-15,0 21 0,21-22 16,-20 1-16</inkml:trace>
  <inkml:trace contextRef="#ctx0" brushRef="#br0" timeOffset="40814.5">19177 12065 0,'0'0'16,"-42"21"-16,-1 0 0,22-21 0,0 0 15,0 22-15,42-22 16,21 0-16,-21 0 0,43 0 15,-22 0-15,22-22 0,-1 1 16,1 0-16,-1 0 0,22 0 16,-22 0-16,22-1 0,-21-20 0,-1 21 15,1 0-15</inkml:trace>
  <inkml:trace contextRef="#ctx0" brushRef="#br0" timeOffset="41375.04">20214 11769 0,'0'0'0,"-21"0"0,0 21 16,0-21-16,42 0 31,0 0-31,21 0 0,1 0 0,-1 0 0,0-21 16,1 0-16,20-1 0,-21 22 16,22-21-16,-22 0 0,1-21 15,-1 21-15,-21-1 0,0 1 0,0-21 16,-21 21-16,0 0 0,0-1 15,-42 1-15,21 0 0,-21 21 0,-1 0 16,-20 0-16,-1 0 0,1 21 0,-1 22 16,1-22-16,-1 21 0,22-21 15,-22 22-15,22-1 0,0 0 0,21 1 16,21-22-16,0 21 0,0 0 0,0 1 16,21-1-16,0-21 15,21 22-15,1-22 0,-1 0 0,0 0 16,1 0-16,20-21 0,1 0 0,-22 0 15,0 0-15,22 0 0,-22 0 16,0 0-16,-20 0 0,20 0 0,-42-21 16,-42 21-1,20 0 1,-20 0-16,0 0 0,-1 21 0,-20 0 16,21 1-16,-1-1 0,-20 0 15,20 0-15,1 21 0,21-20 0,-21-1 16,20 42-16,22-42 0,0 1 15,0-1-15,22 0 16,-1 0-16,0-21 0,21 0 16,-21 0-16,22 21 0,-1-21 0,0 0 15,1 0-15,20 0 0,-20 0 16,-1-21-16,0 0 0,1 21 0,-1-21 16,-21 0-16,21-1 0,-20 1 0,-1 0 15,0-21-15,0 21 0,-21-22 16</inkml:trace>
  <inkml:trace contextRef="#ctx0" brushRef="#br0" timeOffset="41554.12">20870 11980 0,'0'0'16,"0"-21"-16,0 0 0,-21 0 0,21 42 31,0 0-31,0 0 16,21 1-16,0 20 0,1-21 16,-22 0-16,21 22 0,0-22 0,0 0 15,0 0-15,0 0 0,-21 0 0,0 1 16,22-22-16,-22 21 0,21-21 15,0-21 1,0-1 0,-21 1-16</inkml:trace>
  <inkml:trace contextRef="#ctx0" brushRef="#br0" timeOffset="41746.62">21209 11853 0,'0'0'0,"-21"0"16,0 0-16,-1 0 0,1 22 0,0-1 15,-21 21-15,21-21 0,-22 22 16,22-1-16,0 21 0,-21-20 0,20-1 16,-41 43-16,42-64 0,21 21 15,0-21-15,0 22 0,0-22 16,0 0-16,0 0 0,21-21 16,21 0-16,-21 0 0,22 0 0,-1 0 15,0 0-15,1 0 0</inkml:trace>
  <inkml:trace contextRef="#ctx0" brushRef="#br0" timeOffset="42038.52">21421 11959 0,'0'0'0,"0"-21"0,0-21 0,0 21 16,0 42 0,0 0-16,0 0 0,0 21 15,0 1-15,0-22 0,0 42 0,0-20 16,0-1-16,0 0 0,-22 22 0,22-22 15,-21 22-15,21-22 0,0 22 16,0-22-16,-21 21 0,21 1 0,0 21 16,0-22-16,0 1 0,0-1 0,0 1 15,0-1-15,0 1 0,0-1 0,0-21 16,0 22-16,0-22 16,21 1-16,-21-22 0,21 21 0,-21-21 15,0 0-15,22-21 16,-22-42-1,0 21-15,0 0 0,21-22 0,-21 1 16,0-21-16,0-1 0</inkml:trace>
  <inkml:trace contextRef="#ctx0" brushRef="#br0" timeOffset="42271.39">21463 12129 0,'0'0'15,"-21"-64"-15,0 22 0,-1-1 0,1 1 16,0 0-16,21 21 0,-21-1 0,21 1 15,0 0-15,0 0 0,21 0 0,0 21 16,22 0-16,-22-21 0,21 21 16,0 0-16,1 0 0,20 21 0,-20 0 15,-1 0-15,0 0 0,-21 0 0,1 22 16,-1-1-16,-21 0 0,0 1 16,0-1-16,-21 0 0,-1 1 0,-20-1 15,0-21-15,-1 22 0,-20-22 0,21 0 16,-22 0-16,1-21 0,-1 0 15,22 0-15</inkml:trace>
  <inkml:trace contextRef="#ctx0" brushRef="#br0" timeOffset="43206.85">15557 9462 0,'0'0'16,"-21"0"-16,0 0 0,21-22 0,-21 22 16,0 0-16,0-21 15,21 0-15,0 0 16,0 0-16,21 21 16,0 0-16,0 0 0,0 0 15,0 0-15,-21 21 16,0 0-16,22 0 0,-22 0 15,0 1-15,0 20 0,0 0 16,0-21-16,0 22 0,0-22 0,0 21 16,21-21-16,-21 1 0,0-1 15,0 0-15,21 0 0,0-21 0,0 0 16,0 0-16,1 0 16,-1 0-16,-21-21 0,21 0 15,0 0-15,0-1 0,0 1 0,1-21 16,-22 21-16,21-22 0,0 1 0,-21 21 15,0-21-15,21 20 0,0-20 16,-21 21-16,0 0 0,0 0 0,21 21 16,1 0-1,-22 21-15,0 0 16,0 0-16,21 21 0,-21 1 0,21-1 16,-21 0-16,0 22 0,0-22 15,0 22-15,0-22 0,0 22 0,0-22 16,0 0-16,0 1 0,0-1 15,0 0-15,-21-21 0,21 22 0,0-22 16,0 0-16,0 0 16,21-21-16,0 0 15,0-21-15,0 0 0,1 0 0,-1 0 16,0-1-16</inkml:trace>
  <inkml:trace contextRef="#ctx0" brushRef="#br0" timeOffset="43758.54">16235 9716 0,'0'0'0,"0"-22"15,0 1-15,0 0 0,21 21 16,-21-21-16,21 0 16,0 0-1,-21-1-15,21 22 0,1-21 0,-22 0 16,21 0-16,0 0 0,0 0 0,0-1 16,0 1-16,1 0 0,-22 0 15,0 0-15,21 21 0,-21-21 16,0 42-1,-21 0-15,21 0 0,-22 0 16,1 0-16,0 1 0,21 20 0,-21 0 16,0 1-16,0-22 0,21 21 15,0-21-15,0 22 0,0-22 0,0 0 16,0 0-16,0 0 0,0 0 16,21-21-16,21 0 15,-21 0-15,0 0 0,22 0 16,-1-21-16,0 0 0,1 0 0,-1 0 15,0 0-15,1-22 0,-1 1 0,22 21 16,-22-22-16,0 1 0,1 0 16,-1-1-16,0 1 0,-21 21 15,-21-21-15,0 20 0,0 1 0,-21 21 16,0 0 0,0 0-16,0 0 0,0 21 15,-1 1-15,-20-1 0,21 0 0,21 21 16,-21-21-16,21 1 0,0-1 15,0 21-15,0-21 0,0 0 0,0 1 16,21-1-16,0 0 0,0 0 0,0 0 16,1-21-16,-1 21 0,0 1 15,0-22-15,0 0 0,-21 21 0,-21-21 47,0 0-47,0 0 0,0 0 16,-1 0-16,1-21 0</inkml:trace>
  <inkml:trace contextRef="#ctx0" brushRef="#br0" timeOffset="43924.44">17081 9694 0,'0'0'0,"-84"22"15,63-22 1,-1 0-16</inkml:trace>
  <inkml:trace contextRef="#ctx0" brushRef="#br0" timeOffset="45398.6">13737 1122 0,'0'0'0,"-21"0"0,0 0 0,0 0 15,-1 0-15,1 0 16,0 0-16,0 0 0,0 0 16,63 0 15,-21 0-31,22 0 16,-1-21-16,21 21 0,22-21 0,-21 21 15,41-22-15,1 1 0,0 21 0,0-21 16,0 21-16,21-21 0,-21 21 15,21-21-15,0 21 0,-22-21 0,22 21 16,-21-22-16,-21 22 0,0 0 16,-1-21-16,-20 0 0,-22 21 15,0 0-15,1 0 0,-22 0 16,0-21-16,-21 0 31,-21 21-31,0 0 0,0 0 16,-1-21-16,1 21 0,0 0 15,21-22-15,-21 22 0</inkml:trace>
  <inkml:trace contextRef="#ctx0" brushRef="#br0" timeOffset="45774.38">15663 508 0,'0'0'0,"-21"-21"16,-21 0-1,21 0-15,21 42 32,0 0-32,0 0 0,0 21 15,0-20-15,0 20 0,0 0 16,21 1-16,0 20 0,-21 1 0,21-1 16,-21 22-16,21-22 0,-21 1 15,0 20-15,21-20 0,-21-1 16,0 1-16,22 21 0,-22-22 0,0 22 15,0-22-15,0 1 0,0-1 0,0 1 16,0-22-16,0 22 0,0-22 16,0 0-16,0 1 0,0-22 0,0 0 15,-22 21-15,22-21 0,0 1 16,-21-22-16,21-22 31,0 1-31,0 0 0,21-21 16,-21 21-16,22-22 0,-1-20 0,-21 20 15,21-20-15,0-1 0</inkml:trace>
  <inkml:trace contextRef="#ctx0" brushRef="#br0" timeOffset="46630.81">15811 656 0,'0'0'0,"0"-21"0,-21 21 0,0-21 16,21 0-16,-21 21 15,0 0-15,42 0 32,0 0-17,21 0-15,1 0 0,-1 0 16,22 0-16,-1 0 0,22 0 16,-1 0-16,22 0 0,-21 0 0,21 0 15,0-21-15,-1 21 0,22-22 16,-21 1-16,21 21 0,21-21 0,-21 0 15,0 21-15,0-21 0,0 21 16,0 0-16,0-21 0,0 21 0,22 0 16,-22 0-16,0 0 0,-22 0 15,1 0-15,0 0 0,0 0 16,-21 0-16,-1 0 0,1 0 0,0 0 16,-1 0-16,-20 0 0,-1 0 0,1 0 15,-1 0-15,1-22 0,-22 22 16,0 0-16,1-21 0,-1 21 15,-21 0-15,0-21 0,1 0 0,-1 21 16,0 0-16,0 0 16,-21 21 15,0 0-31,0 0 0,-21 22 16,0-22-16,21 0 0,-21 21 15,21 1-15,-22-22 0,1 21 0,0 22 16,21-22-16,0 22 0,0-1 15,0 1-15,0-1 0,0 1 0,0-1 16,21 22-16,-21-22 0,21 1 16,1 20-16,20-20 0,-21-1 15,0 1-15,22 21 0,-22-22 16,0 1-16,21-22 0,-21 21 0,1-20 16,-1 20-16,-21-20 0,0-22 0,0 21 15,0 0-15,0-20 0,0 20 16,-21-21-16,-1 0 0,1 22 0,0-22 15,-21 0-15,21 0 0,-22 0 16,-20 0-16,20 1 0,-20-22 0,21 21 16,-22 0-16,-21-21 0,22 21 15,-22-21-15,1 0 0,-1 0 16,0 0-16,-21 0 0,1 0 0,-1 0 16,-21 0-16,-21 0 0,21 0 0,0 0 15,-22 0-15,22 0 0,0 0 16,-21 0-16,21 21 0,-21-21 0,21 0 15,0 0-15,0 0 0,0 0 16,0 0-16,0 21 0,21-21 0,-21 0 16,21 0-16,1 0 0,-1 0 0,42 0 15,-20 0-15,20 0 0,1 0 16,20 0-16,1 0 0,0 0 0,20-21 16,1 21-16,0-21 0,21 0 15,0 0-15,0 0 16,0-22-16,21 22 0</inkml:trace>
  <inkml:trace contextRef="#ctx0" brushRef="#br0" timeOffset="47091.17">15938 1397 0,'0'0'16,"0"-21"-16,0 0 0,22 21 0,-22-21 16,21 42 15,-21 0-31,0 21 16,0-21-16,0 22 0,0-1 0,21 22 15,-21-22-15,0 21 0,21-20 16,-21 20-16,0-20 0,21 20 0,-21-21 15,0 1-15,0-1 0,0-21 16,0 0-16,21 22 0,-21-22 0,22 0 16,-1-21-1,0 0-15,0-21 0,-21 0 16,21 21-16,0-43 0,1 22 16</inkml:trace>
  <inkml:trace contextRef="#ctx0" brushRef="#br0" timeOffset="47375.63">16002 1376 0,'-21'-42'16,"42"84"-16,-63-106 0,42 43 0,0 0 0,0 0 15,0 0-15,0 0 0,0-1 16,0 1-16,0 0 0,21 21 0,0-21 16,0 0-16,0 21 0,22 0 15,-22 0-15,21 0 0,-21 0 0,0 21 16,22 0-16,-22 21 0,-21-20 15,0 20-15,0-21 0,0 21 0,0-20 16,0 20-16,-21-21 0,-64 85 31,64-85-31,21 0 0,-21-21 0,21 21 16,0 1-16,21-22 31,0 0-31,0 0 16</inkml:trace>
  <inkml:trace contextRef="#ctx0" brushRef="#br0" timeOffset="47747.13">16637 1439 0,'-21'0'0,"0"22"15,-1-1-15,22 0 0,-21 0 0,0 21 16,21-20-16,0 20 0,-21 0 15,21 1-15,-21-22 0,21 21 0,0 0 16,0-20-16,0 20 0,0-21 16,0 0-16,0 0 0,0 1 0,21-22 15,0 0-15,0 0 0,0 0 16,1 0-16,-1 0 0,0 0 0,21 0 16,-21-22-16,1 1 0,-1 0 0,0 0 15,0-21-15,0 20 16,-21-20-16,0 0 0,0-1 0,0 1 0,0 21 15,-21-21-15,0-1 16,0 22-16,0 0 0,-1 0 0,-20 0 16,21 21-16,0 0 0,0 0 15,-1 0-15,1 0 0,0 0 0,0 0 16,0 21-16,0 0 16,21 0-16,0 0 15,21-21-15</inkml:trace>
  <inkml:trace contextRef="#ctx0" brushRef="#br0" timeOffset="48038.76">16954 1249 0,'0'0'16,"0"-21"-16,0 0 0,0-1 0,-21 22 31,21 22-16,0-1-15,0 0 0,0 21 16,0 1-16,0-22 0,0 21 0,0 0 16,0 22-16,0-22 0,0 1 15,0-1-15,0 21 0,0-20 0,0-1 16,0-21-16,21 22 16,-21-1-16,22-21 0,-22 0 0,21 0 15,0-21-15,0 0 16,0 0-16,0 0 15,1-21-15,-22 0 0,21-21 0,0 21 16,0-22-16</inkml:trace>
  <inkml:trace contextRef="#ctx0" brushRef="#br0" timeOffset="48470.35">17293 1334 0,'0'0'0,"0"-43"0,21-20 0,-21-1 16,0 22-16,0 21 0,0 0 15,0 42 16,0 0-31,-21 21 0,0 1 0,21-22 16,0 42-16,-21-20 0,21-1 0,-21 21 16,21-20-16,0 20 0,0-20 15,0 20-15,0 1 0,0-22 0,0 0 16,0 1-16,0-22 0,0 21 16,0-21-16,0 0 0,0 1 0,21-22 15,0 0-15,21 0 0,-21 0 16,1 0-16,-1-22 0,21 22 0,-21-21 15,22 0-15,-22 0 0,0-21 16,0 20-16,21 1 0,-20-21 16,-1 0-16,-21 20 0,21-20 0,0 21 15,-21 0-15,0 0 0,0-1 16,21 1-16,0 21 16,-21 21-1,0 1-15,0-1 0,0 0 0,0 0 16,0 0-16,0 0 0,0 1 15,0-1-15,0 0 0,0 0 0,0 0 16,0 0-16,0 1 0,0-44 47,0 1-47,22 0 16,-22 0-16</inkml:trace>
  <inkml:trace contextRef="#ctx0" brushRef="#br0" timeOffset="48598.3">17759 1439 0,'0'0'0,"0"-21"0,-43-21 16,43 21-16,-21 21 16,0 0-1,21 21 1,21 0 0</inkml:trace>
  <inkml:trace contextRef="#ctx0" brushRef="#br0" timeOffset="49323.5">18055 1482 0,'0'21'15,"0"-42"-15,-21 63 0,0-21 0,21 0 16,-21 1-16,21-1 0,0 0 16,0 21-16,0-21 0,-22 1 0,22-1 15,0 21-15,0-21 0,0 0 16,0 1-16,0-1 0,0 0 31,22-21-15,-22-21-1,0 0-15,0-1 0,21 1 0,-21 0 16,21-21-16,-21-1 0,0 22 16,21-21-16,-21 21 0,21-22 0,-21 22 15,0 0-15,21 0 0,1 21 16,-1 21-1,-21 0 1,0 0-16,21 1 0,-21-1 16,0 21-16,0-21 0,21 22 0,-21-22 15,21 0-15,0 21 0,1-21 16,-22 1-16,42-1 0,-21-21 16,0 21-16,22-21 0,-1 0 15,0 0-15,1 0 0,-1 0 0,0-21 16,1 0-16,-22-1 0,21 1 0,-21 21 15,0-21-15,1 0 0,-22-21 16,0 20-16,0 1 0,0 0 0,0 0 16,-22 0-16,1 0 0,-21 21 15,21 0-15,-22 0 0,22 0 0,-21 0 16,21 0-16,-22 0 0,22 0 16,-21 21-16,21 0 0,0 0 15,-1 0-15,1-21 0,0 21 16,21 1-16,0-1 0,0 0 0,0 0 15,21-21-15,0 21 16,1 0-16,20 1 0,-21-22 0,0 21 16,22 0-16,-22 0 0,21 21 0,-21-20 15,0-1-15,-21 21 0,0 0 16,0-20-16,0 20 0,0 0 0,0-21 16,0 22-16,0-1 0,0 0 15,0-20-15,0 20 0,0-21 0,0 21 16,0-20-16,0-1 0,0 21 0,0-21 15,0 0-15,0 1 16,0-1-16,-21-21 16,21-21-1,0-1-15,0 1 0,21 0 0</inkml:trace>
  <inkml:trace contextRef="#ctx0" brushRef="#br0" timeOffset="49542.12">18986 1482 0,'0'-43'0,"0"86"0,0-128 16,0 64-16,0-21 0,0 20 16,0 1-16,-21 21 0,0 21 31,21 1-31,0 20 0,0-21 16,0 21-16,0 1 0,0-1 0,0 0 15,0 1-15,0-1 0,0 0 16,0 1-16,0-1 0,0 0 0,0-20 15,0 20-15,0-21 0,0 0 16,21-21-16</inkml:trace>
  <inkml:trace contextRef="#ctx0" brushRef="#br0" timeOffset="49826.63">18881 1630 0,'0'0'0,"-22"-64"0,-41-63 16,63 85-16,0 0 0,0-22 15,0 22-15,0 21 0,0-22 16,21 1-16,0 21 0,0 0 0,1 0 16,-1-1-16,0 1 0,0 21 15,21 0-15,-20 0 0,20 0 0,0 21 16,-21 1-16,22-1 0,-1 21 16,-21-21-16,0 22 0,1-1 0,-22 0 15,0 1-15,0-1 0,-43-21 16,22 21-16,-21 1 0,-1-1 0,22-21 15,-21 22-15,0-22 0,-1 0 16,22 0-16,0 0 0,0 0 16,0-21-16,42 0 15,0 0 1</inkml:trace>
  <inkml:trace contextRef="#ctx0" brushRef="#br0" timeOffset="50150.99">19262 1693 0,'0'22'0,"21"-44"47,-21 1-47,21 0 16,0 0-16,0 0 0,0 0 15,1-1-15,-22 1 0,21 0 16,-42 21 15,21 21-31,-22 0 0,1 1 16,0-1-16,21 0 0,0 21 0,-21-21 15,21 22-15,-21-22 0,21 21 0,0-21 16,0 1-16,0-1 0,0 0 16,0 0-16,21-21 0,0 21 15,0-21-15,22 0 16,-22 0-16,0 0 0,0 0 0,21 0 15,-20-21-15,-1 21 0,0-21 0</inkml:trace>
  <inkml:trace contextRef="#ctx0" brushRef="#br0" timeOffset="50442.81">19621 1736 0,'0'-21'15,"0"42"-15,0-85 0,0 43 0,-21 0 16,21 0-16,0 0 0,0-1 0,0 1 16,0 0-16,0 0 15,21 21-15,1 0 0,-1 0 16,0 0-16,0 0 0,0 0 15,0 21-15,1 0 0,-1 0 0,0 1 16,0-1-16,0 0 0,-21 0 16,0 21-16,0-20 0,0-1 15,0 0-15,0 0 0,0 0 0,0 0 16,-21 1-16,0-22 16,21 21-16,-21-21 0,21-21 15,0-1 1,0 1-16,0 0 0,0-21 15,0 21-15,21-22 0,0 22 16,-21-21-16,21-1 0,0 22 0,1-21 16,-1 0-16,0 20 0,0 1 15,0-21-15</inkml:trace>
  <inkml:trace contextRef="#ctx0" brushRef="#br0" timeOffset="50594.12">20108 1355 0,'0'21'0,"0"0"15,0 0-15,0 0 0,0 1 0,0-1 16,0 21-16,0-21 0,0 0 15,0 22-15,-21-22 0,21 0 0,0 0 16,0 0-16,-21 1 0,21-1 16,0 0-16,-21-21 0,21 21 15,0-42 1,0 0 0</inkml:trace>
  <inkml:trace contextRef="#ctx0" brushRef="#br0" timeOffset="50750.12">20024 1312 0,'0'0'0,"-22"-21"16,22 0-16,-21 21 0,0 0 0,21-21 15,-21 21-15,21 21 32,21-21-32,0 21 0,0-21 15,1 0-15,-1 21 0,0-21 16</inkml:trace>
  <inkml:trace contextRef="#ctx0" brushRef="#br0" timeOffset="51450.51">20299 1461 0,'0'0'0,"-21"0"16,-1 21-16,1-21 0,0 21 16,0 0-16,0 0 0,0 0 0,21 1 15,0-1-15,0 0 16,0 0-16,0 0 0,21-21 15,0 0 1,0 0-16,0 0 0,0 0 0,1 0 16,-1 0-16,0 0 15,0 0-15,-21-21 16,0 0-16,0 0 16,-21 0-16,-21 21 0,20-22 15,1 1-15,0 0 0,0 0 0,21 0 16,0 0-16,0-1 15,21 1 1,21 21-16,-20-21 0,-1 21 16,21 0-16,0 0 0,-20 0 0,20 0 15,0 0-15,-21 0 0,22 0 0,-22 0 16,0 0-16,0 0 16,-42 0 15,-21 0-31,21 0 0,-1 0 0,-20 21 15,21-21-15,-21 21 0,20 1 16,1-22-16,0 21 0,0 0 0,0 0 16,21 0-16,0 0 0,0 1 0,0-1 15,0 0-15,0 0 16,0 0-16,21-21 0,0 21 0,0-21 16,0 0-16,1 0 15,-1 0-15,0 0 0,21 0 0,-21 0 16,1 0-16,-1-21 0,0 0 15,0 0-15,0 0 0,0 0 0,1-1 16,-1-20-16,-21 21 0,0-21 16,0-1-16,0 1 0,0 0 15,0-1-15,0 1 0,0 0 16,0 20-16,0-20 0,0 21 16,-21 21-16,21 21 15,-22 0-15,1 0 0,21 1 0,0 20 16,0 0-16,-21 1 0,21-1 0,0-21 15,0 21-15,0-20 0,0 20 16,0-21-16,0 0 0,0 0 0,0 1 16,0-1-16,0 0 15,21-21-15,0 0 0,1 0 16</inkml:trace>
  <inkml:trace contextRef="#ctx0" brushRef="#br0" timeOffset="52282.42">20299 1164 0,'0'0'0,"-64"0"0,43 0 0,-21 0 16,21 0-16,-1 0 0,44 0 16,-1 0-1,21 0-15,22-21 0,-1 0 0,1 21 16,20-21-16,1 0 0,-22 21 15,22-22-15,0 1 0,-1 0 0,-20 21 16,-1-21-16,-20 21 0,-1-21 16,0 21-16,1 0 0,-22 0 0,0 0 15,0 0-15,-21 21 16,0 0 0,0 0-16,0 0 0,0 1 15,0-1-15,0 0 0,0 21 0,0-21 16,0 22-16,0-22 0,0 21 15,0-21-15,0 22 0,0-1 0,0 0 16,0 1-16,0 20 16,0-20-16,21 20 0,1 1 0,-22 20 15,21-20-15,0-1 0,-21 22 0,21 0 16,0-1-16,0 1 0,1 21 16,-22 0-16,21-1 0,0 1 0,0 0 15,-21 0-15,21 0 0,-21 0 16,0 21-16,21-22 0,1 1 0,-22-21 15,0 21-15,0 0 0,0-1 0,21 1 16,-21 0-16,0-21 0,0 21 16,0-22-16,0 1 0,0-22 0,21 22 15,-21-21-15,0 20 0,0-20 0,0-1 16,0 1-16,0-1 16,21-20-16,-21-1 0,0 0 0,21 1 15,-21-1-15,0-21 0,0 0 0,0 0 16,0 1-16,0-1 0,21 0 15,-21 0-15,0 0 32,-21-21-32,0 0 15,0 0-15,0 0 0,0 0 0,-1 0 16,1 0-16,-21 21 0,0-21 0,20 22 16,-41-22-16,21 21 15,-1-21-15,-20 21 0,-22 0 0,22 0 16,-22-21-16,-21 21 0,21 1 0,-20-1 15,-1-21-15,0 21 0,21 0 16,1 0-16,-1 0 0,0-21 0,22 22 16,-1-22-16,1 21 0,-1 0 0,22-21 15,0 0-15,-1 0 0,1 21 16,0-21-16,20 0 0,-20 0 0,21 0 16,0 0-16,0 0 0,-1 0 15,22-21 16,22 0-31,-1 21 16,0-21-16</inkml:trace>
  <inkml:trace contextRef="#ctx0" brushRef="#br0" timeOffset="52614.4">19939 5271 0,'21'0'0,"-42"0"0,42 21 31,-42 0-31,0 0 16,0 0-16,-22 0 0,22 1 0,0-1 15,-21 0-15,20 21 16,-20-21-16,0 1 0,21 20 0,-22-21 16,1 21-16,0-20 0,20-1 0,-20 0 15,21 0-15,0 0 0,0-21 16,21 21-16,0 1 31,21-22-31,0 0 0,0 0 16,0 21-16,22-21 0,-1 0 15,0 0-15,1 21 0,-1-21 0,21 0 0,-20 0 16,-1 0-16,0 0 16,22 0-16,-43 0 0,21 0 0,1 0 15,-22 0-15,21 0 0</inkml:trace>
  <inkml:trace contextRef="#ctx0" brushRef="#br0" timeOffset="56326.92">24765 8975 0,'-21'0'0,"0"0"15,-1 0-15,1-21 31,42-1 1,1 22-32,-1 0 0,21 0 15,0-21-15,1 21 0,-1 0 16,0 0-16,1 0 0,-22-21 0,21 21 16,1 0-16,-22 0 0,0 0 0,0 0 15,0 0-15,-21 21 16,0 0-1,-21 1-15,0-22 16,0 0-16,0 21 0,-1-21 16,1 0-16,0 0 0,0 0 0,0 0 15,0 0-15,-1 0 0,1 0 16</inkml:trace>
  <inkml:trace contextRef="#ctx0" brushRef="#br0" timeOffset="56811.11">24807 8975 0,'-21'0'0,"0"0"16,21 21-1,-21 0 1,0 0-16,21 0 16,-22 1-16,22-1 0,0 0 0,0 0 15,-21 0-15,21 0 16,-21 1-16,21-1 0,-21-21 0,21 21 16,0 0-16,0 0 0,-21 0 15,21-42 32,21 0-31,0 0-16,0 21 15,0-21-15,1 21 16,-1 0-16,0 0 0,21-21 16,-21 21-16,22 0 0,-22 0 0,0 0 15,0 0-15,22 0 0,-22 0 16,0 21-16,-21 0 0,21-21 0,0 21 15,-21 0-15,0 0 0,0 22 0,0-22 16,0 0-16,0 21 0,-21-20 16,-21 20-16,21-21 0,-22 21 0,1-20 15,21-1-15,-22 21 0,1-42 0,21 21 16,0 0-16,-22 1 0,22-22 16,0 0-16,0 0 0,0 0 15,0 0-15,21-22 16,0 1-1,0 0-15,0 0 16,0 0-16,0 0 16,21-1-16,0 1 15</inkml:trace>
  <inkml:trace contextRef="#ctx0" brushRef="#br0" timeOffset="57458.53">25887 9081 0,'42'-43'16,"-42"22"-16,21 0 16,0 21-16,-21-21 0,0 0 15,22 21-15,-22-22 0,21 22 0,-21-21 16,-21 21 15,-1 0-31,-20 0 16,21 21-16,0 1 0,-22-1 0,22-21 15,-21 21-15,21 0 0,-22 0 0,22 0 16,0 1-16,0-1 0,0 0 16,21 0-16,0 0 0,0 0 15,21 1-15,0-22 0,0 0 16,0 21-16,22-21 0,-22 0 15,21 21-15,-21-21 0,1 0 16,20 21-16,-21 0 0,0-21 0,0 21 16,1-21-16,-22 22 0,21-22 15,-21 21-15,0 0 0,0 0 0,-21-21 16,-1 21-16,1 0 0,-21 1 0,21-1 16,-22 0-16,22 0 0,-21-21 15,0 21-15,20 0 0,1-21 0,0 0 16,0 0-16,0 0 0,0 0 0,-1 0 15,22-21 1,0 0-16,0 0 16,22 21-16,-1-21 15,0 21-15,0-21 0,0-1 16,0 22-16,1-21 0</inkml:trace>
  <inkml:trace contextRef="#ctx0" brushRef="#br0" timeOffset="58234.1">26479 9313 0,'0'-21'32,"0"0"-32,0 0 15,0 0-15,0 0 16,0-1-16,22 1 0,-22 0 15,21 0-15,-21 0 0,0 0 16,0-1-16,0 44 31,-21-1-15,21 0-16,-22 0 0,22 0 16,0 0-16,0 1 0,0-1 0,0 21 15,0-21-15,0 0 0,0 1 0,0-1 16,0 0-16,0 0 0,22 0 15,-1-21-15,0 21 16,0-21-16,0 0 16,0 0-16,1 0 0,-1-21 15,0 21-15,-21-21 0,21 0 16,0 0-16,0 0 0,1-1 0,20 1 16,-21 0-16,0 0 0,0 0 0,1-22 15,20 22-15,-21 0 0,21-21 16,-20 21-16,-1-1 0,21 22 0,-21-21 15,0 21-15,1 0 16,-22 21 15,0 1-15,0-44 31,0 1-47,-22 0 15,1 21 1,0 0-16,0 0 16,0 0-16,0 0 0,-1 21 0,1 0 15,0 1-15,0 20 16,0-21-16,0 0 0,21 22 16,0-22-16,-22 0 0,22 0 0,0 0 15,0 0-15,0 1 0,0-1 16,0 0-16,22-21 0,-1 21 0,0-21 15,0 0-15,0 0 0,22 0 0,-22 0 16,0 0-16,21 0 0,-21 0 16,1 0-16,-1 0 0,0 0 0,0-21 15,0 0-15,0 21 0,-21-21 16,0-1 0</inkml:trace>
  <inkml:trace contextRef="#ctx0" brushRef="#br0" timeOffset="59394.91">28744 10181 0,'21'-63'16,"1"42"-1,-22-1-15,0 1 16,0 42 31,-22 1-47,22-1 0,0 0 15,0 0-15,-21 21 0,21-20 16,-21 20-16,21 0 0,-21 1 0,21-1 16,0 21-16,0-20 0,-21-1 0,21 0 15,0 1-15,0-1 0,0-21 16,0 22-16,0-22 0,0 21 16,0-21-16,0 0 0,21 1 0,0-22 15,0 21-15,0-21 0,1 0 16,-1 0-16,0 0 0,0 0 0,0 0 15,22 0-15,-22-21 0,21-1 0,-21 1 16,22 0-16,-22 0 0,0 0 16,21 0-16,-21-22 0,1 22 0,-22-21 15,21-1-15,-21 1 0,0 21 16,0-21-16,0-1 0,0 1 0,0 0 16,0-1-16,-21 1 0,21 21 0,-22 0 15,1-22-15,0 22 0,0 21 16,0-21-16,0 21 0,-1 0 15,1 0-15,0 0 0,0 0 0,0 21 16,0 0-16,-1 0 16,1 1-16,0-1 0,0 0 0,0 0 15,21 21-15,0-20 0,0-1 0,0 21 16,0-21-16,0 0 0,0 1 16,0-1-16,0 0 0,0 0 0,0 0 15,21-21 1,0 0-16,0 0 0,22 0 15,-22 0-15</inkml:trace>
  <inkml:trace contextRef="#ctx0" brushRef="#br0" timeOffset="59707.34">29464 10414 0,'0'0'0,"0"21"0,0 0 15,21-21 1,0 0 0,0-21-16,-21 0 0,22 0 15,-1 21-15,-21-21 16,0 0-16,-21 21 16,-1 0-1,1 0-15,0 0 16,0 0-16,21 21 0,-21-21 0,21 21 15,0 0-15,0 0 16,0 0 0,21-21-1,0-21-15,0 0 16,0 21-16</inkml:trace>
  <inkml:trace contextRef="#ctx0" brushRef="#br0" timeOffset="59990.71">29951 10097 0,'0'0'0,"-21"-22"32,42 22-17,21 0-15,-21-21 0,22 21 16,-22-21-16,21 21 0,0 0 0,1 0 15,-1-21-15,0 21 0,-20 0 0,20 0 16,-21 0-16,0 0 0,-42 0 47,0 0-31,0 0-16,0 0 0,-1 0 0,1 0 15,0 0-15</inkml:trace>
  <inkml:trace contextRef="#ctx0" brushRef="#br0" timeOffset="60466.48">30078 10033 0,'0'0'0,"-21"21"0,-1 0 0,-62 43 31,63-43-31,-1 0 0,22 0 16,-21 1-16,21-1 0,-21 0 16,21 0-16,0 0 0,0 0 0,0 1 15,-21-1-15,21 0 0,0 0 16,21-21 15,0-21-15,0 21-16,-21-21 0,22 21 0,-1-21 15,0 21-15,0-22 0,0 22 16,0-21-16,22 0 0,-22 21 16,0 0-16,0 0 0,0 0 15,1 0-15,-1 0 0,0 0 0,0 0 16,0 21-16,0-21 0,-21 21 15,22 1-15,-1-1 16,-21 0-16,0 0 0,0 21 16,0-20-16,0-1 0,0 0 0,0 0 15,-21 0-15,-1 22 0,-20-22 16,21 0-16,-21 0 0,-1 0 0,22-21 16,-21 21-16,-1 1 0,22-22 15,-21 0-15,21 21 0,0-21 0,-1 0 16,1 0-16,0 0 15,21-21 1,0-1 15,21 22 1</inkml:trace>
  <inkml:trace contextRef="#ctx0" brushRef="#br0" timeOffset="61966.15">29464 11367 0,'0'-22'0,"0"1"16,0 0-16,0 0 15,21 21-15,-21-21 16,0 0-16,0 42 31,21 0-31,-21 21 16,0-21-16,21 22 0,-21-1 15,0 0-15,0-20 0,0 20 16,0 0-16,22 1 0,-22-22 0,21 21 16,-21-21-16,0 0 0,0 1 0,0-1 15,0 0-15,21 0 0,-21 0 16,0 0-16,0-42 78</inkml:trace>
  <inkml:trace contextRef="#ctx0" brushRef="#br0" timeOffset="63074.1">28787 12404 0,'0'0'0,"21"0"0,-21-21 15,0-1 1,0 1-16,0 0 15,0 0-15,0 0 16,0 0-16,21-1 0,-21 1 16,21 0-16,-21 0 0,0 0 15,0 0-15,0-1 0,21 1 0,-21 0 16,21 21-16,-21-21 16,0 42-1,0 0-15,0 0 0,0 22 16,0-1-16,0-21 0,0 43 0,22-22 15,-22 0-15,0 1 0,0-1 0,21 0 16,-21-20-16,0 20 16,0 0-16,0-21 0,0 22 0,0-22 15,21 0-15,-21 0 0,0 0 16,21 1-16,-21-1 16,-21-21 15,-21 0-31,20 0 0,-20-21 15,21 21-15,-21 0 0,-1 0 16,22 0-16,-21 0 0,21 0 0,-1 0 16,1 0-16,0 0 0,0 0 15,21 21-15,21-21 16,21 0-16,-20 0 16,-1 0-16,21 0 0,0 0 15,-20 0-15,20 0 0,0 0 16,1 0-16,-1-21 0,0 21 0,1 0 15,-22-22-15,0 22 0,0 0 16,0 0-16,0 0 0,-21-21 16,0 0-1,22 21-15,-1 0 0</inkml:trace>
  <inkml:trace contextRef="#ctx0" brushRef="#br0" timeOffset="63278.97">29485 12510 0,'21'0'109,"0"0"-109</inkml:trace>
  <inkml:trace contextRef="#ctx0" brushRef="#br0" timeOffset="63834.6">30141 12277 0,'0'0'15,"0"-21"-15,0-1 16,21 1-16,1 21 0,-1-21 16,0 0-16,21 0 0,-21 21 15,22-21-15,-1-1 0,-21 22 0,22-21 16,-22 21-16,0 0 16,0-21-16,0 21 0,-21-21 0,21 21 15,-42 0 16,0 0-31,0 21 0,0 0 16,-22-21-16,1 21 0,0-21 16,-1 22-16,1-1 0,-21-21 0,20 21 15,1 0-15,21 0 0,-22-21 16,22 21-16,21 1 0,0-1 0,0 0 16,0 0-1,21-21-15,22 0 0,-22 21 16,21-21-16,1 0 0,-1 0 0,0 21 15,1 1-15,-1-22 0,0 21 16,1-21-16,-22 21 0,21-21 0,-21 21 16,0-21-16,1 21 0,-22 0 15,0 1-15,0-1 0,-22 0 16,1 0-16,0-21 0,-21 21 0,-1 0 16,1-21-16,0 22 0,-1-22 15,1 0-15,-21 21 0,41-21 0,-20 0 16,0 0-16,21 0 0,-1 0 15,1 0-15,42 0 63</inkml:trace>
  <inkml:trace contextRef="#ctx0" brushRef="#br0" timeOffset="64587.05">29633 12869 0,'0'-21'62,"21"0"-46,1 21-16,-1 0 0,0 0 16,0 0-16,0 0 15,0 0-15,1 21 0,-1 0 0,0 1 16,0 20-16,0-21 0,0 21 15,-21-20-15,22 20 0,-22 0 16,0-21-16,0 22 0,0-1 0,-22-21 16,1 22-16,-21-1 0,21-21 15,-22 21-15,22 1 0,-21-22 0,0 21 16,-1-21-16,1 1 0,21-1 0,-22 0 16,22 0-16,-21-21 0,21 0 15,0 0-15,-1 0 0,1 0 0,21-21 16,0 0-16,-21 0 0,21-1 15,0-20-15,0 21 0,0-21 0,0 20 16,0-20-16,0 0 0,0 21 0,0-22 16,21 22-16,0 0 0,-21 0 15,22 21-15,-1 0 0,0 0 16,0 0-16,0 0 0,0 21 16,-21 0-16,22 0 0,-1 0 15,0 22-15,0-22 0,0 0 0,-21 21 16,43-20-16,-22-1 0,0 21 15,0-21-15,0 0 0,22 1 0,-22-1 16,21 0-16,-21-21 0,22 0 0,-1 21 16,0-21-16,-21 0 0,22 0 15,-1 0-15,-21 0 0,22-21 0,-1 0 16,-21 21-16,21-21 0</inkml:trace>
  <inkml:trace contextRef="#ctx0" brushRef="#br0" timeOffset="65371.14">29570 14097 0,'-43'0'31,"22"0"-15,21-21-16,0 0 15,0 0-15,0-1 0,0 1 16,21 21-16,-21-21 15,22 21-15,-1 0 0,0 0 16,0 0-16,0 0 0,0 0 16,1 21-16,-1 22 0,0-22 15,-21 0-15,0 21 0,21-21 0,-21 22 16,0-1-16,0 0 0,0 1 0,-21 20 16,0-20-16,-22-1 0,1 0 15,21 1-15,-21-1 0,-22 0 16,22 1-16,-1-22 0,1 21 0,-21-21 15,20 0-15,22-21 0,-21 0 16,21 0-16,-1 0 0,1 0 0,0 0 16,21-42-16,0 21 15,0 0-15,0-22 0,0 1 0,0 0 16,0-22-16,0 22 0,21 0 0,0-1 16,1 22-16,-1-21 0,-21 21 15,42-1-15,-21 22 0,22 0 16,-22 0-16,0 22 0,0-1 15,0 21-15,22-21 0,-22 22 16,0-22-16,21 21 0,-21-21 0,1 22 16,-1-22-16,0 21 0,0-21 15,0 0-15,-21 1 0,21-1 0,1 0 16,-22 0-16,21-21 16,0 0-16,0 0 15,-21-21-15</inkml:trace>
  <inkml:trace contextRef="#ctx0" brushRef="#br0" timeOffset="65571.36">30099 14203 0,'0'-21'31,"21"0"0,0 21-31,0 0 0,1 0 16,-1 0-16,0 0 0,0-22 0,0 22 16,0 0-16,1-21 0,-1 0 0,0 21 15,0-21-15</inkml:trace>
  <inkml:trace contextRef="#ctx0" brushRef="#br0" timeOffset="65890.28">30586 13949 0,'-21'0'47,"-1"0"-31,1 0-16,21 21 0,0 0 31,0 0-15,21-21-16,1 0 0,-1 22 15,0-22-15,0 21 0,0-21 16,0 21-16,1 0 15,-22 0-15,0 0 16,0 1-16,-22-1 0,1-21 16,0 21-16,-21 0 0,21-21 15,-22 21-15,1 0 0,0-21 0,-1 22 16,1-22-16,21 21 0,-22-21 16,22 0-16,0 0 0,42 0 31,0 0-16</inkml:trace>
  <inkml:trace contextRef="#ctx0" brushRef="#br0" timeOffset="66423.25">29781 14880 0,'0'0'0,"0"-42"31,22 42-16,-1 0-15,0 0 16,-21 21-16,21 0 0,-21 0 16,0 1-16,0 20 0,0-21 15,0 0-15,-21 0 0,0 22 16,0-22-16,-1 0 0,1 21 0,0-20 16,0-1-16,0 0 0,21 0 15,0 0-15,0 0 16,42-21-1,-21 0-15,22 0 16,-22 0-16,21 0 0,22 0 16,-22 0-16,0 0 0,22 0 0,-22 22 15,0-1-15,-20-21 0,-1 21 16,0-21-16,-21 21 0,0 0 0,-21 0 16,0 1-16,-22-1 15,1 0-15,0 0 0,-22 0 0,22 0 16,-22 1-16,22-22 0,-22 21 0,22 0 15,0-21-15,21 0 0,-22 21 16,22-21-16,0 0 0,0 0 0,0 0 16</inkml:trace>
  <inkml:trace contextRef="#ctx0" brushRef="#br0" timeOffset="66894.24">29570 16150 0,'0'0'0,"-43"-42"31,43 21-31,0 0 0,0-1 16,0 1-16,0 0 0,0-21 0,22 21 0,-1-1 15,0 1-15,0 0 16,0 0-16,0 0 0,22 0 0,-22 21 15,0 0-15,0 0 0,0 0 0,1 0 16,-22 21-16,0 0 16,0 0-16,0 21 0,0-20 0,-22 20 15,1-21-15,-21 21 0,21 1 16,0-1-16,-22 0 0,22-20 0,0 20 16,0-21-16,0 0 0,-1 0 0,22 1 15,0-1-15,0 0 16,22-21-16,-1 0 15,0 0-15,0 0 0,21 21 16,-20-21-16,20 0 0,0 0 16,1 0-16,-1 0 0,-21 0 0,21 0 15,-20 21-15,-1-21 0,-21 21 16,0 1-16,-21-1 0,-1 0 16,-20 0-16,21 0 0,-21 0 0,-1 1 15,-20-1-15,20 0 0,1 0 16,0 0-16,-1 0 0,1 1 0,21-22 15,-21 0-15</inkml:trace>
  <inkml:trace contextRef="#ctx0" brushRef="#br0" timeOffset="67087.44">30099 16256 0,'0'0'0,"0"-21"16,0 0-1,-21 21 1,0-21-16,21-1 47,21 22-47</inkml:trace>
  <inkml:trace contextRef="#ctx0" brushRef="#br0" timeOffset="67434.42">30607 15875 0,'0'0'0,"21"-21"0,-21 0 15,21 21-15,-21-21 0,21-1 16,1 22-16,-1-21 0,0 0 0,0 21 16,0-21-16,0 21 0,1 0 15,-1 0-15,0 0 0,-42 21 16,-22-21-1,22 21-15,-21 0 0,0 22 16,-22-22-16,22 0 0,-1 21 16,1-20-16,0-1 0,-1 0 15,22 0-15,21 0 0,0 0 0,0 1 16,0-1-16,21-21 0,1 21 0,-1-21 16,21 0-16,0 21 0,1-21 15,-1 0-15,22 21 0,-22-21 0,0 21 16,-21-21-16,22 22 0,-22-1 15,-21 0-15,0 0 0,-21 0 16,-22 0-16,22 1 0,-42-1 0,-1 21 16,1-21-16</inkml:trace>
  <inkml:trace contextRef="#ctx0" brushRef="#br0" timeOffset="67966.05">29654 16976 0,'0'0'0,"0"-43"0,0 1 0,0 21 16,0 0-16,0 0 0,0-1 16,0 1-16,0 42 31,0 1-31,0-1 0,0 21 0,0 0 16,0 1-16,0-1 0,0 0 15,0-20-15,0 20 0,0 0 0,0-21 16,0 22-16,0-22 0,0 0 0,0 0 15,22-21-15,-1 0 0,0 21 16,0-21-16,0 0 0,0 0 16,1-21-16,-1 21 0,0-21 15,21 0-15,-21 0 0,22 0 0,-22-1 16,21-20-16,-21 21 0,1 0 0,-22 0 16,0-1-16,21 1 0,-21 0 15,0 42 1,-21 0-16,-1 1 15,22-1-15,-21 0 0,0 21 0,0-21 16,21 1-16,-21 20 0,21-21 16,-21 0-16,21 22 0,0-22 0,0 0 15,0 0-15,21-21 32</inkml:trace>
  <inkml:trace contextRef="#ctx0" brushRef="#br0" timeOffset="68594.55">29866 17590 0,'-21'0'0,"42"0"0,-63 21 0,21-21 16,-1 21-16,22 0 0,0 0 15,0 0-15,0 1 0,0-1 0,0 0 16,0 0-16,0 0 0,0 0 15,0 1-15,22-22 0,-1 21 0,0-21 16,0 0-16,0 0 16,0 0-16,22 0 0,-22 0 0,0 0 15,0 0-15,22-21 16,-22-1-16,0 22 0,0-21 0,0 21 16,0 0-16,-21 21 15,0 1 1,-21-1-16,21 0 15,-21 0-15,0 0 0,0 0 0,21 1 16,-21-1-16,-1 0 0,22 0 0,0 0 16,-21-21-16,21 21 15,0-42 1,21 0 0</inkml:trace>
  <inkml:trace contextRef="#ctx0" brushRef="#br0" timeOffset="68746.61">30374 17717 0,'0'0'0,"0"-22"16,21 22 46,0 0-62</inkml:trace>
  <inkml:trace contextRef="#ctx0" brushRef="#br0" timeOffset="68954.55">30692 17653 0,'-64'-21'16,"128"42"-16,-128-63 0,64 21 15,0-1-15,0 1 0,21 0 16,0 21-16,1-21 0,-1 21 16,0 0-16,0-21 0,0 21 0,0 0 15</inkml:trace>
  <inkml:trace contextRef="#ctx0" brushRef="#br0" timeOffset="69498.94">29930 18288 0,'0'0'0,"0"21"0,21-21 32,0 0-32,0 0 0,0 0 0,0 0 0,1 0 15,-1 0-15,0 0 0,-42 0 31,0 21-15,-22-21-16,22 22 0,-21-1 16,21-21-16,-22 21 0,1 0 15,21 0-15,0 0 0,-1 1 0,1-1 16,0 0-16,21 0 16,0 0-16,21 0 15,0-21-15,1 22 0,-1-22 16,0 21-16,0-21 0,0 21 0,0 0 15,-21 0-15,22 0 16,-22 1-16,0-1 0,0 0 0,-22 0 16,1 0-16,0 0 0,0 1 0,-21-1 15,-1 0-15,1-21 16,21 21-16,-22 0 0,1-21 0,0 0 16,-1 0-16,1 0 0,0-21 15,-1 0-15,22 0 0,0-22 0,0 1 16</inkml:trace>
  <inkml:trace contextRef="#ctx0" brushRef="#br0" timeOffset="70047.38">29951 9864 0,'0'0'0,"-21"21"0,-1 21 15,22-21-15,0 1 0,0-1 16,0 0-16,0 0 15,22-21-15,-1 21 16,0-21-16,0 0 0,0 0 16</inkml:trace>
  <inkml:trace contextRef="#ctx0" brushRef="#br0" timeOffset="70907.09">31623 10266 0,'0'0'0,"0"-21"0,-21 0 16,0-1-16,-1 1 0,1 0 16,0 0-16,0 0 0,21 0 0,-21-1 15,21-20-15,0 21 0,0 0 0,0-22 16,21 22-16,0-21 0,0 21 15,22-22-15,-1 1 0,0 21 0,1-21 16,20 20-16,-21 1 0,22 0 16,-1 21-16,1 0 0,-1 0 15,1 0-15,-1 21 0,-20 0 16,-1 1-16,0 20 0,1 21 0,-22-20 16,0 20-16,-21 1 0,0 20 15,0-20-15,-21 42 0,-21-22 0,20 22 16,-41 0-16,21 0 0,-22 0 15,1 0-15,-1-1 0,1 22 0,20-21 16,-20 21-16,20-21 0,22 21 16,-21-21-16,21 21 0,0 0 0,21-21 15,0 21-15,0-21 0,21-1 0,21 22 16,-21-21-16,43 21 16,-22-21-16,22 0 0,20-21 0,1-1 15,0 22-15,20-21 0,1-22 16,0 22-16,21-22 0,-21 1 0,21-22 15,0 22-15,21-22 0,-21 0 16,0 1-16,-21-1 0,21 0 0,-42 1 16,20-22-16,-105 21 0,0-21 15,0 1-15,0-1 0,0 0 0,0 0 16,0 0-16,0 0 0,0 1 0,0-1 16,0 0-16,0 0 0,0 0 15,-42 22-15,-21-1 0,-1 0 16,1 22-16,-22-22 0,21 22 15,1 20-15,-1-20 0,1 20 0,21 1 16,-22 21-16,22 0 0,-1 0 16,22-1-16,0 1 0,21 21 0,0-21 15,0 21-15,0-21 0,21 21 16,22 0-16,-1-21 0,0 21 0,1-21 16,-1 21-16,21 0 0,-20-22 15,-1 1-15,-21 21 0,22-21 0,-22 0 16,0-21-16,0 20 0,-21 1 15,0-21-15,0 0 0,-21-1 0,0-20 16,-22 20-16,1-20 16,-21-1-16,20-20 0,-20 20 0,20-20 15,-20-1-15,21 0 0,-22 1 16,22-22-16,-22 0 0,22 0 0,0-21 16,-1 21-16,1-21 0,21 0 15,-22 0-15,22 0 0,0 0 0,0-21 16,0 21-16,21-21 0,0 0 15,0 0-15,0-1 0,0 1 16</inkml:trace>
  <inkml:trace contextRef="#ctx0" brushRef="#br0" timeOffset="71066.12">32935 18225 0,'0'0'0,"-21"0"0,-106 0 31,106 0-31,0 0 0,21-22 16,-21 1-16,-1 21 0,1-21 0,0 0 15,0 0-15</inkml:trace>
  <inkml:trace contextRef="#ctx0" brushRef="#br0" timeOffset="73242.46">28765 10859 0,'0'0'0,"-21"0"0,0 0 0,0 0 15,0 0-15,-22 0 0,22 0 16,0 0-16,0 0 0,0 0 16,0 0-16,-1 0 15,1 0-15,21 21 16,21-21-1,1 0 1,-1 0-16,21 0 0,0 0 0,1 0 16,20 0-16,1-21 0,-1 21 15,22-22-15,0 22 0,-1-21 0,1 21 16,0-21-16,-1 21 0,1 0 0,0-21 16,-22 0-16,22 21 15,-22 0-15,1 0 0,-1-21 0,-20 21 16,20 0-16,-21 0 0,-20 0 0,20-22 15,-21 22-15,0 0 0,-42 22 63,0-22-63,0 0 0,0 21 16,-1-21-16,1 0 15,0 0-15</inkml:trace>
  <inkml:trace contextRef="#ctx0" brushRef="#br0" timeOffset="73686.09">28596 11070 0,'0'0'0,"-42"0"0,21 21 0,-106 1 32,169-22-1,-21 0-31,21 0 0,1 0 0,20 0 16,1-22-16,-1 22 0,22-21 15,21 0-15,0 21 0,-1-21 0,1 21 16,0-21-16,-21 0 0,21 21 0,-1-22 15,1 1-15,-21 21 0,21-21 16,-22 0-16,1 21 0,-21-21 0,-1 21 16,1 0-16,-1-21 0,-21 21 0,-20 0 15,20 0-15,-21 0 0,-21-22 16,21 22-16,0 0 16</inkml:trace>
  <inkml:trace contextRef="#ctx0" brushRef="#br0" timeOffset="79550.69">27686 10520 0,'0'0'0,"0"-21"0,-21-22 15,21 22-15,-21 0 16,21 0-16,0-21 0,-22 20 0,22 1 16,0 0-16,0 0 0,0 0 15,0 0 1,0 42 0,0 0-16,22 0 0,-1 21 15,0 1-15,-21-1 0,21 22 16,0-1-16,-21-21 0,0 22 0,21-1 15,-21-20-15,0 20 0,22-20 0,-22 20 16,0-21-16,0 22 0,0-22 16,0 1-16,0-1 0,0 0 0,0-21 15,0 22-15,21-22 0,-21 0 16,0 0-16,0 0 0,0 1 16,21-22-16,-21 21 0,21-21 31,-21-21-16,0-1-15,21 1 0,-21 0 16,0 0-16,0 0 16,0 0-16</inkml:trace>
  <inkml:trace contextRef="#ctx0" brushRef="#br0" timeOffset="80921.72">27474 12044 0,'-21'0'0,"42"0"0,-63 0 15,42-21 16,0 0-31,0-1 16,0 1 0,21 0-16,0 21 0,0 0 15,22-21-15,-22 21 0,21 0 0,1 0 16,-1 0-16,0 0 0,22 0 16,-22 0-16,0 21 0,22-21 0,-22 42 15,22-20-15,-22-1 0,-21 21 16,22 0-16,-22-20 0,0 20 0,-21 0 15,0 1-15,-42 20 0,20-21 0,-41 1 16,21-1-16,-22 22 16,-21-22-16,22 0 0,-22 1 0,22-1 15,-1 0-15,22 1 0,0-22 0,-1 21 16,22-21-16,0 0 0,21 1 16,21-22-16,0 0 0,22 0 15,-1 0-15,21 0 0,1-22 16,21 22-16,20-21 0,1 0 0,0-21 15,0 21-15,21-1 0,0 1 0,-21 0 16,21 0-16,-21 0 0,21 0 0</inkml:trace>
  <inkml:trace contextRef="#ctx0" brushRef="#br0" timeOffset="82075.47">27559 13568 0,'0'0'0,"0"21"0,0-42 78,21 21-62,0 0-16,0-21 0,1 0 0,-1 21 16,0 0-16,0 0 0,0-22 0,0 22 15,1 0-15,-1 0 0,0 0 0,0 0 16,0 0-16,0 22 0,1-1 15,-22 0-15,0 0 16,0 21-16,0-20 0,-22 20 0,1-21 16,-21 21-16,0 1 0,-1-1 0,1 0 15,-22-20-15,22 20 0,0 0 16,-1-21-16,1 1 0,21 20 0,-21-42 16,20 21-16,1 0 0,21 0 0,-21-21 15,42 0 16,0-21-31,1 21 0,20 0 16,-21-21-16,21 21 0,22-21 0,-22 21 16,1 0-16,20 0 0,-21 0 0,22 0 15,-1 21-15,-20 0 16,20-21-16,-20 21 0,20 1 0,-21-1 16,-20 21-16,-1-21 0,0 0 0,-21 22 15,0-22-15,0 0 0,0 21 0,-21-20 16,-22 20-16,1 0 0,-21-21 0,-1 22 15,-21-22-15,22 0 0,-22 21 16,1-20-16,-1-1 0,0 0 0,-21 0 16,22-21-16,-1 21 0,-21-21 0,22 0 15,20 0-15,1 0 0,-1-21 0</inkml:trace>
  <inkml:trace contextRef="#ctx0" brushRef="#br0" timeOffset="88667.08">24384 10520 0,'0'0'0,"0"-21"0,0 0 15,21 21-15,-21-22 16,0 1-16,0 0 0,21 21 15,-21-21-15,0 0 0,0 0 16,0-1 0,0 1-16,0 0 0,0 0 15,0 42 32,0 21-31,0-20-16,0 20 0,0 0 15,0 1-15,0 20 0,0-21 0,0 1 16,0 20-16,0-20 0,0 20 0,-21-21 16,21 22-16,-21-22 0,21 1 0,-21-1 15,21 0-15,0 1 0,0-1 16,0-21-16,0 21 0,0-20 16,0-1-16,0 0 0,0-42 31,0 0-16,21-1-15,0 1 0,-21 0 0,21-21 16,-21 21-16,21-22 0,1 22 0</inkml:trace>
  <inkml:trace contextRef="#ctx0" brushRef="#br0" timeOffset="89182.09">24998 10435 0,'0'0'0,"0"-21"0,0 0 16,-21 0 0,21 42-1,-22 0 1,22 0-16,-21 0 0,0 1 16,21-1-16,-21 21 0,0-21 0,21 22 15,0-1-15,-21 0 0,-1-21 0,22 22 16,-21-1-16,21 0 0,0-20 15,-21 20-15,0-21 0,21 21 0,0-20 16,0 20-16,0-21 0,0 0 0,0 0 16,0 1-16,0-1 0,21-21 15,0 0-15,22 0 16,-22 0-16,0 0 0,0 0 16,21-21-16,-20-1 0,20 1 0,-21 0 15,21 0-15,-20 0 0,-1 0 16,0-1-16,0-20 0,0 21 0,0-21 15,1 20-15,-22-20 0,21 0 0,-21-1 16,0 1-16,0 0 0,0-1 16,0 1-16,0 0 0,0-1 0,0 1 15,-21 21-15,-1 0 0,1 0 0,0 21 16,0 0-16,0 0 0,0 0 16,-1 0-16,1 0 0,0 0 15,-21 21-15,21-21 0,-1 21 0,1 0 16,21 0-16,-21 0 0,0 1 15,21-1-15,0 0 16,0 0-16,21 0 16,0-21-16,0 0 0,1 0 0</inkml:trace>
  <inkml:trace contextRef="#ctx0" brushRef="#br0" timeOffset="89670.37">25866 10414 0,'0'0'0,"0"-21"15,0 0-15,-22 21 47,1 0-47,0 0 0,0 0 0,21 21 16,-21 0-16,0 0 0,-1 0 15,1 1-15,0-1 0,0 0 16,0 0-16,21 0 0,0 0 0,0 1 16,0-1-16,0 0 0,0 0 15,0 0-15,0 0 0,0 1 16,21-22-16,0 21 0,0-21 0,0 21 16,1-21-16,-1 21 0,0-21 0,0 21 15,0-21-15,0 0 0,-21 21 16,22-21-16,-22 22 0,21-22 0,-21 21 15,0 0-15,0 0 16,-21-21-16,-1 21 0,1-21 16,-21 21-16,21-21 0,0 22 0,-22-22 15,22 21-15,-21-21 0,21 0 0,-1 0 16,1 21-16,0-21 0,0 0 0,0 0 16,21-21 15,21 0-16,0-1 1,0 22-16,0-21 0,1 21 16</inkml:trace>
  <inkml:trace contextRef="#ctx0" brushRef="#br0" timeOffset="90467.1">26247 10816 0,'0'0'0,"0"-21"16,0 0-16,0 0 0,0 0 16,21-1-16,-21 1 0,21 0 15,0 0-15,-21 0 0,0 0 0,0-1 16,21 1-16,-21 0 0,0 0 0,-21 21 31,0 21-31,21 0 16,-21 0-16,0 1 0,21-1 0,-22 21 15,22-21-15,0 0 16,-21 22-16,21-22 0,-21 0 0,21 0 16,0 0-16,0 1 0,0-1 0,0 0 15,0 0-15,21 0 16,0-21-16,1 0 15,-1 0-15,0 0 0,0-21 16,0 0-16,0 0 16,1 21-16,-22-21 0,21-1 15,0 1-15,-21 0 0,21 0 0,0 0 16,0-22-16,1 22 0,-1 0 0,0 0 16,0 0-1,0 0-15,0 21 0,-21 21 31,0 0-15,0 0 0,0-42 31,0 0-32,-21 21 1,0 0-1,0 0-15,0 0 16,0 21-16,-1 0 0,22 0 16,-21 0-16,0 1 0,0 20 15,21-21-15,0 0 0,-21 22 0,21-22 16,0 0-16,0 0 0,0 0 0,0 0 16,21 1-16,0-22 15,0 0-15,0 21 0,1-21 16,-1 0-16,21 0 0,-21 0 0,0 0 15,1-21-15,20-1 0,-21 22 16,0-21-16,22 0 0,-22 21 0,0-21 16,0 0-16,0 0 0,0 21 0,1-22 15,-1 1-15,0 0 0,-21 0 0,21 0 16,-21 0 0</inkml:trace>
  <inkml:trace contextRef="#ctx0" brushRef="#br0" timeOffset="91530.48">16489 2921 0,'0'21'31,"0"0"-31,0 1 16,0-1-16,0 0 0,-21 0 0,21 21 15,0-20-15,0-1 16,-22 0-16,22 21 0,0-21 0,0 1 16,0-1-16,0 0 0,-21 0 0,21 0 15,0 0-15</inkml:trace>
  <inkml:trace contextRef="#ctx0" brushRef="#br0" timeOffset="92704.06">16637 2731 0,'0'0'0,"-21"0"0,21-22 16,-21 22-16,-1-21 0,1 21 15,0 0-15,-21 0 0,21 0 0,-1 0 16,1 0-16,-21 0 0,21 0 0,-22 0 16,22 21-16,-21 1 0,21-1 15,0 0-15,-22 0 0,22 0 0,0 22 16,0-22-16,0 21 0,-1-21 15,1 22-15,0-22 0,0 21 0,21 0 16,0 1-16,0-1 0,-21 0 16,21 1-16,0-22 0,0 21 15,0 1-15,0-22 0,0 21 0,21-21 16,-21 22-16,21-22 0,0 0 0,0 0 16,1-21-16,20 21 0,-21 0 15,0-21-15,22 0 0,-22 0 0,21 0 16,0 0-16,1 0 0,-22 0 15,21 0-15,1 0 0,-1 0 0,0-21 16,1 21-16,-22-21 0,21 0 0,0 21 16,-20-21-16,-1 0 0,21-1 15,-21 1-15,0 0 0,1 0 16,-1-21-16,-21 20 0,21 1 0,-21-21 16,21 21-16,-21-22 0,0 22 15,0-21-15,0 21 0,0 0 0,0-22 16,0 22-16,0 0 0,0 0 0,-21-22 15,0 22-15,0 0 0,-1 0 16,1 0-16,0 0 0,-21-1 0,21 1 16,-22 0-16,22 0 0,-21 0 15,-1 21-15,22-21 0,-21 21 0,0 0 16,20 0-16,-20 0 0,21 0 16,-21 0-16,20 21 0,-20 0 0,21 0 15,0 0-15,0 0 0,-1 1 16,1-1-16,0 21 0,0-21 15,0 0-15,0 22 0,-1-22 0,1 21 16,21-21-16,0 22 0,-21-1 0,21 0 16,0-20-16,0 20 0,0 0 15,0 1-15,0-22 0,21 21 0,0-21 16,1 0-16,-1 1 0,0-1 0,0 0 16,0 0-16,0 0 0,1-21 15,-1 21-15,21-21 0,-21 0 0,22 0 16,-22 0-16,21 0 0,-21 0 0,22 0 15,-1 0-15,-21-21 0,21 21 16,1-21-16,-22 0 0,0 0 16,21 0-16,-20-1 0,-1 1 0,0 0 15,0-21-15,-21 21 0,0-22 16,21 1-16,-21 0 0,0 20 0,21-20 16,-21 0-16,0-1 0,0 1 15,0 21-15,0-21 0,0-1 0,-21 22 16,0-21-16,0 21 0,21-1 15,-21-20-15,0 21 0,-1 0 0,1 21 16,0-21-16,-21-1 0,21 22 16,-22 0-16,22 0 0,-21 0 0,-1 0 15,22 0-15,-21 0 0,0 22 16,-1-1-16,22-21 0,-21 21 0,21 0 16,-22 0-16,22 22 0,0-22 15,0 0-15,0 21 0,-1-21 0,22 22 16,0-1-16,-21-21 0,21 22 15,0-1-15,0 0 0,0 1 0,0-22 16,0 21-16,0 0 0,0-20 0,0-1 16,0 0-16,21 21 0,-21-21 15,22 1-15,-1-1 0,0 0 16,0-21-16,-21 21 0,21-21 0,0 21 16,1-21-16,-1 21 0,0-21 15,0 0-15,0 0 0,0 22 16,1-22-16,20 0 0,-21 0 0,0 0 15,0 0-15,1 0 0,-1 0 16,0 0-16,0 0 0,0 0 0,-21-22 16,0 1-16,21 21 0,-21-21 15,22 21-15,-22-21 0,0 0 16</inkml:trace>
  <inkml:trace contextRef="#ctx0" brushRef="#br0" timeOffset="95795.03">11578 1566 0,'0'0'0,"-21"-21"16,-64-21-1,43 21-15,21-22 0,-22 22 0,1 0 0,21-21 16,-21 21-16,-1-22 0,-20 1 15,20 0-15,-20 20 0,-1-20 16,1 0-16,-1-1 0,-20 1 0,-1 21 16,0-21-16,1 20 0,-22-20 0,0 21 15,0 0-15,-21 0 0,0-1 16,0 1-16,0 0 0,-21 21 0,21-21 16,-21 21-16,0 0 0,0 0 0,-1 0 15,1 0-15,0 0 0,0 21 16,0 0-16,0 0 0,-1 1 0,22-1 15,-21 21-15,21 0 0,0 1 16,0-1-16,0 0 0,0 22 0,0-1 16,0 1-16,0 21 0,0-22 15,21 22-15,1-1 0,-1 1 16,21 0-16,-21-1 0,22 22 0,-1-21 16,0 21-16,22 0 0,-85 84 15,84-84-15,1 0 0,20 0 16,-20-1-16,20 1 0,1 21 15,0-21-15,-1 21 0,22-21 0,-63 254 16,62-233 0,22 0-16,0 0 0,0 0 0,0 0 15,0-21-15,0 21 0,0 0 0,0 0 16,22 0-16,20 0 0,-21 0 0,21 0 16,-20-22-16,20 22 0,21 0 15,-20-21-15,20 21 0,-20-21 0,20 0 16,1 21-16,-1-21 0,22 21 0,-22-21 15,22-1-15,-22 1 0,22 0 0,0 0 16,-1 0-16,1 0 0,0-1 0,21 1 16,-1-21-16,1 21 0,0-22 15,0 22-15,21-21 0,-21 0 0,21-1 16,0-20-16,21 20 0,-21-20 0,21-1 16,0 1-16,0-1 0,1 1 15,-1-22-15,0 1 0,21 20 0,-21-42 16,22 22-16,-22-1 0,21-21 0,-21 0 15,22 0-15,-1 1 0,0-1 16,1-21-16,-1 0 0,0 0 0,22 0 16,-22 0-16,22-21 0,-22 21 0,0-22 15,1 1-15,20 0 0,-20-21 0,-1-1 16,21 22-16,-20-21 0,20 0 0,1-1 16,-22-20-16,22 20 0,-22-20 15,21 21-15,-20-22 0,-1 1 0,0-22 16,-20 21-16,20 1 0,-21-22 15,0 1-15,0-1 0,1 0 0,-22 1 0,0-22 16,21 21-16,-42-21 0,21 22 16</inkml:trace>
  <inkml:trace contextRef="#ctx0" brushRef="#br0" timeOffset="97786.48">16700 5990 0,'0'0'0,"64"-106"0,-22 1 0,1-22 15,-22 21-15,0-21 0,0 21 0,-21-21 16,0 0-16,0 21 0,-21-21 15,0 0-15,-22 0 0,22 0 0,-21 21 16,0-21-16,-1 0 0,-20 21 0,-1-21 16,1 22-16,-1-22 0,-20 0 15,20 21-15,-21-21 0,-20 21 0,20-21 16,0 21-16,-21-21 0,22 21 16,-22 0-16,0-21 0,-21 22 0,21-1 15,-21 0-15,21 0 0,-21 0 0,22 0 16,-22 22-16,-22-22 0,22 21 15,0 1-15,-21-22 0,0 21 0,0 0 16,0 1-16,-22-1 0,1 0 0,21 22 16,-21-1-16,-1-20 0,1 20 15,-22 1-15,22-1 0,0 22 0,-22-22 16,22 1-16,0 21 0,-22-1 0,1 1 16,20 0-16,-20-1 0,20 22 0,-20-21 15,-1 21-15,1-1 0,21 1 16,-22 0-16,22 21 0,-22 0 15,1 0-15,20 0 0,-20 0 0,21 21 16,-22 22-16,22-22 0,-22 0 16,22 21-16,0 1 0,-1 20 0,1-21 15,0 22-15,-1-22 0,1 22 0,21-1 16,-22 22-16,22-22 16,21 22-16,-21 0 0,21-1 0,0 1 0,0 0 15,0-1-15,21 22 0,0-21 16,22 21-16,-22 0 0,21-1 0,22 1 15,-22 0-15,22 0 0,-1 21 0,1-21 16,-1 21-16,22-21 0,-1 21 16,1 0-16,0-22 0,21 22 15,-1 0-15,22 0 0,0 0 0,0 0 16,0 0-16,0 0 0,0 0 0,0 22 16,22-22-16,-1 0 0,21 0 15,-21 0-15,22 0 0,-1 0 0,0 0 16,22 0-16,-22 0 0,22-22 0,-1 22 15,1-21-15,-1 21 0,22-21 16,-1 0-16,22 0 0,-21 0 0,21-22 16,0 22-16,-1-21 0,1 21 15,21-22-15,0 1 0,0 0 0,0-1 16,0 1-16,21-22 0,-21 22 0,22-21 16,-22-1-16,21 1 0,0-1 15,21 1-15,-21-1 0,1-21 0,20 1 16,-21-1-16,21 0 0,1-20 0,-22-1 15,21 0-15,1 0 0,-1 0 0,21-21 16,-20 0-16,20 0 0,-20 0 0,20 0 16,1 0-16,-22-21 0,21 0 0,-20 0 15,20 0-15,-20-22 0,-22 22 16,21-42-16,-21 20 0,0 1 16,-21-22-16,22 1 0,-22-1 0,-22 1 0,22-22 15,-21 1-15,21-1 0,-21 0 16,-21 1-16,21-22 0,-22 21 0,22-21 15,-42 22-15,20-22 0,1 0 16,-22 21-16,1-21 0,-1 22 0,1-22 16,-22 0-16,22 21 0,-22-20 0,0-1 15,1 0-15,-22 0 0,21 0 0,-42 0 16,21 1-16,-21-1 0,0 0 0,0 0 16,0-21-16,-21 21 0,21 0 15,-42 1-15,21-1 0,0 0 0,-22-21 16,1 21-16,0 0 0,-22 0 0,22 22 15,-22-22-15,1 0 0,-1 21 16,1-20-16,-22 20 0,0 0 16,1-21-16,-1 22 0,0-1 0,1 0 15,-22 22-15,21-22 0,-21 1 0,1 20 16,-1-21-16,-21 22 0,0-1 16,0 1-16,0-1 0,0 1 0,0 21 15,-21-1-15,21 1 0,-22 0 0,22 20 16,-21-20-16,21 21 0,-21 0 15,21 0-15,-21 21 0,21 0 0,-21-22 16,0 22-16,-1 0 0,22 0 0,-21 22 16,21-1-16,-21 0 15,21 0-15,0 0 0,-21 22 0,21-22 16,21 21-16,-21 22 0,21-22 0,0 21 16,1 1-16,-1-1 0,0 1 15,0-1-15,0 22 0,22-21 0,-1 20 16,0 1-16,22 0 0,-1-1 0,1 1 15,20 21-15,-20-22 0,21 22 16,-1-21-16,1 21 0,21 0 0,0-1 16,-1 22-16,1-21 0,21 0 0,-21 0 15,21 0-15,0 0 0,0-1 0,0 1 16,0 21-16,21-21 0,0 0 16,1 0-16,-1 0 0,0-1 0,21 1 15,1 0-15,-1 0 0,0-21 16,22 20-16,-1-20 0,1 21 0,-1-21 15,22-1-15,0 1 0,-1 0 16,1-22-16,0 22 0,20-22 16,-20 1-16,21-1 0,0 1 0,105 42 15,-105-64-15,0 21 0,127 1 16,-127-22-16,21 1 0,0-22 0,21 0 16,-21 0-16,21 0 0,0-21 15,-21 0-15,21 0 0,1 0 0,-1 0 16,0-21-16,0 0 0,0 0 0,-21-22 15,21 22-15,-21-21 0,0 0 16,0-1-16,0-20 0,0 20 0,0-20 16,-21 21-16,0-22 0,0 1 15,0-22-15,-22 21 0,1 1 0,0-22 16,-1 22-16,-20-22 0,-1 0 0,1 1 16,-1-1-16,-20 0 0,-1 1 0,-21-1 15,22 0-15,-43-20 0,0 20 16,0 0-16,0-21 0,0 22 0,0-22 15,-22 21-15,1-21 0,-21 22 0,21-1 16,-22-21-16,1 22 0,0 20 16,-22-21-16,22 1 0,0-1 0,-22 22 15,22-1-15,-22 1 0,1-1 16,-1 1-16,1-1 0,-1 22 0,-20-1 16,20-20-16,-42 21 0,22-1 0,-1 22 15,-21-21-15,21-1 0,-20 22 16,-1 0-16,0 0 0,0 0 0,0 0 15,0 21-15,1 0 0,20 0 0,-21 0 16,0 0-16,22 21 0,-1-21 16,-21 21-16,21 0 0,1 0 0,-1 22 15,22-22-15,-22 21 0,21 0 16,1 22-16,-1-22 0,22 22 0,0-1 16,-1 1-16,1-1 0,21 1 15,0-1-15,0 22 0,21-22 0,0 1 0,0-1 16,0 22-16,0-21 0,21-1 15,21 1-15,-21-1 0,22 1 16,-1-1-16,0 1 0,22-22 0,-22 21 16,22-20-16,-1-1 0,22 0 0,-22 1 15,22-22-15,-22 0 0,22 0 16,0 0-16,-1-21 0,1 0 0,0 0 0,21 0 16,-22 0-16,1 0 0,21 0 15,-22-21-15,1 0 0,21 0 0,-21 0 16,-1 0-16,1-1 0,-22 1 0,86-42 15,-86 42-15,-21-22 16,1 22-16,-1-21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6T04:28:14.0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4805 4890 0,'21'0'16,"0"0"-1,0 0-15,0 21 16</inkml:trace>
  <inkml:trace contextRef="#ctx0" brushRef="#br0" timeOffset="5752.12">741 1185 0,'-21'0'0,"-1"0"15,22 22 32,0-1-31,0 0-1,22-21 1,-1 0-16,0 0 16,0 0-16,0 0 0,0 0 0,22 0 15,-22-21-15,0 0 0,21-1 16,1 1-16,-22 0 0,21 0 0,1-21 16,-1 20-16,0-20 0,-21 21 15,22-21-15,-22 20 0,0-20 16,0 0-16,-21 21 0,0-22 0,0 22 15,0-21-15,0-1 0,0 22 16,0 0-16,0-21 0,0 21 16,0-1-16,0 1 0,-21 0 15,0 0-15,0 21 0,21-21 16,-21 21-16,-1 0 16,1 21-16,0 0 15,21 0-15,-21 0 0,0 1 0,0 20 16,21 21-16,0-20 0,-22 20 15,22 22-15,-21-22 0,21 22 16,0-21-16,0 20 0,0 1 0,0 21 16,0 0-16,0-1 0,0 1 15,0 21-15,0-21 0,0 21 0,0 0 16,0 0-16,0 0 16,0-21-16,21 0 0,-21 0 15,22-1-15,-22-20 0,0 0 0,21-1 16,0 1-16,0-21 0,-21-1 15,21-21-15,0 1 0,1-1 0,-1-21 16,0 0-16,0-21 0,0 0 16,0 0-16,1 0 0,-1 0 0,21-21 15,-21-21-15,22 0 0,-1-1 16,-21 1-16,21-22 0,1 22 0,-22-21 16,21-22-16,-21 21 0,1-20 15,-1-1-15,-21 0 0,0 1 16,0-1-16,-21 0 0,-1 1 15,-20-22-15,0 21 0,-1 22 0,-20-22 16,-1 0-16,22 22 0,-21-1 16,-1 22-16,22 0 0,-22-1 15,22 22-15,0-21 0,-1 42 0,22-21 16,0 0-16,0 21 0,21-22 16,21 1-1,0 0-15,21 0 16,1 21-16,20-42 0,1 20 15,-1 1-15,22-21 0,-22 0 0,22-1 16,0 1-16,-22 0 16,1-1-16,-1-20 0,-20 20 0,20 1 15,-42-21-15,22 20 0,-43 1 16,0 0-16,0 20 0,0-20 0,0 21 16,0 0-16,0 0 0,0-1 15,-22 1-15,1 21 0,0 0 16,0 0-1,0 21 1,21 1-16,0 20 0,0 0 0,0 1 16,0-1-16,0 21 0,0-20 15,0 20-15,0 1 0,0-1 0,0-20 16,0 20-16,0 1 16,21-22-16,-21 0 0,21 1 0,0-1 15,-21 0-15,21-21 0,1 22 16,-1-22-16,0 0 0,0-21 0,0 21 15,0-21-15,1 0 0,-1 0 16,0 0-16,0-21 0,0 0 0,0 0 16,1 0-16,-22-1 0,21 1 15,0-21-15,0 21 0,-21-22 0,0 1 16,21 21-16,-21-21 0,21-1 16,-21 1-16,0 21 0,0 0 15,22-22-15,-22 22 0,0 0 16,0 42 15,0 0-31,0 0 0,0 1 16,0-1-16,0 21 0,0-21 0,0 0 15,0 22-15,0-22 0,0 21 16,0-21-16,21 1 0,0-1 0,-21 0 16,21 0-16,0 0 0,0-21 15,1 0-15,-1 0 0,0 0 16,0 0-16,21 0 0,-20 0 15,-1-21-15,21 0 0,-21 0 0,0 0 16,1-22-16,20 22 0,-21 0 16,0 0-16,0-22 0,-21 22 0,22 0 15,-22 0-15,21 0 16,-21 0-16,21-1 0,-21 1 0,0 0 31,0 42-15,0 0-16,0 1 0,0-1 15,0 0-15,0 0 0,0 0 0,0 0 16,21 22-16,-21-22 0,21 0 16,-21 0-16,21 22 0,-21-22 0,22 0 15,-1 0-15,-21 0 0,21-21 16,0 21-16,0 1 0,0-22 16,1 0-16,-1 0 0,0 0 0,0 0 15,21 0-15,-20-22 0,20 1 16,-21 21-16,21-21 0,1 0 0,-1-21 15,-21 20-15,22 1 0,-1-21 16,-21 21-16,0-22 0,0 22 0,1-21 16,-22 0-16,0-1 0,0 1 15,0 21-15,0-22 0,0 22 0,0 0 16,0 0-16,-22 21 0,1 0 16,0 0-16,0 0 0,0 0 15,0 21-15,-1 21 0,1-20 16,0-1-16,0 21 0,0-21 0,0 22 15,21-1-15,0-21 0,0 21 16,0-20-16,0 20 0,0-21 0,21 0 16,0 0-16,0 1 0,0-1 15,22-21-15,-22 0 0,21 21 0,0-21 16,1 0-16,-1 0 0,0 0 16,1-21-16,-1 0 0,22-1 0,-43 1 15,21 0-15,0 0 0,-20-21 16,20 20-16,-21-20 0,0 21 15,-21-21-15,0-1 0,21 22 0,-21-21 0,0 21 16,0-1-16,0 1 0,0 0 16,0 42-1,0 0 1,0 1-16,0-1 0,0 0 0,0 0 16,0 21-16,-21-20 0,21 20 15,0-21-15,0 0 0,0 0 0,0 22 16,-21-22-16,21 0 15,0 0-15,21-21 32,0 0-32,1 0 0,-1-21 15,-21 0-15,0 0 0,21 0 0,0-1 16,-21 1-16,0-21 16,21 21-16,0 0 0,-21-1 0,22-20 15,-22 21-15,21 21 16,0 0-16,0 0 0,0 21 31,-21 0-31,21 0 0,-21 1 0,0-1 16,0 0-16,22 21 0,-22-21 15,21 1-15,0-1 0,0 0 16,0 0-16,0 0 0,1-21 16,-1 0-16,21 0 0,-21 0 0,22 0 15,-1 0-15,0 0 16,1-21-16,-1 21 0,-21-21 0,21-21 15,1 20-15,-22 1 0,21-21 0,-21 0 16,1-22-16,-1 22 0,0-22 16,-21 1-16,21-1 0,0 1 0,-21-1 15,0 22-15,0-22 0,0 22 16,0 0-16,0-1 0,0 22 0,0 0 16,0 42-1,0 0-15,0 1 16,0 20-16,0 0 0,0 22 15,0-1-15,0 1 0,0-1 0,0 1 16,0-1-16,0-20 16,0 20-16,0-21 0,0 1 0,0-1 15,0 0-15,0-20 0,0 20 0,0-21 16,0 0-16,0 0 16,21-21-16,1 0 0,-1 0 0,0 0 15,0 0-15,0-21 0,22 0 16,-22 0-16,0 0 0,0 0 0,21-1 15,-20-20-15,-22 21 0,21-21 16,-21-1-16</inkml:trace>
  <inkml:trace contextRef="#ctx0" brushRef="#br0" timeOffset="5939.3">4995 868 0,'0'0'0,"-42"21"16,42 0-1,42-21-15,-21 0 0,1 0 0,20 0 16,0-21-16,-21 21 0,22-21 16,20 0-16,-20 0 0,-1-1 0,0 1 15,22 0-15,-22 0 0,-21 21 16,22-21-16,-1 0 0,-21 21 0,21-22 16,-20 1-16</inkml:trace>
  <inkml:trace contextRef="#ctx0" brushRef="#br0" timeOffset="6883.24">6181 1058 0,'0'0'0,"0"-21"0,-22 0 16,22 0-16,0 0 0,0 0 15,0-1-15,0 1 0,0 0 16,0 0-16,0-21 0,0 20 16,0 1-16,0 0 0,0 0 15,0 0-15,0 42 31,0 21-31,0 1 0,0-1 0,0 0 16,0 22-16,0-1 0,0 1 16,0-1-16,0 1 0,0-1 0,0-20 15,0 20-15,0-21 0,0 1 0,0-22 16,0 21-16,0-21 0,0 1 16,0-44-1,0 1 1,22 0-16,-22-21 0,0-1 15,0 1-15,21 0 0,-21-1 16,0 1-16,21 0 0,-21-22 0,0 22 16,0 21-16,0 0 0,21-1 15,-21 1-15,21 21 0,0 21 16,1 1-16,-1 20 16,-21-21-16,21 21 0,0-20 0,-21 20 15,21 0-15,0 1 0,1-1 0,-1-21 16,21 21-16,-21 1 0,0-22 15,22 21-15,-22-21 0,21 22 16,1-22-16,-1 0 0,-21 0 16,21-21-16,1 0 0,-1 0 0,22 0 15,-22 0-15,0-21 0,1 0 0,-1 0 16,0 0-16,1-22 0,-1 1 16,0 0-16,-21-1 0,22 1 0,-22-22 15,0 1-15,-21-1 0,0-20 16,0 20-16,0-20 0,-21-1 0,0 21 15,-22 1-15,1 21 0,0-22 16,-1 43-16,-20-21 0,21 20 0,-22 22 16,22 0-16,-22 0 0,1 0 15,20 22-15,-20-1 0,21 21 0,-1-21 16,22 22-16,0-1 16,0 0-16,21 1 0,0-1 0,0 0 15,21 1-15,0-1 0,0-21 16,22 21-16,-1-20 0,0-1 0,1 0 15,62 0-15,-41-21 16,-1 0-16,-20 0 0,20 0 0</inkml:trace>
  <inkml:trace contextRef="#ctx0" brushRef="#br0" timeOffset="7560.14">8022 868 0,'0'0'0,"0"-21"0,0 0 0,0-1 15,0 1-15,-21 21 0,0-21 16,0 21-16,-1 0 0,-20 0 0,21 0 16,0 21-16,-22 0 0,22 1 15,0-1-15,0 21 0,-21 0 0,20 1 16,1-1-16,0 0 0,0 1 16,21-1-16,0 0 0,-21 1 15,21-1-15,0 0 0,0 1 0,0-22 16,0 0-16,0 0 0,21 0 0,0 1 15,0-22-15,0 0 0,1 0 0,20 0 16,-21 0-16,0 0 0,22-22 16,-22 1-16,0 0 0,21 0 0,-21-21 15,1 20-15,-1-20 16,0 0-16,0-1 0,-21 1 0,21-21 16,0 20-16,-21 1 0,0 0 15,22 20-15,-22-20 0,21 21 0,-21 42 31,0 0-31,0 0 16,0 22-16,0-1 0,0-21 0,0 22 16,0-1-16,0-21 0,0 21 15,0 1-15,0-22 0,21 0 16,-21 0-16,21 0 0,0 1 16,-21-1-16,21 0 0,1-21 0,-1 0 15,0 0-15,0 0 0,0 0 16,0 0-16,22-21 0,-22 0 15,0-1-15,21 1 0,-20-21 0,-1 0 16,0 20-16,0-20 0,0 0 16,-21-1-16,0 22 0,21 0 0,-21 0 15,22 0-15,-22 42 16,0 0 0,0 21-16,0-20 15,0-1-15,0 21 0,0-21 16,0 22-16,0-22 0,0 21 0,-22-21 15,22 0-15,0 1 0,0-1 16,0 0-16,22-21 31,-1 0-31,0 0 16,0-21-16,-21-22 0,21 22 0,0-21 16</inkml:trace>
  <inkml:trace contextRef="#ctx0" brushRef="#br0" timeOffset="7920.18">8657 529 0,'-42'0'0,"84"0"0,-105 0 0,41 0 15,-20 0-15,21 21 16,0 1-16,0-1 0,-1-21 0,22 21 16,0 0-16,-21 0 0,21 0 15,0 1-15,0-1 0,0 0 16,21-21-16,1 0 15,-1 0-15,0 0 0,0 0 0,21 0 16,-20 0-16,-1-21 0,21 21 0,-21-21 16,0-1-16,1 1 0,-1 0 15,-21 0-15,0 0 0,0 0 0,0-1 16,-21 1-16,-1 0 0,1 21 16,0 0-16,0 0 0,-21 0 15,20 0-15,1 0 0,0 0 16,-21 21-16,42 0 0,-21 1 0,-1-1 15,1 0-15,21 0 0,-21 0 0,21 0 16,0 22-16,0-22 0,0 0 16,0 0-16,0 0 0,21 1 0,0-22 15,1 0-15,20 0 0,0 0 16</inkml:trace>
  <inkml:trace contextRef="#ctx0" brushRef="#br0" timeOffset="8215.89">9334 445 0,'0'0'0,"0"-22"0,0 1 15,0 42 1,0 1-16,0-1 16,-21 0-16,21 0 0,0 21 15,-21 1-15,21-1 0,0 0 0,-21 1 16,21-1-16,-21 22 0,0-1 15,-1-21-15,22 22 0,-21-22 0,0 22 16,21-22-16,0 0 16,0 1-16,0-22 0,0 0 0,0 0 15,0 0-15,0 1 0,0-1 0,21-21 16,0 0 0,1 0-16,-22-21 0,21-1 15,0 1-15,-21 0 0,21-21 0</inkml:trace>
  <inkml:trace contextRef="#ctx0" brushRef="#br0" timeOffset="8416.25">9102 868 0,'-22'0'0,"44"21"31,-1-21-31,21 0 16,-21 0-16,22 0 0,-1 0 0,0-21 15,-21 0-15,22 21 0,-1-21 16,0 21-16,-20-22 0,-1 22 0,21 0 16,-21 0-16,0-21 0,1 0 15,-1 21-15,0-21 0,0 21 0</inkml:trace>
  <inkml:trace contextRef="#ctx0" brushRef="#br0" timeOffset="8875.66">11578 614 0,'0'-42'0,"0"84"0,0-106 0,0 43 15,0 64 17,0-22-32,0 0 0,0 21 15,0 1-15,0-1 0,0 21 16,0-20-16,0-1 0,0 22 16,0-22-16,0 0 0,0 1 0,0-22 15,0 21-15,0-21 0,0 0 16,0 1-16,21-22 0,0 0 15,1 0-15,-1 0 0,0 0 16,0-22-16</inkml:trace>
  <inkml:trace contextRef="#ctx0" brushRef="#br0" timeOffset="9204.68">12382 550 0,'0'0'0,"22"-21"0,-22 0 0,0 0 16,-22 21-1,1 0-15,0 0 0,0 21 16,-21-21-16,-1 21 0,1 0 16,-22 1-16,22-1 0,0 0 0,21 0 15,-22 0-15,22 22 0,0-22 0,21 0 16,0 0-16,21 0 16,0 0-16,0-21 0,22 22 0,-1-22 15,0 21-15,1-21 0,-1 21 16,22-21-16,-22 21 0,0-21 0,1 21 15,-22-21-15,21 21 0,-21-21 16,-21 22-16,0-1 0,0 0 16,0 0-16,-42 0 0,21 0 15,-22 1-15,22-22 0,-21 0 16,0 21-16,-1-21 0,-20 0 0,20 0 16,22-21-16,-21-1 0,0 1 0,20-21 15</inkml:trace>
  <inkml:trace contextRef="#ctx0" brushRef="#br0" timeOffset="9375.68">11705 254 0,'0'0'0,"-21"0"16,0 0-16,0 0 0,-1 0 16,1 0-16,0 0 0,0 0 15,42 0 16,0 0-31,22 0 16,-22 0-16</inkml:trace>
  <inkml:trace contextRef="#ctx0" brushRef="#br0" timeOffset="10056.16">14647 953 0,'21'0'16,"-21"-22"-16,22 1 15,-22 0-15,0 0 0,0 0 0,0 0 16,21-1-16,-21 1 0,0 0 16,0 0-16,0 0 0,0-22 0,-21 22 15,-1 0-15,1-21 0,0 21 0,-21-1 16,21 1-16,-22 21 0,1 0 15,21 0-15,-22 0 0,1 0 0,0 21 16,-1 1-16,1 20 0,0 0 16,21 1-16,-22 20 0,22 1 0,0-1 15,0 1-15,0-22 0,-1 21 16,22-20-16,0-1 0,0 0 16,0 1-16,0-22 0,0 0 0,22 0 15,-1-21-15,0 0 0,21 0 16,-21 0-16,22-21 0,-22 0 0,21 0 15,1 0-15,-1-22 0,-21 1 0,21 0 16,1-22-16,-1 22 0,-21-1 16,0-20-16,1 21 0,-1-1 0,0 1 15,-21 21-15,0 0 0,0-1 16,0 44 0,0-1-16,0 21 0,0 0 15,0 1-15,0-1 0,0 0 16,0 1-16,0-1 0,21 0 0,-21 1 15,21-22-15,-21 21 0,0-21 16,21 1-16,1-22 0,-22 21 0,21-21 16,0 0-16,0 0 0,0 0 15,0 0-15,22 0 0,-22-21 0,0-1 16,21 1-16,1 0 0,-1 0 0</inkml:trace>
  <inkml:trace contextRef="#ctx0" brushRef="#br0" timeOffset="11299.46">16722 741 0,'-22'0'0,"44"0"0,-65 0 0,22 0 16,0 0-16,21-21 31,0 0-31,0-1 0,0 1 16,0 0 0,21 0-16,-21 0 0,0 0 0,0-1 15,0 1-15,0-21 0,0 21 16,-21 0-16,0-1 0,0 1 0,-1 21 15,-20 0-15,21 0 0,-21 0 0,20 0 16,-20 21-16,0 1 0,-1-1 16,1 21-16,21 0 0,-21-20 0,-1 41 15,22-21-15,0 1 0,21-1 16,0 0-16,0 22 0,0-43 16,0 21-16,21-20 0,0-1 0,0 0 15,1 0-15,20-21 0,-21 0 0,21 0 16,1 0-16,-1-21 0,0 0 15,-20 0-15,20-1 0,0-20 16,1 0-16,-22-1 0,0 1 0,0 0 16,0-22-16,0 22 0,-21-22 15,22 1-15,-22-22 0,0 22 0,0-22 16,0-21-16,0 22 0,0 20 16,0 85 30,0 64-46,0-22 0,-22 22 16,22 0-16,-21-1 16,21 1-16,0-21 0,0 20 0,0 1 15,0-22-15,0 1 0,0-1 0,21-20 16,1 20-16,-1-42 0,0 22 16,0-22-16,0 0 0,0 0 0,22-21 15,-22 0-15,21 0 0,1-21 16,-1 0-16,0-21 0,1 20 0,-22-20 15,21 0-15,-21-1 0,22 1 16,-22-21-16,-21 20 0,0 1 0,0 0 16,21 20-16,-21-20 0,0 21 15,0 0-15,0 42 32,-21 0-32,21 0 0,0 22 15,0-22-15,-21 21 0,21 0 0,0 1 16,0-22-16,0 21 0,0 1 15,0-22-15,0 0 0,0 0 0,21 0 16,0 0-16,0-21 0,21 0 16,-20 0-16,20 0 0,0 0 0,1-21 15,-22 0-15,21 0 0,0-21 16,1 20-16,-22-20 0,0 0 0,0 21 16,0-22-16,-21 1 0,0 21 0,0-22 15,0 22-15,0 0 0,0 0 16,0 0-1,-21 21-15,0 0 16,21 21-16,-21 0 0,0 0 0,0 0 16,21 22-16,-22-1 0,22 0 15,-21 1-15,21 20 0,0 1 0,0-1 16,0 22-16,0-22 0,0 22 0,0 0 16,21-1-16,1 1 0,-22 0 15,0-1-15,0 22 0,21-21 0,-21 0 16,21-1-16,-21 1 0,0 0 0,21 20 15,-21-20-15,0 0 0,0-22 16,21 22-16,-21-22 0,0 22 0,0-43 16,0 22-16,0-22 0,0 1 15,-21-1-15,-21 0 0,-1 1 16,1-22-16,0 0 0,-1-21 0,-20 0 16,-22 0-16,22 0 0,-22-21 0,0 0 15,1-22-15,-22 1 0,21 0 16,-21-22-16,22 1 0,-1-22 0,0 21 15,22-20-15,21-1 0,-1 22 0,1-1 16,21 1-16,21-64 16,21 63-16,21 1 0,1-1 0,-1 1 15,21-22-15,1 21 0,-1-20 16,22 20-16</inkml:trace>
  <inkml:trace contextRef="#ctx0" brushRef="#br0" timeOffset="13323.61">17822 572 0,'0'0'0,"-21"0"0,0 0 15,0 0-15,0 0 16,-1 0-16,22 21 0,0 0 16,-21 0-16,21 21 0,0-20 15,0 20-15,-21-21 0,21 21 0,0 1 16,0-22-16,0 21 0,0-21 15,0 22-15,0-22 0,0 0 16,0 0-16,0 0 16,0-42-1,21 0-15,-21 0 0,0 0 16,0-22-16,0 22 0,21-21 16,-21 0-16,22-1 0,-22 22 0,0 0 15,0-21-15,21 20 0,0 1 16,0 21-1,0 0-15,-21 21 0,21-21 16,-21 22-16,22-1 0,-1 21 16,-21-21-16,21 0 0,0 1 15,0 20-15,0-21 0,1 0 16,20 0-16,-21 1 0,21-1 0,-20 0 16,20 0-16,0-21 0,1 0 15,-1 0-15,0 0 0,1 0 16,-1-21-16,0 21 0,1-21 0,-1 0 0,-21-22 15,21 22-15,-20-21 0,-1-1 16,0 1-16,-21 0 0,0-1 0,0 1 16,0 0-16,0-1 0,-21 22 15,0-21-15,-1 21 0,1 0 0,-21-1 16,21 22-16,-22 0 16,1 0-16,0 22 0,-1-1 0,22 0 15,-21 0-15,0 21 0,20-20 0,-20 20 16,21 0-16,21 1 0,0-1 15,0 0-15,0 1 0,0-1 0,0 0 16,0-21-16,21 1 0,0 20 16,0-21-16,1-21 0,-1 21 0,0-21 15,21 0-15,-21 0 0,22 0 16,-1-21-16,-21 0 0,22 0 0,-22 0 16,21-22-16,-21 22 0,0-21 15,1-1-15,-1 1 0,-21 21 16,0-21-16,0-1 0,0-20 15,0 42-15,0-1 16,0 44 0,0-1-16,-21 0 15,21 0-15,0 0 0,0 22 0,0-22 16,0 21-16,0-21 0,0 22 16,0-22-16,21 0 0,0 21 0,-21-21 15,21-21-15,0 22 0,0-1 0,1-21 16,-1 0-16,21 0 0,-21 0 15,0-21-15,1-1 0,-1 22 16,0-42-16,0 21 0,0 0 16,-21-22-16,0 1 0,0 0 0,0-1 15,21 22-15,-21-21 0,0 21 16,0 0-16,0-1 0,0 44 31,0-1-31,0 0 16,0 0-16,0 0 0,0 0 15,0 1-15,0 20 0,0-21 0,0 0 16,0 22-16,0-22 0,0 0 0,0 0 16,0 0-16,0 0 0,0 1 15,22-22-15,-22 21 16,0-42 0,0-1-16,21 1 15,-21-21-15,21 21 0,-21 0 0,21-22 16,-21 1-16,0 21 0,21 0 15,0-22-15,-21 22 0,22 0 0,-22 0 16,21 21-16,-21-21 0,21 21 16,0 0-1,0 21-15,-21 0 16,0 0-16,0 0 0,0 0 0,21 1 16,-21-1-16,22 21 15,-22 0-15,21-20 0,0-1 16,-21 0-16,21 0 0,0-21 0,0 21 15,1-21-15,-1 0 16,0 0-16,0 0 0,0 0 0,22 0 16,-22-21-16,0-21 0,0 21 15,0-1-15,0-20 0,1 0 0,-1 21 16,0-22-16,0 1 0,0 0 0,0 20 16,-21 1-16,22 0 0,-22 0 15,21 0-15,-21 42 16,0 0-1,0 0-15,0 0 0,0 22 16,0-22-16,0 0 16,0 0-16,0 0 0,0 1 0,0-1 15,21 0-15,-21 0 0,21 0 0,0 0 16,0-21-16,1 22 16,-1-22-16,0 0 0,0 0 0,0 0 15,0 0-15,1-22 0,-1 1 16,-21 0-16,21 0 0,-21 0 0,21 0 15,0-1-15,-21-20 16,0 21-16,0 0 0,21 0 0,1-1 16,-22 1-16,0 42 15,21 1 1,-21-1-16,21 0 16,-21 0-16,0 0 0,0 0 15,0 1-15,21-1 0,-21 0 0,21 0 16,-21 0-16,21 0 0,-21 1 15,22-22-15,-1 0 0,-21 21 16,21-21-16,0 0 16,0 0-16,-21-21 0,21-1 0,1 1 15,-1 0-15,0 0 0,0-21 16,21 20-16,-20-20 0,-1 0 16,21-1-16,0 22 0,-20-21 0,20 21 0,-21-22 15,21 22-15,-20 0 0,-1 21 16,0 0-16,0-21 0,0 21 15,-21 21 1,0 0-16,0 0 16,0 1-16,0-1 15,0-42 48,0-1-48,-21 22-15,0 0 16,0 0 0,0 22-16,-1-1 0,1-21 15,21 21-15,-21 0 0,0 21 0,0-20 16,21-1-16,0 21 0,-21-21 16,21 0-16,0 22 0,0-22 0,0 21 15,0-21-15,0 1 0,0-1 16,21 0-16,0-21 0,0 21 0,0-21 15,0 0-15,22 0 0,-22 0 16,21 0-16,-21 0 0,22 0 0,-22-21 16,21 0-16,-21 0 0,1-1 15,-1 1-15,0 0 0,0-21 0,0 21 16,0-22-16,-21 22 0,22-21 16,-22 21-16,0-22 0,0 1 15</inkml:trace>
  <inkml:trace contextRef="#ctx0" brushRef="#br0" timeOffset="13508.27">20299 191 0,'0'0'0,"-21"0"0,-43 0 16,43 0 30,0 0-30,0 0-16,-1 0 0,-20 0 0</inkml:trace>
  <inkml:trace contextRef="#ctx0" brushRef="#br0" timeOffset="15767.72">2476 3196 0,'0'0'0,"0"-21"0,0 0 0,0 0 16,0 0-16,-21-1 15,0 22-15,21-21 16,0 42 0,0 1-16,0 20 15,21 0-15,0 1 0,1 20 16,-1 1-16,-21-1 0,0 1 0,0-1 16,0-21-16,0 22 15,0-1-15,0-20 0,0-1 0,0 0 16,0-20-16,21-1 0,-21 0 15,21 0-15,-21 0 0,21-21 16,0 0-16,-21-21 16,22 0-16,-22 0 0,21-22 0,-21 22 15,21-21-15,-21 0 0,0-1 16,0 1-16,21 0 0,-21-1 0,0 1 16,0 0-16,21 20 0,-21-20 15,0 21-15,21 21 0,1 0 16,-1 0-1,0 21-15,0 0 0,0 22 0,0-22 16,1 21-16,-1-21 0,0 22 0,0-1 16,0-21-16,0 0 0,1 22 15,-1-22-15,0 0 0,0 0 0,0 0 16,-21 0-16,21-21 0,1 0 16,-1 0-16,0 0 0,21 0 0,-21 0 15,1-21-15,-1 0 0,0 0 16,0 0-16,0-22 0,0 22 0,-21-21 15,0-22-15,0 22 16,0-21-16,0-1 0,0 1 0,0-1 16,0 22-16,0-22 0,-21 22 15,0 0-15,21 20 0,0-20 0,0 21 16,-21 21 0,21 21-16,0 0 15,0 22-15,0-1 0,0 0 16,21 22-16,-21-22 0,0 22 0,21-1 15,0-21-15,-21 22 0,22-22 16,-1 1-16,0-1 0,0 0 0,0-21 16,22 22-16,-22-22 0,0 0 15,21-21-15,-21 21 0,22-21 0,-1 0 16,-21 0-16,22 0 0,-1 0 16,-21 0-16,21-21 0,1 0 15,-22 0-15,21 0 0,-21-22 0,22 22 16,-22-21-16,0 21 0,0-22 15,0 1-15,-21 0 0,0-1 0,0 1 16,0 0-16,0 20 0,-21-20 0,0 0 16,21 21-16,-21-1 0,-21 1 15,20 0-15,1 21 0,0 0 0,0 0 16,0 21-16,-22 0 0,22 22 16,0-22-16,0 21 0,0 22 0,0-22 15,21 0-15,0 1 16,0-1-16,0 0 0,0 1 0,0-1 0,0 0 15,21-20-15,0-1 0,0 0 16,0 0-16,0 0 0,1 0 16,-1-21-16,0 0 0,0 0 15,0-21-15,0 0 0,1 21 16,-1-21-16,0 0 0,0-22 0,0 22 16,-21-21-16,0 21 0,0-22 0,0 1 15,0 0-15,0-1 0,0 1 16,0 0-16,0-1 0,0 22 0,0 0 15,0 0-15,0 0 0,0 42 32,0 0-32,0 0 0,0 0 0,0 22 15,0-1-15,21-21 0,-21 22 16,0-1-16,22 0 0,-22-21 0,0 22 16,0-22-16,21 0 0,0 0 15,-21 0-15,21 1 0,-21-1 0,21-21 16,0 0-16,1 0 0,-1 0 15,0 0-15,0 0 0,21 0 0,-20-21 16,-1-1-16,0 1 0,0 0 0,0 0 16,0-21-16,1 20 0,-1-20 15,-21 0-15,0-1 0,21 1 0,-21 21 16,21-21-16,-21 20 16,0 1-16,0 0 0,0 0 0,0 42 15,0 0 1,0 0-16,0 1 0,0-1 15,0 0-15,0 21 0,0-21 0,0 22 16,0-22-16,0 0 0,0 21 16,21-20-16,0-1 0,-21 21 0,22-21 15,20 0-15,-21 1 16,0-22-16,0 0 0,22 0 0,-22 0 16,0 0-16,21 0 0,-20 0 0,20-22 15,-21 1-15,21 0 0,-20 0 16,20 0-16,-21-22 0,0 1 15,0 0-15,1-1 0,-1 1 0,-21-21 16,0-1-16,0 1 0,0 20 16,21-20-16,-21-1 0,0 1 0,0 20 15,0 1-15,0 0 0,0-1 16,0 1-16,0 21 0,0 0 0,0 0 16,-21 42-1,21 0-15,-21 0 16,21 21-16,0-20 0,0 20 0,0 0 15,0 1-15,0-1 0,0 0 16,0 1-16,0 20 0,0-21 16,21 1-16,0 20 0,0-20 15,-21-1-15,21 0 0,0 1 0,1-22 16,-1 21-16,0-21 0,0 0 0,0 1 16,0-1-16,1 0 0,-1-21 15,0 0-15,0 0 0,0 0 16,0 0-16,1 0 0,-1-21 15,0 0-15,-21-1 0,21 1 16,0 0-16,-21-21 0,21 21 0,-21-22 16,0 1-16</inkml:trace>
  <inkml:trace contextRef="#ctx0" brushRef="#br0" timeOffset="15963.74">5186 3048 0,'0'0'0,"-21"0"0,-1 0 0,44 0 16,-1 0 0,0-21-16,21 21 0,-21-21 15,22 21-15,-1-21 0,0-1 0,22 1 16,-22 21-16,1-21 0,-1 0 16,0 21-16,-21-21 0,1 21 0,-22-21 15,-22 21 1</inkml:trace>
  <inkml:trace contextRef="#ctx0" brushRef="#br0" timeOffset="16172.28">4445 3048 0,'0'0'0,"-42"0"15,63 0 16,0 0 1,0 0-17,0 0-15,0 0 0,1 0 16,-1 0-16</inkml:trace>
  <inkml:trace contextRef="#ctx0" brushRef="#br0" timeOffset="16992.24">7747 2752 0,'0'0'0,"0"-21"16,-21-1-16,21 1 0,-21-42 15,21 42-15,-22-1 16,1 22-16,21 22 0,0-1 16,0 0-16,0 21 0,-21 1 15,21-1-15,0 21 0,0-20 0,0 20 16,0 1-16,0-22 0,0 22 0,-21-1 16,21 1-16,-21-22 0,21 0 15,0 1-15,0-1 0,0-21 0,0 0 16,-21 0-16,21-42 15,0 0-15,0 0 16,21 0-16,0-22 0,-21 1 16,21 0-16,0-1 0,-21 1 15,0 0-15,21-1 0,1 1 0,-22 21 16,0-21-16,0 20 0,21 22 16,0 0-16,0 0 0,0 22 15,-21-1-15,21 0 0,1 0 0,-1 21 16,0 1-16,0-22 0,0 21 15,0 22-15,1-43 0,-1 21 0,0 1 16,0-1-16,0-21 0,0 0 16,1 0-16,-1 1 0,21-1 0,-21-21 15,0 0-15,22 0 0,-1 0 0,-21-21 16,22-1-16,-22-20 16,21 21-16,0-21 0,1-1 0,-22 1 15,21 0-15,-21-22 0,1 22 0,-22-22 16,0 22-16,0-22 0,0 22 15,-43-21-15,22 20 0,0 1 0,-21 0 16,20 20-16,-20 1 0,21 0 16,-21 21-16,20 0 0,-20 21 0,21 0 15,0 1-15,-22-1 0,22 21 16,21-21-16,0 22 0,-21-22 0,21 21 16,0-21-16,0 0 0,0 1 0,21-1 15,0 0-15,1 0 0,-1-21 16,0 0-16,21 0 0,-21 0 15,22 0-15,-1-21 0,22 0 0</inkml:trace>
  <inkml:trace contextRef="#ctx0" brushRef="#br0" timeOffset="17623.79">9102 2455 0,'0'0'0,"0"-42"0,0 21 0,0 0 0,0-22 15,0 22-15,-22 21 16,1 0-1,21 21-15,-21 1 0,21 20 16,-21 0-16,21 1 0,0 20 16,0-21-16,0 22 0,0-1 0,0 1 15,0-1-15,0-20 0,0 20 0,0 1 16,0-1-16,0 1 0,21-22 16,-21 22-16,0-22 0,21 0 0,-21 1 15,0-1-15,0-21 0,0 0 16,0 0-16,21-42 15,-21 0 1,0 0-16,22-21 0,-22-1 16,0 1-16,0 0 0,21-1 0,-21 1 15,21-22-15,0 22 0,-21 0 0,0 21 16,21-22-16,-21 22 16,21 0-16,1 21 15,-1 0-15,0 21 0,-21 0 16,21 22-16,0-22 15,-21 0-15,0 0 0,0 21 0,21-20 16,1 20-16,-22-21 0,21 0 16,-21 0-16,21 1 0,0-1 0,0-21 15,0 0-15,1 0 0,-1 0 0,0 0 16,0 0-16,21 0 0,-20-21 16,20-1-16,-21 1 0,0-21 0,0 21 15,-21 0-15,0-1 0,0-20 0,0 21 16,0 0-16,0 0 15,0-1-15,-21 44 32,21-1-32,-21 0 15,21 0-15,0 0 0,0 22 0,0-22 16,0 0-16,0 0 0,0 0 0,0 0 16,0 1-16,0-1 0,0 0 15,21-21-15,0 0 0,1 0 16,-1 0-1,-21-21-15,21 0 0,-21-22 16,21 22-16</inkml:trace>
  <inkml:trace contextRef="#ctx0" brushRef="#br0" timeOffset="17779.38">9842 2625 0,'0'0'0,"-21"0"0,0 0 15,0 0-15,0 0 0,0 0 0,-1 0 16,22 21-1,0 0-15,0 0 0,0 0 16,0 1-16,22-22 16,-1 21-16,0-21 0,21 0 15</inkml:trace>
  <inkml:trace contextRef="#ctx0" brushRef="#br0" timeOffset="18455.06">10435 2625 0,'-63'0'16,"41"21"-16,-20 0 16,21 0-16,0 0 0,-22 22 15,22-22-15,0 21 0,0 1 0,0-1 16,0-21-16,21 21 0,-22 1 16,22-1-16,0 0 0,0 1 0,0-1 15,22-21-15,-1 22 0,21-22 16,-21 0-16,0 0 0,22-21 15,-1 0-15,0 0 0,22 0 16,-22 0-16,1-21 0,-1 21 0,0-42 16,1 20-16,-1 1 0,0-21 15,-21 21-15,1-22 0,-1 1 0,0 0 16,0-1-16,-21-20 0,0-1 0,0 1 16,0-1-16,0 1 0,0-22 15,0 22-15,0 20 0,-21-20 0,0 21 16,21 20-16,0 1 0,0 0 0,-21 21 15,-1 0 1,22 21-16,0 0 0,0 1 0,0 20 16,-21 21-16,21-20 0,0 20 0,0 1 15,0-22-15,0 22 0,0-1 16,0-21-16,0 1 0,0 20 0,0-20 16,0-1-16,0-21 0,0 21 15,21-20-15,-21 20 0,0-21 0,0 0 16,0-42-1,22 21 1,-22-21-16,21 0 0,0-22 0,-21 22 16,21-21-16,0 0 0,0-1 0,1 22 15,-22-21-15,21-1 0,0 22 16,0 0-16,0 0 0,0 0 16,1 21-16,-1 21 0,-21 0 15,21 0-15,-21 0 0,0 22 16,0-22-16,0 21 0,0 1 0,0-22 15,0 21-15,0-21 0,21 22 0,0-22 16,0 0-16,1 0 0,-1 0 16,0-21-16,21 0 0,1 0 0,-1 0 15,0 0-15,1 0 0,-1-21 16,0 0-16,1-21 0,-1 20 0,0-20 16,1 21-16,-1-21 0,-21-22 0,21 22 15,-20-1-15</inkml:trace>
  <inkml:trace contextRef="#ctx0" brushRef="#br0" timeOffset="19399.82">12636 2942 0,'0'-21'0,"0"42"0,0-63 0,0 21 16,0 0-1,22-1-15,-22 1 0,21 0 0,0 0 16,0-21-16,-21 20 0,21 1 16,0-21-16,1 21 0,-1-22 15,0 22-15,0 0 0,0 0 0,0 0 16,1 21-16,-1 0 15,0 0-15,0 21 0,0 0 0,0 21 16,-21-20-16,22 20 0,-1 0 16,-21 1-16,0 20 0,21-21 0,-21 1 15,21-1-15,-21 0 0,0 1 0,0-1 16,0 0-16,0 1 0,0-22 16,0 21-16,0-21 0,0 1 0,0-1 15,0-42 16,0-1-31,0 1 0,0-21 0,21 21 16,-21-22-16,0 1 0,21 0 0,1-22 16,-22 22-16,21-22 0,0 22 15,21-21-15,-21-1 0,1 22 0,-1-1 16,21 1-16,-21 21 0,0 0 16,1 21-16,-1 0 0,0 0 0,0 21 15,0-21-15,0 42 0,1-21 16,-1 22-16,0-22 0,-21 21 0,0 1 15,0-1-15,0 0 0,0 1 0,0-1 16,0 0-16,0 1 0,0-1 16,0-21-16,0 21 0,0-20 15,0-1-15,0 0 0,21-21 16,0-21 0,-21 0-16,21-22 15,1 22-15,-1-21 0,-21-1 0,21 1 16,0 0-16,-21-22 0,21 22 15,0-22-15,1 22 0,-1 0 0,0-1 16,0 1-16,0 21 0,0 0 16,1 21-16,-1 0 0,0 0 0,-21 21 15,21 0-15,0 21 0,0-20 0,1 20 16,-1 0-16,0 1 16,-21-1-16,0 0 0,21 1 0,-21-22 15,21 21-15,-21 0 0,0-20 0,0 20 16,0-21-16,21 0 0,-21 0 15,22 1-15,-22-1 0,21 0 0,0-21 16,0 0-16,0 0 0,0 0 0,22-21 16,-22 0-16,21 21 0</inkml:trace>
  <inkml:trace contextRef="#ctx0" brushRef="#br0" timeOffset="20803.24">14817 2731 0,'21'-22'0,"-42"44"0,42-86 0,-21 43 16,0-21-16,0 20 0,0 1 0,0 0 15,-21 0-15,-1 0 0,1 21 16,0 0-16,0 0 0,0 0 0,-22 21 16,22 0-16,-21 0 0,21 22 15,-22-1-15,1 0 0,21 1 0,0-1 16,0 0-16,-1 1 0,22-22 0,0 21 16,0 0-16,0-20 0,0 20 15,22-21-15,-1 0 0,0-21 16,0 0-16,0 0 0,0 0 0,1 0 15,20 0-15,-21 0 0,0 0 16,0-21-16,22 0 0,-22 0 16,0 0-16,0-22 0,-21 22 0,21-21 15,-21-1-15,22 1 0,-22 0 16,0-1-16,0 22 0,0-21 0,0 21 16,0 0-16,0-1 0,0 1 15,0 42-15,0 1 16,0-1-16,0 0 0,0 21 0,0 1 15,-22-1-15,22-21 0,0 21 16,0 1-16,0-1 0,0-21 0,0 22 16,0-22-16,0 0 0,22 0 0,-1 0 15,-21 0-15,21-21 0,21 0 16,-21 0-16,1 0 0,20 0 16,-21 0-16,21 0 0,1-21 0,-22 0 15,21 0-15,1-21 0,-22 20 16,0-20-16,21-21 0,-21 20 0,1-20 15,-1-1-15,-21 1 0,0-22 0,21 22 16,-21-22-16,0 21 0,0 1 16,0 21-16,0-1 0,0 1 0,0 21 15,0 0-15,-21 21 16,0 21-16,21 0 16,0 0-16,-22 21 0,22 1 0,-21-1 15,21 0-15,0 22 0,0-22 16,0 22-16,0-22 0,0 22 15,21-22-15,1 0 0,-22 1 0,21-1 16,-21-21-16,21 0 0,-21 0 16,0 1-16,0-1 0,0-42 31,0-1-15,0-20-16,0 21 0,21-21 0,0 20 15,0-20-15,-21 0 0,22-1 16,-1 1-16,0 0 0,0 21 0,21-22 15,-20 22-15,-1 0 0,0 0 0,21 0 16,-21-1-16,1 22 0,-1 0 16,0 0-16,-21 22 15,0-1 1,-21 0-16,0 0 16,-1 0-16,1-21 0,0 21 0,0 1 15,0-1-15,0-21 0,-1 21 16,1 0-16,0-21 0,21 21 0,-21 0 15,21 1-15,0-1 16,0 0-16,0 0 16,0 0-16,0 0 0,0 1 0,0-1 15,0 0-15,0 0 0,21 0 16,0 0-16,-21 1 0,21-1 16,1 0-16,-1-21 0,0 21 0,0 0 15,0-21-15,0 0 0,22 0 16,-22 0-16,0 0 0,21 0 0,1 0 15,-22-21-15,21 21 0,-21-21 0,1 0 16,20 0-16,-21-1 0,0 1 16,0-21-16,1 21 0,-1-22 0,0 1 15,-21 0-15,0 21 0,0-22 0,0 22 16,0 0-16,0 0 16,-21 21-1,0 21-15,21 0 16,-22 0-16,1 0 0,0 22 0,21-22 15,0 21-15,0 1 0,-21-22 0,21 21 16,0-21-16,0 0 0,0 1 16,0-1-16,0 0 0,0 0 0,21 0 15,0-21-15,0 0 0,1 0 16,20 0-16,0 0 0,-21 0 0,22 0 16,-1-21-16,0 0 0,22 0 0,-22 0 15,1-1-15,-1 1 0,0-21 16,1 21-16,-22-22 0,0 1 0,0 0 15,0 21-15,-21-22 0,0 22 0,0 0 16,0 0-16,-21 21 16,0 0-1,21 21-15,0 0 0,-21 0 0,21 0 16,0 1-16,0-1 0,0 0 16,0 0-16,0 0 0,0 0 0,21 22 15,-21-22-15,0 0 0,21 0 16,-21 0-16,0 1 0,0-1 15,0 0-15,-21-21 0,21 21 0,-42 0 16,20-21-16,1 21 0,-21-21 16,21 0-16,-22 0 0,22 0 0,0 0 15,0 0-15,21-21 16,0 0-16,21-21 0</inkml:trace>
  <inkml:trace contextRef="#ctx0" brushRef="#br0" timeOffset="20985.79">18203 2159 0,'0'0'0,"-42"0"0,-43 0 15</inkml:trace>
  <inkml:trace contextRef="#ctx0" brushRef="#br0" timeOffset="21240.01">18055 2096 0,'0'0'0,"-21"-64"16,21 43-16,0-21 15,0 20-15,0 1 0,0 0 16,0 0-16,0 0 0,0 0 0,0 42 31,0 21-31,0-21 16,0 22-16,0-1 0,0 21 15,0-20-15,0 20 0,0 1 0,0-1 16,0 1-16,0-1 16,0 1-16,0-1 0,-21-20 0,21 20 15,-21-21-15,21 1 0,0-1 0,0-21 16,0 0-16,0 1 0,0-1 16,0 0-16,0-42 31,21 0-31,0-1 0,0-20 0,0 0 15,22-1-15,-22-20 0</inkml:trace>
  <inkml:trace contextRef="#ctx0" brushRef="#br0" timeOffset="21883.62">18330 2223 0,'0'0'0,"21"-64"15,-21 1-15,0 20 0,22 1 0,-22 0 16,21-1-16,-21 22 0,0 0 0,0 42 31,0 0-31,0 22 16,0-1-16,0 0 0,0 1 0,0-1 15,0 21-15,0-20 0,0 20 16,0 1-16,0-22 0,0 22 0,0-22 16,0 0-16,0 1 0,0-1 0,0 0 15,21-21-15,-21 1 0,0-1 16,21-21-16,0 0 16,0 0-16,1-21 15,-1-1-15,0 1 0,0-21 0,0 0 16,0-1-16,22 1 0,-22 0 15,0-1-15,0 1 0,0 21 16,1-22-16,-1 22 0,-21 0 0,21 21 16,0 0-1,-21 21-15,0 0 16,0 1-16,0-1 0,0 21 0,0-21 16,0 22-16,0-1 0,0-21 15,0 21-15,21-20 0,-21 20 0,21-21 16,1 0-16,-1 0 0,0 1 15,0-22-15,21 0 0,-20 21 0,20-21 16,0 0-16,1 0 0,-1-21 16,0 21-16,1-22 0,-1 1 15,0-21-15,1 21 0,-22-22 0,0 1 16,0 21-16,-21-21 0,21-1 0,-21 1 16,0 21-16,0 0 15,0-22-15,-21 43 0,0-21 0,0 21 0,0 0 16,-1 0-16,1 0 0,0 0 15,21 21-15,0 0 0,-21 22 16,21-22-16,0 21 0,0 1 0,0-1 16,0-21-16,0 21 0,0 1 0,0-22 15,21 0-15,0 0 0,22 22 16,-22-22-16,0-21 16,0 0-16,21 0 0,-20 0 0,-1 0 15,21 0-15,-21 0 0,22 0 0,-22-21 16,0-1-16,21 1 0,-21 0 15,-21-21-15,22 21 0,-22-22 0,0 1 16,0 0-16,0-1 0,0 22 0</inkml:trace>
  <inkml:trace contextRef="#ctx0" brushRef="#br0" timeOffset="22108.07">18013 2265 0,'0'0'0,"-43"21"16,1-21 0,84 0-1,-20 0-15,20 0 0,21-21 0,1 0 16,-1 21-16,22-21 0,-21-1 16,20 1-16,-20 21 0,20-21 0,-20 0 15,-1 21-15,-20-21 0,-1 21 16,0 0-16,-20 0 0,-1-21 0</inkml:trace>
  <inkml:trace contextRef="#ctx0" brushRef="#br0" timeOffset="23728.93">1270 5652 0,'0'0'0,"-42"-64"31,20 64-31,1-21 0,0 0 16,0 21-16,-21-21 0,20 21 0,1 0 15,-21-22-15,21 22 0,-22 0 16,22 0-16,-21 0 0,0 0 16,-1 0-16,22 0 0,-21 0 0,-1 22 15,1-1-15,21 0 16,0 21-16,0 1 0,-1-1 0,22 21 16,0 1-16,0-22 0,0 22 15,22-1-15,-22-20 0,21 20 0,0-21 16,0-20-16,21 20 0,-20-21 15,-1 0-15,21 0 0,-21-21 16,22 0-16,-22 0 0,21 0 0,0-21 16,1 0-16,-1 0 0,0 0 15,1-22-15,-1 1 0,0 0 0,-20-22 16,20 1-16,0-1 0,-21-20 16,1 20-16,-1-21 0,-21 1 0,0-1 15,0 0-15,0 1 16,0-1-16,-21 0 0,-1 1 0,1 20 15,0 1-15,21-1 0,-21 43 16,0-21-16,0 21 0,-1 42 16,22 21-16,0 0 15,0 22-15,0-1 0,0 22 16,0-21-16,22 20 0,-22 1 16,21 0-16,0-1 0,-21 1 0,21 0 15,-21-1-15,21 1 0,0-22 16,1 1-16,-1-22 0,0 22 0,0-22 15,21 0-15,-20-20 0,20-1 16,-21 0-16,21-21 0,1 0 16,-22 0-16,21 0 0,1 0 15,-22 0-15,21-21 0,-21 0 0,22-22 16,-22 22-16,0-21 0,21-1 16,-21 1-16,1 0 0,-1-22 0,0 22 15,-21-22-15,0 22 0,0 0 16,0-1-16,0 22 0,0 0 0,0 0 15,0 0-15,-21 21 16,0 21-16,21 0 16,-22 0-1,22 0 1,22-21 0,-1 0-16,0 0 0,0-21 15,0 0-15,0 21 0,1-21 16,20 0-16,-21 0 0,21 21 15,-20 0-15,-1-22 0,0 22 0,0 0 16,0 0-16,0 0 0,-21 22 16,22-1-16,-22 0 15,0 0-15,0 21 0,0-20 16,0 20-16,0 0 0,0-21 0,0 22 16,0-22-16,0 21 0,0-21 0,0 1 15,0-1-15,0 0 16,21 0-16,0-21 0,0 0 0,0 0 15,0 0-15,1 0 0,-1 0 16,21 0-16,0 0 0,-20-21 0,20 0 16,0-22-16,-21 22 0,22-21 15,-22 21-15,21-22 0,-21 1 0,1 0 16,-1-1-16,-21 1 0,0 21 16,0 0-16,0 0 0,0-1 0,0 1 15,0 42 1,0 1-16,-21-1 15,21 21-15,-22-21 0,22 22 0,0-1 16,-21-21-16,21 21 0,-21 1 16,21-22-16,0 0 0,0 0 15,0 0-15,0 1 0,0-1 16,0 0-16,21-21 31,0 0-31,-21-21 0,0 0 0,0-1 16,22 1-16,-22 0 0,21-21 0</inkml:trace>
  <inkml:trace contextRef="#ctx0" brushRef="#br0" timeOffset="23892.17">3006 5249 0,'-22'0'62,"22"22"-62,-21-22 0,0 0 16,0 0-16,0 0 16,-22 0-16</inkml:trace>
  <inkml:trace contextRef="#ctx0" brushRef="#br0" timeOffset="26088.2">3196 5800 0,'0'0'0,"0"-21"16,0-22-16,21 22 0,-21 0 0,0-21 16,0 20-16,0-20 0,21 21 15,-21 0-15,0 0 0,22-1 0,-1 22 32,0 0-17,0 22-15,-21 20 0,42-21 16,-20 21-16,-1 1 0,0-1 0,0 0 15,21 1-15,-20-1 0,-1 0 16,0 1-16,-21-1 0,21-21 0,0 22 16,-21-22-16,0 0 0,0 0 15,21 0-15,-21 0 0,22-21 16,-22-21-16,21 0 16,-21 0-16,21-21 0,-21-1 15,0 1-15,0 0 0,21-22 16,-21 1-16,21-1 0,-21 1 0,21-1 15,-21 22-15,0-22 0,0 22 16,0 21-16,22-22 0,-22 22 16,0 0-16,21 21 15,-21 21 1,21-21-16,-21 21 0,0 1 16,0-1-16,21 0 0,-21 0 0,21 0 15,-21 0-15,21 1 0</inkml:trace>
  <inkml:trace contextRef="#ctx0" brushRef="#br0" timeOffset="26408.49">4043 5800 0,'0'0'15,"0"21"-15,0 0 0,21-21 16,0-21 0,0 0-16,0 0 0,-21-1 15,22 1-15,-1 0 0,0-21 16,0 21-16,0-22 0,-21 22 0,0 0 15,0-21-15,0 20 0,0 1 16,0 0-16,-21 0 0,21 0 16,-21 21-16,0 0 0,0 0 0,-1 0 0,1 0 15,0 21-15,0 0 16,21 0-16,0 0 0,0 22 16,0-22-16,0 21 0,0 1 15,0-1-15,0-21 0,0 21 0,21-20 16,0-1-16,0 0 0,1 0 15,-1 0-15,0-21 0,0 0 0,0 0 16,0 0-16,22 0 0,-1 0 0,-21 0 16,22-21-16,-1 0 0,0 0 15,1 0-15</inkml:trace>
  <inkml:trace contextRef="#ctx0" brushRef="#br0" timeOffset="26779.64">4678 5440 0,'0'0'0,"-21"0"0,-22-21 0,22 0 0,0 21 15,0-22-15,0 1 16,-1 0-16,22 0 0,0 0 0,0 0 16,0-1-16,0 1 0,22-21 15,20 21-15,-21 0 0,21-1 0,22 22 16,-22 0-16,1 0 0,20 0 0,-21 0 16,22 0-16,-22 22 0,1-1 15,-1 21-15,-21-21 0,0 22 0,0-1 16,-21 0-16,0-21 0,0 22 15,0-1-15,0 0 0,0 1 0,-21-1 16,0-21-16,21 0 0,-21 1 16,21-1-16,-21-42 15,21-1 1,0-20-16,0 21 0,0-21 0,0 20 16,0-20-16,0 0 0,0-1 15,0 1-15,0 0 0,21 21 0,0-22 16,-21 22-16,0 0 0,0 0 15,21 0-15,0 21 0,1 0 16,-1 0 0</inkml:trace>
  <inkml:trace contextRef="#ctx0" brushRef="#br0" timeOffset="27200.26">6604 4868 0,'0'0'0,"-21"-42"0,0 0 0,21 21 16,0-22-16,0 1 0,0 0 0,0-1 16,0 1-16,21 21 0,-21 0 0,21-1 15,0 1-15,0 21 0,0 0 16,1 0-16,-22 21 0,21 1 0,-21 20 16,21 0-16,-21 1 0,0 20 15,0 1-15,0 20 0,0-20 0,0 20 16,0 1-16,0-21 0,-21-1 0,0 1 15,21-1-15,0 1 0,-22-22 16,22 0-16,-21 1 0,21-1 16,0-21-16,0 0 0,0 0 15,21-21 1,1 0-16,-1 0 0,0-21 0,21-21 16,-21 21-16,22-22 0,-22 1 15</inkml:trace>
  <inkml:trace contextRef="#ctx0" brushRef="#br0" timeOffset="27548.14">7239 4932 0,'0'0'0,"21"-21"0,-21 0 0,0-1 16,0 1-16,0 42 15,0 22-15,0-22 16,0 21-16,0 1 0,0-1 16,0 0-16,0 22 0,-21-22 0,21 0 15,0 1-15,0-1 0,0 0 16,0 1-16,0-22 0,0 21 0,21-21 15,-21 1-15,42-22 0,-20 0 16,-1 0-16,21 0 0,0 0 0,-20-22 16,20 1-16,0 0 0,1 0 0,-1 0 15,0-22-15,-21 1 0,22 0 16,-22-1-16,-21 1 0,0 0 0,0-1 16,0 22-16,-21-21 0,0 0 0,-22 20 15,22-20-15,-21 42 0,-1-21 16,1 21-16,21 0 0,-21 0 15,-1 0-15,1 0 0,21 21 16,-22-21-16,22 21 0,0-21 0,0 21 16,21 1-16,-21-22 0,21-22 31,0 1-31</inkml:trace>
  <inkml:trace contextRef="#ctx0" brushRef="#br0" timeOffset="27728.67">6837 4741 0,'0'0'0,"-21"22"0,-64-1 31,85 0-31,42-21 16,-21 0-16,22 0 0,-1 0 16,22-21-16,-1 0 0,1-1 0,-1 22 15,-21-21-15,22 0 0,-1 0 0,1 0 16,-1 0-16,1-1 0</inkml:trace>
  <inkml:trace contextRef="#ctx0" brushRef="#br0" timeOffset="28173.25">10181 4720 0,'0'0'0,"-42"0"0,-43-84 16,85 62-1,0-20-15,0 21 0,0-21 16,0 20-16,0-20 0,0 0 0,0 21 15,0-22-15,0 1 0,0 21 16,-21 0-16,0 21 0,-22 0 16,22 0-16,-21 21 0,0 0 0,-1 21 15,-20 1-15,20-1 0,-20 21 16,21 1-16,-1 21 0,1-22 0,21 22 16,-22-1-16,22 1 0,21 0 15,0-1-15,0-20 0,0-1 0,0-20 16,0 20-16,21-42 0,1 22 0,20-1 15,21-21-15,1-21 16,-1 21-16,22-21 0,-21 0 0,20 0 0,1 0 16,0-21-16,-22 0 0,22 0 15,-1 0-15,-20-22 0,-1 22 16,22-21-16</inkml:trace>
  <inkml:trace contextRef="#ctx0" brushRef="#br0" timeOffset="29619.42">10858 5080 0,'43'-42'0,"-86"84"0,107-127 15,-43 22-15,0 21 0,-21-22 16,0 22-16,0-1 0,-21 1 0,0 0 15,0 21-15,0-1 0,-22 1 16,1 0-16,21 21 0,-22 0 0,1 0 16,0 21-16,21 0 0,-22 1 0,1 20 15,21 0-15,-22 1 16,22 20-16,0-21 0,21 22 0,0-1 0,0 1 16,0-22-16,0 22 0,0-22 15,0 22-15,0-43 0,21 21 16,0 0-16,1-20 0,-1-1 0,0-21 15,21 0-15,-21 0 0,22 0 0,-1 0 16,-21 0-16,22-21 0,-1-1 16,0 1-16,-21 0 0,22-21 0,-22 21 15,0-22-15,0 1 0,0-22 0,-21 22 16,0 0-16,0-22 0,0 1 16,0 20-16,0 1 0,0 0 0,0 21 15,0-1-15,-21 1 0,21 0 0,-21 42 31,21 0-31,-21 1 0,21 20 16,-21 0-16,21 1 0,0-1 0,0 0 16,0 22-16,0-22 0,0 0 15,0 1-15,0-1 0,0 0 0,0-20 16,21-1-16,0 21 0,0-21 0,22-21 16,-22 21-16,0-21 0,21 0 15,1 0-15,-22 0 0,21-21 0,0 0 16,1 0-16,-22 0 0,21-22 0,1 22 15,-22-21-15,0 0 0,0-22 16,0 22-16,0-1 0,-21-20 16,0 21-16,0-1 0,0 1 0,0 0 15,0-1-15,0 22 0,0 0 16,0 42 15,0 0-31,0 22 0,0-1 0,0 0 16,0 1-16,0-1 0,0 0 0,0-21 15,0 22-15,0-1 0,0 0 16,0-20-16,0-1 0,22 0 16,-22 0-16,21 0 0,0 0 0,0-21 15,0 0-15,0 0 0,1 0 16,-1 0-16,0-21 0,21 0 0,-21 0 0,1 0 16,20-22-16,-21 22 0,0-21 15,0 0-15,1-1 0,-1 1 16,0 0-16,-21-1 0,0 1 0,0 0 15,21 20-15,-21 1 0,0 0 0,0 0 16,0 0-16,0 42 31,0 0-31,0 0 0,0 22 16,0-22-16,0 21 0,0 0 16,0-20-16,0 20 0,0 0 0,0 1 15,0-22-15,21 21 0,-21-21 16,21 0-16,1 1 0,-1-1 15,0 0-15,0-21 0,0 0 0,0 0 16,22 0-16,-22 0 0,21 0 16,1 0-16,-22 0 0,21-21 0,0 0 15,1-22-15,-1 22 0,0-21 0,1-1 16,-22 1-16,21 0 0,-21-22 16,22 22-16,-22 0 0,0 20 0,-21-20 15,0 21-15,21 0 0,-21 0 16,-21 21-1,21 21-15,-21 0 0,21 0 16,-21 0-16,21 0 0,0 1 0,0 20 16,0-21-16,0 21 15,0-20-15,0-1 0,0 21 0,0-21 16,0 0-16,0 1 0,21-1 0,-21 0 16,21-21-16,-21 21 0,0 0 15,-21-21 16,21-21-31,-21 21 16,0-21-16,-1 0 0,1 0 16,0 21-16,0 0 31,21 21-15,0 0-16,0 0 0,21-21 15,0 21-15,0 0 0,1-21 0,-1 22 16,0-22-16,21 0 0,1 0 0,-1 0 15,0 0-15,22 0 0,-22 0 16,22-22-16,-22 22 0,21-21 0,1 0 16,-22 0-16,22 0 0,-22-22 0,0 22 15,22-21-15,-22 0 0,-21 20 16,22-20-16,-22 0 0,0-1 0,21 1 16,-20 0-16,-1-1 0,-21 22 0,0-21 15,0 0-15,0 20 16,0-20-16,0 21 0,-21 21 15,-1 0-15,-20 0 0,21 21 16,0 0-16,-22 22 0,22-22 16,-21 21-16,21 0 0,21 1 0,0-1 15,0 0-15,0-20 0,0 20 0,0 0 16,0-21-16,21 22 0,21-22 16,-21 0-16,1-21 0,20 21 0,0-21 15,-21 0-15,22 0 0,-1 0 16,0 0-16,1-21 0,-22 0 0,21 0 15,1 0-15,-1-1 0,0-20 0</inkml:trace>
  <inkml:trace contextRef="#ctx0" brushRef="#br0" timeOffset="29799.64">14668 4699 0,'-21'0'0,"42"0"0,-63 0 0,21 0 16,0 0 0,21-21-1,0 0 1,0 0-16</inkml:trace>
  <inkml:trace contextRef="#ctx0" brushRef="#br0" timeOffset="34283.79">14986 4763 0,'0'0'16,"-21"0"-16,0 21 0,21 0 0,-22-21 15,22 21-15,-21-21 0,21 21 16,0 0-16,0 1 0,21-22 31,1 0-31,-1 0 16,0-22-16,21 22 0,-21-21 15,22 0-15,-1-21 0,0 21 0,1-1 16,20-20-16,-20 0 0,-1 21 0,0-22 16,1 1-16,-1 0 0,0-1 15,-21 1-15,1-22 0,-1 22 0,-21-21 16,21-1-16,-21 22 0,0-1 16,0 1-16,0 0 0,0 21 0,0-1 15,-21 22-15,0 0 16,-1 0-16,22 22 0,0 20 15,-21 0-15,0 22 0,21-1 16,0 1-16,0 20 0,0 1 0,0 0 16,0 21-16,0-1 0,0 1 0,-21 21 15,0 0-15,0 0 0,-1 0 16,1 21-16,0-21 0,0 0 0,-21 22 16,20-22-16,-20 21 0,21 0 0,-21 0 15,20-21-15,-20 0 0,21 0 16,0 0-16,0-21 0,-1 0 0,22-22 15,0 1-15,0-21 0,0-1 0,0 1 16,0-22-16,0-21 16,22 0-16,-1 0 0,0-21 0,0 0 15,21-21-15,-20 0 0,20-21 0,0-1 16,22 1-16,-22-21 0,22-22 0,-22 21 16,21-20-16,1-1 0,-22 0 15,1 1-15,-1-22 0,0 21 0,-21-21 16,-21 1-16,0 20 0,0 0 0,-21 1 15,0-1-15,0 0 0,-21 22 16,-22-22-16,22 22 0,-1-1 0,-20 1 16,-1 20-16,1-20 15,21 20-15,-22 22 0,22-21 0,-1 21 0,1 0 16,21-22-16,0 43 0,0-21 16,21 0-16,0 0 0,0-22 15,21 22-15,0 0 0,21 0 0,1-21 16,-1 20-16,21-20 0,1 0 15,-1-1-15,1-20 0,-1 21 0,-20-1 16,-1 1-16,0 0 0,1-1 0,-22 1 16,21 21-16,-42-22 0,21 22 15,-21 0-15,0 0 0,0 0 0,0 0 16,0 42 15,0 0-15,-21 0-16,21 21 0,0 1 15,0-1-15,0 0 0,0 1 0,0-1 16,0 0-16,0 1 0,0-1 16,0-21-16,0 22 0,0-22 0,21 0 15,1-21-15,-1 21 0,0-21 16,0 0-16,0 0 0,22 0 0,-22 0 16,21-21-16,0 0 0,1 0 0,-22-1 15,21-20-15,1 0 0,-1-1 16,0-20-16,-21 21 0,1-22 0,-1 22 15,-21-1-15,0-20 0,0 21 16,-21-1-16,-1 22 0,-20-21 16,21 21-16,-21 21 0,-1-22 15,1 22-15,-22 0 0,22 0 0,0 22 16,21-1-16,-22 0 0,22 0 0,0 0 16,0 22-16,0-22 0,21 21 15,0 0-15,0-20 0,0 20 0,0-21 16,0 0-16,21 0 0,0 1 15,0-1-15,0 0 0,22-21 0,-22 0 16,21 0-16,0 0 0,1 0 16,-1 0-16,-21 0 0,22-21 15,-1 21-15,-21-21 0</inkml:trace>
  <inkml:trace contextRef="#ctx0" brushRef="#br0" timeOffset="34643.26">16383 4805 0,'21'-21'0,"-42"42"0,42-63 15,-21 20 1,21 1-16,0 0 0,-21 0 15,22 0-15,-1 0 0,0 21 16,21-22-16,-21 1 0,22 0 0,-22 0 16,21 21-16,1-21 0,-22 21 15,21 0-15,0 0 0,1 0 0,-22 21 16,0 0-16,0 0 0,0 0 0,1 1 16,-22 20-16,0-21 0,0 21 15,0 1-15,0-1 0,0-21 0,0 22 16,-22-1-16,22-21 15,-21 0-15,0 22 0,0-22 16,21 0-16,0-42 16,0 0-1,0-1-15,0 1 0,0 0 0,0-21 16,0-1-16,0 22 0,0-21 16,0 0-16,0-1 0,0 1 0,0 0 15,21 20-15,-21-20 0,21 21 16,0-21-16,-21 20 0,22 1 0,-1 21 15,-21-21-15,21 21 0,0 0 16,0-21-16,0 0 0,1 21 16,20 0-16,0 0 0</inkml:trace>
  <inkml:trace contextRef="#ctx0" brushRef="#br0" timeOffset="35251.57">18965 4847 0,'0'-127'16,"21"106"-16,-21-21 15,22 21-15,-22-22 0,21 1 16,-21 0-16,21-1 0,-21 1 0,0 0 15,0-1-15,0 1 0,0 0 16,0-1-16,0 22 0,-21-21 0,0 21 16,-1 21-16,1 0 0,0 0 0,-21 0 15,-1 0-15,22 21 0,-21 0 16,0 21-16,-1 1 0,22-1 0,-21 0 16,-1 22-16,1-22 0,0 22 15,21-22-15,-1 21 0,1-20 16,0 20-16,21-20 0,0-1 15,0 0-15,0 1 0,0-22 0,0 0 16,21 0-16,22 0 0,-1-21 16,0 0-16,-21 0 0,22 0 15,-1-21-15,-21 0 0,22 0 0,-22-22 16,21 22-16,-21-21 0,0 0 16,22-1-16,-22 1 0,0 0 0,0-1 15,0 1-15,-21 0 0,0 20 16,22-20-16,-22 21 0,0 0 0,21 21 15,-21 21-15,0 0 16,0 0-16,0 0 16,0 22-16,0-22 0,0 21 0,-21 1 15,21-1-15,0-21 0,0 21 16,0 1-16,0-1 0,21-21 0,-21 22 16,21-22-16,0 0 0,0 0 0,0 0 15,1-21-15,-1 0 0,0 0 16,0 0-16,0 0 0,0 0 15,1-21-15,-1 0 0,0 21 16,-21-21-16</inkml:trace>
  <inkml:trace contextRef="#ctx0" brushRef="#br0" timeOffset="35392.23">19346 4868 0,'0'0'0,"-21"0"0,21 22 16,-21-22-16,21 21 15,-21-21-15,21 21 16,-21-21-16,-1 0 0,1 0 16,0 0-16</inkml:trace>
  <inkml:trace contextRef="#ctx0" brushRef="#br0" timeOffset="38036.25">1503 7620 0,'0'0'16,"0"-21"-16,0-64 15,0 64-15,-21-21 0,-1-1 16,22 1-16,-21 21 0,0-21 16,0 20-16,0-20 0,0 21 0,-1 0 15,1 0-15,-21 21 0,21 0 16,-22 0-16,22 0 0,-21 21 0,21 21 15,-22 0-15,22 1 0,-21 20 16,21-20-16,0 20 0,-1 1 16,22 20-16,0-20 0,0 20 0,0 1 15,0 21-15,22-21 0,-1-1 16,21-20-16,-21 20 0,22-20 0,-1-22 16,-21 22-16,21-22 0,22 0 15,-22-20-15,1 20 0,-1-21 0,0-21 16,1 21-16,20-21 0,-21 0 15,1 0-15,20-21 0,-20 0 16,-1 0-16,0 0 0,1-1 16,-1-20-16,0 0 0,-21-1 0,22 1 15,-22 0-15,0-1 0,0-20 16,0 21-16,-21-22 0,22 22 0,-22-1 16,0 1-16,0 0 0,0 21 15,0-1-15,0 1 0,-22 21 16,1 0-16,21 21 0,0 1 15,0-1-15,0 21 0,-21 0 0,21 22 16,0-22-16,0 1 16,0-1-16,0 0 0,21 1 0,0-1 0,1 0 15,-1-21-15,0 22 16,0-22-16,0 0 0,0-21 0,22 0 16,-22 0-16,21 0 0,-21 0 15,22 0-15,-1 0 0,-21-21 0,22 0 16,-1-22-16,-21 22 0,21-21 15,1 0-15,-22-1 0,0 1 0,0-22 16,-21 22-16,0-21 0,0 20 16,0-20-16,0 20 0,-21 1 0,-21 0 15,-1-1-15,22 1 0,-21 21 16,0-21-16,-1 42 0,1-22 16,0 22-16,-1 0 0,1 22 15,0-22-15,20 42 0,-20-21 0,21 21 16,0 1-16,0-1 0,21 22 15,0-22-15,0 21 0,0-20 0,0-1 16,21 0-16,0 1 0,21-1 16,-21-21-16,22 0 0,-1 1 0,22-1 15,-22-21-15,21 0 0,-20 0 16,20 0-16,1-21 0,-22-1 0,22 1 16,-22 0-16,0-21 0,1 21 0,-1-22 15,0 1-15,-21 0 0,1 20 16,-1-20-16,0 0 0,0-1 15,-21 1-15,21 21 0,-21 0 16,0-22-16,0 22 0,0 0 16,0 42-1,0 0-15,0 1 0,0-1 16,0 0-16,0 21 0,-21 1 0,21-1 16,0 0-16,0 1 0,-21-1 15,21 0-15,0 1 0,0-22 0,-21 21 16,21-21-16,0 0 0,0 1 15,0-1-15,21-42 32,-21-1-32,21 1 15,-21 0-15,0-21 0,0 21 0,21-22 16,-21-20-16,21 20 0,-21 1 16,0 0-16,22-1 0,-1 1 0,-21 21 15,21 0-15,-21 0 0,21-1 16,-21 1-16,21 21 0,0 0 0,-21 21 15,22 1-15,-1-1 16,0 0-16,-21 0 0,21 21 16,0-20-16,-21 20 0,21 0 0,1-21 15,-1 22-15,0-1 0,0-21 16,0 22-16,22-22 0,-22 21 0,21-21 16,-21 0-16,22 1 0,-1-22 15,0 0-15,1 0 0,-1 0 0,0 0 16,1 0-16,-1 0 0,0-22 0,1 1 15,-1 0-15,-21 0 0,21-21 16,1-1-16,-22 1 0,0 0 0,0-1 16,0 1-16,1 0 0,-22-1 15,0 1-15,0 0 0,0 20 0,0-20 16,0 21-16,0 0 0,-22 0 0,1-1 16,0 22-16,-21 0 0,21 0 15,-22 0-15,1 22 0,0-1 0,-1 0 16,1 21-16,0 1 15,-1-1-15,22 0 0,-42 64 16,41-42-16,22-22 0,0 21 0,0-20 16,0-1-16,0-21 0,0 22 15,22-22-15,-1 0 0,0 0 0,21 0 16,-21-21-16,22 0 0,-22 0 16,21 0-16,1 0 0,-22-21 0,21 0 15,0 0-15,-20-22 0,20 22 0,-21-21 16,0-22-16,22 22 0,-22-21 15,0-1-15,0 1 0,0-1 0,0 1 16,1-1-16,-22 1 16,21-1-16,-21 1 0,21-22 0,0 21 15,-21 1-15,0-1 0,0 22 0,21 0 16,-21-1-16,0 22 0,0 0 16,0 0-16,0 42 15,0 0 1,0 22-16,0 20 0,0-21 0,0 22 15,0-1-15,0 22 0,-21-21 16,21-1-16,0 1 0,0-1 0,0 1 16,0-1-16,0-21 0,0 22 15,0-22-15,21 1 0,0-1 0,1-21 16,-1 21-16,0-20 0,0-1 16,0-21-16,0 0 0,1 0 0,-1 0 15,0 0-15,21 0 0,-21 0 16,1-21-16,-1-1 0,21-20 0,-21 21 15,0-21-15,1-1 0,-1 1 16,0 0-16,0 20 0,0-20 0,-21 21 16,0 0-16,0 0 0,0 42 31,0 0-31,-21 0 0,21 21 16,-21-20-16,21 20 0,-21-21 0,21 21 15,0-20-15,0-1 16,0 0-16,0 0 0,0 0 0,0 0 15,21-21 17,-21-21-32,21 0 0,0 0 0,-21 0 15,21-22-15,-21 22 0</inkml:trace>
  <inkml:trace contextRef="#ctx0" brushRef="#br0" timeOffset="38203.53">5080 7578 0,'0'0'16,"0"-21"-16,0-1 0,0 1 0,-21 21 15,0-21-15,-1 21 16,1 0 0,0 21-1,21 0 1,21-21 15,0 0-31</inkml:trace>
  <inkml:trace contextRef="#ctx0" brushRef="#br0" timeOffset="39716.01">5482 7197 0,'0'0'0,"0"-21"0,0-1 0,0-20 16,0 21-16,-21 0 0,21 0 16,0-1-16,0 1 0,-21 21 15,21 21 1,0 1-1,0 20-15,0 0 0,0 1 0,0-1 16,0 21-16,0-20 0,0 20 16,0 1-16,-21-1 0,21-20 0,0 20 15,0-21-15,0 22 0,0-22 0,0 22 16,-22-22-16,22 0 0,0 1 16,0-1-16,0 0 0,0-20 0,22-1 15,-22 0-15,21 0 0,0 0 0,0-21 16,0 0-16,22 0 15,-22 0-15,0-21 0,21 0 0,-21 0 16,22 0-16,-1-22 0,-21 22 0,22-21 16,-22 21-16,0-22 0,21 1 15,-21 0-15,1 20 0,-22-20 0,21 0 16,-21 21-16,21-1 0,-21-20 16,0 21-16,0 42 31,-21 0-31,0-21 0,-1 43 0,22-22 15,0 0-15,0 0 0,-21 0 16,21 22-16,0-22 0,0 0 16,0 21-16,0-21 0,0 1 0,0-1 15,0 0-15,0 0 0,21 0 16,1 0-16,-1 1 0,0-22 0,0 0 16,0 0-16,0 0 0,1 0 15,20 0-15,-21 0 0,21-22 0,-20 1 16,-1 0-16,21 0 0,-21 0 0,22 0 15,-22-22-15,0 22 0,0-21 16,0 21-16,0-22 0,1 22 16,-1-21-16,-21 21 0,0-22 0,0 22 0,0 0 15,0 0-15,0 42 32,0 0-32,-21 0 0,-1 0 15,22 1-15,-21-1 0,21 0 16,0 21-16,0-21 0,0 22 0,0-22 15,0 21-15,0-21 0,0 1 0,0-1 16,0 21-16,0-21 0,21 0 16,1 1-16,-1-22 0,0 21 0,21-21 15,-21 0-15,1 0 0,20 0 0,0 0 16,-21 0-16,22-21 0,-1-1 16,0 1-16,-20 0 0,20 0 0,0-21 15,-21 20-15,1-20 0,-1 21 0,0-21 16,0-1-16,-21 22 15,0-21-15,0-1 0,0 1 0,0 0 16,-21-1-16,-21 1 0,20 21 0,-20 0 16,21 0-16,-21-1 0,-1 1 15,1 21-15,21 0 0,-22 0 0,1 0 16,21 21-16,-21 1 0,20-1 0,1 0 16,-21 21-16,42-21 0,-21 22 15,21-1-15,0-21 0,0 22 0,0-22 16,0 21-16,21 0 0,0-20 0,0 20 15,0-21-15,22 0 0,-22 0 16,21 1-16,-21-1 0,22 0 16,-22-21-16,21 0 0,1 21 0,20-21 15,-21 0-15,1 0 0,-1 0 16,0-21-16,22 0 0,-22 0 0,1-1 16,-22 1-16,21 0 0,0 0 0,-20-21 15,20 20-15,-21-20 0,0 0 16,0 21-16,1-22 0,-1 22 15,0-21-15,-21 21 0,0-1 0,21 22 16,-21-21-16,0 42 16,0 1-16,-21-1 15,21 0-15,0 0 0,0 0 16,-21 0-16,21 22 0,-21-22 16,-1 0-16,22 21 0,0-20 0,0 20 15,-21-21-15,21 0 0,-21 0 0,21 22 16,-21-22-16,21 0 0,0 0 15,0 0-15,0 1 16,0-44 15,0 1-31,0 0 0,0 0 0,0 0 16,21 0-16,0-22 0,-21 22 16,21-21-16,1-1 0,-1 1 0,0 0 15,0-1-15,0 1 0,0-21 16,1 20-16,20 1 0,0 0 0,1 20 15,-1-20-15,0 21 0,1 21 16,-1 0-16,0 0 0,-21 0 0,1 21 16,-1 0-16,0 0 0,-21 22 15,0-22-15,0 21 0,0 1 0,0-22 16,0 21-16,0-21 0,-21 22 0,0-22 16,-1 21-16,22-21 0,-21 0 15,0 22-15,21-22 0,-21 0 0,21 0 16,0 0-16,0 1 0,0-1 15,21-21-15,0 0 16,0 0-16,22 0 0,-22 0 0,21 0 16,-21 0-16,22 0 0,-22-21 15,0-1-15,21 22 0,-20-21 0,20 0 16,-21 0-16,0 0 0,0 0 16,1-22-16,-1 22 0,0 0 0,-21 0 15,0-22-15,0 22 0,0 0 0,0-21 16</inkml:trace>
  <inkml:trace contextRef="#ctx0" brushRef="#br0" timeOffset="39988.23">7302 7006 0,'-21'0'16,"42"0"-16,-63 0 0,42-21 47,-21 21-16,0 0-31,0 21 15,-1 0-15,1-21 0</inkml:trace>
  <inkml:trace contextRef="#ctx0" brushRef="#br0" timeOffset="40267.47">5905 7599 0,'0'0'0,"-42"0"0,63 0 31,22 0-31,-22 0 16,21 0-16,0-21 0,1 21 0,-1-21 16,0 21-16,1 0 0,-1-22 15,0 1-15,1 21 0,-22 0 0,0 0 16,0-21-16,0 21 0,1 0 15</inkml:trace>
  <inkml:trace contextRef="#ctx0" brushRef="#br0" timeOffset="43872.44">9779 4636 0,'0'0'0,"-21"0"0,0-22 16,-1 22-16,22-21 0,-21 21 0,0-21 16,0 21-16,21-21 0,-21 21 15,0-21-15,-1 0 16,1 21-1,0 21 1,21 0-16,-21 0 16,21 0-16,0 0 0,0 22 0,0-1 15,0 0-15,0 22 0,0-1 16,0 1-16,0-1 0,21 22 16,-21-21-16,21 20 0,-21-20 0,21 20 15,-21 1-15,0 0 0,0-1 0,0 1 16,22 0-16,-22-1 0,0 1 15,21-21-15,-21 20 0,0-20 0,0-1 16,0 1-16,0-1 0,0-20 0,21-1 16,-21 0-16,0 1 0,0-22 15,0 0-15,0 0 0,0 0 16,21-21-16,-21-21 16,21 0-1,-21 0-15,0-22 0,0 22 16,0-21-16,0 0 0,0-1 0,0 1 15,21-22-15,-21 22 0,22-21 0,-22-22 16</inkml:trace>
  <inkml:trace contextRef="#ctx0" brushRef="#br0" timeOffset="44255.94">9504 4614 0,'-21'-42'0,"-22"-64"31,43 85-15,0 0-16,0 0 0,0 0 15,21 21-15,1-22 0,-1 22 0,0 0 16,21 0-16,-21 0 0,22 0 16,20 0-16,-20 22 0,20-1 0,1 0 15,-22 0-15,21 0 0,-20 22 16,20-1-16,-20-21 0,-22 21 0,0 22 15,0-22-15,-21 22 0,0-22 0,0 22 16,-21-1-16,0-21 16,-22 22-16,1-22 0,0 22 0,-22-22 15,1 0-15,-1 1 0,22-22 16,-22 21-16,22-21 0,0 1 0,-1-1 16,1 0-16,21 0 0,0-21 15,0 0-15,42 0 47,0 0-47,0 0 0</inkml:trace>
  <inkml:trace contextRef="#ctx0" brushRef="#br0" timeOffset="48879.64">11769 6879 0,'0'-21'31,"21"21"16</inkml:trace>
  <inkml:trace contextRef="#ctx0" brushRef="#br0" timeOffset="49112.2">11832 6879 0,'0'0'0,"-21"0"0,0 0 31,42 0 47,0 21-78</inkml:trace>
  <inkml:trace contextRef="#ctx0" brushRef="#br0" timeOffset="50647.24">11747 6964 0,'-63'0'31,"42"0"-31,21-21 0,-21 21 15,21-21 1,0-1-16,0 1 0,0 0 16,0 0-16,0 0 15,0 42 17,0 0-17,0 0-15,0 22 0,0-1 0,0 21 16,0-20-16,0 20 15,0 1-15,0 20 0,0-20 0,0-1 16,0 22-16,0-21 0,0-1 0,0-21 16,0 22-16,0-22 0,0 1 15,0-1-15,0-21 0,0 0 0,0 0 16,0 1-16,21-22 0,0 0 16,0-22-16,0 1 0,0 0 15,1 0-15,-1 0 0,0-22 0,0 1 16,0 0-16,-21-1 0,21 1 0,-21-21 15,22 20-15,-22-20 0,21 20 16,-21 1-16,0 0 0,21-1 16,-21 22-16,21 0 0,0 0 15,0 21-15,1 21 0,-1 0 16,0 0-16,-21 1 0,21 20 0,0 0 16,0 1-16,1-1 0,-1 0 15,-21 1-15,21-1 0,0 0 0,-21 1 16,0-22-16,21 21 0,0-21 0,1 0 15,-22 1-15,21-1 0,0-21 16,0 0-16,0 0 0,0 0 16,1 0-16,-1-21 0,-21-1 0,42 1 15,-42 0-15,42 0 0,-42-21 16,22 20-16,-1-20 0,0-21 16,-21 20-16,0 1 0,0-22 0,0 1 15,0 21-15,0-22 0,0 22 16,0-1-16,0 1 0,0 0 0,0 21 15,0-1-15,0 44 32,0 20-32,0-21 0,0 43 15,0-22-15,0 0 0,0 22 0,0-22 16,0 22-16,0-22 0,0 0 16,0 22-16,0-43 0,0 21 0,0 1 15,21-22-15,-21 0 0,21 0 16,0-21-16,22 0 0,-22 0 15,21 0-15,1 0 0,-1-21 0,0 21 16,1-42-16,-1 20 0,0 1 0,1-21 16,-1 0-16,-21-1 0,21 1 15,-20-22-15,-1 1 0,-21-1 0,0 1 16,0 21-16,0-22 0,0 1 0,-21-1 16,-1 22-16,1-22 0,21 22 15,-21 0-15,21-1 0,-21 22 0,21 0 16,-21 21-16,21 21 15,0 21-15,-21 1 16,21-1-16,0 0 0,0 1 0,0 20 16,0 1-16,0-1 15,0 1-15,0-1 0,0-20 0,0 20 16,0 1-16,0-22 0,0 0 0,0 1 16,0-1-16,0-21 0,0 0 15,0 0-15,0 1 0,21-22 16,0 0-16,0-22 15,0-20-15,0 21 16,1 0-16,-22-22 0,21 1 0,0 0 16,-21-1-16,21 1 0,-21 0 15,21-1-15,0 1 0,-21 21 16,22 0-16,-1 0 0,0 21 16,0 0-16,0 21 0,0 0 15,-21 0-15,0 0 0,22 22 16,-22-22-16,21 21 0,-21 0 0,0-20 15,21 20-15,-21-21 0,0 21 0,21-20 16,0-1-16,0 0 0,1-21 16,-1 21-16,0-21 0,0 0 0,0 0 15,0 0-15,22 0 0,-22 0 0,0-21 16,21 0-16,-20 0 0,20-22 16,-21 22-16,0-21 0,0-1 0,1 1 15,-1 0-15,0-1 0,0 1 0,-21 21 16,0-21-16,0 20 0,0 1 15,0 0-15,0 42 16,0 0 0,0 22-16,0-22 0,0 21 15,0 1-15,0-1 0,0-21 0,0 21 16,0 1-16,0-1 0,0-21 0,0 0 16,0 1-16,0-1 0,0 0 15,0 0-15,21-21 16,0 0-16,1 0 15,-22-21-15,0 0 16,21 0-16,-21-22 0,0 22 16,0-21-16,21-1 0,-21 1 0</inkml:trace>
  <inkml:trace contextRef="#ctx0" brushRef="#br0" timeOffset="50800.25">14055 6943 0,'-22'-21'0,"44"42"0,-65-85 0,22 43 15,0 0-15,0 0 0,0 21 16,-1 0-16,22-21 0,-21 21 15,0 0 1,21 21 0,0 0-16,0 0 15,0 0-15,0 0 0,21 1 16</inkml:trace>
  <inkml:trace contextRef="#ctx0" brushRef="#br0" timeOffset="51525.07">14584 6985 0,'0'0'0,"0"-21"0,0 0 16,0 0-16,0-1 15,0 1-15,0 0 0,-21 21 16,-1 0-16,1 0 16,0 21-16,0-21 15,0 43-15,21-22 0,-21 0 16,-1 21-16,22 1 0,0-1 0,0 21 15,0-20-15,0-1 0,0 22 16,0-22-16,0 0 0,0-21 0,22 22 16,-1-22-16,0 21 0,0-21 0,0-21 15,0 22-15,22-22 0,-22 0 16,0 0-16,21 0 0,-20 0 0,20-22 16,-21 22-16,0-21 0,22 0 0,-22-21 15,0 21-15,0-22 0,0 1 16,0 0-16,1-22 0,-1 22 0,0-22 15,-21 22-15,0-22 0,0 1 16,0-1-16,21 22 0,-21-21 16,0 20-16,0-20 0,0 42 0,0-22 15,0 22-15,0 42 16,0 0-16,0 1 16,0 20-16,0 0 0,0 1 0,0-1 15,0 0-15,0 22 0,0-22 16,-21 0-16,21 22 0,-21-22 0,21 1 15,-21-1-15,21 0 0,0-21 0,0 22 16,0-22-16,-22 0 0,22 0 16,0 0-16,0 1 0,0-44 15,0 1 1,0 0-16,22 0 16,-1-21-16,0-1 0,0 1 0,0 0 15,0-1-15,22 1 0,-22 0 0,21 20 16,-21-20-16,22 21 0,-22 0 15,21 21-15,1 0 0,-22 0 0,0 0 16,0 0-16,0 21 0,0 0 0,1 0 16,-22 0-16,0 1 0,0 20 15,0-21-15,0 21 0,0-20 0,0 20 16,0-21-16,0 0 0,0 0 0,21 1 16,0-1-16,0-21 0,0 0 15,0 0-15,1 0 0,-1 0 0,0 0 16,0 0-16,21-21 0,-20 21 15,-1-22-15,-21 1 0,21 0 0,0 0 16,-21 0-16,21-22 0,0 22 16,-21-21-16,22 21 0,-1-22 0</inkml:trace>
  <inkml:trace contextRef="#ctx0" brushRef="#br0" timeOffset="52716.21">16827 6837 0,'0'0'0,"22"-21"0,-1 21 0,-21-21 16,21-1-16,-21 1 0,21 0 0,0 0 15,-21-21-15,21 20 0,1-20 16,-22 21-16,0-21 0,0-1 0,0 1 16,0 21-16,0-22 0,0 22 0,0 0 15,0 0-15,-22 21 0,1 0 16,0 0-16,0 0 0,0 21 0,0 0 16,-1 22-16,22-1 0,-21 21 15,0 1-15,21-1 0,-21 1 16,21-1-16,0 1 0,0 21 0,0-22 0,0 1 15,0-1-15,21-21 16,0 22-16,0-22 0,1 1 0,-1-1 16,21 0-16,0-21 0,1-21 0,-1 0 15,22 0-15,-22 0 0,21 0 16,1-21-16,-22 0 0,22-21 0,-1 21 16,-20-22-16,20-20 0,-21 20 0,1 1 15,-22-21-15,21-1 0,-21 1 16,1-1-16,-1 1 0,-21-22 0,0 21 15,0-20-15,0 20 0,0 1 0,0 20 16,0 1-16,0 0 0,-21 21 16,-1-1-16,22 1 0,-21 21 15,0 0-15,0 0 0,21 21 16,-21 22-16,0-1 0,-1 22 0,22-1 16,0 1-16,-21-1 0,21 1 0,0 20 15,0-20-15,0-1 0,0 1 16,0-1-16,0-20 0,0 20 0,0-21 15,0 1-15,0-1 0,0-21 0,21 22 16,-21-22-16,22-21 0,-1 21 16,0-21-16,0 0 0,0-21 15,0 0-15,1-1 0,-1 1 0,0 0 16,0-21-16,0 21 16,0-22-16,1 22 0,-22-21 0,21 21 15,0-1-15,-21 1 0,21 0 0,-21 0 16,21 21-1,0 0-15,-21 21 16,0 0-16,0 0 16,0 1-16,0-1 0,0 21 15,22-21-15,-22 0 0,21 1 0,-21 20 16,0-21-16,21 0 0,0 0 0,0 1 16,0-1-16,1-21 0,-1 0 15,21 21-15,-21-21 0,22 0 16,-1 0-16,0-21 0,-21 0 0,22-1 15,-1 1-15,0 0 0,1 0 16,-1-21-16,0 20 0,-20-20 0,-1 0 16,21-1-16,-21 22 0,0-21 0,-21 0 15,0-1-15,22 22 0,-22-21 16,0 21-16,0-1 0,-22 22 16,1 22-1,0-1-15,0 0 0,0 21 16,0-21-16,21 1 0,-22 20 0,22-21 15,-21 21-15,21-20 0,0 20 16,0-21-16,0 0 0,0 22 0,0-22 16,0 0-16,0 0 0,21 0 15,1-21-15,-1 21 0,0-21 16,0 0-16,21 0 0,-20 0 0,-1 0 16,21 0-16,-21-21 0,0 21 0,22-21 15,-22 0-15,21 0 0,-21 0 16</inkml:trace>
  <inkml:trace contextRef="#ctx0" brushRef="#br0" timeOffset="53652">19113 7006 0,'0'0'0,"0"-42"0,22 21 16,-22-22-16,21 22 0,-21-21 16,0 21-16,0-22 0,21 22 0,-21 0 15,0 0-15,21 21 0,-21 21 32,0 0-32,0 0 15,0 1-15,0 20 0,0-21 0,-21 21 16,21-20-16,0 20 0,-21-21 15,21 21-15,0-20 0,0 20 0,0-21 16,0 21-16,0-20 0,0-1 0,0 0 16,21 0-16,0 0 0,0-21 15,0 0-15,22 0 0,-1 0 0,0 0 16,-20 0-16,20-21 0,0 0 0,1 0 16,-1 0-16,-21-1 0,21-20 15,-20 0-15,-1-1 0,21 1 0,-21 0 16,0-22-16,1 1 0,-22-22 15,0 22-15,21-1 0,-21-21 16,0 22-16,0 21 0,0-22 0,0 22 16,0 21-16,0-22 0,-21 43 15,21-21-15,-22 21 0,1 21 16,21 22-16,0-22 0,0 42 16,0-20-16,0 20 0,0-21 15,0 22-15,0-22 0,21 22 0,-21-22 16,0 0-16,0 1 0,0-1 0,0-21 15,0 22-15,0-22 0,0 0 16,0 0-16,0 0 0,0 0 16,0-42 15,0 0-31,22 0 0,-1-21 16,0 20-16,0 1 0,0-21 0,0 21 15,22-22-15,-22 22 0,21-21 16,-21 21-16,22 0 0,-22-1 0,21 22 15,-21-21-15,1 21 0,-1 0 0,0 0 16,-21 21 0,0 1-16,-21-22 0,-22 21 15,22 0-15,-21 0 0,0 0 0,20 22 16,-20-22-16,0 0 0,-1 0 16,22 0-16,0 22 0,0-22 15,0 0-15,21 0 0,0 0 0,0 0 16,0 1-16,0-1 15,21-21-15,0 21 0,0-21 0,0 0 16,22 0-16,-22 0 0,0 0 0,21 0 16,1 0-16,-1 0 0,0 0 15,1 0-15,-1 0 0,0 0 0,22 0 16,-22 0-16,1-21 0,-1 0 0,0-1 16,1 1-16,-22 0 0,21 0 15,-21 0-15,0 0 0,1-22 16,-22 22-16,0 0 0,0-21 0,0 20 15,0 1-15,-22 21 16,1 0-16,0 0 0,0 21 16,21 1-16,0-1 0,0 0 15,0 0-15,0 0 0,0 0 16,21 1-16,0-1 0,-21 0 0,21 0 16,-21 0-16,0 0 0,0 1 0,0-1 15,0 0-15,0 0 0,0 0 16,-21-21-16,0 21 0,0 1 0,-21-1 15,20-21-15,-20 21 0,21 0 16,-21-21-16,-1 0 0,1 0 0,0 0 16,-22 0-16,1 0 0,-1-21 15</inkml:trace>
  <inkml:trace contextRef="#ctx0" brushRef="#br0" timeOffset="54376.2">2074 9483 0,'0'0'0,"-21"-43"0,-21-41 31,42 105-15,0 21-16,0 1 0,0-1 16,21 21-16,-21 1 0,21 21 15,-21-22-15,21 22 0,-21-1 16,0-20-16,0 21 0,0-22 0,0 1 16,21 20-16,-21-41 0,0 20 15,0-21-15,22 1 0,-22-22 16,0 0-16,0 0 0,0 0 0,0-42 31</inkml:trace>
  <inkml:trace contextRef="#ctx0" brushRef="#br0" timeOffset="55132.59">1714 10202 0,'0'0'0,"-21"0"0,0 0 31,42 22-31,0-22 15,22 0-15,-1 21 0,0-21 0,1 0 16,20 0-16,-20 0 0,41-21 16,-20-1-16,20 1 0,1-21 0,0 21 15,-22 0-15,22-22 0,-22 1 16,-20 21-16,-1-22 0,0 1 0,1 0 16,-43-1-16,0 1 0,0-21 15,0 20-15,0-20 0,-21 20 0,-1 1 16,1 0-16,-21 21 0,21-1 15,0 1-15,-1 21 0,1 0 0,21 21 16,0 22-16,0-1 16,0 22-16,21-1 0,1 1 15,-1 20-15,0-20 0,0-1 16,0 1-16,0-1 0,-21-20 0,22 20 16,-1-21-16,-21 22 0,0-22 0,21 1 15,-21-1-15,21-21 0,-21 0 16,0 0-16,0 1 0,0-44 31,0-20-31,0 21 0,0-21 16,0-1-16,0 22 0,0-21 15,0-1-15,21 1 0,-21 21 0,21-21 16,-21 20-16,0 1 0,22 0 16,-1 21-16,0 0 0,0 21 15,0 0-15,0 1 0,1-1 16,-1 21-16,0-21 0,0 22 15,0-22-15,0 21 0,1 0 0,-1-20 16,0 20-16,21-21 0,-21-21 16,1 21-16,20-21 0,0 0 0,1 0 15,-1 0-15,0 0 0,1-21 16,-1 0-16,0 0 0,1 0 0,-22-22 16,21 22-16,0 0 0,-20-21 15,-1 20-15,0-20 0,-21 21 16,0-21-16,0 20 0,0 1 0,0-21 15,-21 21-15,0 21 0,-1 0 16,1 0-16,0 0 0,0 0 0,0 0 16,0 42-16,21-21 0,0 0 15,0 22-15,0-1 0,0-21 0,0 22 16,0-1-16,21 0 0,0 1 0,0-22 16,0 21-16,22-21 0,-22 0 15,21-21-15,-21 22 0,22-22 0,-22 0 16,21 0-16,0 0 0,1-22 15,-1 1-15,0 0 0,1 0 0,-1 0 16,0-22-16,22 1 0</inkml:trace>
  <inkml:trace contextRef="#ctx0" brushRef="#br0" timeOffset="55651.54">5800 9631 0,'0'0'16,"-22"-21"-16,1-127 15,21 126-15,-21 1 16,21 0-16,0 0 0,0 0 16,0 0-16,0 42 15,0 21 1,0 0-16,21 22 0,0 21 15,1-1-15,20 1 0,-21 21 0,0-22 16,22 22-16,-22 0 0,21 21 0,-21-21 16,0 0-16,1 21 0,-1-21 15,0-1-15,-21 22 0,21-21 0,-21 0 16,0 0-16,0-21 0,0-1 0,0 1 16,21-22-16,-21 1 0,0-22 15,21 1-15,-21-1 0,0 0 0,0-21 16,0 1-16,0-44 15,0 1 1,0 0-16,0-21 0,0-1 16,0 1-16,0-21 0,0-22 0,0 0 15</inkml:trace>
  <inkml:trace contextRef="#ctx0" brushRef="#br0" timeOffset="55960.2">5905 10012 0,'0'0'0,"-21"-85"0,-21 22 0,0-1 15,20 1-15,1-1 0,0 22 16,0-22-16,21 22 0,0-21 0,0 20 16,21 1-16,0 21 0,22-22 15,-1 22-15,0 0 0,22 21 0,-22 0 16,22 0-16,-22 42 0,21-20 16,-20 20-16,20 0 0,-20 1 15,-22 20-15,0 1 0,0-22 0,-21 21 16,0 1-16,0-22 0,-21 1 15,0-1-15,0 0 0,-1 1 0,-20-1 16,0-21-16,42 0 0,-21 0 16,-1-21-1,22-21-15,0 0 16,0 0-16,22 0 0,-1 0 0,0-1 16,0-20-16,0 0 0,22-1 15,-1 1-15,0 0 0</inkml:trace>
  <inkml:trace contextRef="#ctx0" brushRef="#br0" timeOffset="57032.67">6752 9398 0,'0'0'0,"21"-21"0,85-127 16,-85 127-1,-42 42 1,0 21-16,0-21 16,0 22-16,-22 20 0,22 1 0,0-1 15,21 1-15,0-1 0,-21 1 0,21-1 16,0-21-16,0 22 0,0-22 15,21 1-15,0-1 0,0-21 0,0 0 16,22 0-16,-22-21 0,21 0 0,1 0 16,-1 0-16,0 0 15,1-21-15,-1 0 0,0 0 0,-21 0 16,22 0-16,-22-22 0,0 22 0,0-21 16,-21-1-16,0 22 0,0-21 15,0 0-15,0-1 0,-21 1 0,0 0 16,0-1-16,-22 22 0,1-21 15,0 21-15,-22-1 0,22 1 0,0 21 16,-1 0-16,1 0 0,0 0 0,-1 0 16,22 21-16,0 1 0,0-1 15,21 0-15,0 21 0,0-21 16,21 1-16,0-1 0,0 0 0,22 0 16,-1 0-16,0-21 0,1 0 15,-1 0-15,0 0 0,1 0 0,20-21 16,-21 0-16,1 0 0,20 0 15,-20-22-15,-1 22 0,21 0 0,-20-21 16,-1 20-16,0-20 0,-20 0 0,20 21 16,-21-22-16,-21 1 0,0 0 15,0 20-15,0-20 0,0 0 0,0-1 16,0 22-16,0 0 0,0 0 16,0 0-16,-21 21 0,0 0 15,0 21-15,21 0 16,0 0-16,0 22 0,-22-1 15,22 21-15,0-20 0,0-1 0,0 22 16,0-1-16,0 1 0,0-1 16,0 1-16,0-1 0,0 1 0,0-1 15,0 1-15,0-22 0,0 0 0,22 1 16,-22-22-16,42 0 0,-21 0 16,0 0-16,22-21 0,-1 0 15,0 0-15,1 0 0,-1-21 0,0 0 0,1-21 16,147-128-1,-148 107-15,-20 20 16,20-20-16,-21-1 0,0 1 0,0-1 16,1 1-16,-22 21 0,0-22 15,0 22-15,0-22 0,0 22 0,0 21 16,0-22-16,0 22 0,-22 21 16,1 21-1,21 22-15,-21-22 0,21 21 0,0 1 16,-21 20-16,21-21 0,-21 22 15,21-1-15,0 1 0,0-1 0,0 1 16,0-1-16,0 43 0,0-42 16,0-22-16,0 0 0,21 1 15,0-1-15,0-21 0,-21 0 0,21 1 16,1-22-16,-1 0 0,0 0 16,0 0-16,21 0 0,-20 0 15,20-22-15,-21 1 0,21 0 0,1 0 16,-1-21-16,0-1 0,-20 1 0,20 0 15,-21-1-15,21 1 0,-20 0 16,-1-1-16,0 1 0,-21 0 0,0 20 16,0 1-16,0 42 15,0 1 1,0-1-16,0 21 0,0-21 0,-21 22 16,21-22-16,-21 21 0,21 0 0,-22-20 15,22-1-15,0 0 0,0 0 16,0 0-16,0 0 0,22-21 15,-1 0-15,0 0 16,0 0-16,0 0 0,-21-21 16,21 0-16,1 0 0,-1 0 0,-21 0 15,21-1-15</inkml:trace>
  <inkml:trace contextRef="#ctx0" brushRef="#br0" timeOffset="57224.56">9059 9271 0,'0'0'0,"-21"-21"0,-21 21 15,21 0-15,-1 0 16,1 0-16,21-21 16,21 21 46,1 0-46,-1 0-16,21 0 0</inkml:trace>
  <inkml:trace contextRef="#ctx0" brushRef="#br0" timeOffset="58535.98">9567 9335 0,'0'0'0,"0"21"16,-21-21-1,21 21-15,-21 0 0,21 0 16,0 0-16,0 1 0,0-1 15,0 0-15,0 0 0,0 0 16,0 0-16,0 22 0,0-22 0,0 0 16,0 0-16,0 0 0,0 1 0,0 20 15,0-21-15,0 0 16,0-42 15,0 0-15,0 0-16,0-22 0,0 22 0,0-21 15,21 0-15,-21-1 0,21 1 0,-21 0 16,21-1-16,1 1 0,-1 0 16,0 20-16,0-20 0,21 21 0,-20 0 15,20 0-15,-21 21 0,0 0 0,22 0 16,-22 0-16,0 21 0,0 0 16,0-21-16,0 42 0,-21-21 0,0 1 15,0 20-15,22 0 0,-22 1 0,0-1 16,0 0-16,0 1 0,0-1 15,0 0-15,21 1 0,-21-22 16,21 21-16,0-21 0,0 0 0,0 1 0,22-1 16,-22-21-16,21 0 15,1 0-15,-1 0 0,0 0 0,1-21 16,-1 21-16,0-22 0,22-20 0,-22 21 16,0-21-16,1-1 0,-1 1 15,0 0-15,1-1 0,-22 1 0,21 0 16,-21-1-16,1 22 0,-22-21 0,0-1 15,0 22-15,0 0 0,0 0 16,-22 21 0,-20 0-16,21 0 0,0 21 0,-22 0 15,22 0-15,-21 1 16,21-1-16,-22 21 0,22-21 0,0 22 16,0-22-16,0 21 0,0 22 15,21-43-15,0 21 0,0-21 16,0 0-16,0 1 0,21-22 15,0 0-15,0 0 0,0 0 0,22 0 16,-1-22-16,-21 1 0,21 0 16,-20 0-16,20-21 0,-21 20 0,21-20 15,-20 21-15,-1-21 0,0 20 0,0 1 16,0 0-16,-21 0 0,21 0 16,1 0-16,-22-1 15,0 44 16,0-1-31,0 0 16,0 0-16,0 21 0,0-20 0,0 20 16,-22-21-16,1 21 0,21 1 15,-21 20-15,0-20 0,21 20 0,-21 1 16,21-1-16,0 1 0,0-1 16,0 1-16,0 20 0,0-20 0,0 20 15,0 1-15,0 0 0,21-1 0,0 22 16,-21-21-16,21 0 0,22 105 15,-22-105-15,0-1 0,0 22 0,0-21 16,0 0-16,1-1 0,-1 1 0,0 0 16,0-1-16,0 1 15,-21 0-15,0-1 0,21-20 0,-21 20 16,0-20-16,0-1 0,0-20 0,0 20 16,0-20-16,0-22 0,-21 21 0,0-21 15,0 0-15,0 1 0,-22-22 16,1 0-16,21 0 0,-21 0 0,-22 0 15,22-22-15,-1 1 0,-20-21 0,-1 21 16,1-43-16,21 22 0,-22-22 0,1 1 16,20-22-16,-20 1 0,20-22 15,22 21-15,-21-21 0,21 0 0,0-21 16,21 22-16,0-22 0,0 21 16,0-21-16,21 21 0,0 0 0,0-21 15,21 21-15,-20 0 0,20 22 16,0-1-16,1 0 0,20 22 0,-21-22 15,22 43-15,-22-22 0,22 22 16,-22-21-16,0 41 0,1-20 0,-1 21 16,0 0-16,-20 0 0,-1-1 0,0 22 15,0 0-15,-21-21 16,0 42 46,0 1-62,0-1 16,21 0 0,0-21-1,1 0-15,-1 0 0</inkml:trace>
  <inkml:trace contextRef="#ctx0" brushRef="#br0" timeOffset="60508.4">12382 9652 0,'0'0'16,"0"21"-16,-21 0 0,21 1 0,0-1 16,0 0-16,0 0 0,0 0 0,0 0 15,21-21 1,1 0-1,-1-21-15,0 0 0,0-21 16,0 21-16,-21-22 0,21 1 0,1 0 16,-1-1-16,0 1 0,0-22 15,-21 22-15,21-21 0,-21-1 16,21 1-16,-21-1 0,0 1 0,0-22 16,0 21-16,0 1 0,0-1 15,0 22-15,0 0 0,-21-1 0,21 22 16,-21 0-16,0 63 15,21-20 1,0 20-16,0 21 0,0 1 0,0-1 16,0 1-16,0-1 0,0 22 15,0-21-15,0-1 0,21 1 0,-21-1 16,21-21-16,0 22 0,1-1 16,-1-20-16,0-1 0,0 0 15,0-20-15,0-1 0,22 0 0,-1 0 16,-21-21-16,22 0 0,-1 0 0,0 0 15,1-21-15,-22 0 0,21 0 16,0-22-16,1 22 0,-1-21 0,-21-1 16,22 1-16,-22 0 0,0-1 0,0 1 15,-21-21-15,0 20 0,21 1 16,-21 21-16,21-22 0,-21 22 0,0 0 16,0 0-16,0 0 0,0 42 15,0 0 1,0 0-16,0 0 0,0 22 0,0-1 15,0-21-15,0 22 16,0-1-16,22 0 0,-1 1 0,-21-1 16,21 0-16,0 1 0,0-22 0,0 21 15,1-21-15,-1 0 0,21 1 16,0-22-16,-20 0 0,20 0 0,0 0 16,1 0-16,-1-22 0,0 1 0,1 0 15,-1 0-15,0-21 0,-21 20 16,22-20-16,-22 0 0,0-1 0,0 22 15,-21-21-15,0 0 0,0-1 16,0 1-16,0 0 0,0 20 16,0 1-16,-21 0 0,21 0 0,-21 0 15,0 21-15,21 21 16,0 0-16,0 0 0,0 22 16,0-22-16,0 21 0,0-21 0,0 22 15,0-22-15,0 21 0,0 0 0,0-20 16,0 20-16,0-21 0,0 21 15,0-20-15,0-1 0,0 0 0,0 0 16,0 0-16,21-21 16,-21-21-1,21 0-15,-21 0 16,0 0-16,0-1 0,0-20 0,0 21 16,0-21-16,0-1 0,21 1 0,-21 21 15,21-22-15,-21 1 0,0 0 16,22 21-16,-1-22 0,-21 22 0,21 21 15,0-21-15,0 21 0,0 0 16,1 21-16,-1 0 0,-21 0 16,21 1-16,0 20 0,-21-21 15,21 0-15,-21 22 0,21-22 0,-21 21 16,0 0-16,22-20 0,-1 20 0,-21-21 16,21 21-16,-21-20 0,21-1 15,-21 0-15,21 0 0,0 0 16,1-21-16,-1 0 15,-21-21-15,21 0 16,0 0-16,-21 0 0,21-22 16,-21 22-16,0 0 0,21-21 0,1-1 15,-22 1-15,21 0 0,-21-1 16,21 1-16,0 0 0,-21-1 0,21-20 16,0 20-16,1 1 0,-1 21 0,0-21 15,0 20-15,0 1 0,0 21 16,1 0-16,-1 0 0,0 21 0,0 1 15,0 20-15,-21-21 0,0 21 16,21 1-16,-21-1 0,0-21 16,22 22-16,-22-1 0,0 0 0,0 1 15,0-1-15,21-21 0,0 21 0,-21 1 16,21-22-16,-21 0 0,21 21 16,0-20-16,22-1 0,-22-21 0,21 21 15,-21-21-15,22 0 0,-1 0 0,0 0 16,1-21-16,-1 21 0,0-21 15,1-1-15,-1-20 0,0 21 0,-20 0 16,20-22-16,0 22 0,-21-21 16,1 21-16,-1-22 0,-21 1 0,0 0 15,0-1-15,0 22 0,0-21 16,0 0-16,0 20 0,0 1 0,-21 21 16,-1 0-16,1 0 15,0 0-15,21 21 0,-21 1 0,0-1 16,0 21-16,-1-21 0,1 22 15,21-1-15,0-21 0,0 21 0,0-20 16,0 20-16,0-21 0,0 0 0,43 43 16,-22-43-16,0 0 15,0-21-15,21 21 0,1-21 0,-22 0 16,21 0-16,1 0 0,-1 0 0,0 0 16,22-21-16,-22 21 0,0-21 15,22 0-15,-22 0 0,-21-1 16,22 1-16,-22 0 0,21 0 0,-42 0 15,21-22-15,1 1 0,-1 0 16,-21-22-16</inkml:trace>
  <inkml:trace contextRef="#ctx0" brushRef="#br0" timeOffset="60832.22">14753 8530 0,'0'0'0,"-42"-21"16,21 21-16,-1 0 15,22-21 1,-21 21 0,0 21-1,21 0 1,0 0 0,-21-21-1,0 22-15</inkml:trace>
  <inkml:trace contextRef="#ctx0" brushRef="#br0" timeOffset="61108.06">13039 9144 0,'0'0'0,"-22"21"15,44-21 1,20 0-16,0 0 16,22 0-16,-1-21 0,1 0 0,20 0 15,-20 0-15,-1-1 0,1 1 0,-1 0 16,1 0-16,-22 21 0,1-21 16,-1 0-16,-21 21 0,0 0 0,0 0 15,1-22-15,-1 22 0,-21-21 16,21 21-16,0-21 15</inkml:trace>
  <inkml:trace contextRef="#ctx0" brushRef="#br0" timeOffset="61647.75">17018 7959 0,'0'0'0,"0"-21"0,0-1 0,0 1 16,0 0-16,0 0 0,21-43 15,0 43-15,0-21 0,-21 21 16,22-22-16,-1 22 0,0 0 16,0 0-16,0 21 0,-21 42 15,0-21-15,0 22 16,0 20-16,0 22 0,0 0 15,-21 20-15,0-20 0,0 42 16,0-21-16,-1 21 0,-20 0 0,21 21 16,-21-21-16,-1 21 0,1 0 15,0-21-15,-1 22 0,1-22 0,21 21 16,-22-42-16,1 21 0,21-22 0,0-20 16,-22 0-16,43-1 0,-21-20 15,0-1-15,21-20 0,-21-1 0,21 0 16,0-20-16,0-1 0,0-42 15,0-22 1,0 22-16,0-21 0,0-1 16,0 1-16,0-21 0</inkml:trace>
  <inkml:trace contextRef="#ctx0" brushRef="#br0" timeOffset="62495.26">17103 9165 0,'0'0'0,"21"21"0,0-21 16,0 0-16,0 0 15,0 0-15,1 0 16,-1-21-16,0 0 0,0 0 0,0-21 15,0 20-15,1-20 0,-1 0 16,0-1-16,0 1 0,-21 0 0,0-1 16,0 1-16,0 21 0,0-21 0,0 20 15,-21 1-15,0 0 0,0 0 16,-1 21-16,1 0 0,0 21 0,-21 0 16,21 0-16,-1 1 0,-20 41 15,21-21-15,0 1 0,0 20 0,21 1 16,0-22-16,0 22 0,0-22 15,0 0-15,0 1 0,0-22 0,0 0 16,21 0-16,0 0 0,21-21 16,-21 0-16,22 0 0,-1 0 0,-21 0 15,22-21-15,-1 0 0,0 0 16,1 0-16,-22-1 0,21-20 0,-21 21 16,0-21-16,1 20 0,-22-20 0,0 21 15,0-21-15,0 20 0,0 1 16,0 0-16,0 0 0,0 42 15,0 21 1,0-20-16,0 20 0,0 0 0,0 22 16,0-22-16,0 22 0,21-1 0,0 1 15,0-1-15,-21 22 0,21-1 16,0 1-16,1 0 0,-1-1 16,0 22-16,0-21 0,0 0 0,0-1 15,1 22-15,-1-21 0,-21-1 0,0 1 16,0-21-16,0 20 0,0-41 15,0 20-15,0-21 0,0 1 0,0-1 16,-21 0-16,-1-20 0,1-1 0,0 0 16,-21-21-16,-1 0 0,1 0 0,0 0 15,-22 0-15,1-21 0,-1 21 16,1-21-16,-1-1 0,22 1 0,-22-21 16,1 0-16,21 20 0,-1-20 0,22-21 15,0 20-15,21-20 0,0-1 16,0-20-16,0 20 0,21-21 15,0 1-15,22-1 0,-22 0 0,42-20 16</inkml:trace>
  <inkml:trace contextRef="#ctx0" brushRef="#br0" timeOffset="62716.14">17928 8784 0,'0'0'0,"21"-42"0,-21 21 0,21 0 15,-21-1-15,0 44 16,0-1-16,0 0 0,0 21 0,0-21 15,22 22-15,-22-1 0,21 0 16,-21 1-16,0-1 0,0-21 0,21 22 16,-21-1-16,0-21 0,21 0 15,-21 0-15,0 1 0,0-1 16,0 0-16,21-21 16,-21-21-1,0 0-15,0-1 16</inkml:trace>
  <inkml:trace contextRef="#ctx0" brushRef="#br0" timeOffset="62880.04">17907 8594 0,'0'0'15,"-21"-21"-15,0-22 0,-1 43 0,1-21 0,21 0 16,-21 21-16,21 21 47,21 0-47,0-21 0,1 21 15,-1-21-15,0 22 0,0-1 16,0-21-16,22 0 0</inkml:trace>
  <inkml:trace contextRef="#ctx0" brushRef="#br0" timeOffset="63904.56">18351 8594 0,'0'0'16,"0"21"-1,0 0-15,22 0 16,-22 22-16,0-22 0,21 21 15,-21 0-15,21 1 0,-21-1 0,21 0 16,0 1-16,0-1 0,1 0 16,-1 1-16,0-22 0,0 21 0,0-21 15,0 1-15,-21-1 0,22 0 0,-1 0 16,0-21-16,0 0 0,0 0 16,0 0-16,1 0 0,-1 0 15,-21-21-15,21 0 0,0 0 0,-21-1 16,21-20-16,0 21 0,-21-21 15,22-22-15,-22 22 0,0-22 0,21 22 16,0 0-16,-21-1 0,0 1 0,0 0 16,0 20-16,21 1 15,-21 0-15,0 42 32,0 0-32,0 22 0,0-22 15,0 21-15,0 1 0,0-1 0,0 0 16,0 1-16,0-22 0,0 21 15,0 0-15,21-20 0,-21-1 0,21 21 16,1-21-16,-1 0 0,0-21 0,0 22 16,21-22-16,1 0 0,-22 0 15,21 0-15,1 0 0,-1-22 16,0 22-16,22-21 0,20-21 16,-41 0-16,-1 20 0,0-20 15,-20 0-15,-1 21 0,-21-22 0,0 1 16,0 0-16,0 20 0,0-20 0,0 21 15,-21 0-15,-1 21 0,1 0 16,0 0-16,-21 0 0,21 0 0,-1 21 16,-20 0-16,21 0 0,0 22 0,0-22 15,-1 21-15,22 0 0,0 1 16,0-1-16,0-21 0,0 22 0,0-22 16,22 0-16,20 0 0,-21 0 0,0 0 15,22-21-15,-1 0 16,0 0-16,1 0 0,20 0 0,-21 0 0,1-21 15,-1 0-15,22 0 0,-22 0 16,-21-22-16,21 22 0,1-21 16,-22 21-16,0-22 0,0 1 0,-21 0 15,0-1-15,21 22 0,-21-21 0,0 21 16,0 0-16,0-1 16,0 44-1,0-1-15,0 0 0,0 0 16,0 0-16,0 22 0,0-22 15,0 21-15,0-21 0,-21 22 16,21-22-16,0 21 0,0-21 0,0 0 16,-21 1-16,21 20 0,0-21 15,0 0-15,0 0 16,-21-21 0,21-21-1,0 0-15,0 0 0,0 0 0,0-22 16,0 22-16,0-21 0,0-22 15,0 22-15,0 0 0,0-22 0,21 22 16,0 0-16,22-22 0,-22 22 0,21 21 16,0-22-16,1 22 0,20 0 15,1 21-15,63 0 0,-64 21 16,1 0-16,-1 0 0,1 1 16,-22 20-16,0 0 0,-20 1 15,20-1-15,-42 21 0,0-20 0,0-1 16,0 22-16,0-22 0,-21 0 0,0 1 15,-1-22-15,1 21 0,-21-21 16,21 0-16,0 1 0,-1-1 0,1-21 16,0 21-16,0-21 0,0 0 15</inkml:trace>
  <inkml:trace contextRef="#ctx0" brushRef="#br0" timeOffset="65627.78">3027 12404 0,'-21'-43'0,"42"86"0,-42-149 15,21 42-15,-22 1 0,22 21 16,0-1-16,0 1 0,0 21 0,0-22 16,0 65-1,0 20-15,0 0 16,0 1-16,0 20 0,0 1 15,0-1-15,0 1 0,-21 20 16,21 1-16,0-22 0,0 22 16,0 0-16,0-1 0,0 1 0,0-21 15,0-22-15,0 21 0,21-20 16,1-22-16,-1 21 0,0-21 0,0-21 16,21 0-16,-20 0 0,20 0 15,0 0-15,1-21 0,20 0 0,-21 0 16,1 0-16,20-22 0,-20 1 15,-1-21-15,0 20 0,-21-20 0,22 20 16,-22-20-16,0 21 0,-21-1 16,0 1-16,0 21 0,21 0 15,-21-1-15,0 44 16,0 20-16,0 0 16,0 1-16,0-1 0,0 21 0,0 1 15,0-22-15,21 1 0,1 20 16,-1-42-16,0 22 0,0-22 0,0 21 15,0-42-15,22 21 0,-22-21 16,0 0-16,21 0 0,-20 0 0,20 0 16,-21-21-16,21 0 0,-20 0 15,20-22-15,0 22 0,-21-21 0,22 0 16,-22-22-16,0 22 0,0-1 16,0-20-16,-21 21 0,0-1 15,0 1-15,0 0 0,0 20 0,0 1 16,0 0-16,-21 21 15,21 21 1,0 0-16,0 22 0,0-1 16,0 0-16,0 1 0,0-1 0,0 0 15,0 22-15,0-22 0,0 1 16,0-1-16,0 0 0,0-21 0,0 1 16,0 20-16,0-21 15,0 0-15,0-42 16,21 0-1,1 0-15,-1 0 0,-21-1 16,21-20-16,0 0 0,-21-1 0,21-20 16,-21 21-16,21-22 0,-21 1 15,22 20-15,-1 1 0,-21 0 0,21 20 16,0-20-16,0 42 0,0-21 16,1 21-16,-1 0 0,0 21 0,0-21 15,0 42-15,0-20 0,1 20 16,-1-21-16,0 21 0,0 1 0,0-1 15,0 0-15,1 1 0,-1-1 16,-21-21-16,21 22 0,0-22 16,-21 0-16,21 0 0,-21 0 15,21-21-15,1 0 16,-22-21-16,21 0 16,-21 0-16,21-22 0,-21 22 0,0-21 15,21 0-15,0-1 0,-21 1 16,21-22-16,1 22 0,-22 0 0,21-1 15,0 22-15,-21-21 0,21 21 16,0 0-16,0-1 0,1 22 16,-1 22-16,-21-1 0,0 0 15,0 0-15,0 0 16,0 22-16,0-1 0,0 0 0,0 1 16,0-1-16,0 0 0,0 1 15,21-1-15,0 0 0,-21-21 0,21 22 16,0-22-16,1 0 0,20-21 0,-21 21 15,21-21-15,1 0 0,-1 0 16,0 0-16,1-21 0,-1 0 0,0 0 16,22 0-16,-22-1 0,1-20 15,-1 21-15,-21-21 0,21-1 0,-20 1 16,20 0-16,-21-1 0,-21 1 0,0 0 16,0-1-16,0 1 0,0 0 15,0 20-15,0 1 0,-21 0 16,0 0-16,0 21 0,-1 21 15,1 0-15,0 0 0,0 22 16,0-1-16,21 0 0,0 1 0,0 20 16,0-20-16,0 20 0,0-21 15,0 1-15,21-1 0,0-21 0,0 0 16,0 1-16,22-1 0,-22-21 0,21 0 16,-21 0-16,22 0 0,-1-21 15,-21-1-15,22 1 0,-1 0 0,0 0 16,1 0-16,-22-22 0,21 22 15,-21-21-15,0 0 0,1-1 16,-22 22-16,0-21 0</inkml:trace>
  <inkml:trace contextRef="#ctx0" brushRef="#br0" timeOffset="65852.2">4508 11896 0,'0'0'0,"-42"0"0,-85 21 31,127 0 16,-21-21-31,0 0-16,0 0 0</inkml:trace>
  <inkml:trace contextRef="#ctx0" brushRef="#br0" timeOffset="66036.13">2857 12679 0,'0'0'15,"-42"42"-15,21-21 0,0 22 0,21-22 0,21-21 16,21 0-16,1 0 15,20-21-15,1 0 0,20-1 16,1 1-16,42-21 0,-21 0 16,21 20-16,-21-20 0,21 0 0,-22-1 15,22 1-15,0 0 0</inkml:trace>
  <inkml:trace contextRef="#ctx0" brushRef="#br0" timeOffset="66751.75">7641 12044 0,'21'-42'0,"-42"84"0,63-127 0,-20 43 16,-1 0-16,0-22 0,0 22 15,0-1-15,-21 1 0,0 0 0,0-1 16,0 22-16,0 0 0,0 0 0,0 42 31,0 21-31,0-20 0,0 20 16,0 0-16,0 22 0,0-22 15,0 43-15,21-22 0,1 1 0,-1-1 16,0 22-16,-21-22 0,0 1 0,21-1 16,-21-20-16,0 20 0,21-20 15,-21-1-15,0 0 0,0 1 16,0-22-16,0 0 0,0 0 15,0 0-15,0-42 16,0 0 0,0 0-16,0 0 0,0-22 15,0 22-15,0-21 0,0-1 0,0 1 16,0 0-16,21-22 0,1 22 16,20 0-16,-21-1 0,21 1 0,1 0 15,-1-1-15,0 22 0,1 0 0,-1 21 16,0 0-16,1 0 0,-1 0 15,0 21-15,-20 0 0,20 0 0,-21 22 16,-21-22-16,0 21 0,0 1 16,0-1-16,0-21 0,-21 21 15,0 1-15,-22-1 0,22-21 0,-21 22 16,0-22-16,20 0 0,-20 0 0,21 0 16,0 0-16,0-21 0,-1 0 15,22-21 1,0 0-16,22-21 0,-1 21 15,0-1-15,0-20 0,21 0 16,-20-1-16</inkml:trace>
  <inkml:trace contextRef="#ctx0" brushRef="#br0" timeOffset="67140.03">8869 12192 0,'0'0'0,"0"21"0,0 0 16,0 1-16,0-1 15,21-21 1,0-21-16,21-1 16,-20 1-16,20 0 0,0-21 15,-21 21-15,22-22 0,-1 1 0,-21 21 16,0-22-16,1 22 0,-1-21 16,-21 21-16,0 0 0,0-1 0,0 1 15,-21 21-15,-22 0 16,22 0-16,0 0 0,-21 0 0,20 21 15,-20 1-15,0 20 0,21 0 16,-22 1-16,22-1 0,0 0 0,21 22 16,0-22-16,0 0 0,0 1 15,0-1-15,21 0 0,0-20 0,0-1 16,1 21-16,20-42 0,-21 21 0,21 0 16,1-21-16,-1 0 0,-21 0 15,22 0-15,-1 0 0,0 0 0,-21 0 16,22-21-16,-1 0 0,0 0 0,1 0 15,-1 0-15,0-22 0,1 1 16,-1 0-16,0-1 0,1-20 16</inkml:trace>
  <inkml:trace contextRef="#ctx0" brushRef="#br0" timeOffset="68443.56">9927 11536 0,'0'-85'15,"0"43"-15,0 21 0,0 0 0,-21-1 0,21 1 16,0 42-1,-21 1-15,21 20 0,0 0 16,0 1-16,0-1 0,0 21 0,0 1 16,0 21-16,-21-22 0,21 22 0,0 21 15,-22-22-15,1 1 0,21 0 16,-21 20-16,0-20 0,0 21 16,0 0-16,-1 0 0,1-1 0,0 1 15,0 21-15,0-21 0,21 0 16,0 0-16,-21 0 0,21-22 0,0 22 15,0-21-15,0-1 0,0-20 0,0-1 16,0 1-16,21-22 0,-21 1 16,21-22-16,0 21 0,0-42 0,0 21 15,1-21-15,-1 0 0,0-21 0,21 0 16,-21 0-16,22-22 0,-1 1 0,-21 0 16,22-22-16,-1 1 0,0-1 15,-21 1-15,1-22 0,-1 0 0,-21 1 16,0 20-16,0-20 0,0-1 0,-21 0 15,-22 1-15,22-22 16,-21 21-16,-1 0 0,-20 22 0,21-22 16,-22 43-16,22-22 0,-1 22 0,1 0 15,0-1-15,21 22 0,-22 0 16,22 0-16,21 0 0,0 0 16,0-1-16,0 1 0,0 0 0,0 0 15,42 0-15,-20 0 0,20-22 16,21 1-16,-20 0 0,20-1 0,1-20 15,-1 20-15,1 1 0,-22 0 16,22-1-16,-22 1 0,0 21 0,-21-21 16,22 20-16,-22 1 0,0 21 15,-21-21-15,0 42 32,0 0-32,0 1 0,-21-1 0,21 0 15,0 0-15,0 21 0,0 1 16,0-1-16,0 0 0,0 1 0,0-1 15,0 0-15,0-20 0,0 20 0,21-21 16,-21 21-16,21-20 0,22-1 16,-22 0-16,0-21 0,0 21 0,0-21 15,0 0-15,22 0 0,-22 0 0,0 0 16,0 0-16,0-21 0,1 0 16,-1 0-16,0-1 0,0 1 15,0-21-15,-21 0 0,21-1 0,-21 1 16,0 0-16,0-1 0,0 1 15,-21 0-15,0-1 0,-21 1 0,21 0 16,-1 20-16,-20 1 0,21 0 0,0 0 16,-22 21-16,22 0 0,0 0 15,-21 21-15,-1-21 0,22 21 0,0 22 16,-21-22-16,21 21 0,21-21 16,0 22-16,0-1 0,0 0 0,0 43 15,21-64-15,0 21 16,0-20-16,21-1 0,-20 0 15,20 0-15,0 0 0,1-21 0,-1 0 16,0 0-16,1 0 0,-1 0 0,0 0 16,1-21-16,-1 0 0,0 0 15,1 0-15,-22-22 0,21 22 0,-21-21 16,0 21-16,1-22 0,-1 22 0,0-21 16,0 21-16,0-22 0,0 22 15,-21 0-15,22 0 0,-1 0 16,-21 42 15,0 0-31,0 0 0,0 0 16,0 0-16,0 22 0,0-22 0,0 21 15,0-21-15,0 22 0,0-22 16,0 21-16,21-21 0,0 1 0,0-1 16,0-21-16,-21 21 0,22-21 0,20 0 15,-21 0-15,0 0 0,0 0 16,22-21-16,-22 21 0,21-21 0,-21-1 15,22-20-15,-22 21 0,21-21 0,1 20 16,-22-20-16,21 0 0,-21 21 16,0-22-16,-21 1 0,0 21 0,22 0 15,-22-1-15,0 1 0,0 0 16,-22 21 0,1 0-16,0 0 0,0 21 0,0 0 15,0 1-15,-1-1 0,1 0 0,0 21 16,0-21-16,21 22 0,0-1 0,0-21 15,0 22-15,0-1 0,0-21 16,0 21-16,0-20 0,21-1 0,0 0 16,0 0-16,1-21 0,-1 21 0,0-21 15,0 0-15,0 0 0,22 0 16,-22 0-16,21-21 0,-21 0 0,22 0 16,-1 0-16,0-1 0</inkml:trace>
  <inkml:trace contextRef="#ctx0" brushRef="#br0" timeOffset="68900.25">13589 11218 0,'0'0'15,"0"-21"-15,0 0 0,21 0 0,0 0 0,0-22 16,-21 22-16,22-21 0,-1 21 0,-21-22 15,0 22-15,0 0 0,0 0 16,0 0-16,0 42 16,0 0-16,0 21 0,0 1 15,0 20-15,0 1 0,0 20 16,0 1-16,0-21 0,0 20 16,0 1-16,0 0 0,0 63 15,0-64-15,0-20 0,0-1 0,0 1 16,0-1-16,0-20 0,0-1 15,0 0-15,0-20 0,0-1 0,0 0 16,0-42 0,-21 0-16</inkml:trace>
  <inkml:trace contextRef="#ctx0" brushRef="#br0" timeOffset="69492.19">13187 11811 0,'0'0'0,"-21"0"16,21-42-1,42 42 1,-21-21-16,106-22 16,-63 22-16,-22 0 0,21 0 15,1-22-15,-1 22 0,-20-21 0,20 21 16,1-22-16,-22 1 0,22 0 16,-43-1-16,21 1 0,-21-21 0,0 20 15,1 1-15,-22 0 0,0-1 0,0 22 16,0-21-16,0 21 0,-22-1 15,1 22-15,0 0 16,0 0-16,21 22 0,-21-1 16,21 21-16,0 0 0,0 1 15,0-1-15,0 22 0,0-22 0,0 21 16,21 1-16,0-1 0,-21-20 0,0 20 16,0-20-16,21 20 0,-21-21 15,0 1-15,0 20 0,0-20 0,0-1 16,0 0-16,0 1 0,0-22 0,0 0 15,0 21-15,0-21 16,0-42 0,0 0-16,21 0 0,-21-21 15,22-1-15,-22 22 0,21-21 16,0-1-16,0 1 0,0 0 16,0-1-16,22 1 0,-22 21 0,21-21 15,1 20-15,-1 1 0,0 0 16,-21 0-16,22 21 0,-1 0 0,0 0 15,-20 0-15,20 21 0,-21 0 0,0 0 16,0 22-16,1-22 0,-22 21 16,0-21-16,0 22 0,0-1 0,0 0 15,0 1-15,-22-22 0,22 21 0,-21 1 16,21-22-16,-21 0 0,21 0 16,0 0-16,21-21 15,0 0 1,1-21-16,-22-21 15,21 21-15,0-22 0,21 22 0</inkml:trace>
  <inkml:trace contextRef="#ctx0" brushRef="#br0" timeOffset="69888.39">15092 11578 0,'0'0'15,"-21"0"-15,-1-21 0,1 21 0,0-21 16,21 0-16,-21 21 0,21-21 15,0-1-15,0 1 0,21 0 16,0 0-16,22 0 0,-22 21 0,21 0 16,-21 0-16,22 0 15,-1 0-15,21 0 0,-20 0 0,-1 21 16,0 0-16,1 0 0,-22 22 0,21-22 16,-21 21-16,22-21 0,-43 22 15,21-22-15,-21 21 0,21-21 0,-21 0 16,0 22-16,0-22 0,0 0 0,0 0 15,0 0-15,0 1 16,0-44 0,0 1-16,0 0 15,0 0-15,0 0 0,0-22 16,0 22-16,0-21 0,0 21 16,0-22-16,0 1 0,0 21 0,0-21 15,21 20-15,-21-20 0,0 21 16,21 0-16,-21 0 0,22 21 15,-1 0-15,0 0 16,0 0-16,0 0 16</inkml:trace>
  <inkml:trace contextRef="#ctx0" brushRef="#br0" timeOffset="71916.96">16192 11345 0,'0'-42'16,"0"21"-16,-21 21 15,0 0 1,0 0-16,0 0 0,0 21 0,-1 0 16,1 0-16,0 1 0,0-1 0,0 21 15,21-21-15,0 22 0,-21-22 16,21 21-16,0 0 0,0-20 0,0 20 16,0 0-16,0-21 0,21 1 0,-21 20 15,21-21-15,21 0 0,-21 0 16,1-21-16,20 22 0,0-22 0,1 0 15,-1 0-15,0 0 0,1 0 0,-1-22 16,0 1-16,22 21 0,-43-42 16,21 21-16,1 0 0,-22-1 15,0-20-15,0 21 0,0-21 0,-21-1 16,0 22-16,0-21 0,0-1 16,0 1-16,-21 0 0,0-1 0,0 1 15,-22 21-15,22 0 0,-21 0 0,21 21 16,-22 0-16,1 0 0,0 21 15,-1 0-15,1 0 0,21 0 0,-21 22 16,-1-1-16,22 0 0,0 1 0,0-1 16,21-21-16,0 21 0,0 1 15,0-22-15,21 21 0,0-21 0,0 1 16,22-1-16,-1 0 0,0 0 16,1-21-16,-1 0 0,0 0 0,1 0 15,20 0-15,-21 0 0,1 0 16,-1 0-16,0-21 0,1 0 0,-22 0 15,21-1-15,-21 1 0,1 0 0,-1-21 16,0 21-16,-21-22 0,0 22 16,0-21-16,0 21 0,0-1 0,0 1 15,0 0-15,0 0 0,0 42 32,0 0-32,0 0 0,0 1 0,0-1 15,0 0-15,0 0 0,0 21 16,0-20-16,0-1 0,0 0 15,0 0-15,0 0 0,21 0 16,0-21-16,0 0 0,1 0 16,-1 0-16,0 0 0,0 0 15,0 0-15,0 0 0,1-21 0,-1 0 16,0 0-16,0 0 0,0 0 0,-21-1 16,21 1-16,-21-21 0,22 21 15,-22-22-15,0 22 0,0-21 0,0 21 16,0 0-16,0 42 31,0 0-31,0 0 0,-22 0 16,22 22-16,0-22 0,0 0 15,0 21-15,0-21 0,0 1 16,0 20-16,0-21 0,0 0 0,0 0 16,22-21-16,-22 22 0,21-1 0,0-21 15,0 0-15,0 0 0,22 0 16,-22 0-16,0 0 0,21-21 0,-21-1 15,1 22-15,-1-21 0,21 0 0,-21 0 16,0-21-16,1 20 0,-1-20 16,-21 21-16,21-21 0,0-1 15,-21 1-15,21 21 0,-21-22 0,0 22 0,0 0 16,0 0-16,0 42 31,0 0-31,0 0 0,0 1 0,0-1 16,0 21-16,0-21 0,-21 0 0,21 22 15,0-22-15,0 21 0,0-21 16,0 1-16,0-1 0,0 0 0,21 0 16,0-21-16,1 21 0,-1-21 0,21 0 15,-21 0-15,22 0 0,-1 0 16,0 0-16,1 0 0,-1 0 0,0-21 16,1 0-16,-1 0 0,-21 0 0,21-1 15,1-20-15,-22 21 16,0-21-16,0 20 0,0-20 0,-21 21 15,22-21-15,-22 20 0,0 1 0,0 0 16,-22 21 0,1 21-16,0-21 15,21 21-15,-21 1 0,21-1 0,0 21 16,0-21-16,0 0 0,0 1 16,0-1-16,0 0 0,0 0 0,0 0 15,0 0-15,21-21 0,-21 22 0,21-22 16,0 0-16,1 0 0,20 0 0,-21 0 15,0 0-15,22 0 16,-1 0-16,-21 0 0,21-22 0,-20 1 16,-1 0-16,21 0 0,-21 0 0,0-22 15,1 22-15,-1-21 0,0 21 16,0-22-16,0 22 0,0-21 0,-21 21 16,22 21-16,-22-21 0,21 21 0,-21 21 15,0 0 1,0 0-16,0 0 0,0 0 0,0 1 15,0-1-15,0 21 0,0-21 0,0 0 16,-21 1-16,21-1 0,0 0 16,0 0-16,0 0 0,0 0 15,21-21-15,0 0 16,0 0-16,0 0 16,0 0-16,1-21 0,-1 0 0,0 0 15,0 0-15,0 0 0,22-1 0,-22-20 16,0 21-16,0-21 0,0 20 15,22 1-15,-22-21 0,0 21 0,0 21 16,0-21-16,-21 42 16,0 0-1,0 0-15,0 0 0,0 0 16,0 22-16,0-22 0,0 0 0,0 0 16,0 0-16,0 1 0,0-1 15,0 0-15,0 0 0,21-21 16,1 21-16,-1-21 0,21 0 0,0 21 0,22-21 15,-22 0-15,22 0 0,-1 0 16,1 0-16,-1-21 0,1 0 16,-1 0-16,1 0 0,-1 0 0,-20-1 15,20-20-15,-21 0 0,1-1 0,-22 1 16,21 0-16,-21-1 0,-21 1 16,0 0-16,0 21 0,0-1 15,0 1-15,-42 0 0,21 0 0,-21 21 16,20 0-16,-20 0 0,-21 21 0,20 0 15,1 0-15,0 22 0,-1-1 16,-20 0-16,42 1 0,-22-1 0,-20 43 16,42-43-16,21 0 15,0-20-15,0-1 0,21 21 0,0-21 16,0-21-16,21 21 0,-20 1 16,20-22-16,0 21 0,1-21 0,20 21 0,-21-21 15,1 0-15,-1 0 0,0 21 16,1-21-16,-22 21 0,21-21 0,-21 21 15,1-21-15,-1 22 0,0-1 0,0 21 16,0-21-16,-21 22 0,0-1 16,0 0-16,0 22 0,0-22 0,0 22 15,0-1-15,0 1 0,0-1 0,-21-21 16,0 22-16,0-1 16,0 1-16,-1-1 0,1 1 0,-21-1 15,21 1-15,-22-22 0,22 22 0,0-22 16,-21 0-16,21 1 0,-22-22 15,1 21-15,21-21 0,-43 1 16,22-22-16,21 0 0,-22 0 0,22 0 16,-21-22-16,21 1 0,0 0 0,-22-21 15,22-1-15,0 1 0,0 0 0</inkml:trace>
  <inkml:trace contextRef="#ctx0" brushRef="#br0" timeOffset="72111.89">19135 10901 0,'0'0'0,"-64"-21"0,1 0 16,20 21-16,1 0 0,0-22 0,20 22 16,1 0-16,0 0 0,0 0 15,0 0 1,0 0-16,-1 0 0,1 0 15,0 0-15</inkml:trace>
  <inkml:trace contextRef="#ctx0" brushRef="#br0" timeOffset="73215.57">12128 14330 0,'0'0'16,"-21"0"-16,21-21 0,0 0 16,0-1-1,0 1-15,21 0 0,1 0 16,-1 0-16,-21 0 0,21-1 15,-21 1-15,0 0 0,0-21 16,0 21-16,0-22 0,-21 22 0,-22-21 16,1 21-16,0-22 0,-22 22 15,1 0-15,-1 0 0,1 21 0,-1 0 16,1 0-16,20 0 0,-20 21 0,-1 0 16,1 21-16,21 1 15,-1-1-15,1 0 0,0 22 0,20-1 16,1 22-16,21-21 0,0-1 0,0 1 15,0-1-15,21 1 0,22-22 0,-22-21 16,21 0-16,1 0 0,-1-21 16,0 0-16,1 0 0,20 0 15,-21-21-15,1-21 0,20 21 0,-20-22 16,-1 1-16,0 0 0,-21-1 16,22 1-16,-22 0 0,0-1 0,-21 1 15,0 0-15,0-1 0,0 1 16,0 0-16,0 21 0,0-22 0,0 22 15,0 42 1,0 0-16,0 1 0,0-1 16,0 0-16,0 21 0,21-21 0,0 22 15,1-1-15,-1-21 0,21 22 16,-21-22-16,0 0 0,22 21 16,-1-42-16,-21 21 0,22 1 0,-22-22 15,21 0-15,-21 0 0,22-22 16,-22 1-16,21 0 0,-21 0 0,0 0 15,1 0-15,-22-1 0,0 1 0,0-21 16,0 21-16,0-22 0,0 22 16,0-21-16,0 0 0,0 20 0,-22 1 15,1-21-15,21 21 16,0 42-16,0 21 16,0-21-16,0 1 0,0-1 15,0 21-15,0-21 16,21 22-16,-21-22 0,0 21 0,0-21 15,0 22-15,0-22 0,0 0 0,0 0 16,0 0-16,22-21 16,-22-21-1,21 0-15,-21 0 16,0 0-16,21-1 0,0-20 0,0 0 16,0-1-16,1 1 0,-1 0 0,21-22 15,0 22-15,1-22 0,-1 22 16,0 0-16,1 21 0,20 21 15,-20 0-15,-1 0 0,0 21 0,-21 0 16,1 21-16,-1 1 0,0-22 16,-21 21-16,0 0 0,0 1 0,0-1 15,-21 0-15,21 1 0,-21-1 16,-1-21-16,1 22 0,21-22 0,0 0 16,0-42-1,21 0-15,1-1 16</inkml:trace>
  <inkml:trace contextRef="#ctx0" brushRef="#br0" timeOffset="76240.5">15325 13314 0,'0'-21'78,"0"0"-31,21 21-47,0 0 15,0 0-15,0-22 0,22 1 16,-22 21-16,21-21 0,0 21 0,-20-21 16,20 0-16,0 0 0,-21-1 15,22 1-15,-1 0 0,-21 0 16,0-21-16,22 20 0,-22-20 0,-21 0 15,0-1-15,0 1 0,0 21 0,0-21 16,0-1-16,0 22 0,-21-21 0,0 21 16,-1-1-16,1 1 0,-21 0 15,21 21-15,-22 0 0,22 0 16,-21 21-16,0 0 0,-1 22 0,22-22 16,-21 42-16,21-20 0,-1 20 15,1 1-15,21-22 0,0 22 0,0-22 16,0 21-16,21-20 0,1-1 0,-1-21 15,0 22-15,0-22 0,21 0 16,-20 0-16,20-21 0,-21 21 0,21-21 16,1 0-16,-22 0 0,0 0 0,21 0 15,-20 0-15,-1 0 0,0 0 16,-21-21 0,-21 21-1,0 0-15,-1 0 0,1 0 16,0 0-16,0 0 0,0 0 0,0 21 15,-22 0-15,22 1 0,0-1 0,0 21 16,21-21-16,-21 22 0,21-1 16,-22 0-16,22-21 0,0 22 0,0-1 15,0-21-15,0 0 0,0 1 16,22-1-16,-1 0 0,0-21 0,0 0 16,0 0-16,22 0 0,-22-21 0,21 0 15,-21-1-15,0 1 0,22 0 16,-1-21-16,-21 21 0,22-22 15,-22 1-15,0 0 0,21-1 0,-21 1 16,1 0-16,-1-1 0,0 1 16,0 0-16,0-22 0,22 22 0,-22-1 15,0 22-15,0-21 0,21 21 16,-20 0-16,-1 21 0,21 0 0,-21 0 16,0 0-16,1 0 0,-1 21 0,0 0 15,-21 0-15,21 0 0,-21 22 16,21-22-16,-21 0 0,21 21 15,-21-21-15,0 22 0,0-22 0,0 0 0,0 0 16,0 0-16,0 1 0,0-1 16,-21 0-16,0 0 15,0-21-15,21 21 16,0-42 31,0 0 203,-21 21 62,0 0-296,21 21 15,-22-21 0,1 0-15,21-21 47,0 0-63,0 0 15,0-1-15,0 1 0,0 0 16,21 0-16,-21 0 15,22 0-15,-22-1 0,0-20 16,0 21-16,21 0 0,0 0 0,0-1 16,-21 1-16,21 21 15,0 0-15,1 0 0,-1 0 16,-21 21 15,0 1-15,0-1-16,0 0 15,-21 0-15,-1 0 16,22 0 0,0 1 62,22-1-78,-22 0 15,0 0-15,21-21 0,-21 21 16,0 0-16,0 1 0,0-1 16,0 0-16,0 0 0,21-21 15,0 0-15,0 0 16,0 0-16,1 0 16,-1 0-16,0 0 0,0 0 0,21-21 15,-20 0-15,-1 0 0,21-1 16,-21 1-16,0 0 0,22 0 0,-22-21 15,0 20-15,0-20 0,22 21 16,-43-21-16,21 20 0,0-20 0,-21 0 16,21 21-16,-21-1 0,0 1 0,0 0 15,21 21-15,-21 21 16,0 0 0,0 1-16,0-1 0,0 0 0,0 0 15,0 0-15,0 0 0,0 1 16,0-1-16,21-21 31,1 0-15,-22-21-16,0-1 0,0 1 15,0-21-15,0 21 16,0 0-16,0-1 0,0 1 0,0 0 16,0 0-16,0 0 0,0 0 0,-22 21 15,1 0 1,0 21-16,0 21 15,21-21-15,0 22 0,-21-22 16,0 21-16,21 0 0,-22 1 0,22-1 16,0 0-16,-21-20 0,21 20 15,0 0-15,0-21 0,0 22 16,0-22-16,0 0 0,21 21 0,1-20 16,-1-22-16,21 21 0,-21-21 0,22 0 15,-1 0-15,0 0 0,22 0 16,-22-21-16,0-1 0,22 1 0,-22 0 15,1 0-15,20 0 0,-42 0 16,22-22-16,-22 22 0,21-21 0,-21 21 16,-21-22-16,0 1 0,0 21 0,0-22 15,0 22-15,0 0 0,0 0 16,0 0-16,-21 21 16,0 0-16,0 0 0,0 21 0,-22 0 15,22 0-15,0 0 0,-21 22 16,20-22-16,1 21 0,0-21 0,21 22 15,0-22-15,0 0 0,0 21 0,0-20 16,0-1-16,21-21 0,22 21 16,-22 0-16,21-21 0,-21 0 0,22 0 15,-1 0-15,0 0 0,1 0 0,-1-21 16,0 0-16,1 0 0,-1-1 16,0 1-16,1 0 0,-22 0 15,0 0-15,21 0 0,-21-22 0,1 22 16,-1-21-16,0 21 0,0-1 15,-21 1-15,0 0 0,0 0 0,21 21 16,-21 21 0,0 0-16,0 0 0,0 1 15,0 20-15,-21-21 0,21 21 0,0 1 16,0-1-16,-21 22 0,21-1 0,-21 1 16,0-1-16,21 1 0,-22 20 15,1 1-15,21 0 0,-21-22 16,21 43-16,-21-21 0,21-1 0,-21 1 15,21 21-15,0-22 0,0 22 0,-21-21 16,21 0-16,-22-22 0,22 22 16,0-1-16,0-20 0,0-1 0,0 1 15,0-1-15,0-20 0,0-22 0,0 0 16,0 0-16,0 0 0,0-42 16,0 0-1,0-21-15,0-1 0,22 1 0,-1 0 16,0-22-16,-21 22 0,21-22 0,0-20 15,0 20-15</inkml:trace>
  <inkml:trace contextRef="#ctx0" brushRef="#br0" timeOffset="76555.44">18373 13166 0,'-22'-43'0,"44"86"0,-65-107 0,22 43 16,0 0-16,21 0 15,0 0-15,21 21 0,0-22 16,0 22-16,22 0 0,-22 0 16,21 0-16,1 0 0,-22 22 0,21-1 15,0 0-15,-20 0 0,-1 0 0,0 22 16,0-22-16,-21 21 0,0-21 16,0 22-16,0-1 0,-21-21 0,0 21 15,0-20-15,-22 20 0,22-21 0,-21 21 16,21-20-16,-22-1 15,22 0-15,-21 0 0,21 0 0,-1 0 16,1-21-16,21 22 16,0-44-1,0 1-15,0 0 16,21 0-16,1 0 0,-1-22 0</inkml:trace>
  <inkml:trace contextRef="#ctx0" brushRef="#br0" timeOffset="77883.37">19113 12637 0,'0'0'0,"0"-22"0,0 1 16,-21 21-16,0 0 16,0 0-16,0 21 15,0 1-15,21 20 16,0-21-16,-22 21 0,22 22 0,-21-22 15,21 22-15,0-22 0,0 22 16,0-22-16,0 0 0,0 1 0,0-1 16,0 0-16,0 1 0,21-22 0,1 21 15,-22-21-15,21 0 0,0 1 16,0-22-16,0 21 0,0-21 16,1 0-16,-1 0 0,0 0 0,0 0 15,0 0-15,0-21 0,1 21 16,-1-22-16,0 1 0,21-21 15,-21 21-15,1 0 0,-1-22 0,0 1 0,0 0 16,0-1-16,-21 22 0,21-21 16,-21 21-16,22-1 0,-22 1 0,0 0 15,0 42 1,0 0-16,0 1 0,0 20 16,0-21-16,0 21 0,0-20 0,0-1 15,0 21-15,0-21 0,0 0 0,0 1 16,0 20-16,0-21 15,0 0-15,21-21 16,0 21-16,0-21 0,0 0 0,0 0 16,1 0-16,-1 0 0,21 0 15,-21-21-15,22 21 0,-22-21 0,21 0 16,-21 0-16,22 0 0,-22-22 16,21 22-16,-21 0 0,0-21 0,22 20 15,-22-20-15,0 0 16,-21 21-16,21-1 0,-21 44 31,0-1-31,0 21 0,-21-21 16,21 0-16,-21 22 0,21-22 0,0 21 15,0-21-15,0 1 0,0 20 16,0-21-16,0 0 0,0 0 16,0 1-16,21-22 0,0 0 0,0 0 15,1 0-15,-1 0 0,0 0 16,0 0-16,0 0 0,0 0 0,1 0 15,-1-22-15,0 1 0,0 0 0,0 0 16,0 0-16,-21-22 0,0 22 16,22-21-16,-22 0 0,0-1 0,0 1 15,0 21-15,0-22 0,-22 1 16,1 21-16,0-21 0,-21 42 16,21-22-16,-1 22 0,-20 0 0,21 0 15,-21 22-15,20-1 0,-20 0 16,21 21-16,0-21 0,0 22 0,-1-22 15,22 21-15,0-21 0,0 22 0,0-22 16,0 0-16,0 21 0,22-20 16,-1-1-16,0 0 0,0-21 15,0 0-15,0 0 0,1 0 0,20 0 16,-21 0-16,0 0 0,0 0 16,22 0-16,-22-21 0,0 0 0,21-1 15,-20 1-15,20 0 0,-21 0 16,0-21-16,22 20 0,-22-20 15,0 21-15,0-21 0,0-1 0,0 22 16,1 0-16,-22 0 0,0 0 0,0-1 16,0 44-1,0-1-15,-22 0 16,1 21-16,0-21 0,0 22 16,21-22-16,-21 21 0,0-21 15,21 22-15,0-22 0,-22 42 0,22-41 16,0-1-16,-21-21 0,21 21 15,0 0-15,21-21 32,1 0-32,-1-21 0,-21 0 15,21 21-15,0-21 0,0-1 16,0-20-16,1 21 0,-22 0 0,21-22 16,21 1-16,-21 0 0,0 21 15,1-22-15,-1 1 0,0 21 0,0 0 16,0-1-16,0 1 0,-21 42 15,0 22 1,0-22-16,0 21 0,0-21 0,0 22 16,0-1-16,-21-21 0,21 22 0,-21-22 15,21 21-15,0-21 0,0 0 16,0 1-16,0-1 0,0 0 0,0 0 16,21-21-1,0 0-15,1 0 16,-1 0-16,-21-21 15,0 0-15,0 0 0,0-1 16,0 1-16,0 0 0</inkml:trace>
  <inkml:trace contextRef="#ctx0" brushRef="#br0" timeOffset="78139.53">20172 12594 0,'0'0'15,"-21"0"-15,-1 0 0,1 0 0,0 0 16,0 0 62,21 21-78,-21-21 16</inkml:trace>
  <inkml:trace contextRef="#ctx0" brushRef="#br0" timeOffset="78455.03">19008 12848 0,'0'0'0,"-22"21"0,44-21 32,20-21-17,-21 0-15,21 21 0,-20-21 0,20 21 16,21-21-16,-20 21 0,20-21 0,1 21 15,-22 0-15,22-22 0,-22 22 16,21-21-16,-20 21 0,-22 0 0,21 0 16,-21 0-16,1 0 15,-44 0 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6T05:05:55.80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9991 466 0,'0'0'16,"21"0"-16,-21-21 0,21-1 0,-21 1 15,21 0-15,0 0 16,-21 0-16,0 0 16,21 21-16,-21-22 0,22 22 31,-22 22-15,0-1-1,0 0-15,0 21 0,0-21 0,0 22 16,0-1-16,0 0 0,0 22 15,-22-22-15,1 22 0,21-1 0,-21 1 16,0-1-16,21 1 0,-21-1 16,21 1-16,-21-22 0,21 0 0,0 1 15,-22-1-15,22-21 0,0 22 16,0-22-16,0 0 0,0 0 0,0 0 16,-21-21 15</inkml:trace>
  <inkml:trace contextRef="#ctx0" brushRef="#br0" timeOffset="358.07">9525 1312 0,'0'0'0,"0"22"0,0-1 0,0 0 16,0 0-16,0 0 0,21 0 0,0 1 16,0-1-16,1 0 0,20 0 15,0 0-15,-21 0 0,22 1 0,-1-1 16,0-21-16,1 21 0,-1 0 15,0-21-15,1 21 0,20-21 0,-20 0 16,-1 0-16,0 0 0,1 0 16,-1 0-16,0 0 0,1 0 0,-1 0 15,-21-21-15,21 21 0,-20-21 16,20 0-16,-21 0 0,0-1 16,0 1-16,1 21 0,-22-21 0,21-21 15,-21 21-15,21-1 0,-21-20 16,21 21-16</inkml:trace>
  <inkml:trace contextRef="#ctx0" brushRef="#br0" timeOffset="750">10118 381 0,'0'0'0,"-22"0"0,1 0 15,0-21-15,21 0 16,0 0 0,42 21-16,-20 0 15,20-22-15,0 22 0,1 0 16,-1 0-16,0 0 0,1-21 0,20 21 15,-21 0-15,1 0 0,20 0 16,-20 0-16,-1 0 0,0-21 16,1 21-16,-1 0 0,0 0 15,-21 0-15,1 0 0,-1 0 16,-21 21 15,-21-21-31,21 21 16</inkml:trace>
  <inkml:trace contextRef="#ctx0" brushRef="#br0" timeOffset="1101.64">11599 508 0,'0'0'0,"-21"0"0,0 0 16,-21 0 0,42-21-16,21 21 15,0 0-15,21-21 0,-21 21 16,43 0-16,-22 0 15,22 0-15,-1-21 0,22 21 0,-22 0 16,1 0-16,21 0 0,-22 0 16,1 0-16,-22 0 0,21 0 0,-20 0 15,-1 0-15,-21 0 0,0 0 16,1 0-16,-44 0 16,1 0-1,0 21-15,-21-21 0,21 0 0</inkml:trace>
  <inkml:trace contextRef="#ctx0" brushRef="#br0" timeOffset="1369.62">12044 466 0,'0'21'15,"-21"0"-15,21 0 0,0 0 16,0 1-16,0 20 0,-22 21 0,1-20 15,21 20-15,-21 1 0,0 20 16,0-20-16,0-1 0,-1 1 0,1-1 16,0 1-16,0-1 0,0-20 15,0 20-15,-1-20 0,1-1 0,0 0 16,21 1-16,-21-1 0,0 0 16,21-21-16,-21 1 0,21-1 0,0 0 15,-22-21-15,1 0 31</inkml:trace>
  <inkml:trace contextRef="#ctx0" brushRef="#br0" timeOffset="1777.88">9779 423 0,'0'0'16,"21"0"-16,0 0 16,0 0-16,22 0 0,-1 0 0,22 0 15,-22 0-15,21-21 0,1 21 16,21 0-16,-43-21 0,21 21 0,1 0 15,-1 0-15,-20 0 0,-1 0 16,0 0-16,1 0 0,-22 0 0,0 0 16</inkml:trace>
  <inkml:trace contextRef="#ctx0" brushRef="#br0" timeOffset="3477.97">12298 487 0,'0'0'0,"0"-42"15,0 20 1,-21 22-16,-1 0 16,1 0-16,0 0 0,-21 0 0,21 22 15,-22-1-15,1 0 0,0 0 16,-1 0-16,1 22 0,0-1 0,-1 0 16,1 22-16,0-1 15,-1 1-15,1 20 0,21-20 0,-22 21 16,22-22-16,0 1 0,0 20 0,21-20 15,0-1-15,0 1 0,0 20 16,0-41-16,21 20 0,21 1 16,-20-22-16,20 0 0,0 1 0,1-22 15,-1 0-15,21 0 0,1 0 0,-1-21 16,22 0-16,-21 0 0,20 0 16,-20-21-16,-1 0 0,22-21 0,-22 21 15,1-22-15,-1 1 0,1-22 16,-1 22-16,1 0 0,-22-22 0,1 22 15,-1-22-15,0 1 0,-21-1 0,22-20 16,-22 20-16,-21-20 0,0-1 16,0 0-16,0 1 0,-21 20 15,0-21-15,-22 22 0,1-1 16,0-20-16,-1 20 0,-20 22 0,20-22 16,-20 22-16,-1 0 0,1 21 15,-22-22-15,22 43 0,-22 0 0,0 0 16,1 21-16,-1 1 0,22-1 15,-1 21-15,1 22 0,20-22 0,1 21 16,21 1-16,0-1 0,21 1 16,0 21-16,21-22 0,21 22 0,0-1 15,22-20-15,-1 21 0,22-22 16,0 1-16,-1-1 0,1 1 16,0-22-16,-22 21 0,22 1 0,0-1 15,-22-20-15,1 20 0,-1 1 16,1-1-16,-22-20 0,0 20 0,1 1 15,-43-22-15,0 21 0,0-20 16,-22 20-16,-20-20 0,0-1 0,-22 0 16,22 22-16,-22-22 0,1-21 0,-22 22 15,22-1-15,-1-21 0,1 0 16,-22 22-16,22-43 0,-1 21 0,1-21 16,-1 0-16,22 0 0,-1-21 0,-20-1 15,21-20-15,-1 0 0,22-1 0</inkml:trace>
  <inkml:trace contextRef="#ctx0" brushRef="#br0" timeOffset="4218.16">9567 1969 0,'0'0'0,"-42"21"15,21 0-15,-22 0 0,22 0 0,-21-21 0,21 21 16,-22 1-16,22-22 15,0 21-15,0-21 0,0 0 0,21 21 16,21-21 0,21 0-16,1 0 0,-1 0 15,43 0-15,-1 0 0,22 0 0,0 0 16,21 0-16,21 0 0,-21 0 16,21 0-16,0 0 0,22 0 0,-1 0 15,-21 0-15,0-21 0,1 21 16,-1 0-16,0 0 0,-21 0 0,0-21 15,0 21-15,0 0 0,-21 0 0,-22 0 16,1-22-16,-21 22 0,-1 0 16,-21 0-16,1 0 0,-22 0 15,0 0-15,-21-21 0,-21 21 16,-21-21 0,-1 21-16,1 0 0,-22 0 0,1 0 15,-22 0-15</inkml:trace>
  <inkml:trace contextRef="#ctx0" brushRef="#br0" timeOffset="5114.18">1079 3175 0,'0'0'16,"0"-21"-16,0 0 0,-21 21 15,21 21 17,0 0-17,0 0-15,0 22 0,0-1 16,0 0-16,0 1 0,0-1 15,0 0-15,0 22 0,0-22 0,-21 0 16,21 1-16,0-1 0,0 0 16,0 1-16,0-22 0,0 21 0,0-21 15,0 1-15,0-1 0,0 0 16,0-42 15,0 0-15,0-1-16</inkml:trace>
  <inkml:trace contextRef="#ctx0" brushRef="#br0" timeOffset="5302.2">1270 3598 0,'21'-21'93,"0"21"-93,0-21 0</inkml:trace>
  <inkml:trace contextRef="#ctx0" brushRef="#br0" timeOffset="6302.55">2328 3217 0,'0'0'0,"21"0"0,-21-21 0,0 0 16,0 42 0,0 0-1,0 1-15,-21 20 0,21-21 0,0 21 16,-21 1-16,21-1 16,-21 0-16,21 1 0,-21-1 0,21 0 15,0 1-15,0-1 0,0-21 16,0 22-16,0-22 0,0 0 15,0 0-15,0 0 0,0 0 16,21-42 0,0 21-1,0-21-15,0 0 0,1 0 16,-1-22-16,0 22 0,0 0 0,0-21 16,0 21-16,1-1 0,-1-20 15,-21 21-15,21 0 0,0 21 16,0-21-16,0 21 15,1 0-15,-22 21 16,0 0-16,21 0 0,-21 0 16,21 22-16,-21-22 0,21 0 0,-21 21 15,0-21-15,21 1 0,0-1 16,1 21-16,-22-21 0,21 0 0,0 1 16,0-1-16,0-21 0,0 21 15,1-21-15,20 0 0,-21 0 0,0 0 16,0 0-16,22-21 0,-22 0 15,0-1-15,0 1 0,22 0 0,-22-21 16,0 21-16,0-22 16,0 1-16,-21 0 0,0-1 0,0-20 15,0 20-15,0 1 0,-21 0 16,0-1-16,0 1 0,0 21 16,-1-21-16,1 42 0,-21-22 0,21 22 15,0 0-15,-1 0 0,-20 0 16,21 0-16,0 22 0,0-22 0,-1 21 15,1 0-15,21 0 0,0 0 16,0 0-16,0 1 0,0-1 16,21-21-16,1 0 0,-1 0 15,0 0-15,21 0 0</inkml:trace>
  <inkml:trace contextRef="#ctx0" brushRef="#br0" timeOffset="6814.19">3577 3112 0,'-42'-22'15,"21"22"1,21 22-16,0-1 16,0 0-16,0 0 0,0 0 0,0 22 15,0-1-15,0 0 0,0 1 16,0-1-16,0 0 0,0 1 0,0-1 15,0-21-15,0 21 16,0 1-16,0-22 0,0 0 0,0 21 16,0-20-16,-22-1 0,1 0 15,21 0 1,-21-21 0,21-21-16,0 0 15,0 0-15,0-1 16,0-20-16,21 21 0,0 0 0,1-22 15,-1 22-15,0-21 0,21 21 16,-21-22-16,22 22 0,-1 0 0,0 0 16,1 21-16,-1 0 15,0 0-15,1 0 0,-1 0 0,0 0 16,-20 21-16,-1 21 0,0-20 16,-21-1-16,0 21 0,0-21 0,0 0 15,0 22-15,-21-22 0,0 21 0,-1-21 16,1 1-16,21-1 0,-21 0 15,0 0-15,0-21 0,0 21 0,42-42 47,0 0-47,0 0 16,0 0-16</inkml:trace>
  <inkml:trace contextRef="#ctx0" brushRef="#br0" timeOffset="7350.17">4805 3450 0,'0'0'16,"0"-21"-16,0-21 16,-21 21-16,21-1 0,-22 22 0,1-21 15,0 0-15,0 21 0,0 0 0,0 0 16,-22 0-16,22 0 15,-21 0-15,21 21 0,-22 0 0,22 1 16,-21-1-16,21 0 0,-22 21 16,22-21-16,0 22 0,-21-1 0,42-21 15,-22 22-15,22-1 0,-21-21 16,21 21-16,0-20 0,0-1 0,0 0 16,0 0-16,21 0 0,1 0 15,-1-21-15,0 0 0,0 0 16,21 0-16,-20 0 0,20 0 0,-21-21 15,21 0-15,-20 0 0,20 0 16,0 0-16,-21-1 0,1 1 16,20 0-16,-21-21 0,0 21 15,-21-22-15,0 1 0,21 0 0,-21 20 16,0-20-16,22 21 0,-22 0 16,0 0-16,0-1 0,-22 44 31,22-1-31,-21 0 0,21 21 0,0-21 15,-21 22-15,21-22 0,0 21 0,0 1 16,0-22-16,0 21 0,0-21 16,0 0-16,0 1 0,0-1 0,21 0 15,0 0-15,1-21 0,-1 0 16,0 21-16,0-21 0,0 0 16,22 0-16,-22 0 0,0-21 15,21 21-15,-21-21 0,22 0 0</inkml:trace>
  <inkml:trace contextRef="#ctx0" brushRef="#br0" timeOffset="7609.55">5334 3112 0,'0'-22'0,"0"44"0,0-65 0,0 22 16,0 42 15,0 0-31,-21 1 0,21 20 16,-21 0-16,21 1 0,0-1 15,-22 21-15,22-20 0,-21 20 0,21-20 16,-21-1-16,21 0 0,0 1 16,0-1-16,0-21 0,0 0 0,0 22 15,0-22-15,0 0 0,21-21 16,0 0 0,1 0-16,-1 0 0,0-21 15,0 0-15,-21-1 16,0 1-16</inkml:trace>
  <inkml:trace contextRef="#ctx0" brushRef="#br0" timeOffset="7792.04">5207 3408 0,'0'0'0,"-21"0"0,0 0 16,21 21-16,21-21 46,0 0-46,0 0 0,21 0 0,-20 0 16,-1-21-16,21 0 0,0 0 16,1 21-16,20-22 0,-20 1 0</inkml:trace>
  <inkml:trace contextRef="#ctx0" brushRef="#br0" timeOffset="8110.57">6562 3260 0,'0'0'0,"0"-21"16,0 42-1,0 0-15,0 0 0,0 0 16,0 0-16,-22 22 0,1-22 0,21 21 16,0-21-16,-21 22 0,0-1 15,0-21-15,0 0 0,21 22 0,0-22 16,0 0-16,-22 0 0,22 0 16,0 1-16,22-22 31,-1 0-31</inkml:trace>
  <inkml:trace contextRef="#ctx0" brushRef="#br0" timeOffset="8473.67">7091 3366 0,'0'0'0,"21"-22"0,-21 1 0,0 0 31,0 0-31,-21 21 0,0 0 16,-1 0-16,-20 0 0,21 0 15,0 0-15,0 0 0,-22 21 0,22-21 16,0 21-16,21 0 16,-21 1-16,21-1 0,0 0 15,21 0-15,0-21 16,0 21-16,0 0 0,1-21 16,-1 22-16,21-1 0,-21 0 0,0-21 15,1 21-15,20 0 0,-21-21 16,-21 21-16,21-21 0,-21 22 0,21-1 15,-21 0-15,0 0 16,-21-21-16,0 0 0,0 21 16,0-21-16,-22 0 0,1 0 0,21 21 15,-21-21-15,20 0 0,-20 0 16,21 0-16,0 0 0,-22 0 16,22 0-16,21-21 0,-21 0 0,0 21 15,21-21-15,-21 0 0</inkml:trace>
  <inkml:trace contextRef="#ctx0" brushRef="#br0" timeOffset="8657.58">6350 2985 0,'-21'0'15,"42"0"32,0 0-31,0 0-16</inkml:trace>
  <inkml:trace contextRef="#ctx0" brushRef="#br0" timeOffset="9417.91">8445 3281 0,'0'0'16,"22"-21"-16,-1 0 0,0-1 16,0 1-16,-21 0 0,21 21 15,0-21-15,1 0 0,-22 0 16,21 21-16,0-22 0,-21 1 0,0 0 16,0 0-16,0 0 15,-21 21-15,0 0 16,-22 0-16,22 0 0,-21 0 0,-1 0 15,1 21-15,0 0 0,21-21 16,-22 21-16,22 0 0,-21 1 0,21-1 16,-1 0-16,22 0 15,0 0-15,0 0 0,0 22 0,22-22 16,-1 0-16,0 0 0,0 22 16,21-22-16,1 0 0,-1 21 0,0-21 15,22 1-15,-22 20 0,22-21 0,-22 0 16,0 22-16,1-22 0,-22 0 15,0 0-15,-21 21 0,0-20 0,-21-1 16,0 0-16,0 0 0,-43 0 16,22-21-16,-22 21 0,22-21 0,-22 0 15,1 0-15,-1 0 0,1 0 16,21 0-16,-1 0 0,-20-21 16,42 0-16,-22 0 0,22 0 0,0 0 15,0-1-15,21-20 0,0 21 16,0-21-16,21 20 0,0-20 0,0 0 15,22 21-15,-1-1 0,0-20 16,22 21-16,-22 0 0,22 0 0,-22-1 16,21 1-16,1 21 0,-22-21 15</inkml:trace>
  <inkml:trace contextRef="#ctx0" brushRef="#br0" timeOffset="10022.64">9080 3302 0,'0'21'16,"-21"0"-16,0 1 16,0-1-16,21 0 0,0 0 15,-21 0-15,21 22 0,-21-22 0,21 0 16,-22 21-16,22-21 0,0 1 16,0 20-16,0-21 0,0 0 0,0 0 15,0 1-15,22-1 16,20-21-16,-21 0 0,0 0 15,0 0-15,1 0 0,20 0 16,-21-21-16,21 21 0,-20-22 0,-1 1 16,0 0-16,21 0 0,-42 0 15,21 0-15,-21-22 0,22 22 16,-22 0-16,0 0 0,0 0 0,0-22 16,0 22-16,0 0 0,0 0 15,-22 42 16,22 0-31,0 21 16,0-20-16,0-1 0,0 21 0,0 0 16,0-20-16,0 20 0,0 0 15,22 1-15,-22 20 0,21-21 0,-21 22 16,0-1-16,0 1 0,0-1 16,21 1-16,-21-1 0,0 22 15,0-21-15,0-1 0,0 1 0,0-22 16,0 21-16,0 1 0,0-22 0,-21 22 15,0-22-15,21 0 0,-22 1 16,1-22-16,0 21 0,0-21 0,0 1 16,0-22-16,-22 0 0,22 0 15,-21 0-15,-1 0 0,1 0 0,-21-22 16,20-20-16,1 21 0,-22-21 0,22-1 16,0 1-16,-1 0 0,22-1 15,-21-20-15,21 20 0,21 1 0,0-21 16,0 20-16,0 1 0,42-22 0,-21 22 15,22-21-15,20 20 16,-21-20-16,22 20 0,-1-20 0</inkml:trace>
  <inkml:trace contextRef="#ctx0" brushRef="#br0" timeOffset="10494.14">9652 3302 0,'-21'0'15,"0"0"-15,-1 21 0,22 0 16,-21 1-16,21-1 16,0 0-16,0 21 0,0-21 15,0 1-15,0-1 0,0 21 0,0-21 16,0 0-16,0 1 0,0-1 16,0 0-16,0 0 0,0 0 0,0 0 15,0 1-15,-21-22 31,0-22-15,21 1-16,0 0 0,0 0 16,0 0-16,0 0 0,0-22 0,0 22 15,0-21-15,0-1 0,21 1 16,0 0-16,0-1 0,1 1 0,-1 21 16,21-21-16,0 20 15,1 1-15,-1 0 0,0 21 0,1 0 16,-1 0-16,0 0 0,1 21 0,-22 0 15,21 1-15,-21 20 0,-21 0 16,0-21-16,0 22 0,0-1 0,0 0 16,0 1-16,0-22 0,-21 21 15,0-21-15,0 1 0,0 20 0,0-21 16,-1-21-16,22 21 0,-21 0 0,42-21 31,1 0-31,-1-21 0,0 0 16,0 0-16,0 0 15</inkml:trace>
  <inkml:trace contextRef="#ctx0" brushRef="#br0" timeOffset="10749.12">10604 3133 0,'0'0'0,"0"-21"0,-21 21 15,0 0-15,0 0 16,0 0-16,0 0 0,-1 0 0,1 21 15,-21 0-15,21 0 0,0 21 16,-22-20-16,22 20 0,0 0 16,21-21-16,0 22 0,0-1 15,0 0-15,0-20 0,0 20 0,0-21 16,21 0-16,-21 0 0,21 1 16,0-1-16,22 0 0,-22-21 0,0 0 15,0 0-15,22 0 0,-22 0 0,0 0 16,21 0-16,-21 0 0,22-21 15,-22 0-15</inkml:trace>
  <inkml:trace contextRef="#ctx0" brushRef="#br0" timeOffset="11221.55">10858 2985 0,'0'0'0,"0"-22"0,-21 22 31,0 0-31,21 22 0,0-1 15,0 0-15,0 21 0,-21 1 0,21-1 16,0 0-16,0 1 0,0-1 16,0 0-16,0 1 0,0 20 0,0-21 15,0 1-15,-21-22 0,21 21 16,0-21-16,0 22 0,0-22 0,0 0 16,0 0-16,0 0 0,-21-21 15,21-21 16,0 0-31,0 0 0,21-21 16,0 20-16,-21-20 0,21 21 16,0-21-16,0 20 0,1-20 0,20 21 15,-21-21-15,0 20 0,22 1 16,-22 0-16,21 0 0,0 21 0,1 0 16,-22 0-16,21 0 0,1 21 15,-22 0-15,0 22 0,0-22 0,0 0 16,-21 21-16,0-21 0,0 1 0,0 20 15,0-21-15,-21 0 0,0 0 16,0 1-16,0-1 0,-1 0 0,1-21 16,0 21-16,21-42 47,21 0-47,0 0 0,1-1 15,-1 1-15</inkml:trace>
  <inkml:trace contextRef="#ctx0" brushRef="#br0" timeOffset="11589.72">11409 3366 0,'0'-64'31,"21"64"-31,-21-21 0,0 0 0,21 21 16,0-21-16,0 21 15,1-22-15,-1 22 0,0 0 16,0 0-16,0 22 15,0-22-15,1 21 0,-22 0 0,21 21 16,-21-21-16,21 1 0,-21 20 0,0-21 16,0 0-16,0 22 0,0-22 15,0 0-15,0 21 0,0-21 0,0 1 16,-21-22-16,21 21 0,0 0 16,0-42 30,0 0-46,0-1 0,0 1 0,0 0 16,0 0-16,21 0 0,-21-22 0,21 22 16,0-21-16,-21 21 0,21-22 15,1 22-15,-1-21 0,0 21 0,-21 0 16,21-1-16,0 1 0,0 21 16,1-21-16,-1 0 0,0 21 0,0 0 15</inkml:trace>
  <inkml:trace contextRef="#ctx0" brushRef="#br0" timeOffset="11998.18">12086 3154 0,'0'42'31,"-21"-42"-15,21 21-16,-21 1 0,0-22 16,21 21-16,-22 0 0,22 0 0,0 21 15,0-20-15,0-1 0,0 21 16,0-21-16,0 0 0,0 22 0,0-22 15,0 0-15,22 0 0,-22 0 16,21 1-16,0-1 0,0 0 0,0-21 16,22 0-16,-22 21 0,0-21 0,21 0 15,-21 0-15,1 0 16,20 0-16,-21-21 0,0 0 0,0 21 16,1-21-16,-1-1 0,-21-20 0,0 21 15,21-21-15,-21 20 0,0-20 16,0 0-16,0-22 0,0 22 0,-21 21 15,0-22-15,-1 1 0,1 21 16,0 0-16,0 0 0,-21 21 16,20 0-16,-20 0 0,0 0 0,21 0 15,-22 21-15,22 0 0,0 0 0,0 0 16,0 0-16,21 22 0,0-22 0,0 21 16,0-21-16,0 1 0,0 20 15,21-21-15,0 0 0,21 0 0,-21-21 16,22 22-16,-22-1 15,21-21-15</inkml:trace>
  <inkml:trace contextRef="#ctx0" brushRef="#br0" timeOffset="12490.36">12679 3323 0,'0'-21'15,"0"0"-15,0 42 31,0 0-31,-21 0 0,21 1 16,0-1-16,0 0 0,0 21 16,0-21-16,0 1 0,0-1 15,0 0-15,0 0 16,0 0-16,0 0 0,-22 1 16,1-22 15,21-22-16,0 1-15,0 0 0,0 0 0,0 0 16,0 0-16,0-22 0,0 22 0,0-21 16,21-1-16,-21 22 0,22-21 15,-1 0-15,0 20 0,0 1 16,21-21-16,-20 42 0,-1-21 0,21 0 16,-21 21-16,0 0 0,1 0 15,20 0-15,-21 21 0,0 0 0,0 0 16,-21 0-16,0 22 0,0-22 15,0 21-15,0 0 0,0-20 0,0 20 16,0-21-16,-21 21 0,21-20 16,-21-1-16,0 0 0,21 0 0,-21 0 15,21 0-15,0 1 16,21-22 15,0-22-31,0 1 0,0 0 16,1 0-16,-1 0 0</inkml:trace>
  <inkml:trace contextRef="#ctx0" brushRef="#br0" timeOffset="12685.63">13420 3154 0,'0'0'0,"0"21"16,0 0-16,0 0 0,0 1 0,0-1 15,0 21-15,0-21 0,0 0 16,0 22-16,-22-22 0,22 0 0,0 0 15,-21 22-15,21-22 0,0 0 16,0 0-16,-21 0 16,21-42-1</inkml:trace>
  <inkml:trace contextRef="#ctx0" brushRef="#br0" timeOffset="12881.68">13250 3006 0,'0'0'0,"-21"0"0,-42-21 31,41 21-31,22 21 31,22-21-15,-1 0-16,0 0 0,0 0 15,0 0-15,22 0 0,-22 0 0</inkml:trace>
  <inkml:trace contextRef="#ctx0" brushRef="#br0" timeOffset="13749.6">13801 3344 0,'0'-21'16,"0"0"-16,21 0 0,0 21 15,0-21-15,21 21 0,-20 0 0,20-21 16,-21 21-16,21 0 0,1 0 16,-22 0-16,21 0 0,-21 0 15,1 0-15,-1 21 0,-21 0 0,0 21 16,0-21-16,-21 22 0,-22-22 15,22 21-15,-21-21 0,-1 22 0,1-1 16,0-21-16,-1 22 0,22-22 16,-21 0-16,0 0 0,20 21 0,1-20 15,0-22-15,0 21 0,0 0 0,0-21 16,42 0 15,0 0-31,0 0 0,21 0 16,-20 0-16,20 0 0,0 0 15,-21 0-15,43 0 0,-22 21 0,1-21 16,-1 21-16,0 0 0,22-21 16,-22 22-16,0 20 0,1-21 0,-1 0 15,-21 22-15,0-1 0,1 0 0,-22 1 16,0-1-16,0 0 0,0 1 16,0 20-16,-22-21 0,1 1 0,-21-1 15,21 0-15,-22 1 0,-20-1 16,21-21-16,-1 22 0,-20-22 0,20 0 15,-20 0-15,-1-21 0,1 0 0,-1 0 16,1 0-16,-1 0 0,1 0 16,-22 0-16,22-21 0,-1 0 15,1 0-15,-1-22 0,22 22 0,0-21 16,-1 21-16,22-22 0,21 1 16,0 0-16,0-1 0,0 1 0,0 0 15,42-1-15,-20 1 0,20 0 0,0-1 16,22 1-16,-22 0 0,22-1 15,-1-20-15</inkml:trace>
  <inkml:trace contextRef="#ctx0" brushRef="#br0" timeOffset="14263.53">14986 3048 0,'0'0'0,"-85"-63"32,64 63-32,0 0 0,0 0 0,0 0 15,-22 0-15,22 0 0,-21 0 16,21 21-16,-22 0 0,22 0 0,-21 0 16,21 22-16,-1-22 0,1 21 15,0 0-15,0 1 0,21-1 0,0-21 16,0 22-16,0-1 0,0-21 15,0 0-15,0 0 0,0 1 16,21-1-16,0-21 0,0 0 0,1 0 16,-1 0-16,0 0 0,0 0 15,21 0-15,-20-21 0,-1-1 0,0 1 16,21 0-16,-21 0 0,1-21 0,-1-1 16,21 22-16,-21-21 0,0-1 15,-21 1-15,22 0 0,-22-1 0,21 22 16,-21-21-16,0 21 0,0 0 15,-21 21 1,21 21-16,-22 0 16,1 0-16,21 0 0,0 22 15,0-1-15,0 0 0,0 43 16,0-43-16,0-21 0,0 22 16,0-22-16,0 21 0,0-21 0,21 1 15,1-1-15,-1-21 16,0 21-16,21-21 0,-21 0 0,1 0 15,-1-21-15,0 0 0,21 21 0,-21-22 16</inkml:trace>
  <inkml:trace contextRef="#ctx0" brushRef="#br0" timeOffset="14521.59">15515 2773 0,'0'0'0,"0"-42"15,0 20-15,0-20 0,0 21 16,0 0-16,0 0 0,0 42 31,0 0-31,0 0 0,0 21 0,-21 1 16,21-1-16,-21 0 0,21 1 0,-21-1 15,21 0-15,-22 22 0,22-22 16,0 1-16,0-1 0,-21 0 0,0 1 16,21-1-16,-21 0 0,21-21 15,0 1-15,0-1 0,0 0 0,-21 0 16,21 0-16,21-21 31,0-21-31,0 21 0,0-21 0</inkml:trace>
  <inkml:trace contextRef="#ctx0" brushRef="#br0" timeOffset="14757.22">15854 3027 0,'0'0'16,"0"21"15,0 0-31,0 0 0,-21 1 16,-1 20-16,1-21 15,21 0-15,-21 0 0,0 22 0,0-22 16,21 0-16,0 21 0,0-20 16,-21-1-16,21 0 0,0 0 0,0 0 15,0 0 1,21-21-16,0 0 15,0 0-15,0-21 0,0 21 0</inkml:trace>
  <inkml:trace contextRef="#ctx0" brushRef="#br0" timeOffset="15478.08">16531 3112 0,'0'-22'0,"-21"22"0,0 0 16,0 0-16,-1 0 0,-20 0 0,0 0 15,21 0-15,-22 0 0,22 22 16,-21-1-16,21-21 0,-1 21 0,1 0 16,0 0-16,0 22 0,21-22 15,0 0-15,0 0 0,0 21 0,0-20 16,0-1-16,0 0 0,21 0 16,-21 0-16,21 0 0,0 1 15,1-22-15,-1 0 0,0 21 0,0-21 0,0 0 16,0 0-16,1 0 15,-1 0-15,-21-21 0,21-1 16,-21 1-16,21 0 0,0 0 16,-21-21-16,0 20 0,21-20 0,1 0 15,-1-1-15,0 22 0,0-21 16,21-22-16,-20 43 0,20 0 16,-21 0-16,0 21 0,22-21 0,-22 21 15,0 0-15,21 0 0,-21 0 16,1 0-16,-1 21 0,0 0 0,0 0 15,0 0-15,0 22 0,-21-22 16,22 21-16,-22 1 0,21-1 16,-21 0-16,0-21 0,0 22 0,0-22 15,0 21-15,0-21 0,0 1 16,0-1-16,0 0 0,0 0 16,-21-21-1,-1 0-15,22-21 16,-21 21-16,21-21 0,0 0 15,0-1-15,0 1 0,0-21 0,0 21 16,21-22-16,1 1 0,-1 0 0,21-1 16,-21 1-16,22 0 0,-1-1 15,0 1-15,22 0 0,-1 21 0,1-22 16,-1 22-16,-20 21 16,20 0-16,-21 0 0,22 0 0,-43 0 15,21 21-15,-20 22 0,-1-22 0,0 21 16,-21 0-16,0 1 0,0-1 15,0 0-15,0 1 0,-21-1 0,-22 0 16,22 1-16,0-1 0,0-21 16,0 0-16,0 1 0,-1-1 15,1 0-15,0 0 0,0-21 16,21-21 0,-21 0-16,21-22 15,0 22-15,-21-21 0</inkml:trace>
  <inkml:trace contextRef="#ctx0" brushRef="#br0" timeOffset="15689.54">16954 2434 0,'0'0'0,"-21"0"0,-42 0 15,42 0 1,-1 0-1,1 0 48,0 0-63</inkml:trace>
  <inkml:trace contextRef="#ctx0" brushRef="#br0" timeOffset="15890.25">15536 2794 0,'0'0'16,"-63"21"-16,20 0 0,22-21 0,-21 22 0,42-1 15,0 0-15,0 0 16,21-21-16,0 0 0,22 0 16,-1 0-16,0 0 15,1 0-15,-1 0 0,0 0 0,1 0 16,-1 0-16,-21 0 0,21 0 15,-20 0-15,-1 0 0</inkml:trace>
  <inkml:trace contextRef="#ctx0" brushRef="#br0" timeOffset="17034.23">995 5059 0,'0'0'0,"-21"0"0,-1 0 0,1 0 15,0-21 1,21 0-16,-21-1 0,21 1 0,0 0 15,0-21-15,0 21 0,0-22 16,0 22-16,0 0 0,21 0 16,0 0-16,0-1 0,-21 1 15,22 0-15,-1 21 0,21 0 16,-21 0-16,0 0 0,1 0 0,20 0 16,-21 21-16,21 0 0,-20 1 15,-1 20-15,0 0 0,0 22 0,-21-22 16,0 22-16,0-22 0,0 21 15,-21-20-15,0 20 0,-22-20 16,1-1-16,21 0 0,-21 1 0,-1-1 16,-20 0-16,20 1 0,1-22 15,0 21-15,-1-21 0,22-21 0,-21 21 16,21-21-16,-22 0 16,22 0-16,21-21 0,0 0 15,-21 0-15,21 0 0,0-22 0,0 1 16,0 21-16,0-21 0,21-1 15,0 1-15,1 0 0,-1-1 0,0 1 16,0 21-16,0 0 0,0-1 16,22 22-16,-22 0 0,0 0 0,0 22 15,0-1-15,1 0 0,-1 21 16,-21-21-16,21 22 0,-21-22 16,21 21-16,-21-21 0,0 22 0,0-1 15,0-21-15,0 22 0,0-22 16,0 0-16,0 0 0,0 0 15,0 0-15,0 1 0,21-44 32,0 1-32</inkml:trace>
  <inkml:trace contextRef="#ctx0" brushRef="#br0" timeOffset="17198.14">1566 5207 0,'0'0'15,"0"-21"32,21 21-47,-21-21 16,0 0-16,22 21 0,-1-22 0,0 1 16</inkml:trace>
  <inkml:trace contextRef="#ctx0" brushRef="#br0" timeOffset="18057.65">2921 4995 0,'0'0'16,"0"-42"-16,0 21 0,0-21 0,0 20 0,0-20 16,-21 21-16,0 0 0,21 0 15,0-1-15,-22 22 0,1 0 16,0 43 0,21-22-16,-21 21 0,21 1 15,0-1-15,0 21 0,-21-20 0,21-1 16,-21 0-16,21 1 0,0-1 15,0 0-15,-22-20 0,22 20 0,-21-21 16,21 0-16,-21 0 16,21-42 15,0 0-31,0 0 0,21 0 16,0 0-16,1-1 0,-1-20 0,0 0 15,0 21-15,0-22 0,22 1 16,-22 0-16,0 20 0,21-20 15,-21 21-15,1 21 0,-1 0 0,0 21 16,0 0-16,-21 0 16,21 22-16,-21-1 0,0 0 0,0 1 15,0-1-15,21 0 0,-21 22 16,0-43-16,22 21 0,-22 1 0,0-1 16,21-21-16,0 0 0,-21 1 15,21-1-15,0 0 0,22-21 16,-22 0-16,21 0 0,0 0 0,1-21 15,-1 0-15,0-1 0,1 1 16,20-21-16,-20 21 0,-1-22 0,0 1 16,-21 0-16,22-22 0,-22 22 15,-21-22-15,0 1 0,0 21 16,0-22-16,-21 1 0,0 20 0,-1 1 16,-20 0-16,0-1 0,-1 22 15,1 0-15,0 21 0,-1 0 0,22 0 16,-21 0-16,0 0 0,20 0 0,1 0 15,0 0-15,0 21 16,21 0-16,0 0 0,0 1 0,0-1 16,0 0-16,21 0 0,0-21 15,22 21-15,-1-21 0,0 0 0,1 0 16</inkml:trace>
  <inkml:trace contextRef="#ctx0" brushRef="#br0" timeOffset="18537.37">4254 4593 0,'0'0'0,"0"-21"0,-21 21 16,0 0-1,0 0-15,0 0 16,21 21-16,-21 0 16,21 22-16,0-1 0,0 0 15,0 1-15,0-1 0,0 22 0,0-1 16,0-21-16,0 22 0,0-22 15,0 22-15,0-22 0,-22 0 0,22 1 16,0-1-16,0-21 0,0 0 16,0 1-16,0-1 0,0 0 0,0-42 47,0 0-47,0-1 0,0 1 15,0-21-15,0 21 0,22-22 16,-22 1-16,21 0 0,0-1 0,0 1 15,0-21-15,0 41 0,22-20 16,-22 0-16,21 21 0,-21 21 0,22 0 16,-22 0-16,21 0 0,-21 0 15,1 21-15,-1 21 0,-21-21 0,0 22 16,0-22-16,0 21 0,0 0 16,0-20-16,0 20 0,0 0 0,-21-21 15,-1 1-15,22 20 0,-21-21 16,21 0-16,-21 0 0,21 1 15,21-22 1,0 0 0,1 0-16,20-22 0,-21 1 0</inkml:trace>
  <inkml:trace contextRef="#ctx0" brushRef="#br0" timeOffset="19142.05">5165 4995 0,'0'0'0,"0"-21"0,0 42 31,0 1-15,-22-1-16,1 0 0,21 0 15,-21 0-15,0 22 0,0-22 0,21 0 16,0 21-16,0-21 0,-21 1 16,21 20-16,0-21 0,0 0 0,0 0 15,21-21-15,0 22 0,0-1 16,21-21-16,-20 0 0,20 0 0,-21 0 15,21 0-15,1 0 0,-1-21 0,0 21 16,1-22-16,-22 1 0,21 0 16,1 0-16,-22 0 0,21 0 0,-21-22 15,-21 22-15,0 0 0,21 0 16,-21 0-16,0-1 0,0 1 16,0 0-16,0 0 0,-21 21 15,0 0 1,21 21-16,-21 0 0,0 0 15,21 22-15,0-1 0,-21-21 16,21 22-16,-22-1 0,1 21 0,21-20 16,0 20-16,0-20 0,0 20 15,-21 22-15,21-22 0,0 1 0,0-1 16,0 22-16,0-22 0,0 1 0,0-1 16,0 1-16,0 21 0,0-22 15,0 1-15,0-1 0,0 1 16,0-22-16,0 21 0,0-20 0,0-1 15,-21 0-15,21 1 0,-21-22 0,0 21 16,-1-21-16,1 1 0,0-22 16,0 21-16,0-21 0,0 0 0,-22 0 15,1 0-15,0 0 0,-1-21 0,1 21 16,0-43-16,-1 22 0,1 0 16,-22-64-16,43 43 0,0 0 15,21-1-15,0 1 0,0 21 0,0-22 16,0 1-16,0 21 0,0-21 15,0 20-15,21 1 0,0-21 0,1 21 16,-1 0-16</inkml:trace>
  <inkml:trace contextRef="#ctx0" brushRef="#br0" timeOffset="19914.61">7197 4763 0,'0'0'0,"21"0"0,0 0 15,0 0 1,0-22-16,0 1 16,1 0-16,-1 21 0,0-21 0,0 0 15,0 0-15,0-1 0,1 1 16,-1 21-16,-21-21 0,0 0 16,0 0-16,0 0 0,-21 21 15,-1 0-15,-20-22 0,0 22 16,21 0-16,-22 0 0,-20 0 0,20 22 15,-20-1-15,21-21 0,-1 21 16,1 0-16,0 0 0,-1 0 0,22 1 16,0-1-16,21 21 0,0-21 15,0 22-15,0-22 0,21 21 16,0 0-16,22-20 0,-22 20 0,21 0 16,22 1-16,-22-1 0,0-21 15,22 21-15,-22 1 0,0-22 0,1 21 16,-1-21-16,-21 1 0,-21 20 15,0-21-15,0 0 0,0 0 0,-21 1 16,-21-1-16,21 0 0,-22 0 0,1 0 16,-22-21-16,22 0 0,-21 0 15,20 0-15,-20 0 0,20 0 0,-20 0 16,21-21-16,20 0 0,-20 21 16,21-21-16,21 0 0,0-1 0,0-20 15,0 21-15,0-21 0,21 20 16,0-20-16,22 21 0,-1-21 15,0 20-15,22 1 0,-22 0 0,22-21 16,-1 42-16,1-21 0,-22-1 16,21 1-16,1 0 0,-1 21 0</inkml:trace>
  <inkml:trace contextRef="#ctx0" brushRef="#br0" timeOffset="20517.79">7853 4911 0,'0'0'15,"21"0"-15,-21 21 16,0 0-1,0 0-15,0 0 0,0 1 16,-21-1-16,0 21 0,21-21 0,-22 22 16,1-22-16,0 21 0,21-21 0,0 22 15,0-22-15,0 0 0,0 21 16,0-21-16,0 1 0,21-1 16,22-21-16,-22 0 0,0 0 0,21 0 15,1 0-15,-1 0 0,0 0 16,1-21-16,-1-1 0,0 22 0,1-21 15,-22-21-15,21 21 0,0 0 16,-20-1-16,-1-20 0,0 21 16,-21-21-16,0 20 0,0 1 0,0 0 15,0 0-15,0 0 0,0 0 16,-21 21 0,21 21-16,-21 0 0,-1 0 15,22 0-15,0 0 0,-21 22 0,0-1 16,21 0-16,0 1 0,0-1 0,0 22 15,0-1-15,0 1 0,0-1 16,0 22-16,0-1 0,0-20 0,0 21 16,21-1-16,0 1 0,-21-22 0,22 22 15,-1 0-15,-21-1 0,21-20 16,0 21-16,-21-22 0,0 1 0,21-1 16,-21 1-16,0-1 0,0-21 15,0 1-15,0-1 0,0 0 16,0 1-16,-21-1 0,0 0 0,0 1 15,0-22-15,-22 0 0,22 0 0,-21 0 16,-1-21-16,1 0 0,-21 0 0,20 0 16,-20 0-16,20-21 0,-20-21 15,-1 21-15,1-22 0,21 1 0,-22 0 16,22-22-16,-1 22 0,1-43 0,0 22 16,21-22-16,-1 22 0,22-22 15,0 0-15,0 22 0,0-1 0,22 1 16,20-1-16,0 22 0,1-22 0,20 1 15,1 21-15,-1-22 16,22 1-16,-22 20 0</inkml:trace>
  <inkml:trace contextRef="#ctx0" brushRef="#br0" timeOffset="20995.52">8699 5017 0,'0'0'0,"0"-22"0,0 1 0,0 42 31,0 22-15,0-22-16,0 0 0,0 21 0,0-20 16,0 20-16,0-21 0,0 21 15,0-20-15,0 20 0,0-21 16,0 21-16,0-20 0,0-1 0,-21 0 16,21 0-16,-21 0 0,21 0 15,0-42 16,0 0-15,0 0-16,0 0 0,0-22 0,0 22 16,0 0-16,21-21 0,0 21 15,1-22-15,-22 1 0,42 21 16,-21-22-16,0 1 0,22 21 0,-22 0 16,21 0-16,-21-1 0,22 1 0,-1 21 15,0 0-15,-21 21 0,22-21 16,-22 43-16,0-22 0,0 0 15,0 21-15,-21 1 0,0-22 0,0 21 16,0 1-16,0-22 0,0 21 0,0-21 16,0 0-16,-21 22 0,0-22 15,21 0-15,-21 0 0,0-21 0,21 21 16,-21-21-16,42-21 31,0 0-15,0 0-16,0 0 0,22 0 0,-22-1 15</inkml:trace>
  <inkml:trace contextRef="#ctx0" brushRef="#br0" timeOffset="21249.37">9842 4974 0,'0'0'16,"0"-21"-16,0 0 0,-21 21 15,0 0-15,0 0 16,0 0-16,-22 0 0,22 21 0,0 0 15,-21 0-15,21 1 0,-22-1 16,22 0-16,0 21 0,0-21 16,0 1-16,-1 20 0,1-21 0,21 21 15,0-20-15,0 20 0,0-21 16,0 0-16,0 0 0,0 1 0,0-1 16,43 0-16,-22-21 0,0 21 0,0-21 15,21 0-15,1 0 0,-22 0 16,21 0-16,1 0 0,20 0 0,-21-21 15,1 0-15</inkml:trace>
  <inkml:trace contextRef="#ctx0" brushRef="#br0" timeOffset="22385.72">10287 4741 0,'0'0'0,"0"-42"0,0 21 0,0-21 15,0 20-15,0 1 0,0 0 16,0 0-16,0 42 15,0 0 1,-21 22-16,21-22 0,-21 21 0,-1 0 16,22 22-16,-21-22 0,21 22 0,-21-22 15,0 22-15,21-22 16,-21 21-16,0-20 0,21-1 0,-22 0 0,1-20 16,21 20-16,-21-21 0,21 0 15,-21 0-15,21 1 0,0-1 16,-21-21-16,21-21 31,21-1-31,0 1 0,0 0 16,0 0-16,22 0 0,-22-22 0,0 22 15,21-21-15,1 21 0,-22-22 16,0 22-16,21-21 0,-20 21 0,20 21 16,-21-21-16,0 21 0,0 0 15,1 21-15,-1-21 0,0 21 0,-21 21 16,0-21-16,0 43 0,0-43 15,0 21-15,0-20 0,0 20 16,0-21-16,-21 21 0,21-20 16,0-1-16,0 0 0,0 0 15,21-21 1,0 0-16,21 0 16,-20 0-16,-1 0 0,21-21 0,-21 0 15,22 0-15,-22-1 0,21 1 16,0 0-16,-20 0 0,20-21 0,-21-1 15,21 22-15,-20-21 0,-1-1 16,-21 22-16,0 0 0,0-21 0,0 21 16,0-1-16,-21 22 15,-1 0 1,1 0-16,21 22 0,0-1 0,0 0 16,0 0-1,0 0-15,0 0 16,21 1-16,-21-1 0,22-21 15,-22 21-15,0 0 0,21 0 16,-21 0-16,0 1 0,21-1 0,-21 0 16,0 0-16,0 0 0,0 0 0,0 1 15,21-1-15,-21 0 16,21 0-16,0 0 0,1-21 0,-1 0 16,0 21-16,0-21 0,0 0 0,0 0 15,1 0-15,-1 0 0,21 0 16,-21-21-16,0 21 0,1-21 15,20 0-15,-21 0 0,0 0 0,0-1 16,1 1-16,-1-21 0,0 21 16,-21-22-16,21 1 0,0 21 0,-21-21 15,0 20-15,21 1 0,-21 0 16,22 0-16,-22 0 0,0 42 31,0 0-31,-22 0 0,1 0 0,21 22 16,-21-22-16,0 21 0,21-21 0,0 22 15,0-22-15,0 0 0,0 21 16,0-20-16,0-1 0,0 0 0,0 0 16,0 0-16,21-21 15,0 0-15,0 0 0,1 21 16,-1-21-16,0 0 0,0 0 16,0-21-16,0 0 0,1 21 0,-1-21 15,-21 0-15,21 0 0,-21-22 16,0 22-16,0-21 0,0 21 0,0-22 15,0 1-15,0 0 0,0 20 16,0-20-16,-21 21 0,0 0 0,-1 0 16,1-1-16,0 22 0,0 0 0,-21 0 15,20 0-15,1 0 0,0 0 16,0 22-16,0-1 0,21 0 0,0 0 16,0 0-16,0 0 0,0 1 15,0-1-15,21 0 0,-21 0 16,21-21-16,21 21 0,-20-21 0,-1 0 15,21 0-15,0 0 0,-20 0 16</inkml:trace>
  <inkml:trace contextRef="#ctx0" brushRef="#br0" timeOffset="22842.09">12150 5122 0,'0'0'0,"21"-21"16,-21 0-1,0 42 1,0 0-16,0 1 0,0 20 15,-21-21-15,21 0 16,0 0-16,0 1 0,0 20 0,-22-21 16,22 0-16,-21 0 0,21 1 0,0-1 15,-21 0-15,21 0 16,-21-21-16,21-21 47,0 0-47,0 0 0,0-1 15,21-20-15,0 21 0,0 0 16,1-22-16,-1 22 0,0-21 16,0 21-16,21-22 0,-20 1 0,20 21 15,0 0-15,-21 0 0,22-1 16,-1 22-16,-21 0 0,0 0 0,1 22 16,-1-1-16,-21 0 0,21 21 15,-21-21-15,0 22 0,0-22 0,0 21 16,0 1-16,0-22 0,-21 0 0,21 21 15,-21-21-15,-1 1 0,22-1 16,0 0-16,0 0 0,22-42 47,-1 21-31,0-21-16,0 0 0,-21-1 0,21 1 15,0 0-15</inkml:trace>
  <inkml:trace contextRef="#ctx0" brushRef="#br0" timeOffset="23017.17">12806 5144 0,'0'84'31,"0"-63"-31,-21 1 0,21-1 16,-22 0-16,22 0 16,-21 0-16,21 0 0,-21 1 15,21-1 1,0-42 15</inkml:trace>
  <inkml:trace contextRef="#ctx0" brushRef="#br0" timeOffset="23206.21">12700 4890 0,'0'0'15,"-21"0"-15,21-22 0,-43 22 32,43 22-1,0-1-15</inkml:trace>
  <inkml:trace contextRef="#ctx0" brushRef="#br0" timeOffset="24029.19">13398 5271 0,'0'0'0,"-84"-43"31,84 22-31,-21 21 0,21-21 0,0 0 16,21 21-1,0-21-15,0 21 0,0 0 0,22 0 16,-22 0-16,21 0 0,0 0 15,-20 21-15,20 0 0,-21 0 0,0 0 16,0 22-16,1-1 0,-22-21 16,0 21-16,0 1 0,-22-1 15,1 0-15,-21-20 0,0 20 0,-1 0 16,1 1-16,-22-22 0,22 21 0,-21-21 16,20 0-16,-20 1 0,20-1 15,22 0-15,-21-21 0,21 0 0,0 0 16,-1 0-16,22-21 15,0 0-15,22-1 16,-22 1-16,42 21 0,-21-21 0,21 0 16,1 21-16,-1 0 0,22 0 15,-1 0-15,1 0 0,-1 0 16,-21 0-16,22 21 0,-1 0 0,1 0 16,-1 22-16,-20-22 0,20 21 15,-20 1-15,-22-22 0,0 21 0,0 0 16,-21 1-16,0 41 0,-21-41 15,0 20-15,0-20 0,-22-1 16,1 0-16,-22 22 0,22-43 0,-21 21 16,-1 1-16,1-22 0,-22 0 0,0 0 15,1 0-15,-1-21 16,0 0-16,1 0 0,-1 0 0,0 0 16,22 0-16,-1-21 0,1-21 0,20 21 15,1-1-15,0-20 0,21 0 16,-1 21-16,22-22 0,0 1 0,0 0 15,22-1-15,-1 1 0,21 0 0,0-1 16,1-20-16,20 20 0,1-20 16,-1-1-16</inkml:trace>
  <inkml:trace contextRef="#ctx0" brushRef="#br0" timeOffset="24540.56">14584 4847 0,'0'0'0,"-21"0"16,-106-63-1,84 63-15,1 0 0,0 0 16,-1 0-16,1 0 0,0 21 16,-1-21-16,22 42 0,-21-21 0,-1 22 15,22-1-15,-21 0 0,21 1 0,0-1 16,-1 0-16,22 1 0,0-1 15,0 0-15,0 1 0,0-22 0,0 21 16,0-21-16,0 1 0,0-1 0,22-21 16,-1 21-16,21-21 0,-21 0 15,0 0-15,1 0 0,20 0 0,0 0 16,-21-21-16,22 0 0,-22 21 16,21-43-16,1 22 0,-22 0 15,21-21-15,0-1 0,-20 1 0,-1 0 16,21-1-16,-21 1 0,0 0 15,-21-1-15,22 1 0,-22 21 0,21-22 16,-21 22-16,0 64 31,0-22-31,0 0 0,0 21 0,0 1 16,0-1-16,0 0 0,0 1 16,0-1-16,0 0 0,0 1 0,0-22 15,0 21-15,21-21 0,0 0 16,0 22-16,0-43 0,-21 21 15,22 0-15,-1-21 0,0 0 0,0 0 16,0 0-16,0 0 16,1-21-16,-1 0 0,0 0 0</inkml:trace>
  <inkml:trace contextRef="#ctx0" brushRef="#br0" timeOffset="24805.87">15113 4636 0,'0'-64'0,"0"128"0,0-149 0,0 43 15,0-1-15,0 22 0,0 0 0,0 0 16,0 0-16,0 42 16,0 0-16,0 21 15,0 1-15,0-1 0,0 0 0,-21 1 16,21 20-16,-21 1 0,21-1 16,0 1-16,-22-1 0,22 1 0,-21-22 15,21 21-15,-21-20 0,21-1 0,0 0 16,0 1-16,0-22 0,0 0 15,0 0-15,0 0 0,21-21 16,0 22-16,1-22 0,-1 0 16,0 0-16,0-22 0,0 22 15,0-21-15,22 0 0,-22 0 0</inkml:trace>
  <inkml:trace contextRef="#ctx0" brushRef="#br0" timeOffset="25042.17">15769 4932 0,'0'0'0,"21"0"16,-42 21 0,0 0-16,0 0 0,21 1 15,-21-1-15,-1 0 0,-20 0 16,21 21-16,0-20 0,0 20 16,21-21-16,-22 0 0,1 0 0,21 22 15,-21-22-15,21 0 0,0 0 16,0 0-16,0 1 15,21-22-15,0 0 0,1 0 16,-1 0-16,0 0 0,0 0 16,0-22-16,22 1 0,-22 0 0,0 21 15</inkml:trace>
  <inkml:trace contextRef="#ctx0" brushRef="#br0" timeOffset="25741.71">16298 4953 0,'0'0'0,"21"0"0,-21 21 15,-21 0-15,-21 1 16,21-1-16,0 0 16,-1 21-16,-20-21 0,21 22 0,0-22 15,-22 21-15,22-21 0,0 22 16,21-22-16,0 0 0,0 21 16,0-20-16,0-1 0,0 0 15,21-21-15,0 0 0,1 0 16,-1 0-16,0 0 0,0 0 0,0 0 15,0 0-15,1 0 0,-1 0 0,-21-21 16,0 0-16,0-1 0,0 1 16,0 0-16,0 0 0,0-21 0,0 20 15,0-20-15,0 0 0,0-1 16,21 1-16,-21 0 0,21-1 16,0 1-16,-21 0 0,21 21 0,1-22 15,20 22-15,-21 0 0,0 21 16,0 0-16,22 0 0,-22 0 0,0 0 15,21 0-15,-20 21 0,20 21 16,-21 1-16,21-1 0,1 0 0,-22 1 16,21-1-16,-21 0 0,1 22 15,-1-22-15,-21 1 0,21-22 0,-21 21 16,0-21-16,0 22 0,0-22 0,0 0 16,-21 0-16,0 0 0,-1-21 15,1 21-15,0-21 16,0 0-16,21-21 15,-21 0-15,21 0 16,0 0-16,0-22 0,21 22 16,0-21-16,-21 21 0,42-22 15,-20-20-15,-1 21 0,21-22 0,0 22 16,1-22-16,-1 1 0,22 20 16,-22 1-16,21 21 0,1 0 0,-22 0 15,22 21-15,-22 0 0,0 0 0,1 42 16,-22-21-16,0 21 0,0 1 15,0 20-15,-21-20 0,0 20 0,0-21 16,-21 22-16,0-22 0,0 22 16,0-22-16,-22-21 0,22 22 15,0-22-15,-21 21 0,21-21 0,-1 0 16,1-21-16,0 22 0,0-22 16,0 0-16,0 0 15,-1 0-15,22-22 0,-21 1 16,0 0-16,21 0 0</inkml:trace>
  <inkml:trace contextRef="#ctx0" brushRef="#br0" timeOffset="25962.17">16637 4403 0,'0'0'0,"-21"-21"0,-127-22 31,148 22-31,-22 21 0,1 0 16,0 0 15,0 21-31,0 0 16,0-21 0,-1 0-16,1 22 0,-21-22 0</inkml:trace>
  <inkml:trace contextRef="#ctx0" brushRef="#br0" timeOffset="26157.41">14922 4720 0,'0'0'0,"-42"43"0,0-22 0,-1 0 0,22 0 16,0-21-16,21 21 0,0 0 16,21-21-16,22 0 15,-22 0-15,21 0 0,0 0 16,22 0-16,-22 0 0,22-21 0,-1 21 15,-20 0-15,20-21 0,1 21 16,-22-21-16,0 21 0,-21-21 16,1 21-16,-1 0 0</inkml:trace>
  <inkml:trace contextRef="#ctx0" brushRef="#br0" timeOffset="27330.62">762 6943 0,'0'0'0,"0"-21"31,0-1-16,0 1 1,21 21-16,0 0 16,0 0-16,1 0 15,-1 0-15,0 21 16,0 1-16,-21-1 0,0 0 16,0 0-16,0 0 0,0 22 0,0-22 15,0 21-15,-21-21 0,0 22 16,0-1-16,-22-21 0,22 21 15,0-20-15,-21-1 0,20 0 16,1 0-16,0 0 0,0-21 16,0 0-16,0 0 0,-1 0 0,1 0 15,21-21 1,0 0 0,0 0-16,21 0 0,1 21 0,-1-22 15,21 1-15,-21 21 0,22 0 16,-1 0-16,0 0 0,-21 0 0,22 0 15,-1 21-15,0-21 0,1 22 16,-22-1-16,21 21 16,-21-21-16,1 22 0,-1-1 0,-21-21 0,0 21 15,0 1-15,-21-1 16,-1-21-16,-20 22 0,21-22 0,-21 21 16,-1-21-16,1 0 0,0 1 15,-22-1-15,22 0 0,-22-21 16,22 0-16,-22 0 0,1 0 0,21 0 15,-22 0-15,22 0 0,-1 0 16,22-21-16,-21 0 0,21 21 0,21-22 16,0 1-16,0 0 0,0 0 15,21 0-15,0 0 16,21-1-16,1 1 0,20 0 0,-20 0 16,20 0-16,1 0 0</inkml:trace>
  <inkml:trace contextRef="#ctx0" brushRef="#br0" timeOffset="27521.67">1863 7345 0,'0'0'0,"-22"0"47,44-21-16,-1 0-31</inkml:trace>
  <inkml:trace contextRef="#ctx0" brushRef="#br0" timeOffset="28590.01">3514 7027 0,'-43'-42'15,"86"84"-15,-107-84 32,43 42-32,21 21 0,-21 0 15,21 22-15,0-1 16,-21 0-16,-1 22 0,22-1 0,-21 1 15,21-1-15,-21 1 0,0-22 16,0 22-16,0-1 0,-1-20 0,-41 62 16,21-62-16,20-1 15,-20 0-15,0 1 0,21-22 0,-22 0 16,22 0-16,-21-21 0,-1 0 16,22 0-16,-21-21 0,21 0 0,-22 0 15,22 0-15,0-22 0,0 1 16,0 21-16,21-43 0,-21 22 0,21 0 15,0-22-15,0 1 0,0-1 16,21 1-16,0 20 0,-21 1 0,21-22 16,0 43-16,0 0 15,1 0-15,-1 21 0,0 0 16,0 21-16,0 21 0,0 1 16,1-1-16,-1 0 0,0 22 0,0-1 15,0-20-15,0 20 0,1-20 16,-22-1-16,21 21 0,0-20 0,0-1 15,0 0-15,0 1 0,1-1 16,-1-21-16,21 0 0,-21 1 0,22-22 16,-1 0-16,-21 0 0,21 0 0,1-22 15,-1 1-15,0 0 0,1 0 16,20-21-16,-20-1 0,-22 1 0,21 0 16,-21-1-16,0 1 15,1-22-15,-22 1 0,0-1 0,0-20 16,0 20-16,0-20 0,-22 20 15,22 1-15,-42-1 0,21 1 0,0 20 16,-22 1-16,1 0 0,21-1 16,-21 22-16,-1 0 0,1 0 0,0 21 15,20 0-15,-20 0 0,21 21 16,-21 0-16,20 21 0,1-20 16,0 20-16,0 21 0,21-20 0,0 20 15,0 1-15,0-1 0,0 1 16,0-1-16,0 1 0,21-22 15,0 22-15,22-22 0,-22-21 0,21 21 16,-21-20-16,22-1 0,-1-21 16,0 21-16,22-21 0,-22 0 0,0 0 15,1 0-15,-1 0 0,0-21 0,1 0 16,-22-1-16,21 1 0,1 0 16,-22-21-16,0 21 0,21-1 0,-21-20 15</inkml:trace>
  <inkml:trace contextRef="#ctx0" brushRef="#br0" timeOffset="28762.77">4191 7366 0,'0'0'0,"21"21"0,-21 0 0,0 22 16,0-22-16,0 0 0,0 0 15,0 22-15,0-22 0,0 0 16,0 0-16,0 0 0,0 0 0,-21 1 16,21-1-16,0 0 15,0 0-15,0-42 31,0 0-31,0 0 16</inkml:trace>
  <inkml:trace contextRef="#ctx0" brushRef="#br0" timeOffset="28938.17">4233 7070 0,'0'0'0,"0"-21"15,-21 21-15,21-22 0,-21 22 16,0 0-1,21 22 17,0-1-17,21 0 1,0-21-16</inkml:trace>
  <inkml:trace contextRef="#ctx0" brushRef="#br0" timeOffset="29960.15">4445 7557 0,'0'0'0,"0"84"31,21-84-31,0 0 0,0 0 0,1 0 16,-1 0-16,21 0 0,0 0 16,1-21-16,-1 0 0,22-21 0,-22 20 15,21-20-15,-20 21 0,-1-21 16,0-1-16,-20 1 0,-1 0 0,21-1 15,-42 1-15,0 0 0,0-1 16,0 22-16,0-21 0,0 21 0,0-1 16,0 1-16,-21 21 0,0 0 15,0 0-15,-1 0 0,1 0 16,-21 0-16,21 43 0,0-22 0,-1 21 16,1 0-16,0 1 0,0 20 15,0-20-15,0 20 0,-1 1 0,1 20 16,0-20-16,21-1 0,-21 1 0,0 20 15,0 1-15,21 0 0,0 21 16,0-22-16,0 1 0,0 0 0,0-1 16,0 1-16,0 0 0,0-1 0,0 1 15,0 0-15,0-22 0,0 1 16,0-1-16,0 1 0,21-22 16,0 0-16,0-21 0,-21 22 0,21-22 15,0-21-15,1 0 0,-1 0 16,0 0-16,0-21 0,21 0 0,-20-22 15,20 1-15,-21 0 0,21-1 0,-20-20 16,20-1-16,0 1 0,-21-1 16,1 1-16,-1-22 0,0 22 0,-21-1 15,0-21-15,0 22 0,0-1 16,0-20-16,-21 20 0,0 1 0,-22-1 16,22 22-16,-21 0 0,-22-1 15,22 1-15,0 21 0,-1 0 16,1-1-16,0 1 0,20 21 0,-20 0 15,21 0-15,21-21 16,21 21 0,0 0-16,22 0 0,-1-21 0,0 0 15,22 21-15,-22-21 0,22-1 16,-1 1-16,1 0 0,-1 0 0,22-21 16,-22 20-16,22-20 0,-22 0 15,1-1-15,-22 22 0,22-21 0,-22 0 16,-21-1-16,0 1 0,1 21 0,-22-22 15,0 22-15,0 0 0,0 0 16,0 0-16,-22 21 0,1-21 16,0 21-16,0 0 15,0 0-15,0 21 0,21 0 16,0 21-16,-22 1 0,22-1 0,-21 0 16,21 22-16,0-1 0,0 22 15,0-22-15,-21 22 0,21-21 0,0 20 16,-21 1-16,21 21 0,0-22 15,-21 22-15,21-21 0,0 0 0,-21 20 16,21-20-16,-22 0 0,1-1 0,21 1 16,0 0-16,0-22 0,0 1 0,0-1 15,0 1-15,0-22 0,0 0 16,0 1-16,0-1 0,21-21 16,-21 0-16,22-21 0,-1 0 0,0 0 15,0 0-15,0 0 0,0 0 16,1-21-16,-1 0 0,21-21 0,-21-1 15,22 22-15,-1-42 0,-21 20 0,21-20 16,1-1-16,-22 1 0,0 21 16,0-22-16,0 1 0,-21-1 0,0 1 15,0 20-15,-21-20 0,0 20 0,0-20 16,-21 21-16,20-1 0,-20 1 16,0 0-16,-22-1 0</inkml:trace>
  <inkml:trace contextRef="#ctx0" brushRef="#br0" timeOffset="30617.93">3450 7472 0,'-63'0'0,"126"0"0,-211 0 16,84 0-16,22 0 0,-21 0 0,20 0 15,1 0-15,21 0 0,0 0 16,-1 0-16,44-21 16,20 21-16,0 0 15,22 0-15,-1-21 0,43 21 16,0 0-16,0-22 0,0 22 0,21 0 16,0 0-16,21-21 0,-21 21 15,21 0-15,0 0 0,-21 0 0,0 0 16,-21 0-16,0 0 0,-22 21 15,1-21-15,-43 22 0,22-1 0,-43 0 16,0-21-16,-21 21 0,0 0 16,0 0-16,-21 1 0,-21 20 0,-1-21 15,1 0-15,-43 22 0,1-22 0,-1 21 16,-21 0-16,0-20 16,1 20-16,-1 0 0,21 22 0,-21-22 15,22 0-15,20 1 0,1 20 16,20-20-16,1-22 0,21 21 0,21 0 15,0-20-15,0-1 0,21 0 0,0 0 16,21-21-16,22 0 0,-1 0 16,1 0-16,21 0 0,20 0 0,-20 0 15,21-21-15,0 0 0,-22 21 16,22 0-16,-21-21 0,-22 21 0,1 0 16,-1 0-16,-20 0 0,-22 0 0,0 21 15,-21 0-15,0 0 0,-21 0 16,0 22-16,-22-22 0,1 21 15,-21 0-15,-1 1 0,-21-1 0,22 0 16,-22 22-16,22-22 0,-1 1 16,1 20-16,20-21 0,1 1 0,21-1 15,0-21-15,21 22 0,0-22 16,0 0-16,21 0 0,0-21 0,21 0 16,22 0-16,-22 0 0,43 0 0,-22-21 15,22 0-15,-21-22 0,20 22 16,1-21-16,0 0 0,-1-22 0</inkml:trace>
  <inkml:trace contextRef="#ctx0" brushRef="#br0" timeOffset="31214.17">6921 6900 0,'0'0'0,"0"22"0,22-1 15,-1-21-15,21 0 16,0 0-16,1 0 0,-1 0 0,0 0 15,1 0-15,20 0 0,1 0 16,-22-21-16,22 21 0,-1 0 0,-21 0 16,1 0-16,-1 0 0,0 0 15,-20 0-15,-1 0 0,-21 21 16,-21-21 0,-22 0-16,22 21 0,-21-21 15</inkml:trace>
  <inkml:trace contextRef="#ctx0" brushRef="#br0" timeOffset="31438.1">7260 6985 0,'0'0'0,"-21"0"0,21 21 31,0 0-31,21 1 16,-21 20-16,21-21 0,-21 21 16,0 1-16,21-1 0,-21 22 15,0-22-15,0 0 0,0 22 0,0-22 16,0 0-16,0 1 0,0-1 0,0 0 15,0-20-15,0-1 0,0 21 16,0-21-16,0 0 0,0-42 47,22 0-47</inkml:trace>
  <inkml:trace contextRef="#ctx0" brushRef="#br0" timeOffset="32017.37">7705 7387 0,'0'0'0,"21"-21"0,0 0 0,0 0 0,-21 42 47,0 0-47,-21 0 0,21 22 16,-21-22-16,0 21 0,21 0 0,0-20 16,0 20-16,0-21 0,0 0 0,0 22 15,0-22-15,0 0 0,0 0 16,0 0-16,21-21 0,0 0 0,0 21 15,21-21-15,-20 0 0,-1 0 0,21 0 16,0-21-16,-20 0 0,20 0 16,0 0-16,-21 0 0,22-1 15,-1-20-15,-21 21 0,0-21 0,22 20 16,-22-20-16,-21 21 0,21-21 16,-21 20-16,0 1 0,0 0 15,0 0-15,0 0 16,0 42-1,0 0-15,-21 0 0,21 0 0,0 1 16,0 20-16,0-21 0,0 21 16,0 1-16,0-1 0,0 0 0,0 1 15,0 20-15,0-20 0,0 20 0,0 1 16,0-1-16,0 1 0,21-1 16,-21 1-16,21-1 0,-21 1 15,0-1-15,0 1 0,0-22 0,21 0 16,-21 22-16,0-22 0,0 0 15,0 1-15,0-22 0,0 21 0,0-21 16,0 1-16,0-1 0,-21 0 0,0 0 16,0-21-16,-21 0 0,-1 0 15,22 0-15,-42 0 0,20 0 0,1-21 16,-22 0-16,1 0 0,21-1 0,-22 1 16,22 0-16,-1-21 0,1 21 15,0-1-15,21 1 0,-1-21 16,22 21-16,0-22 0,0 22 0,43-63 15,-22 41-15,21-20 0,1 20 16,-1-20-16</inkml:trace>
  <inkml:trace contextRef="#ctx0" brushRef="#br0" timeOffset="32309.82">8721 7197 0,'0'0'16,"0"-21"-16,21-22 0,-21 22 0,0 0 15,-21 21 1,21 21-16,0 0 0,-22 0 16,22 22-16,-21 20 0,21-20 15,0 20-15,0 1 0,0-1 16,0 1-16,0 20 0,0-20 0,0-1 16,21 1-16,-21 20 0,0-20 15,0-1-15,0 1 0,0-1 0,0 1 16,0-1-16,0-20 0,0-1 0,0 0 15,0 1-15,0-22 0,0 0 0,0 0 16,0 0-16,0-42 31,0 0-31,0-21 0,0 21 0,0-22 16</inkml:trace>
  <inkml:trace contextRef="#ctx0" brushRef="#br0" timeOffset="32597.12">8572 7472 0,'0'0'0,"0"-64"0,-21-147 32,21 168-32,0 22 0,0 0 15,21 0-15,22 0 0,-1 21 16,-21 0-16,22 0 0,-1 0 16,0 0-16,22 21 0,-22 0 15,-21 0-15,22 0 0,-1 22 0,-21-22 16,-21 21-16,0 1 0,0-1 15,0 0-15,0-21 0,0 22 0,-21-22 16,0 21-16,-22-21 0,22 1 0,-21-1 16,21 0-16,0 0 0,-22 0 15,22-21-15,0 0 0,0 0 0,21-21 32,0 0-32,21 0 0,0 0 15,21-1-15,-20 1 0</inkml:trace>
  <inkml:trace contextRef="#ctx0" brushRef="#br0" timeOffset="33205.12">9334 7345 0,'0'0'0,"0"21"0,0 0 16,22-21 0,-1-21 15,0 0-31,0 0 0,0 0 0,0-1 15,-21 1-15,22 0 0,-1-21 16,0 21-16,0-1 0,0-20 0,-21 21 16,21 0-16,-21 0 0,0-1 0,0 1 15,-21 21 1,0 0-16,0 0 16,0 21-16,0 1 0,-1-1 15,1 0-15,0 21 0,0-21 16,21 22-16,0-1 0,-21 0 0,21 1 15,0-22-15,0 21 0,0-21 0,0 22 16,0-22-16,0 0 0,0 0 16,21 0-16,0-21 0,0 0 0,0 22 15,1-22-15,-1 0 0,21 0 0,-21 0 16,22-22-16,-1 1 0,0 0 16,1 0-16,-1 0 0,0 0 0,22-1 15,-22-20-15,0 0 0,1 21 16,-1-22-16,0 1 0,-20 21 15,-1 0-15,-21-22 0,0 22 0,0 0 16,-21 21 0,-1 0-16,1 0 0,-21 0 15,21 0-15,0 21 0,-1 0 0,1 0 16,21 1-16,0-1 0,0 21 16,0-21-16,0 0 0,21 1 0,1 20 15,-1-21-15,0 0 0,21 0 0,-21 1 16,-21-1-16,22 0 0,-22 0 15,0 0-15,0 0 0,-22 1 16,1-1-16,0-21 0,0 21 0,-21-21 16,20 0-16,-20 21 15,21-21-15,-21 0 0,20 0 0,1 0 16,21-21-16,0 0 0,0 0 16,21-1-16,1 1 0</inkml:trace>
  <inkml:trace contextRef="#ctx0" brushRef="#br0" timeOffset="34198.11">11070 7472 0,'0'0'0,"21"0"0,0 21 31,1-42-31,-1 21 16,0-21-16,0 0 0,0-1 0,0-20 15,22 21-15,-22-21 0,0-1 0,21 1 16,-20 0-16,-1-1 0,21 22 16,-21-21-16,0-1 0,1 1 0,-22 21 15,21-21-15,-21 20 0,0 1 0,0 0 16,0 42 0,0 0-1,0 1-15,0-1 0,-21 21 16,-1 0-16,22 1 0,-21-1 15,0 0-15,0 1 0,21 20 0,-21-20 16,0-1-16,21 0 0,0 1 0,0-1 16,0-21-16,0 21 0,0-20 15,0-1-15,0 0 0,21-21 16,0 0-16,21 0 0,-21 0 16,1 0-16,20-21 0,-21 0 15,0-1-15,22-20 0,-22 21 0,0-21 16,0 20-16,0-20 0,0 0 0,-21-22 15,0 22-15,0 0 0,0 20 16,0-20-16,-21 0 0,0 21 16,0-1-16,-21 1 0,20 0 0,-20 0 15,0 21-15,21 0 0,-22 0 16,22 0-16,-21 0 0,21 0 0,21 21 16,0 0-1,42-21-15,-21 0 0,21 0 16,1 0-16,-1 0 0,0 0 0,1 0 15,-1 0-15,22-21 0,-22 21 16,21-21-16,-20 0 0,20 0 0,-20-1 16,-1 1-16,21 21 0,-20-21 0,-1 0 15,-21 0-15,0 21 0,1-21 16,-1 21-16,-42 0 31,21 21-15,-22 0-16,1 0 0,0 0 0,21 22 15,-21-22-15,21 21 0,-21 0 0,21 1 16,0-1-16,-21 22 0,21-1 16,-22-21-16,1 22 0,21-1 0,0 22 15,-21-21-15,0-1 0,21 1 0,-21-1 16,0 22-16,21-22 0,-22 1 0,22 20 16,0 1-16,-21-21 15,0 20-15,0-20 0,21-1 0,-21 1 16,0-1-16,-1 1 0,1-22 0,21 0 15,0 1-15,-21-1 0,21-21 0,0 0 16,0 1-16,0-1 0,-21-21 16,0 0-1,21-21-15,-21-1 0,-1 1 16,1 0-16,21-21 0,0-1 0,0 22 16,0-42-16,0 20 0,0-20 0,0-1 15,0 1-15,21-1 0,1-20 0,-22 20 16,21-20-16,0-1 0,0 21 15,0 1-15,0-22 0,1 22 0,20-1 16,-21 1-16,0-1 0,22 22 0,-22-22 16,21 43-16,0-21 15,-20 0-15,20 20 0,-21 1 0,0 0 16,22 0-16,-22 0 0,0 21 0,0-21 16</inkml:trace>
  <inkml:trace contextRef="#ctx0" brushRef="#br0" timeOffset="34990.14">14372 6879 0,'0'0'0,"106"-42"31,-85 21-31,0 0 0,22-1 0,-22 1 15,0-21-15,21 21 0,-21-22 16,1 22-16,-1 0 0,-21-21 16,0 21-16,0-1 0,0 1 0,0 0 15,-21 21-15,-22 0 16,1 0-16,0 0 0,-1 21 0,-20 0 16,20 22-16,-20-22 0,21 21 15,-22-21-15,22 22 0,21-22 0,-22 21 16,43 1-16,0-22 0,0 21 0,0-21 15,43 22-15,-22-1 0,21-21 16,-21 21-16,22-20 0,20 20 0,-21-21 16,1 21-16,-1-20 0,-21 20 0,22-21 15,-1 21-15,-21-20 0,0 41 16,-21-42-16,0 0 16,0 1-16,-21-1 0,0-21 0,-21 21 15,-1 0-15,1-21 0,0 0 16,-22 0-16,1 0 0,20 0 0,-20 0 15,-1 0-15,22-21 0,0 0 16,-1 0-16,22-1 0,0-20 0,0 21 16,21-21-16,0 20 0,0-20 0,0 0 15,0 21-15,21-22 0,0 22 16,0 0-16,43 0 0,-22 0 0,22-1 16,-1 1-16,85 0 15,-84 0-15,-1 0 0,1 21 16,-1-21-16,1 21 0,-1 0 0</inkml:trace>
  <inkml:trace contextRef="#ctx0" brushRef="#br0" timeOffset="35541.51">14817 6922 0,'63'-22'0,"-42"22"0,22 0 16,-170 22-16,275-44 0,-127 22 0,-21 22 16,0-1-16,0 0 0,-21 0 15,0 0-15,-1 22 0,1-22 16,0 21-16,21-21 0,-21 22 0,0-1 16,21 0-16,0-21 0,0 22 0,0-22 15,0 21-15,0-21 0,21 1 16,0-1-16,0-21 0,22 0 0,-22 0 15,21 0-15,0 0 0,1 0 16,20-21-16,-20-1 0,-1 1 16,0 0-16,1 0 0,41-43 15,-63 22-15,1 21 0,-1-21 16,0 20-16,-21-20 0,0 21 0,0-21 16,0 20-16,0 1 0,0 0 0,0 0 15,-21 21 1,21 21-16,-21-21 15,21 42-15,-22-20 0,22 20 0,0 0 16,0 1-16,0 20 0,0-21 16,0 22-16,0 21 0,0-22 0,0 1 15,0 20-15,0-20 0,0 20 0,22 1 16,-22 0-16,21-1 0,-21 1 16,0 0-16,0-1 0,21 1 15,-21-21-15,21 20 0,-21 1 0,21-22 16,-21 22-16,0-21 0,0-1 0,0 1 15,0-1-15,0-21 0,-21 1 16,0-1-16,0 0 0,0 1 0,-1-22 16,-20 0-16,21 0 0,-21 0 0,20-21 15,-20 0-15,0 0 0,-1 0 0,-20-21 16,21 0-16,-22 0 0,22 0 0,-22-22 16,22 1-16,0 0 0,-22-22 15,22 22-15,21-22 0,-22 1 16,22-1-16,0 1 0,21 21 0,0-22 15,0 22-15,0-22 0,0 22 16,21-22-16,21 1 0,-20 21 0,20-22 16,0 1-16,1-1 0,20 1 0,1-1 15</inkml:trace>
  <inkml:trace contextRef="#ctx0" brushRef="#br0" timeOffset="35985.47">15642 7133 0,'0'0'0,"21"-42"0,-21 21 15,0 0-15,0-1 0,0 1 16,0 0 0,0 42-1,0 0-15,0 1 16,0-1-16,0 21 0,0-21 16,0 22-16,0-22 0,0 21 15,0 0-15,-21-20 0,21 20 0,0-21 16,0 0-16,0 0 0,0 1 0,0-1 15,0-42 17,0-1-32,0 1 15,0-21-15,0 21 16,0 0-16,0-22 0,0 1 0,0 0 16,0 20-16,21-20 0,0 0 0,-21 21 15,22-22-15,-1 22 0,0 0 16,0-21-16,0 42 0,22-22 0,-22 1 15,0 21-15,21 0 0,-21 0 16,1 21-16,20 1 0,-21-1 0,0 21 16,-21-21-16,0 22 0,0-1 0,0 0 15,0 1-15,0-1 0,0 0 16,-21 1-16,21-22 0,-21 21 16,0-21-16,21 0 0,0 1 0,0-1 0,0 0 15</inkml:trace>
  <inkml:trace contextRef="#ctx0" brushRef="#br0" timeOffset="36286.16">16573 7070 0,'0'-21'16,"0"42"-16,0-64 0,0 22 0,0 0 15,0 0-15,-21 0 0,0 0 16,0 21-16,0 0 0,0-22 0,-1 22 15,1 0-15,-21 0 0,21 0 16,0 22-16,-1-1 0,1 0 16,-21 0-16,42 0 0,-21 0 0,0 22 15,21-1-15,-22 0 0,22 1 16,0-1-16,0 0 0,0 1 0,0-22 16,22 21-16,-1 1 0,0-22 0,0 0 15,0 0-15,22 0 0,-22 0 16,21-21-16,0 0 0,-20 0 0,20 0 15,0 0-15,-21 0 0,22-21 0,-1 0 16,-21 0-16,22 0 0,-22-22 16,21 22-16,-21-21 0</inkml:trace>
  <inkml:trace contextRef="#ctx0" brushRef="#br0" timeOffset="37329.19">16912 6964 0,'0'0'0,"0"-64"0,0 22 0,0 0 0,0-1 15,0 1-15,0 0 0,0 21 16,0-1-16,0 1 0,0 0 0,0 42 15,0 0-15,0 1 16,-21-1-16,21 21 0,0 0 16,0 1-16,0-22 0,0 21 0,-21 1 15,21-1-15,0 0 0,0 22 0,0-22 16,0 0-16,-21 1 0,21-1 16,-22 0-16,22 1 0,0-1 0,0-21 15,0 22-15,0-22 0,-21 0 16,21 0-16,0-42 31,0 0-31,21 0 0,-21-1 16,22 1-16,-1-21 0,-21 0 15,21-1-15,0 1 0,0 21 0,0-22 16,1 1-16,-1 0 0,0 21 16,21-1-16,-21 1 0,1 0 0,20 21 15,-21 0-15,0 0 0,0 0 0,1 0 16,-1 0-16,-21 21 0,0 0 15,0 1-15,0-1 0,0 21 0,0-21 16,0 22-16,0-22 0,0 21 16,0-21-16,0 22 0,0-22 15,0 0-15,0 21 0,0-21 0,0 1 16,21-1-16,0-21 0,0 0 16,0 0-16,22 0 0,-22 0 15,21 0-15,-21-21 0,22-1 0,-1 22 16,-21-21-16,0 0 0,22-21 0,-22 21 15,0-22-15,0 22 0,0-21 16,-21 21-16,0-22 0,0 22 0,0-21 16,0 21-16,0-1 0,0 1 15,-21 21 1,0 0-16,0 21 16,21 1-16,0-1 15,0 0-15,0 0 0,0 0 16,0 0-16,0 1 0,0-1 0,0 0 15,0 21-15,0-21 0,0 1 0,0 20 16,0-21-16,21 0 0,-21 0 16,0 1-16,21-1 0,-21 0 0,21 0 15,1-21-15,-1 0 16,0 0-16,0 0 0,0 0 16,0 0-16,1 0 0,-1-21 0,0 0 15,21 0-15,-21-1 0,1 1 16,-1 0-16,21-21 0,-21-1 15,0 1-15,1 21 0,-1-21 0,0-1 16,0 22-16,0 0 0,-21-21 0,0 20 16,-21 44 15,0-1-31,21 0 0,0 0 0,-21 0 16,21 22-16,-21-22 0,21 21 15,0 0-15,0-20 0,0-1 0,0 21 16,0-21-16,0 0 0,0 1 15,0-1-15,21 0 0,0 0 0,0-21 16,0 0-16,0 0 0,1 0 0,-1 0 16,0 0-16,21 0 0,-21-21 15,1 21-15,-1-21 0,0 0 16,0-22-16,0 22 0,0-21 16,-21-1-16,22 1 0,-22 0 0,0 21 15,0-22-15,0 1 0,0 0 0,-22-1 16,1 22-16,0 0 0,-21 0 0,21 0 15,-1 21-15,-20 0 0,21 0 16,-21 0-16,20 0 0,1 0 0,-21 21 16,42 0-16,-21 0 0,21 0 0,0 0 15,0 1-15,0 20 16,0-21-16,21 0 0,0 0 0,0 1 16,0-1-16,22-21 0</inkml:trace>
  <inkml:trace contextRef="#ctx0" brushRef="#br0" timeOffset="37801.14">18838 7091 0,'0'0'0,"0"-21"0,0 0 15,0-1-15,21 1 0,-21 0 16,0 42 0,0 0-1,0 1-15,-21-1 0,21 21 16,-21-21-16,21 22 0,0-22 0,-21 21 15,21-21-15,-21 22 0,21-22 16,0 0-16,0 0 0,0 0 0,0 0 16,0 1-16,0-1 15,0-42 1,0-1 0,0 1-16,0 0 0,0 0 0,0 0 15,0-22-15,0 22 0,0-21 16,21 0-16,0-1 0,0 22 0,0-21 15,1-1-15,-1 1 0,21 21 0,-21-21 16,22 20-16,-22 1 0,21 0 16,-21 21-16,22 0 0,-22 0 15,21 0-15,-21 21 0,0 0 0,1 1 16,-1-1-16,0 21 0,-21 0 16,0-20-16,0 20 0,0 0 15,0 1-15,0-1 0,0-21 0,0 21 16,-21-20-16,21 20 0,-21-21 0,21 0 15,0 0-15,0 1 16,0-44 0,0 1-16,21 0 15,0 21-15,0-21 0</inkml:trace>
  <inkml:trace contextRef="#ctx0" brushRef="#br0" timeOffset="38001.31">19706 7006 0,'0'-21'0,"0"42"0,21-42 0,-21 42 31,0 0-15,0 1-16,-21-1 0,0 0 0,21 21 15,-21-21-15,21 1 0,-21-1 16,21 21-16,-22-21 0,1 0 0,21 1 16,0-1-16,0 0 0</inkml:trace>
  <inkml:trace contextRef="#ctx0" brushRef="#br0" timeOffset="38161.14">19685 6900 0,'0'0'0,"0"-21"0,-64-42 15,64 42 1,-21 21-16,0 0 15,21 21-15,0 0 16</inkml:trace>
  <inkml:trace contextRef="#ctx0" brushRef="#br0" timeOffset="39058.16">20299 7091 0,'0'0'0,"-21"0"0,-1 0 16,44 0 15,-1 0-15,21 0-16,-21 0 0,0-21 15,22 21-15,-22 0 0,21 0 16,-21 0-16,1 21 0,-1 0 16,-21 0-16,0 0 0,0 1 15,0 20-15,0-21 0,-21 21 0,-1 1 16,-20-1-16,0-21 0,-1 22 0,1-22 16,0 21-16,-1-21 0,-20 22 15,21-22-15,-1 0 0,22 0 0,-21 0 16,21-21-16,-22 21 0,22 1 15,21-44 1,21 22 0,0-21-16,1 21 0,-1 0 15,21-21-15,0 21 0,1 0 16,20 0-16,-20 0 0,20 21 0,22 0 16,-22-21-16,1 22 0,20-1 15,-20 21-15,-1-21 0,1 22 0,-1-1 16,-20 0-16,-1 1 0,-21-1 0,0 21 15,-21-20-15,0 20 0,0-20 16,-21 20-16,0-21 0,-21 22 0,-1-22 16,1 1-16,-21-1 0,-1 0 0,-21 1 15,22-22-15,-22 21 0,22-21 0,-22 0 16,22 1-16,-22-1 0,0-21 16,1 0-16,20 0 0,-21 0 0,1 0 15,20 0-15,1-21 0,-1-1 0,1 1 16,42-21-16,-22 21 15,22-22-15,21 22 0,0-21 0,0 0 16,0-1-16,21 1 0,0 0 0,22-1 16,-1-20-16,0 20 0,22-20 15,-22-1-15,22 22 0,-1-21 0,1 20 16</inkml:trace>
  <inkml:trace contextRef="#ctx0" brushRef="#br0" timeOffset="39553.61">21315 6943 0,'0'0'0,"0"-21"0,-21-1 0,-1 1 16,1 21-16,0-21 0,0 0 16,0 21-16,0 0 0,-1-21 0,1 21 15,0 0-15,-21 0 0,21 0 16,-22 21-16,22 0 0,-21 0 0,21 0 15,-22 22-15,22-22 0,0 0 0,0 21 16,0 1-16,-1-22 0,22 21 16,0 1-16,0-22 0,0 21 0,0 0 15,0-20-15,22-1 16,-1 0-16,0-21 0,0 0 0,21 0 16,-20 0-16,-1 0 0,21 0 15,-21-21-15,0 0 0,22-1 16,-22 1-16,21-21 0,-21 21 0,22-22 15,-22 22-15,0-21 0,0 0 16,0 20-16,1-20 0,-22 0 0,0 21 16,0-1-16,0 1 0,0 0 0,0 0 15,0 42 1,0 0-16,0 0 0,0 1 16,0-1-16,0 21 0,0-21 15,0 22-15,0-22 0,0 21 16,0 0-16,0-20 0,0-1 0,0 21 15,0-21-15,0 0 0,21 1 16,0-1-16,0 0 0,0-21 16,0 0-16,1 0 0,-1 0 15,0-21-15,0 0 0</inkml:trace>
  <inkml:trace contextRef="#ctx0" brushRef="#br0" timeOffset="39821.15">21675 6583 0,'0'0'0,"0"-42"0,21-128 32,-21 149-32,0 0 0,0 42 31,0 0-31,0 22 0,0-1 16,0 0-16,-21 22 0,21-22 0,-22 22 15,1-1-15,21-21 0,-21 1 16,21 20-16,-21-20 0,0-1 0,21-21 15,-21 21-15,21 1 0,0-22 16,-22 21-16,22-21 0,0 1 0,0-1 16,0 0-16,0 0 0,22-21 15,-1 0 1,0 0-16,0-21 0,-21 0 16</inkml:trace>
  <inkml:trace contextRef="#ctx0" brushRef="#br0" timeOffset="40062.15">21865 6922 0,'0'0'16,"0"-22"-16,21 1 0,-21 0 16,0 42 15,0 0-31,-21-21 0,21 22 16,-21-1-16,21 0 0,-21 21 0,21-21 15,-21 1-15,21-1 0,0 21 16,0-21-16,0 0 0,0 1 15,0 20-15,0-21 0,0 0 0,0 0 16,0 1-16,0-1 16,21-21-16,-21 21 0,21-21 15,0 0-15,0 0 0,0 0 16,1-21-16</inkml:trace>
  <inkml:trace contextRef="#ctx0" brushRef="#br0" timeOffset="40770.33">22225 7091 0,'0'0'0,"0"-21"0,0 0 15,0-1-15,0 1 0,21 21 0,-21-21 16,-21 21 15,0 0-15,0 21-16,21 0 0,-22 1 16,22-1-16,0 0 0,0 0 0,0 0 15,0 0-15,0 1 0,0-1 16,0 0-16,0 0 0,0 0 0,0 0 15,0 1-15,22-22 16,-1 0-16,0 0 16,-21-22-1,0 1-15,0 0 16,21 0-16,-21 0 0,0 0 0,21-22 16,-21 22-16,0 0 0,0-21 15,21 20-15,1 1 0,-22-21 16,21 21-16,0 0 0,21-22 0,-21 22 15,1 0-15,-1 21 0,21-21 0,-21 21 16,22 0-16,-22 0 0,21 0 16,-21 0-16,0 21 0,22 0 0,-22 0 15,0 0-15,0 1 0,-21 20 16,0-21-16,21 21 0,-21-20 0,0 20 16,0 0-16,0-21 0,0 22 0,-21-22 15,0 21-15,21-21 0,0 1 16,-21-1-16,21 0 0,-21 0 15,0-21-15,21 21 0,-22-21 16,22-21 0,0 0-16,0 0 15,0-22-15,0 22 0,0 0 16,22-21-16,-1 21 0,0-22 0,0 1 16,0 21-16,22-22 0,-22 1 0,21 21 15,-21-21-15,22 20 0,-22 1 16,21 0-16,-21 0 0,22 0 0,-22 21 15,0 0-15,0 0 0,0 0 16,0 21-16,1 0 0,-1 21 16,0-20-16,0 20 0,-21-21 0,0 21 0,0 1 15,0-1-15,0 0 16,0 1-16,0-1 0,-21-21 0,0 22 16,21-22-16,-21 0 0,-1 0 0,22 0 15,0 0-15,0 1 0,-21-22 16,0 0-16,21-22 15,0 1-15,-21 0 16,21 0-16</inkml:trace>
  <inkml:trace contextRef="#ctx0" brushRef="#br0" timeOffset="41003.99">22712 6456 0,'0'0'0,"-21"-21"0,-64 0 32,85-1-32,-21 22 0,0 0 62,21 22-62,-22-22 16,1 21-16,0 0 15,0-21-15</inkml:trace>
  <inkml:trace contextRef="#ctx0" brushRef="#br0" timeOffset="41254.18">21569 6689 0,'0'0'0,"-43"21"0,1-21 16,21 0-16,0 0 0,0 0 15,21 21-15,21-21 16,21 0-16,0 0 0,1 0 0,20 0 16,1 0-16,-1 0 0,1 0 15,-22-21-15,22 21 0,-22 0 16,0 0-16,1 0 0,-22 0 0,0 0 16,0-21-16,-42 21 31,0 0-31,-22 21 0,1-21 15,0 21-15,-22-21 0</inkml:trace>
  <inkml:trace contextRef="#ctx0" brushRef="#br0" timeOffset="42725.64">190 9652 0,'0'0'0,"22"-21"0,-1-21 15,-21 20 1,21 1-16,-21 0 16,21 21-16,0 0 15,-21 21-15,21 0 16,1 1-16,-22 20 0,0 0 15,21 1-15,-21 20 0,0-21 0,0 22 16,0-22-16,0 22 0,-21-22 16,-1 0-16,1 22 0,0-22 0,0 1 15,0-1-15,0 0 0,-22-21 16,22 1-16,0-1 0,21 0 0,-21 0 16,0-21-1,21-21-15,-22 0 0,22 0 16,0-1-16,0 1 0,0 0 15,0 0-15,0-21 0,22 20 16,-1 1-16,0-21 0,0 21 0,0 0 16,22-1-16,-22 1 0,21-21 15,0 21-15,-20 0 0,20-1 0,0 22 16,1-21-16,-22 0 0,0 21 16,21 0-16,-21 0 0,1-21 15,-1 21-15,0 0 16,-21-21-16,21 21 15,-21-21-15,0-1 16,0 1-16,0 0 16,0 0-16,-21 0 0,0 0 15,0 21-15,21-22 0,-22 1 16,1 21-16,0 0 16,21 21-16,0 1 0,0 20 15,0-21-15,0 21 0,0 1 16,0-1-16,0 0 0,0 1 0,0-1 15,0-21-15,0 22 0,0-1 16,0-21-16,0 21 0,0-20 16,0 20-16,0-21 0,0 0 15,0 0-15,0 1 0,0-1 0,0 0 16,21-21 0,0 0-16,1-21 0,-22 0 15,21-1-15,0-20 0</inkml:trace>
  <inkml:trace contextRef="#ctx0" brushRef="#br0" timeOffset="42886.3">1122 9927 0,'0'0'0,"42"0"32,-42-21 14,21 21-46,0 0 0,-21-21 0,22 0 16</inkml:trace>
  <inkml:trace contextRef="#ctx0" brushRef="#br0" timeOffset="44021.48">2857 9356 0,'0'-21'0,"0"42"0,0-64 0,22 43 15,-22 22 1,0 20-16,0-21 0,0 43 15,0-1-15,0 1 0,-22-1 16,1 1-16,0 20 0,-21-20 0,21-1 16,-22 22-16,-20-22 0,20 1 15,-20-1-15,-1 1 0,1-1 16,-1 1-16,1-1 0,21-20 16,-22-1-16,22-21 0,-22 22 0,22-22 15,0 0-15,-1-21 0,1 0 16,21 0-16,-22-21 0,22 0 0,0-22 15,0 1-15,21 0 0,0-22 16,0 22-16,0-22 0,0 1 0,0-1 16,0 1-16,21-1 0,0 1 15,0-1-15,1 1 0,-1-1 0,0 22 16,21 0-16,-21 20 0,1 1 16,-1 21-16,21 0 0,-21 21 15,0 22-15,1-1 0,20 0 16,-21 1-16,0-1 0,22 22 0,-22-22 15,0 21-15,0-20 0,0 20 16,0-20-16,1 20 0,-1-21 0,0 22 16,0-22-16,21-21 0,-20 22 15,-1-22-15,21 0 0,-21 0 0,22-21 16,-22 0-16,21 0 0,0-21 0,1 0 16,-1 0-16,0-22 0,1 1 15,-22 21-15,21-43 0,1 22 0,-1 0 16,-21-22-16,21 22 0,1-22 15,-22 1-15,0-22 0,0 22 0,-21-22 16,0 22-16,0-1 0,-21 1 16,0-1-16,0 1 0,-22 20 15,1 1-15,21 0 0,-43-1 16,22 22-16,0 0 0,-22 21 0,22 0 16,-22 0-16,22 0 0,0 21 15,-1 21-15,1-20 0,0 20 0,21 21 16,-1-20-16,22 20 0,0 1 15,0-1-15,0 1 0,22-1 0,-1 1 16,21-22-16,-21 22 0,22-22 16,-1-21-16,0 21 0,1-20 0,-1-1 15,0 0-15,1 0 0,-22-21 0,21 0 16,0 0-16,-20 0 16,20 0-16,0 0 0,-21 0 0,22-21 15,-22 0-15,0 0 0,21 21 16,-20-22-16,-1 1 0,0 0 0,-21 0 15,21 0-15,-21 0 0,21 21 16,-21 21 0,0 0-16,0 21 15,-21-21-15,21 1 0,-21 20 16,21-21-16,-21 21 0,21-20 0,0-1 16,0 21-16,0-21 0,0 0 15,0 1-15,0-1 0,21-21 31,0 0-31,0 0 0,-21-21 0,21 21 16,1-22-16,-22 1 0,21-21 0</inkml:trace>
  <inkml:trace contextRef="#ctx0" brushRef="#br0" timeOffset="44202.2">3662 9716 0,'0'-22'16,"-64"22"-1,43 0-15,0 0 0,0 0 16,21 22 0,0-1-1,42-21 1,-21 0-16,0 0 0,1 0 16,20 0-16</inkml:trace>
  <inkml:trace contextRef="#ctx0" brushRef="#br0" timeOffset="47014.15">3895 10075 0,'0'0'15,"-22"22"-15,1 41 16,0-42-16,21 0 0,21-21 31,0 0-31,1 0 0,20-21 16,0 0-16,-21 0 0,22 0 0,-1 0 15,0-22-15,1 22 0,-1-21 0,0-1 16,1-20-16,-1 21 0,-21-1 16,22-20-16,-22 20 0,-21-20 0,0 21 15,0-1-15,0 1 0,0 0 16,0-1-16,-21 22 0,-1-21 0,22 21 16,-21 21-16,-21-22 0,21 1 15,0 21-15,-1 0 0,1 0 16,0 21-16,0 1 0,21-1 15,0 0-15,0 21 0,0 22 16,0-22-16,0 22 0,0 20 0,0-20 16,0 20-16,0-20 0,0 21 15,0-22-15,0 22 0,0 21 0,0-22 16,0 1-16,0 0 0,0 20 0,0-20 16,0 0-16,0-1 0,0-20 15,0 21-15,0-1 0,0-20 0,0 20 16,0-20-16,0-1 0,0-20 0,0-1 15,0 0-15,0-20 0,0 20 16,21-42-16,0 21 0,0-21 16,1 0-16,-1-21 0,0 0 15,0-22-15,0 22 0,0-42 16,1 20-16,-1 1 0,21-21 0,-21-1 16,0 1-16,1-1 0,-22 1 0,0-1 15,0 1-15,0-1 0,0 1 16,0 20-16,-22-20 0,-20-1 0,21 22 15,-21 0-15,-1-1 0,1 1 16,21 21-16,-22 0 0,1 21 0,21 0 16,0-22-16,-22 22 0,22 0 0,0 0 15,21-21 1,21 21 0,0-21-16,1 0 0,20 21 15,-21-21-15,43 0 0,-22-1 16,21 1-16,1-21 0,-1 0 0,1-1 15,-1 1-15,-20 0 0,20-22 16,-20 22-16,-1-22 0,0 22 0,1 0 16,-22-22-16,0 43 0,-21-21 15,0-1-15,0 22 0,0 0 0,0 0 16,0 0-16,-21 21 16,0 0-16,-1 0 15,1 21-15,0 0 0,21 0 16,-21 21-16,21 1 0,-21-1 15,21 22-15,0-1 0,0 1 0,0-1 16,-21 22-16,21-22 0,0 22 0,-22 0 16,22-1-16,0 1 0,0 21 15,0-22-15,-21 1 0,21 0 0,0-22 16,-21 22-16,21 0 0,-21-1 0,21-20 16,0-1-16,0 1 0,0-1 15,0 1-15,0-22 0,0 0 0,0 1 16,0-22-16,0 0 0,21 0 0,0-21 15,0 0-15,1 0 0,-1 0 16,0-21-16,0 0 0,21 0 0,-20-22 16,-1 1-16,21 0 0,-21-1 15,22-20-15,-22 21 0,0-22 16,0 1-16,-21 20 0,0-20 0,0-1 16,0 22-16,0-22 0,0 1 0,0-1 15,-21 1-15,0 21 0,-22-22 16,22 22-16,-21-1 0,21 1 0,-22 21 15,22 0-15,-21 0 0,21-1 0,-22 1 16,22 21-16,0 0 0,0 0 16,21-21-16,0 0 15,21 21 1,0-21-16,22 0 0,-22 21 16,21-22-16,-21 1 0,22 21 15,-1-21-15,0 0 0,1 0 16,-1-22-16,0 22 0,1 0 0,-1 0 15,-21 0-15,21 0 0,-20-1 0,-1 1 16,-21 0-16,0 0 16,-21 21 15,-1 0-31,1 0 16,21 21-16,-21 0 15,21 0-15,0 1 16,0-1-16,0 0 0,0 21 0,0-21 15,0 1-15,0-1 0,0 0 0,0 0 16,21 0-16,0 0 0,1-21 16,-1 22-16,0-22 0,0 0 0,0 0 15,0 0-15,22 0 0,-22 0 0,0 0 16,21 0-16,-20-22 0,-1 1 16,21 0-16,-21 21 0,0-21 0,1 0 15,-1 0-15,0-1 0,0 1 16,-21 0-16,0 0 0,0 0 0,0 0 15,0-1-15,0 44 47,21-1-47,-21 0 0,0 0 16,21 0-16,-21 0 16,22 1-16,-1-1 0,-21 0 0,21 0 0,0-21 15,0 21-15,0 0 0,-21 1 0,22-1 16,-1-21-16,0 21 0,0-21 15,0 0-15,22 0 0,-1 0 16,-21 0-16,0 0 0,0 0 0,1-21 16,-1 0-16,0 21 15,0-22-15,0 1 0,0 0 0,1 0 0,-1-21 16,0 20-16,0 1 0,0-21 16,-21 21-16,0-22 0,0 22 15,0-21-15,0 21 0,0 0 0,0-1 16,0 1-16,0 0 0,-21 21 0,0 0 15,0 0-15,0 0 16,21 21-16,0 0 0,-22 1 0,22-1 16,0 0-16,0 21 0,0-21 15,0 22-15,0-22 0,0 21 0,0-21 16,0 1-16,0 20 0,0-21 0,0 0 16,22-21-16,-1 21 0,0 1 15,0-22-15,0 0 0,0 0 16,22 0-16,-22 0 0,64-22 15,-64 1-15,21 21 0,-21-21 0,22 0 16,-22 0-16,21 0 0,-21-22 16,0 22-16,1 0 0,-1-21 0,-21 20 15,0-20-15,21 21 0,-21-21 16,21 20-16,-21 1 0,0 0 16,0 42-1,0 0-15,0 1 16,0-1-16,0 0 0,0 0 0,0 0 15,0 0-15,0 1 0,0 20 0,0-21 16,0 0-16,0 0 0,0 1 16,0-1-16,0 0 15,21-42 32,-21 0-47,21-1 0,1 1 0,-1 0 16,0 0-16,0 0 0,-21-22 15,21 22-15,0-21 0,22 21 0,-22 0 16,0-1-16,0 1 0,0 21 0,1 0 16,-1 0-16,0 21 15,-21 1-15,21-1 0,-21 0 0,0 0 16,21 0-16,-21 22 0,21-22 16,-21 0-16,0 0 0,0 0 15,22 0-15,-22 1 0,21-1 0,0 0 16,0-21-16,0 0 15,0 0-15,1 0 16,-1 0-16,0-21 0,0 0 16,0-1-16,-21 1 0,21 0 0,1 0 15,-1-21-15,0 20 0,0-20 16,0 21-16,0-21 0,1 20 0,-1-20 16,0 21-16,0-21 0,0 20 0,0 1 15,1 0-15,-1 21 16,0 0-16,0 0 0,-21 21 15,0 0-15,0 1 16,0-1-16,0 0 16,0 0-16,0 0 0,0-42 62,0 0-62,0 0 0,0 0 16,0-1-16,0 1 15,-21 0 1,0 21-16,0 0 16,-1 0-16,1 21 0,0-21 15,0 21-15,21 1 0,-21 20 0,0-21 16,-1 21-16,22-20 0,-21 20 16,0-21-16,21 21 0,-21-20 0,21 20 15,0-21-15,0 21 0,0-20 0,0-1 16,0 0-16,0 0 0,21-21 0,0 21 15,0-21-15,22 0 0,-22 0 16,21 0-16,1 0 0,-1 0 0,0 0 16,1 0-16,-1 0 0,0-21 0,1 0 15,-1 0-15,0 0 0,-21-1 16,22 1-16,-22 0 0,42-21 16,-63-1-16,22 22 0,-22-21 0,0 21 15,0-22-15,0 22 16,0-21-16,0 21 0,-22 0 0,1 21 15,0 0-15,0 0 0,0 0 0,0 0 16,-1 21-16,1 0 0,0 21 16,0-21-16,21 1 0,0 20 0,0-21 15,0 21-15,0-20 0,0-1 0,0 21 16,0-21-16,21 0 0,0-21 16,0 22-16,1-22 0,-1 0 0,0 21 15,21-21-15,-21 0 0,22 0 16,-1 0-16,0 0 0,1 0 0,20 0 15,-20-21-15,20 21 0,1-22 16,-1 1-16</inkml:trace>
  <inkml:trace contextRef="#ctx0" brushRef="#br0" timeOffset="47777.65">9906 9081 0,'0'0'0,"0"-43"0,0-20 31,-21 84-15,0 0-16,21 21 0,0-20 15,-22 20-15,1 0 0,21 22 0,-21-22 16,21 22-16,0-22 0,0 21 0,-21 1 16,21-22-16,-21 22 0,0-22 15,21 0-15,-22 1 0,1-1 0,21 0 16,0-20-16,-21-1 0,21 0 15,-21 0-15,21-42 32,0 0-32,0-22 0,0 22 15,0 0-15,0-21 0,0 21 16,0-22-16,21 1 0,0 0 0,0 20 16,1-20-16,-1 21 0,21-21 15,0 20-15,1 1 0,-1 0 0,22 0 16,-1 21-16,-21 0 0,22 0 0,-22 0 15,1 0-15,-1 21 0,0 0 16,1 0-16,-22 22 0,0-1 16,-21-21-16,0 22 0,0-1 0,0 0 15,-21 1-15,-22-1 0,1 0 16,0-21-16,-1 22 0,-20-22 0,21 21 16,-22-21-16,-42 1 0,64-1 15,0-21-15,-1 21 0,22-21 16,0 0-16,21-21 15,0 0-15,21-1 0,21-20 16,-20 21-16,20-21 0,0 20 0,1-20 16</inkml:trace>
  <inkml:trace contextRef="#ctx0" brushRef="#br0" timeOffset="48066.11">11007 9059 0,'0'0'15,"0"-21"-15,0 0 0,0 42 32,-22 0-32,1 1 0,0 20 0,0 0 15,0 1-15,0 20 0,-22-21 16,22 22-16,0-1 0,0 1 0,-22-1 16,22 1-16,-42 84 15,42-106-15,-22 22 0,22-1 16,0-20-16,0-1 0,0 0 0,-1 1 15,1-1-15,0-21 0,21 0 0,-21 1 16,21-1-16,0 0 0,21-21 31,0 0-31,0-21 0,-21 0 0,43-1 16,-22 1-16,0 0 0</inkml:trace>
  <inkml:trace contextRef="#ctx0" brushRef="#br0" timeOffset="48617.14">11239 9589 0,'0'0'0,"22"0"16,-22 21-1,0 0-15,-22 0 0,1 21 16,0 1-16,0-22 0,0 21 16,0 1-16,-1-1 0,1-21 15,0 21-15,0-20 0,-21 20 0,42-21 16,-22 0-16,22 0 0,-21 1 0,21-1 15,21-21 1,1 0-16,-1 0 0,0 0 16,21-21-16,-21-1 0,22 1 15,-22 0-15,21 0 0,1-21 0,-22 20 16,21-20-16,-21 21 0,0-21 16,22-1-16,-22 22 0,0-21 0,0 42 15,-21-21-15,21 21 16,-21 21-16,0 0 15,0 21-15,0-21 0,0 22 16,0-22-16,0 21 0,0 1 0,0-22 16,0 21-16,0-21 0,22 0 0,-1 22 15,-21-22-15,42 0 0,-21-21 16,0 21-16,1 0 0,20-21 0,0 0 16,-21 0-16,22 0 0,-1 0 0,0 0 15,1-21-15,-1 0 0,-21 21 16,22-21-16,-1-21 0,-21 20 15,0 1-15,0-21 0,1 21 0,-22-22 16,0 1-16,0 0 0,0-1 0,0 1 16,-22 0-16,1-1 0,0 1 15,0 21-15,0 0 0,0 0 0,-1 21 16,1 0-16,0 0 16,0 0-16,0 0 0,21 21 15,0 0-15,-21-21 0,21 21 0</inkml:trace>
  <inkml:trace contextRef="#ctx0" brushRef="#br0" timeOffset="50317.61">13356 9165 0,'106'43'32,"-85"-1"-32,0-21 0,0 0 15,-21 0-15,22 22 0,-1-22 0,0 0 0,0 0 16,0-21-16,0 21 15,1-21-15,20 0 0,-21 0 0,21 0 16,-20 0-16,20 0 0,0 0 0,1-21 16,-1 0-16,0 0 0,1 0 15,-1-22-15,0 22 0,-21 0 0,22-21 16,-22 21-16,-21-22 0,0 1 0,0 21 16,0-22-16,0 1 0,0 0 15,-21 21-15,21-22 0,-21 22 0,-1 0 16,1 21-16,0 0 0,0 0 15,0 21-15,21 0 0,-21 22 0,21-1 16,-22 0-16,22 1 0,-21 20 16,21-21-16,0 22 0,0-1 15,0 1-15,0-1 0,-21 1 0,21 21 16,-21-22-16,21 1 0,0-1 16,0 1-16,-21-1 0,0-21 0,21 1 15,-22-1-15,22 0 0,-21-20 0,0-1 16,21 0-16,-21-21 0,0 0 15,0 0-15,-1 0 0,1 0 0,0 0 16,0 0-16,-21-21 0,20 0 0,1-1 16,-21-20-16,21 21 0,0-21 0,-1-1 15,-20 1-15,21 0 0,0-1 16,21 1-16,0 21 0,-21 0 0,21-1 16,0 1-16,0 42 15,21 1 1,0 20-16,0-21 0,21 0 0,-20 22 15,-1-22-15,21 21 0,-21-21 16,0 0-16,22 22 0,-22-22 0,0 0 16,21 0-16,-20 0 0,-1 1 0,21-22 15,-21 0-15,22 21 0,-22-21 0,0 0 16,21 0-16,-21 0 0,22 0 16,-22-21-16,21-1 0,-21 1 0,1 0 15,-1 0-15,0 0 0,0-22 16,0 22-16,-21-21 0,21 0 15,-21-1-15,0 1 0,0 21 0,0 0 16,22-1-16,-22 1 0,21 21 16,-21 21-16,0 1 15,0-1-15,0 21 0,0-21 0,0 22 16,0-22-16,0 21 0,0-21 16,0 0-16,0 1 0,0 20 0,0-21 15,0 0-15,0 0 0,21-21 31,0 0-31,0 0 16,-21-21-16,21 0 0,1 21 0,-1-42 16,0 21-16,0-1 15,-21-20-15,21 21 0,0-21 0,1 20 16,-1-20-16,-21 21 0,21 0 0,-21 0 16,21-1-16,0 22 15,-21 22-15,21-1 0,-21 0 16,0 0-16,0 0 0,0 0 0,0 22 15,22-22-15,-22 0 0,0 21 16,0-20-16,21-1 0,-21 0 0,0 0 16,0 0-16,21-21 0,0 21 15,0-21 1,0 0-16,1 0 0,-1 0 0,0 0 16,0-21-16,0 0 0,22 21 15,-22-21-15,0 0 0,0-22 16,0 22-16,0 0 0,1-21 0,-1 21 15,0-22-15,-21 22 0,0-21 0,21 21 16,-21-1-16,0 1 0,0 0 16,0 42-1,0 0-15,0 1 0,0-1 16,0 21-16,0-21 0,0 22 0,0-1 16,0-21-16,0 21 0,0-20 0,0 20 15,0-21-15,0 0 16,21 0-16,0 1 0,1-1 0,20-21 15,0 0-15,-21 21 0,22-21 0,-1 0 16,0 0-16,1 0 0,20-21 16,-20 21-16,-1-21 0,0-1 0,-21 1 15,22 0-15,-1-21 0,-21 21 0,0-1 16,1-20-16,-22 21 0,21-43 16,-21 22-16,0 21 0,0 0 15,0 42 16,-21 0-31,21 21 0,0-20 0,0 20 16,0 0-16,0 1 0,-22-1 16,22 0-16,0 22 0,-21-22 15,21 22-15,0-1 0,0 1 0,0-1 16,-21 1-16,21-1 0,-21 22 0,0-22 16,0 1-16,21-1 0,-22 1 15,1-1-15,0 1 0,0-1 16,0 1-16,0-1 0,-1-20 0,1 20 15,0-21-15,21 1 0,0-22 0,0 21 16,0-21-16,0 1 0,-21-22 0,21 21 16,0-42-1,0-1-15,0 1 0,0-21 16,0 0-16,0-1 0</inkml:trace>
  <inkml:trace contextRef="#ctx0" brushRef="#br0" timeOffset="64013.84">15811 9694 0,'0'0'0,"-21"0"0,0 0 15,0 0 1,21-21 15,0 0-31,0 0 0,0 0 0,21 0 16,0-1-16,-21 1 0,21 0 0,1 0 15,20 0-15,-21 21 0,21-21 16,1-1-16,-1 1 0,0 21 16,22 0-16,-22 0 0,22 0 0,-22 0 15,0 21-15,1-21 0,-1 22 16,0 20-16,-20-21 0,-1 21 0,-21 1 15,0-1-15,0 0 0,0 1 16,-43-1-16,22 0 0,-21 1 0,0-1 16,-1-21-16,1 22 0,0-22 0,-1 0 15,1 0-15,0 0 0,20-21 16,-20 21-16,21-21 0,0 22 0,0-22 16,-1 0-16,22-22 31,0 1-16,0 0-15,0 0 16</inkml:trace>
  <inkml:trace contextRef="#ctx0" brushRef="#br0" timeOffset="64643.12">16933 9165 0,'0'0'0,"21"-148"31,-21 127-31,0 0 0,0 0 0,0 42 32,0 0-32,0 0 0,0 21 15,-21 1-15,0 20 0,21-20 16,-21 20-16,21-21 0,-21 22 16,21 21-16,-21-22 0,21 1 0,0-1 15,-22 22-15,22-22 0,-21-20 16,21 20-16,0-21 0,0 1 0,0-1 15,0-21-15,0 0 0,0 1 0,21-1 16,1-21-16,-1 0 0,21 0 16,-21 0-16,0 0 0,1-21 15,20-1-15,-21 1 0,21 0 16,1 0-16,-1-21 0,-21 20 0,22-20 16,-1 0-16,-21-1 0,21 1 0,-20 0 15,-1 21-15,0-22 16,-21 22-16,0 0 0,0 42 15,0 0 1,0 0-16,0 22 0,-21-1 16,0-21-16,-1 22 0,22-1 0,-21-21 15,21 21-15,0 1 0,-21-22 0,21 0 16,0 21-16,-21-20 0,21-1 16,0 0-16,0 0 0,21-21 31,-21-21-16,21 0-15,-21 0 0,21-1 0,-21 1 16,0 0-16</inkml:trace>
  <inkml:trace contextRef="#ctx0" brushRef="#br0" timeOffset="64809.99">17441 9504 0,'0'0'0,"0"-21"0,0 0 0,0-1 15,0 44 48,21-22-48,1 21-15,-1 0 16</inkml:trace>
  <inkml:trace contextRef="#ctx0" brushRef="#br0" timeOffset="65601.74">17928 9546 0,'0'0'0,"0"-21"16,0 0 0,-21 21-16,0 0 0,0 0 15,-1 0-15,1 21 16,0-21-16,21 42 0,-21-20 0,21-1 16,-21 21-16,21-21 0,-21 22 15,21-1-15,0 0 0,0 1 16,0-1-16,0 0 0,0-21 0,0 22 15,0-22-15,21 0 0,0 21 16,0-20-16,0-1 0,0-21 16,1 0-16,-1 0 0,21 0 0,-21 0 15,0 0-15,22-21 0,-22 21 16,21-22-16,-21 1 0,22 0 0,-22 0 16,0-21-16,21 20 0,-20-20 0,-1 0 15,0 21-15,0-22 0,0 1 16,-21 21-16,21-22 0,1 22 0,-22 0 15,0 0-15,0 42 32,0 0-32,0 0 0,0 1 0,0-1 15,0 21-15,0-21 0,0 22 0,-22-22 16,1 21-16,21 0 0,-21-20 16,21-1-16,0 21 0,0-21 0,0 0 15,0 1-15,42 20 0,-20-21 16,-1-21-16,21 0 0,-21 0 15,22 0-15,-1 0 0,0 0 0,1 0 16,-1-21-16,0 0 0,1 0 0,-22-1 16,21 1-16,0-21 0,1 21 15,-22-43-15,0 22 0,0 0 16,0-22-16,1 1 0,-1-1 0,0 1 16,-21-1-16,21 22 0,0-22 15,-21 1-15,21 20 0,-21 1 0,22 0 16,-1-1-16,-21 22 0,0-21 15,0 21-15,0 0 0,0 42 16,0 0 0,0 0-16,0 21 0,0-20 15,-21 20-15,-1 0 0,1 22 0,21-1 16,-21 1-16,0-1 0,0 1 0,21-1 16,0 1-16,-21-1 0,21-20 15,-22 20-15,22-21 0,0 1 0,0-1 16,0 0-16,0-20 0,0-1 15,22 0-15,-1 0 0,0 0 16,0-21-16,0 0 0,0 0 0,22 0 16,-22 0-16,21 0 0,-21 0 0,22-21 15,-1 0-15,-21 21 0,22-42 16,-1 20-16,-21 1 0,21 0 0,-20-21 16,-1-1-16,0 22 0,0-21 0,-21 0 15,0-1-15,0 22 0</inkml:trace>
  <inkml:trace contextRef="#ctx0" brushRef="#br0" timeOffset="65793.12">19198 9546 0,'0'0'0,"-42"0"32,63 0-17,0 0-15,0 0 0,0 0 16,22-21-16,-22 0 0,21 21 0,1-21 15,-1 21-15,0-21 0,1 21 0,-1-22 16,-21 22-16,0-21 0,0 21 16,-21-21-16,0 0 0</inkml:trace>
  <inkml:trace contextRef="#ctx0" brushRef="#br0" timeOffset="65981.6">18923 9292 0,'0'0'0,"-21"0"0,0 0 0,-1 21 16,1-21-16</inkml:trace>
  <inkml:trace contextRef="#ctx0" brushRef="#br0" timeOffset="66849.69">20193 9335 0,'0'0'0,"0"-22"0,0 1 0,0 0 0,-21 0 15,21 0-15,-21 0 16,21-1-16,-22 22 31,22 22-31,-21-1 0,21 21 0,-21-21 16,21 22-16,0-1 0,-21 0 0,0 22 15,21-22-15,-21 22 0,-1-1 16,1 1-16,0-22 0,21 0 0,-21 22 16,0-22-16,0-21 0,21 22 0,-22-22 15,22 0-15,0 0 0,0 0 16,22-42 0,-1 0-16,0 0 0,0 0 15,0-22-15,0 22 0,1-21 16,20-1-16,-21-20 0,0 21 0,22-22 15,-22 22-15,0-1 0,0 22 16,0 0-16,22 0 0,-43 0 0,21 21 16,0 0-16,0 0 0,-21 21 15,0 21-15,21-21 16,-21 22-16,0-1 0,0 0 0,0 1 16,0-1-16,21 22 0,-21-22 0,0 0 15,22 1-15,-1-1 0,0 0 16,21-21-16,-21 22 0,22-22 0,-22 0 15,21 0-15,1-21 0,-1 0 0,0 0 16,22 0-16,-22 0 0,0 0 16,1-21-16,20 0 0,-20 0 15,-1 0-15,21-22 0,-20 1 0,-1 0 16,-21-22-16,22 22 0,-22-22 16,0 1-16,0-1 0,-21 1 0,0-1 15,0 1-15,0 20 0,-21-20 0,0 21 16,0-1-16,-1 1 0,1 21 15,0 0-15,0-1 0,-21 22 16,20 0-16,1 0 0,0 0 0,0 22 16,0-1-16,-22 0 0,43 0 0,-21 21 15,0 1-15,21-22 0,-21 21 0,21 1 16,0-1-16,0 0 16,0 1-16,21-1 0,0 0 0,0-21 15,22 1-15,-22 20 0,21-21 0</inkml:trace>
  <inkml:trace contextRef="#ctx0" brushRef="#br0" timeOffset="67849.61">21992 9610 0,'21'-85'16,"-42"170"-16,42-191 0,-21 85 16,0 0-16,0-1 0,-21 22 15,0 0 1,0 0-16,-22 0 0,22 22 0,0-1 15,0 0-15,0 21 0,0-21 16,-1 22-16,1-1 0,0 0 16,0 1-16,0-1 0,21 0 0,-21 1 15,21-1-15,-22-21 0,22 22 0,0-22 16,0 0-16,0 0 0,0 0 16,0 0-16,22-21 15,-1 0-15,0 0 16,0 0-16,0-21 0,0 0 15,22 0-15,-22 0 0,0-22 0,0 1 16,0 21-16,-21-21 0,22-1 16,-1 1-16,-21 0 0,21-1 15,-21 1-15,0 21 0,21 0 0,-21-1 16,0 44 0,0-1-1,0 21-15,0-21 0,0 22 0,0-22 16,0 21-16,0-21 0,0 22 15,0-22-15,0 21 0,0-21 0,0 22 16,0-22-16,0 0 0,0 0 0,21-21 16,-21 21-16,21-21 0,1 21 15,-1-21-15,0 0 0,0 0 16,21 0-16,-20-21 0,-1 0 16,0 0-16,0 0 0,21 0 15,-20-1-15,-1-20 0,0 21 0,21-21 16,-21-1-16,1 1 0,-1 0 0,0-1 15,-21 22-15,21-21 0,0 21 16,-21-1-16,0 44 31,0-1-31,-21 21 0,21-21 16,-21 22-16,0-1 0,21-21 0,-21 21 16,21 1-16,-22-1 0,22-21 15,0 22-15,0-22 0,0 21 16,0-21-16,0 0 0,22 1 0,-1-1 15,0 0-15,0-21 0,0 0 0,22 0 16,-22 0-16,0 0 0,21 0 16,1 0-16,-22 0 0,21-21 0,0 0 15,1-1-15,-22 1 0,0 0 0,21-21 16,-20 21-16,-1-22 0,0 1 16,0-22-16,0 22 0,0-21 0,1-1 15,-1 1-15,-21-1 0,21 22 16,0-22-16,-21 1 0,21 20 0,0-20 15,-21 21-15,22-1 0,-1 22 0,0-21 16,-21 21-16,21 21 0,0 0 16,0 21-1,-21 0-15,0 0 0,0 21 16,0 1-16,0-1 0,0 22 0,-21-22 16,0 21-16,0 1 0,0-1 0,0 1 15,-1-1-15,1 1 0,0-1 16,0 1-16,0-22 0,0 1 0,21-1 15,-22 0-15,22-21 0,0 1 0,0 20 16,22-21-16,-1 0 16,0-21-16,0 0 0,21 0 0,-20 0 15,-1 0-15,21 0 0,-21 0 0,22-21 16,-22 0-16,21 0 0,-21 0 16,22-1-16,-22 1 0,0-21 15,21 21-15,-21-22 0,1 22 0</inkml:trace>
  <inkml:trace contextRef="#ctx0" brushRef="#br0" timeOffset="68078.27">23114 9525 0,'-21'0'0,"42"0"0,-63 0 0,20 0 0,44 0 31,20 0-31,-21 0 0,21 0 15,1 0-15,-1-21 0,-21 21 16,22 0-16,-1-21 0,0 21 16,1 0-16,-1-21 0,-21 21 0,0-22 15,0 22-15,1-21 0,-22 0 16,0 0-16,-43 0 16,22 0-16</inkml:trace>
  <inkml:trace contextRef="#ctx0" brushRef="#br0" timeOffset="68281.13">22352 9165 0,'0'0'0,"-42"0"0,-85 0 32,105 0-32,1 0 15,0 0 1,0 0 31</inkml:trace>
  <inkml:trace contextRef="#ctx0" brushRef="#br0" timeOffset="69382.1">10054 10964 0,'0'0'0,"0"-42"15,-21 42-15,21-21 16,-21 21-1,0 0-15,-1 0 0,1 0 16,0 0-16,0 0 0,0 0 16,0 0-16,-1 0 0,1 21 0,-21 0 15,21 0-15,0 22 0,-1-22 16,1 0-16,21 21 0,0-20 0,0-1 16,0 21-16,0-21 0,0 0 0,21 1 15,1-1-15,-1-21 0,0 21 16,21-21-16,1 0 0,-1 0 15,0 0-15,1 0 0,-1 0 0,21 0 16,-20-21-16,-1 21 0,0-21 16,-20-1-16,20 22 0,-21 0 0,0-21 15,-42 21 1,-21 0 0,21 0-16,-22 21 0,-20 1 0,20-1 15,-20 0-15,-1 0 0,1 0 16,21 22-16,-22-22 0,22 21 15,-1-21-15,22 0 0,-21 1 0,21 20 16,21-21-16,0 0 0,21-21 16,0 0-16,21 0 15,-20 0-15,20 0 0,0 0 16,1 0-16,20-21 0,-21 21 0,22-21 16,-22 0-16,1 0 0,20 21 0,-21-22 15,1 1-15,-22 21 0,21 0 16,-21 0-16,1 0 0,-22 21 0,0 1 15,0 20-15,0-21 0,0 21 0,-22 1 16,-20-1-16,21 0 0,-21 22 16,-1-22-16,1 22 0,0-1 15,-1 1-15,22-1 0,-21 1 0,-1-22 16,22 0-16,0 22 0,0-43 16,0 21-16,21-20 0,0 20 0,0-21 15,0 0-15,21-21 0,21 0 16,-21 0-16,1 0 0,20-21 15,0-21-15,1 21 0,-1-22 0</inkml:trace>
  <inkml:trace contextRef="#ctx0" brushRef="#br0" timeOffset="70159.67">12425 10753 0,'0'0'0,"0"21"0,21 0 31,0 0-31,0-21 0,0 0 0,1 0 16,-1 0-16,21 0 0,-21 0 0,22-21 15,-1 0-15,0 0 0,1 0 16,20-1-16,-21-20 0,22 21 0,-22-21 15,22 20-15,-22-20 0,-21 0 0,22 21 16,-22-22-16,-21 22 0,0-21 16,0 21-16,-21-1 0,-1 1 0,-20 0 15,0 0-15,-1 21 0,-20 0 0,21 0 16,-22 0-16,1 0 0,20 21 16,1 0-16,-22 0 0,22 22 15,0-1-15,-1 0 0,1 1 0,21-1 16,0 0-16,0 22 0,21-22 15,0 1-15,0-1 0,21 0 0,0 1 16,0-22-16,21 0 0,1 21 0,-22-21 16,21-21-16,1 22 0,20-22 15,-21 0-15,1 0 0,20 0 0,-20 0 16,-1 0-16,0 0 0,1 0 16,-1 0-16,-21 0 0,0-22 0,-42 22 31,0 0-31,-21 0 0,-1 0 0,1 0 15,-22 0-15,1 0 0,-1 0 16,1 22-16,21-1 0,-22 0 16,22 0-16,-22 0 0,22 0 0,0 22 15,20-22-15,1 21 0,0 1 0,21-1 16,-21-21-16,21 21 0,0 1 0,0-22 16,21 0-16,0 0 0,0 0 15,22 1-15,-22-1 0,21-21 0,1 0 16,-1 0-16,0 0 0,1 0 0,-1 0 15,0-21-15,22 21 0,-22-22 16,0 1-16,1 0 0,-1 0 16,0-21-16,1 20 0</inkml:trace>
  <inkml:trace contextRef="#ctx0" brushRef="#br0" timeOffset="70369.12">13356 10964 0,'21'-21'0,"-42"42"0,42-63 0,0 42 16,1-21-16,-1 21 15,-21 21-15,21-21 16,0 21-16,-21 0 0,21 1 16,-21-1-16,21 0 0,-21 21 0,0-21 15,22 1-15,-22 20 0,21-21 16,-21 0-16,0 0 0,0 1 0,0-1 0,21 0 16,-21 0-16,21-21 0,0 0 15,0 0 1,1-21-16,-1 0 0,-21 0 0,21-1 15</inkml:trace>
  <inkml:trace contextRef="#ctx0" brushRef="#br0" timeOffset="70549.96">13822 10943 0,'0'0'0,"0"-21"0,-21 21 32,-1 21-32,1 0 0,0 1 15,0-1-15,0 0 0,0 21 0,-1-21 16,1 22-16,-21-22 0,21 21 15,0 1-15,-1-22 0,1 21 16,0-21-16,21 0 0,-21 22 0,21-22 16,21-21-1,21 0-15,-20 0 0</inkml:trace>
  <inkml:trace contextRef="#ctx0" brushRef="#br0" timeOffset="70857.7">14372 10859 0,'0'0'0,"-21"0"32,0 0-32,0 21 15,-1 0-15,1 0 0,21 0 16,-21 0-16,0 22 0,21-1 16,0 0-16,0 1 0,-21 20 0,21 1 15,0-1-15,0 22 0,-21-22 0,21 22 16,0 0-16,0 21 0,-22-1 0,1 1 15,0 0-15,0 0 0,0 0 16,0-22-16,-1 22 0,1-21 16,0 21-16,0-22 0,0-20 0,0 63 15,-1-64-15,22-20 0,0-1 16,0 0-16,0-20 0,0-65 31,0 22-31,0-21 0,0-1 16,22-20-16</inkml:trace>
  <inkml:trace contextRef="#ctx0" brushRef="#br0" timeOffset="71193.32">14139 11134 0,'-21'-64'16,"42"128"-16,-63-191 0,42 84 0,0 1 0,0 0 15,0-1-15,0 1 0,0 21 16,21 0-16,0 0 0,0-22 15,22 22-15,-1 21 0,22-21 0,-22 21 16,21 0-16,-20 0 0,-1 21 16,0 0-16,1 0 0,-1 1 0,-21 20 15,0 0-15,-21-21 0,0 22 0,0-1 16,0 0-16,0 1 0,-21-1 16,0 0-16,-21 1 0,21-1 0,-22-21 15,-20 22-15,20-22 0,1 21 0,-21-21 16,20 0-16,1 1 0,0-1 15,-1 0-15,22-21 0,0 0 0,0 21 16,63-42 0,-21 21-1,22-21-15,-1 0 0,0-22 0,1 22 16,20-21-16,-21 21 0</inkml:trace>
  <inkml:trace contextRef="#ctx0" brushRef="#br0" timeOffset="71633.57">15092 10689 0,'0'0'0,"21"-21"0,0-106 32,-42 148-17,0 0-15,21 1 16,-21-1-16,21 21 0,-22 0 0,1-20 16,21 20-16,0 0 0,0 22 15,-21-22-15,21 0 0,0 22 0,-21-22 16,21 1-16,0 20 0,0-21 0,0 1 15,0-1-15,0 0 0,0-20 16,21 20-16,0-21 0,22 0 0,-22-21 16,0 0-16,0 21 0,21-21 0,-20 0 15,20 0-15,-21-21 0,21 0 16,-20 0-16,20 0 0,-21 0 0,0-1 16,0-20-16,22 0 0,-22-1 0,0 1 15,-21 0-15,21-1 16,0 22-16,-21-21 0,0 21 0,0 0 15,0-1-15,22 1 0,-22 42 16,0 1 0,0-1-16,0 0 0,0 0 0,0 21 15,0-20-15,0 20 0,-22 0 0,22-21 16,0 1-16,0 20 0,-21-21 0,21 0 16,-21 0-16,21 1 0,0-1 15,0 0-15,0-42 16,0-22-1,0 22-15</inkml:trace>
  <inkml:trace contextRef="#ctx0" brushRef="#br0" timeOffset="71821.21">15642 10647 0,'0'0'0,"0"-21"31,0 42 0,0 0-15,0 0-1,0 0 1</inkml:trace>
  <inkml:trace contextRef="#ctx0" brushRef="#br0" timeOffset="72809.94">16468 10964 0,'0'0'16,"21"0"-16,0-42 15,-21 21-15,0 0 0,0 0 0,0-1 16,0 1 0,0 0-16,-21 21 0,0 0 0,-1-21 15,1 21-15,0 0 0,0 0 0,0 0 16,0 21-16,-22 0 0,22 0 16,0 1-16,-21 20 0,20-21 0,1 21 15,0 1-15,0-1 0,0 22 16,21-22-16,0 0 0,0 22 0,0-22 15,0 0-15,0 1 0,0-22 0,0 21 16,21-21-16,0 1 0,0-1 16,22-21-16,-22 0 0,21 0 0,0 0 15,1 0-15,-1 0 0,0-21 16,1-1-16,-1 1 0,0-21 16,1 21-16,-1-22 0,0 1 0,1 21 15,-1-43-15,-21 43 0,22-21 0,-22 0 16,0-1-16,0 1 0,-21 21 15,0 0-15,21-1 0,-21 1 0,0 0 16,0 42-16,0 0 16,0 1-16,-21-1 0,21 0 15,-21 21-15,21 1 0,0-1 0,0 0 16,0 1-16,0-1 0,0 0 0,0 1 16,0-22-16,0 21 0,0-21 15,21 0-15,0 1 0,0-22 16,1 0-16,-1 0 0,0 0 0,21 0 15,1 0-15,-22-22 0,21 22 16,22-42-16,-22 21 0,0 0 0,1-22 16,-1 1-16,0 0 0,-21-22 15,22 22-15,-22-22 0,21-41 16,-21 62-16,1-20 0,-1-1 0,-21 1 16,0 20-16,21-20 0,0 21 15,-21-1-15,0 1 0,0 21 0,0 0 16,0-1-16,0 44 15,0-1-15,0 21 16,0 0-16,0 1 0,0-1 0,-21 22 16,21-1-16,-21-21 0,0 22 15,21-22-15,0 22 0,0-1 16,0-20-16,0 20 0,0-21 0,0 1 16,0-1-16,0 0 0,0-20 15,21 20-15,0-21 0,0 0 0,0 0 16,0-21-16,22 0 0,-22 22 0,0-22 15,21 0-15,-20 0 0,-1-22 16,21 22-16,0-42 0,-20 21 16,20 0-16,-42 0 0,42-43 15,-21 43-15,-21 0 0,0 0 16</inkml:trace>
  <inkml:trace contextRef="#ctx0" brushRef="#br0" timeOffset="73006.32">17738 10964 0,'0'0'16,"-22"0"-16,44 0 15,-1 0-15,0 0 16,21 0-16,-21 0 0,22 0 0,-1 0 16,-21-21-16,22 0 0,-1 21 15,0-21-15,1 21 0,-22-21 16,21 0-16,-21 21 0,0-22 0,1 1 15,-22 0-15</inkml:trace>
  <inkml:trace contextRef="#ctx0" brushRef="#br0" timeOffset="73234.11">17272 10626 0,'0'0'0,"-42"21"0,20-21 0,-20 0 0,21 21 16,0-21-16,21 21 47,21-21-31,0 21-1,0-21-15,0 0 0,1 0 0,20 0 16,-21 0-16</inkml:trace>
  <inkml:trace contextRef="#ctx0" brushRef="#br0" timeOffset="73743.05">19262 10901 0,'0'0'0,"21"-21"0,21-64 16,-42 64 0,-21 42-1,0 0-15,0 0 16,21 1-16,0 20 0,-22 0 0,22 1 15,-21-1-15,21 21 0,-21-20 16,21 20-16,0-20 0,0 20 16,0-21-16,-21 1 0,21-1 0,-21 0 15,21 1-15,0-22 0,0 0 16,0 0-16,21-21 16,0 0-16,0 0 0,0 0 15,22-21-15,-22 0 0,21-21 16,1 20-16,-1-20 0,0 21 0</inkml:trace>
  <inkml:trace contextRef="#ctx0" brushRef="#br0" timeOffset="74182.12">19727 11155 0,'43'-42'0,"-86"84"16,128-127-16,-64 43 0,0 21 0,0 0 0,1-1 15,-22 1-15,21 0 0,-42 42 32,-1 0-32,-20 1 0,21-1 15,-21 21-15,-1-21 0,1 22 16,-22-1-16,22 0 0,0 1 0,-1-1 15,1 0-15,0 1 0,-1-1 16,22-21-16,-21 21 0,42-20 0,-21-1 16,21 0-16,21-21 15,0 0 1,0-21-16,0 0 0,1-1 16,20 1-16,-21-21 0,0 21 0,22-22 15,-22 1-15,21 0 0,-21-1 16,0-20-16,1 21 0,20 20 15,-21-20-15,0 0 0,0 21 0,1 21 16,-1-22-16,0 22 0,0 0 0,0 0 16,-21 22-16,21-22 0,1 21 15,-1 21-15,0 0 0,0-20 0,0 41 16,0-21-16,1 1 0,-1-1 0,0 0 16,0 1-16,0-22 0,-21 21 15,0 1-15,21-22 0,1 0 0,-22 0 16,21 0-16,0 0 0,0-21 15,0 0-15,0 0 16,1 0-16,-1-21 0,0 0 16,0 0-16,0 0 0,0-22 15,1 1-15,-1 0 0,0-1 16</inkml:trace>
  <inkml:trace contextRef="#ctx0" brushRef="#br0" timeOffset="74394.13">20468 10964 0,'0'0'0,"0"-63"15,0 21-15,0-22 0,0 22 16,-21 21-16,21-22 0,0 22 0,0 0 15,-21 21-15,0 42 16,21-21-16,0 22 16,-22-22-16,22 21 0,0 1 0,0 20 15,-21-21-15,21 22 0,-21-22 16,0 22-16,21-1 0,-21-20 16,0 20-16,21-21 0,0 22 0,-22-22 15,22-21-15,0 22 0,0-22 16,0 21-16,0-21 0,0 1 15,22-22-15,-1 0 0,0 0 0,0 0 16,21-22-16,1 1 0</inkml:trace>
  <inkml:trace contextRef="#ctx0" brushRef="#br0" timeOffset="75362.56">21230 11070 0,'0'0'0,"0"-42"0,0 21 16,0 0-16,0-1 15,0 1-15,0 0 0,-21 21 16,0 0-16,0 0 0,-1 0 0,1 21 16,0 0-16,-21 1 0,21-1 15,-1 21-15,-20 0 0,21 1 0,-21-1 16,20 0-16,-20 1 0,21-22 0,0 21 16,21 1-16,0-1 0,0-21 15,0 0-15,0 0 0,0 1 0,0-1 16,21 0-16,0-21 0,0 0 0,0 0 15,1 0-15,20 0 0,-21 0 16,21-21-16,-20 0 0,20-1 0,-21 1 16,21 0-16,-20-21 0,-1 21 15,0-22-15,21 1 0,-42 0 16,21-1-16,1 22 0,-22-21 0,21 21 16,-21-22-16,0 22 0,0 42 31,0 0-31,0 1 15,0-1-15,0 21 0,0-21 16,0 22-16,0-1 0,0-21 0,-21 21 16,21-20-16,0-1 0,0 21 0,0-21 15,0 0-15,0 1 0,21-1 16,0 0-16,0-21 16,0 0-16,0 0 0,22 0 15,-22 0-15,21-21 0,-21 0 0,22-1 16,-22 1-16,21 0 0,-21-21 15,22 21-15,-22-22 0,0 1 0,0 0 16,0 20-16,1-20 0,-1 0 0,0 21 16,0-1-16,-21 1 0,21 0 15,-21 42 1,0 0-16,0 22 16,0-22-16,0 0 0,-21 21 15,21-20-15,-21 20 0,21 0 0,0-21 16,0 22-16,0-22 0,0 0 15,0 0-15,0 0 0,21 1 16,0-1-16,0 0 0,1-21 0,-1 0 16,0 0-16,21 0 0,-21 0 0,22 0 15,-22 0-15,21-21 0,-21 0 16,22-1-16,-22 1 0,21-21 0,-21 21 16,1-22-16,-1-20 0,0 21 0,0-1 15,0-20-15,0-1 0,1 22 16,-1-22-16,0 1 0,0-1 0,0 22 15,0-21-15,1 20 0,-1 1 0,-21 0 16,21 20-16,-21 1 0,21 0 16,-21 42-1,0 0-15,0 1 0,-21 20 16,0 0-16,0 1 0,-1-1 16,22 0-16,-21 1 0,0 20 0,0-21 15,21 1-15,0 20 0,-21-20 0,21-1 16,-21 0-16,21 1 0,0-1 15,0-21-15,0 21 0,0-20 0,0-1 16,0 0-16,0 0 0,0 0 0,21-21 16,0 0-1,0 0-15,0 0 0,22 0 0,-22 0 16,0-21-16,21 21 0,-21-21 16,1 0-16,20 0 0,-21-1 15,21 1-15,-20 0 0,-1 0 0,0 0 16,-21 0-16</inkml:trace>
  <inkml:trace contextRef="#ctx0" brushRef="#br0" timeOffset="75597.36">22352 10922 0,'0'0'0,"-21"0"0,0 0 0,42 0 31,0 0-31,21 0 15,-21-21-15,1 21 16,20 0-16,0 0 0,1-21 0,-22 21 16,21 0-16,0-21 0,1 21 0,-22-22 15,0 22-15,0 0 0,0 0 16,-21-21 0,-21 21-16,0 0 15,-21 0-15</inkml:trace>
  <inkml:trace contextRef="#ctx0" brushRef="#br0" timeOffset="75785.46">22013 10774 0,'-42'21'16,"42"0"15,-21-21-16,0 0 1</inkml:trace>
  <inkml:trace contextRef="#ctx0" brushRef="#br0" timeOffset="77385.47">24278 10922 0,'0'0'0,"0"-21"0,21 0 0,0 0 16,-21-1-16,22 1 0,-1 0 0,-21 0 15,21 0-15,0 0 0,-21-22 0,0 22 16,0 0-16,0 0 0,0 0 16,0-1-16,0 1 0,0 0 0,-21 0 15,0 21-15,-22 0 0,22 0 16,-21 0-16,0 21 0,-1 0 16,1 0-16,-22 1 0,22 20 0,0 0 15,-1 1-15,1-22 0,21 21 16,-21 0-16,20 1 0,1-22 0,21 21 15,0 1-15,0-22 0,0 0 16,21 21-16,1-21 0,20 1 16,0-22-16,-21 21 0,43 0 0,-22-21 15,1 0-15,-1 0 0,0 0 0,1 0 16,-1 0-16,0 0 0,1 0 16,-22-21-16,21 21 0,-21 0 0,-21-21 15,-21 21 1,0 0-16,0 0 15,-22 0-15,1 0 0,0 0 0,-22 0 16,22 0-16,-22 21 0,22 0 16,-21-21-16,20 21 0,1 0 15,0 0-15,20-21 0,1 22 0,21-1 16,0 0 0,21-21-16,1 0 0,-1 0 0,21 0 15,0 0-15,1 0 0,-1 21 0,0-21 16,1 0-16,-1 21 0,0-21 15,1 21-15,-1 1 0,-21-1 0,0 0 16,1 0-16,-22 0 0,0 22 0,0-1 16,0-21-16,0 21 0,-22 1 15,1-1-15,-21 0 0,0 1 16,20 20-16,-20-20 0,-21 20 0,20-21 16,1 1-16,0 20 0,-1-20 0,1-1 15,21 0-15,-22-21 0,22 22 16,21-22-16,0 0 0,21-21 15,1 0-15,-1-21 16</inkml:trace>
  <inkml:trace contextRef="#ctx0" brushRef="#br0" timeOffset="77865.19">26014 10414 0,'0'0'0,"-21"0"0,-43 42 16,64-20-1,21-1-15,0-21 16,1 0-16,20 0 0,0 0 16,22 0-16,-22 0 0,22 0 0,-22 0 15,21 0-15,1 0 0,-22 0 16,22 0-16,-22 0 0,0 0 16,-20 0-16,-1 0 0,-42 0 31,-1 0-31,1 21 0,-21-21 0</inkml:trace>
  <inkml:trace contextRef="#ctx0" brushRef="#br0" timeOffset="78106.05">26204 10541 0,'-21'0'0,"0"0"16,21 21 0,0 0-16,0 1 15,0 20-15,0 0 0,0 1 16,0-1-16,0 0 0,0 22 15,0-22-15,0 22 0,0-1 0,0 1 16,0-1-16,-21 1 0,0-1 16,-1-21-16,1 22 0,0-22 0,21 1 15,-21-1-15,0-21 0,21 0 0,0 0 16,0 1-16,0-1 0,21-42 31,0-1-31,0 1 0,0-21 0,22 21 16</inkml:trace>
  <inkml:trace contextRef="#ctx0" brushRef="#br0" timeOffset="79938">26501 10774 0,'0'0'0,"42"-106"16,-21 106-16,0 21 31,-21 0-31,0 22 0,0-22 0,0 21 16,0 1-16,0-1 0,0 0 0,0 22 15,0-22-15,0 22 0,0-22 16,-21 0-16,0 22 0,21-22 0,0 0 16,0 1-16,-21-22 0,21 21 15,0-21-15,0 1 0,0-1 0,21-21 32,0 0-32,0-21 0,0 21 0,1-22 15,-1-20-15,0 21 0,0-21 16,0-1-16,0 1 0,1 0 0,-1 20 15,0-20-15,0 0 0,0-1 0,0 22 16,-21 0-16,22 0 0,-1 21 16,0 21-1,-21 0-15,0 0 0,0 22 16,0-22-16,0 21 0,0 1 16,0-1-16,0 0 0,0 1 0,0-1 15,21 0-15,-21 1 0,21-22 0,-21 0 16,21 21-16,1-42 0,-1 21 15,0 1-15,0-22 0,21 0 16,-20 0-16,20 0 0,-21 0 0,21-22 16,1 1-16,-1 0 0,0 0 15,1 0-15,-1-22 0,0 1 0,-20 21 16,20-21-16,-21-22 0,0 22 0,0-1 16,-21 1-16,0 21 0,0-21 15,0 20-15,0 1 0,-21 21 16,0 0-16,0 0 0,0 0 15,0 0-15,21 21 16,0 1-16,0 20 0,0-21 0,0 0 16,0 0-16,0 22 0,0-22 0,0 0 15,0 21-15,0-20 16,21-1-16,0 21 0,-21-21 0,0 0 16,21 1-16,0-1 0,0 0 0,1 0 15,-22 0-15,42 0 0,-21-21 16,0 0-16,0 22 0,22-22 0,-22 0 15,21 0-15,1 0 0,-22 0 0,21-22 16,0 22-16,1-21 0,-1 21 16,0-21-16,-20 0 0,20 0 0,0 0 15,-21-1-15,1 1 0,20-21 16,-21 21-16,0 0 0,-21-22 16,21 22-16,-21-21 0,22 21 0,-22-22 15,21 22-15,-21 0 0,0 0 0,0 0 16,21 21-16,0 0 15,-21 21 1,0 0-16,0 0 0,0 0 16,0 0-16,0 22 0,0-22 0,0 0 15,0 0-15,21 22 0,-21-22 0,21 0 16,-21 0-16,22 0 0,-1 0 16,0 1-16,21-1 0,-21-21 0,22 0 15,-22 21-15,21-21 0,1 0 16,-1 0-16,21 0 0,-20 0 15,-1-21-15,22 21 0,-22-21 0,21-1 0,-20 1 16,-1 0-16,0-21 0,-20 21 16,20-22-16,-21 1 0,0 21 15,0-22-15,-21 1 0,0 0 0,0 21 16,0-22-16,0 22 0,0 0 16,0 0-16,-21 21 0,0-21 0,0 21 15,0 0-15,-22 0 0,22 0 0,-21 0 16,0 21-16,-1 0 0,22 0 15,-21 0-15,21 22 0,-22-22 0,22 21 16,0-21-16,21 22 0,0-22 16,0 21-16,0-21 0,0 22 15,0-22-15,0 0 0,0 0 0,21 0 16,0-21-16,0 21 0,1-21 0,-1 0 16,0 0-16,0 0 0,21 0 15,-20 0-15,-1 0 0,21-21 0,-21 0 16,0 21-16,1-21 0,-1-21 15,0 20-15,0 1 0,0-21 0,-21 21 16,0-22-16,21 1 0,1 21 0,-22 0 16,21 0-16,-21-1 0,0 1 15,0 42 1,0 1 0,0-1-16,0 0 0,0 21 15,0-21-15,0 1 0,-21-1 0,21 0 16,0 0-16,0 0 0,0 0 0,0 1 15,0-1-15,21-21 16,0 21-16,0-21 0,0 21 0,0-21 16,22 0-16,-22 0 0,0 0 15,0 21-15,22-21 0,-22 0 0,0 0 16,21 0-16,-21 0 0,1 0 0,-1-21 16,0 21-16,0-21 0,0 0 15,0 21-15,-21-21 0,22-1 0,-22 1 16,21 0-16,-21 0 0,0-21 15,0 20-15,0 1 0,0 0 16,0-21-16,0 21 0,-21 21 0,-1-22 16,1 1-16,0 21 0,0 0 0,0 0 15,0 0-15,-1 0 0,1 0 16,0 21-16,0 1 0,21-1 0,-21 0 16,21 0-16,-21 21 0,21-20 0,0-1 15,-22 21-15,22-21 0,0 0 16,0 1-16,0 20 0,0-21 0,0 0 15,0 0-15,0 1 0,22-22 16,-1 21 0,0-21-16,0 0 0,0 0 15,0 0-15,-21-21 0,22-1 0,-1 1 16,0 0-16,0 0 0,0-21 16,0-1-16,1 1 0,-1 0 0,0-22 15,0 22-15,0-22 0,0 22 16,1-22-16,-1 1 0,-21-1 0,21 1 15,0-1-15,-21 1 0,21-1 0,-21 22 16,0 21-16,0 0 0,0 0 16,0 42-16,0 0 0,0 0 15,-21 21-15,21 1 0,-21-1 16,0 22-16,0-22 0,-1 21 0,1-20 16,0 20-16,21-20 0,0 20 15,-21-21-15,21 22 0,0-22 16,0 22-16,0-22 0,0 0 0,0 1 15,0-22-15,0 21 0,0-21 16,0 22-16,0-22 0,0 0 16,0 0-16,21-21 0,0 0 15,0 0-15,1 0 16,-1-21-16</inkml:trace>
  <inkml:trace contextRef="#ctx0" brushRef="#br0" timeOffset="80109.91">30543 11176 0,'0'0'0,"-21"0"31,21-21-15,0 0 0,21 0-1,1 21-15,-1-22 0,0 22 16,0 0-16</inkml:trace>
  <inkml:trace contextRef="#ctx0" brushRef="#br0" timeOffset="80469.7">31221 10859 0,'0'-22'0,"0"44"0,0-65 0,-21 22 15,-1 21-15,1-21 0,0 21 0,0 0 16,0 0-16,-22 0 0,22 0 15,-21 0-15,21 0 0,-22 21 0,22 0 16,0 0-16,0 1 0,21-1 16,0 21-16,0-21 0,0 0 15,21 1-15,0-1 0,0 0 0,22 0 16,-22 0-16,21 0 0,1 22 16,-1-22-16,-21 0 0,0 0 15,22 22-15,-22-22 0,-21 0 0,0 0 16,0 0-16,0 0 0,0 1 15,-21-1-15,-1-21 0,-20 21 0,0 0 16,-1-21-16,1 21 0,-21-21 16,20 0-16,-20 21 0,20-21 0,1 0 15,0 0-15,-1 0 0,22 0 0,0 0 16,0 0-16,21-21 16,0 0-16,21 0 0,0 0 15,22 0-15</inkml:trace>
  <inkml:trace contextRef="#ctx0" brushRef="#br0" timeOffset="81445.14">31559 10605 0,'0'0'0,"22"-43"0,-22 22 16,0 0-16,0 0 0,0 0 0,0 42 16,0 0-1,0 0-15,0 21 0,-22 1 0,1-1 16,0 22-16,0-22 0,0 21 0,0-20 15,-22 20-15,22-20 0,21 20 16,-21-21-16,21 1 0,0 20 0,0-20 16,0-1-16,0-21 0,0 21 15,21-20-15,-21-1 0,21 0 16,0 0-16,1 0 0,-1-21 16,21 0-16,-21 0 0,0 0 0,1 0 15,20 0-15,-21-21 0,0 0 16,0 21-16,22-21 0,-22-22 0,0 22 15,0 0-15,0-21 0,1-1 0,-1 22 16,-21 0-16,0-21 0,0 21 16,0-1-16,-21 22 31,-1 0-31,1 22 0,0-1 0,0 0 16,0 0-16,0 0 0,-1 22 15,1-22-15,21 0 0,0 21 0,-21-21 16,21 1-16,0-1 0,0 0 15,0 0-15,0 0 0,21-21 0,-21 21 16,21-21-16,1 0 0,20 0 0,-21 0 16,0 0-16,22 0 0,-22 0 15,21 0-15,0-21 0,-20 21 0,20-21 16,-21 0-16,21 0 0,1-22 16,-22 22-16,0-21 0,21 21 0,-20-22 15,-22 22-15,0 0 16,0 0-16,0 0 0,-22 21 15,1 0 1,0 0-16,-21 0 0,21 21 0,-1 0 16,-20 0-16,21 0 0,0 1 15,0 20-15,-1-21 0,1 0 0,21 0 16,-21 1-16,21 20 0,0-21 16,21 0-16,0 0 0,1 1 15,-1-22-15,21 21 0,0-21 0,1 0 16,-1 0-16,0 0 0,22 0 15,-22 0-15,1 0 0,-1 0 0,0-21 16,1-1-16,-1 1 16,0 0-16,1-21 0,-22 21 0,21-22 15,-21 22-15,0-21 0,1-1 16,-1 1-16,0 21 0,-21 0 16,21 0-16,-21-1 0,0 44 31,0-1-31,0 0 0,-21 0 15,0 21-15,0 1 0,-22-22 16,22 21-16,0 1 0,-21-1 0,20 0 16,1 1-16,-21-1 0,0 0 15,20-21-15,-20 22 0,21-1 0,0 0 16,-22-20-16,22 20 16,0 0-16,0 1 0,21-1 0,-21 0 15,21 1-15,-21-1 0,21-21 0,0 21 16,0 1-16,0-22 0,0 0 15,0 0-15,0 0 0,0 1 0,21-22 16,0 0 0,0 0-16,0 0 0,0-22 15,22 1-15,-22 0 0,0-21 16,0 21-16,22-22 0,-22 1 0</inkml:trace>
  <inkml:trace contextRef="#ctx0" brushRef="#br0" timeOffset="81725.49">32829 11261 0,'0'0'0,"22"-43"0,-22-20 0,0 42 16,0-22-16,21 1 0,-21 21 15,0 0-15,21 0 0,0-1 0,0 1 16,0 0-16,1 21 0,-1 0 16,0 0-16,21 0 0,-21 0 0,22 0 15,-22 0-15,21 21 0,-21 0 16,1 1-16,-1 20 0,0 0 15,-21-21-15,0 22 0,0-1 0,0 0 16,-21-20-16,0 20 0,-1-21 16,-20 0-16,21 0 0,-21 1 15,-1-1-15,1 0 0,0 0 0,20-21 16,-20 21-16,0-21 0,-1 21 16,-20-21-16,21 0 0,-22 0 0,1 0 15,-1 0-15,-21 0 0</inkml:trace>
  <inkml:trace contextRef="#ctx0" brushRef="#br0" timeOffset="82894.25">550 12658 0,'0'0'0,"-21"0"16,0 0-16,21-21 0,-21 21 15,42 0 17,0 0-17,21 0-15,-20 0 0,20 0 16,0 0-16,1 0 0,-1 0 16,0 0-16,1 0 0,-1 0 15,-21 0-15,21 0 0,-20 0 0,-1 0 16,0 0-16,0 0 0,-21 21 15,-21-21 1</inkml:trace>
  <inkml:trace contextRef="#ctx0" brushRef="#br0" timeOffset="83402.99">571 12658 0,'0'0'15,"-21"0"-15,0 0 0,0 21 0,21 0 16,-21-21-16,21 21 0,0 0 15,-21-21-15,21 22 0,-22-1 16,22 0-16,0 21 0,-21-21 16,21 1-16,0-1 0,0 0 0,0 0 15,-21 0-15,21 0 0,-21 1 16,21-1-16,0 0 0,0 0 0,-21-21 16,21 21-1,0-42 1,0 0-16,21 0 15,0 0-15,0 21 16,0-22-16,1 1 0,-1 0 16,0 0-16,21 0 0,-21 0 15,22-1-15,-1 22 0,0-21 16,-20 21-16,20 0 0,0 0 0,-21 0 16,22 0-16,-22 0 0,21 21 15,-21 1-15,1-1 0,-22 0 0,0 21 16,0-21-16,0 22 0,0-1 15,0-21-15,0 22 0,-22-1 0,1-21 16,0 21-16,-21-20 0,21-1 16,-22 0-16,22 0 0,-21 0 15,-1 0-15,1-21 0,0 0 16,21 22-16,-22-22 0,1 0 16,21 0-16,0 0 0,-22 0 0,22 0 15,0 0-15,21-22 16,0 1-1,21 21-15,0-21 16,0 0-16,1 21 0,20-21 16</inkml:trace>
  <inkml:trace contextRef="#ctx0" brushRef="#br0" timeOffset="83613.97">1587 12996 0,'22'0'0,"-44"0"0,65 0 0,-22 0 31,0 0 16,-21-21-31,21 21-16</inkml:trace>
  <inkml:trace contextRef="#ctx0" brushRef="#br0" timeOffset="84601.86">3111 12383 0,'-63'21'31,"42"0"-31,21 0 0,-21 0 0,21 0 15,-22 22-15,22-1 0,0 0 16,0 1-16,0-1 0,-21 22 0,21-22 16,0 0-16,-21 22 0,21-22 15,0 0-15,0 1 0,0-1 16,-21-21-16,21 0 0,0 1 16,0-1-16,0 0 0,0-42 31,0 0-31,21-1 0,-21 1 0,21-21 15,0 0-15,1-1 0,-1 1 16,0 0-16,-21-22 0,21 22 0,0-1 16,-21 1-16,21 0 0,-21 21 15,22-1-15,-1 1 0,0 21 16,0 0-16,0 21 16,0 1-16,1-1 0,-1 21 0,0 0 15,0 1-15,0-1 0,0 0 16,1 1-16,-1 20 0,-21-20 0,21-1 15,0-21-15,0 21 0,0 1 0,22-22 16,-22 0-16,0-21 0,0 21 16,22-21-16,-22 0 0,21 0 0,0 0 15,-20-21-15,20 21 0,0-21 16,-21-21-16,22 20 0,-22-20 0,21 0 16,-21-1-16,1 1 0,-1-21 15,0-1-15,-21 22 0,0-1 0,0-20 16,0 21-16,0 20 0,0-20 15,-21 21-15,0 0 0,21 0 16,0-1-16,-22 22 0,1 0 0,0 0 16,21 22-16,-21-1 15,21 0-15,0 0 0,0 0 16,0 22-16,0-22 0,0 0 16,0 0-16,21 0 0,-21 0 0,21-21 15,0 0-15,1 0 0</inkml:trace>
  <inkml:trace contextRef="#ctx0" brushRef="#br0" timeOffset="85733.89">4466 12361 0,'0'0'0,"0"-21"0,-42-127 32,42 127-32,-21 0 0,-1 21 0,1 21 15,21 0-15,0 0 16,0 22-16,-21-1 0,21-21 0,0 21 15,0 1-15,0 20 0,0-20 16,0-1-16,0 0 0,0 22 0,0-22 16,0 22-16,0-22 0,0 0 15,0 22-15,0-22 0,0 0 0,0-20 16,0 20-16,0-21 0,0 0 16,-21-21-16,21-21 31,0-21-31,0 21 15,0-1-15,0 1 0,0-21 0,0 21 16,0 0-16,21-1 0,0 1 16,-21 0-16,21 21 0,1 0 0,-1 0 15,0 0-15,0 21 16,0 0-16,0 1 0,1-1 0,-1 0 16,21 0-16,-21 0 0,0 0 15,1 22-15,-1-22 0,0 0 0,0 0 16,21 0-16,-20 1 0,-1-1 15,0-21-15,21 21 0,-21-21 16,22 0-16,-1 0 0,-21 0 0,22 0 16,-1 0-16,0 0 0,-21 0 0,22-21 15,-1 0-15,0-1 0,1 1 16,-22-21-16,21 21 0,-21-22 16,1 22-16,-1-21 0,0 0 0,-21-1 15,0 1-15,0 0 0,0-1 0,0 1 16,-21 21-16,0-22 0,-1 22 15,1 0-15,0 0 0,-21 21 0,21 0 16,-1 0-16,-20 0 0,21 21 16,-21 0-16,20 0 0,-20 22 15,21-1-15,0 0 0,0 1 0,-1-1 16,1 0-16,21-20 0,0 20 16,0 0-16,0-21 0,0 1 0,0 20 15,0-21-15,21 0 0,1-21 16,-1 0-16,0 0 0,0 0 15,21 0-15,-20-21 0,-1 0 0,0 0 16,21 0-16,-21-1 0,1-20 16,-1 21-16,0-21 0,0-1 0,0 22 15,0-21-15,-21-1 0,22 1 0,-22 21 16,0-21-16,0 20 16,0 1-16,0 0 0,0 0 0,0 42 31,0 21-16,0-20-15,0-1 0,-22 21 0,22 0 16,0 1-16,0-22 0,0 21 16,0 1-16,0-22 0,0 21 0,0-21 15,0 0-15,22 1 0,-1-1 16,0-21-16,0 0 0,0 0 0,0 0 16,22 0-16,-1 0 0,0 0 15,-20-21-15,20-1 0,0 1 0,1 0 16,-1-21-16,-21 21 0,0-22 0,22 1 15,-22 0-15,0-22 16,0 22-16,0-1 0,0 1 0,-21-21 16,22 20-16,-1-20 0,-21 20 0,0-20 15,0 21-15,21-1 0,-21 1 16,0 21-16,0 0 0,21-1 0,-21 44 31,0-1-31,0 21 0,0 0 0,0 1 16,0-1-16,0 22 0,0-22 0,0 0 15,0 22-15,-21-22 0,21 22 16,-21-22-16,21 21 0,0-20 0,0-1 16,0 0-16,0 1 15,0-22-15,0 21 0,0-21 0,21 1 16,21-22-16,-21 0 0,1 0 0,-1 0 16,0 0-16,21 0 0,-21 0 15,1-22-15,-1-20 0,0 21 0,0-21 16,0 20-16</inkml:trace>
  <inkml:trace contextRef="#ctx0" brushRef="#br0" timeOffset="85922.69">6138 12510 0,'0'0'0,"-21"0"0,0 0 0,21 21 31,21-21-15,0 21-16,0-21 0,1 0 0,-1 0 15,21 0-15,0 0 0,1 0 16,-1 0-16,0 0 0,1-21 0,20 0 16,-20 21-16,20-22 0,-21 22 15,22-21-15</inkml:trace>
  <inkml:trace contextRef="#ctx0" brushRef="#br0" timeOffset="86161">7472 12361 0,'0'22'31,"0"-1"-31,0 0 0,0 0 16,0 0-16,0 0 0,0 1 16,0-1-16,0 0 0,0 0 0,0 0 15,0 0-15,0 1 0,0-1 0,0 21 16,0-21-16,-21 0 0,21 1 15,-22-1-15,22 0 0,0 0 0,0 0 16</inkml:trace>
  <inkml:trace contextRef="#ctx0" brushRef="#br0" timeOffset="86541.49">7980 12446 0,'0'0'15,"21"-21"-15,0 0 0,-21 0 16,-21 21 0,0 0-1,0 0-15,-22 21 0,22 0 0,-21-21 16,21 21-16,-1 0 0,1-21 16,0 21-16,21 1 0,0-1 15,0 0-15,21-21 16,0 21-16,1-21 0,-1 21 15,0-21-15,21 21 0,-21-21 0,1 22 16,20-22-16,-21 21 0,0-21 0,22 21 16,-22-21-16,0 21 0,0 0 15,-21 0-15,0 1 0,0-1 16,0 0-16,-21 0 0,0 0 16,0-21-16,-22 21 0,22 1 0,-21-1 15,-1-21-15,1 0 0,0 21 0,-1-21 16,1 0-16,21 0 15,0 0-15,0 0 0,-1 0 0,22-21 16,0 0-16,0-1 0,0-20 16,0 21-16,0 0 15</inkml:trace>
  <inkml:trace contextRef="#ctx0" brushRef="#br0" timeOffset="86717.41">7620 12213 0,'0'0'16,"-21"0"-16,0 0 0,-1 0 0,1 0 16,0 0-16,21 21 31,21-21-31,0 0 0,1 22 16,-1-22-16,0 0 0,0 0 15,0 0-15</inkml:trace>
  <inkml:trace contextRef="#ctx0" brushRef="#br0" timeOffset="89106.99">9969 12912 0,'0'21'15,"0"0"1,22-21-16,-1 0 0,0 0 0,21 0 16,-21 0-16,1 0 0,20 0 0,0 0 15,-21-21-15,22 0 0,-1 0 16,-21-1-16,22 1 0,-22 0 0,21-21 16,-21 21-16,22-22 0,-22 22 15,0-21-15,0 21 0,0-22 0,-21 22 16,0-21-16,0-1 0,0 1 15,0 21-15,0-21 0,0 20 0,0-20 16,0 21-16,0 0 16,-21 21-16,0 21 15,0 0-15,21 0 0,0 0 0,-21 22 16,-1-1-16,22 22 0,0-22 0,-21 43 16,0-22-16,21 22 0,-21-1 15,21 1-15,-21 0 0,0-1 0,-1 1 16,1 0-16,21 21 0,-21-1 15,0-20-15,0 21 0,0-21 0,-1 20 16,22-20-16,0 0 0,-21-1 0,21 1 16,-21 0-16,21-1 0,0-20 15,0-1-15,0 1 0,0-1 0,0-20 16,0-1-16,0-21 0,0 22 16,21-43-16,0 0 0,1 0 0,-1 0 15,0 0-15,21-22 0,-21-20 16,22 21-16,-1-21 0,0-22 0,-20 22 15,20-22-15,21 1 0,-41-1 0,20-20 16,0 20-16,-21 1 0,-21-1 16,0-21-16,0 22 0,0-22 0,-42 22 15,21-1-15,-21-20 0,-1 20 16,1 1-16,-22 20 0,22 1 0,-21 0 16,-1-1-16,1 1 0,-1 21 0,22 0 15,-22-1-15,22 22 0,0 0 16,20-21-16,1 21 0,0 0 15,21-21-15,21 0 16,0 0-16,1 21 0,20-21 0,21-1 16,-20-20-16,20 21 0,1-21 0,-1-1 15,1 1-15,-1 0 0,22-1 16,-22-20-16,22 20 0,-21 1 0,-1-21 16,1 20-16,-22 1 0,0 0 15,-21-1-15,1 22 0,-1-21 0,-21-1 16,0 22-16,0 0 0,0 0 0,0 0 15,-21 0 1,-1 21-16,1 0 0,21 21 16,-21 0-16,21 0 15,-21 0-15,21 0 0,0 22 0,0-22 16,0 21-16,0 1 0,-21-1 0,21 0 16,0 1-16,-21 20 0,21-21 15,0 22-15,0-22 0,0 1 0,0-1 16,0 0-16,0 1 0,0-22 15,21 21-15,0-21 0,0 0 16,0-21-16,0 0 0,1 0 0,20 0 16,-21 0-16,0-21 0,22 0 15,-22 0-15,21 0 0,-21-22 0,22 22 16,-22-21-16,0 0 0,21-1 16,-21 22-16,1-21 0,-22-1 15,21 22-15,0 0 0,-21 0 0,21 0 16,-21 0-16,0 42 31,0 0-31,0 0 0,0 0 16,0 22-16,0-22 15,0 0-15,0 0 0,0 21 0,0-20 16,0-1-16,0 0 0,0 0 0,0 0 16,0 0-16,0 1 15,21-22-15,0 0 0,1 0 16,-1 0-16,0 0 15,0 0-15,0-22 0,0 1 0,22 0 16,-22 0-16,0 0 0,21 0 0,-20-1 16,20 1-16,-21-21 0,0 21 15,-21 0-15,0-1 0,0 1 0,0 0 16,0 0-16,0 0 0,0 0 16,-21 21-16,0 0 15,0 0-15,0 21 0,-1 0 16,1 0-16,0 0 0,0 22 15,21-22-15,-21 21 0,21 0 0,0-20 16,0 20-16,0-21 0,0 21 16,0-20-16,21-1 0,0 0 15,0 0-15,0 0 0,22 0 0,-22-21 16,21 0-16,22 0 0,-22 0 0,22 0 16,-1 0-16,1-21 0,-1 0 15,-21 0-15,22 0 0,-1-22 0,-20 22 16,-1 0-16,0-21 0,1-1 15,-22 1-15,0 0 0,0 21 0,-21-22 16,0 1-16,0 21 0,0 0 0,0-1 16,0 1-16,-21 42 31,0 1-31,0 20 0,21-21 16,0 0-16,-21 22 0,21-1 15,-22-21-15,22 21 0,0-20 0,0 20 16,0-21-16,0 0 0,0 0 0,0 1 15,0-1-15,0 0 0,0 0 16,22-21 0,-1 0-16,0 0 15,0-21-15,-21 0 16,0 0-16,21-1 0,0 1 0,-21 0 16,22-21-16,-22 21 0,0-1 15,21-20-15,-21 21 0,21 0 16,-21 0-16,21 21 15,0 21 1,-21 0-16,0 0 16,0 0-16,0 22 0,0-22 0,0 0 15,0 0-15,0 21 0,21-20 16,-21-1-16,22 0 0,-22 0 0,21 0 16,0-21-16,0 0 15,0 0-15,0 0 16,1 0-16,-1 0 0,0-21 0,0 0 15,0 0-15,22 0 0,-22-1 16,0-20-16,0 21 0,0-21 16,22-1-16,-22 22 0,0-21 0,21 21 15,-21-22-15,22 22 0,-1 0 16,-21 21-16,0 0 0,1 0 0,-1 0 16,0 0-16,-21 21 15,0 0-15,0 0 0,0 1 16,0-1-16,0 0 0,0 21 0,0-21 15,0 1-15,-21 20 0,21-21 16,0 0-16,0 0 0,0 1 0,0-1 16,21 0-16,0-21 0,0 0 15,0 0-15,22 0 0,-22 0 16,0 0-16,0 0 0,0-21 16,1 0-16,-1-1 0,0 1 15,0 0-15,0-21 0,0 21 0,1-22 16,-22 1-16,0 0 0,0-1 0,0 1 15,0 0-15,0-22 0,0 22 16,0-22-16,0 1 0,0-1 0,0 1 16,0 20-16,0-20 0,0 21 0,0-1 15,0 22-15,0 0 0,0 42 16,0 0 0,0 22-16,0-1 0,-22 0 15,22 22-15,-21-1 0,21-20 0,0 20 16,-21 1-16,21-22 0,0 21 15,0 1-15,0-22 0,0 22 16,0-22-16,0 43 0,0-64 16,0 21-16,0-21 0,0 1 15,0-1-15,0 0 0,21-21 16,0 0 0,1-21-16,-1 0 15,0-22-15,-21 22 0,0 0 0,0-21 16</inkml:trace>
  <inkml:trace contextRef="#ctx0" brushRef="#br0" timeOffset="89301.87">13441 12594 0,'0'0'0,"-43"0"0,22 0 0,0 21 0,21 1 16,21-22-1,0 0-15,22 0 0,-1 0 16,22 0-16,-22 0 0,21 0 0,1-22 15,-1 1-15,1 21 0,-1-21 16,1 21-16,-1 0 0,1 0 0,-22-21 16,1 21-16,-22 0 0,21 0 15,-21-21-15,0 21 0</inkml:trace>
  <inkml:trace contextRef="#ctx0" brushRef="#br0" timeOffset="90102.11">14922 12869 0,'0'0'0,"22"-42"0,41-148 31,-42 147-31,-21 22 0,0 0 15,0 0-15,-21 42 32,0 0-32,0 0 0,21 22 0,-21-1 15,-1 0-15,1 22 16,21-22-16,-21 22 0,0-22 0,0 21 16,21-20-16,-21-1 0,21 0 0,-22-20 15,22-1-15,0 0 0,0 0 16,0 0-16,22-21 15,-1 0-15,0-21 16,21 0-16,-21 0 0,22-22 0,-1 22 16,-21-21-16,22 21 0,-1-22 0,0 1 15,1 0-15,-22-1 16,21 1-16,-21 21 0,0 0 0,1 0 16,-1 21-16,-21 21 15,21 0-15,-21 0 0,0 0 16,21 22-16,0-22 0,-21 21 0,21-21 15,-21 22-15,22-22 0,-1 21 16,0-21-16,0 0 0,-21 1 0,42-1 16,-20-21-16,-1 0 0,0 21 15,21-21-15,-21 0 0,22 0 0,-22 0 16,0-21-16,21 0 0,-20 21 0,20-22 16,-21-20-16,0 21 0,-21 0 15,0-22-15,21 1 0,-21 0 0,0-1 16,0-20-16,-21 21 0,21-1 15,-21 1-15,0 0 0,0-1 16,0 22-16,-1 0 0,1 0 0,0 0 16,0 21-16,0 0 0,0 0 15,-1 0-15,1 0 0,0 21 16,21 0-16,-21-21 0,21 21 16,0 0-16,0 0 0,0 1 0,21-1 15,0 0-15,22 0 0,-22 0 0</inkml:trace>
  <inkml:trace contextRef="#ctx0" brushRef="#br0" timeOffset="91057.27">16595 12827 0,'0'0'0,"42"-21"0,-21 21 16,0-21-16,0 0 0,-21-1 0,0 1 16,0 0-16,0 0 15,-21 0-15,0 21 0,0 0 0,0-21 16,-22 21-16,1 0 0,21 0 0,-21 21 15,-1 0-15,1 0 0,0 0 16,-1 22-16,1-1 0,0 0 0,-1 1 16,22-1-16,0 0 0,-21 22 15,42-22-15,0-21 0,-22 22 16,22-1-16,0-21 0,0 0 0,0 0 0,22 1 16,-1-22-16,0 0 15,0 0-15,21 0 0,-20 0 0,20 0 16,0 0-16,1-22 0,-1 1 0,0 0 15,1 0-15,-1-21 0,0 20 16,-21-20-16,22 0 0,-22-1 0,0 1 16,-21 0-16,21-1 0,-21 22 15,21-21-15,-21 21 0,0 0 0,0 42 32,0 0-32,0 0 15,0 21-15,-21-20 0,21 20 0,0-21 16,0 21-16,0-20 0,0 20 15,0-21-15,21 0 0,-21 0 16,22 1-16,20-1 0,-21 0 16,0-21-16,0 0 0,1 0 15,-1 0-15,0 0 0,0 0 0,0 0 16,22-21-16,-22 0 0,0 21 0,0-22 16,21-20-16,-20 21 0,-1 0 15,0-22-15,0 1 0,-21 21 0,21-21 16,-21-1-16,21 22 0,-21-21 15,0 21-15,0-1 0,0 44 32,0-1-32,0 0 0,0 0 0,0 0 15,0 22-15,0-1 0,0-21 16,0 21-16,0-20 0,0-1 16,0 21-16,0-21 0,0 0 0,22 1 15,-1-22-15,0 21 0,0-21 0,0 0 16,0 0-16,1 0 0,20 0 15,-21 0-15,21 0 0,1 0 0,-22 0 16,21-21-16,1-1 0,-1 1 0,-21 0 16,21 0-16,1-21 15,-22-1-15,0 1 0,0 0 0,0-22 0,1 22 16,-22-1-16,0-20 16,21 21-16,-21-1 0,0-20 0,0 20 15,0 1-15,0 21 0,0 0 0,0-22 16,21 43-16,-21 43 31,0-22-31,-21 0 0,21 21 16,-21 1-16,-1-1 0,22 0 0,-21 22 15,21-22-15,-21 22 0,21-22 0,0 22 16,-21-22-16,21 21 0,0-20 16,0-22-16,0 21 0,0-21 0,0 22 15,0-22-15,0 0 0,21-21 16,0 21-16,0-21 0,22 0 15,-22 0-15,0 0 0,0 0 0,22 0 16,-22 0-16,0 0 0,21-21 16,-21 21-16,1-21 0,20 0 0,-21 0 15,0-1-15,0 1 0,1-21 0,-22 21 16</inkml:trace>
  <inkml:trace contextRef="#ctx0" brushRef="#br0" timeOffset="91269.15">17716 12700 0,'0'0'0,"-21"0"15,42 0 17,22 0-32,-22 0 0,21 0 15,-21-21-15,22 21 0,-1 0 16,-21 0-16,22-21 0,-1 0 0,-21 21 15,0 0-15,0-22 0,1 22 0,-1-21 16</inkml:trace>
  <inkml:trace contextRef="#ctx0" brushRef="#br0" timeOffset="91470.03">17251 12446 0,'0'0'16,"-21"0"-16,-22 21 0,22-21 0,0 0 0,0 21 16,0-21-16,-1 0 0,22 22 15,0-1-15,0 0 16,22-21 0,-1 0-16,0 0 15,21 0-15</inkml:trace>
  <inkml:trace contextRef="#ctx0" brushRef="#br0" timeOffset="94350.27">19812 12742 0,'0'-21'31,"0"0"-16,0 0-15,0 0 16,0 0 0,0 42 15,0 0-31,0 21 0,0-21 0,0 22 16,-21-1-16,0 0 15,21 1-15,-22-1 0,22 0 0,0 1 16,-21-1-16,0 0 0,21 1 15,0-22-15,0 21 0,-21-21 0,21 1 16,0-1-16,21-21 31,0-21-31,0-1 0,1 22 16,-1-21-16,0-21 0,0 21 16,0 0-16,0-22 0,1 1 0,-1 21 15,0-22-15,-21 1 0,21 21 0,0 0 16,-21 0-16,0-1 15,21 22-15,1 22 16,-22-1-16,21 0 0,-21 0 16,0 21-16,0 1 0,21-22 0,-21 21 15,21-21-15,-21 22 0,0-22 16,21 0-16,-21 21 0,21-20 0,1-1 16,-1 0-16,0-21 0,0 0 15,0 0-15,22 0 0,-22 0 16,0 0-16,21 0 0,-21 0 0,22-21 15,-22 0-15,21-1 0,-21 1 0,1 0 16,20-21-16,-21 21 16,0-22-16,0 1 0,-21 0 0,0-1 15,22-20-15,-22 20 0,0 1 16,0 0-16,0-1 0,0 22 0,0 0 16,0 0-16,-22 42 15,22 21-15,-21-20 16,21 20-16,-21 0 0,0 1 0,21-1 15,0 0-15,0 1 0,0-1 16,0 0-16,0 1 0,0-22 16,0 21-16,0-21 0,0 0 0,0 1 15,21-1-15,0-21 0,0 0 16,1 0-16,-1 0 0,0 0 0,21 0 0,-21 0 16,22-21-16,-1-1 0,-21 1 15,22 0-15,-1 0 0,0-21 16,-21-1-16,22 1 0,-22 0 0,0-22 15,0 1-15,-21 20 0,0-20 16,21-1-16,-21 22 0,0 0 0,0-1 16,0 1-16,0 21 0,0 42 31,-21 0-31,21 21 0,-21 1 16,0-1-16,21 0 0,0 1 15,-21-1-15,21 0 0,-21 22 16,21-22-16,0 1 0,0-22 15,0 21-15,0-21 0,0 22 0,0-22 16,0 0-16,0 0 0,21-21 31,0 0-31,-21-21 0,21 0 16,0 21-16,-21-21 0,21-1 16,1 1-16,-22-21 0,21 21 0,0 0 15,0-22-15,0 22 0,-21 0 0,21 21 16,1-21-16,-1 21 0,0 21 15,-21 0-15,0 0 16,0 0-16,0 1 16,0-1-16,0 0 0,0 0 0,0 21 15,0-20-15,0-1 0,0 0 0,21 0 16,0 0-16,0 0 16,1-21-16,-1 0 0,0 0 0,0 0 15,21 0-15,-20 0 0,20 0 0,0 0 16,22-21-16,-22 0 0,0 0 15,1 0-15,-1 0 0,0-1 0,1-20 16,-22 0-16,21 21 0,-21-22 16,1 1-16,-1 0 0,-21-1 0,0 22 15,21-21-15,-21 21 0,0-1 16,-21 22 0,21 22-16,-43-1 0,22 0 15,0 0-15,0 21 0,0-20 16,0 20-16,21-21 0,0 21 0,-22-20 15,22 20-15,0-21 0,0 0 16,0 0-16,0 1 0,22-1 0,-1 0 16,0-21-16,0 0 0,21 21 0,-20-21 15,-1 0-15,21 0 0,-21 0 16,22 0-16,-1-21 0,0 0 0,-21 21 16,22-21-16,-1-1 0,-21 1 15,22 0-15,-22-21 0,0 21 0,0-22 16,0 22-16,0-21 0,-21 21 0,0-1 15,0 1-15,22 0 16,-22 42 0,0 0-16,0 1 15,-22-1-15,22 21 0,-21-21 0,21 0 16,0 1-16,-21 20 0,0-21 16,21 0-16,0 0 0,-21 1 0,0-1 15,-1 0-15,22 0 0,0-42 47,0 0-47,0 0 16,0-22-16,0 22 15,22-21-15,-22 21 0,42-22 0,-21 1 16,0-22-16,22 22 0,-1 0 0,0-1 16,1 22-16,20 0 0,-21 0 15,22 0-15,-1 21 0,1 0 0,-22 21 16,22 0-16,-22 21 0,0-20 15,-20 20-15,-1 0 0,21 1 16,-42-1-16,0 0 0,21-21 0,-21 22 16,0-22-16,0 21 0,0-21 0,0 22 15,-21-22-15,0 0 0,0 0 16,21 0-16,-21-21 0,21 22 16,-22-22-16,22-22 15</inkml:trace>
  <inkml:trace contextRef="#ctx0" brushRef="#br0" timeOffset="95534.1">25336 13187 0,'0'0'0,"0"21"0,43-42 31,-22 0-31,-21 0 0,0-1 16,0 1-16,21 0 0,-21 0 0,0-21 15,0 20-15,0-20 0,-21 0 16,0-1-16,0 1 0,-1 0 0,1-1 15,-21 22-15,0-21 0,20 21 16,-20 0-16,0-1 0,-1 22 0,1 0 16,0 0-16,-22 0 0,22 22 15,0-1-15,-1 21 0,1 0 0,21 1 16,0 20-16,-1-20 0,22-1 16,0 21-16,0-20 0,0-1 15,0 0-15,0 1 0,0-1 0,22-21 16,-1 0-16,0 1 0,0-22 0,21 0 15,-20 21-15,20-21 0,0 0 16,-21 0-16,22-21 0,-1-1 0,22 1 16,-22 0-16,0 0 0,1-21 15,-1-1-15,0 1 0,1-22 0,-1 1 16,0-1-16,1 1 0,-1-1 16,-21 1-16,21-1 0,-20 1 0,-1-1 15,0 1-15,0-1 0,-21 22 0,21 0 16,-21-1-16,0 1 15,0 21-15,0 0 0,-21 42 16,0 0-16,0 21 16,0 1-16,-1-1 0,1 0 0,0 22 15,0-22-15,21 22 0,-21-1 0,21 1 16,-21-1-16,21 1 0,0-22 16,0 22-16,0-22 0,0 0 0,0 1 15,21-1-15,0-21 0,0 21 16,21-20-16,-20-1 0,62 0 15,-41-21-15,-1 0 0,0 0 16,1 0-16,20 0 0,22-21 16,-64 0-16,21-1 0,-21 1 15,22 0-15,-22 0 0,0 0 16,-21 0-16,21-22 0,-21 22 0,21-21 16,-21 21-16,0-1 0,0 1 15,0 0-15,0 0 0,0 42 16,0 0-16,0 0 15,0 1-15,0-1 0,0 0 16,0 21-16,0-21 0,0 22 0,0-22 16,0 0-16,0 21 0,0-20 0,0-1 15,0 0-15,0 0 16,22 0-16,-1-21 0,0 0 16,0 0-16,0 0 0,22 0 15,-22 0-15,0 0 0,21 0 0,-21-21 16,22 0-16,-1 0 0,-21 0 0,22-22 15,-22 22-15,0-21 0,0-22 16,-21 22-16,0 0 0,0-22 0,0 22 16,-21-1-16,0 1 0,0 0 0,-1 21 15,-20-1-15,21 1 0,-21 0 16,20 21-16,-20 0 0,21 0 0,-21 21 16,-1 0-16,22 1 0,-21 20 15,21-21-15,-1 21 0,1 1 0,0-1 16,21-21-16,0 22 0,0-22 15,0 21-15,0-21 0,0 0 16,21-21-16,22 0 0,-22 0 16,0 0-16,21 0 0</inkml:trace>
  <inkml:trace contextRef="#ctx0" brushRef="#br0" timeOffset="96326.06">27538 12933 0,'0'-21'32,"21"0"-32,-21-1 0,21 1 0,0 0 15,0-21-15,1-1 0,20 22 16,-21-21-16,0 0 0,22 20 0,-1 1 16,-21 0-16,21 0 0,-20 0 15,20 21-15,-21 0 0,21 0 16,-20 0-16,-22 21 0,0 0 0,21 0 15,-21 0-15,0 22 0,0-1 16,0 0-16,0 1 0,0-1 0,-21 22 16,21-22-16,0-21 15,0 0-15,0 22 0,0-22 16,0 0-16,21-21 0,0 0 0,21 0 16,-21 0-16,22 0 0,-1-21 15,-21 21-15,22-21 0,-1-1 0,-21-20 16,21 21-16,-20-21 0,20 20 15,-21-20-15,0 0 0,-21-1 16,21 22-16,-21-21 0,0 21 0,22-22 16,-22 22-16,0 0 15,0 42 1,-22 0 0,22 22-16,-21-22 0,0 21 0,21 1 15,-21-1-15,21 21 0,0-20 0,-21-1 16,0 22-16,21-22 0,-22 21 15,22-20-15,0-1 0,0 22 0,-21-1 16,21-21-16,0 22 0,0-1 0,0 1 16,0-1-16,0 1 15,0-22-15,0 22 0,0-22 0,0 0 16,0 1-16,-21-1 0,21 0 0,-21-20 16,21-1-16,-42 21 0,20-21 15,1-21-15,-21 21 0,0 1 0,-22-22 16,22 0-16,-1 0 0,-20 0 0,21 0 15,-22-22-15,22 1 0,-1 0 16,1-21-16,0 21 0,21-1 0,-1-20 16,1 21-16,21-21 0,0-1 0,0 1 15,0 0-15,21-1 0,1 1 16,20-22-16,21 1 0,-20 21 16,20-22-16</inkml:trace>
  <inkml:trace contextRef="#ctx0" brushRef="#br0" timeOffset="97182.1">29083 12510 0,'0'0'0,"21"-22"0,-21-41 31,-21 63-31,0 0 0,0 0 16,-1 21-16,1 0 0,0 0 15,-21 1-15,21 20 0,-1-21 16,1 21-16,0 1 0,0-1 0,0 0 15,0-20-15,21 20 0,0 0 16,0 1-16,0-22 0,0 21 0,0-21 16,21 0-16,0 1 0,0-1 15,21-21-15,-20 0 0,20 0 0,0 0 16,-21 0-16,43 0 0,-22 0 16,1-21-16,-1-1 0,0 1 0,-21 0 15,22 0-15,-22-21 0,0-1 0,-21 1 16,0 0-16,0-1 0,0 1 15,0 0-15,0-1 0,-21 22 0,-21-21 16,20 21-16,1-1 0,-21 1 16,0 21-16,-1 0 0,1 0 0,0 0 15,-1 0-15,1 21 0,0 1 16,20 20-16,-20-21 0,21 21 16,0 1-16,0-1 0,21-21 0,0 22 15,0-1-15,0 0 0,21-21 0,0 22 16,0-22-16,21 21 0,-20-21 15,20-21-15,0 22 0,1-1 0,20-21 16,-21 0-16,1 0 0,-1 0 16,22 0-16,-22-21 0,0-1 0,-21 1 15,22 0-15,-1 0 0,-21 0 16,22-22-16,-22 1 0,0 0 16,0-1-16,-21 1 0,21 0 0,-21-1 15,21 1-15,-21 21 0,0 0 16,0 0-16,0-1 0,0 44 31,0-1-31,0 21 0,0-21 0,-21 22 16,21-1-16,0-21 0,0 21 0,0 1 15,0-22-15,0 21 0,0-21 16,21 1-16,-21-1 0,22 0 0,-1 0 16,0-21-16,21 0 0,-21 0 15,1 0-15,20 0 0,-21 0 0,0 0 16,22-21-16,-22 0 0,21 0 15,-21-22-15,0 22 0,22-21 16,-22-1-16,0 22 0,0-21 0,0 0 16,-21-1-16,22 22 0,-22-21 15,0 21-15,0 42 32,-22 0-32,1 21 0,21-21 0,0 22 15,-21-1-15,21-21 0,0 22 16,0-1-16,0-21 0,0 21 0,21-20 15,0-1-15,1 0 0,-1 0 0,0 0 16,0 0-16,0-21 0,22 0 16,-22 0-16,21 0 0,0 0 0,-20 0 15,20 0-15,0-21 0,1 0 16</inkml:trace>
  <inkml:trace contextRef="#ctx0" brushRef="#br0" timeOffset="98317.43">31242 12150 0,'0'0'16,"0"-21"-16,-21-1 0,0 22 0,-1 0 0,1-21 15,0 21-15,0 0 0,0 0 16,0 0-16,-1 21 0,1-21 0,21 22 16,-21 20-16,0-21 15,21 21-15,-21 1 0,21-1 0,0 0 16,0 1-16,0-1 0,0-21 15,0 22-15,0-1 0,0 0 0,0 1 16,21-22-16,0 21 0,0 0 0,-21-20 16,21-1-16,1 0 0,-1 0 15,0 0-15,0-21 0,0 0 0,0 0 16,1 0-16,-1 0 0,0 0 16,0-21-16,21 0 0,-20 0 0,-1 0 15,0-22-15,0 22 16,0-21-16,0-1 0,1 1 0,-1-21 15,0 20-15,0-20 0,0-1 16,0 1-16,1 20 0,-22-20 0,21 21 16,-21-1-16,21 22 0,-21-21 15,0 84 1,-21-21 0,0 22-16,-1-1 0,1 21 0,0-20 15,-21-1-15,21 0 0,-1 1 16,22 20-16,-21-42 0,21 22 0,-21-1 15,21-21-15,0 22 0,0-22 16,0 0-16,21 0 0,0 0 0,1 0 16,-1 1-16,0-22 0,21 0 15,-21 0-15,1 0 0,20 0 16,-21-22-16,21 1 0,1 21 16,-22-42-16,21 21 0,1 0 0,-1-22 15,21-20-15,-20 42 16,-22-22-16,0 22 0,0 21 0,-21-21 15,-21 42 1,0 0-16,0-21 16,0 21-16,-1 22 0,1-22 15,21 0-15,0 0 0,0 0 16,0 1-16,0 20 0,0-21 0,0 0 16,0 0-16,0 1 0,0-1 15,21 0-15,-21 0 0,0 0 0,0 0 16,22-21-16,-22-21 47,-22 0-47,22 0 15,-21 0-15,21 0 0,-21 21 16,21-22-16,-21 22 0,21-21 0,0 42 31,0 1-31,0-1 16,0 0-16,0 0 15,0 0-15,21 0 16,21 1-16,-20-1 0,20-21 16,-21 21-16,21-21 0,22 0 0,-22 0 15,1 0-15,20 0 0,1 0 16,-22 0-16,21 0 0,-20-21 0,20 21 16,-20-21-16,-1-1 0,0-20 15,-21 21-15,22-21 0,-22 20 0,0-20 16,0 0-16,0 21 0,-21-22 15,0 22-15,0-21 0,0 21 0,0-1 16,-21 22 0,21 22-16,-21-1 15,0 0-15,0 0 0,0 21 16,21-20-16,0 20 0,0 0 16,0-21-16,0 22 0,21-22 0,0 21 15,0-21-15,0 1 0,22-1 16,-22 0-16,21-21 0,0 21 0,-20-21 15,20 0-15,21 0 0,-20 0 16,-1 0-16,22 0 0,-22 0 0,21 0 16,-20-21-16,-1 0 0,0 0 15,1-1-15,-22 1 0,0 0 0,0 0 16,-21 0-16</inkml:trace>
  <inkml:trace contextRef="#ctx0" brushRef="#br0" timeOffset="100870.69">14393 14012 0,'0'0'0,"0"22"0,0-1 0,0 0 15,0 0-15,0 0 0,21 0 16,1-21-16,-1 0 0,21 0 15,-21 0-15,0 0 0,22 0 0,-1 0 16,-21-21-16,22 21 0,-1-21 16,0 0-16,1-21 0,-1 20 0,0 1 15,1-21-15,-1 21 0,-21-22 16,21 1-16,-20 0 0,-1-1 0,-21 22 16,0-21-16,0 0 0,0 20 15,0-20-15,-21 21 0,-1 21 16,1 0-16,0 0 0,0 21 15,0 21-15,0-20 0,-1 20 16,1 21-16,21-20 0,-21 20 0,21 1 16,-21-1-16,21 1 0,0-1 15,-21 22-15,21 0 0,-21-1 0,-1 1 16,22 0-16,-21-1 0,21 1 0,-21-22 16,21 22-16,0 0 0,0 21 15,-21-22-15,21 1 0,0-22 0,0 22 16,0-21-16,0 20 0,0-20 0,0-22 15,0 22-15,0-22 0,0 0 16,0-21-16,0 1 0,0-1 16,21 0-16,0-21 0,0 0 15,1-21-15,-22 0 0,42-1 16,-21-20-16,0 21 0,0-21 0,22-22 16,-22 22-16,21-22 0,-21 1 0,1-1 15,-1-20-15,-21 20 0,0-21 16,0 22-16,0-1 0,0 1 0,0-1 15,-43-20-15,22 41 0,0-20 16,-21-1-16,21 22 0,-22 0 0,1 21 16,21-1-16,-22 1 0,22 0 0,-21 21 15,21 0-15,-22 0 16,22 0-16,0 0 0,0 0 0,21-21 16,0 0-1,21 21-15,0-21 0,0-1 16,22 1-16,-1 0 0,0 0 0,1 0 15,-1 0-15,0-22 0,22 22 16,-22 0-16,1-21 0,-1 20 0,0-20 16,1 21-16,-22-21 0,21-1 15,-21 1-15,0 0 0,1-1 0,-1 1 16,-21 21-16,0-22 0,0 22 16,0-21-16,0 21 0,0 0 15,-21 21 1,-1 21-1,1 0-15,21 0 0,0 21 0,-21 1 16,21-1-16,0 0 0,0 1 16,0-1-16,0 0 0,0 1 0,0-1 15,0 0-15,21 1 0,-21-1 16,21 0-16,1-20 0,-22 20 0,21-21 16,0 0-16,-21 0 0,21 1 0,0-22 15,0 0-15,1 0 0,-1 0 16,0 0-16,0 0 0,21-22 0,-20 1 15,-1-21-15,21 21 0,-21 0 16,0-22-16,1 22 0,-22 0 0,0-21 16,21 20-16,-21 1 0,21 0 0,-21 0 15,0 0-15,0 0 16,0 42 15,0 0-31,0 0 0,-21 0 16,21 0-16,0 22 0,0-22 15,0 0-15,0 0 0,0 0 16,0 1-16,0-1 0,0 0 0,21-21 16,0 21-16,0-21 15,0 0-15,1 0 0,-1 0 16,21 0-16,-21-21 0,0 0 0,22 0 16,-22-1-16,0 1 15,21 0-15,-20 0 0,20 0 0,-21 0 16,0-1-16,0 1 0,1-21 15,-22 21-15,21 0 0,-21-1 16,-21 44 15,-1-1-31,1-21 0,21 21 0,-21 0 16,21 0-16,-21 22 0,21-22 0,0 0 16,0 0-16,0 0 0,0 0 15,0 1-15,0-1 0,21 0 0,0 0 16,0-21-16,1 21 0,20-21 15,-21 0-15,21 0 0,1 0 0,-1 0 16,0 0-16,1-21 0,-1 0 16,22 0-16,-22 0 0,0-1 15,1 1-15,-1 0 0,0-21 0,-21 21 16,1-1-16,-1-20 0,-21 21 16,0 0-16,0 0 0,0-1 0,-21 22 31,-1 0-31,1 0 0,0 0 15,21 22-15,-21-1 0,21 0 0,-21 0 16,21 0-16,-21 0 0,21 1 16,0-1-16,0 0 0,0 0 0,0 0 15,0 0-15,21 1 0,0-1 16,0-21-16,-21 21 0,42-21 16,-20 0-16,-1 0 0,21 0 0,-21 0 15,22 0-15,-1 0 0,0 0 16,1-21-16,-1 0 0,0-1 0,1 22 15,-22-21-15,21 0 0,0-21 0,-20 21 16,-1-1-16,21 1 0,-21 21 16,-21-21-16,0 0 0,21 21 0,-21 21 31,-21 0-31,21 0 0,-21 1 16,0-1-16,21 0 0,-21 0 0,0 0 15,21 0-15,-22 1 16,22-1-16,0 0 0,-21-21 0,21 21 15,21-21 17,1-21-32,-22 0 0,21 21 0,0-21 15,0-1-15,0 1 0,0 0 16,22-21-16,-22 21 0,0-1 0,0 1 16,0 0-16,1 0 0,-1 0 0,-21 0 15,21 21-15,0 0 16,-21 21-1,0 0-15,0 0 0,0 0 16,0 22-16,0-22 16,0 0-16,0 0 0,0 0 0,0 0 15,0 1-15,0-1 0,0 0 16,0 0-16,21-21 0,0 0 0,1 21 16,-1-21-16,0 0 0,0 0 15,0 0-15,0-21 0,1 0 0,20 0 16,-21 0-16,0-1 0,22 1 0,-22 0 15,0-21-15,0 21 0,21-22 16,-20 1-16,-1 0 0,0-22 0,0 22 16,0-1-16,-21-20 0,0 21 15,21-1-15,-21 1 0,0 21 16,0 0-16,0-1 0,0 44 16,0-1-16,-21 0 0,21 21 15,-21-21-15,0 22 0,21-1 16,0 0-16,-21-20 0,21 20 0,-21 0 15,21 1-15,0-22 0,0 21 16,0-21-16,0 0 0,0 1 0,0-1 16,0 0-16,0 0 0,21 0 0,0-21 15,0 0-15,0 0 16,0 0-16,1 0 0,-1 0 0,0 0 16,0 0-16,0 0 0,0-21 15,1 0-15,-1 21 0,-21-21 16,0 0-16,21-1 0,-21 1 0,0 0 15</inkml:trace>
  <inkml:trace contextRef="#ctx0" brushRef="#br0" timeOffset="101065.49">17992 13928 0,'0'0'0,"-43"21"16,22-21-16,0 0 0,21 21 0,0 0 31,21-21-31,21 0 0,-20 0 0,20 0 15,0 0-15,22 0 0,-22 0 0,22-21 16,-1 21-16,1-21 0,-1 21 16,1 0-16,-22-21 0,21 21 0,-20-21 15,-1 21-15,-21-22 0,0 1 16,22 21-16,-43-21 0</inkml:trace>
  <inkml:trace contextRef="#ctx0" brushRef="#br0" timeOffset="102934.36">19262 14012 0,'0'-21'0,"0"42"0,0-84 16,0 42-16,0 0 0,0-1 16,0 1-16,0 42 31,0 1-31,0 20 0,-22-21 16,22 21-16,0-20 0,0 20 15,0 0-15,0-21 0,-21 22 16,21-1-16,-21 0 0,21-20 0,0 20 15,0-21-15,-21 21 0,21-20 16,-21-22-16,21 21 0,0 0 0,0-42 31,21 0-31,0-1 16,0 1-16,0 0 0,-21-21 0,22 21 16,-1-1-16,0-20 0,0 21 15,0 0-15,-21 0 0,0-1 0,21 1 16,1 21-16,-1 0 15,0 21 1,-21 22-16,0-22 0,21 0 16,0 0-16,0 22 0,1-22 15,-22 21-15,21-21 0,0 0 0,0 1 16,0-1-16,22 0 0,-22-21 16,0 0-16,0 0 0,0 0 0,22 0 15,-22 0-15,0 0 0,21-21 0,-21 0 16,22-1-16,-22 1 0,0 0 15,0 0-15,0-21 0,1 20 0,-1-20 16,0 21-16,-21-21 0,0-1 16,0 1-16,21 0 0,-21-1 0,0 1 15,0 0-15,0-1 0,0 22 0,0 0 16,0 0-16,0 0 16,0 42-16,0 0 15,0 0-15,0 0 0,0 22 16,0-1-16,-21 0 0,21 1 0,0-1 15,0 0-15,0 1 0,0-1 16,21 0-16,0 1 0,0-1 0,1 0 16,-1-21-16,21 22 0,0-22 0,1 0 15,-1 0-15,0 0 0,1-21 16,20 0-16,-20 0 0,20 0 0,-21 0 16,22-21-16,-1 21 0,-20-21 15,-1-21-15,22 21 0,-43-1 0,21-20 16,0 0-16,-20 21 0,-1-22 15,0 1-15,-21 21 0,0-22 16,0 1-16,0 21 0,0 0 0,0-22 16,0 22-16,-21 21 15,0 0-15,-1 0 0,-20 0 16,21 0-16,0 21 0,-22 1 0,22 20 16,0-21-16,-21 0 0,21 22 15,-1-22-15,1 21 0,0-21 16,0 22-16,0-22 0,21 21 0,0-21 15,0 0-15,0 1 0,0-1 0,0 0 16,21-21-16,0 0 0,0 0 16,0 0-16,1 0 0,-1 0 15,21-21-15,-21 21 0,0-21 0,22-1 16,-22-20-16,0 21 0,21 0 0,-20-22 16,-1 22-16,0-21 0,-21 0 15,21 20-15,-21 1 0,21-21 0,-21 21 16,0 42 15,0 0-31,0 0 0,-21 22 16,21-22-16,-21 21 0,21-21 15,0 22-15,-21-1 0,21-21 0,0 21 0,0-20 16,0 20-16,0-21 0,0 0 16,21 0-16,0 1 0,0-22 0,0 21 15,1-21-15,-1 0 0,0 0 16,21 0-16,-21 0 0,1-21 15,20 21-15,-21-22 0,21 1 0,-20-21 16,20 21-16,-21 0 0,21-22 16,-20 1-16,-1 21 0,0-22 0,0 1 15,0 0-15,0 21 0,1-1 0,-22-20 16,0 21-16,21 21 0,-21-21 16,0 42-1,0 0-15,0 0 16,0 22-16,0-22 0,0 0 15,-21 0-15,21 21 0,0-20 16,0 20-16,0-21 0,0 21 16,0-20-16,21-1 0,0 0 0,0 0 15,0 0-15,0 0 0,1-21 16,20 0-16,-21 0 0,0 0 0,22 0 16,-22 0-16,0 0 0,21-21 15,-21 0-15,1 0 0,-1 0 0,0-22 16,0 22-16,0-21 0,0 0 0,1-1 15,-22 1-15,0-22 0,21 22 16,0-21-16,0-1 0,-21 1 0,21-1 16,0 1-16,1-1 0,-22 22 15,0-22-15,21 22 0,-21 0 16,21-1-16,-21 22 0,0 0 0,0 0 16,0 42-1,0 0-15,0 0 0,-21 22 0,21 20 16,-21 1-16,21-1 0,-22 1 15,22-1-15,0-21 0,0 22 0,0-1 16,0-20-16,0 20 0,0-20 0,0-1 16,0 0-16,0 1 0,0-1 15,0-21-15,22 21 0,-1-20 16,0-1-16,-21 0 0,21-21 0,0 0 16,22 21-16,-22-21 0,0 0 15,21 0-15,-21 0 0,22-21 0,-22 0 16,21 0-16,1-1 0,-22 1 15,21 0-15,0 0 0,-20 0 0,-1 0 16,0-1-16,0 1 0,0 0 16,-21 0-16,0 0 0,0 0 0,0-1 15,0 1-15,-21 0 16</inkml:trace>
  <inkml:trace contextRef="#ctx0" brushRef="#br0" timeOffset="103146.08">22225 13991 0,'0'0'0,"-21"0"0,0-21 31,42 21-31,0 0 16,0 0-16,21-21 0,1 21 0,-1 0 16,22 0-16,-22-21 0,21 21 15,-20 0-15,20 0 0,-20 0 0,-22-21 16,21 21-16,-42-22 15,-42 22 1,21-21-16</inkml:trace>
  <inkml:trace contextRef="#ctx0" brushRef="#br0" timeOffset="103313.48">21590 13716 0,'-42'0'15,"84"0"-15,-106 0 0,43 0 0,0 0 0,0 0 16,0 0 31,0 0-47</inkml:trace>
  <inkml:trace contextRef="#ctx0" brushRef="#br0" timeOffset="104473.97">677 14901 0,'0'0'16,"0"-21"-16,0 0 15,-21 21 17,0 21-17,0 0-15,0 22 16,-1-22-16,1 42 0,0-20 0,0 20 16,0 1-16,0-1 0,21 22 15,0-22-15,0 1 0,0-22 16,0 22-16,0-22 0,0 0 0,21-20 15,0 20-15,21-21 0,-21-21 16,22 21-16,-1-21 0,0 0 16,1 0-16,-1 0 0,0-21 0,1 0 15,-1 0-15,-21 0 0,22-1 16,-22 1-16,0 0 0,0 0 16,-21 0-16,0-22 0,0 22 15,0 0-15,-21 0 0,0 21 16,0-21-16,-22 0 0,1 21 0,0 0 15,-1 0-15,1 0 0,0 21 16,-1 0-16,1 0 0,0 0 0,20 0 16,1 22-16,0-22 0,0 0 15,21 21-15,0-20 0,0-1 16,0 0-16,21 0 0,21-21 0,-20 21 16,-1-21-16,21 0 0,-21 0 15,22 0-15,-22 0 0</inkml:trace>
  <inkml:trace contextRef="#ctx0" brushRef="#br0" timeOffset="104678.1">1376 15325 0,'0'0'0,"21"0"0,-42 0 46,42 0 1,21-21-47</inkml:trace>
  <inkml:trace contextRef="#ctx0" brushRef="#br0" timeOffset="106754.92">3111 15409 0,'0'22'16,"0"-1"-16,0-42 31,0-1-15,22 22-16,-22-21 0,0 0 0,0 0 15,0 0-15,0 0 0,0-22 16,0 22-16,0 0 0,-22-21 0,1 20 15,0 1-15,-21 0 16,21-21-16,-22 42 0,1-21 0,0-1 16,-22 22-16,22 0 0,-22 0 0,22 22 15,-22 20-15,22-21 0,-21 43 16,20-22-16,22 21 0,-21 1 16,21-1-16,21 1 0,0-1 0,0-20 15,21 20-15,0-20 0,21-1 16,-21 0-16,22 1 0,-22-22 15,21 0-15,-21 0 0,22 0 0,-1-21 16,0 0-16,-20 0 0,20 0 16,-21-21-16,21 0 0,1 0 0,-22 0 15,0-22-15,21 22 0,-20-21 16,20-1-16,-21 1 0,21-21 16,-20-1-16,-1 1 0,21-22 15,-21 21-15,0-20 0,1 20 0,-1 1 16,-21-1-16,0 1 0,0-1 15,0 1-15,0 20 0,0 1 0,0 0 16,-21 21-16,-1-1 0,22 1 16,-21 21-16,0 0 0,0 0 15,0 21-15,21 22 0,-21-22 0,-1 21 16,22 1-16,0-1 0,-21 21 16,21-20-16,0 20 0,0 1 0,0-1 15,0 1-15,0-1 0,21-20 16,-21-1-16,22 21 0,-1-41 15,0 20-15,0 0 0,0-21 16,0 1-16,1-1 0,-1-21 0,0 21 16,0-21-16,0 0 0,0 0 15,22 0-15,-22 0 0,0 0 0,0 0 16,22 0-16,-22-21 0,0 21 16,21-21-16,-21-1 0,1 1 15,20 0-15,-21-21 0,0 21 0,0-1 16,1-20-16,-1 0 0,0 21 0,-21-22 15,0 22-15,0 0 0,0-21 16,0 20-16,0 1 0,0 0 16,-21 21-16,0 0 0,-1 0 15,1 0 1,0 0-16,0 0 16,21 21 30,-21-21-30,21 21 0,-21-21-16,-1 0 359,22 22-359,0-1 16,0 0 15,0 0 0,22-21 32,-22-21-32,-22 21 63,44 0 15,-1 0-109,-21-21 16,21 21-16,0-21 0,0-1 31,0 22-15,-21-21-16,0 42 31,0 1-16,0-1-15,0 0 16,0 0-16,0 21 0,0-20 0,0 20 16,22 0-16,-22-21 0,0 22 15,0-22-15,0 21 0,0-21 0,0 1 16,0-1-16,0 0 0,0 0 16,21-21-16,0 0 15,0 0-15,0-21 16,-21 0-16,21 0 15,-21-1-15,0 1 0</inkml:trace>
  <inkml:trace contextRef="#ctx0" brushRef="#br0" timeOffset="106914.1">3873 14944 0,'-21'-43'0,"42"86"0,-42-107 16,21 43-16,-21 0 15,21 0-15,-21 21 0,21-21 16,0 42-1,0 0 1,21-21 0,0 21-16,0-21 0,1 21 0</inkml:trace>
  <inkml:trace contextRef="#ctx0" brushRef="#br0" timeOffset="109449.75">4106 15388 0,'0'0'0,"0"21"15,0 22-15,0-22 0,0 0 16,0 0-16,21 0 0,1 1 0,-1-22 16,0 0-16,0 0 15,0 0-15,22-22 0,-22 1 0,21 0 16,0 0-16,22-21 0,-22 20 16,1-20-16,20 0 0,-21-1 15,1-20-15,-1 21 0,-21-1 0,22 1 16,-22-22-16,0 43 0,-21-21 0,0 0 15,0 20-15,0-20 0,0 21 16,-21 0-16,0 21 0,-22 0 0,22 0 16,-21 0-16,21 0 0,-22 0 15,1 21-15,0 0 0,20 0 16,-20 22-16,21-1 0,0 0 0,0 22 16,-1-1-16,1 1 0,21 20 15,-21-20-15,21 21 0,-21-22 0,21 22 16,0-1-16,0 1 0,0 0 15,0-1-15,-21 1 0,21 21 0,0-43 16,0 22-16,-21 0 0,21-22 16,0 22-16,0-22 0,0 1 0,0-1 15,0-20-15,0-1 0,0 0 16,0 1-16,0-22 0,21-21 16,0 0-16,0-21 15,0 0-15,0-22 0,1 22 16,20-21-16,-21-1 0,21 1 0,-20 0 15,20-22-15,-21 22 0,21 0 16,-20-22-16,-22 22 0,0-22 0,0 22 16,0-22-16,0 22 0,0-21 15,-22 20-15,1 1 0,-21 0 0,0-1 16,-1 1-16,1 21 0,0 0 16,-1-1-16,1 1 0,21 21 0,0 0 15,-1-21-15,1 21 0,21-21 16,21 0-1,22 21-15,-1-21 0,0-1 16,22 1-16,-1 0 0,1-21 16,-1 21-16,22-22 0,-21 1 0,-1 0 15,1-1-15,-1-20 0,1-1 16,-22 1-16,0 20 0,1-20 0,-1 21 16,-21-22-16,21 22 0,-20 21 15,-22-22-15,0 22 0,0 0 16,0 0-16,-22 21 15,1 0-15,21 21 0,-21 0 16,0 21-16,21-20 0,0 20 16,0 0-16,-21 22 0,21-1 15,-21 1-15,21-1 0,-22 1 0,22 20 16,0-20-16,-21 21 0,21-22 16,-21 22-16,0-1 0,21 1 0,-21 0 15,0-1-15,-1 1 0,22 0 16,-21-1-16,0-20 0,0 21 0,21-22 15,0 1-15,-21-1 0,21 1 0,-21-22 16,21 0-16,0 1 0,0-1 16,0 0-16,0-21 0,21-21 0,0 22 15,0-22-15,0 0 0,0 0 16,1 0-16,-1-22 0,21 1 0,-21 0 16,0-21-16,22 21 0,-22-22 15,21 1-15,-21 0 0,22-22 16,-22 22-16,0-1 0,21-20 0,-20 21 15,-22-22-15,0 1 0,0-1 16,0 1-16,0-1 0,0 1 0,-22-1 16,1 22-16,-21-22 0,21 22 15,-22 0-15,22-1 0,-21 22 0,21 0 16,-22 0-16,22 0 0,0 21 0,-21 0 16,21-22-16,-1 22 0,22-21 31,0 0-16,22 0-15,-1 21 0,0-21 0,0 0 16,21-1-16,1 1 0,-1 0 16,0 0-16,1 0 0,-1-22 0,0 22 15,22 0-15,-43 0 0,21 0 0,1 0 16,-22-1-16,0 22 0,-21-21 16,0 42 15,0 1-31,0-1 0,0 0 0,0 0 15,0 0-15,0 22 0,21-22 16,0 0-16,1 21 0,-22-21 0,21 1 16,0-1-16,21 0 0,-21 0 15,1-21-15,20 21 0,-21 0 16,0-21-16,0 0 0,22 0 0,-22 0 16,0 0-16,0 0 0,22-21 15,-22 0-15,0 21 0,0-21 0,0 0 16,43-43-16,-43 43 0,-21-21 15,21 21-15,-21-22 0,21 1 16,-21 21-16,0-22 0,0 22 0,0 0 16,0 0-16,0 0 0,0 42 31,0 0-15,0 0-16,-21 22 0,21-22 15,0 0-15,-21 21 0,21-21 0,0 1 16,0 20-16,0-21 0,0 0 15,0 0-15,21 1 0,0-1 0,0 0 16,1-21-16,-1 21 0,0-21 16,0 0-16,21 0 0,-20 0 0,20 0 15,0 0-15,1 0 0,-22 0 0,42 0 16,-20-21-16,-1 0 0,0 0 16,1-1-16,-22 1 0,21 0 0,-21 0 15,22-21-15,-22 20 0,-21-20 16,0 21-16,21-21 0,-21 20 15,0 1-15,0-21 0,0 21 16,-21 21-16,0 0 0,-1 0 16,1 21-16,0-21 0,0 21 15,0 21-15,21-20 0,-21-1 16,21 21-16,-22-21 0,22 0 0,-21 22 16,21-22-16,0 0 0,0 0 0,0 0 15,0 1-15,0-1 0,0 0 16,21-21-1,1 0-15,-1 0 0,0 0 16,0 0-16,0 0 0,0 0 16,1-21-16,-1 0 0,0-1 15,0 1-15,0-21 0,0 21 16,1-22-16,-1 1 0,0 0 0,-21 21 16,0-22-16,21 22 0,0 0 0,-21 0 15,0 0-15,21 21 16,-21 21-1,0 0-15,0 0 0,0 0 16,0 22-16,0-22 0,0 21 0,0-21 16,0 22-16,0-22 0,0 0 15,0 21-15,0-21 0,0 1 0,0-1 16,0 0-16,22-21 16,-1 0-1,0 0-15,0 0 0,0 0 16,0 0-16,1-21 0,-1 0 0,0 21 15,0-22-15,0 1 0,0-21 16,1 21-16,-1 0 0,0-1 0,0-20 16,-21 21-16,21 0 0,0 0 15,-21-1-15,22 22 0,-1-21 16,0 21-16,-21 21 16,0 1-1,0-1-15,0 0 16,21-21-1,0 0 1,0-21 0,-21 0-16,0-1 15,0 1-15,0 0 0,0 0 0,0 0 16,0 0-16,0-1 0,0 1 16,0 0-16,0 0 0,-21 42 31,0 0-31,0 0 15,0 22-15,21-1 0,0-21 0,-21 22 16,21-1-16,0-21 16,0 21-16,0-20 0,0 20 0,0-21 15,0 0-15,0 0 0,21 1 0,0-1 16,-21 0-16,21-21 0,0 0 16,22 21-16,-22-21 0,0 0 0,21 0 15,-21 0-15,22 0 0,-22-21 0,21 0 16,1 21-16,-1-21 0,-21-1 15,21-20-15,1 21 0,-22 0 0,0-22 16,21 22-16,-20-21 0,-1 0 16,0-1-16,0 22 0,-21-21 0,0 21 15,0-1-15,0 1 0,-21 42 16,0 22 0,0-22-16,-1 21 15,22-21-15,0 22 0,-21-22 16,21 21-16,0-21 0,0 22 0,0-22 15,0 0-15,0 0 0,21 0 0,1 1 16,-1-1-16,0-21 0,0 0 16,0 0-16,22 0 0,-22 0 0,21 0 15,-21 0-15,22-21 0,-1-1 16,-21 1-16,21 0 0,1 0 0,-1-21 16</inkml:trace>
  <inkml:trace contextRef="#ctx0" brushRef="#br0" timeOffset="110210.11">9969 14986 0,'-21'0'0,"42"0"0,-63-21 16,21 21-1,0 0-15,21 21 16,0 0-16,0 0 0,-21 22 15,21-1-15,0 0 0,0 1 16,0-1-16,0 0 0,0 1 0,0-1 16,0 0-16,0 1 0,0-1 15,21-21-15,-21 0 0,0 22 0,0-22 16,0 0-16,21-21 31,0 0-15,-21-21-1,21 0-15,0 0 0,1-1 0,-22-20 16,42 21-16,-21-21 0,0 20 16,22-20-16,-22 21 0,21-21 0,0 20 15,-20 1-15,20 0 0,0 21 0,-21 0 16,1 0-16,-1 21 0,0 0 16,-21 1-16,0-1 0,0 21 0,0-21 15,0 22-15,-21-1 0,0-21 16,-22 21-16,1-20 0,0 20 15,-1-21-15,-20 0 0,20 0 0,1 1 16,0-1-16,-1-21 0,22 0 16,0 21-16,42-42 15,0 21 1,1-21-16,20-1 0,-21 1 0,21-21 16,1 21-16,20 0 0,-20-22 0</inkml:trace>
  <inkml:trace contextRef="#ctx0" brushRef="#br0" timeOffset="110466.05">10964 15028 0,'64'-63'15,"-128"126"-15,128-105 32,-64 84-32,-21-20 0,-1 41 15,1-21-15,0 22 0,-21-1 0,-1 1 16,22-22-16,-21 22 0,0-1 15,-1 1-15,1-1 0,0-20 0,20 20 16,-20-21-16,21 1 0,0 20 16,21-42-16,0 22 0,-21-22 0,21 21 15,0-21-15,21-21 16,-21-21 0,21 0-16,0-21 0,21 21 0,-20-22 15</inkml:trace>
  <inkml:trace contextRef="#ctx0" brushRef="#br0" timeOffset="110974.11">11070 15346 0,'0'0'0,"21"-21"0,0 0 0,1 21 15,-22 21 1,0 0 0,0 21-16,0-21 0,0 22 0,0-22 15,0 21-15,-22 1 0,22-22 16,-21 21-16,0 0 0,0-20 0,0-1 15,0 21-15,-1-21 0,1 0 16,0 1-16,42-44 31,22 1-31,-22 21 16,0-21-16,0 0 0,21-21 0,-20 20 16,20 1-16,-21 0 0,0-21 0,0 21 15,1 21-15,-1-22 0,0 22 16,-21 22-1,0-1-15,0 21 16,0-21-16,0 0 0,0 22 0,0-22 16,0 0-16,0 21 0,21-20 0,0-1 15,-21 0-15,21 0 0,1 0 16,20-21-16,-21 0 0,0 0 16,22 0-16,-22 0 0,21 0 0,-21 0 15,22-21-15,-1 0 0,-21 0 16,21 0-16,-20-22 0,-1 22 0,0 0 15,-21-21-15,0 20 0,0-20 16,0 0-16,0 21 0,0-22 0,0 1 16,-21 21-16,0 0 0,-1-1 0,1 1 15,21 0-15,-21 21 0,42-21 47</inkml:trace>
  <inkml:trace contextRef="#ctx0" brushRef="#br0" timeOffset="112529.29">12933 15177 0,'0'21'16,"0"-42"-16,0 63 0,21-21 0,0-21 15,0 0-15,0 0 0,1 0 0,-1 0 16,0 0-16,21-21 0,-21 0 16,22 0-16,-1-1 0,-21 1 0,22-21 15,-1 21-15,-21-22 0,0 22 16,22-21-16,-22 21 0,-21-22 16,21 22-16,-21-21 0,0 21 0,0 0 15,0-22-15,0 22 0,0 0 16,-21 21-16,0 21 15,-1 0-15,22 22 16,-21-1-16,21 0 0,0 22 16,0-1-16,0 1 0,0-1 0,0 22 15,0-22-15,0 1 0,0-1 16,0 1-16,0-1 0,0 1 0,0-22 16,-21 1-16,0-1 0,0 0 15,0-21-15,-1 1 0,-20-1 16,21 0-16,0-21 0,-22 0 0,22 0 15,-21 0-15,0 0 0,20-21 16,-20 0-16,0-1 0,21 1 0,-22-21 16,22 21-16,-21 0 0,21-22 15,-1 22-15,22 0 0,0 0 0,-21 0 16,42 21 0,1 21-16,-1 0 15,21 21-15,-21-21 0,0 1 0,22 20 16,-1-21-16,-21 0 0,22 0 15,-1 22-15,-21-22 0,21 0 0,1 0 16,-22-21-16,21 21 0,1-21 16,-22 0-16,21 0 0,0 0 15,-20 0-15,20-21 0,0 0 0,-21 0 16,22 0-16,-22 0 0,21-1 16,-21 1-16,1 0 0,-1-21 0,0 21 15,0-22-15,-21 22 0,0-21 0,21 21 16,-21-22-16,21 43 0,-21-21 15,0 0-15,0 42 16,0 0-16,0 0 0,0 1 16,0-1-16,0 0 0,0 21 0,0-21 15,0 22-15,0-22 0,0 21 16,0-21-16,0 1 0,0-1 16,0 21-16,0-21 0,0 0 15,22-21 1,-1-21-1,0 0-15,0 0 0,0 0 16,0 0-16,1-1 0,-1-20 0,0 21 16,0 0-16,-21-22 0,21 22 0,0 0 15,1 0-15,-22 0 0,0 0 16,21 21-16,0 0 0,0 21 16,-21 0-1,0 0-15,0 0 0,0 0 0,0 1 16,0-1-16,0 0 0,0 0 15,0 0-15,0 0 16,21-21-16,0 0 16,1 0-16,-1 0 0,0 0 15,0 0-15,0 0 0,22-21 16,-22 0-16,0 0 0,21 0 0,-21 0 16,1-1-16,-1-20 0,0 21 15,0 0-15,0 0 0,0-22 16,-21 64 15,0 1-31,0-1 0,0 0 16,0 0-16,0 0 0,0 0 15,0 1-15,22-1 0,-22 0 16,21 0-16,-21 0 0,21 0 0,0 1 16,0-22-16,0 21 0,1-21 15,-1 0-15,21 0 0,-21 0 0,22 0 16,20 0-16,-21 0 0,1 0 0,20-21 15,-20-1-15,20 1 0,-21 0 16,1-21-16,-1 21 0,-21-1 0,22-20 16,-22 21-16,0 0 0,0 0 15,-21-1-15,0 1 0,0 0 0,0 42 32,-21 0-17,21 1-15,-21 20 0,21-21 0,-21 21 16,-1 1-16,22-1 0,-21 0 0,0 1 15,0 20-15,21 1 0,-21-1 16,0 1-16,21-1 0,-22-20 0,1 20 16,21 1-16,-21-1 0,21-21 15,-21 22-15,0-1 0,21-20 0,-21-1 16,21 22-16,0-22 0,-22 0 0,22 1 16,0-22-16,-21 21 0,21-21 15,0-63 16,0 21-31,21-22 0,-21 22 16,22-42-16,-1 20 0,-21-20 0,0 21 16,21-22-16</inkml:trace>
  <inkml:trace contextRef="#ctx0" brushRef="#br0" timeOffset="112786.07">15155 15600 0,'0'0'0,"21"-42"0,-21 20 0,22-20 16,-22 21-16,21 0 0,0 21 0,0-21 15,0-1-15,0 22 0,1 0 0,20 0 16,-21 0-16,21 0 0,1 22 16,-1-1-16,0 0 0,1 0 15,-1 0-15,-21 0 0,22 1 16,-22-1-16,-21 21 0,0-21 0,0 0 16,0 22-16,-21-22 0,-1 0 0,-20 0 15,0 0-15,-1 1 0,1-1 16,0 0-16,-22 0 0,22 0 0,0-21 15,-1 0-15,22 0 0,0 0 0,21-21 32,21 0-32,0 0 0</inkml:trace>
  <inkml:trace contextRef="#ctx0" brushRef="#br0" timeOffset="113381.46">15811 15134 0,'0'0'0,"22"-21"0,-1 0 0,0-21 16,-21 20-16,0 1 0,21 0 0,0 0 15,-21 0-15,0 42 32,0 0-32,0 0 15,0 22-15,-21-1 0,21 0 0,-21 1 16,21 20-16,0-21 0,0 22 0,0-22 15,0 1-15,0-1 0,0 0 16,0 1-16,0-1 0,0-21 16,0 0-16,0 0 0,21 1 15,0-22-15,0 0 0,1 0 0,-1 0 16,0 0-16,0 0 0,21 0 0,-20-22 16,20 1-16,-21 0 0,21 0 15,-20 0-15,20 0 0,-21-1 0,0-20 16,0 21-16,1 0 0,-22-22 15,0 22-15,0 0 0,0 42 16,-22 0 0,22 1-16,0-1 0,-21 0 15,0 0-15,0 0 0,21 22 0,-21-22 16,21 0-16,0 0 0,0 0 16,0 0-16,0 1 15,21-22 1,0 0-1,-21-22-15,21 1 0,0 0 0</inkml:trace>
  <inkml:trace contextRef="#ctx0" brushRef="#br0" timeOffset="113537.89">16425 15177 0,'0'0'0,"-21"-22"31,0 22-31,42 22 31,0-22-15,0 0-16,1 21 0,-1-21 0</inkml:trace>
  <inkml:trace contextRef="#ctx0" brushRef="#br0" timeOffset="114266.05">17060 15219 0,'-21'0'0,"0"0"0,0 0 16,-22 0-16,22 0 0,0 21 16,-21-21-16,21 21 0,-1 0 15,-20 22-15,21-22 0,-21 0 0,20 21 16,1-20-16,0 20 0,21 0 16,0-21-16,0 22 0,0-22 0,0 0 15,0 21-15,21-20 0,0-1 16,1-21-16,20 21 0,-21 0 0,21-21 15,1 0-15,-22 0 0,21 0 0,1 0 16,-1 0-16,0 0 0,-21-21 16,22 0-16,-1 0 0,-21-1 0,22 1 15,-22 0-15,0 0 0,0 0 16,0 0-16,0-22 0,-21 22 16,0 0-16,22 0 0,-22 0 0,0-1 15,0 44 1,0-1-1,0 0-15,-22 21 0,22-21 16,0 1-16,0-1 0,0 0 16,0 0-16,0 0 0,0 0 0,0 1 15,22-1-15,-1-21 0,0 21 16,0-21-16,21 0 0,-20 0 0,-1 0 16,21 0-16,0 0 0,-20 0 0,20 0 15,-21-21-15,21 21 0,-20-21 16,20-1-16,-21-20 0,0 21 15,0-21-15,1-1 0,-1 1 0,0 0 16,-21-22-16,0 1 0,21 20 16,-21-20-16,21-1 0,-21 22 0,0 0 15,0-1-15,0 22 0,0 0 16,0 0-16,0 0 0,0 42 16,-21 21-1,0-21-15,21 22 0,-21-1 16,21 0-16,0 22 0,-21-22 0,21 0 15,-22 22-15,22-22 0,0 1 16,0-1-16,0 0 0,0 1 0,0-22 16,0 21-16,0-21 0,0 0 15,22 1-15,-1-22 0,0 21 16,0-21-16,0 0 0,0 0 0,1 0 16,-1 0-16,0 0 0,0 0 0,21-21 15,-20-1-15,-1 22 0,21-21 16,-21 0-16,0 0 0,1 0 0,-1-22 15,-21 22-15,0-21 0,0 21 16,0-22-16</inkml:trace>
  <inkml:trace contextRef="#ctx0" brushRef="#br0" timeOffset="114453.26">17928 15219 0,'0'0'0,"0"21"0,21-21 31,0 0-31,1 0 0,20 0 0,-21 0 16,21 0-16,1-21 0,20 21 0,-20-21 16,-1 0-16,0 21 0,-21-22 15,1 1-15,-1 21 0,-21-21 0,0 0 16,0 0-16,-21 0 16</inkml:trace>
  <inkml:trace contextRef="#ctx0" brushRef="#br0" timeOffset="114621.8">17505 14986 0,'0'0'0,"-43"21"0,1-21 15,21 21-15,0-21 0,0 0 16,21 22-16,21-1 16,0-21-1,0 0-15,0 0 0,0 0 16,22 0-16,-22 0 0,21 0 0,1-21 15</inkml:trace>
  <inkml:trace contextRef="#ctx0" brushRef="#br0" timeOffset="115425.4">19685 15261 0,'85'-42'16,"-170"84"-16,191-84 0,-85 21 0,21 0 16,-21-1-16,1 1 0,-1 0 0,0 21 15,0-21-15,-21 0 0,0 0 16,-21 21 0,0 0-16,-22 0 0,22 21 15,-21-21-15,-22 21 0,22 0 0,0 21 16,-1-20-16,1-1 0,0 21 15,-1-21-15,22 0 0,-21 22 16,42-22-16,0 0 0,0 0 0,0 0 16,0 1-16,21-1 15,0-21-15,22 21 0,-1-21 0,0 0 16,1 0-16,-1 0 0,0 0 16,1 0-16,-1 0 0,0 0 0,1 0 15,-22 0-15,0 0 0,-42 21 31,-22 0-31,1-21 0,0 21 16,-1 1-16,1-1 0,-21 0 16,20 0-16,1 0 0,-22 0 15,22 1-15,0-1 0,21 0 0,-1-21 16,1 21-16,21 0 0,0 0 16,21-21-1,1 0-15,20 0 0,0 0 0,1 0 16,-1-21-16,0 0 0,22 21 15,-22-21-15,22 0 0,-22 21 0,0-21 16,1 21-16,-1 0 0,0 0 16,-21 0-16,1 0 0,-1 0 0,-21 21 15,0 0-15,0 0 0,0 0 0,0 22 16,-21-1-16,-1 0 16,1 1-16,-21-1 0,21 21 0,-22-20 15,1-1-15,0 22 0,-1-22 16,1 0-16,0 1 0,21-1 0,-1-21 15,1 21-15,0-20 0,0-1 0,21 0 16,21-21 0,0 0-16,0-21 15,1 0-15,20-1 0</inkml:trace>
  <inkml:trace contextRef="#ctx0" brushRef="#br0" timeOffset="115870.8">22267 14944 0,'0'0'0,"0"-21"0,21-128 32,1 128-32,-1 0 0,-21 0 0,21 21 31,-21 21-31,21 21 0,-21 1 15,21-1-15,-21 22 0,0-1 0,21 22 16,-21-1-16,0-20 0,0 21 16,0-1-16,0-20 0,-21-1 0,0 1 15,0-22-15,0 22 0,0-22 16,-1 0-16,1-21 0,0 22 0,21-22 16,0 0-16,21-42 31,-21 0-31,21-22 0,-21 22 15</inkml:trace>
  <inkml:trace contextRef="#ctx0" brushRef="#br0" timeOffset="116165.59">22331 15134 0,'0'0'0,"-64"-296"32,64 254-32,0-22 0,0 22 0,0-1 15,0-20-15,43 21 0,-22-1 0,42 1 16,1 21-16,-1-22 15,1 22-15,20 0 0,1 21 0,0 0 16,-22 21-16,1 22 0,-22-1 16,0 0-16,1 1 0,-22 20 0,-21 1 15,0-22-15,0 0 0,-21 22 0,-22-22 16,1 0-16,0 1 0,-1 20 16,1-20-16,0-22 0,-22 21 0,43 0 15,-21-20-15,21-1 0,-1 0 16,1-21-16,21 21 0,21-21 15,1 0 1,-1-21-16,0 21 16,0-21-16,21 21 0,1 0 0,-22-21 15</inkml:trace>
  <inkml:trace contextRef="#ctx0" brushRef="#br0" timeOffset="117070.06">23262 15261 0,'0'0'0,"21"0"0,0 0 0,1 0 15,-1 0-15,0-21 0,0 0 16,0 0-16,-21 0 0,0-1 16,0 1-16,21 0 0,-21 0 0,0 0 15,0 0-15,0-1 0,0 1 16,0 0-16,-21 21 16,0 0-16,0 0 0,21 21 15,-42 0-15,20 22 0,1-1 16,0 0-16,-21 1 0,21-1 0,-22 0 15,22 1-15,-21 20 0,21-20 16,-1-1-16,-20 0 0,42-21 0,0 22 16,-21-22-16,21 0 0,0 0 0,0 0 15,21-21-15,0 0 0,0 0 16,22 0-16,-22 0 0,21 0 0,-21 0 16,22-21-16,-1 0 0,0 0 0,-20 0 15,20 0-15,0-22 16,-21 22-16,1-21 0,20-1 0,-42 1 15,21 0-15,0-1 0,-21 22 0,21-21 16,-21 21-16,0 0 16,0 42-1,0 0-15,0 0 0,0 0 16,-21 22-16,21-22 0,-21 21 0,21 0 16,0-20-16,0 20 0,0-21 15,0 0-15,0 22 0,0-22 0,21 0 16,0 0-16,1-21 0,-1 21 0,0 0 15,21-21-15,1 0 0,-1 0 16,0 0-16,1 0 0,20 0 0,-21-21 16,22 0-16,-1 21 0,-20-21 15,20-21-15,-20 20 0,-1 1 16,0-21-16,1 0 0,-22-1 0,0 1 16,0 0-16,-21-1 0,0 1 15,0 21-15,0-22 0,-21 22 0,0 21 16,0 0-16,-22 0 0,22 0 0,-21 0 15,-1 21-15,1 1 0,0-1 16,-1 0-16,1 0 0,0 0 0,-1 22 16,1-22-16,21 0 0,0 0 15,0 0-15,21 0 0,0 1 16,21-22 0,0 0-16,21 0 0,1 0 15,-22 21-15,21-21 0,0 21 0,1 0 16,-1 0-16,0 0 0,1 1 15,-22-1-15,21 0 0,-21 21 0,1-21 16,-1 22-16,0-1 0,-21 0 0,0 1 16,0-1-16,0 22 0,0-22 15,0 21-15,0 1 0,0-1 0,0 1 16,-21-22-16,21 22 0,-21-1 0,-1-20 16,1 20-16,-21 1 0,21-22 15,-22 0-15,22 22 0,-21-22 0,0 0 16,20-20-16,-20-1 15,0 0-15,21 0 0,-1 0 0,-20-21 16,21 0-16,0-21 0,21 0 0,0 0 16,-21 0-16,21-22 0,0-20 15,0 20-15,21-20 0,0-22 0,0 22 16,21-22-16,-20-21 0,20 22 0</inkml:trace>
  <inkml:trace contextRef="#ctx0" brushRef="#br0" timeOffset="117422.07">24723 15409 0,'0'0'0,"21"0"0,-21-21 16,0 0-1,21 21-15,0-21 16,0 0-16,0 0 16,1-1-16,-1 1 0,-21 0 15,21 0-15,0-21 0,0-1 0,0 22 16,-21-21-16,0 21 0,0-22 0,0 22 15,0 0-15,-21 21 16,0 0-16,0 0 0,0 21 16,-22 0-16,22 0 0,-21 22 15,21-1-15,0 0 0,-1 1 0,1-1 16,0 0-16,21 1 0,-21-1 0,21-21 16,0 22-16,0-22 15,0 21-15,21-21 0,0 0 0,0-21 16,22 22-16,-22-1 0,0-21 15,21 0-15,1 0 0,-22 0 0,21 0 16,-21 0-16,22 0 0,-22-21 0,21-1 16,1 1-16,-1-21 0,-21 21 15,21-22-15</inkml:trace>
  <inkml:trace contextRef="#ctx0" brushRef="#br0" timeOffset="118234.09">25675 14901 0,'0'0'0,"42"-42"0,-20 0 0,-1-1 0,0 1 16,-21 21-16,0-21 15,0 20-15,0 1 0,-21 21 16,0 0-16,21 21 16,-22 1-16,1-1 0,0 21 15,0 0-15,0 1 0,0-1 0,-1 22 16,1-1-16,0 1 0,0-1 16,0-21-16,0 22 0,-22-1 0,22-20 15,0-1-15,0 0 0,-22 1 16,22-1-16,0-21 0,0 0 0,0 1 15,0-1-15,-1-21 0,22-21 32,0-1-32,0 1 15,0-21-15,0 21 0,0-22 0,22 1 16,-1 0-16,0-1 0,-21 1 16,21 0-16,0 21 0,-21-1 0,0 1 15,21 0-15,1 21 16,-22 21-16,21-21 0,-21 21 0,0 22 15,0-22-15,0 21 0,0 1 0,21-22 16,-21 21-16,0-21 0,0 0 16,0 22-16,21-22 0,0 0 0,0-21 15,-21 21-15,22 0 0,-1-21 16,0 0-16,0 22 0,0-22 16,0 0-16,22 0 0,-22 0 0,21 0 15,1-22-15,-1 1 0,0 0 16,1 0-16,-1 0 0,0 0 0,-21-22 15,22 22-15,-22-21 0,21-1 0,-21 1 16,1 21-16,-22-21 0,0 20 16,21 1-16,-21 0 0,-21 42 31,21 22-31,-22-22 0,1 0 16,21 21-16,-21-21 0,21 22 15,0-22-15,0 21 0,0-21 16,0 1-16,0-1 0,0 0 0,21 0 15,0 0-15,22-21 16,-22 0-16,0 0 0,21 0 0,-20 0 16,20 0-16,0 0 0,-21 0 0,22-21 15,-22 0-15,21 0 0,-21 0 16,1-22-16,-1 22 0,0-21 0,-21-1 16,21 1-16,-21 0 0,0-1 15,0 1-15,0 21 0,-21-21 0,0-1 16,-22 22-16,22 0 0,0 0 15,-21 21-15,-1 0 0,22 0 16,-21 0-16,0 0 0,-1 0 0,22 21 16,-21 0-16,21 21 0,-1-20 15,1 20-15,21-21 0,0 21 0,0-20 16,0 20-16,21-21 0,1 21 0,-1-20 16,0-1-16,0 0 0,0 0 15,22-21-15,-22 0 0,0 21 0,21-21 16,-21 0-16</inkml:trace>
  <inkml:trace contextRef="#ctx0" brushRef="#br0" timeOffset="119126.07">26712 15304 0,'0'0'0,"21"-43"0,22 22 0,-22-21 15,0 21-15,0-22 0,0 1 0,-21 21 16,0 0-16,22-1 0,-22 1 16,0 0-16,0 0 0,-22 21 15,1 21 1,0 0-16,0 0 0,0 1 15,0-1-15,-1 21 0,1-21 0,0 22 16,0-1-16,0 0 0,0-21 16,21 22-16,0-22 0,-22 21 0,22-21 15,0 1-15,0-1 0,0 0 0,0 0 16,0 0 0,22-21-16,-1 0 0,0 0 0,0 0 15,0-21-15,22 21 0,-22-21 0,21 0 16,0 0-16,-20-1 15,20-20-15,-21 21 0,21-21 0,-20-1 16,-1 1-16,21 21 0,-21 0 16,0-1-16,-21 1 0,22 0 0,-22 42 31,0 0-31,0 1 0,0-1 0,0 21 16,0-21-16,0 0 0,0 22 0,0-22 15,0 0-15,0 0 0,0 22 16,21-22-16,0-21 0,0 21 0,0 0 15,0 0-15,1-21 0,20 0 16,-21 21-16,21-21 0,-20 0 16,20 0-16,0 0 0,1 0 0,-1 0 15,0-21-15,1 0 0,-1 0 16,0 0-16,22 0 0,-22-1 0,0 1 16,1 0-16,-1-21 0,-21 21 15,0-22-15,1 1 0,-22 21 0,0 0 16,0-1-16,0 1 0,0 0 0,-22 0 15,1 21-15,0 0 0,-21 0 16,-1 0-16,1 21 0,0-21 0,-1 21 16,1 0-16,21 22 0,-21-22 15,-1 0-15,22 21 0,0-20 0,0-1 16,21 0-16,0 0 0,0 21 16,0-20-16,0-1 15,0 0-15,21-21 0,0 0 0,21 0 16,-20 0-16,-1 0 0,21 0 15,-21 0-15,22 0 0,-22-21 0,21 0 16,-21-1-16,0 1 0,22 0 16,-22-21-16,0 21 0,0-22 0,0-20 15,-21 20-15,22 1 0,-1-21 0,-21 20 16,21-20-16,0 20 0,-21 1 16,0 0-16,0-1 0,0 22 0,21 0 15,-21 0-15,-21 42 16,0 0-16,0 0 15,0 1-15,-1 20 0,1 0 16,0 1-16,-21 20 0,21-21 16,-1 22-16,1-22 0,21 22 0,0-22 15,-21 22-15,21-22 0,0 0 16,0 1-16,0 20 0,0-42 16,0 0-16,21 1 0,0-1 0,1-21 15,-1 0-15,0 0 0,0 0 16,0 0-16,0 0 0,1 0 0,20-21 15,-21 21-15</inkml:trace>
  <inkml:trace contextRef="#ctx0" brushRef="#br0" timeOffset="120886.51">28575 14690 0,'21'-21'0,"-42"42"0,63-42 0,-21-1 15,1 22-15,-1 0 0,-21 22 32,0 20-17,-21-21-15,-1 21 0,1 1 0,21-22 16,-21 21-16,0 1 0,0-1 0,21-21 16,-21 21-16,-1 1 0,1-1 15,21-21-15,0 22 0,0-22 0,0 0 16,-21 0-16,21 0 0,0 0 15,21-21 1,0-21 0,1 0-16,-1 0 0,0 0 15,0 0-15,0-1 0,0-20 0,1 21 16,-1-21-16,0 20 0,0-20 16,0 21-16,0 0 0,1 21 15,-1 21 1,-21 0-16,0 0 0,0 0 15,0 1-15,0 20 0,0-21 0,0 21 16,0-20-16,21-1 0,0 0 16,-21 0-16,21 0 0,0 0 15,-21 1-15,22-22 0,-1 0 0,21 21 16,-21-21-16,0 0 0,22 0 16,-22 0-16,0-21 0,21-1 0,-20 1 15,-1 0-15,21-21 0,-21-1 16,0 1-16,1 0 0,-1-1 0,0 1 15,0 0-15,0-22 0,-21 22 0,21-22 16,1 22-16,-1 0 0,0-1 16,-21 1-16,0 21 0,0 0 0,0 0 15,0 42 1,0 0-16,0 0 0,-21 21 0,21 1 16,-21-1-16,21 0 15,-22 1-15,22-1 0,0 22 0,0-22 16,0 0-16,0 1 0,0-22 0,0 21 15,0 0-15,22 1 0,-1-22 16,0 0-16,0 21 0,21-20 0,-20-22 16,20 21-16,-21 0 0,21-21 15,1 0-15,-1 0 0,0 0 0,1-21 16,-1 0-16,0-1 0,1 1 16,-1 0-16,0-21 0,-20 21 0,20-22 15,-21 1-15,0 21 0,-21-22 16,0 1-16,0 21 0,0-21 15,0 20-15,0 1 0,0 0 0,-21 21 16,0 0-16,0 0 0,0 0 16,-22 0-16,22 21 0,-21 0 0,-1 1 15,1-1-15,21 0 0,-21 21 16,20-21-16,1 1 0,0 20 0,0-21 16,21 0-16,0 22 0,0-22 0,0 0 15,21 0-15,0 0 16,0-21-16,1 0 0,-1 0 0,0 0 15,0 0-15,21 0 16,-20-21-16,20 21 0,-21-21 0,0-21 0,22 20 16,-22 1-16,0 0 0,0-21 15,0 21-15,0-1 0,-21 1 16,0 0-16,22 21 0,-22 21 31,-22-21-31,22 21 0,-21 1 0,21-1 16,-21 21-16,0-21 0,21 0 15,0 1-15,0-1 0,0 0 0,0 0 16,0 0-16,0 0 0,0 1 16,21-22-16,0 0 0,0 0 15,1 0-15,20 0 0,-21 0 0,21 0 16,-20-22-16,20 1 0,0 0 16,-21 0-16,22 0 0,-22-22 15,21 22-15,-21-21 0,22 21 16,-22-22-16,0 1 0,0 21 0,0 0 15,1-22-15,-22 22 16,0 42 0,0 1-16,0-1 15,0 0-15,0 0 0,0 21 16,0-20-16,0-1 0,0 21 0,0-21 16,0 0-16,0 22 0,0-22 15,0 0-15,0 0 0,21 0 0,0-21 16,0 22-16,0-22 15,0 0-15,1 0 0,-1 0 0,21 0 16,-21 0-16,0 0 0,22 0 16,-22-22-16,21-20 0,-21 21 0,22-21 15,-22-1-15,0 1 0,21 0 16,-20-1-16,-1-20 0,21 20 0,-21-20 16,0 21-16,1-22 0,-1 1 15,0 20-15,0-20 0,0-1 0,0 22 16,-21 0-16,0-1 0,22 1 15,-22 21-15,0 0 0,0-1 16,0 1-16,0 0 0,-22 42 16,1 22-1,0-1-15,0 0 0,-21 22 16,20-1-16,-20 1 0,21 20 0,0-20 16,-22 21-16,22-22 0,21 1 0,-21-1 15,21-21-15,0 22 0,0-22 16,0 1-16,0-1 0,0 0 0,0 1 15,21-22-15,0 0 0,1 0 16,-1-21-16,0 0 0,21 21 0,-21-21 16,1 0-16,20 0 0,0-21 15,-21 21-15,22-21 0,-22 0 0,21 0 16,-21-22-16,22 22 16,-22 0-16,0-21 0,21 20 0,-42 1 15,22 0-15,-1-21 0,-21 21 16,21-1-16,-21 1 0,0 0 15,0 0-15,0 0 16</inkml:trace>
  <inkml:trace contextRef="#ctx0" brushRef="#br0" timeOffset="121186.09">31178 14669 0,'-21'-22'0,"21"1"31,21 21-15,1-21-16,20 21 0,-21 0 0,21 0 16,1-21-16,-1 21 0,0 0 15,1 0-15,-1-21 0,0 21 0,1-21 16,-1 21-16,-21 0 0,22-22 15,-22 22-15,0 0 0,0-21 16,0 21-16,-21-21 0,0 0 16,0 0-1,-21 21-15,0 0 0,0-21 16,0 21-16</inkml:trace>
  <inkml:trace contextRef="#ctx0" brushRef="#br0" timeOffset="121425.53">30628 14288 0,'21'0'47,"0"0"-16,1 0-31,-1 0 0</inkml:trace>
  <inkml:trace contextRef="#ctx0" brushRef="#br0" timeOffset="121749.97">32787 15028 0,'0'0'0,"21"0"0,-21 22 16,0-1 46,0 0-46</inkml:trace>
  <inkml:trace contextRef="#ctx0" brushRef="#br0" timeOffset="132718.21">17441 8446 0,'21'0'141,"1"0"-141,-1 0 15,21 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6T04:35:10.5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5228 4339 0,'0'0'0,"0"-381"16,0-21-16,0 42 0,0 64 15,0 63-15,0 43 0,0 41 0,0 44 16,0-1-16,0 42 0,0 22 15,0-22-15,0 43 0,0-21 16,0 21-16,0-22 0</inkml:trace>
  <inkml:trace contextRef="#ctx0" brushRef="#br0" timeOffset="837.68">5186 1969 0,'0'0'0,"-21"0"0,21-22 16,0 1 0,0 0-1,0 0 1,21 21 0,0-21-16,0 21 0,21 0 0,1-21 15,-1 21-15,0 0 0,22-22 16,-22 22-16,22 0 0,-22-21 15,22 21-15,-22-21 0,0 21 0,22 0 16,-22 0-16,0 0 0,-20 0 16,20 0-16,-21 0 0,0 0 0,0 0 15,-21 21 1,0 0-16,0 1 16,-21-22-16,0 21 0,0 0 15,0 0-15,0-21 16,-1 21-16</inkml:trace>
  <inkml:trace contextRef="#ctx0" brushRef="#br0" timeOffset="1128.58">5270 2942 0,'0'21'0,"0"-42"0,-21 64 16,21-22-16,0 0 0,21-21 16,1 0-1,-1 0-15,0 0 0,0 0 0,21 0 16,-20 0-16,20-21 0,0 21 16,-21-21-16,22 21 0,-22 0 0,21-22 15,-21 22-15,1 0 0,-1-21 16,0 21-16</inkml:trace>
  <inkml:trace contextRef="#ctx0" brushRef="#br0" timeOffset="1736.49">6202 3958 0,'0'0'0,"21"0"47,-21-21-47,21 21 0,-21-21 0,21 0 15,0 0-15,1-1 16,20-20-16,-21 21 0,0 0 0,0 0 16,22-22-16,-22 22 0,0 0 15,21-21-15,-20 20 0,-1 1 0,0 0 16,-21 0-16,0 0 0,21 0 15,-21-1-15,0 1 0,21-42 32,-21 42-32,0-1 0,0 1 47</inkml:trace>
  <inkml:trace contextRef="#ctx0" brushRef="#br0" timeOffset="2519.04">6498 3683 0,'0'0'0,"0"-21"32,0 0-32,21 21 15,0-21-15,1-1 0,-1-20 0,0 21 16,0-21-16,0-1 0,0 1 15,1 0-15,20-22 0,-21 22 16,0-22-16,22 1 0,-1-1 0,-21 1 16,21-1-16,-20 1 0,20-1 15,-21 1-15,0-1 0,0 1 0,-21-1 16,0 22-16,0-22 0,0 22 16,0 21-16,0 0 0,-21 0 0,0-1 15,0 1-15,-21 21 0,20 0 16,-20 0-16,0 0 0,-1 21 0,22 22 15,-21-22-15,0 21 0,20 22 16,-20-22-16,21 22 0,0-1 0,-22 1 16,22-1-16,0 22 0,0-22 15,0 1-15,0 20 0,21 1 16,0-21-16,0 20 0,0 1 16,0-22-16,0 1 0,0-1 0,21 1 15,-21-1-15,21-20 0,0-1 16,-21 22-16,21-22 0,0 0 0,1 1 15,-1-22-15,0 0 0,0 21 16,0-42-16,22 21 0,-22-21 0,21 0 16,0 0-16,1 0 0,-1-21 15,0 0-15,1-21 0,-1 21 0,0-22 16,-20 1-16,20 0 0,0-1 16,1 1-16,-22 0 0,21-22 15,-21 22-15,0-1 0,22-20 0,-22 21 16,0-1-16,0 22 0,-21 0 15,0 0-15,21 0 0,-21-1 0,0 44 32,0-1-32,0 21 0,0-21 15,0 0-15,-21 22 0,21-1 16,0-21-16,-21 22 0,21-1 0,0-21 16,0 21-16,0-20 0,0 20 0,0-21 15,0 0-15,0 0 16,0 1-16,0-1 0,0 0 0,0 0 15,0-42 17,0 0-32,0 0 0</inkml:trace>
  <inkml:trace contextRef="#ctx0" brushRef="#br0" timeOffset="2889.35">7599 3027 0,'0'-21'16,"0"42"-16,-21-63 0,-1 42 0,1 0 16,0 0-16,0 0 15,0 0-15,0 21 0,-1-21 16,1 21-16,0 0 0,0 0 0,21 0 16,0 1-16,0-1 0,-21-21 15,21 21-15,0 0 0,0 0 0,21-21 16,0 0-1,0 0-15,22 0 0,-22 0 0,0-21 16,21 0-16,-21 21 0,1-21 16,-1 0-16,0-1 0,-21 1 0,0 0 15,0 0-15,0 0 0,-21 0 16,0-1-16,-22 22 0,22 0 16,-21 0-16,21 0 0,-1 0 15,-20 0-15,21 22 0,0-22 16,0 21-16,-1 0 0,1 0 0,21 0 15,0 0-15,0 1 0,0-1 16,0 0-16,0 0 0,0 0 0,21 22 16,1-22-16,-1 0 0</inkml:trace>
  <inkml:trace contextRef="#ctx0" brushRef="#br0" timeOffset="3253.13">8128 3302 0,'0'0'0,"-21"0"0,0 0 0,-1 0 15,1 0-15,0 0 0,21 21 16,-21 0-16,0 1 0,21 20 16,0 0-16,0 1 0,0-1 15,0 0-15,-21 22 0,21-1 0,0 1 16,-22 20-16,22 1 0,0 0 0,-21-1 15,0 22-15,0 0 0,-21 0 16,20 0-16,1 21 0,-21 0 0,0-21 16,20-1-16,1 1 0,0 0 0,0-21 15,0-1-15,0-20 0,21-1 16,0 1-16,0-22 0,0 1 16,-22-22-16,22 0 0,0 0 0,0-42 31,0-21-31,22 20 0,-22-20 15,21-21-15,0 20 0,-21-20 0,21-22 16,0 0-16,0 1 0</inkml:trace>
  <inkml:trace contextRef="#ctx0" brushRef="#br0" timeOffset="3540.97">7832 4064 0,'0'0'0,"0"-85"0,0 1 0,0 20 0,0 1 0,0-1 15,0 22-15,0 0 0,0-1 16,21 1-16,-21 0 0,21 20 15,0-20-15,0 21 0,0 0 0,22 0 16,-22-1-16,0 22 0,21 0 16,-20 0-16,20 0 0,-21 0 0,21 22 15,-20-1-15,20 0 0,-21 0 16,0 0-16,-21 22 0,0-22 0,0 21 16,0-21-16,-21 22 0,0-1 15,-21-21-15,-1 21 0,1-20 0,0 20 16,-1-21-16,-20 0 0,20 0 15,1 1-15,21-22 0,-21 21 16,20-21-16,1 0 0,21-21 16,0-1-16,21 1 15,1-21-15,-1 21 0,21-22 16,-21 1-16</inkml:trace>
  <inkml:trace contextRef="#ctx0" brushRef="#br0" timeOffset="3805.82">8911 2688 0,'0'0'0,"0"-21"0,0 0 0,0 0 15,-21 21 1,0 0-16,0 0 0,-1 21 16,22 0-16,-21 0 0,0 22 15,0-1-15,21 0 0,0 1 0,0 20 16,-21 1-16,21-1 0,-21 1 0,21 20 15,-22-20-15,22-1 0,0 1 16,-21-1-16,0 1 0,21-22 0,0 22 16,0-43-16,0 21 0,0-21 15,0 0-15,0 1 0,21-22 16,0 0-16,1 0 16,-1-22-16</inkml:trace>
  <inkml:trace contextRef="#ctx0" brushRef="#br0" timeOffset="5044.63">9461 2709 0,'0'0'16,"-21"0"-16,0 22 16,-21-22-16,21 21 0,-22 0 15,1 0-15,0 21 0,-22-20 16,22-1-16,-1 21 0,-20-21 0,21 0 15,-22 22-15,22-22 0,-1 21 16,22-21-16,-21 22 0,21-22 0,0 21 16,-1-21-16,22 1 0,0-1 15,0 0-15,0 0 0,0 0 0,22 0 16,-1 1-16,0-1 0,21 0 16,-21 0-16,1 0 0,20 0 0,-21 1 15,21-1-15,-20 0 0,20 0 16,-21 0-16,0 0 0,22 1 0,-22-1 15,0 0-15,0 0 0,0 0 0,0-21 16,1 21-16,-1-21 0,0 0 16,21 22-16,-21-22 0,1 0 0,20 0 15,-21 0-15,21 0 0,-20 0 0,20-22 16,0 1-16,1 0 16,-1 0-16,0 0 0,1 0 0,-1-1 15,0-20-15,-21 21 0,22-21 16,-22-1-16,-21 1 0,0 0 0,0-1 15,0 1-15,0 0 0,0-1 0,-21 22 16,0 0-16,21 0 0,-22 0 16,1 21-16,-21 0 0,0 0 15,20 21-15,1 0 0,-21 0 16,21 21-16,0 1 0,-22-1 16,22 0-16,0 1 0,0-1 0,0 0 15,21 1-15,0-1 0,-22 0 16,22-20-16,0 20 0,0-21 0,0 0 15,0 0-15,0 1 0,22-22 16,-1 0-16,0 0 16,0 0-16,0 0 0,0 0 0,1-22 15,-1 1-15,0 0 0,21-21 16,-21 21-16,1-22 0,-1 1 16,0 0-16,21-1 0,-21 1 0,1 0 15,-1-1-15,21-20 16,-21 42-16,0-1 0,1 22 15,-1 0-15,-21 22 16,0-1-16,21 21 0,-21-21 0,0 22 16,0-22-16,0 21 0,0 0 15,0-20-15,0 20 0,21-21 0,-21 0 16,0 22-16,21-22 0,0-21 0,1 21 16,-22 0-16,42-21 0,-21 0 15,0 0-15,22 0 0,-22 0 0,21 0 16,-21 0-16,22-21 0,-22 0 15,0 0-15,21-1 0,-21 1 16,1-21-16,-1 21 0,0-22 0,-21 1 0,0 21 16,21 0-16,-21 0 15,21-1-15,-21 44 32,0-1-32,0 0 0,0 21 15,-21-21-15,21 1 0,0 20 0,-21-21 16,21 0-16,0 0 0,0 1 15,0-1-15,0 0 0,21-21 0,21 21 16,-20-21-16,-1 0 0,21 0 16,0 0-16,-20 0 0,20 0 0,0 0 15,22-21-15,-22 0 0,0 0 0,1-1 16,-1-20-16,22 0 0,-22-1 16,-21-20-16,21-1 0,1 1 15,-22-1-15,0 1 0,21-22 0,-42 22 16,22-1-16,-22 1 0,0-1 15,0 22-15,0 0 0,0 20 0,0 1 16,0 0-16,-22 21 16,1 0-16,21 21 0,-21 22 0,0-22 15,0 21-15,0 0 0,21 22 0,-22-22 16,22 22-16,0-22 0,0 22 16,0-1-16,0 1 0,0-22 0,0 0 15,0 1-15,0-1 0,0 0 16,0 1-16,0-22 0,0 0 0,0 0 15,22 0-15,-1-21 16,0 0-16,0 0 16,0 0-16,0 0 0,1-21 0,-1 0 15,0 0-15,0 0 0,0-22 16,0 22-16,1-21 0</inkml:trace>
  <inkml:trace contextRef="#ctx0" brushRef="#br0" timeOffset="5241.52">11282 3027 0,'0'0'0,"-21"21"0,-1 0 15,22 0-15,0 1 16,22-1-16,-1-21 16,21 0-16,-21 0 0,22 0 0,-1 0 15,0 0-15,1 0 0,-1-21 16,0-1-16,22 22 0,-22-21 0,22 0 15,-1 0-15,1 0 0,-1 0 16</inkml:trace>
  <inkml:trace contextRef="#ctx0" brushRef="#br0" timeOffset="6053.06">12975 3090 0,'0'0'16,"-21"0"-16,0 0 0,0 0 0,21 22 0,42-1 31,0-21-31,1 0 0,20 0 16,1 0-16,20 0 0,-20 0 15,20 0-15,-20 0 0,21 0 0,-22 0 16,1 0-16,-1 0 0,1 0 0,-1 0 15,1 0-15,-22 0 16,21-21-16,-20 21 0,-1 0 0,0 0 16,-20-22-16,20 22 0,-21 0 15,-21-21 1,-21 21-16,0 0 0,-22 0 16,1 0-16,0 0 0,-1 0 0,-20 0 15,21 0-15,-22 0 0,22 0 16,-22 0-16,1 21 0,-1-21 0,1 22 15,-1-22-15,1 0 0,20 21 16,1-21-16,0 0 0,21 21 0,-1-21 16,1 0-16,0 21 0,21 0 31,21-21-31,0 0 0,22 0 16,-1 0-16,0 0 0,1 0 15,-1 0-15,22 0 0,-22 0 0,0 0 16,22 0-16,-22 0 0,0-21 15,1 21-15,-1 0 0,0-21 0,-20 21 16,20-21-16,-21 0 0,21 21 0,-20-22 16,-1 1-16,0 21 0,-21-21 15,0 0-15,0 0 0,0 0 0,0-1 16,-21 1-16,21 0 0,-21 21 16,-22 0-16,22-21 0,0 21 15,0 0-15,0 0 0,-1 0 16,1 0-16,0 0 0,0 21 15,0-21-15,21 21 0,0 0 16,21 1 0,0-22-16,21 21 0,-20-21 15,20 21-15,0-21 0,-21 21 0,22-21 16,-1 21-16,-21 0 0,22-21 0,-22 22 16,0-1-16,0-21 0,-21 21 15,0 0-15,0 0 0,0 22 16,-21-22-16,0 21 0,-22-21 0,1 22 15,0-22-15,-1 21 0,1-21 16,-21 22-16,20-22 0,1 0 0,0 21 16,-1-21-16,1 1 0,0-22 15,20 21-15,1-21 0,0 0 0,0 0 16,21-21-16</inkml:trace>
  <inkml:trace contextRef="#ctx0" brushRef="#br0" timeOffset="6805.62">15663 3387 0,'0'0'0,"21"-21"0,1 21 0,-1-22 15,-21 1-15,0 0 0,0 0 16,0 0-16,0 0 0,0-1 0,0 1 16,0-21-16,0 21 0,-21 0 15,21-22-15,0 22 0,0 0 0,0-21 16,0 20-16,0-20 0,0 21 16,21-21-16,-21 20 0,42-20 0,-21 21 15,0 0-15,1 0 0,20-1 16,0 22-16,1 0 0,-1 0 15,0 0-15,1 22 0,-1-1 0,0 0 16,-21 21-16,1-21 0,-22 22 16,0-1-16,-22 0 0,1 1 0,-21-1 15,0 0-15,-1 22 0,-20-22 16,-1 22-16,22-1 0,-22 1 0,1-22 16,21 22-16,-22-22 0,22 0 15,-1 1-15,22-1 0,0-21 0,21 21 16,0-20-16,0-1 0,0 0 0,21 0 15,0-21-15,22 0 0,-1 0 16,0 0-16,1 0 0,-1 0 0,0 0 16,22 0-16,-1-21 0,1 0 15,-22 0-15,22-22 0,-1 22 16,-20 0-16,20-64 0,-42 43 16,-21 0-16,0-1 0,0 1 15,0 0-15,-21-1 0,0 1 0,-21 0 16,20 20-16,-20 1 0,0 21 15,-1 0-15,1 0 0,21 0 0,-21 0 16,-1 0-16,1 0 0,0 21 0,20 1 16,-20-1-16,21 0 0,-21 0 15,20 21-15,1-20 0,21-1 0,0 0 16,0 0-16,0 0 16</inkml:trace>
  <inkml:trace contextRef="#ctx0" brushRef="#br0" timeOffset="7269.36">17018 3154 0,'0'0'16,"0"-21"-16,0 0 0,0-1 0,0 1 16,0 0-16,-21 21 0,0 0 15,-1 0-15,1 0 0,0 0 16,0 0-16,0 0 0,-22 21 15,22 0-15,0 1 0,0-1 16,0 21-16,-22 0 0,22 1 0,21-1 16,-21 0-16,21 22 0,-21-22 15,21 1-15,0-1 0,0-21 0,0 21 16,21-20-16,0-1 0,0 0 16,22 0-16,-22 0 0,21-21 0,1 0 15,-1 0-15,0 0 0,1-21 16,-22 0-16,21 0 0,0 0 0,1-1 15,-22 1-15,0-21 0,0 0 0,0-1 16,-21-20-16,0-1 0,0 22 16,0-22-16,0 22 0,-21 0 0,0-1 15,0 22-15,-21 0 16,20 0-16,-20 0 0,21 21 0,-21 0 16,-1 0-16,1 21 0,0 0 0,-1 0 15,1 0-15,21 22 0,-22-22 16,22 21-16,-21 1 0,21-22 0,21 21 15,0 0-15,0-20 0,0 20 16,0-21-16,0 0 0,42 0 0,-21 1 16,22-22-16,-1 0 0,0 0 0</inkml:trace>
  <inkml:trace contextRef="#ctx0" brushRef="#br0" timeOffset="7633.15">17928 3133 0,'0'0'0,"-21"0"16,0 0-16,0 21 0,-1-21 15,1 21-15,0 0 0,21 0 16,-21-21-16,21 22 0,-21-1 0,21 0 16,21-21-1,0 0-15,0 0 0,0 0 16,1 0-16,-1-21 0,0 21 15,0-21-15,0-1 0,0 1 16,1 0-16,-22-21 0,0 21 0,0-1 16,0-20-16,0 21 0,0 0 15,0 0-15,-22 21 0,1-22 16,0 22-16,0 0 0,0 0 16,0 22-16,-22-22 0,22 21 0,0 0 15,-21 0-15,20-21 0,1 21 0,0 0 16,0 1-16,21-1 15,21-21-15,0 0 16,0 0-16,22 0 0,-1 0 16</inkml:trace>
  <inkml:trace contextRef="#ctx0" brushRef="#br0" timeOffset="7953.97">19029 2646 0,'0'0'0,"0"-21"0,0 0 16,0 42 15,-21-21-31,-1 21 16,1 21-16,21-21 0,-21 22 16,0-1-16,0 0 0,-22 1 15,22 20-15,-21-20 0,0 20 0,-1 1 0,1-1 16,-22 1-16,22-22 15,-21 21-15,20 1 0,-20-1 0,20 1 16,1-22-16,-21 1 0,20-1 0,22 0 16,-21 1-16,-1-1 0,22-21 15,0 0-15,0 0 0,0 1 0,0-1 16,21 0-16,21-21 16,0 0-1,0-21-15,21 0 0</inkml:trace>
  <inkml:trace contextRef="#ctx0" brushRef="#br0" timeOffset="8276.78">18902 3577 0,'0'0'0,"21"0"0,-21 21 32,0 1-17,0-1-15,-21-21 0,21 21 0,-21 0 16,21 0-16,0 0 15,21-21 1,0 0-16,0 0 0,0 0 16,0-21-1,1 21-15,-1-21 0,-21 0 16,0 0-16,0 0 0,0-1 0,0 1 16,0 0-16,0 0 0,0 0 15,-21 21-15,-1 0 16,1 0-1,0 0-15,0 0 0,0 21 16,0 0-16,-1-21 16,1 0-16,0 21 0,0 0 15</inkml:trace>
  <inkml:trace contextRef="#ctx0" brushRef="#br0" timeOffset="8817.6">15706 4233 0,'0'0'15,"21"0"16,21 0-31,-21 0 16,0 0-16,22 0 0,-1 0 16,22 0-16,-1 0 0,22 0 15,-1 0-15,22 0 0,21 0 0,-21 0 16,21 0-16,21 0 0,-21 0 16,21 0-16,1 0 0,-22 0 0,21 0 15,-21 0-15,-21 0 0,-1 0 0,1-21 16,-21 21-16,0 0 0,-22 0 15,1 0-15,-22 0 0,0 0 0,1 0 16,-22 0-16,0 0 0,-42 0 31,-22 0-31,22 0 0,0 0 16,-21 0-16,21 0 0,-22 0 0,22 0 16,-21 0-16,21 0 0,-22 0 15</inkml:trace>
  <inkml:trace contextRef="#ctx0" brushRef="#br0" timeOffset="9193.31">16214 4318 0,'0'0'0,"-64"21"0,22-21 0,-1 0 15,1 21-15,21-21 0,0 0 0,21 22 16,21-22 0,21 0-16,22 0 15,20 0-15,1 0 0,21 0 0,21 0 16,0 0-16,0-22 0,21 1 16,0 21-16,0 0 0,1-21 0,-1 21 15,-21-21-15,-21 21 0,-1-21 0,1 21 16,-21 0-16,0-21 0,-22 21 15,1-22-15,-22 22 0,0 0 0,-21 0 16,1 0-16,-22-21 0,-22 21 31,1 0-31,0 0 16,0 0-16,0 0 0,0 0 16,-22 0-16,22 0 0,0 0 0,-21 0 15</inkml:trace>
  <inkml:trace contextRef="#ctx0" brushRef="#br0" timeOffset="14529.6">11620 4233 0,'0'0'0,"0"-42"31,-21 42-31,21-21 0,0 0 16,-21 21 15,21 21 0,0 21-31,0-21 16,0 22-16,0 20 0,0-20 0,0 20 16,0 64-16,0-63 15,0 20-15,0 1 0,0 21 0,-21-22 16,0 1-16,21 0 0,-21-1 0,21 1 16,0 0-16,-22-22 0,22 22 15,-21-22-15,21 1 0,-21-1 0,21-20 16,0-1-16,0 0 15,0 1-15,0-22 0,0 0 0,0 0 16,0 0-16,0-42 16,0 0-16,0 0 15,0-21-15,0-1 0</inkml:trace>
  <inkml:trace contextRef="#ctx0" brushRef="#br0" timeOffset="14880.59">11726 4255 0,'0'0'0,"0"-22"0,-63-41 32,42 63-32,-1 0 0,22 21 15,0 0-15,0 22 0,0-1 16,0 0-16,0 1 0,0 20 0,0 1 15,0-1-15,0 22 0,0-1 16,0 1-16,0 21 0,0-21 16,0-1-16,0 1 0,0 0 0,0-1 0,0 1 15,0 0-15,0-22 0,0 22 16,0-22-16,0 1 0,0-1 0,0-20 16,0-1-16,0 0 0,0 1 15,0-22-15,0 0 0,0 0 16,0 0-16,0 0 0,-21-21 31,0 0-31,0-21 16</inkml:trace>
  <inkml:trace contextRef="#ctx0" brushRef="#br0" timeOffset="15233.2">10901 5567 0,'0'0'0,"0"-21"16,0 0-16,0-1 16,0 1-16,0 0 0,21 0 15,0 0-15,0 21 0,0 0 16,22-21-16,-22 21 0,21 0 0,1 0 16,-1 21-16,0 0 0,1 0 0,-1 0 15,0 22-15,1-1 0,-22 0 16,21 1-16,0-1 0,-20 21 0,20-20 15,-21-1-15,0 22 0,0-22 16,1 0-16,-22 1 0,0-22 16,21 21-16,-21-21 0,0 0 0,0 1 15,0-1-15,0 0 0,0-42 47,0 0-47,0-22 0,0 22 16,21-21-16,0-1 0,0 1 0,-21 0 15,21-1-15</inkml:trace>
  <inkml:trace contextRef="#ctx0" brushRef="#br0" timeOffset="15464.98">12319 5186 0,'0'0'0,"42"-21"0,-21-22 16,1 22-16,-1 0 0,-21 0 0,0 42 31,-21 0-31,-1 22 0,1-22 0,-21 42 15,0-20-15,-1-1 0,1 21 16,0 1-16,-22-1 0,22 22 0,-1-21 16,-20-1-16,21 1 0,20-1 15,-20 1-15,21-22 0,0 0 0,0 1 16,-1-1-16,1-21 0,21 0 0,-21 0 16,21 1-16,-21-22 31</inkml:trace>
  <inkml:trace contextRef="#ctx0" brushRef="#br0" timeOffset="16377.57">8932 7324 0,'0'-21'31,"0"-1"-15,0 1-16,-21 0 0,0 0 15,0 0-15,-22 0 0,1 21 16,0-22-16,-1 1 0,1 0 0,-21 21 16,20 0-16,1 0 0,0 0 15,-1 0-15,1 21 0,21 0 16,-22 1-16,22 20 0,-21 0 0,21 22 15,0-22-15,-1 22 0,1-22 16,21 21-16,0 1 0,0-22 0,0 22 16,0-22-16,0 22 0,0-22 0,21 21 15,1-20-15,-1-1 0,0-21 16,0 22-16,0-22 0,0-21 0,22 21 16,-22-21-16,21 0 0,-21 0 15,22-21-15,-1 0 0,0-1 0,1-20 16,-1 21-16,0-21 0,22-1 15,-22 1-15,1-22 0,-1 22 0,-21-21 16,21-1-16,-20 1 0,20-22 16,-21 0-16,0 1 0,-21 20 15,0-21-15,0 22 0,0-1 0,0-20 16,0 20-16,0 1 0,0-1 16,-21 22-16,21-22 0,-21 43 0,0-21 15,0 21-15,-22 21 0,22 0 16,0 21-16,0 0 0,0 21 15,-1 1-15,1 20 0,21 1 0,0-1 16,0 1-16,0 20 0,0 1 16,0 0-16,0-1 0,0 1 0,21-21 15,1 20-15,-22-20 0,21-1 16,0-20-16,0-1 0,0 21 16,0-41-16,1 20 0,-1-21 0,0 21 0,21-42 15,-21 22-15,1-22 16,-1 0-16,21 0 0,-21-22 0,0 22 15,1-21-15,20-21 0,-21 21 0,0 0 16,0-22-16,1 1 0</inkml:trace>
  <inkml:trace contextRef="#ctx0" brushRef="#br0" timeOffset="16845.57">9525 7324 0,'0'0'0,"0"-106"16,0 85-16,0 42 31,-21 0-31,21 0 15,-21 22-15,21-1 0,-22 0 16,22 1-16,0-1 0,0 0 16,0 1-16,0-1 0,0 0 0,0 1 15,0-1-15,0-21 0,22 21 16,-1-20-16,-21 20 0,21-21 0,0 0 16,21 0-16,-20-21 0,-1 0 15,21 22-15,-21-22 0,22 0 0,-1 0 16,-21-22-16,21 1 0,1 0 0,-1 0 15,-21 0-15,22-22 0,-22 1 16,21 0-16,-21-1 0,0 1 0,1 0 16,-22-22-16,0 22 0,0-22 15,0 22-15,-22-21 0,1 20 16,0 1-16,-21 21 0,-1 0 0,22-1 16,-21 1-16,0 21 0,-1 0 0,1 21 15,0 1-15,-1-1 0,1 21 16,0-21-16,-1 22 0,22-1 0,0 21 15,0-20-15,0-1 0,21 22 16,-22-22-16,22 0 0,0 1 16,0-1-16,0 0 0,0 1 0,22-1 0,-1-21 15,0 21-15,0-20 0,21-1 16,1 0-16,-22-21 0,21 0 16,22 0-16,-22 0 0,0 0 0,1 0 15,-1-21-15,22 0 0,-22-1 16,0 1-16,-21 0 0,22-21 0</inkml:trace>
  <inkml:trace contextRef="#ctx0" brushRef="#br0" timeOffset="17841.59">10477 7430 0,'22'-22'0,"-44"44"0,44-65 0,-22 22 0,0 0 16,0 0-16,21 21 0,-21 21 31,0 0-31,0 0 0,0 0 16,-21 1-16,21 20 0,0-21 0,0 21 15,-22 1-15,22-22 0,0 21 16,-21 1-16,21-1 0,0-21 0,0 21 16,0-20-16,0 20 0,0-21 15,0 0-15,0 0 0,0 1 0,0-1 16,21-21-16,1 0 16,-1 0-16,-21-21 0,21-1 15,0 1-15,0 0 0,0 0 0,22 0 16,-22-22-16,0 22 0,0-21 0,0 0 15,1 20-15,-1-20 0,0 21 16,0-21-16,-21 20 0,0 1 0,21 0 16,-21 0-16,21 21 0,-21 21 31,0 0-31,0 22 16,0-22-16,0 0 0,0 0 0,-21 21 15,21-20-15,-21 20 0,21-21 16,0 0-16,0 0 0,0 22 0,0-22 15,0 0-15,0 0 0,21-21 16,0 0-16,22 0 0,-22 0 16,0 0-16,21 0 0,-20-21 0,20 21 15,0-21-15,-21 0 0,22-22 0,-1 22 16,-21 0-16,0-21 0,1 21 16,-1-22-16,-21 1 0,0 21 15,0-22-15,0 22 0,-21 0 0,-1-21 16,1 21-16,0 21 0,0-22 15,0 22-15,0 0 0,-1 0 0,1 0 16,0 0-16,42-21 31,0 21-31,22-21 0,-22 21 16,21-21-16,1 21 0,-22-21 16,21 21-16,0-21 0,1 21 0,20 0 15,-20 0-15,-1 0 0,0 0 0,-21 0 16,22 0-16,-22 0 0,21 21 15,-21 0-15,-21 0 0,22 0 16,-22 0-16,21 1 0,-21-1 0,0 0 16,0 0-16,0 21 0,0-20 15,0-1-15,0 21 0,0-21 0,0 0 16,0 1-16,0 20 0,-21-21 0,21 0 16,-22 0-16,22 1 0,0-1 15,0 0-15,-21 0 16,21-42 15,0 0-15,0-22-16,0 22 0,21-21 15,-21 0-15,22-1 0,-1 1 0,21 0 16,-21-22-16,22 22 0,-1-22 16,0 22-16,1-22 0,-1 43 0,0-21 15,22 21-15,-22 0 0,22-1 16,-22 22-16,21 0 0,-20 0 0,-1 22 15,-21-1-15,22 21 0,-22-21 0,0 22 16,-21-1-16,0 0 0,0 1 16,0-1-16,-21 0 0,0 1 0,-1-1 15,1 0-15,0 1 0,0-22 16,-21 21-16,20-21 0,1 0 0,21 1 16,-21-1-16,0-21 15,21-21 1,0-1-16</inkml:trace>
  <inkml:trace contextRef="#ctx0" brushRef="#br0" timeOffset="19001.78">13166 7916 0,'-22'0'0,"44"0"0,-65 22 0,22-22 16,21-22 15,0 1-31,42 0 0,-20 0 0,-1 0 16,21-22-16,-21 1 0,22 21 16,-1-43-16,0 22 0,-21-21 15,22-1-15,-22 1 0,0-1 0,0 1 16,0-1-16,-21 1 0,0-1 15,0 22-15,0-22 0,0 22 0,0 0 16,-21-1-16,0 1 0,0 21 16,0 0-16,0 21 0,-1 0 0,1 0 15,0 0-15,-21 0 0,21 21 16,-1 21-16,1-21 0,0 22 0,0-1 16,21 21-16,0-20 0,0 20 0,0 22 15,0-22-15,0 1 0,0 21 16,0-22-16,0 1 0,0-1 15,21-21-15,0 1 0,0 20 0,-21-20 16,22-22-16,-1 21 0,0 0 16,0-20-16,0-1 0,0-21 0,1 21 15,-1-21-15,21 0 0,-21 0 16,0 0-16,1-21 0,-1 0 0,21-1 16,-21 1-16,0 0 0,22-21 0,-22 21 15,21-22-15,-21 1 0,1 0 16,20-1-16,-21 1 0,0 0 0,0-1 15,1 1-15,-22 21 0,0-22 16,21 22-16,-21 0 16,21 21-16,-21 21 15,0 0-15,0 1 16,0 20-16,0-21 0,0 21 0,0-20 16,0 20-16,0 21 0,0-20 15,0-22-15,0 21 0,0-21 16,21 22-16,0-22 0,0 0 0,1 0 15,-1 0-15,0 1 0,0-1 16,21-21-16,-20 0 0,-1 0 0,21 0 16,0 0-16,-20 0 0,20-21 0,0-1 15,-21 1-15,22 0 0,-1 0 16,-21 0-16,0-22 0,22 22 0,-22 0 16,-21-21-16,0 21 0,0-22 15,0 1-15,0 21 0,0-22 16,0 1-16,-21 21 0,0-21 0,-1-1 15,-20 22-15,21 0 0,-21 0 0,-1 0 16,-20-1-16,20 22 0,1 0 16,0 0-16,-1 22 0,1-1 0,0 0 15,-1 0-15,22 0 0,-21 22 16,21-1-16,21-21 0,0 21 0,-21 1 16,21-1-16,0-21 0,0 22 0,0-22 15,0 21-15,21-21 0,0 0 16,0 1-16,0-1 0,22 0 15,-22 0-15,21-21 0,0 0 0,1 0 16,-1 0-16,0 0 0</inkml:trace>
  <inkml:trace contextRef="#ctx0" brushRef="#br0" timeOffset="20146.47">15071 7578 0,'0'0'16,"21"-21"-16,0-22 0,0 22 0,-21 0 0,21 0 15,-21 0-15,0-1 0,0 1 16,0 0-16,0 0 0,0 0 16,-21 21-16,0-21 0,0 21 15,0 0-15,-1 0 0,1 21 16,0-21-16,0 21 0,0 21 0,-22-21 16,22 22-16,0-22 0,0 21 0,0 1 15,21-1-15,-21 0 0,21 1 16,-22-1-16,22-21 0,0 21 0,0 1 15,0-22-15,0 21 0,0-21 0,0 22 16,0-22-16,0 0 0,0 0 16,22-21-1,-1 0-15,0 0 0,0-21 0,-21 0 16,21 0-16,0 0 0,1-22 16,20 22-16,-21-21 0,0 21 0,0-22 15,1 1-15,-1 0 0,0-1 16,0 1-16,0 21 0,0-22 15,1 1-15,-1 21 0,-21 0 0,21 0 16,-21-1-16,21 22 0,-21 22 31,0-1-31,0 0 0,0 21 0,21-21 16,-21 22-16,0-22 0,0 21 16,0 1-16,0-22 0,0 21 0,0-21 15,21 22-15,1-1 0,-1-21 0,0 21 16,0-20-16,21-1 0,-20 21 15,20-21-15,0 0 0,-21-21 16,22 22-16,20-22 0,-20 0 0,-1 0 16,0 0-16,22 0 0,-22-22 15,22 1-15,-1 21 0,1-42 0,-1 21 16,1 0-16,-1-22 0,-21 22 0,22-21 16,-22 21-16,22-22 0,-22 1 15,-21 21-15,22-22 0,-22 1 0,0 21 16,-21-21-16,0 20 0,0-20 15,0 21-15,0 0 0,0 0 0,0-1 16,-21 22-16,0 0 0,-1-21 0,1 21 16,0 0-16,-21 0 15,21 0-15,-1 21 0,-20 1 0,21-1 16,-21 0-16,20 0 0,1 0 0,-21 22 16,21-22-16,-22 21 0,22-21 15,-21 22-15,21-22 0,0 21 0,-1-21 16,1 22-16,0-22 0,21 21 0,-21-21 15,21 22-15,0-22 16,0 0-16,0 0 0,0 0 0,0 0 0,21 1 16,0-22-16,0 0 15,1 0-15,-1 0 0,21-22 16,-21 1-16,22 0 0,-22 0 16,21 0-16,0-22 0,1 22 0,-1-21 15,0 0-15,1-1 0,20 1 16,-20 0-16,-1-22 0,0 1 0,1-1 15,-1 1-15,0-1 0,-21-21 0,22 22 16,-1 21-16,-21-22 0,22 1 16,-22 20-16,21 1 0,-21-22 0,0 22 15,1 0-15,-1 21 0,-21-22 16,0 22-16,0 0 0,0 42 16,0 0-1,0 0-15,0 22 0,-21-1 16,-1 22-16,1-1 0,0 1 0,0-1 15,0 1-15,0-1 0,-1 22 16,1-22-16,0 1 0,0-1 16,21-20-16,-21 20 0,21-21 0,0 1 15,0-1-15,0 0 0,0-20 0,0 20 16,0-21-16,21 0 0,0 0 16,0 1-16,0-1 0,1-21 15,-1 21-15,0-21 0,0 0 0,0 0 16,22 0-16,-22-21 0,21 0 15,-21 21-15,22-22 0,-22 1 0,21 0 16,0 0-16,1 0 0,-1 0 0,-21-1 16,22 1-16,-1 0 0</inkml:trace>
  <inkml:trace contextRef="#ctx0" brushRef="#br0" timeOffset="25177.49">2942 9589 0,'21'-43'0,"-42"86"0,42-107 0,0 43 0,-21 0 16,0 0-16,0-22 0,0 22 0,0 0 15,0 0-15,0 0 0,0-1 16,0 1-16,0 0 0,0 0 15,-21 21 1,21 21 0,0 0-16,0 0 15,0 22-15,0-1 0,0 22 0,0-22 16,0 21-16,-21 22 0,21-21 16,0-1-16,0 22 0,0-22 0,-21 22 15,21 0-15,-21-1 0,21 1 16,0 0-16,0-1 0,-21 1 0,21-22 15,-22 1-15,22-1 0,0-20 0,0-1 16,0-21-16,0 0 0,0 1 16,0-1-16,22-42 15,-22-1-15,0 1 16,21-21-16,0 0 0,-21-1 0,21-20 16</inkml:trace>
  <inkml:trace contextRef="#ctx0" brushRef="#br0" timeOffset="25417.75">2879 9483 0,'0'0'0,"21"0"16,0 0-1,21 0-15,-21 0 0,1 0 0,20-21 16,0 21-16,1 0 0,-1 0 0,0-22 15,1 22-15,-1 0 0,0 0 16,1 0-16,-22 0 0,0 0 0,0 0 16,-21 22-1,-21-1-15,21 0 0,-42 0 16,20 21-16</inkml:trace>
  <inkml:trace contextRef="#ctx0" brushRef="#br0" timeOffset="25593.57">3006 10033 0,'0'0'0,"0"21"0,0 0 0,0 1 16,0-1-16,21-21 31,0 0-31,0 0 0,21 0 0,-20-21 16,-1-1-16,0 22 0,21-21 15,-21 21-15,1-21 0,20 21 0,-21 0 16,0-21-16,0 21 0</inkml:trace>
  <inkml:trace contextRef="#ctx0" brushRef="#br0" timeOffset="26172.95">3556 10414 0,'0'0'0,"21"85"31,0-106-15,0-1-16,1 1 0,20-21 15,-21 21-15,21-22 0,1 1 0,-1 0 16,0-22-16,-20 22 0,20-22 16,0 1-16,-21-1 0,1 1 15,-1 21-15,-21-22 0,0 1 0,0 20 16,0 1-16,0 0 0,0 20 0,-21 1 16,-1 0-16,1 21 0,-21 0 15,21 0-15,0 21 16,-1 22-16,1-22 0,0 21 0,0 0 15,21 22-15,0-22 0,-21 1 16,21 20-16,-21 1 0,21-22 0,0 21 16,0-20-16,0 20 0,0 1 0,21-22 15,-21 22-15,21-22 0,0 0 16,0 1-16,0-1 0,1 0 0,-1-21 16,0 1-16,0-1 0,0-21 15,0 0-15,22 0 0,-22 0 0,0 0 16,0-21-16,0-1 0,22 1 15,-22-21-15,21 0 0,-21-1 16,1 1-16,20 0 0,-21 20 0,0-20 16,22 0-16,-22 21 0,0-1 0,0 1 15,-21 0-15,0 0 0,21 21 16,-21 21-16,0 0 16,0 0-16,0 1 0,0 20 15,0 0-15,0 1 0,0-1 0,-21-21 16,21 21-16,0 1 0,0-1 0,0 0 15,0-20-15,0-1 0,0 0 16,0 0-16,21-21 16,0-21-1,1 0-15,-1 0 0,-21-22 16,21 1-16,0 21 0,-21-22 0</inkml:trace>
  <inkml:trace contextRef="#ctx0" brushRef="#br0" timeOffset="26321.28">4635 9948 0,'0'0'0,"0"-42"0,0 21 0,0 0 0,-21 0 16,0 21-16,21-22 0,-21 22 16,0 0-1,0 0-15,21 22 16,0-1 0,21-21-1,0 21-15</inkml:trace>
  <inkml:trace contextRef="#ctx0" brushRef="#br0" timeOffset="26620.83">5122 10012 0,'0'0'0,"0"42"16,-21-21-16,0 22 0,21-22 16,0 0-16,-21 21 0,21 1 0,-21-1 15,21 0-15,0 22 0,-22-1 16,22 1-16,0 21 0,0-22 15,0 22-15,0-1 0,-21 86 16,0-64-16,21-22 0,-21 1 16,21 21-16,0-22 0,0 1 0,0 0 15,0-22-15,-21 1 0,21 20 0,0-41 16,0 20-16,0-20 0,0-1 0,0 0 16,0-21-16,0 1 0,0-1 15,0-42 1,0-22-16,0 22 0,21-21 0,-21-22 15,0 22-15,0-22 0,21 1 16,-21-22-16</inkml:trace>
  <inkml:trace contextRef="#ctx0" brushRef="#br0" timeOffset="26889.59">4932 10647 0,'-21'-64'0,"42"128"0,-42-191 0,-1 63 0,22 1 15,0 21-15,0-1 0,0 1 0,0 0 16,0-1-16,22 22 0,-1 0 15,0-21-15,0 20 0,0 1 0,0 21 16,1-21-16,20 21 0,-21 0 16,21 0-16,-20 0 0,20 21 0,-21-21 15,21 21-15,-20 1 0,-1 20 0,-21-21 16,0 21-16,0-20 0,0 20 16,0 0-16,-21 1 0,-22-1 15,22 0-15,-21-21 0,21 22 0,-22-22 16,1 21-16,0-21 0,20 1 15,-20-22-15,21 21 0,0-21 0,0 0 16,-1 0-16,22-21 0,0-1 16,0-20-16,0 21 0</inkml:trace>
  <inkml:trace contextRef="#ctx0" brushRef="#br0" timeOffset="27457.14">5757 10160 0,'0'0'0,"0"-21"0,-21 0 0,0-22 16,21 22-16,-42-106 15,42 106-15,-22-42 16,1 20-16,21 22 0,0 0 0,-21 0 16,21 42-1,0 0-15,0 21 16,-21 1-16,21-1 0,-21 22 15,21-1-15,0-21 0,0 22 0,0-1 16,-21 1-16,21-1 0,0 1 0,0-1 16,0 1-16,0-22 0,0 1 15,0-22-15,0 21 0,0-21 0,0 0 16,21-21-16,0 0 0,0 0 16,0 0-16,0 0 0,1-21 15,20 0-15,-21-21 0,0-1 0</inkml:trace>
  <inkml:trace contextRef="#ctx0" brushRef="#br0" timeOffset="28792.87">6075 10118 0,'0'0'0,"21"-43"16,85-189-1,-85 189-15,-21 22 16,21 0-16,-21 0 0,0 42 16,-21 0-1,-21 21-15,20-20 0,-20 20 0,0 0 16,-1 1-16,1-22 0,-21 21 0,20 0 15,-20 1-15,-1-1 0,22-21 16,0 22-16,-1-22 0,1 21 0,21-21 16,0 0-16,-1-21 15,1 22-15,42-22 32,1 0-32,-1 0 0,0 0 15,21 0-15,-21 0 0,22 21 0,-1 0 16,0 0-16,1 0 0,-1 0 15,0 22-15,1-22 0,-1 21 0,-21-21 16,22 22-16,-22-22 0,21 0 16,-21 21-16,0-20 0,1-1 0,20 0 15,-21-21-15,0 21 0,22-21 16,-22 0-16,21 0 0,-21 0 0,22 0 16,-1-21-16,0 0 0,1 0 15,-1-22-15,0 22 0,1-21 0,-22 21 16,21-22-16,-21 1 0,0 0 0,-21-1 15,0 1-15,0 0 0,0-1 16,-21 1-16,0 0 0,0-1 0,-21 22 16,20-21-16,-20 21 0,21-1 0,-21 1 15,20 21-15,-20 0 0,21 0 16,-21 0-16,20 21 0,1 1 16,21-1-16,0 21 0,0-21 15,0 22-15,0-1 0,0 0 0,0 22 16,0-22-16,0 0 0,0 1 0,21-1 15,1 0-15,-22-20 0,21 20 16,0-21-16,-21 0 0,21 0 16,0-21-16,0 0 0,1 0 0,-1 0 15,0 0-15,0 0 16,0-21-16,0 0 0,1 0 0,-1-21 16,0-1-16,0 22 0,0-21 0,-21-22 15,21 22-15,1 0 0,-22-1 16,0 22-16,21-21 0,-21 21 0,21-22 15,-21 64 17,0 1-32,0-1 15,0 21-15,0-21 0,0 22 0,0-1 16,0 0-16,0 1 0,0-1 16,0-21-16,21 21 0,-21-20 0,21 20 15,0-21-15,1 0 0,-1-21 0,0 21 16,0-21-16,21 0 0,-20 0 15,-1 0-15,21 0 0,-21-21 0,22 21 16,-22-21-16,21 0 0,-21-21 0,0 20 16,22-20-16,-22 0 0,21-1 15,-21-20-15,1 21 0,-1-1 16,-21 1-16,0 0 0,0 20 0,0-20 0,0 21 16,0 0-1,-21 21-15,-1 0 0,1 0 0,0 0 16,0 0-16,0 21 0,0 0 15,21 0-15,-22 0 0,22 1 16,0-1-16,0 0 0,0 0 0,22 0 16,-1 22-16,-21-22 0,21 0 0,0 0 15,0 0-15,22 0 0,-22 1 16,0-1-16,0 0 0,-21 0 0,21 21 16,-21-20-16,21-1 0,-21 0 0,0 21 15,0-21-15,0 1 0,0-1 16,0 0-16,22-21 15,-1 0-15,0 0 0,0 0 16,0 0-16,0-21 0,1 0 16,-1-1-16,0 1 0,0 0 15,0-21-15,22-1 0,-22 1 16,21 0-16,-21-1 0,22-20 0,-22-1 16,21 22-16,-21-21 0,22-1 0,-22 1 15,0-1-15,0 1 0,0 20 0,-21 1 16,0 0-16,21-1 0,-21 22 0,0 0 15,0 0-15,0 42 16,0 0 0,-21 0-16,21 22 0,0-1 0,-21 0 0,0 1 15,21-1-15,0 21 16,0-20-16,0 20 0,0-20 0,0 20 16,0-21-16,0 22 0,0-22 0,0 1 15,0-1-15,0 0 0,0 1 16,0-22-16,0 0 0,0 0 0,21 0 15,0-21-15,0 0 0,1 0 16,-1 0-16,0 0 0,0-21 16,0 0-16,-21 0 0,21 0 0,1-1 15,-22 1-15,21 0 0,-21-21 16,0 21-16,0-22 0</inkml:trace>
  <inkml:trace contextRef="#ctx0" brushRef="#br0" timeOffset="28997.58">8064 10160 0,'0'0'0,"-21"0"0,0 0 0,21 21 0,21-21 32,22 0-32,-22 0 15,0 0-15,21-21 0,-21 21 0,22-21 16,-22 21-16,21-21 0,-21 21 15,22-21-15,-22-1 0,0 22 16,21 0-16,-20-21 0</inkml:trace>
  <inkml:trace contextRef="#ctx0" brushRef="#br0" timeOffset="29224.54">8805 10224 0,'0'0'0,"0"21"0,0 0 0,0 0 16,0-42 31,0 0-32,0 0 1,-21 21 0,0 0-1,21 21-15</inkml:trace>
  <inkml:trace contextRef="#ctx0" brushRef="#br0" timeOffset="30956.95">9800 10033 0,'0'0'0,"21"-21"0,-21-106 31,0 106-31,0 0 0,-21 21 16,0 0-16,-21 0 15,20 21-15,1-21 0,-21 21 16,21 21-16,0-21 0,-22 22 0,22-1 16,21 0-16,0 1 0,0-1 0,0 0 15,0 22-15,0-1 0,0-20 16,21 20-16,-21-20 0,21 20 0,1-21 15,-1 1-15,0-1 0,21 0 0,-21-20 16,1-1-16,20 0 0,0-21 16,1 0-16,-1 0 0,0 0 15,1 0-15,-1 0 0,0-21 0,1 0 16,-1-1-16,0-20 0,1 21 0,-1-21 16,0-1-16,-21 1 0,22 0 15,-22-1-15,0 1 0,0 0 0,0-1 16,-21 1-16,0 21 0,0 0 0,0-22 15,0 22-15,0 0 16,0 42 0,0 0-16,0 0 15,-21 1-15,21-1 0,0 21 16,0 0-16,0 1 0,0-22 0,0 21 16,0 1-16,0-1 0,0 0 0,21 1 15,1-22-15,-22 21 0,21-21 16,0 0-16,21 1 0,-21-22 15,1 21-15,-1-21 0,21 0 0,-21 0 16,22 0-16,-22 0 0,0 0 0,21-21 16,-21-1-16,22 1 0,-22 0 15,21-21-15,-21 21 0,1-22 16,20 1-16,-21 0 0,-21-1 0,0 1 0,0 0 16,0-1-16,0 22 0,0-21 15,-21-1-15,0 22 0,-22-21 0,22 21 16,-21-22-16,0 22 0,-22 0 0,22 21 15,-1-21-15,1 21 0,0 0 16,-1 0-16,1 0 0,21 21 16,-21-21-16,20 21 0,1 0 0,0 1 15,0-1-15,0 21 0,21-21 16,0 22-16,0-1 0,0 0 0,0 1 16,0-1-16,21-21 0,0 21 0,21 1 15,-20-22-15,-1 21 0,21-21 16,0 1-16,1-22 0,-1 21 0,0-21 15,1 0-15,20 0 0,-20 0 0,-1 0 16,0-21-16,22-1 0,-22 1 0,0 0 16,22 0-16,-22-21 15,1 20-15,-1-20 0,0 0 0,-21-1 16,1 22-16,-1-21 0,0 21 0,-21-22 16,21 22-16,-21-21 0,0 21 15,0 0-15,0-1 0,0 1 16,-21 21-1,0 0 1,21 21-16,-21-21 0,21 22 16,0-1-16,0 0 0,0 0 0,0 0 15,0 22-15,0-22 0,0 0 0,0 21 16,0 1-16,0-22 0,0 21 16,0-21-16,0 22 0,0-22 0,0 21 15,0-21-15,0 0 0,0 1 0,0-1 16,0 0-16,0 0 15,0-42 17,0 0-32,21 0 0,-21-1 0,21-20 15,0 0-15,-21 21 0,21-22 16,-21 1-16,21-22 0,1 22 0,-1 0 16,0-1-16,0 1 0,0 21 0,0-21 15,1 20-15,-1-20 0,21 21 16,-21 21-16,22 0 0,-22 0 0,21 0 15,-21 0-15,0 0 0,22 21 0,-22 0 16,0 0-16,0 1 0,-21-1 16,0 0-16,0 21 0,0-21 15,0 1-15,0 20 0,0 0 0,0-21 16,0 22-16,-21-1 0,21-21 16,-21 22-16,0-22 0,0 0 0,21 0 15,0 0-15,0 0 0,-22-21 0,22-21 31,0 0-31,0-21 16,0 21-16,22-22 0,-1 1 0,0 0 16,0-1-16,21 1 0,-20-22 0,20 22 15,0 0-15,1 21 16,20-22-16,-21 22 0,1 0 0,20 0 16,-20 0-16,-1 21 0,0 0 0,1 0 0,-22 21 15,21 0-15,-21 0 16,0 0-16,1 0 0,-1 22 0,-21-22 15,21 21-15,-21 1 0,0-22 0,0 21 16,0 22-16,0-22 0,-21 0 0,0-21 16,-1 22-16,1-1 0,0-21 15,0 22-15,21-22 0,-21 0 0,21 0 16,-21-21-16,21-21 31,0 0-31,21-22 0,0 22 0</inkml:trace>
  <inkml:trace contextRef="#ctx0" brushRef="#br0" timeOffset="31537.13">13441 10329 0,'0'0'0,"-21"0"15,-1 0-15,1 0 0,0 0 0,21-21 16,21 21 0,0 0-16,22-21 15,-22 21-15,42 0 0,-20 0 0,-1-21 16,22 0-16,20 21 0,-20-21 0,20 21 16,1-22-16,0 1 0,-1 21 0,1-21 15,0 21-15,-1-21 0,1 21 16,-21 0-16,-1 0 0,1-21 15,-22 21-15,0 0 0,-21 0 0,1 0 16,-1 0-16,0 0 16,-42 0-1,-22 0-15,22 0 0,0 0 16</inkml:trace>
  <inkml:trace contextRef="#ctx0" brushRef="#br0" timeOffset="31780.93">14012 10202 0,'-63'22'0,"126"-44"0,-147 44 15,41-1-15,1 0 0,21-21 16,0 21-16,-1-21 0,22 21 0,0 0 16,0 1-16,22-1 15,-1-21 1,21 0-16,0 0 0,1 0 0,20 0 16,1-21-16,-1-1 0,1 22 0,-1-21 15,1 0-15,20 0 0,-41 0 16,20 0-16,1-1 0,-22 1 0,0 21 15,1-21-15,-1 0 0,0 0 0,-20 0 16,-1-1-16,0 22 0,0-21 16,-21 0-16,0 0 0,0 0 15,0 0-15,0-1 0</inkml:trace>
  <inkml:trace contextRef="#ctx0" brushRef="#br0" timeOffset="32097.27">14711 9610 0,'-21'84'16,"21"-62"-1,0-1-15,0 0 0,21 0 16,0 0-16,0 0 0,0-21 0,22 22 16,-22-22-16,21 0 0,0 0 15,1 0-15,-1 0 0,0 0 0,1 0 16,-1 0-16,22 0 0,-22 0 15,0 0-15,1 0 0,-22 0 0,21 0 16,-21 0-16,0 21 0,-21 0 16,0 0-16,0 0 0,-21 22 0,0-1 15,-21 0-15,-1 22 0,-20-1 16,-1 1-16,1-1 0,-1 1 0,1 20 16,-22-20-16,22-1 0,20 1 0,-20-1 15,21-20-15,20 20 0,-20-42 16,42 22-16,0-22 0,0 0 0</inkml:trace>
  <inkml:trace contextRef="#ctx0" brushRef="#br0" timeOffset="32540.84">17018 9440 0,'0'0'16,"21"-21"-16,43 0 0,-22 21 0,0-21 15,1 0-15,-1 0 0,0 21 16,1-22-16,-1 1 0,0 21 15,-21-21-15,22 21 0,-22 0 16,-42 0 0,0 0-16,-1 0 15,1 0-15,-21 0 0,21 0 16,0 0-16</inkml:trace>
  <inkml:trace contextRef="#ctx0" brushRef="#br0" timeOffset="32933.5">17060 9398 0,'0'0'0,"0"21"0,0 0 0,0 22 0,0-22 16,0 0-16,0 0 0,0 0 16,0 1-16,0-1 0,0 0 15,0 0-15,0 0 16,21-21 31,1 21-47,-1-21 15,0 22-15,21-22 0,1 21 0,-1-21 16,0 21-16,1-21 0,-1 21 16,0-21-16,1 21 0,-1 0 15,-21-21-15,0 22 0,0-1 0,-21 0 16,0 0-16,0 0 0,0 0 0,-21 1 16,0-1-16,0 0 0,-64 0 15,43 0-15,0 0 0,-1-21 16,-20 0-16,20 22 0,1-22 15,-21 0-15,20 0 0,1 0 0,21-22 16,-22 22-16,22-21 0,-21 0 0,21 0 16,21 0-16,0 0 15,0-1-15,21 1 0,0 0 16,21 0-16,1 0 0,-1 0 0,22-1 16</inkml:trace>
  <inkml:trace contextRef="#ctx0" brushRef="#br0" timeOffset="34324.94">18119 9525 0,'-22'21'32,"1"-21"-32,21 21 0,-21 1 15,21-1-15,-21 21 0,21-21 0,0 22 16,0-22-16,0 21 0,0-21 15,0 22-15,0-1 0,0-21 0,0 21 16,0-20-16,0 20 0,0-21 0,0 0 16,0 0-16,0 1 0,0-1 0,0 0 31,0-42-15,0 0-1,0-1-15,0 1 0,0 0 16,0-21-16,0-1 0,0 22 0,0-21 15,0 0-15,0-1 0,0 1 0,0 0 16,0-1-16,0 1 0,0 21 16,0-22-16,0 22 0,21 21 15,0 0-15,-21 21 0,21-21 16,1 43-16,-1-22 16,0 0-16,0 21 0,0-20 0,0 20 15,1 0-15,-1-21 0,0 22 0,-21-22 16,0 21-16,21-21 0,0 1 15,-21-1-15,0 0 0,0 0 0,21 0 16,1-21-16,-1 0 0,0 0 16,0-21-1,0 21-15,-21-21 0,21-21 16,-21 20-16,22 1 0,-22-21 0,21 0 16,0-1-16,-21 1 0,0 0 15,21-1-15,0 22 0,-21-21 0,21-1 16,-21 22-16,22 0 0,-1 21 0,-21-21 15,21 21 1,-21 21-16,21-21 0,-21 21 16,0 22-16,0-22 0,0 21 0,0-21 15,0 22-15,21-1 0,-21 0 16,0 1-16,0-22 0,0 21 0,0-21 16,0 22-16,21-22 0,-21 0 0,22 0 15,-22 0-15,21 0 0,0-21 16,0 0-16,0 0 0,0 0 0,1 0 15,-1 0-15,0 0 0,21 0 0,-21-21 16,1 0-16,20 0 0,-21 0 16,0 0-16,0-1 0,22-20 0,-1 0 15,-21-1-15,0 22 16,1-21-16,-1 21 0,-21 0 16,21-1-16,-21 1 0,0 0 15,0 42 1,0 0-1,0 1-15,0-1 0,0 0 0,0 21 16,0-21-16,0 1 0,0-1 0,0 21 16,0-21-16,0 0 0,0 1 15,0-1-15,0 0 0,21 0 16,0-21-16,0 0 0,1 0 16,-1 0-16,0 0 0,21 0 0,-21 0 15,1-21-15,-1 0 16,21 21-16,-21-21 0,0-1 0,1 1 15,-1-21-15,0 21 0,0 0 0,0-22 16,-21 1-16,0 21 0,0-22 16,21 1-16,-21 21 0,0 0 0,0-22 15,22 22-15,-22 0 0,0 42 32,0 0-32,0 1 0,0-1 0,0 21 15,0-21-15,0 22 0,0-22 0,0 21 16,0 0-16,0-20 0,0 20 15,0-21-15,0 0 0,0 22 0,0-22 16,-22-21-16,22 21 0,0 0 16,0-42 15,22 0-31,-1 0 16,-21-22-16,21 22 0,0-21 15,0 21-15,0-22 0,1 1 0,-1 0 16,0-22-16,0 22 0,0 21 0,0-22 15,-21 22-15,22 0 0,20-21 16,-21 42-16,0 0 16,-21 21-16,21 0 15,-21 0-15,0 0 0,0 22 16,0-22-16,0 21 0,0 0 0,0 1 16,0-22-16,0 21 0,0 1 0,0-22 15,0 21-15,0-21 0,0 0 16,0 1-16,0-1 0,22-21 15,-1 0-15,0 0 0,21 0 16,-21-21-16,1-1 0,20 22 16,-21-21-16,21 0 0,-20 0 0,-1 0 15,0-22-15,0 22 0,0 0 16,-21-21-16,0 21 0,0-1 0,0-20 0,0 21 16,0-21-16,-21-1 15,0 1-15</inkml:trace>
  <inkml:trace contextRef="#ctx0" brushRef="#br0" timeOffset="34573.48">19494 9144 0,'0'0'16,"-21"-21"-16,0 21 0,0-21 15,0 21-15,0-21 0,-1 21 16,22-22-16,-21 22 0,21-21 0,0 42 63,0 22-63,0-22 15,0 21-15</inkml:trace>
  <inkml:trace contextRef="#ctx0" brushRef="#br0" timeOffset="35081.57">17632 10774 0,'0'0'0,"-21"21"16,-64-21-1,64 0-15,0 0 0,63 0 31,-21 0-31,21 0 16,22 0-16,-1 0 0,1 0 0,-1-21 16,22 21-16,21-21 0,0 21 15,0-21-15,21-1 0,-22 1 0,22 0 16,0 0-16,0 0 0,-21 0 0,21-1 16,-21 1-16,0 0 0,21 0 15,-21 21-15,-22-21 0,1 0 0,0-1 16,-1 22-16,-20-21 0,-1 21 15,-20-21-15,20 21 0,-42-21 16,22 21-16,-22 0 0,0 0 0,0 0 16,-21-21-16,-21 21 31,0 0-31,0 21 16,0-21-16,-22 0 0,22 21 0,-21-21 15,-1 0-15,1 21 0,0 0 0</inkml:trace>
  <inkml:trace contextRef="#ctx0" brushRef="#br0" timeOffset="35505.58">17611 11113 0,'-22'21'31,"44"-21"-31,-1 0 0,0 0 16,21 0-16,1 0 0,-1-21 15,0 21-15,1-22 0,20 22 0,1-21 16,20 0-16,1 21 0,0-21 0,20 0 16,1 0-16,0-1 0,0 1 15,0 0-15,0 0 0,-1 0 0,-20 0 16,21-22-16,0 22 0,-22 0 0,1 0 16,0 0-16,-1-1 0,-20 1 0,21 0 15,-43 21-15,21-21 0,-20 21 16,-1 0-16,0-21 0,-20 21 0,-22-21 15</inkml:trace>
  <inkml:trace contextRef="#ctx0" brushRef="#br0" timeOffset="47076.54">3344 8213 0,'0'0'0,"0"-233"31,-21 191-31,0 20 16,0 1-16,0 0 0,-1 0 0,-20 21 15,21 0-15,-21 0 0,-1 0 16,1 0-16,0 0 0,-1 21 16,-20 21-16,20 1 0,1-1 0,0 22 15,-1-1-15,1 22 0,21-22 16,0 22-16,21-22 0,0 22 0,0 0 15,42-1-15,-21 1 0,22 0 16,20-22-16,-21 1 0,22-1 0,-1 1 16,1-22-16,21 0 0,-22-20 15,22-1-15,-22 0 0,1-21 0,20 0 16,-20 0-16,-1-21 0,-20 0 0,20-22 16,-20 1-16,20 0 0,-21-22 15,1 1-15,-1-1 0,0 1 0,1-1 16,-22 1-16,0-1 0,0 1 15,-21-22-15,0 21 0,0 1 16,0-1-16,0 1 0,-42-1 0,21 1 16,-22-1-16,1 22 0,0-21 15,-22 41-15,22-20 0,-43 21 0,22-21 16,-1 42-16,-20 0 0,-1 0 16,21 0-16,-20 0 0,20 21 0,1 0 15,-1 0-15,22 21 0,0 22 16,-1-1-16,1 1 0,21-1 0,0 22 15,21-21-15,0-1 0,0 22 16,0-22-16,42 1 0,-21-1 0,21 1 16,-20-1-16,41-20 0,-21-1 15,1 0-15,20-21 0,1 1 16,-1-1-16,-20-21 0,20 0 0,-21 0 16,22-21-16,-22-1 0,1 1 15,20-21-15,-21 0 0,-20-1 0,20 1 16,0 0-16,-21-1 0,1-20 0,-1 20 15,0 1-15,-21-21 0,0 20 16,0 1-16,0-22 0,-21 22 0,-22 0 16,22 21-16,-42-22 0,20 22 15,-20 0-15,-1 0 0,1 0 16,-1 21-16,1 0 0,-1 21 0,1 0 16,21 0-16,-1 21 0,22 1 15,0 20-15,0-20 0,21-1 0,0 21 16,0-20-16,0-1 0,21 22 15,0-22-15,0 0 0,22-21 0,-1 22 16,0-22-16,-21 0 0,22 0 16,-1-21-16,0 0 0,1 0 0,-1-21 15,0 0-15,1 0 0,-1 0 0,-21-1 16,0-20-16,1 0 0,-1 21 16,0-22-16,-21 1 0,0 0 0,0-1 15,0 22-15,-21-21 0,-22 21 16,22-22-16,-21 22 0,0 21 0,-1 0 15,1 0-15,0 0 0,-1 0 16,22 21-16,0 0 0,0 1 16,21 20-16,0-21 0,0 21 0,0-20 15,0 20-15,21 0 0,0-21 16,0 22-16,22-22 0,-22 0 0,21 0 16,-21-21-16,22 0 0,-22 0 0,21 0 15,-21 0-15</inkml:trace>
  <inkml:trace contextRef="#ctx0" brushRef="#br0" timeOffset="62445.69">16743 11007 0,'0'0'0,"-21"21"16,21 0 15,0 0 63,0 0-63,0 1-15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6T04:36:28.2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4741 783 0,'0'0'0,"21"-21"0,-21-42 31,0 41-31,0 1 0,0 0 16,0 0-1,0 0 1,0 42 15,0 21-31,22-21 16,-22 22-16,21 20 0,0 1 16,-21-1-16,0 22 0,21-22 0,-21 1 15,21 21-15,-21-22 0,0 1 16,0 20-16,0-20 0,0 20 15,0 1-15,0 0 0,0-22 16,0 22-16,0-22 0,-21 22 0,0-21 0,21-1 16,-21 1-16,21-1 15,-21-21-15,21 1 0,0-1 0,0 0 16,0 1-16,0-22 0,0 0 16,0-42-1,-22 0-15,22-22 16,-21 22-16,21-21 0,-21 0 15</inkml:trace>
  <inkml:trace contextRef="#ctx0" brushRef="#br0" timeOffset="461.07">4191 1037 0,'0'0'0,"-85"-127"32,85 106-32,0 0 15,0 0-15,0 0 0,0-22 0,0 22 16,43 0-16,-22-21 0,21 20 16,22-20-16,-1 0 0,1 21 0,20-22 15,1 22-15,0-21 0,-1 21 16,1-1-16,0 1 0,-1 21 15,1 0-15,-22 0 0,22 0 16,0 21-16,-22 22 0,22-22 16,-22 21-16,1 1 0,-22 20 0,1 1 15,-1-1-15,-42 1 0,0 20 16,0 1-16,-21-22 0,0 22 0,-43-21 16,1 20-16,-1-20 0,1 20 15,-22-20-15,0-1 0,1 1 0,20-1 16,-21-20-16,22-1 0,21 0 15,-22-20-15,22-1 0,-1 0 16,22 0-16,0 0 0,0-21 0,0 0 16,42 0-1,-21-21 1,21 0-16,21 0 0,-20 0 16,-1-1-16,0 1 0</inkml:trace>
  <inkml:trace contextRef="#ctx0" brushRef="#br0" timeOffset="1168.95">5313 2138 0,'-21'0'0,"-1"0"15,44-21 32,-1 0-47,0-1 0,21 1 0,-21 0 16,1 0-16,-1 0 0,21-22 16,-21 22-16,0 0 0,1 0 0,-22 0 15,0 0-15,0-1 0,0 1 16,-22 21-16,1 0 15,-21 0-15,21 21 16,0 1-16,-1-1 0,-20 21 0,21-21 16,0 22-16,0-1 0,-1 0 15,22 1-15,0-1 0,0 0 0,0-21 16,0 22-16,0-1 0,22 0 16,-1-20-16,0 20 0,21-21 15,-21 0-15,1 0 0,20-21 16,0 0-16,1 0 0,-1 0 0,0 0 15,-21 0-15,22 0 0,-1 0 16,0-21-16,-20 0 0,20 0 0,-21 0 16,0 21-16,0-21 0</inkml:trace>
  <inkml:trace contextRef="#ctx0" brushRef="#br0" timeOffset="1580.15">6159 1884 0,'0'0'0,"-21"-21"16,21 0-16,0-43 31,0 43-31,43 0 0,-22 21 16,0 0-16,0-21 0,21 21 16,1 0-16,-1 0 0,22 21 15,-22-21-15,21 21 0,1 21 0,-22-21 16,1 22-16,-1-22 0,-21 21 15,0 1-15,-21-22 0,0 21 0,0 0 16,-21 1-16,-21-1 0,21-21 16,-22 22-16,1-22 0,21 21 0,-22-21 15,22 0-15,0-21 0,0 22 16,0-22-16,0 0 0,21-22 16,0 1-16,0 0 15,0 0-15,0-21 0,21 20 16,0-20-16,21 0 0,-21-1 0,1-20 15,20 21-15,-21-1 0,21-20 16,1 20-16,-1 1 0,-21 0 0,22 21 16,-22-1-16,0 1 0,0 0 15,0 21-15,0 0 0,1 0 16,-1 0 0</inkml:trace>
  <inkml:trace contextRef="#ctx0" brushRef="#br0" timeOffset="2764.98">7006 2138 0,'0'0'0,"0"21"0,0 0 15,21 0-15,0-21 16,1 0-16,-1 0 0,0 0 16,0 0-16,0-21 0,22 0 0,-22 0 15,0 0-15,21-22 0,-21 1 16,22 0-16,-1-1 0,0-20 0,-20 21 15,20-22-15,0 1 16,-21-1-16,22 1 0,-22-1 0,0 22 16,21-22-16,-20 1 0,-22 20 15,21-20-15,-21 21 0,0-1 0,0 1 16,0 0-16,-21 20 0,-1-20 16,1 21-16,0 0 0,0 0 0,0 21 15,-22 0-15,22 0 0,0 0 16,0 0-16,-21 21 0,20 0 0,1 21 15,21 1-15,-21-1 0,0 21 16,0-20-16,21 20 0,0 1 16,-21 20-16,21 1 0,-22 0 15,22-1-15,0 1 0,0 21 0,0-21 16,0-1-16,0 22 0,22 0 16,-22 0-16,21 0 0,0-1 0,0 1 15,0 21-15,22-21 0,-22 21 16,0-21-16,0 21 0,0 0 0,-21-21 15,0 0-15,0 21 0,0-22 0,0 22 16,0-21-16,0 0 0,0 0 16,0-21-16,0-1 0,0 1 0,0 0 15,0-1-15,0-20 0,21-1 0,-21 1 16,0-1-16,22-20 0,-22-1 0,0 0 16,0-21-16,21 22 15,0-22-15,-21 0 0,21-21 16,0 0-16,0 0 0,1-21 0,-1 0 15,0 0-15,0-22 0,0 1 16,0-22-16,1 1 0,-1-1 0,21-20 16,-21-1-16,0 0 0,1-20 0,-1 20 15,0-42-15,-21 21 0,0 0 16,0 0-16,0 1 0,-21-1 0,-22 0 16,22 0-16,-21 0 0,0 22 0,-1-1 15,-20 0-15,-1 1 0,22-1 16,-22 21-16,1-20 0,-1 20 0,22 1 15,-21 20-15,20-20 0,-20 21 16,20-1-16,22 1 0,-21 0 16,21 20-16,0-20 0,-1 21 15,22 0-15,0 0 0,0-1 0,0 1 16,0 0-16,0 0 0,22 21 16,-1-21-16,0 0 0,21-1 0,-21 1 15,22 0-15,-1 0 0,0 0 0,1-22 16,-1 22-16,0 0 0,22-21 15,-22 21-15,-21-1 0,22 1 16,-22-21-16,21 21 0,-21 0 0,1-1 16,-22 1-16,0-21 0,21 21 15,-21 0-15,0-1 16,0 1-16,0 0 0,0 42 31,0 0-15,0 22-16,0-22 0,0 21 15,0 1-15,0-1 0,0 0 0,0 1 16,0-1-16,0 0 0,0 1 16,0-1-16,0-21 0,0 21 0,0-20 15,21-1-15,0 0 0,0 0 16,22-21-16,-22 21 0,0-21 16,0 0-16,0 0 0,22 0 15,-22-21-15,0 0 0,21 0 16,-21 0-16,22-1 0,-22 1 0,0-21 15,0 21-15,-21-22 0,0 1 16,21 0-16,-21-1 0,0 1 0,0 0 16,0 21-16,-21-22 0,0 22 15,0 0-15,0 0 0,0 0 0,-22 21 16,22 0-16,-21 0 0,-1 0 16,22 21-16,-21 0 0,0-21 0,20 21 15,-20 0-15,21 0 0,0 1 16,21-1-16,0 0 0,21-21 31</inkml:trace>
  <inkml:trace contextRef="#ctx0" brushRef="#br0" timeOffset="3552.95">8276 1842 0,'0'0'15,"0"-22"-15,0 1 16,0 0-16,0 0 0,0 0 15,21 0-15,0-1 16,1 1-16,-22 0 0,21 21 0,0-21 16,0 21-16,0 0 0,0 0 15,22 21-15,-22 0 0,0 0 0,21 1 16,-20 20-16,-1 0 0,0 1 16,0-1-16,0 0 0,0 1 0,-21-1 15,0-21-15,0 21 0,0 1 16,0-22-16,0 21 0,-21-21 0,0 1 15,0-1-15,0 0 0,0 0 16,-1-21-16,1 0 0,0 0 16,0 0-16,0 0 15,21-21-15,0 0 0,0 0 16,0-22-16,0 22 0,0-21 0,0-1 16,0 1-16,0 0 0,21-1 15,0 1-15,0-21 0,0 20 16,22 1-16,-22 21 0,21-22 0,-21 22 15,22 0-15,-22 0 0,0 0 16,0 0-16,22 21 0,-22 0 0,0 0 16,0 0-16,0 0 15,-21 21-15</inkml:trace>
  <inkml:trace contextRef="#ctx0" brushRef="#br0" timeOffset="5757.17">9313 1693 0,'0'0'0,"0"-21"31,-21 42-15,21 1-16,0-1 15,0 21-15,0-21 0,0 0 0,0 22 16,0-22-16,0 21 0,0-21 15,0 22-15,0-22 0,0 0 16,0 21-16,0-20 0,0-1 0,0 0 16,0 0-16,0 0 0,0 0 15,0-42 17,0 0-32,0 0 15,0 0-15,0 0 0,0-22 0,0 22 16,0-21-16,0-1 0,0 1 15,21 0-15,0-1 0,1 22 0,-1-21 16,0 21-16,0 0 0,0-1 16,0 1-16,1 21 0,-1 0 15,0 0-15,0 21 0,0 1 16,0-1-16,1 21 0,20-21 0,-42 22 16,21-22-16,0 21 0,0 22 15,-21-22-15,0-21 0,0 0 16,0 0-16,0 1 0,0-1 15,0 0-15,22-21 32,-1 0-32,-21-21 0,21 0 15,0-1-15,-21 1 0,21-21 0,0 21 16,-21-22-16,22 1 0,-1 0 16,0-22-16,0 22 0,21 0 15,-20-1-15,-1 22 0,21-21 16,-21 21-16,0 21 0,1 0 0,-1 0 15,0 0-15,0 0 0,0 0 16,0 42-16,-21-21 0,0 0 0,0 22 16,0-1-16,0 0 0,0-21 15,0 22-15,0-1 0,0 0 0,22-20 16,-22 20-16,0-21 0,21 0 16,0 22-16,-21-22 0,21-21 0,0 21 15,0-21-15,1 0 0,-1 0 0,0 0 16,0 0-16,0 0 15,0 0-15,22 0 0,-22 0 0,0-21 16,21 0-16,1-1 0,-22 1 16,21 0-16,1-21 0,-22 21 0,21-22 15,-21 1-15,0 0 0,1-1 0,-22 1 16,0 0-16,0-1 0,0 1 16,0 21-16,0 0 0,-22-1 0,1 1 15,0 0-15,0 21 0,0 0 16,0 0-16,-22 0 0,22 21 0,0 0 15,-21 1-15,20-1 0,1 21 16,0 0-16,0 1 0,0-1 0,21 0 16,0 1-16,-21-1 0,21 0 15,0 1-15,0-22 0,0 21 16,0-21-16,0 1 0,0-1 0,0 0 16,21-21-16,-21 21 0,21-21 15,0 0-15,0 0 0,0 0 16,1-21-16,-1 0 0,21 21 15,-21-21-15,0-22 0,1 22 0,-1 0 16,0-21-16,0-1 0,0 1 16,0 0-16,1-1 0,-22 22 0,0-21 15,21 21-15,-21-22 0,0 22 16,21 21-16,-21 21 31,0 0-31,0 22 0,0-22 16,0 21-16,0 1 0,0-22 0,0 21 15,0 0-15,0-20 0,0 20 16,0-21-16,21 0 0,0 0 0,0 1 16,1-1-16,-1 0 0,0-21 15,0 0-15,0 0 0,22 0 0,-22 0 16,21 0-16,-21 0 0,22 0 0,-1-21 16,-21 21-16,0-21 0,22-22 15,-22 22-15,0 0 0,-21-21 0,0 20 16,21-20-16,-21 0 0,0-1 15,0 22-15,0-21 0,0 21 16,0 0-16,0-1 0,0 44 31,0-1-31,0 0 16,0 21-16,0-21 0,0 22 0,0-1 16,0-21-16,0 22 0,0-1 15,0 0-15,0-21 0,0 22 0,0-22 16,0 0-16,0 21 0,0-20 0,0-1 15,0-42 17,21-1-32,-21 1 15,21-21-15,-21 21 16,0-22-16,22 1 0,-1 0 0,-21-1 16,0 1-16,21 0 0,-21-1 15,21 1-15,-21 21 0,0 0 0,0 0 16,21 21-16,0 0 0,1 21 15,-1 0-15,-21 0 0,21 0 16,0 22-16,0-22 0,-21 21 16,21-21-16,1 22 0,-1-22 0,-21 0 15,21 0-15,0 0 0,0 0 0,0 1 16,-21-1-16,22 0 0,-1-21 16,0 0-16,0 0 15,0 0-15,0 0 0,1 0 0,-1 0 16,0-21-16,-21 0 0,21-1 15,0 1-15,0-21 0,1 0 0,-1 20 16,0-20-16,-21 0 0,21-1 16,0 1-16,0 0 0,1 21 0,-22-22 15,21 22-15,0 0 0,-21 0 16,21 21-16,0 0 0,0 0 16,1 21-1,-22 0-15,0 0 16,0 0-1,21 1 1,-21-44 15,0 1-31,0 0 16,0 0 0,-21 0-1,-1 21-15,1 0 16,0 21-16,0 0 0,21 0 15,-21 0-15,0 1 16,21-1-16,0 21 0,-22-21 0,22 22 16,-21-1-16,21-21 0,0 21 15,0 1-15,0-22 0,0 21 0,0 1 16,0-22-16,21 0 16,1 0-16,-1 0 0,0 0 0,0-21 15,0 0-15,22 22 0,-22-22 0,21 0 16,0 0-16,1 0 0,-1-22 15,-21 22-15,22-21 0,-1 0 0,0 0 16,1 0-16,-1-22 0,0 22 16,1-21-16,-22 0 0,21-1 0,-21 1 15,0 0-15,1-1 0,-22 1 0,0 0 16,0 20-16,0-20 0,0 21 16,0 0-16,-22 21 15,1 0 1,0 0-16,0 42 0,0-21 0,0 22 15,-1-1-15,1 0 0,0 1 16,21-1-16,0 21 0,0-41 0,0 20 16,0 0-16,0-21 0,0 22 0,21-22 15,0 0-15,1 0 0,-1 0 16,0-21-16,21 22 0,1-22 0,-22 0 16,21 0-16,0 0 0,1 0 0,-1 0 15,0-22-15,1 1 0,-1 0 16,0 0-16,1 0 0,-1-22 15,0 22-15,1-21 0</inkml:trace>
  <inkml:trace contextRef="#ctx0" brushRef="#br0" timeOffset="6324.3">14012 1058 0,'0'0'0,"-42"0"0,-22-21 15,22 21 1,21 0-16,21-21 0,21 0 16,0 21-16,22-21 15,20 21-15,22-21 0,-1 21 0,1-22 16,21 22-16,0-21 0,-22 21 15,43 0-15,-21-21 0,0 21 16,0 0-16,-21 0 0,-1 0 16,1 0-16,-43 0 0,1 0 0,-22 0 15,-21 21-15,0 0 16,-21-21-16,-22 22 0,1-22 0</inkml:trace>
  <inkml:trace contextRef="#ctx0" brushRef="#br0" timeOffset="6605.13">14626 1016 0,'-21'0'0,"21"21"47,0 0-47,0 1 0,0-1 0,0 0 16,0 21-16,0 1 0,0 20 15,0-21-15,0 22 0,0-1 0,0 22 16,0-21-16,0 20 0,0-20 15,0-1-15,-21 22 0,21-22 0,0-20 16,0 20-16,0-20 0,-21-1 16,21 0-16,0 1 0,-22-22 0,22 21 15,0-21-15,0 0 0,22-21 32,-1-21-32,-21 0 15,21 0-15,0 0 0,0 0 0</inkml:trace>
  <inkml:trace contextRef="#ctx0" brushRef="#br0" timeOffset="6980.93">15113 1842 0,'0'0'0,"0"21"0,-21-21 0,0 21 15,42-42 16,21 0-31,-21-1 16,22-20-16,-1 21 0,0-21 16,1 20-16,-22-20 0,21 21 0,0 0 15,-20-22-15,-1 22 0,0 21 16,-21-21-16,0 0 0,-21 21 16,0 0-1,-1 21-15,1 0 0,-21 0 0,21 22 16,-22-1-16,22 0 0,-21 1 15,21-1-15,0 0 0,-1 1 16,22-1-16,0 0 0,0-20 0,0 20 16,0-21-16,0 21 0,0-20 15,0-1-15,0 0 0,22-21 0,-1 21 16,0 0-16,0-21 0,0 0 0,22 0 16,-22 0-16,0 0 0,21 0 15,-21-21-15,22 0 0,-22 0 0</inkml:trace>
  <inkml:trace contextRef="#ctx0" brushRef="#br0" timeOffset="8950.33">16087 1651 0,'84'-42'15,"-41"-1"-15,-1 22 0,-21 0 16,0 21-16,0-21 0,-42 21 31,-21 0-31,21 0 0,-22 21 16,22-21-16,-21 21 0,0 0 15,-1 1-15,22-1 0,0 0 0,0 0 16,0 0-16,21 0 0,-22 1 16,22-1-16,0 0 0,0 0 15,22 0-15,-1-21 0,0 21 16,0 1-16,0-22 0,22 21 0,-22-21 16,0 21-16,21 0 0,-21-21 0,1 21 15,-22 0-15,0 1 16,0-1-16,0 0 15,-22 0-15,1-21 16,0 0-16,0 0 0,-21 0 0,-1 0 16,22 0-16,-21 0 0,-1 0 15,22 0-15,-21-21 0,0 0 0,-1 0 16,1-1-16,21 1 0,-22 0 0,22 0 16,0 21-16,0-21 0,21 42 31,21 0-31,0 0 15,0 0-15,1 1 0,-1-1 0,21 0 16,-21 21-16,22-42 0,-1 21 16,0 1-16,1-1 0,-1 0 15,0-21-15,1 0 0,-1 21 0,0-21 16,22 0-16,-22 0 0,22 0 16,-22 0-16,21-21 0,-20 0 0,20 0 15,-20-1-15,-1-20 0,0 21 16,1-43-16,-22 22 0,21-21 0,-21-1 15,0 1-15,1-1 0,-22 1 16,0-1-16,21 1 0,-21-1 0,0 1 16,0-1-16,0 1 0,0-1 15,0 1-15,0 20 0,0-20 0,0 20 16,0 1-16,0 21 0,0 0 16,0 0-16,0 42 15,-21 21 1,21 0-16,0 1 0,0 20 0,-22-20 15,22 20-15,-21 22 0,21-22 16,-21 1-16,21 20 0,-21-20 0,21 21 16,-21-22-16,0 22 0,21-22 15,0 1-15,0-1 0,0-20 0,0-1 16,0 0-16,21 1 0,0-22 0,0 0 16,-21 0-16,21-21 0,0 0 15,1 0-15,20 0 0,-21 0 0,0 0 16,22-21-16,-22 0 0,21 0 15,0-1-15,1-20 0,-22 0 16,21-1-16,1 1 0,-22 0 0,21-1 16,-21 22-16,0-21 0,1 21 15,-1 0-15,-21-1 0,0 1 0,0 42 32,-21-21-32,-1 22 15,22-1-15,-21 0 0,21 0 16,0 21-16,0-20 0,0-1 0,0 0 15,0 0-15,0 0 16,0 0-16,0 1 0,21-1 0,1-21 0,-1 21 16,0-21-16,0 0 15,0 0-15,22 0 0,-22 0 0,21 0 16,0 0-16,-20-21 0,20 0 0,-21-1 16,21 1-16,-20 0 0,-1-21 15,0 21-15,0-22 0,0 22 0,-21-21 16,21-1-16,-21 22 0,0 0 15,0 0-15,0 0 0,0 42 32,0 0-32,0 21 0,-21-20 15,0-1-15,21 21 0,-21 0 16,21-20-16,0 20 0,-21-21 0,21 0 16,-21 0-16,21 1 0,-22-1 15,22 0-15,-21 0 0,21 0 16,0-42 15,0 0-31,0 0 16,21 0-16,1-1 0,-1-20 15,0 0-15,0-1 0,0 1 0,0 0 16,1 21-16,-1-22 0,0 1 16,0 21-16,-21 0 0,21 21 0,0 0 15,1 0-15,-1 0 0,0 0 16,0 0-16,0 21 0,0 0 15,1 0-15,-22 21 0,0-20 0,21 20 16,-21 0-16,0 1 0,21-22 16,-21 21-16,0-21 0,0 22 0,21-22 15,0 0-15,-21 0 0,21 0 16,1 0-16,-1 1 0,21-22 0,-21 0 16,22 21-16,-1-21 0,0 0 15,1 0-15,-1 0 0,0 0 0,1-21 16,20-1-16,-21 1 0,1 0 0,-1 0 15,0-21-15,-20 20 0,20-20 16,-21 21-16,0-21 0,0-1 16,1 1-16,-1 0 0,-21 20 15,21-20-15,-21 21 0,0 0 0,-21 21 16,0 0 0,-1 0-16,-20 0 0,21 21 0,-21 0 15,-1 21-15,1-20 0,0 20 16,20-21-16,-20 21 0,21-20 0,0 20 15,0-21-15,-1 0 0,22 0 16,0 1-16,0-1 0,0 0 0,22-21 16,-1 0-1,0 0-15,21 0 0,-21 0 16,1-21-16,-1 21 0,21-21 0,-21-1 16,0 1-16,1 0 0,-1 0 15,0 0-15,0 0 0,-21-1 16,21 1-16,0 0 15,-21 0-15,0 42 32,0 0-32,0 0 0,0 1 15,0-1-15,0 0 0,0 21 16,0 1-16,0-22 0,0 21 0,-21 0 16,0 1-16,21-1 0,-21 22 0,0-1 15,0 1-15,-1-1 0,1 1 16,0 20-16,21 1 0,-21-22 0,0 22 15,0 0-15,21-22 0,-22 22 16,22 0-16,0-22 0,0 22 16,-21-22-16,21 22 0,-21-22 0,0 1 15,21-1-15,-21-20 0,0 20 0,-1-20 16,1 20-16,-21-21 0,21 1 16,-22 20-16,1-20 0,0-1 0,-1 0 15,1 1-15,-21-1 0,20-21 0,1 21 16,21-20-16,-22-1 0,1 0 15,21 0-15,0-21 0,0 0 0,-1 0 16,1-21-16,0-21 16,0 20-16,21-20 0,0-21 0,0 20 15,0-20-15,0-1 0,0 1 16,21-1-16,0-20 0,0-1 0</inkml:trace>
  <inkml:trace contextRef="#ctx0" brushRef="#br0" timeOffset="9215.62">18119 1249 0,'0'0'0,"-22"0"0,1-21 0,0 21 15,0 0-15,0 0 16,0 0 0,-1 0-1,1 0 17,0 0-32,0 0 0</inkml:trace>
  <inkml:trace contextRef="#ctx0" brushRef="#br0" timeOffset="9464.64">16785 1461 0,'-42'0'0,"84"0"0,-127 0 0,43 21 0,0-21 16,21 0-16,-1 0 0,65 0 15,-22 0 1,21 0-16,1 0 0,-1 0 15,21 0-15,1 0 0,-1 0 0,-20 0 16,20 0-16,1 0 0,-1 0 16,-20 0-16,-1 0 0,-21 0 0,21 0 15,-63 0 17,0 0-32,0 0 0</inkml:trace>
  <inkml:trace contextRef="#ctx0" brushRef="#br0" timeOffset="10468.94">4170 3471 0,'0'0'0,"-21"0"0,-1 0 0,1 0 0,21-21 15,21 0 32,1 21-47,-1 0 0,21 0 0,22-21 16,-1 21-16,1 0 0,20-21 15,1 21-15,21-21 0,0 21 0,21-22 16,-22 1-16,22 21 0,22-21 16,-1 0-16,0 0 0,0 0 0,21-1 15,22 1-15,-1 0 0,1-21 16,-1 21-16,22-1 0,0 1 0,-1-21 16,22 21-16,0 0 0,0-22 0,21 22 15,-21 0-15,21-21 0,21 20 16,-21-20-16,21 21 0,0-21 15,0 20-15,1-20 0,-1 0 16,0 21-16,0-22 0,0 1 0,-21 0 16,21 20-16,1-20 0,-22 0 15,21 21-15,-21-22 0,0 22 0,0 0 16,0 0-16,233-43 0,-233 43 16,-22 0-16,1 0 0,-21 0 15,0-1-15,-1 1 0,-20 0 0,-1 0 16,-20 0-16,-1 0 0,-21-1 15,-21 1-15,0 0 0,0 0 16,-42 0-16,-1 21 0,1-21 0,-21-1 16,-22 22-16,0 0 0,-21-21 15,1 21-15,-44 0 16,-20 0 0,0 0-16,-22 0 0,-20 0 0,-1 21 15</inkml:trace>
  <inkml:trace contextRef="#ctx0" brushRef="#br0" timeOffset="11275.78">7599 5863 0,'0'0'16,"-21"21"-16,-1 1 0,1-22 0,0 21 15,0 0-15,0-21 0,21 21 0,21-21 32,21 0-32,22 0 0,-22 0 0,43-21 15,-1 21-15,1-21 16,21-22-16,-21 22 0,20-21 0,22 0 16,0-1-16,0 1 0,0 0 0,0-1 15,0 1-15,-21 0 0,21-1 16,-21 1-16,0 0 0,0-1 0,0 22 15,-22-21-15,1 21 0,-22-22 16,-20 22-16,-1 0 0,0 0 0,-20 0 16,-22-1-16,0 1 0,-43 21 15,1-21-15,0 21 0,-1 0 16,-20 0-16,20 0 0,-20 0 0,21 21 16,-1-21-16,1 0 15,21 21-15,0-21 0,-1 0 0,1 0 16,42 0-1,22 0 1,-22-21-16,21 21 0,1-21 0,20 21 16,-21 0-16,22 0 0,-1 0 15,-20 21-15,-1 0 0,0 1 0,1 20 16,-22-21-16,-21 21 0,0 1 16,-21-1-16,-22 0 0,1 1 0,0 20 15,-22 1-15,1-22 0,-22 22 0,22-1 16,-1 1-16,22-22 0,-22 0 15,22 1-15,0-1 0,20-21 0,1 0 16,0 0-16</inkml:trace>
  <inkml:trace contextRef="#ctx0" brushRef="#br0" timeOffset="12980.93">12107 4593 0,'0'-63'31,"0"42"-31,0-1 16,-21 22 15,0 0-31,21 22 0,-21-1 0,0 21 16,-1 0-16,-20 22 0,21 21 0,0-22 16,-22 22-16,22-1 0,0 1 15,-21 0-15,21-22 0,-1 22 0,1-22 16,0 22-16,-21 0 15,21-22-15,-1 1 0,1-1 0,0 1 16,0-22-16,21 22 0,0-43 0,-21 21 16,21-21-16,-21 0 0,-1-21 15,1 0-15,0-21 16,0 0-16,0-21 16,0-1-16,-1 1 0,1 0 0,0-22 15,0 1-15,0-1 0,0 1 0,-1 20 16,1-20-16,0-1 0,21 1 15,0 21-15,0-43 0,0 43 16,21 20-16,0 1 0,1 21 16,20 0-16,-21 0 0,21 21 15,-20 1-15,20 20 0,0-21 0,-21 21 16,22-20-16,-1 20 0,0 0 16,1 1-16,-22-1 0,21 0 0,-21 1 15,22-1-15,-22-21 0,21 21 16,1 1-16,-22-22 0,21 0 0,-21 0 15,22 0-15,-22-21 0,21 0 16,-21 0-16,0 0 0,22 0 0,-22 0 16,0-21-16,0-21 0,0 21 0,1 0 15,-1-22-15,0 1 0,0 0 16,0-1-16,0 1 0,1 0 0,-1-1 16,0 1-16,0 0 0,0 20 15,0-20-15,22 21 0,-43 0 16,21 0-16,0 21 0,-21 21 15,0 21 1,0-21-16,0 0 0,0 22 16,0-1-16,0-21 0,0 22 0,0-1 15,0 0-15,0 1 0,0-1 16,21 0-16,-21 1 0,21-1 0,1-21 16,-22 0-16,21 22 0,0-22 0,0 0 15,0-21-15,0 0 16,1 0-16,-1 0 0,21-21 0,-21 0 15,22-1-15,-1 1 0,-21-21 16,21 0-16,1-1 0,-1 1 16,-21 0-16,22-1 0,-22 1 0,0 0 15,-21-22-15,0 22 0,0-1 16,0 1-16,-21 0 0,0-1 0,-1 1 16,-20 21-16,21-21 0,-21 20 15,-1 22-15,1 0 0,21 0 0,-22 0 16,1 22-16,21-1 0,0 0 0,-22 21 15,22-21-15,21 22 0,-21-22 16,21 21-16,0-21 0,0 22 0,0-1 16,0-21-16,0 22 0,0-22 15,0 0-15,21 21 0,-21-21 16,21 1-16,1-1 0,20 0 0,-21-21 16,21 0-16,-20 0 0,20 0 15,21 0-15,-20 0 0,-1 0 0</inkml:trace>
  <inkml:trace contextRef="#ctx0" brushRef="#br0" timeOffset="14053.09">14097 5080 0,'0'-21'16,"0"42"-16,0-63 0,0 21 0,0-1 16,-21 22-16,0 0 15,-1 0-15,1 0 0,-21 22 16,21-22-16,0 21 0,-22 0 15,22 21-15,0-21 0,0 22 16,0-22-16,-1 21 0,1 1 0,21-1 16,-21 0-16,21-21 0,-21 64 15,21-64-15,0 22 0,0 20 16,0-42-16,0 0 16,21-21-16,0 0 0,0 0 15,1 0-15,-1 0 16,0-21-16,0 0 0,0 0 0,0-21 15,22 20-15,-22-20 0,0 0 16,0 21-16,22-22 0,-22 1 16,0 0-16,0-1 0,0 1 0,0 0 15,1 20-15,-1 1 0,-21 0 0,21 21 16,-21 21 0,0 0-16,0 1 15,0-1-15,-21 21 0,21-21 16,-21 22-16,21-1 0,0-21 0,0 21 15,0 1-15,0-1 0,0 0 0,0-20 16,0 20-16,21 0 16,0-21-16,0 22 0,0-22 0,22 0 15,-1-21-15,0 21 0,1-21 0,-1 0 16,0 0-16,22 0 0,-22 0 16,22 0-16,-22-21 0,21 0 0,-20 0 15,20 0-15,-20-1 0,-1-20 0,21 21 16,-20 0-16,-1-22 0,0 22 15,-20-21-15,20 21 0,-21-22 0,-21 1 16,0 21-16,0-21 0,0 20 16,0 1-16,0 0 0,-21 0 0,21 0 15,-42 0-15,20 21 0,1 0 0,-21 0 16,0 0-16,20 0 0,-20 21 16,21 0-16,-21 0 0,20 0 15,1 0-15,-21 1 0,21 20 0,0-21 16,-1 21-16,22-20 0,0 20 15,0-21-15,-21 21 0,21 1 0,0-22 16,0 21-16,0-21 0,0 1 16,21-1-16,-21 0 0,22 0 0,-1 0 15,0-21-15,0 0 0,0 0 0,0 0 16,1 0-16,20 0 0,-21-21 16,0 0-16,22 0 0,-22 0 0,21-1 15,-21-20-15,22 0 0,-22-1 16,0-20-16,21 21 0,-21-22 15,22 1-15,-22-22 0,0 0 0,21 1 16,-20-1-16,-1 0 0,0 22 16,21-22-16,-21 22 0,1-1 0,-1 1 15,0-1-15,-21 22 0,21-1 0,0 1 16,-21 21-16,0 0 0,0 0 16,0 42-1,0 0-15,0 21 16,0 1-16,0-22 0,-21 42 0,21-20 15,-21-1-15,21 21 0,-21 1 0,21-1 16,0 22-16,-21-21 0,21 20 16,0 1-16,0-22 0,0 1 15,0 21-15,0-22 0,0 1 0,0-22 16,0 21-16,21-20 0,-21-1 16,21 0-16,0 1 0,21-1 0,-20-21 15,-1 0-15,0 1 0,0-1 16,21-21-16,-20 0 0,-1 0 0,21 0 15,-21 0-15,22 0 0,-22-21 0,21 21 16,0-22-16,-20 1 0,20-21 16,0 21-16,1-22 0,-22 22 0,21 0 15,0-21-15</inkml:trace>
  <inkml:trace contextRef="#ctx0" brushRef="#br0" timeOffset="14824.77">11345 6414 0,'0'0'16,"-21"0"-16,0 0 0,0 0 16,0 0-16,-1 0 15,22-22-15,22 22 16,-1 0 0,21 0-16,0 0 0,22 0 15,-1 0-15,22 0 0,21 0 16,21 0-16,21 0 0,0 0 0,0-21 15,43 21-15,-1-21 0,22 21 16,-21 0-16,20 0 0,-20-21 0,20 21 16,1 0-16,0-21 0,-22 21 15,1 0-15,-1 0 0,170-21 16,-212-1-16,0 22 0,-21 0 0,0 0 16,-42 0-16,21 0 15,-21 0-15,-22 0 0,1 0 0,-22 0 0,0 0 16,1 0-16,-22 0 0,0 0 15,-42 0 1,0 0 0,-1 0-16,-20 0 0,21 0 0,-21 0 15,-1 0-15,-20 0 0,20 0 16,-84 22-16,64-22 0</inkml:trace>
  <inkml:trace contextRef="#ctx0" brushRef="#br0" timeOffset="15588.92">11620 6795 0,'0'0'0,"0"21"16,0 0-1,22-21 1,-1 0 0,0 0-16,21 0 0,-21 0 15,22 0-15,-1 0 0,0 0 0,22-21 16,-22 0-16,22 21 0,20 0 0,-20-22 16,-1 22-16,22 0 0,-21 0 15,-1-21-15,22 21 0,-22 0 0,22 0 16,21 0-16,-22-21 15,22 21-15,0 0 0,0 0 0,0 0 16,0 0-16,-1 0 0,22-21 0,0 21 16,0-21-16,127 21 15,0-21-15,-127 21 0,0 0 16,-21-22-16,21 22 0,-21 0 0,0 0 16,0 0-16,0 0 0,-22-21 15,1 21-15,-22 0 0,22 0 0,-21-21 16,-22 0-16,21 21 0,-20 0 15,-1-21-15,-21 21 0,22 0 16,-22 0-16,0 0 0,-21-21 0,21 21 16,-42 0 62,0 0 0,0 0-78,-1-22 16,1 22-16</inkml:trace>
  <inkml:trace contextRef="#ctx0" brushRef="#br0" timeOffset="16800.25">4403 8636 0,'0'0'16,"21"-21"-16,21-21 0,-21 20 15,0 1-15,1 21 0,-22-21 0,0 42 32,-22 0-17,1 1-15,0 20 0,0 0 16,0 1-16,0-1 0,-1 21 16,-20 1-16,21-1 0,0 1 0,-22-1 15,22 1-15,0-22 0,0 22 16,0-1-16,0-20 0,-1-1 0,22 21 15,0-20-15,0-1 0,0-21 16,0 22-16,0-22 0,0 0 16,0-42-1,0 0-15,22-1 0,-1-20 16,-21 0-16,21 21 0,21-22 0,-21-20 16,1 20-16,-1-20 0,21-1 15,-21 1-15,0-1 0,1 1 16,-1-1-16,0 1 0,-21-1 15,0 22-15,0 21 0,0-21 0,0 20 16,0 1-16,0 0 0,21 42 16,-21 0-1,21 22-15,-21-1 0,21 0 0,1 1 16,-1-1-16,0 22 0,0-22 16,0 21-16,-21-20 0,21 20 0,1-20 15,-1-1-15,-21 0 0,0 1 0,21-1 16,0 0-16,-21-21 15,0 22-15,0-22 0,21 0 0,-21 0 16,21 0-16,-42-42 31</inkml:trace>
  <inkml:trace contextRef="#ctx0" brushRef="#br0" timeOffset="17255.91">4170 9377 0,'0'0'16,"0"21"-16,21-21 0,0 0 16,0 0-16,22 0 0,-1 0 0,0 0 15,1 0-15,20-21 0,1 0 16,-1 0-16,1-1 0,-1 1 16,1 0-16,-1-21 0,1 21 0,-22-22 15,0 22-15,1 0 0,-1-21 16,0 20-16,-21 1 0,1-21 0,-1 21 15,-21 0-15,0-1 0,0 1 0,0 0 16,0 0-16,0 0 0,0 0 16,-21 21-16,-1 0 15,22 21-15,0 0 16,0 0-16,0 0 0,0 22 16,0-1-16,0 0 0,0 22 0,0-22 15,0 22-15,0-1 0,0 1 16,0-1-16,0 1 0,22 20 0,-22 1 15,0 0-15,21-1 0,-21 1 16,0-22-16,0 22 0,0 0 0,0-1 16,21 1-16,-21-21 0,21-1 0,-21 1 15,0-22-15,0 0 0,0 1 0,0-22 16,21 0-16,0-21 16,-21-21-16,0-22 15,0 1-15,0 0 0,0-22 0,0 1 16,0-1-16,0 1 0,0-1 15,0 1-15</inkml:trace>
  <inkml:trace contextRef="#ctx0" brushRef="#br0" timeOffset="17572.78">5059 9356 0,'-21'-21'0,"42"42"0,-64-64 0,43 22 0,-21 0 16,21 0-16,0 0 0,0 0 15,0-1-15,0 1 0,21 0 0,1-21 16,-1 21-16,0-1 0,21 1 15,1 0-15,-1 0 0,0 0 0,22 0 16,-22 21-16,22 0 0,-1 0 16,-21 0-16,1 21 0,-1 0 15,0 21-15,-20-21 0,-22 22 0,0-22 16,0 21-16,-43 1 0,22-1 0,-21-21 16,-1 21-16,1 1 0,0-1 15,-1 0-15,1-20 0,0 20 0,21-21 16,-22 0-16,22 0 0,0 1 0,0-1 15,21-42 1,0-1-16,21 22 0,0-21 16,0 0-16,22 0 0,-22-21 15,21 20-15,0 1 0,1 0 0,20-21 16,-20 21-16,-1-22 0</inkml:trace>
  <inkml:trace contextRef="#ctx0" brushRef="#br0" timeOffset="17876.31">5884 8996 0,'0'0'0,"21"-21"0,-21 0 15,0-1-15,0 1 0,0 0 16,-21 21 0,21 21-1,0 0-15,0 1 16,0 20-16,0 0 0,0 1 0,0-1 16,21 21-16,-21 1 0,0-1 15,22 1-15,-22 21 0,0-1 0,0 1 16,0 21-16,0-22 0,0 1 0,0 0 15,0-1-15,0 1 0,-22 0 16,22-1-16,0-20 0,0-1 16,0 1-16,0-22 0,0 1 0,0-22 15,0 0-15,0 0 0,22-21 0,-1 0 16,-21-21 0,21-21-16,-21-1 0,21 1 0,-21 0 15,0-22-15,0 22 0,0-22 0,0 1 16,0-22-16,0 22 0,0-22 15</inkml:trace>
  <inkml:trace contextRef="#ctx0" brushRef="#br0" timeOffset="18148.24">5884 9356 0,'0'0'0,"-21"-43"0,21 1 15,-21-21-15,0 20 0,21 1 16,0 21-16,0-22 0,0 1 0,0 21 16,0-21-16,0 20 0,21-20 15,0 21-15,21 0 0,-20 21 0,-1 0 16,21 0-16,-21 0 0,22 0 15,-22 0-15,0 21 0,0 0 0,0 21 16,0-20-16,-21 20 0,0 0 0,0 43 16,-21-43-16,-21 1 15,21-1-15,-22 0 0,1 1 0,0-1 16,-1-21-16,1 0 0,21 22 16,0-22-16,0-21 0,-1 21 15,44-21 1,-1-21-16,0 0 0,0-1 15,21-20-15,-20 21 0,20-21 16,0-1-16</inkml:trace>
  <inkml:trace contextRef="#ctx0" brushRef="#br0" timeOffset="18388.75">6625 8509 0,'0'0'0,"21"-42"0,-21-1 15,0 22-15,-21 21 16,21 21-1,-21 1-15,0 20 0,0-21 16,21 21-16,-22 1 0,22 20 0,0-20 16,-21 20-16,21 1 0,-21-1 15,0 1-15,21-22 0,0 21 0,0 1 16,0-22-16,0 1 0,0-22 0,0 21 16,21-21-16,-21 0 0,21-21 15,22 0-15,-22 0 0,21 0 0,0 0 16,1 0-16,-1-21 0,-21 0 0,22-21 15,-1-1-15,0 22 0</inkml:trace>
  <inkml:trace contextRef="#ctx0" brushRef="#br0" timeOffset="18799.9">7281 8213 0,'0'0'0,"-21"0"16,21 21-16,0 0 15,0 0-15,0 0 0,0 22 0,0-22 16,0 21-16,0 1 0,0-1 0,0-21 16,0 21-16,0 1 0,0-1 15,0-21-15,0 22 0,0-22 0,0 21 16,0-21-16,0 0 0,0 1 16,0-1-16,0-42 31,0-1-31,0-20 0,-21 21 15,21-21-15,0 20 0,0-20 16,0 0-16,0-1 0,0-20 0,0-1 16,0 1-16,0 21 0,21-22 15,0 1-15,0-1 0,22 22 0,-22 21 16,21-1-16,1 1 0,-1 21 0,0 0 16,1 21-16,-1 1 0,0 20 15,1 0-15,-1 1 0,-21 20 0,0-21 16,0 22-16,-21-1 0,0 1 0,0-1 15,0-20-15,0 20 0,-21 1 16,0-22-16,21 22 0,-21-22 16,0 0-16,0-21 0,21 22 0,-22-22 15</inkml:trace>
  <inkml:trace contextRef="#ctx0" brushRef="#br0" timeOffset="21164.39">8403 9313 0,'0'0'0,"-42"-21"0,-1 21 0,1-21 0,0 21 16,-1 0-16,-20 0 0,21 0 15,-1 0-15,-20 0 0,20 0 0,1 0 16,0 0-16,-1 0 0,1 21 16,21-21-16,0 0 0,0 0 0,42 21 31,21-21-15,0 0-16,1 0 0,20 0 0,1 0 15,20 0-15,1-21 0,0 21 16,21-21-16,21 0 0,0 21 0,0-21 15,21 0-15,-21-1 0,21 1 16,-21 21-16,21-21 0,-21 0 0,21 0 16,-21 0-16,0-1 0,-21 1 0,0 21 15,0-21-15,-22 0 0,1 21 16,-21-21-16,-1 0 0,1 21 0,-43 0 16,21 0-16,-63 0 15,0 0 1,0 21-16,-22-21 0,1 21 0,0-21 15,-22 0-15,22 21 0,-22-21 16,22 0-16,-43 0 0,22 21 0,-1-21 16,-20 0-16,-1 0 0</inkml:trace>
  <inkml:trace contextRef="#ctx0" brushRef="#br0" timeOffset="21504.07">8488 9313 0,'0'0'0,"-275"106"31,253-85-31,22 1 16,43-22-16,-22 0 15,21 0-15,22 0 0,-1 0 0,22-22 16,0 22-16,20-21 0,1 0 0,21 0 16,-21 0-16,21-22 0,-21 22 15,21 0-15,0-21 0,0 21 0,0-22 16,-21 22-16,0-21 0,21 21 15,-43-22-15,1 22 0,0 0 0,-1 0 16,-20 0-16,-22-1 0,0 1 16,1 21-16,-22 0 0,0-21 15,-21 0-15,-21 21 16,0 0-16,0 0 0,-1-21 16,1 21-16,0-21 0,0 21 0,0-22 15,0 1-15,-1 0 0,22 0 16,0 0-16,-21 0 0,0-1 15,21 1-15</inkml:trace>
  <inkml:trace contextRef="#ctx0" brushRef="#br0" timeOffset="21860.05">10223 8446 0,'0'0'16,"-21"0"-16,0 0 0,0 21 16,21 0-16,0 0 0,0 0 15,0 0-15,21 1 16,0-1-16,0 0 0,1 0 15,20 0-15,-21-21 0,21 21 0,1 1 16,-1-22-16,22 0 0,-1 21 0,1-21 16,-1 0-16,1 0 0,-1 0 15,1 0-15,-1 0 0,-21 0 0,1 0 16,-1 21-16,0-21 0,-42 21 16,0 0-16,0 0 0,0 1 0,-21 20 15,-21 0-15,0 1 0,-22-1 16,1 0-16,-22 22 0,21-22 0,1 22 15,-22-1-15,22 1 0,-1-1 0,-20 1 16,20-1-16,1 1 0,-1-1 16,22 1-16,-1-1 0,1-21 15,0 1-15,21-1 0,-1 0 0,22-20 16,0-1-16,0 0 0,22-21 16,-1 0-16,0 0 15,0-21-15,0 0 0,22-22 0,-22 1 16</inkml:trace>
  <inkml:trace contextRef="#ctx0" brushRef="#br0" timeOffset="22452.58">12128 8319 0,'0'0'16,"0"-22"-16,-42-41 15,21 42-15,21-22 0,-21 22 0,0 0 16,21 0-16,0 0 15,0 0-15,-22 21 0,22 21 16,0 0-16,0 21 16,0 1-16,0-1 0,0 21 15,22-20-15,-22 20 0,0-20 0,21 20 16,-21 1-16,21 20 0,-21-20 16,21-1-16,-21 22 0,0-22 0,0 1 15,0 21-15,0-22 0,0 1 0,0-1 16,0-21-16,0 1 0,0-1 15,0 0-15,0-20 0,0-1 0,0 0 16,0-42 0,0 0-16,0-1 15,0-20-15,0 0 0,0-1 16,0 1-16,0-21 0,0-1 16</inkml:trace>
  <inkml:trace contextRef="#ctx0" brushRef="#br0" timeOffset="22780.47">12044 8573 0,'-21'-43'0,"42"86"0,-64-128 15,43 43-15,-21-1 0,0 1 0,21 0 16,0-1-16,0 22 0,0-21 16,0-1-16,0 22 0,0-21 0,21 21 15,0-22-15,22 22 0,-22-21 16,42 21-16,-20 0 0,-1-1 0,22 1 16,-1 0-16,-21 21 0,22 0 15,-1 0-15,-20 21 0,20 22 16,-20-1-16,-1 0 0,0 1 0,-21 20 15,1-21-15,-22 22 0,0-22 16,0 22-16,-22-22 0,-20 22 0,21-22 16,-21 0-16,-1 1 0,-20-1 15,20 0-15,1 1 0,-21-1 0,20 0 16,1-21-16,0 1 0,-1-1 0,1 0 16,21-21-16,0 0 0,21 21 15,0-42 1,21 0-16,0 0 15,21-1-15,1 1 0,-1-21 16,0 21-16,1 0 0,-1-22 0,21 22 16</inkml:trace>
  <inkml:trace contextRef="#ctx0" brushRef="#br0" timeOffset="23080.92">13229 8065 0,'0'0'0,"-21"0"0,-43 0 31,64-22-31,22 22 16,-1-21-16,21 0 0,0 21 16,22-21-16,-22 0 0,22 21 15,20-21-15,-20-1 0,21 22 0,20-21 16,-20 21-16,0-21 0,21 21 0,-22-21 15,1 21-15,-22 0 0,1 0 16,-22 0-16,1 0 0,-22 0 0,0 0 16,-21 21-16,0 0 15,0 0-15,-21-21 0,-22 22 0,22-1 16,-21-21-16,0 21 0,-22-21 0,22 0 16</inkml:trace>
  <inkml:trace contextRef="#ctx0" brushRef="#br0" timeOffset="23340.91">13779 8001 0,'0'0'0,"0"21"16,0 0-16,0 1 0,0-1 15,0 0-15,0 21 0,0-21 0,22 22 16,-1-1-16,-21 22 0,0-22 16,21 0-16,-21 1 0,21 20 0,-21-21 15,0 22-15,0-1 0,0 1 16,0-1-16,0 1 0,0-1 0,0 1 15,0-22-15,0 22 0,0-22 16,0 0-16,-21 1 0,21-1 0,-21 0 16,21-20-16,-21 20 0,21-21 15,0 0-15,-22-21 0,1 0 16,21-21 0,0 0-16</inkml:trace>
  <inkml:trace contextRef="#ctx0" brushRef="#br0" timeOffset="23948.22">15557 8509 0,'0'0'0,"-21"0"0,-106 21 16,106 0-16,0-21 16,63 0-1,-21 0-15,22 0 0,-1-21 16,22 0-16,-1 21 0,22-21 16,-1 21-16,1-21 0,21 0 0,21-1 15,-21 22-15,0-21 0,21 0 16,-22 0-16,-20 21 0,21-21 0,-21 21 15,-1 0-15,-20 0 0,-22-21 0,0 21 16,-20 0-16,-1 0 0,-42 0 16,-1 21-16,-20 0 15,0-21-15,-1 21 16,-20-21-16,-1 21 0,1-21 0</inkml:trace>
  <inkml:trace contextRef="#ctx0" brushRef="#br0" timeOffset="24180.51">15811 8530 0,'-84'21'0,"168"-42"0,-232 64 15,85-43-15,-1 21 0,22-21 0,21 0 16,-22 21-16,43 0 0,0 0 16,43-21-16,-22 21 15,21-21-15,1 0 0,-1 0 16,21 0-16,1 0 0,21 0 0,-1 0 16,1-21-16,0 0 0,20 21 0,1-21 15,-21 0-15,21 0 16,-22-1-16,1 1 0,0-21 0,-22 21 15,1 0-15,-1 21 0,-20-22 0,-1 1 16,0 0-16,-21 0 0,1 21 16,-22-21-16,0 0 0,0-1 15,-22 1-15,1 21 0</inkml:trace>
  <inkml:trace contextRef="#ctx0" brushRef="#br0" timeOffset="24557.26">16700 8086 0,'0'0'0,"-42"-21"16,0-1-16,21 22 0,-22-21 0,22 21 0,0 0 15,0 0 1,21 21 0,21 1-16,21-1 15,-21 0-15,1-21 16,20 21-16,0-21 0,1 0 0,-1 0 16,0 0-16,1 0 0,20 0 15,1 0-15,-22 0 0,21 0 0,1 0 16,-1 0-16,-20 0 0,20 0 15,-20 0-15,-1 0 0,-21 0 0,0 21 16,0 0-16,-21 1 0,0-1 0,0 21 16,0-21-16,-21 22 0,0-1 15,0 0-15,-21 1 0,-1-1 16,1 0-16,0 1 0,-22 20 0,1-21 16,20 22-16,-20-1 0,20 1 15,-20-1-15,21-20 0,-1 20 0,1 1 16,0-22-16,20 0 0,-20 1 0,42-22 15,0 0-15,0 0 0,0 0 16,21-21-16,0 0 16,1-21-16,20 0 0,0-21 0,22-1 15,-1 1-15</inkml:trace>
  <inkml:trace contextRef="#ctx0" brushRef="#br0" timeOffset="25453.09">18478 7726 0,'0'0'16,"0"-42"-16,0 20 0,0 1 0,0 0 15,0 0-15,-21 21 16,0 0-16,21 21 16,0 0-16,-21 22 0,21-1 15,-21 0-15,0 22 0,21-1 0,0 1 16,-22-1-16,1 22 15,0-22-15,0 1 0,0-1 0,0 1 16,-1-1-16,-20 1 0,21-22 0,0 22 16,-22-22-16,22 22 0,0-22 15,-21 21-15,21-20 0,-1-22 16,1-21-16,0-21 16,21 0-1,0-1-15,-21-20 0,21 0 0,0-1 16,-21 1-16,21 0 0,0-1 15,0 1-15,0 0 0,0-1 0,0 1 16,0 0-16,0-1 0,0 22 16,0 0-16,21 0 0,0 0 15,0 21-15,0 0 0,1 0 0,-1 0 16,21 21-16,-21 0 0,22 0 0,-22 22 16,21-22-16,-21 21 0,0-21 15,22 22-15,-22-22 0,0 21 0,0 0 16,0-20-16,1-1 0,-22 21 0,21-21 15,0 0-15,0 1 0,0-1 16,0 0-16,1-21 0,-1 0 0,0 0 16,0 0-16,0 0 0,22 0 15,-22 0-15,0-21 0,0 0 0,21-1 16,-20 1-16,-1 0 0,0 0 0,0 0 16,0 0-16,0-22 0,1 22 15,-1-21-15,-21 21 0,0-1 16,21 1-16,-21 0 0,0 0 0,21 21 15,-21 21 1,0 0-16,0 0 16,0 1-16,0 20 0,0-21 0,0 0 15,0 22-15,0-22 0,0 0 16,0 21-16,0-21 0,0 1 0,0-1 16,0 0-16,0 0 0,0 0 15,21-21-15,0 0 16,1 0-16,-1 0 0,0-21 0,21 0 15,-21 0-15,1 0 0,20-1 16,-21-20-16,21 21 0,-20-21 16,41-43-16,-42 43 0,-21-1 15,0 1-15,0 0 0,0-1 16,0 1-16,0 0 0,-21-1 0,0 22 16,-21 0-16,20 0 0,1 0 0,-21 21 15,0 0-15,20 0 0,-20 21 16,0 0-16,21 0 0,-22 0 0,22 22 15,0-22-15,0 21 0,0-21 16,21 22-16,-22-22 0,22 21 0,0-21 16,0 22-16,0-22 0,22 0 15,-1 0-15,0 0 0,0-21 0,0 21 16,0-21-16,22 0 0,-1 0 16</inkml:trace>
  <inkml:trace contextRef="#ctx0" brushRef="#br0" timeOffset="26452.9">19897 8319 0,'0'0'0,"21"-22"0,-21 1 0,0 0 0,0 0 15,0 0-15,0 0 0,0-1 0,0 1 16,-21 21-16,-1 0 16,1 0-16,0 0 0,-21 0 0,21 21 15,-1 1-15,-20-1 16,21 0-16,0 21 0,-22-21 0,22 22 15,0-22-15,0 21 0,0 1 0,0-22 16,21 21-16,0-21 0,0 0 16,0 1-16,0-1 0,0 0 15,0 0-15,0 0 0,21-21 16,0 0-16,0 0 0,0 0 16,0-21-16,1 21 0,-1-21 0,21 0 15,-21 0-15,0-1 0,1 1 0,20 0 16,-21-21-16,0 21 15,0-1-15,1 1 0,-1 0 0,0 0 16,0 0-16,0 0 0,0 21 0,1 21 31,-22 0-31,0 0 0,0 0 16,0 0-16,0 1 0,0-1 0,21 0 16,-21 0-16,0 0 0,0 0 15,21-21-15,0 22 0,0-1 0,0-21 16,22 21-16,-22-21 0,0 0 15,21 0-15,1 0 0,-1 0 16,0 0-16,1 0 0,-1 0 0,0-21 16,1 21-16,-1-21 0,0-1 15,1 22-15,-22-21 0,21 0 16,1 0-16,-22 0 0,0 0 0,0-1 16,0 1-16,-21-21 0,0 21 0,0-22 15,0 22-15,0 0 0,0 0 16,-21 0-16,0 0 0,0-1 0,-22 1 15,22 21-15,0 0 0,-21 0 0,21 0 16,-1 0-16,-20 0 0,21 21 16,0 1-16,0-1 0,21 0 0,0 0 15,-22 0-15,22 22 0,0-22 16,0 0-16,0 0 0,0 0 0,0 0 16,0 1-16,0-1 0,22 0 0,-1 0 15,0-21-15,0 0 16,0 0-16,0 0 15,22 0-15,-22 0 0,0 0 0,0 0 16,0 0-16,1-21 0,-1 0 0,0 0 16,0-1-16,-21 1 15,21-21-15,-21 0 0,21-1 0,-21 1 16,0 0-16,0-22 0,0 1 0,0-1 16,0 22-16,22-22 0,-22-42 15,21 64-15,-21 0 0,0-1 0,0 22 16,0 0-16,0 63 31,0-20-31,0 20 0,-21 0 16,21 1-16,-22-1 0,22 21 15,0-20-15,0 20 0,0 1 0,0-22 16,0 22-16,0-22 0,22 0 0,-1 1 16,-21-1-16,21-21 0,-21 21 15,21-20-15,0-1 0,-21 0 0,0 0 16,21 0-16,1 0 0,-1-21 0,0 0 15,0 22-15,0-22 16,0 0-16,1 0 16,-1 0-16,-21-22 0,21 1 0,0 0 15,-21 0 1,0 0-16,0 0 0,0-1 16</inkml:trace>
  <inkml:trace contextRef="#ctx0" brushRef="#br0" timeOffset="29012.32">4254 3874 0,'0'0'0,"0"-22"0,-21 1 16,0 21-16,0-21 0,0 21 16,21-21-16,-21 21 0,-1 0 0,1 0 15,0 0-15,-21 21 0,21 0 16,-22 0-16,-20 22 0,20-1 15,-41 0-15,20 22 0,-20-1 0,-1 1 16,0 21-16,1-1 0,-1 1 16,21 21-16,-20 0 0,20-1 0,1 1 15,20 21-15,1-21 0,0 21 16,-1 0-16,22-21 0,21 21 0,0 0 16,0 0-16,0 0 0,0-21 15,21 21-15,1 0 0,20 0 0,0 0 16,1 0-16,-1 0 0,21 0 0,1 0 15,-1-21-15,22 21 0,0-22 16,-1 1-16,1 0 0,21-21 0,-21-1 16,20 1-16,1 0 0,0-22 0,21-20 15,0 20-15,-21-21 0,21-20 16,0-1-16,-21 0 0,21 0 16,-21-21-16,-1 0 0,1 0 0,0 0 15,0-21-15,-21 0 0,20 0 0,-41-22 16,-1 1-16,1 0 0,-43-22 15,21 1-15,-20-1 0,-22-21 0</inkml:trace>
  <inkml:trace contextRef="#ctx0" brushRef="#br0" timeOffset="29548.29">3704 4043 0,'0'0'0,"-42"21"16,-149 170 0,128-128-16,20 1 0,1-1 15,-21 22-15,20 21 0,22-22 0,-21 43 16,-1-21-16,22 21 0,0 0 16,0 0-16,0 21 0,21-21 0,0 0 15,0 0-15,0 0 0,21-21 16,0 21-16,0 0 0,22 0 0,-1 0 15,21 0-15,-20-21 0,41 21 0,-20-21 16,21 21-16,-22-21 16,22-1-16,-1 1 0,107 85 0,-106-107 15,20 1-15,1-21 0,-21 20 16,42-20-16,-21-22 0,0 0 16,-22 1-16,22-22 0,0 0 0,0 0 15,-22-21-15,22 0 0,0 0 0,-21 0 16,21-21-16,-22 0 0,1 0 15,-22 21-15,22-21 0,-43-1 0,22 22 16,-22-21-16,1 21 0,-22-21 0,0 0 16,0 21-16,-21-21 0,0 0 0,21-1 15</inkml:trace>
  <inkml:trace contextRef="#ctx0" brushRef="#br0" timeOffset="29953.22">5694 7154 0,'0'0'15,"-21"0"-15,-22 0 0,22 0 0,0 0 0,0 0 31,21 22-31,0-1 0,0 0 0,0 0 16,21 0-16,0 0 0,0 1 0,22 20 16,-22-21-16,21 0 0,22 0 15,-22 1-15,21-1 0,-20 0 0,20 0 16,64 21-16,-63-20 0,-22-22 16,22 21-16,-1-21 0,1 0 15,-1 21-15,1-21 0,-1 0 0,-21 0 16,1 21-16,-1-21 0,0 0 0,-20 21 15,-1 0-15,-21 1 16,0-1-16,0 21 0,-21-21 0,-1 22 16,1-1-16,-21 0 0,0 22 15,-22-1-15,1 1 0,-1-1 0,1 1 16,-22 20-16,21-20 0,1 21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6T04:37:06.8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3429 910 0,'0'0'0,"0"-21"32,0 0-32,0 0 15,0 0-15,0-1 16,0 1-1,0 0 1,0 42 78,0 0-63,0-42 63,0 0-63,0 0 0</inkml:trace>
  <inkml:trace contextRef="#ctx0" brushRef="#br0" timeOffset="5436.77">3471 910 0,'-21'0'47,"0"0"0,21-21 15,0 0-46,0 0 0,0 0-1,0-1 1,0 1-1,0 0 1,0 0 0,0 0-16,21 21 15,0 0-15,-21-21 0,21-1 16,1 22-16,-1 0 0,0-21 0,0 21 16,0 0-16,22-21 0,-22 21 15,0 0-15,0 0 0,21 0 0,-20 0 16,-1 0-16,21 0 0,-21 0 15,0 0-15,22 0 0,-22 21 0,0-21 16,0 21-16,0 1 0,1-1 16,-1 0-16,0 0 0,-21 21 0,21-20 15,-21 20-15,0-21 16,0 21-16,0 1 0,0-22 0,0 21 16,-21-21-16,0 22 0,0-1 15,-1-21-15,-20 22 0,21-22 0,0 21 16,0-21-16,-22 0 0,22 22 15,0-22-15,-21 0 0,20 21 0,1-20 16,-21-1-16,21 21 0,0-21 16,-1 0-16,1 22 0,0-22 0,0 0 15,0 0-15,0 0 0,-1 1 16,1-1-16,21 0 0,-21-21 0,21 21 16,-21 0-16,0-21 15,21 21-15,0 1 16,-21-22-16,21-22 31,0 1-15,0 0-16,0 0 0,21 0 0,-21 0 15,0-1-15,21-20 0,0 21 16,-21 0-16,21-22 0,0 22 0,-21 0 16,22 0-16,-1 0 0,0 0 15,0 21-15,-21-22 0,21 22 0,0 0 16,1 0-16,-1 0 15,0 0-15,0 0 0,0 22 16,0-22-16,1 21 0,-1 0 16,-21 0-16,21 0 0,0 0 0,0 22 15,0-22-15,1 0 0,-1 0 16,0 0-16,0-21 0,0 22 0,-21-1 16,21-21-16,1 0 0,-1 21 15,0-21-15,0 0 0,0 0 16,-21-21-16,21 21 0,1-21 15,-1-1-15,-21 1 0,0 0 0,21 0 16,-21 0-16,0 0 0,0-22 16,0 22-16,0 0 0,0 0 0,0 0 15,0-1-15,0 1 16,-21 21-16,21-21 0,0 0 0,0 0 16,-21 21-1</inkml:trace>
  <inkml:trace contextRef="#ctx0" brushRef="#br0" timeOffset="6117.38">5186 762 0,'0'0'0,"0"-21"0,0 0 0,0 0 16,21 21-16,-21-22 0,0 1 16,0 0-1,-21 21-15,0 0 0,-1 0 16,1 0-16,0 0 0,-21 0 0,21 21 15,-22-21-15,1 21 0,21 1 16,-22 20-16,1-21 0,21 0 0,0 22 16,0-1-16,-1-21 0,22 21 15,-21-20-15,21-1 0,0 0 0,0 0 16,0 0-16,0 0 16,21 1-16,22-1 0,-22-21 15,0 21-15,21-21 0,1 21 16,-22-21-16,21 0 0,1 21 0,-1-21 15,-21 21-15,21-21 0,-20 22 16,-1-22-16,0 21 0,0 0 0,-21 0 16,0 0-16,0 0 15,0 1-15,0-1 0,-42 0 0,21 0 16,-22 0-16,22 0 16,-21 1-16,-1-22 0,1 21 0,0 0 0,-1-21 15,1 0-15,0 0 0,21 0 16,-22 0-16,1 0 0,21 0 15,-22 0-15,22-21 0,0 21 0,0-21 16,0 21-16,0-22 0,21 1 16,0 0-16,0 0 15,21 0-15,0 21 16,0-21-16,0-1 0,22 1 16,-22 21-16,21-21 0,0 0 0</inkml:trace>
  <inkml:trace contextRef="#ctx0" brushRef="#br0" timeOffset="6971.89">5546 1228 0,'0'0'0,"0"21"31,21-21-31,0 0 0,-21-21 16,21 21-16,0-21 0,-21-1 15,21 1-15,1 0 0,-1 0 0,0 0 16,0 0-16,-21-22 0,0 22 16,21-21-16,-21 21 0,0-1 15,0 1-15,0 0 0,0 0 16,-21 21-16,0 0 16,0 21-16,0 0 15,21 0-15,-22 22 0,22-22 0,-21 21 16,21 1-16,0-1 0,0 0 15,0 1-15,0-22 0,0 21 0,0-21 16,0 22-16,0-22 0,21 0 16,1 0-16,-1-21 0,0 21 0,0 0 15,0-21-15,0 0 0,22 0 16,-22 0-16,0 0 0,0 0 0,22 0 16,-22-21-16,0 21 0,0-21 15,0 0-15,22 0 0,-22 0 16,0-22-16,0 22 0,-21-21 0,21 21 15,0-22-15,1 1 0,-1 0 16,-21 20-16,21-20 0,0 21 0,-21 0 16,21 0-16,0-1 0,1 1 15,-1 21-15,0 0 0,-21 21 16,0 1-16,21-22 16,-21 21-16,0 0 0,0 0 0,0 0 15,0 0-15,0 1 0,0-1 16,0 0-16,0 0 0,-21-21 47,21-21-32,-21 0-15,0 21 0,21-21 16,0-1-16,-22 1 0,1 0 16,0 0-16,21 0 0,-21 0 15,0 21-15,0 0 16,21 21-16,-22 0 15,22 0-15,-21 21 0,21 1 16,-21-22-16,21 21 0,0 1 0,0-1 16,0 43-16,0-64 15,0 21-15,0-21 0,21 0 16,0 1-16,1-1 0,-1 0 16,0-21-16,0 0 0,21 21 0,-20-21 15,20 0-15,-21 0 0,21 0 16,-20 0-16,20-21 0,-21 0 0,21 21 15,-20-21-15,-1-1 0,0 22 0,0-21 16,0 0-16,-21 0 16,21 0-16,-21 0 15,22 21-15,-22-22 16</inkml:trace>
  <inkml:trace contextRef="#ctx0" brushRef="#br0" timeOffset="7572.55">8149 741 0,'0'0'0,"-21"-42"16,21 20-16,0 1 0,-21 0 0,0 0 15,-1 0-15,22 0 0,0-1 16,-21 1-16,0 21 15,21 21 1,0 1-16,0-1 0,0 0 16,0 21-16,0 1 0,0 20 15,21 1-15,-21-1 0,21 1 0,-21-1 16,0 1-16,0-1 0,0 1 16,0-1-16,0-21 0,0 22 15,0-22-15,0 1 0,0-1 16,0 0-16,0-21 0,0 1 0,0-1 15,0 0-15,0 0 0,0-42 32,0 0-32,22 0 0,-1-22 0,0 22 15</inkml:trace>
  <inkml:trace contextRef="#ctx0" brushRef="#br0" timeOffset="7976.34">8572 974 0,'0'0'0,"0"-21"0,0 42 32,0 0-32,-21 0 15,0 0-15,21 22 0,0-22 0,-21 21 16,21-21-16,0 22 0,0-1 0,0-21 16,0 21-16,0-20 0,0 20 15,0-21-15,0 0 0,21 22 0,-21-22 16,21 0-16,0 0 0,1-21 15,-1 21-15,0-21 0,0 0 0,0 0 16,22 0-16,-22 0 0,21 0 16,-21-21-16,22 0 0,-1 0 0,-21 0 15,21-1-15,-20-20 0,-1 21 16,0-21-16,-21 20 0,0-20 16,0 0-16,0 21 0,0-22 0,-21 1 15,0 21-15,-22 0 0,22-1 16,0 1-16,-21 0 0,-43 21 15,64 0-15,-22 0 0,22 0 16,-21 0-16,21 0 0,0 0 0,-1 0 16,1 0-16,21 21 0,-21-21 15,21-21 1</inkml:trace>
  <inkml:trace contextRef="#ctx0" brushRef="#br0" timeOffset="8244.42">7937 826 0,'0'0'0,"0"21"31,22-21-31,-1 0 0,21 0 16,0-21-16,1 21 0,-1-22 0,22 22 15,-22-21-15,0 0 0,1 21 16,-1-21-16,0 0 0,1 21 16,-1-21-16,0 21 0,-21 0 0,1 0 15,-1 21 17,0-21-17</inkml:trace>
  <inkml:trace contextRef="#ctx0" brushRef="#br0" timeOffset="8981">10520 635 0,'0'0'0,"0"-21"0,0-21 16,0 20-16,0 1 0,0 0 16,0 0-16,0 0 0,0 42 31,0 0-15,0 21-16,0-20 15,0 20-15,0 0 0,0 1 0,-21 20 16,21-21-16,-22 22 0,1-22 15,0 22-15,0-1 0,0-20 0,0-1 16,-22 0-16,22 1 0,0-1 0,0-21 16,0 0-16,-1 0 0,22 1 15,0-44 1,0 1 0,22 0-16,-1 0 0,0 0 15,0 0-15,0-1 0,0 1 16,22 0-16,-22 21 0,21-21 15,-21 0-15,22 21 0,-22-21 0,21 21 16,-21-22-16,22 22 0,-22-21 16,21 21-16,-21-21 0,22 21 0,-22-21 15,0 0-15,0 21 0,0-21 16,1-1-16,-22 1 0,0 0 16,0 0-16,0 0 0,0 0 15,0-1-15,-22 1 0,1 0 0,0 0 16,0 0-16,0 0 0,0-1 15,-1 22 1,1 43 0,21-22-16,0 0 15,0 21-15,0 1 0,0-1 16,0 22-16,0-22 0,0 0 16,0 22-16,0-22 0,0 0 0,0 1 15,0-1-15,-21 0 0,21 1 0,0-22 16,0 21-16,0-21 0,0 1 15,-21-1-15,21 0 0,0 0 16,0-42 0,21 0-1,0 0-15,-21-22 0,21 22 16,1-21-16,-1 21 0,0-22 16</inkml:trace>
  <inkml:trace contextRef="#ctx0" brushRef="#br0" timeOffset="9520.99">11472 720 0,'0'0'0,"21"-21"0,1-1 0,-1 22 0,0-21 16,-21 0-16,21 0 0,0 0 16,0 21-16,1-21 0,-22-1 0,21 1 15,-21 0-15,21 21 0,-21-21 16,-21 21 15,0 0-31,-1 0 0,1 0 16,0 21-16,-21 0 0,21 0 0,-1 1 15,1-1-15,0 21 0,0-21 16,21 0-16,-21 22 0,21-22 0,-21 0 16,21 0-16,0 0 0,0 1 15,0-1-15,0 0 0,21 0 0,0 0 16,0-21-16,0 21 0,0-21 15,22 22-15,-22-22 0,0 21 0,21-21 16,-20 21-16,-1-21 0,0 21 16,21-21-16,-21 21 0,-21 0 0,22-21 15,-22 22-15,0-1 0,0 0 16,0 0-16,-22 0 16,1 0-16,0-21 0,-21 22 15,21-1-15,-1-21 0,-20 21 16,21-21-16,0 0 0,0 0 0,-1 0 15,1 0-15,0 0 0,0 0 0,0 0 16,0 0-16,-1-21 16,22 0-1,0-1-15,0 1 16,0 0-16,0 0 16,22 21-16,-22-21 0,0 0 15,21 21-15,0-22 0,0 1 16,0 0-16,0 0 0</inkml:trace>
  <inkml:trace contextRef="#ctx0" brushRef="#br0" timeOffset="10028.37">11938 1058 0,'0'0'15,"0"22"-15,21-22 0,0 0 0,0 0 16,1 0-16,-1 0 15,0 0-15,0 0 0,0-22 16,0 1-16,1 21 0,-1-21 0,0 0 16,0 0-16,0 0 0,0-1 15,-21 1-15,22-21 0,-22 21 0,0 0 16,0-1-16,0 1 0,0 0 16,-22 21-16,1 0 0,0 0 0,0 0 15,0 0-15,0 21 16,-1-21-16,1 21 0,21 22 0,-21-22 15,21 21-15,-21 1 0,21-22 0,0 21 16,0 0-16,0-20 0,0 20 16,0-21-16,0 0 0,0 0 0,21 1 15,0-1-15,-21 0 16,43-21-16,-22 0 0,0 0 0,0 0 16,0 0-16,0 0 0,22 0 0,-22 0 15,0 0-15,21-21 0,-20 0 16,-1-1-16,21 1 0,-21 0 0,0 0 15,22-21-15,-22 20 0,0-20 16,0 0-16,0-1 0,1 1 0,-1 21 16,0-21-16,0-1 0,0 22 15,-21 0-15,0 0 0,0 0 0,21 21 16,1 0-16,-1 0 16,0 21-1,-21 0 1</inkml:trace>
  <inkml:trace contextRef="#ctx0" brushRef="#br0" timeOffset="10364.04">12827 783 0,'0'-21'15,"0"0"1,-21 21-16,21-21 0,0 0 16,-21 21-1,-1 0 1,1 0-16,0 0 15,21 21-15,0 0 0,-21 21 16,0-21-16,21 22 0,-21-1 16,21-21-16,0 22 0,-22-1 0,22 0 15,0-21-15,0 22 0,0-22 16,0 0-16,0 21 0,0-20 0,22-1 16,-22 0-16,21-21 15,0 0-15,0 0 0,0 0 0,0 0 16,1 0-16,20 0 0,-21 0 0,0 0 15,0-21-15,1 21 0,-1-21 16,0-1-16,0 22 0,0-21 0,0 21 16,1-21-16,-22 0 0,21 0 15,0 0 1,-21-1 0</inkml:trace>
  <inkml:trace contextRef="#ctx0" brushRef="#br0" timeOffset="12771.99">3937 2180 0,'21'0'16,"-21"-21"-16,21 21 46,0 0-30,1 0-16,-1 0 0,0 0 0,42 0 16,-20 0-16,41 0 0,1 0 15,21 0-15,0 0 0,21 0 0,0 0 16,0 0-16,0-21 0,21 0 16,21 0-16,-21 21 0,1-22 0,-22-20 15,21 21-15,0 0 0,-21-22 16,21 22-16,-21 0 0,0-21 15,-21 21-15,0-22 0,-22 22 16,1 0-16,-21 0 0,-22 0 0,0 21 16,1-22-16,-22 22 0,0 0 15,-21-21-15,-21 21 16,0 0 0,-22 0-16,22 21 0,0 1 0,0-22 15,0 21-15,-1-21 0,1 0 0,21 21 16,0 0-16</inkml:trace>
  <inkml:trace contextRef="#ctx0" brushRef="#br0" timeOffset="13533.07">10477 1926 0,'0'0'0,"-42"0"0,0 21 0,-1 1 0,1-1 15,0 0-15,-22 0 0,1 0 16,20 0-16,-20 1 0,21-1 0,-1 0 15,1-21-15,21 21 0,0-21 0,42 0 32,42 0-32,-20 0 0,41 0 15,1 0-15,21 0 0,0 0 16,21 0-16,21-21 0,0 21 0,0 0 16,21-21-16,-20 21 0,-1 0 0,21-21 15,-21-1-15,22 22 0,-43 0 16,21-21-16,-21 21 0,-21 0 0,-1 0 15,1-21-15,-21 21 0,-22 0 16,1 0-16,-22 0 0,1-21 0,-1 21 16,-21 0-16,0 0 0,-42 0 31,0 0-15,0 0-16,0 0 15,-1 0-15,1 0 0,0 21 0,-21-21 16,21 0-16,-1 0 0,-20 21 0,21-21 15,-21 0-15</inkml:trace>
  <inkml:trace contextRef="#ctx0" brushRef="#br0" timeOffset="25917.63">4614 3852 0,'0'-21'0,"0"42"0,0-84 0,0 42 0,0 0 15,0-1-15,0-20 0,21 21 16,-21-21-16,0 20 0,0-20 0,0 21 15,0 0-15,0-22 16,0 22-16,0 0 0,0 0 0,-21 0 16,0 21-1,0 21 1,21 21-16,0-21 0,0 22 16,0-1-16,0 0 0,0 22 0,0-1 15,0 1-15,0 21 0,0 20 16,0-20-16,0 21 0,0-21 0,0 20 15,0 1-15,0 21 0,0-21 16,0 0-16,0 0 0,0 0 16,0-1-16,0 65 0,0-107 15,0 1-15,0-1 0,0 1 0,0-22 16,0 0-16,0-20 0,0-1 16,0 0-16,0-42 15,-21-22 1,21 22-16,-21-21 0,21 0 15,-22-1-15,22-20 0,0 20 0,0-20 16</inkml:trace>
  <inkml:trace contextRef="#ctx0" brushRef="#br0" timeOffset="26307.97">4149 4064 0,'0'0'0,"-43"-42"0,22 21 0,-21-22 15,21 1-15,-22 0 0,22 20 16,0-20-16,0 0 0,21 21 0,0-22 16,0 1-16,0 0 0,0-1 15,21 1-15,0-22 0,21 22 0,1-21 16,-1-1-16,22 22 0,20-1 16,1 1-16,21 0 0,0 21 0,-1-1 15,22 22-15,-21 0 0,0 0 16,-21 22-16,21 20 0,-22 0 0,-20 1 15,-1 20-15,1 1 0,-22-1 16,-21 1-16,0 20 0,-21-20 16,0-1-16,-21 22 0,-21-22 0,0 22 15,-22-21-15,1 20 0,20-20 16,-20-1-16,-1 1 0,1-1 0,-1-20 16,1-1-16,20 0 0,-20 1 15,21-22-15,20 0 0,-20 0 0,21 0 16,0-21-16,42 0 31,0 0-31,0 0 0,0-21 0,1 21 16</inkml:trace>
  <inkml:trace contextRef="#ctx0" brushRef="#br0" timeOffset="28107.69">6265 5271 0,'0'-22'15,"0"1"1,0 0-16,21 0 16,-21 0-16,0 0 0,22 21 15,-1-22-15,-21 1 0,0 0 16,0 0-16,0-21 0,0 20 0,0 1 15,0 0-15,0 0 0,-21-21 16,-1 20-16,-20 1 0,21 0 0,-21 21 16,-1-21-16,1 21 0,0 0 15,-1 0-15,-20 0 0,-1 21 16,1 0-16,20 0 0,-20 1 0,-1 20 16,1 0-16,21 1 0,-1-1 15,1 21-15,0-20 0,20 20 16,1-20-16,21-1 0,0 21 15,0-20-15,0-1 0,0 0 0,21 1 16,1-1-16,-1 0 0,0 1 0,21-22 16,-21 0-16,22 0 0,-22 0 0,21-21 15,1 0-15,-22 0 0,21 0 16,0 0-16,1-21 0,-1 0 16,-21-21-16,22 21 0,-1-22 0,-21 1 15,21 21-15,-20-22 0,20 1 16,-21 0-16,0 21 0,0-22 15,1 1-15,-22 0 0,0-1 0,21 1 16,0-43-16,-21 64 0,0 0 16,0 0-16,0 0 0,0-1 15,0 44 1,0-1 0,0 0-16,0 0 0,0 21 15,0 1-15,0-22 0,0 21 0,0 1 16,0-1-16,0 0 0,0 1 15,0-1-15,0 0 0,21 1 0,0-1 16,0 0-16,1-21 0,-1 22 16,0-22-16,21 0 0,-21 0 0,22-21 15,-1 0-15,22 0 0,-22 0 16,21 0-16,1 0 0,-22-21 0,22 0 16,-1-21-16,1 20 0,-22-20 15,22 21-15,-22-21 0,21-1 0,-20 1 16,-1 0-16,0-1 0,-20 1 0,-1 0 15,21-1-15,-42 1 0,0 0 16,0-1-16,0 1 0,0 21 0,0-22 16,-21 22-16,0 0 15,0 0-15,-22 0 0,22 21 0,-21 0 16,-1 0-16,-41 21 0,41 0 16,1 0-16,0 22 0,-1-22 15,1 21-15,21-21 0,-21 22 0,20-1 16,1 0-16,21-21 0,0 22 15,0-22-15,0 21 0,0-21 0,21 1 16,1-1-16,-1 0 0,21 0 16,-21-21-16,22 0 0,-1 0 0,0 0 15,1 0-15,-1 0 0,0 0 0,1-21 16,-1 0-16,-21 0 0,21 21 16,-20-22-16,-1 1 0,0 0 0,0 0 15,0 0-15,-21 0 0,0-1 16,21 1-16,-21 0 0,0 0 15,0 0-15,22 0 0,-22-1 0,0 1 16,0 0-16,0 42 47,0 0-47,0 1 0,0 20 16,0 0-16,0-21 0,0 22 15,0-1-15,0 22 0,0-1 0,0 1 16,0 20-16,0 1 0,0 0 15,0-1-15,0 22 0,21 0 16,0 0-16,0 0 0,0-1 0,0 22 16,1-21-16,-1-21 0,0 21 0,21 0 15,-21-1-15,22-20 0,-22 21 16,21-21-16,-21-1 0,22 1 0,-22 0 16,0-1-16,0 1 0,0-22 0,1 22 15,-22-21-15,0-1 0,0 1 0,0-1 16,0 1-16,0-22 0,0 0 15,0 22-15,0-43 0,-22 21 0,22 1 16,-21-22-16,-21 21 0,21-21 0,0-21 16,-22 21-16,1-21 0,0 0 0,-1 0 15,1-21-15,0 0 16,-22-21-16,22-1 0,-22-20 0,22-1 16,-22-20-16,22-1 0,0-21 0,21 22 15,-22-22-15,22 0 0,-21-21 0,21 21 16,-1 0-16,1-21 0,0 21 15,21 1-15,0-22 0,0 0 0,0 21 16,0 0-16,0 0 0,0 0 16,0 0-16,0 1 0,0-1 0,21 21 15,-21-21-15,0 22 0,21-1 0,1 21 16,-22 1-16,21-1 0,-21 1 16,0 21-16,21-1 0,-21 1 15,21 21-15,-21-22 0,0 22 16,0 0-16,0 0 0,21 0 0,-21 0 15,21-1-15,-21 1 16,0 0 0,22 21-16,-1 0 15,0-21 1,0 21-16,0 0 16</inkml:trace>
  <inkml:trace contextRef="#ctx0" brushRef="#br0" timeOffset="28556.22">7535 5080 0,'0'0'0,"21"0"16,1 0-16,-1 0 16,0 0-16,0 0 0,0 0 15,22-21-15,-22 0 0,0 0 0,21-1 16,-21 1-16,22 0 0,-1 0 15,-21 0-15,0 0 0,1-22 0,-1 22 16,0 0-16,-21 0 0,0 0 16,0-1-16,0 1 15,-21 21-15,0 0 16,-22 0-16,1 0 0,21 21 16,-22-21-16,1 22 0,0 20 0,-1-21 15,1 21-15,0 1 0,-1-1 0,22 0 16,0 1-16,0-1 0,0 0 15,21 1-15,0-1 0,0 0 0,0-20 16,0 20-16,21-21 0,0 0 16,0 0-16,0 1 0,22-22 0,-1 21 15,-21-21-15,22 0 0,-1 0 16,0 0-16,1 0 0,-1 0 0,-21 0 16,21-21-16,-20 21 0,-1-22 15,0 22-15,0 0 0,0-21 0,-21 0 16,21 0-1,-21 0 1,22 21-16,-22-21 0</inkml:trace>
  <inkml:trace contextRef="#ctx0" brushRef="#br0" timeOffset="30540.66">9080 4001 0,'0'0'16,"0"-22"-16,22 1 0,-1 0 0,0 0 16,-21 0-16,0 0 0,21 21 15,-21-22-15,0 1 0,0 0 16,0 0-16,0 0 16,0 0-16,0-1 15,0 1 1,0 42 15,0 22-15,0-22-16,0 21 0,-21 22 15,21-1-15,0 1 0,0 20 0,-21-20 16,0 21-16,21-1 0,-22-20 16,22 20-16,0-20 0,0 21 0,-21-22 15,0 22-15,21-1 0,-21-20 0,0-1 16,0 1-16,-1-1 0,1-20 15,0-1-15,0 0 0,0-20 16,0 20-16,-1-21 0,1 0 0,0 0 16,0-21-16,0 0 0,0 0 0,-1 0 15,1 0-15,0 0 0,0-21 16,-21 0-16,20 0 0,1 0 16,0-22-16,0 22 0,0-21 0,21-22 15,-21 22-15,21-21 0,-22 20 16,22-20-16,0 20 0,0-20 0,0 21 15,0-1-15,0 22 0,0 0 16,0 0-16,0 0 0,22-1 0,-1 22 16,0 0-16,0 22 0,0-1 15,0 0-15,22 0 0,-22 21 16,0 1-16,0-1 0,0 0 16,1 1-16,-1 20 0,0-20 0,21 20 15,-21-21-15,1 1 0,-1-1 16,0-21-16,0 22 0,21-22 15,-20 0-15,20 0 0,-21 0 0,21 0 16,-20-21-16,20 0 0,-21 0 0,21 0 16,-20-21-16,20 0 0,-21 0 15,21 0-15,-20 0 0,-1-22 0,21 22 16,-21-21-16,0-22 0,1 22 16,-1 0-16,0-22 0,0 22 0,0-22 15,-21 22-15,0 0 0,0-1 0,0 22 16,0-21-16,0 21 0,21-1 15,-21 1-15,0 42 32,0 1-32,0-1 0,0 0 15,22 21-15,-22-21 0,21 22 0,-21-1 16,0 22-16,21-22 0,0 0 16,0 1-16,0-1 0,-21 0 0,22-21 15,-1 22-15,0-22 0,0 0 16,0 0-16,22 0 0,-22-21 0,0 0 15,21 0-15,-21 0 0,22 0 0,-1 0 16,-21 0-16,22-21 16,-1 21-16,-21-21 0,21-21 0,1 21 15,-22-1-15,0-20 0,21 0 0,-20 21 16,-1-22-16,-21 1 0,0 0 16,0-1-16,0 1 0,0 0 0,0-1 15,0 1-15,-21 0 0,-1 20 16,1-20-16,-21 21 0,21 0 0,-22 21 15,1 0-15,0 0 0,-1 0 16,1 0-16,0 0 0,-1 0 0,-20 21 16,21 0-16,-1 0 0,1 0 0,0 1 15,20-1-15,1 21 0,0 0 16,0 1-16,21-1 0,0 0 16,0 1-16,0-22 0,0 21 0,21 1 15,0-22-15,0 21 0,22-21 16,-1 0-16,0 1 0,1-22 0,20 0 15,1 0-15,-22 0 0,22 0 16</inkml:trace>
  <inkml:trace contextRef="#ctx0" brushRef="#br0" timeOffset="31652.34">11218 4657 0,'0'0'0,"0"-106"31,-21 106-31,0 0 16,0 0-16,-22 0 16,22 0-16,0 0 0,-21 0 0,21 0 15,-22 21-15,22 0 0,0 0 0,-21 22 16,20-22-16,1 21 0,0 1 16,0-1-16,0 0 0,0 1 0,-1 62 15,22-62-15,0-1 16,0 0-16,0 1 0,0-1 0,0-21 15,0 0-15,0 1 0,22-1 0,-22 0 16,21-21-16,0 0 16,0 0-16,0-21 0,0 21 15,1-21-15,-1-22 0,0 22 16,21-21-16,-21-1 0,1 1 16,20-21-16,-21-1 0,0 22 0,0-22 15,22 22-15,-22-22 0,0 22 16,0 21-16,0-21 0,1-1 0,-1 22 15,-21 0-15,21 21 0,0 0 16,-21 21 0,0 0-16,0 22 15,0-22-15,0 21 0,0-21 0,0 22 16,0 20-16,0-21 0,0 1 16,0-1-16,0 0 0,0 22 15,0-43-15,21 21 0,0 1 16,1-22-16,-1 21 0,21-21 0,0 1 15,1-22-15,-1 21 0,0-21 0,1 0 16,20 0-16,-20 0 0,20 0 16,1-21-16,-22-1 0,21 22 0,1-21 15,-1-21-15,1 21 0,-22-22 0,1 22 16,-1-21-16,0 0 0,-21-1 16,22 1-16,-43 0 0,21-1 0,-21 1 15,0 0-15,0-1 0,0 1 16,0 0-16,-21 20 0,0 1 0,-1-21 15,1 21-15,0 21 0,-21-21 16,21 21-16,-22 0 0,22 0 16,-21 0-16,21 0 0,-22 21 0,1-21 15,21 21-15,-22 0 0,22 0 16,0 22-16,0-22 0,0 0 0,0 21 16,21 1-16,-22-1 0,22 0 0,0 1 15,0-1-15,0-21 0,0 21 16,0-20-16,22 20 0,-1-21 0,-21 0 15,21 0-15,0-21 0,0 0 16,0 22-16,1-22 0,-1 0 0,21 0 16,-21-22-16,0 22 0,22-21 15,-22 0-15,0-21 0,21 21 16,-20-22-16,-1 1 0,0-22 0,0 22 16,0-21-16,0 20 0,1-20 0,-1-1 15,-21 1-15,21-1 0,-21 1 16,0-1-16,0 1 0,0-1 15,21 1-15,-21 20 0,0-20 0,0 21 16,0-1-16,0 22 0,0 0 0,0 0 16,0 0-16,0-1 0,-21 44 31,21 20-31,-21 0 0,21 1 16,0-1-16,0 21 15,0 1-15,-21-1 0,21 1 0,0-1 16,-22 1-16,22-1 0,0 1 0,0 21 15,0-22-15,0 1 0,0-1 16,0 1-16,0-1 0,0 1 0,0-22 16,0 0-16,22 1 0,-1-1 15,0-21-15,-21 0 0,21 0 0,0 1 16,0-22-16,1 0 0,-1 0 0,21 0 16,-21 0-16,22 0 0,-1-22 15,0 1-15,1 0 0,-1-21 0,21 21 16,-20-22-16,20-20 0,-20 20 15,20 1-15</inkml:trace>
  <inkml:trace contextRef="#ctx0" brushRef="#br0" timeOffset="33298.1">14922 3577 0,'0'-21'16,"0"42"-16,-21-42 0,0 21 0,0 0 15,0 0-15,21 21 16,0 0-16,0 22 16,0-22-16,0 21 0,0 1 0,0-1 15,0 21-15,0 1 0,0-1 16,-21 22-16,21-21 0,-22 20 0,22-20 15,0 20-15,-21-20 16,21-1-16,-21 1 0,21-1 0,0 1 0,0-22 16,-21 22-16,21-22 0,0-21 15,0 22-15,0-22 0,0 0 16,0 0-16,0-42 16,21 0-1,0 0-15,0-22 0,1 22 0,-22-21 16,21-22-16,0 22 0,21 0 0,-21-22 15,1 1-15,-1-1 0,21 1 16,-21-1-16,0 1 0,1-1 0,20 22 16,-21-1-16,0 1 0,0 21 15,-21 0-15,22 21 0,-1 0 16,-21 21-16,21 0 0,-21 21 16,0-20-16,0 20 0,21 21 15,-21-20-15,21-1 0,0 22 0,-21-22 16,22 21-16,-1-20 0,0-1 15,0 22-15,0-22 0,22 0 0,-1 1 16,0-1-16,1 0 0,-1-21 16,0 1-16,22-22 0,-22 0 0,22 0 15,-22 0-15,21-22 0,-20 1 0,20-21 16,-20 21-16,-1-22 0,21 1 16,-20 0-16,-1-22 0,-21 22 15,22-43-15,-22 22 0,0-22 0,-21 0 16,0 1-16,0-1 0,0 0 15,-21 22-15,0-22 0,-1 1 16,-20 20-16,21 1 0,-21-1 0,-1 1 16,1-1-16,21 22 0,-22 21 15,22-1-15,-21 1 0,21 21 0,-22 0 16,22 0-16,0 0 0,0 21 16,0 1-16,0-1 0,-1 0 0,22 0 15,0 21-15,0 1 0,0-22 0,0 21 16,0 1-16,43-1 0,-22 0 15,0 1-15,21-1 0,1-21 0,-1 21 16,0 1-16</inkml:trace>
  <inkml:trace contextRef="#ctx0" brushRef="#br0" timeOffset="34052.22">16997 4128 0,'0'0'0,"21"-22"16,-21 1-16,0 0 0,0 0 0,0 0 15,0 0-15,0-1 0,0 1 0,0 0 16,-21 0-16,0 21 0,-1 0 16,1 0-16,0 0 0,0 21 15,0 0-15,0 22 16,-1-22-16,1 21 0,0 0 16,0 22-16,0-22 0,-22 1 0,43 20 15,-21-21-15,0 1 0,0-1 16,21 0-16,0 1 0,0-1 0,0-21 15,0 0-15,0 22 0,0-22 16,0 0-16,21 0 0,0-21 16,0 0-16,1 0 0,-1 0 15,-21-21-15,21 21 0,0-21 16,0-21-16,0 20 0,1 1 0,-1-21 16,21 0-16,-21-1 0,0-20 15,1-1-15,-1 22 0,0-22 0,-21 1 16,21-1-16,0 22 0,0 0 15,-21-1-15,0 22 0,0 0 16,0 0-16,22 21 0,-22 21 16,0 21-1,0-20-15,0 20 0,0 0 0,21 1 16,-21-1-16,0 0 0,21 1 0,-21-1 16,21-21-16,-21 21 0,0 1 15,21-1-15,0-21 0,1 0 0,-22 22 16,21-22-16,0 0 0,0-21 15,0 21-15,0-21 0,1 0 0,20 0 16,-21 0-16,21 0 0,-20 0 0,-1-21 16,21 21-16,-21-21 0,0-21 15,22 20-15,-22 1 0,0-21 0,0 0 16,0-1-16,1 1 16,-1 0-16,0-1 0,0 1 0,0 21 15,0-22-15,-21 22 0,0 0 0,22 21 16,-1 0-16,-21 21 15,0 0-15,0 1 0,0-1 16,0 21-16,0-21 0,0 22 16,0-22-16,0 21 0,0-21 0,0 22 15,0-22-15,0 21 0,0-21 16,0 0-16,0 1 0,0-1 0,21 0 16,-21 0-16,21-21 31,-21-21-16,0 0-15,0 0 0,0-1 0,0-20 16,21 21-16,-21-43 0</inkml:trace>
  <inkml:trace contextRef="#ctx0" brushRef="#br0" timeOffset="34388.97">18055 3662 0,'0'0'0,"-21"0"0,0 0 0,0 0 16,21 21-16,-22 0 0,1-21 15,21 21-15,-21 1 0,21-1 16,0 0-16,0 0 16,21-21-1,0 0-15,1-21 16,-1 0-16,0 21 0,0-21 16,-21-1-16,0 1 0,0 0 15,0 0-15,0 0 0,0 0 0,-21-1 16,0 1-16,0 0 0,-1 21 15,-20 0-15,21 0 0,0 0 0,0 0 16,-1 0-16,1 21 0,0 0 0,0 1 16,21-1-16,0 0 0,0 0 15,0 21-15,0-20 16,0-1-16,21 0 0,0 0 16,0-21-16,1 0 0,-1 21 0,21-21 15,-21 0-15,22 0 0,-1 0 0,0 0 16</inkml:trace>
  <inkml:trace contextRef="#ctx0" brushRef="#br0" timeOffset="34699.54">18711 3471 0,'0'0'0,"0"-21"0,0-21 0,0 21 16,0 0-16,0-1 0,0 1 16,0 0-16,-21 21 15,0 0-15,21 21 16,0 0-16,-21 1 0,21 20 0,-21 0 15,21 1-15,0-1 0,0 0 0,0 1 16,0-1-16,0 0 0,0 22 16,0-22-16,0 22 0,0-1 0,-22 1 15,22-1-15,-21 1 0,0-1 16,21-21-16,0 22 0,-21-22 0,21 1 16,0-1-16,0-21 0,0 0 15,0 22-15,0-22 0,21 0 16,0-21-16,0 0 15,1 0-15,-1 0 0,21-21 16,-21 0-16,22-1 0,-22 1 0,21-21 16,-21 0-16,22-1 0,-22 1 0,0 0 15</inkml:trace>
  <inkml:trace contextRef="#ctx0" brushRef="#br0" timeOffset="34944.69">18669 3895 0,'0'0'0,"-21"0"0,-64 0 16,85 21-16,21-21 16,0 0-1,22 0-15,-1 0 0,0 0 16,1 0-16,20 0 0,1 0 0,-22 0 16,22 0-16,-22 0 0,21-21 15,-20 0-15,20 21 0,-20 0 0,-1 0 16,0-22-16,-21 22 0,1 0 15,-1 0-15,0 0 0,0 0 16,-21-21-16,-21 21 16</inkml:trace>
  <inkml:trace contextRef="#ctx0" brushRef="#br0" timeOffset="36048.44">5207 6371 0,'0'0'15,"-42"0"-15,20-21 0,-41 21 0,21 0 16,20 0-16,-20 0 0,21 0 15,0 0-15,-22 0 0,22 0 16,0 0-16,0 0 16,42 0-1,0 0 1,22 0-16,-22 0 0,21 0 0,0 0 16,1 0-16,20 0 0,-20-21 0,41 21 15,-20 0-15,20-21 0,1 21 16,21-21-16,0 21 0,0-22 0,-1 22 15,1-21-15,21 21 0,0-21 16,0 21-16,21-21 0,1 0 16,-22 21-16,21-21 0,0-1 0,0 22 0,21-21 15,1 0-15,-22 0 16,21 21-16,-21-21 0,22 0 0,-1-1 16,0 1-16,-20 0 0,20 0 15,-21 21-15,21-21 0,-20 0 0,20-1 16,21 1-16,-41 0 0,20 0 0,-21 0 15,0 0-15,22-1 16,-22 1-16,0 0 0,-21 0 0,21 0 0,-21 21 16,-21-21-16,21-1 0,-21 1 15,0 0-15,-22 0 0,1 0 0,0 21 16,-22-21-16,1 21 0,41-22 16,-83 1-16,20 21 15,-21 0-15,0 0 0,0-21 0,1 21 16,-1 0-16,-21-21 0,21 21 15,0-21-15,0 0 0,0 21 16,1-22-16,-1 1 0</inkml:trace>
  <inkml:trace contextRef="#ctx0" brushRef="#br0" timeOffset="36780.51">16700 5271 0,'0'0'0,"-63"0"15,42 21 1,0-21-16,-1 0 0,-20 0 0,21 0 16,-21 0-16,-1 0 0,1 0 0,-22 0 15,22 0-15,0 0 0,-22 0 0,22 0 16,0 0-16,-1 0 0,1 0 16,0 0-16,-1 0 0,1 0 15,0 0-15,-1 0 0,22 0 0,-21 0 16,21 0-16,-1 21 0,1-21 0,0 0 15,0 0-15,63 21 32,1-21-32,-1 21 15,21-21-15,43 0 0,0 0 0,21 21 16,0-21-16,21 0 0,0 0 16,22 0-16,-1 0 0,22 0 0,-22 0 15,21 0-15,-20 0 0,-1 0 0,0 0 16,22 0-16,-22 0 0,-21 0 15,1 0-15,-1-21 0,-21 21 16,0-21-16,0 21 0,-21 0 16,-1-21-16,-20 21 0,0 0 0,-1-21 15,-20 21-15,-22 0 0,1-21 0,-1 21 16,-21-22-16,0 22 0,0 0 16,-21-21-16,0 0 15,0 0 1,0 0-16,0 0 0,-21 21 15</inkml:trace>
  <inkml:trace contextRef="#ctx0" brushRef="#br0" timeOffset="40944.87">11409 7112 0,'0'0'0,"-21"-21"0,21 0 16,-22 21-1,22-21-15,0-1 0,0 44 47,0 20-31,0-21-16,0 21 0,0 1 0,0 20 16,0-20-16,0 20 0,0 22 0,22-22 15,-22 1-15,0 20 0,0 1 16,21 0-16,0 21 0,-21-22 0,21 22 15,0 0-15,-21-21 0,21 20 0,1 1 16,-22 0-16,21 0 0,0 0 16,0 0-16,-21-1 0,21 1 0,0 0 15,-21 0-15,0 21 0,22-21 16,-22 0-16,21-22 0,-21 22 16,0-21-16,0-1 0,21 1 0,-21-21 15,21-1-15,-21 1 0,21-22 0,-21 0 16,0-21-16,0 22 0,21-22 15,1-21-15,-1-21 16,-21 0-16,0-22 0,0 1 16,21-22-16,-21 22 0</inkml:trace>
  <inkml:trace contextRef="#ctx0" brushRef="#br0" timeOffset="42392.97">11261 7049 0,'-22'0'0,"44"0"0,-65 0 15,22 0 1,0 0-16,21-22 16,0 1 15,21 21-31,0 0 0,0 0 16,1 0-16,20 0 0,-21 0 15,0-21-15,22 21 0,-1 0 0,0 0 16,1 0-16,-1 0 0,21-21 0,1 21 15,-1 0-15,1 0 0,-1-21 16,22 21-16,-21-21 0,20 21 16,1 0-16,0-22 0,126 1 15,-105 0-15,42 0 0,-21 0 0,21 0 16,1-1-16,-22 22 0,21-21 16,-21 0-16,21 0 0,0 0 0,-21 0 15,0 21-15,0-22 0,-21 1 16,21 21-16,-21-21 0,0 0 15,-1 21-15,1-21 0,0 21 0,0 0 16,-21-21-16,-1 21 0,1 0 16,-22-22-16,1 22 0,-1 0 0,-20-21 15,-1 21-15,0 0 0,-20 0 16,20 0-16,-21 0 0,0 0 0,0 0 16,1 0-16,-22 21 15,21-21-15,-21 22 16,0-1-16,0 0 15,0 0-15,0 0 0,0 0 16,0 1-16,0-1 0,0 21 16,0-21-16,0 22 0,0-22 15,0 0-15,0 21 0,0 1 0,21-22 16,-21 21-16,0 0 0,21 1 0,0 20 16,-21-20-16,21 20 0,-21 1 15,0-1-15,22 1 0,-1-1 0,-21 1 16,21-1-16,0 1 0,-21-1 15,21 1-15,0-1 0,-21 1 0,22-1 16,-1 1-16,-21-1 0,0 1 0,21-1 16,0 1-16,-21-1 15,0 1-15,0-22 0,0 21 0,0 1 16,0-1-16,0-20 0,0 20 0,0 1 16,0-1-16,0-20 0,0 20 15,0-21-15,0 22 0,0-22 0,0 1 16,0-1-16,-21 0 0,21-21 0,-21 22 15,21-1-15,0-21 0,0 22 0,-21-22 16,21 21-16,-22-21 0,22 22 16,-21-22-16,21 21 0,0-21 15,0 0-15,-21 22 0,21-22 0,0 0 0,0 0 16,0 0-16,0 1 0,0-1 16,-21 0-16,21 0 0,0 0 15,-21 0 1,21 1-16,-21-22 0,21 21 0,-22-21 15,1 21-15,0 0 0,0 0 16,0-21-16,0 21 0,-1-21 16,1 0-16,0 22 0,0-22 0,0 21 15,0-21-15,-22 0 0,22 0 0,-21 21 16,-1-21-16,1 0 0,0 0 16,-1 0-16,1 21 0,0-21 0,-22 0 15,1 0-15,-1 21 0,1-21 0,-1 21 16,22-21-16,-22 22 0,1-22 0,-22 21 15,22-21-15,-22 21 0,22 0 16,-22-21-16,0 21 0,1 0 16,-1 1-16,21-1 0,-20 0 0,20 0 15,-20 0-15,20 0 0,-21 1 0,22-1 16,-1 0-16,-20 0 0,-1 0 16,22 22-16,-22-22 0,0 0 0,1 0 15,-22 0-15,21 0 0,0 1 0,1-1 16,-1-21-16,22 21 0,-22 0 0,21 0 15,1-21-15,-1 21 0,1 1 16,-1-22-16,22 21 0,0-21 0,-1 0 16,22 21-16,-21-21 0,21 0 15,-22 21-15,22-21 0,0 0 0,0 0 16,0 0 0,21-21-1,0 0-15,0 0 16,0-1-16,21-20 0</inkml:trace>
  <inkml:trace contextRef="#ctx0" brushRef="#br0" timeOffset="44512.38">11112 6816 0,'0'0'0,"0"-21"0,22-1 16,-22 1 0,-22 21-1,1-21-15,0 21 0,0 0 16,-21 0-16,20 0 0,1 0 0,-21 0 15,21 0-15,-22 21 0,1 0 0,21-21 16,-21 22-16,20-1 0,-20 0 16,21 21-16,0-21 0,0 22 0,-1-22 15,1 64-15,0-43 16,21 21-16,0 1 0,0-22 0,0 22 16,0-1-16,21-20 0,0 20 0,1-21 15,-1 22-15,0-22 0,21 1 16,-21-22-16,64 42 0,-43-20 15,1-22-15,-1 0 0,0 0 16,22-21-16,-22 21 0,1-21 16,20 0-16,-21 0 0,22 0 15,-22 0-15,1 0 0,20-21 0,-21 21 0,1-21 16,-1 0-16,22 0 0,-22-1 0,0-20 16,1 21-16,-1-21 0,21-22 15,-20 22-15,-22-1 0,21 1 16,-21 0-16,-21-1 0,0 1 15,0-21-15,0 20 0,0 1 0,0 0 16,0-1-16,-21 1 0,-21 0 0,0-1 16,20 1-16,-20 0 15,0-1-15,-1 1 0,-20 21 0,21-22 0,-1 22 16,-63-42 0,43 42-16,-1-1 0,1 22 0,21-21 15,-22 21-15,1-21 0,-1 21 0,1 0 16,-1 0-16,1 21 0,20 0 15,-20 1-15,20-1 0,1 0 0,21 0 16,-21 21-16,20 1 0,-20-1 16,42 0-16,-21 1 0,21-1 15,-21 22-15,21-22 0,0 21 0,0 1 0,0-1 16,0-20-16,21 20 0,0 1 0,0-22 16,0 0-16,1 1 15,-1-1-15,21 0 0,-21-20 0,22 20 16,-1-21-16,-21 0 0,21 0 0,1 1 15,-1-22-15,0 21 0,-20-21 16,20 0-16,0 0 0,1 0 0,-22 0 16,21 0-16,0-21 0,-20-1 0,20 22 15,0-21-15,-21 0 0,22 0 16,-22 0-16,21-22 0,-21 22 0,22-21 16,-22 0-16,0 20 0,0-20 0,0-21 15,1 20-15,-22 1 0,0 0 16,0-1-16,0-20 0,0 20 0,0 22 15,0-21-15,0 0 0,0 20 16,-22 1-16,22-21 0,-21 42 16,0-21-16,-21 0 0,21-1 0,-1 22 15,-20-21-15,0 21 0,-1 0 0,1 0 16,0 0-16,-1 0 0,-20 0 16,21 0-16,-1 0 0,-20 21 0,20 1 15,1-22-15,0 21 0,-1 0 16,1 21-16,21-21 0,0 22 0,0-22 15,-1 21-15,22 1 0,0-1 0,0 21 16,0-20-16,0-1 0,0 0 16,22 1-16,-1-1 0,0-21 0,21 22 15,-21-22-15,22 21 0,-22-21 16,21 0-16,1 1 0,-1-22 16,0 21-16,1-21 0,-22 0 0,21 0 15,22 0-15,-22 0 0,0 0 0,1 0 16,-1-21-16,-21-1 0,21 22 15,1-21-15,-1 0 0,-21-21 0,0 21 16,1-1-16,-1-20 0,-21 21 0,21 0 16,-21-22-16,0 22 0,0-21 15,0 21-15,-21-22 0,0 1 0,-22 21 16,22 0-16,-21-22 0,21 22 16,-22 0-16,22 0 0,-21 21 15,-1-21-15,1 21 0,21-21 0,-21 21 16,-1 0-16,22 0 0,-21 0 0,21 0 15,-22 0-15,22 21 0,0 0 16,-21 0-16,20-21 0,22 42 0,-21-20 16,21-1-16,0 0 0,0 21 0,0-21 15,0 1-15,0 20 0,0-21 16,0 0-16,21 0 0,-21 22 0,22-43 16,-1 21-16,0 0 0,0 0 0,0-21 15,0 0-15,1 21 0,-1-21 16,21 0-16,-21 0 0,0 0 15,1 0-15,-1-21 0,0 0 16,0 0-16,0 0 0,0 0 16,1-1-16,-22 1 0,0 0 0,0 0 15,0 0-15,0 0 0,0-1 0,0 1 16,-22 0-16,1 0 0,0 0 16,0 0-16,0 21 0,0-22 0,-1 22 15,1 0-15,0 0 0,0 0 16,0 0-16,0 0 0,-1 0 0,1 0 15,21 22-15,-21-22 0,0 21 0,0 0 16,21 0-16,0 0 16,0 0-16,0 1 15,0-1-15,0 0 16,0 0-16,21-21 16,-21 21-16,21-21 0,0 0 15,0 0-15,1 0 16,-1 0-1,0 21 32,-21 1-15,21-22-17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9694C-4DEC-429D-93FC-CE888606C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1ED95-2928-445B-8419-0F3F241BF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4B93F-ACFF-48D7-95E7-E6F743AE2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9305-85EA-4EFB-8692-3787777D7703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8E9A7-6869-473A-A0F1-125D8B8D6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96EB4-98E6-478F-B2CB-43838016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AEC89-ACA4-41B9-9442-00B711666F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477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177E5-2554-4C68-89CC-5E140673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7C7307-74D8-4010-B21E-A41B44F8F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7CAA7-E182-496A-8A84-89728DD90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9305-85EA-4EFB-8692-3787777D7703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A74BC-312A-4E9F-A886-E0C424A11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498F6-83B0-4254-8D4E-0AB3AD614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AEC89-ACA4-41B9-9442-00B711666F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0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045D00-153A-430B-BF87-DB6B2BFB9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7B69D-A8EB-4382-AE14-1027D2EB2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F2011-04FB-411E-B2D5-F278E784E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9305-85EA-4EFB-8692-3787777D7703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BE612-D998-49FF-A27B-E3C84F97C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F58EB-4F9E-4DDE-A607-C432FF68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AEC89-ACA4-41B9-9442-00B711666F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27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210B0-86E4-465D-A256-18C35FAF9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58088-6C50-439D-A3F1-D14C60B9E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C3DAE-CCFB-43C5-95B9-AA561AE2C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9305-85EA-4EFB-8692-3787777D7703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2F3CB-1D84-4A33-BAAA-9AB7364B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E5436-5D83-4ACB-91D5-7415E986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AEC89-ACA4-41B9-9442-00B711666F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49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778B4-C570-4641-905F-4E8FA1D8E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DC220-994E-4B68-9643-214BE903C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C095A-D662-49A2-B57C-9693FC5DB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9305-85EA-4EFB-8692-3787777D7703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19872-46BF-4DA1-9536-9FD77D1C3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390B0-8BAD-4AAA-BC75-15D8B6D55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AEC89-ACA4-41B9-9442-00B711666F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6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C1352-1884-4D94-BC56-0CCA12168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F2229-30A2-41DE-80EA-369DFF96A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142D1-E741-4EC0-986D-DD05AB9E1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C8AD2-0EEE-4C2A-9010-C63DC5AE9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9305-85EA-4EFB-8692-3787777D7703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34227-45A1-4BF3-A81D-8CA8CCE18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2633B-FDE9-4543-9914-D0BB7999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AEC89-ACA4-41B9-9442-00B711666F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0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1D346-DC09-4C6C-84E4-C6195CE07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0532A-4C72-4124-B0CB-403F45BDE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FEB49-84C9-4266-B5F6-ACE1D8CE7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6CF71-C196-4525-A554-B0A84B82A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6C6264-2CE0-4C8F-A0BE-13884842C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026F72-67CB-4D43-A3F3-652F8217F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9305-85EA-4EFB-8692-3787777D7703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BD128B-73CF-4B7F-8CC8-A185952EB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81566B-D2F9-45D5-AE0A-DB7266907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AEC89-ACA4-41B9-9442-00B711666F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85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1F92C-687E-41DC-8679-43F3ACF59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C07B4A-8D96-40D1-A2FC-A708D7251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9305-85EA-4EFB-8692-3787777D7703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A8D3A-9BB6-4F90-8C2D-DB7D84E4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0D9096-B12A-4072-A145-8A45DCD7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AEC89-ACA4-41B9-9442-00B711666F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11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5A1DDF-D211-458F-9538-86B548465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9305-85EA-4EFB-8692-3787777D7703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EEFF67-AF65-4009-B584-BE96A70D8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87C68-9DE3-434E-9526-A9979A430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AEC89-ACA4-41B9-9442-00B711666F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59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E8A54-BB62-45AA-952C-BAA1E3164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8A850-8464-4307-B05E-4354C7B29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7F472-8644-4E74-BDE1-ECBE233C6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94AF9-C4FD-45BF-ADBB-ECCC63BE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9305-85EA-4EFB-8692-3787777D7703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95FA9-3E42-4691-8052-430B67B61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FE66E-1E16-488B-9341-8FA7292C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AEC89-ACA4-41B9-9442-00B711666F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355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D2DD0-EC53-4366-BD92-396EE4DEE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1CDEA8-0AF0-46D8-B649-B13884948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B3AFA-BC24-4467-83D0-06D9B2792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5038C-DB57-4D26-8CB5-FFDF942BC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9305-85EA-4EFB-8692-3787777D7703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26831-E532-4F90-8FFB-BD183262D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479C5-BAFC-42A2-8917-76C450E39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AEC89-ACA4-41B9-9442-00B711666F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894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3518B-C99D-4E4B-AE12-0F77F00ED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9D2B3-669D-4394-9138-B75E552D6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83E6A-208A-4141-AA20-BE71922A35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19305-85EA-4EFB-8692-3787777D7703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1A696-A345-4005-894A-8879216F8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DDF78-1064-41AA-9F3C-A01696603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AEC89-ACA4-41B9-9442-00B711666F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02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7DF06-6EA1-4978-8472-2C5FE0BFC1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673D0-A872-4934-B325-4F4FB7D0F8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289F82-C120-4C1C-9B0E-8C20A672CE49}"/>
                  </a:ext>
                </a:extLst>
              </p14:cNvPr>
              <p14:cNvContentPartPr/>
              <p14:nvPr/>
            </p14:nvContentPartPr>
            <p14:xfrm>
              <a:off x="0" y="137160"/>
              <a:ext cx="6286680" cy="5243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289F82-C120-4C1C-9B0E-8C20A672CE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27800"/>
                <a:ext cx="6305400" cy="526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77B9EE7-CC4F-4A82-80C1-D020558A0A74}"/>
                  </a:ext>
                </a:extLst>
              </p14:cNvPr>
              <p14:cNvContentPartPr/>
              <p14:nvPr/>
            </p14:nvContentPartPr>
            <p14:xfrm>
              <a:off x="38160" y="1097280"/>
              <a:ext cx="8069760" cy="4290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77B9EE7-CC4F-4A82-80C1-D020558A0A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800" y="1087920"/>
                <a:ext cx="8088480" cy="430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5199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7DF06-6EA1-4978-8472-2C5FE0BFC1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673D0-A872-4934-B325-4F4FB7D0F8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43F9DC-3604-4CB9-9967-6C3271275D1C}"/>
                  </a:ext>
                </a:extLst>
              </p14:cNvPr>
              <p14:cNvContentPartPr/>
              <p14:nvPr/>
            </p14:nvContentPartPr>
            <p14:xfrm>
              <a:off x="243720" y="0"/>
              <a:ext cx="7338600" cy="3924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43F9DC-3604-4CB9-9967-6C3271275D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-9360"/>
                <a:ext cx="7357320" cy="394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9178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7DF06-6EA1-4978-8472-2C5FE0BFC1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673D0-A872-4934-B325-4F4FB7D0F8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9780A0D-DCA4-45BA-AD53-F5D62B907BD4}"/>
                  </a:ext>
                </a:extLst>
              </p14:cNvPr>
              <p14:cNvContentPartPr/>
              <p14:nvPr/>
            </p14:nvContentPartPr>
            <p14:xfrm>
              <a:off x="15120" y="122040"/>
              <a:ext cx="7612920" cy="3939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9780A0D-DCA4-45BA-AD53-F5D62B907B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0" y="112680"/>
                <a:ext cx="7631640" cy="395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307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7DF06-6EA1-4978-8472-2C5FE0BFC1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673D0-A872-4934-B325-4F4FB7D0F8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D821CC-C5C0-40ED-B74A-5EE8C252ADA9}"/>
                  </a:ext>
                </a:extLst>
              </p14:cNvPr>
              <p14:cNvContentPartPr/>
              <p14:nvPr/>
            </p14:nvContentPartPr>
            <p14:xfrm>
              <a:off x="403920" y="0"/>
              <a:ext cx="11780640" cy="6820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D821CC-C5C0-40ED-B74A-5EE8C252AD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560" y="-9360"/>
                <a:ext cx="11799360" cy="683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609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7DF06-6EA1-4978-8472-2C5FE0BFC1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673D0-A872-4934-B325-4F4FB7D0F8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95FEC5-4BFF-4163-A84A-1066F9B3DB8D}"/>
                  </a:ext>
                </a:extLst>
              </p14:cNvPr>
              <p14:cNvContentPartPr/>
              <p14:nvPr/>
            </p14:nvContentPartPr>
            <p14:xfrm>
              <a:off x="205560" y="0"/>
              <a:ext cx="7414920" cy="5547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95FEC5-4BFF-4163-A84A-1066F9B3DB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-9360"/>
                <a:ext cx="7433640" cy="556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5281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7DF06-6EA1-4978-8472-2C5FE0BFC1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673D0-A872-4934-B325-4F4FB7D0F8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7C56CF-2170-4F10-84E8-53333712A775}"/>
                  </a:ext>
                </a:extLst>
              </p14:cNvPr>
              <p14:cNvContentPartPr/>
              <p14:nvPr/>
            </p14:nvContentPartPr>
            <p14:xfrm>
              <a:off x="22680" y="53280"/>
              <a:ext cx="12062880" cy="6050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7C56CF-2170-4F10-84E8-53333712A7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0" y="43920"/>
                <a:ext cx="12081600" cy="606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4534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7DF06-6EA1-4978-8472-2C5FE0BFC1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673D0-A872-4934-B325-4F4FB7D0F8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180E2D-C8D3-40F1-8814-EAF714820A37}"/>
                  </a:ext>
                </a:extLst>
              </p14:cNvPr>
              <p14:cNvContentPartPr/>
              <p14:nvPr/>
            </p14:nvContentPartPr>
            <p14:xfrm>
              <a:off x="952560" y="640080"/>
              <a:ext cx="6423840" cy="3734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180E2D-C8D3-40F1-8814-EAF714820A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3200" y="630720"/>
                <a:ext cx="6442560" cy="37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284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7DF06-6EA1-4978-8472-2C5FE0BFC1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673D0-A872-4934-B325-4F4FB7D0F8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8F258F-B657-40F7-BB78-40C978CC4987}"/>
                  </a:ext>
                </a:extLst>
              </p14:cNvPr>
              <p14:cNvContentPartPr/>
              <p14:nvPr/>
            </p14:nvContentPartPr>
            <p14:xfrm>
              <a:off x="1020960" y="144720"/>
              <a:ext cx="6622200" cy="3696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8F258F-B657-40F7-BB78-40C978CC49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1600" y="135360"/>
                <a:ext cx="6640920" cy="371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1362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7DF06-6EA1-4978-8472-2C5FE0BFC1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673D0-A872-4934-B325-4F4FB7D0F8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A85B7FA-FC32-4A56-8997-DA5E8C5B4A9D}"/>
                  </a:ext>
                </a:extLst>
              </p14:cNvPr>
              <p14:cNvContentPartPr/>
              <p14:nvPr/>
            </p14:nvContentPartPr>
            <p14:xfrm>
              <a:off x="1219320" y="167760"/>
              <a:ext cx="5936040" cy="3764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A85B7FA-FC32-4A56-8997-DA5E8C5B4A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9960" y="158400"/>
                <a:ext cx="5954760" cy="378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6031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7DF06-6EA1-4978-8472-2C5FE0BFC1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673D0-A872-4934-B325-4F4FB7D0F8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A75038B-5CEF-4377-B4C6-270C53C2E29F}"/>
                  </a:ext>
                </a:extLst>
              </p14:cNvPr>
              <p14:cNvContentPartPr/>
              <p14:nvPr/>
            </p14:nvContentPartPr>
            <p14:xfrm>
              <a:off x="1005840" y="144720"/>
              <a:ext cx="4366440" cy="3002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A75038B-5CEF-4377-B4C6-270C53C2E2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6480" y="135360"/>
                <a:ext cx="4385160" cy="302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5167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2022-02-06T05:09:39Z</dcterms:created>
  <dcterms:modified xsi:type="dcterms:W3CDTF">2022-02-06T05:10:17Z</dcterms:modified>
</cp:coreProperties>
</file>