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9T03:10:12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699 0,'0'0'0,"0"-22"15,0 1-15,0 0 16,0 0-16,0 0 0,0 0 15,0-1 1,0 44 15,-21-1-31,0 0 0,21 21 16,-22 43-16,1-43 16,0 22-16,0-22 0,0 22 0,0-1 15,-22 1-15,22-1 0,0-21 16,-21 22-16,20-22 0,-20 43 15,21-43-15,0-21 0,0 1 16,21-1-16,-22 0 0,22 21 16,0-63-1,0 0 1,0 0-16,0 0 0</inkml:trace>
  <inkml:trace contextRef="#ctx0" brushRef="#br0" timeOffset="295.33">3683 593 0,'0'0'0,"21"0"16,-21 21-1,21 0-15,-21 0 0,0 0 16,0 22-16,21-1 0,-21 0 15,22 1-15,-22 20 0,0-20 16,0 20-16,0-21 0,0 1 0,0-1 16,0 0-16,0 1 0,0 20 15,0-42-15,0 22 0,0-22 16,0 0-16,0-42 47</inkml:trace>
  <inkml:trace contextRef="#ctx0" brushRef="#br0" timeOffset="524.98">3344 1185 0,'21'0'31,"1"0"-31,-1 0 16,0 0-16,0-21 0,21 21 0,-20 0 16,20-21-16,-21 0 0,0 21 15,0 0-15,22 0 0,-22-21 0,0 21 16,0 0-16,0-21 0,1 21 16,-1-22-16,0 22 0,0 0 15,0-21-15</inkml:trace>
  <inkml:trace contextRef="#ctx0" brushRef="#br0" timeOffset="1293.13">4424 1037 0,'0'0'16,"21"0"-16,0-21 0,21 0 15,-20 21-15,-22-21 0,0 0 16,21 21-16,-21-22 0,-21 22 31,-1 0-31,-20 0 0,21 0 0,-21 0 16,20 0-16,-20 22 0,21-1 15,-21 0-15,20 0 0,-20 21 0,21-20 16,0-1-16,0 21 0,-1-21 16,1 0-16,21 22 0,0-22 0,0 0 15,0 0-15,0 0 0,0 1 16,21-22-1,1 0-15,-1 0 16,0 0-16,42 0 0,-41 0 16,-1-22-16,21 1 0,-21 21 15,0-21-15,1 0 0,-1 0 0,0 0 16,0-1-16,0 1 16,-21 0-16,0 0 0,0 0 0,21 0 0,-21-1 15,0 1-15,0 0 16,0 42 15,0 0-31,0 1 0,-21 20 16,21-21-16,0 21 0,0-20 15,0 20-15,0 0 0,0 1 0,0-1 16,43 148 0,-43-126-16,21-1 0,0 1 15,0 84-15,-21-63 0,0-22 16,0 22-16,0-22 0,0 22 15,0-21-15,0 20 0,0 1 0,0-22 16,0 1-16,0-1 0,0 1 16,0-22-16,0 22 0,0-22 0,-21 0 15,21-20-15,-42 41 0,-1-42 16,22 0-16,0-21 16,-21 0-16,-1 22 0,1-22 0,0 0 15,-1-22-15,1 22 0,-22-21 0,1-21 16,-1 21-16,-63-64 15,64 22-15,-1 20 0,1-20 0,21-1 16,-1 22-16,1-22 0,21 1 16,0 21-16,21-1 0,0-84 15,0 106-15,21-21 16,0-1-16,0 22 0,0-21 0,22-22 16,-1 43-16,-21-21 15,0 0-15,22-1 0,-1 1 16,85-106-16</inkml:trace>
  <inkml:trace contextRef="#ctx0" brushRef="#br0" timeOffset="2169.32">4847 1312 0,'21'-21'47,"0"0"-47,1 0 15,-1 0-15,0 0 16,0-1-16,0 1 0,-21 0 16,21 0-16,1 0 0,-1 0 0,-21-22 15,0 1-15,0 21 16,-21 21 15,-1 21-31,1 0 0,0 0 0,0 0 16,0 22-16,0-22 0,21 21 15,-22-21-15,22 22 0,-21-22 0,21 21 16,0-21-16,0 1 16,0-1-16,0 0 0,0 21 15,21-42-15,1 21 0,-1-21 0,0 0 16,0 0-16,21 0 15,1 0-15,-22 0 0,0 0 0,21-21 16,-20 0-16,20 0 0,-21 0 16,21 0-16,-20-1 0,20 1 0,0-42 15,-21 20-15,1-20 16,-22 21-16,21 20 0,-21 1 16,0 0-16,0 42 31,0 0-16,0 1-15,0-1 0,0 0 16,0 0-16,0 21 0,0-20 0,0-1 16,0 0-16,0 0 0,0 0 15,0 0-15,0 1 0,0-1 16,0 0 0,-21 0-16,-1-21 31,22-21-16,0 0 1,0 0-16,0-1 0,0-20 0,0 21 16,0-21-16,22-1 0,-1 22 15,0-21-15,0-1 0,0 22 0,0-21 16,22 21-16,-22 0 16,21-1-16,1 22 0,-22 0 0,21 0 15,22 0-15,-22 0 16,-21 43-16,21-22 0,-20 0 0,-1 21 15,0-20-15,0 20 0,0 0 16,-21-21-16,0 1 0,0 20 0,0-21 16,0 0-16,0 0 0,0 1 0,0-1 15,0 0-15,0 0 0,-21-21 16,21 21-16,-21 0 16,0-21-1,21-21 1,0 0-16</inkml:trace>
  <inkml:trace contextRef="#ctx0" brushRef="#br0" timeOffset="2776.69">6583 1058 0,'0'0'0,"0"-21"0,0 0 15,0 0-15,0 0 16,-21 21-16,-1-21 16,1 21-16,0 0 15,0 0-15,0 0 0,0 21 0,-1 0 16,1-21-16,-21 21 16,21 21-16,0-20 0,-22 41 15,22-42-15,0 0 0,21 22 0,0-22 16,0 0-16,0 0 0,0 22 15,0-22-15,0 0 0,0 0 16,0 0-16,21-21 16,0 0-16,0 0 0,1 0 15,-1 0-15,0 0 0,21-21 16,-21 0-16,1 0 0,20 0 16,-21-1-16,0 1 0,0-21 15,22-43-15,-22 22 0,0 20 16,0-20-16,0-1 0,1 22 15,-1-64-15,0 43 0,-21 20 16,21 1-16,-21 0 0,0 21 16,0-1-16,0 1 0,0 0 0,0 0 15,0 42 1,-21 0-16,21 22 16,-21-22-16,0 21 0,-1 0 15,22 1-15,-21 20 0,21 1 16,0-22-16,0 22 0,0-1 0,-21-21 15,21 1-15,0 41 16,0-41-16,0-1 0,0-21 0,0 0 16,0 22-16,0-22 0,21 0 15,0 0-15,1-21 16,-1 0-16,0 0 0,0 0 16,0 0-16,0 0 0,1 0 15,20-21-15,-21 0 0</inkml:trace>
  <inkml:trace contextRef="#ctx0" brushRef="#br0" timeOffset="3324.53">7556 1058 0,'0'-42'15,"0"21"-15,0 0 0,-21 0 16,0-1-16,21 1 0,-21 0 0,0 0 15,21 0-15,-21 21 0,-1 0 16,1 0-16,0 0 0,0 21 16,0 0-16,0 0 0,-22 43 15,22-43-15,21 21 0,-21 1 16,0-22-16,0 21 0,21 43 16,0-64-16,-22 21 15,22-21-15,0 1 0,0-1 16,0 0-16,0 0 15,22-21-15,-1 0 16,0 0-16,0 0 0,0-21 16,0 0-16,1 0 15,-1-1-15,21-20 0,-21 0 16,0 21-16,1-22 0,-1 1 16,0 0-16,21-43 15,-21 43-15,1 20 0,-22 1 0,21 0 16,-21 0-16,0 42 15,0 0 1,0 0-16,0 22 0,0-1 0,0 0 16,0 1-16,0-1 0,0 0 0,0 1 15,0-1-15,0-21 0,0 22 16,0-22-16,0 0 0,0 0 0,42 21 16,-21-20-16,0-1 15,1-21-15,-1 0 0,0 0 0,21 0 16,-21 0-16,1 0 0,20 0 15,-21 0-15,0 0 0,0-21 0,1-1 16,-1 22-16</inkml:trace>
  <inkml:trace contextRef="#ctx0" brushRef="#br0" timeOffset="4025.04">2752 1863 0,'0'0'15,"0"-21"-15,-22 21 0,22-22 16,22 22 31,-1 0-47,21 0 15,-21 0-15,0 22 0,22-22 16,-1 0-16,0 0 0,22 21 0,-1-21 16,1 0-16,-1 0 0,128 0 15,-85 0-15,21 0 0,-21 0 16,21 0-16,0 0 0,21 0 15,148 0-15,-148 0 0,22 0 16,126 0-16,-127-21 16,149 21-16,-149-22 15,-21 22-15,149-21 0,-128 21 16,-21 0-16,0 0 16,0 0-16,-21-21 0,0 21 0,0 0 15,-21 0-15,0 0 0,85 0 16,-86 0-16,-41 0 0,-1 0 15,1 0-15,-22 0 0,1 0 0,-22 0 16,21 21-16,-21-21 0,0 0 16,-42 0 46,0 0-62</inkml:trace>
  <inkml:trace contextRef="#ctx0" brushRef="#br0" timeOffset="4992.35">952 3895 0,'0'-43'16,"22"22"-1,-22 0 1,0 42 15,0 0-15,0 22-16,0-1 0,0 0 15,0 1-15,0 20 0,0-20 16,0 20-16,0 1 0,-22-1 16,22 1-16,0-22 0,0 21 15,-21-20-15,21-1 0,-21 0 0,21 1 16,0-1-16,0 0 0,0 1 15,0-22-15,0 0 0,0 0 16,-21-21-16,21-21 31,0 0-31,0 0 16,0 0-16</inkml:trace>
  <inkml:trace contextRef="#ctx0" brushRef="#br0" timeOffset="5348.34">1418 4382 0,'21'21'0,"22"-21"31,-22 0-31,0 0 0,0-21 16,0-1 0,-21 1-16,0 0 15,0 0-15,0 0 16,-21 21 0,0 0-1,0 0-15,21 21 0,-21 0 16,21 0-16,-22 0 0,22 1 15,0-1-15,0 0 16,22-21-16,-1 0 16,0 0-16,21 0 15,-21 0-15</inkml:trace>
  <inkml:trace contextRef="#ctx0" brushRef="#br0" timeOffset="6136.34">3789 3704 0,'0'0'0,"0"-21"15,21 0-15,-21 0 0,0 0 0,0-1 16,0 44 15,0-1-31,0 21 0,-21-21 0,21 22 16,0-1-16,0 0 0,-21 22 16,-1-22-16,22 22 0,-21-1 0,-21 43 15,21-64-15,0 22 16,-1-22-16,1 0 0,0-20 15,0 20-15,21-21 0,-21 21 0,0 1 16,-1-43 0,22-21-1,0-1 1,0 1-16,22 0 0,-1-21 0,0-1 16,-21 1-16,21 0 0,0-22 15,0 1-15,1-1 0,-22 1 0,21 20 16,0-20-16,0-1 0,0 22 15,0 0-15,-21-1 0,22 1 16,-22 21-16,21-21 0,-21 20 16,21 22-16,0 22 15,-21-1-15,21 0 0,0 21 16,-21-21-16,22 22 0,-22-1 16,21 22-16,-21-22 0,0 21 15,21-20-15,-21 20 0,21-20 0,-21 20 16,21-21-16,-21 1 0,0-1 0,0-21 15,0 22-15,0-22 0,0 0 16,0 0-16,0 0 0,0 0 0,0 1 16,-21-44 15,0 22-31,0-21 0,0 0 16,21 0-16</inkml:trace>
  <inkml:trace contextRef="#ctx0" brushRef="#br0" timeOffset="6344.3">3492 4170 0,'22'0'47,"-1"0"-47,0 0 0,0 0 15,0 0-15,22 0 0,-22-21 0,21 21 16,0 0-16,1 0 0,-1-21 15,-21-1-15,22 22 0,-1 0 0,0-21 16,-21 21-16,22 0 0,-22-21 16,21 21-16,-21-21 0,22 21 15</inkml:trace>
  <inkml:trace contextRef="#ctx0" brushRef="#br0" timeOffset="6616.55">4593 3831 0,'0'0'15,"0"-21"-15,0 0 16,-21 21-16,0 0 16,0 0-16,-1 0 0,1 0 0,0 0 15,0 0-15,0 21 0,0 0 0,-1 0 16,1 1-16,0-1 16,0 21-16,0 0 0,21 1 0,-21-1 15,21 0-15,-22 1 0,22-1 16,0 43-16,0-43 0,0-21 15,0 0-15,0 22 0,22-22 16,20 0-16,0-21 0,1 0 16,-1 0-16,0 0 0,1 0 15,20 0-15,-21-21 0,1 21 16,-1-21-16,22 0 0</inkml:trace>
  <inkml:trace contextRef="#ctx0" brushRef="#br0" timeOffset="6939.8">5228 3556 0,'0'0'0,"0"-21"15,0 0-15,0 0 0,0 42 32,-21-21-32,21 21 0,-21 21 15,21-21-15,-21 22 0,21-22 0,0 21 16,0 1-16,-22-1 0,22 0 15,-21 22-15,21-22 0,0 22 16,-21 41-16,21-62 0,-21-1 16,21 0-16,0 1 0,0-1 15,-21 43-15,21-64 16,0 0-16,21-21 16,0 0-16,0 0 15,0 0-15,1 0 0,-22-21 0,21 0 16,0 0-16,0-1 0,0 1 15,0 0-15,1-21 0,-22 21 0</inkml:trace>
  <inkml:trace contextRef="#ctx0" brushRef="#br0" timeOffset="7189.07">5503 3916 0,'0'0'0,"0"-21"16,0 42 15,0 0-31,0 21 0,0-20 15,0-1-15,0 0 0,0 21 0,0-21 16,0 22-16,0-22 0,0 21 16,0-21-16,0 1 0,0 20 0,0-21 15,0 0-15,-21 0 0,21 1 16,0-1-16,0 0 16,0 0-16,21-21 31,0 0-31,1-21 15,-1 0-15,0 21 0,0-21 16</inkml:trace>
  <inkml:trace contextRef="#ctx0" brushRef="#br0" timeOffset="7952.31">6075 3958 0,'0'0'0,"0"-21"0,21 21 0,-42 0 46,21 21-46,-21 0 0,-1 1 16,1-1-16,21 0 0,-21 0 0,0 21 16,0-20-16,21 20 0,0-21 15,-21 0-15,21 22 0,-22-22 16,22 0-16,0 21 0,0-21 0,0 1 16,0-1-16,0 0 0,22-21 15,-1 0 1,0 0-16,0 0 0,0 0 15,0 0-15,-21-21 16,22 0-16,-22-1 0,0 1 16,0 0-16,0-21 0,0 21 0,0-22 15,0 22-15,0-21 0,0-1 16,0 22-16,0-21 0,0-22 16,0 43-16,0 0 15,0 0-15,21 0 0,0 21 0,0-21 16,43 21-16,-43-22 0,0 22 15,21 0-15,-21 0 0,1 0 16,20 0-16,-21 22 0,0-1 0,22 0 16,-22 0-16,0 0 0,0 22 15,0-1-15,0-21 0,1 21 0,-22 1 16,0-22-16,0 42 0,0-20 16,0-22-16,0 0 0,0 0 15,0 0-15,0 22 16,-22-22-16,1-21 15,0 0 17,21-21-32,0 0 0,0-1 15,0 1-15,0 0 0,0 0 16,21-21-16,-21-1 0,21 1 0,1 0 16,-1-22-16,21 22 0,-21-1 15,22 1-15,-1 0 0,0 21 0,1-22 16,-1 22-16,0 21 0,1 0 0,-1 0 15,0 0-15,1 0 0,-22 21 16,21 22-16,-21-22 0,0 21 16,1 22-16,-1-22 0,-21 0 15,0 1-15,0 41 0,0-41 16,0-1-16,0 21 16,0-41-16,-21-1 0,-1 0 0,22 0 15,0 0-15,-42 0 16,42-42 15,0 0-31,21 21 0,0-21 0</inkml:trace>
  <inkml:trace contextRef="#ctx0" brushRef="#br0" timeOffset="8384.53">7853 3874 0,'0'0'0,"0"-22"0,0 1 15,0 0-15,0 0 16,-21 21-16,-1 0 16,1 0-16,0 0 0,0 0 0,0 0 15,0 21-15,-43 21 0,43-20 16,-21-1-16,20 0 0,1 0 16,21 0-16,0 0 0,-21 1 0,21-1 15,0 0-15,0 0 16,21-21-16,0 21 15,22-21-15,-22 21 0,0-21 0,21 0 16,1 0-16,-22 0 0,21 22 16,1-22-16,-22 0 0,0 21 0,21 0 15,-42 0-15,0 0 16,0 0-16,0 1 16,0-1-16,0 0 0,-21 0 15,0-21-15,0 21 0,0 0 16,-22-21-16,22 22 0,0-22 15,-21 0-15,20 21 0,1-21 0,-21 0 0,21 21 16,0-21-16,-1 0 16,1 0-16,-21 0 0,21 0 15,-22 0-15,22-21 16,0 0 0,0 21-16,21-22 0</inkml:trace>
  <inkml:trace contextRef="#ctx0" brushRef="#br0" timeOffset="8659.53">6244 3344 0,'-21'-21'15,"42"42"-15,-63-42 79,42 42-79,-21-21 0,-1 22 15,1-22-15,0 21 16,0-21-16</inkml:trace>
  <inkml:trace contextRef="#ctx0" brushRef="#br0" timeOffset="8898.33">5101 3831 0,'0'0'0,"21"0"0,0 0 0,1 0 16,-1 0-16,0 0 0,0 0 0,0 0 15,22-21-15,-22 21 0,21 0 16,-21-21-16,22 21 0,-22 0 0,0-21 16,0 21-16,0-21 0,0 21 15,1-22-15</inkml:trace>
  <inkml:trace contextRef="#ctx0" brushRef="#br0" timeOffset="9441.03">8911 2942 0,'0'0'0,"21"-21"0,-21 0 16,0 0 0,-21 21-1,0 0 1,0 0-16,0 0 0,-1 0 0,1 21 15,0 0-15,0 0 0,0 0 0,-22 22 16,22-22 0,0 0-16,0 0 0,21 0 0,0 22 15,-21-22-15,21 21 0,-21-21 16,21 1-16,0-1 0,0 0 0,0 0 16,0 0-16,0 0 0,21 1 15,0-22-15,0 0 16,0 0-16,0 0 0,22 0 0,-22 0 15,21 0-15,-21-22 0,22 22 16</inkml:trace>
  <inkml:trace contextRef="#ctx0" brushRef="#br0" timeOffset="10020.29">9292 2731 0,'-21'0'16,"42"0"-16,-63-22 0,21 1 0,-1 0 16,1 0-16,0 21 0,0-21 0,0 21 15,0 0-15,-1 0 0,1 0 0,-21 0 16,21 0-16,-22 0 0,1 0 16,21 0-16,-21 21 0,-1 21 0,-20-21 15,20 1-15,1 20 16,0-21-16,-1 21 0,1 1 0,0-1 15,-1 0-15,22 1 0,-21 20 16,21-20-16,0 20 0,-1-21 0,1 22 16,0-22-16,21 1 0,0 41 15,0-41-15,0-22 0,42 42 16,-20-42-16,20 1 0,21 20 16,-20-42-16,-1 21 15,22-21-15,-22 0 0,21 0 0,1 0 16,-1 0-16,1 0 0,-22 0 0,22 0 15,-1-21-15,-20 21 16,20-21-16,-21 0 0,22-1 0,-22 1 16,1 0-16,-1-21 0,-21-1 15,21 1-15,1-43 0,-22 43 16,-21-21-16,0 20 0,0-20 0,0 20 16,0-20-16,0 21 0,-21-1 15,0-20-15,-1 20 0,-20 22 16,21-21-16,0 21 0,0 21 15,-22-21-15,22 21 0,-21 0 0,-22 0 16,43 0-16,-21 21 0,21 0 16,-22-21-16,22 21 0,-42 21 15,41-20-15,1-22 0,0 21 0,21 0 16,0 0 0</inkml:trace>
  <inkml:trace contextRef="#ctx0" brushRef="#br0" timeOffset="19476.64">952 5990 0,'0'21'109,"-21"-21"-15,21-21-94,0 0 0,0 0 16,0 0-16,0 0 15,0-1-15,21 1 0,1 0 16,-22 0 0,21 21-16,0 0 0,0-21 15,0 21-15,0 0 0,1 0 16,-1 0-16,-21 21 15,21-21-15,0 21 0,0 0 16,-21 0-16,21 1 0,1-1 16,-22 21-16,0-21 0,0 0 0,0 22 15,0-22-15,0 0 0,0 21 16,0 1-16,0-22 0,-22 21 16,-41 85-1,42-84-15,0-1 0,-1-21 0,-20 21 16,21 1-16,-43-1 15,22-21-15,21 0 0,0 1 16,-22-1-16,22-21 0,0 0 0,0 0 16,0 0-16,-22 0 15,22 0-15,21-21 0,-21-1 0,0 1 16,21 0-16,0 0 0,0-64 16,0 43-16,0-22 15,0 22-15,21 0 0,-21 21 16,21-1-16,0-20 0,1 21 15,-1 21-15,0-21 0,0 21 16,0 0-16,0 0 0,1 0 16,-1 0-16,0 21 0,0 0 0,0-21 15,0 21-15,1 22 0,-1-22 16,0 0-16,0 0 0,-21 21 16,21-20-16,0-1 0,-21 21 0,0-21 15,22 0-15,-22 1 16,21-1-16,-21 0 0,0 0 15,0 0-15,21-21 16,0 0 0,0 0-1</inkml:trace>
  <inkml:trace contextRef="#ctx0" brushRef="#br0" timeOffset="19705.16">1587 6244 0,'0'0'0,"-21"0"15,21-21 63,0 0-62,0 0 0</inkml:trace>
  <inkml:trace contextRef="#ctx0" brushRef="#br0" timeOffset="20239.3">2646 5694 0,'0'0'0,"-21"0"0,-1 0 16,1 0-16,42-21 31,1 21-31,-1 0 0,21-21 16,0 21-16,1 0 0,20-22 16,-20 22-16,20-21 0,-21 21 15,22 0-15,-1-21 0,-20 21 16,20 0-16,1 0 0,42-21 15,-64 0-15,43 21 16,-64 0-16,0 0 0,-42 0 31,-22 0-31,1 0 0,0 21 0,21 0 16</inkml:trace>
  <inkml:trace contextRef="#ctx0" brushRef="#br0" timeOffset="20640.57">3111 5630 0,'0'0'0,"-21"0"0,21 22 0,0-1 32,-21-21-32,21 21 15,0 0-15,-21-21 0,21 21 0,0 0 16,0 1-16,0 20 0,0-21 16,0 0-16,0 22 0,0-22 0,0 21 15,0 0-15,0-20 16,0 20-16,0 0 0,0 22 15,0-22-15,0 0 0,0 1 0,0-1 16,0 0-16,0-20 0,-42 41 16,42-21-16,-22-20 0,-20 20 15,21-42-15,-43 21 16,43-21-16,0 0 0,-42 0 16,20 0-16,-20-42 15,42 42-15,-22-21 0,22-1 16,0-20-16,-21 21 0,20 0 15,1-22-15,0 22 0,0 0 0,0-21 16,0 21-16,21-1 0,0 1 16,0 0-16,21 21 15,0-21-15,0 21 0,0 0 16,22 0-16,-22 0 0,21 0 0,22 0 16,-22 0-16,0 0 0</inkml:trace>
  <inkml:trace contextRef="#ctx0" brushRef="#br0" timeOffset="21168.76">3831 6033 0,'0'0'16,"21"-22"-16,-21-20 15,0 21-15,-21 21 0,0 0 16,0 0-16,0 0 0,-1 0 0,-20 0 15,21 0-15,-21 0 0,20 21 16,1 0-16,-21 0 0,21 1 0,0-1 16,-1 0-16,1 21 0,0-21 15,0 43-15,0-43 16,21 21-16,0 22 0,0-43 16,0 21-16,0-20 0,21-1 15,0 0-15,21 0 0,-20-21 16,20 0-16,-21 0 15,21 0-15,-20 0 0,20-21 0,-21 21 16,21-21-16,-20-22 0,20 22 0,-21 0 16,0 0-16,0-21 0,22-1 15,-43 1-15,21 21 0,-21-64 16,0 64-16,0 0 16,0-22-16,0 22 0,0 0 15,-21 42 1,21 0-1,-21 22-15,21-22 0,0 0 0,0 21 16,0-20-16,0-1 0,0 21 16,21 0-16,-21-20 0,21-1 15,0 21-15,-21-21 0,21-21 16,0 21-16,1 1 0,-1-22 16,21 0-1,-21 0-15,0 0 0,1 0 16,-22-22-16,21 1 0,0 0 0</inkml:trace>
  <inkml:trace contextRef="#ctx0" brushRef="#br0" timeOffset="21392.69">4297 5906 0,'0'0'0,"0"21"16,0 0-1,0 0-15,0 0 0,0 22 0,0-22 16,0 0-16,0 21 0,0-21 15,0 1-15,0 20 0,21-21 16,-21 0-16,21 0 0,-21 1 0,0-1 16,0 0-16,21 0 0,-21 0 15,21 0-15,1-21 32,-1 0-32,0-21 15</inkml:trace>
  <inkml:trace contextRef="#ctx0" brushRef="#br0" timeOffset="21616.91">4847 5948 0,'0'-21'0,"0"42"0,0-63 15,-21 42 1,0 0 0,0 21-16,-1-21 0,1 21 0,-21 0 15,21 0-15,-22 22 0,22-22 16,0 0-16,0 21 0,-21-21 0,20 1 15,1 20-15,0-21 0,0 0 0,0 22 16,0-22-16,21 21 0,0-21 16,-22 22-16,22-22 15,22-21-15,-1 0 16,0 0-16</inkml:trace>
  <inkml:trace contextRef="#ctx0" brushRef="#br0" timeOffset="22108">5355 6033 0,'0'0'0,"0"-43"0,0 22 0,0 0 15,0 0-15,0 0 0,-21-1 16,21 1-16,-21 0 0,0 21 16,-1 0-16,-20 0 0,21 0 0,-21 21 15,20 0-15,1 1 16,0-1-16,0 0 0,0 21 0,0 1 15,-1-22-15,1 21 0,21 0 16,-21-20-16,21 20 0,-21 0 16,21 43-16,0-64 15,0 21-15,21-20 16,0-22-16,0 21 0,22-21 0,-22 0 16,0 0-16,0-21 0,0-1 0,22 1 15,-22 0-15,0 0 0,0 0 16,0 0-16,22-1 0,-22 1 15,0-21-15,-21 21 0,21 0 0,0-22 16,-21 22-16,22-21 0,-22 21 16,0-1-16,0 1 0,0 0 0,0 42 31,0 0-31,0 1 16,0 105-1,0-106-15,0 0 0,0 0 16,0 0-16,0 0 0,0 1 0,21-1 15,0 0-15,0 0 0,0-21 16,0 0-16,22 21 0,-22-21 0,0 0 16,43 0-16,-22-21 0,-21 21 15,21-21-15,1 0 0</inkml:trace>
  <inkml:trace contextRef="#ctx0" brushRef="#br0" timeOffset="23163.86">6900 5757 0,'21'0'16,"-42"0"-16,64 0 0,-22 0 0,63-21 15,-62 0-15,20 0 0,21-21 16,-20 20-16,-22 22 15,0-21-15,0 0 0,-21 0 0,0 0 16,0 0-16,0-1 16,-21 1-16,0 21 0,0 0 15,-22 0-15,-20 0 0,21 0 0,-22 0 16,1 0-16,-1 21 0,1 1 16,20-22-16,-20 42 0,-1-21 0,22 0 15,21 22-15,-22-22 16,43 21-16,0 64 0,0-85 15,43 21-15,20 22 0,-20-43 16,-1 21-16,0-20 16,1-1-16,-1 21 0,0-21 0,22 0 15,-22 1-15,0 20 0,-20-21 0,20 0 16,-21 0-16,0 1 0,0-1 16,-21 0-16,0 0 0,0 0 0,-63 0 15,21 1-15,-1-22 16,-20 0-16,-1 0 0,1 0 0,-1 0 15,-84 0-15,85-22 16,-1 1-16,22 0 0,-1 0 0,1 0 16,-21-22-16,41 22 0,1 0 15,21 0-15,0 0 0,0 0 16,0-22-16,0 22 0,21 21 16,22-21-16,-22 21 0,21 0 15,85-42 1,-63 42-16,-22 0 0</inkml:trace>
  <inkml:trace contextRef="#ctx0" brushRef="#br0" timeOffset="23920.42">7472 5842 0,'0'0'16,"0"-21"-16,-21 21 0,21-21 15,-22 21-15,1 0 16,0 0-16,21 21 0,-21 0 16,21 0-16,-21 22 0,0-22 15,-1 0-15,22 21 0,-21-21 0,0 22 16,21-22-16,0 42 0,0-41 16,0 41-1,0-42-15,0 0 0,0 43 0,21-43 16,0 0-16,1 0 0,-1-21 15,21 22-15,-21-22 0,22 0 16,-1 0-16,0 0 0,1 0 0,-1-22 16,21 1-16,-20 21 0,20-21 15,1 0-15,-22 0 0,22-22 0,20 1 16,-41 0-16,-1 21 16,-21-22-16,0 1 0,-21 21 0,0-22 15,0 1-15,0 21 0,-21 0 0,0 0 16,0-1-16,-22 1 0,1 21 15,21 0-15,-21 0 0,20 0 0,-20 21 16,21 1-16,0-22 0,21 21 16,0 0-16,0 0 0,0 0 0,0 0 15,42 22-15,0-22 0,-20 21 16,-1-21-16,0 1 0,21-1 16,-21-21-16,1 21 0,-1 0 15,0 0-15,21 0 0,-42 1 16,21-22-16,-21 21 15,22-21-15,-1 0 0,0 0 16,0 0-16,0 0 0,0-21 16,1 21-16,-1-22 15,0 1-15,0 0 0,-21 0 0,21 0 16,0 0-16,-21-1 0,0 1 16,22-21-16,-22 21 0,21-43 15,-21 22-15,0 21 0,0 0 16,0 42-1,0 0 1,-21 21-16,21-21 0,-22 1 16,22-1-16,0 21 0,0-21 15,0 0-15,0 1 0,-21-1 0,21 0 16,0 0-16,0 0 0,-21-21 16,21-21 15,21 21-31</inkml:trace>
  <inkml:trace contextRef="#ctx0" brushRef="#br0" timeOffset="24104.32">8488 5694 0,'-21'0'15,"42"0"-15,-64 0 0,22 0 16,21 21-16,0 0 15,0 0-15,0 1 16,21-1 0,1-21-1,-1 0-15</inkml:trace>
  <inkml:trace contextRef="#ctx0" brushRef="#br0" timeOffset="24430.21">8784 5842 0,'0'0'0,"0"21"16,0 0-16,0 1 0,-21-1 16,21 0-16,-21 0 0,21 43 15,0-43-15,0 21 0,0-21 16,0 22-16,0-1 0,0 0 0,0 64 16,0-42-16,0-22 0,0 106 15,0-84-15,0-1 16,-21 1-16,21-1 0,-22 22 0,1-22 15,21 22-15,0 0 0,-21-22 0,0 22 16,0-22-16,21 1 0,0-1 16,-21-20-16,21-1 0,-22 0 15,1 22-15,21-43 0,0 0 16,0-42 15,0 0-31,0 0 0,21-22 0,1 22 16,-1-42-16,0 20 0,0-20 15,0-1-15,0-20 0</inkml:trace>
  <inkml:trace contextRef="#ctx0" brushRef="#br0" timeOffset="24738.03">8784 6498 0,'-21'-63'0,"42"126"0,-63-190 0,42 64 16,-21-1-16,-1 22 0,1-64 16,21 85-16,0-21 0,0-1 15,0 22-15,0 0 0,0 0 0,0 0 16,21-1-16,1 1 0,-1 0 15,21 0-15,0 21 0,22 0 0,-22 0 16,22 0-16,-22 0 0,0 21 16,43 21-16,-43-20 0,-20-1 15,-1 0-15,-21 21 0,0-21 0,0 22 16,0-22-16,0 0 0,-43 21 16,22-20-16,-21-1 0,21 0 15,-22 0-15,1 0 0,0-21 0,-22 21 16,43-21-16,-21 0 0,-1 22 15,22-22-15,0 0 0,0 0 16,0 0-16,21-22 0,0 1 16,21 21-16,0-21 0,0 0 15,0-21-15,22 20 0,-1 1 0</inkml:trace>
  <inkml:trace contextRef="#ctx0" brushRef="#br0" timeOffset="24969.9">9398 5630 0,'0'0'0,"0"-21"0,0 0 0,0 42 32,0 0-32,0 1 0,0 20 15,0-21-15,0 21 0,0 1 16,0-1-16,-21 22 0,0-22 0,21 0 16,-22-21-16,22 22 0,0-1 0,0-21 15,0 22-15,-21-22 0,21 0 16,0 0-16,0 21 0,21-20 15,1-22 1,-1 0-16,0-22 16,0 22-16,0-21 0,-21 0 15</inkml:trace>
  <inkml:trace contextRef="#ctx0" brushRef="#br0" timeOffset="25171.79">9229 5884 0,'-22'0'16,"44"0"-16,-65 0 0,64 0 31,1 0-31,20 0 0,-21 0 16,0 0-16,22 0 0,-22 0 16,0-21-16,21 21 0,-21 0 15,22 0-15,-22-21 0,0 21 0,0-21 16,0 21-16,1 0 0</inkml:trace>
  <inkml:trace contextRef="#ctx0" brushRef="#br0" timeOffset="28272">10181 5567 0,'0'21'0,"0"-42"0,0 63 16,0-21-16,0 1 15,21-1 1,0-21-16,1 0 0,-1 0 16,21 0-16,-21 0 0,0 0 0,43-21 15,-43-1 1,21 1-16,22-21 0,-43 21 0,0 0 16,22-1-16,-22 1 15,0-21-15,0 0 0,-21 20 16,0 1-16,0 0 0,0 0 0,0 0 15,-21 0-15,-21 21 16,20 0-16,-20 0 0,-43 0 16,43 0-16,0 21 0,-22 0 15,22 0-15,0 0 0,-1 0 0,1 1 16,0 20-16,-1-21 0,22 21 16,-21-20-16,21 20 0,21 64 15,0-64-15,0-21 0,21 43 16,-21-43-16,42 0 15,0 0-15,-20 0 0,-1-21 16,21 0-16,-21 0 0,22 0 16,-22 0-16,21 0 0,-21 0 15,0 0-15,22-21 0,-22 21 16,-21-21-16,-21 21 16,0 0-1,-1 0-15,-20 0 0,21 21 0,0 0 16,-22 1-16,22-1 0,-21 0 15,21 0-15,0 21 0,-1-20 16,1-1-16,21 0 0,0 21 0,0-21 16,0 1-16,0-1 0,0 0 0,0 0 15,0 0-15,21-21 0,1 0 16,-1 21-16,0-21 0,0 0 0,43 0 16,-43 0-16,0 0 0,0-21 15,21 21-15,-20-21 0,-1 0 16,21 0-16,-21 0 0,22-1 15,-22 1-15,0-21 0,0 21 16,43-22-16,-43 1 0,21 21 16,0-43-16,1 43 0,-22 0 15,21 21-15,-21-21 0,1 21 16,-1 0-16,0 0 0,0 21 16,-21 0-16,0 0 0,0 1 15,0-1-15,0 0 16,0 0-16,0 21 0,0-20 0,0-1 15,0 0-15,-21 0 0,21 0 16,0 0-16,0 1 0,-21-1 16,0 0-16,21-42 47,0 0-47,21 21 0,0-22 0,0 1 15,0 0-15,-21 0 0,21 0 0,1 0 16,20-22-16,-21 22 15,21-64-15,-20 64 0,20-21 0,-21 21 16,0-22-16,-21 22 16,21 0-16,-21 0 0,0 42 31,-21 0-31,0 0 0,0 22 16,0-22-16,0 21 0,-1-21 0,1 22 15,21-1-15,0-21 0,-21 0 16,21 22-16,0-1 15,0-21-15,0 0 0,0 1 0,21-1 16,0-21-16,1 21 0,20-21 0,-21 0 16,21 0-16,22 0 15,-22 0-15,-21 0 0,22 0 0,41-42 16,-62 42-16,20-22 16,-21 1-16,21 0 0,-20 0 0,20-21 15,-21 20-15,0 1 0,-21-21 0,21 0 16,-21 20-16,0-20 0,0 21 15,0 0-15,0 0 0,-21 21 16,0 0-16,0 0 16,0 0-16,0 21 0,-1 0 0,1 21 15,-21 22-15,42-43 16,-21 42-16,21-41 0,0 20 16,0-21-16,0 0 0,0 0 15,0 1-15,21-22 0,21 42 16,-21-42-16,1 0 0,-1 0 15,0 0-15,0 0 0,0 0 16,0 0-16,22 0 0,-22-21 0,42 0 16,-20-1-16,-1 22 0,-21-21 15,22-21-15,-1 21 0,21-43 16,-20 22-16,-22 21 0,21-22 16,-21 1-16,22 0 0,-22 21 0,0-1 15,-21-20-15,21 21 0,-21 42 31,-21 0-31,21 0 16,0 1-16,0-1 0,-21-21 16,21 21-16,0 0 0,0 0 15,21-21 17,0 0-17,-21-21-15,0 0 0,0 0 16,0 0-16,0-1 0,0 1 15,0 0-15,0 0 0,0 0 16,-21 0-16,0 21 0,0-22 16,0 22-16,-1 0 15,1 22-15,0-1 0,0 0 16,0 0-16,-22 21 0,22 1 16,0-22-16,0 21 0,0 1 0,0-1 15,-1 0-15,22-21 0,-21 22 0,21 20 16,0-42-16,0 1 15,21-1-15,1 0 0,20 0 0,21 0 16,-41-21-16,20 0 0,0 0 16,43 0-16,-64 0 15,64 0-15,-43-21 0,-21 21 16,22-21-16,-22 0 0,21 0 0,-21-1 16,0 1-16,1-21 0,-1 21 15,0-22-15,0 1 0,0 0 16,0 21-16,1-64 0,-22 64 15,0 0-15,0-1 0,0 44 32,-22-22-32,1 42 0,0-21 0,0 0 15,0 22-15,21-22 0,0 21 16,-21-21-16,21 0 0,-22 43 16,22-43-16,0 0 0,0 0 0,0 1 15,0-1-15,22-21 0,-1 21 16,0-21-16,0 0 0,0 0 15,0 0-15,1 0 0,-1 0 16,0 0-16,0-21 16,0 21-16,0-21 0,1-1 0,-1 1 15,21-21-15,0 21 0,-20-22 16,-1 1-16,0 21 0,21-21 16,-21-1-16,1-41 0,-1 62 15,-21 1-15,0 0 0,-21 42 31,21 0-31,-22 1 0,1 20 16,21-21-16,-21 21 0,21-20 16,0 20-16,0-21 0,0 0 15,0 0-15,0 1 0,21-1 0,0 0 16,1 0-16,-22 0 0,63 0 16,-42-21-16,0 0 0,1 0 15,-1 0-15,0 0 0,0 0 0,21 0 16,-20 0-16,-1 0 0,0 0 15,21-21-15,-21 0 0,22 0 0,-22 0 16,0 0-16,0-1 0,0 1 16,1-21-16,-1 0 0,0-1 0,0-20 15,0 20-15,0-20 0,-21-1 0,0 1 16,0 21-16,22-22 0,-22 22 16,0-1-16,0 1 0,0 21 0,0 0 15,0 0-15,0-1 0,-22 22 31,22 22-31,-21-1 0,21 0 0,-21 21 16,21-21-16,-21 22 0,21 20 16,0-20-16,-21 20 0,21-21 0,0 22 15,-21-22-15,21 1 0,0-1 0,0 0 16,0 1-16,0-1 0,0-21 16,0 21-16,0-20 0,0-1 0,0 0 15,0 0-15,0 0 16,0 0-16,21-21 0,0 0 15,0 0-15,0 0 0,0 0 16,1-21 0,-1 21-16,0-21 0,0 0 0,0 0 15,0 0-15,1-1 0,20 1 0,-21-21 16,0 21-16,22-22 0,-22 22 16,0-21-16,0 0 0,0 20 0,0-20 15,1 21-15,-22 0 16,-22 21-1,1 21-15,0 0 0,0 0 16,0 0-16,0 22 16,-1-22-16,1 0 0,0 21 0,0-20 15,21-1-15,0 0 0,0 0 0,-21 0 16,21 0-16,0 1 0,0-1 16,0 0-16,0 0 15,21-21-15,0 0 16,0 0-16,0 0 0,22 0 15,-22 0-15,0 0 0,21 0 0,22 0 16,-43-21-16,21 0 0,1 21 16,-22-21-16,0-1 0,21-20 15,-20 21-15,-1 0 0,-21-22 16,0 22-16,0-21 0,0 21 0,0-22 16,0 22-16,0 0 0,-21 0 15,-1 0-15,-20 21 0,21 0 0,-21 0 16,20 0-16,-20 0 15,21 21-15,-21-21 0,-22 42 0,43-21 16,0 1-16,0 20 0,-1-42 16,22 21-16,0 0 0,0 22 15,0-22-15,22-21 0,-1 0 16,0 21-16,0-21 0,0 0 16,0 0-16,1 0 0,-1 0 0,0 0 15</inkml:trace>
  <inkml:trace contextRef="#ctx0" brushRef="#br0" timeOffset="28703.75">14584 5863 0,'0'-21'0,"0"42"0,21-63 15,-21 21-15,21-22 0,0 22 16,-21 0-16,0 0 0,0 0 0,21 0 16,-21-1-16,22 22 0,-22-21 15,21 21-15,0 0 0,0 0 16,0 0-16,0 0 0,1 0 15,-1 21-15,0 1 16,0-1-16,0 0 0,0 21 0,1-21 16,-22 1-16,21 41 15,-21-21-15,0-20 0,0-1 0,0 42 16,0-42-16,0 1 16,0-1-16,0 0 0,-21 0 15,21 0 1,0-42 15,0 0-31,0 0 0,21 0 16,-21-1-16,21-20 15,0 21-15,0 0 0,0-22 0,1 22 16,20-42-16,-21 42 0,0-1 16,0 1-16,1 0 15,-1 0-15,-21 0 0,0 0 16,21 21-16,-21-22 15,-21 1 1,0 21-16,-1 0 0</inkml:trace>
  <inkml:trace contextRef="#ctx0" brushRef="#br0" timeOffset="29040.56">13568 5482 0,'0'0'0,"-64"0"0,22 0 16,-43 0-16,43 0 0,84 0 31,-21-21-31,22 21 16,20 0-16,-20-21 0,20 21 15,-21-21-15,22 21 0,-1 0 16,1-21-16,-1 21 0,86 0 0,-86-22 15,1 22-15,-1 0 16,1 0-16,-22 0 0,0 0 0,22 0 16,-43 0-16,-42 0 47,0 0-47,-1 0 15,22 22-15,-21-22 0,0 0 0,0 0 16,0 0-16,0 0 0</inkml:trace>
  <inkml:trace contextRef="#ctx0" brushRef="#br0" timeOffset="30696.36">1143 7895 0,'-21'0'0,"21"-21"16,0 0 15,0 0-16,0 0 1,0-1-16,0 1 16,21 21-16,0 0 15,0 0-15,0 0 0,1 0 16,-1 0-16,21 0 0,-21 21 0,0 1 16,1-1-16,-1 0 0,-21 21 15,0-21-15,0 22 0,0 41 16,-21-41-16,-1-1 0,1 0 15,0-20-15,-21 20 0,-1 21 16,1-41-16,21-1 0,0 0 16,0 0-16,-1-21 0,1 0 15,21 21-15,-21-21 0,0-21 32,21 0-32,0 0 0,0 0 15,0-1-15,0 1 0,0 0 0,0 0 16,21 0-16,0 0 15,0-1-15,1 22 0,-1 0 16,0 0-16,21 0 0,-21 0 16,22 0-16,-1 0 0,-21 22 0,22-1 15,-22 0-15,0 0 0,0 0 16,0 22-16,-21-22 0,21 21 0,-21-21 16,0 22-16,0-22 0,-63 42 15,42-20-15,0-22 0,-22 21 16,1-21-16,0 0 0,-1 22 15,1-22-15,0-21 0,-1 21 0,1 0 16,0-21-16,-1 0 0,1 0 16,0 0-16,-1 0 0,22 0 15,-21 0-15,21 0 0,-1-21 0,-20 0 16,21 21-16,21-21 16,-21 21-16,0-21 0,21-1 31,0 1-16,21 0 1,0 0-16</inkml:trace>
  <inkml:trace contextRef="#ctx0" brushRef="#br0" timeOffset="30996.46">1693 8403 0,'21'21'16</inkml:trace>
  <inkml:trace contextRef="#ctx0" brushRef="#br0" timeOffset="32320.89">2667 7705 0,'0'0'0,"-21"0"0,0 0 16,-1 0-16,44 0 47,20 0-47,-21 0 16,21 0-16,1 0 0,-1 0 15,22 0-15,-22 0 0,0 0 16,212 0-1,-190 0-15,-1 0 0,-20-21 16,20 21-16,-21 0 0,22 0 16,-43 0-16,-42 0 31,0 0-31,-22 0 16,22 0-16,0 21 0,0-21 15,0 0-15,0 0 0,-1 0 0,1 21 16,0-21-16,0 0 0,0 0 15,0 21-15,-1-21 0,-20 0 16,21 0-16</inkml:trace>
  <inkml:trace contextRef="#ctx0" brushRef="#br0" timeOffset="32587.78">3027 7768 0,'0'21'62,"0"22"-46,0-22-16,0 21 0,0 1 0,0 20 16,0 1-16,21-22 0,-21 21 15,0 1-15,0-22 0,0 22 16,0-22-16,0 0 0,0 1 0,0 41 16,0-41-16,0-22 15,0 21-15,0-21 0,0 1 0,0-1 16,0 0-16,21-42 31,-21 0-31,21-1 16,0 22-16</inkml:trace>
  <inkml:trace contextRef="#ctx0" brushRef="#br0" timeOffset="33193.93">3958 8319 0,'0'0'0,"21"0"0,0-22 16,1 1-16,-22 0 0,0 0 15,0 0-15,0 0 16,0-1-16,0 1 0,0 0 16,0 0-16,-22 0 0,1 0 15,0-1-15,0 1 0,0 21 0,0-21 16,-1 21-16,-20 0 0,21 0 15,0 0-15,0 21 0,-22 0 16,1 43-16,0-43 0,20 21 0,1 1 16,0 20-16,0-20 15,21-1-15,-21 0 0,21 1 0,-21-22 16,21 42-16,0-20 16,0-22-16,0 0 0,0 0 0,21-21 15,0 21-15,0 0 0,0-21 16,22 0-16,-22 0 0,0 0 15,21-21-15,-21 0 0,22 21 16,-22-21-16,0 0 0,21 0 0,-20-1 16,-1 1-16,21-42 15,-21 20-15,-21 22 0,0-21 0,21 0 16,-21-1-16,22 1 0,-22 21 16,0-22-16,0 22 0,0 0 0,0 0 15,0 42 1,0 0-1,0 22-15,0-22 0,0 21 0,0 0 16,0 1-16,0-22 0,0 21 16,0 1-16,0-1 0,0-21 0,0 64 15,21-64-15,0 0 16,0 0-16,-21 0 0,21-21 16,0 22-16,1-22 0,-1 0 15,0 0-15,0 0 16,0-22-16,0 1 0,1 0 15,-1 0-15,21 0 0,-21-22 0,0 22 16,22-21-16</inkml:trace>
  <inkml:trace contextRef="#ctx0" brushRef="#br0" timeOffset="34128.36">4614 7789 0,'0'-105'31,"0"210"-31,0-232 0,0 149 16,0-1-16,0 21 15,0-21-15,0 22 0,0-1 0,0 64 16,0-43-16,0 1 16,0-22-16,0 22 0,0-22 15,0 106-15,0-106 16,0 22-16,0-22 0,0-21 16,0 1-16,0-1 0,0 0 15,0-42 16,0 0-15,0-1-16,0-20 0,0 21 16,0 0-16,0-22 0,0 22 15,21-21-15,1 21 0,-1-22 16,-21 1-16,21 21 0,21-21 0,-21 20 16,1 1-16,-1 0 0,0 0 15,0 0-15,0 0 0,0 21 0,1 0 16,-1 0-16,0 0 0,0 0 0,-21 21 15,0 0-15,0 0 16,0 0-16,-21 0 16,0 1-16,0-1 0,-1-21 15,1 21-15,0 0 0,0-21 0,0 0 16,-22 21-16,22-21 0,0 0 16,0 0-16,0 0 0,0 0 15,-1 0-15,1 0 16,21-21-16,0 42 62,0 0-62,0 1 16,0-1-16,0 0 16,21 0-16,1-21 0,-22 21 15,21 0-15,0 1 0,-21-1 0,21 0 16,0-21-16,0 21 0,-21 0 0,22-21 15,-1 21-15,0 1 16,21-1-16,1-21 0,-22 0 16,0 21-16,0-21 0,21 0 0,-20 0 15,20 0-15,-21 0 0,0 0 16,22 0-16,-22 0 0,0-21 0,21 21 16,-21-21-16,1-1 0,20 22 0,-21-21 15,0 0-15,0 0 0,1 0 16,20-22-16,-42 22 0,21 0 0,0-21 15,-21-1-15,0 22 0,0-21 16,0 21-16,0-22 0,0 22 16,0 0-16,-21 21 15,0 0-15,0 21 16,0 0-16,21 22 0,0-22 16,-22 21-16,22 1 0,-21-22 0,21 42 15,0-20-15,0-22 0,0 21 16,0-21-16,0 0 0,21 1 15,1-1-15,-1 0 0,0 0 0,0-21 16,0 21-16,0-21 0,1 0 16,20 0-16,-21 0 0,21 0 15,1 0-15,-22 0 0,21 0 0,1-21 0,-1 0 16,21-21-16,-20 20 0,-22 1 16</inkml:trace>
  <inkml:trace contextRef="#ctx0" brushRef="#br0" timeOffset="34821.6">6858 8043 0,'0'0'0,"0"-21"0,21 21 0,0-21 16,0 21-16,1-21 0,-1 0 0,0 0 15,0 21-15,43-43 16,-43 22-16,0 0 0,0 0 0,-21 0 16,21-1-16,-21 1 15,0 0-15,0 0 0,0 0 0,-21 0 16,0-1-16,0 22 16,0 0-16,-22 0 0,22 0 0,-64 0 15,43 0-15,0 22 0,21-22 16,-22 21-16,22 0 0,-21 0 15,21 0-15,-1 0 0,22 22 0,0-22 16,0 0-16,0 21 0,0 1 0,0-22 16,22 21-16,-1-21 0,0 22 15,21-1-15,1-21 0,-22 22 16,21-22-16,43 42 0,-43-42 0,-21 22 16,22-22-16,-22 0 15,0 0-15,0 22 0,-21-22 16,0 0-16,0 0 0,-21 0 0,0-21 15,-22 21-15,1 1 0,0-22 16,-22 0-16,1 21 0,20-21 16,-20 0-16,-1 0 0,1 0 0,-22 0 15,22 0-15,42-21 0,-22-1 16,22 1-16,-21 21 0,21-42 16,21 21-16,0 0 0,0-1 0,0 1 15,0 0-15,21 0 16,0 21-16,0-21 0,21 21 0,1 0 15,-1 0-15,-21-21 0,22 21 16,41 0-16</inkml:trace>
  <inkml:trace contextRef="#ctx0" brushRef="#br0" timeOffset="35137.36">7556 8001 0,'0'-21'16,"0"42"-16,0-63 0,0 21 0,0-1 16,-21 22-16,0 0 15,0 0-15,0 0 16,0 22-16,21-1 0,-22 0 0,1 21 16,0-21-16,21 22 0,0-1 15,0 0-15,-21-20 0,21 20 0,0 0 16,0 1-16,0-22 0,0 0 0,0 42 15,0-41-15,0-1 16,21 0-16,0 0 0,0-21 16,1 0-16,-1 0 0,0 0 15,0 0-15,0 0 0,22 0 16,-22 0-16,0-21 0,21 0 0,1 0 16,-22-1-16,21 1 0</inkml:trace>
  <inkml:trace contextRef="#ctx0" brushRef="#br0" timeOffset="35552.9">8022 7938 0,'0'0'16,"-42"-22"0,42 1-16,0 0 15,21 21 1,0 0-16,0 0 0,0 0 15,1 0-15,20 0 0,-21 0 0,0 21 16,22 0-16,-22 1 0,0-1 16,21 42-16,-21-20 15,1-22-15,-1 21 0,0 0 0,-21-20 16,0 41-16,0-42 0,0 22 16,0-22-16,0 0 0,-21 0 15,0 0-15,-1-21 16,1 0-16,21-21 31,0 0-31,0 0 0,0 0 16,0-1-16,0 1 0,0-21 15,0 21-15,21-22 0,-21 1 16,22 21-16,-1-21 0,-21-1 0,21 22 16,0-21-16,-21 21 0,21-1 0,0 1 15,1 0-15,-1 21 0,21-21 16,-21 21-16,0 0 15,1 0-15</inkml:trace>
  <inkml:trace contextRef="#ctx0" brushRef="#br0" timeOffset="36928.33">8805 8192 0,'0'0'0,"21"0"16,1 0-1,-1 0-15,0-22 0,0 1 0,-21 0 16,21 21-16,0-21 0,1 0 0,-1 0 16,0-1-16,21-41 15,-21 42-15,-21 0 0,22-1 0,-22 1 16,0 0-16,-43 21 16,22 0-16,0 0 15,0 0-15,-22 21 0,1 0 0,21-21 16,-21 22-16,20 20 0,-20-21 0,21 0 15,0 22-15,0-22 0,-1 42 16,22-20-16,0-22 16,0 42-16,0-20 0,0-22 15,22 21-15,20-21 16,-21-21-16,21 21 0,1 1 0,-1-22 16,0 0-16,1 0 0,20 0 0,-20 0 15,-1 0-15,21 0 0,-20 0 16,-1-22-16,43-20 0,-43 42 15,85-85 1,-106 64-16,0 0 0,1-21 0,-1 21 16,-21-22-16,0-20 15,0 20-15,0 1 0,0 21 0,0 0 16,-21 0-16,-22-43 16,22 64-16,0 0 0,0 0 15,-22 21-15,22 0 0,0 1 16,21 20-16,-21 0 0,21 22 15,0-22-15,0-21 0,0 85 16,0-85-16,0 22 16,21-22-16,0 0 0,0 0 15,22 0-15,-1 0 0,-21-21 16,22 0-16,-1 0 0,0 0 0,1 0 16,-1 0-16,0 0 15,1-21-15,-1 0 0,0 21 0,-21-21 0,22 0 16,-1 0-16,0-1 0,1-20 15,-22 21-15,0-21 0,0 20 16,0-20-16,-21 0 0,22 21 0,-22-22 16,0 22-16,0-21 0,0 21 15,0-1-15,0 1 0,-22 21 16,22 21 0,-21 1-16,21-1 0,-21 42 15,21-20-15,-21-1 0,21-21 16,-21 21-16,21 1 0,0 20 15,-21-42-15,21 1 0,-22-1 0,22 0 16,-21 0-16,21 0 16,0 0-16,0 1 15,0-44 17,0 1-32,0 0 15,0 0-15,0 0 0,21 0 0,1-22 16,-1 22-16,0-21 0,21-1 15,1 1-15,20-43 16,-21 43-16,1 0 0,41-22 0,-41 43 16,-22 21-16,21 0 15,-21 0-15,1 0 0,-1 0 16,-21 21-16,0 0 0,21 22 0,-21-22 16,0 21-16,0-21 0,0 22 0,0-1 15,0-21-15,0 22 0,0-22 16,0 21-16,0-21 0,0 0 0,0 22 15,0-22-15,0 0 16,21-21-16,0 0 0,0 0 16,1 0-16,-1 0 0,0 0 0,0 0 15,21 0-15,1 0 0,-22-21 0,21 0 16,1 0-16,-1-1 0,0 1 16,43-42-16,-43 42 0,-21-22 15,43-41-15,-43 41 16,0 1-16,0 21 0,-21-22 0,0 22 15,0 0-15,0 0 0,-21 21 16,0 0-16,0 0 0,0 0 16,0 0-16,-1 21 0,1 0 0,0 0 15,21 1-15,-21 20 0,21-21 16,0 21-16,0 1 0,0-22 0,21 21 16,0-21-16,0 22 0,1-22 15,-1 21-15,0-21 0,0 1 0,0-1 16,0 0-16,-21 0 0,0 0 15,-21-21 1,0 0 0,0 0-16,0 0 0,-22 0 0,22 0 15,-21 0-15,21-21 0,-22 0 0,22 21 16,0 0-16,0 0 0,-21-21 16,20 21-16,22-21 15,0-1 1,22 22-16,20-21 0,-21 0 15</inkml:trace>
  <inkml:trace contextRef="#ctx0" brushRef="#br0" timeOffset="37452.05">11896 7451 0,'0'-21'0,"0"42"0,0-64 0,-22 43 15,1 0-15,0 22 16,21-1-16,-21 21 0,0 0 0,21-20 16,-21 20-16,21 21 0,-22-20 0,1-1 15,21 0-15,0 22 0,0-22 16,-21 22-16,21-22 0,0 22 16,-21-22-16,21 43 0,0-43 0,0-21 15,0 21-15,-21-20 16,21-1-16,0 21 0,0-21 15,0 0-15,-21-21 16,21-21 0,0 0-1,0 0-15,0 0 0,0-22 0,0 22 16,21-21-16,0 0 0,0-22 0,21 22 16,-20-22-16,41-20 15,-21 20-15,1 22 0,63-22 16,-64 22-16,0 21 0,1 21 15,-22 0-15,21 0 0,-21 0 0,0 21 16,1 0-16,-22 21 0,0-20 16,0 62-16,0-41 0,0-1 15,0 0-15,-22 1 0,1-1 16,21 0-16,-21-21 0,0 22 0,0-22 16,21 0-16,-21 0 0,-1 0 0,1 1 15,21-1-15,-21-21 16,0 0-16,21-21 15,0-1 1,21 1-16</inkml:trace>
  <inkml:trace contextRef="#ctx0" brushRef="#br0" timeOffset="37860.26">12785 7726 0,'-85'42'32,"64"-21"-32,0 1 15,-1-1-15,1 21 0,0-21 0,0 0 16,21 22-16,-21-22 0,21 21 0,-21-21 16,21 22-16,0-22 15,0 21-15,0 1 0,0-22 16,0 0-16,0 0 0,21 0 0,0-21 15,0 21-15,0-21 16,0 0-16,1 0 0,-1 0 0,0 0 16,0-21-16,0 21 0,22-21 0,-22 0 15,0 0-15,0 0 0,0-1 16,0-20-16,1 21 0,-1-21 0,0-1 16,-21 1-16,0 0 0,0-1 0,0 1 15,0 21-15,0-22 0,0 22 16,0 0-16,0 0 0,-21 0 0,0 0 15,-1 21-15,1 0 0,0 0 16,0 0-16,0 0 16,0 21-16,-1 0 0</inkml:trace>
  <inkml:trace contextRef="#ctx0" brushRef="#br0" timeOffset="38202.53">13547 7218 0,'0'0'0,"-22"0"0,1 21 16,0 0-16,0 43 15,21-22-15,-21-21 0,0 85 16,-1-64-16,22 1 0,0-1 15,-21 22-15,21-22 0,-21 0 16,0 1-16,21-1 0,0 0 0,-21 43 16,21-43-16,0 1 0,0-1 15,0-21-15,0 0 16,0 0-16,0 22 0,21-22 0,0-21 16,0 0-1,0 0-15,1 0 16,-1-21-16,0 0 0,0-1 0,0 1 15,0 0-15,-21 0 0,22 0 16,-1-22-16,-21 22 0,21 0 0</inkml:trace>
  <inkml:trace contextRef="#ctx0" brushRef="#br0" timeOffset="38460.36">13123 7599 0,'0'0'0,"-42"0"0,21 0 0,21 21 32,21-21-32,21 0 0,1 0 15,-1 0-15,0 0 0,22 0 16,-22 0-16,22 0 0,-22 0 0,21 0 16,-20 0-16,-1 0 0,0 0 0,-20 0 15,-1 0-15,0 0 0,0 0 16,-42 0 15,0 0-31,-22 0 0,1 0 16,0 0-16</inkml:trace>
  <inkml:trace contextRef="#ctx0" brushRef="#br0" timeOffset="39328.24">3408 9821 0,'0'0'0,"-21"0"0,-1 0 0,1 0 16,0 0-16,0 0 0,0 0 15,0 0-15,-1 0 16,44 0 15,-1 0-31,21 0 16,0 0-16,1 0 16,20 0-16,1 0 0,-1 0 0,1 0 0,-1 0 15,1 0-15,20 0 0,-20 0 16,42 0-16,-43-21 15,1 21-15,-22 0 0,22 0 0,-22 0 16,0 0-16,1-21 0,-1 21 16,-21 0-16,0 0 0,22 0 15,-22 0-15,-21-21 32,0 0-17,-21 21 1,-1-21-16,1 21 0,0-22 15,0 1-15,0 21 0,21-21 16,-21 21-16</inkml:trace>
  <inkml:trace contextRef="#ctx0" brushRef="#br0" timeOffset="39752.33">4233 9483 0,'-42'0'31,"42"21"0,0 0-15,0 0-16,21-21 16,0 21-16,0 1 0,1-22 0,-1 21 15,0-21-15,0 21 0,43-21 16,-43 0-16,0 21 0,21-21 15,-21 0-15,1 0 0,-1 0 0,0 0 16,-21 21 0,0 0-1,-21 1-15,0-22 16,-22 21-16,22 0 0,-21 0 0,21 0 16,-22 0-16,22 1 0,-21-1 15,21 0-15,-1 0 0,1 0 0,0 0 16,-21 22-16,21-43 15,-1 21-15,22 0 0,-21-21 16,21 21-16,-21-21 16,42 0 15,0-21-31,1 21 16</inkml:trace>
  <inkml:trace contextRef="#ctx0" brushRef="#br0" timeOffset="40625.91">5630 9821 0,'21'0'47,"1"0"-47,-1 0 0,0-21 0,0 21 15,0-21-15,0 21 0,1-21 0,20 21 16,-21-21-16,21 0 0,-20 21 16,20-22-16,-21 1 0,21 0 0,1-21 15,-1-1-15,-21 22 16,0 0-16,-21 0 0,0 0 0,22 0 16,-22-22-16,0 22 15,-22 0-15,1 0 0,0 21 16,0-21-16,-21 21 0,20 0 15,1-22-15,0 22 0,0 0 0,0 0 16,0 22-16,21-1 16,-22 0-16,22 0 0,0 21 15,0-20-15,0 20 0,0 64 16,0-64-16,0 0 0,-21 22 16,0-1-16,21-20 0,-42 84 15,21-64-15,21 1 0,-22-1 0,1 22 16,0 0-16,0-22 0,0 22 15,0-22-15,21 1 0,-22-1 0,22 1 16,-21-1-16,21-20 0,-21 20 0,21-21 16,0 1-16,0-22 0,0 21 15,0-21-15,0 1 0,21-1 16,0-21-16,1 0 0,20 0 0,-21-21 16,21-1-16,1 1 0,-22 0 0,21 0 15,1-21-15,-1 20 0,21-20 16,-20 21-16,-22-21 0,21-1 0,1-20 15,-22 20-15,42-62 0,-42 41 16,-21 22-16,0-85 16,0 84-16,-42 1 0,21-21 15,0 20-15,-22 1 0,-41-22 16,41 43-16,-20 0 0,-43-21 16,64 21-16,-22 21 0,1 0 15,20 0-15,22 0 0,0 0 16,42 0 15,0 0-31,1 0 0,20 0 16,-21 0-16,21 0 0,1 0 15,-1 0-15,-21 0 0,22 0 0,-1 0 16,43-43-16,-43 43 0</inkml:trace>
  <inkml:trace contextRef="#ctx0" brushRef="#br0" timeOffset="41302.33">6752 9589 0,'0'0'0,"0"-22"16,0-62 0,-21 63-16,0 21 15,0 0-15,-1 0 0,1 0 0,0 0 16,0 0-16,-21 21 16,20 0-16,-20 0 0,21 0 0,0 0 15,0 22-15,-1-22 0,22 21 16,-21 1-16,0-22 0,21 21 15,-21 0-15,21-20 0,0 20 0,0 43 16,0-64-16,0 0 16,0 0-16,21-21 15,0 0-15,0 0 16,1 0-16,-1 0 0,0-21 0,0 0 16,0 21-16,0-21 0,22-1 15,-22-20-15,0 21 0,0 0 0,22-22 16,-22 1-16,0 0 0,-21 21 0,21-22 15,21-20-15,-20 20 16,-22 22-16,21 21 0,-21-21 0,0 42 31,0 0-31,0 1 16,0-1-16,0 0 0,0 21 0,0-21 16,0 22-16,0-22 15,0 21-15,0-21 0,0 1 0,0 20 16,0-21-16,0 0 0,21 0 15,0 1-15,0-22 16,0 21-16,1-21 0,-1 0 0,0 0 16,0 0-16,0 0 0,0-21 15,22-1-15,-1 1 16,-21 0-16,0 0 0,1 0 16,-1-22-16,0 22 0,0-21 0,0 21 15,-21 0-15,0-1 0,21 1 0,-21 0 16,22 21-16,-22 21 15,0 0 1,0 1-16,0-1 0,0 21 16,0-21-16,0 0 0,-22 1 0,22-1 15,0 0-15,0 0 0,0 0 0,-21 0 16,21 1-16,0-44 47,0 1-47,0 0 0,0 0 15</inkml:trace>
  <inkml:trace contextRef="#ctx0" brushRef="#br0" timeOffset="41608.51">7324 9377 0,'0'21'15,"0"0"1,0 0-1,21-21 1,0 0 0,-21-21-1,0 0 1,0 0-16,0 0 16,0 0-16,-21 21 15,0-22-15,-1 22 0,1 0 16,0 0-1,21 22 1,0-1-16,0 0 16,0 0-16,0 0 15,21-21-15,0 0 0,1 0 0</inkml:trace>
  <inkml:trace contextRef="#ctx0" brushRef="#br0" timeOffset="41860.1">7895 9271 0,'0'0'0,"0"-21"0,-21 21 16,0 0-16,0 0 15,-1 0-15,1 0 0,21 21 16,-21 0-16,0 0 0,0 1 0,21 20 16,-21-21-16,-1 21 0,1 43 15,21-21-15,0-22 0,-21 0 16,21 1-16,-21-22 0,21 42 15,0-20-15,0-22 0,0 21 16,0-21-16,0-42 47</inkml:trace>
  <inkml:trace contextRef="#ctx0" brushRef="#br0" timeOffset="42252.76">7853 9694 0,'0'22'0,"-21"-1"16,21 0-16,-22 0 15,22 0 1,22-21-16,-1 0 16,0 0-16,21 0 0,-21 0 15,1 0-15,20-21 0,-21 21 0,0-21 16,0 0-16,22 21 0,-22-21 0,-21-1 15,21 1-15,0 0 16,-21-21-16,0 21 0,0-1 0,0 1 16,0 0-16,-21 0 0,0 21 15,0 0-15,0 0 0,-1 0 16,-20 0-16,21 0 0,0 21 16,-22 0-16,22 0 0,0 22 15,0-22-15,21 0 0,0 21 16,-21-20-16,21-1 0,0 21 0,0-21 15,0 0-15,0 1 0,0-1 16,21 0-16,0 0 0,0-21 16,0 21-16,22-21 0,20 0 15,-20 0-15,-1 0 0,-21 0 16,21 0-16,43-21 0</inkml:trace>
  <inkml:trace contextRef="#ctx0" brushRef="#br0" timeOffset="42752.85">8911 9525 0,'0'-21'16,"0"42"-16,0-63 0,-21 21 15,-21 21-15,20-22 0,1 22 16,-21 0-16,21 0 0,-22 0 0,22 0 16,-21 0-16,21 22 0,-22-22 15,22 21-15,0 0 0,0 21 0,0-21 16,0 1-16,-1 20 0,22-21 0,-21 21 15,21-20-15,0 20 0,0-21 16,0 0-16,0 0 0,0 1 16,0-1-16,21-21 0,22 21 15,-22-21-15,0 0 0,0 0 16,0 0-16,1 0 0,-1 0 0,0 0 16,21 0-16,-21-21 0,1 21 0,-1-21 15,0-1-15,21-20 0,1 0 16,-22-1-16,21 1 0,0-43 15,-20 22-15,-1 21 0,0-1 16,0-20-16,0 20 0,0 1 16,1 0-16,-1-1 0,-21 1 0,0-21 15,-21 84 1,-1 21 0,-20-21-16,21 22 0,0-1 15,-22 0-15,1 64 0,21-42 16,0-1-16,21-21 0,0 22 15,0-22-15,0 1 0,0-1 0,0-21 16,0 21-16,21-20 0,0-1 0,0 0 16,-21 0-16,21-21 15,43 0-15,-43 0 0,21 0 16,-20 0-16,-1 0 0,21-21 0</inkml:trace>
  <inkml:trace contextRef="#ctx0" brushRef="#br0" timeOffset="43227.62">10033 9144 0,'0'0'15,"0"-21"-15,0 0 0,0 42 32,0 0-32,0 0 0,0 0 0,0 22 15,0-22-15,0 21 0,0 1 16,0-1-16,0 0 0,0 1 0,0-1 16,0 64-16,0-64 0,0 0 15,0-20-15,0 20 16,0-21-16,-21 21 0,21-20 0,-21-1 15,21 0-15,0-42 47,0 0-47,0-1 0</inkml:trace>
  <inkml:trace contextRef="#ctx0" brushRef="#br0" timeOffset="43533.01">9800 9292 0,'0'0'0,"0"-21"0,-21 0 0,21 0 16,0 0-16,0-1 16,0 1-16,0 0 0,0 0 0,21 0 15,85-43-15,-85 64 16,85-21-16,-64 21 16,64 0-16,-42 0 15,-22 21-15,64 64 0,-64-64 16,-21 43-16,-21-22 15,0 43-15,-21-43 16,-21-21-16,-1 0 0,22 0 16,-42 1-16,20-1 0,1 0 15,0 0-15,-1 0 0,1 0 0,21-21 16,-21 0-16,20 22 0,44-44 31,-1 22-31,0-21 0,21 21 16</inkml:trace>
  <inkml:trace contextRef="#ctx0" brushRef="#br0" timeOffset="44619.84">11197 9398 0,'0'0'0,"0"-42"16,0 21-16,-21 21 15,0-22-15,-22 22 0,22-21 0,0 0 16,-21 21-16,21-21 0,-43 21 16,22 0-16,21 0 0,-22 0 15,22 0-15,-21 0 0,-22 42 16,43 1-16,0-22 0,-21 42 16,20-20-16,1-1 0,21 0 15,-21 1-15,21-1 0,0-21 0,0 21 16,0-20-16,0 20 0,0-21 0,0 0 15,0 0-15,21-21 16,0 0-16,1 0 16,-1 0-16,0 0 0,0 0 0,0-21 15,22 0-15,-22 21 0,0-21 16,0-21-16,0 20 0,22-20 0,-22 21 16,0-21-16,0-1 0,0 22 0,0-21 15,43-43-15,-43 64 16,-21-21-16,21 20 0,0 1 0,-21 0 15,0 42 1,0 0 0,0 22-16,0-22 0,0 0 15,0 0-15,0 22 0,0-22 16,0 21-16,0-21 0,0 43 16,43-43-16,-22 0 0,42 21 15,-20-20-15,-1-1 0,-21 0 16,22-21-16,-1 0 0,64 0 15,-64 0-15,0 0 0,1 0 16,-1 0-16,0-21 0,1 0 0,41-22 16,-41 22-16,-1 0 15,0-21-15,-20 20 0,20-20 0,-21 0 16,0-22-16,-21 43 16,0-21-16,0 21 0,0-22 15,-21 22-15,0 0 0,0 21 0,-22-21 0,22 21 16,-21 0-16,0 0 0,-1 0 15,22 0-15,-21 21 0,-1 0 16,22 0-16,-21 0 0,0 43 16,-1-22-16,22-21 0,21 43 15,0-22-15,0 22 16,0-43-16,0 0 0,21 0 16,0 0-16,64-21 15,-64 0-15,22 0 0,20 0 16,-21-21-16,-20 21 15,20-21-15,-21 0 0,0 0 0,0 21 16,22-43-16,-22 22 0,0 0 16,-21 0-16,0 42 31,-21 0-31,0 22 16,21-22-16,-21 21 0,21 0 15,-22 43-15,22-43 0,0 1 16,0 20-16,0 43 0,0-64 15,0 22-15,0 42 0,0-43 16,0-20-16,0 20 0,0 1 16,0-22-16,0 21 0,-21 1 15,21-22-15,-21 1 0,0-1 0,21 0 16,-21 1-16,0-1 0,-22-21 0,1 21 16,0-42-16,-1 22 0,22-22 15,-21 0-15,-1 0 0,-20 0 16,21-22-16,-1 22 0,-20-63 15,42 42-15,-1 0 0,1-43 16,0 22-16,21-106 16,0 105-16,21-20 15,0-1-15,22 1 0,-22 20 0,21-20 16</inkml:trace>
  <inkml:trace contextRef="#ctx0" brushRef="#br0" timeOffset="45002.62">12679 9525 0,'0'-21'16,"0"42"-16,0-63 0,0 21 15,0-1-15,0 1 16,21 21-16,0-21 0,0 0 15,0 21-15,1-21 0,-1 0 16,0-1-16,0 1 0,-21 0 16,-21 21-1,-21 0 1,20 0-16,1 21 0,-21 0 0,0 1 16,20-1-16,-20 21 0,21 0 15,-43 22-15,64-22 0,0-21 16,0 22-16,0-22 0,0 21 0,0-21 15,0 22-15,22-22 16,-1 0-16,0-21 0,21 0 0,-21 21 16,22-21-16,-1 0 0,0 0 15,1 0-15,-1-21 0,0 0 0,1 0 16,-1 21-16,43-43 16</inkml:trace>
  <inkml:trace contextRef="#ctx0" brushRef="#br0" timeOffset="45965.35">3619 11769 0,'0'0'0,"-21"0"0,0-21 16,0 21-16,0 0 0,0 0 0,-1-22 16,1 22-16,-63-21 15,41 21-15,22 0 0,0 0 16,0 0-1,42 0 1,0 0-16,0 0 0,22 0 16,20 0-16,1 21 0,-1-21 15,1 0-15,-1 0 0,22 0 0,105 0 16,-126 0 0,-1 0-16,-20 0 0,20 0 0,1 0 15,41-21-15,-62 21 16,-1-21-16,0 21 0,-20 0 15,-1-21-15,0 21 0,-21-21 16,0 0-16,-21-1 16,0 22-16,-22-21 0,22 21 15,-21 0-15,21-21 0,-22 21 0,1 0 16,21 0-16,0-21 0,-22 21 0,22 0 16,0 0-1,42 0 1,0 0-1,0 0-15,1 0 0,-1 0 16,21 0-16,-21 0 0,0 21 16,22-21-16,-22 21 0,0 0 0,0-21 15,0 22-15,-21-1 0,0 21 16,0-21-16,0 0 0,0 1 0,-21-1 16,0 0-16,-21 21 0,21-21 15,-22 1-15,1 20 0,21-21 0,-22 0 16,22 0-16,-21 1 0,21-1 0,0-21 15,21 21-15,21-42 32,21 0-32</inkml:trace>
  <inkml:trace contextRef="#ctx0" brushRef="#br0" timeOffset="48894.29">6710 11028 0,'0'21'0,"0"-42"0,-21 42 32,42-21-1,0 0-16,0 0-15,0-21 0,22 21 0,-22-21 16,21 0-16,-21 21 0,22-22 16,-22 1-16,21 0 0,-21 21 0,22-21 15,-22 0-15,0 0 16,-21-1-16,0 1 0,0 0 16,-21 21-1,0 0-15,-1 0 0,1 0 0,-21 0 16,21 21-16,0-21 0,-22 21 0,22 1 15,0-1-15,-21 0 0,20 21 16,1-21-16,-21 43 16,42-22-16,0-21 0,0 22 0,0-22 15,0 0-15,0 21 0,0-20 16,21-1-16,0 0 0,0 0 0,1-21 16,-1 0-16,21 21 0,0-21 15,1 0-15,-1 0 0,-21 0 16,0-21-16,22 21 0,-22 0 0,0-21 15,-21 0-15,0 0 16,-21 21 0,0-22-16,0 22 0,-1 0 0,-20 0 15,21 0-15,-21 22 0,-1-22 0,1 21 16,21 0-16,-22 0 0,22 0 16,-21 0-16,21 1 0,0 20 0,-1-21 15,-20 43-15,42-43 0,0 0 16,0 0-16,0 0 15,0 0-15,0 1 0,21-22 0,0 21 16,1-21-16,41 0 0,-21 0 16,-20 0-16,20 0 0,0 0 15,1 0-15,-1 0 0,43-21 16,-43-1-16,0 1 0,43-42 16,-43 42-16,1-22 0,-1 22 15,0-21-15,1-22 0,-22 22 0,21 0 16,-21-1-16,0-20 0,1-22 15,-22 43-15,0-1 0,0 1 16,0 0-16,0-1 0,0 1 0,0 21 16,0 0-16,0 0 0,0-1 15,0 1-15,0 42 16,0 1 0,0-1-16,0 21 0,0-21 0,0 22 15,0 41-15,0-41 16,0-1-16,0 0 0,-22 22 0,22-22 15,-21 22-15,21-22 0,0 0 0,0 22 16,0-22-16,0-21 0,0 22 16,0-1-16,0-21 0,0 0 15,0 0-15,0 1 0,21-1 0,1-21 16,-1 0-16,0 0 0,21 0 0,-21 0 16,22 0-16,-22 0 0,21 0 15,1-21-15,-1-1 0,0 1 0,1 0 16,-1 0-16,-21 0 0,21 0 0,-20-22 15,20 22-15,-21-21 0,0-43 16,0 64-16,-21-21 0,0-22 16,0 22-16,0 21 0,0-1 15,0 1 1,-21 21 0,0 21-16,21 1 0,-21-1 0,21 0 15,-21 0-15,21 21 16,0-20-16,0 20 0,0-21 0,0 21 15,0-20-15,0 20 0,0-21 0,0 0 16,21 0-16,-21 1 0,21-1 16,0-21-16,0 21 0,1-21 0,-1 0 15,0 0-15,21 0 0,-21 0 16,22 0-16,-22 0 0,64-21 16,-43 0-16,0 21 0,22-64 15,-22 43-15,0 0 0,22-43 16,-43 22-16,0 0 0,0-1 15,1 22-15,-22-21 0,0 21 0,0-1 16,0 1-16,0 0 0,-22 21 16,1 0-1,21 21-15,0 0 0,-21 1 16,0-1-16,21 0 0,-21 21 0,21-21 16,0 22-16,0-22 0,0 21 0,0-21 15,0 22-15,0-22 0,0 21 16,0-21-16,0 1 0,0-1 15,0 0-15,0 0 0,0 0 0,0-42 47,0 0-47,0 0 0,0 0 16,21-1-16,-21-20 0,21 21 16,-21-21-16,0 20 0,21-20 15,0 0-15,1-1 0,-1 1 0,0 0 16,-21 21-16,21-22 0,0 22 0,0 0 15,1 21-15,-1-21 0,0 21 16,0 21 0,-21 0-16,21 0 0,-21 0 0,21 22 15,-21-22-15,22 21 0,-1 1 16,-21-1-16,21-21 0,-21 21 16,21-20-16,-21 41 0,21-42 15,-21 0-15,0 1 0,21-1 16,-21 0-16,0-42 47,0 0-47,22-1 0,-22 1 0,21 0 15,-21 0-15,21 0 0,-21-22 16,42-20-16,-21 21 0,1-1 16,-1 1-16,0 21 0,21-22 0,-21 22 15,1-21-15,-1 21 0,0 0 0,0 21 16,0-22-16,0 22 0,1 0 15,-22 22-15,0-1 16,0 21-16,0-21 16,0 22-16,0-22 0,0 21 0,0-21 15,0 22-15,0-1 0,0-21 16,0 21-16,0-20 0,0-1 0,0 0 16,21 21-16,0-21 0,-21 1 15,21-22-15,0 0 0,0 21 16,1-21-16,20 0 0,-21 0 0,21 0 15,-20 0-15,20 0 0,0-21 16,1-1-16,-1 1 0,0 0 0,1 0 16,-1 0-16,0 0 0,1-22 15,-1 22-15,0-21 0,-21-1 0,1 1 16,-1 0-16,0 21 0,0-22 16,-21 22-16,0 0 0,0 0 0,0 0 15,0-1-15,-21 22 0,0 0 16,0 0-16,-1 0 0,-41 43 15,42-22-15,-22 0 0,22 21 16,0-20-16,0 20 0,21-21 0,0 64 16,0-64-16,0 21 0,0-21 15,0 22-15,21-22 0,21 21 16,-20-21-16,-1 1 16,21-22-16,-21 0 0,0 0 0,1 0 15,-1 0-15,21 0 0,-21-22 16,22 1-16,-22 21 0,0-21 15,21 0-15,1 0 0,-22-22 0,21 22 16,-21-21-16,22 0 0,-22-1 16,0 22-16,0-21 0,0-1 15,0 22-15,-21 0 0,0 0 0,0-21 16,0 63 0,-21 0-16,0 0 15,21 0-15,-21 0 0,21 22 0,-21-1 16,21 0-16,-21-20 0,21-1 15,-22 0-15,22 21 16,0-21-16,0 1 0,0-1 16,0-42 15,0-1-15,22 1-16,-1-21 0,0 21 15,21-22-15,-21 22 0,22-21 16,-1 0-16,0 20 0,1-20 15,20 0-15,-20 21 0,-1-1 0,-21 1 16,0 21-16,0 0 16,-21 21-16,0 1 15,0-1-15,0 0 0,0 21 16,0 1-16,22-1 0,-22 21 16,21-41-16,0 20 0,21 21 15,-21-41-15,1-1 16,-1 0-16,0 0 0,42 0 0,-41-21 15,20 0-15,-21 0 0,21 0 16,1 0-16,-22 0 0,42-42 16,-41 21-16,-1 0 0,21-22 15,-21 1-15,22 0 16,-1-1-16,-21-20 0,21 20 0,-20-20 16,62-64-16,-63 63 0,1 22 15,20-21-15,-21-1 0,0 1 16,-21 20-16,0 1 0,21 0 0,-21 20 15,0 1-15,0 0 0,-21 42 16,0 22 0,0-22-16,0 21 0,0 0 0,-1 1 15,1-1-15,0 22 0,21-22 16,-21 0-16,21 1 0,-21 20 0,21-21 16,-21 1-16,21-1 0,0 0 0,0 1 15,0-1-15,0 0 0,0-20 0,0 20 16,21-21-16,21 0 15,-42 0-15,21-21 0,0 22 16,22-22-16,-22 0 0,21 0 16,-21-22-16,1 1 0,-1 0 15,21 0-15,-21 0 0,0 0 16,22-1-16,-22 1 0,0 0 0,0-21 16,0 21-16,1-1 0,-22 1 0,0 0 15</inkml:trace>
  <inkml:trace contextRef="#ctx0" brushRef="#br0" timeOffset="49166.17">11811 10943 0,'21'0'16,"0"0"-1,0 0-15,1 0 0,20 0 0,21 0 16,-20 0-16,-1 0 0,0 0 16,1-21-16,-1 21 0,-21 0 0,22 0 15,-22-21-15,0 21 0,0-21 16,0 21-16,0 0 0,-21-21 31,0-1-15,-21 1-16</inkml:trace>
  <inkml:trace contextRef="#ctx0" brushRef="#br0" timeOffset="58860.36">910 12552 0,'0'-21'172</inkml:trace>
  <inkml:trace contextRef="#ctx0" brushRef="#br0" timeOffset="59865.28">1016 12594 0,'-21'0'16,"0"0"-1,21-21-15,0 0 16,0 0 0,0 0-16,0-1 15,0 1-15,0 0 16,0 0-16,0 0 0,21 0 0,-21-1 16,0 1-16,0 0 15,0 0-15,0 0 0,0 0 16,0-1-16,0 44 47,0-1-32,0 0-15,0 0 0,-21 0 16,21 0-16,0 22 0,-22-1 0,22-21 16,0 22-16,-21-1 0,0 0 15,21 1-15,-21-1 0,0 0 0,0 22 16,-1-22-16,22 0 0,-21 1 15,0-1-15,0-21 0,0 0 16,21 1-16,-21-1 0,21 0 16,0-42 15,0 0-15,0-1-16,0 1 0,0-21 0,0 21 15,0 0-15,0-1 0,0 1 16,0 0-16,21 0 0,0 0 15,0 0-15,-21-1 0,21 22 0,0 0 16,1-21-16,-1 21 0,0 0 16,0 0-16,21 0 0,-20 0 0,-1 21 15,0-21-15,21 0 16,-21 22-16,1-22 0,-1 0 0,21 0 16,-21 0-16,22 0 0,-22 0 15,0 0-15,0 0 0,21 0 16,-20 0-16,-1 0 0,0-43 15,0 22-15,-21-21 16,0 21-16,0-1 0,0 1 16,0 0-16,-21-42 15,21 41-15,-21 22 0,21-21 16,0 0-16,0 0 16,-21 21-16,-1-21 0,1 21 15,21 21 1,-21-21-16,21 21 0,-21 0 15,21 0-15,-21 1 0,21 20 16,0-21-16,0 21 0,0-20 16,0 20-16,0 0 0,-21 1 15,21-1-15,0 0 0,0 1 0,0-1 16,-22 0-16,22 22 16,0-43-16,0 21 0,0-21 15,0 1-15,0-1 0,0 0 16,0-42 46,0 0-62,0-1 16</inkml:trace>
  <inkml:trace contextRef="#ctx0" brushRef="#br0" timeOffset="60414.43">1863 12785 0,'0'-21'79,"0"-1"-64,21 1 1,-21 0-1,-21 21 17,-1 0-17,1 21-15,0 0 16,21-42 93,21 21-62,0 0-31</inkml:trace>
  <inkml:trace contextRef="#ctx0" brushRef="#br0" timeOffset="63924.8">3979 12404 0,'0'0'0,"0"-21"16,0 42 15,0 0-31,0 0 16,0 0-16,0 0 0,-21 1 0,0 20 15,0 0-15,0 1 0,-1-1 16,-20 0-16,21 1 0,-21-1 0,20 21 16,1-20-16,-42 41 0,42-62 15,-43 41 1,43-42-16,0 0 0,-22 22 16,22-43-1,21-21-15,0-1 16,0 1-16,0-21 15,0 21-15,0-22 0,0 22 16,0-21-16,0 0 0,0-1 16,21 22-16,-21-21 0,0-1 0,0 22 15,22-21-15,-22 21 0,0 0 16,21-1-16,0 22 16,0 0-16,0 22 15,-21-1-15,21 0 0,-21 0 16,22 0-16,-1 22 0,0-22 0,-21 21 15,21-21-15,0 22 0,0-1 16,43 0-16,-43 1 0,21-22 16,-20 0-16,20 0 0,0-21 15,-21 21-15,22-21 0,-22 0 0,21 0 16,-21 0-16,1 0 16,20 0-16,-21-21 0,0 21 0,22-21 15,-22 0-15,0 0 0,0-1 0,0-20 16,-21 21-16,21-21 0,-21-1 15,22 1-15,-22 0 0,0-1 0,0 1 16,0 0-16,0-1 0,0 1 16,0 0-16,-22-1 0,1 1 0,0-22 15,0 43-15,-21 0 0,20 0 16,1 0-16,0 0 0,0 21 16,0 0-16,0 0 0,-1 0 0,1 0 15,0 21-15,0 0 16,-21 21-16,20 1 0,1-22 15,0 21-15,21 22 0,0-22 16,-21 43-16,21-43 16,0 21-16,0-20 0,21-1 0,0-21 15,0 22-15,1-1 0,-1-21 16,0 0-16,0 0 0,21 1 16,-20-1-16,20-21 0,43 0 15,-43 0-15,0 0 0,43-21 16,-64-1-16,21 1 0,1 0 15,-1 0-15,0 0 0,-20-22 0,41-20 16,-21 42-16,-20-22 16,-1 22-16,-21 0 0,0 0 15,21 0-15,-21 0 0,0-1 0,0 1 16,-21 21 15,21 21-31,-21 1 0,21-1 0,-22 21 16,1-21-16,21 0 0,0 22 15,0-1-15,0 0 0,0-20 16,0-1-16,0 0 0,0 0 16,21 0-16,1-21 0,-1 21 0,0-21 15,21 0-15,1 0 16,-22 0-16,21 0 0,-21-21 16,0 0-16,22 21 0,-22-21 0,0 0 15,0-22-15,-21 22 0,21 0 16,1-21-16,-22 21 0,0-22 0,21 22 15,-21 0-15,21 0 0,-21-43 16,0 43-16,0 0 16,0 0-16,0 42 31,0 0-15,0 0-16,0 0 0,0 1 15,0 20-15,0-21 16,0 21-16,0 1 0,0-1 0,0 0 15,0 1-15,0 41 0,0-41 16,0 63-16,0-64 16,0 21-16,-21-20 0,21-1 0,-21 22 15,-1 41-15,1-41 16,0-22-16,0 1 0,21 20 16,-21-21-16,0 1 0,-1 20 15,1-42-15,0 1 0,0-1 0,0-21 16,0 0-16,-43 0 15,22 0-15,21-21 0,-22 21 16,1-22-16,0 1 0,-1 0 16,1-21-16,0 21 0,-1-1 0,-20-41 15,20 21-15,22 20 16,-21-20-16,42 21 0,0 0 16,0 0-16,0-1 0,0 1 0,0 0 15,21 0-15,0 21 0,0-21 16,43-22-16,-22 22 0,1-21 15</inkml:trace>
  <inkml:trace contextRef="#ctx0" brushRef="#br0" timeOffset="66373.92">5524 12531 0,'0'0'16,"-21"0"-16,0 0 0,0 0 16,0 0-16,21 21 0,-21 0 15,-1-21-15,22 21 0,0 0 0,0 1 16,-21-1-16,21 0 0,0 21 16,0 1-16,0-22 15,0 0-15,-21 0 0,21 0 16,0 22-16,0-22 0,0 0 15,0-42 17,0 0-32,0-1 15,0 1-15,0 0 16,0 0-16,0 0 0,21-22 0,-21 22 16,21 0-16,1 0 0,-1-21 15,0 20-15,0 22 0,0 0 0,0 0 16,1 0-16,-1 0 15,0 0-15,0 22 0,-21-1 16,21 21-16,0-21 0,1 22 16,-1-22-16,0 21 0,0-21 15,0 0-15,-21 1 0,21-22 16,1 21-16,-1 0 0,0-21 16,0 0-16,0 0 0,0 0 15,1 0-15,-22-21 16,21 0-16,0-1 0,0 1 0,0 0 15,0-21-15,1 21 0,-1-22 16,42-20-16,-42 20 0,1 22 16,20-21-16,-21 21 0,21-22 0,-20 22 15,20 0 1,-21 0-16,0 21 0,0 0 0,1 0 16,-22 63-1,0-41-15,0-1 0,0 0 16,0 0-16,0 21 0,0 1 15,0-22-15,0 0 0,0 0 0,0 0 16,0 1-16,0-1 16,0-42 15,0-1-31,0 1 16,0 0-16,0 0 0,0 0 15,-22 0-15,22-1 16,-21 1-16,0 21 0,21-21 15,0 0-15,-21 21 0,0 0 0,21-21 16,-21 21-16,-1 0 0,1 0 16,0 0-16,0 21 0,0-21 15,0 21-15,-1 0 0,-20 0 0,21 1 16,21-1-16,-21 21 0,0-21 16,-1 22-16,22-1 0,0-21 15,0 21-15,0-20 0,0 20 0,0-21 16,0 0-16,0 0 0,0 1 15,22-22-15,-1 21 0,0-21 0,0 0 16,0 0-16,0 0 16,1 0-16,-1 0 0,0-21 0,0-1 15,0 1-15,0 0 0,1 0 0,-1 0 16,0-22-16,0 22 0,0-21 16,0 21-16,1-22 0,-1 1 0,-21 21 15,21-43-15,0 43 16,-21 0-16,0 0 0,-21 42 31,0 0-15,21 0-16,0 22 0,0-22 15,0 0-15,0 0 0,0 22 0,0-22 16,0 21-16,0-21 16,0 0-16,0 1 0,21-1 0,0 0 15,0-21-15,0 21 0,1-21 0,-1 0 16,0 0-16,21 0 15,-21 0-15,22 0 0,-22-21 0,0 21 16,0-21-16,0 0 0,22-22 16,-22 1-16,0 21 0,0 0 15,-21-22-15,21 22 0,22-64 16,-43 64-16,0 0 16,21 21-16,-21 21 31,-21 0-16,21 1-15,-21-1 0,21 21 0,0-21 16,0 0-16,-22 22 0,22-22 0,-21 0 16,21 0-16,0 0 0,0 1 15,0-1-15,0 0 0,0 0 16,0-42 15,21 0-31,1 0 16,-1-1-16,-21 1 0,21 0 15,0-21-15,0 21 0,-21-22 16,21 22-16,1-21 0,-1 21 0,0-1 16,0 1-16,0 0 0,0 0 15,1 21-15,-1 0 0,0 0 16,0 0-16,-21 21 0,0 0 16,21-21-16,-21 21 0,0 22 15,0-22-15,0 0 0,0 21 0,0-20 16,0 20-16,21-21 0,1 0 0,-22 0 15,21 1-15,0-1 0,-21 0 16,42-21-16,-21 21 0,1-21 16,-1 0-16,0 0 0,-21-21 15,21 21-15,0-21 0,0 0 16,1-1-16,-1-20 16,0 0-16,-21 21 0,21-1 0,0-20 15,0 21-15,1-43 16,-1 43-16,0 0 0,-21 0 15,21 0-15,0 21 16,-21 21 0,0 0-16,0 0 0,0 22 15,0-22-15,0 0 0,0 21 16,0-21-16,0 1 0,0 20 0,0-21 16,0 0-16,0 0 0,0 1 15,0-1-15,0 0 0,21 0 16,1-21-16,41 21 0,-42-21 15,0 0-15,1 0 0,-1 0 0,0 0 16,21-21-16,-21 0 0,1 21 16,-1-21-16,21-22 0,-21 1 15,0 21-15,1 0 0,-1-22 0,0 22 16,0-21-16,-21 21 0,21 0 16,-21-1-16,0 1 0,0 0 15,0 42 1,0 0-1,0 1-15,0-1 0,0 0 0,0 0 0,0 21 16,0-20-16,0-1 0,0 0 16,0 21-16,0-21 0,0 1 15,0-1-15,21-21 0,1 21 0,-1-21 16,0 0-16,0 0 0,21 0 16,-20 0-16,-1 0 0,0 0 15,0-21-15,0 0 0,0-1 0,1 1 16,-1 0-16,0 0 0,0-21 15,0 20-15,0-20 0,1 21 0,-1-21 16,0-1-16,-21 22 0,21-21 0,-21 21 16,21-22-16,0 22 0,-21 0 15,22 21-15,-22 21 32,0 0-17,0 0-15,0 1 0,0-1 16,0 0-16,0 0 15,21-21 17,-21-21-32,0 0 15,0 0 1,0-1-16,0 1 0,0 0 16,-21 0-1,-1 21 1,1 0-16,0 21 0,0-21 15,21 21-15,-21 0 0,0 1 0,-1-1 16,1 21-16,0-21 0,0 22 16,21-22-16,-21 42 0,21-20 15,0-22-15,0 21 0,21-21 16,0 0-16,0 1 16,0-1-16,1-21 0,20 0 0,-21 0 15,21 0-15,1 0 0,-1 0 0,-21 0 16,22 0-16,-1 0 0,0 0 15,-21-21-15,22 21 0,-22-22 0,21-20 16,-21 21-16,1 0 16,-1 0-16,-21-1 0,0 1 15,0 0-15,0 0 0,0 0 0,0 0 16,0-1-16,0 1 0,0 0 0</inkml:trace>
  <inkml:trace contextRef="#ctx0" brushRef="#br0" timeOffset="66601.33">8382 12404 0,'-21'0'0,"42"0"0,-42 21 15,0-21 1,21-21 46</inkml:trace>
  <inkml:trace contextRef="#ctx0" brushRef="#br0" timeOffset="67216.72">11091 12192 0,'0'0'0,"21"0"0,-21-21 16,22 0-16,-22 0 0,0-1 16,0-20-16,0 21 15,-22 0-15,1 0 0,0 21 16,0-22-16,0 1 0,-22 21 16,22 0-16,0 0 0,-21 0 15,21 0-15,-22 21 0,1 43 16,21-43-16,0 21 0,-1 1 15,1-1-15,0-21 0,-21 64 16,42-43-16,-21 1 0,21-1 0,-22 0 16,22-21-16,-21 22 0,21-1 15,0 0-15,0-20 0,0-1 16,0 0-16,21 0 0,1 0 16,-1 0-16,0 1 0,0-22 0,0 21 15,22-21-15,-22 0 0,0 0 16,21 0-16,1 0 0,-22 0 15,21 0-15,0-21 0,22 21 0,-22-22 16,22 1-16,-22 0 0,22 0 0,-22 0 16,21 0-16,1-1 0</inkml:trace>
  <inkml:trace contextRef="#ctx0" brushRef="#br0" timeOffset="70073.09">11896 12319 0,'0'0'0,"0"-21"0,0 0 16,-22 21-16,1-21 0,-42-1 15,20 1-15,-20 0 16,21 21-16,-1 0 0,-20 0 16,42 0-16,-1 0 0,1 21 15,0 0-15,0 1 0,0-1 16,0 0-16,-1 0 0,22 0 0,-21 22 16,21-22-16,0 0 0,0 0 0,0 0 15,0 22-15,0-22 0,0 0 16,21 0-16,1 0 0,-1-21 15,-21 21-15,21-21 0,0 0 0,0 0 16,0 0-16,1 0 16,-1 0-16,0 0 0,0 0 15,0-21-15,0 0 0,1 0 16,-1 0-16,0 0 16,-21-1-16,0 1 0,21-21 0,0 21 15,-21 0-15,0-22 0,0 22 0,21-21 16,-21 21-16,22-22 15,-22 22-15,0 42 16,0 0 0,0 1-16,0-1 0,0 21 15,0-21-15,0 0 0,0 22 0,0-22 16,0 21-16,0-21 0,0 1 16,0-1-16,0 0 0,0 0 0,42 21 15,-21-20-15,0-1 16,0 0-16,1-21 0,-1 0 0,0 0 15,21 0-15,-21 0 0,1 0 16,20 0-16,0 0 0,-21-21 0,22 21 16,-1-21-16,-21-1 0,22 22 15,-22-21-15,0-21 0,21 21 0,-21 0 16,1-22-16,-1 22 0,0-21 16,-21-1-16,21 1 0,-21 0 0,21-22 15,-21 22-15,0 0 0,0-1 16,0 1-16,21 0 0,-21 20 0,0-20 15,0 63 17,-21 0-32,0 1 0,21 20 0,-21-21 15,0 21-15,21 1 0,-21-1 16,21 0-16,-22 1 0,22-1 0,-21-21 16,21 64-16,0-64 0,0 0 15,0 22-15,0-22 0,0 0 16,0 0-16,0 0 0,21 0 0,22 22 15,-22-43-15,0 0 16,0 0-16,0 0 0,22 0 16,-1 0-16,-21 0 15,22 0-15,-22 0 0,0-21 0,0-1 16,0 22-16,22-42 16,-1 21-16,-21 0 0,-21 0 0,21-1 15,0 1-15,-21 0 0,22-42 16,-22 41-16,0-41 15,0 42-15,-22 21 16,1 0-16,0 0 16,0 21-16,0 0 15,0 0-15,21 0 0,0 1 0,-22-1 16,22 0-16,0 0 0,-21 0 16,21 0-16,0 1 0,0-1 0,0 0 15,0 0-15,0 0 0,21-21 16,1 21-16,-1-21 0,0 22 15,0-22-15,0 0 0,0 0 16,1 0-16,-1 0 0,0 0 0,0 0 16,0-22-16,0 22 0,22-21 0,-22 0 15,0 21-15,0-21 0,0 0 16,22 0-16,-22-1 0,0 1 0,0 0 16,-21-21-16,0 21 0,21-1 15,-21 1-15,0 0 0,22 21 16,-22-21-16,0 42 15,-22 0-15,1 0 16,21 1-16,-42 41 16,21-42-16,0 43 15,21-43-15,-22 0 16,22 0-16,-21 0 0,21 1 16,0-44 30,0 1-46,0 0 16,21 0-16,1 0 16,-22 0-16,21-22 0,0 22 0,0 0 15,43-64-15,-43 64 16,0 0-16,0 0 16,0 21-16,0 0 0,22 0 15,-22 0-15,-21 21 0,21 0 16,0 0-16,0 22 15,1-22-15,-22 21 0,21-21 0,0 0 16,-21 1-16,21-1 0,0-21 0,-21 21 16,21 0-16,1-21 15,-1 21-15,0-21 16,0 0-16,0 0 16,0-21-16,1 0 15,-1 0-15,0 0 16,0-22-16,0 22 15,0 0-15,1 0 0,20-22 0,-21 1 16,21 21-16,1-21 0,-22 20 0,21-20 16,22 0-16,-22 21 15,-21 21-15,0 0 0,1 0 0,-1 0 16,-21 21-16,21 21 16,-21-21-16,0 0 0,0 22 15,0-1-15,0 0 0,0 1 16,0-22-16,0 0 15,0 0 1,0-42 15,0 0-15,0 0-16,0 0 16,0-1-16,0 1 0,0 0 15,-21 0-15,0 0 0,21 0 0,-22-1 16,-20-20-16,21 42 15,0 0-15,0 0 0,-1 0 16,-20 42-16,21-42 0,-21 43 16,20-22-16,1 0 0,0 0 15,21 22-15,-21-1 16,0 0-16,21-21 0,0 1 0,0-1 16,0 0-16,0 0 0,0 0 15,0 0-15,21 1 0,0-1 0,0-21 16,0 21-16,22-21 15,-22 0-15,0 0 0,0 0 16,22 0-16,-22 0 0,0-21 0,0 0 16,0-1-16,0 22 0,1-21 0,20-42 15,-21 42-15,0-22 16,0 22-16,1-21 0,-1-22 16,0 22-16,0-22 0,0 22 0,-21-21 15,0-1-15,21 22 0,-21-22 16,22 1-16,-22 42 0,0-1 15,0 1-15,0 0 0,0 42 32,-22 0-32,1 1 0,0-1 0,21 21 15,0 0-15,-21 1 16,21-1-16,-21 0 0,0 64 0,21-63 16,0-1-16,0-21 0,0 21 15,0 1-15,0-22 0,0 21 16,0-21-16,0 1 0,0 20 0,21-21 15,0 0-15,0 0 0,21 1 16,1-22-16,-22 21 16,0-21-16,21 0 0,-20 0 0,-1 0 15,21 0-15,-21 0 0,22-21 0,-1-1 16,0 1-16,-21 0 16,1 0-16,20 0 0,-21-22 0,0 22 15,0-21-15,-21 0 0,22-1 16,-22 22-16,0-21 0,21-1 0,-21 22 15,0-21-15,-21 42 16,-1 0-16,1 21 16,21 0-16,-21 0 0,0 1 15,0-1-15,21 42 16,-21-42-16,21 22 0,-22-22 0,22 0 16,0 0-16,0 22 15,0-22-15,0 0 0,22 21 16,-1-21-16,0-21 0,0 0 15,0 0-15,0 0 16,1 0-16,-1 0 0,0 0 0,0 0 16,0 0-16,22 0 0,-22-21 0,0 21 15,21-21-15,-21 0 16,22 0-16,-22 0 0,0-22 0,0 22 16,0-21-16,1 21 0,-1-22 15,-21 1-15,21 21 0,-21-22 0,0 22 16,0 0-16,-21 21 15,0 0 1,-1 0-16,1 21 0,0 0 0,21 1 16,-21-1-16,21 0 0,-21 0 15,21 0-15,0 0 16,21-21-16,0 0 16,0 0-16,0 0 15,1 0-15,-1 0 0,0 0 16,0-21-16,0 21 0,-21-21 15,21 0-15,1 0 16,-1 0-16,0-1 0,0-20 16,-21 21-16,0 0 0,21 21 15,-21 21 1,0 0 0,-21 0-16,0 0 0,0 22 15,21-22-15,-21 21 0,-1-21 0,22 1 16,-21 41-16,21-42 0,0 22 15,0-22-15,0 0 0,0 0 16,0 0-16,0 0 0,21-21 16,22 22-16,-22-22 15,0 0-15,0 0 0,22 0 16,-22 0-16,0 0 16,0 0-16,0 0 0,0 0 0,1 0 15,-1-22-15,0 22 0,21-21 16,-21 0-16,1 0 0,-22 0 15,21 21-15,-21-21 0,21 21 16,-21-22-16</inkml:trace>
  <inkml:trace contextRef="#ctx0" brushRef="#br0" timeOffset="70273.14">15938 12573 0,'-21'0'31,"0"0"16,0 0-16,0 0-31</inkml:trace>
  <inkml:trace contextRef="#ctx0" brushRef="#br0" timeOffset="71200.39">952 14351 0,'0'0'0,"0"-21"15,0 0 1,22 0-1,-1 21-15,21 0 16,-21 0-16,0 0 0,1-22 16,20 22-16,-21 0 0,21 0 15,-20 0-15,20 0 0,-21 0 16,0 0-16,0 0 0,1 0 16,20 0-16,-42 22 31,-21-22-16,0 0-15,-1 0 0,1 0 16,0 0-16,0 0 0</inkml:trace>
  <inkml:trace contextRef="#ctx0" brushRef="#br0" timeOffset="71800.35">868 14309 0,'0'0'15,"0"21"-15,-21 0 0,21 0 0,-22-21 16,22 21-16,0 1 0,-42 20 16,42-21-16,-21-21 15,0 21-15,21 0 0,0 1 0,-21-22 16,21 21-16,-22-21 0,22 21 16,0-42 46,22 21-62,-1 0 0,0 0 16,-21-21-16,21-1 0,0 22 0,22 0 15,-22 0-15,0-21 0,0 21 16,21 0-16,-20 0 0,-1 0 16,21 0-16,0 0 15,1 21-15,-22-21 0,0 22 16,0-1-16,0 0 0,-21 21 15,22-21-15,-22 1 0,0-1 16,0 0-16,0 0 0,0 21 16,-22-20-16,1-22 0,0 21 15,0 0-15,0 0 0,-22 0 0,22-21 16,-21 21-16,0 1 0,20-22 16,-20 0-16,-21 21 0,20-21 15,22 0-15,-21 0 0,-1 0 0,1 0 16,21 0-16,0 0 0,0 0 15,-1 0-15,1-21 0,0 21 16,21-22 0,21 22 46,0 0-62,1 0 0,-1-21 16,21 0-16,-21 21 0,0-21 15</inkml:trace>
  <inkml:trace contextRef="#ctx0" brushRef="#br0" timeOffset="72072.37">1503 14732 0,'0'-21'109,"0"0"-109</inkml:trace>
  <inkml:trace contextRef="#ctx0" brushRef="#br0" timeOffset="72700.35">4530 14372 0,'0'0'0,"0"-21"16,0 0-16,0 0 16,0 0-16,0-1 0,0 1 15,0 0-15,-22 0 0,1 21 16,21-21-16,-21 0 0,-21 21 0,21 0 16,-1-22-16,-20 22 0,21 0 15,-21 0-15,-1 0 0,22 0 16,-21 22-16,-1-1 0,-41 42 15,41-42-15,22 22 0,-21-1 16,0 22-16,20-22 0,1 0 0,0 22 16,0-22-16,21 0 0,0 43 15,0-43-15,0 1 0,21-22 16,0 0-16,0 21 0,43-20 16,-43-1-16,21-21 0,1 0 15,-22 0-15,21 0 0,1 0 16,-1 0-16,0 0 0,-21-21 15,22 21-15,-1-22 0,-21 1 0,22 0 16,62-85-16</inkml:trace>
  <inkml:trace contextRef="#ctx0" brushRef="#br0" timeOffset="73203.7">4911 14245 0,'0'-21'0,"0"42"0,0-84 0,21 42 15,-21-22-15,0 22 0,0 0 16,0 0-16,-21 21 15,-1 0-15,1 0 0,21 21 16,0 0 0,0 0-16,0 22 0,0-22 0,0 21 15,0 0-15,0 1 0,0 20 16,0-20-16,0-1 0,0 21 0,0 22 16,0-43-16,0 1 0,0-22 15,0 21-15,-21-21 0,21 1 16,-21 20-16,21-21 15,-21-21 1,21-21 0,0 0-16,0 0 0,0-1 15,0 1-15,0-21 0,0 21 16,0-22-16,0 1 0,21 21 16,0-21-16,0-1 0,0 1 15,22 0-15,-22-1 0,21 22 0,-21 0 16,22 0-16,-1 21 0,0 0 0,-20 0 15,20 0-15,-21 21 0,21 0 16,-20 21-16,20-20 0,-21 20 0,0 0 16,0-21-16,-21 22 0,0-1 15,0 0-15,0-20 0,0 20 0,0 0 16,-21-21-16,21 1 0,-21-1 16,21 0-16,-21-21 0,21 21 15,0-42 16,0 0-15,0 0-16,21-1 0,0 1 0,0 0 16</inkml:trace>
  <inkml:trace contextRef="#ctx0" brushRef="#br0" timeOffset="73639.94">5736 14520 0,'0'0'0,"-21"-21"0,0 0 16,21 0-16,0 0 15,0 0-15,0-1 16,0 1-16,21 0 0,0 0 16,21 0-16,-20 21 0,-1-21 15,21 21-15,-21 0 0,22 0 0,-1 0 16,43 21-16,-64 0 15,21 0-15,0 21 0,-20-20 0,-1-1 16,21 42-16,-42-20 16,21-22-16,-21 0 0,0 21 15,0-21-15,0 1 0,-21 20 16,0-21-16,0-21 0,0 21 0,-1-21 16,1 0-1,0 0-15,21-21 16,0 0-16,0 0 15,0 0-15,0-1 0,0-20 16,0 21-16,0-21 0,0-22 16,0 22-16,21 21 0,0-43 15,1 43-15,-1 0 0,21 0 16,-21 21-16,0-22 0,1 22 16,-1 0-1</inkml:trace>
  <inkml:trace contextRef="#ctx0" brushRef="#br0" timeOffset="74828.31">6879 14330 0,'0'0'0,"-21"21"0,0-21 16,0 21-16,-1-21 0,1 21 15,0 1-15,0-1 0,0 0 0,0 0 16,21 0-16,-22 0 0,1 1 15,21-1-15,0 0 0,0 21 16,0-21-16,0 1 0,0-1 16,0 0-16,21-21 15,1 0-15,-1 0 0,0 0 16,0 0-16,0 0 0,22-21 16,-43 0-16,0-1 0,21 22 15,-21-21-15,0 0 0,0 0 0,0-43 16,0 43-16,0-21 15,0 21-15,0-22 0,0 1 0,0 21 16,21-43-16,0 43 0,0 0 16,0 0-16,1 0 0,20 21 15,21 0-15,-41 0 0,20 0 16,-21 0-16,21 21 0,1 0 16,-22 0-16,0 0 15,21 1-15,-42 20 0,22-21 0,-1 43 16,0-22-16,-21 0 0,0-21 15,0 1-15,0 20 0,0-21 0,0 0 16,0 0-16,0 22 0,0-22 16,0 0-16,-21-21 0,21 21 15,-21-21-15,21-21 16,0 0 0,0 0-1,0 0-15,0-1 0,0-20 0,0 21 16,21-43-16,-21 22 0,21 0 15,0-1-15,0 1 0,22 0 16,-1-22-16,0 43 0,-21 0 16,22 0-16,-22 0 0,0 21 15,21 0-15,-20 0 0,-22 21 16,21 0-16,-21 0 0,0 21 16,0-20-16,0 20 0,0 0 15,0 1-15,0-1 0,0 21 16,0-20-16,-21-22 0,21 0 0,-22 43 15,22-43-15,0 0 16,0-42 15,0 0-15,0-1-16,0 1 0,22 0 0,-22 0 16,21-21-16,0-1 0,0 22 0,0-21 15,22-1-15,-22 1 0,0 0 16,21 21-16,1-22 0,-22 22 0,21 0 15,-21 0-15,0 21 0,22 0 16,-1 0-16,-42 21 16,21-21-16,-21 42 0,0-21 0,0 1 15,0-1-15,0 21 16,0-21-16,0 22 0,0-22 0,0 21 16,0-21-16,0 0 0,0 43 15,0-43-15,0 0 0,21 0 16,1-21-16,-1 22 15,0-22-15,0 0 0,0 0 0,0 0 16,1 0-16,20-22 0,-21 22 16,21-21-16,-20 21 0,20-21 0,0 0 15,-21 0-15,1 0 0,-1-1 16,0-20-16,0 21 0,-21-21 16,21 20-16,-21-20 0,0 0 0,0 21 0,0-22 15,0 22-15,0 0 16,-21 0-16,0 21 0,0 0 0,0 0 15,-1 0-15,1 21 0,0 0 16,0 0-16,0 0 0,21 22 16,0-22-16,-21 42 0,21-20 15,0-22-15,0 21 0,0-21 16,0 1-16,0-1 0,21 0 16,-21 0-16,21-21 0,21 21 15,-21-21-15,1 0 0,-1 0 0,0 0 16,0 0-16,0 0 0,0-21 15,1 0-15,-1 21 0,0-21 0,21-22 16,-21 22-16,1-21 16</inkml:trace>
  <inkml:trace contextRef="#ctx0" brushRef="#br0" timeOffset="75538.31">10033 13991 0,'21'0'16,"-42"0"-16,63-21 0,-21 21 0,-21-21 0,0 0 15,0 0-15,0-1 16,0 1-16,0 0 0,-21 0 0,0 21 16,0-21-16,0 0 0,0 21 15,-22 0-15,22 0 0,0 0 0,-43 0 16,22 0-16,21 21 15,-21 21-15,20-21 0,1 22 16,-21 41-16,21-41 0,0 20 16,-1-21-16,1 64 0,21-42 15,-21 42-15,0-64 16,21 21-16,0 1 0,0-22 16,21-21-16,0 1 0,0-1 15,1-21-15,20 0 0,-21 0 16,21 0-16,1 0 0,-1 0 0,22 0 15,-22 0-15,0-21 0,1-1 0,20 1 16,-21-21-16,1 21 0,20-64 16,-20 43-16,-22-1 0,21 1 15,-42-21-15,21 20 0,-21 1 16,0 0-16,0-22 0,0 22 0,-21-64 16,0 64-16,0-1 15,-22 1-15,22 21 0,-21 0 0,0-1 16,20 22-16,-20 0 0,0 0 0,-22 22 15,22-1-15,0 0 0,-1 21 16,-20 22-16,20-22 0,22 0 16,-21 1-16,21-1 0,0 0 15,21 1-15,0-1 0,0 0 16,0-20-16,0 20 0,0 0 0,0-21 16,21 1-16,0-1 0,0 0 15,21 0-15,1-21 0,-22 0 0,21 0 16,22 0-16</inkml:trace>
  <inkml:trace contextRef="#ctx0" brushRef="#br0" timeOffset="75925.34">10647 14161 0,'0'0'16,"21"-43"-16,-21 22 15,0 42 16,-21-21-31,21 21 0,-21 1 16,21-1-16,0 0 0,0 21 0,0 1 16,0-1-16,0 0 0,0 22 15,0-22-15,0 85 0,0-85 16,0 22-16,21 63 0,-21-64 16,0 1-16,0 21 0,0-22 15,0 22-15,0-1 0,-21-20 16,-1 21-16,-20-22 0,0 85 15,21-84-15,-22-22 0,22 22 16,0-22-16,0 0 0,0 1 0,-1-22 16,22 0-16,0 0 0,0 0 0,-21-21 15,21-21 1,0 0-16,0 0 0,0 0 16,21-22-16,-21 22 0,22-21 0,-1 21 15,0-22-15,0 1 0,0-22 16,0 22-16,1-21 0,-1-1 0,-21 1 15</inkml:trace>
  <inkml:trace contextRef="#ctx0" brushRef="#br0" timeOffset="76244.58">10626 14520 0,'0'0'0,"0"-42"0,0 0 0,0-1 16,0 22-16,0-21 0,0 21 15,0-22-15,0 22 0,0 0 16,0 0-16,21 0 0,0 0 0,42-1 15,-20 22-15,20 0 16,-20 0-16,-1 0 0,21 22 16,-41-1-16,-1 0 0,0 21 0,0-21 15,-21 22-15,0-1 0,0 0 16,0-20-16,-21 20 0,0 0 0,-43 22 16,22-43-16,0 21 15,-1-21-15,22-21 0,-21 22 16,-22-1-16,22-21 0,21 21 15,-22-21-15,22 0 16,0 0-16,21-21 16,0 0-16,21-1 15,22 1-15,-22-21 16,0 21-16,21 0 0</inkml:trace>
  <inkml:trace contextRef="#ctx0" brushRef="#br0" timeOffset="76572.8">11451 13885 0,'0'0'0,"0"-21"0,0 0 0,0-21 0,0-1 15,0 22-15,0 0 16,-21 21 0,0 21-16,21 0 0,-21 1 15,21 20-15,-22-21 0,1 21 16,21 1-16,-21-1 0,21 0 0,0 1 15,-21-1-15,21 0 0,-21 1 16,21-1-16,0 0 0,0 1 0,0-1 16,-21 0-16,21-20 0,0 20 0,0-21 15,0 0-15,0 0 0,0 1 16,21-1-16,0-21 16,0 0-16,0 0 15,0 0-15,1-21 0,-1-1 16,-21 1-16,21 21 0,0-42 0,0 21 15,0 0-15,22-22 0,-22 22 16,21 0-16,-21-21 0</inkml:trace>
  <inkml:trace contextRef="#ctx0" brushRef="#br0" timeOffset="77537.36">12044 14012 0,'0'0'0,"0"-21"16,-21 42-1,-1 1 1,22-1-16,-21 0 0,0 0 0,0 0 16,21 0-16,-21 1 0,21-1 15,-21 21-15,21-21 0,-22 0 0,22 1 16,0 20-16,0-21 0,0 0 0,0 0 16,0 1-16,0-1 15,0 0-15,22-21 16,-1 0-16,0 0 0,0 0 0,0 0 15,0-21-15,43-22 16,-43 22-16,21 0 0,1 0 16,-22 0-16,21 0 0,1-22 0,-1 22 15,0 0-15,-21-21 0,43-1 16,-43 22-16,0 0 0,0 21 16,-21-21-16,22 21 0,-44 21 31,1 0-31,0 0 0,0 0 15,0 1-15,21-1 0,-21 0 16,-1 21-16,22 1 0,0-22 16,0 0-16,0 0 0,0 0 0,0 0 15,0 1-15,0-1 16,22 0-16,-1-21 0,0 0 16,0 0-16,0 0 15,0 0-15,-21-21 16,0 0-16,0-1 15,0 1-15,0 0 0,0 0 16,0 0-16,0-22 0,0 22 0,0 0 16,0 0-16,0 0 0,0-22 15,0 22-15,0 0 0,0 0 16,22 0-16,-1 21 16,0-21-16,0 21 0,21-22 15,-20 22-15,-1 0 0,0 0 0,21 0 16,-21 22-16,1-1 15,-1 0-15,0-21 0,-21 42 0,21-21 16,0 1-16,-21-1 0,0 21 16,0-21-16,0 22 0,0-22 0,0 21 15,0 22-15,0-43 16,0 0-16,0 0 0,0 0 16,-21-21-1,0 0 1,21-21-1,0 0-15,0 0 0,0 0 16,0-1-16,0 1 16,0 0-16,0 0 0,21-21 0,0 20 15,0-20-15,22 21 0,-1-21 0,43-22 16,-22 22-16,-20 21 16,20-22-16,-21 22 0,1 0 0,-1 0 15,-21 21-15,22 0 0,-22 0 0,-21 21 16,0 0-16,0 21 0,0-20 15,0 20-15,0-21 0,0 21 16,0 1-16,-21 20 0,-1-20 16,22-22-16,-21 21 0,0-21 0,21 0 15,0 22-15,-21-22 0,21 0 16,-21-21-16,42-21 47,0 21-47</inkml:trace>
  <inkml:trace contextRef="#ctx0" brushRef="#br0" timeOffset="77972.12">14203 13928 0,'0'0'0,"0"-21"0,-21 21 15,-1 0-15,1 0 0,0 0 16,0 0-16,0 0 0,0 0 0,-22 0 15,22 21-15,0-21 0,-21 21 16,20 0-16,1-21 0,21 21 16,-21 0-16,21 1 0,-21-1 15,21 0-15,0 0 16,21-21-16,0 21 16,0-21-16,1 0 0,-1 0 15,0 0-15,0 21 0,43-21 16,-43 0-16,0 22 0,0-22 15,0 21-15,0-21 0,1 21 0,-22 0 16,0 0-16,0 0 0,0 1 16,0-1-16,0 0 15,-22 0-15,1-21 0,0 21 0,0 0 16,0-21-16,0 0 0,-1 22 0,-20-22 16,21 0-16,-21 0 0,-1 0 15,22 0-15,-21 21 0,21-21 16,-22 0-16,22 0 15,-21 0-15,21 0 16,-1 0-16,22-21 16,0-1-16</inkml:trace>
  <inkml:trace contextRef="#ctx0" brushRef="#br0" timeOffset="78260.39">12573 13737 0,'0'0'0,"-21"0"15,0 0-15,-1-21 16,22 0 15,-21 21 16,0 0-31,0 0-16,0 0 0</inkml:trace>
  <inkml:trace contextRef="#ctx0" brushRef="#br0" timeOffset="78523.39">10985 14012 0,'0'0'16,"22"0"-16,-1 0 0,21 0 15,22 0-15,-43-21 0,21 21 16,0 0-16,1 0 0,-1-21 16,0 21-16,-20 0 0,20 0 0,0-21 15,-21 21-15,22 0 0,-22-21 16,0 21-16,0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9T05:34:47.4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 1143 0,'-22'0'0,"1"0"16,0 0-16,0 0 15,0 0-15,0 0 16,-1 0-16,1 0 0,0 0 0,0 0 15,0 0-15,0 0 0,-22 0 16,22 0 0,21 21-16,42-21 15,-20 21-15,20-21 16,21 0-16,-20 0 0,20 0 16,64 0-16,-42 0 0,-22 0 15,1 0-15,21 0 16,126-21-1,-147 0-15,-1 21 0,22-21 16,-64 21-16,21-21 16,-42-22-1,-21 43-15,-42-42 16,20 42-16,22-21 0,-21 21 16,0-21-16,-22 21 15,43-21-15,0 21 16,42 21 15,0 0-15,0 0-16,0 0 0,-21 0 0,0 1 15,22-1-15,-22 0 0,0 21 16,-22 1-16,22-1 16,-21-21-16,0 0 0,0 0 0,0 1 15,21-1-15,-21-21 16,21-21-1,21 21-15,0-22 0</inkml:trace>
  <inkml:trace contextRef="#ctx0" brushRef="#br0" timeOffset="1009.27">2032 910 0,'0'21'16,"21"-21"0,-21-21-1,64-42 1,-64 42 0,21-1-16,0 1 0,0 0 0,-21 0 15,0 0-15,21 0 0,-21-22 16,0 1-16,-21 42 31,0 21-15,0 21-16,21-20 0,0 20 15,-21 0-15,21 22 0,-22 42 16,22-64-16,0 21 0,0-20 16,0-1-16,0 22 0,0-1 15,22-21-15,-1 1 0,0-22 16,-21 0-16,0 0 0,21 0 0,-21 1 15,0-1 1,-21-21 0,0 0-16,0 0 15,-1-21-15,1-1 0,-21 22 0,21-21 16,0 0-16,-22 0 0,-20-21 16,20 20-16,22 22 15,0-21-15,0 21 16,21 21-16,0 1 15,0-1-15,21 0 0,0 0 0,0 0 16,1-21-16,20 21 16,0 1-16,1-1 0,41 0 15,-41 0-15,-1-21 0,0 0 16,1 0-16,20 0 0,22 0 16,-22 0-16,-20-21 0,41 0 15,-41 0-15,-22 21 0,21-22 16,-21 1-16,0 0 0,1 0 15,-1 0-15,0 0 0,-21-22 0,0 22 16,0 0-16,0 0 0,0-43 16,21 64-1,-21 21 1,0 1 0,0 20-16,0-21 15,0 0-15,0 0 0,0 1 16,0 41-16,-21-42 15,21 0-15,0 1 16,0-44 15,0 1-31,0 0 16,0 0-16,0 0 0,21 0 16,0-1-16,0 1 0,1-21 0,20 0 15,-21-1-15,21 1 0,43-22 16,-43 43-16,1 0 15,-1 21-15,0 0 0,85 42 16,-84-20 0,-22 20-16,0 0 0,0-21 0,-21 22 15,0 20-15,0-20 16,0-22-16,0 0 0,-21 21 0,0-21 16,0 1-16,21-1 15,-21 0-15,-1-21 0,1 0 16,21-21-1,0 0 1</inkml:trace>
  <inkml:trace contextRef="#ctx0" brushRef="#br0" timeOffset="1457.36">4424 953 0,'21'-22'16,"-42"44"-16,63-65 0,-21 22 16,0 0-16,1 21 0,-22-21 15,42-22-15,-42 22 16,0 0-16,0 0 15,0 0-15,0 0 0,0-1 16,-21 22-16,0-21 16,-1 21-16,1 0 0,-42 0 15,20 0-15,1 21 0,21 1 16,-21-1-16,-64 106 16,63-85-16,22 22 0,0-1 15,-21-21-15,21 22 0,-1-22 16,1 22-16,21-22 0,0 0 0,0 1 15,0-22-15,0 21 0,0-21 16,0 43-16,21-64 16,1 21-16,-1 0 0,21-21 0,0 0 15,1 0-15,-1 0 0,0 0 16,22 0-16,-1 0 0,1 0 0,-1-21 16,1 0-16,-1 0 0,1 0 15</inkml:trace>
  <inkml:trace contextRef="#ctx0" brushRef="#br0" timeOffset="2585.86">5143 1249 0,'0'0'0,"22"-21"0,-1 0 16,0-22-16,-21 22 0,0 0 16,0 0-16,0 0 0,0-22 15,0 22-15,-21 0 0,0 21 16,-1 0-16,-41 0 16,42 0-16,0 21 0,-1-21 15,-20 21-15,21 22 0,-21-22 0,-1 42 16,22-20-16,-21 20 15,21-42-15,21 0 0,0 43 16,0-43-16,0 0 16,0 0-16,0 1 0,21-22 15,0 0-15,0 0 0,0 0 16,0 0-16,1 0 0,-1 0 0,21-22 16,0 1-16,-20 0 15,20-21-15,-21 21 16,0-1-16,0-20 0,-21 0 15,0-1-15,22 1 16,-22 21-16,0 0 0,0-22 16,0 22-16,0 0 15,0 42 1,0 0-16,0 1 0,0 20 16,0-21-16,0 21 0,0-20 15,0 20-15,-22-21 0,22 0 0,0 22 16,0-22-16,0 0 0,0 0 15,0 0-15,0 0 0,43 1 16,-22-22-16,0 0 0,0 0 16,0 0-16,1 0 15,41 0-15,-21-22 16,-20 22-16,-1-21 0,21 0 16,-21 0-16,22 0 0,-22 0 15,21-1-15,0-20 0,-20 21 0,20-21 16,-21 20-16,0 1 0,-21 0 15,0 0-15,21-21 0,-21 63 16,0 0 0,-21 0-1,21 21-15,0-20 0,-21-1 0,21 0 16,0 0-16,0 0 0,0 0 16,0 1-16,0-1 0,0 21 15,0-21 1,-21-21 15,0 0-15,0-21-1,-1 0-15,22 0 0,-21 21 16,0-21-16,0-1 16,0 22-1,21 22 1,0-1-16,0 0 15,0 0-15,0 0 0,0 0 16,21 1-16,0-22 16,0 21-16,0 0 0,1-21 15,-1 21-15,0-21 0,42 0 16,-20 0-16,-1 0 0,0 0 0,1 0 16,-22 0-16,85-21 15,-22 0-15,-41 0 0,-1-1 16,-21 1-16,22 0 0,20-21 15,-42 21-15,0-22 16,22-20-16,-43 20 0,0 22 16,0-21-16,0 21 0,0-22 15,0 22-15,-21 21 16,-1 0-16,22 21 0,-21 1 16,0-1-16,0 21 0,0-21 0,0 22 15,21-22-15,0 21 0,0 0 16,0 22-16,0-22 15,0-21 1,0 1-16,63-1 16,-42-21-16,0 0 0,1 0 15,-1 0-15,21 0 16,-21 0-16,0-21 0,1-1 16,-22 1-16,0 0 0,42-21 15</inkml:trace>
  <inkml:trace contextRef="#ctx0" brushRef="#br0" timeOffset="3776.63">8403 826 0,'0'-22'15,"0"1"17,0 0 46,0 0-16,0 0-46,0 42 31,-21 21-47,-21 212 31,20-190-31,22-22 16,-21 22-16,0-22 0,21 0 15,-21 64-15,0-64 16,21-20-16,0-1 0,0 0 15,0 0-15,0-42 32</inkml:trace>
  <inkml:trace contextRef="#ctx0" brushRef="#br0" timeOffset="5181.92">7937 1185 0,'-21'0'0,"42"0"0,-21 22 32,127-22-17,-63 0-15,-22 0 16,85 0-16,-63 0 0,-1-22 16,1 22-16,-1-21 0,22 0 15,-22 0-15,-20 0 0,20-22 16,-20 22-16,-1 0 0,0-21 0,-21-1 15,1 22-15,-1-63 16,-21 41-16,0 1 0,0 21 16,0 0-16,0-1 0,0 1 15,-21 21-15,-1 0 16,1 21-16,21 1 0,0-1 0,0 21 16,-21 0-16,21 1 0,-21 20 15,21-20-15,0-1 0,-21 64 16,0-64-16,21 0 0,-22 1 15,22-1-15,0-21 0,-42 64 16,21-85-16,21 21 16,0 0-16,0-42 31,0 0-15,21 0-16,0 0 0,0-1 0,1 1 15,-1-21-15,0 21 16,21-22-16,22-20 0,-43 42 15,42-22-15,-41 43 16,-1 0-16,0 0 0,0 0 16,0 43-1,-21-1-15,0-21 0,0 0 0,0 43 16,0-22-16,-21 1 16,21-22-16,0 0 0,0 21 15,0-21-15,21-21 16,0 0-16,1 0 15,-1 0-15,21 0 0,-21 0 16,22 0-16,-22-21 0,21 0 16,22 0-16,-43 0 0,21 0 15,-21-1-15,22 1 0,-22-21 16,21-22-16,-21 43 0,-21-21 16,21 21-16,-21 0 0,0-1 15,0-20-15,-21 42 16,0 0-16,0 0 15,0 21-15,0 0 0,-1 1 0,1 20 16,0 21-16,0-41 16,21 20-16,0-21 0,-21 0 15,21 22-15,0-22 0,0 0 16,0 0-16,0 0 0,0 0 16,21-21-16,0 0 15,0 22-15,22-22 0,-22 0 0,0 0 16,21 0-16,1-22 0,-1 1 0,0 21 15,1-21-15,-1 0 0,43-43 16,-22 43-16,-21-21 0,-20 21 16,20-22-16,-21 1 15,0 0-15,-21 21 0,21-22 0,-21 22 16,0 0-16,-21 21 16,0 0-16,0 0 0,0 21 15,0 0-15,21 22 0,0-22 16,0 21-16,0 0 0,0 1 15,0-22-15,0 0 0,0 0 16,21 0-16,0 22 0,-21-22 16,21-21-16,-21 21 15,-21-21 17,0 0-32,0 0 15,-1-21-15,1 0 0,0 21 16,21-21-16,-21 21 0,0 0 0,21-22 15,0 44 17,0-1-32,21 0 15,0-21-15,0 21 16,0-21-16,22 0 0,-22 21 0,21-21 16,-21 0-16,22 0 0,-1 0 15,0 0-15,43 0 0,-43 0 16,22-21-16,-22 0 15,1 21-15,20-42 0,-42 20 16,22 1-16,-1-21 16,-21 21-16,0-22 0,0 22 15,-21-21-15,0 0 0,0-22 16,0 43-16,-21 21 16,0 0-16,0 0 0,0 42 15,-22-21-15,22 22 0,0 20 16,21-20-16,0-22 0,0 42 15,0-20-15,21-1 16,0-21-16,1-21 0,20 21 16,0-21-16,-21 0 0,22 0 15,-1 0-15,-21-21 0,22 21 16</inkml:trace>
  <inkml:trace contextRef="#ctx0" brushRef="#br0" timeOffset="6239.91">12340 804 0,'0'0'16,"0"-42"-16,0-64 16,0 85-16,0 0 0,-21 0 15,21 0-15,-21-1 0,0 1 16,-1 21-16,1 0 15,0 64-15,0-43 16,21 21-16,0 64 16,-21-42-16,0 63 15,-1-64-15,1 1 0,0-1 0,-21 22 16,21-22-16,-22-42 16,22 22-16,0-1 0,0-21 0,-22 22 15,22-43-15,-21 21 16,21-21-16,-22 0 15,22-21-15,0-1 0,0 1 16,0 0-16,21 0 0,-21-21 16,-1 20-16,22-20 0,-21 0 15,21-64-15,0 64 16,0-1-16,0-20 0,0 20 0,0 1 16,0 21-16,0 0 0,21 21 0,22 0 15,-22 42 1,0-21-16,0 22 0,0-1 15,43 85-15,-43-64 16,-21-41-16,21 20 16,0 0-16,1 1 0,20-1 15,-21-21-15,21 0 0,1 22 16,-22-43-16,21 0 0,22 0 16,-43 0-16,21 0 0,22-22 15,-22 22-15,43-42 16,-64 21-16,21 0 0,1-43 15,-22 43-15,0-21 0,21-22 16,-42 22-16,0 21 16,0-22-16,0 22 0,0 0 15,0 0-15,0 42 16,0 0 0,0 0-16,0 22 0,0-22 0,-21 21 15,21-21-15,0 22 0,-21-22 0,21 21 16,0-21-16,0 1 0,0-1 15,21 21-15,0-42 16,0 21-16,1-21 16,-1 0-16,0 0 0,42 0 15,-41 0-15,20 0 0,-21-21 16,21 21-16,-20-21 0,41-21 16,-21 20-16,-20 1 0,-1-21 15,0 21-15,-21-22 0,0 1 0,0-43 16,0 64-16,0-21 0,-21 0 15,0 20-15,-22 1 0,22 0 16,0 0-16,-43 21 0,43 0 16,0 21-16,-21 0 15,-22 43-15,43-43 0,0 21 16,21-21-16,0 1 16,0 62-16,0-63 15,21 1-15,0-22 16,85 0-1,-64 0-15</inkml:trace>
  <inkml:trace contextRef="#ctx0" brushRef="#br0" timeOffset="6501">13589 953 0,'21'-22'0,"-42"44"0,42-65 0,0 22 0,-21-21 16,0 21-16,0-1 15,0 1-15,-21 0 0,-21 21 16,21 0-16,-1 0 15,1 21-15,0 0 0,-21 1 0,21 20 16,-1-21-16,1 21 16,-21 43-16,21-43 0,21 1 15,-21 20-15,21-20 16,0 20-16,0-42 0,0 0 16,42 22-16,-21-43 0,0 21 15,22-21-15,-1 0 0,0 0 16,1 0-16,41 0 0,-20-21 15,-22 0-15,22-1 0</inkml:trace>
  <inkml:trace contextRef="#ctx0" brushRef="#br0" timeOffset="7582.51">14160 1164 0,'43'-21'0,"-86"42"0,107-84 0,-43 42 0,0-43 16,-21 22-16,0-1 16,0 1-16,0 21 0,-21-43 15,0 43-15,-21 21 16,20 0-16,1 0 0,-21 0 0,0 21 15,-1 1-15,-41 105 16,62-85-16,-20 43 16,21-64-16,21 21 0,-21 0 15,21-20-15,0-1 16,0 21-16,0-21 0,0 0 0,42-21 16,-21 0-1,0 0-15,1 0 0,-1 0 0,21 0 16,-21 0-16,43-21 0,-43 0 15,42-21-15,-41 21 16,-1-1-16,0 1 0,0-42 16,-21 20-16,21 1 0,-21 0 15,0 21-15,0-22 0,0 22 16,0 0-16,0 42 16,-21 0-1,0 0-15,21 22 0,-21-22 16,21 21-16,0 1 0,-21 20 15,21-21-15,0-20 0,0 20 16,0-21-16,0 0 0,21 0 16,21 1-16,-21-1 15,22-21-15,-22 0 0,0 0 16,21 0-16,-21 0 0,22 0 0,-22 0 16,0-21-16,0-1 0,0 22 15,22-63-15,-22 42 16,0 0-16,0-22 0,0 1 15,-21 0-15,22-22 0,-22 1 0,21 20 0,0-20 16,-21-43-16,0 42 16,0 22-16,21-43 15,-21 64-15,0 0 0,0 0 16,0 0-16,0 42 16,0 0-16,0 0 0,0 0 15,-21 22-15,0-1 0,21 0 0,-21 64 16,-1-42-16,1-22 15,21 22-15,0-22 0,0 0 0,0 43 16,0-43-16,0-21 16,0 22-16,0-22 0,0 0 0,43 0 15,-22-21-15,0 0 16,0 0-16,0 0 0,0 0 16,1 0-16,-1-21 0,21 0 15,-21 21-15,0-21 0,1 0 16,-1-1-16,21-41 0,0 42 15,-20-22-15,-22 22 0,21-21 16,0 21-16,0-22 0,-21 65 31,0-1-31,-21 0 0,0 21 16,0-21-16,-1 22 0,1-22 16,21 21-16,-21 43 15,21-64-15,0 0 0,0 0 16,0 1-16,21-1 0,0-21 15,1 0-15,-1 0 0,0 0 16,21 0-16,-21 0 0,43-21 16,-43 21-16,0-22 15,43 1-15,-43 0 0,21-42 16,-42 41-16,0-20 16,21 0-16,-21-22 0,0 22 15,0 0-15,-21 20 0,21-20 16,-21 21-16,0 0 0,0 21 15,0 0-15,-22 0 0,1 21 16,21 0-16,0 0 0,-22 0 16,22 1-16,0-1 0,21 0 15,0 0-15,-21 0 0,21 22 16,0-22-16,0 0 0,21-21 16,0 0-16,0 21 0,64-21 15</inkml:trace>
  <inkml:trace contextRef="#ctx0" brushRef="#br0" timeOffset="7982.76">15748 1016 0,'0'-21'0,"0"42"0,0-63 15,-21 21-15,0-1 0,21 1 16,0 0-16,0 0 0,-22 0 16,22 0-16,0-1 0,0 1 15,0 0-15,22 21 16,-1 0-16,0 0 0,0 0 15,43 21-15,-43 0 16,0 1-16,0-1 0,0 0 16,-21 21-16,21 22 15,-21-22-15,0-21 0,0 22 0,0-22 16,0 42 0,0-42-16,0 1 0,0-1 0,-21-21 15,21 21-15,-21-21 16,0 0-16,21-21 15,0 0 1,0-1 0,0-62-1,0 63-15,21-22 0,-21 22 16,21 0-16,0-21 0,1 20 0,-1-20 16,0 21-1,0 0-15,43 0 0,-43 21 16,42 0-16</inkml:trace>
  <inkml:trace contextRef="#ctx0" brushRef="#br0" timeOffset="8331.53">16552 783 0,'0'-21'0,"0"0"32,0 0-32,-21 21 15,0 0-15,0 0 0,0 0 16,-1 0-16,1 21 0,0 0 15,0 0-15,0 0 0,0 1 0,21-1 16,-22 0-16,22 0 0,0 0 16,0 0-16,0 1 0,0-1 0,22 21 15,20-42 1,21 42-16,-41-42 0,-1 22 16,21-22-16,-21 21 0,22 0 0,-1 0 15,-42 0 1,0 0-16,0 1 15,-42-22-15,20 21 16,-20-21-16,0 21 0,-1-21 16,22 0-16,0 0 15,-21 0-15,21 0 0,-1 0 0,1 0 16,0 0-16,0 0 0,-43-42 16,43 20-16,0 22 0,0-21 0</inkml:trace>
  <inkml:trace contextRef="#ctx0" brushRef="#br0" timeOffset="8550.58">14563 635 0,'0'0'15,"21"0"1,0 0-16,21 0 0,1 0 15,-22 0-15,21-21 0,22 21 16,-22 0-16,64 0 0,-64 0 16,43-21-1,-64 21-15,21-21 0,-21 21 0</inkml:trace>
  <inkml:trace contextRef="#ctx0" brushRef="#br0" timeOffset="9724.62">18097 1185 0,'0'0'0,"22"0"16,-1 0 0,-21-21-16,0 0 15,21 0-15,-21 0 0,0 0 16,0-1-16,0 1 0,0 0 15,0-21-15,0 21 0,0-22 16,-21 1-16,0 21 0,-1-22 16,1 43-16,0 0 15,0 0-15,0 0 0,-22 0 0,22 22 16,-21-1-16,0 0 0,20 21 16,-20-21-16,0 22 0,21-1 0,-1 0 15,1 1-15,0-1 0,21-21 16,0 22-16,0-22 0,0 21 0,0-21 15,0 0-15,21 1 0,0-1 16,1 0-16,41-21 0,-42 0 16,22 0-16,-22 0 15,21 0-15,-21 0 0,0 0 0,22-21 16,-22 21-16,0-21 0,0-1 16,22 1-16,-22-21 0,0 21 0,0-22 15,0-20-15,0 21 0,1-22 16,-1 22-16,0-22 0,-21 1 0,21 20 15,0-20-15,0 21 0,-21-43 16,22 43-16,-22-1 0,0 22 16,0 0-16,0 42 15,-22-21 1,1 42-16,21-20 0,-21 20 0,0 0 16,0 1-16,0-1 15,-1 127-15,1-126 16,0 62-16,21-62 15,0-22-15,0 64 0,0-64 16,0 0-16,0 0 0,21 0 16,0 0-16,1 1 15,20-22-15,-21 0 0,0 0 0,22 0 16,-22 0-16,106-22 16,-106 1-16,21 0 0,1 0 15,-1 0-15,-21 0 0,43-22 16,-43 1-16,0 21 0,0 0 15,0-22-15,0 22 0,-21 0 16,-21 42 15,0 0-31,0 22 0,0-22 16,0 0-16,21 21 0,0-21 0,0 1 16,0-1-16,0 21 0,0-21 15,0 0-15,21 1 0,-21-1 16,63-21-16,-42 21 15,1-21-15,20 0 0,-21 0 0,21 0 16,43-21-16,-64 21 16,0-21-16,22-1 15,-22 1-15,64-63 16,-85 41-16,21 1 0,0-22 16,-21 22-16,0-21 0,0-22 15,0 43-15,-42-22 16,20 43-16,1 21 0,-21 0 15,0 0-15,20 21 0,-41 21 16,21 1-16,20-22 0,1 21 16,-21-21-16,21 22 15,0-22-15,21 21 0,-22-21 0,22 1 16,0-1-16,0 0 0,0 0 0,0 0 16,22-21-1,-1 0-15,0 0 16</inkml:trace>
  <inkml:trace contextRef="#ctx0" brushRef="#br0" timeOffset="10957.21">1079 2921 0,'-21'0'0,"0"0"16,21-21 0,0 0-16,0 0 0,0-1 15,0 1 1,0 0-16,0 0 0,21-21 16,-21 20-16,43-20 15,-1 42-15,-21 0 0,0 0 16,22 21-16,-22 0 0,21 1 0,0 41 15,-20-21-15,20 22 16,-42-22-16,0 1 0,0 41 16,0 43-1,-21-106-15,0 22 0,-1-1 16,22-21-16,0-42 31,0 0-15,0 0-16,0 0 0,0-1 15,0-20-15,22-21 0,-1 41 16,0-20-16,0 0 0,21-1 16,-20 1-16,41-43 15,-21 43-15,1 21 0,-1-21 0,-21 42 16,22-22-16,20 22 16,-42 0-16,0 22 0,-21 41 15,22-42-15,-22 43 16,0-22-16,0 0 0,-22 1 0,22-22 15,-21 21-15,0 43 16,0-64-16,21 21 0,-21 1 16,0-22-16,21 0 15,0 0-15,21-42 32,0 0-32,0 0 0,0 0 0,0-1 15</inkml:trace>
  <inkml:trace contextRef="#ctx0" brushRef="#br0" timeOffset="11350.99">2244 2731 0,'0'0'0,"-22"0"31,22 21-31,-21 0 0,0 0 0,0 0 16,0 22-16,0-22 0,-1 21 15,1-21-15,21 22 0,0-1 16,-21 0-16,21-21 0,0 22 0,-21 41 15,21-62-15,0 20 16,0-21-16,21 0 0,0 0 0,22 1 16,-22-22-16,42 0 15,-20 0-15,-1-22 0,21-20 16,-20 21-16,-1-21 16,22-22-16,-43 43 15,0-21-15,0-1 0,-21 22 16,0-21-16,0-43 0,-21 43 15,-21 21-15,20-22 0,-20 22 16,0 0-16,-22 0 0,22 21 16,0 0-16,-1 0 15,22 0-15,0 21 0,-21 0 0,20 0 16,22 0-16,0 1 0,0-1 0,0 0 16,0 0-16,43 0 15,-1-21-15,43 0 16</inkml:trace>
  <inkml:trace contextRef="#ctx0" brushRef="#br0" timeOffset="11618.29">3048 2604 0,'21'-43'16,"-42"86"-16,42-107 0,-21 22 0,0 21 0,0-1 16,0 1-16,0 42 15,0 1-15,-21-1 16,21 21-16,-21 0 0,0 1 15,21-1-15,-22 22 0,1-22 0,21 0 16,-21 22-16,0-22 16,21 0-16,-21 1 0,21 20 15,0-20-15,0-1 16,0-21-16,0 0 0,21 0 0,0-21 16,0 0-16,0 0 0,1 0 15,-1-21-15,0 0 0,21-21 16,-42 21-16,21-1 0,-21 1 15,22-21-15</inkml:trace>
  <inkml:trace contextRef="#ctx0" brushRef="#br0" timeOffset="11789.71">2815 2731 0,'0'0'16,"-21"0"-16,21 21 0,0 0 31,21-21-16,0 0-15,0 0 0,1 0 0,-1 0 16,21 0-16,-21 0 0,22 0 16,-22 0-16,85-42 15,-64 20-15</inkml:trace>
  <inkml:trace contextRef="#ctx0" brushRef="#br0" timeOffset="13883.94">4614 2561 0,'0'-21'15,"0"42"-15,0-63 0,0 21 0,0 0 16,0-1-16,0-20 16,0 21-16,0 42 15,0 0-15,0 0 16,0 22-16,0-1 16,0 0-16,0 1 0,0 20 0,0-20 15,-21-1-15,21 0 0,-42 43 16,42-43-16,-21-21 0,21 43 15,-22-22-15,22-21 0,0 1 16,0-1-16,22-42 31,-1-1-31,0 22 16,0-21-16,0 0 0,0 0 0,1-21 16,20 20-16,-21-20 0,0 21 15,0-21-15,1-1 0,20 1 16,-21 21-16,0-43 0,0 43 15,-21 0-15,22 21 0,-22 21 16,0 0 0,0 0-16,0 22 0,0-22 15,0 0-15,0 21 0,0-20 16,0 20-16,0-21 0,0 0 0,0 22 16,0-22-16,0 0 0,0 0 15,21 0-15,0 0 0,-21 1 0,42-22 16,-21 0-16,43 0 15,-43 0-15,64-22 16,-64 1-16,0 0 0,21 0 16,-20 0-16,-1 0 0,42-85 15,-63 63-15,0 1 16,21-21-16,1 20 0,-22 1 16,21-64-16,-21 43 0,0 20 15,21 1-15,-21 21 0,0 0 16,0-1-16,0 1 0,0 42 31,0 1-31,0 20 0,0 0 0,-21 1 16,21-1-16,0 0 15,0 1-15,-21 20 0,-1 22 16,22-43-16,0 0 0,0 22 16,0-43-16,0 21 0,0-20 15,0-1-15,0 0 0,64 0 16,-43-21-16,0 0 15,22 0-15,-22 0 0,0 0 0,42-21 16,-20 21-16,-22-21 0,21 0 16,-21-1-16,22 1 0,-22 0 15,21-42-15,-21 41 16,22-41-16,-22 21 16,-21 20-16,0 1 0,0 0 0,0 42 46,-21 0-46,21 22 0,-21-22 16,21 0-16,0 0 0,-22 22 16,22-22-16,0 0 0,0 21 0,0-21 15,0 1-15,22-1 16,-22 0-16,21 0 0,42-21 16,-42 0-16,1 0 0,20 0 15,0 0-15,1-21 16,-1 21-16,-21-21 0,21-22 15,-20 22-15,-22 0 0,0 0 16,0 0-16,0-22 0,0-41 16,0 41-16,-22-41 15,1 41-15,0 22 16,-21-21-16,21 21 0,-22 0 16,22 21-16,0 0 15,-21 42-15,20-21 0,1 21 16,21 22-16,-21-22 15,21-21-15,0 22 0,0-22 16,0 0-16,42 43 0,-20-64 16,-1 21-16,0-21 15,0 0-15,0 0 0,43 0 16,-43 0-16,0 0 0,21-21 16,-20 21-16,-1-22 0,42-20 15,-42 21-15,1 0 0,20 0 0,-21-22 16,0 22-16,0 0 0,-21 0 15,22 0-15,-22-1 0,0 1 0,21 21 16,-21 21 0,0 1-16,0-1 15,-21 0-15,-1 0 0,22 43 16,-21-22-16,0-21 16,21 21-16,-21-20 0,21-1 0,0 0 15,0 21-15,0-21 0,0 1 16,42-1-16,-21-21 15,1 0-15,-1 0 0,21 0 16,-21 0-16,22 0 0,-22-21 16,0-1-16,0 1 0,0 0 15,-21 0-15,0 0 0,21-22 16,-21 22-16,22-21 0,-1 0 0,0-64 16,21-64-1,-21 128-15,-21 0 0,22-1 0,-22 1 16,21 21-16,-21 0 15,0 42 1,0 21-16,0-21 16,0 22-16,0-22 0,-21 21 15,-1 1-15,22-1 0,-21 0 0,0 43 16,0-64-16,21 0 16,0 22-16,0-22 0,-21 0 0,21 0 15,0-42 32,0 0-47,0 0 0,0-1 16,21 1-16,-21-21 0,21 21 0,0 0 15,0-22-15,1 22 16,-1 0-16,21 0 0,-21 0 0,0-1 16,1 1-16,-1 21 15,0 0-15,0 0 0,-21 21 16,0 1-16,0-1 15,0 0-15,0 0 0,-21-21 16,0 21-16,0-21 0,-1 21 0,1-21 16,0 0-16,0 22 0,-21-22 15,20 0-15,-20 0 16,21 0 0,21 21-16,0 0 15,0 0-15,0 0 16,0 0-16,0 1 15,21-1-15,0 21 0,0-42 16,1 42-16,-1-20 16,0-1-16,0-21 0,-21 21 0,21 0 15,0-21-15,-21 21 16,22-21-16,-1 0 0,0 0 16,0 0-1,-21-21 1,0 0-1,0 0-15,0 0 16</inkml:trace>
  <inkml:trace contextRef="#ctx0" brushRef="#br0" timeOffset="14083.82">7239 2836 0,'0'-21'140</inkml:trace>
  <inkml:trace contextRef="#ctx0" brushRef="#br0" timeOffset="16526.5">8424 2582 0,'-21'0'0,"0"0"15,0 0 1,21-21 0,0 0-16,0 0 15,0 0-15,0 0 0,0-1 16,0 1-16,21-21 0,0 21 16,0-22-16,0 22 0,1-21 15,-1 42-15,0-21 0,0 0 0,0-1 16,0 22-1,1-21-15,-22 42 16,0 1-16,0-1 0,0 21 16,0-21-16,0 64 15,0-43-15,0 1 0,0-1 16,0 0-16,0 1 0,0 20 16,0-42-16,0 0 0,0 22 15,21-43-15,42 0 16,-42 0-16,22 0 0,20-21 15,-20 21-15,-1-22 0,43-20 16,-64 21-16,21-21 16,0 20-16,-20 1 0,20-21 0,0-22 15,-42 43-15,21-21 16,-21 21-16,0 0 0,0-1 0,0 1 16,0-21-16,0 63 31,-21 0-16,21 22-15,0-1 0,0-21 16,0 43-16,0 20 0,0-20 16,0-22-16,0 22 15,0-22-15,0 21 0,0 43 16,0-42-16,0 20 0,-21 149 16,21-169-16,-42 105 15,42-105-15,-21 20 0,21-20 16,-22-1-16,1 1 0,0-1 0,-21 43 15,21-64-15,-43 43 16,43-43-16,-21-20 0,20-1 16,-41 0-16,21-21 0,-22 0 15,22 0-15,21-21 16,-43-43-16,43 43 0,-21-21 16,-1-64-16,43 64 0,0-22 15,-21-63-15,21 64 16,0-64-16,21 63 0,-21 1 15,43-1-15,-22 1 0,0-1 16,21 1-16,1 20 0,-1-20 16,21 20-16,-20-20 0</inkml:trace>
  <inkml:trace contextRef="#ctx0" brushRef="#br0" timeOffset="17416.04">9694 2265 0,'0'-42'31,"-21"42"-31,0 21 16,0-21-16,0 21 0,-1 42 15,1-20-15,0-1 16,0 0-16,0 22 0,21-22 16,-21 106-16,21-126 15,0 20-15,0 0 0,0-21 0,42 43 16,-21-64-1,0 0-15,43 0 0,-43 0 16,42 0-16,-20 0 16,-22-21-16,42 0 0,-41-22 15,-1 22-15,21-42 16,-21 41-16,0-20 0,-21 0 16,0-22-16,0 22 0,0 0 0,0-43 15,-21 43-15,-21-1 16,21 22-16,0 0 0,-43 21 15,43 0-15,0 0 0,-22 0 16,22 21-16,-21 0 0,-43 85 16,64-64-16,0 1 15,21 20-15,0-20 0,-21-1 16,21 43-16,0-43 0,21 43 16,0-43-16,21-21 15,-20-21-15,20 21 0,64-21 16,-64 0-16,0 0 15,43-21-15,-43 21 16,85-63 0,-84 41-16,-22-20 0,42-21 0,-41 20 15,41-20 1,-42 20-16,0 1 0,-21 0 0,22 21 16,-22-22-16,21 22 0,-21 0 15,0 42 1,0 0-16,-21 0 0,21 1 15,-22-1-15,22 21 0,0 22 16,-21-43-16,21 21 16,0 0-16,0 1 0,0-22 0,0 0 15,21-21-15,-21 21 0,43 0 16,-22-21-16,0 0 16,21 0-16,-20 0 0,-1 0 15,0-21-15,0 21 0,0-21 16,0 0-16,22-43 0,-22 43 15,21-63-15,-21 41 16,1 1-16,-22-22 0,0 43 16,0 0-16,0 0 0,0 0 15,0 42-15,0 0 16,-22 0-16,1 22 0,21-22 16,-21 21-16,21 0 0,0 22 15,0-43-15,0 21 0,0 22 16,0-43-16,0 0 0,0 0 15,21 1-15,0-1 0,1-21 16,-1 0-16,0 0 0,21 0 16,1 0-16,-22 0 0,21 0 15,-21-21-15</inkml:trace>
  <inkml:trace contextRef="#ctx0" brushRef="#br0" timeOffset="17798.16">11896 2265 0,'0'0'0,"21"-21"0,0 0 15,-21-1-15,0 1 0,0 0 16,0 0-16,0 0 15,0 0-15,-21 21 16,0 0-16,-22 0 16,22 21-16,0 0 0,-21 0 0,-1 0 15,22 0-15,-21 22 0,-1-1 0,22 0 16,-21 1-16,21-1 0,-22 22 16,43-22-16,-21 21 0,21-20 0,0 41 15,0-41 1,0-1-16,21 22 0,1-22 15,20-21-15,43 21 0,-43-20 16,0-22-16,22 0 0,-1 21 16,1-21-16,20 0 0,-20 0 0,-1 0 15,1-21-15,-1-1 0,1 1 0</inkml:trace>
  <inkml:trace contextRef="#ctx0" brushRef="#br0" timeOffset="18645.27">12636 2625 0,'0'0'0,"22"-43"0,-22 22 0,0-21 0,0 0 15,0 20-15,0-20 0,-22 21 16,1 0-16,0 21 16,0 0-16,0 0 0,0 21 0,-22 0 15,1 21-15,0 1 0,-1 41 16,1-62-16,21 20 16,-22 21-16,22-20 15,21-22-15,0 42 0,0-41 16,0-1-16,0 0 0,21-21 15,1 0-15,20 0 16,-21 0-16,43 0 16,-43 0-16,21 0 0,22-42 15,-43 20-15,21 1 0,0-21 16,-20 0-16,-1 20 0,0-20 16,0 0-16,-21-1 0,0-20 15,0 42-15,0-22 16,0 22-16,-21 42 15,0-21 1,0 43-16,21-22 0,0 0 0,-22 43 16,22-22-16,0 21 15,0-41-15,0-1 0,22 21 16,-1-21-16,0 0 16,21 1-16,-21-22 0,1 0 15,20 0-15,-21 0 0,21 0 16,43 0-16,-64-22 15,22 22-15,-22-21 0,0 0 16,0 0-16,-21-43 0,21 43 16,-21-21-16,21-22 0,-21 43 15,0-21 1,-21 63 0,0 0-1,21 0-15,-21 1 0,0 20 16,21-21-16,-21 21 0,21-20 15,0-1-15,-22 0 0,1 0 16,0 0-16,21 0 16,-21-21-16,0 0 31,21-21-31,0 0 16,0 0-16,0 0 0,0 0 15,42-43-15,-21 22 0,0-1 16,43-20-16,-22 21 15,-21-1-15,22 22 0,-1-21 0,0 21 16,1 21-16,-22 0 0,21 0 16,-21 0-16,22 21 0,-22 0 15,0 21-15,0-21 0,-21 22 0,21 41 16,-21-41-16,0 20 16,0-20-16,-21-1 15,0-21-15,21 0 0,-21 0 0,21 1 16,-21-22-16,21 21 0,0-42 31,0-1-15</inkml:trace>
  <inkml:trace contextRef="#ctx0" brushRef="#br0" timeOffset="20546.72">13716 2328 0,'0'0'0,"21"0"32,0 0 61,0 0 64,-21-21-142,22 0 1,-22 0 0,21 21-16,-21-21 15,0 0 16,0-1-15,0 1 93,21 21-93,-21 21 125,0 43-126,0-43-15,0 43 16,0-22-16,0 21 16,0-20-16,0-1 0,0 22 15,0-22-15,21-21 0,-21 0 16,0 0-16,0 1 0,42 20 15,-20-42-15,-1 0 0,0 0 16,0 0-16,0 0 0,0 0 16,1 0-16,20-21 0,43-22 15,-64 1-15,0 21 0,21 0 16,-21-22-16,1 1 16,-1-21-16,0 20 0,-21 1 15,21-22-15,-21 43 16,0-21-16,0 0 0,0 20 15,0 1-15,0 42 32,0 1-32,-21-1 0,21 0 15,0 21-15,-21 1 0,21-1 16,0-21-16,-21 21 0,21 1 16,0-1-16,0 0 0,0-20 0,0-1 15,0 21-15,0-21 0,0 22 16,21-43-16,0 21 0,21-21 15,1 0-15,20 0 16,-42 0-16,22 0 0,20-21 16,-42-1-16,22 1 0,-22 0 15,21-21-15,0 21 0,22-64 16,-43 64-16,21-22 0,-20 1 16,-1 21-16,0-21 0,0 20 15,-21 1-15,0 0 0,0 0 16,-21 21-1,0 0-15,0 21 0,21 0 16,0 0-16,0 1 0,-22 20 16,22-21-16,0 21 0,0 22 15,0 42 1,0-85-16,0 0 0,0 21 16,0-20-16,0-1 15,-21-21 1,0 0-1,21-21-15,-21-1 16,21 1-16,-21 0 0,21 0 0,-21-21 16,-1 20-16,22 1 15,-21 21-15,21 21 32,0 1-32,0-1 15,0 0-15,0 0 0,21 0 16,1 0-16,-1 1 0,0-22 15,0 21-15,0-21 0,0 0 16,22 0-16,41 0 0,-41 0 16,-1 0-16,0 0 0,1 0 15,105-43-15,-106 43 16,1-21-16,-1-21 0,0 21 16,1 0-16,-1-22 0,-21 1 15,21 0-15,-20 20 0,-1-20 0,0-43 16,-21 64-16,0-21 15,0 21-15,-21 21 16,0 0-16,-1 21 0,-20 0 16,0 0-16,21 0 0,-1 22 15,-20 41-15,42-41 0,0 20 16,0-20-16,21 20 16,0-42-16,22 0 15,-22 1-15,21-1 0,1-21 0,-22 21 16,85-21-16,-64 0 15,0 0-15,43 0 0,-43 0 0,1-21 16,-22 21-16,21-21 0,-21 21 16,-21-22-16,0 1 15,0 0-15,0 0 0</inkml:trace>
  <inkml:trace contextRef="#ctx0" brushRef="#br0" timeOffset="21193.35">1249 3958 0,'0'0'0,"-43"-21"15,65 21 17,-1 0-32,21 0 15,22 0-15,-1 0 0,1 0 16,-1 0-16,85-21 15,-84 21-15,-1 0 0,1 0 0,42-21 16,-85 21-16,42 0 16,-42 0-16,-42 21 31,0-21-31,0 0 0,0 0 16</inkml:trace>
  <inkml:trace contextRef="#ctx0" brushRef="#br0" timeOffset="21585.13">1693 3916 0,'0'0'0,"0"85"31,0-64-31,0 0 0,0 21 16,0 1-16,0-1 0,0 0 0,21 1 15,-21-1-15,22 0 0,-22 64 16,21-64-16,0 22 0,-21-22 15,21 22-15,-21-22 0,0 64 16,0-64-16,0 22 0,0-22 16,0 0-16,0 1 0,-21-22 15,0 21-15,0-21 0,-1 1 0,-20-1 16,21-21-16,-21 0 16,-22 0-16,43 0 15,-64-43-15,43 22 16,21-21-16,-43-22 0,43 22 15,-21-64-15,21 64 16,-1 0-16,22 20 0,-21-20 0,21 21 16,0-21-16,0 20 15,21 22-15,1 0 16,-1 0-16,0 0 0,21 0 16,-21 0-16,22 0 0,-1 0 15,0 22-15</inkml:trace>
  <inkml:trace contextRef="#ctx0" brushRef="#br0" timeOffset="22947.35">2498 4509 0,'0'-22'0,"0"44"0,-22-65 15,1 22-15,0 0 16,0 21-16,-43-21 0,43 21 15,-42 0-15,42 0 16,-1 0-16,-20 42 0,21-21 16,-21 43-16,42-43 15,0 21-15,-22 43 16,1-43-16,0 43 16,21-43-16,0 1 0,0 41 15,0-63-15,0 22 0,42-1 16,-20-42-16,-22 21 0,21-21 15,0 0-15,0 0 0,43-21 16,-43 0-16,63-43 16,-62 22-16,-1 0 15,0-1-15,0 1 0,0 0 0,0-1 16,22-41-16,-22 41 16,-21 1-16,0 0 0,0 21 0,0-43 15,0 85 16,0 0-31,0 22 16,0-22-16,0 0 0,0 21 16,0-20-16,0 20 0,0-21 0,0 21 15,42 64 1,-42-63-16,21-22 0,1 21 16,-1-21-16,21 0 15,-21-21-15,22 0 0,-1 0 16,-21-21-16,21 0 0,1-21 15,-22 21-15,0-1 0,0-20 16,0 21-16,1-21 0,20-22 16,-21 22-16,-21-1 15,21-20-15,-21 42 0,21 0 0,-21-1 16,0 1-16,0 42 16,0 1-1,0-1-15,0 0 16,0 42-16,0-41 0,0 20 15,-21-21-15,21 21 0,0 1 16,0 41-16,0-62 16,0-1-16,0 0 0,21-21 15,43 0 1,-43 0-16,21 0 0,-20 0 0,20-21 16,-21 21-16,64-64 15,-64 43-15,0-21 0,21-1 16,-42-20-16,0 42 15,0-22-15,0 22 0,0-42 16,0 42-16,0-1 0,0 1 16,0 0-16,-21 21 0,21-21 15,21 21 1,1 0-16,62 0 16,-41 0-1,-1 0-15,64 0 0,-64 0 0,43 0 16,-43 0-16,0 0 15,22 0-15,-43 0 16,0 0-16,-42 0 31,0 0-31,0 0 16,0 21-16,-1-21 0,-41 42 16,42-42-16,-22 22 0,22-1 0,0 21 15,-21-21-15,21 0 0,-1 22 16,-20-22-16,21 21 0,0 1 0,0-1 15,-22 43-15,43-22 16,0-42-16,0 22 16,0-1-16,0-21 0,43-21 15,-22 21-15,0-21 16,42 0-16,-20 0 0,-22-21 16,64-42-16,-43 41 15,-21 1-15,21-21 0,-20 21 16,-1-22-16,0 22 0,-21-21 0,21 0 15,-21-1-15,21 22 0,-21-21 16,0-1-16,0-20 0,0 42 16,0 0-16,0-1 0,0 44 31,0-1-31,-21 0 0,21 0 16,0 21-16,0-20 0,0 41 15,0-21-15,0-20 0,0 41 16,0-42-16,21 0 0,-21 1 15,21-1-15,22 0 16,-22-21-16,0 0 0,0 0 16,0 0-16,1 0 0,-1-21 15,0 0-15,0-1 0,0 1 16,-21 0-16,21 0 0,-21 0 0,22 0 16,-1-1-16</inkml:trace>
  <inkml:trace contextRef="#ctx0" brushRef="#br0" timeOffset="25324.57">4974 4318 0,'0'21'0,"21"-21"47,0 0-16,-21-21-31,22 0 16,-22 0-16,0 0 0,21 21 15,-21-22-15,21 1 0,-21 0 16,0 0-16,0 0 0,0 0 16,0-1-16,0 1 0,0 0 15,0 0-15,-21 21 0,-22 0 16,22 0-16,0 0 0,-42 21 16,41-21-16,-20 21 0,21 0 15,0 22-15,0-22 0,-1 0 0,22 21 16,-21-20-16,21-1 0,0 21 15,0-21-15,0 22 0,0-22 0,21 21 16,1-21-16,-1 0 0,21 22 16,-21-22-16,22 21 15,-22-21-15,0 1 0,21 20 16,-42-21-16,0 0 16,21 0-16,-21 1 0,0-1 0,0 0 15,-21 0-15,0-21 0,-21 0 16,21 0-16,-22 0 15,1 0-15,0 0 0,-1 0 0,1 0 16,0-21-16,-1 0 0,22 0 0,-21-1 16,21 22-16,-1-21 0,1 0 15,0 0-15,-21-43 0,42 43 16,0 0-16,0 0 16,21 42 15,-21 0-31,21 0 0,0 1 15,0-1-15,1 0 0,20 21 16,-21-21-16,0 22 0,22-22 16,-22 21-16,21-21 0,0 22 0,-20-22 15,20 0-15,0-21 0,1 21 16,20-21-16,-21 0 0,-20 0 16,41 0-16,-21-21 0,1 0 15,-22 0-15,0-22 16,43 1-16,-43 0 15,0-1-15,-21 22 0,21-21 16,0 0-16,22-22 0,-22 22 16,0-1-16,0 22 0,0 0 15,-21 0-15,0 0 0,21 0 0,1 21 16,-1 0-16,-21 21 16,0 0-16,0 0 15,0 0-15,0 0 16,21 1-16,-21-44 62,0 1-46,0 0-16,0 0 0,0 0 16,-21 21-16,0-21 15,-1 21 1,1 0-1,21 21 1,-21-21-16,21 21 0,0 0 0,-21 0 16,21 0-16,0 1 0,0-1 15,0 21-15,0-21 0,0 0 16,0 1-16,0 20 0,0-21 16,0 0-16,0 22 0,0-22 0,21 21 15,0-21-15,0 0 16,1-21-16,-1 0 0,21 0 15,-21 0-15,0 0 0,85-21 16,-85 0-16,22 0 16,-22 0-16,0 0 0,64-43 15,-64 43-15,0-21 0,0 20 16,0 1-16,1-21 0,-1-22 16,-21 43-16,0 0 15,0 0-15,-21 42 31,21 0-31,0 0 0,-22 1 16,22-1-16,-21 0 0,21 0 16,-21 0-16,21 0 0,0 1 0,0 20 15,0-21-15,0 0 0,0 0 16,42 22 0,-20-43-16,-1 21 0,21-21 15,0 0-15,-20 0 0,-1 0 16,0-21-16,0 0 0,0 21 0,0-22 15,1 1-15,-1 0 0,0 0 0,21-21 16,-42 20-16,0 1 16,21 0-16,-21 0 0,0-43 15,0 43-15,0 42 32,-21 1-32,21-1 0,0 0 15,0 0-15,-21 0 0,21 0 16,0 1-16,-21-1 0,21 0 15,0 0-15,0 0 0,0 0 0,0 1 16,0-1-16,21-21 31,-21-21-15,21-1-16,-21 1 16,0 0-16</inkml:trace>
  <inkml:trace contextRef="#ctx0" brushRef="#br0" timeOffset="25503.31">6435 4382 0,'-22'-22'0,"44"44"0,-65-65 0,22 22 0,21 0 16,-21 0-16,0 0 0,21-1 15,-21 22-15,21-21 16,-22 21 0,22 21-1,64 43 1,-43-43-16,0 0 15,0-21-15,1 21 0,20-21 0</inkml:trace>
  <inkml:trace contextRef="#ctx0" brushRef="#br0" timeOffset="25915.07">6985 4318 0,'0'0'16,"-21"-21"-16,0 21 0,-22-21 15,22 21 1,0 0-16,21 21 0,0 0 0,-21 0 16,21 0-16,-21 1 0,21 20 15,-22-21-15,22 21 0,0 1 16,-21 41-16,0-20 0,0-1 16,0 64-16,0-63 0,21 21 15,-22-22-15,22 22 0,0-1 16,-21-20-16,0 21 0,0-1 0,0 22 15,0 63-15,-1-84 0,22-21 16,0 20-16,-21-20 0,21 20 16,-21-20-16,21 42 0,0-64 15,-21 43-15,21-64 16,-21-21 0,21-21-16,0 0 0,0-1 15,0 1-15,0 0 0,0-21 16,0-1-16,21 1 0,-21 0 0,21-22 15,-21 1-15,21-1 0,0 1 0,1-85 16,-1 63-16,0 0 16,-21 1-16,21-1 0,0-21 0,0 21 15</inkml:trace>
  <inkml:trace contextRef="#ctx0" brushRef="#br0" timeOffset="26197.93">6752 4720 0,'0'-42'0,"0"84"0,21-126 0,-21 41 0,0 22 15,0-21-15,0 21 16,0-1-16,0-20 0,0 21 15,21 0-15,1 21 16,-1-21-16,0 21 16,21 0-16,1 0 0,-1 21 15,-21 0-15,0 0 0,22 0 16,-22 0-16,0 43 16,-21-22-16,0-21 0,0 22 0,0-22 0,0 21 15,-21-21-15,-43 22 16,43-22-16,-21 0 0,21 0 0,-22 0 15,22-21-15,0 0 0,0 0 0,0 0 16,-1 0-16,1 0 16,21-21-1,21 0-15,1 21 0,-1-21 16,0 0-16,21 0 0,-21-1 0,1-20 16,-1 21-16</inkml:trace>
  <inkml:trace contextRef="#ctx0" brushRef="#br0" timeOffset="26464">7556 4128 0,'0'0'0,"22"-22"0,-22 1 15,0 0-15,0 0 0,0 42 32,-64 85-17,43-64-15,0 43 16,0-22-16,-1-20 0,1-1 15,21 0-15,0 1 0,-21 41 16,21-62-16,0 20 0,0-21 16,0 0-16,21 64 15,0-64-15,1-21 16,-1 0-16,0 0 0,0 0 16,0-21-16,0 21 0,-21-21 15</inkml:trace>
  <inkml:trace contextRef="#ctx0" brushRef="#br0" timeOffset="26651">7260 4445 0,'-21'-21'0,"42"42"0,-42-63 16,42 21-1,0 21-15,0 0 16,1 0-16,-1 0 0,21 0 0,-21 0 15,22-22-15,-22 22 0,21 0 16,0 0-16,-20-21 0,20 21 0,0-21 16</inkml:trace>
  <inkml:trace contextRef="#ctx0" brushRef="#br0" timeOffset="29475.33">8149 4339 0,'0'0'16,"0"21"0,0 1-1,21-22-15,0 0 0,1 0 0,-1 0 16,0 0-16,21-22 0,-21 1 0,1 21 16,20-21-16,0 0 0,-21 0 15,22 0-15,-22-1 0,21 1 0,-21 0 16,22-21-16,-22-1 15,-21-20-15,0 21 16,0-1-16,0 22 16,-21 21-16,0-21 0,-1 21 15,-20-21-15,21 21 0,-43 0 0,22 0 16,0 21-16,21 0 16,-1 0-16,1 0 0,-21 22 15,42-1-15,0-21 0,0 43 16,0-43-16,21 0 0,0 0 15,0 0-15,1 1 0,20-1 16,-21-21-16,21 0 0,-20 0 0,-1 0 16,0 0-16,0 21 15,-21 0 1,-21-21 0,-21 21-16,20 0 0,1 1 0,-21 20 15,-22 21-15,43-41 16,0 20-16,0-21 15,0 21-15,-22 43 0,43-64 16,0 22-16,0-22 0,0 0 0,0 0 16,0 21-16,22-42 15,-1 0-15,21 0 0,-21 0 16,0 0-16,22-21 0,-22 0 16,0 21-16,0-21 0,0-21 15,1 20-15,20 1 0,-21 0 0,21-42 16,1 41-16,20-41 15,-42 21-15,22-1 0,-1 22 16,0-21-16,1 21 0,41-22 16,-20 43-16,-22 0 15,-21 0-15,1 0 0,-1 21 0,-21 22 16,0-22-16,0 0 0,0 43 16,-21-43-16,-1 0 15,-20 42-15,42-41 0,-42 20 16,42-21-1,-21 0-15,21-42 32,21 0-17,0 0-15,0 0 16,0-1-16,0 1 0,22-21 16,-22 0-16,0 20 0,0-20 15,43-21-15,-43 41 0,0 1 16,0 0-16,0 0 0,1 0 15,-44 42 17,1-21-32,0 21 0,0 0 0,0 0 15,0 1-15,-1 20 16,1 0-16,21-21 0,-21 22 16,21-22-16,0 0 0,0 0 0,0 0 15,0 1-15,0-1 0,21 0 16,22 0-16,-22-21 15,0 0-15,0 0 0,21 0 0,-20 0 16,62 0-16,-41 0 0,-1 0 16,0 0-16,43-42 0,-43 42 15,22-43-15,-43 22 16,0 0-16,0-21 0,-21 21 16,0-43-1,0 43-15,0 0 0,-21 0 16,0-1-16,0 22 0,0 0 0,-22 0 15,22 0-15,0 22 0,21-1 16,-21 0-16,0 0 0,21 0 16,-22 22-16,22-22 0,0 0 0,0 42 15,0-41-15,0-1 16,22 0-16,-1 0 0,0 0 0,0 0 16,21 1-16,1-22 0,-22 0 15,21 0-15,1 0 0,-22 0 16,42 0-16,-20-22 15,-22 1-15,21 0 0,0 0 0,-20 0 16,-1 0-16,21-22 16,-21 22-16,22-42 0,-22 41 15,0-20-15,21 0 16,1 21-16,-1-22 16,-21 43-16,0 0 0,-21 21 31,0 1-31,0-1 15,0 0-15,0 0 0,0 0 16,0-42 31,0 0-47,0 0 16,0 0-16,0-1 15,0 1-15,0 0 0,0 0 16,-21 0-16,0 21 15,21-21-15,-21 21 0,0 0 16,21 21-16,-22 0 16,1 0-16,21 0 0,-21 0 15,0 22-15,0-22 0,21 0 0,-21 21 16,-1-20-16,22 20 0,0-21 0,0 0 16,0 43-1,0-43-15,22 0 0,-1 0 0,0 0 16,0-21-16,0 22 0,22-22 15,-22 0-15,21 0 0,-21 0 0,43 0 16,-22 0-16,-21-22 0,43 1 16,-43 0-16,0 21 0,0-21 15,0 0-15,-21 0 0,22-43 16,-1 43-16,-21-21 0,21-1 16,-21 1-16,0 21 0,0-22 15,0 65 16,-21-22-31,21 21 0,-21 0 16,-1 0-16,22 21 0,0-20 0,0-1 16,-21 21-16,21-21 15,0 0-15,0 1 0,0-1 0,0 0 16,0 0-16,21-21 0,1 0 16,-1 0-16,21 0 15,-21 0-15,0 0 0,43-21 16,-43 21-16,21-42 15,-20 42-15,-1-22 0,0 1 0,0 0 16,0-21-16,22-1 0,-1-20 16,-42 21-1,21-22-15,0 43 0,-21 0 0,0 0 16,0 42 0,0 0-16,-21 0 15,0 0-15,21 0 0,-21 22 16,0 20-16,-1-42 0,22 1 15,0 20-15,0-21 0,0 0 16,0 22-16,0-22 0,43 0 16,-22-21-1,0 0-15,0 0 0,0 0 16,1 0-16,20 0 0,-21-21 0,0 21 16,0-21-16,1-1 0,20-20 15,-21 0-15,21-85 16,1 21-16,-43 64 15,21-22-15,0 1 0,0-64 16,0 84-16,-21 1 0,0-43 16,22 64-16,-22-21 15,0 63 1,-22 0-16,22 21 0,-63 85 16,63-63-16,-21-1 15,0-20-15,-1 20 0,1-20 16,21 20-16,0-21 0,-21 1 15,21-1-15,-21 22 0,21-22 16,0-21-16,0 0 0,0 0 16,0 1-16,42-1 0,-21-21 0,1 21 15,20-21-15,-21 0 16,0 0-16,43-21 16,-43 0-16,0 21 0,21-43 15,1 22-15,-22-21 0,0 21 0,0-1 16,-21-20-16,21 0 0,1 21 15,-22-22-15,21-20 16,-21 42-16,-21 42 16,-1 0-1,22 0-15,-21 0 0,21 0 0,0 22 16,-21-22-16,21 64 16,0-64-16,0 0 15,0 21-15,0-21 0,21 22 16,0-22-16,1-21 15,-1 0-15,0 0 0,0 0 16,43 0-16,-43 0 0,0 0 16,21 0-16,1-21 0,-22 0 15,21-1-15,-21 1 16,-21-21-16,21 21 0,1-22 0,-22 22 16,0-21-16,0 21 0,0-22 0,0 22 15,0-21-15,-22 21 0,1 0 16,0-1-16,0 22 0,0 0 0,0 0 15,-1 0-15,-20 0 0,21 22 0,0-1 16,0-21-16,-1 21 0,-20 21 16,21-21-16,21 1 15,-21-1-15,21 0 0,0 0 16,0 0-16,21-21 16,0 0-16,0 0 0,0 0 15,1 0-15,-1 0 0,0 0 16</inkml:trace>
  <inkml:trace contextRef="#ctx0" brushRef="#br0" timeOffset="29898.94">12509 4382 0,'0'0'0,"0"-22"0,-21-62 31,21 63-31,0-1 0,0 1 16,0 0-16,0 0 0,21 21 15,1-21-15,-1 21 16,0 0-16,0 0 0,0 21 16,0-21-16,1 21 0,-22 43 15,0-43-15,0 0 0,21 21 16,-21 1-16,0-22 0,0 21 0,0 22 16,-21-43-16,21 0 0,0 0 15,-22 0-15,22 0 16,-21 1-16,0-22 0,21 21 15,0-42 17,0-1-32,0 1 0,0 0 15,0 0-15,0 0 0,0 0 16,0-1-16,0-20 16,0 0-16,21 21 0,0-43 15,1 43-15,-22 0 0,0-22 16,21 22-16,0 21 0,0-42 15,-21 21-15,0 0 0,0-1 16,0 1 0</inkml:trace>
  <inkml:trace contextRef="#ctx0" brushRef="#br0" timeOffset="30169.79">11388 3958 0,'0'0'0,"0"21"0,21-21 32,21 0-32,-21 0 0,22 0 0,20 0 15,85 0 1,-84 0-16,42 0 15,-64 0-15,0 0 0,43 0 16,-64 0-16,0 0 0,0 0 16,1 0-16,-22-21 15,0 0-15</inkml:trace>
  <inkml:trace contextRef="#ctx0" brushRef="#br0" timeOffset="30770.39">14055 3831 0,'0'0'0,"0"-63"31,0 42-15,-22 21-1,1 0-15,21 21 0,-21 0 16,0 21-16,0-21 15,0 22-15,21-1 0,-22 22 0,22-22 16,-21 21-16,0-20 0,0 20 16,0-20-16,21 20 0,-21-21 0,-22 43 15,22-43-15,0 43 16,21-64-16,0 0 16,21-21 15,0 0-16,0-21-15,1 0 0,-22 0 16,21 0-16,0 0 0,-21-22 16</inkml:trace>
  <inkml:trace contextRef="#ctx0" brushRef="#br0" timeOffset="31298.89">13758 4170 0,'0'0'0,"-21"0"0,0 0 0,0 0 16,0 21-16,21 0 15,0 0 1,63-21 0,-21 0-16,-20 0 0,20 0 15,0 0-15,1 0 0,-1 0 16,0-21-16,22 0 0,-22 21 0,64-42 16,-64 21-16,1 21 15,-1-22-15,0 1 0,-21 0 0,43-21 16,-64 21-1,-21 21 1,0 0-16,21 21 16,-22 0-16,1 0 0,0 21 15,0-20-15,0 62 16,0-63-16,-1 22 0,22-1 0,-21 0 16,21-20-16,0 20 15,0-21-15,0 21 0,0-20 0,21 20 16,22-42-16,-22 0 0,0 21 15,21-21-15,1 0 0,-22 0 0,64-21 16,-64 0-16,63 0 16,-62-22-16,20 22 0,0-21 15,-21-1-15,-21 22 0,0-21 16,0 0-16,0-1 0,-21-41 16,0 62-16,-21-20 15,-22 0-15,43 21 0,-21-1 16,-43 22-16,43 0 0,21 0 15,-22 0-15,1 0 0,21 22 16,0-1-16,-22 21 0,43-21 16,0 0-1,0 1-15,21-1 0,22 0 0</inkml:trace>
  <inkml:trace contextRef="#ctx0" brushRef="#br0" timeOffset="31697.73">16087 3874 0,'0'0'0,"0"-22"15,0 1-15,0 0 0,0 0 0,0 0 16,-22 21-16,22-21 0,-21 21 15,0 0-15,0 0 16,0 42-16,0-21 16,21 0-16,0 85 0,-22-42 15,22-1-15,0 1 0,-21 20 0,21 1 16,0 84-16,-21-84 16,21 21-16,-21-22 0,21 22 15,-21-21-15,0 105 16,-1-105-16,1 0 0,0-22 0,-42 107 15,41-107-15,-20 22 0,-21 21 16,20-43-16,22-21 0,0 1 16,0-22-16,0 0 0,21 0 15,21-42 1,0 0-16,0-21 0,21-22 16</inkml:trace>
  <inkml:trace contextRef="#ctx0" brushRef="#br0" timeOffset="32021.99">15790 4170 0,'0'0'16,"0"-42"-16,-21-1 0,21 1 0,0 0 16,0 20-16,21-41 15,0 42-15,43-22 16,-43 22-16,21 21 0,1 0 0,20 0 15,-20 0-15,41 43 16,-63-22-16,22 0 0,-43 64 16,0-43-16,0 21 0,-43 22 15,22-64-15,-21 22 16,0-1-16,-1-21 0,22 0 0,-21 0 16,-1 1-16,22-1 0,0-21 0,0 0 15,0 21-15,42-21 31,0-21-31,0 21 16,0-21-16,22-1 0,-22 1 0,0 0 16</inkml:trace>
  <inkml:trace contextRef="#ctx0" brushRef="#br0" timeOffset="32348.5">16362 4191 0,'0'0'0,"21"0"16,0 0-16,0-21 15,0 0-15,1 21 16,-1-21-16,0-1 0,0 22 16,0-21-16,0 0 0,22-21 15,-22 42-15,0-21 0,-21-1 16,21 1-16,-21 0 0,0 0 16,-21 21-16,0 0 15,0 0-15,-22 0 16,-41 42-16,41 1 0,22-22 15,-63 42-15,62-20 16,1-22-16,21 42 0,0-42 16,21 64-16,1-85 15,-1 21-15,21 0 0,-21-21 16,22 0-16,20 0 16,-21 0-16,1 0 0,-22 0 15,21 0-15,64-42 16,-85 21-16</inkml:trace>
  <inkml:trace contextRef="#ctx0" brushRef="#br0" timeOffset="32714.32">16954 4022 0,'0'-21'15,"0"42"-15,0-64 0,0 22 0,0 0 16,0 0-16,0 0 0,0 0 16,0-1-16,0 1 0,22 21 15,-1 0-15,0 0 16,0 0-16,0 0 0,0 0 0,1 0 15,20 21-15,-42 1 16,42 41-16,-42-21 16,0 85-16,0-84 15,0-22-15,0 21 16,-21-21-16,0 22 0,0-43 16,0 0-16,21 21 0,-22-21 15,22-21 1,0 0-16,0-1 0,0 1 15,0 0-15,22 0 0,-22-21 16,21 20-16,0-20 0,21-43 16,-21 43-16,1 21 15,20 0-15,-21 0 0,0-1 0,43 22 16,-43 0-16,0-21 16,21 21-16,-20 0 0,-1 21 15</inkml:trace>
  <inkml:trace contextRef="#ctx0" brushRef="#br0" timeOffset="34597.26">17568 4149 0,'0'21'0,"0"-42"0,0 63 0,0-21 15,21-21 1,1 0-16,-1 0 0,21-21 16,-21 0-16,22 21 0,-1-21 15,-21 0-15,64-43 16,-43 43-16,-21 0 0,22-22 0,-22 22 15,0-21-15,0 21 0,21-43 16,-42 22-16,22 21 0,-22-43 16,0 43-16,0-21 15,-22 42-15,1 0 0,-42 0 16,42 0-16,-1 21 16,1 0-16,0 0 0,0 22 15,0-22-15,0 21 0,-1 0 0,1 64 16,0-42-1,21-1-15,-21 85 0,0-84 0,21 21 16,-21 63-16,-1-85 0,22 22 16,-21 21-16,0-22 15,-42 170-15,20-169 16,22 0-16,-64 105 0,64-105 16,-21 0-16,-22 105 15,22-126-15,21 20 0,-21-20 0,20-1 16,1 1-16,21-1 0,0-20 0,0-1 15,0 0-15,0-21 0,21 1 16,22-22-16,-22 0 0,21-22 16,22 1-16,-22-21 0,85-22 15,-63 22-15,-1 21 0,-21-43 16,85-20-16,-84 20 0,41-63 16,-62 43-16,20 20 15,-42-21-15,0 1 0,0-1 0,0 0 16,-21-105-16,0 105 0,-1 1 15,-20-1-15,0 0 0,-1 22 16,22 20-16,-21 1 0,21 0 0,0 21 16,-1-22-16,1 22 15,21 0-15,0 0 16,21 21-16,43-21 16,-43 21-16,21-22 0,-20 1 15,20 0-15,0 21 0,1-21 0,-1 0 16,0-22-16,1 22 0,-22 0 0,21-21 15,0-1-15,-20 1 0,20 21 16,-21-21-16,0-1 0,22-20 16,-43 20-16,0 22 0,21-21 15,-21 0 1,-21 42 0,-1 0-16,1 21 15,0 0-15,0 0 0,21 21 16,-21 1-16,21-22 0,-21 21 15,21 22-15,0-22 16,0 0-16,0-20 0,0-1 0,0 0 16,42 21-16,-21-21 15,0-21-15,22 0 0,-1 0 16,-21 0-16,21 0 0,-20 0 16,20 0-16,0 0 0,22-42 15,-43 21-15,21 0 0,-21-22 16,1 1-16,-1 21 0,0-64 15,-21 43-15,0 0 0,0 20 16,0-20-16,0 21 0,-21-21 16,-22 20-16,22 1 0,-21 21 15,21 0-15,-22 0 0,-41 0 16,41 0-16,22 0 0,-21 21 0,21 1 16,0-1-16,-1 0 0,22 21 15,0 22 1,0-43-16,0 0 0,22 0 0,-1 0 15,21 1-15,-21-1 0,22-21 16,-22 21-16,63-21 0,-41 0 16,-22 0-16,21 0 0,1 0 15,-1 0-15,21-42 0,-20 42 16,-22-43-16,42 1 16,-41 21-16,41-43 15,-63 43-15,21 0 0,0 0 16,-21 0-16,0 42 15,0 0 1,-21-21-16,21 21 0,0 0 16,0 22-16,0-22 0,0 21 15,0-21-15,0 0 0,0 1 16,0-1-16,21 0 0,1 0 16,-1-21-16,0 21 0,0-21 0,0 0 15,64 0-15,-43 0 16,43 0-16,-43-21 0,-21 0 15,64-21-15,-43 20 16,-20-20-16,-1 0 0,0 21 16,0-22-16,0 22 0,-21 0 0,21 0 15,-21 0-15,0-1 0,-21 22 32,0 0-32,0 22 0,0-1 15,0 0-15,-1 21 0,1 22 16,0-43-16,0 21 0,0-21 0,21 22 15,0-22-15,-21 42 16,21-41-16,0-1 0,-22-21 16,22-21 15,0-1-31,0 1 0,0-21 16,0 21-16,22-22 15,-1 22-15,0-21 0,0 0 0,0 20 16,22-20-16,-22 21 0,21-21 15,-21 20-15,22 1 0,-22 21 0,21-21 16,-21 21-16,0 0 0,1 0 0,20 0 16,-21 21-16,-21 0 15,21 1-15,0 41 0,-21-21 16,0 22 0,0-22-16,0-21 0,0 22 0,0-22 0,0 21 15,-21-21-15,21 1 16,-21-1-16,21 0 15,-21-21-15,21-21 16,0 0-16,0-1 16,0 1-16,0 0 0,0 0 0,21-64 15,-21 64-15,64-64 16,-43 64-16,0-21 16,21 21-16,22-43 0,-22 43 15,-21 0-15,22 0 0,-1 21 16,0 0-16,-21 0 0,1 21 0,-22 21 15,0 1-15,0-1 16,0 43-16,-22-43 16,-20 85-16,21-85 15,0 1-15,-22 20 16,43-42-16,-21 0 0,21 1 0,-21-1 16,21 0-16,-21 0 15,0 21-15,0-20 0</inkml:trace>
  <inkml:trace contextRef="#ctx0" brushRef="#br0" timeOffset="35473.86">2159 6054 0,'0'-21'0,"0"42"0,0-64 0,0 22 16,0 0-16,-21-21 15,21 21-15,-21-1 0,-1 22 16,1 0-16,0 0 0,0 0 15,0 0-15,-22 0 0,-20 64 16,21-43-16,-43 64 16,43-43-16,20 22 0,-20-22 0,21 43 15,0-22-15,0 1 0,-1 63 16,22-64-16,0 43 16,22-64-16,-1 1 0,42 20 15,-42-42-15,22 0 16,-1-21-16,0 0 0,1 0 15,63 0-15,-43-21 0,1-21 16,-1 21-16,22-22 0,-1 1 16,-20-21-16,84-43 0,-84 42 15,-1 1-15,-21-1 16,-20 1-16,20-1 0,-42 1 0,0-64 16,-21 63-16,-22-20 15,1 41-15,0-20 0,-85-43 16,63 64-16,1 20 0,-64 1 15,63 21-15,1 21 0,20 1 16,1 20-16,-21 0 0,41 1 16,-20 20-16,0 1 0,21-1 0,-1 1 15,1-22-15,0 21 0,0 64 16,21-63-16,0-1 0,21 1 16,0-22-16,0 22 0,64-1 15,-43-20-15,1-22 0,20-21 16</inkml:trace>
  <inkml:trace contextRef="#ctx0" brushRef="#br0" timeOffset="35796.67">3217 6202 0,'0'-21'0,"0"42"0,-21-42 15,0 21-15,0 0 16,0 21-16,21 21 0,-22 22 15,1-22-15,21 0 0,-21 22 16,21-1-16,0 128 16,-21-128-16,21 1 0,0 21 0,-21-1 15,21 1-15,-43 190 16,22-169-16,21-21 0,-42 105 16,42-105-16,-21-1 15,0 1-15,21-21 0,-22-1 16,22 43-16,0-85 0,0 0 15,0 0-15,0-42 16,0 0-16,22-21 16,-1-1-16,0-62 0,0 41 15,0 1-15,22-107 0</inkml:trace>
  <inkml:trace contextRef="#ctx0" brushRef="#br0" timeOffset="36085.51">3196 6731 0,'0'-85'0,"0"170"0,-21-233 0,21 84 15,-21 1-15,0 21 0,-1-1 0,22 1 16,0 0-16,0 20 0,0 1 16,0 0-16,0 0 0,0 0 0,22 0 15,-1 21-15,42 0 16,-20 0-16,-1 21 0,-21-21 16,21 21-16,-20 21 0,20-21 15,-21 22-15,-21-22 0,0 21 0,0 1 16,-21 20-16,0-21 0,0-20 15,-22 20-15,22-21 16,-85 43-16,85-43 16,0-21-16,0 0 0,21-21 31,21-1-31,0 1 16,0 21-16,0-21 0,1 0 15,20 21-15</inkml:trace>
  <inkml:trace contextRef="#ctx0" brushRef="#br0" timeOffset="36666.18">3535 6541 0,'0'0'16,"21"0"-16,0 0 0,0-22 0,0 22 15,-21-21-15,22 0 0,-1 21 0,0-21 16,-21 0-16,21 0 16,21-43-16,-20 43 0,-22 0 15,0-22-15,0 1 16,0 0-16,-22 21 15,-20 21-15,21 0 0,0 21 16,0 0-16,-1 0 0,1 0 16,0 0-16,-21 64 0,42-43 15,0 1-15,0-1 0,0 0 16,0-20-16,0 41 0,21-42 16,0 0-16,21 22 0,-20-43 15,20 0 1,-21 0-16,0 0 0,0 0 0,22-21 15,-22-1-15,0 1 0,0 21 16,0-42-16,1 21 0,62-64 16,-63 43-16,1-1 0,-1 1 15,0 21-15,0-21 0,43-1 16,-43 22-16,0 21 0,0 0 16,0 0-16,0 42 15,-21-20-15,0-1 16,0 0-16,0 42 0,0-20 15,0 20-15,0-20 0,0-22 16,0 0-16,0 0 0,0 0 16,0 0-16,0-42 31,0 0-15,0 0-16,0 0 0,0 0 15,0-1-15,0-20 0,0-21 16,0 41-16,0-20 0,22 0 15,-1-1-15,0 22 16,0 0-16,0 21 0,0 0 0,1 0 16,-1 0-16,0 0 0,21 0 0,-21 21 15</inkml:trace>
  <inkml:trace contextRef="#ctx0" brushRef="#br0" timeOffset="38556.08">5228 6392 0,'0'-21'16,"0"42"-16,0-63 0,0 21 0,0 0 15,0 0-15,0-1 0,0 1 0,0-21 16,-63 0-16,41 20 16,1 1-16,-42-21 0,42 21 15,-1 21-15,-20 0 16,21 0-16,-21 0 0,-1 21 15,1 0-15,21 0 0,-22 43 16,22-43-16,0 21 0,0 43 16,21-43-16,0 1 0,0 41 15,0-63-15,0 43 16,21-43-16,0 0 0,22 0 16,-22-21-16,21 0 0,43 0 15,-64 0 1,42-42-16,-41 21 0,20 0 15,0-22-15,-21 1 16,-21 21-16,22-21 0,-1 20 16,-21-20-16,21 0 0,-21 21 0,0-22 15,0 22-15,0-21 0,0 21 16,0 42 0,0 0-1,0 0-15,-21 0 0,21 22 16,0-22-16,0 85 15,0-64-15,0-21 0,0 43 16,0-43-16,21 0 0,0 0 16,0 0-16,0-21 0,43 0 15,-22 0-15,1 0 16,-1-21-16,-21 0 0,21 0 16,-20-22-16,20 22 0,-21 0 15,21-21-15,-20-1 0,-1 1 0,0 0 16,21 21-16,-21-43 0,1 22 15,-22-1-15,21-20 0,-21 21 0,21-1 16,-21-20-16,0 20 0,0 1 0,0 21 16,0-21-16,-21 42 15,0 21-15,-1 0 16,1 21-16,0 1 0,21-22 16,-21 21-16,21 22 0,-21-22 15,0 0-15,21 1 0,0 84 16,0-85-16,0 0 0,0 1 15,0-1-15,42-21 0,-21 21 16,21-20-16,-20-1 0,-1 0 16,0-21-16,0 0 0,43 0 15,-43 0-15,0-21 0,42-22 16,-41 22-16,-1 0 0,0 0 16,0 0-16,-21 0 0,21-22 15,0 22-15,-21-21 0,0 21 0,22-1 16,-1-41-16,-21 42 15,0 0-15,0 42 16,0 0 0,0 0-16,0 0 0,0 0 15,-21 22-15,21-22 0,0 21 16,0-21-16,0 1 0,0 20 0,0-21 0,0 0 16,0 0-16,0 1 15,21-1-15,0-21 0,0 0 0,0 21 16,0-21-16,1 0 0,41 0 15,-42 0-15,0-21 0,43 0 16,-22-1-16,1-20 16,-22 0-16,0 21 0,0-1 15,0-20-15,22 0 0,-43-1 0,0 22 16,21 0-16,-21 42 31,-21 0-31,21 1 0,0-1 16,-22 0-16,22 0 0,-21 0 15,21 43-15,0-43 0,0 64 32,0-64-32,0 0 15,64-21-15,-43 0 16,0 0-16,0-21 0,0 21 16,1-21-16,-1-1 15,0 1-15,-21 0 0,0-42 16,0 41-16,0-20 15,-21 21-15,21 0 0,-43-22 16,22 22-16,21 0 0,-42 21 16,42-21-16,0 0 31,21 21-31,0 0 16,0 0-16,1-21 0,20 21 0,-21 0 15,21 0-15,-20 0 0,-1 0 16,21 0-16,-21 0 0,0 0 0,1 0 15,-1 0-15,-21 21 16,21 21-16,-21-21 16,0 22-16,0-1 15,0-21-15,0 21 0,-21-20 16,21-1-16,0 0 0,-21 0 16,21 0-16,0 0 15,0-42 16,0 0-31,0 0 16,0 0-16,0 0 0,21-1 0,0 1 16,0-21-16,21 0 15,1-1-15,-22 22 0,21 0 16,22-43-16,-22 43 0,-21 21 16,0-21-16,1 21 0,-22 21 15,0 0-15,0 1 16,0 20-16,0-21 0,0 21 15,0 1-15,0-22 0,-22 21 16,1 22-16,21-43 0,0 0 16,0 21-16,0-20 15,43-22-15,-22 0 16,63 0-16,-62 0 16,20 0-16,-21-22 0,0 22 15,22-21-15,-1-21 16,-21 21-16,0-22 0,0 22 0,22-42 15,-22 42-15,-21-22 16,0 1-16,21 21 0,-21 0 0,21-22 16,-21 22-16,0 42 31,-21 0-31,21 1 0,-21-1 0,21 21 16,0-21-16,-21 0 0,0 1 0,21 20 15,-22-21-15,22 0 16,0 0-16,0 22 0,0-22 0,0 0 15,-21-21-15,21 21 16,0-42 0,0 0-1,0 0-15,0 0 0,0-1 0,-21 1 16,0 0-16</inkml:trace>
  <inkml:trace contextRef="#ctx0" brushRef="#br0" timeOffset="38734.99">7218 5842 0,'0'0'0,"-21"-21"16,-1 0-16,1 21 0,0 0 0,0 0 16,0 0-1,21 21 1,-21-21-16,21 21 0,0 0 16,-22 0-1,1-21-15,0 0 16,-21 0-16,21 0 0</inkml:trace>
  <inkml:trace contextRef="#ctx0" brushRef="#br0" timeOffset="38928.87">5778 6011 0,'-21'22'16,"0"-22"-16,21 21 15,21-21 1,22 0-16,-22 0 0,21 0 15,0 0-15,1 0 0,63 0 16,-64 0-16,0 0 0,64 0 16,-64 0-16,1-21 0,20-1 15,-20 1-15,-22 21 0</inkml:trace>
  <inkml:trace contextRef="#ctx0" brushRef="#br0" timeOffset="40002.26">9313 5927 0,'0'-21'0,"0"42"0,0-64 15,0 22-15,0-21 0,0 21 0,-21-22 16,0 22-16,0 21 16,0 0-16,-1 0 0,1 0 0,0 0 15,-64 43-15,64-22 0,-63 63 16,62-41-1,-20 20-15,21-20 0,-21 20 0,20-21 0,1 22 16,-21 42-16,21-43 16,21-20-16,0 62 0,0-62 15,21-1-15,42 22 0,-41-43 16,62 0 0,-20-21-16,-1 0 0,43 0 15,-42-21-15,147-64 16,-147 43-16,-22 21 15,0-22-15,1 1 0,41-43 16,-62 43-16,-1 0 0,-21-1 0,0-63 16,0 64-16,-64-64 15,22 43-15,-64-64 16,43 84-16,20 22 0,1 0 16,0 21-16,-22 0 0,-42 42 15,64 1-15,-85 84 16,106-85-16,-22 22 15,22 41-15,21-41 16,0-22-16,0 64 0,21-42 0,1-22 16,41 21-16,-21-20 15,1-22-15,20 0 0,-20 0 16,-1 0-16,64-21 0,-43 0 16,-20 0-16,20-21 0,1 21 0,-22-21 15,21 0-15,22-43 16,-43 43-16,1-21 0,-1 0 0,-21 20 15,0-20-15,1 0 0,-1-22 16,0 22-16,-21 0 16,0 20-16,0 44 15,-21-1 1,0 0-16,21 21 0,-22-21 16,22 1-16,0 20 0,-21 0 15,-21 22-15,42-43 0,-21 21 16,21 1-16,-21-22 15,-1 21-15,1-42 16,21-21 0,0 0-1,0 0-15,0-22 0,21 22 16,1-21-16,20-22 16,0-20-16,1 41 0,-1 22 15,0-21-15,64-22 16,-42 43-16,-1 21 0,-21 0 0,22 0 15,-22 0-15,1 21 0,-1 0 0,0 1 16,-21-1-16,1 0 0,-1 42 16,0-20-16,-21-22 0,0 21 15,0-21-15,-21 43 0,0-43 16,21 0-16,-22 0 0,1 1 16,0-22-16,0 21 0,0-21 0,0 0 15,42 0 16,0-21-31,0-1 0</inkml:trace>
  <inkml:trace contextRef="#ctx0" brushRef="#br0" timeOffset="40470">11684 6244 0,'42'0'0,"-84"0"0,105-21 0,-20 21 0,-22-21 16,0 21-16,-21-21 0,0 0 0,0-1 15,0 1-15,0 0 16,0 0-16,0 0 0,-21-22 16,0 22-16,0 21 0,-22 0 15,22 0-15,-85 43 16,85-22-16,-64 42 16,43-20-16,21-1 0,-21 0 15,-22 64-15,43-64 16,0 43-16,21-43 0,0-20 15,21 41-15,0-63 0,21 21 16,22-21-16,-43 0 16,85-21-16,-64 0 15,-21 0-15,22 0 0,-22-22 0,21 22 16,-21-21-16,1-1 0,20 1 16,-21 21-16,21-64 15,-20 43-15,-22 0 0,21-22 16,-21 43-16,21 0 0,-21 0 0,0 42 15,-21 0-15,0 0 16,21 0-16,0 22 0,-22 20 16,22-42-16,0 22 0,0-1 15,0 0-15,0-21 0,22 43 16,-22-43-16,21 0 0,21 0 16,-21-21-16,0 0 0,43 0 15,-22 0-15</inkml:trace>
  <inkml:trace contextRef="#ctx0" brushRef="#br0" timeOffset="41173.6">13017 5757 0,'0'-21'16,"0"42"-16,0-63 0,0 21 0,0 0 16,-21 21-16,0 0 15,0 21 1,21 21-16,0-21 0,-21 22 16,0-1-16,-1 22 0,-20 84 15,42-106-15,-21 0 16,-21 43-16,42-43 0,0 1 15,-22-1-15,22 0 16,-21-20-16,21-1 0,0 0 0,21-21 16,1 0-1,-1-21-15,0 0 16,0-1-16,0 1 0,0-21 16,1 21-16,-1 0 0,42-43 15,-42 22-15,22-22 16,-1 1-16,0-1 15,-20 64-15,-22-21 0,0 42 16,0 0 0,0 1-16,0-1 0,0 21 0,0 0 15,0 1-15,0-22 0,0 0 16,0 21-16,21 43 16,0-64-16,0 0 0,21 1 15,-20-22-15,20 0 0,-21 0 16,21 0-16,-20 0 15,20-22-15,-21 22 0,21-21 0,1 0 0,-22 0 16,42-43-16,-20 43 0,-22-21 16,0 0-16,0-1 15,0-20-15,-21 20 0,0-20 0,0 21 16,0-22-16,0 22 0,0-1 16,0 1-16,0 0 0,-42-1 15,21 43-15,0 0 0,0 0 16,-43 64-1,43-43-15,21 0 0,-21 43 16,21-22-16,0-21 0,0 22 16,0-22-16,21 21 0,0-21 15,21 22-15,-20-22 0,-1-21 0</inkml:trace>
  <inkml:trace contextRef="#ctx0" brushRef="#br0" timeOffset="41479.42">13885 6160 0,'43'0'31,"-22"0"-31,0 0 0,0 0 16,0 0-16,85-43 15,-42 22-15,-22 0 16,-21 0-16,43 0 0,-43-1 16,-42 22 15,-22 0-31,22 0 0,0 0 0,-21 22 15,-1-1-15,22 0 0,-21 0 16,21-21-16,-1 21 0,-41 22 16,63-22-16,0 0 0,-21 21 15,21-21-15,0 1 0,21-1 16,0 0-16,21-21 16,-20 0-16,20 0 0,0 0 0,22 0 15,-22 0-15,22 0 0,-22 0 0</inkml:trace>
  <inkml:trace contextRef="#ctx0" brushRef="#br0" timeOffset="41926.17">14838 5757 0,'0'-21'16,"0"42"-16,0-84 0,0 42 0,0 0 0,0-1 16,-21 22-16,-1 0 0,1 22 15,0-1-15,21 21 0,0 0 16,-21-20-16,0 41 0,0 22 15,21-43-15,0 0 0,0 1 16,-22-22-16,22 21 0,-42 64 16,42-85-16,0 0 15,0 1-15,0-1 0,0 0 16,0-42 0,0 0-1,0-1 1,0 1-16,0 0 0,0 0 0,21-21 15,0 20-15,22-20 0,-22 0 16,64-22 0,-1 43-16,-41 21 15,-1 0-15,0 21 0,1 0 16,-22 1-16,0 20 0,-21-21 16,0 0-16,0 43 15,0-43-15,-42 0 0,20 0 0,1 0 16,-21 1-16,0-22 0,-1 21 0,1 0 15,0-21-15,20 0 0,-62 21 16,63-21-16,-22 0 16,43-21-1,0 0-15,21 0 16</inkml:trace>
  <inkml:trace contextRef="#ctx0" brushRef="#br0" timeOffset="42663.74">15960 5609 0,'0'-21'0,"0"42"0,0-63 15,0 63 16,0 0-15,0 0-16,0 22 0,0-1 0,-22 0 16,22 22-16,-21-22 0,21 22 0,0-22 15,0 0-15,0 1 0,-21-1 16,21 0-16,-42 43 16,42-64-16,0 22 0,0-1 0,-21-21 15,21 0-15,-22 0 0,22 1 16,0-1-16,0-42 31,0-1-15,0 1-16,0 0 0,0 0 15,0 0 17,0 0 124,0-1-141,22 22-15,-1-21 16,-21 0 0</inkml:trace>
  <inkml:trace contextRef="#ctx0" brushRef="#br0" timeOffset="46054.26">16002 5800 0,'0'0'0,"-21"0"0,21 21 0,-21-21 0,21 21 31,21-21 0,0-21-31,0 0 0,21 21 16,-20-21-16,-1 21 0,42-43 15,-42 43-15,1-21 0,-1 0 16,0 0-16,-21 0 0,0-1 16,0 1-16,0 0 0,0 0 15,-21 21-15,0 0 0,-22 0 16,-20 0-16,42 0 0,-22 0 15,22 21-15,-21-21 0,21 21 16,-22 43-16,22-43 0,21 0 16,-21 21-16,21-20 0,0 20 0,0 0 15,21-21-15,0 1 16,0-1-16,22 0 0,-22 0 16,21-21-16,-21 0 15,1 21-15,20-21 0,0 0 16,-21 0-16,1 0 15,-44 0 1,1 0-16,-21 0 0,-22 21 16,22-21-16,21 22 0,-21-1 15,-1-21-15,1 21 0,-22 21 16,43-21-16,0 22 0,0-1 16,0 0-16,21-20 0,0-1 15,0 21-15,21-21 0,21 22 16,-21-22-16,1 0 15,20-21-15,43 21 0,-43-21 16,43 0-16,-43 0 0,21-21 16,-20 0-16,20 0 0,-20-1 15,20 1-15,-21 0 0,1 0 16,-1-21-16,43-22 0,-43 43 16,-21-21-16,43-43 0,-22 43 15,-21-1-15,0 1 16,1 0-16,-22-22 0,21 22 0,0-43 15,-21 43-15,0-1 16,0 22-16,0 0 0,-21 42 16,0 0-16,-1 22 15,1-22-15,21 21 16,-21 1-16,0-1 0,21 21 0,-21-20 16,0 41-16,21-41 0,0 20 15,0-20-15,0-1 16,0-21-16,0 21 0,0-20 0,0-1 15,42 42-15,-21-42 16,43 1-16,-43-22 0,0 0 16,21 0-16,-21 0 0,22 0 15,-1 0-15,-21-22 0,22 1 0,-1 21 16,43-63-16,-43 42 16,-21-1-16,0 1 0,0-21 15,1 21-15,-22 0 0,0-1 0,0 1 16,0 0-16,0 0 15,0 0-15,-22 21 0,1 0 16,0 0-16,-21 21 16,21 0-16,-1 0 0,22 0 15,0 1-15,0-1 0,0 21 16,0-21-16,0 0 16,22 1-16,-1-22 0,0 0 15,0 21-15,21-21 0,-20 0 16,-1 0-16,21 0 0,-21 0 15,22 0-15,-22-21 16,0-1-16,21 1 0,1-21 16,-43 21-16,0 0 15,21 21-15,0-43 0,-21 22 16,0 0-16,21 21 0,-21 21 31,-21-21-31,0 21 0,0 0 16,-1 1-16,1 20 0,0-21 15,0 0-15,21 0 16,-21 1-16,0 20 16,-1-21-16,22-42 31,0 0-15,0 0-16,0-1 15,22 1-15,-22 0 0,21 0 16,0-21-16,0 20 0,0 1 15,0 0-15,22 0 0,-22-21 16,0 20-16,0 1 0,22 0 16,-22 21-16,21 0 15,-42 21-15,21 0 16,-21 1-16,0 20 16,0-21-16,0 21 15,0-20-15,0 20 0,0-21 16,0 0-16,0 0 15,0-42 32,0 0-47,21 0 16,-21 0-16,22 0 0,-1-1 16,0 1-16,0 0 0,0 0 0,0-21 15,1 20-15,-1 1 0,0 0 16,0 0-16,0 0 0,0 0 0,1 21 15,-22 21 1,0 0-16,0 0 16,0 0-16,0 0 0,0 1 15,-22-1-15,1 42 0,21-42 16,-21 1-16,21-1 0,0 0 16,0 0-16,0 0 0,0 0 15,21 1-15,43-1 16,-43-21-16,42 0 15,-41 0-15,62 0 16,-41 0-16,-1-21 0,0-1 16,1 1-16,-1 0 15,-21 0-15,-21 0 0,21 0 16,-21-1-16,21-20 0,-21 21 0,0 0 16,-21 21-1,0 0-15,0 0 16,0 0-16,0 21 15,-1 0-15,22 0 0,-21 0 0,0 1 16,0-1-16,-21 21 0,42-21 16,-22 0-16,1 1 15,0-1-15,21-42 47,21 21-31,0-22-16,-21 1 0,22 21 15,-1-21-15,0 0 0,-21 0 16,21 0-16,0-1 0,0 1 0,22-21 16,-1 21-16,-21 0 0,0 21 15,1 0-15,-1-22 0,0 22 16,0 0-16,-21 22 16,0 20-16,0-21 0,0 0 15,0 0-15,0 1 0,0-1 16,0 0-16,0 0 0,21 21 15,-21-20-15,21-1 16,1-21-16,-1 21 0,21-21 16,-21 0-16,0 0 0,1 0 15,-1 0-15,0 0 16,21-42-16,-21 20 16,1 1-16,-1 0 0,-21 0 0,21 0 15,0-22-15,21-41 16,-20 41-16,-1 1 0,0 0 0,0-1 15,0 1-15,0 0 0,1-1 16,-22-20-16,0 21 16,0 20-16,0 1 0,-22 21 15,1 21 1,21 1-16,-21 20 0,0-21 0,0 43 16,0-22-16,-1 0 15,22 1-15,-21-1 0,0 0 16,21-21-16,0 22 0,-21-1 0,21-21 15,-21 43-15,21-43 0,0 21 16,0-21-16,0 1 16,0-1-16,21-21 0,0 0 0,-21 21 15,21-21-15,0 0 16,1 0-16,20-21 0,-21 0 16,21-22-16,-20 22 15,-22 0-15,21 0 16,0 0-16,21-22 0,-21 22 15,1-21-15,-1 21 16,-21 42 0,0 0-1,-21 0-15,21 0 0,-22 0 0,1 1 16,21-1-16,-42 42 16,42-42-16,0 1 15,-21-22-15,21 21 0,-21 0 16,21 0-1,0-42 17,0 0-32,0 0 15,0-1-15,0 1 0,0 0 16,0 0-16</inkml:trace>
  <inkml:trace contextRef="#ctx0" brushRef="#br0" timeOffset="46352.15">18775 5800 0,'-21'0'15,"42"0"-15,-64 0 0,65 0 32,-1 0-32,21 0 0,-21 0 0,43 0 15,-22 0-15,0 0 16,1 0-16,-22 0 0,106-21 15,-106 21-15,21 0 16,1 0-16,-22 0 16,0 0-1,-21 21 32,0 0-31</inkml:trace>
  <inkml:trace contextRef="#ctx0" brushRef="#br0" timeOffset="46528">19346 6223 0,'-21'21'31,"0"-21"-15,0 0 0,0 0-16</inkml:trace>
  <inkml:trace contextRef="#ctx0" brushRef="#br0" timeOffset="48489.06">952 9356 0,'-21'0'94,"0"0"-94,0 0 0,0 0 16,-22 0-16,22 0 0,-21 0 15,21 0-15,-22 0 0,1 0 0,0 0 16,-1 0-16,1 0 0,0 0 16,-1 0-16,1 0 0,21 0 0,-21 0 15,20 0-15,1 0 0,0 0 16,0 0-16,0 0 0,0 0 15,21-21-15,21 21 32,0 0-17,21 0-15,1 0 16,20 0-16,22 0 0,-1 0 0,-20 0 16,21 0-16,-1 0 0,1 0 15,0 0-15,-1 0 0,1 0 16,0 0-16,-1-22 0,1 22 15,-22 0-15,1-21 0,105 21 16,-126-21-16,-1 21 0,-21 0 16,-21-21-1,0 0 1,-21 21-16,0-21 0,0 21 0,-22-22 16,1 22-16,21 0 0,-22-21 15,1 21-15,21 0 0,-21 0 16,-1-21-16,1 21 15,0 0-15,20 0 16,44 0 15,-1 0-31,0 0 0,0 0 16,21 0-16,1 0 0,-22 0 0,21 0 16,1 0-16,-22 0 0,0 0 15,0 0-15,0 21 0,0-21 16,-21 21-16,0 1 15,0-1-15,0 0 0,-42 21 16,21-21-16,-21 1 0,20-1 16,-20 0-16,0 0 0,-1 0 0,1-21 15,0 21-15,-1 1 0,22-1 16,-21-21-16,21 21 0,0-21 0,-1 0 31,44 0-15,-1 0-16,0-21 0,0 0 15</inkml:trace>
  <inkml:trace contextRef="#ctx0" brushRef="#br0" timeOffset="50514.9">3111 9038 0,'0'-21'47,"0"0"-31,22 0-16,-1 21 0,0-21 15,0-22-15,0 22 0,0-21 16,22 21-16,-22-1 0,42-83 16,-41 83-16,-22 1 15,0-21-15,0 21 0,0 0 16,-22-1-16,1 22 0,0 0 16,-21 0-16,21 0 0,-22 0 15,22 22-15,-21-22 0,-1 21 0,22 21 16,0-21-16,-42 43 15,63-22-15,0 0 0,0 1 16,0-1-16,0 22 0,0 20 16,21-41-16,0-1 0,0 0 15,0 1-15,0-22 0,1 21 0,20 43 16,-21-64-16,0 64 16,-21-64-16,0 21 0,0 22 15,-21-43-15,-42 42 16,41-63-16,1 0 15,-21 0-15,21 0 0,-22 0 0,22 0 16,-21-21-16,21 0 0,-22 0 0,1-22 16,21 22-16,0 0 15,-22-21-15,22 21 0,0-22 0,0 22 16,21-21-16,0 21 0,-21-22 16,21 22-16,0 0 0,0 0 0,21 21 31,0 0-31,0 21 0,0 0 15,1 21-15,-1-20 0,0-1 16,0 21-16,0-21 0,22 64 16,-22-43-16,0-21 0,42 43 15,-41-43-15,-1 21 0,0-42 16,21 22-16,-21-1 0,43-21 16,-22 0-16,1 0 0,-1 0 15,0 0-15,1-21 0,105-43 16,-106 43-16,43-43 15,-43 43-15,0-21 16,22-22-16,-22 22 0,-21 21 16,-21-43-16,22 43 0,-22-21 15,0 21-15,0 0 16,-22 21-16,1 0 0,0 0 16,0 0-16,0 21 0,0 0 15,-1 0-15,1 21 16,0 1-16,21-22 0,0 42 0,0-41 15,0 20-15,0-21 16,0 0-16,0 22 0,42-1 16,-20-42-16,-1 21 0,0 0 15,21-21-15,-21 0 0,43 0 16,-22 0-16,1-21 0,-22 0 0,63-21 16,-41 20-16,-1-20 15,0 21-15,-20-21 0,20-1 0,0 1 16,1 0-16,20-64 0,-42 42 15,0 1-15,1-1 16,-1 1-16,0-64 0,-21 63 16,0 22-16,0-43 0,0 43 15,0 21-15,0 0 0,-21 42 16,21 0 0,-21 0-16,-1 21 0,1 1 15,0 20-15,0-20 0,0 20 16,0 1-16,21-1 0,0 1 0,0-22 15,0 21-15,0-20 0,0 20 0,0-20 16,0-1-16,0 0 0,42 43 16,-21-43-16,21-21 0,-20 1 15,20-1-15,0 0 0,43-21 16,-43 0-16,1 0 0,41 0 16,-20-21-16,-22 0 0,0-1 15,1 1-15,-1-21 0,-21 21 16,0 0-16,22-22 0,-22 22 0,-21-21 15,0-22-15,0 43 16,0-21-16,0 21 0,0-1 0,0 1 16,-21 0-16,0 21 0,-1 0 15,1 0-15,0 21 0,0 0 16,-21 22-16,20-22 0,22 0 16,0 21-16,-21-20 0,21-1 0,0 21 15,0-21-15,0 0 0,21 1 16,1-1-16,-1 0 0,0 0 15,0-21-15,0 0 0,22 0 16,-22 0-16,21 0 0,22 0 16,-22-21-16,-21 0 0,43-22 15,-22 22-15,-21 0 0,0 0 16,0 0-16,1 0 0,-22-22 0,0 22 16,0-21-16,0 21 0,0-1 0,0-20 15,-22 63 16,22 0-31,-21 1 0,21-1 0,-21 0 16,21 0-16,-21 0 0,21 0 16,0 22-16,0-22 0,-21 0 15,21 0-15,-21 0 0,21 1 16,0-1-16,0-42 31,21 21-15,0-22-16,-21 1 0,21 0 0,0 0 15,0 0-15,1 0 0,-1-22 16,42-20-16,-20 42 16,-1-22-16,0 22 0,1-21 0,-1 21 15,-21 21-15,21-22 0,1 22 0,-22 0 16,0 22-16,-21-1 0,0 21 16,0-21-16,0 22 0,0-22 15,0 21-15,0-21 0,0 22 16,0-1-16,0-21 0,0 0 15,21 0-15,0-21 0,-21 22 0,22-22 16,20 0-16,-21 0 0,0 0 16,0 0-16,22 0 0,-22 0 0,0-22 15,21 22-15,-20-21 0,-1 0 0,0 21 16,0-21-16,0 0 0,0 0 16,1-1-16,-1-41 0,-21 42 15,0-22-15,0-20 0,0 42 16,0 0-16,0 42 15,0 0 1,0 0-16,-21 0 0,21 0 16,0 22-16,0 20 15,0-42-15,0 1 0,0-1 0,0 0 16,0 0-16,0 0 0,42 0 16,-21 1-16,0-22 15,0 0-15,1 0 0,-1 0 0,0 0 16,0-22-16,-21 1 0,21 0 15,-21 0-15,21 0 16,-21 0-16,0-22 0</inkml:trace>
  <inkml:trace contextRef="#ctx0" brushRef="#br0" timeOffset="50680.81">6583 8827 0,'0'0'0,"-106"-22"31,85 22-31,0 0 15,21 22-15,0-1 16,0 0-16,0 0 16,0 0-16,21-21 0,0 21 15,0-21-15,-21 22 0,21-22 0,0 0 16,1 21-16</inkml:trace>
  <inkml:trace contextRef="#ctx0" brushRef="#br0" timeOffset="51760.19">6943 9038 0,'-22'21'31,"1"-21"-31,21 22 0,-21-1 0,0 0 16,0 0-16,21 21 0,-21 1 15,21-22-15,-22 0 0,22 0 16,0 22-16,0-1 15,0-21-15,0 0 0,0 22 16,22-43-16,-1 21 0,0-21 16,0 0-16,0 0 0,0 0 0,1 0 15,20 0-15,-21 0 0,21 0 0,-20-21 16,20-1-16,-21 22 0,0-21 16,22 0-16,-22 0 0,0 0 0,0 0 15,0-22-15,-21 22 0,0-21 16,21-22-16,-21 43 0,22-21 15,-22 21-15,0-1 0,-22 44 32,1-1-32,21 0 0,-21 0 15,21 0-15,0 0 0,0 22 16,0-22-16,0 21 0,0-21 16,0 1-16,0-1 0,21 0 15,0-21-15,22 21 0,-22-21 16,0 0-16,21 0 15,1 0-15,-22 0 0,0 0 16,0 0-16,22-21 0,-22 21 0,0-42 16,0 42-16,0-22 0,-21-41 15,21 42-15,-21 0 0,22-22 16,-22 22-16,0-21 0,21-1 16,-21 22-16,0 42 31,0 1-31,0-1 0,0 0 15,-21 0-15,21 21 0,0-20 0,-22-1 16,1 42-16,21-42 16,-21 1-16,21-1 0,-21 0 0,21 0 15,0 0-15,-21-21 16,21 21-16,0-42 31,0 0-31,0 0 16,0 0-16,0 0 15,21-1-15,-21-20 0,21 21 16,0 0-16,0-22 0,1 22 0,-1-21 16,21 21-16,0-22 0,1 22 0,-1 0 15,0 0-15,1 21 0,20 0 16,-42 21-16,1 0 0,20 22 16,-42-1-16,0-21 0,0 21 15,0-20-15,0 20 0,0 21 16,-21-41-16,0-1 0,21 0 15,-22 0-15,1 0 16,21 0-16,-21-21 0,0 0 31,21-21-31,0 0 16,0 0-16,0 0 16,21 0-16,21-1 0,-20-20 0,20 21 15,-21 0-15,21-22 0,22 1 0,-22 0 16,64-43-1,-42 43-15,-22 21 0,21-22 0,22 43 16,-64 0-16,0 0 16,-21 21-16,0 22 0,0-22 0,0 64 15,-21-43-15,0 0 0,-21 22 16,21-22-16,-1-21 0,1 0 0,0 22 16,0-22-16,0 0 15,0 0-15,21 0 16,0-42 15,21 21-31,0-21 0</inkml:trace>
  <inkml:trace contextRef="#ctx0" brushRef="#br0" timeOffset="53245.34">10096 8784 0,'0'0'0,"22"0"0,-1 0 15,0 0-15,0-21 0,0 21 0,-21-21 16,21 21-16,1 0 0,-1-21 16,0 0-16,0-1 15,0 22-15,0-21 0,-21 0 0,22 0 16,-1 0-16,0-22 15,-21 22-15,0 0 0,0 0 16,0 0-16,0-22 0,0 22 0,-21-21 16,-22 21-16,22 0 15,0-1-15,-21 22 0,21 0 0,-64 0 16,64 22-16,-22-1 0,-20 21 16,42 0-16,0-20 0,21 20 15,0 0-15,0 1 0,0-1 16,0 64-16,0-64 0,21 22 15,0-22-15,0 0 0,0 1 16,-21-1-16,21 0 0,-21 1 0,0-22 16,0 21-16,0-21 0,0 0 15,-21 1-15,0-1 0,0 0 0,-21-21 16,-1 0-16,-41 0 0,41 0 16,1 0-16,-22 0 0,22 0 15,0-21-15,-1 0 0,22-22 16,-21 22-16,-22-85 15,64 43-15,0 20 0,0-20 16,0 21-16,0-1 0,0-41 16,0 62-16,0 1 0,0 0 0,0 0 15,22 21-15,-1 0 16,-21 21-16,21 0 0,0 22 0,-21 41 16,21-41-16,22 84 15,-22-64-15,0 22 16,0-64-16,0 21 0,22 22 15,-22-43-15,0 0 16,0 0-16,21 0 0,-20-21 16,62 0-16,-41 0 15,62 0-15,-62-21 16,-1 0-16,0 0 0,1 0 16,-22 0-16,42-43 0,-41 22 15,41-64 1,-42 64-16,-21-1 0,21 1 15,-21 21-15,0 0 0,0-1 0,0 1 16,0 42 0,-21 1-16,21-1 0,-21 21 15,0-21-15,21 85 16,0-64-16,0 1 0,0-22 16,0 0-16,0 0 0,0 0 15,0 1-15,21-1 0,0-21 0,22 0 16,-22 0-16,21 0 0,22 0 15,-22 0-15,-21 0 16,43-43-16,-22 43 0,-21-21 16,0 0-16,22 0 0,-43-21 15,21 20-15,0 1 0,-21-21 16,21 21-16,-21-22 0,0 1 0,0 21 16,0 0-16,0 42 15,0 0-15,-21 43 16,21-22-1,-21 0-15,21-21 0,0 22 16,0-22-16,0 0 0,0 0 0,0 0 16,0 1-16,0-1 0,42 0 15,-21-21-15,0 0 0,22 0 16,-22 0-16,21 0 0,1 0 0,41 0 16,-41-21-16,-1 0 0,0-1 15,-21 1-15,22 0 16,-22 0-16,0 0 0,21-22 0,-42 22 0,22-21 15,-1 0-15,-21 20 0,21-20 0,-21 0 16,0 21-16,0-1 0,0 1 16,0 42-1,0 1-15,0 20 16,0 0-16,0-21 0,0 22 16,0-1-16,0 64 0,0-64 15,-21 1-15,21 20 0,0-21 0,-21 22 16,-1-1-16,1 1 15,0-1-15,0 22 0,-21-21 0,20-1 16,1 22-16,-21-22 0,21 1 0,-43 63 16,43-85-16,0 0 0,21 1 15,-21-22-15,21 0 0,-21 21 16,21-63 0,0 0-16,0 0 0,0 0 15,21-22-15,21 1 16,-21 0-16,0-1 0,1 1 0,20-21 15,21-64-15</inkml:trace>
  <inkml:trace contextRef="#ctx0" brushRef="#br0" timeOffset="53535.17">11578 9038 0,'0'-42'0,"0"84"0,0-126 0,0 41 0,0 22 16,21-64-16,0 64 15,1 0-15,-1 0 16,0 21-16,0 0 0,0 0 15,22 0-15,-22 0 0,42 42 16,-20-21-16,-1 43 16,-21-22-16,-21-21 0,0 22 0,0-1 15,0-21-15,-21 22 0,0-22 0,0 0 16,-22 0-16,1 0 0,21 0 16,-22 1-16,1-22 0,0 0 0,-1 21 15,22-21-15,0 0 0,42 0 31,-21-21-31,21 21 0,22-22 16,-22 1-16,0 0 0,21 0 16,-20 0-16,20 0 0,0-1 0</inkml:trace>
  <inkml:trace contextRef="#ctx0" brushRef="#br0" timeOffset="53809.02">12192 8784 0,'21'-21'15,"-42"42"-15,42-63 0,-21 63 16,-21 0-16,0 0 15,21 22-15,-21-1 0,-1 0 16,1 22-16,0-1 0,21-20 16,0 20-16,-21 1 0,0-1 0,0 64 15,-1-63-15,22-1 0,-21 1 16,0-1-16,0 1 0,0 63 16,0-85-16,-1 22 0,1-22 0,0 43 15,0-64-15,0 21 16,0-21-16,42-42 31,0 0-31,-21 0 16,21-22-16,0 22 0,0-21 0,1 0 15,-1-22-15,0 22 0,0-22 16</inkml:trace>
  <inkml:trace contextRef="#ctx0" brushRef="#br0" timeOffset="54078.86">12065 9229 0,'0'63'0,"0"-126"0,0 20 0,0-20 16,0 21-16,0-1 0,21 1 15,-21 0-15,21-1 0,0 22 0,1-21 16,-1 21-16,0-1 0,0 1 16,0 21-16,0-21 0,22 0 0,-22 21 15,21 0-15,1 0 0,-22 0 0,21 0 16,-21 21-16,0 21 0,1-20 16,-22 20-16,0-21 0,-22 106 15,1-85-15,-63 22 16,41-43-16,1 21 15,-43 1-15,43-22 0,0 0 0,20-21 16,1 21-16,0-21 0,0 0 16,42 0-1,0 0-15,22 0 16,-22-21-16,21 0 0,0 21 0,-20-21 16,20 0-16,0-1 0</inkml:trace>
  <inkml:trace contextRef="#ctx0" brushRef="#br0" timeOffset="54452.65">12785 8827 0,'42'-22'0,"-84"44"0,126-86 16,-41 43-16,-22-21 0,0 20 0,-21 1 16,-21 21-1,-22 21-15,22 1 16,0-1-16,0 21 0,-21 0 16,20-20-16,1 41 0,0-21 0,0 1 15,0-1-15,21-21 0,0 22 16,0 20-16,0-42 0,0 0 15,42 22-15,-21-43 0,22 21 16,-1-21-16,-21 0 16,43 0-16,-22-21 0,-21 21 15,43-43-15,-43 22 0,0 0 16,0 0-16,0-21 0,-21 20 16,0-20-16,0-43 0,0 43 15,0-43-15,-21 64 16,0-21-16,0 21 0,0 21 15,-1-21-15,1 21 0,-42 0 16,42 0-16,-1 21 0,1 0 16,0 0-16,0 0 0,21 0 0,0 1 15,0-1-15,0 0 0,0 21 16,21-21-16,0 1 0,0-1 16,1-21-16,20 21 0,-21-21 0</inkml:trace>
  <inkml:trace contextRef="#ctx0" brushRef="#br0" timeOffset="54803.45">13314 9017 0,'0'0'0,"0"-21"0,0 0 16,0 0-16,0-1 0,0 1 15,0 0-15,0-21 0,21 21 16,0-22-16,21 1 0,-20 21 16,-1 0-16,0-1 0,21 22 15,-21 0-15,22 0 0,-22 0 16,21 0-16,-21 22 0,-21-1 15,22 0-15,-22 21 0,21 1 0,-21-22 16,0 21-16,0 43 16,0-43-16,-21-21 0,-22 22 15,43-22-15,-21 0 16,0-21-16,21-21 31,0 0-15,0-1-16,0 1 0,0 0 0,0 0 15,21 0-15,0-22 0,-21 22 0,43-63 16,-22 62-16,0-20 16,21-21-16,1 41 15,-22-20-15,21 21 0,0-21 0,1 20 16,-1 1-16</inkml:trace>
  <inkml:trace contextRef="#ctx0" brushRef="#br0" timeOffset="55343.14">14563 8234 0,'0'0'0,"-22"0"16,1 0-16,0 0 16,0 0-16,0 0 0,21 21 15,-21-21-15,-1 21 0,1 22 0,0-22 16,0 21-16,21 0 0,-21 1 16,0-1-16,21 0 0,-22 22 0,-20 21 15,42-22-15,-21-21 0,0 22 16,21-22-16,0 1 0,-21 20 15,21-42-15,0 0 16,0 22-16,21-22 0,0-21 16,0 0-16,0 0 0,22 0 15,-1 0-15,-21 0 0,21-21 0,1 21 16,-1-21-16,0-1 0,1 1 16,-1 0-16,43-21 0,-43-1 15,0 1-15,1-21 0,-22 20 16,0 22-16,-21-21 0,0 21 15,0-1-15,0 1 16,-21 21-16,0 0 0,-85 21 16,85 1-16,0-1 0,-1 0 15,1 0-15,21 0 0,0 22 16,0-22-16,0 0 0,43 21 16,-22-21-16,0-21 0,0 22 15,21-1-15,-20-21 0,20 42 16,-21-21-16,-21 0 15,0 1 1,-21-22-16,0 0 16,0 0-16,-1 0 0,1 0 0,0 0 15,0 0-15,0 0 16,0 0-16,-22 0 0,22-22 0,21 1 16,-42-21-16,21 21 15,-1 0-15</inkml:trace>
  <inkml:trace contextRef="#ctx0" brushRef="#br0" timeOffset="55577.01">13906 8382 0,'0'-21'16,"64"21"-1,-22-21-15,-21 21 16,43 0-16,-22 0 0,22 0 0,-22-21 15,43 21-15,-22 0 0,1 0 16,-1 0-16,1 0 0,-1 0 16,22 0-16,-43 0 0,1 0 15,-22 0-15,-21 21 16,0 0-16,-43-21 0,1 21 16,-21 0-16,-22-21 0</inkml:trace>
  <inkml:trace contextRef="#ctx0" brushRef="#br0" timeOffset="56096.71">677 10308 0,'0'0'0,"0"-21"0,-21 21 0,42 0 31,0 0-31,22 0 0,-1 0 15,0 0-15,1 0 0,20 0 0,-20 0 16,20 0-16,1 0 0,20-21 16,-20 21-16,-1 0 0,1 0 15,-1 0-15,1-21 0,-22 21 16,0 0-16,1 0 0,-64 0 31,-1 0-31,-20 0 0,21 0 16</inkml:trace>
  <inkml:trace contextRef="#ctx0" brushRef="#br0" timeOffset="56426.52">1185 10266 0,'-21'21'0,"42"-42"0,-63 42 0,21-21 0,21 21 15,-21 0-15,21 1 16,0-1-16,0 0 0,0 0 0,0 21 16,0 1-16,0 41 15,0-41-15,21-1 0,0 0 16,-21 1-16,0-1 0,0 0 15,0 22-15,0-22 0,0 1 16,0-1-16,0-21 0,-21 21 16,-22 22-16,22-43 15,-21 0-15,0-21 0,-1 21 0,1-21 16,0 0-16,-22 0 0,22 0 0,-22-21 16,22 0-16,0 0 15,-1 0-15,22-22 0,0 22 0,0 0 16,0-21-16,21-1 0,0 22 15,0 0-15,21 0 16,0 0-16,0 0 0,64 21 16,-22-22-16,-20 22 0,-1 0 15,21 0-15,-20 0 0,-1 0 0</inkml:trace>
  <inkml:trace contextRef="#ctx0" brushRef="#br0" timeOffset="57626.84">1841 10795 0,'43'-21'0,"-86"42"0,107-42 0,-64 0 16,0 0-16,0-1 0,0 1 16,0 0-16,-21 21 15,-64-63-15,43 63 16,-1 0-16,1 0 16,21 0-16,0 0 0,-22 21 0,22 0 15,0 0-15,0 21 0,0-20 16,0 20-16,21 0 0,-22 1 0,22-1 15,-21-21-15,21 21 0,0 1 16,0-22-16,0 21 0,0-21 16,0 1-16,21-1 0,1-21 0,-1 0 15,0 0-15,21 0 0,1 0 16,-1-21-16,-21-1 0,21 1 16,-20 0-16,20 0 0,0-21 15,-21 20-15,1-20 0,-22 21 16,21-21-16,-21 20 0,0-20 15,0 21-15,0-21 0,0 20 0,0 1 16,0 0-16,0 42 16,0 0-1,0 1-15,0-1 0,0 21 16,0-21-16,0 22 0,0-22 0,0 21 16,0-21-16,0 0 0,0 22 15,0-22-15,0 0 0,21 0 16,0 0-16,0-21 0,0 0 15,1 0-15,20 0 16,0 0-16,-21-21 0,43-21 16,-43 21-16,21 0 0,-20-1 15,-1 1-15,0 0 0,0-42 16,-21 20-16,0 22 0,0-21 0,0 21 16,0-1-16,0 1 0,0 0 15,0 42 1,0 0-16,0 1 15,0-1-15,0 0 0,0 21 0,21 22 16,-21-43-16,21 0 16,-21 21-16,0-20 0,0-1 15,22 0-15,20 21 0,-21-21 16,21-21-16,-20 0 16,-1 0-16,42 0 0,-20 0 15,-22 0-15,0-21 0,21 0 16,-21 21-16,1-42 0,-22 21 15,21-1-15,-21-41 16,0 42-16,0 0 0,0-22 16,0 22-16,0-21 0,42-22 15,-21 43-15,0 0 0,1 0 16,20 21-16,0-21 0,64 21 16,-64 0-16,22-22 0,63 22 15,-64 0-15,1 0 16,-22 0-16,22 0 0,-22 0 0,22 0 15,-43 0-15,-42 0 16,-1 22 0,1-22-16,-21 21 0,0-21 15,-1 21-15,1-21 0,0 21 16,-1 0-16,1 0 0,-43 22 0,43-22 16,-22 42-16,22-41 0,21 20 15,-21 21-15,20-41 16,22 20-16,0-21 0,0 0 15,22 22-15,-1-22 0,0 0 16,0-21-16,0 0 0,22 0 16,-1 0-16,0 0 0,22-42 15,-1 20-15,-20 1 0,20-21 16,-21 21-16,-20 0 0,20-1 16,-21 1-16,0-21 0,0 21 0,-21 0 15,0-22-15,0 1 0,22-22 16,-22 43-16,0 0 0,0 0 15,0 0-15,0 42 16,0 0-16,-22 0 16,22 0-16,-21 22 0,21-1 0,0-21 15,0 22-15,0-22 0,-21 21 16,21-21-16,0 22 0,0-22 16,64 21-16,-43-42 15,21 0-15,0 0 0,1 0 16,-1 0-16,22 0 0,-22 0 0,21-21 15,1 21-15,63-42 0</inkml:trace>
  <inkml:trace contextRef="#ctx0" brushRef="#br0" timeOffset="58181.52">4911 10689 0,'-22'0'0,"-20"0"0,106 0 0,-149 0 0,64 0 16,21-21 0,0 0-16,21 0 15,0 0-15,43-43 0,-43 22 16,0-1-16,21 1 15,-21 0-15,1-1 0,-1-20 16,-21 21-16,0 20 0,-21-20 16,-1 21-16,1 0 0,-21 21 15,0 0-15,-1 0 0,-41 0 16,20 21-16,22 0 0,-1 0 0,22 0 16,-21 1-16,21 20 0,0 0 15,21 22-15,0-22 0,0 0 0,63 64 16,-42-63-16,22-1 15,-22 0-15,21 1 0,0-1 16,22 21-16,-43-41 0,21 20 0,-20-21 16,-22 0-16,0 0 15,0 22-15,0-22 0,-22 0 16,1 0-16,-63 0 0,41 1 16,1-22-16,-22 0 0,22 0 15,-21 0-15,-22 0 0,43-22 16,-1 1-16,-20-21 0,20 21 15,22 0-15,0-1 16,21 1-16,0-21 0,0 21 16,0 0-16,64-1 15,-43 22-15,63 0 16,-62-21-16</inkml:trace>
  <inkml:trace contextRef="#ctx0" brushRef="#br0" timeOffset="58809.16">5270 10583 0,'22'0'0,"-44"0"0,44-21 16,-1 21-16,-21-21 15,-21 21-15,-1 0 16,1 0-16,0 21 0,0-21 0,0 21 16,0 22-16,-1-22 0,1 0 15,21 21-15,-42 22 0,42-22 16,-42 43-1,42-43-15,0 1 16,0-1-16,0-21 0,0 0 0,21 0 16,0 1-16,21-22 15,-21 0-15,64 0 16,-64-22-16,22 22 0,84-63 16,-64 42-16,-21 0 0,1-1 15,-1-20-15,-21 21 0,43-43 16,-43 22-16,0 21 15,-21-21-15,0 20 0,0 1 0,-21 21 16,0 0-16,0 0 16,-1 21-16,22 1 0,-21 41 15,21-42 1,0 43-16,0-43 16,0 0-16,43 0 0,-22 0 15,42 1-15,-42-22 16,1 0-16,-1 0 0,21 0 15,-21 0-15,43-22 16,-22 1-16,-21 0 0,0 0 0,22-21 16,-22 20-16,0 1 0,-21 0 15,21-21-15,-21 21 0,0-22 16,0 22-16,0 0 16,0 42-16,0 0 15,0 0-15,0 1 0,-21 41 16,21-21-16,-21-20 15,21-1-15,0 0 0,0 0 0,-21-21 16,21 21-16,0 0 0,0-42 47,21 0-47</inkml:trace>
  <inkml:trace contextRef="#ctx0" brushRef="#br0" timeOffset="58959.07">6159 10541 0,'0'42'0,"0"-126"0,0 126 0,0-127 0,0 64 16,0-21-16,0 0 16,0 20-16,0 44 15,0-1 1,0 0-16,0 0 0,0 0 16,22 0-16,-1 1 0,0-22 15</inkml:trace>
  <inkml:trace contextRef="#ctx0" brushRef="#br0" timeOffset="59275.89">6667 10520 0,'0'0'0,"0"21"0,0 0 15,0 22-15,-21-22 0,0 21 0,0-21 16,0 64-16,0-43 16,-1 22-16,22-22 0,-21 22 15,21-1-15,-42 64 0,42-63 16,-21 20-16,0 1 0,-1 63 15,1-63-15,0 21 16,0-22-16,21 22 0,-42 85 0,20-107 16,1 1-16,-21 0 0,0 84 15,-1-106-15,22 1 0,-21 21 16,42-43-16,0-63 16,21 0-1,0-22-15,0 1 0,43-85 16,-43 63-16,0-20 15,21 20-15,-20-20 0,-1-1 16,21-21-16,-21 21 0,22-20 0,-22-1 16,0 21-16</inkml:trace>
  <inkml:trace contextRef="#ctx0" brushRef="#br0" timeOffset="59545.74">6540 10986 0,'0'-64'0,"0"1"16,0-22-16,0 466 0,-21-868 0,42 805 0,-42-678 15,21 296-15,0 22 0,0 21 0,0 0 16,21-1-16,-21 1 0,22 0 15,-1 21-15,21 0 0,-21 0 0,0 21 16,22 0-16,-1 1 0,-21-1 16,22 0-16,-1 21 0,0 22 15,-42-22-15,0-21 0,0 22 0,0 20 16,-21-42-16,-42 22 16,20-22-16,1 0 0,0 0 15,-1-21-15,1 0 0,0 0 0,-22 0 16,43 0-16,0 0 0,21-21 31,0 0-31,21 21 0,0-21 0,0-1 16,22 1-16,-22 0 0,21-21 15,0 21-15,1-22 0</inkml:trace>
  <inkml:trace contextRef="#ctx0" brushRef="#br0" timeOffset="59760.62">7197 10287 0,'21'-42'16,"-339"317"-16,615-508 0,-276 212 15,-21 42 1,0 0-16,-21 22 0,-1-1 16,1 0-16,0 1 0,21 20 15,-21-21-15,0 1 0,0-1 0,21 43 16,0-43-16,0 0 0,-22 1 16,22-22-16,0 21 15,22-42-15,20 0 16,-21 0-16,0 0 0,0 0 15,1 0-15,-22-21 0,21 0 0,0 0 16</inkml:trace>
  <inkml:trace contextRef="#ctx0" brushRef="#br0" timeOffset="59928.52">7112 10541 0,'-21'0'0,"42"0"15,-42-21-15,0 21 0,21-21 0,0 0 16,21 21-1,0 0 1,0-22-16,21 22 0,22 0 16,-22-21-16,22 0 15,-22 0-15,22 0 0</inkml:trace>
  <inkml:trace contextRef="#ctx0" brushRef="#br0" timeOffset="62761.63">8170 10435 0,'-42'0'0,"84"0"0,-105 0 0,42 21 0,-1-21 16,1 0-16,21 22 0,-21-22 15,42 0 1,0 0 0,1-22-16,-1 1 0,42 0 15,-20 0-15,-1 0 16,-21 0-16,21-1 0,-20 1 0,41-42 16,-42 42-16,-21-22 15,0 22-15,0-21 16,-21 42-16,0-21 0,-64 21 15,43 0-15,21 0 16,-22 21-16,22 0 0,-63 42 16,62-41-16,1 20 15,21 21-15,0-41 16,0 41-16,0-42 16,0 0-16,21 1 0,22-1 0,-22 0 15,0 0-15,85-21 16,-64 0-16,-21 0 0,22 0 15,-22 0-15,0 0 0,21 0 16,-42-21-16,-21 21 16,-21 0-1,21 21-15,-22-21 0,1 21 0,21 0 16,-21 1-16,-1-1 0,22 0 16,0 21-16,-21-21 0,42 1 0,-22 41 15,1-42-15,21 0 16,0 1-16,0-1 0,21-21 0,1 21 15,-1-21-15,21 0 16,-21 0-16,22 0 16,20-42-16,-21 42 15,22-43-15,-43 22 16,21 0-16,43-21 0,-43-1 16,85-41-16,-84 62 15,-1 1-15,0 0 0,-20 0 16,-1 21-16,21 0 15,-42 21-15,0 0 0,0 0 16,0 43 0,-21-43-16,21 0 0,-21 0 0,-22 22 15,22-22-15,21 0 0,-21 0 16,0 0-16,42-21 31,0-21-31,0 0 16,1 21-16,-1-21 15,0 0-15,21 0 0,-21-1 0,22 1 16,-22-21-16,21 21 0,-21-22 0,22 1 16,-22 21-16,21-21 15,-21 20-15,1-20 0,-1 21 0,-21 0 0,0 0 16,21-1-16,-21 44 16,0-1-1,-21 0-15,21 0 0,-21 21 0,-1-20 16,22 20-16,-21 43 0,21-64 15,0 21-15,0 0 16,0-20-16,0 62 16,0-63-16,43 1 0,-1-1 15,-21-21-15,21 21 0,-20-21 16,20 0-16,-21 0 0,64 0 16,-64 0-16,21-21 0,43-22 15,-64 43-15,21-21 0,-20-21 16,-1 21-16,0 0 0,0-22 0,-21 22 15,0-21-15,0-1 0,0 1 16,0 0-16,0-1 0,-21 43 16,0 0-1,0 22-15,21 20 0,-22-21 16,22 0-16,0 22 0,0-1 0,0-21 16,0 43-16,0-22 15,0-21-15,0 21 0,0-20 16,0-1-16,22-21 0,-1 0 15,0 0-15,0 0 16,0 0-16,0 0 0,22-21 16,-22-1-16,21 1 0,1 0 15,-22-21-15,0 21 0,0-1 0,21-20 16,-20 21-16,41-64 0,-21 64 16,-20-21-16,20 21 0,-21-1 0,0-20 15,0 42-15,1-21 16,-22 42-1,0 0 1,0 0-16,0 1 16,0-1-16,0 0 15,0-42 17,0 0-17,0-1-15,0 1 16,0 0-16,-22 21 15,1-21-15,0 21 16,0 0-16,0 0 16,0 21-16,-1 0 0,1 0 15,21 1-15,-21-1 0,0 21 0,0-21 16,21 22-16,-21-22 0,21 21 0,0-21 16,0 0-16,0 1 0,0 20 15,0-21-15,0 0 0,42 0 16,-21-21-16,21 0 0,22 0 15,-43 0-15,21 0 16,-20 0-16,20 0 0,-21 0 16,0-21-16,43 0 0,-43 0 15,0 0-15,0 0 0,22-43 16,-22 1-16,-21 20 16,21 1-16,0 21 0,-21 0 0,0-22 15,0 22-15,0 42 16,0 0-1,0 1-15,0-1 0,0 21 16,-21 0-16,21-20 0,-21 41 16,0-21-16,21-20 0,0-1 0,0 0 15,0 0-15,0 0 0,21 0 16,0-21-16,0 0 0,21 0 16,-20 0-16,20 0 15,-21 0-15,0 0 0,22-42 16,-22 42-16,42-85 15,-42 64-15,1 0 16,-22-21-16,21-1 0,-21 22 16,21-21-16,-21 21 0,0-22 0,0 22 15,0 42 1,0 1-16,0-1 16,-21 0-16,21 0 0,-21 21 0,21-20 15,-22 20-15,22-21 0,0 0 16,0 0-16,0 1 0,0-1 15,0 0-15,22 0 0,20 0 16,-21-21-16,0 0 0,0 0 16,22 0-16,-22 0 0,42 0 15,-20 0-15,-22-21 0,42-21 16,-41 21-16,-1-1 0,0 1 0,0-21 16,-21 21-16,21-22 0,22-62 15,-43 62-15,21-20 0,0-22 16,-21 22-16,21-1 15,-21 22-15,0 21 16,0-22-16,0 64 16,-21 1-16,21 20 15,-21-21-15,0 21 16,-1 43-16,1-43 0,21 1 16,-21 20-16,21 22 0,0-43 15,0 1-15,0-22 0,0 21 16,0 0-16,0-20 0,0-1 0,21 0 15,0 0-15,1-21 16,-1 21-16,0-21 0,0 0 0,0 0 16,22 0-16,-22 0 0,0-21 15,0 0-15,0 0 0,43-43 16,-43 43-16,0-21 0,0 21 16,0-22-16,1 22 0,20-42 15,-21 41-15,0 1 0,-21 0 16,0 42-1,0 0-15,0 1 0,-21-1 0,0 63 16,0-41-16,0 41 16,21-62-1,0-1-15,0 0 0,0 0 0,21 21 16,0-42 0,0 0-16,0 0 0,0 0 15,22 0-15,-22 0 0,0 0 0,0 0 16,64-42-1,-64 21-15,0 0 0,0 0 0,1-22 16,-22-20-16,0 20 16,0 1-16,0 0 0,0-43 15,0 64-15,0-21 0,-43-1 16,22 43-16,0 0 0,-21 0 16,20 21-16,-20 1 0,21-1 0,-21 42 15,20-20-15,-20 41 16,42-63-16,0 43 15,0-43-15,0 0 0,21-21 16,0 21-16,1-21 0,-1 0 16,63 0-16,-62 0 15,-1 0-15,0 0 0,21-21 0,22-42 16,-22 42 0,0-22-16,-20 1 0,-1 21 15,21 0-15,0-43 16,-20 43-16,-1 0 0,0 0 15,0 21-15,-21 21 16,0 0-16,0 0 16,0 21-16,-21-20 0,0 20 0,21-21 15,-21 43-15,-1-22 16,22-21-16,0 0 0,0 22 16,0-22-16,22-21 15,-1 0-15,0 0 0,0 0 16,0 0-16,0 0 0,64-43 15,-64 22-15,-21 0 16,21 0-16,-21 0 0</inkml:trace>
  <inkml:trace contextRef="#ctx0" brushRef="#br0" timeOffset="62969.82">11536 10202 0,'-43'22'0,"86"-44"0,-128 44 0,64-1 16,-21-21-16,42 21 16,169-21 15,-127 0-31,1 0 0,41-21 16,-41 21-16,41-21 15,-41-1-15,-22 22 0,21-21 0</inkml:trace>
  <inkml:trace contextRef="#ctx0" brushRef="#br0" timeOffset="63948.25">13928 10372 0,'0'-21'0,"0"42"0,-22-64 0,22 22 16,0 0-16,0 0 0,0 0 0,0 0 15,0-22-15,0 22 0,43-21 16,-22 21-16,0-1 0,0 22 15,43-21-15,-22 21 0,-21 0 16,22 0-16,-22 21 0,0 1 16,0-1-16,-21 21 0,0-21 0,0 22 15,0-1-15,0 0 0,0 22 16,0 20-16,-21-41 0,21-1 16,-42 22-16,-1-43 15,43 0-15,-63 42 16,42-63-16,21-21 31,0 0-31,0 0 0,21 0 0,0 0 16,42-43-1,-41 22-15,20-1 0,43-41 16,-64 41-16,21 1 0,0 0 0,-20 21 16,20-22-16,-21 22 0,0 0 15,0 21-15,1 0 0,-1 0 16,-21 21-16,0 0 0,0 22 0,0-22 15,0 21-15,-21 0 0,-1 1 16,22-1-16,-21 0 0,21 1 16,-21-22-16,21 21 0,-21-21 0,21 22 15,0-22-15,0 0 0,0 0 16,0 0-16,21-21 0,0 0 0,0 22 16,22-22-16,-22 0 0,0 0 0,21 0 15,22-22-15,-22 1 16,1 0-16,-1 21 0,0-21 0,1-21 15,-1 20-15,0-20 16,-21 21-16,22-21 0,-22-1 0,21 22 16,-21-21-16,1 21 0,-22-1 0,0 1 15,0 0-15,0 42 16,-22 0 0,1 22-16,0-22 0,-21 42 15,21-20-15,21-1 16,0-21-16,0 22 0,0-22 0,0 21 15,21-21-15,0 0 0,21-21 16,22 22-16,-22-22 16,85 0-16,0-43 15,-85 22-15,-20 0 16,20 0-16,-21-22 0,0 22 16,22-63-16,-43 41 0,0 1 15,0 0-15,0-1 0,0 1 16,-22 21-16,1 0 0,-21-1 0,0 1 15,-1 21-15,1 0 0,-22 0 16,-41 0-16,20 43 16,43-22-16,-1-21 0,22 21 15,-42 42-15,63-41 0,0-1 16,0 0-16,0 0 0,21-21 16,0 0-16</inkml:trace>
  <inkml:trace contextRef="#ctx0" brushRef="#br0" timeOffset="65461.72">16087 10245 0,'0'0'0,"0"-21"15,0-1-15,0 1 0,0 0 16,0 0-16,0 0 15,21 0-15,0-1 0,0 22 0,0-21 16,0 0-16,64 21 16,-64 0-16,22 0 15,-22 21-15,0 0 0,21 1 0,1 20 16,-22 0-16,-21-21 0,0 22 16,0-1-16,0 64 15,0-64-15,-21-21 0,21 22 16,-22-22-16,1 0 0,0 0 0,0 0 15,0 1-15,0-1 16,21-42 0,0-1-16,0 1 15,0 0-15,0 0 0,21 0 16,21-43-16,-21 22 16,0 0-16,1 20 0,20-20 0,-21 0 15,21 21-15,1-43 0,-1 22 16,-21 21-16,22 21 0,-22-22 15,0 22-15,0 0 0,0 0 0,-21 22 16,21-1-16,-21 21 16,0-21-16,0 0 0,0 22 0,0-22 15,0 21-15,0-21 0,0 22 16,0-22-16,22 21 0,-22-21 0,0 22 16,21-22-16,0 0 0,0-21 15,0 21-15,0-21 0,1 0 16,-1 0-16,0 0 0,21 0 0,22 0 15,-22-21-15,-21 21 0,22-21 16,-1 0-16,0 0 16,22-22-16,-43 22 0,21-21 15,-21 21-15,22-43 0,-22 22 16,0-22 0,-21 1-16,-21 42 15,-21 21-15,20 0 16,-20 21-16,0 0 15,21 0-15,-43 43 16,64-22-16,0-21 0,0 0 16,-21 0-16,21 43 15,0-43-15,0 0 0,21 0 0,0 1 16,22-1-16,-22-21 0,0 0 16,0 0-16,21 0 0,43 0 15,-64 0-15,22 0 0,-1 0 16,0-21-16,-21-1 0,22 1 0,-22 0 15,0 0-15,21 0 0,-20-43 16,-1 43-16,-21 0 0,21 0 16,-21-22-16,0 22 15,0 0-15,0 0 0,-21 21 16,0 0-16,-1 0 16,-20 0-16,42 21 15,-21 0-15,21 0 0,0 1 16,0-1-16,0 21 0,0-21 15,0 22-15,0-22 0,21 0 16,0 0-16,0 0 0,1 22 16,20-22-16,-21 0 0,64 0 15,-22 0-15,-20-21 0,20 0 16,1 21-16,-1-21 0,1 0 0,20 0 16,43 0-16,-84 0 0,20-21 15,-21 21-15,1-21 0,20-42 16,-20 41-16,-43-20 0,21 21 15,-21-21-15,0-1 0,0 22 16,0 0-16,0 0 0,-21 0 0,-22-22 16,1 43-16,21 0 15,-64 0-15,43 0 0,-1 0 16,1 21-16,0 1 0,-1-1 16,1 0-16,-21 21 0,41 1 15,1-22-15,0 42 0,21-42 16,0 22-16,0-22 0,0 0 15,21 0-15,22 22 0,-22-43 16,0 21-16,42-21 16,-20 0-16,-22 0 0,21 0 15,-21 0-15,22-21 0,-22-1 0,42-20 16,-41 21-16,20-21 0,-21 20 16,0-20-16,0-21 0,1 20 15,-1 1-15,0-22 0,0 22 0,0-21 16,22-43-16,-43 42 15,21 22-15,-21-22 0,21 22 0,-21 0 16,0-1-16,0 22 0,0 0 16,-21 42-1,0 22-15,-1-1 0,1 0 16,-21 43-16,21-22 16,0 43-16,21-63 0,0-1 15,0 64-15,0-64 0,0 0 16,0 1-16,0-1 15,21 0-15,0-20 0,21 20 16,-21-42-16,1 21 0,-1-21 0,0 0 16,0 0-16,0 0 0,0 0 15,1-21-15,20 21 0,-21-42 16,0 20-16,22-41 16,-22 42-16,-21 0 15,21 21-15,-21-22 0</inkml:trace>
  <inkml:trace contextRef="#ctx0" brushRef="#br0" timeOffset="65637.49">19346 10478 0,'0'21'0,"0"-42"0,0 63 16,0-63 31,-21 21-16,0 0-31,0 0 0</inkml:trace>
  <inkml:trace contextRef="#ctx0" brushRef="#br0" timeOffset="68135.72">5016 12446 0,'0'-21'31,"0"0"-15,0 0 0,-21-43-1,0 64-15,0-21 16,-64-21-1,1 42 1,41 0-16,1 0 0,0 0 16,-1 0-16,1 21 0,-22 21 15,22-21-15,0 22 0,21-22 16,-22 21-16,-20 43 16,42-43-16,21-21 0,0 22 0,0-22 15,0 0-15,42 42 16,-21-63-16,21 0 0,22 0 15,-22 0-15,43-42 16,-43 21-16,22 0 0,-22 0 16,0-1-16,1-20 0,20 21 15,-42-21-15,22 20 0,20-41 16,-42 21-16,1 20 0,-22 1 16,0-21-16,0 21 0,0 0 15,0 42 1,0 0-16,0 21 0,0-21 15,0 22-15,0-22 0,0 21 16,0 1-16,0-1 0,0-21 16,21 21-16,0 1 0,21 20 15,-21-42-15,22 1 0,-1-1 16,-21 0-16,22 0 0,-1-21 0,43 0 16,-22 0-16,-21 0 0,22-21 15,-1 0-15,1 0 0,42-43 16,-43 43-16,-20 0 0,-1-22 15,0 22-15,-21 0 0,22-42 16,-43 41-16,0-20 0,-21-43 16,-1 64-16,-20 0 15,21 21-15,-21-21 0,-64 21 16,63 0-16,1 21 16,0 0-16,-1 0 0,1 1 0,0-1 15,21 21-15,-1-21 0,1 22 16,0 41-16,21-41 15,0-1-15,0 0 16,21-21-16,0 1 0,1-22 16,-1 0-16,85 0 15,-64 0-15,0 0 0,1-22 16,-1 1-16,0 0 0,-21 0 0,22 0 16,-1-22-16,0 22 0,-20-21 0,20 21 15,-21-22-15,0 22 0,22-63 16,-22 41-16,-21-20 15,21-22-15,-21 43 0,21-43 16,-21 43-16,0 21 0,0-22 16,-21 64-1,0 1 1,21 20-16,0 0 0,-21 1 16,21-1-16,-22 43 0,22-22 15,0-21-15,0 1 0,0-1 16,0 0-16,0 1 0,0-1 0,22-21 15,-1 22-15,0-22 0,0 21 16,21-21-16,-20 0 0,20 1 16,0-22-16,170 0 15,-170 0-15,22 0 0,-1-22 16,1 1-16,-1 0 0,1 0 16,-22 0-16,0 0 0,1-22 0,-1 22 15,-21 0-15,0 0 0,1-43 16,-22 43-16,0 0 0,-22-43 15,1 43-15,0 0 0,0 0 16,-43 21-16,-20 0 16,41 0-16,22 0 0,-85 85 15,85-64-15,0 0 16,0 21-16,0-21 16,0 22-16,21-22 0,-22 21 0,22-21 15,0 22-15,0-22 0,0 0 0,22-21 16,-1 21-16,0-21 0,0 0 15,0 0-15,22 0 0,-1 0 0,21-21 16,64-21 0,-105 21-16,62-43 15,-41 1-15,-22 20 0,0 1 16,0 0-16,-21-1 0,0-20 16,0 20-16,0-20 0,0-43 15,0 64-15,0-1 0,0 1 0,0 0 16,0 21-16,0 63 31,-21-21-31,21 21 0,0 1 0,-21 20 16,21-20-16,0 20 0,0-21 15,0 22-15,0-22 0,0 1 0,0 41 16,0-63-16,0 22 16,0-22-16,21 21 0,0-21 15,0 22-15,0-43 16,1 0-16,-1 0 15,0 0-15,0 0 0,0 0 16,0-21-16</inkml:trace>
  <inkml:trace contextRef="#ctx0" brushRef="#br0" timeOffset="68860.03">8784 12256 0,'0'-22'0,"0"44"0,0-65 16,-21 43-1,0 0-15,0 0 0,-1 0 0,1 0 16,-21 0-16,21 21 0,0 1 16,-1-1-16,1 0 0,0 21 15,0-21-15,21 1 0,0-1 16,-21 21-16,21-21 0,0 0 0,0 1 15,0-1-15,0 0 0,0 0 16,0 0-16,42-21 16,-21 0-16,0 0 0,1 0 15,-1 0-15,0 0 16,-21-21-16,21 0 0,-21 0 16,0 0-16,0-1 0,0-41 15,0 42-15,21-22 0,-21 22 16,21-21-16,1 0 0,-22-1 0,63-20 15,-42 42-15,0-22 0,22 22 16,-22 21-16,21 0 0,-21 0 16,1 0-16,20 0 0,-21 21 15,21 22-15,-42-1 0,22-21 16,-1 21-16,-21 1 0,0-1 16,0-21-16,0 22 0,0-22 0,0 21 15,0 43-15,0-64 16,0 0-16,0 0 15,-21-21-15,-1 21 0,1-42 32,21 0-32,0 0 15,0 0-15,0 0 0,21-43 16,1 43-16,-1-21 0,0 20 16,0-20-16,21 0 0,1-1 15,-22 1-15,21 0 0,1 21 0,20-22 16,-42 43-16,22 0 15,-22 0-15,0 21 0,0 1 0,0 20 16,0-21-16,-21 21 0,0 1 0,0 20 16,0-20-16,0-1 15,0-21-15,0 21 0,-21-20 0,21-1 16,-42 21-16,42-21 16,-21 0-16,21 1 15,0-44 1</inkml:trace>
  <inkml:trace contextRef="#ctx0" brushRef="#br0" timeOffset="71088.87">10837 12467 0,'-21'21'0,"0"-21"16,42-21 15,191-85 0,-170 64-31,0 21 0,22-21 0,-22 20 16,1-20-16,20-21 15,-42 20-15,22-63 16,-43 64-16,0 21 0,0 0 16,-22 0-16,1 21 0,0 0 0,0 0 15,0 0-15,-43 42 16,43 0-16,-21 1 0,21-1 0,-1 0 16,1 1-16,21 20 0,0 22 15,0-43-15,0 0 0,0 43 16,0-64-16,21 22 0,22-22 15,-22 0-15,0 0 0,0-21 16,22 0-16,-22 21 0,21-21 16,0 0-16,-20 0 0,-1-21 0,0 21 15,0-21-15,0 0 0,0 0 16,1-1-16,-1 1 0,0 0 16,0-21-16,0 21 0,0-22 0,1 22 15,-1-21-15,0-1 0,0 22 0,0-21 16,0 21-16,22 0 0,-22 21 15,0 0-15,0 0 0,0 0 16,-21 21-16,0 21 16,0-21-16,0 22 0,0 20 15,0-42-15,-21 0 0,0 22 16,21-22-16,-21 0 0,0 21 16,0-20-16,42-22 31,0-22-31,0 22 15,0-21-15,0 0 0,1 0 0,20-21 16,-21 20-16,0-20 16,0 21-16,1-21 0,-22-1 15,42-20-15,-42 42 0,0-1 0,0 1 16,0 0-16,0 42 16,0 0-1,0 1-15,-21 20 0,21-21 0,-21 21 16,-1-20-16,22 20 0,0-21 15,0 21-15,0-20 0,0 20 0,0-21 16,0 0-16,0 22 0,22-22 16,20 0-1,-21-21-15,21 0 0,22 0 16,-22 0-16,1 0 0,62-42 16,-62 20-16,-1 1 0,0 0 15,-20 0-15,20 0 0,-21-22 16,0 1-16,22-43 0,-22 22 15,0-1-15,0 22 0,-21-21 16,21-43-16,0 63 0,-21 1 16,0 0-16,22-1 0,-22 22 0,0 0 15,0 0-15,-22 42 16,22 0 0,-21 22-16,0-22 0,0 21 0,0 22 15,0-22-15,-1 21 0,22-20 16,-21 20-16,0 1 0,0 20 15,21 22-15,0-85 16,0 22-16,21 20 16,0-42-16,0 1 0,22-1 15,-1-21-15,-21 0 0,22 0 0,-22 0 16,21 0-16,22 0 16,-22-21-16,0-1 0,43-20 15,-64 21-15,21-21 0,1 20 0,-22-20 16,0 21-16,0-21 0,22-1 15,-43 22-15,0 0 16,0 0-16,0 42 16,0 0-1,-22 0-15,1 0 0,0 1 0,21-1 16,0 21-16,0-21 0,0 0 16,0 43-16,0-43 15,0 0-15,21 0 0,0 1 16,1-22-16,-1 0 0,21 0 15,-21 0-15,64 0 16,-64 0-16,21 0 0,43-22 16,-43 1-16,43-21 15,-43 21-15,1 0 0,-1-1 0,43-20 16,-22-21-16,-42 41 16,1-20-16,-1 21 0,-21 0 15,0-22-15,0 22 0,0 0 0,-43-21 16,1 21-16,21 21 0,-21-22 15,20 22-15,-20 0 16,0 0-16,-1 0 0,22 0 0,-21 22 0,21-1 16,-43 42-16,43-20 0,0-1 15,21-21-15,0 21 16,0 1-16,0 20 0,0-42 0,0 1 16,0 20-16,21-42 15,21 21-15,-20-21 16,-1 0-16,21 0 0,-21 0 15,0 0-15,22-42 0,-22 21 16,0 21-16,-21-22 0,21-20 16,0 21-16,1 0 0,-22-43 15,0 22-15,21 21 0,-21 0 16,0-1-16,0 1 0,0 42 16,0 22-16,0-22 15,0 21-15,0-21 0,0 64 16,0-64-16,0 22 0,0-22 15,0 21-15,21-21 0,-21 0 16,42 22-16,1-43 0,-1 21 16,0-21-16,-21 0 15,43 0-15,-22 0 0,-21-21 16,43 0-16,-43-1 16,21-20-16,-20 0 0,-22 21 15,21-22-15</inkml:trace>
  <inkml:trace contextRef="#ctx0" brushRef="#br0" timeOffset="71291.84">12488 11959 0,'-63'21'15,"126"-42"-15,-147 64 0,62-43 0,22 21 0,22-21 31,147 0-15,-106 0-16,1-21 0,211-22 16,-169 22-16,0 0 15</inkml:trace>
  <inkml:trace contextRef="#ctx0" brushRef="#br0" timeOffset="71710.59">15494 11896 0,'-21'0'16,"42"0"-16,-63 21 0,20 21 15,1 1-15,0 20 0,0 1 0,21-1 16,-21 1-16,0 20 0,-1 1 16,1 0-16,-21 84 0,21-63 15,-22 0-15,22-1 0,-63 86 16,20 21-16,22-107 15,21-20-15,-43 84 0,43-84 16,0 63 0,21-105-16,0-22 0,21-21 15,0-43-15,0 22 16,0-21-16,1 0 0,-1-1 16,0-20-16,0-22 0,21-127 15</inkml:trace>
  <inkml:trace contextRef="#ctx0" brushRef="#br0" timeOffset="71977.44">15049 12700 0,'-21'-85'16,"42"170"-16,-63-233 0,42 63 0,0 22 16,-21-22-16,21 22 0,0-22 0,0 43 15,0-22-15,21 22 0,0-1 0,22 1 16,-1 21-16,0 0 0,106 0 16,-105 21-16,20 21 15,-20 0-15,20 0 0,-21 21 16,1 1-16,-22-1 0,0 22 15,0-22-15,-21 43 0,0-43 16,-21 0-16,-42 22 16,20-43-16,1 0 0,-64 21 15,64-42-15,-1 22 0,-20-22 16,42 0-16,0 0 0,21-22 16,21 1-16,0 0 15,0 0-15,21 0 0,1-22 0,-1 1 16,22 0-16</inkml:trace>
  <inkml:trace contextRef="#ctx0" brushRef="#br0" timeOffset="73018.53">16319 11621 0,'0'0'16,"-21"0"-16,0 21 0,0 0 15,0 0-15,0 21 0,-1-20 0,1 20 16,0 0-16,-21 64 0,42-64 15,-43 85 1,22-84-16,21-1 0,0 0 0,0 1 0,0-1 16,0-21-16,0 22 15,0-22-15,0 0 0,21-21 16,1 0-16,41 0 16,-21 0-16,1 0 0,-1-21 0,-21 0 15,22-1-15,-1 1 0,21-42 16,-20 42-16,-22-22 0,21-20 15,-42 20-15,0 22 0,0-21 16,0 21-16,0 42 31,0 0-31,-21 21 0,21-20 16,-21 41-16,21-42 0,0 22 16,0-1-16,0 0 0,0-21 15,0 1-15,0-1 16,21 0-16,0-21 0,0 0 15,1 0-15,-1 0 0,0 0 16,0 0-16,21-21 0,-20 21 16,-1-21-16,0-1 0,42-20 15,-41 21-15,-1-21 0,0 20 0,0 1 16,-21-21-16,21 0 16,-21 20-16,0 44 31,0-1-31,0 21 15,-21-21-15,21 0 0,-21 22 0,21 20 16,0-42-16,0 22 16,0-22-16,0 0 0,0 0 0,21 22 15,21-43-15,-20 21 16,41-21-16,-21 0 16,1 0-16,-1 0 0,0 0 0,1 0 15,20-21-15,22-1 0,-22 1 16,-20 0-16,-1 0 0,-21 0 15,22-22-15,-22 22 0,-21-21 16,0 0-16,0 20 0,0-20 0,0 0 16,0 21-16,-21-1 0,-22 1 15,22 0-15,-21 21 0,-43 0 16,43 0-16,-1 0 0,1 21 0,0 0 0,-1 1 16,22-1-16,-42 42 15,42-20-15,-1-22 0,1 42 16,21-42-16,0 1 0,0-1 15,21 0-15,1 0 0,20 0 16,-21 0-16,0 1 0,43 20 16,-22-21-16,-21 0 15,0 0-15,1 22 0,20-22 16,0 64-16,-42-43 0,0 0 16,21 1-16,-21 62 0,0-41 15,0 42-15,-21-64 16,0 0-16,0 22 0,0-22 0,0 1 15,-43 62-15,43-62 16,-21 20-16,-1-20 0,-41 20 16,20-21-16,22 1 0,-22-22 0,1 0 15,20 0-15,-20-21 0,21 0 0,-22 0 16,22 0-16,-1-21 0,1 0 16,0-21-16,-1 20 0,1-83 15,42-1-15,0 42 0,21 1 16,0-22-16,1 22 0,62-86 15,-20 65-15,-22-1 16,85-42-16,-63 64 0,20 20 0</inkml:trace>
  <inkml:trace contextRef="#ctx0" brushRef="#br0" timeOffset="73221.41">17970 12107 0,'22'-21'0,"-44"42"0,44-63 0,-22 63 31,0 22-31,-22-22 0,22 0 16,-21 21-16,0-21 16,21 22-16,-21-22 0,21 0 0,0 0 15,-21 0-15,21 1 0,0-1 0,21-42 47,-21-1-47,21 1 16</inkml:trace>
  <inkml:trace contextRef="#ctx0" brushRef="#br0" timeOffset="73376.32">18013 11875 0,'0'-43'0,"0"86"0,0-107 16,0 43-16,-21 42 16,21 0-1,0 0 1,0 1-16,0-1 0,21-21 15,0 21-15,0-21 0,0 0 16</inkml:trace>
  <inkml:trace contextRef="#ctx0" brushRef="#br0" timeOffset="74048.03">18521 12002 0,'0'0'0,"0"21"0,0 0 0,0 0 0,-21 0 16,21 0-16,-22 22 0,1-1 15,21-21-15,0 0 0,-21 43 16,21-43-16,-21 21 16,21-20-16,0-1 15,-21-21-15,0 0 16,21-21 15,0-1-31,0 1 0,0 0 0,21 0 16,0-21-16,21-43 0,-21 43 15,22-1-15,-1 1 16,-21 0-16,22 20 0,-1-20 0,0 21 16,-21 21-16,22-21 0,-22 21 0,0 0 15,0 21-15,-21 0 0,0 0 16,21 0-16,-21 22 0,0-1 0,0-21 16,0 22-16,0-1 0,0 0 0,-21-21 15,21 22-15,0-22 0,0 0 16,0 21-16,0-20 0,0-1 15,0 0-15,0 0 0,21-21 16,1 21-16,-1-21 0,0 0 16,0 0-16,0 0 0,22 0 0,-22 0 15,0 0-15,21-21 0,-21 0 16,43 0-16,-43 0 0,0-1 16,22-41-16,-22 42 0,21-64 15,-21 43 1,-21 21-16,0-64 0,0 64 15,0-22-15,0 22 16,-21 21-16,0 0 0,0 21 16,0 1-16,-1 20 0,22-21 15,0 21-15,0-20 0,0 20 16,0-21-16,0 64 16,0-64-16,0 0 0,22 21 15,-1-20-15,-21-1 31,-21-21 1,21-21-17,0-1-15</inkml:trace>
  <inkml:trace contextRef="#ctx0" brushRef="#br0" timeOffset="74252.28">20045 12510 0,'21'0'0,"-42"0"0,63 0 15,-42 21-15,0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9T05:36:04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 741 0,'0'-21'0,"0"42"0,22-63 0,-22 20 15,0 1-15,0 0 16,-22 21 0,1 0-16,21 21 15,-21 0-15,0 1 0,-21 147 32,20-106-32,1 1 0,0-1 0,0 1 15,0-1-15,0 1 0,-1-1 16,1-20-16,0 20 0,-21 43 15,21-64-15,-1 22 16,22-22-16,0-21 0,0-42 31,22 0-15,62-127 15,-84 106-31,21-1 0,22-20 0,-22 20 16,0-20-16</inkml:trace>
  <inkml:trace contextRef="#ctx0" brushRef="#br0" timeOffset="209.96">1037 847 0,'0'-21'0,"0"42"0,21-85 16,-21 43-16,0 0 0,0 42 15,0 0 1,43 106 0,-43-63-16,0-22 0,0 0 0,0 22 15,0-22-15,0 64 16,0-64-16,0 1 0,0-1 15,0-21-15,0 22 0,0 20 16,0-42-16,0 22 0,0-22 16,0 0-16,-22-21 15,1 0 1</inkml:trace>
  <inkml:trace contextRef="#ctx0" brushRef="#br0" timeOffset="377.91">677 1418 0,'21'0'31,"1"0"-31,-1 0 0,0 0 16,21 0-16,1 0 0,20-21 16,-21 0-16,1 21 0,63-21 15,-64 21-15,85-21 16</inkml:trace>
  <inkml:trace contextRef="#ctx0" brushRef="#br0" timeOffset="951.51">1841 1312 0,'0'-21'31,"22"21"-31,-22-21 0,0 0 15,0 0-15,0 0 16,0-22-16,-22 22 16,22 0-16,-21 0 0,-21 0 15,21-1-15,-43 22 16,43 0-16,-21 0 0,21 22 16,-22-1-16,22 21 0,-42 22 15,41-22-15,1 0 0,0 1 16,0-1-16,0 0 0,21 43 15,0-43-15,0 22 16,0-43-16,0 0 0,42 21 16,0-42-16,-20 0 0,62-21 15,-41 0-15,-1 0 16,-21-21-16,21 20 0,85-83 16,-84 62-1,20-41-15,-42 41 0,1-20 16,-1-1-16,0 1 0,-21-1 15,21 1-15,-21-43 0,0 42 16,0-41-16,-21 62 16,0 1-16,0 0 0,-1 20 15,-20 22 1,21 0-16,0 22 0,-22 20 16,22 0-16,0 1 0,21 20 0,0 64 15,0 85 1,0-170-16,21 22 0,0-1 15,1-21-15,-1 1 0,21 20 16,-21-42-16,0 1 0,1-1 16,20 0-16,-21-21 0,64 0 15,-64 0 1,0 0-16</inkml:trace>
  <inkml:trace contextRef="#ctx0" brushRef="#br0" timeOffset="1327.13">2180 1207 0,'0'0'0,"0"-43"0,0 22 16,0 0-16,0-21 16,0 20-16,42 1 15,-20 21 1,-1 0-16,0 0 0,0 21 16,0 22-16,0-22 0,22 0 0,-22 21 15,-21-20-15,21 20 0,0 0 16,-21-21-16,0 22 0,0 20 15,0-42-15,0 1 0,0 20 16,0-21-16,0-42 47,21 0-47,-21 0 0,22-1 16,-1 1-16,-21-21 0,21 21 0,0-22 15,0 1-15,0 0 0,22-1 16,-22 1-16,42-43 0,-41 43 15,-1 0-15,0 21 0,0-1 16,0 1-16,-21 42 31,0 1-31,0-1 16</inkml:trace>
  <inkml:trace contextRef="#ctx0" brushRef="#br0" timeOffset="2567.78">3323 1418 0,'64'-42'16,"-43"21"0,0 0-16,-21-1 0,0 1 0,0 0 15,0-21-15,0 21 16,0-43-16,0 43 15,0-21-15,-21 20 0,0 1 0,-1 0 16,1 0-16,0 0 0,0 21 16,0 0-16,-43 21 15,43 0-15,-21 0 0,-64 106 16,64-84-16,20-1 16,-20 0-16,21 1 0,-21 20 15,42-21-15,0 22 16,0-43-16,0 0 0,42 22 15,-21-43-15,43 0 16,-22 0-16,0 0 0,1-22 0,-22 22 16,21-21-16,64-42 15,-85 42-15,0-1 16,0-20-16,1 21 0,-1 0 16,0-64-16,0 43 0,-21 21 15,0-22-15,0 22 0,0-21 16,0 21-16,0-1 0,0 44 31,-21-1-31,21 0 0,-21 21 16,21-21-16,0 22 0,0-22 0,0 21 15,0-21-15,0 22 0,0-22 0,0 0 16,0 0-16,0 0 16,21 1-16,0-22 0,0 0 0,0 21 15,1-21-15,20 0 0,0 0 16,1 0-16,-22-21 0,42-1 15,-42 1-15,22 0 0,-22-21 16,0 21-16,0-1 0,0-20 16,-21 0-16,0 21 0,22-22 0,-22-41 15,21 62-15,-21-20 16,0 21-16,0 42 16,0 0-1,0 0-15,0 22 0,0-22 16,0 42-16,0-41 15,0 83-15,0-83 16,0-1-16,0 0 0,0 0 16,0 0-16,-21-21 15,-1 0 1,22-21 0,0 0-1,0 0-15,0 0 0,0-22 0,0 22 16,22-21-16,20-22 15,-21 22-15,21 0 0,-20-1 0,20 1 16,0 0-16,1 20 16,20-20-16,-21 42 0,22 21 15,-43 0-15,0 22 16,22 20-16,-43-42 16,0 22-16,0-1 0,0 0 0,0-20 15,0 20-15,0 21 0,0-41 16,0 20-16,0-21 0,0 0 15,0 0-15,0 1 0,42-22 32,-21 0-32,0 0 0,43-22 15,-43 1-15,42 0 16,-20 0-16,-22-21 0,21 20 0,-21 1 16,1-21-16,-1 0 0,0-1 0,0-20 15,0 20-15,0-20 0,22-43 16,-22 43-16,0 20 0,0 1 15,-21 21-15,0-22 0,0 1 16,0 63 0,0 0-16,0 22 15,-21-1-15,21 0 0,-21 22 0,0 42 16,0-64-16,21 22 16,0-22-16,0 0 0,0 1 15,0 20-15,0-21 16,0-20-16,0-1 0,0 0 0,0 0 15,21-21 1,0 0-16,0 0 16,0 0-16,0-21 0,-21 0 15,22 0-15</inkml:trace>
  <inkml:trace contextRef="#ctx0" brushRef="#br0" timeOffset="2741.5">4741 1037 0,'0'0'0,"-21"0"0,0 0 0,42 0 32,21 0-32,-20 0 15,-1 0-15,21 0 0,0 0 16,22 0-16,63-42 16,-106 42-16,21 0 15,-20 0-15</inkml:trace>
  <inkml:trace contextRef="#ctx0" brushRef="#br0" timeOffset="3783.58">5821 1355 0,'21'0'0,"42"-43"31,-63 22-31,43-21 16,-43 21 0,0-22-16,0 22 0,0 0 0,0-21 15,0 21-15,0-22 0,-21 22 16,-43-42-16,43 41 0,-21 1 16,-1 0-16,1 21 15,21 0-15,-64 21 0,43 0 16,21 1-16,-22 20 0,22-21 15,-64 85-15,85-64 16,0 1-16,-21 20 0,21-42 16,0 43-16,0-43 15,0 0-15,21-21 0,22 21 16,-1-21 0,0 0-16,-20 0 0,-1 0 0,21 0 0,0-21 15,-20 21-15,41-42 16,-21 21-16,-20-1 0,-1 1 15,0 0-15,0 0 0,21-43 16,-42 43-16,22-21 0,-22 21 16,0-22-16,0 22 0,0 0 15,-22 42 1,1 0 0,21 22-16,-21-22 0,21 21 0,0-21 15,0 22-15,0-22 0,0 21 0,0-21 16,42 43-16,-20-43 15,-1 0-15,42 0 0,-20 1 16,-22-22-16,21 0 0,0 0 16,1 0-16,41 0 15,-41 0-15,-1-22 0,0 1 16,1 0-16,-1 0 0,43-21 16,-64 20-16,21-20 0,-21 0 0,-21 21 15,0-22-15,0 1 0,0-43 16,0 43-16,0 21 15,-21 0-15,-21-1 0,21 1 0,-22 21 16,22 0-16,-21 21 0,0 1 0,-1-1 16,22 0-16,-21 0 0,21 21 15,-1-20-15,1 20 0,0-21 0,21 21 16,-21-20-16,21-1 0,0 0 16,0 0-16,0 0 0,21-21 15,21 21-15,-20-21 16,-1 0-16,0 0 0,42 0 15,-41 0-15,-1 0 16,0 0-16,21 0 0,1 0 16,-22 0-16,-21 22 15,0-1-15,0 42 16,0-20-16,0-22 0,0 63 16,-21-41-16,-1 63 15,1-43-15,21-21 0,0 85 16,0-63-16,0-1 0,0 1 15,-21-1-15,21 1 0,-42 126 16,42-126-16,0-22 0,-43 64 16,22-64-16,21 1 15,-21-22-15,21 0 0,-21 0 16,0-21-16,0 0 0,-1 0 16,22-21-1,-21 0-15,21-21 0,0-1 0,0 1 16,0 0-16,43-85 0,-22 63 15,42-84-15,-20 63 16,-1 1-16</inkml:trace>
  <inkml:trace contextRef="#ctx0" brushRef="#br0" timeOffset="4315.37">7027 1249 0,'0'0'0,"0"-21"0,0 0 31,21-1-31,1 1 15,-1 21 1,0-21-16,0 21 0,0-21 0,-21 0 16,21 21-16,1-21 0,-1-1 15,21-20-15,-42 21 0,0-21 16,0 20-16,0 1 0,0 0 16,0 0-16,0 42 15,-21 0 1,0 0-16,0 22 0,-1-22 15,1 0-15,0 21 0,0-20 16,21 20-16,0 0 0,0-21 16,0 1-16,0-1 0,0 0 15,0 0-15,0 0 0,21-21 16,0 0-16,0 0 0,1 0 16,-1 0-16,0 0 0,0 0 0,21 0 15,-20-21-15,20 21 0,-21-21 16,21 0-16,-20 0 0,41-43 15,-42 43-15,0 0 0,1-22 16,-22 22-16,0 0 0,0-42 16,-22 63-1,22 21 1,-21 0-16,0 0 16,21 0-16,0 0 0,0 22 15,-21-22-15,21 0 0,0 0 0,0 0 16,-21 1-16,21-1 0,0 0 15,0 0-15,-21 0 0,21 0 16,-43-21-16,43 22 16,-21-22-16,0 0 0,0 0 15</inkml:trace>
  <inkml:trace contextRef="#ctx0" brushRef="#br0" timeOffset="5142.89">8657 931 0,'0'-21'15,"-21"-42"1,21 42-1,-21 42 1,0 0-16,21 0 16,-22 21-16,22 22 0,-21-22 15,0 1-15,21 20 16,0-21-16,0-20 0,0 41 16,0-42-16,0 0 15,21-21-15,22 0 16,-22 0-16,42 0 15,-42-21-15,1 21 0,-1-21 16,0 0-16,0 0 0,-21-64 16,0 64-1,0-64-15,0 64 0,-21-21 16,21-1-16,-42 1 0,20 21 16,-20-21-16,42 20 0,0 1 15,-21 21-15,21-21 16,21 21-1,21 0-15,-20 0 16,62-21-16,-41 21 16,-1 0-16,0-21 0,1 21 15,-1 0-15,64-21 16,-85 21-16,0 0 0,-21 21 31,0 0-31,0 21 0,-21 22 16,0-22-16,0 0 0,-1 22 15,22-22-15,-21 22 0,-21 42 16,21-43-16,0-21 0,-1 22 16,22 21-16,-21-22 0,21 22 15,-21-1-15,21 1 0,-21 0 0,21-1 16,-21 86-16,21-86 0,0 1 16,-21 0-16,21 21 15,0-22-15,-22 86 0,22-107 16,0 22-16,0 42 0,-21-64 15,21 1-15,0-22 0,-21 0 16,-42 64-16,41-106 16,1 0-16,0 0 0,0 0 15,0 0-15,0 0 0,-1-42 16,1 21-16,0-22 0,-21-20 16,21 21-16,-1 20 0,22-62 15,-21 20-15,21 22 0,0-22 16,0 1-16,0-1 0,43-105 15,-22 84-15</inkml:trace>
  <inkml:trace contextRef="#ctx0" brushRef="#br0" timeOffset="5459.47">10266 508 0,'0'0'15,"-21"0"-15,-1 0 0,1 0 16,0 0-16,42 0 16,22 0-1,-1 0-15,0 0 0,1 0 16,20 0-16,1 0 0,63 0 15,-64 0-15,22 0 0,42-21 16,-64 21-16,22 0 16,-64 0-16,0 0 0,-42 0 31,-21 0-31,-1 0 0</inkml:trace>
  <inkml:trace contextRef="#ctx0" brushRef="#br0" timeOffset="5759.72">10689 508 0,'-42'21'0,"84"-42"0,-105 42 0,41 0 15,1-21-15,21 22 0,-21-1 0,21 0 16,0 21-16,0 1 16,0-1-16,0 0 0,0 1 15,0 20-15,0 85 16,0-105-16,0-1 0,0 0 16,21 22-16,-21 42 15,0-64-15,0 0 0,-21-21 0,0 1 16,0-1-16,-43 21 15,22-42-15,0 0 0,-43 0 16,43 0-16,-1 0 0,-63-21 16,64 0-16,21 0 0,-64-22 15,64 22-15,0 0 16,21 0-16,0-22 0,0 22 16,0-42-16,21 42 0,0-1 15,22-20-15,-1 21 0,21 0 16,1 0-16,63-1 0</inkml:trace>
  <inkml:trace contextRef="#ctx0" brushRef="#br0" timeOffset="6256.95">11239 995 0,'0'0'0,"0"-21"16,-21 0-1,0 21-15,0 0 0,-43-22 16,22 22-16,0 0 0,-1 0 15,1 0-15,21 22 0,-64 20 16,43 0-16,-43 64 16,64-64-16,-21 43 15,21-43-15,21-20 0,-22 62 16,22-63 0,0 1-16,0-1 0,22-21 15,41 0-15,-42 0 0,0 0 16,22 0-16,-22-21 15,0 21-15,43-43 0,-22 22 16,-21 0-16,0 0 0,0 0 16,1-22-16,20-20 15,-42 42-15,0-22 0,21 1 0,-21 0 16,21 20-16,-21 1 0,0-21 16,0 63-1,0 0-15,0 0 0,0 22 16,0-22-16,0 106 15,0-106-15,0 21 0,0-20 16,0 20-16,0-21 0,21 43 16,1-43-16,-1-21 15,0 21-15,0-21 0,21 0 16,-20 0-16,-1-21 16,21 0-16,-21 21 0,0-22 15,22 1-15,-22 0 0,0 0 0,0-21 16,0 20-16</inkml:trace>
  <inkml:trace contextRef="#ctx0" brushRef="#br0" timeOffset="6458.84">11536 995 0,'0'-21'16,"0"42"-16,0-63 0,0 20 0,0 44 15,0-1 1,0 21-16,0 0 0,0-20 16,21 20-16,-21 0 0,0 1 15,0-1-15,0-21 0,0 64 16,21-64-16,-21 0 0,0 43 15,0-43-15,0 0 16,21-21 0,0 0-16,1 0 0,-1-21 15,0 21-15,0-21 16,0-1-16</inkml:trace>
  <inkml:trace contextRef="#ctx0" brushRef="#br0" timeOffset="6644.85">11917 1101 0,'0'-43'0,"0"86"0,21-107 15,-21 43-15,0 0 0,-21 42 32,0 0-32,-1 0 0,1 1 15,-21-1-15,21 21 0,0-21 16,-22 22-16,22-22 0,0 21 0,-43 22 16,43-43-16,-21 42 15,42-42-15,-21 1 0,21-1 16,21-21-16,0 0 15,0 0-15</inkml:trace>
  <inkml:trace contextRef="#ctx0" brushRef="#br0" timeOffset="7089.57">12509 1143 0,'0'-42'15,"0"84"-15,0-105 0,0 41 0,-21 1 16,0 0-16,-21 0 0,21 21 15,-43 0-15,22 0 16,-1 21-16,-62 64 16,41-22-16,22 1 15,21-22-15,-1 0 16,22-20-16,-21 20 0,21-21 0,0 0 16,0 0-16,0 1 0,21-1 15,1 0-15,41-21 16,-42 0-16,22 0 0,-22 0 15,0 0-15,21-21 0,43-22 16,-64 22-16,0 0 0,0 0 16,1-21-16,-1 20 0,-21-20 15,21 21-15,0-21 0,-21-1 0,21 22 16,-21-21-16,21 21 0,-21-22 16,0 64-1,0 1-15,0 20 16,0 21-16,0-20 15,-21-1-15,0 22 0,0-22 0,21-21 16,0 21-16,0-20 16,0-1-16,0 0 0,42-21 15,-21 0-15,22 0 0,-22 0 16,21 0-16,1 0 0,-1-21 0</inkml:trace>
  <inkml:trace contextRef="#ctx0" brushRef="#br0" timeOffset="7474.81">13398 910 0,'22'-42'0,"-44"84"0,65-126 0,-43 41 0,0 1 15,0 21-15,0 0 0,-21-1 0,-43 22 16,43 0-16,-127 22 16,105-1-1,1 0-15,-21 0 0,20 21 0,22-20 16,-42 41-16,41-42 0,22 22 15,0-22-15,0 0 0,0 0 16,0 0-16,64 22 0,-43-22 16,21 0-16,1 0 0,-1 0 15,0 0-15,22 43 16,-22-43-16,-21 0 0,1 0 16,-22 1-16,0-1 0,0 0 0,0 0 15,0 0-15,-22-21 0,-20 21 0,21 1 16,-21-22-16,-1 0 0,-63 0 15,64 0-15,0 0 0,-43 0 16,43 0-16,-1 0 16,22 0-16,0 0 0,0 0 0,21-22 15,0 1-15,0 0 0,21 21 16,21-21-16,-20 0 0,20 0 16,43-22-16</inkml:trace>
  <inkml:trace contextRef="#ctx0" brushRef="#br0" timeOffset="8066.47">13779 995 0,'0'0'0,"0"-21"15,-21 21-15,0 0 16,0 0-16,0 21 0,0 0 16,-22 0-16,22 0 0,0 1 0,0 20 15,-22-21-15,22 21 0,21 1 16,-21-22-16,21 21 0,0-21 0,0 1 15,0 20-15,0-21 0,21 0 16,-21 0-16,21 1 0,43-22 16,-43 0-16,21 0 15,1 0-15,-1 0 0,-21 0 16,22-22-16,-22 1 0,21 21 16,22-42-16,-22 21 0,0 0 15,-21-1-15,1 1 16,20 0-16,0-21 0,-21 21 15,-21-1-15,0 44 16,0-1-16,-21 21 16,21 0-16,-21-20 15,21 20 1,-21-21-16,21 0 0,0 0 0,0 1 16,21-22-16,0 0 15,0 0-15,22 0 0,-22 0 16,21 0-16,-21 0 0,22 0 0,-22-22 15,21 1-15,64-21 16,-85 21-16,0 0 0,1-1 16,-1 1-16,42-42 15,-42 42-15,-21 42 32,0 0-32,-21 0 15,0 0-15,21 0 0,0 1 0,0-1 16,-21 0-16,21 0 15,0 0-15,0 0 0,21-21 32,0 0-32,0 0 0,1-21 15,-1 0-15</inkml:trace>
  <inkml:trace contextRef="#ctx0" brushRef="#br0" timeOffset="8219.37">14732 1037 0,'-21'-42'0,"42"84"0,-63-105 0,42 20 15,0 22-15,-22 0 0,22 0 16,-21 0-16,0 21 0,21 21 31,0 0-31,0 0 16,21 0-16,0-21 16</inkml:trace>
  <inkml:trace contextRef="#ctx0" brushRef="#br0" timeOffset="8529.2">15049 974 0,'0'-21'31,"-21"21"-31,0 21 0,21 0 16,-21 0-16,0 21 16,21 1-16,-21-1 0,21 0 0,-22 1 15,1-1-15,21 0 0,-21 85 16,0-63-16,0-1 0,21 1 15,-21-1-15,-1 22 0,22-21 0,-21-1 16,0 1-16,0-1 0,-21 64 16,20-63-16,22-1 0,-42 64 15,21-85-15,0 22 0,0-22 16,21 1-16,-22-1 0,22 0 16,-21-21-16,21 1 0,-21-22 15,21-22 1,0 1-16,21 0 0,0-21 15,1 21-15,-1-43 0,-21 22 16</inkml:trace>
  <inkml:trace contextRef="#ctx0" brushRef="#br0" timeOffset="8789.04">14965 1334 0,'0'0'0,"21"-43"0,-21-20 15,21 20-15,-21 1 0,0 0 16,21 21-16,0 21 15,1 0-15,20 0 0,-21 0 16,0 0-16,22 21 0,-1-21 16,-21 21-16,21 0 0,-20 0 15,-1 22-15,-21-22 0,0 0 16,0 0-16,0 0 0,-21 0 16,-43 1-16,22-22 0,21 21 15,-22-21-15,22 0 0,-21 0 16,-1 0-16,43-21 15,0-1-15,22 1 16,-1 0-16</inkml:trace>
  <inkml:trace contextRef="#ctx0" brushRef="#br0" timeOffset="9013.93">15833 783 0,'21'-21'0,"-42"42"15,63-63-15,-21 21 0,-21 42 16,0 0-1,0 0-15,0 22 0,-21-1 16,0 0-16,0 1 0,-1-1 0,-20 64 16,21-64-16,21 0 15,0 1-15,0-22 0,-21 21 0,21 22 16,0-43-16,0 0 16,21 0-1,0-21-15,0 0 0,0 0 16,-21-21-16</inkml:trace>
  <inkml:trace contextRef="#ctx0" brushRef="#br0" timeOffset="9179.83">15684 1016 0,'22'0'31,"-1"0"-31,0 0 0,0 0 0,21 0 15,-20 0-15,-1 0 0,21 0 16,-21 0-16,22 0 0,-22-21 16,21 21-16,-21-21 0,0 0 0</inkml:trace>
  <inkml:trace contextRef="#ctx0" brushRef="#br0" timeOffset="11596.23">16446 910 0,'0'0'0,"-63"0"31,42 0-31,42 0 31,0-21-31,21 0 0,1 21 16,-1-21-16,0 0 0,1-1 0,-1 1 16,0 0-16,1 0 0,-1 0 15,0 0-15,-20-1 0,-1-20 0,0 21 16,-21 0-16,0-22 16,0 22-16,0 0 0,-64 21 15,22 0-15,0 0 0,-1 0 16,1 21-16,0 0 0,-64 43 15,64-22-15,20 1 0,1-1 16,0 0-16,21 1 0,0-1 0,0 0 16,21-21-16,0 22 0,1-22 0,-1 0 15,21 21-15,-21-20 0,22-22 16,-1 21-16,-21 0 0,0-21 16,0 0-16,1 0 0,-1 0 15,-42 0 16,-1-21-31,1 21 0,-21-21 0,21 21 16,0 0-16,-22 0 0,22 21 16,0 0-16,-43 21 0,43-21 15,0 22-15,0-1 0,0-21 16,0 22-16,-1 20 16,1-21-16,21-20 0,0 20 15,0-21-15,21 0 0,1-21 16,-1 0-16,21 0 0,-21 0 0,22 0 15,-1 0-15,0-21 0,-21 0 16,22 0-16,-1 21 0,0-21 0,22-22 16,-22 22-16,-21-21 15,22 21-15,-1-1 0,-21 1 0,22-21 16,-1 21-16,0 0 0,-21-1 16,22 22-16,-22 0 0,21 0 0,-21 0 15,1 0-15,-1 0 0,-21 22 16,0-1-16,0 0 15,0 0-15,-21 43 0,-1-43 16,1 0-16,21 0 0,-42 0 16,42 0-16,-42 22 15,20-22-15,1 0 0,0-21 0,21 21 0,0-42 47,64-64-31,-22 64-16,-21 0 0,0 0 15,22-21-15,-22 20 0,21-20 16,-21 0-16,0 21 0,22-22 0,-1 1 16,-42 21-16,0 0 15,0 42 1,-21 0-16,0 0 0,0 0 16,-1 0-16,1 22 0,0-22 15,0 0-15,0 21 0,0-20 16,21 20-16,0 0 0,0 1 15,0-22-15,0 21 0,21-21 16,0-21-16,21 21 0,1-21 16,41 0-16,-41 0 15,-1 0-15,64-21 0,-64 0 16,0 0-16,1 0 16,-1 0-16,-21-1 0,43-20 15,-43 0-15,-21 21 0,0-22 16,21 1-16,-21 21 0,0-43 15,0 43-15,-21 21 16,0 0-16,0 0 16,-1 21-16,-20 22 0,21-22 0,0 0 15,0 21-15,-1-21 0,22 43 16,0-43-16,0 21 16,0-20-16,0-1 0,0 0 0,22-21 15,-1 21-15,0 0 0,0-21 0,0 0 16,43 0-16,-43 0 15,42 0-15,-41 0 16,20-21-16,21-21 0,-41 21 16,41-22-16,-42 22 15,22 0-15,-22-21 0,0-1 0,21 22 16,-21-21-16,43-43 16,-22 64-16,-21 0 0,1 0 15,-1-1-15,-21 1 0,21 21 16,-21 21-16,0 1 15,0-1-15,0 0 16,0 0-16,0 0 0,-21 0 16,21-42 31,21 21-32,-21-21-15,0 0 0,0 0 16,0 0-16,0-1 0,0 1 15,-21 21-15,0 0 0,-1 0 16,1 0-16,0 0 16,0 21-16,0 1 0,0-1 0,-1 0 15,-41 42 1,42-20-16,21-1 0,-21-21 0,21 22 16,-22-22-16,22 0 0,0 21 15,0-21-15,0 1 0,85 41 16,-64-42-16,22-21 15,-1 21-15,0-21 0,1 0 0,-1 0 16,0 0-16,1 0 0,-1 0 16,0 0-16,1-21 0,-22 21 0,21-21 15,-21 0-15,22 0 0,-22 0 0,0-1 16,0-20-16,0 21 16,-21-21-16,21-1 0,1 22 0,-1-21 15,-21 21-15,0-1 0,0 1 0,0 42 31,0 1-31,0-1 0,-21 21 16,-1-21-16,22 0 0,-21 22 16,21-22-16,-21 0 0,21 0 0,0 22 15,0-1 1,0-21-16,21 0 16,0-21-16,1 0 15,-1 0-15,0 0 0,21-21 16,-21 0-16,1 21 0,-1-21 15,0 0-15,0-1 0,21-41 16,-20 21-16,-1 20 0,0-20 16,0 0-16,0 21 0,22-43 15,-22 64-15,-21 21 32,-21 22-32,-1-22 0,22 0 15,-21 21-15,21-21 0,0 22 16,0-1-16,0-21 0,0 0 15,0 1-15,0-1 0,0 0 0,0 0 16,21-21-16,1 0 0,20 0 16,-21 0-16,43 0 15,-43 0-15,0 0 0,21 0 16,-21-21-16,1 0 0,20 0 0,-21-1 16,21-20-16,-20 0 15,-1-1-15,-21 1 0,21-21 0,0-1 16,0 1-16,0-1 0,1 1 15,-1-1-15,0 1 0,42-107 16,-63 128-16,0 0 16,22 20-16,-22 1 0,-22 42 15,1 1 1,0 20-16,0 0 0,-21 22 0,20-22 16,-20 22-16,21-1 0,-21 1 15,20-1-15,1 1 0,-21-22 16,21 21-16,21 22 0,-21-43 15,21 22-15,0-43 16,0 21-16,0-20 16,21-22-1,0 0-15,0 0 16,0-22-16,0 22 0,1-21 16,-1 21-16</inkml:trace>
  <inkml:trace contextRef="#ctx0" brushRef="#br0" timeOffset="11938.34">20151 1122 0,'-85'42'31,"64"-21"-31,0 1 0,-1-1 16,1 42-16,21-42 15,0 1-15,0-1 0,0 0 0,0 0 16,21 0-16,1 0 0,-1-21 15,0 0-15,21 0 16,-21 0-16,22 0 0,-22 0 16,21 0-16,1-42 15,-43 21-15,42-21 0,-42 20 16,0 1-16,0-21 0,0 21 16,0-22-16,0 22 0,0-21 15,0 21-15,-21 0 0,0 21 16,-1 0-16,1 0 0,0 0 15,0 21-15,0-21 0,21 21 16,0 0-16,-21 0 0,21 0 16,0 1-16,0-1 15</inkml:trace>
  <inkml:trace contextRef="#ctx0" brushRef="#br0" timeOffset="12306.37">20447 1185 0,'0'-21'0,"21"0"0,-42 63 0,42-105 16,0 21-16,-21 20 0,21-20 16,1 21-16,-1 0 0,0-22 0,0 22 15,21 0-15,-20 21 16,20-21-16,0 21 0,22 0 16,-43 21-16,0 0 0,0 0 15,0 22-15,-21-22 0,22 21 0,-22 1 16,0-1-16,0-21 0,-22 64 15,1-64-15,0 42 16,0-41-16,0-22 0,21 21 16,0 0-16,-21-21 0,21-21 31,0 0-15,0-1-16,0 1 15,21 0-15,0 0 0,0 0 0,0 0 16,0-22-16,1 22 0,62-85 15,-41 85-15,-22-21 16,0 21-16,-21-1 0,0 1 16,0 0-16</inkml:trace>
  <inkml:trace contextRef="#ctx0" brushRef="#br0" timeOffset="12530.33">20087 656 0,'-21'0'0,"42"0"0,-63 0 16,63 0 0,0 0-16,21 0 15,-20 0-15,20 0 0,0 0 16,22 0-16,-22 0 0,22 0 0,41 21 16,-41 1-16,-22-22 15,1 0-15,-1 0 0,-21 0 16,0 0-16,-21 21 0,-21-21 15,-21 0-15,-1 0 0,1 0 16</inkml:trace>
  <inkml:trace contextRef="#ctx0" brushRef="#br0" timeOffset="13394.82">2265 2159 0,'-64'0'15,"128"0"-15,-170 0 0,42 0 0,22 0 16,0 0-16,21 0 15,-1 0-15,44 0 32,-1 0-32,0 0 0,21 0 0,1 0 15,84 0-15,-43 0 16,1 0-16,127 0 16,-85 0-16,0 0 0,169 0 15,-127 0-15,1 0 0,20 0 16,22 0-16,21 0 0,253 0 15,-210 0-15,-1 0 0,0 0 16,0 0-16,21 0 0,22 0 0,317 0 16,-318 0-16,22 0 15,0 21-15,-1-21 0,22 0 0,0 0 16,360 21-16,-360 1 16,740-1-16,-740 0 15,0 0-15,0-21 0,0 21 16,-22-21-16,361 21 0,-361-21 15,319 22-15,-340-22 16,-21 0-16,297 21 16,-339-21-16,233 0 0,-254 0 15,-22 21-15,170-21 0,-232 0 16,126 0-16,-169 0 16,-22 0-16,-20 0 0,-22 0 15,-21 0-15,-42 0 16,-21 0-16,21 21 15,-22-21-15,-20 21 0</inkml:trace>
  <inkml:trace contextRef="#ctx0" brushRef="#br0" timeOffset="14120.4">381 4403 0,'0'-21'0,"0"42"0,21-85 16,-21 43-16,0-21 0,0-1 0,21 22 15,-21 0-15,0 0 0,0 0 16,0 0-16,21 21 0,-21 21 16,0 0-16,0 0 0,0 0 15,22 22-15,-22-1 0,21 85 16,-21-85-1,0 1-15,0-1 0,0 0 16,0 1-16,0 41 0,0-41 16,-21 20-16,-1-21 15,22-20-15,0 20 0,22-63 47,-1 0-47,0-1 0,21 1 0</inkml:trace>
  <inkml:trace contextRef="#ctx0" brushRef="#br0" timeOffset="14440.07">952 4424 0,'22'0'16,"-22"42"0,0-21-16,0 1 0,0-1 0,-22-21 15,22 21-15,0 21 16,0-21-16,0 1 0,22-22 31,-1 0-31,0 0 0,0-22 16,0 1-16,0 0 15,-21 0-15,0 0 16,0 0-16,0-1 16,-21 1-16,0 21 0,0 0 15,0 0-15,0 0 0,-1 0 16,1 21-16,0-21 15,21 22-15,0-1 0,-21-21 0,0 21 16,21 0-16,0 0 16,21-21-1,0 0-15</inkml:trace>
  <inkml:trace contextRef="#ctx0" brushRef="#br0" timeOffset="15524.17">2074 4212 0,'0'0'0,"0"-21"16,0 0-16,-21-21 31,21 63-15,0 0-16,0 169 31,0-147-31,0-1 0,0 0 0,0-20 15,-21 20-15,21 0 0,-21 1 16,21-1-16,-21-21 0,21 21 0,0-20 16,0 20-16,0-21 0,0 0 15,0-42 1,63-85 15,-42 64-31,0 21 16,1 0-16,-1-22 0,21-20 15,-21 20-15,-21 1 0,43 0 16,-22-1-16,-21 22 0,21 21 16,0 0-1,-21 21-15,0 1 0,0-1 16,0 21-16,0-21 0,0 43 16,0-43-16,0 21 15,0-21-15,0 43 0,42 21 16,-20-64-1,20 0-15,-21-21 16,43 0-16,-43 0 16,21 0-16,22-42 0,-22 20 15,21-20-15,-20 21 16,-22-21-16,21 20 0,1-41 16,-1-22-1,-21 43-15,0 0 0,-21-1 0,21-41 16,-21 41-16,0-20 15,0 42-15,0-1 0,0 44 32,0-1-32,0 21 0,0-21 0,-21 22 15,21-1-15,0-21 0,0 21 16,-21 1-16,21-1 0,0 0 16,-21 22-16,21-43 0,0 21 15,0-20-15,0-1 0,21 0 16,21 21-16,-20-21 15,-1-21-15,0 0 0,21 0 16,-21 0-16,64 0 0,-43 0 16,-20-21-16,20 0 0,0 0 0,1 21 15,-22-21-15,21 0 0,-21-22 16,22 22-16,-22 0 0,21-43 16,-21 22-16,-21 0 0,0-1 0,0 22 15,0-21-15,0 21 0,-21 0 16,0-1-16,0 22 0,0 0 15,-1 0-15,-20 22 0,21-1 0,-21 42 16,20-20-16,1-1 0,0 0 16,21-21-16,0 22 0,0 20 15,0-42-15,0 1 0,21-1 16,0 0-16,-21 0 16,85 21-16,-64-42 15,0 0-15,22 0 0,-1 0 16,-21 0-16,64 0 0,-43 0 15,1-21-15,41-21 0</inkml:trace>
  <inkml:trace contextRef="#ctx0" brushRef="#br0" timeOffset="15972.99">5016 4128 0,'0'0'16,"22"0"-16,41-127 31,-63 105-31,0 1 0,0 0 15,0 0-15,0 0 0,0 0 0,-21-1 16,-21 1-16,20 21 16,-20 0-16,21 0 0,-21 0 15,20 21-15,-41 22 0,21-1 16,20 0-16,-20 1 16,21 20-16,0-20 0,0 20 0,-1-21 15,1 22-15,0-22 0,21 1 0,-21 20 16,21-21-16,0-20 0,0 20 15,0 0-15,21-21 0,64 64 16,-43-64-16,0 0 16,1-21-16,-1 22 0,0-1 0,64-21 15,-63 0-15,-1 0 0,21 0 16,-20-21-16,20-1 0,43-20 16</inkml:trace>
  <inkml:trace contextRef="#ctx0" brushRef="#br0" timeOffset="16864.45">5800 4466 0,'0'-106'16,"0"212"-16,0-233 0,0 106 0,-22 0 16,1-21-16,0 42 0,0-22 0,-21 1 15,20 21-15,-20 0 0,21 0 16,-21 0-16,-1 21 0,22-21 16,-21 22-16,-1-1 0,22 21 0,-42 22 15,42-43-15,-22 42 16,22-20-16,21-22 0,-21 42 15,21-20-15,0-22 0,0 0 16,0 0-16,0 0 0,42 0 16,-21-21-16,1 22 0,-1-22 15,63 0-15,-62-22 0,20 22 16,0-21-16,1 0 0,-1 0 16,43-21-16,-64 20 0,21 1 15,-21 0-15,0 0 0,1-21 16,-1 20-16,-21-20 0,0 0 0,0 21 15,0-43-15,0 43 0,0 0 16,0 0-16,-21 21 16,-22 21-16,22 0 15,21 0-15,0 0 16,-21 43-16,21-43 0,0 21 0,0-21 16,0 1-16,0 20 0,0-21 15,0 0-15,0 22 16,21-22-16,0-21 0,0 21 0,22-21 15,-22 0-15,0 0 0,43 0 16,-22 0-16,0 0 0,22-21 16,-43 0-16,21-1 0,1 1 15,-22 0-15,0-21 16,0 21-16,-21-1 0,0 1 16,0-21-16,0 0 0,0-1 15,0 22-15,0 0 0,0 42 31,0 0-31,0 0 16,-21 1-16,21 20 0,-21-21 16,21 0-16,-21 0 0,21 22 0,0-22 15,0 0-15,-22 0 0,22 0 16,-21 1-16,21-1 0,0 0 16,0 0-16,0-42 31,0 0-16,0 0-15,0-1 0,0 1 16,0 0-16,0-21 0,21 21 16,1-22-16,-1 22 0,0-21 0,42-43 15,-41 43-15,20-1 16,0 22-16,1 0 0,20 0 16,-21 21-16,22 0 0,-22 0 0,1 21 15,-1 21-15,-21-20 0,21 20 16,-20-21-16,-1 21 0,0 1 0,-21-22 15,0 21-15,0 22 0,-21-43 16,-22 42-16,22-41 16,-21-1-16,0 21 0,-1-21 15,22-21-15,-21 21 16,42-42 15,21 0-31</inkml:trace>
  <inkml:trace contextRef="#ctx0" brushRef="#br0" timeOffset="19474.25">7556 4509 0,'0'21'0,"0"-42"0,0 63 15,22-42 1,-1 0 0,0 0-16,0 0 0,0 0 15,22-21-15,126-64 16,-84 22-16,-43 20 16,0 1-16,64-149 15,-85 43 1,-21 85-16,0-64 15,0 84-15,-42-20 16,0 84 0,-1 64-1,22-43-15,0 22 0,0 41 16,0-41-16,-22 42 16,22-43-16,21 1 15,-21-22-15,21 0 0,-21 22 0,21-43 0,-21 21 16,21-20-16,0 20 15,0-21-15,0 0 0,21-21 32,0-21-32,0 0 15,0 0-15,0 0 0,22-1 0,-22 1 16,0 0-16,43-42 16,-43 20-16,0 1 0,42 0 15,-41 20-15,20-20 16,-21 42-16,-21 21 15,0 0-15,21 64 16,-21-64-16,21 0 0,-21 22 0,0-22 16,0 21-16,43 1 15,-22-22-15,0 0 0,0 0 16,0 0-16,1-21 0,20 21 0,21-21 16,-20 0-16,-1 0 15,43 0-15,-43 0 0,0-21 16,64 0-16,-63 0 15,-22 0-15,21 0 0,0-1 16,-20-20-16,41-64 0,-42 85 16,-21-21-16,0-1 0,0 1 15,0 0-15,0-1 0,-21 22 0,0 0 16,0 0-16,-22 0 16,22 21-16,-21 0 0,-43 21 15,43 0-15,0 21 0,-43 22 16,64-43-16,-22 21 0,22 1 15,0-22-15,0 21 0,21-21 0,0 43 16,0-43-16,0 0 0,0 0 16,0 1-16,21-22 0,21 21 15,1-21-15,-22 0 0,42 0 16,-41 0-16,20 0 0,0-21 16,-21 21-16,1-22 0,20 1 15,-21 0-15,0 0 0,0 0 16,1 0-16,-22-43 0,0 43 15,0-43-15,0 22 16,0 21-16,0 0 0,0 42 31,0 21-31,0-21 0,-22 1 16,22 20-16,0-21 0,0 21 16,0-20-16,0 20 0,0-21 15,0 0-15,0 0 0,0 22 16,22-43-16,-1 21 0,0-21 0,21 0 15,-21 0-15,22 0 0,20 0 16,-20 0-16,-22 0 0,42-42 16,-42 42-16,22-43 15,-22 22-15,0-21 0,-21 21 16,0-43-16,0 22 0,0-22 16,0 43-16,0-42 15,0 84 16,-21 0-31,21 0 0,0 0 0,0 0 16,0 22-16,0-22 0,-21 0 0,21 21 16,-21-20-16,21-1 0,0 0 15,0 0-15,0 0 0,-22-21 0,22 21 16,0-42 15,22 0-31,-1 0 16,0 0-16,0 0 15,0-1-15,0-20 0,22 21 0,-22 0 16,0-22-16,21 22 0,-20 0 0,20 0 16,-21 0-16,0 0 0,0 21 15,1 0-15,-1 0 0,-21 42 16,21 0-16,-21-21 0,0 1 16,21 20-16,-21-21 0,0 21 15,0-20-15,21-1 0,0 0 16,1 0-16,-1 0 0,0 0 0,0-21 15,21 22-15,1-22 0,-22 0 16,21 0-16,64 0 0,-64 0 16,1 0-16,20 0 0,-20 0 15,-1 0-15,0 0 0,1-22 0,-22 1 16,0 0-16,21 0 0,-42 0 16,21 0-16,-21-1 0,22-41 15,-22 21-15,0-1 0,0 1 0,-22 0 16,22 20-16,-21-20 0,0 21 15,0 0-15,0 0 0,-43 21 16,43 21-16,0 0 0,-64 42 16,64-20-16,-21-1 0,21 0 15,-1 1-15,-20 20 16,42 22-16,0-64 0,0 0 16,0 0-16,0 1 15,21-1-15,0 0 0,1-21 0,20 0 0,-21 0 16,0 0-16,43 0 0,-22 0 15,-21-21-15,0 0 0,22 21 16,-22-22-16,0 1 0,21-21 0,-20 21 16,-1 0-16,21-64 0,-42 43 15,21-22-15,0 22 16,-21-22-16,0 22 0,22-22 0,-1 22 16,-21-64-16,0 64 15,0 0-15,0-1 0,0 22 16,0 0-16,-21 42 15,21 0-15,-22 0 16,1 1-16,21 20 0,-21 0 0,21 1 16,-21-1-16,21 21 0,0-20 0,0 20 15,0-20-15,0 20 0,0-21 16,0 1-16,0-1 0,21 0 0,0 22 16,0-43-16,1 0 15,-1 0-15,0 1 0,21-22 16,-21 0-16,43 0 0,-43 0 0,43-22 15,-22 22-15,-21-21 16,43-42-16,-22 42 16,-21-22-16,0 1 0,22 0 0,-22-1 15,0-20-15,0-1 0,0 1 16,0 20-16,1-20 0,-1 21 16,0-22-16,0 22 0,-21-22 15,0 43-15,0 0 0,0 0 16,-21 21-16,0 21 15,0 0-15,-1 0 0,22 22 0,-21-22 16,21 21-16,-21 0 0,0 64 16,21-63-16,0-1 0,0 64 15,-21-43-15,21-20 0,0 41 16,0-63-16,0 22 16,0-1-16,21-21 0,0-21 15,0 21-15,0-21 0,1 0 16,20 0-16,-21 0 15,0-21-15,22 0 0,-1 0 0,-21 0 16,0 0-16,0-1 0,1-20 16,41-43-16,-63 43 15,0 21-15,0 0 0,0 0 16,0-1-16,-21 22 16,-43 64-1,43-43-15,0 0 0,0 22 16,21-22-16,0 21 0,0-21 0,0 0 15,0 1-15,0-1 0,0 21 16,21-21-16,0-21 0,0 0 16,22 0-16,-22 0 0,21 0 0,43 0 15,-43 0-15,22 0 16,-22-21-16,22 0 0,-22 0 0,0 0 16</inkml:trace>
  <inkml:trace contextRef="#ctx0" brushRef="#br0" timeOffset="20038.34">13102 3725 0,'21'0'32,"0"0"-32,1-21 0,-1 21 15,0-21-15,21 0 0,-21 0 16,22 0-16,-22-1 0,0 1 16,43-42-16,-43 42 0,-21-1 15,0 1-15,0 0 0,0 0 16,-43 21-16,22 0 0,-21 0 15,0 0-15,-22 21 0,22 0 16,-22 0-16,22 22 0,-22-22 0,22 21 16,21 1-16,-21-22 0,20 21 15,22 0-15,0 22 0,0-43 16,22 21-16,41 22 16,-21-43-16,1 21 0,-1-20 15,0 20-15,1-21 0,-1 21 0,-21-20 16,22-1-16,-22 21 0,21 0 15,-42 1-15,0-22 16,-21-21-16,-21 0 0,-1 0 16,1 0-16,-22 0 0,1 0 0,-64 0 15,63-21-15,1 21 16,21-21-16,-1 21 0,22-22 0,-21 1 16,42 0-16,0 0 15,42 0 1,-21 21-16,22-21 0,-1 21 15,21-22-15,-20 22 0,20-21 0,1 0 16</inkml:trace>
  <inkml:trace contextRef="#ctx0" brushRef="#br0" timeOffset="21363.47">13906 3747 0,'0'-22'0,"0"44"0,0-65 0,-21 22 16,0 21-16,0-21 15,0 21-15,0 0 16,-1 0-16,22 21 0,-21 0 0,-21 22 16,21-22-16,-22 21 0,22-21 0,0 22 15,0-1-15,0 0 16,21 22-16,0-22 0,0 0 16,0 1-16,0-22 0,0 0 15,21 21-15,0-42 0,21 22 0,-20-1 16,41-21-16,-21 0 0,-20 0 15,20 0-15,0 0 0,-21 0 16,64-43-16,-43 22 0,1 0 16,-1 0-16,-21 0 0,22-22 15,-1 22-15,0-21 0,-21 21 16,22-22-16,-22 22 0,0 0 0,0 0 0,0 0 16,-21 0-16,0-1 0,0 44 31,-21-22-31,0 21 0,0 0 15,21 21-15,-21-21 0,0 1 16,21-1-16,-22 21 0,22-21 0,0 22 16,0-22-16,0 0 0,0 0 15,0 0-15,22-21 16,-1 21-16,0-21 0,0 0 0,21 0 16,1 0-16,-1 0 15,-21-21-15,22 0 0,-1 21 0,21-42 16,-20 21-16,-1-1 15,-21 1-15,22 0 0,-22-21 16,42-22-16,-63 43 16,0 0-16,0 0 0,0 0 15,-21 21-15,0 0 16,0 0-16,0 21 16,-1 0-16,1-21 0,0 63 15,21-41-15,-21-1 0,21 21 16,0 0-16,0-20 0,21 20 15,0-21-15,0 0 16,1-21-16,-1 0 0,21 0 0,-21 0 16,0 0-16,22 0 0,20 0 15,-42 0-15,22 0 16,-1-21-16,-21 0 0,22 0 0,-1-43 16,-21 43-16,0-21 0,-21-22 15,0 22-15,0 0 16,-21-22-16,0 22 0,-21 21 15,20-22-15,-20 22 0,21 0 16,-64 21-16,64 0 16,-21 0-16,-1 0 0,22 21 0,-21 0 0,21 0 15,0 1-15,-1 20 0,22-21 16,0 21-16,0 22 16,0-22-16,0 1 0,22-22 15,-1 21-15,21-21 0,22 43 16,-43-43-16,21-21 0,0 21 0,43-21 15,-43 0-15,1 0 16,-1 0-16,0 0 0,1-21 0,63-43 16,-43 22-1,-42 0-15,64-64 16,-64 64-16,0-1 0,0 1 16,1 0-16,-1-1 0,-21-20 15,21 20-15,-21 22 16,-21 21-1,0 21-15,-1 1 16,1-1-16,0 21 0,0-21 0,0 22 16,0-22-16,-1 21 0,22 0 0,0-20 15,0 20-15,0 0 0,0 1 16,0-22-16,0 21 0,0 0 16,22-20-16,-1-1 15,21 0-15,-21 0 0,0-21 0,22 0 16,-22 0-16,42-21 15,-41 0-15,-1 0 0,21-22 16,-21 22-16,0-21 0,22-22 16,-22 22-16,0 0 0,0-1 15,0-20-15,1 20 0,20-84 16,-42 85-16,21 0 16,-21 21-16,0-1 0,-21 44 15,0-1 1,0 21-16,-1-21 0,1 22 15,0 41-15,0-41 16,21-22-16,-21 21 0,21 0 0,0 22 16,0-1-16,0-41 15,0-1-15,21 0 0,-21 0 16,21 0-16,0-21 0,22 0 16,-1 0-16,-21 0 0,21 0 15,-20-21-15,20 0 0</inkml:trace>
  <inkml:trace contextRef="#ctx0" brushRef="#br0" timeOffset="21842.66">16616 3556 0,'0'0'0,"21"-63"0,-21 20 15,0-20-15,21 42 0,-21-22 0,0 22 16,-21 21 0,0 42-16,21-20 0,-21 20 15,21 0-15,-22 1 0,1 20 16,21 22-16,-21-22 15,21-20-15,-42 41 0,42-41 16,-21 41-16,21-63 16,-22 22-16,1-22 0,21 0 0,0 0 15,-21 0-15,0 1 0,21-44 32,0 1-17,0 0-15,21-21 16,0 21-16,0-1 0,1-20 0,-1 21 15,21-21-15,0 20 0,1-20 0,-1 21 16,0 0-16,1 0 16,-1-1-16,0 1 0,1 21 0,-1 0 15,-21 0-15,0 21 0,1 1 0,-1-1 16,-21 0-16,21 0 0,-21 0 16,0 22-16,0-22 0,0 21 0,0-21 15,-42 43-15,-1-43 16,22 0-16,-21 0 0,21 0 15,-22 1-15,1-1 0,-43-21 0,64 21 16,-21-21-16,21 0 0,-1 0 16,1 0-16,21-21 15,21 0 1,1-1-16,20 22 0,0-21 16,1 0-16</inkml:trace>
  <inkml:trace contextRef="#ctx0" brushRef="#br0" timeOffset="22651.36">17632 3810 0,'0'0'0,"21"-21"16,0 0-16,-21 0 0,0-1 0,0-20 15,-21 21-15,0 21 16,-22 0-16,22 0 0,-21 0 16,0 21-16,20 0 0,-20 0 15,-43 22-15,43-1 0,-43 43 16,64-43-1,21-21-15,0 22 0,0-22 0,0 21 16,0-21-16,0 0 0,0 1 16,0-1-16,21 0 0,1-21 0,-1 0 15,0 0-15,42 0 16,-41 0-16,-1-21 0,42 0 16,-42-1-16,22-41 15,-22 42-15,0-22 0,21-20 16,-20 21-16,-1-1 0,0 22 0,0 0 15,-21 0-15,0 0 0,21-1 16,0 22-16,-21 22 16,0-1-16,0 0 15,0 0-15,0 0 0,0 22 16,0-22-16,0 0 0,22 64 16,-1-64-1,-21 0-15,21 0 0,-21 0 16,21-21-16,0 0 0,0 0 15,-21-21 1,22 21-16,-22-21 16,21-21-16,-21 20 0,21 1 15,0 0-15,0-21 0,0 21 0,22-22 16,-22 22-16,21-21 0,1 21 16,-1-1-16,-21 1 0,21 0 15,1 0-15,-1 21 0,-21 0 16,22 0-16,-22 0 0,21 21 15,-21 0-15,-21 0 0,0 43 16,0-43-16,0 21 0,0 1 16,-21-22-16,0 21 0,0 1 0,21-22 15,-21 0-15,-1 21 0,1-21 0,0 1 16,21-1-16,-21-21 0,0 21 16,0-21-1,21-21-15,0 0 16,0-1-16,0 1 0,0 0 15,42-42-15,-21 41 16,43-41-16,-22 21 16,0-1-16,1 1 0,20 0 0,-21 20 15,22-20-15,-1 0 0,-20-1 16,-1 22-16,43-21 16,-43 21-16,-21 21 0,0 0 0,1 0 15,-1 0-15,-21 21 16,0 0-16,0 0 15,-21-21-15,-1 21 0,-20 1 0</inkml:trace>
  <inkml:trace contextRef="#ctx0" brushRef="#br0" timeOffset="24155.83">444 5990 0,'0'0'0,"0"-21"31,-21 0-31,0-21 15,0 20-15,21 1 16,0 0-16,0 0 0,0 0 16,21 21-16,0-21 0,0-1 15,22 22-15,-1 0 0,-21 0 16,22 0-16,62 22 0,-62 20 16,-22 0-16,21 1 15,-21-1-15,1 0 0,-22 64 16,0-42-16,-43 63 15,1-64-15,0 1 0,-22-1 0,1 1 16,-1-22-16,-63 43 16,64-43-16,-1-21 0,22 0 0,-1-21 15,22 0-15,-21 0 0,0-21 16,42 0-16,0 0 0,-22 0 16,22-22-16,0 22 0,0-64 15,0 43-15,22 0 16,-22-1-16,21 1 0,0 21 15,21-21-15,-21 20 0,1 1 16,20 21-16,21 0 0,-41 0 16,20 21-16,0 1 0,-21-1 15,22 21-15,-22-21 0,21 22 0,-21-1 16,1 0-16,-1-21 16,0 22-16,-21-1 0,21-21 0,0 22 15,-21-22-15,0 0 0,43 21 16,-22-42-16,0 0 15,21-21 1</inkml:trace>
  <inkml:trace contextRef="#ctx0" brushRef="#br0" timeOffset="24313.34">1143 6265 0,'0'0'0,"0"-21"0,-21 21 16,0 0-1,42 0 17,0 0-32,21 0 15</inkml:trace>
  <inkml:trace contextRef="#ctx0" brushRef="#br0" timeOffset="25272.34">2730 5821 0,'-21'0'16,"42"0"-16,-84-21 0,42 21 0,0 0 15,-1 0-15,1 0 0,0 21 0,-21 42 16,21-41-16,-1 20 15,22 43-15,0-22 16,-21-21-16,0 43 0,21-43 16,-21 64-16,0-63 15,21-22-15,0 21 0,0-21 0,0 0 16,0 1-16,0-1 16,21-21-16,21 0 15,-21-21-15,1-1 0,41-20 16,-21 21-16,-20-21 0,20 20 15,0-20-15,1 0 0,-22 21 0,21-22 16,-21 1-16,22 0 0,-1-22 16,-21 43-16,0 0 0,-21 42 31,21 0-15,-21 21-16,0-20 0,0-1 15,0 21-15,0-21 0,0 22 0,0-1 16,0 21-16,22-20 0,-22-22 15,0 0-15,21 0 0,0 0 16,0 1-16,0-22 16,0 0-16,22 0 0,-22 0 0,0 0 15,64-22-15,-64 1 16,21 0-16,43-21 16,-43-1-16,-21 22 0,43-42 15,-22 20-15,-21 22 0,1-63 16,-22 41-16,21-20 15,-21 20-15,0 22 0,0 0 0,0 0 16,0 0-16,-21 21 16,-1 21-16,-20 21 15,21 1-15,21-22 0,-21 21 16,21 0-16,-21-20 0,21 62 16,0-63-16,0 22 0,0-1 15,21-21-15,0 22 0,0-22 16,0 0-16,22 0 0,-22-21 0,21 21 15,43-21-15,-43 0 16,64 0-16,-64-21 16,1 0-16,41-21 15,-63 20-15,22 1 0,-1-21 0,22 0 16,-43-1-16,0 22 16,0-42-16,-21 20 0,0 22 15,0-21-15,0-22 16,-21 64-16,0 0 0,-22 0 15,22 0-15,0 21 0,0 22 16,0-22-16,0 0 0,-1 85 16,22-64-1,0 1-15,0-22 0,0 0 16,43 42-16,-43-41 0,84 20 16,-62-21-16,20-21 15,0 0-15,1 0 0,-1 0 16,64 0-16,-64 0 0,22-21 15,-22 0-15,21 0 0</inkml:trace>
  <inkml:trace contextRef="#ctx0" brushRef="#br0" timeOffset="26361.96">5630 6011 0,'0'0'0,"43"-21"0,20-21 0,-21 0 15,-20 20-15,-1 1 0,0-21 0,0 21 16,-21 0-16,0-1 0,0 1 15,0 0-15,-21 21 0,0 0 0,0 0 16,-22 0-16,22 21 0,-64 22 16,64-22-16,-21 21 0,0 22 15,-1-22-15,22 0 0,21 1 16,0-1-16,-21 0 0,21 1 16,0-1-16,0 0 0,0-21 0,42 64 15,-21-64-15,1 22 16,-1-22-16,21 0 0,0 0 0,64 0 15,-63-21-15,20 0 16,1 0-16,63 0 0,-64 0 16,1 0-16,-1 0 0,-21-21 15,22 0-15,42-21 0,-43 20 16,-20 1-16,-1-21 0,0-22 16,-21 43-16,-21-21 15,0-22-15,0 22 0,-42-21 16,0 41-16,-22-20 15,43 21-15,-21 21 0,21 0 0,-22 0 16,1 0-16,-43 63 16,43-20-16,21-22 0,0 0 15,-1 21-15,1-20 0,0 41 16,0 1-16,21-22 16,0-21-16,0 0 0,42 22 15,-21-22-15,1-21 0,20 0 16,21 0-16,-41 0 0,-1 0 15,21 0-15,-21 0 0,22-21 16,-22-1-16,21 1 0,-21 0 0,0 0 16,1 0-16,20-43 0,-42 43 15,0-21-15,21 21 16,-21-22-16,0 22 0,21-21 16,-21 21-16,0-1 0,-21 44 15,0-1 1,-21 106-1,42-106-15,0 21 16,0-21-16,0 1 0,0 20 0,21-21 16,0 0-16,0 0 0,21 1 15,1-22-15,-1 0 0,43 0 16,-43 0-16,64-43 16,-43 22-16,-41 0 15,-1 0-15,42-64 16,-63 64-16,21-21 15,-21-1-15,0 22 0,0-21 0,0 21 16,0-22-16,22 43 16,-22 21-1,0 1-15,0-1 0,0 0 16,0 0-16,0 21 0,0-20 16,0-1-16,0 0 0,-22 21 0,22 1 15,0-22-15,-21 21 16,0-21-16,0 0 15,0-21 1,0 0 0,21-21-16,0 0 0,0 0 15,0 0-15,0 0 0,0-22 0,21 22 16,0 0-16,21-21 16,22-43-16,-22 64 0,0-22 15,43-20-15,-43 42 16,64 21-16,-63 0 0,-22 21 15,42 42-15,-42-41 16,-21 20-16,0-21 0,0 21 0,0 1 16,0 20-16,0-42 0,0 22 15,-21-22-15,0 21 16,0-21-16,21 1 0,-21-1 16</inkml:trace>
  <inkml:trace contextRef="#ctx0" brushRef="#br0" timeOffset="26960.02">9461 5927 0,'43'0'31,"-22"0"-31,0-21 0,0-1 0,0 22 16,1-21-16,-1 0 0,0 0 15,0 0-15,0-22 0,0 1 16,-21 21-16,0 0 0,0 0 16,-21-1-16,-21 22 0,21-21 15,-22 21-15,1 0 0,-64 21 16,64-21-16,21 22 16,0 20-16,-1-21 0,22 0 0,0 22 15,0-1-15,0 0 0,22-21 16,-1 22-16,0-22 0,42 64 15,-20-64-15,-22 21 16,42 22-16,-63-43 16,22 21-16,-22 0 15,0-20-15,-22-1 0,1 0 0,0 0 0,-21 0 16,-64 22-16,64-43 16,-64 0-1,63 0-15,1 0 0,-43-43 16,64 43-16,-21-21 0,21 0 0,0 0 15,21 0-15,0-22 16,0 22-16,0 0 0,0 0 0,0 0 16,0-1-16,21 1 0,0 0 0,0 0 15,21 21-15,-20-21 0,62 0 16,-41 21-16</inkml:trace>
  <inkml:trace contextRef="#ctx0" brushRef="#br0" timeOffset="28320.07">10308 5884 0,'21'-21'15,"-42"42"-15,21-42 0,-21 21 16,0 0-16,0 0 0,-22 0 0,22 0 16,0 21-16,-21 1 15,20-1-15,1 0 0,-21 42 16,21-41-16,0 20 0,21 0 0,0-21 15,-22 1-15,22 62 16,0-63-16,0 1 0,22-1 16,-1 0-16,0 0 0,42-21 15,-41 0-15,20 0 0,-21 0 16,21 0-16,1 0 0,63-42 16,-85 21-16,21-1 15,-21 1-15,22 0 0,-22 0 0,0 0 16,21-22-16,-21 22 0,1-21 15,-1 21-15,0 0 0,-21-1 16,21 1-16,0 21 0,-21 21 31,0 1-31,0-1 16,0 21-16,0-21 0,0 0 16,0 1-16,0-1 0,-21 21 15,21-21-15,0 22 16,21-22-16,43-21 15,-43 0-15,42 0 16,-20 0-16,41-21 16,-62 21-16,20-22 0,85-20 15,-85 21-15,1 0 16,-1-22-16,0 22 0,1 0 0,20-21 16,-42-1-16,0 43 0,1-21 15,-22 0-15,0 42 16,-22 0-1,1 1-15,0-1 0,-21 0 16,-1 21-16,22-21 16,0 1-16,0-1 0,21 0 15,0 0-15,21 0 16,0-21-16,0 0 0,1 21 0,-1-21 16,21 0-16,0 0 0,-20 0 15,20 0-15,-21 0 0,21 0 0,-20 0 16,20-21-16,-21 21 0,21-42 15,-20 21-15,-1 0 0,0-22 16,-21 22-16,0-21 0,0-22 16,0 22-16,0 0 0,-21-1 15,0 22-15,-22-21 0,22 21 0,-21-1 16,-1 1-16,1 21 0,0 0 16,-1 0-16,1 21 0,0 1 15,-1 20-15,1-21 0,21 21 16,-21-20-16,42 20 0,-22-21 0,22 21 15,0 1-15,0-22 0,22 0 0,-1 21 16,0-20-16,0-1 0,64 21 16,-43-42-16,0 21 15,1-21-15,20 0 0,22 0 16,-43 0-16,22 0 0,20 0 16,-41-21-16,20-21 0,-20 21 15,41-43 1,-63 22-16,1-1 0,-1 1 0,0 0 15,0-1-15,43-105 16,-64 127-16,21-21 0,-21-1 16,21 22-16,-21 0 0,-21 21 15,-22 42 1,22-20-16,0 20 0,0 0 16,0 1-16,0-1 15,-1 0-15,22 1 0,-21-1 0,21-21 16,0 64-16,0-64 0,0 0 15,0 0-15,0 22 0,21-43 16,1 21-16,-1 0 0,21-21 0,-21 0 16,85 21-16,-64-21 15,1 0-15,-22 0 0,21-21 16,43-21-16,-64 20 16,0 1-16,0-21 0,1 21 0,-1-22 15,0 1-15,21-43 16,-42 43-16,0 0 0,21-1 15,-21 1-15,22 0 0,-22-1 0,0 22 16,0 0-16,-22 42 16,1 22-1,21-22-15,-21 21 16,0 0-16,21 1 0,0-1 0,0-21 16,-21 22-16,21-1 0,0 0 0,0-21 15,0 1-15,0 20 0,0-21 16,21 0-16,-21 0 0,21-21 0,0 22 15,0-22-15,1 0 0,-1 0 16,0 0-16,0 0 16,21-22-16,-20 22 15,-1-21-15</inkml:trace>
  <inkml:trace contextRef="#ctx0" brushRef="#br0" timeOffset="28896.76">13695 5355 0,'-21'0'15,"42"0"-15,-64 0 0,43 21 16,22-21-1,-1 0-15,0 22 0,0-22 0,21 0 16,-20 0-16,20 0 0,0 0 16,1 0-16,-1 0 0,0 0 15,1 0-15,20 0 0,-21 0 0,1 0 16,-1 0-16,0 0 0,1 0 16,-22-22-16,0 22 0,-42 0 31,0 0-31,-22 0 0,22 0 0,-21 0 15,0 0-15,-1 0 0</inkml:trace>
  <inkml:trace contextRef="#ctx0" brushRef="#br0" timeOffset="29104.64">13991 5355 0,'-21'0'0,"63"0"0,-105 0 0,105 0 0,-105 0 0,41 0 15,22 21 1,-21 1-16,21-1 0,0 0 16,0 21-16,-21-21 0,21 43 0,0-22 15,0 1-15,0 20 0,0-21 16,-21 1-16,21 20 0,-21-20 0,21-1 15,-21 0-15,21-21 0,0 22 16,0-22-16,0 0 0,0 0 16,0 0-16,0 1 0,0-1 15,21-21-15,0 0 16,0 0-16,0 0 16,0-21-16,1 21 0,20-22 0,-21 1 0</inkml:trace>
  <inkml:trace contextRef="#ctx0" brushRef="#br0" timeOffset="29414.93">14330 5842 0,'0'-21'0,"0"42"0,0-63 0,-21 42 16,-1 0-1,-20 21-15,21 0 0,0 0 16,0 0-16,-1 1 0,1-1 16,21 21-16,0-21 0,0 22 15,0-22-15,0 0 0,21 0 16,1 0-16,20-21 0,64 0 15,-85 0-15,21 0 16,43 0-16,-43 0 0,-21-21 16,22 0-16,-1 0 15,-21 0-15,-21-22 16,0 22-16,0-21 0,-21-1 16,0 22-16,-21 0 15,-1 21-15,22 0 0,0 0 0,-21 0 16,20 0-16,1 0 0,-21 21 15,21-21-15,0 21 0,21 1 16,0-1-16</inkml:trace>
  <inkml:trace contextRef="#ctx0" brushRef="#br0" timeOffset="29821.07">15896 5588 0,'-21'-21'0,"42"42"0,-63-63 16,21 42-16,-22 0 0,22 0 16,0 0-16,-43 63 15,64-42-15,0 22 16,0 20-16,0-20 0,0 20 0,0 1 15,0-1-15,0 1 0,-21 168 16,0-126-16,0 0 0,0 0 16,-22 0-16,1 0 0,-43 105 15,-42 1-15,64-106 0,21 0 16,-22-1-16,22-20 0,-43 63 16,0 106-1,64-233-15,0 22 16,21-22-16,0-42 15,0 0-15,0-22 16,0 22-16,21-21 0,0-1 0,1 1 16,41-106-16,-21 84 15,1-20-15,-1-22 0</inkml:trace>
  <inkml:trace contextRef="#ctx0" brushRef="#br0" timeOffset="30112.31">15515 5990 0,'0'0'0,"0"-63"0,0-1 0,21-63 16,0 85-16,22-64 16,-22 64-16,21-1 0,1 22 0,20-21 15,-21 21-15,43 21 16,-21 21-16,-43 0 16,42 21-16,-42 1 0,-21-1 0,0 43 15,0-43-15,-42 43 16,0-64-16,-1 21 15,1-21-15,0 1 0,-1-1 0,-20 0 16,21-21-16,-1 21 0,22-21 16,-21 0-16,21 0 0,42 0 31,21-21-15,-21 21-16,0-21 0,22 0 15,-1 21-15,0-22 0</inkml:trace>
  <inkml:trace contextRef="#ctx0" brushRef="#br0" timeOffset="31136.72">16446 5630 0,'22'-21'0,"-44"42"0,65-63 0,-22 21 0,-21-21 15,0 20-15,0 1 0,-21 0 16,-22 21 0,22 0-16,0 0 0,-21 21 0,21 0 15,-22 1-15,22-1 0,-21 0 16,-1 42-16,1-20 0,21-22 15,0 64-15,21-64 16,0 21-16,0-21 0,0 0 0,0 1 16,0-1-16,0 0 0,21-21 0,0 0 15,21 21-15,-20-21 0,-1 0 16,0 0-16,21 0 16,-21-21-16,1 0 0,41-22 15,-42 22-15,0 0 0,1 0 16,-1-21-16,0-1 0,-21 22 0,21-21 15,0-1-15,-21 22 0,21 0 0,-21 0 16,0 0-16,0 42 16,0 21-1,0-21-15,0 1 0,0 20 16,-21-21-16,21 21 0,0-20 16,-21 41-16,21-42 0,0 0 0,0 1 15,0-1-15,42 0 16,-20-21-16,-1 0 15,21 0-15,-21 0 0,0-21 16,1 0-16,-1 21 0,0-22 16,0 1-16,21-42 0,-20 42 15,-1-1-15,0-20 0,0 0 16,0 21-16,0-22 0,1 22 16,-22 0-16,0 42 15,0 21 1,0-20-16,0-1 0,0 21 15,0-21-15,0 0 0,0 22 16,0-22-16,0 0 0,0 0 0,0 22 16,0-22-16,21 0 0,21-21 15,-21 0-15,0 0 16,1 0-16,-1 0 0,21 0 0,-21 0 0,22 0 16,-22-21-16,21 0 0,-21-1 15,22 1-15,-22 0 0,0-21 16,42-43-16,-41 43 0,-1-1 15,21-62-15,0 41 16,1-42-16,-43 64 0,21 0 16,-21-43-16,0 64 15,-21 21 1,0 0-16,-1 21 0,1 21 0,0-21 16,0 22-16,0-1 0,0 0 15,21 1-15,-22 41 16,22-20-16,0-22 0,0 22 15,0-22-15,22 22 16,-1-43-16,-21 0 0,42 21 16,-21-42-16,0 0 0,1 0 0,-1 0 15,0 0-15,0 0 0,0 0 16,0-21-16,1 0 0,41-43 16,-42 43-16,-21-21 15,21 21-15,1-22 0,-22 22 0,0 0 16,0 0-16,0 0 0,0 42 31,0 0-31,0 0 0,0 22 0,-22-22 16,22 0-16,-21 21 0,21-21 15,-21 1-15,21 20 0,0-21 16,0 0-16,0 0 0,21-21 31,0 0-15,1-21-16,-22 0 0,21 0 0</inkml:trace>
  <inkml:trace contextRef="#ctx0" brushRef="#br0" timeOffset="31294.63">18034 5398 0,'0'-22'0,"0"1"0,0 64 0,0-107 16,-21 64-1,0 0 1</inkml:trace>
  <inkml:trace contextRef="#ctx0" brushRef="#br0" timeOffset="31462.53">17441 5398 0,'-42'21'0,"84"-42"0,-105 42 0,42-21 0,-1 21 15,22 0 1,0 0-16,22-21 16,-1 0-16,21 0 0,0 0 0,1 0 15,-1 0-15,22 0 0,41 0 16,-41 0-16,-1 0 0</inkml:trace>
  <inkml:trace contextRef="#ctx0" brushRef="#br0" timeOffset="33038.62">18521 5440 0,'-64'-21'31,"43"21"-31,0 0 0,0 0 0,0 0 16,-1 21-16,1 0 0,0 0 16,0 0-16,0 1 0,0-1 0,-1 21 15,1-21-15,21 22 0,0-22 16,0 21-16,0-21 0,0 0 15,0 1-15,0 20 0,0-21 0,21-21 16,1 21-16,20 0 0,21-21 16,-20 0-16,-1 0 0,0 0 0,1 0 15,-1 0-15,0 0 0,1 0 0,-22-21 16,21 0-16,-21 0 16,1 0-16,-1 0 0,0-1 0,21-41 15,-21 21-15,22-107 31,-43 128-31,-21 21 16,-1 21 0,1 1-16,21-1 0,-21 21 0,0-21 15,0 0-15,21 1 0,0 20 16,-21-21-16,21 0 0,0 0 0,0 1 16,0-1-16,0 0 0,0 0 15,21-21-15,0 0 0,0 0 16,0 0-16,0 0 15,1 0-15,-1 0 0,0-21 0,0 21 16,0-21-16,0 0 0,1-1 0,-1 1 16,0 0-16,-21 0 0,21 0 0,0-22 15,-21 22-15,0-21 0,21 21 16,-21 0-16,22-1 0,-22 44 31,-22-1-15,1 21-16,21-21 0,0 0 0,0 1 15,0-1-15,-21 0 0,21 21 16,0-21-16,0 1 0,0-1 16,21-21-16,0 21 15,1-21-15,-1 0 0,0 0 16,21 0-16,-21 0 0,22-21 0,-1 0 16,-21 21-16,0-22 0,22-20 0,-22 21 15,0-21-15,0 20 0,0-20 16,1-21-16,-1 20 0,0 1 0,0-22 15,-21 22-15,0-21 0,0 20 16,21 1-16,-21 0 0,0-1 16,0 22-16,0 0 0,0 0 0,-21 21 15,0 0-15,0 0 0,0 21 16,-1 21-16,1-21 0,0 22 16,0-1-16,0 0 0,0 1 15,-1-1-15,1 22 0,0-22 0,21 0 16,0 1-16,0-1 0,0 0 0,0 1 15,0-1-15,21-21 0,0 0 16,43 22-16,-22-22 0,1 0 16,41-21-16,-20 0 15,-22 0-15,0 0 0,1 0 0,-1 0 16,22-21-16,-22 0 0,-21-1 0,21 1 16,1 0-16,-22 0 15,21-21-15,-21 20 0,-21-20 0,22 21 16,-22 0-16,0-22 0,0 22 15,0 0-15,-22 21 16,1 0-16,0 0 0,-21 0 0,21 0 16,-22 21-16,22 0 0,-21 1 15,21-1-15,-22 0 0,22 0 16,0 21-16,0-20 0,0 20 0,21-21 0,0 0 16,0 0-16,0 1 0,0 20 15,0-21-15,0 0 0,21-21 16,0 0-16,0 0 15,0 0-15,0 0 0,1 0 0,-1 0 16,0-21-16,0 21 0,0-21 16,43-106-1,-43 106-15,-21-22 0,21 22 16,-21 0-16,21-21 0,0 21 16,-21 42-1,0 0 1,-21 0-16,21 0 0,-21 22 15,21-22-15,-21 0 0,21 21 16,0-21-16,0 1 0,0-1 16,0 0-16,0 0 0,0 0 15,21 0-15,0 1 0,0-22 0,1 0 16,-1 0-16,0 0 0,21 0 16,-21-22-1,1 1-15,-22 0 16,21-21-16,-21 21 0,21-22 0,-21 22 15,21-21-15,0-1 0,0 22 0,22-21 16,-22 21-16,0-22 0,21 43 16,-20-21-16,-1 21 0,0 0 0,0 0 15,-21 21 1,0 1-16,0-1 0,0 0 0,0 21 16,0-21-16,-21 22 0,21-22 15,-21 21-15,0-21 0,21 1 16,-22 20-16,22-21 0,-21 0 0,21 0 15,0-42 17,0 0-17,21 0-15,1 0 0,-1-22 16,0 22-16,21-21 0,-21 0 0,22-1 16,20 1-16,-20 0 0,-1-1 15,0 22-15,1-21 0,-1 21 0,0-1 16,-21 1-16,22 0 0,-43 42 31,0 0-31,-43-21 0</inkml:trace>
  <inkml:trace contextRef="#ctx0" brushRef="#br0" timeOffset="35847.03">5080 7176 0,'0'0'0,"0"21"16,21 0-16,0 0 0,0-21 15,1 0 1,-1 0-16,0-21 0,0 21 0,0-21 15,0 0-15,22-1 0,-22 1 0,21 0 16,-21 0-16,1 0 16,-1 0-16,0-1 0,-21 1 0,0 0 15,0 0-15,-21 0 0,-22 21 16,22 0-16,-21 0 16,0 0-16,20 0 0,-20 0 0,0 21 15,-1-21-15,1 21 0,21 21 16,0-20-16,0-1 0,-1 21 0,22 0 15,0-20-15,0 20 0,0 0 16,0-21-16,0 22 0,22-22 0,-22 0 16,21 0-16,21 0 0,-21 1 15,0-22-15,22 0 0,-22 0 0,21 0 16,-21 0-16,22 0 0,-22 0 16,21 0-16,-21-22 0,1 22 0,-22-21 15,0 0 1,-22 21-16,1 0 0,-21 0 15,0 0-15,-1 0 0,1 21 0,0 0 16,-1 1-16,1-1 0,0 0 16,-1 21-16,1-21 0,21 22 0,-22-22 15,43 21-15,0 1 0,0-1 0,0-21 16,0 21-16,0 1 0,22-22 16,-1 0-16,0 0 0,21 0 15,-21 1-15,64-22 0,-43 0 16,1 0-16,63-22 15,-64 1-15,21 0 0,64-42 16,-63 41-16,-1-20 0,1 0 0,-1-1 16,1 1-16,42-64 15,-64 64-15,0-22 0,-20 1 0,20-1 16,-21 22-16,0-21 0,-21 20 16,0-20-16,21 20 0,-21 22 0,0-42 15,0 42-15,-21 21 16,21 21-1,0 0-15,-21 0 0,0 21 0,21 1 16,0-1-16,-21 0 0,0 22 16,21-1-16,-22-20 0,1 20 15,21 1-15,0-22 0,0 0 0,0 22 16,0-43-16,0 21 0,0 1 0,21-22 16,1 0-16,-1 0 0,21 0 15,-21-21-15,22 0 0,-22 0 0,21 0 16,-21 0-16,22 0 0,-1 0 15,0-21-15,1 0 0,-1 0 0,-21 0 16,21 0-16,1-1 0,-22 1 16,21 0-16,-21-21 0,-21 21 0,0-22 15,22 1-15,-22 21 0,0-22 16,0 22-16,0-21 0,-22 21 0,22 0 0,-21 21 16,0 0-16,0 0 0,-21 42 15,42-21-15,-22 0 16,1 22-16,0-22 0,21 21 0,0 0 15,0 1-15,0-22 0,0 21 0,0-21 16,0 22-16,0-22 0,21 0 16,22 0-16,-22-21 0,21 21 15,-21-21-15,22 0 0,-1 0 0,0 0 16,22-21-16,-22 0 16,0 21-16,1-21 0,-22 0 15,21 0-15,-21-1 0,1 1 0,-1 0 16,0-21-16,0 21 0,0-1 0,-21-20 15,0 21-15,21-43 16,-21 43-16,0 42 31,0 1-31,-21-1 0,21 0 0,-21 0 16,0 21-16,21-20 0,-21 20 0,21-21 16,-21 0-16,21 0 0,0 22 15,-22-22-15,22 0 0,0 0 16,0-42 31,0 0-47,0 0 15,22 0-15,-22-1 0,0 1 0,21-21 16,0 21-16,-21-22 0,21 22 16,0-21-16,0 0 0,1 20 0,-1-20 15,0 21-15,0 0 0,0 21 0,0 0 16,22 0-1,-22 0-15,-21 21 0,21 0 0,-21 0 16,21 0-16,-21 1 0,0-1 0,0 21 16,21-21-16,-21 0 0,0 43 15,0-43-15,0 0 0,0 0 16,0 1-16,0-1 0,0-42 47,22-1-32,-22 1-15,21 0 0,-21 0 16,21 0-16,0-22 0,0 1 0,0 21 16,1-21-16,-1-1 0,21 22 15,0-42-15,1 41 16,-22 1-16,21 21 0,-21 0 0,1 21 16,-22 1-16,0-1 0,0 21 15,0-21-15,0 22 0,0-22 16,0 21-16,0-21 0,0 43 15,0-43-15,0 0 0,0 0 0,21 0 16,-21 1-16,42-1 16,-21 0-16,0-21 0,64 0 15,-64 0-15,22 0 0,-1 0 0,0 0 16,1 0-16,41 0 16,-63-21-16,22 21 0,-22-21 0,0-1 15,0 1-15,0 0 0,1 0 0,-22 0 16,0 0-16,0-22 0,0-20 15,0 20-15,0 22 0,0-21 16,0 21-16,-22 0 0,1-1 16,0 22-16,0 0 15,0 22-15,0-1 0,-1 21 0,22-21 16,-21 22-16,21-22 0,-21 21 0,21-21 16,0 22-16,0-22 0,0 0 15,0 21-15,0-21 0,21 1 16,0-1-16,22-21 0,-22 0 15,21 0-15,-21 0 0,22 0 16,-22 0-16,21 0 0,1 0 16,-1-21-16,0-1 0,-21 1 0,22 21 15,-22-21-15,21 0 0,-21 0 0,1-22 16,-1 22-16,-21 0 0,0-21 16,21 21-16,-21-22 0,0 22 0,0 0 15,0 0-15,0 0 0,0 42 16,-21 0-1,21 0-15,-21 0 0,21 0 0,0 22 16,-22-22-16,22 21 0,-21-21 16,21 22-16,-21-22 0,21 0 0,-21 0 15,21 0-15,0 1 0,0-1 0,0 0 16,0-42 15,21 0-31,0-1 16,0 1-16,1 0 15,-1 0-15,0 0 0,21-22 0,-21 22 16,22-21-16,-22 0 0,21 20 0,1-20 16,-1 0-16,21-1 15,-20 1-15,-1 42 0,-21 0 0,0 0 16,1 0-16,-22 21 0,0 0 16,0 1-16,0 20 0,0-21 15,0 21-15,0-20 0,-22 20 0,22 21 16,0-41-16,-21-1 0,21 0 15,0 0-15,0 0 0,0 0 16,21 1-16,1-22 0,-1 0 16,0 0-16,21 0 0,-21 0 15,22 0-15,-22 0 0,21 0 0,1 0 16,-22-22-16,0 1 0,0 0 16,21 0-16,-20 0 0,-22 0 0,21-22 15,0 1-15,0 0 0,0-1 0,-21-20 16,21 20-16,1-20 15,-22 21-15,21-22 0,0-21 16,0 43-16,0 21 0,-21-21 0,0 20 16,0 44-1,0-1-15,-21 0 0,0 0 0,0 21 16,0 22-16,-1-22 0,1 22 16,0-22-16,21 22 0,0-22 15,-21 0-15,21 22 0,0-22 0,0 22 16,0-22-16,0-21 0,21 0 15,-21 0-15,21 1 0,0-22 16,1 21-16,-1-21 0,21 0 0,-21 0 16,22 0-16,-22 0 0,0 0 15,21 0-15,1-21 0,-1-1 16,-21 1-16,0 0 0,0 0 16,1 0-16,-22 0 0</inkml:trace>
  <inkml:trace contextRef="#ctx0" brushRef="#br0" timeOffset="36086.89">9588 7281 0,'0'0'0,"-21"0"15,21 22-15,21-22 16,1 0-16,20 0 16,0 0-16,1-22 0,20 22 15,1-21-15,-1 0 0,22 0 0,-22 0 16,22 0-16,-22-1 0,1 1 0,42 0 15,-64 0-15,0 21 16,-20 0-16,-1-21 0,0 21 0,-42 0 31,0 0-15,-1 0-16,-20 21 0,0 0 0</inkml:trace>
  <inkml:trace contextRef="#ctx0" brushRef="#br0" timeOffset="37120.3">720 8932 0,'0'0'0,"-22"0"0,22-21 15,-21 21-15,21-21 16,0 0-16,0 0 16,0 0-16,21-1 15,1 22-15,-1-21 0,0 0 16,0 0-16,0 21 0,0-21 16,1 21-16,20 0 0,-21 0 0,0 0 15,0 21-15,22 0 0,-22 21 16,-21-20-16,0 20 0,0 0 0,0 1 15,0-22-15,0 21 0,-21 0 16,0-20-16,-1 20 0,1-21 0,-21 0 16,0 22-16,20-43 0,-20 21 15,21 0-15,-21 0 0,20-21 0,-20 0 16,21 0-16,0 0 16,0 0-16,-1 0 0,22-21 15,0 0 1,0 0-16,22 21 0,-1-22 0,0 22 15,0 0-15,0-21 0,22 21 16,-1 0-16,0 0 0,1 0 0,-22 21 16,21 1-16,0-1 0,1 0 15,-1 0-15,-21 21 0,0-20 0,-21 20 16,0-21-16,0 21 0,-21 1 16,0-1-16,-21 0 0,-1-20 0,1 20 15,0-21-15,-22 0 16,-42 22-16,43-22 0,-1-21 15,22 0-15,-21 0 0,20 0 0,22 0 16,-21 0-16,21-21 0,-1 21 16,1-22-16,0 1 0,21 0 15,-21-21-15,21 21 16,0-1-16,0 1 0,21 0 16,0 21-16,0-21 0,1 0 15,83 0-15</inkml:trace>
  <inkml:trace contextRef="#ctx0" brushRef="#br0" timeOffset="37322.18">1524 9292 0,'0'0'15,"42"0"-15,-21 0 16,-21-21 31,22 21-47,-1 0 15</inkml:trace>
  <inkml:trace contextRef="#ctx0" brushRef="#br0" timeOffset="38471.53">2709 8975 0,'0'0'16,"0"-21"-16,0-1 0,0 1 0,0 0 15,0 0-15,-21 0 0,21 0 16,0-1-16,0 65 31,0-22-31,0 21 16,0 1-16,0 20 0,0-21 15,0 22-15,0-22 0,0 1 0,0-1 16,0 21-16,0-20 0,0-22 16,0 21-16,0 1 0,0-22 0,0 21 15,0-21-15,0 0 16,21-21-1,0-21-15,1 0 0,-1 0 16,-21 0-16,21 0 0,0-1 16,0-20-16,0 21 0,1-21 0,-22 20 15,21-20-15,0 21 0,-21-21 16,21-1-16,-21 1 0,21 21 0,-21-22 16,21 22-16,-21 0 0,22 21 15,-1 0 1,0 21-16,-21 0 0,21 1 0,-21-1 0,0 21 15,0-21-15,21 22 16,-21-1-16,21-21 0,-21 21 0,0-20 16,0 20-16,22-21 0,-1 0 15,-21 0-15,21 1 0,0 20 16,0-42-16,0 0 0,1 0 16,-1 0-16,0 0 0,21-21 15,-21 0-15,22 21 0,-1-43 16,-21 1-16,22 0 15,-22-1-15,0 1 16,0 0-16,0-1 0,-21 1 0,21 0 16,-21-1-16,22 1 0,-22-22 15,0 22-15,0 21 0,0 0 0,21-22 16,-21 22-16,0 42 16,0 1-1,0-1-15,0 21 0,0 0 0,0-20 16,0 20-16,0 0 0,0 1 15,0-1-15,0 0 0,0 1 16,0-1-16,0-21 0,21 21 0,-21-20 16,21-1-16,0 0 0,22 21 15,-22-42-15,42 21 16,-42-21-16,1 0 0,-1 0 16,21 0-16,-21-21 0,43-21 15,-43 42-15,0-21 0,0-22 16,22 22-16,-22 0 0,0 0 0,0-21 15,-21 20-15,0-20 0,21-21 16,-21 20-16,0 1 0,0-22 16,0 43-16,-21 21 15,0 0 1,0 21-16,21 22 0,0-22 0,-21 21 16,-1 1-16,22-22 0,-21 21 15,21 0-15,0 1 0,0-22 16,0 21-16,0-21 0,0 1 0,0 20 15,0-21-15,0 0 0,21-21 16,1 21-16,-1-21 0,42 0 16,-42 0-16,22 0 0,41 0 15,-20 0-15,-22 0 0,1-21 16,-1 21-16,0-21 0,22 0 0,-22 0 16,0 0-16</inkml:trace>
  <inkml:trace contextRef="#ctx0" brushRef="#br0" timeOffset="39093.85">6435 8848 0,'0'0'0,"0"-21"0,42-85 32,-42 85-32,0-1 15,0 1-15,0 0 0,-42-42 31,20 63-31,1 0 0,0 0 16,0 0-16,0 0 16,0 21-16,-1 0 0,1 0 0,-21 64 15,21-22-15,0-20 0,21 20 16,0-21-16,0 22 0,0-22 0,0 1 16,0-1-16,0 0 0,0 1 0,0-1 15,0 0-15,0-21 0,0 22 16,21-22-16,0 0 0,21 0 0,22 0 15,-43 1-15,21-1 0,1-21 16,-1 0-16,0 0 16,1 0-16,62 0 0,-41 0 15,84-43-15,-84 22 16,20-21-16,-20 21 16,-22 0-16</inkml:trace>
  <inkml:trace contextRef="#ctx0" brushRef="#br0" timeOffset="40000.37">7451 9081 0,'21'-43'15,"-42"86"-15,42-107 0,-21 43 0,0-21 16,0 20-16,0 1 0,0-42 16,0 42-16,0-1 0,-21 1 0,-1 21 15,1 0-15,-21-21 0,21 21 0,0 0 16,-22 0-16,22 21 0,-21 0 16,21 1-16,-22-1 0,-20 42 15,20-20-15,22-22 0,-42 63 16,42-41-16,21-1 15,0-21-15,0 22 0,0-22 0,0 42 16,0-42-16,0 1 0,21-22 16,0 21-16,0-21 0,0 21 15,22-21-15,-1 0 0,-21 0 16,21 0-16,-20-21 0,20 0 16,-21 21-16,43-43 0,-43 22 15,0 0-15,0 0 0,0 0 16,0-22-16,1-20 0,-22 42 15,0-1-15,0-20 0,0 21 16,0-21-16,0 20 0,0 1 16,-22 21-1,22 21-15,-21 1 0,21-1 16,0 0-16,0 0 0,0 21 0,-21-20 16,21 20-16,0-21 0,0 21 0,0-20 15,0-1-15,0 0 0,0 0 16,21 0-16,0 0 0,1-21 0,-1 0 15,0 22-15,21-22 0,-21 0 16,43 0-16,-22 0 0,1-22 16,-22 1-16,21 21 0,0-21 15,-20 0-15,20 0 0,-21 0 0,0-1 16,0 1-16,1 0 0,-1 0 0,-21-21 16,0-22-16,0 43 15,0-21-15,0 20 0,0 1 0,0 0 16,0 0-16,0 42 15,0 0-15,-21 0 16,21 1-16,-22 20 0,22-21 16,-21 21-16,21-20 0,0 20 0,0-21 15,-21 0-15,21 22 0,-21-1 16,21-21-16,0 0 16,0 0-16,0-42 46,0 0-46,0 0 16,-21 0-16,21 0 0,0-1 16,0-41-16,0 42 0,0-22 15,21 1-15,0 0 0,0-1 0,22 1 16,-1 0-16,0-1 0,22 1 16,-22 21-16,22 0 0,-22 21 0,0 0 15,1 0-15,-1 21 0,0 21 16,1-21-16,-22 22 0,21-1 15,-21 0-15,-21 1 0,0-1 0,0 22 16,0-43-16,0 21 0,0 0 0,-21-20 16,0 20-16,0-21 0,0 0 15,-1 0-15,1 1 0,0-1 0,21 0 16,0-42 15,21 21-31,0-21 0,1-1 16</inkml:trace>
  <inkml:trace contextRef="#ctx0" brushRef="#br0" timeOffset="42386.04">9673 9081 0,'0'0'0,"-21"21"0,0-21 0,0 0 15,42-21 16,0-1-31,64-41 16,-64 42-16,21 0 0,0-22 16,1 22-16,-1-21 0,0-1 0,1 1 15,-1 0-15,0-1 0,-20 22 16,-1-21-16,0 0 0,-21-1 0,0 1 16,0 0-16,0-43 0,0 43 15,-21-1-15,0 22 0,-1 0 16,1 21-16,-21 0 0,21 0 15,-22 0-15,22 21 0,-21 0 0,21 22 16,0-1-16,-1 0 16,1 1-16,0 20 0,0-21 0,21 85 15,-21-63-15,0-1 0,-1 43 16,1-42-16,21-22 0,0-21 16,0 22-16,0-22 0,0 0 0,0 0 15,21-21 1,1 0-16,-1-21 0,0 0 15,0 0-15,0-22 0,0 22 16,1-21-16,-1 21 0,21-22 0,-21 1 16,0 0-16,1-1 0,20 22 15,-21-21-15,0 21 0,0-1 0,-21 1 16,22 21-16,-1 0 0,0 0 16,0 21-16,-21 1 0,21-1 15,0 21-15,1 22 0,-1-22 16,-21-21-16,21 21 0,0 1 0,0-1 15,0-21-15,1 22 16,-1-22-16,0 0 0,0 0 0,21 0 16,-20-21-16,20 0 0,-21 21 0,21-21 15,1 0-15,-22 0 0,21 0 16,1-21-16,-1 0 0,0 21 0,43-63 16,-43 41-16,1 1 0,20-42 15,-42 20-15,0 1 16,-21 0-16,0-1 0,0 1 0,0 0 15,0 21-15,0-22 0,-42 22 0,0-21 16,21 21-16,-22 21 16,22 0-16,-21 0 0,21 0 0,-22 21 15,22 0-15,0 21 0,0-21 0,0 22 16,-22 20-16,22-20 16,21-1-16,-21 0 0,21-21 15,0 22-15,0-1 0,0-21 0,0 0 16,0 1-16,0-1 0,21-21 0,0 0 15,0 21-15,1-21 0,-1 0 16,0 0-16,21 0 0,22-42 16,-22 20-16,0 1 0,-20 0 15,20 0-15,-21-21 0,43-22 16,-43 43-16,-21-21 0,0-1 0,21 22 16,-21-21-16,0 21 0,0-1 0,0 44 31,0-1-31,0 0 15,-21 21-15,21-21 0,-21 1 0,21 20 16,0-21-16,0 21 16,0-20-16,0 20 0,0-21 0,21 0 15,21 0-15,-21 1 0,0-22 16,22 0-16,-1 0 0,0 0 16,1 0-16,20 0 0,-20 0 15,-1-22-15,-21 22 0,21-21 0,-20 0 16,-1-21-16,0 21 0,0-22 15,0 22-15,-21-21 0,0-1 0,0 1 16,0 21-16,21-43 16,-21 43-16,0 42 15,-21 1-15,0-1 16,21 21-16,0-21 0,-42 64 16,42-43-16,-43 22 15,43-43-15,0 0 0,0 0 16,0 0-16,0 1 0,-21-1 0,21-42 47,21-1-47,1 1 0,-22 0 15,21 0-15,0 0 0,-21 0 0,21-22 16,0 22-16,0-21 0,1-1 16,20 1-16,-21 21 0,0 0 15,22-22-15,-22 43 0,42-21 16,-42 21-16,1 0 0,-22 21 15,21 1-15,-21-1 16,0 0-16,0 21 0,0-21 0,21 43 16,0-22-16,-21-21 0,0 22 0,21-22 15,0 0-15,1 0 16,-1 0-16,21 1 0,-21-22 0,22 0 16,-22 0-16,21 0 0,0 0 0,1 0 15,-1 0-15,22-22 0,-22 1 16,0 0-16,1 0 0,-1 0 15,21-43-15,-20 43 0,-22-21 16,0 21-16,0-22 0,-21 1 16,21-22-16,-21 43 0,0 0 15,-21 0-15,0 0 0,0 0 0,-21 21 16,-1 0-16,22 0 0,-21 0 16,-1 21-16,1 0 0,0 0 0,-1 0 15,-41 85-15,41-64 16,22 1-16,0-22 0,21 21 15,0-21-15,0 22 0,0-22 16,0 0-16,0 0 0,21 0 0,0 1 16,1-22-16,-1 0 0,21 0 0,-21 0 15,0 0-15,22 0 0,-1 0 16,0-22-16,-20 1 0,-1 0 16,0 0-16,0 0 0,21-64 15,-20 43-15,-1-1 0,0 1 16,0 0-16,-21-22 0,21 22 0,0 0 15,-21-22-15,22 1 0,-22 20 16,0-20-16,21 20 0,-21-20 0,0 21 16,0 20-16,0-20 0,0 21 15,0 42-15,0 0 16,-21 64-16,-1-22 0,22 1 16,0-22-16,-21 22 15,21-1-15,-21 1 0,21-1 0,0-20 16,0 20-16,0 22 0,21-64 15,0 21-15,1-21 16,20 1-16,-21-1 0,21 0 0,-20-21 0,20 0 16,-21 0-16,21 0 0,22-21 15,-43 0-15,0-1 0,0 1 16,1-21-16,20 0 0,0-22 16,-21-42-16,1 64 0,-1-22 15,0 22-15,0-21 0,0-1 16,-21 1-16,0-22 0,21 21 15,-21 22-15,0-21 0,0 20 0,0 1 16,0 21-16,0 0 0,0-1 0,-21 44 16,0-1-16,0 21 15,0 0-15,21 1 0,-21 20 16,-1 1-16,22-1 0,-21 1 0,21-1 16,-21-20-16,21 20 0,0 1 0,0-22 15,0 21-15,0-20 0,0-1 16,21 0-16,22 22 0,-22-43 15,0 0-15,21 0 0,-21-21 0,22 0 16,-1 0-16,0 0 16,-20 0-16,20 0 0,21-21 15,-20 0-15,-1-21 0,-21 21 0,43-43 16,-43 43-16,21-21 0,-42 20 16,21-20-16,1 0 0,-1-1 15,-21 22-15,0 0 0,-21 21 16,-1 21-1,1-21-15,0 43 0,0-22 0,-21 0 16,42 21-16,-22-21 0,22 22 0,-21-1 16,21 0-16,0 1 0,0-22 15,21 0-15,1 0 16,20 0-16,-21-21 0,0 0 16,22 0-16,-1 0 0,0 0 15,1 0-15,-1 0 0,0 0 16,22-21-16,42 0 0</inkml:trace>
  <inkml:trace contextRef="#ctx0" brushRef="#br0" timeOffset="43222.88">16192 8594 0,'0'0'0,"0"-21"32,22-1-32,-22 1 0,21 21 15,-21-21-15,21 0 0,-21 0 16,0 0-16,0-22 0,0 22 0,0-21 15,0 21-15,0-22 0,-21 1 16,0 21-16,-22 0 0,22-1 0,-21 1 16,21 21-16,-22 0 0,1 0 15,0 0-15,-1 21 0,1 22 16,0-22-16,20 21 0,-20 1 0,0 41 16,21-41-16,-1-22 0,22 21 15,0 0-15,0 1 0,0-22 16,0 21-16,22-21 0,-1 1 0,21 20 15,-21-21-15,22-21 0,-22 0 16,21 0-16,0 0 0,85-21 16,-84 0-16,-1 0 15,0-1-15,-20 1 0,20 0 16,0 0-16,-21-21 0,1-1 0,20 1 16,-21-43-16,0 22 0,0-1 15,1-63-15,-22 64 16,0-1-16,0 1 0,0 20 15,0 1-15,0 0 0,0-1 16,0 65 0,-22 20-16,22 0 0,-21 1 15,0 20-15,0-21 0,0 64 16,21-42-16,-21 42 16,21-64-16,0 0 0,0-21 0,0 22 15,21-22-15,21 0 0,-21 0 0,0 0 16,1 1-16,20-22 0,-21 0 15,21 0-15,-20 0 0,-1 0 0,42-22 16,-42 1-16,1 21 16,-1-21-16,0-21 0,0 21 15,21-43-15,-42 22 0,0 21 16,22-43-16,-22 43 0,0 63 31,0-21-31,-22 1 0,22 20 16,0-21-16,-21 21 0,21-20 15,-21 20-15,21-21 0,0 0 0,-21 22 16,21-22-16,0 0 0,0 0 16,21-21 15,0-21-15,0 0-16,-21 0 0</inkml:trace>
  <inkml:trace contextRef="#ctx0" brushRef="#br0" timeOffset="43391.78">16976 8107 0,'0'-42'0,"0"84"0,0-106 16,-22 43-16,22 0 0,-21 21 15,0 0-15,0 0 16,21 21 0,0 0-16,0 1 15,21-1-15,0-21 16,0 21-16,1-21 0,-1 21 15,21-21-15</inkml:trace>
  <inkml:trace contextRef="#ctx0" brushRef="#br0" timeOffset="43722.08">17484 8192 0,'0'0'0,"21"-22"0,-21 1 16,-21 21-16,-1 0 0,1 0 15,0 0-15,-21 0 0,-1 0 0,1 0 16,21 21-16,-21-21 0,-1 22 15,22-1-15,0-21 0,21 21 0,0 0 16,0 0-16,0 0 16,0 1-16,21-22 0,21 21 15,1 0-15,20 21 16,-20-42-16,-22 21 0,0 1 16,0-1-16,0 0 0,-21 0 15,0 0-15,0 0 0,-21-21 16,0 0-16,-21 22 0,20-22 15,-20 0-15,0 0 0,21 0 0,-22 0 16,1 0-16,-22 0 16,43 0-16,0 0 0,21-22 15,21 1 1,0 0-16,1 21 0,20-21 16,-21 0-16,21 21 0</inkml:trace>
  <inkml:trace contextRef="#ctx0" brushRef="#br0" timeOffset="44194.34">18013 8340 0,'0'0'16,"42"0"-16,0-21 0,-20 21 0,20-22 0,-42 1 15,0 0-15,0 0 16,0 0-16,-21 0 0,0-1 0,-1 1 16,1 0-16,0 21 0,-21 0 15,21 0-15,-22 0 0,22 0 16,-21 0-16,21 21 0,-1 22 0,-20-22 15,21 0-15,0 21 0,-43 22 16,64-43-16,-21 0 0,21 21 16,-21-20-16,21-1 0,0 0 15,0 0-15,0 0 0,21 0 0,21 1 16,-20-22-16,-1 0 0,0 0 16,0 0-16,21 0 0,-20 0 0,-1 0 15,0 0-15,0 0 0,0-22 0,0 1 16,1 0-16,-1 0 0,0 0 15,0 0-15,0-1 0,0-20 0,22-21 16,-22 20-16,0-20 16,0 42-16,-21-1 15,21 1-15,-21 0 0,0 42 16,-21 0-16,0 1 0,0 20 16,0-21-16,0 21 0,21 1 15,0-22-15,-22 21 0,22-21 0,0 1 16,0-1-16,0 21 0,0-21 15,0 0-15,22-21 16,-1 22-16,0-22 0,0 0 0,0 0 16,0 0-16,43-22 15,-22 1-15,1 21 0</inkml:trace>
  <inkml:trace contextRef="#ctx0" brushRef="#br0" timeOffset="44672.65">18838 7916 0,'0'0'0,"0"-42"0,0 21 0,0 0 0,0 0 16,0-1-16,-21 22 0,0 0 16,0 0-16,0 22 0,-1-1 0,1 21 15,-42 43-15,42-43 16,-22 64-16,43-43 0,-21-20 16,0 41-16,21-41 15,0-1-15,0 0 0,0-20 16,0-1-16,0 21 0,0-21 15,0-42 17,0 0-17,0 0-15,0 0 0,0-1 0,0 1 16,21 0-16,0-21 0,0-1 16,22 22-16,-1-21 0,0 0 15,1 20-15,-1 1 0,0 0 0,1 21 16,-1 0-16,-21 21 0,22-21 0,-22 43 15,0-22-15,0 21 0,0 0 16,-21 22-16,0-22 16,0-21-16,0 22 0,-21-22 0,0 0 15,-21 0-15,20 0 0,-20 1 0,21-22 16,-21 21-16,-1-21 0,22 0 16,-21 0-16,21 0 0,-22 0 0,22 0 15,0 0-15,0 0 0,0 0 0,21-21 16,0-1-1,21 1-15,0 0 0,0 0 16,21 0-16,1 0 0,-1-1 16,0-20-16</inkml:trace>
  <inkml:trace contextRef="#ctx0" brushRef="#br0" timeOffset="44906.52">19537 7895 0,'0'0'0,"0"21"16,-21 1-1,-1-1-15,1 21 0,0 0 16,21 1-16,-21-1 0,0 0 0,0 1 16,-1-1-16,22 0 0,0 1 0,-21-1 15,0 0-15,21-20 0,0-1 16,0 21-16,0-21 0,0 0 16,0 1-16,0-1 15,21-21 1,0 0-1,22-21-15,-22 21 0,0-22 0,21 1 16,-20 0-16</inkml:trace>
  <inkml:trace contextRef="#ctx0" brushRef="#br0" timeOffset="45234.38">19685 8361 0,'-42'0'16,"63"0"30,0 0-46,0 0 16,0 0-16,22 0 0,-22 0 0,0-21 16,0 21-16,21 0 0,-20-21 15,-1 21-15,-21-22 0,21 1 0,-21 0 16,0 0-16,0 0 16,-21 21-16,0 0 15,-1 0-15,1 0 0,0 21 0,0-21 16,-21 21-16,20 0 0,1 0 15,-21 1-15,21-1 0,0 0 0,21 0 16,-22 0-16,22 0 0,0 1 16,0-1-16,0 0 15,22-21-15,-1 21 0,21-21 16,0 0-16,-20 0 16,41 0-16,-21 0 0,1 0 0,-1 0 15,0 0-15</inkml:trace>
  <inkml:trace contextRef="#ctx0" brushRef="#br0" timeOffset="45752.29">20468 8340 0,'0'0'0,"21"-43"0,-21 22 0,0-21 15,0 21-15,0 0 0,0-1 0,0 1 16,0 0-16,-21 21 0,0 0 0,0 0 16,0 0-16,-1 0 0,1 21 15,-21 0-15,21 1 0,-22 20 0,22-21 16,0 0-16,0 22 15,-21-22-15,42 21 0,-22-21 0,22 0 16,-21 1-16,21-1 0,0 0 16,0 0-16,0 0 0,0 0 15,21-21-15,1 22 0,-1-22 0,0 0 16,0 0-16,0 0 0,0 0 0,1 0 16,-1-22-16,0 1 0,0 21 15,0-21-15,0 0 0,1-21 0,-1 20 16,0-20-16,0 0 0,0-1 0,0 1 15,1-21-15,-1-1 0,0 22 16,0-22-16,0 1 0,-21 20 0,43-41 16,-43 41-1,21-20-15,-64 63 16,22 21 0,0 21-16,0-20 0,-21 20 15,20 0-15,1 22 0,0-1 0,21-20 16,0 20-16,0 1 0,0-22 15,0 0-15,0 43 16,0-43-16,21 1 0,0-22 0,1 0 0,20 0 16,-21 0-16,0-21 15,22 0-15,-1 0 0,0 0 0,1 0 16,20 0-16,-21 0 0,64 0 16,-63-21-16,-1 0 0,43 0 15,-43 0-15,-21-1 0,0 1 16</inkml:trace>
  <inkml:trace contextRef="#ctx0" brushRef="#br0" timeOffset="48505.67">9292 9716 0,'0'21'16,"21"-21"0,0 0-16,1 0 15,-1 0-15,0-21 16,0 21-16,0-22 0,0 1 0,-21 0 15,22 21-15,-22-21 0,0 0 16,0 0-16,0-1 0,-22 1 16,1 21-16,-21 0 0,21 0 15,-22 21-15,1 1 16,21-1-16,-21 0 0,-1 0 0,22 0 0,-21 22 16,21-22-16,21 21 0,0-21 15,0 0-15,0 1 0,0-1 16,0 0-16,0 0 0,21 0 0,0-21 15,0 0-15,21 21 0,-20-21 0,-1 0 16,21 0-16,-21 0 0,0 0 16,22 0-16,-22 0 0,0 0 15,-21-21 1,-21 21 0,0 0-16,0 0 0,-1 21 0,1 1 15,-21-1-15,21 0 0,-22 0 16,22 0-16,0 22 0,-21-22 15,21 21-15,-1-21 0,1 22 0,21-22 16,0 21-16,0 0 16,0-20-16,0-1 0,21 0 0,1 0 15,20-21-15,-21 0 0,21 0 0,-20 0 16,20 0-16,0 0 0,-21-21 0,22 0 16,-1 0-16,43-22 15,-43 22-15,0 0 0,1 0 0,-1-22 16,-21 1-16,22 21 0,-22-21 15,21-22-15,-21 22 0,0-22 16,1 22-16,-22-22 0,0 1 0,21-1 16,0-41-16,-21 62 0,0 22 15,0 0-15,0 42 16,-21 21-16,0 1 16,21 20-16,-22-20 0,1 20 0,21-21 15,-21 22-15,21-22 0,0 22 16,0-22-16,0 0 0,0 1 0,0-1 15,0-21-15,21 22 0,0-22 0,1 0 16,-1 0-16,21 0 16,-21 0-16,22-21 0,-1 0 0,0 0 15,1 0-15,-1 0 0,0 0 0,1-21 16,-22 21-16,21-21 0,0 0 16,-20 0-16,20 0 0,-21-1 0,21-41 15,-20 21-15,-1 20 0,-21-20 16,0 21-16,0-21 0,0 20 15,0 1-15,0 0 0,-21 21 16,-1 0-16,1 0 0,0 0 0,-21 21 16,21 22-16,-1-22 0,1 0 15,0 42-15,21-41 0,0 20 16,0 0-16,0-21 16,0 1-16,0-1 0,42 0 0,-20 0 15,41 0-15,-21-21 16,-20 0-16,20 0 0,21 0 0,-20 0 15,-1 0-15,0 0 0,1-21 16,-1 0-16,0 21 0,1-21 16,-1 0-16,-21-1 0,0-20 0,22 0 15,-43-1-15,0 22 0,0-21 16,0 0-16,0 20 0,0-20 0,0 21 16,0 0-16,0 42 15,-21 0 1,21 21-16,-22-20 0,22 20 0,-21-21 15,21 0-15,-21 22 0,21-22 0,0 42 16,0-42-16,0 1 16,0-1-16,0 0 0,0 0 15,0 0-15,0-42 32,21 0-17,0 0-15,-21 0 0,22-1 16,-22 1-16,0-21 0,21 21 0,0-22 15,0 1-15,0 0 0,0 21 16,1-22-16,-1 22 0,0 0 16,0 0-16,0 21 0,22 0 0,-22 0 15,0 21-15,0 0 0,-21 0 16,21 0-16,-21 22 0,21-22 0,-21 0 16,22 21-16,-22-20 0,0-1 0,21 21 15,-21-21-15,21 0 0,-21 1 16,0-1-16,0 0 0,21-21 15,0 21-15,0-21 16,1-21 0,-1 0-16,0 0 15,-21-1-15,21 1 0,0 0 0,0-21 16,-21 21-16,22-22 0,-1 1 16,0 0-16,0-1 0,0 22 0,0-21 15,22-1-15,-22 22 0,0 0 16,21 0-16,-20 21 0,-1 0 15,-21 21-15,0 0 16,0 22-16,0-1 0,0-21 0,0 21 16,0-20-16,0 20 0,0 0 15,0-21-15,0 22 0,0-22 0,0 0 16,0 0-16,21 0 0,0 1 16,0-1-16,0 0 0,1 0 0,20-21 15,0 21-15,1-21 0,-22 0 0,21 0 16,0 0-16,1 0 0,-1-21 15,0 0-15,-20 21 0,20-21 0,0 0 16,-21-1-16,1 1 0,-1 0 0,0-21 16,0 21-16,-21-22 15,0 22-15,0-21 0,0-1 0,0 22 16,0-21-16,0 21 0,-21 21 16,-21 0-16,20 0 15,1 21-15,0 0 0,0 0 0,0 22 16,21-22-16,0 21 0,0-21 15,0 22-15,0-22 0,0 0 16,0 0-16,21 0 0,64 43 16,-64-43-16,21-21 0,0 0 15,-20 0-15,20 0 0,0 0 0,1 0 16,-1 0-16,0 0 0,1-21 16,-22 21-16,21-21 0,-21-1 0,43 1 15,-43-21-15,0 21 0,21-43 16,-20 43-16,-1-21 15,0 21-15,-21-1 0,0-20 0,0 21 16,-21 21 0,0 21-16,-1 0 15,1 0-15,0 22 0,0-22 16,21 0-16,-21 21 0,0-20 0,-1-1 16,1 0-16,21 21 0,0-21 15,-21 1-15,21-1 16,0-42 15,21-1-31,0 1 0,1 0 16,-1 21-16,0-21 0,0-21 15,21 20-15,-20 1 0,62-63 16,-63 62-16,22-20 0,-1 21 16,-21 0-16,0 0 0,43 21 15,-43 0-15,-21 21 0,0 0 16,0 0-16,0 21 0,0-20 15,0 20-15,0-21 0,0 21 16,0-20-16,0-1 0,0 21 0,0-21 16,0 0-16,0 1 0,21-22 0,0 21 15,1 0-15,-1-21 0,21 0 16,-21 0-16,0 0 0,1 0 0,20 0 16,-21 0-16,43-21 0,-43 0 15,0-1-15,0 22 0,0-42 16,0 21-16,22-43 0,-1 43 15,-21-21-15,0 0 0,22-1 0,-22-20 16,21 20-16,-21-20 0,1-1 16,20 1-16,-21-1 0,0 22 0,-21 0 15,0 21-15,0-1 0,0 1 16,-21 21 0,0 21-16,0 22 0,0-1 0,-22 0 15,22 22-15,0-22 0,0 22 0,0-1 16,21-20-16,-22-1 0,22 64 15,0-64-15,0-21 0,22 22 16,-1-22-16,0 0 0,0 0 0,0 0 16,0-21-16,1 0 0,-1 0 15,21 0-15,-21 0 0,0 0 0,1 0 16,20-21-16,-21 0 0,0 21 16,0-21-16,1 0 15,-1-1-15,0-20 0,0 0 16,0 21-16,0-1 0,1 1 0,-1 21 15,0 0-15,0 0 16,-21 21-16,0 1 0,0-1 16,-21 0-16,0 0 0,21 0 0,-21 22 15,-1-22-15,1 0 0,21 0 16,0 0-16,-21-21 0,21 21 0,-21 1 16,21-1-16,0-42 31</inkml:trace>
  <inkml:trace contextRef="#ctx0" brushRef="#br0" timeOffset="48742.4">13779 9673 0,'0'0'16,"0"-21"-16,22 21 15,-1-21-15,21 0 0,0 21 16,1-21-16,-1 21 0,22-22 16,-1 22-16,1-21 0,-1 21 15,1-21-15,-1 21 0,-21 0 0,22 0 16,-22 0-16,1 0 0,-22 0 0,21 0 16,-21 0-16,0 0 0,-21 21 15,-42 0-15</inkml:trace>
  <inkml:trace contextRef="#ctx0" brushRef="#br0" timeOffset="49605.6">889 11409 0,'0'0'0,"0"-21"0,0 0 16,0-1-16,0 44 31,0 20-31,0 0 0,0 1 0,0-1 15,0 0-15,-21 22 0,-22 20 16,22-20-16,0-22 0,-21 1 16,21-1-16,-22 0 0,-20 22 15,42-43-15,21 0 16,-22-21-16,22-21 31,22 0-31,-22 0 0,21-1 0,21 1 16,-21 0-16,0 0 15,106-64 1,-84 64-16,-1 0 0,-21 0 16,0 0-16,22-1 0,-22 1 15,0 0-15,0 21 0,-21 21 32,-21 22-32,0-22 0,0 0 15,0 21-15,-1-21 0,1 22 0,0-1 16,0-21-16,0 22 0,21-22 15,0 0-15,-21 0 0,21 0 16,0 0-16,-22 1 0,22-1 16,0 0-16,0 0 15,22-21 1,-1-21 0,0 0-16,0 0 0,0-1 15</inkml:trace>
  <inkml:trace contextRef="#ctx0" brushRef="#br0" timeOffset="49750.57">1439 11811 0,'0'0'0,"21"-21"0,1 21 16,-1 0-16,-42 0 47,21 21-47,21-21 15,0 0 1</inkml:trace>
  <inkml:trace contextRef="#ctx0" brushRef="#br0" timeOffset="50716.37">2815 11621 0,'0'0'0,"-21"-22"0,21 1 15,0 0-15,0 0 0,-21 21 16,21 21 0,0 0-1,0 22-15,0-1 0,0 0 0,0 1 16,0 20-16,0-21 0,0 1 15,0 20-15,0-20 0,-21-1 0,-1 43 16,1-43-16,21 0 0,-21-21 16,21 1-16,0-1 15,0 0-15,0-42 32,0 0-32,21-1 0,0 1 0,1-21 15,-1 21-15,0-22 0,0 1 16,0 0-16,0-1 0,1 1 0,-1 0 15,0-1-15,0 1 0,-21 21 0,21 0 16,0 0-16,1-1 0,-1 22 16,-21 22-1,0-1-15,21 0 0,-21 21 16,0-21-16,0 22 0,0-1 16,0-21-16,0 22 0,0-1 0,0-21 15,0 21-15,21-20 0,-21 20 16,21-21-16,0 0 0,1 0 15,-1-21-15,0 0 0,0 0 16,0 0-16,22 0 0,-22 0 0,21-21 16,-21 0-16,0 0 0,22 0 0,-22 0 15,21-1-15,-21-20 0,1 0 16,-1 21-16,0-22 0,0 1 0,0 0 16,-21-22-16,0 22 0,21 21 15,-21-22-15,0 22 0,0 0 16,0 0-16,0 0 0,-21 42 31,21 0-31,-21 0 0,21 0 0,-21 22 16,0-22-16,21 21 0,0 0 0,0 1 15,0-1-15,0-21 0,0 22 16,0-1-16,21-21 0,0 0 0,0 22 16,0-43-16,22 21 0,-22 0 15,21-21-15,1 0 0,-1 0 0,0 0 16,-21 0-16,22 0 0,-1 0 0,-21-21 15,22 0-15,-22-1 0,21 1 16,-21 0-16,22 0 0,-22-21 16,0 20-16,0-20 0,0 0 0,-21 21 15,0-22-15,0 1 0,0 21 16,0-22-16,0 22 0,0 0 0,-21 0 16,0 21-16,0 0 0,0 21 15,-1 0-15,1 0 0,21 1 16,-21 20-16,21 0 0,-21-21 0,21 22 15,0-1-15,0 0 0,0 1 16,0-22-16,0 21 0,0-21 0,0 1 16,21-1-16,21 0 15,1-21-15,-22 21 0,21-21 0,1 0 16,-1 0-16,64-21 16</inkml:trace>
  <inkml:trace contextRef="#ctx0" brushRef="#br0" timeOffset="51851.36">6223 11536 0,'0'-21'0,"0"42"0,-21-63 15,21 20-15,-21 1 16,-1 0-16,22 0 0,-21 0 0,-21 0 16,21 21-16,0 0 15,-1 0-15,-20 0 0,21 21 0,-43 21 16,22-21-16,21 22 0,-21-1 0,20 0 16,1 22-16,-21-22 0,21 22 15,0-22-15,-1 21 0,1-20 0,0 20 16,21-20-16,0 20 0,0-21 0,0 1 15,0-1-15,21 43 16,0-64-16,1 0 16,20-21-16,0 0 0,22 0 0,-22 0 15,22 0-15,-1 0 0,-21-21 16,85 0-16,-63-22 0,-1 22 16,86-42-16,-86 20 0,1 22 15,-22-21-15,0 0 0,1-1 16,-22 1-16,0 21 0,-21-22 0,0 1 15,0 21-15,0-43 0,-21 43 16,0 0-16,-1 21 0,-20-21 16,21 21-16,0 0 0,-22 0 0,22 21 15,-21-21-15,21 21 0,-22 0 16,22 22-16,0-22 0,0 21 16,0-21-16,0 22 0,-1-1 0,22 0 15,-21-20-15,21 20 0,0-21 0,0 0 16,0 0-16,21 1 0,-21-1 15,22-21-15,-1 0 0,21 0 0,-21 0 16,0 0-16,22 0 0,-22-21 0,21-1 16,-21 1-16,22 0 15,-22 0-15,21-21 0,-21 20 0,1-20 0,-1 21 16,0-43-16,-21 43 16,0 0-16,0 0 0,0 0 0,-21 21 31,0 0-31,21 21 0,0 0 0,-22 21 15,1-20-15,21 20 0,0-21 16,0 21-16,0 1 0,0-22 0,0 0 16,0 21-16,0-20 0,21-22 15,1 21-15,20-21 0,-21 0 0,21 0 16,1 0-16,-1 0 0,43-21 16,-43 21-16,0-22 0,43-41 15,-64 42-15,0 0 0,22-43 16,-22 43-16,0-21 0,-21 20 15,0 1-15,0-21 0,0 21 16,0 0-16,0 42 31,0 0-31,0 0 0,0 0 0,0 22 16,-21-22-16,21 21 0,-21-21 16,0 22-16,21-22 0,0 21 0,-22-21 15,22 0-15,-21 22 0,21-22 0,0 0 16,0 0-16,-21-21 15,21-21 1,0 0-16,0 0 16,0-22-16,0 22 0,0-21 15,0 0-15,21-1 0,0 1 16,1 0-16,20-22 0,-21 22 0,21-1 16,1 1-16,-22 21 0,21-21 0,1 42 15,-22 0-15,21 0 0,0 21 16,-20 0-16,-1 21 0,-21-21 15,21 22-15,-21-1 0,0 0 0,0 1 16,0-1-16,0 0 0,0 1 16,-21-22-16,0 21 0,-1-21 0,22 22 15,0-1-15,43-42 32</inkml:trace>
  <inkml:trace contextRef="#ctx0" brushRef="#br0" timeOffset="52375.15">9250 11832 0,'-21'0'0,"-1"0"0,-20 21 31,42-42-15,21 0-16,0 0 15,1 0-15,-1 0 0,0-1 0,0-20 16,0 21-16,0-21 0,1-1 0,-1 22 16,0-21-16,-21-22 0,0 22 15,0 0-15,0-1 0,21 22 0,-21-21 16,0 21-16,0 42 15,-21 21-15,21 0 16,-21 1-16,0 20 0,21 1 0,-22-1 16,22 1-16,-21 20 15,0-20-15,21 21 0,0 105 16,-21-105-16,21-1 0,-21 22 0,21-21 16,-21 21-16,21-22 0,0 22 0,0-21 15,-22 0-15,1-1 0,21 1 16,-21-22-16,21 22 0,0-21 0,-21-22 15,0 21-15,21-20 0,-21-22 0,21 21 16,-22-21-16,22-42 31,0-21-31,0 21 0,0-22 0,0 1 16,0-21-16,0 20 0,0-20 0,0-22 16,0 22-16,22-22 15,-1 0-15,0 1 0,-21-1 0,21 0 0,0 1 16</inkml:trace>
  <inkml:trace contextRef="#ctx0" brushRef="#br0" timeOffset="52643.32">9186 12425 0,'0'-64'0,"21"-105"15,-21 106-15,-21 359 0,42-656 16,-21 297-16,0-1 0,0 22 0,0-1 16,22 1-16,-22 21 0,42-43 15,-21 43-15,0 0 0,0 0 16,1 0-16,20 21 0,-21 0 0,21 0 16,1 0-16,-1 0 0,0 0 0,-20 21 15,20 0-15,-21 0 0,0 22 16,-21-22-16,0 21 0,0 0 0,-21 1 15,-21-22-15,21 21 0,-22 1 0,1-22 16,21 0-16,-22 21 16,-41-21-16,41 1 0,22-1 15,-21-21-15,21 0 0,21-21 32,0-1-32,21 1 0,0 21 15,0-21-15,0 0 0,1 0 0,20 0 16,-21-1-16,0 22 0,22-21 15,-22 21-15</inkml:trace>
  <inkml:trace contextRef="#ctx0" brushRef="#br0" timeOffset="53227.47">9673 11980 0,'0'0'0,"21"0"16,0 0-16,1 0 16,-1 0-16,0-21 15,21 21-15,-21-21 0,22 0 0,-22 0 16,21 0-16,-21-1 0,22 1 0,-1 0 15,-21 0-15,0 0 0,1 0 16,-22-1-16,0 1 0,0 0 0,0 0 16,-43 21-16,22 0 15,0 0-15,-21 21 0,20 0 16,-20 0-16,0 1 0,21-1 0,-22 0 16,22 21-16,0-21 0,21 1 15,0 20-15,0 0 0,0-21 16,0 1-16,21-1 15,0 0-15,0-21 0,22 0 0,-22 0 16,21 0-16,1 0 0,-1 0 16,-21 0-16,21 0 0,43-42 15,-64 42-15,0-22 0,1 1 16,-1 21-16,-21-21 0,0 0 0,0 0 16,0 0-16,0-1 0,0 1 15,0 0-15,21 0 0,-21 0 0,21 0 16,0-1-16,0 22 0,-21-21 15,22 21-15,-1 0 0,0 0 0,21 0 16,-21 21-16,1 1 16,-1-1-16,0 0 0,-21 0 0,21 21 15,0 1-15,0-22 0,-21 21 16,0-21-16,0 22 0,0-22 0,0 0 16,0 21-16,-21-20 0,0-22 15,0 0-15,0-22 16,21 1-1,0 0-15,0 0 0,0 0 0,0 0 16,0-1-16,0-20 0,0 21 16,21-21-16,-21 20 0,21 1 15,0-21-15,0 21 0,1 0 0,-1-1 16,0 1-16,0 0 0,0 21 16,0 0-16,22 0 0,-22 0 0</inkml:trace>
  <inkml:trace contextRef="#ctx0" brushRef="#br0" timeOffset="55006.44">10943 12002 0,'0'42'16,"0"-21"-16,0-106 0,0 107 0,21 41 15,0-63-15,1 0 0,-1 0 16,0 0-16,0-21 0,21 0 16,1 0-16,-22-1 0,21 1 0,1 0 15,41-42-15,-63 20 16,22 22-16,-22-21 0,0-1 15,0 1-15,0 0 0,1-1 0,-22 1 16,21 0-16,-21-1 0,0 1 16,0 21-16,0 0 0,0 0 0,-21 21 15,-1 21-15,1 0 0,0 0 16,0 0-16,21 22 0,-21-1 0,0 21 16,-1-20-16,1 20 0,0 1 15,0-1-15,21 1 0,-42 84 16,20-63-16,1-22 0,21 22 15,0-1-15,0-20 0,0 21 0,0 105 16,0-105-16,0-1 16,0 107-16,0-85 0,0-22 15,0 107-15,0-106 0,0-1 16,0-20-16,0 20 0,0-20 16,0-22-16,0 1 0,0-1 0,0-21 15,0 0-15,21-21 0,1 0 0,-1 0 16,0-21-16,42-42 0,-20 41 15,-1-20-15,0 0 0,1-22 16,-1 22-16,22-85 16,-22 63-16,-21 1 0,21-85 15,-42 63-15,0 0 0,-42-84 16,21 84-16,-21 1 0,20-1 16,-20 22-16,0-1 0,-43-42 15,43 64-15,-1 21 0,22-22 0,0 22 16,21 0-16,0 0 15,0 0-15,0 0 0,0-1 16,21 1-16,0 0 0,1 0 0,20-21 16,-21 20-16,21 1 0,43-63 15,-43 62-15,1-20 16,-1 21-16,22-21 0,-22 20 0,0 1 16,22-42-16,-43 42 15,0-1-15,0 22 0,0-21 0,1 0 0,-22 0 16,0 0-1,0 42 1,-22 0 0,1 0-16,21 0 0,-21 22 0,21-1 15,0-21-15,0 22 0,0-1 0,0 0 16,0 1-16,0-22 0,0 21 16,21-21-16,0 22 0,1-22 0,-1 0 15,0-21-15,0 21 0,0-21 0,22 0 16,-22 0-16,42 0 15,-42 0-15,22 0 0,-22-21 16,21-21-16,-21-1 0,1 22 0,-1-21 16,0-1-16,-21 22 15,21-63-15,-21 41 0,0 1 16,-21 21-16,0-22 0,-22 22 0,-20-21 16,21 21-16,-1 21 15,-20 0-15,-43 21 0,64 0 16,-43 43-16,64-43 15,-22 21-15,22 0 0,0 1 0,21-22 16,0 21-16,0 43 0,42-64 16,-20 0-16,20 22 0,0-22 15,1 0-15,-1 0 0,64-21 16,-43 0-16,-20 0 0,20 0 16,-21 0-16,1-21 0,-1 21 0,0-21 15,22 0-15,-22-22 0,1 22 0,-1-21 16,-21-1-16,21 1 0,22-21 15,-43 20-15,0 1 0,0 21 16,-21 0-16,0-1 0,0 1 0,0 42 31,-21 1-31,21-1 0,0 0 16,-21 0-16,21 21 0,0-20 0,0-1 16,0 21-16,0-21 0,0 0 15,42 43-15,-20-43 16,-1-21-16,42 42 0,-20-42 15,-1 0-15,0 0 0,1 0 0,-1 0 16,43-21 0,-43 21-16,0-21 0,1 0 0,-22 0 0,0-22 15,21 22-15,-21-42 16,1 20-16,-22 22 0,0-21 0,0 21 16,0 0-16,0-1 15,-22 22-15,1 22 0,0-1 16,21 0-16,-21 0 0,-21 43 15,42-43-15,0 21 16,-22-21-16,22 0 0,-21 22 0,21-22 16,0 0-16,0 0 0,0 0 15,0 1-15,-21-22 16,21-22 0,0 1-1,0 0-15,0 0 0,21-21 16,0 20-16,1-20 0,-1 21 15,0-21-15,21-1 0,-21 1 16,22 0-16,-1 20 0,0-20 0,-20 21 16,20 0-16,-21 0 0,21 21 15,-20 0-15,-1 0 0,-21 21 16,0 21-16,0-21 0,21 22 16,-21-1-16,0-21 0,0 21 0,0 1 15,0-1-15,0 0 0,0-20 0,0 20 16,0-21-16,-21 0 0,21 22 15,0-65 17,0 1-32,0 0 15,0-21-15,0 21 0,0-1 0,21-20 16,21-21-16,1 20 0,-1 1 16,0 0-16,1-1 0,-1 1 15,64-43-15,-43 64 16,-20 0-16,20 0 0,-42 21 0,22 0 15,-22 21-15,0 0 0,-21 21 16,0-20-16,0 20 0,0 0 0,0 22 16,-21-22-16,0 22 0,-22-22 0,22 0 15,0 22-15,0-22 0,-22 0 16,43-20-16,-21-1 0,0 21 16,21-21-16,0 0 0,21-21 15,0 0-15,1-21 16,-1 0-16,21 21 0</inkml:trace>
  <inkml:trace contextRef="#ctx0" brushRef="#br0" timeOffset="55802.99">16044 11515 0,'0'0'15,"-21"-21"-15,0 21 0,21-22 0,0 1 16,-21 0-16,21 0 0,0 0 16,-21 0-16,21-43 15,0 43-15,-43 21 16,22 21-1,0 0-15,0 0 0,21 1 0,-43 20 16,22 0-16,0 1 0,0 20 0,-21 22 16,20-43-16,1 22 15,0-22-15,21 0 0,0 1 0,0-1 16,0-21-16,0 21 0,21-20 16,0 20-16,43 0 0,-43-42 15,21 21-15,1-21 0,-1 0 0,0 0 16,1 0-16,-1 0 0,0-21 15,22 0-15,-22 0 0,22 0 0,-22-22 16,22 22-16,-22-21 0,0 0 16,1-1-16,-22 1 0,42-64 15,-42 64-15,1-22 0,-1 1 16,-21-22-16,0 22 0,21-1 0,-21 1 16,0 20-16,0 1 0,0-22 15,0 43-15,0 42 16,-21 1-16,0 20 0,-1 0 15,22 22-15,-21-22 0,0 22 0,0-1 16,21-21-16,0 22 0,-21 42 16,21-64-16,0 0 15,0-20-15,0 20 0,0-21 0,0 0 16,42 22-16,-21-22 16,0 0-16,1-21 0,-1 0 0,21 0 15,-21 0-15,0 0 0,22-21 0,-22 0 16,21-1-16,-21 1 0,1 0 15,-1 0-15,0 0 0,0-22 0,0 22 16,0-21-16,1 0 0,-22 20 16,0 1-16,0 42 15,0 1 1,0 20-16,-22-21 0,22 0 0,-21 0 16,0 1-16,21-1 15,0 0-15,-21 0 0,21 0 0,-21 0 16,21 1-16,0-1 0,0 0 15,21-21 1,0-21-16,-21 0 16,21 21-16,0-22 0</inkml:trace>
  <inkml:trace contextRef="#ctx0" brushRef="#br0" timeOffset="55979.89">17145 11324 0,'0'-21'0,"0"42"0,-21-63 0,0 42 0,-1 0 15,1 0-15,0 0 16,0 0-16,21 21 16,0 0-16,0 0 0,0 1 15,0-1-15,0 0 16,21 0-16,0-21 0,0 21 0,1-21 16,20 0-16,-21 0 0,21 0 0</inkml:trace>
  <inkml:trace contextRef="#ctx0" brushRef="#br0" timeOffset="56747.45">17716 11367 0,'0'0'0,"0"-22"16,0 1-16,0 0 0,0 0 15,-21 0-15,0 21 0,-21 0 0,21 0 16,-22 0-16,1 21 16,-22 21-16,43 1 0,0-1 15,0 0-15,0 1 0,0-1 0,-1 0 16,1 1-16,21-1 0,0 0 15,0 1-15,0-1 0,0-21 0,0 21 16,0 1-16,43-1 0,-1-21 16,-21 0-16,21 1 0,1-1 15,-1-21-15,0 0 0,1 0 16,20 0-16,-20-21 0,-1-1 0,0 1 16,-21 0-16,22 0 0,-22 0 15,21-22-15,-21 1 0,22-43 16,-22 43-16,0-21 0,0-1 0,0 1 15,1-22-15,-1 21 0,42-63 16,-42 64-16,1 21 0,-22-1 16,0 22-16,21 0 0,-21 0 0,0 42 31,0 0-31,-21 21 0,-1 1 0,1-1 16,0 0-16,0 1 0,0 20 15,0-20-15,-1-1 0,1 21 16,0-20-16,-21 41 0,21-62 15,21 20-15,-22-21 0,22 0 0,0 0 16,0 1-16,22-22 31,-1-22-31,0 22 16,0-21-16,0 0 0,0 0 16,22 0-16,-22 0 0,42-22 15,-20 22-15,-22 0 0,42-21 16,-41 20-16,-22 44 15,-22-1-15,1-21 16,0 21-16,0 0 0,-21 0 16,20-21-16,-20 21 0,21 1 15,-21-1-15,-1-21 0,22 21 0,0-21 16,0 0-16,0 0 0,-1 21 0,22 0 31,0 0-31,0 1 16,22-22-16,-1 21 0,0-21 0,0 21 15,0 0-15,0-21 0,1 21 16,-1-21-16,0 43 0,0-43 16,0 21-16,0-21 0,1 0 0,-1 0 15,-21 21-15,21-21 16,0 0-16,0 0 0,0 0 16,1 0-16,-1-21 15,0 21-15,0 0 0,0-21 16</inkml:trace>
  <inkml:trace contextRef="#ctx0" brushRef="#br0" timeOffset="56918.35">18838 11896 0,'0'0'16,"-21"0"-16,0 0 0,0 0 31</inkml:trace>
  <inkml:trace contextRef="#ctx0" brushRef="#br0" timeOffset="58548.29">19346 11726 0,'0'0'0,"21"0"15,1 0-15,-1-21 16,0 21-1,-21-21-15,21 0 0,-21 0 16,0 0-16,0-1 0,0 1 16,0 0-16,0 0 0,0 0 15,-21 21-15,0-21 0,0-1 16,-1 22-16,1 0 0,0 0 0,-21 0 16,21 0-16,-22 22 0,1-1 15,0 0-15,-1 21 0,22 1 0,-64 20 16,64-21-16,-21 1 0,21-1 15,0 0-15,-1-20 0,22 41 16,0-21-16,0-20 0,22-1 16,-1-21-16,0 21 0,0-21 15,21 0-15,-20 0 0,20 0 0,-21 0 16,21-21-16,1 21 0,-22-21 0,21-1 16,1 1-16,-1 0 0,-21 0 15,21 0-15,-20-22 0,-1 22 16,0-21-16,21-22 0,-21 43 15,1-21-15,-1 21 0,-21 0 16,0-1-16,0 1 0,0 42 16,-21 1-1,21-1-15,-43 42 16,43-42-16,0 1 0,0 41 16,0-42-16,0 0 0,0 1 15,0-1-15,0 0 0,0 0 0,0 0 16,21-21-16,1 21 0,20-21 0,-21 0 15,0 0-15,22 0 0,-22 0 0,21 0 16,0 0-16,-20 0 16,20-21-16</inkml:trace>
  <inkml:trace contextRef="#ctx0" brushRef="#br0" timeOffset="58781.1">20193 11599 0,'0'0'0,"0"-21"0,0-21 0,0 21 0,0 0 16,0-1-16,-21 22 15,0 0-15,-1 22 0,1-1 16,0 0-16,0 0 0,-21 21 0,20-20 16,1 20-16,21 0 15,-21-21-15,21 22 0,0-22 0,0 21 16,0-21-16,0 1 0,0 41 16,21-42-16,-21 0 0,21 1 15,1-22-15,-1 0 0,0 0 0,0 0 16,0 0-16,22 0 0,-22 0 0,21-22 15,-21 22-15,22-21 0,-22 0 16</inkml:trace>
  <inkml:trace contextRef="#ctx0" brushRef="#br0" timeOffset="59018.38">20786 11155 0,'0'0'0,"0"-21"15,0-22-15,0 22 0,-22 21 16,1 0-16,-21 0 0,0 0 15,20 21-15,1 22 0,-21-1 0,21 0 16,0 1-16,-22-1 0,22 22 16,0-22-16,0 21 0,21-20 0,-21-1 15,-1 0-15,22 1 0,0-1 0,0 0 16,-21-20-16,21 20 0,0-21 16,0 21-16,0-20 0,0-1 0,0 0 15,21-21-15,1 21 0,-1-21 16,0 0-16,0 0 0,21-21 15,1 21-15</inkml:trace>
  <inkml:trace contextRef="#ctx0" brushRef="#br0" timeOffset="59215.4">20913 11663 0,'0'-21'16,"0"42"-16,0-63 0,-22 42 16,-20 0-1,21 0-15,-43 42 16,43-21-16,0 0 0,-21 0 0,21 1 15,21-1-15,-43 85 32,43-85-32,21-21 15,1 21-15,-1-21 0,0 0 16,21 0-16,1 0 0,-1 0 0,0 0 16</inkml:trace>
  <inkml:trace contextRef="#ctx0" brushRef="#br0" timeOffset="59822.87">21188 11726 0,'0'0'0,"0"-21"0,0 0 0,-21 21 32,-1 0-32,1 0 0,0 21 15,0 0-15,0 1 0,21-1 16,-21 0-16,-1 0 0,22 0 16,-21 0-16,21 1 0,0-1 0,0 0 15,0 0-15,0 0 16,21 0-16,1-21 15,-1 0-15,-21-21 16,21 0 0,-21 0-16,0 0 0,0 0 0,0-1 15,21 1-15,-21 0 0,21-21 16,0 21-16,1-1 0,-1-20 0,0 21 16,0 0-16,0 0 0,0-1 0,1 22 15,-1 0-15,0 0 0,0 0 16,0 0-16,-21 22 0,0 20 15,0-21-15,0 0 0,0 0 16,0 1-16,0 20 0,0-21 16,-21 0-16,21 0 0,0 1 0,-21-1 15,0 0-15,21 0 0,-21 0 16,21-42 15,0 0-15,0 0-16,21 0 0,-21-1 0,21 1 15,0 0-15,21 0 0,-20-21 0,20 20 16,0-20-16,1 21 0,-1 0 16,-21 0-16,64-22 0,-64 43 15,0 0-15,0 0 0,-21 21 16,0 1-16,0-1 0,0 21 16,0-21-16,-21 22 0,0-22 0,0 42 15,0-20-15,-1-22 0,1 0 16,21 0-16,0 0 0,-21 22 15,21-65 17,0 1-17,0 0-15,0 0 0,0 0 0</inkml:trace>
  <inkml:trace contextRef="#ctx0" brushRef="#br0" timeOffset="60004.38">21505 11218 0,'-21'-21'0,"42"42"0,-63-63 0,21 42 16,0 0-16,-1 0 0,1 0 15,0 0-15,21 21 16,-21-21-16,21 21 0,0 1 16,0-1-1,-21-21 1</inkml:trace>
  <inkml:trace contextRef="#ctx0" brushRef="#br0" timeOffset="60197.46">20468 11367 0,'0'0'0,"-21"21"0,-43 0 31,86-21-31,-1 21 16,21-21-16,-21 0 0,43 0 15,-22 0-15,0 0 0,22 21 0,-1-21 16,-20 0-16,20 0 0,-20 0 16,20 0-16,-21 0 0,1 0 15,-22 0-15,0 0 0</inkml:trace>
  <inkml:trace contextRef="#ctx0" brushRef="#br0" timeOffset="60870.08">614 13949 0,'21'0'15,"0"0"-15,0 0 16,0 0-16,1 0 0,20 0 15,0-21-15,-21 21 0,22 0 0,-22 0 16,21-21-16,-21 21 0,22 0 16,-22 0-16,0 0 0,0 0 0,-21-22 15,-21 22 17,0 0-17,0 0-15,0 0 16</inkml:trace>
  <inkml:trace contextRef="#ctx0" brushRef="#br0" timeOffset="61264.85">656 13928 0,'0'0'16,"-21"0"-16,0 21 0,-22-21 0,22 21 15,0 0-15,-21 0 0,21 1 16,-1-22-16,1 21 0,0 0 0,0 0 16,0 0-16,0-21 0,21 21 15,-22 1-15,44-22 31,-1 0-15,0 0-16,0-22 0,21 22 0,43 0 16,-43 0-1,1 0-15,-1 0 0,0 0 0,1 22 16,-1-22-16,0 21 0,-20 0 16,-1 0-16,0 0 0,-21 0 0,0 1 15,0-1-15,0 0 0,-21 21 16,0-21-16,-22 1 0,1-1 0,0 0 15,-22 0-15,22 0 16,-22-21-16,1 0 0,20 21 0,-20-21 16,21 0-16,-1 0 0,1 0 15,0 0-15,20 0 0,1 0 16,0 0-16,21-21 0,42 21 16,-20-21-1,20 21-15,0 0 0,1-21 16,-1 0-16,0 21 0,22-21 0,-22 21 15</inkml:trace>
  <inkml:trace contextRef="#ctx0" brushRef="#br0" timeOffset="61432.75">1312 14309 0,'0'0'0,"-21"0"62,21-21-46</inkml:trace>
  <inkml:trace contextRef="#ctx0" brushRef="#br0" timeOffset="62467.16">2625 14012 0,'0'0'0,"-22"0"0,1-21 0,0 21 15,21-21-15,-21 0 0,21 0 16,0 0-16,0-1 0,0 1 16,0 0-1,0 42 1,0 0-16,0 1 16,0-1-16,0 21 0,0 0 0,0 1 15,0-22-15,0 21 0,0 1 16,0-1-16,0 0 0,0 1 0,-21-22 15,21 21-15,0-21 0,0 43 16,0-43-16,21-21 31,-21-21-31,21 0 16,0-1-16,0 1 0,1 0 16,-1-21-16,0 21 0,0-1 15,0-20-15,0 21 0,1 0 0,-1-22 16,21 22-16,-21 0 0,0 21 15,1 0-15,-1 0 0,0 0 16,0 21 0,-21 0-16,21 22 0,-21-22 0,0 0 15,0 21-15,21-20 0,-21 20 16,22-21-16,-22 21 0,0-20 16,21-1-16,0 0 0,0 0 0,-21 0 15,21-21-15,0 0 0,22 0 16,-22 0-16,0 0 0,0 0 15,22-21-15,-22 0 0,0 0 0,21 0 16,-21-1-16,22-20 0,-22 21 16,0-21-16,21 20 0,-20-20 15,-1 0-15,0 21 0,0-22 0,-21 1 16,0 0-16,0-1 0,0 1 16,0-22-16,0 43 0,0 0 15,0 0-15,0 42 16,0 0-16,0 0 15,-21 1-15,0 20 0,0 0 0,21 1 16,0-1-16,0 0 0,-22 1 16,22-1-16,0 43 0,0-43 15,0 0-15,22-21 16,20 1-16,-21-1 0,21 0 0,-20-21 16,41 0-16,-21 0 0,1 0 0,-1 0 15,0 0-15,22-21 0,-22 0 16,-21-1-16,22 1 0,-1-21 0,0 21 15,-20 0-15,-1-22 0,0 1 16,0 21-16,0-22 0,0 1 0,-21 0 16,0-1-16,0 22 0,0-21 0,0 21 15,0 0-15,0-1 0,-21 22 16,0 0-16,0 0 0,0 22 16,0-1-16,-1 21 0,1-21 0,0 22 15,0-1-15,0 0 0,0 1 16,21-22-16,0 63 0,0-41 15,0-22-15,0 0 0,0 21 16,21-20-16,0-1 0,0 0 0,0-21 16,22 21-16,-22-21 0,21 0 15,0 0-15,1 0 0,20 0 16,-20-21-16,20 0 0,1 21 0,20-21 0</inkml:trace>
  <inkml:trace contextRef="#ctx0" brushRef="#br0" timeOffset="63582.49">5673 13758 0,'0'-21'16,"0"42"-16,-22-42 0,1 0 0,21 0 0,0 0 16,-21 0-16,21-1 0,-21 22 15,-21-42-15,20 42 16,1 0-16,0 0 0,0 0 0,0 0 15,-22 21-15,22 0 0,0 22 16,-21-1-16,-1 64 0,22-64 16,0 22-16,0-1 15,0-20-15,21 20 0,0-21 0,0 22 16,0-22-16,0 1 0,0 41 16,21-41-16,0-22 0,0 21 15,22-21-15,-1-21 0,0 21 0,1-21 16,20 0-16,22 0 0,-22 0 0,22-21 15,0 0-15,-1 0 0,64-21 16,-63-1-16,-21 1 0,-1 21 16,1-22-16,-1 22 0,-21-21 15,1 21-15,-22-22 0,0 1 0,-21-21 16,0 41-16,0-20 0,-21 21 16,0-21-16,-22 20 15,22 1-15,-42 0 0,20 21 16,1 0-16,0 0 0,-1 21 0,1 0 0,0 1 15,-1 20-15,1-21 16,0 21-16,21 1 0,-22-22 0,22 21 16,0 1-16,21-1 0,0-21 0,0 21 15,0-20-15,0 20 16,21-21-16,21 0 0,-20 0 0,62-21 16,-63 0-16,22 0 0,41 0 15,-41 0-15,41-42 16,-41 21-16,-22 0 0,42-43 15,-41 43-15,-1 0 0,0-21 16,-21 20-16,21-20 0,-21 21 16,0-21-16,0 20 0,0-20 0,0 21 15,-21 0-15,0 21 0,0 0 16,-1 0-16,22 21 16,-21 42-16,0-41 0,21-1 15,0 21-15,0-21 0,0 22 16,0-22-16,0 0 0,21 0 0,0 0 15,22 22-15,-22-22 16,21 0-16,1-21 0,-1 0 0,0 0 16,1 0-16,41 0 15,-20-21-15,-22 21 0,0-21 16,1-1-16,-1 1 0,22-21 16,-43 21-16,0-22 0,0 22 0,-21 0 15,0-21-15,0 21 0,0-22 16,0 22-16,0 0 0,-21 21 15,0 0-15,21 21 16,-21 0-16,-1 22 16,22-22-16,0 0 0,0 21 0,0-21 15,-21 1-15,21 20 0,0-21 0,0 0 16,-21 22-16,21-22 0,0 0 16,0 0-16,0 0 0,0-42 46,0 0-46,0 0 16,0 0-16,0-1 0,0 1 0,0-21 16,21 0-16,0-1 0,1 1 15,20 0-15,0-22 0,1 22 16,20-1-16,-21 22 0,22-21 0,-22 42 16,22 0-16,63 42 15,-85-21-15,-21 22 0,22-1 0,-22-21 16,0 22-16,-21-1 0,0 0 15,0 1-15,0-22 0,0 21 0,0-21 16,0 22-16,0-22 0,-42 21 16,20-42-16,22 21 0,22-21 31</inkml:trace>
  <inkml:trace contextRef="#ctx0" brushRef="#br0" timeOffset="64623.17">9186 14224 0,'-21'21'0,"-64"0"31,64-21-31,0 0 0,0 0 15,0 0-15,0-21 16,21 0-16,0 0 0,0 0 0,21-43 16,21 43-16,-21-21 15,22-1-15,-22-20 0,21 21 0,0-22 16,1 22-16,-1-1 0,0 1 0,-20 0 16,-1 21-16,0-1 0,0 22 15,0 0-15,-21 22 16,0-1-16,0 0 0,0 0 0,0 21 15,0-20-15,0-1 0,0 21 16,0-21-16,-21 22 0,21-22 16,0 0-16,0-42 31,0 0-15,0-1-16,0 1 15,0 0-15,-21-21 0,0 21 16,21-1-16,-21 1 0,-1 0 0,1 0 15,0 0-15,0 21 0,0 0 16,0 0-16,-1 0 0,1 0 16,0 21-16,0 21 0,0-21 15,0 22-15,-1-1 0,1 0 0,0 1 16,21-1-16,0 0 0,-21 1 0,21-1 16,0 0-16,0 1 0,0-1 15,21 0-15,0-20 0,0 20 0,22-21 16,-1 21-16,0-20 0,1-22 0,-1 21 15,22-21-15,-22 0 0,0 0 16,64-21-16,-64-1 16,1 1-16,-1 0 0,0 0 0,1 0 0,-1-22 15,0 1-15,-20 21 16,20-21-16,-21-1 0,0-20 0,0 20 16,1-20-16,-1-1 0,-21 1 0,0-1 15,21 1-15,-21 21 0,21-22 16,-21 22-16,0 21 0,0-1 0,0 1 15,-21 21 1,0 21-16,0 1 0,-1 20 0,1 0 16,0 1-16,0-1 0,0 21 0,21-20 15,0 20-15,0-20 0,0 20 16,0-21-16,0 1 0,0-22 0,0 21 16,21 1-16,0-22 0,0 21 15,0-21-15,1 0 0,20 1 16,85-1-16,-85-21 15,1 0-15,-1 0 0,0 0 0,-21 0 16,22-21-16,-1-1 0,0 1 16,1 0-16,-22 0 0,0-21 0,0 20 15,0 1-15,1-21 0,-22 0 16,0 20-16,0 1 0,0-21 16,0 21-16,0 0 0,-22 21 0,1 0 15,0 0-15,0 21 0,0-21 16,0 42-16,-1-21 0,1 22 15,0-1-15,21-21 0,0 43 16,0-43-16,0 21 0,0-21 16,0 0-16,21 22 0,0-22 15,1 0-15,-1 0 0,0-21 0,21 21 16,1-21-16,-1 0 0,21 0 16,43 0-16,-42 0 0,-1 0 15,64-21-15,-63 0 0,-1 0 16</inkml:trace>
  <inkml:trace contextRef="#ctx0" brushRef="#br0" timeOffset="65311.64">11430 14161 0,'21'-22'16,"-21"-20"-16,-106 211 0,191-274 0,-64-1 0,-21 85 0,0-22 16,0 1-16,0 21 15,-21 0-15,0-22 0,-43 22 16,43 0-16,-21 21 0,-1 0 0,1 0 16,21 21-16,-64 21 15,43-20-15,21 20 0,0-21 0,-22 21 16,22 1-16,21-22 0,-21 64 15,21-64-15,0 21 0,0-21 16,0 22-16,21-22 0,0 0 0,22 21 16,-1-42-16,-21 0 15,21 0-15,-20 0 0,20 0 0,21-21 16,-41 0-16,-1 0 0,0 21 16,0-43-16,0 22 0,0 0 15,-21 0-15,22-21 0,-22-1 16,0 1-16,0 21 0,0 0 15,0 42 17,0 0-32,0 0 0,0 0 15,0 0-15,0 1 0,0 20 16,21 64 0,0-106-16,0 21 0,0-21 15,0 0-15,1 0 16,-1 0-16,0 0 0,-21-21 15,21 0-15,0 21 0,-21-22 16,21-20-16,-21 21 0,0 0 16,22-22-16,-1 22 0,0-21 0,0 0 15,0 20-15,0-20 0,22 21 0,-22 0 16,21 0-16,1 21 0,-1 0 16,0 0-16,1 0 0,-1 21 0,0 0 15,22 42-15,-43-41 16,0 20-16,0-21 0,0 21 0,1-20 15,-22 20-15,0-21 0,0 0 0,0 0 16,0 1-16,0-1 0,0 0 16,-22-21-16,1 0 15,0 0-15,21-21 0,-21 0 16,21-1-16,0 1 0,0 0 16,0-21-16,0 21 0,0-22 15,0 1-15,0 21 0,21-64 16,0 22-16,0 20 0,1 1 15,-1 21-15,0-22 0,0 22 0,0 0 16,0 0-16,-21 0 0,22 0 16,-1 21-16,0-22 0,0 22 0,0 0 15</inkml:trace>
  <inkml:trace contextRef="#ctx0" brushRef="#br0" timeOffset="65659.75">14563 13250 0,'0'-21'15,"0"42"-15,-22-63 0,1 21 0,0 21 16,0 0-16,0 0 0,0 0 15,-1 0-15,1 21 0,0 21 0,0-20 16,0 20-16,0 21 0,21 1 16,-22-1-16,1 22 0,21-21 0,0 20 15,-21-20-15,0-1 0,21 1 16,-21-1-16,21-20 0,0-1 0,0-21 16,0 21-16,0-20 0,0-1 0,0 0 15,21-21 1,0 0-16,0-21 15,0 0-15,-21-1 0,22 1 16,-22 0-16</inkml:trace>
  <inkml:trace contextRef="#ctx0" brushRef="#br0" timeOffset="66426.39">13864 13674 0,'0'0'0,"-21"0"15,-21 0-15,20-21 0,44 21 16,-1 0-1,21 0-15,0 0 0,22 0 16,-1 0-16,1 0 0,21 0 0,-1 0 16,1 0-16,21-22 0,-22 22 15,1-21-15,21 0 0,-21 0 0,-1 0 16,-20-22-16,-1 22 0,-20 0 0,-1-21 16,0 21-16,-21-22 0,1 22 15,-22-21-15,0 21 0,0-1 16,-22 1-16,1 0 0,0 0 0,-21 21 15,21 0-15,-22 0 0,22 21 16,-21 0-16,21 0 0,-1 22 0,-20-1 16,21 0-16,0 1 0,21 20 15,-21-20-15,21 20 0,-22 1 0,22-1 16,-21 1-16,21 41 16,0-62-16,0-1 0,0 0 0,-21 1 15,21-1-15,0 22 16,-21-43-16,21 0 0,21-42 31,0 0-15,0-1-16,-21 1 0,22 0 0,-1 0 15,21-21-15,-21-1 0,0 1 16,22 0-16,-22-1 0,21 22 0,-21-21 16,22-1-16,-22 22 0,0 0 0,0 21 15,0 0-15,1 0 16,-22 21-16,0 0 0,0 22 0,0-22 15,0 21-15,0-21 0,0 22 16,0-22-16,0 21 0,0-21 0,0 1 16,0 20-16,0-21 0,21 0 0,0-21 15,0 21-15,0 1 16,22-22-16,-22 0 0,63 0 16,-41 0-16,-1 0 0,0 0 0,1 0 15,-1-22-15,0 1 0,1 0 16,-1 0-16,0 0 0,-20 0 0,20-1 15,-21-20-15,0 0 0,-21 21 0,0-64 16,0 43-16,0 20 16,0 1-16,0 0 0,-21 21 15,0 0-15,0 21 0,0 0 0,-1 1 16,1-1-16,0 21 0,21-21 16,0 22-16,0-22 0,0 21 15,0-21-15,0 0 0,0 1 0,0-1 16,0 0-16,21-21 0,0 21 15,1-21-15,20 0 0,-21 0 16,0 0-16,43 0 0,-22 0 16,0-21-16</inkml:trace>
  <inkml:trace contextRef="#ctx0" brushRef="#br0" timeOffset="68151.35">17738 13949 0,'0'0'0,"0"21"16,0 0-1,21-21 1,0 0-16,0-21 0,-21 0 0,21 21 15,0-21-15,1-22 0,-1 22 0,0 0 16,0-21-16,-21-1 0,0 1 16,21 0-16,-21-22 0,0 22 15,0 0-15,-21-43 16,0 43-16,-21 20 0,20 1 0,-20 0 16,0 21-16,-22 0 0,-42 21 15,64 0-15,-21 22 0,20-1 16,1 0-16,0 22 0,-1-22 15,1 22-15,21-22 0,0 22 0,-1-22 0,22 43 16,0-43-16,0-21 16,22 21-16,-1-20 0,0-1 0,21 0 15,1-21-15,-1 0 0,0 0 0,1 0 16,20 0-16,-21 0 16,64 0-16,-63-21 0,-1 0 0,0-1 15,-21 1-15,22-21 0,-22 0 16,0-1-16,21 1 0,-20-22 15,-1 22-15,0-21 0,0-1 0,-21 1 16,21-1-16,0-63 0,-21 85 16,0-22-16,0 22 0,0 21 15,0-22-15,0 22 0,-21 42 16,0 1 0,21 20-16,-21 0 0,-21 43 15,42-22-15,0 1 0,0-1 16,0 1-16,0-1 0,0 43 15,0-63-15,21-1 0,21 43 16,-21-43-16,0-21 0,22 0 16,-22 0-16,21 1 0,-21-22 15,22 0-15,-1 0 0,0 0 0,1 0 16,-1 0-16,0 0 0,1-22 16,-1 22-16,-21-21 0,22 0 15,-22 0-15,42-43 0,-42 43 0,-21-21 16,0 0-16,22-1 0,-22 1 15,0 0-15,0 20 0,0-20 0,-22 21 16,22 0-16,-21 0 0,-21 21 16,21 0-16,0 0 0,-22 21 15,1 0-15,21 0 0,-22 21 0,1-20 0,21 20 16,0 0-16,0 1 16,-1-22-16,1 21 0,21 22 15,0-43-15,0 0 0,0 0 0,0 0 16,0 0-16,21-21 0,1 0 15,-22 22-15,42-22 0,-21 0 0,0 0 16,0 0-16,1 0 0,-1-22 0,21 22 16,-21-21-16,0 0 0,1 0 15,-1 0-15,0-22 0,-21 22 0,42-63 16,-21 41-16,-21 22 16,0-21-16,0 21 0,0 42 15,0 0 1,0 0-16,0 21 15,0-20-15,0 20 0,-21-21 0,21 21 16,0-20-16,0 20 0,0-21 0,0 0 16,0 0-16,0 1 15,0-1-15,21 0 0,43 0 0,-43-21 16,21 0-16,-20 0 0,20 0 16,0 0-16,1 0 0,-22 0 15,21-21-15,0 0 0,-20 0 0,41-22 16,-42 22-16,0-21 0,1-1 15,-1 1-15,0-21 0,21-43 16,-42 42-16,21 1 0,1-1 16,-1 1-16,0-1 0,-21 22 15,0 0-15,21-1 0,-21 22 0,0 0 16,-21 42 0,0 21-16,0-20 0,-1 20 15,22 0-15,-21 22 0,0-22 0,0 22 16,21-1-16,0-21 0,0 1 0,-21 20 15,21-20-15,0-1 0,0 0 16,0 1-16,21-22 0,0 0 0,0 21 16,0-21-16,1-21 0,-1 22 15,0-1-15,21-21 0,1 0 16,-22 0-16,21 0 0,43 0 16,-43 0-16,0-21 0,1-1 15,-1 1-15,0 0 0,1-42 16,-1 41-16,-21-20 0,0 0 0,-21-1 15,0 1-15,22 0 0,-22 21 16,0-22-16,0 22 0,-22 21 16,1 0-16,0 0 0,-21 0 15,21 21-15,-22 0 0,1 22 0,21-22 16,0 0-16,-22 21 0,22-20 0,0 20 16,21-21-16,0 0 0,0 0 15,0 1-15,0-1 0,0 0 16,0 0-16,21-21 0,0 21 15,0-21-15,1 0 0,-1 0 16,0 0-16,0 0 0,0-21 0,0 0 16,1 21-16,-1-21 0,0 0 15,0-1-15,0-20 0,0 21 0,1-21 16,-1 20-16,0-20 0,0 21 0,-21-21 16,0 20-16,0 44 31,0-1-31,0 0 0,-21 21 15,21-21-15,0 22 0,-21-22 0,21 0 16,0 0-16,0 0 0,0 1 0,0-1 16,0 0-16,21-21 15,0 21-15,0-21 0,0 0 0,64 0 16,-43 0-16,-20 0 16,20 0-16,-21 0 0,0-21 15,22 0-15,-22 0 0,0-1 16,-21-20-16,0 21 0,21-21 0,-21 20 15,0-20-15,0 0 0</inkml:trace>
  <inkml:trace contextRef="#ctx0" brushRef="#br0" timeOffset="68395.81">19050 13420 0,'-21'0'0,"42"0"0,-63 21 0,20-21 16,44 0 0,-1 0-16,0 0 0,0 0 0,21 0 15,1 0-15,-1 0 0,22 0 16,-1 0-16,1 0 0,-1 0 0,1 0 16,-1 0-16,1 0 0,-1-21 15,1 21-15,-22 0 0,0 0 16,1-21-16,-1 21 0,-21 0 15</inkml:trace>
  <inkml:trace contextRef="#ctx0" brushRef="#br0" timeOffset="69463.96">1143 15579 0,'0'0'15,"-21"0"-15,0-21 0,-1 21 0,-20 0 0,21 0 16,0 0-16,-22 21 0,22-21 16,-21 21-16,0 0 0,20 21 15,-20-20-15,0 20 0,21 0 16,-1 22-16,1-1 0,-21 64 16,42-63-16,0-1 0,0-20 15,21 105 1,0-106-16,0 0 0,22-20 0,-22 20 15,21-42-15,1 21 0,-1-21 16,0 0-16,1 0 0,-1 0 0,64-21 16,-64 0-16,-21 0 15,22-1-15,-22 1 0,-21-21 0,0 21 16,0 0-16,-21-1 0,-1 1 16,-20 0-16,0 0 0,-1 21 15,-20-21-15,21 21 0,-22 0 0,22 0 16,-64 0-16,64 0 15,20 0-15,-20 21 0,21 0 16,0 0-16,21 22 16,0-22-16,0 0 0,0 0 0,21-21 15,0 21-15,0 0 0,22-21 16,-22 0-16,21 0 0,0 0 0</inkml:trace>
  <inkml:trace contextRef="#ctx0" brushRef="#br0" timeOffset="69613.81">1460 16129 0,'0'-21'0,"-21"0"31,0 21-31</inkml:trace>
  <inkml:trace contextRef="#ctx0" brushRef="#br0" timeOffset="70550.33">3175 15769 0,'0'0'0,"-21"-21"16,0 0-16,-1 21 0,22-21 0,-21 0 16,0 21-16,0-22 0,0 22 15,0 0 1,21 22-16,0-1 0,0 0 16,0 21-16,0-21 0,0 22 0,0-1 15,0 0-15,21 22 0,-21-22 16,21 1-16,-21-1 0,0 0 15,0 1-15,0 20 0,0-42 16,0 0-16,0 1 0,0-1 16,0-42-1,0-1 1,0 1-16,0 0 0,21 0 0,-21-21 16,21 20-16,-21-20 0,0 0 0,0-1 15,21 22-15,-21-21 0,0 21 16,22-22-16,-22 22 0,0 0 15,21 21-15,0 0 16,0 21-16,0 0 16,-21 22-16,21-22 0,1 21 15,-22 1-15,21-22 0,0 21 0,-21-21 16,21 22-16,0-22 0,-21 0 0,21 0 16,1 0-16,-1 0 0,0-21 15,0 0-15,21 0 0,-20 0 16,-1-21-16,21 0 0,0 0 15,-20 21-15,20-42 0,0 20 16,64-83-16,-64 83 16,-20-20-16,-1 0 0,0-1 0,0 22 15,-21-21-15,0 0 16,0 20-16,0 1 0,21 0 16,-21 42-1,0 0-15,0 1 0,0-1 0,0 21 16,0 0-16,-21 22 15,21-22-15,0 1 0,0-1 0,0 0 16,0-21-16,0 22 0,21-22 16,0 0-16,1 0 0,20-21 15,-21 0-15,21 0 0,1 0 0,-1 0 16,0 0-16,1 0 0,84-63 16,-64 42-16,-20-1 15,-1-20-15,-21 21 0,21-21 16,-20-1-16,20-20 0,-42 20 15,0 1-15,0 0 0,0-1 0,0 22 16,-21-21-16,0 21 16,-1 0-16,1 21 0,-21 0 0,21 0 15,0 21-15,-1 21 0,1-21 16,0 22-16,0-1 0,0 0 16,0 22-16,21-22 0,0 0 0,0 1 0,0-1 15,0-21-15,0 22 16,0-22-16,21 0 0,63 0 15,-41-21-15,-1 0 0,0 0 16,22 0-16,-22-21 0,85-21 16,-63 20-16</inkml:trace>
  <inkml:trace contextRef="#ctx0" brushRef="#br0" timeOffset="71704.56">6540 15515 0,'0'0'0,"0"-21"0,0 0 16,0 0-16,-21 0 16,0-1-16,0 22 15,0-21-15,0 21 0,-1 0 16,1 0-16,0 21 0,0 1 0,0-1 15,0 0-15,-1 21 0,1 1 16,21-1-16,0 0 0,0 1 0,0-1 16,0 0-16,0 22 0,0-22 0,0 0 15,0 22-15,0-22 0,0 43 16,0-64-16,21 21 0,43 1 16,-43-22-16,21-21 15,43 0-15,-43 0 0,22 0 16,63 0-16,-64-21 15,22 0-15,-21-1 0,-1 1 16,1-21-16,-1 21 0,1-22 0,-22 22 16,0-21-16,-21 21 0,22-22 0,-43 22 15,0-21-15,0 21 0,0-22 16,0 22-16,0 0 0,0-21 16,-43 21-16,22-1 0,-63-41 15,41 63-15,22 0 16,0 0-16,-21 0 0,-43 42 15,64 1-15,0-22 0,-1 21 0,1-21 16,0 22-16,-21 41 16,42-41-16,0-1 0,0 0 15,0-21-15,0 22 0,0-22 0,0 0 16,21 0-16,0-21 0,0 0 16,0 0-16,1 0 0,20 0 0,64-42 15,-64 21 1,0 0-16,-20-1 0,20 1 0,-21-21 15,21 21-15,-20-22 0,-1 22 16,0-21-16,-21 21 0,0-22 0,21 22 16,-21 0-16,0 0 0,0 0 15,0 42 1,0 0 0,0 0-16,0 0 0,0 22 0,0-1 15,-21-21-15,21 22 0,0-1 0,0-21 16,0 21-16,0-20 0,0-1 15,0 0-15,21 0 0,0 0 0,0-21 16,22 0-16,-1 0 16,0 0-16,-20 0 0,62-42 15,-63 21-15,43-43 16,-43 43-16,0 0 0,22-43 16,-43 22-16,0 21 15,0-43-15,0 43 0,0 0 0,0 0 16,0 42 15,0 0-31,0 0 0,0 22 0,-22-22 16,22 21-16,-21 1 0,21-22 15,-21 21-15,0 22 0,21-43 16,-21 21-16,0 0 16,21-20-16,-22-22 0,1 0 31,21-22-31,0 1 15,0 0-15,0 0 0,0-21 16,0 20-16,21-20 0,1 0 0,-1-1 16,21 1-16,-21 0 0,22-1 0,-22 1 15,21 21-15,0-21 0,22 20 16,-22 22-16,1 0 0,-1 0 0,0 0 16,22 43-16,-43-22 15,21 0-15,-21 21 0,-21 1 0,22-22 16,-22 64-16,21-43 0,-21-21 15,0 21-15,0-20 0,0 20 16,-21-21-16,-1 0 0,22 0 16,0 1-16,22-22 15,20-22 1,0 1-16</inkml:trace>
  <inkml:trace contextRef="#ctx0" brushRef="#br0" timeOffset="72206.89">9864 15896 0,'0'0'0,"0"21"0,-22-21 15,22-21 16,22 0-31,-22 0 0,21 0 0,0 0 16,0-1-16,0 1 0,0 0 16,1 0-16,-1 0 0,0-22 0,0 22 15,-21-21-15,0 21 0,0-22 0,0 22 16,21-21-16,-21 0 0,0 20 16,0 1-16,0 0 0,0 0 15,0 0-15,0 42 0,0 0 16,0 21-16,-21 1 15,21 20-15,0-20 0,0 41 0,-21 64 16,21-63-16,-21 0 0,21 105 16,0-105-16,-21 0 15,-1-1-15,1 107 0,0-107 16,0 1-16,21 0 0,-21-1 0,0-20 16,21-1-16,-22 1 0,22-22 15,-21 22-15,0-43 0,21 21 0,0-21 16,0 22-16,-21-22 0,21-42 31,0 0-31,0-1 0,21 1 0,-21 0 16,21-21-16,0-1 0,1-20 15,-1 21-15,0-22 0,0-21 16,-21 22-16,0-22 0</inkml:trace>
  <inkml:trace contextRef="#ctx0" brushRef="#br0" timeOffset="72488.11">9969 16023 0,'-21'-63'0,"42"126"0,-42-190 0,21 85 15,0 0-15,0-1 0,0 1 16,0 21-16,0-22 0,21 22 0,1 0 16,-1 0-16,21 0 0,64 0 15,-64 21-15,-21 0 16,22 0-16,-1 21 0,0 0 0,-20 0 16,-1 0-16,0 22 0,-21-22 15,0 21-15,0 0 0,-21 1 0,0-22 16,-43 64-16,43-64 15,-21 21-15,-1-21 0,1 0 0,21 1 16,-22-1-16,22-21 0,-21 0 16,21 0-16,21-21 15,21-1 1,0 1-16,0 21 0,0-21 16,22 0-16,-22 0 0,21 0 15,-21-1-15,22 22 0</inkml:trace>
  <inkml:trace contextRef="#ctx0" brushRef="#br0" timeOffset="73082.38">10499 15981 0,'0'0'0,"42"0"16,-21 0-16,0-21 16,0 0-16,1-1 0,-1 1 15,0 0-15,42-21 0,-41 21 0,20-43 16,-21 43-16,-21 0 15,0 0-15,0-22 0,0 22 0,0 0 16,0 0-16,-21 21 0,0 0 16,0 0-16,-1 0 0,22 21 15,-21 21-15,0-21 0,0 22 0,21-22 16,0 21-16,-21 1 0,21-1 16,0 43-1,0-43-15,21-21 0,0 0 0,0 0 16,0-21-16,1 0 0,20 0 0,-21 0 15,21 0-15,1 0 0,-22 0 16,21 0-16,1-21 0,-22 0 0,0 0 16,0 0-16,0 0 0,0-1 15,1 1-15,-22 0 0,0 0 0,21-43 16,0 43-16,0 0 0,-21 0 16,21 0-16,0 0 0,-21-1 15,22 22-15,-1 0 0,0 0 16,0 0-16,0 0 0,0 0 0,1 22 15,-1-1-15,0 0 0,0 21 16,0-21-16,0 22 0,-21-22 0,0 21 16,0-21-16,0 22 0,0-22 0,0 0 15,0 0-15,0 0 0,0 1 16,0-44 15,0 1-31,0 0 0,0 0 16,0 0-16,22 0 0,-1-22 0,0 22 15,-21-21-15,21 21 0,0-22 0,0 1 16,1 21-16,-1-22 16,0 1-16,0 21 0,0 0 0,22-22 15</inkml:trace>
  <inkml:trace contextRef="#ctx0" brushRef="#br0" timeOffset="74870">12001 15981 0,'0'0'0,"0"21"0,0 0 0,-21 0 15,21-42 1,0 0 0,21 0-16,1 0 15,-1 0-15,0-1 0,0 1 0,21 0 16,-20 0-16,20 0 0,0-22 15,-21 22-15,22-21 0,-22 0 0,0 20 16,21-20-16,-42 0 0,43-85 16,-43 106-16,0-22 15,-21 64 1,-1 1-16,1-1 0,0 21 0,0 0 16,-21 22-16,20-22 15,1 22-15,0-1 0,-21 1 0,21 20 16,-1 1-16,-20 63 0,21-63 15,0 0-15,0-1 0,-1 1 16,22 0-16,0-1 0,-21 1 0,0 21 16,0-22-16,0 107 0,21-106 15,-21-1-15,21 1 16,0 0-16,0-1 0,0 64 0,0-84 16,0-1-16,0-20 0,21-1 15,0-21-15,0 0 0,21-21 16,1 0-16,-1-21 0,-21 0 0,22 0 15,20-21-15,-21-1 16,1-20-16,-1-1 0,0 1 0,43-64 16,-43 63-16,-20-20 15,-1-1-15,0 0 0,-21 22 0,0-128 16,-21 107-16,-22 20 16,1-21-16,-43-63 0,22 106 15,-64-64-15,63 64 0,22 21 16,0-1-16,21 1 0,-22 0 0,43 0 15,43 0 1,-22 0 0,0 21-16,21-22 0,1 1 15,-1 0-15,21 0 0,-20 0 16,-1-22-16,22 22 0,41-63 16,-62 41-16,20 22 0,-20-21 15,-22-1-15,21 22 0,-21-21 0,0 21 16,1-22-16,-1 22 0,-21 0 0,0 0 15,0 0-15,0 0 16,-21 21 0,-1 0-16,1 21 0,21 0 0,-21 0 15,0 0-15,21 0 0,0 22 16,0-22-16,-21 21 0,21-21 0,0 22 16,0-22-16,0 0 0,0 0 0,21 22 15,-21-22-15,21-21 16,0 21-16,0 0 0,1-21 0,-1 0 15,0 0-15,21 0 0,-21 0 0,1 0 16,41-42-16,-21 21 16,-20-1-16,20-20 0,-21 21 15,0 0-15,-21-22 0,0 22 16,0-21-16,-21 0 16,0-1-16,0 22 0,0 0 0,-22 21 15,22-21-15,-21 21 0,-1 0 16,22 0-16,-21 0 0,21 0 0,-22 21 0,22 0 15,0 0-15,0 0 0,0 43 16,0-43-16,21 0 16,0 22-16,0-22 0,0 21 0,21-21 15,0 0-15,21 1 0,-21-1 0,22 0 16,-1 0-16,0-21 0,43 0 16,-43 0-16,22 0 0,-22 0 15,1 0-15,20 0 0,-21-21 16,43-21-16,-43 20 0,1-20 15,-22 21-15,0 0 0,21-22 0,-20 22 16,-22 0-16,0 0 0,21 0 16,-21 0-16,0-1 0,-21 44 31,21-1-31,-22 0 16,22 0-16,0 0 0,0 0 0,0 1 15,0-1-15,0 0 0,22 0 0,-1 0 16,0 0-16,0 1 0,0-1 15,0-21-15,1 0 0,-1 0 0,0 0 16,21 0-16,-21 0 0,1 0 16,20 0-16,-21-21 0,0-1 0,22 1 15,-22 0-15,-21 0 0,0 0 16,0-22-16,21 22 0,-21 0 16,0 0-16,0 0 0,0 0 0,0-1 15,0 44 1,-21-1-1,21 0-15,0 21 16,-21-21-16,-1 1 0,22-1 0,-21 0 16,21 0-16,0 0 0,0 0 15,0 1-15,-21-1 0,21-42 47,0-1-47,0 1 0,21 0 16,-21 0-16,21-21 0,22-1 15,-22 22-15,21-21 0,-21 21 16,1-22-16,-1 22 0,42-21 16,-42 42-16,1 0 0,-1 0 15,0 0-15,0 0 0,-21 42 16,0-21-16,21 0 0,-21 1 16,0 41-16,0-42 0,0 0 15,0 1-15,0-1 0,-21 0 16,21 0-16,0 0 0,-21-21 15,21 21-15,-21-21 0,0 0 16,21-21-16,-22 0 16,22 0-16,0 0 15,0 0-15,22-1 0,-1 1 16,21-21-16,-21 21 0,22-22 16,-1 22-16,21-21 0,22-22 15,-43 43-15,22 0 0,-22 0 16,-21 21-16,22 0 0,-22 0 0,0 21 15,0 0-15,-21 22 0,0-22 0,0 21 16,0 0-16,0 1 0,0-1 16,0 0-16,0 1 0,-42 20 15,21-20-15,0-22 0,21 0 16,0 0-16,-22 0 0,22 0 0,0-42 31,22 0-31,-1 21 0,21-21 16</inkml:trace>
  <inkml:trace contextRef="#ctx0" brushRef="#br0" timeOffset="75214.98">16700 15007 0,'0'-21'16,"-21"21"0,0 21-1,0 0-15,21 1 0,-21 20 16,0 0-16,21 22 0,0-22 0,-22 22 16,1-1-16,21 1 0,-21-1 0,21-21 15,0 22-15,0-22 0,0 1 16,0-1-16,0 0 0,0 1 0,0-22 15,42 21-15,-20-21 0,-1 0 16,0-21-16,21 0 0,-21 0 16,1 0-16,-1 0 0,0-21 15,0 0-15,0 21 0,0-21 0,-21 0 16,0 0-16,0-22 0,0 22 16</inkml:trace>
  <inkml:trace contextRef="#ctx0" brushRef="#br0" timeOffset="75862.32">16552 15494 0,'0'0'15,"-42"0"-15,21 0 0,-22 0 0,22 0 16,21 21-16,21 0 16,22-21-1,-22 0-15,21 0 0,1 0 0,-1 0 16,0 0-16,22 0 0,-22 0 0,0-21 16,22 21-16,-22-21 15,43 0-15,-43 0 0,-21 21 16,1-21-16,-1 21 0,0 0 0,-21-22 15,0 44 1,-21-22-16,0 21 16,-1 0-16,22 0 0,0 0 15,0 0-15,-21 1 0,21 20 0,0-21 16,0 0-16,0 0 0,0 1 16,21-1-16,1-21 15,-1 21-15,21-21 0,-21 0 0,0 0 16,22 0-16,-22 0 0,21 0 0,-21-21 15,22 21-15,-22-21 0,0-1 16,0 1-16,0 0 0,1 0 16,-1-21-16,0 20 0,0-20 0,-21 0 15,0 21-15,21-1 0,-21 1 16,0 0-16,21 21 0,-21 21 16,0 0-16,0 1 0,0 20 15,-21 0-15,0 1 0,0-1 16,0 21-16,21 1 0,-21-22 0,-1 22 15,1 20-15,0-20 0,0-1 0,0 22 16,21-21-16,-21-1 0,21 22 16,-22-22-16,22 22 0,0 0 0,0-1 15,0 1-15,0 0 0,0-1 16,0 1-16,0 0 0,0-1 16,-21-20-16,0-1 0,-21 64 15,21-84-15,-22-22 0,-41 42 16,20-63-16,22 0 0,-1 0 15,1 0-15,0-21 0,-1 0 0,22-21 16,0 20-16,0-20 0,0 0 0,21-1 16,0 1-16,0 0 0,0-64 15,0 42-15,21 1 0,21-64 16,-21 42-16,22 22 16,-22-1-16,21-20 0,1 20 15,20-21-15</inkml:trace>
  <inkml:trace contextRef="#ctx0" brushRef="#br0" timeOffset="76165.14">17801 15325 0,'0'-43'0,"0"86"0,0-107 0,0 43 0,0 0 16,0 0-16,0 0 0,0 42 16,0 0-16,0 21 15,0 1-15,-21 20 0,21 1 16,0-1-16,0 1 0,0 20 0,-21 1 15,21 0-15,0 20 0,0 86 16,0-106-16,0-1 0,0 1 16,0 21-16,-21-22 0,21 1 0,-22 0 15,1-22-15,0 22 0,0-22 16,0 1-16,-22-1 0,22-20 0,0-1 16,-21 0-16,21 1 0,-1-22 15,1-21-15,21-21 16,21-22-16,1 22 15,-1-21-15,0-22 0,21 22 16,1-106-16</inkml:trace>
  <inkml:trace contextRef="#ctx0" brushRef="#br0" timeOffset="77346.05">17759 15875 0,'0'-63'0,"0"126"0,0-169 0,0 43 15,21 20-15,0 1 0,0-43 16,0 64-16,1-21 0,-1 21 15,0 0-15,0-1 0,43-20 16,-22 42-16,-21 0 0,21 0 0,-20 21 16,20 0-16,-21 22 0,21-1 15,-42 0-15,0 1 0,0-22 16,0 21-16,-21 1 0,0-22 16,-21 0-16,21 21 0,-22-21 0,22 1 15,-21-1-15,-1-21 0,22 21 16,-42-21-16,42 0 15,-1 0-15,1 0 0,42 0 16,1 0 0,-1 0-16,0 0 0,21 0 15,-21 0-15,1 0 0,20 0 0,-21-21 16,21 21-16,1 0 0,-22-21 16,21 21-16,1-22 0,-1 22 0,0-21 15,1 0-15,-1 21 0,0-21 16,-21 0-16,22 0 0,-22-1 0,0 1 15,0 0-15,-21 0 0,-21 21 47,0 21-47,21 0 16,-21-21-16,21 21 0,0 1 0,0-1 16,21-21-16,0 21 15,0-21-15,0 0 0,1 0 16,-1 0-16,0 0 0,0 0 0,0 0 15,22 0-15,-22 0 0,21 0 0,-21-21 16,43 0-16,-43-1 16,0 1-16,21-21 0,-20 21 15,20 0 1,-42-1-16,0 1 0,0 42 31,0 1-31,-21-22 0,21 21 16,-21 0-16,21 0 0,-22 0 0,22 0 15,0 1-15,0-1 16,22-21 15,-1 0-31,0-21 0,0-1 16,0 1-16,0 21 16,-21-21-16,22 0 0,-1 0 15,21-22-15,-21 22 0,0 21 16,-21-21-16,22 21 15,-22 21 1,0 0 0,0 1-16,0-1 15,21 0-15,-21 0 0,21 0 0,0 0 16,0 1-16,0-22 0,22 21 16,-22 0-16,21-21 0,1 21 0,-1-21 15,0 0-15,22 0 0,-22 0 16,0 0-16,1 0 0,-1 0 0,0 0 15,1-21-15,-22 0 0,21-22 16,-21 22-16,-21 0 0,0-21 0,0 21 16,0-22-16,0 1 15,0 0-15,0-1 0,-21 1 0,0 0 16,0 20-16,0 1 0,-22 0 16,22 21-16,-21 0 0,0 21 0,-1 0 15,1 22-15,0-1 0,-1 0 0,1 1 16,0-1-16,20 22 0,-20-22 15,21 21-15,-21 1 0,20-22 0,22 22 16,-21-1-16,21 1 0,0 20 0,-21-20 16,21-1-16,0 1 0,0-1 15,0 22-15,0-21 0,0-1 16,-21 22-16,0-22 0,0 85 16,-1-63-16,1-21 0,0-1 15,0 22-15,-21-43 0,-22 85 16,43-85-16,-21 22 0,-22-22 0,22-21 15,-1 22-15,-20-22 0,21 21 16,-1-42-16,-20 21 0,20-21 0,1 0 16,21 0-16,-21-21 0,20 0 15,22 0-15,0-21 0,0 20 0,0-83 16,0 62-16,22-20 0,-1-1 16</inkml:trace>
  <inkml:trace contextRef="#ctx0" brushRef="#br0" timeOffset="77522.38">18732 15431 0,'0'-22'0,"0"1"0,0 0 16,-21 21 0,0 0-1,42 0 16,0-21-31</inkml:trace>
  <inkml:trace contextRef="#ctx0" brushRef="#br0" timeOffset="78114.35">21040 15494 0,'0'0'0,"21"0"31,0 0-31,0 0 16,-21-21-16,0 0 0,21 21 16,0-21-16,-21-1 0,22 1 0,-22 0 15,0 0-15,0 0 0,21-22 16,-21 22-16,0-21 0,0-22 15,0 22-15,0 21 0,0 0 16,-21 21-16,-1 0 0,1 0 16,-21 21-16,21 0 0,-22 21 0,1 1 15,0-1-15,-1 22 0,-20 20 16,21-41-16,20-1 0,-20 43 16,42-64-16,0 21 0,0-21 15,0 0-15,0 1 16,42-1-16,-20-21 0,-1 0 15,0 0-15,0 0 0,21 0 0,-20 0 16,20-21-16,-21 21 0,0-22 16,22 1-16,-1-21 0,-21 21 15,0-22-15,22 22 0,-43-21 16,21 21-16,0-22 0,0 1 0,0 21 16,-21 0-16,0-22 15,0 65 1,0-1-16,0 0 15,0 21-15,0-21 0,0 22 0,0-22 0,0 0 16,0 21-16,0-20 0,0-1 16,0 0-16,0 0 0,0 0 15,0 0-15,21 1 0,1-22 16,20 0-16,-21 0 0,0 0 16,22 0-16,-1 0 0,0 0 0,43-22 15,-43 1-15</inkml:trace>
  <inkml:trace contextRef="#ctx0" brushRef="#br0" timeOffset="79649.69">21907 15452 0,'0'0'16,"22"-43"-16,-1-62 0,-21 41 0,0 22 16,0-1-16,0 1 0,0 21 15,0 0-15,0 0 0,-21 21 0,-1 0 16,1 0-16,0 21 16,21 0-16,-21 21 0,0 1 0,0-1 15,-1 0-15,1 1 0,21-1 0,-21 0 16,21 1-16,0-1 0,0 0 15,0-21-15,0 22 0,42-22 0,-20 0 16,-1 0-16,0-21 0,64 21 16,-64-21-16,21 0 0,0 0 15,1 0-15,-22 0 0,21-21 0,1 0 16,-22 0-16,0 0 0,21 0 0,-21-22 16,1 1-16,-1 0 0,0-1 15,0-20-15,0-1 0,-21 1 16,21-1-16,-21-20 0,22 20 15,-22 1-15,0-22 0,0 21 0,21 1 16,-21-1-16,21-20 0,-21 63 16,0-1-16,0 44 15,0 20-15,0-21 0,0 21 16,-21 1-16,0 20 0,21-20 16,0-1-16,-22 21 0,1 1 15,21-1-15,-21 1 0,21-22 0,0 22 16,0-1-16,0-20 0,0-1 15,0 0-15,0 1 0,0-22 0,0 21 16,0-21-16,0 0 0,42-21 16,-20 0-16,41 0 15,-42-21-15,0 0 0,22 0 16,-22 0-16,0 0 0,21-22 0,-20 1 16,20 0-16,-21-1 0,21 1 15,-20 21-15,-1-22 0,0 22 16,0 0-16,-21 0 0,0 42 15,0 0-15,-21 22 16,0-22-16,0 21 0,-1 0 0,1-20 16,21 20-16,0 0 0,-21-21 15,21 1-15,0 20 0,0-21 16,0 0-16,21 22 16,0-22-16,1-21 0,-1 0 15,0 0-15,21 0 0,-21 0 0,22 0 16,-22 0-16,21 0 0,-21-21 15,22-1-15,-1 1 0,22-21 16,-43 0-16,0 20 0,21-20 0,-21 0 16,1-1-16,-1 1 0,0 21 15,-21-21-15,0 20 0,0 44 32,-21 20-32,0-21 15,-1 21-15,1-20 0,0 20 0,0 0 16,-21 22-16,42-43 0,0 21 15,0-21-15,0 1 0,0-1 16,0 0-16,0 0 0,21 0 16,0-21-16,0 0 0,0 0 15,0 0-15,1 0 0,-1 0 0,0 0 16,0-21-16,0 21 0,0-21 0,1 0 16,-1 0-16,-21-22 0,21 22 15,-21-21-15,21-1 0,-21 1 16,0 0-16,0-1 0,0 1 0,0 0 15,0-1-15,-21 22 0,0 0 0,0 21 16,-1 0-16,1 0 0,-63 21 16,84 0-16,-22 22 15,1-22-15,21 0 0,0 0 16,0 0-16,0 1 0,0-1 0,0 0 16,0 0-16,0 0 0,21-21 15,1 0-15,-1 21 0,0-21 16,0 0-16,0 0 0,22 0 0,-22 0 0,0-21 15,21 0-15,-21 0 0,22 21 16,20-42-16,-20 20 0,-22-20 16,21 21-16,0 0 0,1-22 15,-1 22-15,-21 0 0,22 0 16,-22 0-16,0 21 0,0 0 0,0 0 16,-21 42-16,0-21 15,-21 0-15,0 22 0,0-1 16,-22-21-16,22 22 0,-42 20 15,42-42-15,-1 22 0,1-22 16,0 0-16,21 0 0,0 21 16,0-20-16,-21-22 0,42 0 31,0-22-15,-21 1-16,21 21 0,22-21 0,-22 0 15,0 0-15,21-22 16,1 22-16,-1-21 0,0 0 0,1-1 15,-1 1-15,0 0 0,-20 20 16,20-20-16,0 0 0,-21 42 16,1 0-16,-22 21 0,0 0 15,0 21-15,-22-20 0,1 20 16,-21 0-16,21 1 0,0-1 0,-1 0 16,1 1-16,21-1 0,-21 0 15,21-21-15,0 1 0,0 20 0,0-21 16,21 0-16,22 0 0,-22-21 15,0 22-15,0-22 0,21 0 0,-20 0 16,20 0-16,-21 0 0,43 0 16,-22 0-16,-21 0 0,21-22 15,-20 1-15,-1 0 0,21 0 16,-21 0-16,0-22 0,22 1 0,-22 21 16,0-43-16,21 22 0,-20 0 0,-1-1 15,0 1-15,0 0 0,-21 21 16,0-22-16,0 22 0,-21-21 0,0 21 15,-43-43-15,43 43 0</inkml:trace>
  <inkml:trace contextRef="#ctx0" brushRef="#br0" timeOffset="79890.39">24109 14605 0,'0'0'0,"-21"-21"0,-1 21 0,1-21 16,0 21-16,0 0 0,0-21 16,21-1-16,-21 22 15,21-21-15,-22 21 63,1 0-48,0 0-15</inkml:trace>
  <inkml:trace contextRef="#ctx0" brushRef="#br0" timeOffset="80185.85">22458 14965 0,'0'0'0,"21"0"16,0 0-16,0 0 0,22 0 16,-22 0-16,42 0 0,-20-21 15,-1 21-15,0-21 0,22 21 0,-22-22 16,43 1-16,-22 0 0,-20 21 16,-22-21-16,21 0 0,0 21 15,-20-21-15,20 21 0,-21 0 0,0-22 16,0 22-16,1 0 0,-1 0 15,0 0-15,0 0 16,0 0-16,0 0 16,1 0-16,-1 0 15,0 0-15</inkml:trace>
  <inkml:trace contextRef="#ctx0" brushRef="#br0" timeOffset="80520.66">25781 15494 0,'-64'0'16,"43"0"46,0 0-46,21-21-1,-42 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9T04:56:56.1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0 5355 0,'0'-21'15</inkml:trace>
  <inkml:trace contextRef="#ctx0" brushRef="#br0" timeOffset="904.37">63 4382 0,'0'0'0,"-21"-22"15,-21-41 1,42 42 0,0 0 15,21 42-16,-21 0-15,21 0 16,-21 0-16,21 0 0,1 1 16,-22 20-16,0 0 0,21-21 15,0 22-15,0-1 0,-21 0 16,0 1-16,0-1 0,21 0 0,-21 1 16,21-1-16,-21-21 0,0 22 15,22-22-15,-1 21 0,0-21 16,0-21-16,-21 21 0,21 1 0,0-22 15,22 0-15,-22 0 0,21-22 16,1 1-16,20-21 16,1 0-16,20-22 0,1 22 0,42-22 15,0-20-15,21-1 0,0-21 16,22 0-16,-1 0 0,0 1 0,22-1 16,-22 0-16,0 0 0,-20 43 15,-1-22-15,-42 21 0,-22 22 0,1 0 16,-22 21-16,-20-1 0,-22 1 15,0 0-15,0 21 0,0 0 16,-21 21 109,0 0-125</inkml:trace>
  <inkml:trace contextRef="#ctx0" brushRef="#br0" timeOffset="2690.88">3048 6879 0,'0'0'0,"-21"0"15,0 0 17,-1 0-32,1 0 31,0 0 0,42 0 47,0 0-78,1 0 0,-1-21 16,0 21-16,0 0 15,0 0-15,0 0 0,1 0 0,-1 0 16,0-21-16,0 21 16,0 0-16,22 0 0,-22 0 0,0 0 15,21 0-15,1 0 0,-1-21 16,0 21-16,1 0 0,-1 0 0,21-21 16,-20 21-16,20 0 0,1 0 0,190-22 31,-191 1-31,1 21 0,20 0 0,1 0 15,-21-21-15,20 21 0,1 0 16,0 0-16,-1-21 0,1 21 16,0-21-16,-1 21 0,1 0 0,0-21 15,20 21-15,86-22 16,-85 22-16,0-21 0,-1 0 0,107 0 16,-106 21-16,0-21 15,0 21-15,-1 0 0,22-21 0,106 21 16,-127-22-16,0 1 0,0 21 15,0-21-15,-1 21 0,1-21 16,0 21-16,21-21 0,-21 21 0,127-21 16,-127-1-16,-22 22 15,22-21-15,0 0 0,0 21 0,21 0 16,84-21-16,-105 21 0,0-21 16,0 0-16,-21 21 15,20 0-15,1-22 0,21 22 0,-21 0 16,21-21-16,-21 21 0,21-21 0,0 21 15,-21-21-15,0 21 0,21 0 16,-22-21-16,22 21 0,0 0 0,-21 0 16,21-21-16,-21 21 0,21 0 15,-21 0-15,0-22 0,0 22 0,-1 0 16,1 0-16,0-21 0,0 21 16,0 0-16,-22 0 0,22 0 0,-21-21 15,0 21-15,20 0 0,-20 0 0,21 0 16,-21-21-16,20 21 0,1 0 15,-21 0-15,21 0 0,-22-21 0,1 21 16,-21 0-16,20 0 0,1 0 16,-22 0-16,22-21 0,-21 21 15,63-22-15,-64 22 0,1 0 16,-1 0-16,1 0 0,-22 0 16,0-21-16,1 21 0,-22 0 0,21 0 15,-21 0-15,0 0 0,1 0 16,-1-21-16,0 21 0,-21-21 62</inkml:trace>
  <inkml:trace contextRef="#ctx0" brushRef="#br0" timeOffset="2834.37">14605 6011 0,'0'0'0,"0"22"0,-21-22 47,0 0-47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9T03:14:12.2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1587 191 0,'0'21'16,"0"0"-16,0 0 15</inkml:trace>
  <inkml:trace contextRef="#ctx0" brushRef="#br0" timeOffset="1632.71">1799 254 0,'0'0'0,"21"0"62,-21-21 1,0 0-32,-21 21-15,0 0-1,0 0-15,0 0 16,-1 0-16,1 0 0,0 21 16,0-21-16,0 21 0,0-21 15,-22 21-15,22 0 0,-21-21 16,21 22-16,-1-1 0,-20 0 16,21 0-16,0 0 0,0 0 0,-1 1 15,1-1-15,0 21 0,0-21 16,21 0-16,0 22 0,0-22 15,-21 21-15,21-21 0,-21 22 16,21-1-16,0 0 0,0 1 0,0-1 16,0 22-16,0-22 0,0 0 15,0-21-15,21 22 0,0-1 16,0-21-16,0 0 0,0 1 0,1-1 16,20 0-16,0-21 0,-21 0 15,22 0-15,-1 0 0,0 0 0,1 0 16,-1 0-16,0 0 15,1 0-15,-1-21 0,-21 0 0,22 21 16,-22-22-16,21 22 0,-21-21 16,0 0-16,1 21 0,-1-21 15,-21 0-15,21 21 0,-21-21 0,21 21 16,-21-22-16,0 1 0,0 0 16,0 0-16,21 21 0,-21-21 15,21 0-15,-21-1 0,0 1 16</inkml:trace>
  <inkml:trace contextRef="#ctx0" brushRef="#br0" timeOffset="2207.23">2540 699 0,'0'0'0,"0"-22"0,0 1 16,-21 21-1,0-21-15,-1 21 16,1 0-16,0 0 16,0 0-16,0 21 15,0-21-15,-1 21 0,1 1 0,21-1 16,-21 21-16,0-21 0,0 22 16,21-22-16,0 21 0,-21 0 0,21-20 15,-22 20-15,22 21 16,0-41-16,0 20 0,0-21 15,0 0-15,0 0 0,22 1 16,-1-1-16,0-21 0,0 0 16,0 0-16,22 0 0,-1 0 15,21 0-15,-20 0 16,-22-21-16,21-1 0,1 1 0,-1 0 16,0 0-16,-21 0 0,22 0 15,-22-1-15,21 1 0,-21-21 16,-21 21-16,22-22 0,-22 22 0,0-21 15,0 21-15,0-43 0,0 43 16,-22-21-16,1 21 16,0-1-16,0 1 0,-21 21 15,20-21-15,-20 21 0,21 0 16,0 0-16,-22 0 0,22 21 16,0 0-16,-21-21 0,21 22 0,-1-1 15,1 0-15,21 0 0,0 0 16,-21 0-16,21 1 0,-21 41 15,21-42-15,0 0 16,0 1-16,21-22 0,0 21 16,0-21-16,1 0 15,-1 0-15,0 0 0</inkml:trace>
  <inkml:trace contextRef="#ctx0" brushRef="#br0" timeOffset="2991.38">3006 762 0,'0'0'0,"0"-21"15,0 42 32,0 0-47,0 0 16,0 22-16,0-22 15,0 0-15,0 0 0,0 0 16,0 1-16,-22-1 0,22 0 0,0 0 16,0 0-16,0 0 0,0 1 15,0-1-15,-21-42 63,21-1-63,0 1 0,0-21 15,0 21-15,0 0 0,0-22 16,0 22-16,0-21 16,0 21-16,0-22 0,0 22 0,21 0 15,-21 0-15,22-22 0,-1 43 16,0-21-16,0 0 0,0 21 16,0 0-16,1 0 0,-1 0 15,21 21-15,-21 0 0,22 22 16,-22-22-16,0 21 0,21 22 15,-21-43-15,-21 21 0,0-21 16,0 22-16,0-22 0,0 0 16,0 0-16,0 0 0,0 1 15,0-1-15,0-42 47,0-1-47,0 1 16,0 0-16,0 0 0,0-21 15,0-1-15,0 22 0,0-21 16,22-1-16,20 1 0,-21 21 16,0-21-16,22 20 0,-1 1 15,0 0-15,1 0 0,-1 21 0,0 0 0,-21 0 16,22 0-16,-1 0 0,-21 21 16,0 0-16,1 0 0,-1 1 0,0-1 15,-21 21-15,0 0 16,0-20-16,0 20 0,0-21 0,0 21 15,0-20-15,-21-1 0,21 21 16,-43 0-16,43-20 16,0-1-16,0 0 0,-21-21 15,21-21 17,0 0-17</inkml:trace>
  <inkml:trace contextRef="#ctx0" brushRef="#br0" timeOffset="3450.55">4254 656 0,'0'-21'31,"-21"21"-16,21 21-15,0 0 16,0 1-16,0-1 16,0 0-16,0 0 0,0 0 15,0 22-15,0-1 0,0 0 16,0 1-16,0-1 0,0 0 0,0 22 16,0-1-16,0 1 0,0-1 15,0 1-15,0 20 0,0-20 0,0 21 16,0 20-16,0-20 0,0 0 15,0-1-15,0 86 0,0-86 16,0 1-16,21 0 0,-21 84 16,0-105-16,0 20 15,0-20-15,0-1 0,0-20 0,0 20 16,0-21-16,0 1 0,0-1 0,0-21 16,0 22-16,0-22 0,-21 21 15,21-63 16,0-21-31,0 20 16,0-20-16,0 0 0,0-1 0,0-20 16,0-1-16,0-20 0,0 20 15,0-42-15</inkml:trace>
  <inkml:trace contextRef="#ctx0" brushRef="#br0" timeOffset="3864.29">4170 614 0,'0'0'0,"0"-21"0,0 0 31,21 21-31,0 0 0,0 0 0,22-22 16,-22 22-16,0 0 15,0 0-15,0 0 0,0 0 0,1 0 16,-1 0-16,0 22 0,0-1 16,-21 0-16,21 0 0,-21 0 15,21 0-15,-21 1 0,0-1 0,0 21 16,0-21-16,0 22 0,-21-22 16,0 0-16,0 21 0,-21-21 15,20 1-15,1-1 0,0 0 0,0 0 16,0-21-16,0 21 15,-1 0-15,1 1 0,0-22 16,21 21 0,21-42 31,0-1-47,1 22 0</inkml:trace>
  <inkml:trace contextRef="#ctx0" brushRef="#br0" timeOffset="4390.72">5059 677 0,'0'0'0,"0"-21"15,0 0 1,-21 21-16,-1 0 15,1 0-15,0 0 16,0 21 0,0 0-16,0 1 0,21-1 15,-22 0-15,1 21 0,0 1 0,21-1 16,-21 0-16,21-21 0,0 22 16,0-1-16,0 0 0,0 22 15,0-43-15,21 21 0,21 1 16,-20-22-16,-1-21 0,21 21 15,-21-21-15,43 0 16,-43 0-16,0 0 0,43 0 16,-43-21-1,0 0-15,0 0 0,0-1 0,22-20 16,-22 21-16,0-21 0,0-1 16,-21 1-16,0 0 0,0-22 0,0 22 15,0-1-15,0 1 0,0 0 16,-21-1-16,0-20 0,0 63 15,-1-21-15,1 0 0,0 21 16,0 0-16,-21 0 16,20 21-16,1 0 0,0 0 15,0 0-15,-43 43 16,43-43-16,21 0 0,0 21 16,0-20-16,0-1 0,0 21 15,0-21-15,0 0 0,43 1 16,-22-22-16,0 0 0</inkml:trace>
  <inkml:trace contextRef="#ctx0" brushRef="#br0" timeOffset="4868.29">6138 656 0,'0'0'0,"0"-21"16,0 0-16,-21 21 15,0 0-15,0 0 16,-22 0-16,22 0 0,0 0 0,0 0 16,-21 0-16,20 21 0,1 0 15,-21-21-15,21 21 0,0 22 16,-1-43-16,22 21 0,0 0 16,0 0-16,0 0 0,0 1 15,22-22-15,-1 21 16,0-21-16,0 0 0,0 21 0,22-21 15,-22 0-15,21 21 0,-21 0 16,22-21-16,-22 21 0,0-21 0,0 22 16,0-1-16,-21 0 15,21 0-15,-21 0 0,0 0 16,0 1-16,-21-1 16,0 0-16,-42 0 0,20 0 15,22-21-15,-21 0 0,-1 21 0,1-21 16,-21 0-16,20 0 15,22 0-15,-21 0 0,21 0 0,-1 0 16,1 0-16,0 0 16,0-21-16,0 21 0,21-21 15,0 0 1,0 0-16,21 0 16,0 21-16,21-22 15</inkml:trace>
  <inkml:trace contextRef="#ctx0" brushRef="#br0" timeOffset="5142.68">6371 741 0,'0'0'0,"0"21"31,0 21-16,0-20-15,0-1 0,0 0 16,0 21-16,0-21 0,0 22 16,0-22-16,0 0 0,0 21 15,0-20-15,0-1 0,0 0 0,-21 0 16,21 0-16,0 0 16,0-42 15,21 21-31,-21-21 0</inkml:trace>
  <inkml:trace contextRef="#ctx0" brushRef="#br0" timeOffset="5542.91">6498 402 0,'0'0'0,"-21"0"0,0 0 15,0 0-15,-1 0 16,1 0-16,0 21 0,0 1 15,21-1-15,0 0 0,-21 0 16,21 0-16,0 0 0,-21 1 0,21-1 16,0 0-16,0 21 15,0-21-15,21-21 0,-21 22 16,21-22-16,0 21 0,21-21 16,-20 0-16,-1 0 0,0-21 15,0-1-15,0 22 0,0-21 16,1 0-16,-22 0 0,0 0 15,0 0-15,0-22 0,0 22 0,0-21 16,0 21-16,0-1 0,-22-20 16,1 21-16,0 0 0,0 21 15,0 0-15,0 0 0,-1 0 16,1 0-16,0 21 0,0 0 0,21 0 16,-21 0-16,21 1 15,-21 20-15,-1 21 0,22-41 0,0-1 16,0 21-16,0-21 0,0 0 15,0 1-15,0-1 0,22-21 16,-1 21-16,0-21 0</inkml:trace>
  <inkml:trace contextRef="#ctx0" brushRef="#br0" timeOffset="5864.31">7048 402 0,'0'0'0,"0"-21"0,0 0 0,0 0 16,-21 21-16,0 0 16,0 21-1,21 0-15,-21 21 0,21-20 0,0 20 16,-21-21-16,21 21 16,-22 1-16,22-1 0,-21 0 0,21 1 15,-21 63-15,21-64 16,0 0-16,-21 1 0,21-1 0,-21 0 15,21-21-15,-21 43 0,21-43 16,0 0-16,0 0 0,0 1 16,0-1-16,21-21 31,0 0-31,0-21 0,0-1 16,0 1-16,1 0 0</inkml:trace>
  <inkml:trace contextRef="#ctx0" brushRef="#br0" timeOffset="6300.35">7112 931 0,'0'22'31,"0"-1"-31,21-21 16,0 0-1,0 0-15,1 0 0,-1 0 16,0 0-16,0 0 0,0-21 15,0-1-15,1 22 0,-1-21 0,0 0 16,0 0-16,0 0 16,-21 0-16,0-22 0,21 22 0,-21 0 15,0 0-15,0 0 0,0-1 16,0 1-16,-21 21 16,0 0-16,0 0 0,0 21 15,0 1-15,-1-1 0,1 0 0,0 21 16,0 1-16,0-1 0,0 0 15,-1 1-15,22-22 0,-21 21 0,21-21 16,0 22-16,0-22 0,0 0 16,0 0-16,21 0 0,1 0 0,-1-21 15,0 0-15,0 22 0,0-22 0,0 0 16,1 0-16,20 0 16,-21 0-16,0 0 0,0 0 0,1-22 15,-1 1-15,0 0 16,-21 0-16,21-21 0,-21-1 15,0 1-15,0 21 0,0-22 16,0 1-16,0 0 0</inkml:trace>
  <inkml:trace contextRef="#ctx0" brushRef="#br0" timeOffset="6551.13">6731 529 0,'0'0'0,"-21"0"0,0 21 0,42-21 31,0 0-31,21 0 16,-21 0-16,22 0 0,-1 0 0,-21 0 16,22 0-16,-1 0 0,0-21 15,22 21-15,-43 0 0,0 0 16,0 0-16,0 0 0,1-21 15</inkml:trace>
  <inkml:trace contextRef="#ctx0" brushRef="#br0" timeOffset="7680.27">8763 318 0,'0'0'0,"0"-22"15,-21 22 1,0 0-16,-1 22 0,22-1 15,-21 0-15,0 0 0,0 21 16,0 1-16,0-22 0,-64 106 16,64-64-16,0-20 0,-1-1 15,1 22-15,0-22 0,-42 106 16,41-127-16,1 22 16,0-22-16,21 21 0,0-21 15,0 0-15,0-42 31,0 0-15,21 0-16,0 0 16,1-22-16,-1 1 0,0 0 0,0-22 15,0 22-15,0-22 0,1 22 16,20-21-16,-21 20 0,43-84 16,-22 85-16,-21 0 0,21-1 15,-20 1-15,-1 0 0,0 20 0,-21 1 16,0 0-16,0 42 47,0 0-47,0 1 15,0-1 1,0 0 0,0 0 202,0 0-202,-21 0-16,21 1 0,0-1 16,-21 0-16,21 21 0,0-21 15,0 22-15,0-1 0,0 0 16,0 22-16,0-22 0,-22 22 0,22-22 15,0 0-15,0 22 0,0-22 16,0 1-16,0-1 0,-21 0 16,21-21-16,0 1 0,0 41 15,0-42-15,0 0 16,0-42 31,0 0-32,0 0-15,-21 0 0,21 0 16,-21-1-16,21 1 0,-21 0 0,21 0 16</inkml:trace>
  <inkml:trace contextRef="#ctx0" brushRef="#br0" timeOffset="7931.27">8382 910 0,'0'-21'47,"21"21"-47,0 0 15,0-21-15,1 21 0,-1 0 16,0 0-16,0 0 0,0-21 16,0 21-16,1 0 0,-1 0 15,0 0-15,0 0 16,-21-21-16,21 21 15,0 0-15,1 0 16,-1 0-16,0-22 0,0 22 16,0 0-16</inkml:trace>
  <inkml:trace contextRef="#ctx0" brushRef="#br0" timeOffset="8320.26">9419 762 0,'0'0'0,"0"-21"0,21 21 0,-21-21 16,0 0 0,0-1-16,0 1 0,0 0 15,0 0-15,0 0 16,-21 21 0,0-21-16,0 21 0,0 0 15,-1 0-15,1 0 0,0 21 16,0-21-16,0 21 0,0 0 15,-1 0-15,1 0 0,0 22 0,0-22 16,21 21-16,0-21 0,0 22 0,0-22 16,0 21-16,0-21 0,0 1 15,0 20-15,0-21 0,0 0 16,21 0-16,0 1 0,0-22 16,1 21-16,20-21 0,-21 0 15,0 0-15,0 0 0,22 0 16,-22 0-16,21 0 0,-21 0 0,1-21 15,20 21-15,-21-22 0,21 1 16,-20 0-16,20-21 0,-21 21 16,21-22-16,-20 1 0,20 0 15,-21 20-15</inkml:trace>
  <inkml:trace contextRef="#ctx0" brushRef="#br0" timeOffset="8815.46">9991 550 0,'0'-21'16,"0"42"-16,21-84 0,-21 42 0,0 0 0,0-1 15,0 1-15,0 0 0,-21 21 47,21 21-47,-22 0 16,1 22-16,21-22 0,-21 0 0,21 21 15,-21-20-15,21 20 0,0-21 16,0 21-16,-21-20 0,21 20 0,-21-21 16,21 21-16,0-20 0,0 20 0,0-21 15,0 21-15,0-20 0,0-1 16,0 0-16,0 0 0,0 0 15,0 0-15,21 1 16,0-22-16,0 0 16,0 0-16,0 0 15,1 0-15,-1-22 0,0 1 0,21 0 16,-21 0-16,1 0 0,20 0 16,-21-22-16,0 22 0,43-42 15,-43 41-15,0 1 0,0-21 0,-21 21 16,21 0-16,-21-1 15,0 44 17,0-1-32,0 0 0,0 0 15,0 0-15,0 0 0,0 1 0,-21 20 16,21-21-16,0 0 0,0 22 16,0-1-16,0-21 0,0 0 15,0 0-15,0 1 16,0-1-16,21-21 31,1 0-31,-1-21 0,0 21 16,0-22-16,0 1 0</inkml:trace>
  <inkml:trace contextRef="#ctx0" brushRef="#br0" timeOffset="9691.28">10795 635 0,'0'0'15,"-21"0"1,0 0 0,21 21-16,-22 0 15,1-21-15,21 22 0,0-1 0,-21 21 16,21-21-16,-21 0 0,0 1 16,21 41-16,0-42 0,-21 22 15,21-22-15,0 0 0,-22 0 0,22 0 16,0 0-16,0 1 15,22-1-15,-1-21 16,0 0 0,0 0-16,0 0 0,0 0 0,1 0 15,-1-21-15,-21-1 0,21 22 16,-21-21-16,21 0 0,-21-21 16,0 21-16,0-1 0,0 1 0,0 0 15,0-21-15,-42-22 16,21 43-16,21 0 15,0 0 1,0 0-16,0-1 16,21 22-16,0 0 15,21-21-15,-21 21 0,1 0 16,-1 0-16,0 0 0,21 0 16,-21 0-16,1 0 0,-1 0 15,63 43-15,-62-22 16,-1 0-16,-21 21 0,0-21 15,21 1-15,-21 20 0,0 0 16,0-21-16,0 1 0,0-1 16,0 21-16,0-21 0,0 0 15,0 1-15,-21-1 0,21 0 16,-21 0-16,21 0 0,-22-21 16,1 21-1,21-42 16,0 0-31,0 0 16,0 0-16,0-22 0,0 22 16,0 0-16,21-21 0,-21-1 0,22 1 15,20 21-15,-21-21 0,0-1 16,43-20-16,-22 42 16,-21-1-16,0 1 0,22 0 0,-22 0 15,42 21-15,-41 0 16,-1 0-16,0 0 0,0 21 0,0 0 15,0 0-15,-21 1 0,22 20 16,-22-21-16,21 21 0,-21 1 0,0-22 16,0 21-16,0 22 15,0-22-15,0-21 0,0 43 16,0-43-16,-21 0 0,-1 0 16,22 0-16,-21-21 0,21 22 15,0-44 32,0 1-47,-21 0 0,21 0 16,0 0-16,-21 0 0,21-22 0</inkml:trace>
  <inkml:trace contextRef="#ctx0" brushRef="#br0" timeOffset="9939.29">11218 445 0,'0'0'0,"-21"0"0,0 0 15,0 0-15,0 0 16,-1 0 31,1 0 0,0 0-47,21 21 0</inkml:trace>
  <inkml:trace contextRef="#ctx0" brushRef="#br0" timeOffset="10187.09">10266 614 0,'0'0'0,"21"0"31,0 0-15,0 0-16,0 0 0,1 0 15,-1 0-15,21 0 0,-21 0 0,0-21 16,1 21-16,-1 0 0,0 0 15,0 0-15,-21-21 0,21 21 16</inkml:trace>
  <inkml:trace contextRef="#ctx0" brushRef="#br0" timeOffset="11263.44">1651 1799 0,'0'0'0,"-21"-21"0,-22 0 31,65 21 16,-1 0-47,148 0 31,-105 0-31,-22 0 0,21 0 16,1 0-16,190 0 15,-148 0-15,0 0 0,-1-21 16,22 21-16,0 0 0,127 0 16,-105-21-16,-1 21 0,21 0 15,-21 0-15,22-22 0,-1 22 16,21 0-16,1 0 0,-1-21 0,-20 21 16,20-21-16,22 21 0,381-21 15,-403 21-15,22 0 16,-1 0-16,-20-21 0,21 21 15,190 0-15,-191-21 16,1 21-16,-21 0 0,-1 0 16,1-22-16,-22 22 0,191-21 15,-191 21-15,-21 0 0,0-21 16,1 21-16,-22 0 0,148-21 16,-169 21-16,21 0 0,-43 0 0,22 0 15,-42 0-15,-1-21 0,1 21 16,-22 0-16,0 0 0,22 0 15,-43 0-15,0 0 16,-21-21 62</inkml:trace>
  <inkml:trace contextRef="#ctx0" brushRef="#br0" timeOffset="11423.55">10626 1461 0,'21'0'0,"-21"21"94,-21 0-94</inkml:trace>
  <inkml:trace contextRef="#ctx0" brushRef="#br0" timeOffset="22039.95">762 3429 0,'0'-21'0,"0"0"16,0 0-16,0-1 16,0 1-1,0 42 32,0 1-47,0 20 16,0-21-16,-21 21 0,21-20 15,0 20-15,0 0 0,0-21 16,0 22-16,-21-1 0,21 0 16,-22 1-16,22-1 0,-21 0 0,21 1 15,0-1-15,-21-21 0,21 22 16,-21-1-16,21-21 0,0 21 16,0-63 15,0 0-31,0-21 0,21 21 15,0-22-15,-21 22 0,21-21 16,1-1-16,-1 22 0,0-21 0,-21 0 16,21-1-16,0 22 0,0-21 15,-21 21-15,22-1 0,-1 22 16,0 0 0,0 0-16,-21 22 0,21-1 15,-21 0-15,0 0 0,21 0 16,-21 0-16,22 22 0,-22-22 0,21 21 15,-21-21-15,21 22 0,0-22 16,-21 21-16,21-21 0,0 1 16,1 20-16,-1-42 0,0 21 0,0 0 15,0-21-15,0 0 0,1 0 16,-1 0-16,21-21 0,-21 0 16,0 0-16,1 0 0,-1-1 15,0-20-15,0 21 0,-21 0 0,21-22 16,-21 1-16,0 21 0,0-64 15,0 43-15,0 0 0,0-1 16,-21 22-16,0-21 0,0-1 16,0 22-16,21 0 15,-22 21-15,1 0 0,0 0 16,0 0 0,21 21-16,0 0 15,0 1-15,21-1 16,0-21-16,0 0 15,1 0-15,-1 0 0,21 0 0,-21 0 16</inkml:trace>
  <inkml:trace contextRef="#ctx0" brushRef="#br0" timeOffset="22539.14">1947 3281 0,'0'0'0,"0"-21"0,0 0 0,0-1 16,0 1-16,0 0 0,0 0 0,-21 21 31,0 21-31,21 21 16,0-20-16,0 20 0,0 0 15,0 1-15,0-1 0,-21 0 0,21 1 16,0 20-16,-21-21 16,21 22-16,0-22 0,0 1 15,0-22-15,0 21 0,0-21 16,0 0-16,0 1 0,0-1 0,0 0 15,0-42 32,0 0-47,0-1 0,0 1 16,0 0-16,21-21 0,0 21 16,-21-22-16,21 1 0,0 0 0,0-1 15,1 22-15,20-21 0,-21 21 16,0-1-16,0 1 0,1 21 15,-1 0-15,0 0 0,0 21 0,21 22 16,-20-22-16,-22 0 16,21 21-16,-21-20 0,0 20 0,0 21 15,0-41-15,0-1 16,-21 21-16,-1-21 0,22 0 0,-21 1 16,21 20-16,-21-21 15,0 0-15,42-42 31,0 0-15</inkml:trace>
  <inkml:trace contextRef="#ctx0" brushRef="#br0" timeOffset="23383.9">3111 3620 0,'0'-22'0,"-42"-41"32,42 42-32,-21 0 0,21-1 0,-21 1 15,0 21-15,21-21 0,-22 21 16,1 0-16,0 0 16,-21 21-16,21 0 0,-1 1 15,-20-1-15,21 21 0,0-21 16,-22 22-16,22-1 0,0-21 0,0 21 15,0 1-15,0-22 0,-1 21 16,22-21-16,0 22 0,0-22 0,0 21 16,0-21-16,0 1 0,22-1 15,-1-21-15,0 0 0,0 0 16,21 0-16,-20 0 16,-1 0-16,0-21 0,21-1 0,-21 1 15,1 0-15,20 0 0,-21 0 16,0 0-16,0-22 0,1 22 0,-22 0 15,21-21-15,0 20 0,0-41 16,-21 42-16,0 0 0,0-22 16,0 22-1,0 42 1,0 0-16,0 1 16,0-1-16,0 0 0,0 0 15,0 0-15,0 0 0,21 1 0,-21-1 16,0 21-16,21-21 0,-21 0 15,22 22-15,-1-22 0,-21 0 16,21 0-16,0-21 16,0 21-16,0-21 0,22 0 15,-22 0-15,42 0 16,-41 0-16,-1 0 0,42-21 16,-20 0-16,-22 0 0,0 0 15,0 0-15,0-22 0,22-20 16,-22 20-16,0 22 0,-21-21 0,0-22 15,21 22-15,0 0 0,-21-1 16,0 1-16,0 0 0,21-1 16,-21 22-16,0 0 0,0 42 31,0 0-15,0 1-16,-21 20 0,21 0 0,0 1 15,0-1-15,-21 0 0,21 1 0,-21-1 16,21 0-16,0-21 0,-21 22 15,21-1-15,0 22 0,0-43 16,0 0-16,0 21 0,0-21 16,21 1-16,-21-1 0,21-21 15,0 0-15,0 0 16,1 0-16,-1 0 0,0 0 16,0-21-16,0-1 0,0 1 15,1 0-15,-22 0 0,42-21 16</inkml:trace>
  <inkml:trace contextRef="#ctx0" brushRef="#br0" timeOffset="23691.72">3725 3535 0,'0'21'0,"0"-42"0,-21 42 16,63-21-1,-20 0-15,-1 0 16,0 0-16,21 0 0,-21 0 16,22 0-16,-1 0 0,-21 0 15,22-21-15,-22 21 0,21-21 0,-21 21 16,22 0-16,-22 0 0,0-21 16,0 21-16,0 0 15,-21-22 1,-21 22 46</inkml:trace>
  <inkml:trace contextRef="#ctx0" brushRef="#br0" timeOffset="25435.23">5334 3514 0,'0'0'0,"0"-21"15,0-1-15,0 1 0,21 0 16,-21 0-16,0 0 15,0 42 17,0 0-32,0 0 15,0 0-15,0 22 0,0-22 0,0 0 16,0 0-16,0 22 16,-21-22-16,21 0 0,0 0 0,-21 0 15,21 22-15,0-22 16,0 0-1,21-21 1,0 0-16,0 0 0,0-21 16,1 21-16</inkml:trace>
  <inkml:trace contextRef="#ctx0" brushRef="#br0" timeOffset="25848">5884 3450 0,'43'-21'0,"-86"42"0,107-63 0,-22 21 0,-21 0 0,0-1 15,1-20-15,-22 21 16,0 0-16,-43 21 16,22 0-1,0 0-15,0 0 0,-22 21 16,22 0-16,0 0 0,-21 0 0,21 1 16,-22-1-16,1 21 15,21 0-15,21-20 0,0 20 16,0-21-16,0 0 15,21-21-15,0 21 0,0-21 0,0 0 16,22 0-16,-22 22 0,21-22 0,1 0 16,-22 0-16,21 21 0,22-21 15,-43 0-15,21 21 0,-21-21 16,0 21 0,-21 0-16,0 0 15,-21 1-15,0-1 0,-21-21 16,-1 0-16,22 0 0,-21 21 15,0 0-15,-1-21 0,1 0 0,21 0 16,-22 0-16,22 0 0,-21 0 16,21 0-16,0 0 0,-1 0 0,1 0 15,21-21-15,-21 21 0,21-21 16,-21 0-16,21-1 16</inkml:trace>
  <inkml:trace contextRef="#ctx0" brushRef="#br0" timeOffset="26038.89">5588 3027 0,'0'0'0,"-21"0"0,0-21 16,-1 21 0,44 0 30,-1 0-46</inkml:trace>
  <inkml:trace contextRef="#ctx0" brushRef="#br0" timeOffset="26589.57">7810 2921 0,'22'-21'0,"-44"42"0,65-63 0,-22 21 16,-21-1-16,0-20 16,0 21-16,0 0 0,0 0 0,0-1 15,0 1-15,-42 21 16,20 0-16,1 0 0,0 0 0,-21 21 15,21-21-15,-22 22 0,-20 41 16,42-21-16,-22-20 0,1 62 16,21-41-16,-22 20 15,43-21-15,-21 22 0,0-22 0,0 22 16,21-1-16,-21-20 0,21 20 0,0-21 16,0 1-16,0-1 0,0-21 15,0 22-15,21-22 0,0 0 16,0 0-16,22 0 0,-22-21 0,0 0 15,21 0-15,1 0 0,-22 0 16,21 0-16,0 0 0,1 0 0,-1-21 16,0 0-16,1 0 0,20 0 15,-20-1-15,-1-20 0,0 21 0,1-21 16,-22-1-16</inkml:trace>
  <inkml:trace contextRef="#ctx0" brushRef="#br0" timeOffset="27595">8318 3090 0,'0'0'0,"0"-21"0,0 0 15,0 42 17,0 0-32,-21 1 0,0-1 15,0 0-15,21 21 0,0 1 16,-21-22-16,0 21 0,21 0 16,-22 22-16,22-22 0,0-21 15,0 1-15,0 20 0,0-21 16,0 0-16,22 0 0,-1-21 15,0 0-15,0 0 0,0 0 0,0 0 16,1 0-16,-1 0 0,21 0 16,-21-21-16,22-21 0,-43 21 15,21 0-15,-21-1 16,0 1-16,0 0 0,0-42 16,0 20-16,0 22 0,-21-21 15,21 21-15,-22-1 0,1 1 0,-21 0 16,21 0-16,0 21 15,21-21 1,21 21 0,0-21-16,0 21 15,0 0-15,0 0 0,1-22 0,20 22 16,-21 0-16,21 0 0,-20 0 0,20 0 16,-21 0-16,21 0 0,-20 0 15,41 22-15,-42-22 0,22 21 16,-22 0-16,0 0 0,-21 0 15,21 22-15,0-22 0,-21 0 16,0 21-16,0-21 16,0 1-16,0-1 0,0 0 15,0 0-15,-21 0 0,21 0 0,-21 1 16,21-1-16,0-42 47,0-1-47,0 1 15,0 0-15,0 0 0,0 0 0,0 0 16,0-22-16,0 1 0,21 21 16,0-22-16,-21 22 0,21-21 0,1 21 15,20 0-15,-21-1 0,0 1 16,0 21-16,22 0 0,-22 0 16,21 0-16,-21 0 0,1 21 15,-1 22-15,0-22 0,0 0 16,-21 0-16,0 22 0,0-22 15,0 21-15,0-21 0,0 0 0,0 22 16,0-22-16,0 0 0,0 0 16,0 0-16,0 22 15,0-22-15,0-42 32,0 0-17,0-1-15,0 1 0,0-21 16,0 21-16,21-22 0,0 22 15,-21-21-15,22 0 0,-1-1 0,0 22 16,21-21-16,-21 21 0,43-22 16,-43 22-16,0 21 0,22 0 15,-22 0-15,21 21 0,-21-21 0,22 21 16,-22 1-16,0 20 0,-21-21 16,0 0-16,0 22 0,0-22 0,0 21 15,0-21-15,0 22 0,0-22 16,-21 21-16,21-21 0,-21 0 15,-1 1-15,1-1 0,21 0 16,0-42 31,21 0-47</inkml:trace>
  <inkml:trace contextRef="#ctx0" brushRef="#br0" timeOffset="28036.75">10160 3112 0,'0'-22'16,"0"44"-16,0-65 0,0 64 31,0 1-16,-21-1-15,21 0 0,-21 0 0,21 0 16,0 22-16,0-1 0,-22-21 16,1 43-16,21 20 15,0-41-15,0 20 0,-21 43 0,21-43 16,0 1-16,-21 21 0,21-22 16,-21 22-16,21-1 0,0 1 15,-21-21-15,-1 20 0,22-20 0,-21 20 16,0-20-16,21 21 0,-42 42 15,21-43-15,21-20 0,-43 42 16,22-64-16,0 21 0,0 22 16,0-64-16,-1 22 0,1-22 15,21 0-15,-21-21 16,21-21 0,0 0-16,0-1 15,21-20-15,0 21 0,-21-21 16,43-64-16,-22 42 0,0 22 15,21-106-15,-20 84 16</inkml:trace>
  <inkml:trace contextRef="#ctx0" brushRef="#br0" timeOffset="28367.85">9927 3493 0,'0'0'0,"-21"-43"0,0 1 0,0 0 16,-1-1-16,22 1 0,-21-22 15,21 43-15,0 0 0,43-42 16,-22 41-16,21 1 0,0 0 16,1 0-16,-1 0 0,64 0 15,-64 21-15,22 0 0,-22 0 16,-21 0-16,22 0 0,41 42 16,-63-21-16,1 0 15,-22 0-15,0 22 0,0-22 16,0 42-16,-22-20 0,1-1 15,0-21-15,0 0 0,-21 22 0,-1-22 16,22 0-16,-21 0 0,-1 0 16,1 1-16,0-1 0,21 0 15,-1-21-15,1 0 0,42-21 47</inkml:trace>
  <inkml:trace contextRef="#ctx0" brushRef="#br0" timeOffset="29460.02">11134 3048 0,'0'-21'16,"-22"21"15,22-21-31,-21 21 16,21-21-16,-21 21 16,0 0-1,0 0-15,0 0 16,-1 21-16,1 0 0,0 0 0,0 0 15,0 0-15,-22 43 16,22-22-16,0 1 0,0 41 16,0-41-16,0-1 0,-22 64 15,43-85 1,0 21-16,0-21 0,21 1 16,43-22-16,-43 0 0,21 0 15,1 0-15,-1 0 0,0-22 16,1 1-16,-1 0 0,0 0 0,1 0 15,41-43-15,-41 43 0,-22-21 16,21 21-16,-21-22 0,1 1 16,-22 21-16,0-64 0,0 64 15,0-21-15,0 20 16,0-20-16,-22 21 0,1 0 0,21 0 16,-21-1-16,0 22 0,0 0 0,0-21 15,-1 21-15,-20 0 0,21 0 16,0 0-16,0 0 0,-1 21 0,-20 1 15,21-1-15,21 0 0,0 0 16,0 0-16,0 0 16,21 1-16,0-22 0,0 21 0,43-21 15,-22 0-15,1 0 16</inkml:trace>
  <inkml:trace contextRef="#ctx0" brushRef="#br0" timeOffset="30647.48">11811 3048 0,'0'0'0,"21"0"0,0-21 0,0 21 16,-21-21-16,0 0 16,-21 21-16,0 0 15,0 0-15,0 0 0,0 0 16,-22 0-16,22 0 0,0 0 0,-21 21 16,20-21-16,1 21 0,-21 0 15,21 0-15,21 0 0,0 1 16,0-1-16,0 0 15,0 0-15,0 0 0,21-21 0,0 21 16,0 1-16,22-1 0,-22 0 16,0 0-16,0-21 0,21 21 15,-20 22-15,-1-22 0,-21 0 16,0 0 0,-21 0-16,-1-21 15,1 0-15,0 0 0,0 0 0,0 0 16,0 0-16,-1 0 0,1 0 15,-21 0-15,21-21 0,0 21 16,21-21-16,-22 21 16,44 0 15,-1 21-15,0-21-16,0 0 15,0 21-15,0-21 0,1 0 0,-1 0 16,21 0-16,-21 0 0,22 0 15,-1 0-15,-21 0 0,21-21 0,43 0 16,-43 0-16,-20 0 0,20-1 16,-21 1-16,21 0 0,1-21 15,-22 21-15,0-22 0,-21 22 16,0 0-16,21-21 0,-21 20 16,0 1-16,0 0 0,0 0 15,0 0-15,-21 42 31,0 0-31,21 0 0,-21 0 0,0 1 16,21-1-16,-22 21 0,1-21 16,21 22-16,-21-22 0,21 21 15,0-21-15,0 22 0,0-22 0,0 0 16,0 0-16,0 0 16,21-21-16,0 21 0,1-21 0,20 0 15,0 0-15,43-21 16,-64 21-16,0-21 0,22 0 15,-22-21-15,21 20 0,-21-20 0,0 0 16,22 21-16,-22-22 0,0 1 16,0 0-16,0-1 0,22-63 15,-22 64-15,0 0 0,-21-22 0,0 22 16,0 0-16,0 20 16,0-41-16,0 42 0,-21 21 31,0 21-31,21 0 0,-21 21 15,-1-20-15,1 20 0,21 0 0,-21 1 16,21-1-16,-21 0 0,21 1 16,-21-1-16,21 0 0,0 1 0,0-1 15,0 0-15,0 43 0,21-64 16,0 21-16,0-20 0,0-1 16,1 0-16,20-21 15,0 21-15,-21-21 0,22 0 0,-22 0 16,21-21-16,1 21 0,-22-21 15,21 0-15,-21-1 0,22 1 0,-22 0 16,0 0-16,0-21 0,0 20 16,0-20-16,1 21 0,-22 0 0,0-22 15,0 22-15,0 0 0,-22 21 32,1 0-32,0 21 0,0 0 0,0 1 15,0-1-15,21 21 0,-22-21 0,22 22 16,-21-22-16,21 21 0,0-21 15,0 0-15,0 22 0,0-22 0,0 0 16,0 0-16,21 0 16,1-21-16,20 0 0,-21 0 15,0 0-15,43 0 0,-22 0 16,0-21-16,1 21 0,-22-21 16,21 0-16,-21 0 0,22 0 0,-22-1 15,0-20-15,0 21 0,22-43 16,-43 22-16,0 21 0,0-21 15</inkml:trace>
  <inkml:trace contextRef="#ctx0" brushRef="#br0" timeOffset="30868.71">12785 2858 0,'0'0'16,"-22"0"-16,1 21 0,42-21 31,1 0-31,-1 0 0,0 0 0,21 0 16,22 0-16,-22 0 15,-21-21-15,22 21 0,-1 0 16,-21-22-16,21 22 0,-20-21 0,-1 21 16,-21-21-16,0 0 15,0 0-15</inkml:trace>
  <inkml:trace contextRef="#ctx0" brushRef="#br0" timeOffset="31043.29">12382 2688 0,'0'21'16,"-21"-21"-16,0 0 0,21 22 15,0-1 1,21-21-1,0 0-15,1 0 16</inkml:trace>
  <inkml:trace contextRef="#ctx0" brushRef="#br0" timeOffset="31728.3">15007 2752 0,'21'-21'16,"-42"42"-16,63-64 0,-20 22 0,-1 0 0,-21 0 15,21 0-15,-21 42 32,0 21-32,-21-21 15,0 22-15,-1-1 0,1 0 16,0 1-16,0 20 0,0-20 0,0-1 15,-1 21-15,1-20 0,-21 63 16,42-64-16,-21 0 0,21 1 16,-21-22-16,21 21 0,-22-21 0,22 0 15,0-42 17,0 0-32,0 0 0,0 0 15,0-22-15,0 1 0,0 0 0,0-1 16,0 1-16,22 0 0,-1-1 15,0 1-15,-21-21 0,21 20 16,0-20-16,0 20 0,-21-20 0,22-1 16,20 22-16,-21 0 0,0-1 15,0 1-15,1 21 0,-1 21 0,0 0 16,0 21-16,0 0 0,0 22 16,1-22-16,-1 42 0,-21-20 0,21-1 15,-21 21-15,0-20 0,0 20 16,21-20-16,-21-1 0,0 21 0,21-20 15,-21-1-15,0 0 0,0 1 0,0-1 16,0-21-16,0 0 0,0 1 16,0-1-16,0 0 0,-21-21 15,0 0 1,0-21-16,0 0 16,-1 21-16</inkml:trace>
  <inkml:trace contextRef="#ctx0" brushRef="#br0" timeOffset="31907.19">14817 3154 0,'0'0'16,"-22"0"-16,44 0 31,-1 0-15,21 0-16,-21-21 0,22 21 16,-1 0-16,0 0 0,1-21 0,20 21 15,1 0-15,-1-22 0,1 22 16,-22 0-16,21-21 0,1 0 0,-22 21 15,22-21-15,-22 0 0</inkml:trace>
  <inkml:trace contextRef="#ctx0" brushRef="#br0" timeOffset="32139.27">15854 2879 0,'0'-21'0,"0"42"0,0-64 16,-21 43 0,-1 0-16,1 0 0,0 22 15,21-1-15,-21 0 0,0 0 0,-22 21 16,43 1-16,0-22 15,-21 0-15,21 21 0,0-20 0,-21 20 16,21 0-16,0-21 16,0 22-16,0-22 0,0 0 15,21 0-15,43 0 16,-43-21-16,21 0 0,-21 0 16,22 0-16,-22 0 0,64-42 15,-43 21-15,0-21 0,1 20 16,-1-20-16,21 21 0</inkml:trace>
  <inkml:trace contextRef="#ctx0" brushRef="#br0" timeOffset="32383.31">16446 2604 0,'0'0'0,"0"-22"0,0-20 0,0 21 0,-21 21 16,0 0-16,0 0 16,0 21-16,0 0 0,-1 22 15,1-1-15,0 0 0,0 1 16,-21 62-16,42-62 0,-22-1 15,22 0-15,-21 1 0,21-1 0,-21-21 16,21 22-16,0-1 0,0-21 16,0 21-16,0 1 0,0-22 15,0 0-15,0 0 0,0 0 16,21-21-16,0 0 16,1 0-16,41-21 15,-21 0-15,-20 0 0,20 0 16,0-22-16</inkml:trace>
  <inkml:trace contextRef="#ctx0" brushRef="#br0" timeOffset="32612.52">16785 2879 0,'0'0'0,"-21"0"32,0 0-32,21 21 0,-21 0 0,21 0 15,-43 22-15,43-22 16,0 0-16,-21 0 0,0 0 0,21 0 15,-21 22-15,21-22 0,0 0 16,-21 0-16,21 0 0,-22 1 16,22-1-16,0 0 0,0 0 15,22-21 1,-1 0-16,0 0 0,21 0 16,-21-21-16,22 0 0,-1 21 0</inkml:trace>
  <inkml:trace contextRef="#ctx0" brushRef="#br0" timeOffset="33337.33">17314 2921 0,'0'0'0,"0"-21"15,-21 21-15,0 0 0,0 0 16,0 21-16,-1-21 0,1 21 16,0 0-16,0 1 0,0-1 15,0 0-15,21 0 0,-22 0 0,22 22 16,-21-22-16,21 0 0,0 0 15,0 0-15,0 22 0,0-22 0,0 0 16,0 0-16,0 0 16,21-21-16,1 21 0,-1-21 15,0 0-15,0 0 0,0-21 32,-21 0-32,21 21 0,-21-42 15,0 21-15,0-22 0,0 22 0,0 0 16,0-21-16,0-22 15,22 43-15,-22 0 0,21-22 0,0 22 16,-21 0-16,21-21 0,0 21 16,0-1-16,1 1 0,20 21 0,21-21 15,-20 21-15,-22 0 0,21 0 16,1 21-16,-22 0 0,21 1 16,-21-1-16,0 0 0,1 0 15,-1 43-15,-21-43 0,0 21 16,0-21-16,0 0 0,0 22 0,0-22 15,0 0-15,-21 0 0,-1 0 16,22 1-16,-21-1 0,0-21 16,21 21-16,-21-21 31,21-21-31,0 0 16,0-1-16,0 1 15,0-21-15,0 21 0,0 0 0,21-22 16,0 1-16,0 21 0,1-22 0,-1 1 15,21 0-15,-21-1 0,22 22 16,-22 0-16,21 0 0,0 0 16,1 21-16,-22 0 0,0 42 15,-21-21-15,21 22 16,-21-1-16,0 0 0,0-21 0,0 22 16,0-1-16,-21-21 0,21 22 15,-21-22-15,21 0 0,-21 21 0,0-21 16,21 1-16,0-1 0,0 0 15,-22 0-15,44-21 32,-1-21-32,0 0 15,0 0-15,43-22 16,-22 22-16</inkml:trace>
  <inkml:trace contextRef="#ctx0" brushRef="#br0" timeOffset="33680.21">18542 2921 0,'0'0'0,"42"-21"0,-21-21 0,22 20 15,-43 1-15,0 0 0,-43 21 32,22 0-32,0 0 0,-21 0 15,21 21-15,-22-21 0,22 21 16,-21 1-16,21-22 0,-1 21 16,22 0-16,0 0 0,0 0 15,0 0-15,0 1 16,22-22-16,-1 21 0,0 0 0,0-21 15,21 21-15,-20 0 16,-1-21-16,0 21 0,0 1 0,-21-1 16,21 0-16,-21 0 15,0 0-15,0 0 0,-21 1 16,0-22-16,0 21 0,0-21 0,-1 0 16,-20 21-16,21-21 0,-21 0 15,20 0-15,1 0 0,-21 0 16,21 0-16,0 0 0,-1 0 0,1 0 15,0 0-15,0-21 0,-21 0 16,20-1-16,1 1 0,0 0 0</inkml:trace>
  <inkml:trace contextRef="#ctx0" brushRef="#br0" timeOffset="33883.3">17420 2413 0,'-21'-21'16,"0"0"-16,0 21 0,-1 0 31,22-21-31,-21 21 16,0 0 0,0 0-16,0 0 15,0 0-15,-1 0 16</inkml:trace>
  <inkml:trace contextRef="#ctx0" brushRef="#br0" timeOffset="34059.55">16256 2540 0,'-21'0'0,"42"0"16,-63 0-16,42 21 0,0 0 15,21-21 1,0 0-16,21 0 15,-21 0-15,22 0 0,20 0 16,-20 0-16,20-21 0,1 0 0,-1 21 16,22-21-16,-1 21 0</inkml:trace>
  <inkml:trace contextRef="#ctx0" brushRef="#br0" timeOffset="34775.79">19918 2731 0,'0'0'0,"0"-22"0,21 22 16,0-21-16,-21 0 0,0 0 16,21 0-16,0 0 0,-21-1 15,0 1-15,0 0 0,0 0 16,0 0-16,-21 0 0,0-1 15,0 22-15,-21 0 0,-1 0 16,1 0-16,0 0 0,-1 0 0,-20 22 16,20-1-16,1 0 0,-21 0 15,20 0-15,22 22 0,-21-22 16,21 0-16,-22 21 0,43-21 0,0 1 16,0-1-16,0 21 15,21-21-15,1 0 0,-1 1 0,0-22 16,21 21-16,43-21 15,-43 0-15,-21 0 0,22 21 0,-22-21 16,0 0-16,0 0 0,0 0 16,-42 0-1,0 0 1,-21 0-16,-1 0 0,1 0 0,0 0 16,-64 21-16,42-21 15,22 21-15,0 0 0,21-21 0,-22 22 16,22-1-16,0-21 0,21 21 15,0 0-15,0 0 16,0 0-16,21 1 0,0-22 16,22 0-16,-22 21 0,21-21 15,0 0-15,1 0 0,20 0 0,-20 0 16,-1 0-16,0 0 0,22 0 0,-43 0 16,21 0-16,1 0 15,-22-21-15,0 21 0,-21-22 0,-21 22 31,0 22-31,-22-1 0,1 0 16,21 0-16,-22 0 0,1 22 16,0-22-16,-1 21 0,1 0 15,21-20-15,-21 20 0,20-21 0,1 21 16,0-20-16,0-1 0,21 0 16,-21 0-16,21 0 0,-21-21 46,-1 0-46</inkml:trace>
  <inkml:trace contextRef="#ctx0" brushRef="#br0" timeOffset="36915.32">1249 5249 0,'-21'0'0,"42"0"0,-42 22 0,21-1 16,0 0-16,21-21 31,0 0-31,0 0 16,0-21-16,0 0 0,22 21 15,-22-22-15,21 1 0,1 0 0,-1-21 16,-21 21-16,21-22 0,-20 22 16,20-21-16,-21-1 0,0 1 0,0 0 15,-21-1-15,0 1 0,0 0 16,0 21-16,0-22 0,0 22 15,0-21-15,0 21 0,-21 21 0,0-22 16,0 22-16,0 0 16,0 0-16,-1 22 0,1-22 15,21 42-15,-21-21 0,21 21 16,-21 22-16,21 42 16,0-43-16,0 1 0,0-22 15,-21 22-15,21-22 0,-21 0 0,21 1 16,-22-1-16,22 21 15,0-41-15,0-1 0,0 0 0,0-42 47,22 0-47,-22-1 16,0 1-16,21 0 0,0-21 16,-21 21-16,21-22 0,0 22 0,0-21 15,1 21-15,-1-1 0,-21 1 16,21 0-16,0 21 0,0 0 0,0 0 15,1 21 1,-22 0-16,0 1 0,21 20 0,-21-21 16,21 0-16,-21 22 0,21-22 15,-21 0-15,21 42 0,0-41 16,1-1-16,-1 0 0,-21 0 16,21-21-16,0 21 0,0-21 15,0 0-15,43 0 16,-43 0-16,21 0 0,-20-21 0,20 21 15,0-21-15,22-21 16,-22 20-16,0 1 0,1-21 0,-22 21 16,0 0-16,0-22 0,0 22 15,1-21-15,-1 21 0,-21-1 0,0 1 16,0 0-16,0 0 0,0 0 16,0 42-1,0 0 1,0 0-16,-21 22 0,21-22 0,0 0 15,0 21-15,0-21 0,0 22 16,0-22-16,0 0 0,0 0 16,0 0-16,21 1 0,0-1 15,-21 0-15,21 0 0,0-21 0,22 0 16,-22 0-16,21 0 0,-21 0 16,22 0-16,41 0 15,-63-21-15,22 0 0,-1 0 0,0-1 16,-20 1-16,-1 0 0,42-42 15,-42 41-15,1-20 0,-22 0 0,0 21 16,0-22-16,0-41 16,-22 41-16,1 22 0,0-21 0,0 21 15,0-1-15,-22 1 16,22 0-16,0 21 0,-21 0 0,21 0 16,-22 0-16,22 21 0,-21 0 15,21 1-15,-1 20 0,1-21 0,0 21 16,0 1-16,21-1 0,0 0 15,0 1-15,0-1 0,0-21 0,21 22 16,0-22-16,0 21 0,1-21 16,-1 0-16,21-21 0,-21 22 0,0-22 15,22 0-15,-22 0 0,21 0 16,1 0-16,-22 0 0,21 0 16,-21 0-16,22-22 0,20-20 15,-21 21-15,-20 0 0,-1 0 16,21-1-16,-21 1 0,0 0 0,1-21 15,-1 21-15,0-1 0,-21 1 16,0 0-16,21 21 0,-21-21 0,0 42 31,0 0-31,0 0 16,0 1-16,0-1 0,0 0 0,0 0 16,-21 0-16,21 0 0,0 1 15,0-1-15,0 0 0,0 0 0,0 0 16,0 0-1,21-21-15,0 0 16,0 0-16,1-21 16,-1 0-16,0 21 0,0-21 15,-21 0-15,21 0 0,0-1 0,1 1 16,-22 0-16,21-21 0,-21 21 16,21-1-16,-21 1 0,0-21 15,21 21-15,-21 42 31,0 0-31,0 21 16,0-20-16,0-1 0,0 0 0,0 21 16,0-21-16,0 1 0,0 20 15,0-21-15,0 0 0,21 0 0,-21 1 16,21-1-16,1 0 0,41 0 16,-42-21-1,22 0-15,-22 0 0,21 0 16,0-21-16,-20 21 0,-1-21 15,0 0-15,0-1 0,0 1 16,0 0-16,-21 0 0,0 0 16,0 0-16,0-43 0,0 22 15,0 21-15,0-43 0,0 43 16,0 0-16,0 0 16,-21-1-16,0 22 15,0 0 1,21 22-1</inkml:trace>
  <inkml:trace contextRef="#ctx0" brushRef="#br0" timeOffset="38094.08">5757 5249 0,'21'0'16,"1"0"-16,-22-21 16,21 0-16,0 21 0,0-21 0,-21 0 15,21 0-15,-21-1 0,21 1 16,-21 0-16,0 0 0,0-21 16,0 20-16,0 1 0,-21-21 0,0 21 15,-42-43-15,41 43 0,-20 0 16,0 0-16,21 21 0,-22 0 15,-41 0-15,62 0 0,-20 21 16,21 0-16,-21 21 0,20-20 16,-20 20-16,21 0 0,0 1 0,21 20 15,0-21-15,-21 1 0,21-1 16,0 0-16,0 1 0,0-22 0,0 21 16,0-21-16,0 1 0,0-1 15,21 0-15,0 0 0,0-21 16,0 0-16,0 0 0,1 0 0,20 0 15,-21 0-15,0-21 0,22 21 0,-1-21 16,-21 0-16,21-1 0,1-20 16,-22 21-16,21-21 0,1 20 0,-1-20 15,-21-21-15,21 20 0,1-63 16,-22 43-16,0 21 0,-21-64 16,0 42-16,0 22 0,0 0 15,0-1-15,0 22 0,0-21 16,0 21-16,0-1 15,-21 22-15,0 22 16,21-1-16,-21 0 0,-1 0 16,22 21-16,-21 43 0,21-21 15,-21 41-15,21-62 16,0 20-16,0-20 0,0 20 0,0-21 16,0 1-16,0-22 0,0 21 15,0-21-15,21 1 0,0-1 0,1 0 16,-22 0-16,21-21 0,42 0 15,-42 0-15,1 0 0,-1 0 16,0-21-16,21 0 0,1-22 16,-22 22-16,21 0 0,-21-21 15,0 21-15,1-22 0,20-20 16,-21 20-16,0 22 0,-21-42 16,21 42-16,-21-1 15,0 44 1,0-1-16,0 0 15,0 0-15,0 21 0,0-20 16,0 20-16,0 0 0,0-21 0,0 22 16,0-22-16,0 21 0,0-21 15,0 1-15,0-1 0,22 0 16,-22 0-16,21 0 0,0 0 0,0-21 0,0 0 16,43 0-1,-43 0-15,0 0 0,21 0 0,-20-21 16,20 21-16,-21-21 0,21 0 15,1 0-15,-22 0 0,21-22 0,-21 22 16,1-21-16,-1-1 0,21-41 16,-42 41-16,0 1 0,0-64 15,0 64-15,-21 21 0,-21-43 16,-1 43-16,22 0 0,-21 0 16,-1 21-16,1 0 0,-21 0 15,20 21-15,22 0 0,-21-21 16,21 42-16,-1-20 0,1 20 15,0 0-15,0-21 0,21 22 16,0-1-16,0 43 0,0-43 16,0 0-16,21-20 0,0 20 15,0-21-15,43 21 0,-22-42 16,1 22-16,-1-22 0</inkml:trace>
  <inkml:trace contextRef="#ctx0" brushRef="#br0" timeOffset="39023.81">7959 4805 0,'0'0'0,"0"-21"0,0 0 16,-22 21-1,1 21-15,21 0 16,-21 0-16,21 0 0,-21 0 0,21 22 15,-21 20-15,21-42 0,0 22 16,0-22-16,0 21 16,0-21-16,-21 43 0,21-43 0,0 0 15,0 0-15,0 1 16,21-22 15,0-22-15,0 22-16,0-21 0,-21 0 0,21 0 15,1-21-15,-1 20 0,21-41 16,-21 42-16,0 0 0,22-22 16,-43 22-16,21 21 0,0 0 15,0 0-15,-21 21 16,21 0-16,-21 1 16,0-1-16,0 0 0,0 0 0,0 0 15,22 0-15,-22 1 0,0-1 16,0 0-16,0 0 0,21 0 15,0 0-15,-21 1 0,21-22 0,0 0 16,0 0-16,1 0 16,-1 0-16,0 0 0,0 0 15,0-22-15,22 1 0,-22 0 16,0 0-16,-21 0 0,21-22 16,0 22-16,22-42 15,-43 20-15,21 22 0,0-21 0,-21 0 16,21 20-16,-21-20 0,21 0 15,0 42-15,-21-21 0,0 42 32,0 0-32,0 0 15,0 0-15,0 22 0,0-22 0,0 21 16,0-21-16,0 0 0,0 22 16,0-22-16,0 0 0,0 0 15,0 22-15,22-22 0,-22 0 16,21 0-16,0-21 0,21 0 0,1 21 15,-22-21-15,21 0 16,-21 0-16,22 0 0,-22-21 0,21 0 16,0 0-16,-20 0 15,20-1-15,0-41 0,-42 42 16,0-22-16,21-20 16,-21 21-16,22-1 0,-22 22 0,0 0 15,0 0-15,0 0 16,-22 21-16,1 0 0,0 0 15,0 21-15,0 0 0,0 21 16,21-21-16,0 22 0,0-22 0,0 42 16,0-20-16,0-22 0,0 21 15,0-21-15,0 1 0,21 20 16,0-21-16,0-21 0,0 21 16,0-21-16,1 0 0,-1 0 15,0 0-15,0 0 16,0-21-16,-21 0 15,0 0-15</inkml:trace>
  <inkml:trace contextRef="#ctx0" brushRef="#br0" timeOffset="39613.32">11451 4593 0,'0'0'0,"0"-21"0,0 0 0,0 42 46,0 0-46,0 0 0,0 22 16,0-1-16,0 0 0,0 1 16,0-1-16,0 22 0,0-1 0,0-21 15,0 22-15,0-1 0,-21 64 16,21-84-16,-21 20 0,0 1 16,-1-1-16,1 1 0,0 20 0,-21 43 15,21-63-15,-1-1 16,1 1-16,0-22 0,21 1 15,-21 62-15,21-83 16,0-44 0,0 1-1,21 0-15,0 0 0,-21-21 16,21-1-16,1-41 16,-1 41-16,0-20 0,-21-1 0,21 1 0</inkml:trace>
  <inkml:trace contextRef="#ctx0" brushRef="#br0" timeOffset="39931.69">11345 4974 0,'0'-42'16,"0"84"-16,0-126 0,0 41 0,0 22 16,0-21-16,0 21 0,0-1 15,0-20-15,0 21 0,0 0 0,21-22 0,1 22 16,20 0-16,-21 0 16,0 0-16,22 0 0,-1-1 0,0 1 15,43 21-15,-64 0 0,21 0 16,1 0-16,-1 21 0,-21 1 15,43 20-15,-64-21 0,0 21 16,0-20-16,0-1 0,0 21 16,-43 22-16,22-43 0,-21 21 15,21-21-15,-22 0 0,1 1 0,21-1 16,-21 0-16,20 0 0,1-21 16,0 21-16,0 0 15,0-21-15,42 0 31,0-21-31,0 0 16,22 21-16,-22-21 0,0 0 0,21 0 16</inkml:trace>
  <inkml:trace contextRef="#ctx0" brushRef="#br0" timeOffset="40313.16">12192 4763 0,'21'-22'47,"0"22"-32,0-21-15,1 21 0,-22-21 0,21 0 16,0 21-16,0-21 0,0 21 16,0-21-16,-21-1 0,0 1 15,22 21-15,-22-21 0,0 0 0,0 0 16,-22 21-1,1 0-15,0 0 0,0 0 16,-21 21-16,20 0 0,1 0 16,0 0-16,0 22 0,0-22 0,0 0 15,21 21-15,0-20 0,0 20 0,0 0 16,0-21-16,0 1 16,0-1-16,0 0 0,0 0 0,21 0 15,21 22-15,-21-43 16,0 0-16,1 0 0,20 0 0,-21 0 15,21 0-15,1 0 0,-22-22 16,0 1-16,0 21 0,0-21 16,1 0-16,-1 0 0</inkml:trace>
  <inkml:trace contextRef="#ctx0" brushRef="#br0" timeOffset="40687.14">12636 4699 0,'0'-21'15,"0"42"-15,0-63 0,0 21 0,0-1 16,0 1-1,0 0-15,22 0 16,-1 21-16,0 0 0,0 0 0,21-21 16,-20 21-16,-1 0 0,21 0 15,-21 0-15,22 21 0,-1 0 0,0 0 16,-21 22-16,1-22 16,-1 0-16,-21 0 0,0 21 0,0 1 15,0-1-15,0-21 16,-21 0-16,21 1 0,-22-1 0,1-21 15,21 21-15,-21-21 0,0 0 16,21-21 15,0 0-31,0-1 0,0 1 0,0 0 16,0 0-16,0 0 0,0 0 0,0-22 16,0 22-16,21 0 0,0-21 15,0 20-15,-21 1 0,22 0 0,-1 0 16,0 0-16,0 0 0,0-1 15,0 22-15,1 0 0,20 0 16,-21 0-16,0 0 0,-21 43 16,21-43-16</inkml:trace>
  <inkml:trace contextRef="#ctx0" brushRef="#br0" timeOffset="41747.54">13314 4847 0,'0'0'0,"0"21"0,21-21 16,0 43-16,0-43 0,0 0 15,1 0-15,-1 0 16,0 0-16,21-21 0,-21-1 0,1 1 16,20 0-16,-21 21 0,21-21 15,-20-21-15,20 20 0,0 1 0,-21 0 16,22 0-16,-22-21 0,0 20 0,0-20 16,-21 21-16,0-21 15,0 20-15,0-20 0,0-21 16,0 41-16,0 1 0,0 0 15,-21 21-15,0 0 0,0 0 16,0 21-16,-1 0 0,1 1 16,21-1-16,-21 21 0,0-21 15,0 22-15,21-1 0,-21 0 0,-1 1 16,1-1-16,21 21 0,-21 1 0,0 63 16,0-64-16,21 64 15,-21-63-15,-1-1 16,22 1-16,-21-1 0,0 1 0,0 21 15,0 63-15,0-85 16,-1 22-16,1 42 0,0-42 16,21-22-16,-42 64 0,42-63 15,-21-1-15,-1 64 0,22-85 16,0 1-16,0 20 0,0-42 16,22-21-16,-1 0 15,21 0-15,-21-21 0,22 0 0,-22 0 16,21-21-16,0 20 0,1-20 15,-1-21-15,-21 20 0,85-105 16,-64 106-16,-20-22 0,-1 1 16,0-1-16,0-20 0,0-65 15,-21 65-15,0-1 0,0 22 0,0-1 16,-21-21-16,0 22 16,-43-43-16,22 64 0,0-1 15,21 22-15,-22-21 0,1 21 0,21 0 16,0 21-16,-1-22 0,1 22 15,0 0-15,21-21 16,21 21-16,0 0 16,1-21-16,-1 0 0,21 21 15,-21-21-15,22 21 0,-22-21 0,21-1 16,0 1-16,1 0 0,-1 0 16,0 0-16,1 0 0,-1-22 0,-21 22 15,22 0-15,20-21 16,-42 20-16,0 1 0,1 0 15,-1 21-15,-21-21 0,0 0 16,-21 21 0,-1 0-16,1 21 15,21 0-15,-21 0 0,0 0 0,0 1 16,21-1-16,-21 0 0,21 21 16,0-21-16,0 22 0,0-22 0,0 42 15,0-20-15,0-22 0,21 0 16,0 0-16,21 0 0,-21 1 15,1-22-15,-1 0 0,0 0 16,0 0-16,21 0 0,-20 0 0,-1-22 16,0 22-16,0-21 0,21 0 15,-20 0-15,-1-43 0,0 22 16,0 0-16,-21 21 0,0-22 0,0 1 16,0 0-16,0 20 15,0-20-15,-21 21 0,0 0 0,0 0 16,-1-1-16,-20 22 0,21 0 0,-21 0 15,20 0-15,-20 0 0,-21 22 16,20-22-16,22 21 0,0 0 0,0 0 16,0 0-16,-1 43 15,22-43-15,0 0 0,0 0 0,0 0 16,0 1-16,22-1 0,-1-21 16,0 21-16,21-21 0,-21 21 15,22-21-15,-22 0 0</inkml:trace>
  <inkml:trace contextRef="#ctx0" brushRef="#br0" timeOffset="42159.31">14626 4784 0,'0'0'0,"0"-21"0,-21-22 16,21 22-16,0 0 15,0 0-15,0 0 16,21-1-16,0 1 0,0 21 0,1-21 15,-1 0-15,0 21 0,0-21 16,0 21-16,0 0 0,22 0 0,-22 0 16,0 0-16,-21 21 0,21-21 0,0 42 15,1-21-15,-22 22 16,0-22-16,0 0 0,0 21 0,0 1 16,0-1-16,0-21 0,-22 0 15,22 1-15,-21-1 0,0 0 16,0-21-1,21-21 1,0 0 0,0-1-16,0 1 0,0 0 0,0 0 15,0 0-15,0 0 0,21-1 16,0 1-16,-21-21 0,21 21 0,1 0 16,20-1-16,-21 1 0,0 0 15,0 21-15,22-21 0,-22 0 16,0 21-16,21 0 0,22 0 15,-43 0-15,0 0 0</inkml:trace>
  <inkml:trace contextRef="#ctx0" brushRef="#br0" timeOffset="42774.74">15325 4572 0,'0'0'0,"0"21"0,0 0 47,-22-21-31,-20 64-1,42-43-15,0 0 16,-21 0-16,21 1 0,0-1 16,-21 0-16,21 0 0,0 0 15,0 0-15,-21-21 47,21-21-31,0 0-16,0 0 0,0 0 0,0 0 15,0-1-15,21 1 0,21-21 16,-21 21-16,22 0 0,-1-22 16,-21 22-16,21 0 0,1 21 0,-1-21 15,0 0-15,-20 21 0,20 0 16,21 0-16,-41 21 0,-1 0 16,-21 0-16,0 0 0,21 0 0,-21 22 15,0-22-15,0 0 16,0 0-16,0 0 0,0 1 0,0-1 15,0 0-15,-21 0 0,0 0 16,-1-21 0,1 0-16,21-21 15,0 0 1,0 0-16,0 0 0,0-1 16,21 1-16,1 0 0,-1-21 0,0 21 15,21-1-15,-21-20 0,22 21 16,-22-21-16,21 20 0,1 1 15,-22 0-15,0 21 0,21 0 0,-21 0 16,1 0-16,-1 0 0,-21 21 16,21 0-16,-21 1 0,0-1 15,0 21-15,0-21 0,0 0 0,0 22 16,0-22-16,0 0 0,0 21 16,0-20-16,0-1 0,0 21 0,-21-21 15,0 0-15,21 1 16</inkml:trace>
  <inkml:trace contextRef="#ctx0" brushRef="#br0" timeOffset="43231.31">17505 4085 0,'0'-21'0,"21"21"0,-42 21 0,42-21 16,-21 21-16,0 1 16,0-1-16,0 21 0,-21 0 15,21 1-15,-21-1 0,-1 0 0,22-20 16,-21 20-16,0 0 0,21 1 15,0-22-15,-21 21 0,0-21 0,21 0 16,-21 1-16,21-1 0,0 0 16,0 0-16,0 0 0,0 0 15,0-42 17,-22 0-32</inkml:trace>
  <inkml:trace contextRef="#ctx0" brushRef="#br0" timeOffset="43847.99">16954 4530 0,'0'0'16,"22"0"15,-1 0-31,21 0 16,0 0-16,1 0 0,-1 0 0,0 0 15,22 0-15,-1-21 0,-20 21 0,20-22 16,1 22-16,63-42 15,-85 21-15,0 21 0,1-21 16,-1 0-16,-21-22 0,43 1 16,-64 21-16,0-22 0,21 22 15,-21 0-15,0 0 0,0 0 0,0-22 16,-21 65 0,21-1-1,-21 0-15,21 21 0,-22 1 0,1-1 16,21-21-16,-21 21 0,0 43 15,21-43-15,-21-20 0,0 20 16,21 21-16,0-41 16,-22-1-16,22 0 0,-21 0 15,21 0-15,0 0 0,0 1 0,-21-22 32,21-22-17,0 1-15,0 0 16,21 0-16,0-21 0,1 20 15,-1 1-15,0 0 0,21-42 16,1 20-16,-22 22 0,0 0 16,21 0-16,-21 0 0,43 21 15,-43 0-15,0 0 0,0 21 0,1 0 16,-1 0-16,-21 0 0,0 0 16,0 1-16,0 20 0,0-21 15,0 21-15,0-20 0,-21-1 16,21 0-16,-22 0 0,1 0 15,0 0-15,0-21 16,21 22-16,-21-22 16,42-22-1,0 22-15,-21-21 16,21 21-16,0-21 16</inkml:trace>
  <inkml:trace contextRef="#ctx0" brushRef="#br0" timeOffset="44887.61">18330 4509 0,'21'0'31,"1"0"-15,-1 0-16,0 0 0,0 0 16,0 0-16,0-22 15,1 22-15,-1 0 0,0-21 0,0 21 16,-21-21-16,21 21 15,-21-21-15,0 0 0,0 0 16,-21 21 0,0 0-16,0 0 15,-22 0-15,22 21 0,0 0 16,0 0-16,0 0 0,0 0 0,-1 1 16,-20 41-16,21-42 15,21 0-15,0 1 0,0-1 16,0 0-16,0 0 0,0 0 0,0 0 15,21 1-15,0-22 16,0 0-16,22 0 0,-22 0 0,21 0 16,1 0-16,-1 0 0,21 0 15,-20 0-15,-1 0 0,0-22 0,1 1 16,-22 0-16,21 21 16,-21-21-16,1 0 0,20 0 0,-21-1 15,21-20-15,-20 21 0,-22 0 16,0 0-16,0-1 0,-22 22 31,22 22-15,-21-1-16,0-21 0,21 21 0,0 0 15,-21 0-15,21 0 0,-21 1 0,21-1 16,-21 0-16,21 0 0,0 0 16,0 0-16,0 1 15,0-1-15,0 0 0,-22-21 16,22-21 31,0 0-47,0-1 0,0 1 15,0 0-15,0 0 0,22-21 16,-1 20-16,0 1 0,0-21 16,0 0-16,0 20 0,22-20 0,-22 21 15,21-21-15,1 20 16,20 22-16,-42 0 0,22 0 0,-22 0 15,42 43-15,-63-1 0,21 22 16,-21-43 0,0 0-16,0 42 0,0-41 15,0 20-15,0-21 0,0 0 0,-21 0 16,21 1-16,-21-1 16,21 0-16,-21-21 0,0 0 15,0 0 1,21-21-16,0 0 15,0-1-15,0 1 16,21 0-16,0 0 0,0 0 16,0 0-16,0-22 0,22 22 15,-1-21-15,0 21 0,1-22 0,-1 22 16,0 0-16,1-21 0,41 20 16,-41 22-16,-22 0 0,42 22 15,-41-1-15,-1 0 16,-21 42-16,0-41 0,0 20 15,0 0-15,0 1 0,-21-22 16,21 0-16,-22 0 0,1 0 16,0 22-16,0-22 0,0-21 0,21 21 15,-21 0-15,-1-21 0,22 21 16,0-42 15,0 0-15,43 0-16</inkml:trace>
  <inkml:trace contextRef="#ctx0" brushRef="#br0" timeOffset="45315.3">20489 4530 0,'-21'21'0,"0"-21"0,0 0 16,0 0-1,21-21 1,0 0-16,0-1 16,0 1-16,0 0 0,21 21 15,-21-21-15,42-21 0,-21-1 16,22 22-16,-22 0 0,21-21 0,0 20 16,1 1-16,-1 0 15,0 0-15,1 21 0,20 0 16,-20 0-16,-22 0 0,0 21 0,-21 0 15,0 0-15,0 22 0,0 20 16,-21-42-16,0 22 0,-1-1 16,1 0-16,0-20 0,-42 41 15,20-42-15,22 22 0,-21-1 16,-1-21-16,43 0 0,-21 0 16,0 1-16,0-1 0,0 0 15,0 0-15,21 0 16,0 0 15,0 1-15,0-1-16</inkml:trace>
  <inkml:trace contextRef="#ctx0" brushRef="#br0" timeOffset="45639.31">20426 5334 0,'0'0'0,"-21"21"0,21 0 0,-22-21 0,22 22 16,0-1-16,22-21 16,-1 0-1,0 0-15,0 0 0,0 0 0,22 0 16,-22-21-16,0 21 0,0-22 16,0 22-16,-21-21 0,0 0 15,0 0-15,0 0 0,0 0 16,-21 21-16,0 0 15,0 0-15,0 0 16,-1 21-16,1-21 16,21 21-16,-21 0 0,21 0 15,0 0 1,21-21 0,0 0-1,1 0-15,-1-21 16</inkml:trace>
  <inkml:trace contextRef="#ctx0" brushRef="#br1" timeOffset="54655.51">635 6985 0,'0'0'0,"-21"0"15,0 0-15,-1 0 0,1 0 16,-21 0-16,21 0 0,-22 0 16,22 0-16,-42 0 15,20 0-15,22 0 0,-21 0 16,21 0-16,0 0 0,-1 0 0,1 0 15,0 0-15,0 0 16,42 0 15,21 0-31,-20 0 16,41 21-16,-21-21 0,22 0 0,-1 0 16,1 0-16,-1 0 0,1 21 15,21-21-15,-22 0 0,1 0 0,-22 0 16,21 0-16,1 0 0,-1 0 15,-20 0-15,20 0 0,-20 0 0,-1 0 16,0 0-16,1 0 16,-1 0-16,-21 0 0,0 0 0,0 0 15,1 0-15,-44-21 32,1 21-17,0 0-15,0 0 0,0-21 16,0 21-16,21-21 0,-22 0 15,1 0-15</inkml:trace>
  <inkml:trace contextRef="#ctx0" brushRef="#br1" timeOffset="55063.38">1101 6773 0,'0'0'0,"-22"0"15,1-21-15,21 42 47,21 1-47,1-22 16,-1 21-16,0-21 0,21 21 15,-21-21-15,22 21 0,-22-21 0,21 0 16,1 21-16,-1-21 16,0 0-16,22 0 0,-22 0 0,-21 21 15,0-21-15,22 0 0,-22 0 16,0 0-16,-21 22 31,-21-22-31,0 21 16,0-21-16,-1 21 0,-20 0 15,0-21-15,-1 21 0,1 0 0,0 1 16,-1-1-16,1 0 0,21 0 16,-21 0-16,-1 0 0,22 1 0,0-1 15,0 0-15,-22 0 0,43 0 16,-21-21-16,0 21 0,0-21 15,21-21 17,21 21-32</inkml:trace>
  <inkml:trace contextRef="#ctx0" brushRef="#br1" timeOffset="55615.18">2328 6795 0,'0'0'0,"0"-22"0,-21 1 16,21 0-16,0 0 15,0 0 1,0 42 15,0 0-31,0 0 0,-21 0 16,21 1-16,0 20 0,0-21 0,0 21 15,0 1-15,0-1 0,0 22 0,-21-1 16,21 1-16,-21-1 0,21 22 16,-22-1-16,1-20 0,0 21 0,0-1 15,21 1-15,-21 0 0,-22 84 16,22-84-16,21-1 0,0-20 15,-21-1-15,21 1 0,-21 20 16,21-62-16,0 20 16,0-21-16,0-42 31,0 0-31,0-22 0,21 22 16,-21-21-16,21-22 0,-21 22 15</inkml:trace>
  <inkml:trace contextRef="#ctx0" brushRef="#br1" timeOffset="55987.31">2032 6879 0,'-21'-21'0,"21"-106"31,0 106-31,0 0 0,0-22 16,21 22-16,0 21 0,0-21 15,22 0-15,-1 21 0,21 0 16,-20 0-16,20 0 0,1 0 0,-1 21 16,1 0-16,-22 0 0,22 22 15,-22-22-15,-21 21 0,0-21 0,-21 22 16,0-22-16,0 21 0,-21-21 16,0 22-16,-21-22 0,-1 21 0,1-21 15,-22 1-15,22-1 16,-21 0-16,20 0 0,1 0 0,21-21 15,-22 21-15,22-21 0,0 0 16,0 0-16,0 0 0,63 0 31,-21 0-31,0-21 16,1 21-16,20-21 0,-21 21 16,21-21-16,1 21 0,-1-21 0</inkml:trace>
  <inkml:trace contextRef="#ctx0" brushRef="#br1" timeOffset="56361.17">2921 6985 0,'0'-21'31,"21"21"-31,-21-21 0,21 0 16,0 21-16,-21-22 0,22 1 15,-1 0-15,0 0 0,-21 0 16,0 0-16,21-1 0,0 22 0,-21-21 16,0 0-16,-21 21 31,0 0-31,0 0 16,0 21-16,-1 0 0,1 1 0,0-1 15,0 21-15,0-21 0,0 0 16,21 22-16,0-22 0,0 0 0,0 21 15,0-20-15,0-1 0,0 0 0,0 0 16,0 0-16,21 0 0,0-21 16,21 22-16,-21-22 15,1 0-15,20 0 0,-21 0 0,0 0 16,43-22-16,-22 1 16,-21 0-16,22 21 0</inkml:trace>
  <inkml:trace contextRef="#ctx0" brushRef="#br1" timeOffset="56728.32">3365 6858 0,'-21'-21'16,"42"42"-16,-42-63 0,0 21 15,21-1-15,0 1 16,0 0-16,21 21 16,0 0-16,-21-21 0,22 21 15,20 0-15,-21 0 0,0 0 0,0 0 16,22 0-16,-22 21 0,0 0 15,21 0-15,-20 1 0,-1-1 16,21 42-16,-21-42 0,-21 1 16,0-1-16,0 21 0,0-21 15,0 0-15,0 1 0,-21-1 16,0 0-16,0 0 0,0-21 0,-1 0 16,1 0-1,21-21-15,0 0 16,0 0-16,0-1 15,0-20-15,0 21 0,21 0 16,-21 0-16,22-22 0,-22 22 0,21 0 16,0-21-16,-21 20 0,21 1 15,0 0-15,0 0 0,1 0 0,20-22 16,-21 43-16,0-21 16,0 21-16</inkml:trace>
  <inkml:trace contextRef="#ctx0" brushRef="#br1" timeOffset="58054.87">4043 7006 0,'0'0'0,"-21"0"16,42 0 15,0 0-16,0-21-15,0 0 0,0 21 0,1-21 16,-1 0-16,21-1 0,-21 1 16,22 0-16,-1 0 0,-21 0 15,0 0-15,22-1 0,-22-20 0,0 21 16,-21-43-16,21 43 16,-21-21-16,0 0 0,0-1 15,-21 22-15,21 0 0,-21 0 16,0 21-16,-1-21 0,1 21 15,0 0-15,0 0 0,0 21 16,0-21-16,21 21 0,-22 21 16,22-21-16,-21 22 0,21-1 0,0 0 0,0 1 15,0-1-15,0 0 16,0 22-16,0-22 0,-21 22 0,21-1 16,0 1-16,-21 20 0,21-20 0,0 21 15,0-1-15,-21-20 0,0 20 16,-1 1-16,22 0 0,-21-1 0,0 107 15,0-106-15,0 20 0,21-20 16,0 0-16,-21-1 0,-1 1 16,22 63-16,0-63 0,0-22 15,0 1-15,0-1 0,0 1 16,0-22-16,0 22 0,0-43 16,0 21-16,0-21 0,0 1 0,22-1 0,-1-21 15,42-21 1,-42-1-16,1 1 0,20-21 15,-21 0-15,21-1 0,43-84 16,-43 64-16,1-1 0,20-20 0,-20-1 16,-1 0-16,0 1 0,1-1 15,-1-21-15,-21 21 0,0 1 0,-21-1 16,0 0-16,0 1 0,-21-1 0,0 0 16,-21 22-16,-1-1 0,1 1 15,-22 21-15,22-1 0,0 1 0,-64-43 16,64 64-16,-1 0 15,1 0-15,21 21 0,-22-21 0,22 21 16,0 0-16,0 0 16,21-22-1,21 22 1,0 0-16,0-21 0,1 0 16,-1 21-16,21-21 0,-21 21 15,22-21-15,20-22 0,-21 22 16,1 0-16,-1 0 15,-21 0-15,22 0 0,20-22 16,-42 22-16,0 0 0,1 0 0,-22 0 16,21-1-16,-21 1 15,0 0-15,-21 42 47,21 0-47,0 1 16,0-1-16,-22 0 0,22 0 15,0 43 1,0-43-16,0 21 0,0-21 0,0 0 16,22 1-16,-1-22 15,0 21-15,0-21 0,0 0 16,0 0-16,1 0 0,-1 0 16,0 0-16,0-21 0,21-1 0,-20 22 15,-1-21-15,0 0 0,0 0 0,0 0 16,-21 0-16,21-1 15,-21 1-15,22-21 0,-22 21 0,0 0 16,0-22-16,0 22 0,-22-21 16,1 21-16,-21-1 0,21 22 15,0 0-15,-1 0 0,-20 0 0,21 0 16,0 0-16,0 0 0,-43 43 16,43-22-16,21 0 0,0 0 15,0 0-15,0 1 0,0 20 16,0-21-16,0 0 0,0 0 15,21 1-15,0-22 0,0 0 0,43 21 16,-43-21-16,0 0 16</inkml:trace>
  <inkml:trace contextRef="#ctx0" brushRef="#br1" timeOffset="58469.01">5207 6837 0,'0'-21'0,"0"-22"16,0 22 0,0 0-16,0 0 0,0 0 15,0 0-15,0-1 16,21 22 0,0 0-16,0 0 0,1 0 0,-1 22 15,0-1-15,0-21 0,0 21 16,0 0-16,1 0 0,-1 22 0,0-22 15,0 0-15,-21 0 0,0 0 16,0 0-16,0 1 0,0-1 0,0 0 16,0 0-16,0 0 0,-21-21 15,0 0-15,0 0 16,21-21 0,0 0-16,0 0 15,0 0-15,0-1 16,0 1-16,0 0 0,0 0 0,0 0 15,21 0-15,-21-1 0,21 1 0,0 0 16,0 0-16,0 0 16,1 0-16,-1 21 0,0 0 0,21 0 15,-21-22-15,1 22 0,-1 0 16,0 0-16,0 0 0</inkml:trace>
  <inkml:trace contextRef="#ctx0" brushRef="#br1" timeOffset="59187.58">5969 6668 0,'-21'0'0,"0"0"0,-1 0 0,1 0 15,21 21-15,-21 0 16,0 0-16,21 0 16,0 0-16,0 1 0,0-1 15,0 0-15,0 0 0,0 0 0,0 0 16,0 1-1,0-1-15,0 0 0,0 0 16,-21-21 15,0 0-31,-1-21 16,22 0 0,0 0-16,0-1 15,0 1-15,0 0 0,0 0 0,0 0 16,22-22-16,-1 22 0,0 0 15,0-21-15,0 21 0,0-1 0,64-20 16,-64 42 0,0 0-16,1 0 0,-1 0 0,0 0 15,0 21-15,0 0 0,0 1 16,1-1-16,-22 21 0,0-21 16,21 0-16,-21 1 0,21-1 15,-21 0-15,0 0 0,0 0 0,0 0 16,0 1-16,0-1 15,0 0-15,-21-21 16,0 0 0,21-21-1,0 0-15,0-1 16,0 1-16,0 0 0,0 0 16,21 0-16,0 0 0,-21-22 15,21 22-15,0 0 0,0-21 0,22-1 16,-1 22-16,-21 0 15,0 21-15,22 0 0,-22 0 16,42 0-16,-41 21 0,-1 0 16,21 0-16,-21 1 0,0-1 0,1 21 15,-22-21-15,0 22 0,21-22 16,-21 0-16,0 42 0,0-41 16,0 20-16,-21-21 15,21 0-15,-22-21 0,1 21 16,0-21-16,21-21 31,0 0-15,21 0-16</inkml:trace>
  <inkml:trace contextRef="#ctx0" brushRef="#br1" timeOffset="59419.74">7006 6646 0,'0'64'32,"0"-43"-17,0 0-15,-21 0 0,0 1 0,21-1 16,-21 0-16,21 0 0,0 0 16,-22 0-16,22 1 15,-21-22-15,21 21 0,0 0 0,21-21 47,1-21-47</inkml:trace>
  <inkml:trace contextRef="#ctx0" brushRef="#br1" timeOffset="59767.46">7006 6456 0,'-21'0'0,"42"0"0,-63 0 16,21 0-16,-1 0 0,1 21 16,21 0-1,21-21 1,1 0-16,-1 0 16,0 0-16,0-21 0,0 0 15,0 21-15,-21-21 0,0 0 16,0-1-16,0 1 15,0 0-15,0 0 0,-21 21 16,0 0-16,0 0 0,0 0 0,-22-21 16,22 21-16,0 0 0,0 0 15,0 0-15,0 21 0,21 0 16,-22 0-16,22 0 0,0 1 16,0-1-16,0 0 0,0 0 15,22 0-15,-22 0 0,21 1 0,0-1 16,0 0-16,0 0 0</inkml:trace>
  <inkml:trace contextRef="#ctx0" brushRef="#br1" timeOffset="60266.88">7324 6668 0,'-43'0'31,"22"21"-15,21 0-16,0 0 0,0 0 16,0 0-16,0 1 0,0-1 15,0 0-15,0 0 0,0 0 16,0 0-16,0 1 0,0-1 16,0 0-16,0 0 15,-21-21 16,21-21-15,0 0-16,0 0 16,0-1-16,0 1 0,0 0 0,0 0 15,0 0-15,21 0 0,0-1 0,0 1 16,-21-21-16,43 21 0,-22 0 16,0-22-16,0 22 0,22 0 0,-22 0 15,21 21-15,-21 0 16,22 0-16,-22 0 0,0 0 0,21 21 0,-21 0 15,1 0-15,20 22 0,-42-22 16,0 21-16,0-21 0,0 0 16,0 1-16,0-1 0,0 21 15,0-21-15,-21 0 0,21 1 16,-21-1-16,-1-21 0,1 21 16,0-21-1</inkml:trace>
  <inkml:trace contextRef="#ctx0" brushRef="#br1" timeOffset="61093.18">8361 6668 0,'0'0'15,"0"-22"-15,0 1 0,-21 21 0,-1-42 16,1 21-16,0 21 0,0 0 16,0 0-16,0 0 0,-1 0 15,1 21-15,0 0 0,0 0 0,-21 0 16,20 1-16,1-1 0,-21 21 16,21-21-16,0 22 0,-1-22 0,1 42 15,21-42-15,0 1 0,0-1 16,0 0-16,0 0 0,43-21 15,-1 21-15,-21-21 0,43 0 16,-43 0-16,0 0 16,21 0-16,-21-21 0,1 0 15,20 21-15,-21-21 0,0 0 0,0 21 16,1-64-16,-1 43 16,-21 0-16,0 0 0,21-1 15,-21 1-15,21 0 0,-21 0 16,0 0-16,0 42 31,0 0-31,0 0 16,-21 0-16,0 43 15,21-22-15,0-21 0,-21 22 16,-1-1-16,22 0 0,-21 1 0,0 63 16,0-43-16,21 1 0,-21-1 15,21 1-15,0 20 0,-21-20 16,-1-1-16,22 22 0,0 0 0,-21-22 15,0 22-15,0 21 0,21-22 0,-21 1 16,0 0-16,-1-1 0,1 1 0,-21 0 16,21-1-16,0 1 0,-22 0 15,22-22-15,-21 22 0,21-22 0,-22 1 16,1-22-16,0 0 0,20 1 0,-20-1 16,0-21-16,21 0 0,-22-21 15,22 0-15,-21 0 0,21 0 16,-22-21-16,22 0 0,-21 0 0,21-21 15,-22-1-15,22-20 0,-21-43 16,42 21-16,0 22 0,0-107 16,0 86-16,0-107 15,0 107-15,21-22 0,0 0 0,0 21 16,22-21-16,-22 22 0,21-1 0,0 0 16,22 1-16,21-64 15,-43 84-15,21 1 0,-20-1 0,20-21 16,-20 43-16,-22 21 0,0 0 15,0 21-15,-21-21 0,0 42 32,0 0-1</inkml:trace>
  <inkml:trace contextRef="#ctx0" brushRef="#br1" timeOffset="63251.3">9250 6668 0,'0'-85'16,"0"106"15,-21 0-15,21 0-16,0 1 0,0 20 15,-22-21-15,22 0 0,0 22 0,0-1 16,-21-21-16,21 21 15,0-20-15,-21-1 0,21 0 0,-21 0 16,21 0-16,-21-21 16,0 0-1,21-21 1,0 0-16,0 0 16,0 0-16,0-22 0,0 22 0,21 0 15,0-21-15,-21 20 0,21-20 16,0 0-16,43-22 15,-43 43-15,0-21 0,21 21 16,-20-1-16,-1 22 0,21 0 0,-21 0 16,0 0-16,1 0 0,41 22 15,-42-1-15,0 0 0,-21 21 16,0-21-16,22 22 0,-22-22 0,0 42 16,0-41-16,0-1 0,0 21 15,0-21-15,0 0 0,0 22 16,-22-22-16,22 0 15,-21-21-15,0 0 0,0 0 16,0 0 0,21-21-16,-21 0 15,21 0-15,0-1 0,0 1 16,0 0-16,0-42 0,21 20 16,0 22-16,0-21 0,0-1 15,0 22-15,1-21 0,20 21 0,0 0 16,-21-1-16,22 1 0,-1 21 15,0 0-15,1 0 0,20 0 16,-42 21-16,1 1 0,20 20 16,-21 0-16,-21-21 0,0 22 15,0-22-15,0 21 0,0-21 0,0 22 16,0-22-16,-21 0 0,21 21 0,0-20 16,-21-1-16,0 0 15,21 0-15,0 0 16,21-21-1,0 0-15,0-21 16,0 0-16,0 21 0,1-21 16,-1 0-16,0-1 0,0 1 0,0 0 15,0 0-15,1 0 0,-1 0 0,0-22 16,21 1-16,-42 0 16,21 20-16,-21 1 0,22 0 0,-22 0 15,0 0 1,0 42-1,0 0-15,0 0 16,-22 0-16,22 1 0,0-1 0,-21 0 16,21 21-16,-21-21 0,21 1 15,0 20-15,0-21 0,0 0 0,-21 22 16,21-22-16,0 0 0,0 0 16,0 0-16,21 0 15,0-21-15,0 0 0,1 0 16,-1 0-16,0 0 0,0 0 0,0-21 15,0 0-15,1 21 0,-1-21 16,21 0-16,-21 0 0,0-1 16,1 1-16,-1-21 0,0 21 0,0 0 0,0-22 15,0 22-15,-21-21 16,0 21-16,22-43 0,-22 43 0,21 0 16,-21 0-16,0 42 31,-21 0-31,-1 0 15,22 0-15,0 0 0,-21 22 0,21-22 16,-21 0-16,21 21 0,-21-20 16,21 20-16,0-21 0,0 0 0,0 22 15,0-22-15,0 0 0,0 0 0,0 0 16,0 0-16,21 1 16,0-22-16,0 0 0,22 0 0,-22 0 15,0 0-15,0 0 0,22 0 0,20 0 16,-42-22-16,22 1 15,-22 0-15,0 0 0,21 0 16,-21 0-16,1-22 0,-1 22 0,21-21 16,0-22-16,-20 22 15,20-43-15,-42 22 0,21 20 16,0 1-16,-21 0 0,21 21 0,-21-22 16,0 22-16,0 0 0,-21 21 15,0 0 1,0 21-16,0 0 0,0 22 15,21-22-15,-22 21 0,1 0 16,21 1-16,-21-1 0,0 0 16,21 1-16,-21-1 0,21 0 0,0 1 15,0-22-15,0 21 0,0-21 16,0 1-16,0-1 0,0 0 0,21 21 16,0-42-16,0 0 0,22 21 15,-22-21-15,0 0 16,0 0-16,21 0 0,-20-21 0,-1 0 15,21 0-15,-21 21 0,0-42 0,1 20 16,-1 1-16,0-21 0,0 21 16,0-22-16,0 1 0,1 0 15,-1-22-15,21-20 0,-21 20 0,0 22 16,-21-1-16,22 22 0,-22-21 16,21 0-16,-21 20 15,0 1-15,-21 42 31,-1 1-31,1-1 0,21 0 0,0 21 16,-21 1-16,0-1 0,21 0 0,-21 22 16,21-22-16,0 0 0,0 1 15,0-1-15,0 0 0,0 1 0,0-22 16,0 21-16,0-21 0,0 1 0,0-1 16,0 0-16,21-21 0,0 21 15,0-21-15,0 0 0,1 0 0,-1 0 16,0 0-16,0 0 0,0 0 0,22-21 15,-22 0-15,0 21 16,21-43-16,1 22 0,-22 0 16,42-64-16,-63 43 15,21 21-15,-21 0 0,0-22 16,0 65 0,-21-1-1,0 0-15,21 0 16,-21 21-16,21-20 0,0-1 15,0 0-15,0 0 0,0 0 0,0 0 16,0 1-16,21-22 0,0 0 16,0 21-16,1-21 0,-1 0 15,0 0-15,0 0 0,0 0 16,0 0-16,1-21 0,-1-1 0,0 1 16,0 0-16,0 0 15,-21-21-15,0 20 0,21 1 0</inkml:trace>
  <inkml:trace contextRef="#ctx0" brushRef="#br1" timeOffset="63447.25">12382 6287 0,'0'0'0,"-21"0"16,0 0-16,0 0 0,0 0 0,0 0 15,-1 0 1,1 0-16,21 21 31,-21-21-31,21 21 16,-21-21-16,0 0 15</inkml:trace>
  <inkml:trace contextRef="#ctx0" brushRef="#br1" timeOffset="63639.3">11599 6625 0,'0'0'0,"-21"21"0,21 1 16,21-22-1,0 0-15,1 0 16,-1 0-16,0 0 0,21 0 0,-21 0 16,22 0-16,-22 0 0,21-22 15,1 22-15,41-21 0,-20 0 16,-22 0-16,0 21 0</inkml:trace>
  <inkml:trace contextRef="#ctx0" brushRef="#br1" timeOffset="64044.25">12636 6541 0,'0'0'0,"0"-22"0,-21 22 16,0 0-16,21 22 15,0-1-15,0 0 16,0 0-16,-21 0 0,21 22 0,0-1 16,0 43-16,0-43 15,-21 0-15,21 1 0,0 20 16,0 1-16,0-1 0,-21 1 0,-1-1 15,22 1-15,-42 84 0,21-85 16,0 1-16,0-1 0,-1 22 16,-20-22-16,-21 128 15,41-128-15,1 1 0,0-22 0,0 1 16,0-1-16,21 21 16,0-41-16,0-44 15,0 1 1,21 0-16,0-21 0,0 21 0,0-64 15,1 21-15,-1 22 0,42-85 16</inkml:trace>
  <inkml:trace contextRef="#ctx0" brushRef="#br1" timeOffset="64352.32">12509 6710 0,'0'0'0,"22"-21"0,-22 0 0,21-1 15,-21 1-15,21 21 0,0 0 16,0-21-16,0 21 0,1 0 0,-1 0 16,0 0-16,0 21 0,43 0 15,-43 1-15,0-1 0,0 21 16,-21-21-16,0 0 0,21 43 16,-21-43-16,0 0 0,-21 22 15,0-22-15,0 0 0,0 0 0,-43 0 16,43 0-16,-21 1 0,20-22 15,1 0-15,-21 21 0,21-21 16,0 0-16,-1 0 16,22-21-1,0-1-15,22 1 16,-1 0-16,-21 0 0,21 0 0,0 0 16</inkml:trace>
  <inkml:trace contextRef="#ctx0" brushRef="#br1" timeOffset="64595.26">13229 6308 0,'0'0'0,"-21"0"16,0 0-16,0 0 16,21 21-16,-22 0 0,22 21 0,-21-20 15,0 20-15,21 21 0,0-20 16,0-1-16,-21 0 0,21 1 0,-21-1 15,21 0-15,-21-20 0,21 20 0,0 0 16,0-21 0,0 1-16,0-1 0,0 0 0,0 0 15,21-21-15,0 0 16,0 0-16,0 0 0</inkml:trace>
  <inkml:trace contextRef="#ctx0" brushRef="#br1" timeOffset="64961.58">13335 6837 0,'21'0'31,"0"0"-15,0 0-16,1 0 0,-1 0 0,0 0 15,0 0-15,0 0 0,0-21 0,1 21 16,-1-21-16,0 21 0,0-22 15,0 22-15,-21-21 0,0 0 0,21 0 16,-21 0-16,0 0 16,0-1-16,-21 22 15,0 0-15,0 0 0,-21 0 16,20 22-16,1-22 0,0 21 16,-21 0-16,42 21 0,-21-21 0,-1 1 15,22-1-15,0 0 0,0 0 16,0 0-16,0 0 0,0 1 15,22-1-15,-1-21 0,21 21 16,-21-21-16,0 0 0,22 0 16,-22 0-16,0 0 0,21 0 15,-20 0-15,-1-21 0,0 0 0,0 21 16</inkml:trace>
  <inkml:trace contextRef="#ctx0" brushRef="#br1" timeOffset="65759.82">15219 6625 0,'21'-21'16,"-42"42"-16,63-63 0,-21 21 0,-21 0 15,21-1-15,-21-20 16,0 21-16,0 0 0,0 0 0,-21-22 16,0 22-16,0 0 0,0 0 15,0 0-15,-22-22 0,22 43 16,-21-21-16,21 0 0,-22 21 0,22 0 15,-21 0-15,21 0 0,-22 0 16,22 21-16,-21 0 0,-1 43 16,1-43-16,21 21 0,-43 64 15,43-64-15,0 1 0,0-1 16,21 0-16,0 1 0,0-1 0,0 0 16,0-20-16,0-1 0,0 0 0,0 0 15,21 0-15,0-21 0,0 0 16,1 0-16,-1 0 0,0 0 15,42 0-15,-41-21 0,20 0 0,0 21 16,-21-42-16,22 20 16,-1 1-16,-21 0 0,22-21 0,-22-1 15,0 1-15,0 21 0,0-21 0,0-1 16,-21 1-16,22 21 0,-22-22 16,0 22-16,0 0 0,-22 42 31,22 0-31,-21 1 0,21 20 15,-21-21-15,21 21 0,0 1 16,0-22-16,0 21 0,0-21 0,0 1 16,0 20-16,0 0 15,0-21-15,0 1 0,21-1 16,0-21-16,1 0 0,-1 21 16,0-21-16,0 0 0,0 0 15,0 0-15,1-21 0,20 0 0,21-1 16</inkml:trace>
  <inkml:trace contextRef="#ctx0" brushRef="#br1" timeOffset="66028.11">15769 6392 0,'0'0'0,"0"-42"0,0 21 0,0 0 0,0 0 16,0-1-16,0 1 0,-21 21 16,0 0-1,0 0-15,-1 0 0,22 21 0,-21-21 16,0 22-16,0-1 0,0 42 15,0-20-15,21-1 0,-22 0 16,1-21-16,21 22 0,0-1 16,0 0-16,0-20 0,0 62 15,0-63-15,0 1 0,21-1 16,1-21-16,-1 0 0,0 21 0,0-21 16,0 0-16,0 0 0,22 0 0,-22 0 15,21-21-15,-21 21 0,22-21 16,-22-1-16,21 1 0,1-21 15,-1 21-15,0-22 0</inkml:trace>
  <inkml:trace contextRef="#ctx0" brushRef="#br1" timeOffset="66299.31">16531 5884 0,'0'0'0,"0"-21"0,-21 21 15,0 0-15,0 0 16,-1 0-16,1 21 0,0 1 15,0-1-15,0 0 0,-22 21 16,22 1-16,0-22 0,0 21 0,0 0 16,0 1-16,-1-1 0,1 22 15,0-22-15,0 0 0,21 22 0,0-22 16,-21 0-16,21 1 0,-21 20 16,21-20-16,0-22 0,0 21 15,0-21-15,0 0 0,42-21 16,-21 0-16,0 0 15,0 0-15,1 0 0,-1 0 0,21 0 16,-21-21-16,22 0 0,-1 0 0</inkml:trace>
  <inkml:trace contextRef="#ctx0" brushRef="#br1" timeOffset="66543.32">16827 6265 0,'0'0'0,"-21"0"15,0 0-15,21 22 0,-21-22 16,0 21-16,-22 42 16,43-42-16,-21 1 0,-21 62 15,42-63-15,0 22 0,-21-22 16,21 0-16,0 21 0,0-20 0,0-1 16,0 0-16,0 0 0,0 0 15,0 0-15,21-21 16,0 0-16,0 0 15,0 0-15,1 0 0,20 0 0,-21-21 16,21 0-16</inkml:trace>
  <inkml:trace contextRef="#ctx0" brushRef="#br1" timeOffset="67271.91">17230 6392 0,'0'0'0,"0"-21"0,0-21 16,-22 42-1,1 0 1,0 0-16,0 21 0,0 0 16,21 0-16,-21 1 0,21-1 0,-22 0 15,22 21-15,0-21 0,0 1 16,-21-1-16,21 21 0,0-21 0,0 0 16,0 1-16,0-1 0,0 0 15,21-21 1,1 0-16,-1 0 15,-21-21 1,21 21-16,-21-21 0,0-1 16,0 1-16,0 0 0,0 0 0,0 0 15,21-22-15,-21 22 0,0-21 16,0 0-16,21 20 0,0 1 0,1-21 16,-1 21-16,0 0 0,0-1 15,0 22-15,22-21 0,-22 21 16,0 0-16,21 0 0,-21 0 0,22 0 15,-22 0-15,64 21 16,-64 1-16,0-1 0,0 21 16,-21-21-16,0 0 0,0 22 15,0-22-15,0 21 0,0-21 0,0 1 16,0 20-16,0-21 0,0 0 0,-21 0 16,0 1-16,0-22 0,21 21 15,-22-21-15,1 0 16,0 0-16,21-21 15,0-1 1,0 1-16,0 0 16,21 0-16,0 0 0,1 0 0,-1-1 15,0-20-15,0 21 0,0-21 0,0 20 16,1-20-16,-1 21 0,21-21 16,-21 20-16,0 1 0,1 0 0,20 21 15,-21 0-15,21 0 0,-20 0 16,-22 21-16,21 0 15,-21 1-15,21-1 0,-21 21 16,0-21-16,0 22 0,0-1 0,0-21 16,0 21-16,0-20 0,-21 20 0,0-21 15,-1 0-15,1 0 0,21 1 16,-21-1-16,21 0 0,-21-21 0,21 21 16,-21-21-1,42 0 1,-21-21-1</inkml:trace>
  <inkml:trace contextRef="#ctx0" brushRef="#br1" timeOffset="67703.27">18669 6287 0,'0'0'0,"21"-22"0,0-41 15,-21 42 1,-21 21-1,-127 0 1,127 0-16,-22 0 16,1 21-16,21 0 0,-21-21 0,20 21 15,1 0-15,0-21 0,21 22 0,0-1 16,0 0-16,0 0 16,21-21-16,0 0 0,1 21 15,-1-21-15,21 0 0,-21 0 16,22 21-16,-22-21 0,21 22 0,22-1 15,-43-21-15,21 21 16,-21-21-16,0 21 0,1 0 16,-1 0-16,-21 1 0,0-1 15,0 0-15,0 0 0,-21 0 16,-1-21-16,1 21 0,0 1 16,-21-22-16,21 0 0,-22 21 0,22-21 15,-21 0-15,-43 0 0,43 0 16,-1 0-16,22 0 0,-21 0 15,21 0-15,0 0 0,-22 0 16,22 0-16,0-21 16,21-1-16,0 1 0,0 0 15,0 0-15,0 0 0</inkml:trace>
  <inkml:trace contextRef="#ctx0" brushRef="#br1" timeOffset="67940.31">17611 5779 0,'0'0'0,"-64"0"16,43 0-1,0 0-15,21 21 31,-21-21-15,-1 0-16,22 21 16,-21-21-16,0 0 0</inkml:trace>
  <inkml:trace contextRef="#ctx0" brushRef="#br1" timeOffset="68186.84">16256 6138 0,'0'0'0,"21"0"16,0 0-16,0 0 0,1 0 16,41 0-16,-21 0 0,1 0 15,-1-21-15,0 21 0,1 0 16,-1 0-16,22 0 0,-22 0 15,-21-21-15,0 21 0,0 0 16</inkml:trace>
  <inkml:trace contextRef="#ctx0" brushRef="#br1" timeOffset="69683.58">2519 8805 0,'21'0'0,"-21"-21"0,0 0 16,21 0-16,-21 0 15,0 0-15,0-1 16,0 1-16,0 0 0,-21 21 15,0-21-15,0 0 0,-22 21 16,22-21-16,-21 21 0,-43-22 16,43 22-1,21 0-15,-22 0 0,22 0 0,0 0 16,-43 22-16,43-1 16,0 0-16,21 0 0,-21 0 0,0 22 15,0 20-15,21-21 16,0 1-16,-22 41 0,22-62 15,0 20-15,0 0 16,0-21-16,0 1 0,0-1 0,0 0 16,0 0-16,22-21 0,-1 0 15,0 0-15,0 0 0,0-21 16,0 0-16,1 0 0,20-1 16,-21 1-16,0-21 0,0 21 15,1-22-15,20 22 0,-21-21 0,0 0 16,-21 20-16,21 1 0,-21-21 15,22 21-15,-22 0 0,0-1 0,0 1 16,0 42 15,0 1-31,0-1 0,0 0 16,0 42-16,0-20 0,0-1 16,0-21-16,21 22 0,0-22 15,0 21-15,-21-21 0,21 0 16,0 1-16,1-1 0,-1 0 15,0-21-15,0 0 0,43 0 16,-43 0-16,21 0 0,0-21 0,-20 0 16,20-1-16,0 1 0,1 0 15,-1-21-15,-21 21 0,21-22 0,-20 1 16,20 21-16,-21-22 0,0 1 16,0 0-16,-21-1 0,22-41 15,-22 41-15,0 22 0,21-21 0,-21 0 16,0 20-16,0 1 0,0-21 15,0 21-15,0 42 32,-21 0-32,21 21 0,-22-20 0,22 20 15,-21-21-15,21 21 0,0 1 0,0-1 16,-21 22-16,21-22 0,0 0 16,0 1-16,0-1 0,0 0 0,0 1 15,0-22-15,0 21 0,0-21 16,0 0-16,21-21 0,-21 22 0,21-22 15,1 0-15,-1 0 16,0 0-16,0 0 16,-21-22-16,21 1 0</inkml:trace>
  <inkml:trace contextRef="#ctx0" brushRef="#br1" timeOffset="69908.31">2963 8700 0,'0'21'0,"21"-21"31,1 0-15,-1 0-16,0 0 0,0 0 0,21-21 16,-20 21-16,20-22 0,-21 22 15,21-21-15,1 21 0,-1-21 16,0 21-16,1-21 0,-1 0 0,0 21 15,1-21-15,20 21 0</inkml:trace>
  <inkml:trace contextRef="#ctx0" brushRef="#br1" timeOffset="70479.27">5440 8615 0,'84'-42'16,"-62"20"-16,-22 1 16,21 0-16,0 0 0,0 0 15,0 0-15,-21-1 0,0 1 0,0 0 16,0 0-16,0 0 0,0 0 0,-21 21 15,0-22-15,0 22 16,0 0-16,-22 0 0,-41 0 0,62 22 16,-20-22-16,-43 42 15,64-21-15,0 0 0,-21 0 16,21 1-16,21-1 0,0 21 0,0-21 16,0 0-16,0 1 0,0 20 0,0-21 15,21 0-15,-21 0 0,21 1 16,21 20-16,-21-21 0,1 0 0,20 0 15,-21 1-15,21-1 0,-20 0 0,20 0 16,-21 0-16,0 0 0,0 1 16,1-1-16,-22 0 0,0 0 15,0 0-15,-22 0 0,-20 1 16,0-22-16,21 0 0,-22 21 16,-63-21-16,64 0 15,-21 0-15,-43 0 0,63 0 16,1-21-16,0-1 0,-1 1 15,1 21-15,-21-63 0,41 42 16,22-1-16,0 1 0,0 0 16,0 0-16,0 0 0,0 0 15,0-1-15,22 1 0,20 21 0,21-42 16,-41 42-16,20 0 0,0-21 16,1 21-16</inkml:trace>
  <inkml:trace contextRef="#ctx0" brushRef="#br1" timeOffset="71724.13">6244 8805 0,'0'0'0,"21"0"0,-21-21 0,0 0 16,0 0-16,0 0 0,0 0 15,0-1-15,0 1 0,0 0 16,0 0-16,-21 0 0,21 0 16,-21 21-16,0-22 0,0 1 0,-1 21 15,1 0-15,0 0 16,0 0-16,-21 0 0,20 0 0,-20 21 16,21 1-16,-21-1 0,-43 85 15,43-64-15,20 0 16,1 1-16,21-1 0,0 0 0,-21 22 15,21-22-15,0-21 0,0 0 16,21 1-16,-21-1 0,21 0 16,22-21-16,-22 0 0,21 0 0,-21 0 15,22 0-15,-22 0 0,21 0 0,64-42 16,-64 20 0,-20 1-16,20-21 0,-21 21 0,0 0 15,22-43-15,-22 22 16,0 21-16,-21-22 0,0 1 15,0 21-15,0-22 16,0 22-16,0 0 0,0 0 0,0 0 16,-21 21-1,0 21-15,21 0 0,-22 0 16,22 0-16,0 1 0,0 20 0,0-21 16,0 21-16,0-20 0,0 20 15,0-21-15,0 21 0,0-20 0,22-1 16,-1 0-16,-21 0 0,21 0 15,0-21-15,0 0 0,0 0 0,1 0 16,-1 0-16,0 0 0,0 0 16,21 0-16,-20-21 0,-1 0 15,0 0-15,0 0 0,-21-1 0,21 1 16,0-21-16,1 21 0,-22-22 16,0 22-16,21-21 0,-21 21 0,21-22 15,-21 1-15,0 21 0,0 0 16,21 21-16,-21 21 31,0 0-31,0 0 0,0 0 16,0 1-16,0 20 0,0-21 0,0 21 15,-21-20-15,21-1 0,0 21 16,0-21-16,0 0 0,0 1 0,0-1 16,0 0-16,0 0 15,0-42 16,0 0-31,0 0 16,0-1-16,0 1 0,0 0 0,21 0 16,0 0-16,0-22 0,-21 22 0,22-21 15,-1 21-15,0 0 0,21-22 16,-21 22-16,1 0 0,-1 0 16,0 21-16,0-21 0,0 21 0,0 0 15,1 0-15,-22 21 16,21 0-16,-21 0 0,21 0 15,-21 0-15,0 1 0,21 20 16,-21 0-16,0-21 0,0 1 16,0-1-16,0 0 0,0 21 15,0-21-15,0-42 47,0 0-47,0 0 0,0 0 16,21 0-16,0-1 0,1 1 15,-1-21-15,0 21 0,21-22 0,-21 22 16,22 0-16,-22-21 0,21 21 16,-21-1-16,22 22 0,-1-21 15,-21 21-15,0 0 0,1 0 0,-1 0 16,0 21-16,-21 1 0,0-1 16,0 21-16,0-21 0,0 0 15,0 1-15,0 41 0,-21-42 16,0 0-16,21 22 0,0-22 15,-22 0-15,22 0 0,-21-21 16,21 21-16,-21-21 0,42-21 47,0 21-47,1-21 16</inkml:trace>
  <inkml:trace contextRef="#ctx0" brushRef="#br1" timeOffset="72143">7916 8700 0,'-21'0'0,"42"0"32,0 0-17,1 0-15,-1-22 0,0 22 0,-21-21 16,21 21-16,0-21 0,0 21 15,22-21-15,-22 0 16,0 0-16,-21-1 0,0 1 16,0 0-16,0 0 0,0 0 15,-21 21 1,0 0-16,0 0 0,-1 0 16,1 0-16,0 21 0,0 0 15,0 0-15,0 0 0,-1 1 0,1 20 16,0-21-16,21 21 0,0 1 15,0-1-15,0-21 0,0 0 16,0 1-16,0-1 0,0 0 16,21 0-16,0-21 0,1 0 15,-1 0-15,0 0 0,0 0 0,0 0 16,0 0-16,1 0 0,-1 0 16,0 0-16,0-21 0,0 0 15,22 0-15,-43-1 16,0 1-16,21 0 0</inkml:trace>
  <inkml:trace contextRef="#ctx0" brushRef="#br1" timeOffset="73984.41">9779 8657 0,'-21'0'0,"21"21"32,21-21-17,0 0-15,0-21 16,0 0-16,1 21 0,-1-21 15,0 0-15,21 0 0,-21-1 0,1 1 16,-1 0-16,0 0 0,-21-21 0,21 20 16,0-20-16,0 0 0,-21-85 15,22 84 1,-22-20-16,0 21 0,21-1 0,-21 1 16,0 21-16,0 0 0,0-1 0,0 1 15,0 0-15,-21 21 16,-1 0-16,1 0 15,0 0-15,0 64 0,0-43 16,21 21-16,0 0 16,0 1-16,-21-1 0,21 0 0,-22 22 15,22-22-15,-21 1 0,21 62 16,0-62-16,0-1 0,0-21 16,0 22-16,0-22 0,0 63 15,21-62-15,1-22 0,-1 21 16,0-21-16,0 0 0,43 0 15,-43 0-15,21 0 0,-21-21 16,22-1-16,-1 22 0,-21-21 0,21 0 16,1 0-16,-22 0 0,21 0 15,-21-22-15,1 22 0,20 0 0,-21-21 16,-21 20-16,21 1 0,-21 0 0,21 0 16,-21 0-16,0 0 15,-21 21 1,0 21-1,0 0-15,21 0 16,0 21-16,-21-20 0,21-1 0,0 0 16,0 0-16,-21 0 0,21 22 15,0-22-15,0 0 0,0 0 16,0 0-16,21 0 0,0-21 0,0 22 16,0-22-16,0 0 0,22 0 15,-22 0-15,21 0 0,-21 0 16,22 0-16,-1 0 0,-21-22 0,22 1 15,-1 21-15,0-21 0,43-42 16,-64 41-16,0-20 16,0 21-16,1-21 15,-1-1-15,-21 22 0,0 0 0,0-21 16,-21 42 0,-1 0-1,1 21-15,21 0 0,0 0 0,-21 0 16,0 0-16,21 1 0,-21-1 0,21 21 15,0-21-15,-21 0 0,21 1 16,-22-1-16,22 0 0,-21 0 16,21 0-16,0 0 0,0 1 15,0-44 17,21 1-17,1 0-15,-1 21 0,-21-21 16,21 0-16,0 0 0,0-22 0,0 22 15,1 0-15,-1-21 0,0 20 0,42-41 16,-41 42-16,-1 0 16,0-1-16,0 22 0,0 0 0,0 0 15,1 0-15,-22 22 0,21-22 16,-21 21-16,0 0 0,0 0 16,0 21-16,0-20 0,0-1 15,21 42-15,-21-42 16,0 1-16,0-1 0,0 0 0,21 0 15,-21 0-15,21-21 16,0 0 0,1-21-1,-1 0 1,-21 0-16,21 21 0,0-21 16,-21-1-16,21 1 0,22-42 15,-22 42-15,0-1 0,0-20 16,0 21-16,0 0 0,1 0 15,20-1-15,-21 1 0,21 0 0,-20 21 16,41 0-16,-42 0 16,22 21-16,-22 0 0,-21 1 15,0-1-15,0 0 0,0 0 0,0 0 16,0 22-16,0-1 16,0-21-16,-21 0 0,21 0 0,0 1 15,0 41-15,0-42 16,0 0-16,21-21 15,21 22 1,-21-22-16,0 0 0,22 0 0,-22 0 16,21 0-16,-21 0 0,64-43 15,-64 43-15,22-21 0,-22 0 16,21 0-16,-21 0 0,22-1 0,-22 1 16,0 0-16,0-21 0,0 21 0,-21-1 15,21-20-15,1-43 16,-22 64-16,0 0 0,0-21 15,-22 42-15,1 0 16,0 0-16,-21 21 16,42 0-16,-21 0 0,-1 0 15,1 1-15,0 41 0,0-21 16,21-20-16,0-1 0,0 21 0,0-21 16,0 22-16,0-22 0,21 0 15,0 0-15,0-21 0,1 21 16,-1-21-16,21 0 0,-21 0 15,0 0-15,1 0 0,20 0 16,-21 0-16,0 0 0,22-21 0,-22 21 16,21-21-16,-21 21 0,22-21 0,-22 0 15,0-1-15,0 1 0,21-21 16,-20 21-16,-1 0 0,-21-22 0,21 1 16,-21 21-16,0-22 0</inkml:trace>
  <inkml:trace contextRef="#ctx0" brushRef="#br1" timeOffset="74314.97">11007 7705 0,'0'0'0,"0"-21"79,-22 21-1,1 0-78</inkml:trace>
  <inkml:trace contextRef="#ctx0" brushRef="#br1" timeOffset="74643.32">9927 8192 0,'0'0'0,"21"0"31,0 0-31,22 0 0,-1-22 16,-21 22-16,22-21 0,-1 21 15,0-21-15,1 0 0,-1 21 0,0-21 16,1 0-16,-1 21 0,43-22 15,-64 22-15,0-21 16,0 21 0,-42 0 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9T03:17:56.57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0 10181 0</inkml:trace>
  <inkml:trace contextRef="#ctx0" brushRef="#br0" timeOffset="1308.36">529 10626 0,'-85'0'31,"64"0"-31,0 0 0,0 0 0,0 0 16,0 0-16,-1 0 0,1 0 16,0 0-16,63 0 31,1 0-31,-1 0 15,0 21-15,22-21 0,-22 21 0,43-21 16,-22 0-16,1 0 0,21 0 16,-1 0-16,107 0 15,-85 0-15,-22 0 0,107 0 16,-107 0-16,65 0 16,-107 0-16,21 0 0,1 0 15,-43 0-15,0 0 0,0 0 0,1 0 16,-22-21-16,0 0 15,0 0 1,-22 21-16,1-22 0,0 22 16,0 0-16,0-21 0,0 21 0,-1 0 15,1 0-15,0-21 0,-21 21 16,21 0-16,-1 0 0,1 0 0,0 0 16,0 0-16,42 0 46,0 0-46,22 0 0,-22 0 0,0 0 16,21 0-16,-21 0 0,1 0 16,20 0-16,-21 0 0,0 0 0,0 0 15,1 21-15,-1-21 0,0 21 16,0-21-16,-21 22 0,0-1 16,0 0-1,0 0-15,-21 0 0,21 0 0,-21 1 16,-22-1-16,22-21 0,0 21 15,-21 0-15,-1 0 0,22 0 0,-21 1 0,21-22 16,0 21-16,-43 0 16,64 0-16,-21-21 15</inkml:trace>
  <inkml:trace contextRef="#ctx0" brushRef="#br0" timeOffset="1825.78">3323 10329 0,'0'0'0,"0"-21"0,0 0 0,0 0 15,0 0-15,0 0 0,0-1 16,0 44 15,-21-1-31,21 0 16,-21 21-16,0 1 0,21-1 0,-22 0 16,1 1-16,21 20 0,-21-21 15,0 1-15,21-1 0,-64 85 16,64-85-16,0 1 0,-21-22 15,21 0-15,-21 21 0,21 1 16,0-22-16,0 0 16,0-42 15,0 0-31,0 0 16,0-22-16,0 22 0</inkml:trace>
  <inkml:trace contextRef="#ctx0" brushRef="#br0" timeOffset="2489.02">3090 10456 0,'0'0'0,"0"-42"0,-21 21 0,0-21 16,21 20-16,0-20 15,0 21-15,0-21 0,0 20 16,0 1-16,21 21 0,21-42 16,-20 21-16,20 21 0,0 0 0,-21-21 15,22 21-15,20 0 0,-20 0 0,-1 0 16,0 21-16,1 0 0,-22 0 0,21 0 15,-21 0-15,0 1 0,1-1 16,-22 21-16,0-21 0,0 22 0,-22 20 16,1-21-16,0-20 0,-64 41 15,43-21-15,0-20 16,-43 20-16,43-21 0,-1 0 0,1-21 16,0 21-16,21-21 0,-22 0 0,22 0 15,0 0-15,0 0 16,0 0-16,21-21 15,0 0-15,0 0 16,0 0-16,0 0 0,21 21 16,-21-22-16,21 22 0,0 0 15,0 0-15,0 0 0,-21 22 16,22-22-16,-1 21 0,0 0 16,0 0-16,-21 0 0,0 0 0,21 43 15,0-43-15,-21 0 0,0 22 16,22-22-16,-22 0 0,21 0 15,0 0-15,0 0 0,0 1 16,0-22-16,1 0 16,-1 0-16,21 0 0,-21 0 0,22 0 15,-22 0-15,21 0 0,-21-22 0,22 22 16,20-42-16,-42 21 0,22 0 16,-1-22-16,-21 22 0,0 0 15,22-42-15,-43 41 16,0 1-16,0 42 31,-22 1-15,22-1-16,-21 0 0,0 0 0,0 0 15,21 0-15,0 1 16,-21-1-16,21 0 0,-21 0 16,21 0-1,0-42 16</inkml:trace>
  <inkml:trace contextRef="#ctx0" brushRef="#br0" timeOffset="2657.04">3958 10499 0,'0'0'15,"-21"-43"1,0 43-16,21 22 31,21-1-15,0-21-16,0 21 0,0-21 15</inkml:trace>
  <inkml:trace contextRef="#ctx0" brushRef="#br0" timeOffset="3370.8">4614 10732 0,'21'-106'31,"-21"85"-31,0-1 0,0 1 16,0 0-16,0 0 0,-21 0 15,0 21-15,0 0 0,0 0 0,-22 0 16,22 0-16,-21 0 0,21 0 15,-85 63-15,64-42 0,20 22 16,1-22-16,0 21 16,0-21-16,-21 43 0,42-22 15,-22-21-15,22 22 0,0-1 0,0-21 16,0 0-16,43 1 16,-22-1-16,0-21 0,43 0 15,-22 0-15,-21 0 0,21 0 16,-20-21-16,20 21 0,0-22 0,-21 1 15,22 0-15,-22 0 0,0 0 0,21-22 16,-20 22-16,-1 0 0,21-21 16,-42 21-16,0-1 0,0-20 15,0 21 1,-21 21 0,0 21-16,0 0 0,-1 0 15,1 1-15,0 20 16,21-21-16,-21 21 0,0 1 0,21-22 15,-21 42-15,-22 43 0,43-63 16,0 20-16,-21 1 0,0-1 0,21 1 16,-21 20-16,21-20 0,0-1 15,0 1-15,0-1 0,-21 64 16,21-42-16,0-22 0,-22 64 16,22-84-16,0 20 0,-21-20 15,0-1-15,0 0 0,-43 64 16,43-85-16,0-21 0,-21 21 0,-1-21 15,22 0-15,-21 0 0,0 0 16,-1-21-16,-20 0 0,-43-42 16,64 41-16,-22-20 0,22 0 15,-22-1-15,22 1 0,0 0 0,-1-1 16,1-41-16,21 63 0,21-22 16,0 1-16,0 0 0,0 20 0,0-20 15,21 21-15,0-21 0,0-1 16,127-84-16,-105 85 15,20 0-15,1-22 0</inkml:trace>
  <inkml:trace contextRef="#ctx0" brushRef="#br0" timeOffset="3710.55">5249 10372 0,'0'0'0,"-21"0"16,0 0-16,0 21 0,21 21 16,-21-21-16,-1 22 0,22-22 15,-21 21-15,21-21 0,-21 22 16,0-1-16,0-21 0,0 22 0,21-22 16,-22 21-16,1-21 0,21 0 15,-21 22-15,21-22 0,-21 0 16,21 0-16,0 0 15,0-42 17,0 0-32,21 0 0,0 0 15,-21 0-15,21-1 0,1 1 16,-1 0-16,0-21 0,-21 21 16,21-1-16,0 1 0,0 0 0,-21 0 15,0 0-15</inkml:trace>
  <inkml:trace contextRef="#ctx0" brushRef="#br0" timeOffset="4129.01">5270 10943 0,'64'21'31,"-43"1"-31,43-22 16,-22 0-16,-21 0 15,0-22-15,0 1 0,22 21 0,-22-21 16,21-21-16,-21 21 0,1-22 15,-1 22-15,0-21 0,-21-1 16,21 1-16,0 0 0,0-22 16,1 22-16,-1 0 0,0-22 0,0 22 15,0-1-15,-21 1 0,21 0 16,-21 21-16,0-1 0,-21 44 31,0-1-31,0 0 0,0 0 16,0 21-16,-1 1 0,1-1 15,0 0-15,0 1 0,0-1 0,21 0 16,-21 1-16,21-1 0,0 0 0,0 22 16,0-22-16,0-21 0,0 1 15,0-1-15,0 0 0,21 0 16,0-21-16,0 0 16,0 21-16,0-21 0,1 0 15,-1 0-15,42-21 0,-42 21 16,1-21-16,-1 21 0,0-21 15,0 0-15,21-22 0,-20 22 16,-1 0-16</inkml:trace>
  <inkml:trace contextRef="#ctx0" brushRef="#br0" timeOffset="4328.2">5588 10520 0,'0'0'0,"0"21"15,21-21 1,0 0 0,0 0-16,1 0 0,-1 0 15,0 0-15,21 0 0,-21 0 0,1-21 16,-1 21-16,0 0 0,0 0 0,0-21 16,22 0-16</inkml:trace>
  <inkml:trace contextRef="#ctx0" brushRef="#br0" timeOffset="4769.18">5143 10689 0,'0'0'0,"22"0"0,-1 0 15,0 0-15,0 0 0,0 0 16,-21 21-16,21-21 0,1 22 16,-1-22-16,21 42 15,-42-21-15,21-21 0,-21 21 16,0 0-16,0 1 0,0-1 15,-21-21-15,0 0 16,0 21-16</inkml:trace>
  <inkml:trace contextRef="#ctx0" brushRef="#br0" timeOffset="5737.05">6879 10520 0,'0'0'0,"21"0"0,-21-21 16,21 0-16,-21-1 15,0 1-15,0 0 16,-21 21 0,0 0-16,0 0 0,0 21 15,0-21-15,-1 21 0,1 1 16,0 20-16,0-21 0,-43 85 16,43-85-16,0 21 0,21-20 15,0 20-15,-21-21 0,21 43 16,0-43-16,0 0 0,0 21 15,21-21-15,21 1 16,-20-1-16,-1-21 0,21 0 0,22 0 16,-22 0-16,85 0 15,-85 0-15,1-21 16,-1-1-16,-21 1 0,21 0 0,1-21 16,-1-22-16,0 22 0,-20 0 15,-1-1-15,0-20 0,0 20 16,0-20-16,-21 21 0,0-22 0,21 22 15,-21-22-15,22 43 0,-22 0 16,0 0-16,0 42 31,-22 0-31,22 0 16,-21 22-16,0-1 0,21 0 16,0 1-16,-21-1 0,0 64 15,21-64-15,-21 0 0,21-20 0,0 62 16,0-63-16,0 22 0,0-22 15,0 0-15,0 0 0,21 0 16,0 1-16,0-22 0,21 21 16,-20-21-16,-1 0 15,0 0-15,0-21 0,0 21 0,0-22 16,1 1-16,-1 0 0,0 0 16,0 0-16,0 0 0,0-1 0,1 1 15,-22 0-15,0 0 0,21 0 16,-21 42 15,-21 0-31,21 0 16,0 0-16,0 1 15,-22-1-15,22 0 0,0 0 16,0 0-16,0 0 16,0-42 15,0 0-16</inkml:trace>
  <inkml:trace contextRef="#ctx0" brushRef="#br0" timeOffset="5912.87">7937 10541 0,'0'0'0,"-42"0"16,21 0-16,0 0 0</inkml:trace>
  <inkml:trace contextRef="#ctx0" brushRef="#br0" timeOffset="6237.02">8318 10478 0,'0'0'0,"0"-22"0,-42 1 0,21 21 15,21 21-15,-42 1 16,20-22-16,-20 0 16,21 21-16,21 0 0,-21 0 15,0 0-15,21 0 0,-22 1 16,22-1-16,0 0 0,0 21 0,0-21 15,0 1-15,-21 20 0,21-21 16,0 0-16,0 22 0,0-22 16,0 0-16,0 0 0,21-21 15,1 0-15,-1 21 0,0-21 16,0 0-16,43 0 16,-43 0-16,21 0 0,-21 0 0,0-21 15,22 21-15,-22-21 0,0 0 0,0 0 16,22-1-16,-22 1 0,21 0 15,-42-21-15</inkml:trace>
  <inkml:trace contextRef="#ctx0" brushRef="#br0" timeOffset="6938.33">8805 10287 0,'0'0'0,"0"-42"0,21 21 0,-21-22 16,0 22-16,22 0 0,-22 0 16,-22 42-16,1-21 0,21 42 15,-42-42-15,21 21 16,21 1-16,-21 20 0,21 0 0,0 1 15,-22-1-15,1 0 0,0 1 0,21-1 16,-21 0-16,21 1 0,0-1 0,-21 0 16,21 1-16,-21-22 0,21 0 0,-22 21 15,22-21-15,-21 1 0,21-1 16,0 21-16,0-21 16,0-42 30,21 0-46,-21 0 16,22 0-16,-1-1 0,0 1 16,0-21-16,0 21 0,0 0 0,1-1 15,-1 1-15,0 0 0,21 0 0,-21 0 16,22-22-16,-22 22 0,21 21 16,-21 0-16,1 0 0,-1 0 15,-21 21-15,0 1 16,0-1-16,0 0 0,0 0 15,0 0-15,0 0 0,-21-21 0,-1 22 16,1-1-16,0-21 0,0 0 0,0 21 16,0-21-16,-22 0 0,22 0 15,0 0-15,0 0 0,0 0 16,-1 0-16,1 0 0,0 0 16,0 0-16,0 0 0,0 0 15,21 21 1,0 0-1,0 0-15,21 1 16,0-1-16,0 0 0,0 0 16,0 0-16,1-21 0,-1 21 15,21-21-15,-21 0 0,0 0 16,22 22-16,-22-22 0,0 0 16,21 0-16,1 0 0,-22 0 15,42-43-15,-41 43 0,-1-21 16,0 21-16,0-21 0,-21-21 15,21 42-15,0-22 16,1 1-16,-44 21 0,1 0 31,0 0-31,-21 0 16,21 0-16,-1 0 0,1 21 0,-21 1 16</inkml:trace>
  <inkml:trace contextRef="#ctx0" brushRef="#br0" timeOffset="7568.91">6054 11303 0,'0'0'0,"0"-21"0,0 0 16,0 0-16,-22-1 0,22 1 15,-21 21-15,21 21 31,0 1-15,0-1-16,0 21 0,0 0 0,0 1 16,0-1-16,0 0 0,0 1 15,0 20-15,-21-20 0,21 20 16,-21-21-16,0 22 0,21-22 0,-21 22 16,-1-1-16,22-20 0,-21 20 0,0-21 15,0 22-15,21-22 0,-21 1 16,0-1-16,21-21 0,0 21 0,-22-20 15,22-1-15,-21 0 0,0 21 16,21-21-16,0-42 47,0 0-47,0 0 0,0 0 16</inkml:trace>
  <inkml:trace contextRef="#ctx0" brushRef="#br0" timeOffset="7864.6">5503 12086 0,'0'0'15,"-21"-21"-15,21 0 0,0 0 16,-21 21 0,42 21-1,0-21-15,0 21 16,1 0-16,-1 0 15,0 1-15,0 20 0,0-21 0,22 0 0,-22 22 16,0-22-16,0 0 0,0 42 16,0-41-16,-21-1 0,22 0 15,-22 0-15,0 0 0,0 0 16,0 1-16,21-22 0,-21 21 16,21-21-16,0 0 31,0 0-31,0 0 0,-21-21 0,22 21 15,-1-22-15</inkml:trace>
  <inkml:trace contextRef="#ctx0" brushRef="#br0" timeOffset="8108.52">6329 12065 0,'0'0'0,"0"-21"0,0 0 16,0 0-16,0-1 15,-43 44 1,22-1-16,0 0 15,0 0-15,-21 0 0,20 22 0,-20-22 16,21 21-16,-21-21 0,-1 22 16,22-22-16,-21 21 0,21-21 0,-1 22 15,-20-22-15,21 0 0,21 0 0,-21 0 16,0 0-16,-1 1 16</inkml:trace>
  <inkml:trace contextRef="#ctx0" brushRef="#br0" timeOffset="12309">2032 13610 0,'0'-21'15,"0"42"-15,0-63 0,0 21 0,0 0 16,0-1-16,0 1 0,0 0 0,-21 21 16,21-21-16,-21 0 0,-1 21 31,1 0-31,0 0 0,0 0 16,21 21-16,-21 0 0,0 0 15,-1 0-15,22 22 0,-42 20 16,42-20-16,-21-1 0,21 0 15,0 1-15,-21-1 0,21 0 0,0 1 16,0-22-16,0 21 0,0 0 16,0-20-16,0 20 0,0-21 0,0 0 15,21-21-15,0 21 0,0 1 0,0-22 16,1 0-16,-1 0 0,42 0 16,-20-22-16,-22 1 0,21 21 15,-21-21-15,22 0 16,-1-21-16,0 20 0,1 1 0,-22-21 15,21 0-15,-21-1 0,0 22 16,1-21-16,-1-1 0,-21 1 0,0 0 16,0-43-16,-21 43 15,-1 21-15,-41-22 0,42 22 16,-22 21-16,22 0 16,-21 0-16,21 0 0,-22 0 0,22 0 15,0 0-15,-21 21 0,-1 22 16,22-22-16,21 0 0,-21 0 0,0 0 15,21 0-15,0 1 0,0 41 16,0-42-16,0 0 16,0 1-16,21-22 0,0 21 0,0 0 15,1-21-15,-1 0 0,21 0 0,-21 0 16,22 0-16,-1 0 0</inkml:trace>
  <inkml:trace contextRef="#ctx0" brushRef="#br0" timeOffset="12677.44">2773 13547 0,'0'-21'16,"0"42"-16,0-64 0,-21 43 31,-1 22-15,1-22-16,21 21 0,-21 21 15,0-21-15,0 22 0,0-1 0,-1 0 16,1 1-16,0-1 0,0 21 15,0-20-15,0 20 0,-1 1 0,1-1 16,-21 1-16,21 20 0,-43 65 16,43-65-16,-42 64 15,20-84-15,22 21 0,0-22 0,-43 64 16,43-63-16,0-22 16,0 21-16,21-20 0,0-1 15,-21 43-15,21-64 0,0 0 0,0 0 16,0 0-16,0-42 31,21 0-31,-21 0 16,21-21-16,0 20 0,-21-20 0,21-21 15,1 20-15,-1-20 0,0 20 0,0-20 16</inkml:trace>
  <inkml:trace contextRef="#ctx0" brushRef="#br0" timeOffset="13012.7">2476 14012 0,'0'0'0,"0"-21"0,0-21 0,0 21 16,0 0-16,0-1 0,0-20 0,0 0 15,22 21-15,-22-1 16,21 1-16,21 0 0,-21 0 0,22 0 16,-22 0-16,21 21 0,0-22 15,43 22-15,-43 0 0,1 0 16,-1 0-16,-21 22 0,22-1 0,-22 0 15,0 0-15,0 21 0,-21-20 16,0 20-16,0-21 0,0 0 0,0 22 16,0-22-16,-21 21 0,0-21 15,0 0-15,-1 1 0,-20-1 16,21-21-16,0 21 0,0-21 16,-1 0-16,1 21 0,0-21 0,0 0 15,21-21 16,0 0-31,21 0 16,-21-1-16</inkml:trace>
  <inkml:trace contextRef="#ctx0" brushRef="#br0" timeOffset="15734.03">3260 13949 0,'21'0'32,"0"0"-17,0 0-15,0 0 0,0 0 0,1 0 16,-1-21-16,0 21 16,0-21-16,0-1 0,0 22 0,1-21 15,-1 0-15,0 0 0,0 0 0,-21 0 16,0-1-16,0 1 15,0 0-15,0 0 0,-21 21 16,0 0-16,0 0 0,-1 0 16,1 0-16,0 0 0,0 0 0,-21 42 15,20-21-15,1 1 16,0 20-16,0-21 0,0 21 0,21-20 16,0-1-16,0 21 0,0-21 15,0 0-15,0 1 0,0-1 0,21-21 16,0 21-16,0-21 0,0 0 15,22 0-15,-1 0 0,-21 0 16,22 0-16,-22 0 0,21 0 0,0-21 16,-20 21-16,20-21 0,-21-1 15,21 1-15,-20 0 0,-1 0 16,21 0-16,-21 0 0,0-22 16,1 22-16,-1 0 0,0 0 0,-21 0 15,21-1-15,-21 1 16,0 42-1,0 1-15,0-1 16,-21 0-16,0 21 0,21-21 16,0 1-16,-21 20 0,-1-21 0,22 0 15,-21 0-15,21 22 0,0-22 16,0 0-16,-21 0 0,21 0 16,0-42 15,0 0-16,0 0-15,0 0 0,21 0 0,-21-1 16,21 1-16,1-21 0,-22 21 16,21-22-16,0 22 0,0-21 0,0 21 15,22-22-15,-22 22 0,0 0 16,0 0-16,0 0 0,0 0 0,1 21 16,-1 0-16,-21 21 15,21 0-15,-21 0 0,21 0 16,-21 0-16,0 1 0,0 20 0,0-21 15,0 0-15,0 22 0,0-1 16,21-21-16,-21 0 0,0 0 16,21 1-16,1-1 0,-1 0 15,0 0-15,42-21 16,-20 0-16,-22 0 0,0 0 16,21 0-16,-20 0 0,-1 0 15,42-42-15,-42 42 0,1-21 16,-1-1-16,0 1 0,0 0 15,0 0-15,-21 0 0,0-22 0,21 22 16,-21 0-16,22 0 0,-22 0 16,0 0-16,0-1 15,0 44 79,0-44 31,-22 22-62,1-21-32,0 21 109,0 0-93,21-21 31,-21 42 1,21 0-64,-21 1-15,21-1 16,0 0-16,0 0 0,0 0 0,0 0 15,0 1-15,0-1 0,0 0 16,0 0-16,0 0 0,0 0 0,0 1 16,0-1-16,21 0 0,0 0 15,21-21 1,-21 0-16,1 0 0,-1 0 0,0 0 16,21 0-16,-21 0 0,1 0 15,20 0-15,-21 0 0,21-21 0,-20 21 16,20-21-16,-21 0 0,21-22 15,-20 22-15,-1 0 0,0 0 0,0 0 16,0-1-16,-21 1 0,0 0 16,0-21-16,0 21 0,0-1 15,0 1-15,-21 42 32,21 1-32,0-1 15,-21 0-15,21 0 0,-21 0 0,21 22 16,0-22-16,0 0 0,0 0 15,-21 0-15,21 0 0,0 1 0,0-1 16,-22 0-16,22 0 16,0-42 31,0 0-47,22 21 15,-22-21-15,21-1 0,-21 1 0,21 0 16,0-21-16,0 21 0,0-1 15,1 1-15,41-42 16,-42 42-16,0-1 0,1 22 16,-1 0-16,-21 22 15,0-1-15,0 0 0,0 0 16,0 0-16,0 0 0,21 1 16,-21-1-16,0 0 0,21 0 0,21 21 15,-20-20-15,-1-1 16,0 0-16,21-21 0,1 21 0,-22-21 15,21 0-15,0 0 0,1 0 16,105 0-16,-106 0 16,1-21-16,-1 0 0,0 21 0,-21-21 15,22-1-15,-22 1 0,0-21 16,0 21-16,0 0 0,-21-22 16,0 22-16,0 0 0,0-21 0,0 20 15,0 1-15,0-21 0,-21 42 16,0-21-16,0 21 0,0 0 0,0 0 15,-1 0-15,1 0 0,0 21 16,-21 0-16,21 0 0,-1 22 0,1-22 16,0 21-16,0-21 0,-21 43 15,42-43-15,-22 21 0,22-21 16,0 1-16,0-1 0,0 0 0,22 0 16,-1-21-16,0 0 15,0 21-15,0-21 0,0 0 16,22 0-16,-22 0 0,0-21 15,0 0-15,0 21 0,1-21 16,20-22-16,-42 22 16,21 0-16,0 0 0,-21 0 0,0 0 15,0-1-15,21 1 0,-21 0 0,0 0 16,0 42 15,0 0-31,-21 0 0,0 1 16,21-1-16,0 0 0,-21 21 0,0-21 15,21 22-15,-21-1 0,-1 43 16,1-43-16,0 0 0,21 22 16,-21-1-16,0-20 0,0 20 0,-1 1 15,1-1-15,21 22 0,-21-22 16,21 1-16,-21-1 0,0 22 16,0 63-16,21-63 0,0-22 0,-22 86 15,1-86-15,21 1 16,-21-1-16,21 1 0,0-22 15,-21 0-15,0 1 0,0-22 0,21 0 16,-43 21-16,1-42 0,21 0 16,0 0-16,-1 0 0,1-21 15,-21 21-15,-22-42 16,43-1-16,-21 22 0,-22-42 0,43 42 16,0-22-16,0 22 0,0-21 15,0-1-15,-1 1 0,22 0 16,-21-22-16,21 22 0,-42-85 15</inkml:trace>
  <inkml:trace contextRef="#ctx0" brushRef="#br0" timeOffset="15869.57">4868 13441 0</inkml:trace>
  <inkml:trace contextRef="#ctx0" brushRef="#br0" timeOffset="16006.86">5376 13589 0,'191'0'16</inkml:trace>
  <inkml:trace contextRef="#ctx0" brushRef="#br0" timeOffset="16409.02">7260 13674 0,'0'0'0,"0"-21"0,42-22 0,-63 64 47,0 1-32,21-1-15,0 0 0,-21 0 0,21 21 16,-21-20-16,21-1 0,-21 21 0,21-21 16,0 0-16,-22 1 0,22-1 15,-21-21-15,21 21 0,-21 0 0,21 0 16,0-42 31,0 0-47,0 0 0,0 0 15</inkml:trace>
  <inkml:trace contextRef="#ctx0" brushRef="#br0" timeOffset="16605.06">7218 13356 0,'0'0'0,"-21"0"16,42 0-16,-42 0 15,-1 0-15,22 21 47,0 1-31</inkml:trace>
  <inkml:trace contextRef="#ctx0" brushRef="#br0" timeOffset="17098">7556 13462 0,'-21'21'31,"21"0"-16,0 1 1,0-1 0,0 0-16,0 0 0,0 0 15,0 0-15,0 1 0,-21-1 0,21 0 16,0 0-16,0 0 0,0 0 16,0 1-16,0-1 0,0 0 15,-21-21-15,21 21 16,0-42 15,0 0-31,0 0 16,0-1-16,0 1 0,0 0 0,21 0 15,-21-21-15,21 20 0,0 1 16,-21-21-16,22 21 0,-1 0 16,0-1-16,0 1 0,0 0 0,22 0 15,-22 21-15,0 0 0,0 0 0,0 0 16,22 0-16,-1 0 0,-21 0 0,0 21 15,22 0-15,-22 0 0,0 22 16,0-1-16,-21-21 0,0 64 16,0-64-16,0 21 0,0-20 0,0-1 15,0 0-15,0 0 0,0 21 16,-21-20-16,0-22 16,21 21-16,0-42 31</inkml:trace>
  <inkml:trace contextRef="#ctx0" brushRef="#br0" timeOffset="17828.58">8763 13547 0,'0'0'0,"0"-21"16,0-1-16,0 1 0,0 0 15,0 0 1,21 21-16,0-21 0,0 21 16,1 0-16,-1 0 0,0 0 15,0 0-15,0 0 16,0 21-16,1 0 0,-1 0 0,-21 22 15,21-22-15,-21 21 0,21-21 16,-21 22-16,0-1 0,0-21 0,0 21 16,0-20-16,0-1 0,0 0 0,0 0 15,0 0-15,0 0 0,0 1 16,-21-22-16,0 0 16,21-22-1,0 1 1,0 0-16,0 0 0,0-21 15,0 20-15,0-20 0,21 21 16,0-21-16,0-1 0,0 1 0,1 21 16,62-85-16,-63 85 15,22 0-15,-22 21 0,0-22 16,21 22-16,22 0 0,-43 0 16,0 0-16,0 22 0,1-1 15,-1 0-15,0 0 0,0 21 16,-21 1-16,0-1 0,0-21 0,0 22 15,0-1-15,0-21 0,0 21 16,0-20-16,0-1 0,0 0 0,-21 0 16,21 0-16,0 0 0,-21-21 0,21 22 15,0-44 17,0 1-32,21 0 15</inkml:trace>
  <inkml:trace contextRef="#ctx0" brushRef="#br0" timeOffset="18224.79">9652 13758 0,'0'64'31,"21"-43"-31,0 0 0,-21 0 0,21-21 0,1 22 16,-1-1-16,21-21 0,-21 0 15,22 0-15,-22 0 0,21 0 16,-21 0-16,43 0 0,-43-21 16,21 21-16,22-43 15,-43 1-15,21 21 0,-21 0 16,1-22-16,20 22 0</inkml:trace>
  <inkml:trace contextRef="#ctx0" brushRef="#br0" timeOffset="18460.97">10477 13420 0,'0'-21'16,"0"42"0,0 0-16,0 0 15,0 0-15,-21 0 0,21 22 16,-21-22-16,21 21 0,0 1 0,0-22 15,-21 21-15,21-21 0,-21 0 0,21 22 16,-21-22-16,21 0 0,0 0 16,0 0-16,-22 1 0,44-22 47,-1-22-32,0 22-15,0-21 0</inkml:trace>
  <inkml:trace contextRef="#ctx0" brushRef="#br0" timeOffset="18740.08">10689 13674 0,'-63'21'16,"41"-21"0,1 21-16,0 0 0,0-21 0,0 21 15,21 1-15,-21-1 0,-1-21 16,1 42-16,0-21 15,0-21-15,21 21 0,-21-21 16,21 22-16,0-1 0,-21-21 16,21 21-16,-22-21 15,44 0 32,-1 0-47,0-21 16,0 0-16,0-1 15</inkml:trace>
  <inkml:trace contextRef="#ctx0" brushRef="#br0" timeOffset="19085.29">10668 13674 0,'0'-21'15,"21"42"17,-21 0-17,21 0-15,-21 0 16,0 0-16,0 1 0,0-1 0,21 0 15,-21 0-15,22 0 0,-22 0 16,0 1-16,21-22 0,0 21 16,0-21-1,0 0 1,-21-21 0,21-1-16,1 1 0,-1 0 15,0 0-15</inkml:trace>
  <inkml:trace contextRef="#ctx0" brushRef="#br0" timeOffset="19325.28">11091 13420 0,'0'0'0,"0"-21"0,0 42 0,0-42 15,-21 21 1,0 21-16,21 0 16,-21 0-16,21 0 0,0 0 15,-21 22-15,-1-22 0,22 21 16,0-21-16,0 22 0,-21-22 0,0 0 15,21 21-15,-21 1 16,0-22-16,21 0 0,-21-21 0,-1 42 16,22-20-1,-21-22-15,0 0 16</inkml:trace>
  <inkml:trace contextRef="#ctx0" brushRef="#br0" timeOffset="19873.21">9927 13631 0,'0'0'0,"0"-21"31,21 21-15,0 0-16,1 0 16,-1-21-16,0 21 0,0 0 0,21-21 15,-20 21-15,-1-21 0,0 0 16,0 21-16,0-22 0,-21 1 16,21 21-16,-21-21 0,0 0 15,0 0-15,-21 21 16,0-21-16,0 21 0,-21 0 15,-1 21-15,22-21 0,-42 21 16,41 0-16,-20 0 16,0 22-16,21-1 0,-1 0 0,22 22 15,-21-22-15,0-21 0,21 0 16,0 1-16,0-1 0,0 0 16,0 0-16,0 0 0,42 0 15,-20-21-15,-1 0 0,21 22 0,-21-22 16,22 0-16,-1 0 0,0 0 15,-21 0-15,22 0 0,-1-22 0</inkml:trace>
  <inkml:trace contextRef="#ctx0" brushRef="#br0" timeOffset="20425.39">11578 13420 0,'0'0'0,"21"-21"0,0-1 15,-21 1-15,0 0 16,0 42 31,-21 0-47,0 1 15,21-1-15,-21 0 0,0 21 0,21 1 16,0-1-16,-21 0 0,-1-21 0,22 22 16,-21-1-16,21 0 0,-21 22 15,21-43-15,0 21 0,0-20 16,0-1-16,0 0 0,0 0 15,21-21 1,0 0-16,1 0 16,-1 0-16,0 0 0,0-21 15,-21 0-15,0 0 16,21-1-16</inkml:trace>
  <inkml:trace contextRef="#ctx0" brushRef="#br0" timeOffset="20625.39">11472 13631 0,'0'0'0,"21"0"31,1 0-15,-1 0-16,21 0 15,-21 0-15,0 0 0,22-21 16,-22 21-16,21-21 0,-21 21 0,64-21 15,-43 21-15,1 0 0,-22 0 16</inkml:trace>
  <inkml:trace contextRef="#ctx0" brushRef="#br0" timeOffset="21242.8">12192 13695 0,'0'-21'31,"21"0"-15,-21-1-16,0 1 16,21 21-16,-21-21 0,0 0 15,0 0-15,0 0 0,0-1 16,0 1-16,0 0 0,-21 0 0,0 0 16,0 21-16,0-21 0,-64 21 15,64 0-15,-22 0 16,22 0-16,-21 0 0,0 21 0,20 0 15,1 0-15,-21 0 0,0 0 16,42 22-16,0-22 0,-22 21 0,1 1 16,0 20-16,21-42 15,0 22-15,0-1 0,0-21 16,42 0-16,-42 0 0,22-21 16,-1 22-16,0-1 0,21-21 15,-21 0-15,1 0 0,-1 0 0,21 0 16,-21 0-16,22-21 0,-22 21 15,21-22-15,-21 1 0,43-21 16,-43 21-16,0 0 0,0-22 0,0 22 16,-21-21-16,43-43 15,-22 64-15,-21-21 0,0 20 0,0 1 16,-21 42 15,21 1-31,0-1 0,-21 0 16,-1 0-16,22 0 0,-21 22 15,21-22-15,0 21 0,0-21 0,0 22 16,0-22-16,0 0 0,0 0 0,0 0 16,21 0-16,-21 1 0,22-1 15,-1-21-15,0 21 0,0-21 16,0 0-16,0 0 0,1 0 16,-1 0-16,21 0 0,0-21 15,-20 21-15,20-43 16,-21 22-16,0-21 0,0 21 0,1-22 15,-1 22-15</inkml:trace>
  <inkml:trace contextRef="#ctx0" brushRef="#br0" timeOffset="21761.97">12827 13314 0,'0'0'0,"0"-21"0,0 0 0,0-1 16,0 1-16,-21 21 16,0 21-1,-1 1-15,1-1 0,21 0 0,0 0 16,-21 43-16,0-22 0,21 0 15,0 1-15,0-1 0,0 0 16,-21-21-16,21 22 0,0-1 16,0 0-16,0-20 0,0-1 0,-21 21 0,21-21 15,0 0-15,0 1 16,0-1 0,0-42 15,0-1-31,0 1 15,0 0-15,0 0 0,0 0 16,0 0-16,21-1 0,0-20 0,0 21 16,-21 0-16,21 0 0,0-1 0,1 1 15,-1 0-15,0 0 0,0 21 16,0 0-16,0 0 0,43 0 16,-43 21-16,0 0 0,0 0 15,-21 1-15,22-1 16,-22 0-16,0 0 0,0 0 0,0 0 15,0 1-15,0-1 0,0 0 0,-22-21 16,1 21-16,0 0 0,-21-21 16,21 0-16,-22 21 0,22-21 0,-21 0 15,-43 22-15,43-22 16,21 0-16,-1 0 0,1 0 16,0 0-16,-21 0 15,42-22 32,0 1-47</inkml:trace>
  <inkml:trace contextRef="#ctx0" brushRef="#br0" timeOffset="23861.57">10456 10499 0,'0'0'0,"-21"0"0,0 0 15,0 0-15,21-21 16,-21 21-1,21-22 1,-22 22-16,1 0 31,42 0 47,22 0-78,-22 0 0,0 0 16,0 0-16,22 0 0,-1 0 16,0 0-16,1 0 0,20 0 0,1 0 15,84 0-15,-64 0 0,1 0 16,0 0-16,-1 0 16,1 0-16,-21 0 0,84 0 15,-85 0-15,-20 0 0,20 0 0,-21 0 16,1 0-16,41 0 15,-62 0-15,-1 0 0,0 0 0,0 0 16,-21-21 47,-21 21-48,0 0 1,0 0-16,-1 0 0,1 0 15</inkml:trace>
  <inkml:trace contextRef="#ctx0" brushRef="#br0" timeOffset="24685.04">10520 10541 0,'0'0'0,"-21"0"16,-1 0-1,1 0 1,0 0 0,0 0-16,0 0 31,0 0-31,42 0 125,0 0-110,0 0-15,0 0 16,22 0-16,-22 0 0,0 0 0,21 0 16,1 0-16,20 0 0,1 0 15,63 0-15,-43 0 16,1 0-16,0 0 0,-1 0 0,-20 0 16,20 0-16,-20 0 0,-1 0 15,22 0-15,-21 0 0,41 0 16,-41 0-16,-22 0 0,64 0 15,-64 0-15,1 0 0,-22 0 16,21 0-16,-21 0 0,1 0 0,-1 0 16,0 0-16,0 0 0,0 0 47,-21-21 31,-21 0-63,0 21 1,21-21-16</inkml:trace>
  <inkml:trace contextRef="#ctx0" brushRef="#br0" timeOffset="25409.2">11790 10224 0,'0'0'0,"0"-22"16,-21 22 0,21 22 31,0-1-32,21 0-15,0 0 16,0-21-16,0 21 0,0 0 0,22 1 15,-22-1-15,21 0 0,1-21 16,-22 21-16,21 0 0,0 0 0,-20-21 16,20 22-16,-21-22 0,21 21 15,-20 0-15,-1-21 0,0 21 0,0-21 16,0 0-16,0 0 0,-21 21 16,22-21-16,-22 21 46,-22-21-30,1 0-16,0 0 16,0 22-16,0-22 0,0 21 0,-22-21 15,22 21-15,-64 0 0,64 0 16,-21 0-16,0 1 0,-1-1 16,1 0-16,-22 21 0,22-21 15,21 1-15,-21-1 0,20 0 16,-20 0-16,0 0 15,21 0-15,-1 1 0,1-22 0,0 0 16,21 21-16,-21-21 16,42 0 62,-21-21-63,21-1 17,0 22-32,-21-21 15</inkml:trace>
  <inkml:trace contextRef="#ctx0" brushRef="#br0" timeOffset="27337.89">13758 10075 0,'0'0'0,"43"-21"31,-43 0-15,0 0-16,0 0 16,0 0-16,0-1 15,0 1 1,-22 0-16,1 21 0,0-21 0,0 21 15,0 0-15,0 0 16,-1 0-16,-20 0 0,21 0 0,-21 0 16,20 21-16,-20 0 0,0 0 0,21 22 15,-22-22-15,1 21 0,21-21 16,0 22-16,-43 20 0,43-20 16,-43 105-16,64-106 15,-21 0-15,21 1 0,0-1 16,0-21-16,0 43 15,21-22-15,1-21 0,-1 0 0,0 1 16,0-1-16,21 0 0,22 0 16,-43-21-16,21 0 0,22 0 15,-22 0-15,1 0 0,20 0 16,-21 0-16,1-21 0,41 0 16,-62 0-16,20-1 15,0 1-15,1-21 0</inkml:trace>
  <inkml:trace contextRef="#ctx0" brushRef="#br0" timeOffset="28125.17">14287 10329 0,'22'-21'0,"-44"42"0,44-63 15,-44 42 1,1 0-16,0 0 16,0 0-16,0 0 0,0 21 15,-1 0-15,1 1 0,0-1 16,0 0-16,0 21 0,0-21 0,-1 22 15,1-22-15,0 0 0,0 21 0,0-20 16,21-1-16,0 21 0,0-21 16,0 0-16,0 1 0,0-1 15,0 0-15,42-21 16,-21 0-16,0 0 0,1 0 0,-1 0 16,0 0-16,42-21 15,-41 21-15,-1-21 16,0-1-16,-21 1 0,0-21 15,0 21-15,0-22 16,0 22-16,0 0 0,0-21 0,0 21 16,0-1-16,0-20 0,0 21 0,0 0 15,0 0-15,0-1 0,21 1 16,0 21-16,43-21 0,-43 21 16,0 0-16,43 0 0,-22 0 15,-21 0-15,0 0 16,0 21-16,22 0 0,-22 22 15,0-22-15,0 0 0,0 21 0,-21-20 16,0-1-16,0 0 0,0 21 16,0-21-16,0 1 0,0-1 0,0 21 15,0-21-15,0 0 16,0 1 0,-21-22-16,0 0 15,21-22 16,0 1-31,0 0 16,0 0-16,0 0 0,0 0 0,0-1 16,21 1-16,0 0 15,-21-21-15,22 21 0,-1-22 0,0 22 16,21-21-16,1-1 0,-1 22 16,-21 21-16,0 0 0,22 0 15,-22 0-15,42 0 16,-42 21-16,1 1 0,-1 20 0,-21-21 15,0 64 1,0-43-16,0-21 0,0 43 16,0-43-16,0 0 0,-21 0 15,21 0-15,-22 1 0,1-22 0,21 21 16,0 0-16,-21 0 0,0-21 16,42-21 30,0 21-46,-21-21 0,21 0 16</inkml:trace>
  <inkml:trace contextRef="#ctx0" brushRef="#br0" timeOffset="28437.03">15579 10097 0,'0'-22'0,"0"-20"31,0 63-15,-22 0-16,22 1 0,-21-1 15,21 0-15,0 0 0,0 21 0,-21-20 16,0 20-16,21 0 0,-21 1 16,0-1-16,21 0 0,-22 1 0,1-1 15,21-21-15,0 21 0,-21-20 0,0 41 16,21-42-16,0 0 15,-21-21-15,21 22 0,0-1 0,21-21 32,0 0-17,0 0-15,0-21 16,-21-1-16,22 1 0,-1 0 0,0 0 16</inkml:trace>
  <inkml:trace contextRef="#ctx0" brushRef="#br0" timeOffset="28725.25">15388 10287 0,'-21'0'16,"42"0"-16,-21 0 16,21 0-1,0 0-15,1 0 0,20 0 16,-21 0-16,0 0 0,0 0 0,22 0 15,-22-21-15,0 21 0,0 0 16,0 0-16,1 0 0,-1 0 16</inkml:trace>
  <inkml:trace contextRef="#ctx0" brushRef="#br0" timeOffset="29489.02">15621 10435 0,'21'0'47,"0"0"-47,0 0 16,1 0-16,-1 0 15,21 0-15,-21 0 0,0 0 16,1-21-16,-1 21 0,0-21 0,0 21 16,0 0-16,0-21 0,-21 0 15,22-1-15,-22-20 16,-22 42 0,1 0-16,0 0 0,0 0 15,0 0-15,0 0 0,-1 0 0,1 0 16,0 21-16,-21-21 0,21 21 0,-1 1 15,1-1-15,0 0 0,0 21 16,21-21-16,0 1 0,0-1 0,0 0 16,0 42-16,0-41 15,0-1-15,0 0 16,21 0-16,0-21 0,0 21 0,1-21 16,-1 0-16,21 0 15,-21 0-15,0 0 0,1 0 16,-1 0-16,0 0 0,64-42 15,-64 21-15</inkml:trace>
  <inkml:trace contextRef="#ctx0" brushRef="#br0" timeOffset="30084.76">16256 10287 0,'0'0'0,"0"-21"16,0 0-1,21 21 1,0 0-16,0 0 16,1 0-16,-1 0 0,0 0 0,0 0 15,0 0-15,0 0 0,1 21 16,-1 0-16,-21 21 0,21-20 16,-21-1-16,0 0 0,0 21 15,0-21-15,0 1 0,-21-1 16,0 21-16,-1-21 0,-20 22 15,21-22-15,0-21 0,21 21 0,-21 0 16,-1-21-16,1 21 16,42-21 15,1-21-15,-1 0-16,0 0 0,0 0 15,0-1-15,0 1 0,22-21 16,-22 21-16,0-22 0,21 22 0,22-42 15,-43 42-15,0-22 16,0 43-16,1-21 0,-1 0 0,-42 42 47,21 0-47,-22 0 16,1 1-16,0 20 0,0-21 0,21 0 15,-21 22-15,0-22 0,-1 21 16,22-21-16,0 0 0,0 22 15,0-22-15,-21 0 0,21 0 0,0 0 16,0 1-16,21-22 16,1 0-16,-1 0 15,0 0-15,0 0 0,0 0 0,0 0 16,22 0-16,-22-22 0,42-20 16,-41 21-16,-1 0 15,21-22-15</inkml:trace>
  <inkml:trace contextRef="#ctx0" brushRef="#br0" timeOffset="30346.03">17166 10075 0,'0'0'0,"0"-21"0,0 0 15,0 42 17,-21 0-32,21 1 0,-21-1 0,21 21 15,0-21-15,-21 22 0,21-1 16,-22-21-16,22 21 0,0 1 15,-21-1-15,21 0 0,-42 43 16,42-64-16,0 0 0,0 1 16,0-1-16,0 0 0,0 0 15,21-21 17,-21-21-32,21 0 15,-21 0-15,0-1 0,0 1 0,21 0 16</inkml:trace>
  <inkml:trace contextRef="#ctx0" brushRef="#br0" timeOffset="30544.83">16997 10266 0,'-21'0'0,"42"0"31,0 0-15,21 0-16,-21 0 0,1 0 15,83-21 1,-62 21-16,-22 0 0,64 0 16,-64 0-16,0 0 0,21-21 15,-21 21-15,1 0 0</inkml:trace>
  <inkml:trace contextRef="#ctx0" brushRef="#br0" timeOffset="31350.35">17822 10224 0,'0'-22'15,"-21"22"17,0 0-32,0 0 15,0 22-15,-1-1 0,22 0 0,-21 0 16,0 0-16,0 0 15,0 22-15,0-22 0,-1 21 0,1 1 16,0-22-16,0 21 0,21-21 0,0 0 16,0 22-16,0-22 0,0 21 15,0-21-15,0 1 0,21-1 16,0 0-16,0-21 0,22 0 16,-22 21-16,21-21 0,1 0 15,-22 0-15,21 0 0,0 0 0,22-42 16,-43 42-16,21-21 15,-20-1-15,20-20 0,-21 21 16,0-21-16,22-1 0,-22 1 0,0-22 16,0 22-16,43-64 0,-43 64 15,21-64-15,-21 64 16,0 21-16,-21-22 0,0 22 0,22-21 16,-22 21-16,0-1 15,-22 44 1,1-1-16,21 0 15,-21 0-15,0 0 0,0 22 16,0-1-16,21-21 0,-22 21 0,22 1 16,-21 20-16,21-20 0,0 41 15,0-41-15,0-1 0,0 0 16,0-21-16,0 22 0,0-1 16,0 0-16,21-42 0,1 22 0,-1-1 15,0-21-15,0 0 0,0 0 16,0 0-16,1 0 15,41 0-15,-42 0 0,0 0 16,43-43-16,-43 22 0,0-21 16,0 21-16,1 0 0,-1-22 15,0 22-15,0 0 0,-21 0 0,0 0 16,0-1 0,-21 44-1,21-1-15,-21 0 0,0 0 16,21 21-16,0-20 0,-22-1 15,22 0-15,0 0 0,0 0 16,0 0-16,0 1 0,0-1 16,0 0-16,22-21 15,-1 0-15,0 0 16,0 0 0,0 0-16,-21-21 15,21 0-15,1-1 0,-22 1 16,21 0-16</inkml:trace>
  <inkml:trace contextRef="#ctx0" brushRef="#br0" timeOffset="31550.05">18902 10266 0,'0'0'0,"-43"0"15,22 0 1,42 0 62</inkml:trace>
  <inkml:trace contextRef="#ctx0" brushRef="#br0" timeOffset="31853.01">19177 10266 0,'0'0'0,"-21"0"31,0 0-15,-1 21-16,1 0 0,21 0 16,-21 1-16,0 20 0,0-21 15,0 0-15,21 22 0,-22-1 0,1-21 16,21 21-16,-21 22 15,21-43-15,-21 0 0,21 0 0,0 1 16,0-1-16,0 42 16,0-42-1,21-21-15,0 0 0,0 0 0,1 0 16,-1 0-16,0 0 16,21 0-16,-21-21 0,1 0 0,-1 21 15,0-21-15,0-21 0,0 20 0,22-41 16,-22 21-16</inkml:trace>
  <inkml:trace contextRef="#ctx0" brushRef="#br0" timeOffset="32470.15">19537 10181 0,'0'0'0,"21"-21"0,-21 0 0,0-21 15,0 20-15,-21 44 32,0-22-32,-1 21 0,1 0 15,0 21-15,21-21 0,-21 22 16,0-22-16,0 21 0,-1 1 15,1-1-15,21 0 0,0 1 0,-21-22 16,21 21-16,-21-21 0,0 43 16,21-43-16,0 0 0,0 0 0,0 0 15,0 1-15,0-44 47,0 1-31,0 0-16,0 0 0,21 0 0,-21 0 15,21-1-15,0 1 0,0-21 16,1 21-16,-1 0 0,0-1 0,0 22 16,0-21-16,0 0 0,1 21 15,20 0-15,-21 0 0,0 0 16,0 0-16,1 0 16,-22 21-1,-22-21 1,1 0-16,0 0 0,0 0 15,0 0-15,0 21 0,-1-21 16,1 0-16,0 0 0,0 0 16,0 22-16,0-22 0,-1 0 0,1 21 15,0 0-15,0 0 16,21 0-16,-21 0 0,21 1 16,0-1-16,0 0 0,0 0 0,0 0 15,0 0-15,0 1 16,21-1-16,0 0 0,-21 0 15,21-21-15,0 21 0,1-21 16,-22 21-16,21-21 0,0 0 0,0 0 16,0 0-16,0 0 15,1 0-15,-1 0 16,0 0-16,0 0 0,0 0 16,0 0-16,1 0 0,-22-21 15,21 21-15,21-21 16,-21 0-16</inkml:trace>
  <inkml:trace contextRef="#ctx0" brushRef="#br0" timeOffset="32794.01">20129 10202 0,'-21'22'31,"21"-1"-15,-21 0-16,0-21 0,21 21 16,0 0-16,0 22 0,-21-22 15,21 0-15,-21 0 0,21 21 0,-22-20 16,22 62-16,0-63 16,0 1-16,0-1 0,0 0 15,0 0-15,0 0 16,0 0-16,0 1 0,43-22 15,-43 21-15,21-21 0,0 0 16,0 0-16,0 0 16,1 0-16,-1 0 0,0-21 15,-21-1-15,21 22 0,0-21 0</inkml:trace>
  <inkml:trace contextRef="#ctx0" brushRef="#br0" timeOffset="33172.89">20553 10160 0,'0'0'0,"21"0"47,0 0-47,0 21 16,0-21-16,1 21 0,-1 1 0,-21-1 15,21 0-15,0 0 0,-21 0 16,0 22-16,0-22 0,0 21 0,0-21 16,0 22-16,0-1 0,0-21 15,0 21-15,-21-20 0,0 20 0,0-21 16,-1 21-16,1-20 0,-21 20 16,21-21-16,0 0 0,-1-21 0,1 21 15,0 1-15,0-22 16,0 21-16,0-21 0,-1 21 15,1-21 1,21 21-16,-21-21 16,0 0-1</inkml:trace>
  <inkml:trace contextRef="#ctx0" brushRef="#br0" timeOffset="34440.98">13250 13526 0,'0'0'15,"-21"0"-15,0 0 16,42 0 31,21 0-47,-20-22 0,20 22 15,0 0-15,1 0 0,-1 0 16,0 0-16,1 0 0,20 0 16,-21 0-16,1 0 0,20 0 0,-20 0 15,-1 0-15,0 0 0,64 0 16,-64 0-16,1 0 0,-22 0 16,21 0-16,-21 0 0,1 0 15,-22 22 1,-22-22 15,1 0-31,0 0 16,0 0-16,0 0 15,0 0-15,-1 0 0,1 0 16,0 0-16,0 0 0,0 0 0,0 0 16,-1 0-16</inkml:trace>
  <inkml:trace contextRef="#ctx0" brushRef="#br0" timeOffset="34797.64">13039 13589 0,'21'0'32,"0"0"-32,0 0 0,0 0 0,22 0 15,-22 0-15,0 0 0,21 0 16,1 0-16,-1 0 15,43 0-15,-43 0 0,21 0 16,-20 0-16,20 0 0,-20 0 0,20 0 16,-21 0-16,22 0 0,-22 0 15,22 0-15,-22 0 0,0 0 0,1 0 16,-22 0-16,21 0 0,-21 0 16,1-21-16,-1 21 15,-21-21-15,21 21 0,-21-21 31,0-1 16</inkml:trace>
  <inkml:trace contextRef="#ctx0" brushRef="#br0" timeOffset="35308.92">14182 13293 0,'0'0'0,"-22"0"15,1-21 1,0 21 0,21 21-1,0 0-15,0 0 16,0 0-16,0 0 15,21 1-15,0-1 0,-21 0 0,22 0 16,-1 0-16,0 0 0,42 22 16,-41-43-16,41 42 15,-21-42-15,-20 0 0,20 21 0,-21-21 16,0 0-16,0 0 0,1 0 16,-1 0-16,0 0 0,-21-21 15,0 0 1,0 0-1,-21 21-15,0 0 16,-1 0-16,-20 0 0,21 0 16,0 21-16,0-21 0,-22 21 15,-20 21-15,20-20 0,22-1 16,-21 0-16,-43 42 0,64-41 16,-42 20-16,41-21 15,1 0-15,0 22 16,21-22-16,-21-21 0,21 21 15,0 0-15,21-21 47,0 0-47,0-21 0,1 21 0,-1-21 16,0 0-16,0 21 0</inkml:trace>
  <inkml:trace contextRef="#ctx0" brushRef="#br0" timeOffset="35772.46">15706 13187 0,'0'0'0,"0"-64"16,21 64-1,-21-21-15,0 42 31,0 1-31,0-1 0,0 0 16,-21 0-16,-1 21 0,22-20 0,-21 20 16,0 43-16,0-43 0,0 0 15,0 1-15,21-1 0,-22 0 16,-20 43-16,21-43 0,0-21 16,0 1-16,-1 41 0,1-42 15,21-42 16,0 0-15,0 0-16,0 0 0,0-1 16,0-20-16,0 21 0</inkml:trace>
  <inkml:trace contextRef="#ctx0" brushRef="#br0" timeOffset="36293.24">15494 13250 0,'0'0'0,"21"-21"0,-21 0 0,21-21 0,22-1 16,-22 1-16,21 0 15,-21 21-15,0-1 16,1 1-16,-1 0 0,21 0 0,-21 21 0,22 0 16,-22 0-16,21 0 15,22 21-15,-22 0 0,0 0 16,-21 22-16,22 20 0,-22-20 16,-21-22-16,0 21 0,0-21 15,-21 22-15,-22-22 0,22 0 0,-21 0 16,-22 0-16,22 0 0,-21 1 15,20-22-15,-20 21 0,20-21 16,-20 0-16,21 0 0,-1 0 0,-20 0 16,42 0-16,-1 0 0,1 0 15,21-21-15,0-1 0,0 1 16,0 0-16,0 0 0,21 0 16,1 0-16,-1 21 15,0 0-15,0 21 31,-21 0-31,0 0 0,0 0 0,21 22 16,-21-22-16,0 0 0,0 21 16,0-21-16,21 22 0,1-22 0,-1 21 15,0 1-15,0-22 0,-21 0 16,21 0-16,0 0 0,1 0 16,-1-21-16,0 0 0,0 22 0,0-22 15,22 0-15,-22 0 0,0 0 16,21 0-16,-21 0 0,22 0 0,-22-22 15,21 1-15,1 21 0,-22-21 16,21 0-16,-21 0 0,22 21 0,-1-21 16,-21-22-16,21 22 0,-20 0 15,-1 0-15,21 0 0,-21-1 0</inkml:trace>
  <inkml:trace contextRef="#ctx0" brushRef="#br0" timeOffset="36685.64">16489 13420 0,'-43'42'0,"86"-84"0,-43 21 16,-21 21 15,21 21-31,-22-21 0,1 21 15,0 0-15,0 21 0,0-20 0,0-1 16,21 21-16,0-21 0,-22 0 16,1 43-16,21-43 0,0 0 15,0 22-15,0-22 16,0 0-16,21-21 0,1 0 16,-1 21-16,0-21 0,0 0 0,0 0 15,0 0-15,22 0 0,-22 0 0,0 0 16,21-21-16,-20 0 0,20 0 15,-21 21-15,0-22 0,0-20 16,1 21-16,-1 0 0,-21-22 0,0 22 16,21-21-16,-21 0 0,0-22 15,0 43-15,0-21 0,0 20 0,0 1 16,-21 21-16,0 0 0,-1-21 0,-20 21 16,21 0-16,-43 21 15,22-21-15,21 21 0,-21 1 0,20-1 16,-20 0-16,0 21 0,-1 1 15,22-1-15,0-21 16,21 43-16,0-43 0,0 0 16,21 21-16,0-21 0,1-21 15,-1 0-15,21 0 0,-21 0 16,43 0-16,-22 0 0</inkml:trace>
  <inkml:trace contextRef="#ctx0" brushRef="#br0" timeOffset="37223.83">17272 13123 0,'0'0'0,"-21"0"16,0 0-16,-1 22 16,1-1-16,0 0 0,0 21 15,0 1-15,0-22 16,-1 21-16,22-21 0,0 22 0,0-1 15,-21 0-15,21 1 0,-21-22 0,21 21 16,-21 0-16,21-20 0,0-1 16,0 21-16,0-21 0,-21 0 15,21 1-15,-21-22 16,21-22 15,0 1-31,0 0 16,0 0-16,21 0 0,0 0 15,-21-1-15,0 1 0,21 0 0,0-21 16,0 21-16,1-1 0,-1 1 0,0 0 16,0 0-16,0 21 0,22 0 15,-22-21-15,0 21 0,42 0 16,-41 0-16,-1 21 0,0 0 0,0-21 16,-21 42-16,0 1 15,0-22-15,0 0 0,0 64 16,-21-64-16,0 0 15,0 0-15,-22 0 0,22 1 16,-21-1-16,21-21 0,-22 21 0,1-21 16,21 0-16,0 0 0,-22 0 0,22 21 15,0-21-15,0 0 0,0 0 16,-1 0-16,22-21 16,0 0-1,22 0-15,-1-1 16,0 22-16</inkml:trace>
  <inkml:trace contextRef="#ctx0" brushRef="#br0" timeOffset="37668.37">17970 13377 0,'0'0'0,"0"-21"16,-21 21-1,0 0-15,0 0 0,0 21 16,0 1-16,-1-1 0,1 0 0,0 0 16,0 0-16,21 22 0,-21-22 15,21 21-15,-21-21 0,21 22 16,0-22-16,0 0 0,0 21 0,0-21 16,0 1-16,0-1 15,21 0-15,0-21 0,0 0 0,0 0 16,22 0-16,-22 0 0,0 0 15,21 0-15,-21 0 0,1-21 0,20 21 16,-21-21-16,0-1 0,22-41 16,-22 21-16,0-1 0,-21 22 15,0-21-15,0 21 0,0-43 16,0 43-16,0 0 0,0 0 0,-21-1 16,0 22-16,-1 0 0,1 0 0,0 0 15,0 0-15,0 0 16,-22 22-16,1-1 0,21-21 15,0 21-15,0 0 0,-1-21 0,1 21 16,0 0-16,21 1 0,-21-1 16,21 0-16,0 0 0,21 0 15,0-21-15</inkml:trace>
  <inkml:trace contextRef="#ctx0" brushRef="#br0" timeOffset="38009.01">18817 13166 0,'0'0'15,"0"-21"-15,0-1 0,-21 22 32,0 22-32,0-22 0,-1 21 15,22 0-15,-21 0 0,0 21 0,0-20 16,0-1-16,0 21 0,-1-21 15,1 22-15,0-1 0,0 0 0,0 1 16,0-1-16,-1 0 0,1 1 16,21-22-16,-21 21 0,21-21 0,-21 22 15,21-22-15,0 0 0,0 0 16,0 0-16,0 0 0,21-21 16,0 0-16,0 0 15,1 0-15,-1 0 0,0 0 0,0-21 16,21 0-16,-20 21 0,-1-21 0,0 0 15,21 0-15,-21-22 0,1 22 16,-1 0-16,0 0 0</inkml:trace>
  <inkml:trace contextRef="#ctx0" brushRef="#br0" timeOffset="38221.31">18394 13399 0,'21'0'32,"0"0"-32,0 0 0,0 0 0,1 0 15,20 0-15,-21 0 0,21 0 0,-20 0 16,41 0-16,-42 0 16,22 0-16,-22-22 0,0 22 0,0-21 15,64-21-15,-64 21 16</inkml:trace>
  <inkml:trace contextRef="#ctx0" brushRef="#br0" timeOffset="38599.08">19875 12658 0,'0'0'16,"0"-21"-16,-21-1 0,0 22 15,0 0 1,0 0-16,0 0 0,-1 0 0,1 0 16,0 22-16,-42-1 0,41 0 15,1 0-15,0 21 0,0-20 16,0-1-16,21 42 15,-21-42-15,21 1 0,0-1 0,0 0 16,0 0-16,0 0 0,21 22 16,0-43-16,21 21 15,-21-21-15,1 0 0,-1 0 0,0 0 16,0 0-16,0 0 0,0 0 0,1 0 16,-1-21-16,21-1 0,-21 1 0,0 21 15,1-21-15,20 0 16</inkml:trace>
  <inkml:trace contextRef="#ctx0" brushRef="#br0" timeOffset="39169.76">20151 12425 0,'0'0'0,"-22"-21"0,1 21 0,0-21 15,-42 21 1,20 0-16,22-22 0,-21 22 0,-1 0 15,1 0-15,0 0 0,-1 0 16,-20 0-16,21 0 0,-43 22 16,43-1-16,-1-21 0,1 21 0,0 0 15,20 0-15,-20 0 0,21 22 16,-21-22-16,20 0 0,1 21 0,-21 22 16,42-22-16,0-21 0,-21 22 15,21-1-15,0 0 0,0 1 16,0-1-16,0-21 0,0 22 15,21-1-15,0-21 0,0 0 0,22 22 0,-22-22 16,21 0-16,0 0 16,1-21-16,-1 21 0,0 0 0,1-21 15,41 0-15,-20 0 0,-22 0 16,1 0-16,-1 0 0,0 0 16,-21-21-16,22 21 0,-22-21 0,21 0 15,-21 0-15,22-22 0,-22 22 16,0-21-16,0 0 0,0-1 15,1 1-15,-1-22 0,0 22 0,-21-64 16,0 64-16,0 21 16,0-22-16,-21 1 0,0 21 0,-43-43 15,43 43-15,-21 0 0,20 0 0,-20 0 16,0 21-16,21 0 0,-22 0 16,22 0-16,-21 0 0,21 0 0,-1 0 15,-20 0-15,21 0 0,0 0 16,0 0-16,-1 21 0,1-21 15,0 21-15,21 0 0,-21-21 16,21 21-16,0 1 16,0-1-16,0 0 0,21-21 15,-21 21-15,21 0 0,22 0 0</inkml:trace>
  <inkml:trace contextRef="#ctx0" brushRef="#br0" timeOffset="39421.25">20659 13441 0,'0'0'0,"-22"0"0,1 0 0,0 0 31,0 0 16</inkml:trace>
  <inkml:trace contextRef="#ctx0" brushRef="#br0" timeOffset="41977.04">16997 11282 0,'0'0'0,"0"-21"0,0 0 0,0-1 16,0 1-16,0 0 0,0 0 16,0 0-16,0 0 15,0-1-15,0 1 0,0 0 16,0 0 0,0 42 15,0 0-31,0 0 0,0 1 15,-21 20-15,21 0 0,-22 1 16,1-1-16,21 0 0,-42 43 16,21-22-16,0 22 15,-1-21-15,1-22 0,0 0 0,0 22 16,0-22-16,0 22 0,-1-22 0,22 21 16,-21 1-16,0-22 0,0 64 15,21-64-15,-21 1 0,-22 41 16,22-41-16,21-22 0,-21 0 15,21 21-15,0-20 0,-21-1 16,21 0-16,-21-21 16,21 21-16,21-21 31,0-21-15,0 21-16,-21-21 0,21 0 0,1-1 15,-1 1-15,0 0 0,-21-21 16,21 21-16</inkml:trace>
  <inkml:trace contextRef="#ctx0" brushRef="#br0" timeOffset="42428.88">17251 11197 0,'0'0'0,"0"-21"0,21 0 0,-21 0 16,21 21-16,-21-21 0,-21 21 31,0 42-15,21-21-16,-21 21 0,-1-20 15,1 20-15,21 0 0,-21 1 0,0-1 16,0 0-16,-22 43 15,22-43-15,0 22 0,0-22 16,0 0-16,-43 107 16,64-86-16,-21-21 0,0 22 0,0-22 15,0 22-15,21-22 0,-22 0 16,1-20-16,0 20 0,21-21 0,-21 21 16,21-20-16,-21-1 0,21 0 0,-21 0 15,21 0-15,-22-21 16,22 21-16,0-42 47,22 21-47,-22-21 0,21 0 15,-21 0-15,0 0 16</inkml:trace>
  <inkml:trace contextRef="#ctx0" brushRef="#br0" timeOffset="42805.19">16023 12150 0,'0'0'0,"0"-21"15,0-1 1,21 22-16,0 0 0,1 0 0,-1 0 15,0 0-15,0 0 0,0 22 16,22-22-16,-22 21 0,21 0 0,-21 0 16,64 43-16,-64-43 0,21 0 15,-20 21-15,20-21 0,-21 1 16,21 41-16,-20-42 0,-1 0 16,-21 1-16,21-1 0,-21 0 0,0 0 15,0 0-15,0 0 16,0 1-16,21-22 31,0 0-15,0-22-1,1 22-15,-22-21 0,21 21 16,0-21-16,-21 0 0</inkml:trace>
  <inkml:trace contextRef="#ctx0" brushRef="#br0" timeOffset="43105.05">17314 12192 0,'-42'42'16,"21"-42"0,0 22-16,-22-1 0,22 0 15,0 0-15,-43 21 0,43-20 16,-21 20-16,21-21 0,-22 0 15,22 0-15,-21-21 0,-22 43 16,22-22-16,21-21 0,-21 21 16,20-21-16,1 0 0,0 21 0,0-21 15,0 0-15,21 21 16,0-42 15,21 0-15,-21 0-16,21 0 0</inkml:trace>
  <inkml:trace contextRef="#ctx0" brushRef="#br0" timeOffset="43904.43">17251 11113 0,'-21'21'15,"-1"-21"1,22 21-16,-21 0 0,0-21 16,-42 42-16,41-20 15,1-1-15,-21 0 0,21 0 0,-22 0 16,22 0-16,-21 1 0,21-1 16,-22-21-16,-20 42 0,42-42 15,-22 21-15,22-21 16,21 21-16,-21-21 15,21-21 32,21 21-47,-21-21 0,21 21 16,1 0-16,-22-21 0,21 0 16,0 21-16,-21-21 0,42-1 15,-21 22-15,1-21 16,-1 0-16,0 0 0,0 0 0,0 0 15,0-1-15,1 1 0,-1 0 0,0 0 16,0 0-16,0 21 0,0-21 16,1-1-16,-1 22 15,-21-21-15,21 21 16,0 0 0,-21 21-16,0 1 15,0-1-15,21 0 0,-21 0 16,0 0-16,21 0 0,-21 1 15,22 20-15,-22-21 0,0 21 16,0-20-16,21 20 0,0 0 16,-21 1-16,21-22 0,0 21 15,-21-21-15,0 0 16,21 1-16,1-1 0,-22-42 109</inkml:trace>
  <inkml:trace contextRef="#ctx0" brushRef="#br0" timeOffset="61724.79">7641 17187 0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9T03:21:34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762 0,'21'21'16,"-21"-42"109,21 21-109,-21-21-16,0 0 15,0 0-15,0-1 16,0 1 15,-21 21-15,0 21-1,21 1-15,0-1 0,-21 0 16,21 0-16,0 21 16,0 1-16,0-1 0,-21 43 15,21-22-15,-22-20 0,1-1 16,21 0-16,-21 22 0,0-22 15,21 0-15,-21 1 0,21-22 0,-21 21 16,21-21-16,-22 1 0,22-1 16,0 0-16,0 0 0,0 0 15,0 0-15,0-42 32,0 0-17,0 0-15,22 0 0,-22-22 16</inkml:trace>
  <inkml:trace contextRef="#ctx0" brushRef="#br0" timeOffset="659.97">1016 1016 0,'0'0'15,"-21"-21"-15,21 0 0,0 0 16,0-1-16,0 1 15,0 0-15,0 0 0,0-21 0,0 20 16,0 1-16,0 0 16,21 0-16,-21 0 0,42 0 0,-21-1 15,1 1-15,20 0 0,-21 21 16,21 0-16,1 0 0,-1 0 16,0 0-16,1 0 0,-1 21 0,-21 0 15,22 1-15,-1 20 0,-21 0 16,0 1-16,0-1 0,1 21 15,-1 149 1,-21-170-16,0 1 0,0-1 16,-21 0-16,-1-20 0,22 20 0,0-21 15,0 0-15,-21 0 0,21 1 16,-21-22-16,21 21 16,0-42-1,0-1 1,0-20-16,0 21 0,21 0 15,-21-22-15,21 1 0,1 0 16,-1-22-16,0 1 0,0-1 16,0 1-16,0-1 0,22 22 0,-22-22 15,21 22-15,-21 0 0,22-1 16,-22 22-16,21 0 0,-21 0 0,1 21 16,-1 0-16,0 0 0,0 0 15,-21 21-15,0 0 0,0 22 16,0-1-16,0 0 0,0 22 0,0-1 15,0 1-15,0-22 0,-21 22 16,0-22-16,21 21 0,-21-20 16,-1-1-16,22 0 0,0-20 15,-21-1-15,0 0 0,21 0 16,0 0-16,-21 0 0,21-42 62,21 0-62,0 0 0,-21 0 16</inkml:trace>
  <inkml:trace contextRef="#ctx0" brushRef="#br0" timeOffset="1944.46">2286 1037 0,'0'-21'31,"0"42"-15,0 0-16,-21 1 0,21 20 15,0-21-15,0 21 0,-21-20 16,21-1-16,-22 21 0,22-21 0,-21 22 16,21-22-16,0 0 15,0 0-15,0 0 0,0 0 16,0 1-16,21-22 0,1 0 15,-1 0-15,0 0 16,21 0-16,-21 0 0,1 0 0,20 0 16,0-22-16,-21 1 0,22 0 15,-1-21-15,-21 21 0,22-22 0,20-20 16,-42 20-16,0 1 16,1 0-16,-1 21 0,-21-22 0,21 22 15,-21 0-15,0 0 16,-21 42 15,0 0-31,-1 0 0,22 22 16,0-22-16,-21 21 0,0 22 15,0-22-15,21-21 0,0 21 16,0-20-16,0-1 0,0 0 0,0 0 16,0 0-16,0 0 0,21 1 15,0-22-15,0 0 0,22 21 16,-1-21-16,-21 0 0,0 0 15,22 0-15,-22-21 0,21-1 0,-21 1 16,1 0-16,-1 0 0,21 0 16,-21-22-16,0 1 0,1 0 15,-1-1-15,0 1 0,0-21 16,-21 20-16,21-20 0,-21 20 0,21 1 16,-21 21-16,0-21 0,0 20 15,0-20-15,0 84 47,0-20-47,-21 20 0,0 0 0,0 1 16,21-1-16,0 21 0,-21-20 15,21-1-15,-21 0 0,21 1 16,0-1-16,-22 22 16,22-43-16,0 21 0,0-21 15,0 0-15,22 1 0,-1-22 16,0 0-16,0 0 0,0 0 0,0 0 15,22 0-15,-22 0 0,0 0 16,21 0-16,-20-22 0,20 1 16,-21 0-16,21 0 0,-20 0 0,41-43 15,-42 22-15,0 0 0,22-22 16,-22 22-16,0-22 0,21-42 16,-20 43-16,-1 21 15,0-1-15,0 1 0,-21 0 0,0-1 16,0 22-1,-21 21 17,0 21-32,21 0 0,-21 22 0,-1-22 15,1 21-15,21 1 0,-21-1 16,0 21-16,21-20 0,0-1 16,-21 22-16,0-22 0,21 0 15,-22 1-15,22-22 0,0 21 0,0 22 16,0-43-16,0 0 0,0 0 15,22 0-15,-1 0 0,21 1 16,-21-22-16,0 21 0,1-21 16,-1 0-16,0 0 0,21 0 15,-21 0-15,22-21 0,-22-1 16,42 1-16,-41 0 0,-1 0 16,0-21-16,0 20 0,0-20 15,22-21-15,-43 20 0,0 1 16,21 21-16,-21 0 0,0-22 15,21 43-15,-21-21 0,0 42 16,-21 22 0,21-22-16,-21 0 0,21 0 15,0 21-15,0-20 0,0 20 16,-22-21-16,22 0 0,0 0 16,0 1-16,0-1 0,0 0 15,22 0-15,-1-21 16,0 0-16,0 0 0,0 0 15,0 0-15,1 0 0,-1 0 0,0-21 16,21 0-16,-21 0 0,1 21 16,-1-43-16,0 22 0,0 0 0,0-21 15</inkml:trace>
  <inkml:trace contextRef="#ctx0" brushRef="#br0" timeOffset="2132.42">4424 656 0,'0'0'0,"-21"0"0,-1 0 16,1 0-16,0 0 15,0 0-15,21 21 16</inkml:trace>
  <inkml:trace contextRef="#ctx0" brushRef="#br0" timeOffset="2328.44">3408 1037 0,'0'0'0,"-21"21"0,42-21 31,0 0-31,0 0 0,21 0 0,1 0 16,-1 0-16,0-21 0,1 21 15,-1-21-15,0 0 0,1 21 0</inkml:trace>
  <inkml:trace contextRef="#ctx0" brushRef="#br0" timeOffset="2750.44">4657 953 0,'0'0'16,"-22"0"-16,22-22 0,-21 22 0,0 0 31,0 22-16,21-1-15,0 0 0,0 21 16,0-21-16,0 22 0,0-1 16,0 0-16,0 1 0,0-1 0,0 0 15,0 22-15,0-22 0,0 22 16,0 20-16,-21 65 0,0-65 16,-1-20-16,1 20 15,-21-20-15,21-1 0,-22 64 16,1-63-16,21-22 0,0 1 0,0-1 15,21 0-15,0 1 0,-22-1 16,1-21-16,21 0 0,0 0 0,0-42 31,0 0-15,21 0-16,1-21 0,-1 20 0,0-20 16,0 0-16,0-1 0,0 1 15,1-21-15,-1-1 0,0 1 0</inkml:trace>
  <inkml:trace contextRef="#ctx0" brushRef="#br0" timeOffset="3067.84">4572 1143 0,'-21'-42'15,"42"84"-15,-42-127 0,0 43 0,21 0 16,-22 21-16,22-1 0,0 1 0,0 0 16,0 0-16,0 0 15,22 21-15,-1 0 16,0 0-16,21 0 0,1 0 0,-22 21 15,21-21-15,0 21 0,1 0 16,-22 22-16,21-22 0,-21 0 0,1 21 16,-1 1-16,-21-22 0,0 21 15,0-21-15,0 22 0,-21-22 0,-1 21 16,1-21-16,-21 0 0,-22 22 16,1-43-16,42 21 0,-22-21 15,1 21-15,21-21 0,-21 21 16,20-21-16,44 0 31,-1 0-15,0 0-16,21-21 0,-21 0 15,22 0-15</inkml:trace>
  <inkml:trace contextRef="#ctx0" brushRef="#br0" timeOffset="3331.69">5334 699 0,'-21'0'31,"0"21"-31,-1 21 0,22-21 16,-21 22-16,0 20 0,21-21 16,0 1-16,-21-1 0,21 0 15,-21 22-15,21-43 0,0 21 0,-21 1 16,21-22-16,0 21 0,-22-21 15,22 1-15,0-1 0,0 0 16,22-21 0,-1 0-16,0 0 15,0-21-15,0 0 0,0 21 16</inkml:trace>
  <inkml:trace contextRef="#ctx0" brushRef="#br0" timeOffset="3697.73">5419 1164 0,'21'0'31,"0"0"-31,0 0 0,0 0 16,0 0-16,1 0 16,-1 0-16,0-21 0,0 21 0,0 0 15,0-21-15,-21 0 0,22 0 16,-22-1-16,0 1 0,0 0 15,0 0-15,0 0 16,0 0-16,-22 21 0,1 0 16,0 0-16,0 0 0,0 0 15,0 21-15,-1 0 0,1 0 0,0 21 16,0-20-16,0 20 0,0-21 16,21 21-16,0-20 0,0 20 0,0-21 15,0 0-15,0 0 0,0 1 16,0-1-16,0 0 0,21 0 0,0-21 15,0 0-15,0 0 0,22 0 0,-22 0 16,21 0-16,-21 0 0,22 0 16,-22 0-16,21-21 0,-21 0 0,22 0 15,-22-1-15</inkml:trace>
  <inkml:trace contextRef="#ctx0" brushRef="#br0" timeOffset="4419.68">7345 572 0,'0'0'16,"0"21"15,-21 0-31,-1 21 15,1-21-15,21 1 0,-21 20 16,0 0-16,0 1 0,0-1 16,-1 21-16,1-20 0,0-1 0,0 0 15,0-20-15,0 20 0,21 0 16,-22-21-16,1 22 16,21-22-16,0 0 0,0 0 15,0-42 16,0 0-31,21 0 16,1 0-16,-1-1 0</inkml:trace>
  <inkml:trace contextRef="#ctx0" brushRef="#br0" timeOffset="4680.09">7345 529 0,'0'0'0,"0"-21"0,0 42 31,0 0-31,0 1 16,0-1-16,0 0 16,0 21-16,0 1 0,0 20 0,0-21 15,0 1-15,0 20 0,0-20 16,0-1-16,0 43 0,0-43 16,0 0-16,0-21 15,0 1-15,0-1 0,0 21 16,0-21-16,-21-21 31,-1-21-15,1 21-16</inkml:trace>
  <inkml:trace contextRef="#ctx0" brushRef="#br0" timeOffset="4851.99">6943 1016 0,'63'0'31,"-42"0"-31,22 0 0,-22 0 0,0 0 0,21 0 16,1-21-16,-1 21 0,0 0 15,1-21-15,-1 21 0,21-21 16,-20-1-16,-1 22 0,22-21 0,-22 21 16,0-21-16</inkml:trace>
  <inkml:trace contextRef="#ctx0" brushRef="#br0" timeOffset="5116.84">8001 720 0,'-21'0'15,"0"0"1,-1 21-16,1 0 0,0 0 0,0 0 16,-21 22-16,20-22 0,1 21 15,0 1-15,0-1 0,0 0 16,0-21-16,21 22 0,0-22 15,0 21-15,-22-21 0,22 1 0,0-1 0,0 0 16,0 0-16,22-21 16,-1 21-16,42-21 0,-42 0 15,22 0-15,-1 0 0,0 0 16,1 0-16,41-21 16,-41 0-16,-1 0 0,0 0 0,1-22 15,-1 1-15</inkml:trace>
  <inkml:trace contextRef="#ctx0" brushRef="#br0" timeOffset="5380.76">8636 360 0,'0'0'0,"0"-42"0,0 20 0,-21 22 16,0 0-16,-1 22 16,1-22-16,0 42 0,0-21 0,0 21 15,21 1-15,-21-1 0,-1 0 16,22 1-16,0 20 0,-21-20 0,0 20 15,21-21-15,-21 22 0,21-1 16,0 22-16,0-43 0,0 1 16,-21-22-16,21 0 0,0 21 15,0-20-15,0-1 0,0 0 16,21-21 0,0 0-16,0 0 0,0 0 15,1-21-15,-1 0 0,0-1 16,21 1-16</inkml:trace>
  <inkml:trace contextRef="#ctx0" brushRef="#br0" timeOffset="5616.83">8911 720 0,'0'0'0,"0"-21"0,-21 42 32,0-21-32,0 21 15,21 21-15,-22-21 0,1 22 0,0-22 16,0 21-16,21 1 0,0-22 15,-21 21-15,21-21 0,-21 22 0,21-22 16,-22 0-16,22 0 16,0 0-16,0 22 0,0-22 15,0 0 1,22-21-16,-1 0 0,0 0 0,21 0 16,-21 0-16,22-21 0,-22 0 15,21-1-15</inkml:trace>
  <inkml:trace contextRef="#ctx0" brushRef="#br0" timeOffset="6348.03">9398 804 0,'0'-21'0,"-42"21"16,20 0 0,1 21-16,0 1 15,0-22-15,21 21 0,-21 0 0,0 0 16,21 21-16,0-20 0,0-1 15,-22 42-15,22-42 0,0 1 16,0-1-16,0 0 0,0 0 16,0 0-16,0 0 0,0 1 15,0-1-15,22-21 16,-1 0-16,0 0 16,-21-21-1,0-1 1,0 1-16,0-21 0,0 21 15,0 0-15,0-22 0,0 1 16,0 21-16,0-22 0,0 1 16,21 0-16,0 21 0,0-22 0,1 22 15,-1 0-15,0 0 0,0 0 0,0-1 16,22 22-16,-22 0 0,0 0 16,21 0-16,-21 0 0,1 22 15,-1-1-15,0 0 0,21 0 0,-21 21 16,-21 1-16,22-1 0,-22-21 0,21 22 15,-21-1-15,0-21 16,0 21-16,0 1 0,0-1 16,-21-21-16,21 0 15,-22 1-15,1-22 16,21 21-16,-21-21 0,0 0 16,21-21-1,0-1-15,0 1 16,0 0-16,0 0 0,0 0 15,21-22-15,0 22 0,22-63 16,-1 41-16,0 22 0,-21-21 16,22-1-16,-1 22 0,0 0 15,1 21-15,-1 0 0,0 0 16,1 0-16,-1 0 0,-21 42 0,43 22 16,-43-43-16,-21 21 15,0 1-15,0-1 0,0-21 0,0 22 16,0-22-16,0 21 0,-21-21 15,0 22-15,-1-22 0,22 0 16,-21 0-16,0-21 0,21 21 16,21-42 15,0 0-31,1 0 16</inkml:trace>
  <inkml:trace contextRef="#ctx0" brushRef="#br0" timeOffset="6756.93">10943 804 0,'21'0'0,"-42"0"0,42-21 15,-21 0-15,0 0 0,0 0 16,-21 21-16,0 0 16,-21 0-16,20 0 0,1 0 15,0 0-15,-21 21 0,21-21 16,-43 42-16,43-21 15,0 22-15,0-22 0,21 0 16,0 0-16,-22 0 0,22 1 0,0-1 16,0 0-16,22 0 15,-1-21-15,0 0 0,21 21 16,-21 0-16,1-21 0,20 0 16,-21 22-16,0-22 0,0 21 15,1 0-15,-1-21 0,-21 21 0,0 0 16,0 0-16,0 1 15,-21-1-15,-1-21 16,1 0-16,-21 21 0,21-21 16,-22 0-16,1 0 0,21 0 0,-21 21 15,-1-21-15,22 0 0,-42 0 16,41 0-16,1 0 16,0 0-16,0-21 0,0 21 15,21-21-15,-21 0 0,-1-1 16,22 1-16</inkml:trace>
  <inkml:trace contextRef="#ctx0" brushRef="#br0" timeOffset="6991.98">9419 275 0,'0'0'0,"-21"0"32,0 0 15,0 0-32,-1 0-15</inkml:trace>
  <inkml:trace contextRef="#ctx0" brushRef="#br0" timeOffset="7183.96">8234 529 0,'0'21'31,"21"-21"-31,0 0 0,0 0 0,0 0 15,22 0-15,-22 0 0,21 0 16,22 0-16,-22-21 0,0 0 0,22 21 16,-22-21-16,22 21 0</inkml:trace>
  <inkml:trace contextRef="#ctx0" brushRef="#br0" timeOffset="8547.99">12679 762 0,'0'0'0,"0"-21"31,21 21-31,0-21 16,0 0-16,22-1 16,-22 22-16,21-21 0,-21 0 0,22 0 15,-1 0-15,0 0 0,1-1 16,62-41 0,-83 42-16,-1 0 0,-21-1 0,0 1 15,0 0-15,-64 0 16,22 21-16,-22 0 15,22 0-15,0 0 0,-1 0 0,22 21 16,-21-21-16,0 21 0,20 0 16,1 1-16,0-1 0,0 0 15,21 0-15,0 0 0,0 0 0,0 1 16,0 20-16,0-21 0,21 0 16,21 43-16,-20-43 0,20 42 15,-21-20-15,0-22 16,0 21-16,1-21 0,-1 1 0,0 20 15,-21 0-15,0-21 16,0 1-16,0-1 0,-21 0 0,0 0 16,-43 21-16,22-42 15,-1 22-15,1-22 0,0 0 16,-1 0-16,-62 0 0,62 0 16,22 0-16,-21 0 15,21-22-15,-1 1 0,-20-42 16,42 42-16,0-1 0,-21-20 15,21 0-15,0 21 0,0-64 16,0 64-16,0 0 0,0-1 16,0 1-16,0 0 0,21 21 15,0 0 1,0 21-16,1 0 0,-22 1 0,21-1 16,0 0-16,-21 21 0,21-21 15,0 22-15,-21-22 0,0 0 0,21 43 16,1-43-16,-1 0 0,-21 0 15,21 0-15,0 0 16,0-21-16,0 22 0,1-22 16,-1 0-16,0 0 0,21 0 15,-21 0-15,22 0 0,-22 0 0,21-22 16,1 1-16,-1 0 0,0 0 16,1 0-16,-1 0 0,0-1 0,-21-20 15,22 21-15,-1-21 0,-21 20 16,0-20-16,1 0 0,-22 21 15,0-22-15,0 22 0,21 0 0,-21 0 16,0 42 0,-21 0-1,-1 0-15,22 0 16,0 22-16,-21-22 0,0 21 0,21 1 16,0-22-16,0 21 0,0-21 15,0 22-15,0-22 0,0 0 0,0 0 16,0 21-16,21-42 15,0 0-15,1 0 0,-1 0 0,0 0 16,42 0-16,-41 0 0,-1 0 16,21-21-16,-21 0 0,0 21 15,22-42-15,-22 21 16,0-22-16,0 22 0,-21 0 16,0-21-16,21-1 0,1-20 15,-22 42-15,0-22 0,0 22 16,0 0-16,0 0 0,0 42 31,0 0-31,0 0 0,0 0 16,0 1-16,0 20 0,0-21 15,0 21-15,-22-20 0,22 20 0,0 0 16,0-21-16,-21 1 0,21-1 16,0 0-16,0 0 15,0 0-15,21-21 16,1 0-16,-1 0 15,0 0-15,21-21 0,-21 21 16,1-21-16,20 0 0,0 0 16</inkml:trace>
  <inkml:trace contextRef="#ctx0" brushRef="#br0" timeOffset="8826.86">14351 677 0,'0'0'0,"0"-21"0,0 0 0,0 0 16,0 0-16,-21 21 15,0 0 1,-1 0-16,1 21 0,0 0 0,0 0 16,0 0-16,-22 22 0,22-22 15,0 21-15,0 1 0,0-22 16,-22 63-16,43-62 0,0 20 16,-21-21-16,21 0 0,0 22 15,-21-22-15,21 0 0,0 0 16,0 0-16,21 0 15,0-21-15,1 0 0,-1 0 16,21 0-16,0 0 0,1-21 16,-1 0-16,0 0 0,1 0 15,-1 0-15</inkml:trace>
  <inkml:trace contextRef="#ctx0" brushRef="#br0" timeOffset="9324.98">14817 445 0,'0'0'0,"0"-22"0,0 1 16,0 42 0,0 1-16,-22-1 15,1 0-15,21 21 0,-21-21 16,21 22-16,0-1 0,-21 0 0,0 1 16,21-1-16,-21 0 0,21 1 15,0-1-15,-22 0 0,1 1 0,21-1 16,-21 0-16,21-20 0,0-1 15,-21 21-15,21-21 0,-21-21 16,21 21-16,0 1 0,0-44 47,0 1-31,0 0-16,0 0 0,21 0 0,0-22 15,-21 22-15,21-21 0,0 0 16,22-1-16,-22 1 0,42-22 15,-20 22-15,-1 21 0,0 0 16,-20 0-16,20 21 0,21 0 16,-41 0-16,20 21 0,0 42 15,-42-42-15,21 22 16,-21-1-16,0-21 0,0 22 0,0-22 16,0 21-16,0-21 0,-21 0 15,21 22-15,-21-22 0,0-21 0,0 21 16,21 0-16,-21-21 0,21 21 15,-22-21-15,1 0 0,42-21 47,1 21-47,20-21 0</inkml:trace>
  <inkml:trace contextRef="#ctx0" brushRef="#br0" timeOffset="9888.99">16235 741 0,'21'0'0,"-42"0"0,42-21 15,0 0-15,-21-1 0,0-20 16,0 21-16,-21 21 31,0 0-31,0 0 0,-1 0 0,-20 0 16,0 21-16,-1 0 0,1 0 15,0 1-15,-1-1 0,22 21 16,-21-21-16,0 0 0,20 22 0,1-22 16,0 21-16,0-21 0,21 22 15,0-22-15,0 0 0,0 0 0,0 0 16,0 1-16,0-1 0,21-21 16,0 21-16,0-21 0,1 0 0,-1 0 15,0 0-15,0 0 0,21 0 16,-20 0-16,-1 0 0,0-21 15,0 0-15,21 21 0,-20-22 0,-1-20 16,0 21-16,21 0 0,1-64 16,-22 64-16,0-21 0,0 20 15,-21-20-15,21 21 0,-21-21 16,21 20-16,-21 44 31,-21-1-31,0 0 16,0 21-16,21-21 0,-21 22 15,21-1-15,-21-21 0,21 22 0,-22-22 16,22 21-16,0-21 0,0 0 16,0 43-16,0-43 15,0 0-15,0 0 16,22-21 0,-1 0-16,0 0 0,0 0 15,0-21-15,0 21 16,22-21-16,-22 0 0,21 0 0</inkml:trace>
  <inkml:trace contextRef="#ctx0" brushRef="#br0" timeOffset="10376">17251 677 0,'0'0'0,"0"-21"0,21 0 0,-21 0 15,0 0-15,0 0 16,-21 21-16,0 0 15,-1 0-15,1 0 0,0 0 0,0 0 16,-21 0-16,20 21 0,1 0 16,-42 21-16,42-21 15,-1 1-15,1-1 0,0-21 0,0 21 16,0 21-16,21-21 16,0 1-16,0-1 15,0 0-15,21-21 0,0 0 16,0 21-16,0-21 0,1 0 15,-1 0-15,21 21 0,-21-21 0,0 0 16,1 21-16,-1 1 0,0-22 16,0 21-16,0-21 0,0 42 15,-21-21 1,0 0-16,0 1 0,-21-22 16,0 0-16,0 21 0,0 0 15,0-21-15,-1 0 0,1 0 16,0 21-16,0-21 0,0 0 15,0 0-15,-1 0 0,1 0 16,0 0-16,0 0 16,0 0-1,0 0 1,21-21 15,21 21-31</inkml:trace>
  <inkml:trace contextRef="#ctx0" brushRef="#br0" timeOffset="10616.06">17335 1122 0,'22'21'31,"-22"0"16,-22-21-15,1 0-17</inkml:trace>
  <inkml:trace contextRef="#ctx0" brushRef="#br0" timeOffset="12304.17">656 3090 0,'0'0'0,"0"-21"16,0 0 0,0 0-16,0 0 15,0 0-15,0-1 16,0 44 15,0-1-15,0 0-16,0 0 0,0 21 15,0 1-15,0-1 0,0 0 0,0 1 16,0-1-16,0 64 16,-21-64-16,0 1 0,0 20 15,-1-21-15,1 1 0,0 20 16,0-20-16,21-22 0,-21 0 16,21 0-16,0 0 0,0 0 15,0 1-15,0-44 47,0 1-47,0 0 0,21 0 16,0 0-16</inkml:trace>
  <inkml:trace contextRef="#ctx0" brushRef="#br0" timeOffset="12675.98">1058 3493 0,'0'0'0,"0"42"16,0-21-16,0 0 31,21-21-15,1 0-1,-22-21 1,21 21-16,-21-21 0,21 0 15,-21 0 1,0-1-16,0 1 16,-21 21-1,0 0-15,21 21 32,-22 1-32,22-1 15,0 0 1,22-21-1,-1 0-15,0 0 16,0 0-16,0-21 0,0 21 16</inkml:trace>
  <inkml:trace contextRef="#ctx0" brushRef="#br0" timeOffset="13024.69">1947 2942 0,'0'0'0,"0"-21"0,0 0 16,0 0-16,0 0 0,0-1 15,-21 22 1,0 0 0,21 22-1,0-1-15,0 0 16,-21 21-16,21 1 0,0-22 0,-21 21 15,21 22-15,0-22 0,0 21 16,0-20-16,-22 20 0,22 1 0,-21-22 16,21 22-16,-21-22 0,21 0 0,0 1 15,0-22-15,0 21 0,-21 0 16,21-20-16,0-1 16,0 0-16,0 0 15,0-42 1,0 0-16,21 0 15,-21-1-15</inkml:trace>
  <inkml:trace contextRef="#ctx0" brushRef="#br0" timeOffset="13381.92">1778 2985 0,'-21'0'0,"42"0"0,-42-22 0,21 1 16,-21 0-16,21 0 0,0 0 15,0 0-15,0-1 0,0 1 16,21 21-16,0-21 0,0 0 0,0 0 16,22 21-16,-22-21 15,21 21-15,0 0 0,1 0 0,-1 0 16,0 0-16,1 0 0,-1 21 16,0 21-16,-20-21 0,20 0 0,-21 22 15,-21-22-15,0 21 0,0-21 16,0 22-16,0-22 0,-21 21 0,-21-21 15,20 1-15,-20 20 0,0-21 16,21 0-16,-22 0 0,1 1 0,21-1 16,-22-21-16,22 21 0,0 0 15,0-21-15,0 0 0,0 21 16,42-42 31,0 0-47</inkml:trace>
  <inkml:trace contextRef="#ctx0" brushRef="#br0" timeOffset="14643.71">2625 3323 0,'0'-21'32,"0"0"-17,0 0 1,0 0 0,0-1-16,21 22 0,-21-21 15,21 0-15,0 21 16,0-21-16,0 21 0,1 0 15,-1-21-15,0 21 0,0 0 16,21 0-16,-20 0 0,-1 0 0,21 21 16,-21 0-16,0 0 0,22 0 0,-22 22 15,0-1-15,0-21 0,-21 22 16,21-22-16,-21 21 0,0 0 0,0-20 16,0-1-16,0 21 0,-21 0 15,21-20-15,-21-22 16,0 0-16,0 0 15,0 0 1,21-22 0,0 1-1,-22 0-15,22 0 0,0 0 16,0 0-16,0-1 16,0 1-16,0 0 0,0 0 31,0 0 172,0 0-125,22-1-62,-1 22-16,-21-21 0,0 0 15,21 0-15,0 0 16,0 0-16,-21-1 0,21 1 16,1 0-16,-1-21 0,0 21 0,0-22 15,0 22-15,0 0 16,-21 0-16,22 21 15,-22 21 48,0 0-47,21 0 15,-21 0-31</inkml:trace>
  <inkml:trace contextRef="#ctx0" brushRef="#br0" timeOffset="16504.93">3387 3366 0,'0'0'0,"0"21"16,21-21-16,0 0 15,0 0-15,0 0 16,0 0-16,1 0 0,-1-21 15,0-1-15,0 22 0,0-21 16,0 0-16,1 0 0,-1 0 0,0 0 16,0-1-16,-21 1 0,0 0 15,0 0-15,0 0 0,0 0 16,-21 21 0,0 0-16,0 0 0,-1 0 0,-20 0 15,21 0-15,0 21 0,0 0 16,-1 0-16,-20 0 0,21 22 15,0-22-15,0 21 0,21-21 0,0 22 16,-22-22-16,22 21 0,0-21 16,0 22-16,0-22 0,0 0 0,22 0 15,-1-21-15,0 21 0,21 0 16,-21-21-16,22 0 0,-22 0 16,21 0-16,1 0 0,-1 0 15,-21 0-15,21-21 0,1 0 0,41 0 16,-41 0-16,-1-22 15,0 22-15,-20 0 0,20-21 0,21-43 16,-41 64-16,-1-21 16,0-1-16,0 22 0,-21 0 15,21 0-15,-21 0 0,-21 21 16,0 0 0,0 0-16,0 21 15,21 0-15,-22 0 0,22 0 16,0 0-16,0 22 0,0-22 0,0 0 15,0 0-15,0 0 0,0 1 16,0 20-16,0-21 0,22 0 0,-1-21 16,-21 21-16,0 1 0,0-1 0,21-21 15,-21 21-15,21-21 0,-42 0 47,0 0-47,21-21 0,-21 0 16,-1-1-16,1 22 15,21-21-15,-21 0 0,21 0 0,-21 21 16,21-21-16,-21 21 0,0 0 31,21 21-31,0 0 16,0 0-16,0 0 0,0 1 16,21-1-16,0 0 15,0 0-15,0-21 16,0 21-16,1-21 0,-1 0 15,0 0-15,0 0 0,21 0 0,-20 0 16,20 0-16,-21-21 0,21 0 16,1 0-16,-1 0 0,-21-1 0,22 1 15,-1 0-15,0 0 0,-21-21 16,22 20-16,-22-20 0,0 0 0,21-22 16,-42 43-16,0-21 0,0 21 15,0-1-15,0 1 16,-21 21-16,0 0 15,0 0-15,21 21 0,0 1 16,-21-22-16,21 42 0,0-21 16,0 0-16,0 22 0,0-22 0,0 0 15,0 21-15,21-21 0,-21 1 16,21-1-16,0 0 0,-21 0 0,0 0 16,21-21-16,1 21 0,-44-21 46,1 0-46,0-21 16,0 21-16,0-21 0,0 21 0,-1-21 16,1 21-16,0 0 15,21 21 17,0 0-17,21-21-15,0 21 0,1 1 0,-1-22 16,0 21-16,0-21 0,0 0 15,22 21-15,-22-21 0,21 0 0,0 0 16,43 0-16,-43 0 0,-20 0 16,20 0-16,0-21 0,1 21 15,-22-21-15,21-1 0,-21 1 16,22 0-16,-22 0 0,0 0 16,0-22-16,0 22 0,0 0 0,-21-21 15,0 21-15,22-22 0,-22 1 16,0 21-16,0 0 15,-22 21 1,22 21-16,-21 0 16,21 0-16,0 0 0,0 0 15,0 22-15,-21-22 0,21 0 0,0 0 16,0 22-16,0-22 0,0 21 16,0-21-16,21 0 15,0 1-15,1-22 0,-1 0 0,0 0 16,21 21-16,-21-21 15,22 0-15,-1 0 0,-21 0 0,22-21 16,20-1-16,-21 1 16,-20 0-16,20-21 0,-21 21 15,0-22-15,-21 1 0,0 0 16,21-1-16,-21 22 16,0 0-16,-21 42 31,21 0-31,0 22 15,-21-22-15,21 0 0,-21 0 0,21 21 16,0-20-16,0-1 16,0 0-16,-21 0 0,21 0 0,-21 22 15,21-22-15,0 0 0,0 0 16,-22-21 15,22-21-15,0 0-16,0 0 15,0-1-15,0 1 0,0 0 0,22-21 16,-1 21-16,0-22 0,0 1 16,21 0-16,-20 20 0,20-20 0,0 21 15,1 0-15,-1 0 16,0-1-16,1 22 0,-1 0 0,-21 0 16,21 0-16,43 43 15,-64-1-15,-21 22 16,0-22-16,0-21 0,0 21 0,0 1 15,0-1-15,0-21 0,0 22 16,-21-22-16,0 0 0,0 0 0,0 0 16,-1 0-16,1 1 15,21-1-15,-21-21 16,21-21 0,21-1-16,0 1 15,1 21-15,-22-21 0,21 0 16</inkml:trace>
  <inkml:trace contextRef="#ctx0" brushRef="#br0" timeOffset="17133.36">7027 3239 0,'0'0'0,"-84"-106"31,62 106-31,1-21 0,-21 21 15,21 0-15,-22 0 0,22 0 16,-21 0-16,21 21 0,-22 0 0,-20 21 16,21-21-16,20 22 15,1-22-15,0 21 0,0-21 0,21 22 16,-21-22-16,21 0 0,0 43 16,0-43-16,21 0 0,0 0 15,0-21-15,0 21 0,22-21 0,-22 0 16,21 0-16,1 21 0,-1-21 0,0 0 15,-21 0-15,22 0 0,-1-21 16,22 0-16,-43 21 0,0-21 16,0 0-16,0 0 0,0-1 15,-21 1-15,22-21 0,-22 21 0,0 0 16,0-1-16,0 1 0,0 42 47,-22 1-47,22-1 15,-21 0-15,21 0 0,-21 0 0,0 22 16,21-22-16,-21 85 16,0-64-16,21 0 0,-22 1 15,22 20-15,0-21 0,0 64 16,0-42-16,0 20 0,-21 43 16,21-63-16,-21-1 0,21 64 15,0-63-15,0-22 0,0 22 16,0-22-16,0 22 0,0-22 15,0 21-15,0-41 0,-21-1 16,0 0-16,0 0 0,-1-21 16,1 0-16,-21 0 0,21 0 15,0 0-15,-22 0 0,22 0 0,0-21 16,0 0-16,0 21 0,21-21 16,0-22-16,0 22 0,0 0 15,0-21-15,0-1 0,0-41 16,0 41-16</inkml:trace>
  <inkml:trace contextRef="#ctx0" brushRef="#br0" timeOffset="17339.59">6117 2858 0,'-21'0'0,"0"0"15</inkml:trace>
  <inkml:trace contextRef="#ctx0" brushRef="#br0" timeOffset="19530.29">8424 3048 0,'0'0'0,"0"-21"0,0 0 0,0 0 15,0-1-15,0 1 16,0 0-16,0 0 0,0 0 0,21 21 16,1-21-16,-1-1 0,-21 1 15,21 21-15,21 0 0,-21-21 16,1 21-16,20 0 0,-21 0 0,21 0 16,-20 21-16,20 0 0,-21 1 15,0-1-15,0 21 0,1-21 0,-1 22 16,-21-22-16,0 21 0,0 0 15,0 22-15,0-43 0,0 21 16,-21-20-16,-1-1 0,22 0 0,-21 0 16,21 0-16,-21-21 0,0 21 15,0-21 1,21-21-16,0 0 16,0 0-16,0 0 0,0-22 15,0 22-15,0 0 0,0-21 16,0 21-16,0-22 0,21 1 15,-21 0-15,42 20 0,-21-20 0,1 0 16,20 21-16,-21-1 0,21-20 0,-20 42 16,20-21-16,-21 21 0,21 0 15,-20 0-15,20 21 0,-21 0 0,0 0 16,0 1-16,1 20 0,20 0 16,-42 1-16,0-22 0,0 21 15,0-21-15,0 0 0,0 22 0,0-1 16,0-21-1,0 0-15,0 1 0,-21-22 47,21-22-47,0 1 16,0 0-16,0 0 0,0 0 16,0 0-16,0-1 0,0-20 15,21 21-15,0-21 0,0-22 16,0 22-16,1 21 0,-1-22 0,21 22 15,-21 0-15,0 0 0,43 21 16,-43 0-16,0 0 0,0 21 16,1 0-16,-1 0 0,0 22 15,-21-1-15,21-21 0,-21 43 16,0-43-16,0 0 0,0 21 16,0-21-16,0 1 0,21 41 15,0-42 1,1 0-16,-1-21 0,0 0 15,0 0-15,0 0 0,22 0 16,-22 0-16,0 0 0,21-21 0,-21 0 16,22 0-16,-22 21 0,21-42 15,-21 20-15,1 1 0,-1 0 16,0-21-16,0-22 0,0 22 16,-21 0-16,21-1 0,-21 22 15,0-21-15,0-22 16,0 43-16,0 42 15,0 0 1,-21 22-16,21-22 0,-21 0 0,21 21 16,-21 1-16,21-22 0,-21 21 15,21-21-15,-21 22 0,21-22 0,0 0 16,0 21-16,0-20 0,0-1 16,0 0-16,0 0 0,0 0 0,21-21 15,0 21-15,0-21 0,0 0 0,0 0 16,22 0-16,-22 0 0,21 0 15,-21 0-15,1-21 0,20 0 16,-21 21-16,0-21 0,0-21 0,22 20 16,-22 1-16,0 0 0,0-21 15,0 21-15,22-22 0,-22 1 0,0 0 16,0 20-16,0-41 0,-21 42 16,0 0-16,0-1 0,-21 44 31,21-1-31,-21 0 15,0 0-15,0 21 0,0-20 16,21 20-16,0 0 0,-22-21 0,22 22 16,-21-22-16,21 21 0,0-21 0,0 1 15,0 20-15,0-21 0,0 0 16,21 0-16,1 1 0,-1-1 0,0-21 16,0 0-16,0 21 0,0-21 15,1 0-15,20 0 0,0 0 0,-21-21 16,22 0-16,-1 21 0,0-22 15,1-20-15,-22 21 0,21 0 0,-21-22 16,43-20-16,-43 21 16,0-1-16,0-20 0,1 20 0,-1-20 15,0 21-15,-21-22 0,0 22 0,0-1 16,0 1-16,0 0 0,0-1 16,0 22-16,0-21 0,0 21 15,0 0-15,-21 42 31,21 0-31,-21 21 0,-1 43 16,22-43-16,0 22 0,-21-22 0,21 22 16,0-22-16,-21 43 15,21-43-15,0 0 0,0 1 0,0-1 16,0-21-16,0 21 0,0-20 0,21 20 16,0-21-16,1 0 0,-1 0 15,-21 1-15,21-1 0,0 0 0,43-21 16,-43 0-16,0 0 15,0 0-15,21-21 0,-20 0 0,-1-1 16,21 1-16,-21 0 0,0-21 16,22 21-16,-22-22 0,0 1 15,21 0-15,1-64 0,-22 63 16,0-20-16,21-64 0,-20 85 16,-22-22-16,21 22 0,-21-1 15,0 1-15,0 0 0,0 21 16,0-1-16,0 1 0,-21 21 15,-1 0-15,22 21 16,-21 1-16,0-1 0,0 21 0,21 0 16,0 22-16,-21-22 0,0 1 15,21 20-15,0-21 0,0 22 16,0-22-16,0 1 0,0-1 0,0 0 16,0 1-16,0-22 0,0 21 15,0-21-15,0 0 0,0 1 0,0-1 16,21 0-16,-21 0 0,21-21 0,0 0 15,0 0-15,0 0 0,1 0 16,20 0-16,0-21 0,-21 21 16,43-42-16,-43 20 0,21 1 15,-20-21-15,20 21 16,-21 0-16,0-22 0,0 22 0,1 0 16,-1 0-16,-21 0 0,0-1 15,0 1-15,-21 42 16,-1 1-16,1-1 15,21 0-15,-21 21 16,21-21-16,0 1 0,0 20 16,0-21-16,0 0 0,0 0 0,0 1 15,0-1-15,21-21 16,0 0-16,1 0 0,-1 0 0,0 0 16,0 0-16,0 0 15,0 0-15,1 0 0,-1 0 0,21-43 16,-21 43-16,0-21 0,1 0 15,-1 0-15,-21 0 0</inkml:trace>
  <inkml:trace contextRef="#ctx0" brushRef="#br0" timeOffset="19727.91">12509 2540 0,'0'0'16,"-21"0"-16,0 0 0,0 0 15,0 0-15,0 0 0,-1 21 0,1-21 16,21 21-16,0 1 31</inkml:trace>
  <inkml:trace contextRef="#ctx0" brushRef="#br0" timeOffset="19915.97">11663 2836 0,'-21'22'0,"42"-44"0,-42 65 0,42-43 31,0 0-31,0 0 16,21 0-16,-20 0 0,20 0 0,0 0 15,1 0-15,-1 0 0,0 0 16,1 0-16,-1 0 0</inkml:trace>
  <inkml:trace contextRef="#ctx0" brushRef="#br0" timeOffset="20341.59">12721 2815 0,'0'0'0,"0"-21"0,-21 21 15,0 0 1,21 21-16,0 0 16,0 1-16,0-1 0,0 0 15,0 0-15,0 21 0,-21-20 0,21 20 16,0 0-16,-22 1 0,22 20 15,0-21-15,0 22 0,-21-1 16,0 1-16,0-22 0,21 22 0,-21 63 16,0-64-16,21 1 0,-22 84 15,22-85-15,0 1 16,-21-1-16,21 1 0,-21-1 0,0 43 16,21-63-16,0-1 0,-21 0 15,21-21-15,-21 1 0,21-1 0,-22 0 16,22 0-16,0-42 31,0 0-31,0 0 0,0-22 0,0 22 16,0-21-16,22-1 0,-1 1 15,0-21-15,0 20 0,0-41 16,0 20-16,-21 1 0,22-1 0</inkml:trace>
  <inkml:trace contextRef="#ctx0" brushRef="#br0" timeOffset="20667.49">12658 3154 0,'0'0'0,"0"-64"0,0 1 15,0 21-15,21-22 0,-21 22 16,21 21-16,-21-22 0,21-20 16,-21 42-16,21-1 0,-21 1 0,21 21 15,1-21-15,-1 21 0,0 0 16,0 0-16,21 0 0,-20 0 16,-1 21-16,21 0 0,0 22 15,-20-22-15,-1 0 0,0 0 16,-21 22-16,21-22 0,-21 0 0,0 0 15,0 21-15,-21-20 16,0-1-16,-22 0 0,22-21 0,-106 42 16,85-42-16,21 21 15,-22-21-15,1 0 0,21 0 16,-21 0-16,-1 0 16,22 0-16,63-21 46,-20 21-46,-1-21 16,0 0-16,21 0 0</inkml:trace>
  <inkml:trace contextRef="#ctx0" brushRef="#br0" timeOffset="20940">13441 2434 0,'0'0'0,"21"-42"0,-21 21 0,0 0 15,21-1-15,-21 1 0,0 42 32,0 1-32,-21 20 0,21-21 15,0 21-15,-21 1 0,0-1 0,-1 22 16,22-22-16,0 0 0,-21 1 16,0-1-16,21-21 0,0 21 15,0-20-15,-21-1 0,21 42 16,0-42-16,0 1 15,0-1-15,21-21 16,0-21 0,0 21-16,1-22 15</inkml:trace>
  <inkml:trace contextRef="#ctx0" brushRef="#br0" timeOffset="21292.39">13652 2773 0,'0'0'0,"22"0"31,-1 0-31,0 0 16,0 0-16,0 0 15,0-21-15,1 21 0,-1-21 16,42-22-16,-42 22 16,1 0-16,-22 0 0,0 0 15,21-1-15,-21 1 0,0 0 16,-21 21-1,-1 0-15,1 21 0,-21 0 16,21 1-16,0-1 0,-1 0 0,1 0 16,0 21-16,0-20 15,0-1-15,21 21 0,0-21 0,0 0 16,0 1-16,0-1 0,0 0 0,0 0 16,0 0-16,21 0 15,0-21-15,0 0 0,0 0 0,1 0 16,-1 0-16,0 0 0,0 0 15,21-21-15,-20 21 0,-1-21 16,0 0-16</inkml:trace>
  <inkml:trace contextRef="#ctx0" brushRef="#br0" timeOffset="22104.9">15452 2223 0,'0'-22'0,"0"44"0,0-86 0,21 43 0,-21 0 16,0 0-16,0-1 0,0 1 15,0 0-15,0 0 0,0 42 32,0 0-32,0 0 0,-21 22 15,21-22-15,0 21 0,0 1 16,-22 20-16,1-21 0,0 22 15,21-22-15,-21 22 0,0-22 0,21 0 16,-21 1-16,-1-1 0,1 0 16,21 1-16,0-22 0,-21 0 0,0 21 15,21-20-15,0-1 0,0-42 47,0-1-47,0 1 0,0 0 16,0 0-16,21 0 0,0-22 15,0 1-15,1 0 0,20-1 0,-21 1 16,21 21-16,1-21 0,63-64 16,-64 85-16,0 21 15,-21-22-15,22 22 0,-22 0 16,0 0-16,0 0 0,0 0 16,1 22-16,-22-1 0,0 0 15,0 0-15,0 0 16,-22 0-16,1 1 0,0-22 0,-21 21 15,21-21-15,-22 0 16,22 0-16,0 0 0,0 0 0,0 0 16,-1 0-16,1 0 0,0 0 15,21 21 17,0 0-17,0 0-15,0 0 0,0 1 0,0-1 16,0 0-16,0 0 0,0 0 15,21 0-15,-21 1 0,21-1 16,1 0-16,-1-21 0,0 0 16,0 21-16,0-21 15,0 0-15,22 0 0,-22 0 0,0 0 16,0 0-16,0-21 0,22 21 0,-22-21 16,0 0-16</inkml:trace>
  <inkml:trace contextRef="#ctx0" brushRef="#br0" timeOffset="23311.63">16044 2604 0,'21'0'47,"1"-22"-32,-1 22-15,0-21 0,0 0 0,0 21 16,0-21-16,22 0 0,-22 0 15,0-1-15,0 1 0,0 0 16,1 21-16,-22-42 0,0 21 0,-22 21 31,1 0-31,-21 21 0,21-21 16,-43 63-16,43-42 16,-21 22-16,21-22 0,-1 21 0,1-21 15,0 22-15,0-22 0,21 21 16,-21-21-16,21 22 15,0-22-15,0 0 0,0 0 16,21-21-16,0 0 0,21 0 16,-20 21-16,20-21 0,0 0 0,1 0 15,-1 0-15,21-21 0,43 0 16,-63 0-16,20 0 0,-21 0 16,1-1-16,20 1 0,1-42 15,-22 20-15,-21 22 0,0-21 16,1 21-16,-22 0 0,21-1 15,-21-20-15,-21 42 32,-1 21-32,22 0 0,-21 1 0,0-1 15,0 0-15,0 21 0,0-21 16,-22 43-16,43-43 0,0 0 16,-21 22-16,21-1 0,0-21 15,0 0-15,0 0 16,21-21-16,0 0 0,1 0 15,-1 0-15,21 0 0,-21 0 16,22 0-16,-22 0 0,21 0 0,0-21 16,-20 0-16,20 0 0,21-21 15,-41-1-15,-1 22 16,0-21-16,0-1 0,0 22 0,22-42 16,-43 42-16,0-1 15,0 44 1,0-1-1,0 0-15,0 0 0,-22 21 16,22-20-16,-21 20 0,0 0 0,21 1 16,-21 41-16,21-41 15,-21 62-15,0-41 16,21-22-16,0 85 0,-22-63 16,1-1-16,21-20 0,-21 20 15,0 1-15,21-1 0,0-21 0,-21 22 16,0-22-16,21 22 0,0 20 15,-22-41-15,22-1 0,-21 0 16,21-20-16,-21-1 0,0 0 16,0-21-16,0 0 0,-1 0 15,22-21-15,-21 0 0,0-1 0,21 1 16,-21 0-16,0-21 0,21 21 16,-21-22-16,21 1 0,0 0 0,21-64 15,0 42-15,0 1 0,21-1 16,-20 1-16,105-128 15,-64 107-15,-21 20 16,85-63-16,-63 64 16,63-64-16,-85 63 0,22 22 15,-22-1-15,22-41 0,-22 63 16,-21-22-16,-21 22 16,21 21-16,-42 0 31,0 0-31,0 0 0,-22 21 0,22 0 15,0-21-15,0 22 0,0-1 16,0 0-16,21 0 0,0 0 16,0 0-16,0 1 0,0-1 15,0 0-15,21 0 0,-21 0 16,21 0-16,-21 1 0,21-1 0,-21 0 16,0 0-16,0 0 15,-21 0 1,0-21-16,-22 0 0,22 0 0,0 0 15,-21 0-15,21 0 0,-1 0 16,-20 0-16,21 0 0,0-21 16,21-21-16,0 21 0</inkml:trace>
  <inkml:trace contextRef="#ctx0" brushRef="#br0" timeOffset="24327.99">18923 2667 0,'0'0'16,"21"0"-16,0 0 0,0 0 0,1-21 15,-22 0-15,21-22 0,0 22 16,-21 0-16,0-21 0,0 21 15,0-22-15,0-20 16,0 42-16,0-22 0,-21 22 0,0 0 16,-1 0-16,1 0 0,-42-1 15,42 22-15,-1 0 0,-20 0 16,0 0-16,-1 22 0,-20 20 16,21-21-16,-1 0 0,1 22 15,0-22-15,20 21 0,-20 0 16,21 1-16,0-1 0,21 0 0,0-20 15,0 20-15,0-21 0,0 0 0,0 0 16,21 1-16,0-22 0,0 0 16,0 0-16,1 0 0,20 0 0,0 0 15,-21 0-15,22 0 0,-1-22 16,-21 22-16,22-21 0,-22 0 16,21 0-16,-21 0 0,0-22 0,1 22 15,-1 0-15,0-21 0,0-1 16,0 22-16,0-21 0,-21 0 15,0 20-15,22-20 16,-22 63 15,0 0-31,-22 22 0,1-22 0,21 21 16,0 1-16,0-1 0,-21-21 16,21 21-16,0 1 0,0-22 0,0 21 15,0-21-15,0 1 0,21 20 16,0-21-16,1-21 0,-1 0 15,0 0-15,0 0 0,0 0 16,22 0-16,-22 0 0,21-21 16,-21 0-16,22 0 0,-22-1 0,21 1 15,0-63-15,1 41 16,-22 1-16,0-22 0,21 22 0,-20 0 16,41-106-16,-42 105 15,-21 1-15,21 0 0,-21 20 16,0 1-16,22 0 0,-22 0 15,0 0-15,-22 42 16,1 0-16,0 0 0,0 0 0,0 1 16,0 20-16,-1 0 0,1-21 15,0 22-15,0-1 0,0 0 16,0 22-16,21-22 0,0 1 0,0-1 16,0-21-16,0 21 0,0 22 15,0-43-15,0 0 0,21 0 16,0 1-16,0-22 15,0 21-15,0-21 0,1 0 0,20 0 16,-21 0-16,21 0 0,-20-21 16,-1-1-16,21 22 0,-21-21 0,0-21 15,22 21-15,-43 0 0,21-22 0</inkml:trace>
  <inkml:trace contextRef="#ctx0" brushRef="#br0" timeOffset="24560">19346 2244 0,'0'0'0,"-21"0"0,0 0 16,21 21-16,21 0 31,0-21-31,22 0 0,-1 0 0,0 0 16,1 0-16,20 0 0,1 0 15,-1 0-15,1 0 0,-22 0 0,21 0 16,-20 0-16,-1 0 0,0-21 15,-63 21 1,-21 0-16,0 0 16,-43 0-16,0 0 0</inkml:trace>
  <inkml:trace contextRef="#ctx0" brushRef="#br0" timeOffset="25223.73">4149 4339 0,'0'0'0,"21"-21"0,-21 0 16,0-21-16,0 20 0,0 1 15,0 0-15,0 0 0,0 42 32,-21 0-32,21 22 0,0-1 15,-22 0-15,22 1 0,0-1 0,0 21 16,-21-20-16,0 20 0,0-20 15,21 20-15,-21-21 0,0 22 16,-1-22-16,22 1 0,-21 41 16,0-63-16,21 1 0,0-1 15,0 0-15,0-42 32</inkml:trace>
  <inkml:trace contextRef="#ctx0" brushRef="#br0" timeOffset="25836">3683 4678 0,'0'0'0,"-21"0"0,42 0 31,0 0-31,0-21 16,22 21-16,-22 0 0,21 0 15,0 0-15,22-21 0,-22 21 0,1-22 16,-1 22-16,21-21 0,-20 0 15,20 21-15,43-42 16,-64 21-16,-20 21 0,41-43 16,-42 22-16,-21 0 0,21 0 15,-21 0-15,0-1 0,0 1 0,-21 0 16,0 0-16,0 21 16,0 0-16,0 21 15,21 0-15,-22 22 0,22-22 0,0 21 16,0-21-16,-21 22 15,21-1-15,-21 0 0,21-21 0,-21 22 16,21-1-16,0 0 0,-21 1 16,0-22-16,21 21 0,0-21 0,0 1 15,-22 20-15,1-21 0,21 0 16,0-42 15,0 0-15,0 0-16,0 0 0,0-22 0,21 22 15,1 0-15,-1-21 0,0 20 16,0-20-16,43 0 16,-43 21-16,21-1 0,-21 22 0,22 0 15,-22 0-15,0 0 0,42 0 16,-41 22-16,-1-1 0,0 0 16,0 21-16,-21-21 0,0 1 0,0 20 15,0-21-15,0 21 0,0-20 16,0-1-16,0 0 0,-21 0 0,0 21 15,0-20-15,21-1 16,0-42 15,0-1-31,21 1 16,0 0-16</inkml:trace>
  <inkml:trace contextRef="#ctx0" brushRef="#br0" timeOffset="26200.43">4932 4720 0,'21'0'16,"0"0"-1,0 0 1,0 0-16,1 0 0,-1 0 0,0-21 16,0 21-16,0-21 0,0 21 15,22-21-15,-22 0 0,0 21 0,21-22 16,-20 1-16,-1 0 15,-21 0-15,0 0 16,0 0-16,-21 21 16,-1 0-16,1 0 0,0 0 15,0 0-15,-21 21 0,20 0 0,-20 0 16,-21 64-16,41-43 16,1-21-16,0 22 0,21-22 15,0 63-15,0-62 16,0-1-16,21 0 0,0-21 15,1 0-15,41 0 16,-21 0-16,-20 0 0,20 0 0,21-21 16,-20 0-16,-1-1 0,0 1 15,1 0-15,-22 0 0</inkml:trace>
  <inkml:trace contextRef="#ctx0" brushRef="#br0" timeOffset="28275.14">7916 4318 0,'0'-21'0,"21"21"16,-21-21-16,22 0 0,-1-1 16,0 22-16,0-21 0,0-21 0,0 21 15,22 0-15,-22-1 0,0-20 16,0 21-16,0 0 0,-21 0 15,0-22-15,0 22 0,0 0 16,-21 21-16,0 0 0,0 0 16,-21 0-16,-1 0 0,1 0 15,-43 21-15,64 0 0,-21 22 16,-1-22-16,22 21 0,0-21 16,0 22-16,21 20 0,0-42 15,0 22-15,0-22 0,21 21 0,0-21 16,0 22-16,22-22 15,-22 21-15,21-21 0,-21 0 0,1 22 16,20-22-16,-21 0 0,0 0 0,0 0 16,-21 1-16,0 41 15,-21-42-15,0 0 0,0-21 0,-21 22 16,-1-22-16,1 0 0,0 0 16,-22 0-16,22 0 0,-1 0 15,1 0-15,0-22 0,-64-20 16,64 21-16,20 0 15,1 0-15,21-22 0,0 22 16,-21-85-16,21 64 0,0 21 16,0-22-16,0 22 0,0 0 15,0-21-15,21 42 0,0 21 16,1 0-16,-1 0 16,-21 0-16,0 1 0,21 20 15,0-21-15,-21 21 0,0-20 16,0-1-16,21 21 0,0-21 0,-21 0 15,22 22-15,-1-22 0,0 0 16,0 0-16,0 0 0,22 1 16,-1-1-16,-21-21 0,21 0 15,1 0-15,-1 0 0,0 0 0,1 0 16,-1 0-16,0 0 0,22-21 0,-22-1 16,22 1-16,-22 0 0,0 0 15,1 0-15,-1 0 0,22-1 16,-1-20-16,-42 0 0,22 21 15,-22-1-15,-21-20 0,0 21 0,0-43 16,0 43-16,0-21 16,-21 21-16,-1 0 0,1 21 15,0 0-15,0 0 0,0 0 16,-64 63-16,43-42 16,21 0-16,-22 1 0,22 20 15,-21-21-15,21 21 0,-1-20 0,1 20 16,0-21-16,21 43 0,0-43 15,0 0-15,0 0 16,0 0-16,0 0 0,21-21 0,0 0 16,1 0-16,-1 0 0,0 0 15,0 0-15,21 0 0,-20-21 16,20 0-16,-21 0 0,21 21 0,22-42 16,-43-1-16,21 22 0,1-21 15,-22-1-15,-21 22 16,0 0-16,21-21 0,-21 21 0,0-1 15,0 1-15,-21 21 32,21 21-32,0 1 0,-21-1 15,21 0-15,-21 0 0,21 21 0,-22-20 16,22-1-16,0 0 0,0 0 16,0 21-16,0-20 15,0-1-15,22 0 0,-1-21 0,0 0 16,0 21-16,0-21 0,0 0 15,1 0-15,20 0 0,-21 0 16,21 0-16,1-21 0,-22 21 0,21-21 0,1 0 16,-22-1-16,21 1 0,-21 0 15,22 0-15,-22-21 0,0 20 0,0-20 16,-21 21-16,0-21 0,21 20 0,-21 1 16,0-21-16,0 21 15,0 42 1,-21 0-16,0 0 0,21 22 15,0-22-15,0 0 16,-21 21-16,21-21 0,-21 22 0,21-22 16,-22 0-16,22 0 0,0 0 0,0 1 15,0-1-15,0 0 16,0 0-16,0-42 31,0 0-31,0 0 16,22-1-16,-22 1 0,21 0 15,0 0-15,0-21 0,-21 20 16,21-20-16,0 21 0,1-21 16,-1 20-16,0 1 0,21-21 15,-21 42-15,1 0 0,-1 0 16,0 0-16,-21 21 0,21 0 16,-21 0-16,0 1 0,0 20 0,21 0 15,0-21-15,-21 1 16,0-1-16,0 0 0,0 0 0,0 0 15,0 0-15,22-21 16,-1 0 15,-21-21-31,0 0 0,0 0 0,21 0 16,0 0-16,-21-1 0,21 1 16,0 0-16,1-21 0,-1-1 15,21 22-15,-21-21 0,43-22 16,-22 43-16,-21 0 15,22 21-15,-22 0 0,21 21 16,-21 0-16,-21 1 0,0 20 16,0-21-16,0 21 15,0 1-15,0-22 0,0 0 0,0 0 16,21 22-16,-21-22 0,22 0 16,-1 0-16,-21 0 0,21-21 15,0 21-15,0-21 0,0 22 0,43-22 16,-43 0-16,21 0 0,1 0 15,-22 0-15,21 0 0,1 0 16,-22-22-16,21 1 0,-21 0 16,22 21-16,-22-21 0,0 0 0,0 0 15,0-22-15,0 22 0,1 0 16,-22-21-16,0 20 0,0-20 0,0 21 16,0 0-16,0 0 0,0-1 0,-22 22 15,1 0 1,0 22-16,0-22 0,0 21 0,0 21 15,-1-21-15,1 43 16,0-43-16,21 0 0,0 0 16,0 22-16,0-22 0,0 0 0,0 0 15,0 0-15,21 0 0,22-21 16,-22 22-16,0-22 16,0 0-16,0 0 0,0 0 0,1 0 15,-1-22-15,0 22 0,0-21 0,21 0 16,-20 21-16,-1-21 0,0 0 15,21 0-15</inkml:trace>
  <inkml:trace contextRef="#ctx0" brushRef="#br0" timeOffset="29976.23">12023 4572 0,'0'21'16,"21"-42"15,-21 0-31,21 21 16,0-21-16,0 0 0,-21-1 0,21 1 15,22-42-15,-22 20 0,0 1 16,0 0-16,0-1 0,1-20 16,-1 21-16,21-64 0,-21 42 15,0 22-15,22-43 0,-43 43 16,0 21-16,0-22 0,0 22 15,0 0-15,0 42 32,-21 22-32,21-22 15,0 21-15,-22-21 0,1 22 0,0 20 16,21-21-16,-21 22 0,21-22 16,-21 22-16,21-22 0,0 0 0,-21 1 15,21-1-15,0 0 0,0 1 0,0-22 16,0 21-16,21-21 0,-21 1 15,21-1-15,0 0 0,21-21 0,-20 0 16,20 0-16,-21 0 0,21 0 16,-20 0-16,20 0 0,-21 0 0,21-21 15,1 0-15,-1-1 0,-21 1 16,22 0-16,20-42 0,-42 20 16,22-20-16,-22 20 15,0 1-15,0 0 0,-21 21 0,0-22 16,0 22-16,0-21 15,-21 42 1,0 0-16,0 21 0,21 0 16,-22 21-16,22-20 0,-21-1 15,21 21-15,0-21 0,0 22 0,0-22 16,0 21-16,0-21 0,0 0 0,0 1 16,0-1-16,21 0 0,1 0 15,-1 0-15,0 0 16,0-21-16,21 0 0,-20 0 0,-1 0 15,21 0-15,-21 0 0,22 0 0,20-21 16,-21 0-16,1 21 16,20-63-16,-20 41 0,-22 1 15,0-21-15,0 21 0,0-22 16,0 22-16,-21-21 0,0 21 0,0 0 16,0-1-16,0 1 0,0 42 31,0 1-31,-21-1 0,21 0 15,0 0-15,-21 0 0,0 22 16,21-22-16,-21 0 0,21 0 16,0 0-16,-21 22 0,-1-1 15,22-21-15,0 0 16,0 0-16,0-42 47,0 0-47,0 0 15,22-21-15,-1 20 0,-21 1 16,21-21-16,0 21 0,0-22 16,0 1-16,1 21 0,-1-21 0,0 20 15,21-20-15,-21 21 16,-21 0-16,22 21 0,-1 21 16,0 0-16,-21 21 15,0-20-15,0-1 16,0 21-16,0-21 0,0 0 0,0 22 15,21-22-15,-21 21 0,0-21 0,0 1 16,0-1-16,0 0 0,0 0 16,21-21-16,-21 21 0,21-21 47,1-21-47,-22 0 0,21 0 15,0 0-15,-21-1 0,21 1 16,0-21-16,0 0 0,22 20 15,-22-20-15,0 0 0,21 21 0,22-43 16,-22 43-16,-21 0 16,22 0-16,-22-1 0,0 22 0,0 0 15,0 0-15,-21 22 0,0-1 16,0 0-16,0 0 0,0 21 16,0-20-16,0 41 0,0-21 15,0-20-15,0 41 0,0-42 16,0 22-16,0-22 15,0 0-15,0 21 0,22-21 16,20-21-16,-21 22 0,0-22 16,0 0-16,22 0 0,-22 0 15,21 0-15,1 0 0,62-22 16,-62 22-16,-22-21 16,21 0-16,-21 0 0,22 0 0,-1-43 15,-21 22-15,0 21 0,1-22 16,-1 1-16,-21 21 0,0-43 15,0 43-15,0 0 0,0 0 16,0 0-16,-21 21 0,-1 0 16,1 21-16,0 0 0,0 0 15,21 0-15,-21 22 0,21-1 0,-21-21 16,21 64-16,0-64 16,0 21-16,0-20 0,0-1 0,0 21 15,0-21-15,0 0 0,21-21 16,0 22-16,0-1 0,0-21 15,0 0-15,1 0 0,-1 0 16,21 0-16,-21 0 0,0 0 0,43 0 16,-43 0-16,21-21 0,-20-1 15,-1 1-15,0 0 0,42-42 16,-41 41-16,-1-20 0,21-43 16,-42 43-16</inkml:trace>
  <inkml:trace contextRef="#ctx0" brushRef="#br0" timeOffset="30348">14076 3598 0,'0'0'0,"-21"22"0,-1-1 16,1-21-16,0 21 0,0-21 0,21 21 15,-21 0-15,21 0 16,21-21 0,0 0-16,0 0 15,0 0-15,1 0 0,-1 0 16,-21-21-16,21 0 0,-21 0 16,0 0-1,-21 0 1,0 21-16,-1 0 15,1 0-15,0 21 16,21 0-16,-21-21 16,21 21-16,-21-21 0,0 21 0,-1 0 15,1-21-15,0 22 16,0-22-16,0 0 0</inkml:trace>
  <inkml:trace contextRef="#ctx0" brushRef="#br0" timeOffset="30668">12319 4128 0,'0'0'0,"-21"0"0,0 21 0,-1-21 15,44 0 1,-1 0-1,0 0-15,0 0 0,21 0 0,1 0 16,-1-21-16,-21 21 0,22 0 16,41-22-16,-63 1 0,22 21 15,-22-21-15,0 21 0,0 0 16,0-21-16,1 21 0,-22-21 16,0 0-1,-22 42 32</inkml:trace>
  <inkml:trace contextRef="#ctx0" brushRef="#br0" timeOffset="34137">2476 5969 0,'-21'-21'15,"42"21"48,1 0-63,-1 0 0,0 0 16,0 0-16,0 0 0,0 0 0,22 0 15,-22 0-15,21 0 0,-21 0 16,22-21-16,-22 21 0,21-21 15,-21 21-15,1-22 0,-1 22 0,0-21 16,0 21-16,0-21 0,-21 0 16,0 0-16,0 0 15,0-1-15,-21 22 16,0-21-16,0 0 0,0 21 0,-1 0 16,1-21-16,-21 21 0,21 0 15,0 0-15,-22 0 0,22 0 16,0 0-16,-21 21 0,20 0 0,1 0 15,0 1-15,0-1 0,0 21 16,21-21-16,-21 0 0,21 22 16,0-22-16,0 0 0,0 0 15,0 0-15,21 1 0,-21-1 16,21-21-16,0 21 16,0-21-16,43 0 0,-43 0 15,0 21-15,0-21 0,0 0 16,1 0-16,-1 0 0,0 0 15,0-21-15,-21 0 16,0 0-16,0-1 31,-21 22-31,-21 0 0,-22 0 16,43 0-16,-21 0 0,20 22 16,-20-1-16,0-21 0,21 21 0,-22 0 15,22 0-15,0 0 0,0-21 16,0 22-16,21-1 0,0 0 15,-22 21-15,22-21 0,0 1 16,0-1-16,0 0 0,0 0 16,22 0-16,-22 0 0,21-21 15,0 22-15,21-22 0,-21 0 0,1 0 16,20 0-16,-21 0 0,21 0 16,-20 0-16,20 0 0,0 0 0,-21 0 15,22-22-15,-22 1 0,21 0 16,1 0-16,-1 21 0</inkml:trace>
  <inkml:trace contextRef="#ctx0" brushRef="#br0" timeOffset="34865.1">3535 5948 0,'0'0'0,"0"-21"15,-21 21-15,-1 0 16,1 0-16,0 0 0,0 0 0,0 0 15,-22 21-15,22 0 0,0-21 16,-21 21-16,21 0 0,-1 1 0,1-1 16,21 0-16,0 0 0,-21 0 15,21 0-15,0 1 0,0-1 16,0 0-16,21-21 16,0 0-16,1 0 0,-1 0 15,0 0-15,0 0 0,0 0 16,0 0-16,22 0 0,-22-21 15,42 0 1,-41-1-16,-1 1 0,0 0 0,0 0 16,0 21-16,-21-21 0,0 0 15,0-1-15,0 1 0,0 0 0,0 0 16,0 0-16,0 0 16,0 42 15,0 0-31,0 0 0,0 0 15,0 0-15,0 1 0,0-1 16,0 0-16,0 21 0,0-21 16,0 22-16,0-1 0,0 0 0,0 1 15,0-1-15,0 0 0,0 1 16,21-1-16,-21 0 0,0 1 0,0-1 16,0 0-16,0 1 0,0-1 15,0 0-15,0-20 0,0 20 0,0 0 16,0-21-16,0 43 0,0-43 15,0 0-15,0 0 0,0 1 16,-21-1-16,21 0 0,-21 0 16,0-21-16,0 21 0,0-21 15,-1 21-15,1-21 0,0 0 0,0 0 16,0 0-16,0 0 0,-43-21 16,43 0-16,-21 0 0,-1-21 15,22 20-15,-21 1 0,-1-21 16,22 21-16,21 0 15,0-1-15,-21 1 0,21-42 16,0 42-16,0-1 16,0 1-16,0 0 0,42 0 15,-20 0 1,-1 0-16,0-1 0,0 1 16,21-21-16,1 21 15,-22 0-15</inkml:trace>
  <inkml:trace contextRef="#ctx0" brushRef="#br0" timeOffset="35144.37">4149 5969 0,'0'-21'16,"0"42"62,0 0-62,0 0-16,0 1 15</inkml:trace>
  <inkml:trace contextRef="#ctx0" brushRef="#br0" timeOffset="35324.21">4149 6244 0,'0'0'0,"0"21"0</inkml:trace>
  <inkml:trace contextRef="#ctx0" brushRef="#br0" timeOffset="37025.89">6308 5842 0,'0'0'0,"0"-21"15,21 0 1,-21 0-16,21 21 15,-21-22-15,0 1 16,-21 21 0,0 0-1,-1 0-15,1 0 16,-21 21-16,21 1 0,0-1 0,-22 0 16,1 0-16,0 21 0,-1-20 0,1-1 15,-43 42 1,64-20-16,0-22 0,0 0 0,0 21 15,21-21-15,0 1 0,0-1 16,0 0-16,0 0 0,63 43 16,-42-43-16,43 0 15,-22 0-15,0-21 0,22 21 16,-22-21-16,1 0 0,-22 0 16,21 0-16,85-21 15,-85 21-15,1-21 0,-1 0 0,22 0 16,-22 21-16,85-64 15</inkml:trace>
  <inkml:trace contextRef="#ctx0" brushRef="#br0" timeOffset="37496.36">7070 5969 0,'21'-21'0,"-42"42"0,63-63 16,-42 21-16,0-1 0,0 1 16,21 21-16,-21-21 15,-21 21 1,0 21-16,0 0 15,-1 1-15,22-1 0,-21 0 16,0 0-16,21 0 16,-21 22-16,0-22 0,0 0 0,21 0 15,0 0-15,0 0 0,0 22 16,0-22-16,0 0 0,0 0 16,0 0-16,21 1 0,21-22 15,-21 21-15,22-21 0,-22 0 16,0 0-16,64 0 15,-43-21-15,-21 21 0,43-43 16,-43 43-16,0-21 16,0 0-16,0 0 0,0-22 15,1 22-15,-1 0 0,-21 0 0,0-21 16,0 20-16,0-20 0,0 0 16,0 21-16,-43-43 0,22 43 15,-21-21-15,21 20 16,0 22-16,-22 0 0,22 0 15,0 0-15,-21 0 0,20 22 0,-41-1 16,42 0-16,-22 21 16,22-21-16,0 1 0,21 20 15,0-21-15,0 0 0,0 0 16,0 1-16,0-1 0,21-21 16,0 21-16,1-21 0,-1 0 0,0 0 15,0 0-15,21 0 0</inkml:trace>
  <inkml:trace contextRef="#ctx0" brushRef="#br0" timeOffset="37788.37">7874 5948 0,'-21'-21'16,"0"21"-1,-1 0-15,22 21 16,-21 0-16,21 0 0,-21 0 16,21 1-16,-21-1 0,21 0 15,0 0-15,0 0 0,-21 0 16,21 1-16,-21-22 0,21 21 0,0 0 16,0 0-16,0 0 15,21-21 32</inkml:trace>
  <inkml:trace contextRef="#ctx0" brushRef="#br0" timeOffset="38031.86">7832 5990 0,'0'0'0,"21"-21"0,-21 0 16,0 0-16,0 0 15,21 21 1,-21 21-16,0 0 15,21 0-15,-21 0 0,21 0 16,-21 1-16,0-1 0,21 0 0,1 0 16,-22 0-16,21 0 0,0 1 0,0-1 15,0 0-15,-21 0 16,21-21-16,1 0 0,-22 21 16,21-21-16,0 0 15,-21-21 1,21 21-16,-21-21 0,21 21 15,-21-21-15,21 0 0,1-1 0</inkml:trace>
  <inkml:trace contextRef="#ctx0" brushRef="#br0" timeOffset="38247.74">8340 5842 0,'0'0'0,"0"-21"0,21 21 0,-21-21 16,0 42-1,-21-21-15,-1 21 16,22 0-16,-21 22 0,0-22 0,0 0 15,21 0-15,-21 0 0,0 0 0,21 22 16,-43-1 0,22-21-16,21 0 0,-21 1 0,0-1 15,21 0-15,0 0 16,21-21 15,0 0-31,0 0 0</inkml:trace>
  <inkml:trace contextRef="#ctx0" brushRef="#br0" timeOffset="38552.23">8615 5800 0,'0'0'0,"-21"0"0,42 0 47,0 0-47,21 0 0,-21 0 0,1 0 15,-1 0-15,21 0 0,-21 0 16,0-21-16,22 21 0,-22 0 0,0 0 16,0 0-16,0 0 0,1-22 15,-1 22 1,-42 0 15,-1 0-31,1 0 0,0 0 0,0 0 16</inkml:trace>
  <inkml:trace contextRef="#ctx0" brushRef="#br0" timeOffset="38816.93">8763 5757 0,'0'0'0,"0"22"0,0-1 16,-21-21-16,21 21 0,-21 0 0,21 0 15,0 0-15,0 1 16,0-1-16,-22 21 0,22-21 16,-21 0-16,21 1 0,0-1 0,-21 0 15,21 0-15,0 0 16,0 0-16,0 1 0,0-1 16,0 0-16,-21-21 15,21 21-15,0 0 31,0-42 16</inkml:trace>
  <inkml:trace contextRef="#ctx0" brushRef="#br0" timeOffset="40028.11">9271 5736 0,'0'0'0,"21"0"16,-21-21-16,-21 42 31,0 0-31,21 1 0,-21-1 0,-1 0 15,22 0-15,-21 21 0,0-20 16,0 20-16,0-21 0,21 0 16,-21 22-16,-1-22 0,1 0 0,0 0 15,0 21-15,21-20 0,-21-22 16,21 21-16,0 0 16,21-21 15,0-21-16,-21 0-15,21-1 0,0 1 16,-21 0-16,22 0 16,-22 0-16,0 0 0,21-22 0,0 22 15,0-21-15,-21 21 0,64-64 16,-64 43-16,21 20 16,0 1-16,0 0 0,21 21 0,-20-21 15,-1 21-15,0 0 0,0 0 16,0 0-16,0 21 0,1-21 15,-22 21-15,0 0 0,0 1 0,0 20 16,0-21-16,0 0 0,0 0 16,0 1-16,-22-1 0,1 0 15,0 0-15,-21-21 0,21 21 0,-1 0 16,-20-21-16,21 0 0,0 22 16,0-22-16,-1 0 0,1 0 0,0 0 15,42 0 32,0 21-47,1 0 16,-1-21-16,-21 21 0,21-21 15,0 21-15,0-21 0,-21 21 16,21-21-16,1 22 0,-1-22 0,0 0 16,0 21-16,0-21 0,0 0 15,1 0-15,-1 0 0,0 0 0,0 0 16,0 0-16,0 0 0,1-21 15,20 21-15,-21-22 0</inkml:trace>
  <inkml:trace contextRef="#ctx0" brushRef="#br0" timeOffset="40512.35">10181 5715 0,'0'-21'15,"0"-21"1,-21 42-16,0 0 15,0 0-15,-22 21 0,22 0 16,0 0-16,0 0 0,-22 0 16,22 1-16,0 20 0,0-21 0,0 0 15,0 22-15,-1-22 0,22 21 16,0-21-16,-21 0 0,21 1 0,0-1 16,0 0-16,0 0 0,0 0 0,21 0 15,1 1-15,-1-22 0,0 0 16,21 21-16,-21-21 0,22 0 0,-22 0 15,21 0-15,-21 0 0,22 0 0,-22-21 16,21 21-16,-21-22 0,1 1 16,20 0-16,-21 0 0,0 0 15,0 0-15,1-1 0,-1-20 0,0 21 16,-21-21-16,0-1 0,0 1 16,0 0-16,0-22 0,0 22 15,0 21-15,-21-1 0,0 1 16,-1 0-16,-20 21 0,0 0 15,21 0-15,-22 0 0,22 21 0,-21 0 16,21 1-16,-22-1 16,22 21-16,0-21 0,0 22 0,0-22 15,-1 21-15,1-21 0,21 0 0,0 1 16,-21 20-16,21-21 0,0 0 0,0 0 16,21 1-16,0-22 0,1 0 15,20 0-15,-21 0 0,0 0 16,22 0-16,-1 0 0</inkml:trace>
  <inkml:trace contextRef="#ctx0" brushRef="#br0" timeOffset="40940.1">10943 5673 0,'0'0'0,"21"-21"0,-21-1 0,0-20 15,0 21-15,0 42 47,0 0-47,-21 0 16,21 1-16,-21 20 0,0-21 15,0 21-15,21-20 0,-22 20 16,1 0-16,0-21 0,-21 43 16,42-22-16,-21-21 0,21 1 0,-22-1 15,22 0-15,0 0 0,0 0 16,0 0-16,0 1 0,22-22 31,-1 0-31,0 0 0,0 0 16,0 0-16,0 0 0,1 0 15,-1 0-15,0 0 0,0 0 0,0-22 16,0 22-16,1 0 16,-1 0-16,0-21 0,0 21 15,0 0-15,-21-21 16,0 0-1,0 0 17</inkml:trace>
  <inkml:trace contextRef="#ctx0" brushRef="#br0" timeOffset="41160.5">10985 6117 0,'0'0'0,"-21"0"16,21 21 0,0-42 62,0 0-63</inkml:trace>
  <inkml:trace contextRef="#ctx0" brushRef="#br0" timeOffset="43043.84">12086 5482 0,'0'-21'31,"-21"21"16,21 21-47,0 0 0,0 1 0,-21-1 15,21 0-15,-21 21 0,21-21 16,0 22-16,0-1 0,0-21 0,-22 22 16,22-1-16,-21-21 0,21 43 15,-21-22-15,21-21 0,0 0 16,0 0-16,0 1 0,0-1 16,0 0-16,-21-21 31,21-21-16,0 0-15,0-1 16</inkml:trace>
  <inkml:trace contextRef="#ctx0" brushRef="#br0" timeOffset="44441.07">11726 5757 0,'0'0'0,"0"22"16,21-22 15,1 0-31,-1 0 0,0 0 16,0 0-16,21 0 0,-20 0 0,20 0 15,0 0-15,1 0 0,-1 0 0,0 0 16,1-22-16,-22 22 0,21 0 15,-21 0-15,22 0 0,-22 0 0,0 0 16,0 0 0,-21-21 249,0 0 126,21 21 78,0 0-454</inkml:trace>
  <inkml:trace contextRef="#ctx0" brushRef="#br0" timeOffset="45100.66">12954 5546 0,'0'-21'16,"21"21"0,-21-22-16,21 1 31,-21 42 0,0 1-15,-21-1-16,0 21 0,21-21 0,0 22 15,-42 20 1,42-21-16,-22-20 0,22 20 0,-21-21 0,0 21 16,21-20-16,-21-1 0,21 0 15,-21 0-15,0 0 0,21 0 0,0 1 16,-22-1-16,22 0 15,0-42 32,0 0-47,0-1 16,0 1-16,0 0 16,0 0-16</inkml:trace>
  <inkml:trace contextRef="#ctx0" brushRef="#br0" timeOffset="45485.02">12954 5525 0,'21'-22'0,"21"-20"31,-20 21-31,-1 21 0,0-21 15,0 21-15,0 0 0,0 0 16,1 0-16,20 0 0,-21 0 16,0 0-16,0 21 0,1 0 0,-1 0 15,0 0-15,0 1 0,0 41 16,0-21-16,-21 1 16,0-22-16,0 64 0,0-43 15,0 0-15,0 1 16,0-22-16,0 0 0,0 0 0,0 0 15,0 0-15,0 1 0,0-1 16,-21-21 31,0 0-47,0-21 16,0-1-16</inkml:trace>
  <inkml:trace contextRef="#ctx0" brushRef="#br0" timeOffset="45704.02">12890 5842 0,'0'0'15,"-21"0"-15,42 0 16,1 0 0,-1 0-16,0 0 0,0 0 15,21 0-15,-20 0 0,20 0 0,-21 0 16,21-21-16,1 21 0,-22 0 0,21 0 15,-21 0-15,1 0 16,-1 0-16,0 0 0,0 0 16,-42 0-1,-21 0 1</inkml:trace>
  <inkml:trace contextRef="#ctx0" brushRef="#br0" timeOffset="46400.96">6244 7006 0,'0'0'0,"106"-63"16,-106 42-16,0-1 15,-21 22 1,0-21-16,-1 21 0,1 0 16,0 0-16,0 0 0,-43 0 15,22 0-15,21 0 0,-21 0 16,20 21-16,1 22 0,-63 41 15,62-41-15,1-1 0,0 22 16,21-22-16,0 0 0,-21 22 16,21-22-16,0 0 0,0 1 0,0 20 15,0-42-15,21 22 16,0-22-16,0 0 0,22-21 16,-22 21-16,64-21 0,-43 0 0,0 0 15,1 0-15,-1-21 0,0 0 16,64-43-16,-42 43 15,-1 0-15,-21-21 0</inkml:trace>
  <inkml:trace contextRef="#ctx0" brushRef="#br0" timeOffset="46815.99">6985 7070 0,'0'0'0,"0"-43"0,0 22 16,0 0-16,0 0 16,0 0-16,-21 21 15,0 0-15,-1 0 0,1 21 0,21 0 16,-21 0-16,0 0 0,0 1 15,0 20-15,-1-21 0,1 21 16,0 43-16,21-43 0,-21 1 16,21-22-16,0 21 0,0 1 15,0-22-15,0 0 0,0 0 0,21 0 16,0 0-16,0 1 0,1-22 0,-1 0 16,0 0-16,21 0 0,-21 0 15,43 0-15,-22-22 0,-21 22 16,22-21-16,20-21 0,-42 21 15,1-22-15,20 22 0,-21-21 16,0 0-16,-21-1 0,0 1 16,21 21-16,-21-22 0,0 1 15,0 21-15,-21-21 0,0 20 0,0 1 16,0 0-16,0 0 0,-22 21 0,1 0 16,21 0-16,-22 0 0,1 0 15,0 0-15,21 21 0,-22-21 0,22 21 16,0 0-16,0 22 0,0-22 0,21 42 15,0-41-15,0-1 16,0 21-16,0-21 0,21 0 0,0 1 16,0-1-16,21-21 0,-20 0 0,20 21 15</inkml:trace>
  <inkml:trace contextRef="#ctx0" brushRef="#br0" timeOffset="47064">7747 7027 0,'0'0'0,"-21"22"16,0-1-1,-1 0-15,1 0 0,21 0 0,-21 0 16,21 22-16,-21-22 0,0 21 16,21-21-16,0 1 0,0 20 0,-21-21 15,21 0-15,-22 22 0,22-1 16,-21-42-16,21 21 0,0 0 15,0-42 17,0 0-32,21 0 15</inkml:trace>
  <inkml:trace contextRef="#ctx0" brushRef="#br0" timeOffset="47269.02">7683 7006 0,'22'-21'16,"-44"42"-16,44-63 0,-1 42 0,0 0 15,0 21 1,0 0-16,-21 0 0,21 22 0,1-22 16,-1 21-16,0 22 15,0-22-15,0-21 0,-21 22 16,21-22-16,1 21 0,20 0 16,-21-20-16,-21-1 0,21-21 15,0 0 16</inkml:trace>
  <inkml:trace contextRef="#ctx0" brushRef="#br0" timeOffset="47489.69">8255 6943 0,'0'0'0,"0"-64"31,-21 85-15,0 1-16,21-1 15,-22 0-15,1 0 0,0 21 0,0-20 16,0 20-16,0 0 0,-1-21 0,1 22 16,0-1-16,21-21 15,0 22-15,-21-22 0,21 0 0,0 21 16,0-21-16,21-21 0,0 0 16,0 0-16,1 0 0,-1 0 15</inkml:trace>
  <inkml:trace contextRef="#ctx0" brushRef="#br0" timeOffset="47740.23">8488 6922 0,'-21'0'15,"42"0"1,0 0-16,21 0 15,-21 0-15,1 0 0,20 0 0,-21 0 16,21 0-16,1 0 0,-1 0 16,-21 0-16,64 0 15,-64 0-15,0 0 0,0 0 16,-42 0 15</inkml:trace>
  <inkml:trace contextRef="#ctx0" brushRef="#br0" timeOffset="47960.02">8742 6900 0,'0'0'0,"-21"0"0,21 22 15,0-1-15,0 0 0,0 0 0,0 0 16,-22 0-16,22 1 0,0 20 0,0-21 16,0 21-16,-21 1 0,21-22 15,0 21-15,0 1 0,-21-22 16,21 21-16,-21-21 0,21 0 0,-21 1 15,21-1-15,0 0 0,0 0 16,0 0-16,21-42 31,0 21-31,0-21 16,0 0-16</inkml:trace>
  <inkml:trace contextRef="#ctx0" brushRef="#br0" timeOffset="48532.63">9292 6964 0,'0'21'31,"0"0"-31,0 0 0,-21 22 16,21-22-16,-21 0 0,21 21 0,-21-20 16,21 20-16,0-21 0,0 0 15,-22 22-15,22-22 0,-21 0 0,0 21 16,21-21-16,0 1 0,0-1 15,-21-21-15,21-21 47,0-1-47,0 1 0,21 0 16,-21 0-16,0-21 0,21-22 16,0 22-16,1-1 0,-22 22 15,21-21-15,0 0 0,21-22 16,-21 22-16,1 21 0,-1-1 0,0 1 15,0 0-15,0 21 0,22 0 16,-22 0-16,0 21 0,-21 0 16,0 1-16,0-1 15,0 0-15,0 0 0,-21 0 16,0 0-16,-1-21 0,-20 22 16,0-1-16,-1-21 0,22 21 15,-42-21-15,42 0 16,21 21-16,-22-21 15,22 21-15,0 0 16,0 1-16,0-1 16,22 0-16,-1-21 0,-21 21 0,21 0 15,0 0-15,-21 1 0,21-1 0,-21 0 16,21-21-16,1 21 0,-22 0 16,21-21-16,-21 21 0,21-21 15,0 0 1,0 0-16,0 0 15,-21-21-15,22 21 0,-1-21 0</inkml:trace>
  <inkml:trace contextRef="#ctx0" brushRef="#br0" timeOffset="48941">9864 6964 0,'0'-21'15,"0"42"-15,0-21 16,-22 21-1,1 0-15,0 0 0,0 1 16,0 20-16,0-21 0,-1 0 0,1 43 16,0-22-1,21-21-15,0 0 0,0 43 16,0-43-16,0 0 0,0 0 16,0 1-16,21-22 15,0 0-15,1 0 0,-1 0 0,0 0 16,0 0-16,21 0 0,-20 0 0,41-22 15,-42 1-15,22 0 16,-22 0-16,0 0 0,21-22 0,-21-20 16,-21 42-16,0-22 0,0 1 15,0 21-15,0-21 0,-21-1 16,0 22-16,0 0 16,-21 0-16,20 21 0,1 0 0,0 0 15,-42 0-15,41 21 16,-20-21-16,0 42 0,21-21 15,21 1-15,0-1 0,0 0 0,0 0 16,0 0-16,0 0 0,0 1 16,21-1-16,21 0 15,-21 0-15</inkml:trace>
  <inkml:trace contextRef="#ctx0" brushRef="#br0" timeOffset="49384.15">10710 6964 0,'0'0'0,"0"-21"0,0 0 0,-21 21 15,0 0-15,0 21 16,21 0-16,-21 0 16,-1 0-16,1 22 0,21-22 0,-21 21 15,0-21-15,0 22 0,21-1 0,-21-21 16,-1 21-16,1-20 0,0 20 15,0-21-15,0 0 0,21 0 16,-21 1-16,21-44 31,0 1-15,0 0-16,0 0 0,0 0 16,0 0-16,21-1 0,0 1 15,0 21-15,0 0 16,0 21-16,-21 1 15,22-1-15,-1 0 16,-21 0-16,21 0 0,0-21 0,-21 21 16,21 1-16,0-22 0,-21 21 0,22-21 15,-1 0 1,0 0-16,0 0 16,0 0-16,0 0 0,1 0 15,-1-21-15,0-1 16,0 1-16,21 0 0</inkml:trace>
  <inkml:trace contextRef="#ctx0" brushRef="#br0" timeOffset="49627.98">11663 6816 0,'0'-21'0,"0"42"0,0-64 0,0 22 15,-21 42 16,-1 1-31,1-1 16,21 21-16,-21-21 0,0 22 0,21-22 16,-21 21-16,0 0 0,21 1 15,0-22-15,-22 21 0,1 1 0,21-22 16,-21 21-16,21-21 0,0 0 0,0 1 16,0-1-16,0 0 15</inkml:trace>
  <inkml:trace contextRef="#ctx0" brushRef="#br0" timeOffset="49839.95">11197 7091 0,'0'0'16,"21"0"-1,0 0 1,1 0-16,20 0 0,-21 0 0,21 0 15,1 0-15,-1 0 0,-21 0 0,22 0 16,-22 0-16,21 0 0,-21 0 16,0 0-16,1 0 0,-1 0 0,0 0 15,0 0-15</inkml:trace>
  <inkml:trace contextRef="#ctx0" brushRef="#br0" timeOffset="50347.92">12658 6900 0,'0'0'0,"0"-42"15,0 21-15,-22 0 16,1 21-16,21-21 0,0 42 31,0 0-31,-21 0 0,21 0 16,0 22-16,0-22 0,-21 21 0,21-21 15,0 0-15,0 22 0,0 20 16,-21-42-16,21 1 0,0 20 16,0-21-16,0 0 15,0 0-15,-21-21 16</inkml:trace>
  <inkml:trace contextRef="#ctx0" brushRef="#br0" timeOffset="50706.01">12467 7070 0,'0'0'0,"0"-21"16,0-1-16,0-20 0,0 21 16,0 0-16,0 0 0,0-22 0,0 22 15,0 0-15,0 0 16,0 0-16,21-1 0,-21 1 0,21 21 16,1-21-16,20 0 0,-21 21 0,21 0 15,1 0-15,-1 0 0,0 0 0,1 0 16,20 0-16,-20 21 0,20 0 0,-21 0 15,22 1-15,-22 20 16,-21-21-16,22 21 0,-22-20 0,0 20 16,-21-21-16,0 21 0,0-20 0,-21 20 15,0-21-15,-22 0 0,-20 22 16,21-22-16,-22 0 0,22 0 0,-22 0 16,22 0-16,0-21 0,-22 22 0,43-22 15,-21 0-15,20 21 0,-20-21 16,0 0-16,21 0 0,-1 0 15,44 0 17,-1-21-17,0 21-15,0-22 0,0 1 16</inkml:trace>
  <inkml:trace contextRef="#ctx0" brushRef="#br0" timeOffset="51563.1">13589 6795 0,'0'-22'16,"-21"22"15,0 22-31,21-1 0,-22 0 16,1 0-16,0 0 0,21 0 15,0 22-15,-21-1 0,0-21 0,21 22 16,0-22-16,0 21 0,0 0 16,0-20-16,0 20 0,0-21 15,0 0-15,0 0 0,0 1 0,21-1 16,0 0-16,0-21 0,0 0 0,1 0 16,20 0-16,-21 0 0,0 0 15,0 0-15,22 0 0,-1-42 16,-21 42-16,0-22 0,1 1 15,-1 0-15,-21 0 16,21 0-16,-21 0 0,0-1 0,0 1 16,0 0-16,0 0 0</inkml:trace>
  <inkml:trace contextRef="#ctx0" brushRef="#br0" timeOffset="51740.57">13568 7006 0,'21'0'31,"0"0"-31,0 0 16,0 0-16,1 0 0,-1 0 15,21 0-15,-21 0 0,0-21 0,1 21 16,-1 0-16,21-21 16,-42 0-16,0 0 0,0-1 15,0 1-15</inkml:trace>
  <inkml:trace contextRef="#ctx0" brushRef="#br0" timeOffset="51896.71">13568 6752 0,'21'0'31,"0"0"-31,0 0 0,0 0 16,1 0-16,-1 0 0,0 0 15,21 0-15,1 0 0,-1 0 16,-21 0-16,21 0 0,-20 0 15,-1 0-15</inkml:trace>
  <inkml:trace contextRef="#ctx0" brushRef="#br0" timeOffset="52179.59">14351 6731 0,'-21'0'31,"0"21"-16,21 0-15,-22 1 0,1-1 16,0 0-16,21 0 0,-21 21 16,0-20-16,0-1 0,21 21 0,-22-21 15,1 22-15,0-22 0,0 63 16,21-62-16,0-1 16,0 0-16,0 0 0,0 0 15,21-21 1,0 0-16,0 0 0,1 0 0,-1 0 15,21 0-15,-21 0 0,22-21 16,-1 0-16,-21 0 0,21 0 0,1-1 16,-1 1-16</inkml:trace>
  <inkml:trace contextRef="#ctx0" brushRef="#br0" timeOffset="52460.46">14774 6816 0,'0'0'15,"21"-21"-15,-21-1 0,0 1 0,-21 42 31,0-21-15,0 43-16,0-22 0,21 0 0,-21 0 16,-1 22-16,22-22 0,0 21 0,-21-21 15,0 0-15,21 22 0,-21-22 16,21 0-16,0 21 0,0-20 16,0-1-16,0 0 0,0 0 0,0 0 15,21 0-15,0-21 16,0 0-16,22 22 0,-1-22 15,-21 0-15,0 0 0,1 0 16,-1-22-16,0 22 0,-21-21 0,21 0 16,0 0-16,0 0 0,-21 0 15,0-1-15,0 1 0,0 0 16,0 0-16</inkml:trace>
  <inkml:trace contextRef="#ctx0" brushRef="#br0" timeOffset="52623.63">14690 7006 0,'0'21'16,"21"-21"-16,0 0 15,0 0-15,0 0 0,0 0 16,1 0-16,-1 0 0,0 0 16,0 0-16,0 0 0,0 0 0,-21-21 15,22 0-15,-22 0 0</inkml:trace>
  <inkml:trace contextRef="#ctx0" brushRef="#br0" timeOffset="52812.01">14711 6752 0,'0'0'0,"-21"0"0,-1 0 16,44 0 15,-1 0-31,0 0 0,0 0 15,0 0-15,0 0 0,1-21 16,20 21-16,-21 0 0,0 0 0,43 0 16,-22 0-16,0 0 0</inkml:trace>
  <inkml:trace contextRef="#ctx0" brushRef="#br0" timeOffset="53244.03">15219 6731 0,'0'0'16,"21"0"0,0 0-1,0 0-15,0 0 0,1 0 0,20 0 16,-21 0-16,21 0 0,1 0 16,-1 0-16,0 0 0,-20 0 0,20 0 15,-21 0-15,21 0 0,-20 0 16,-22-21-1,-22 21 1,-20 0 0,21 0-16,0 0 0,0 0 0,-1 0 15,1 0-15,0 0 0,0 0 0,0 0 16,0 0-16,-1 21 16,1 0-16,0 0 15,0 1-15,21 20 0,0-21 16,-21 0-16,0 22 0,21-22 0,-22 21 15,1 43-15,21-64 16,0 21-16,0-21 0,-21 1 16,21 20-1,0-21-15,0 0 0,21-21 32,0 0-32,1 0 15,-22-21-15</inkml:trace>
  <inkml:trace contextRef="#ctx0" brushRef="#br0" timeOffset="53701.05">15917 6795 0,'0'0'0,"0"-43"15,0 22-15,-21 42 47,0 0-47,0 1 0,21-1 0,-21 21 16,-1-21-16,1 22 0,0-22 0,21 21 15,0-21-15,-21 0 0,21 22 16,0-1-16,0-21 0,0 0 16,0 22-16,21-22 15,0 0-15,0-21 0,1 0 16,-1 0-16,0 0 0,21 0 0,-21 0 15,1 0-15,-1 0 0,0-21 16,42-21-16,-41 20 16,-1 22-16,0-21 0,-21 0 15,0 0-15,0 0 0</inkml:trace>
  <inkml:trace contextRef="#ctx0" brushRef="#br0" timeOffset="53901.21">15854 6985 0,'0'0'0,"21"21"32,0-21-17,0 0-15,0 0 0,1 0 0,-1 0 16,0 0-16,0 0 0,0 0 16,0 0-16,1 0 0,-1 0 0,0-42 15,-21 21 1,-21 0-1</inkml:trace>
  <inkml:trace contextRef="#ctx0" brushRef="#br0" timeOffset="54076.02">15896 6837 0,'0'0'0,"21"0"47,0 0-47,1 0 0,-1 0 16,0 0-16,0 0 0,0 0 0,0 0 15,1 0-15,-1 0 16,0-21-16,0 21 0,0 0 0,22-21 16,-43-1-1</inkml:trace>
  <inkml:trace contextRef="#ctx0" brushRef="#br0" timeOffset="59428">698 9017 0,'22'0'0,"-22"-21"47,-22 21 0,1 0-16,0 0-15,21-21 15,0 0-15,0-1 0,0 1-16,0 0 15,21 0-15,0 0 16,1 0-16,-22-1 0,21 22 15,0-21-15,0 0 0,0 21 0,0 0 16,1-21-16,-1 21 0,21 0 16,-21 0-16,0 0 15,1 0-15,-1 21 0,0 0 16,-21 0-16,21 1 16,-21-1-16,0 0 0,0 0 15,0 21-15,0-20 16,0-1-16,0 0 0,0 0 15,-21 0-15,-21 43 0,20-43 16,1 21-16,-21-21 0,21 1 16,-22-1-16,-20 42 0,21-42 15,-1 1-15,22-1 16,-21 0-16,-1 0 0,22 0 0,0 0 16,-21-21-16,21 22 0,-22-1 15,43 0-15,-21-21 16,0 0-16,21 21 0,0-42 47,21 0-47,0 0 15,0-1-15,1 1 16,-1 0-16,0 0 0,21 0 0,-21 21 16,1-21-16,20-1 0,-21 22 15,43-42-15,-43 42 0,0 0 16,0 0-16,21 0 0,-20 0 15,-1 0-15,0 0 0,0 0 0,0 0 16,-21 21-16,21-21 0,1 21 16,-1 1-16,0-1 0,-21 0 15,21-21 1,0 21-16,0 0 0,-21 0 16,22-21-16,-1 0 15,0 0 1,0 0-16,0 0 0,0 0 15,1-21-15,-22 0 16,21 21-16,0-21 0,-21 0 16,0 0-16,0-1 15,0 1-15,0 0 16,21 21 46,0 0-46,0 0-16,1 0 16</inkml:trace>
  <inkml:trace contextRef="#ctx0" brushRef="#br0" timeOffset="60107.46">1757 9144 0,'0'0'0,"21"-21"62,-21 0-62,0 0 16,0-1-1,0 1 1,0 0-16,-21 21 31,0 21-31,-1 0 16,22 1-16,0-1 16,22-21 46,-1 0-62,-21-21 16,21 21-1,-21-22-15,0 1 0,0 0 16,-21 21 31,0 21-16,-1 0-15</inkml:trace>
  <inkml:trace contextRef="#ctx0" brushRef="#br0" timeOffset="61543.98">2540 8975 0,'0'0'0,"21"0"0,-21-21 0,0-1 16,0 1-1,0 0 1,0 0 0,0 0-16,0 0 15,0-1-15,0 1 16,0 0-1,0 0 1,0 0 0,0 42-1,0 0-15,0 0 16,-21 22-16,21-22 0,0 21 16,0 0-16,0 22 0,0-22 15,0 22-15,-21-22 0,21 22 0,0-22 16,-21 21-16,-1-20 0,1 20 15,0 22-15,0-22 0,0 1 0,0 21 16,-22-22-16,22 22 0,0-22 16,0 1-16,0-1 0,-1 1 0,1-1 15,0-20-15,0 20 0,21-21 0,-21 1 16,21-1-16,0-21 16,0 0-16,0 1 0,0-44 15,0 1 1,21 0-16,0-21 0,0-1 0,0 1 15,1 0-15,-1-1 0,0-20 16,0 21-16,0-22 0</inkml:trace>
  <inkml:trace contextRef="#ctx0" brushRef="#br0" timeOffset="61907.77">2519 9123 0,'-21'-21'0,"42"42"0,-64-63 0,22 20 16,0 1-16,0 0 0,0 0 15,0 0-15,-1 0 0,22-1 0,0 1 16,0 0-16,0 0 16,0 0-16,43-22 0,-22 22 15,21 0-15,1 0 0,-1 21 16,0 0-16,1-21 0,62 21 16,-62 21-16,-1 0 0,0 0 15,1 22-15,-22-22 0,21 21 0,-21 0 16,-21-20-16,0 20 0,0 0 15,0-21-15,0 22 0,-21-22 0,-21 42 16,0-41-16,-1-1 0,1-21 16,0 21-16,-1 0 0,-20-21 15,20 21-15,22-21 16,-21 0-16,63 0 31,0 0-15,0 0-16,1-21 0,20 21 15,-21-21-15,21 21 0,-20-21 0,-1 21 16</inkml:trace>
  <inkml:trace contextRef="#ctx0" brushRef="#br0" timeOffset="62261.14">3048 9186 0,'42'0'16,"-21"0"-16,1-21 15,-1 0-15,0 0 0,0 21 16,0-21-16,22-22 16,-1 1-16,-21 21 0,0 0 15,22 0-15,-22-22 0,-21 22 16,21 21-16,-21-21 0,0 0 0,-21 21 31,-22 0-31,22 21 16,0 0-16,0 0 0,0 22 0,0-22 15,-1 0-15,1 21 0,21-21 16,0 43-16,0-43 0,0 0 16,0 22-16,0-22 0,0 0 15,0 0-15,21 0 16,1-21-16,-1 0 0,21 21 16,-21-21-16,22 0 0,-22 0 15,0 0-15,21 0 0,-21-21 0,1 0 16,20 21-16,-21-21 0</inkml:trace>
  <inkml:trace contextRef="#ctx0" brushRef="#br0" timeOffset="62663.87">3789 8975 0,'0'-21'0,"0"42"0,0-64 16,0 22-16,0 0 15,0 0-15,21 21 16,0 0-16,0-21 0,0 21 0,1 0 15,-1 0-15,0 0 0,0 0 16,0 0-16,22 21 0,-22 0 16,0 0-16,0 0 0,-21 1 15,21 20-15,-21-21 0,0 0 0,0 22 16,0-22-16,0 42 16,-21-20-16,0-22 0,0-21 15,0 21-15,-1 0 0,1-21 16,21 21-16,-21-21 15,21-21 1,0 0-16,21 0 16,0 0-16,-21-1 0,22-20 15,-1 21-15,-21 0 0,21 0 16,0-22-16,-21 22 0,21 0 0,0 0 16,1-22-16,-22 22 0,21 21 15,21-42-15,0 42 0,-20-21 16,41 21-16,-42 0 0,0 0 15,1 0-15,-1 0 0,0 0 16,0 0-16</inkml:trace>
  <inkml:trace contextRef="#ctx0" brushRef="#br0" timeOffset="63792.76">4318 9186 0,'0'0'0,"0"22"0,0-1 15,21-21 1,0 0-16,22 0 0,-22-21 16,21 21-16,0-22 0,43 1 15,-43 0-15,1 0 0,-1-21 16,0 20-16,1 1 0,-1-21 0,0 0 16,-20 20-16,-1-20 15,0 0-15,0 21 0,-21-22 0,21 22 16,-21 0-16,0 0 0,0 0 15,0-1-15,-21 1 0,0 21 16,0 0-16,0 0 0,-1 0 16,1 0-16,0 21 0,0 1 15,0-1-15,21 0 0,-21 21 0,-1 1 16,1-22-16,21 21 0,-21 0 16,0 22-16,21-22 0,-21 1 15,0-1-15,-1 21 0,22-20 0,-42 63 16,21-64-16,0 21 0,0 1 15,-1-1-15,1 1 0,-21 84 16,21-84-16,0-1 0,-22 85 16,22-63-16,0 0 0,0-1 15,0 1-15,-1 0 0,1-1 16,21-20-16,0 20 0,0-20 0,-21-22 16,21 64-16,0-64 0,0 1 15,0-22-15,0 0 0,21 0 16,0 22-16,1-43 0,-1 0 15,0 0-15,0-22 0,21 1 0,-20 0 16,20 0-16,0 0 0,1-22 16,-1 1-16,0 0 0,22-1 15,-22 1-15,0-21 0,1 20 0,20-20 16,-20-22-16,-22 22 0,42-64 16,-42 42-16,1 21 0,-22 1 0,0-1 15,0-20-15,0 20 0,-22-20 16,-20 20-16,21-21 0,-21 22 0,-1-1 15,1 22-15,0 0 0,-1-1 0,1 1 16,0 21-16,20 0 0,-41-22 16,42 43-16,0 0 0,21-21 15,0 0 1,21 21-16,0 0 16,21 0-16,-21-21 0,22 0 0,-1 21 15,0-21-15,22 21 16,-22-22-16,1 1 0,-1 0 0,0 0 15,43-21-15,-64 20 0,21 1 16,-20-21-16,-1 21 0,0 0 16,0-1-16,-21 1 0,21 0 15,-21 0-15,0 0 16,-21 42 0,21 0-16,-21 0 15,0 0-15,21 22 0,0-22 16,-21 21-16,21-21 0,-22 43 15,22-43-15,0 21 0,0 1 16,0-22-16,22 0 16,-1 0-16,-21 0 0,21 1 0,0-22 15,0 0-15,0 21 0,1-21 0,-1 0 16,0 0-16,0 0 0,0 0 16,0 0-16,1-21 0,-1-1 0,21-20 15,-21 21-15,0 0 0,1 0 16,-22-22-16,21 22 0,-21-21 15,21-1-15,-21 1 0,0 21 0,0-21 16,0-1-16,-21 22 0,0-21 16,-1 21-16,1-1 0,0 22 15,0-21-15,0 21 0,-22 0 16,1 0-16,21 21 0,0 1 16,0-1-16,21 0 0,-22 21 15,1-21-15,21 1 0,0-1 0,0 0 16,0 0-16,0 0 0,0 0 15,21 1-15,1-22 0,-1 0 0,0 21 16,0-21-16,21 0 0</inkml:trace>
  <inkml:trace contextRef="#ctx0" brushRef="#br0" timeOffset="64200.53">5821 9038 0,'0'0'15,"0"-21"-15,-21 0 0,21 0 16,-22 21-16,22-21 0,0-1 16,0 1-16,22 21 15,-1-21-15,0 21 0,21 0 0,-21 0 16,1 0-16,20 0 16,-21 0-16,21 0 0,-20 21 0,-1 0 15,21 1-15,-21-1 0,0 0 0,-21 0 16,0 21-16,22-20 0,-22-1 0,0 0 15,0 0-15,0 21 0,0-20 16,-22-22-16,1 21 0,21 0 0,-21 0 16,0-21-16,0 0 0,21 21 15,-21-21-15,-1 0 16,22-21 0,0 0-16,0 0 15,0 0-15,0-1 0,22 1 0,-22 0 16,42-42-16,-42 41 0,21 1 15,0 0-15,0 0 0,1 0 16,-1 0-16,0-1 0,0 1 16,0 21-16,0-21 0,1 21 0,-1 0 15,0-21-15,0 21 0</inkml:trace>
  <inkml:trace contextRef="#ctx0" brushRef="#br0" timeOffset="64892.13">6625 8848 0,'-42'0'16,"21"0"-16,-1 21 0,1-21 16,21 21-16,0 0 0,-21 0 0,0 22 15,0-22-15,21 21 0,0-21 16,0 1-16,0-1 16,0 21-16,0-21 0,0 0 15,-21 1-15,21-1 0,0 0 0,0 0 16,-22 0-16,22 0 15,-21-21 17,0-21-17,21 0-15,0 0 0,0 0 16,0 0-16,0-1 0,0 1 16,0-21-16,21 21 0,22-43 15,-22 22-15,21 21 0,-21-22 16,22 22-16,-22 0 0,21 0 0,-21 21 15,22 0-15,-22 0 0,21 0 16,-21 0-16,0 0 0,22 0 0,-22 21 16,0 0-16,0 22 0,-21-22 0,21 0 15,-21 0-15,0 21 0,22-20 16,-22-1-16,0 0 0,0 0 0,0 0 16,0 0-16,0 1 0,0-1 15,-22 0-15,1-21 16,0 0-16,0 0 15,0 0-15,21-21 16,0 0-16,0-1 16,0 1-16,0 0 0,0-21 15,21 21-15,21-1 0,-21-20 16,22 0-16,-1 21 0,-21-22 0,43 22 16,-22-21-16,0 21 0,43-1 15,-64 22-15,22 0 0,-22 0 16,0 0-16,0 22 0,0 20 0,0-21 15,-21 0-15,0 22 0,0-22 0,0 21 16,0-21-16,0 22 0,0-22 16,0 0-16,0 0 0,-21 0 0,21 0 15,-21 1-15,21-1 0,-21-21 16,21 21-16,-21-21 0,0 0 16,21-21 15,0 0-31,0-1 0,21 22 15</inkml:trace>
  <inkml:trace contextRef="#ctx0" brushRef="#br0" timeOffset="65127.99">7726 8869 0,'0'0'0,"0"21"31,0 0-31,-21 0 15,21 1-15,-22-1 16,22 0-16,0 0 0,0 0 16,-21 0-16,21 1 0,-21-1 15,21 0-15,-21 0 0,21-42 63</inkml:trace>
  <inkml:trace contextRef="#ctx0" brushRef="#br0" timeOffset="65315.89">7705 8742 0,'0'0'0,"0"-21"16,-22 21-1,1 0-15,42 21 78</inkml:trace>
  <inkml:trace contextRef="#ctx0" brushRef="#br0" timeOffset="65832.41">8170 8827 0,'0'21'15,"-21"0"-15,21 0 16,-21 0-16,21 0 16,-21-21-16,21 22 0,0-1 0,-21 0 15,21 0-15,0 0 16,0 0-16,0 1 0,0-1 15,-22-21-15,22 21 0,-21 0 16,21 0 0,0-42 31,0 0-47,0 0 0,0 0 15,0-1-15,21 1 0,-21 0 0,22-21 16,-1 21-16,21-1 0,-21-20 15,43-21-15,-22 41 0,0 1 16,1 0-16,-1 0 0,-21 0 16,22 21-16,-1 0 0,-21 0 15,0 0-15,0 0 0,1 21 0,-22 21 16,0-21-16,0 1 0,0 20 0,0-21 16,0 21-16,0-20 0,-22 20 15,22-21-15,-21 0 0,-21 43 16,21-64-16,21 21 0,-21 0 15,-1 0-15,22 0 0,-21-21 16,42 0 15,1-21-31,-1 0 16</inkml:trace>
  <inkml:trace contextRef="#ctx0" brushRef="#br0" timeOffset="66608">9271 8848 0,'0'0'0,"0"-21"15,0-1-15,-21 1 0,0 21 16,-1 0-16,1-21 0,0 21 0,-21 0 16,-1 0-16,22 0 15,-42 21-15,20 0 0,1 1 0,0-1 16,-1 21-16,1-21 0,21 0 0,-21 43 15,20-22-15,22-21 16,0 1-16,0-1 0,0 0 0,0 21 16,22-21-16,-1-21 0,0 22 15,0-22-15,21 0 0,-20 0 16,62 0-16,-41 0 0,41-22 16,-41 1-16,-22 21 15,0-21-15,0 0 0,0 0 16,22-22-16,-22 1 0,-21 21 15,0 0-15,21 0 0,-21-1 0,21 1 16,-21 0-16,0 0 16,0 42-1,0 0-15,-21 0 16,0 1-16,0-1 0,21 21 16,-22-21-16,-20 43 15,42-22-15,-21 0 0,0 1 0,21-1 16,-21 0-16,-1 1 0,22-1 0,-21 22 15,21-22-15,0 21 0,0 1 0,-21-1 16,21 1-16,0-1 0,-21 1 0,21-22 16,0 22-16,0-1 0,0 1 15,0-1-15,-21 1 0,21-1 0,-21 64 16,21-63-16,0-1 16,-22 1-16,22-1 0,0-20 0,0-1 15,-21 0-15,0 1 0,0 62 16,0-83-16,0-1 15,-1 0-15,-41 0 0,42-21 16,0 0-16,-1 0 0,-20-21 0,21 0 16,-21-22-16,-1 22 15,22-21-15,0 0 0,-21-1 0,20-20 16,22 20-16,0-20 0,0-1 16,0-20-16,0 20 0,0 1 0,0-22 15,22 22-15,-1-1 0,42-84 16,-42 84-16,22 1 0,-1-1 15,0 1-15,-20-1 0,20 1 0,0 21 16,1-1-16,-1 1 0,21-43 16,-20 43-16,-22 21 0,21 0 15,-21-1-15,22 1 0,-22 0 0,0 0 16,0 0-16,-21 0 16,21 21-16,1-43 0,-22 22 0</inkml:trace>
  <inkml:trace contextRef="#ctx0" brushRef="#br0" timeOffset="68712.03">10308 8742 0,'0'-21'0,"0"42"0,0-63 0,0 63 32,0 0-17,-21 0-15,21 0 0,0 22 0,0-22 16,0 21-16,-21 22 15,0-22-15,21-21 0,0 0 0,0 22 16,-22-22-16,22 0 0,-21 21 16,0-21-16,21 1 15,-21-22-15,0 0 16,0 0 0,21-22-16,0 1 0,0 0 15,0 0-15,0 0 0,0-22 16,0 22-16,0 0 0,21-21 0,0 21 15,0-22-15,0 1 0,0 21 16,1-22-16,20 22 0,-21 0 16,0 0-16,0 0 0,1 21 0,-1 0 15,21 0-15,-21 0 0,0 0 0,1 0 16,-1 21-16,0 21 16,0 1-16,0-22 0,-21 0 0,21 21 15,-21-21-15,0 1 0,0 20 16,0-21-16,0 0 0,0 0 0,0 22 15,0-22 1,-21-21-16,0 0 0,0 0 31,21-21-31,0 0 0,0-1 16,0 1-16,0 0 0,0 0 0,0 0 16,0-22-16,21 22 0,-21-21 15,21 0-15,0 20 0,1-20 16,41 0-16,-42 21 0,0-1 15,22 1-15,20 21 0,-42 0 16,43 0-16,-43 0 16,0 21-16,0 1 0,1 20 0,-22-21 15,0 0-15,0 64 0,0-64 16,0 21-16,0-20 16,0 20-16,0-21 0,0 43 15,0-43-15,0 0 0,0 0 0,0 0 16,21-21-16,0 0 15,0 0-15,0 0 0,22 0 16,-1 0-16,-21 0 0,43-21 16,-43 0-16,21 0 15,-21 0-15,0-1 0,1-20 0,-1 21 16,21-43-16,-21 22 0,22-21 16,-43 20-16,0 1 15,21 21-15,-21 0 0,0-1 0,0 1 16,-21 42 15,21 1-31,-22 20 0,1-21 0,21 21 16,-21-20-16,21 20 0,0 0 0,-21-21 15,21 22-15,0-22 16,0 21-16,0-21 0,0 1 0,0-1 16,0 0-16,0 0 0,21-21 15,0 0-15,0 0 16,1 0-16,-1 0 0,0 0 0,0 0 15,21-21-15,-20 0 0,-1 0 0,0-1 16,0 1-16,21 0 0,-20-21 16,-1 21-16,0-22 0,-21 1 0,21 21 15,0-22-15,-21 1 0,0 0 16,21 21-16,-21-1 0,0 1 16,-21 42-1,21 1 1,-21-1-16,0 0 0,21 21 0,0 1 15,-21-22-15,0 21 0,21 0 16,0-20-16,0 62 0,0-63 16,0 1-16,0 20 0,0-21 15,0 0-15,21-21 0,0 0 16,-21 21-16,42-21 16,-21 0-16,1 0 0,41-21 15,-42 21-15,0-21 0,43-21 16,-43 21-16,21-43 15,-20 43-15,-1-21 0,0-1 0,0 1 16,0-22-16,0 22 0,1 0 16,-1-1-16,0 1 0,0 0 0,0-22 15,-21 43-15,21 0 0,-21 0 16,0 42 0,-21 0-1,0 0-15,21 22 0,-21-22 16,0 21-16,0 0 0,-1 22 15,22-22-15,-21 43 0,0-43 16,0 85-16,21-106 16,0 22-16,0-22 0,0 0 15,21 0-15,21 22 16,-20-43-16,-1 0 0,0 0 0,0 0 0,21 0 16,-20 0-16,20 0 15,0-22-15,-21 1 0,1 0 0,20 0 16,-21 0-16,0-22 0,0 1 15,1 0-15,-1-1 0,0 1 0,21-21 16,-21 20-16,1 1 0,-1-64 16,0 64-16,0 21 0,-21-22 15,0 22-15,21 0 0,-21-21 16,0 63 15,-21 0-31,21 21 0,-21-21 16,0 22-16,0-22 0,21 21 0,-22 1 15,1-1-15,0 0 0,21 1 16,0-1-16,-21 0 0,21 1 0,0-1 16,0-21-16,0 43 0,0-43 15,0 0-15,21 0 0,0 0 16,0-21-16,1 0 0,-1 0 16,0 0-16,0 0 0,0 0 15,22-21-15,-22 21 0,0-21 16,21 0-16,-21 0 0,1-1 0,41-41 15,-42 42-15,22-22 0,-22 1 16,0 0-16,0 21 0,21-43 16,-42 43-16,22 0 0,-22 42 15,0 0 1,-22 0-16,1 0 0,0 1 16,21 20-16,-21-21 0,21 21 0,-21-20 15,21-1-15,0 0 0,0 0 16,0 0-16,0 0 0,0 1 0,21-1 15,21-21-15,-21 21 0,1-21 16,-1 0-16,0 0 0,0 0 16,21-21-16,-20 0 15,-1 21-15,0-22 0,0 1 0,0 0 16,-21 0-16,21 0 0</inkml:trace>
  <inkml:trace contextRef="#ctx0" brushRef="#br0" timeOffset="68904.03">13568 8446 0,'-21'0'0,"42"0"0,-64 0 0,22 0 15,0 0-15,0 21 16,0-21-16,0 0 16,21 21-16</inkml:trace>
  <inkml:trace contextRef="#ctx0" brushRef="#br0" timeOffset="69102.42">12594 8721 0,'0'0'0,"-21"0"0,21 21 0,-21-21 0,21 21 15,21-21 1,0 0-16,21 0 0,-20 0 16,-1 0-16,21 0 0,-21 0 15,22 0-15,-1 0 0,0-21 0,1 21 16,20-21-16,-21 21 0,1 0 16,20-21-16</inkml:trace>
  <inkml:trace contextRef="#ctx0" brushRef="#br0" timeOffset="69472.42">13716 8742 0,'0'0'0,"0"21"47,0 0-47,0 0 16,-21 1-16,0 20 0,21-21 15,0 21-15,-22-20 0,22 20 0,-21 0 16,0 1-16,21 20 0,0-21 0,-42 43 16,21-43-16,-1 22 15,22-22-15,-21 22 0,0-22 16,-21 85-16,21-63 0,-1-22 0,-20 85 16,21-85-16,0 22 0,-43 20 15,43-41 1,-21 41-16,21-41 0,-1-22 15,1 0-15,21 21 0,0-20 16,-21-1-16,21-42 16,0-1-1,21 1-15,0 0 0,1 0 16,20-21-16,-21-1 0,21 1 0,-20 0 16</inkml:trace>
  <inkml:trace contextRef="#ctx0" brushRef="#br0" timeOffset="69785">13674 9081 0,'0'-43'0,"0"86"0,0-128 16,0 43-16,0-1 0,0 22 0,0 0 15,0 0-15,0 0 0,21-1 16,0 1-16,0 21 0,0-21 16,0 21-16,1 0 0,20 0 15,-21 0-15,21 0 0,1 0 0,-22 0 16,21 0-16,-21 21 0,1 0 0,-1-21 15,-21 22-15,0-1 0,0 21 16,0 0-16,-21-20 0,-1-1 16,1 0-16,0 0 0,-21 0 15,21 0-15,-22-21 0,1 22 16,21-22-16,0 0 0,-22 21 16,22-21-16,0 0 0,0 0 15,21-21 16,0-1-31,21 1 0,0 0 0,0 0 16</inkml:trace>
  <inkml:trace contextRef="#ctx0" brushRef="#br0" timeOffset="70033.17">14478 8467 0,'-21'0'31,"0"21"-31,-1 0 0,22 0 0,-21 0 16,0 1-16,0-1 0,0 21 16,21-21-16,-21 22 0,-1-1 0,1 0 15,21 1-15,-21 41 0,21-41 16,-21-22-16,21 21 16,0-21-16,0 0 0,0 22 0,0-22 15,0 0-15,21-21 16,0 0-16,0 0 15,1 0-15,-1 0 16</inkml:trace>
  <inkml:trace contextRef="#ctx0" brushRef="#br0" timeOffset="70393.11">14499 8848 0,'0'0'15,"21"0"-15,0 0 16,1 0-16,-1 0 0,0 0 15,0 0-15,0 0 0,0 0 0,1-21 16,-1 21-16,0-22 0,0 22 16,21-21-16,-20 0 0,-1 0 15,0 21-15,-21-21 0,0 0 16,-21-1 0,0 22-16,-1 0 15,1 0-15,-21 0 0,21 22 0,-22-22 16,1 21-16,0 0 0,21 21 0,-22-21 15,22 22-15,-21-1 16,21 0-16,-1-20 0,22 20 0,0-21 16,0 0-16,0 0 0,22 22 15,-1-22-15,0-21 0,21 21 16,-21-21-16,1 0 0,83 0 16,-83 0-16,-1 0 15,21 0-15,-21 0 0,0 0 16,1-21-16,20-21 0,-42 20 15</inkml:trace>
  <inkml:trace contextRef="#ctx0" brushRef="#br0" timeOffset="71296.02">16785 9165 0,'0'0'0,"21"0"0,0-21 0,1 0 16,-22 0-16,21 21 0,-21-21 16,0-1-16,0 1 15,0 0-15,0 0 0,0-21 16,0 20-16,0 1 0,0-21 0,0 21 15,-21-22-15,-1 22 0,1 0 0,0-21 16,-21 21-16,21-1 0,-1 22 16,1 0-16,-42 0 0,20 0 15,1 0-15,21 22 0,-21-1 16,-1 0-16,1 21 0,21-21 0,-22 22 16,22-1-16,-42 22 15,42-22-15,-1 0 0,22 1 0,0-22 16,-21 21-16,21-21 0,0 22 0,0-1 15,0-21-15,21-21 0,1 21 0,-1-21 16,0 0-16,21 0 0,22 0 16,-43 0-16,21 0 0,43-21 15,-43 21 1,22-42-16,-22 21 0,0-1 0,-20 1 16,20-21-16,-21 21 0,0 0 15,0-22-15,22-20 0,-22 20 16,-21 1-16,21 21 0,-21 0 0,0-22 15,0 22-15,0 42 16,-21 1 0,21-1-16,0 0 0,-21 21 15,21-21-15,-21 1 0,21 20 16,0-21-16,0 0 0,0 0 0,0 1 16,0-1-16,0 0 0,0 0 0,0 0 15,0 0-15,42-21 16,-21 0-16,0 0 0,0 0 15,1 0-15,-1 0 16,0 0-16,0 0 0,0-21 0</inkml:trace>
  <inkml:trace contextRef="#ctx0" brushRef="#br0" timeOffset="71555.75">17484 8827 0,'0'0'0,"0"-43"0,0 22 0,0 0 0,0 0 16,0-22-16,-22 43 15,1 0 1,0 0-16,0 0 0,0 22 16,21-1-16,-21 21 0,-1-21 0,1 22 15,0-22-15,0 21 0,21 0 16,0-20-16,-21 20 0,0 21 16,21-41-16,0-1 0,0 21 15,0-21-15,0 0 0,0 1 16,21-22-16,0 0 0,0 0 15,0 0-15,0 0 0,22 0 16,-22 0-16,21-22 0,-21 22 0,64-42 16,-43 42-16</inkml:trace>
  <inkml:trace contextRef="#ctx0" brushRef="#br0" timeOffset="71852.34">17970 8594 0,'0'-43'16,"0"86"-16,0-107 0,0 22 0,0 21 0,0 0 15,0-1-15,0 1 16,-21 21 0,21 21-16,-21 1 15,0-1-15,21 0 0,-21 21 0,21 1 16,0-22-16,-21 63 16,-1-20-16,22-22 0,0 1 15,-21-1-15,0 0 0,0 43 16,21-64-16,0 21 0,-21-20 0,21 20 15,0-21-15,-21 0 0,21 22 16,0-22-16,21-21 31,0 0-31,0 0 0,0-21 16,0-1-16,1 22 0,-1-21 0,21-21 16</inkml:trace>
  <inkml:trace contextRef="#ctx0" brushRef="#br0" timeOffset="72080.31">18373 8763 0,'0'-21'0,"0"42"0,-22-42 31,1 21-31,21 21 0,-21 0 0,0-21 16,21 21-16,-21 1 0,0-1 0,21 0 16,-22 0-16,1 0 0,21 0 15,0 1-15,-21 20 0,0-21 0,21 0 16,-21 0-16,21 1 0,-21-1 0,21 0 15,0 0-15,0 0 16,0 0-16,21-21 31,0 0-31,0 0 0,21 0 0,-20 0 16</inkml:trace>
  <inkml:trace contextRef="#ctx0" brushRef="#br0" timeOffset="72827.92">18754 8848 0,'0'-21'0,"0"42"0,0-64 16,-22 43 0,1 0-1,0 0-15,21 22 0,-21-1 16,0 0-16,21 0 0,-21 0 0,-1 0 16,22 1-16,-21-1 0,21 0 0,0 0 15,-21 21-15,21-20 0,-21-1 16,21 0-16,0 0 0,0 0 15,21 0 1,0-21-16,0 0 16,1 0-16,-1 0 0,0-21 15,0 21-15,-21-21 0,0 0 16,0 0-16,21 0 0,-21-1 16,0 1-16,0-21 0,0 21 15,0-43-15,21 43 0,1-21 16,-1-22-16,0 43 0,0 0 15,-21 0-15,21 21 0,0-21 0,1 21 16,41 0-16,-21 0 16,-20 0-16,-1 0 0,0 0 0,0 21 15,21 21-15,-20-21 16,-1 0-16,-21 22 0,21-22 0,-21 0 16,21 21-16,-21-20 0,0 20 15,0-21-15,0 0 0,0 0 0,0 1 16,0-1-16,0 0 0,0 0 15,-21 0-15,0-21 0,0 21 16,-1-21 0,1 0-1,21-21-15,0 0 16,0 0-16,0 0 16,0 0-16,0-1 0,0 1 15,21 0-15,1-21 0,-1 21 0,0-22 16,0 22-16,0-21 0,0 21 0,1-1 15,62-41-15,-63 42 16,22 0-16,41-22 0,-62 43 0,20 0 16,0 0-16,-21 0 0,1 0 15,-1 21-15,0 1 0,-21 20 16,0-21-16,0 0 0,0 22 16,0-22-16,0 21 0,0 22 0,-21-43 15,0 21-15,-1-21 0,1 22 16,0-22-16,21 0 0,-21-21 15,0 21-15,42-42 47,0 21-47</inkml:trace>
  <inkml:trace contextRef="#ctx0" brushRef="#br0" timeOffset="73272.02">20278 8721 0,'0'0'0,"0"-21"0,0-1 16,0 1-16,-22 21 15,22-21-15,-21 21 0,0-21 16,0 21-16,-21 0 0,20 0 16,1 0-16,0 0 0,0 21 15,0 0-15,0 0 0,-1 1 0,1-1 16,0 0-16,0 0 0,21 0 0,-21 0 15,21 1-15,0-1 16,0 0-16,0 0 0,21-21 0,21 21 16,-21-21-16,1 21 0,-1-21 15,0 0-15,0 0 0,0 0 0,22 0 16,-43 22-16,21-22 0,0 0 16,-21 21-16,21 0 15,-21 0-15,0 0 16,0 0-16,0 1 0,-21-1 15,0-21-15,0 0 0,21 21 16,-22-21-16,-20 0 0,21 0 0,0 21 16,0-21-16,-22 0 0,22 0 15,-21 0-15,21 0 0,-1 0 16,1 0-16,0 0 0,0 0 0,0 0 16,0 0-16,-1 0 15,22-21 1,0 0-16,0 0 0,0-1 15,0 1-15</inkml:trace>
  <inkml:trace contextRef="#ctx0" brushRef="#br0" timeOffset="73545.39">19367 8276 0,'0'0'0,"-21"-21"0,0 21 16,0 0-16,0 0 0,21-21 15,-21 21-15,-1-21 0,1 21 16,0 0 0,21 21 15,-21-21-16,0 42 1,0-42-16</inkml:trace>
  <inkml:trace contextRef="#ctx0" brushRef="#br0" timeOffset="73807.7">17843 8446 0,'-21'21'16,"42"-21"-1,1 0 1,-1 0-16,0 0 0,0 0 16,21 0-16,-20 0 0,20 0 0,0 0 15,-21 0-15,22-21 0,-1 21 0,0 0 16,1 0-16,-1-22 0,22 22 15,-22 0-15,-21 0 0,0-21 16</inkml:trace>
  <inkml:trace contextRef="#ctx0" brushRef="#br0" timeOffset="74764.39">6435 10499 0,'0'0'0,"0"-21"0,0-1 0,21 1 0,-21 0 15,0 0-15,0 42 31,0 0-31,0 0 16,0 1-16,-21-1 0,-1 21 16,22-21-16,-21 22 0,0-22 0,21 0 15,-21 0-15,0 0 16,21 0-16,0 1 0,-21-1 16,-1-21-16,22 21 0,0-42 31</inkml:trace>
  <inkml:trace contextRef="#ctx0" brushRef="#br0" timeOffset="74980.88">6562 10160 0,'0'0'0,"0"-21"0,-22 21 16,1 0-16,0 0 31,21 21-15,0 0-1,0 0-15,21 1 16,0-22-16,1 0 0,-1 21 16,0-21-16,0 21 0</inkml:trace>
  <inkml:trace contextRef="#ctx0" brushRef="#br0" timeOffset="75452">7112 10329 0,'-21'0'16,"21"22"-16,-21-22 16,21 21-16,-22 0 0,22 0 0,-21 0 15,21 0-15,0 1 0,0-1 0,0 0 16,0 0-16,-21 21 0,21-20 0,0-1 15,0 21-15,0-21 0,0 0 16,-21 22-16,21-22 16,0 0-16,-21-21 15,0 0-15,-1 0 32,22-21-32,0 0 0,0 0 15,0-1-15,0 1 0,0-21 16,0 21-16,22-22 0,20-20 15,-21 21-15,21-1 0,-20 1 16,20 21-16,0-22 0,22 1 16,-22 42-16,-21-21 0,22 21 0,-22 0 15,21 0-15,-21 21 0,43 21 16,-43-20-16,0 20 0,-21 0 16,0-21-16,21 22 0,-21-1 0,0 43 15,0-64-15,0 21 16,0 1-16,-21-43 0,21 21 15,-21 0-15,0 0 16,0-21-16,21-21 31,0 0-31</inkml:trace>
  <inkml:trace contextRef="#ctx0" brushRef="#br0" timeOffset="76423.5">9313 10351 0,'0'0'0,"-21"0"0,21-22 0,0 1 15,0 0-15,0 0 16,0 0-16,0 0 0,21-1 15,0 22-15,1-21 0,-1 0 16,0 21-16,0-21 0,0 21 16,0 0-16,1 0 0,20 0 15,-21 0-15,0 21 0,0 0 0,1 0 16,-1 1-16,0 20 0,-21 0 16,0 1-16,21-22 0,-21 21 15,0-21-15,0 22 0,0-22 16,0 21-16,0-21 0,0 0 15,-42 22-15,42-22 0,0 0 16,-43 0-16,22-21 16,0 0-1,0 0-15,21-21 16,0 0-16,0 0 0,0 0 0,0-1 16,0 1-16,0-21 15,0 21-15,0-22 0,21 1 0,0 21 16,0-21-16,1-1 0,20-20 15,0 42-15,-21-1 0,1 1 0,20 0 16,0 21-16,-21 0 0,106 0 16,-105 0-16,20 0 0,43 64 15,-64-43-15,0 0 16,0 0-16,0 21 16,-21-20-16,0 41 0,0-42 0,0 43 15,0-43-15,0 0 0,-21 0 16,0 0-16,0 1 0,0-1 15,-1-21-15,22-21 32,0-1-32,0 1 15,0 0-15,0 0 0,22-21 16,-22 20-16,21 1 0,0-21 0,21 0 16,-21 20-16,1-20 0,20 0 0,-21 21 15,21-1-15,1-20 0,-1 21 16,0 0-16,1 21 0,-1 0 0,-21 0 15,22 0-15,-1 0 0,-21 0 0,0 21 16,0 0-16,1 0 0,-22 0 0,0 1 16,0-1-16,0 21 0,0-21 0,0 0 15,-22 22-15,1-22 0,0 0 0,0 0 16,0 0-16,21 1 0,-21-1 16,-22 0-16,43 0 0,0 0 0,-21-21 15,42 0 16,0 0-15,1-21-16,-1 0 0,21 21 0,0-21 16</inkml:trace>
  <inkml:trace contextRef="#ctx0" brushRef="#br0" timeOffset="78029.02">11493 10118 0,'0'-21'0,"0"-1"0,0 1 15,0 0 1,-21 21-16,0 0 16,0 0-16,0 0 0,0 0 0,-22 0 15,22 21-15,0 0 0,-21 1 0,20-1 16,-20 0-16,0 0 0,21 21 0,-1-20 16,-20 20-16,21 0 0,0-21 15,0 22-15,-1-1 0,22 0 0,0 1 16,0-22-16,0 21 0,0-21 15,22 22-15,-1-22 0,0 0 0,21-21 16,-21 0-16,22 0 0,-22 0 16,21 0-16,1 0 0,-1 0 0,-21 0 0,21 0 15,1-21-15,-1 21 0,-21-21 16,43-22-16,-22 1 16,-21 21-16,0 0 0,1-22 0,-1 1 15,-21 0-15,0 21 0,21-64 16,-21 43-16,0-1 0,0 22 0,0-21 15,-21 21-15,21-22 0,-21 22 0,-1 0 16,-20 21-16,21 0 0,0 0 16,0 0-16,-22 0 0,22 0 0,-21 0 15,21 21-15,-1 0 0,1 0 0,0 22 16,0-22-16,0 21 0,21 1 16,-21-22-16,21 21 0,0 0 0,0 1 0,0-22 15,21 21-15,0-21 0,0 22 16,0-22-16,0 0 0,1 0 15,-1-21-15,21 21 0,-21-21 0,0 22 16,22-22-16,-22 0 0,21 0 0,-21 0 16,22 0-16,-1-22 0,-21 1 0,0 21 15,22-21-15,-1-42 0,0 41 16,-20 1-16,-22-21 0,21 0 0,0 20 16,0-20-16,-21 21 15,0-21-15,21 20 0,0-20 0,-21 21 16,0 0-16,22 0 0,-22 42 31,0 0-31,0 0 0,-22 0 16,1 0-16,21 1 0,-21 20 0,21-21 15,0 21-15,-21 1 0,21-22 16,-21 21-16,21-21 0,0 1 0,0 41 16,0-42-16,0 0 0,0 1 15,21-22-15,-21 21 0,21 0 0,0-21 16,0 0-16,1 0 0,-1 0 15,0 0-15,0 0 0,21 0 0,-20 0 0,-1-21 16,21 0-16,-21-1 0,0 1 16,22 0-16,-22 0 0,0 0 0,0-22 15,0 22-15,-21-21 0,22 21 16,-1-22-16,0 22 0,-21 0 0,0 0 16,0 0-16,21 0 0,-21-1 0,-21 22 31,0 22-16,21-1-15,-21 0 0,21 0 16,0 21-16,-22-20 0,1 20 0,21-21 16,-21 21-16,21-20 0,0-1 15,0 21-15,0-21 0,0 0 0,0 1 0,0-1 16,21-21-16,0 21 0,43-21 16,-43 0-16,0 0 15,43 0-15,-43 0 0,0 0 16,0-21-16,0 0 0,22 21 15,-22-43-15,0 22 0,0 0 0,0 0 16,22-64-16,-22 64 0,0-21 16,0-1-16,-21 22 0,0 0 0,21 0 15,-21 0-15,0-1 0,-21 22 32,21 22-32,-21-1 0,21 0 15,0 0-15,0 0 0,0 0 16,0 1-16,0-1 0,0 0 15,0 21-15,0-21 0,0 22 16,0-22-16,0 0 0,0 0 16,0 0-16,-21-21 47,21-21-47,-21 21 15,21-21-15,0 0 0,0 0 16,-21 0-16,21-1 15,-22 22-15,22 22 16,0-1-16,0 0 16,0 0-16,0 0 15,22 0-15,-1 1 0,0-1 16,0-21-16,0 21 16,0-21-16,22 0 0,-22 0 0,21 0 15,1 0-15,-1 0 0,-21 0 16,21 0-16,1 0 0,-1 0 0,22-21 15,-22 0-15,0-1 0,-21 1 0,22 0 16,-1 0-16,-21-21 0,43-22 16,-22 22-16,-21-1 0,0 22 15,1-21-15,-1 0 0,-21 20 16,21-20-16,-21 21 0,0 0 16,-21 21-16,0 0 15,-1 21-15,1 0 0,0 0 0,0 0 16,0 22-16,0-22 0,-1 21 15,1-21-15,21 22 0,0-1 16,0-21-16,0 22 0,0-22 0,0 0 16,0 21-16,0-21 0,21 1 15,1-1-15,-1-21 0,0 0 16,0 0-16,0 0 0,0 0 16,1 0-16,20 0 0,-21-21 15,0 21-15,-21-22 16,21 1-16,1 21 0,-22-21 0,0 0 15,21 0-15,0 21 0,-21-21 0</inkml:trace>
  <inkml:trace contextRef="#ctx0" brushRef="#br0" timeOffset="78220.45">14012 10583 0,'0'0'0,"-21"0"0,21-21 78</inkml:trace>
  <inkml:trace contextRef="#ctx0" brushRef="#br0" timeOffset="86565.47">910 12107 0,'0'0'0,"0"22"16,-21-22-16,0 0 15,21 21-15,0-42 31,0-1-31,21 1 16,0 0-16,-21 0 0,21 0 0,0-22 16,22 22-16,-22-21 0,21 0 15,1-1-15,-1 1 0,0 0 0,1-1 16,20 1-16,-21-22 0,1 22 16,-1 0-16,0-1 0,-20 1 15,-1 21-15,0 0 0,-21 0 16,-21 21-1,0 0-15,-22 21 0,1 0 0,21 0 16,-22 0-16,1 0 0,0 1 16,-1-1-16,22 0 0,0 21 0,0-21 15,0 1-15,21-1 0,0 0 16,0 0-16,0 0 0,0 0 0,21 1 16,21 20-1,-21-42-15,22 21 0,-1 0 0,-21 0 16,22 1-16,20-1 15,-42 0-15,0 0 0,1-21 0,-1 21 16,-21 0 0,-21-21-1,-1 0-15,1 0 0,0 0 16,-21-21-16,21 21 0,-1-21 16,1 21-16,-21 0 0,21-21 0,0 0 15,-1 21 1,22 21 15,0 0-31,22-21 0,-1 21 16,0-21-16,0 0 0,0 21 0,0-21 15,22 0-15,-22 0 16,21 0-16,1 0 0,-1 0 0,0 0 16,1-21-16,-1 21 0,0-21 15,-21 0-15,22 0 0,-1 0 16,-21 21-16,0-22 0,1 1 0,-1 0 15,-21 0-15,0 0 0,21-22 16,-21 22-16,0 0 0,0 0 16,0 0-16,0 0 0,0-1 15,0 44 1,0-1 0,0 0-16,0 0 0,0 0 15,0 0-15,0 1 0,0-1 16,0 21-16,0-21 0,0 0 0,0 1 15,0-1-15,0 0 0,21 0 16,-21 0-16,21 0 0,0-21 0,1 0 16,-1 0-16,0 0 15,0 0-15,0 0 0,0-21 0,1 0 16,-1 0-16,0 21 0,0-21 16,0 0-16,0-1 0,1-20 0,-1 21 15,-21 0-15,0 0 0,21-22 16,-21 22-16,0 0 0,21 0 15,-21 0-15,0-1 0,0 1 16,0 42 0,0 1-1,0-1-15,0 0 0,0 0 16,0 21-16,0-20 0,0-1 16,0 0-16,0 21 0,0-21 0,0 1 15,0-1-15,0 0 0,21 0 16,0 0-16,1-21 0,-1 21 0,21-21 15,-21 0-15,0 0 0,22 0 0,-22 0 16,0 0-16,21 0 0,-20-21 16,20 0-16,-21 21 0,0-21 15,0 0-15,1 0 0,-1-22 16,0 22-16,21-42 0,-21 41 16,1-20-16,-1 21 0,0 0 15,0-22-15,-21 22 0,21 0 0,0 0 16,1 21-16,-1 0 15,-21 21 1,0 0-16,0 0 16,0 1-16,0-1 31,21-21-15,-21-21-1,0-1-15,0 1 16,0 0-1,0 0-15,0 0 0,-21 0 16,0-1 0,-1 22-16,1 0 15,0 22-15,0-1 16,21 0-16,0 0 0,-21 0 0,0 22 16,21-22-16,-22 0 0,22 21 0,0-21 15,0 1-15,0 20 16,0-21-16,0 0 0,0 0 0,0 1 15,0-1-15,22 0 0,-1 21 16,0-42-16,0 0 0,43 0 16,-43 0-16,42 0 15,-42 0-15,22-21 0,-1 0 16,0 0-16,1-43 16,-22 43-16,0 0 0,0-21 15,0-1-15,-21 1 0,0 21 0,22-85 16,-1 64-16,-21-1 15,21 22-15,-21-21 0,0 21 0,0-1 16,0 1-16,0 0 0,0 42 16,0 0-16,0 1 15,0-1-15,0 21 0,0-21 16,0 22-16,0-1 0,-21-21 16,21 21-16,0-20 0,0 20 0,0-21 15,0 0-15,0 22 0,0-22 16,-21 0-16,21 0 0,0 0 15,0 0-15,0 1 0,0-1 0,0-42 47,0-1-47,0 1 16,0 0-16,0 0 0,0 0 16,0 0-16,0-1 0,21 1 0,0 0 15,-21-21-15,21 21 16,43-43-16,-43 43 0,21 0 15,22 0-15,-22 21 0,0 0 16,1 0-16,-22 0 0,21 21 16,-21-21-16,22 21 0,-22 0 0,0 0 15,0 0-15,0 1 0,0-1 16,-21 0-16,0 0 0,22 0 0,-22 0 16,0 1-16,0-1 0,0 0 0,0 0 15,-22 0-15,22 0 16,-21 1-16,0-22 0,0 21 15,0-21-15,21 21 0,-21-21 16,21-21 0,0 0-1</inkml:trace>
  <inkml:trace contextRef="#ctx0" brushRef="#br0" timeOffset="87659.76">5609 11748 0,'0'-22'32,"0"1"-32,0 0 15,0 0-15,0 0 0,0 0 16,0-1-16,0-20 0,0 21 16,0 0-16,0 0 0,-21-22 0,0 1 15,0 0 1,-1 20-16,1 1 0,0 21 0,-21-21 15,21 21-15,-1 0 0,1 0 0,0 0 16,-21 0-16,21 21 0,-1 0 16,1 1-16,-21-1 0,21 21 0,0-21 15,-22 64-15,22-64 0,0 21 16,21 1-16,0-1 0,0-21 16,0 22-16,0 20 0,0-42 15,0 0-15,0 1 16,21-1-16,-21 0 0,42-21 15,-20 21-15,-1-21 0,0 0 0,21 0 16,-21 0-16,1-21 0,-1 0 16,0 21-16,0-21 0,0-1 0,22 1 15,-22 0-15,0 0 0,21-21 16,-42-1-16,21 22 0,1-21 16,-1 21-16,-21-22 0,0 22 0,21-42 15,0 41-15,-21 1 16,0 0-16,0 42 15,0 0 1,0 1-16,0 20 16,0-21-16,0 0 0,0 0 15,0 1-15,0 41 0,0-42 16,0 0-16,0 1 0,0-1 16,0 0-16,0 0 0,0 0 0,0 0 15,21-21-15,0 22 0,1-22 16,-1 0-16,0 0 0,0 0 15,0 0-15,0 0 0,1 0 0,-1 0 16,0 0-16,21 0 0,-21-22 16,22 1-16,-22 0 0,21 0 0,-21 0 15,22 0-15,-22-1 0,21 1 0,1-21 16,-22 0-16,21 20 0,-21-20 16,22 0-16,-22-1 0,0 1 15,0 0-15,-21 21 0,0-22 16,-21 43-1,0 0-15,0 0 16,-1 0-16,1 21 0,0 1 16,0-1-16,0 21 0,0-21 0,21 0 15,0 22-15,0-22 0,0 0 0,0 0 16,0 0-16,0 1 0,0-1 16,21 0-16,0 21 0,0-21 15,0-21-15,0 22 0,-21-1 16,22-21-16,-22 21 0,21-21 15,-21 21-15,0 0 16,-21 0 0,-1-21-16,1 0 15,0 0-15,0 0 0,0 0 0,0 0 16,-1 0-16,1 0 16,0 0-16,42-21 62</inkml:trace>
  <inkml:trace contextRef="#ctx0" brushRef="#br0" timeOffset="87852.31">6413 11853 0,'-21'0'78,"0"0"-78,21-21 32</inkml:trace>
  <inkml:trace contextRef="#ctx0" brushRef="#br0" timeOffset="88764.96">9504 11494 0,'0'0'0,"0"-22"16,21 1-16,-21 0 0,0 0 15,0 0-15,0 0 16,0-1-16,0 1 0,0 0 15,0 0 1,-21 42 15,21 21-15,0-20-16,0-1 0,-21 21 0,21 0 16,0-20-16,0 20 0,0 0 15,-22 1-15,22-1 0,0 0 0,-21 22 16,21-22-16,-21 0 0,21-20 15,0 20-15,-21-21 0,21 0 16,-21 43-16,21-43 16,0 0-1,0-42 32,0 0-47,21 0 16,0-1-16,0 1 0</inkml:trace>
  <inkml:trace contextRef="#ctx0" brushRef="#br0" timeOffset="89379.93">9821 11726 0,'0'22'16,"21"-22"31,1 0-47,-1 0 0,0 0 15,0 0-15,0 0 16,-21-22-16,21 22 0,-21-21 15,0 0 1,-21 21 15,0 0-31,0 0 0,0 0 16,0 0-16,21 21 0,0 0 16,-22 1-16,22-1 15,0 0 1,22-21-1,-1 0-15,0 0 16,0 0-16,0 0 0,-21-21 16,21 21-16,-21-21 15,22 21-15,-22-22 16,0 1-16,0 0 16,-22 21 15,1 0-31,21 21 15,-21-21 1,21 21-16,-21 1 16,21-1 15</inkml:trace>
  <inkml:trace contextRef="#ctx0" brushRef="#br0" timeOffset="90316.34">11112 11599 0,'0'0'0,"22"0"0,-1 0 16,0-21-16,0 21 0,0-21 15,43 0-15,-43 21 0,0-21 16,0 0-16,22 21 0,-22-22 16,0 1-16,0 21 0,0-21 0,0 0 15,-21-21-15,0 20 16,0 1-16,0 0 0,-21 21 16,0-21-16,0 21 0,0 0 0,-22 0 15,22 0-15,-21 0 16,0 0-16,20 0 0,-62 21 15,63 0-15,-22 0 0,1 22 16,21-22-16,21 21 0,0-21 16,0 1-16,0-1 0,0 21 0,0-21 15,21 0-15,-21 1 0,42-1 16,-21 0-16,1 0 0,20 0 0,21 22 16,-41-22-16,-1 0 0,21 0 15,-21-21-15,0 21 0,1 0 16,-22 1-16,0-1 0,0 0 0,0 0 15,0 0-15,-22 0 0,1-21 16,0 22-16,-21-22 0,-1 0 16,1 21-16,0-21 0,-22 0 15,22 0-15,-43 0 0,43 0 0,0 0 16,-1-21-16,22 21 16,-21-22-16,21 1 0,-1 21 0,22-21 15,0 0-15,-21 0 16,21 0-16,0-1 0,21 1 31,1 21-31,-1 0 0,0 0 0,21 0 16,-21 0-16,22 0 0,-22 0 15</inkml:trace>
  <inkml:trace contextRef="#ctx0" brushRef="#br0" timeOffset="90634.03">11790 11557 0,'0'0'16,"0"-21"-16,0 0 0,0 0 15,-21 21 1,-1 0-16,1 0 0,0 0 16,0 21-16,21 0 15,-21 0-15,21 0 0,-21 0 0,21 1 16,-22-1-16,22 0 0,0 0 15,0 21-15,0-20 0,0-1 16,-21 0-16,21 0 0,0 0 0,0 0 16,0 1-16,0-1 0,0 0 15,21 0-15,1-21 16,-1 0-16,0 0 0,0 0 0,0 0 16,0 0-16,1 0 0,20 0 0,-21-21 15,0 0-15,22 21 0,-1-43 16</inkml:trace>
  <inkml:trace contextRef="#ctx0" brushRef="#br0" timeOffset="91019.02">12065 11705 0,'0'-21'15,"0"-21"1,0 21-16,0-1 16,0 1-16,0 0 15,21 21-15,0-21 16,0 21-16,1 0 0,-1 0 0,21 0 15,-21 0-15,0 0 0,1 0 16,20 0-16,-21 21 0,0 0 16,0 0-16,-21 1 0,22-1 0,-1 0 0,-21 0 15,21 0-15,-21 0 0,0 22 0,0-22 16,0 0-16,0 21 16,-21-42-16,0 22 0,-1-1 0,1 0 15,0-21-15,0 0 31,21-21-15,0 0-16,0-1 0,0 1 16,21 0-16,-21 0 0,21 0 0,0 0 15,1-1-15,-1 1 0,0-21 0,0 21 16,0 0-16,0-1 0,-21 1 16,22 0-16,-1 21 0,0-21 0,0 21 15,0 0-15,0 0 0,1 0 0,-1 0 16,0 0-16,0 0 0</inkml:trace>
  <inkml:trace contextRef="#ctx0" brushRef="#br0" timeOffset="91472.2">12996 11557 0,'-21'0'31,"0"0"-15,0 0-16,0 21 0,-1 0 15,1-21-15,0 22 0,21-1 16,-21 0-16,21 0 0,-21-21 16,21 21-16,-21 0 0,21 1 0,0 41 15,0-42 1,0 0-16,0 1 16,21-22-16,21 21 0,-21-21 15,0 0-15,1 0 0,-1 0 16,21 0-16,-21 0 0,0-21 0,22 21 15,-22-22-15,0 1 0,0 21 16,22-21-16,-22 0 0,0 0 0,-21 0 16,21-1-16,-21-20 0,21 21 0,-21-21 15,0 20-15,0-20 0,0 21 0,-21-21 16,0 20-16,0 1 0,0-21 16,-1 42-16,1-21 0,-21 21 15,21 0-15,0 0 0,-1 21 16,1 0-16,0 0 0,-21 64 15,42-64-15,-21 21 16,21-20-16,-22-1 0,22 21 0,0-21 16,0 0-16,0 1 0,0-1 15,0 0-15,0 0 0,0 0 16,22-21-16,-1 0 0,0 0 16</inkml:trace>
  <inkml:trace contextRef="#ctx0" brushRef="#br0" timeOffset="92024.37">13652 11345 0,'0'0'0,"0"-21"0,0 0 0,0-21 16,0 21-16,0-1 16,-21 44-1,21-1-15,-21 0 16,21 0-16,-21 21 0,21-20 15,0 20-15,-21 0 0,21 1 0,-21-22 16,21 21-16,0 0 0,0-20 16,-22 20-16,22-21 0,0 0 15,-21 22-15,21-1 0,0-21 16,0 0-16,0 0 0,0 1 16,21-22-16,1 0 15,-1 0-15,0 0 0,0 0 16,0 0-16,0-22 0,1 1 0,-1 21 15,0-21-15,0 0 0,0 0 16,0-22-16,1 22 0,-1 0 0,0-21 16,0-1-16,0 1 0,0 0 15,1-1-15,-1 1 0,21-64 16,-21 64-16,-21 0 0,21-22 16,-21 43-16,0 0 15,0 42 1,0 0-16,0 0 0,-21 0 0,0 22 15,21-1-15,-21 0 0,0 1 16,21-1-16,0 0 0,-21 1 0,-1-1 16,22 0-16,0-20 0,0 20 0,0-21 15,0 0-15,0 0 0,0 1 16,0-1-16,0 0 0,0 0 16,22-21-1,-1 0-15,0 0 16,0 0-16,0 0 0,0-21 15,1 21-15,20-21 0</inkml:trace>
  <inkml:trace contextRef="#ctx0" brushRef="#br0" timeOffset="92684.02">15113 11367 0,'0'-22'0,"0"-83"31,-21 83-15,0 22-16,-1 0 0,1 0 15,0 0-15,0 0 0,0 0 16,0 0-16,-22 22 0,22-1 0,0 0 16,-21 0-16,20 0 15,1 22-15,0-22 0,-21 21 0,42 0 16,0-20-16,0-1 0,0 0 15,0 0-15,0 0 0,21 0 16,0-21-16,0 0 0,22 22 16,-22-22-16,0 0 0,0 0 15,0 0-15,0 0 0,1 0 16,-22-22-16,21 22 0,-21-21 0,-21 21 47,-1 0-47,1 0 0,0 0 15,0 0-15,0 21 0,0 1 16,-1-22-16,1 21 0,0 0 0,-21 0 16,42 0-16,0 0 15,0 1-15,0-1 16,21-21 0,0 0-16,21 0 15,-20 0-15,-1 0 0,0 0 0,21 0 16,-21 0-16,1-21 0,20 21 0,-21 0 15,0 0-15,0-22 16,1 22-16,-1 0 16,-21 22-16,0 20 15,-21-42-15,21 21 16,-22 21-16,1-20 0,0-1 0,0 42 16,0-42-16,-22 64 15,22-64-15,0 0 0,0 43 16,21-43-16,-21 0 0,21 0 15,-21 1-15,21-1 16,0-42 0</inkml:trace>
  <inkml:trace contextRef="#ctx0" brushRef="#br0" timeOffset="93697.97">16425 11282 0,'0'-21'0,"0"42"0,0-63 0,0 20 15,0 1-15,0 0 0,0-21 0,-21 21 16,0-1-16,0 1 16,0 21-16,-1 0 0,1-21 0,0 21 15,-85 42 1,85-20-16,0-1 16,0 21-16,0-21 0,-22 22 0,1 41 15,42-41-15,-21-1 16,0 0-16,21 1 0,0-22 0,0 21 15,0 0-15,0-20 0,0-1 16,0 0-16,21 0 0,0 0 0,0 0 16,21 1-16,-20-22 0,20 0 15,0 21-15,22-21 0,-22 0 16,22 0-16,-22 0 0,0-21 16,22-1-16,20 1 0,-41 0 15,20 0-15,22-43 0,-43 22 16,1 0-16,-22-1 15,21 1-15,-21-21 0,22 20 0,-22-20 16,-21 20-16,21 1 0,-21 0 0,0-1 16,21 1-16,-21 21 0,0 0 0,0 0 15,0-1-15,-21 22 16,0 0-16,0 0 16,21 22-16,0-1 0,-22 0 15,1 21-15,0 1 0,21-1 0,0 0 16,0 1-16,-21-1 0,21 0 15,0 1-15,0-1 0,0 0 0,0-21 16,0 22-16,0-22 0,0 21 16,0-21-16,21 1 0,0-1 15,0 0-15,1-21 0,-1 0 16,0 0-16,0 0 0,0 0 16,0 0-16,1-21 0,-1 21 0,0-21 15,0-1-15,0 1 0,-21 0 0,21 0 16,1 0-16,-22 0 15,0-1-15,21-20 0,0 21 16,-21 0-16,0 42 16,0 0-1,-21 0-15,21 0 0,0 1 16,0 20-16,-21-21 0,21 0 16,-22 0-16,22 1 0,0-1 15,0 0-15,0 0 31,0-42-15,0 0 0,22 0-16,-22-1 15,0 1-15</inkml:trace>
  <inkml:trace contextRef="#ctx0" brushRef="#br0" timeOffset="93897.75">17462 11176 0,'0'0'0,"-21"0"16,0 0 0,0 0-16,0 0 15,21 21 17,0 0-32,21-21 31,0 0-31,0 0 15,0 0-15</inkml:trace>
  <inkml:trace contextRef="#ctx0" brushRef="#br0" timeOffset="94165.86">17865 11155 0,'0'0'16,"0"-21"-16,-22 21 31,1 21-31,0-21 0,0 21 15,0 0-15,0 22 0,-1-22 16,1 0-16,0 21 0,0-21 16,0 22-16,0-1 0,21-21 0,-22 0 15,1 22-15,21-22 0,0 21 16,0-21-16,0 1 0,0-1 16,0 0-16,0 0 0,21-21 15,1 21-15,-1-21 0,0 0 0,21 0 16,-21 0-16,22 0 0,20 0 15,-20-21-15,-1 0 0,0 0 16,1 0-16</inkml:trace>
  <inkml:trace contextRef="#ctx0" brushRef="#br0" timeOffset="94820.82">18436 11028 0,'0'-21'0,"0"42"0,0-63 0,0 20 0,0 1 16,-21 42 15,0-21-31,21 22 0,-21 20 16,21-21-16,-22 21 0,1 1 15,0-1-15,21 0 0,-21 1 0,0-1 16,21 0-16,-21 1 0,-1 20 16,1-20-16,21-22 0,0 0 15,0 0-15,0 0 0,-21-21 16,21 21-16,0-42 47,0 0-47,0 0 0,21 21 15,0-21-15,1-22 0,-1 22 16,0 0-16,0 0 0,0-21 0,22 20 16,-22 1-16,21-21 0,-21 21 15,43 0-15,-43 21 16,0 0-16,0 0 0,0 0 0,1 0 15,-22 21-15,0 0 16,0 0-16,0 0 16,-22-21-16,1 21 0,0-21 0,0 0 15,0 0-15,0 22 0,-22-22 16,22 0-16,0 0 0,0 0 0,0 0 16,-1 0-16,1 0 0,0 0 15,0 0 1,0 0-16,21 21 15,0 0 1,0 0-16,0 0 0,0 0 0,0 22 16,0-22-16,0 0 0,0 0 0,0 0 15,0 1-15,0-1 16,0 0-16,21-21 0,0 21 0,0 0 16,0-21-16,1 0 0,20 21 0,-21-21 15,21 0-15,1 0 0,-22 0 16,21 0-16,-21 0 0,43 0 15,-22-21-15,-21 21 0,1-21 16,-1 21-16,0-21 0,-21 0 16</inkml:trace>
  <inkml:trace contextRef="#ctx0" brushRef="#br0" timeOffset="95884.02">9483 12912 0,'0'-21'31,"0"-1"-31,0 1 16,0 0-16,0 0 15,21 0-15,-21 0 0,21 21 16,0-22-16,0 22 0,64-21 31,-64 21-31,0 0 0,0 21 16,1 1-16,20 41 15,-21-21-15,-21 1 0,0-1 0,0 0 16,0 1-16,0-1 0,0 0 16,-21 1-16,0-22 0,0 21 0,-1 1 15,-20-22-15,0 21 0,-43 22 16,43-43-16,-1 0 0,1 0 16,0 0-16,-1 0 0,1 1 0,-21-22 15,41 0-15,1 0 16,0 0-16,21-22 0,0 1 0,-21 0 15,21 0-15,0 0 0,0 0 0,0-22 16,0 22-16,0-21 0,21-22 16,-21 43-16,21-21 0,0 21 15,-21-1-15,22 1 0,-1 0 16,21 21-16,-21 0 16,0 0-16,1 0 0,-1 21 0,0 0 15,0 1-15,-21-1 0,21 0 16,0 0-16,1 21 0,-22-20 0,0-1 15,21 21-15,-21-21 0,21 0 16,-21 1-16,0-1 0,21 0 0,0 0 16,0 0-16,-21 0 0,22-21 15,-1 0-15,0 0 16,0 0 0,0 0-16,0 0 0,-21-21 0,22 0 15,-1 0 1,-21 0-16,21 0 0</inkml:trace>
  <inkml:trace contextRef="#ctx0" brushRef="#br0" timeOffset="96108.03">10393 13145 0,'21'0'93,"0"0"-77,0 0 0,0 0-16,1-22 0</inkml:trace>
  <inkml:trace contextRef="#ctx0" brushRef="#br0" timeOffset="97021.74">11472 12933 0,'0'0'0,"0"-21"0,0 0 0,0-1 15,0 1-15,0 0 0,0 0 16,-42-43-16,21 43 0,21 0 16,-21 0-16,-1 0 0,1 0 15,-21 21-15,21-22 0,0 22 0,-22 0 16,22 0-16,0 0 0,-21 0 0,20 22 16,1-1-16,-21 0 0,21 21 15,21 1-15,-21-1 0,21 21 0,0-20 16,0 126-1,0-105-15,0-22 0,0 0 16,21 1-16,0-1 0,21 21 16,-21-41-16,1-1 0,20 0 15,0 0-15,1-21 0,20 0 16,-21 0-16,1 0 0,-1 0 0,22-42 16,-22 42-16,-21-21 15,21-1-15,1 1 0,-22-21 0,42-22 16,-41 43-16,-1-21 0,21-43 15,-21 43-15,0-22 16,-21 22-16,22 0 0,-22-1 16,0 1-16,0 0 0,0-1 0,0 22 0,0 0 15,21 0-15,-21 0 16,0 42 0,0 0-16,-21 0 0,21 22 15,-22-1-15,22 0 0,0 1 16,0-1-16,-21 21 0,0 22 0,21-43 15,0-20-15,0 20 0,0-21 16,0 21-16,0-20 0,0-1 16,21 0-16,0 0 0,22-21 15,-22 0-15,0 0 0,0 0 16,0 0-16,1 0 0,20-21 0,-21 0 16,0 0-16,0 21 0,1-22 15,-1 1-15,0-21 0,-21 21 16,0 0-16,21-22 0,-21 22 0,0 0 15,21 0-15,-21 0 0,0 42 32,0 0-32,0 21 0,0-21 15,-21 1-15,21 20 0,-21-21 16,21 0-16,-21 0 0,21 1 0,0-1 16,0 0-16,0 0 0,-21 0 15,42-21 1,0-21-1</inkml:trace>
  <inkml:trace contextRef="#ctx0" brushRef="#br0" timeOffset="97200.56">12361 12933 0,'0'0'0,"0"-21"0,-21 21 15,0 0 1,0 0-1,21 21-15,0 0 0,0 0 16,0 0 0,21-21-1,0 0-15,0 0 0</inkml:trace>
  <inkml:trace contextRef="#ctx0" brushRef="#br0" timeOffset="97517.02">12763 12891 0,'0'0'0,"0"-43"15,0 22 1,0 0-16,0 0 0,-21 21 0,0 0 16,0 21-1,0 0-15,0 0 16,-1 22-16,22-22 0,-21 21 15,0 43-15,0-64 0,21 21 16,-21 22-16,21-22 0,0-21 16,0 0-16,0 1 0,0-1 15,0 0-15,0 0 0,21 0 0,0-21 16,21 0-16,-20 0 0,-1 0 16,0 0-16,0 0 0,0 0 15,22-21-15,-1 0 0,-21 0 0,21 0 16,1-1-16,20-41 0</inkml:trace>
  <inkml:trace contextRef="#ctx0" brushRef="#br0" timeOffset="98081.03">13166 12891 0,'21'-64'16,"0"22"-16,-106 253 0,128-316 0,-1-86 15,-42 149-15,0 21 0,0-22 16,0 22-16,-21 42 16,21 0-16,-21 1 15,-1 20-15,22 0 0,0 1 0,-21-1 16,21 0-16,-21 1 0,21 20 15,-21-21-15,21 1 0,0-1 0,-21 22 16,21-43-16,-21 21 0,21-21 16,-22 0-16,22 1 15,-21-22-15,21 21 0,0-42 32,0-1-17,0 1-15,0 0 0,21 0 0,1 0 16,-1 0-16,42-43 15,-42 22-15,1-1 0,20 22 0,-21-21 16,21 21-16,-20-22 0,20 43 16,-21-21-16,0 0 0,22 21 15,-22 0-15,0 0 0,-21 21 16,0 0-16,0 1 16,0-1-16,-21-21 0,0 0 15,-1 21-15,1-21 0,0 0 16,0 21-16,-21-21 0,20 0 15,-20 0-15,21 0 0,0 0 0,0 21 16,-1-21-16,22 21 16,0 1-16,0-1 15,0 0-15,0 0 0,0 0 16,0 0-16,0 1 0,22-1 16,-1 0-16,0-21 0,-21 21 0,21 0 15,0-21-15,-21 21 0,21-21 16,1 0-16,-1 22 15,0-22-15,0 0 0,0 0 16,0 0-16,1 0 16,-1 0-16,0-22 0,0 22 15,0-21-15,22 0 0,-22 21 0,21-21 16</inkml:trace>
  <inkml:trace contextRef="#ctx0" brushRef="#br0" timeOffset="98866.03">14668 12848 0,'0'0'16,"0"-21"-16,0 0 0,0 0 0,0 0 16,0-1-16,0 1 15,0 0-15,0 0 16,0 0-16,0 0 15,0-1 1,-21 1 0,0 21-16,0 0 15,0 21-15,0-21 16,-1 22-16,1-1 0,-21 0 0,21 0 16,0 21-16,-1-20 0,-20-1 15,21 21-15,21-21 0,0 0 16,-21 1-16,21 20 0,0-21 15,0 0-15,0 0 16,21-21-16,0 22 0,0-22 0,0 0 16,1 0-16,-1 0 0,21 0 0,-21 0 15,0 0-15,1 0 0,-1 0 16,0 0-16,-21-22 0,0 1 31,-21 21-15,0 0-16,-1 0 0,1 0 0,0 0 15,-21 0-15,21 0 16,-22 21-16,22-21 0,-21 22 0,-1-1 16,22 0-16,-21 0 0,21-21 0,0 21 15,-1 0-15,1 1 0,21-1 16,0 0-16,21 0 16,1-21-16,-1 0 15,0 0-15,0 0 0,0 0 0,22 0 16,-22 0-16,21 0 0,-21 0 0,0-21 15,22 21-15,-22 0 0,0-21 16,0 0-16,0 21 0,1 0 16,-22 21 15,0 0-31,-22 0 0,1 0 16,21 0-16,-21 22 0,0-22 0,0 0 15,21 0-15,-21 22 0,-1-22 16,1 21-16,0-21 0,21 0 0,-21 22 15,21-22-15,-21 0 0,21 0 16,0 0-16,0 22 16,-21-22-16,21-42 47,21 0-47,-21-1 0,21 1 0,-21 0 15</inkml:trace>
  <inkml:trace contextRef="#ctx0" brushRef="#br0" timeOffset="99648.03">15557 12552 0,'0'0'0,"0"-21"16,0 0-16,0-1 0,0 1 16,0 0-1,-21 21 1,0 0-1,21 21-15,0 0 0,-21 1 16,21 20-16,-21 0 0,21 1 0,-21-1 16,21 0-16,0 22 0,-22-22 15,1 0-15,0 1 0,21-1 0,-21 0 16,0-20-16,21 20 0,0-21 16,0 0-16,-21-21 0,21 21 0,-22-21 15,22-21 16,0 0-15,0-21-16,0 21 0,22-1 0,-1-20 16,-21 21-16,21-21 0,0-1 15,0 1-15,0 0 0,22-1 0,-22 22 16,21-21-16,-21 21 0,22-22 16,-22 22-16,21 21 0,1-21 0,-22 21 15,21 0-15,-21 0 0,0 21 0,1-21 16,20 21-16,-21 0 15,0 22-15,-21-22 0,21 64 16,-21-64-16,0 85 16,0-85-16,0 0 0,0 0 15,-21 0-15,0 0 0,0 22 16,0-43-16,21 21 0,-21-21 16,21-21 15,21 0-31,0-1 15,-21 1-15</inkml:trace>
  <inkml:trace contextRef="#ctx0" brushRef="#br0" timeOffset="100069.62">16319 12615 0,'0'0'16,"-21"0"-1,0 0 1,0 22-16,0-1 0,0 0 15,-22 0-15,22 0 0,0 0 0,0 22 16,0-22-16,-1 21 0,22-21 16,0 22-16,0-22 0,0 21 0,0-21 15,0 1-15,0-1 0,0 21 16,22-21-16,-1-21 0,21 21 16,0-21-16,-20 0 0,20 0 15,-21 0-15,21 0 0,1 0 16,-22-21-16,21 21 0,1-21 0,-1-21 15,-21 21-15,0-1 16,0-20-16,-21 21 0,0-21 0,0 20 16,0-20-16,0 0 0,-21 21 0,21-22 15,-21 22-15,-21 0 0,21 0 16,-43 0-16,22 21 0,21 0 16,-22 0-16,22 0 0,0 0 15,0 21-15,-43 21 0,64-21 16,-21 0-16,21 1 0,-21-1 15,21 0-15,0 21 0,0-21 0,0 1 16,0-1-16,21 0 16,0-21-16,0 0 0,22 0 15,-1 0-15</inkml:trace>
  <inkml:trace contextRef="#ctx0" brushRef="#br0" timeOffset="100323.04">16891 12594 0,'21'-21'0,"-42"42"0,42-84 0,-21 42 0,0-1 16,0 1-16,0 42 31,0 22-31,-21-22 16,21 0-16,-21 21 0,21 1 16,0-1-16,-21-21 0,21 22 0,-22-1 15,1-21-15,21 21 0,-21-20 0,21 20 16,0-21-16,0 0 0,-21 0 15,21 1-15,-21-1 16,21 0-16,21-21 31,0 0-31,0-21 0</inkml:trace>
  <inkml:trace contextRef="#ctx0" brushRef="#br0" timeOffset="100888.92">17589 12721 0,'0'0'0,"0"-21"0,0 0 15,0-21-15,0 20 0,-21 1 16,0 21-16,0-21 16,0 21-16,0 0 0,-1 0 15,1 0-15,0 21 0,-21-21 0,21 21 16,-1 1-16,-20-1 0,21 21 15,-21-21-15,20 22 0,1-22 16,0 21-16,-21 0 0,21-20 0,-1 20 16,22-21-16,0 21 0,-21-20 15,21-1-15,0 0 0,0 0 0,0 0 16,21 0-16,1-21 16,-1 0-16,0 0 0,0 0 15,21 0-15,-20 0 0,-1-21 0,21 21 16,-21-21-16,22 0 0,-22 0 15,21-22-15,-21 22 0,22-21 0,-1 0 16,-21-1-16,21 1 0,-20 0 16,-1-22-16,21 22 0,-21-1 0,0 1 15,1 0-15,-22-1 0,21 1 16,-21 21-16,21-43 16,-21 43-16,-21 42 15,0-21-15,-1 43 16,1-22-16,0 0 0,0 21 15,0 1-15,0-1 0,-1 0 16,1 1-16,21-1 0,0 0 16,-21 1-16,21-1 0,0 0 0,0 22 15,0-43-15,0 0 0,0 22 16,21-22-16,0-21 16,1 21-16,-1-21 0,0 0 0,0 0 15,0 0-15,0 0 0,22-21 16,-22 0-16,0 21 0</inkml:trace>
  <inkml:trace contextRef="#ctx0" brushRef="#br0" timeOffset="101480.03">18648 12615 0,'0'0'0,"0"-21"0,21 0 15,-21 0 1,-21 21-16,0 0 0,-1 0 15,-20 0-15,0 0 0,-1 0 16,22 0-16,-21 21 16,0-21-16,20 21 0,-20 0 0,0 22 15,21-22-15,-1 0 0,1 0 16,21 0-16,0 1 0,0-1 16,0 0-16,0 0 0,21-21 15,1 21-15,-1-21 0,42 0 16,-42 0-16,1 0 0,20 0 15,-21 0-15,0 0 0,22 0 16,-22 0-16,0 0 0,-21-21 0,21 21 16,-42 0-1,0 0 1,0 0-16,-22 0 0,22 21 16,0 0-16,-43 1 0,43-1 15,-21-21-15,21 21 0,0 0 16,21 0-1,21-21 1,0 0-16,0 0 16,0 0-16,0 0 0,1 0 0,20 0 15,-21 0-15,0 0 0,0 0 16,1 0-16,-22 21 0,0 1 16,21-1-16,-21 42 15,0-42-15,-21 1 0,-1 20 16,1-21-16,0 0 0,-42 64 15,20-64-15,43 0 16,-21 0-16,0 1 0,0-22 16,0 21-16,21 0 0,0 0 0,0 0 15,21-42 17,0 0-32</inkml:trace>
  <inkml:trace contextRef="#ctx0" brushRef="#br0" timeOffset="108341.04">19537 13039 0,'0'0'0,"0"21"16,0-42 93</inkml:trace>
  <inkml:trace contextRef="#ctx0" brushRef="#br0" timeOffset="110056.05">19727 12975 0,'21'0'0,"1"-21"63,-1 21-48,-21-21-15,21 21 16,0 0-16,-21-21 15,21 21-15,0-21 16,1-1-16,-22 1 16,21 21-16,-21-21 0,21 0 0,-21 0 15,0 0-15,0-1 0,0-20 16,0 0-16,0 21 0,0-1 16,-21 1-16,0 0 0,-1 0 0,1 0 15,0 21-15,-21-21 0,-1 21 16,1 0-16,-21 0 0,20 0 0,-63 21 15,43-21-15,21 21 0,-1 0 16,1 21-16,0-20 0,-22 62 16,43-41-16,0-1 15,21 21-15,0-20 0,0-22 16,0 21-16,21-21 0,0 1 16,0-1-16,64 0 0,-43-21 15,1 0-15,20 0 0,-21 0 16,1 0-16,63-21 0,-64 0 15,0-1-15,1 1 0,-1 0 16,0-21-16,22-43 0,-43 43 16,0-1-16,21-41 15,-20 20-15,-1 22 0,-21 0 16,0-22-16,21 22 0,0-106 16,-21 105-16,0 1 0,0 0 15,0 20-15,0 1 0,0 42 16,0 1-1,-21-1-15,0 21 0,0 0 16,-1 1-16,1-1 0,0 0 0,21 1 16,-21 20-16,0-20 0,21-1 0,-21 0 15,21 1-15,0 20 0,0-21 16,0 1-16,0-22 0,0 21 0,21-21 16,0 22-16,0-22 0,0-21 15,0 21-15,1-21 0,-1 0 0,0 0 16,21 0-16,-21 0 0,22-21 15,-22 21-15,21-21 0,1 0 16,-22-22-16,21 22 0,22-42 16,-22 41-16,-21-20 0,21 21 15,-20-21-15,-1 20 0,0-20 16,-21 21-16,21 21 0,-21 21 31,0 0-31,-21 0 16,21 1-16,-21 20 0,21-21 0,0 0 15,0 22-15,0-22 0,0 0 16,0 21-16,0-21 0,0 1 0,42-1 16,-21 0-16,0-21 15,1 0-15,-1 0 0,0 0 16,21 0-16,-21 0 0,22 0 0,-22 0 16,21 0-16,1-21 0,-22 0 15,21-1-15,0 1 0,-20 0 0,20-21 16,-21 21-16,21-22 0,-20 22 15,-1-21-15,42-22 0,-63 43 16,0 0-16,21-43 16,-21 43-16,0 0 0,-21 21 15,0 0-15,0 0 0,-21 0 16,-1 21-16,22 0 0,-21-21 16,-1 22-16,1-1 0,-21 42 15,20-42-15,22 1 0,0 20 16,0-21-16,0 0 0,21 0 15,0 22-15,0-22 0,0 0 16,21 0-16,0-21 0,0 0 0,21 0 16,-20 0-16,-1 0 0,0 0 15,21 0-15,-21 0 0,1 0 0,-1-21 16,0 0-16,0 0 0,0 0 16,0-1-16,1 1 0,-1 0 0,-21 0 15,21-21-15,-21 20 16,21 1-16,-21 0 15,0 42 1,0 0 0,0 1-16,-21-1 0,21 0 15,0 0-15,0 0 0,0 22 16,0-22-16,0 0 0,0 0 16,21 0-16,0-21 0,0 0 15,1 0-15,20 0 0,0 0 0,-21 0 16,22 0-16,20 0 0,22-21 15,-43 21-15,22-21 0,-22 0 16,0 0-16,1-1 0,-1 1 16,-21 0-16,0 0 0,1-21 15,-22-1-15,0 22 0,0 0 16,0 0-16,-22 0 0,1-1 16,0 22-16,-21 0 0,21-21 0,-22 21 15,-63 0-15,64 21 16,0 1-16,21-22 0,-22 21 15,22 0-15,-21 21 16,21-21-16,21 1 0,0-1 16,0 0-16,0 0 0,21 0 15,0 0-15,21-21 0,-21 22 0,1-1 16,-1 0-16,21 0 16,-21 0-16,0 0 0,1 22 0,-1-22 0,-21 21 15,21-21-15,0 22 16,-21-1-16,0 0 0,0-20 0,0 62 15,0-41-15,-21-1 0,0 0 16,0 1-16,-22-1 0,1 0 16,-43 43-16,22-64 0,20 21 15,-20-20-15,21-1 0,-1 0 16,1 0-16,21 0 0,0-21 0,-22 0 16,22 0-16,0 0 0,0-21 15,21 0-15,0 0 0,0-22 16,0 22-16,0-21 15,0 21-15,0-22 0,21 1 0,0 0 16,0-1-16,22 1 0,20-43 16,-42 43-16,43 0 0</inkml:trace>
  <inkml:trace contextRef="#ctx0" brushRef="#br0" timeOffset="110648.05">22437 12510 0,'0'0'0,"21"-43"16,-21 22-1,0 0-15,-21 21 0,-1 0 16,1 0-16,0 0 0,0 0 0,0 0 16,0 0-16,-1 0 0,1 0 15,-21 0-15,42 21 0,-21 0 0,0-21 16,21 21-16,-22 1 0,22-1 15,0 0-15,22 0 16,-1-21-16,0 0 16,0 0-16,0 21 0,0-21 15,1 0-15,-1 0 0,0 0 0,0 0 16,0 0-16,0 0 16,-21 21-1,-21 1 1,0-22-16,0 21 0,0-21 0,0 21 15,-1 0-15,1-21 0,-21 21 16,42 0-16,-21-21 0,0 22 0,21-1 16,21-21 15,0 0-31,0 0 16,0 0-16,0 0 0,1 0 0,-1 0 15,0 0-15,0 0 0,-21 21 16,0 0-16,0 0 15,0 0-15,0 1 0,0-1 16,0 21-16,0-21 0,0 22 0,-21-1 16,0-21-16,0 21 0,-1-20 15,1 20-15,0-21 0,-21 43 16,21-43-16,-1-21 0,22 21 16,0 0-16,0 0 15,22-42 1,-1 21-16,0-21 15,21 0-15</inkml:trace>
  <inkml:trace contextRef="#ctx0" brushRef="#br0" timeOffset="111268.82">23516 12552 0,'0'0'0,"0"-21"0,-21 0 15,0-1-15,21 1 16,0 0-16,0 0 0,-21 0 0,-1 0 16,22-1-16,-21 22 0,0-21 0,0 21 15,0 0-15,0 0 16,-1 0-16,1 0 0,0 21 0,-21 1 15,21-1-15,-22 0 0,-20 42 16,42-20-16,-1-22 0,-20 21 16,21-21-16,0 22 0,21-22 15,0 21-15,0-21 0,0 1 0,0 20 16,0-21-16,0 0 0,0 0 0,42 1 16,-21-22-16,0 0 15,22 0-15,-22 0 0,0 0 0,21 0 16,-20-22-16,-1 22 15,21-21-15,-21-21 0,43-22 16,-43 43-16,64-106 16,-43 85-16,0-43 15,-21 43-15,1-22 0,20-20 16,-42 41-16,0 1 0,0 0 16,0 21-16,0-1 0,0 1 0,0 42 15,-21 1 1,0-1-16,-1 21 0,1-21 15,0 22-15,21-1 0,0 0 0,-21 1 16,21-1-16,0 0 0,-21 1 16,21-22-16,0 21 0,0 0 15,0 1-15,0-1 0,0-21 16,0 0-16,21 1 0,0-1 16,0 0-16,0-21 0,1 0 15,-1 0-15,0 0 16,0 0-16,0 0 0,0 0 0,1-21 15</inkml:trace>
  <inkml:trace contextRef="#ctx0" brushRef="#br0" timeOffset="111697.03">23855 12615 0,'0'0'16,"0"-21"-16,0 0 16,0 0-16,0 0 0,21 0 0,-21-1 15,21 1 1,0 0-16,0 21 0,1-21 0,-1 21 15,0-21-15,0 0 0,0 21 0,0 0 16,22 0-16,-22 0 0,0 0 16,0 0-16,22 0 0,-22 0 0,0 0 15,0 21-15,0 0 0,-21 0 16,0 0-16,21 0 0,-21 1 0,0 20 16,0-21-16,0 0 0,0 0 15,0 1-15,0-1 0,-21 0 0,21 0 16,-21 0-16,21 0 0,-21-21 15,21 22-15,-21-22 16,21-22 15,0 1-31,0 0 16,21 0-16,-21 0 0,21 0 0,0-1 16,-21 1-16,21 0 0,1 0 15,-22 0-15,21 0 0,0 21 0,0-43 16,0 43-16,-21-21 15,21 21-15,1 0 0,-1 0 16,0 0-16,0 0 0,0 0 16,0 0-16,1 0 15,-1 0-15</inkml:trace>
  <inkml:trace contextRef="#ctx0" brushRef="#br0" timeOffset="112481.13">24955 12425 0,'64'-64'31,"-64"43"-31,0 0 0,0 0 31,-21 21-31,0 0 0,-22 0 16,22 21-16,0 0 16,0-21-16,-22 21 0,22 1 0,0-1 0,0 0 15,0 0-15,0 0 0,-1 0 16,22 1-16,0-1 0,0 0 15,0 0-15,0 0 16,22 0 0,-1-21-16,0 0 0,0 0 15,0 0-15,0 0 0,1 0 0,-1 0 16,0 0-16,-21-21 16,21 21-16,-21-21 0,21 0 0,-21 0 15,0 0-15,0-1 16,0 1-16,0 0 0,0 0 15,0 0-15,0 0 0,0-1 16,0 1 15,21 21-31,1 0 0,-1 0 16,0 0-16,0 0 0,0 0 0,22-21 16,-22 21-16,21 0 0,-21 0 15,0 0-15,22-21 0,-22 21 0,21 0 16,-21 0-16,1 0 0,-1 0 0,0 0 15,0 0-15,-21 21 47,0 0-47,-21 0 16,21 1-16,-21-1 0,0 0 16,21 0-16,-22 21 0,1-20 0,0 20 15,0-21-15,0 64 0,0-43 16,-1 22-16,1-22 0,0 0 15,21 22-15,-21-22 0,0 0 0,0 22 16,-1-22-16,1 1 0,0-1 16,21 0-16,-42 22 15,21-22-15,-1 0 0,22-20 0,-42 41 16,21-21-16,0-20 16,21-1-16,0 0 0,0 0 0,-21 0 15,21 0-15,21-21 47,-21-21-47,21 21 16,0-21-16,-21 0 0,21 0 0,0 0 15,1-1-15,-1 1 0,0-21 16,21 21-16,-21-22 0,1 1 0,20 21 16,-21-21-16,0-1 0</inkml:trace>
  <inkml:trace contextRef="#ctx0" brushRef="#br0" timeOffset="112840.52">25315 12594 0,'0'0'0,"0"-42"0,0 21 16,0-22-16,0 22 0,0 0 0,0 0 15,0-21-15,0 20 0,0 1 16,0 0-16,21 0 0,1 0 16,-1 0-16,0-1 0,0 22 15,0-21-15,0 21 0,1 0 0,-1 0 16,0-21-16,21 21 0,1 0 15,-22 0-15,0 0 0,21 21 16,-21-21-16,1 21 0,20 22 16,-42-22-1,0 0-15,0 0 0,0 0 0,0 1 16,-42 20-16,20-42 0,1 21 16,0-21-16,-21 21 0,21-21 15,-22 0-15,1 0 0,21 21 0,-22-21 16,22 0-16,-21 0 0,21 0 15,0 0-15,-22 22 0,22-22 16,0 0 0,21 21-1,21-21 1</inkml:trace>
  <inkml:trace contextRef="#ctx0" brushRef="#br0" timeOffset="113060.39">25590 12954 0,'0'0'0,"-21"0"16,21 21-1,-21-21 17</inkml:trace>
  <inkml:trace contextRef="#ctx0" brushRef="#br0" timeOffset="114947.92">952 14436 0,'0'-21'0,"0"-1"46,0 1-30,0 0 15,22-21-15,-1 21 0,0 21-16,0 0 0,0 0 0,22-22 15,-22 22-15,0 0 0,0 0 16,0 0-16,0 0 0,1 22 15,-22-1-15,0 21 16,0-21-16,0 22 0,-22-22 0,1 21 16,0 0-16,0-20 0,-21 20 15,20 0-15,-20-21 0,21 1 16,-21-1-16,20 21 0,-20-21 16,21 0-16,0-21 15,21-21 1,0 0-1,21 0-15,0 21 0,0-21 16,0 0-16,22-1 0,-22 22 0,0-21 16,21 0-16,1 21 0,-22 0 15,21 0-15,1 0 0,-1 0 16,21 0-16,-20 0 0,-22 21 16,64 22-16,-64-22 0,0 21 15,0-21-15,0 0 0,-21 1 16,0 20-16,0-21 0,-21 21 15,0-20-15,-43 41 0,1-42 16,21 22-16,-1-22 0,-20 0 16,20 0-16,-62 0 15,62-21-15,1 0 0,0 0 0,20 0 16,1 0-16,-21-21 0,21 21 16,0-21-16,21 0 0,-22 0 15,22-1-15,-21 1 16,21 0-16,0 0 15,0 0 1,21 21-16,1 0 0,-22-21 16,0-1-16,21 22 0,0 0 15,0-21-15</inkml:trace>
  <inkml:trace contextRef="#ctx0" brushRef="#br0" timeOffset="115219.04">1714 14774 0,'0'0'0,"0"-21"0,22 21 16,-22-21 109,0 0-125</inkml:trace>
  <inkml:trace contextRef="#ctx0" brushRef="#br0" timeOffset="116735.69">3111 14266 0,'0'0'0,"22"-21"16,-22 0-16,0 0 0,0 0 15,0 0-15,0-1 16,-106 1 0,85 21-1,-1 0-15,-20 0 0,21 0 16,-21 21-16,20 1 0,-20-1 0,0 0 15,21 21-15,-22-21 0,-20 64 16,42-21-16,-1-22 16,1 0-16,21 1 0,0 20 0,0-21 15,0 1-15,0-1 0,0 0 16,0 1-16,0-1 0,21-21 16,-21 22-16,22-22 0,-1 21 0,0-21 15,0 22-15,21-22 0,-20 0 16,20 0-16,-21-21 0,21 0 0,-20 21 15,62-21-15,-63 0 16,22-21-16,41 0 0,-41 0 16,-1 0-16,0-1 15,1-20-15,-1 21 0,0-21 0,1 20 16,-1-20-16,0 0 0,1-1 16,-22 1-16,0-21 0,-21 20 0,0-20 15,0-1-15,0 22 0,-21-64 16,-21 64-16,20-1 0,-62-41 15,41 63-15,-20-22 16,21 43-16,-1-21 0,1 21 0,-64 0 16,64 0-16,-1 0 15,1 21-15,0 0 0,21 1 0,-22 20 16,1 43-16,21-22 16,21 43-16,0-64 0,0 22 15,0-22-15,21 0 0,0 1 16,0-1-16,22 0 0,-22 1 15,21-22-15,-21 0 0,22 0 0,-1 0 16,0 1-16,1-22 0,-1 0 16,21 0-16,-20 0 0,41 0 15,-20 0-15,21-22 16,-43 1-16,0 0 0,22-21 16,-43 21-16,0-1 0,0-20 15,0 21-15,1 0 0,-22 0 16,0-1-16,0 1 0,0 42 31,0 1-31,0-1 16,-22 0-16,1 0 0,21 21 15,0-20-15,0-1 0,-21 0 0,21 0 16,-21 0-16,21 0 0,0 1 16,0-1-16,0 0 0,0 0 0,-21-21 15,21 21-15,0-42 31,0 0-15,0 0-16,0 0 0,0-1 16,21 1-16,0 0 0,-21-21 0,21 21 15,22-22-15,-22 22 16,0 0-16,0-21 0,21 20 0,-20 1 16,20 0-16,-21 21 0,21 0 15,-20 0-15,-1 0 0,0 0 16,-21 21-16,21 0 0,-21 1 15,0-1-15,0 21 0,0-21 0,0 0 16,0 1-16,0 20 0,0-21 0,0 0 16,0 0-16,0 1 0,0-1 15,0 0-15,0 0 0,21 0 16,0-21-16,1 0 0,-1 21 16,0-21-16,0 0 0,21 0 0,-20 0 15,20 0-15,-21 0 0,21-21 16,43 0-16,-64 0 0,22 0 15,-1 0-15,-21-1 0,21-20 16,-20 21-16,20-43 16,-42 43-16,0-21 0,0 21 15,0-22-15,0 22 0,0 0 0,0 0 16,-21 21-16,0 0 16,-1 21-16,1 0 0,0 0 15,0 1-15,0 20 0,21 0 16,-21 1-16,21-22 0,0 21 15,0 0-15,0-20 0,0-1 16,0 0-16,0 0 0,21-21 16,0 21-16,0-21 0,0 0 15,0 0-15,1 0 16,-1 0-16,0 0 0,21-21 16,-21 0-16,22 0 0,-1 21 15</inkml:trace>
  <inkml:trace contextRef="#ctx0" brushRef="#br0" timeOffset="117424.27">6435 14796 0,'0'0'16,"21"-22"-16,0 1 0,0 0 16,0 0-16,0 0 0,1 0 15,-1-1-15,-21 1 0,21 0 16,0-21-16,-21 21 0,0-22 0,0 22 15,0-85 1,0 85-16,-42-21 0,21 21 16,-22 21-16,22 0 15,-21 0-15,21 0 0,-22 21 0,-41 42 16,41-42-16,22 22 0,-21-1 16,-1 0-16,22 1 0,0-1 0,0 0 15,0 1-15,0-1 0,21 0 0,0-20 16,0-1-16,0 21 0,0-21 15,0 0-15,0 1 0,21-1 16,0-21-16,0 0 0,0 0 16,22 0-16,-22 0 0,21 0 0,-21 0 15,22-21-15,-1 21 0,0-22 16,1 1-16,-22 0 0,21-21 16,0 21-16,1-1 0,-22-20 0,21 0 15,-21 21-15,1-22 0,-22 22 0,0-21 16,21-1-16,-21 22 15,0 42 17,0 1-32,-21-1 0,21 0 15,0 0-15,0 21 0,0 1 16,0-22-16,0 21 0,0-21 16,0 1-16,0-1 0,0 0 0,0 0 0,21 0 15,0-21-15,-21 21 0,21-21 16,0 0-16,0 22 0,1-22 15,20 0-15,-21 0 0,0 0 0,64-22 16,-64 22-16,21-21 16</inkml:trace>
  <inkml:trace contextRef="#ctx0" brushRef="#br0" timeOffset="118875.98">7451 14542 0,'0'-22'0,"0"44"0,0-65 0,0 22 0,0 0 16,0 0-16,-22 21 15,1 0-15,0 0 16,0 0-16,0 0 0,0 21 16,-1-21-16,-20 63 15,42-41-15,0-1 0,-21 42 16,21-42-16,-21 22 0,21-22 16,0 21-16,0-21 0,0 43 15,21-43-15,0 0 0,-21 0 0,21-21 16,0 22-16,1-1 0,-1-21 15,21 0-15,-21 0 0,0 0 0,1 0 16,20 0-16,-21 0 0,21 0 16,-20-21-16,20 21 0,-21-22 0,21 1 15,-20-21-15,20 21 0,-21-22 16,0 22-16,22-21 0,-22-22 16,0 22-16,0 0 0,0-22 0,0 1 15,1 20-15,-22-20 0,21 21 0,0-1 16,-21-20-16,0 42 15,0-1-15,0 44 32,0-1-32,0 21 0,0-21 15,-21 22-15,0-1 0,21 0 16,-22 22-16,22-22 0,0 0 16,0 1-16,-21-1 0,21 0 0,-21 22 15,21-22-15,0-21 16,0 1-16,0-1 0,0 0 0,42 21 15,-20-42-15,-1 0 16,0 0-16,21 0 0,-21 0 16,1 0-16,20 0 0,-21-21 0,0 0 15,22 0-15,-22 0 0,0-1 16,0-20-16,21 21 0,-20-21 16,-1 20-16,0-41 0,-21 42 0,0 0 15,21-1-15,-21 1 0,0 42 31,-21 1-31,0-1 16,21 0-16,-21 0 0,21 21 16,0-20-16,-22-1 0,22 21 0,0-21 15,0 0-15,0 22 16,0-22-16,0 21 0,22-21 16,-1 1-16,0-22 0,0 21 15,0-21-15,22 0 0,-22 0 0,0 0 16,21 0-16,-21 0 0,43-21 15,-43 21-15,21-22 0,-20 1 16,-1 0-16,0 0 0,21 0 0,1-22 16,-22 1-16,-21 21 15,0 0-15,21-22 0,-21 22 16,0 0-16,0 0 0,0 42 31,-21-21-31,21 21 0,0 0 16,-21 1-16,-1-1 0,22 21 0,-21-21 15,21 0-15,0 1 0,0-1 16,0 0-16,0 21 0,0-21 16,0 1-16,0-1 0,0 0 15,21-21-15,1 0 16,-1 0-16,0 0 0,0 0 16,0 0-16,0 0 0,1-21 0,-22 0 15,0-1-15,0 1 16,0 0-16,0 0 0,0-21 15,0 20-15,-43-41 16,22 42-16,0 0 0,0-1 16,-22 22-16,22-21 0,0 0 0,0 21 15,21-21 1,21 21 0,0 0-16,0 0 0,1 0 15,20-21-15,-21 21 0,21 0 0,1 0 16,-1 0-16,-21 0 0,22 0 15,-1 0-15,-21 0 0,0 0 16,0 0-16,1 0 0,-1 21 0,0 0 16,-21 0-16,0 0 0,0 1 15,21-1-15,-21 0 0,0 0 0,0 0 16,0 0-16,0 43 16,-21-43-16,21 0 15,0 0-15,-21-21 0,0 0 16,21 22-16,0-44 31,0 1-15,0 0-16,21 0 0,0 0 15,0-22-15,0 22 0,0-21 16,22 0-16,-22 20 0,21-20 16,43-21-16,-43 41 15,1 1-15,-1 0 0,0 21 0,-21 0 16,22 0-16,-22 21 0,0 0 0,-21 22 15,0-22-15,0 21 0,0-21 16,0 22-16,0 20 0,0-42 16,-21 1-16,0-1 0,21 0 15,-21 0-15,-22 21 0,43-20 16,0-1-16,21-21 31,1-21-15</inkml:trace>
  <inkml:trace contextRef="#ctx0" brushRef="#br0" timeOffset="119252.01">10287 14563 0,'0'0'0,"0"-21"0,0-1 0,0 1 0,0 0 16,0 0-16,-21 21 15,-22 0-15,22 0 16,0 0-16,0 0 0,0 21 0,-22 0 15,22-21-15,0 21 16,0 1-16,21-1 0,0 0 0,0 0 16,0 0-16,0 0 0,0 1 15,21-1-15,0-21 0,0 21 16,1-21-16,-1 0 0,21 21 16,-21 0-16,0-21 0,-21 21 15,22 1-15,-22-1 16,0 0-16,-22 0 15,1-21-15,0 0 16,0 21-16,0-21 0,-22 0 0,22 0 16,-21 0-16,21 0 0,0 0 15,-43 0-15,43 0 0,0 21 16,0-21-16,-1 0 16,1 0-1,21-21-15,0 0 0,0 0 16</inkml:trace>
  <inkml:trace contextRef="#ctx0" brushRef="#br0" timeOffset="119483.99">8932 14224 0,'-21'0'0,"42"0"0,-63 0 15,21 0-15,0 0 0,-1 0 16,1 0 0</inkml:trace>
  <inkml:trace contextRef="#ctx0" brushRef="#br0" timeOffset="119701.78">7832 14457 0,'-22'21'0,"44"-42"0,-65 63 0,22-42 16,21 21-16,21-21 15,0 22 1,22-22-16,-1 0 0,0 0 0,1 0 15,20 0-15,-20 0 0,20 0 0,-21 0 16,1 0-16,-1 0 0,0 0 16,1 0-16,-22-22 0,0 22 0,0-21 15,0 21-15,1-21 0</inkml:trace>
  <inkml:trace contextRef="#ctx0" brushRef="#br0" timeOffset="121179.69">12023 14457 0,'0'0'0,"0"-21"15,21 0 1,0 21 15,-21-22-15,21 22 0,-21-21-16,21 21 15,-21-42 16,0 21-31,0 0 0,-21 21 16,21-22-16,-21 22 0,21-21 31,-21 21-31,0 0 16,-1 0 0,1 0-1,0 0-15,0 0 16,0 0-16,0 0 0,-1 21 0,1-21 15,21 22-15,-21-1 0,0-21 16,0 21-16,0-21 0,-1 21 0,1-21 16,0 21-16,21 0 0,-21-21 15,0 22-15,21-1 0,0 0 16,-21 0-16,21 0 0,-22 0 0,22 1 16,-21-1-16,21 21 0,0-21 15,0 0-15,0 1 0,-21-1 0,21 0 16,0 21-16,0-21 15,0 1-15,0-1 0,0 0 16,0 0-16,21-21 0,0 0 16,1 0-16,-1 0 0,0 0 15,42 0 1,-41-21-16,-1 21 0,0-21 0,21 0 16,-21 21-16,1-22 0,20 1 15,-21 0-15,0 0 0,43-43 16,-43 43-16,0 0 0,0 0 0,0 0 15,-21-22-15,22 22 0,-1 0 16,-21 0-16,21 0 0,-21 0 0,0-1 16,0 1-16,21 21 15,-21-21 1,21 21 31,-42 0 343,0 0-374,0 0-16,0 0 0,-1 0 16,1 0-16</inkml:trace>
  <inkml:trace contextRef="#ctx0" brushRef="#br0" timeOffset="121864.3">11303 14563 0,'0'0'0,"-21"0"0,21-21 47,21-1-47,0 1 0,0 0 16,0-21-16,1 21 15,-1-1-15,-21 1 0,21 0 0,0-21 16,-21 21-16,0-1 0,21-20 16,-21 21-16,21 0 0,-21 0 15,0-22-15,0 22 0,0 0 0,0 0 16,-21 21 0,0 0-16,21 21 15,-21 0-15,0 21 0,21-20 0,0 20 16,-21 21-16,-1-20 15,1 20-15,0 64 0,0-63 16,0-1-16,21 1 0,-21-1 0,-1 22 16,-20-22-16,21 22 0,0 0 15,-22-1-15,22 1 0,-21 0 0,21-1 16,-22 1-16,22 0 0,0-22 0,0 22 16,0 0-16,0-22 0,21 1 15,0-1-15,0 1 0,0-1 0,0-21 16,0 1-16,0-22 0,0 0 0,0 0 15,21-21-15,0 0 0,0 0 16,0 0-16,22 0 0,-1-21 0,43-42 16,-43 20-16,21 1 15,22-43-15,-21 43 16,-22-22-16,0 22 0,-21-21 0,22 20 16,-22-20-16,0-1 0,-21 1 0,0-1 15,0 1-15,0-1 0,0 1 16,-42-64-16,-1 84 0,22-20 15,0 21-15,-21-1 0,21 22 0,-1-21 16,-20 21-16,42-1 0,-21 1 16,0 0-16,21 0 15,21 21-15,0 0 16,0 0-16,0 0 16,1-21-16,-1 21 0,21 0 0,-21 0 15,22-21-15</inkml:trace>
  <inkml:trace contextRef="#ctx0" brushRef="#br0" timeOffset="122372.01">11896 14478 0,'0'0'0,"-22"0"16,22-21-16,-21 0 15,21 0-15,0-1 16,0 1 0,0 0-16,21 21 15,1 0-15,-1 0 0,0 0 16,0 0-16,21 21 0,-20 0 0,20 1 15,-21 20-15,0 0 0,22-21 16,-22 22-16,0-1 0,0 0 16,0 22-16,-21-22 0,0-21 15,0 22-15,0-22 0,0 0 16,-21 0-16,0 0 0,0 1 0,0-22 16,-1 0-16,1 21 0,0-21 15,0 0-15,21-21 16,0-1-16,0 1 15,0 0-15,0 0 0,0 0 16,0 0-16,0-1 0,21-20 0,0 21 16,0 0-16,1-43 0,-1 43 15,21 0-15,-21 0 16,0 0-16,1 21 0,41-22 16,-42 22-16,22-21 0,-22 0 0,0 21 15,21 0-15,-21 0 0</inkml:trace>
  <inkml:trace contextRef="#ctx0" brushRef="#br0" timeOffset="123277.43">12806 14436 0,'0'0'0,"-21"0"32,-1 0-32,1 21 0,0-21 15,21 21-15,-21 0 0,0 0 16,0 1-16,-1-1 0,1 0 15,21 0-15,-21 43 0,21-43 16,0 0-16,-21-21 0,21 21 16,0 0-16,0 0 0,0 1 15,21-22-15,0 0 0,0 0 16,1 0-16,-1 0 16,0 0-16,0 0 0,0 0 0,0-22 15,1 1-15,-22 0 0,21 0 16,-21 0-16,0 0 0,0-1 15,0-20-15,0 21 0,0 0 0,0 0 16,0-22-16,0 22 0,0 0 16,0 0-16,0 0 0,21-1 15,-21 1-15,21 21 0,0 0 16,0 0-16,1 0 0,-1 0 16,0 0-16,0 21 0,0 1 0,0-1 15,1 0-15,-1 0 0,0 0 16,0 22-16,0-22 0,-21 0 0,21 21 15,-21-21-15,0 1 0,0-1 0,0 0 16,0 21-16,0-21 16,-21 1-16,0-1 0,0-21 15,0 0 1,21-21 15,0-1-31,0 1 0,0 0 16,21 0-16,-21-21 0,21 20 15,0 1-15,0-21 0,1 21 0,20-22 16,-21 22-16,0 0 0,22-21 16,-22 42-16,0-21 0,0 21 0,0 0 15,0 0-15,1 0 0,-1 21 0,-21 0 16,0 0-16,21 0 0,0 64 16,-21-43-16,0-21 15,0 1-15,0-1 0,0 0 16,0 0-16,0 0 0,0 0 15,-21-21 1,21-21 15,0 0-31,0 0 16,0 0-16,21 0 0,0-1 16,0 1-16,1 0 0,-1-21 0,0 21 15,21-22-15,-21 22 0,22-21 16,-1 21-16,-21-1 0,43 1 15,-22 21-15,-21 0 0,22 43 16,-43-22-16,0 0 0,0 21 16,0 1-16,0-22 15,-22 42-15,22-42 0,0 1 16,-21-1-16,0 0 16,21 0-16,-21-21 0,21 21 15,-21-21 1,21-21-1,0 0-15</inkml:trace>
  <inkml:trace contextRef="#ctx0" brushRef="#br0" timeOffset="124049.08">14732 13970 0,'0'-63'31,"21"41"-31,0 1 16,-21 42 15,0 1-31,0-1 16,0 0-16,0 0 0,0 21 0,0 1 16,0-22-16,0 21 0,0 1 0,0-1 15,0 0-15,0 1 0,0-1 16,-21 0-16,21 1 0,-21-22 0,21 21 15,0-21-15,0 0 0,0 1 16,-21-1-16,21 0 0,-21-21 16,21-21 15,0 0-31,0-1 0,0 1 16,0 0-16,0-21 0,0 21 0,21-22 15,21-20-15,-21 20 16,0 22-16,1-21 0,20 21 0,-21 0 15,21-1-15,-20 1 0,20 0 0,0 21 16,1 0-16,-22 0 0,0 0 16,0 0-16,0 42 0,-21-20 15,0-1-15,-21 0 16,0 0-16,-21-21 0,20 21 0,-20 0 16,21-21-16,-21 22 0,-22-22 15,43 0-15,0 0 0,0 0 16,-1 0-16,1 0 15,42 0 32,1 21-47,-22 0 0,21 0 16,0 0-16,0 0 0,-21 1 16,21-1-16,0-21 0,1 21 0,-1 0 15,0 0-15,0-21 0,0 21 0,0-21 16,1 0-16,-1 22 0,0-22 15,21 0-15,-21 0 16,1 0-16,-1-22 0,0 22 0,0-21 16</inkml:trace>
  <inkml:trace contextRef="#ctx0" brushRef="#br0" timeOffset="124412.87">15430 14288 0,'22'0'15,"-1"21"1,0-21 0,0 0-16,0 0 0,0 0 15,1 0-15,-1-21 16,0 21-16,0 0 0,0-22 0,-21 1 16,21 21-16,-21-21 0,22 21 0,-22-21 15,0 0-15,0 0 16,-22 21-16,1 0 0,0 0 15,0 0-15,0 0 0,-22 0 0,22 0 16,0 0-16,-21 21 0,21 0 16,-1 21-16,1-21 0,0 22 0,0-22 15,0 21-15,21-21 0,0 22 16,0-22-16,0 21 16,0-21-16,0 1 0,21-1 0,0 0 15,0-21-15,22 0 0,-22 0 16,21 0-16,0 0 0,-20 0 0,20 0 15,0-21-15,1 0 0,-22 21 0,63-64 16</inkml:trace>
  <inkml:trace contextRef="#ctx0" brushRef="#br0" timeOffset="125036.67">16087 14245 0,'-22'21'16,"44"-63"-16,-22 63 0,0-63 0,21 42 0,-42 0 31,-1 21-31,22 0 0,-21 0 16,0 1-16,0-1 0,21 0 15,-21 21-15,21-21 0,0 1 16,0-1-16,0 0 0,0 0 16,0 0-16,0 0 0,0 1 15,21-22-15,21 21 0,1-21 16,-22 0-16,21 0 0,-21 0 16,22 0-16,-1 0 0,0 0 15,-21 0-15,22 0 0,-1-21 0,-21-1 0,22 1 16,-22 0-16,0 0 0,0-21 15,0 20-15,0-20 0,1 21 0,-22 0 16,0-22-16,21 22 0,-21 0 0,0 0 16,0 0-16,0 42 31,-21 0-31,-1 0 16,22 0-16,-21 22 0,0-22 15,0 21-15,0 1 0,0-1 0,-1 0 16,1 22-16,0-22 0,0 0 0,0 22 15,0-22-15,21 22 0,-22-22 16,1 22-16,0 41 0,0-41 16,21 21-16,0-22 0,-21 1 0,21 20 15,0-20-15,0-1 0,0 22 16,-21-22-16,21 1 0,0-1 16,0 22-16,0-21 0,0-1 0,0 1 15,0-1-15,0-21 0,0 1 0,0-22 16,-22 21-16,1-21 0,0-21 15,0 0-15,0 0 0,0 0 16,-1 0-16,1-21 0,-21-21 0,0-22 16,-1 22-16,1 0 15,21-1-15,-22-20 0,22 21 0,0-1 16,0 1-16,0 0 0,21-1 16,-21 1-16,21 21 0,0-22 0,0 1 15,0-43-15,21 64 0,0-42 16,21-22-16,1 22 15,-1 20-15,43-63 0,-43 43 16</inkml:trace>
  <inkml:trace contextRef="#ctx0" brushRef="#br0" timeOffset="125648.72">16933 14351 0,'0'0'0,"0"-21"0,0 0 0,-21 21 31,21 21-31,-21 0 0,0 0 16,21 0-16,-21 1 0,21 20 0,0-21 15,-22 21-15,22-20 0,-21 20 16,21-21-16,0 0 0,0 0 16,0 1-16,0-1 0,0 0 0,-21-21 15,21 21-15,0-42 31,21 21-15,-21-21-16,21 0 0,1-1 16,-1-20-16,-21 21 0,21 0 0,0 0 15,0-1-15,-21 1 0,21 0 16,1 0-16,-1 21 16,0 0-16,-21 21 15,0 0-15,0 0 16,0 1-16,0-1 0,0 0 0,0 0 15,0 0-15,21 0 0,-21 1 16,0-1-16,21 0 0,-21 0 16,43-21-16,-22 21 0,0-21 15,0 0-15,0 0 16,0 0-16,22 0 0,-22 0 0,0-21 16,0 21-16,0-21 0,1 0 0,20 0 15,-21-1-15,0-20 0,0 21 16,-21-21-16,0-1 0,22 1 0,-22 21 15,0-22-15,0 22 16,0-21-16,0 0 0,-22 20 16,1 22-1,0 0-15,0 0 0,0 0 16,21 22-16,-21-1 0,21 0 16,0 0-16,0 0 0,0 0 15,0 1-15,0-1 16,21-21-16,0 0 0,0 21 0,0-21 15,0 0-15</inkml:trace>
  <inkml:trace contextRef="#ctx0" brushRef="#br0" timeOffset="126080.7">17865 14372 0,'0'-21'16,"0"42"-16,21-63 0,-21 21 15,0 0-15,0-1 16,-21 22-16,-1 0 15,1 22-15,0-22 16,0 21-16,0 0 0,0 21 0,-1-21 16,1 1-16,0 20 0,0-21 15,21 21-15,0-20 0,0-1 0,0 0 16,0 21-16,0 1 16,21-22-16,-21 0 15,21-21-15,0 0 0,22 0 0,-22 0 16,0 0-16,21 0 0,-20 0 0,-1 0 15,0 0-15,0-21 0,43 0 16,-64-1-16,21-20 0,21-21 16,-42 41-16,0-20 0,0 0 15,0-1-15,0 1 0,0-21 16,0 41-16,0 1 0,-21 0 16,0 21-16,0 0 0,-1 0 15,-20 0-15,21 0 0,0 21 16,-22 43-16,1-43 0,42 0 15,-21 21-15,21-20 16,-21-1-16,21 21 0,0-21 0,0 0 16,0 1-16,0-1 0,21-21 0,0 21 15,0-21-15,0 0 0</inkml:trace>
  <inkml:trace contextRef="#ctx0" brushRef="#br0" timeOffset="126508.97">18500 14393 0,'0'-21'0,"0"42"0,0-63 16,0 21-16,-22 0 15,22 0-15,-21 21 16,21-22 0,21 22 15,1 22-16,-22-1-15,21 0 0,-21 0 16,0 0-16,0 0 0,0 1 16,0 20-16,0-21 0,0 21 0,0-20 15,0-1-15,0 0 0,0 0 0,0 0 16,-21 0-16,21 1 0,-22-22 16,22-22 30,0 1-46,0 0 0,0 0 16,22 0-16,-1-22 0,0 22 16,0 0-16,0-21 0,0 21 0,1-22 15,20 22-15,-21 0 0,21 0 16,-20 0-16,20 21 0,-21 0 16,0 0-16,22 0 0,-22 0 0,0 0 15,0 0-15,0 0 0,0 21 16</inkml:trace>
  <inkml:trace contextRef="#ctx0" brushRef="#br0" timeOffset="127046.18">19219 14478 0,'0'0'0,"21"0"0,1-21 16,-1 0-16,-21 0 15,0-1-15,0 1 0,0-21 0,21 21 16,-21 0-16,0-22 15,0 22-15,0 0 0,-21 21 16,0 0-16,-1 0 0,1 0 16,0 0-16,0 0 0,0 0 0,-22 21 15,22 0-15,0 0 0,-21 1 16,-1 41-16,1-21 16,42-20-16,-21 20 0,21 0 0,-21-21 15,21 1-15,0 20 0,0-21 0,0 0 16,0 0-16,21 1 0,0-22 15,-21 21-15,42-21 0,-20 0 16,-1 0-16,0 0 0,0 0 0,0-21 16,22-22-16,-22 22 15,0 0-15,0-21 0,0-1 16,0 1-16,1 0 0,-1-1 16,0-20-16,0 20 0,64-105 15,-64 106-15,-21 0 0,21 20 16,-21-20-16,0 21 0,0 0 15,0 0-15,-21 21 16,0 21-16,21 0 16,-21 21-16,-1-21 0,1 22 0,0-22 15,0 21-15,21 1 0,0-1 0,0 0 16,0 1-16,0-1 0,0 0 16,0 1-16,0-22 0,21 21 15,0-21-15,0 0 0,1 1 0,-1-1 0,21 0 16,-21-21-1,0 0-15,1 0 0,20 0 0,-21-21 16,0 0-16,43-43 0</inkml:trace>
  <inkml:trace contextRef="#ctx0" brushRef="#br0" timeOffset="128729.37">21569 14605 0,'0'0'0,"21"0"0,42-85 16,-63 64-1,22 0-15,-22-21 0,0 21 0,21-64 16,-21 64-16,0-22 16,0 1-16,0 21 0,0-21 0,-21-22 15,-1 43-15,1 0 16,-21 21-16,0-21 0,-1 21 15,-105 0-15,106 21 16,-22 0-16,22 0 0,0 0 16,-1 0-16,1 22 0,21-22 0,-22 21 15,22 1-15,0-1 0,0 0 16,21-21-16,-21 22 0,21 20 16,0-20-16,0-22 0,42 0 15,-21 0-15,43 0 16,-22-21-16,-21 0 0,22 0 0,-1 0 15,0-21-15,1 0 0,41-21 16,-41 20-16,-22 1 16,21 0-16,0-21 0,-20-1 0,62-62 15,-63 62-15,-21 22 16,0-21-16,22 21 0,-22-1 16,-22 22 15,1 22-31,21-1 0,-21 21 0,21-21 15,-21 0-15,21 22 0,0-1 0,0-21 16,0 22-16,0-22 0,0 0 16,21 0-16,0 0 0,22 0 0,-22 1 15,21-22-15,-21 0 0,22 0 16,-1 0-16,0 0 0,1 0 16,-22 0-16,21 0 0,0-22 0,-20 1 15,-1 0-15,21 0 0,-21-21 16,-21 20-16,21 1 0,-21-21 0,22-22 15,-22 43-15,0 0 16,0 0-16,0 0 0,0 0 0,0 42 16,0 21-1,-22-21-15,1 0 16,21 22-16,-21-22 0,21 21 16,0 22-16,-21-22 0,21-21 15,-21 0-15,21 1 0,0-1 16,0 0-16,0-42 47,0 0-47,21-1 0,-21 1 0,21 0 15,0 0-15,0 0 0,-21-22 16,22 22-16,20-21 0,-21 21 0,0-22 16,0 22-16,1 0 0,-1 0 15,0 0-15,0 21 0,0 0 0,0 0 16,1 0-16,-1 0 0,-21 42 15,0-21-15,21 0 0,-21 22 16,21-22-16,-21 0 0,21 0 0,-21 22 16,0-22-16,21 0 0,1 0 15,-1-21-15,0 21 0,21 0 16,22-21-16,-22 0 0,22 0 16,-22 0-16,21 0 0,-20 0 15,-1 0-15,22 0 0,-22-21 0,0 0 16,1 0-16,-1 0 0,-21 0 0,21-1 15,-20-20-15,-1 21 0,0-21 16,-21 20-16,21-20 0,-21 21 0,0 0 16,0-22-16,0 22 0,-21 0 15,0 0-15,0 0 0,-1 21 0,1 0 16,-21 0-16,21 0 0,-22 0 16,22 0-16,-21 21 0,0 0 15,20 0-15,-20 0 0,21 1 0,0-1 16,-22 21-16,43-21 0,0 0 0,0 22 15,0-22-15,0 0 0,0 0 16,0 22-16,0-22 0,85 0 16,-64-21-16,0 0 15,22 0-15,-22 0 0,0 0 0,43 0 16,-43-21-16,21 0 16,-21-1-16,0-20 0,1 21 0,-1-21 15,0 20-15,0-20 0,0 0 16,0-1-16,1 1 0,-22 0 15,21-22-15,21-42 0,-21 64 16,0-21-16,1 20 0,-22 1 0,21 0 16,-21 20-16,0-20 15,0 63-15,-21 22 16,21-22-16,-22 21 16,1 22-16,0-22 0,-21 127 15,42-126-15,0-1 0,0 21 0,0-20 16,0-1-16,0 0 0,21-20 15,21 20-15,-21-21 0,22 21 0,-22-20 16,21-1-16,1-21 0,20 0 16,-21 0-16,1 0 0,20 0 15,43 0-15,-64-21 0,1 21 16,20-22-16,-20 1 0,-22 0 16,21 0-16,0-21 0</inkml:trace>
  <inkml:trace contextRef="#ctx0" brushRef="#br0" timeOffset="130462.3">25273 14520 0,'0'0'0,"42"0"15,-21 0 1,1 0-16,-1 0 16,0-21-16,-21 0 0,21 21 15,0-21-15,-21 0 0,0 0 0,21-1 16,-21-20-16,22 21 0,-22-21 15,0 20-15,0-20 0,0 21 0,0-21 16,0 20-16,-22-20 0,1 0 0,21 21 16,-42-43-1,21 64-15,0-21 0,-1 21 0,1 0 0,-21 21 16,21-21-16,-22 42 0,1-20 16,0 20-16,-1-21 0,1 21 15,0 22-15,-1-22 0,1 64 16,0-64-16,42 1 0,0-1 15,0-21-15,0 22 0,0-22 0,42 21 16,-21-21-16,22 0 0,-22-21 16,21 0-16,0 0 0,22 0 15,-22-21-15,-21 0 0,22 0 16,-22 21-16,21-42 0,1-1 16,-22 1-16,0 0 0,0 20 15,0-20-15,0 0 0,1-1 16,-1 1-16,-21 21 0,0-21 0,21 20 15,-21 1-15,0 42 16,0 1 0,0-1-16,0 0 0,-21 0 15,21 21-15,-21 1 0,21-22 0,0 21 16,0 1-16,0-22 0,0 21 16,0-21-16,0 0 0,42 1 15,-21-1-15,0-21 0,0 21 0,22-21 0,-1 0 16,0 0-16,1 0 0,-1 0 15,0 0-15,1-21 0,-22 0 0,21-1 16,-21 1-16,1 0 0,-1 0 0,0-21 16,0-1-16,0 1 0,-21 0 15,0 20-15,21-20 0,-21 0 16,22-22-16,-22 43 16,0 42-1,0 0 1,-22 22-16,1-22 0,21 21 15,-21 22-15,0-22 0,0 0 16,21-20-16,-21 20 0,21-21 16,-22 0-16,22 0 0,-21 1 0,21-1 15,0 0-15,0-42 32,0 0-17,0-1-15,0 1 0,21 0 16,1-21-16,-1 21 0,0-22 15,0 1-15,0 21 0,22-22 0,-22 1 16,21 21-16,0-21 0,-20 20 16,20 1-16,-21 0 0,21 21 0,1 0 15,-43 21-15,21-21 16,-21 43-16,0-22 0,0 0 16,0 21-16,0 1 0,0-22 0,0 21 15,0 0-15,0-20 0,0-1 16,0 0-16,0 0 0,0 0 15,0 0-15,0 1 0,21-1 0,0-21 16,0 0-16,1 21 0,-1-21 16,0 0-16,0 0 0,21 0 0,-20 0 15,20-21-15,21 0 16,-41-1-16,-1 1 0,0-21 16,21 21-16,-21-22 0,43-62 15,-43 83-15,0-20 0,0 21 16,1-21-16,-1 20 0,-21 1 0,21 21 15,-42 0 1,0 21-16,-1 1 0,1-1 16,0 0-16,0 0 0,-21 21 0,20 1 15,1-22-15,21 21 0,0-21 16,-21 22-16,21-22 0,0 0 16,0 21-16,0-20 0,21-1 15,0 0-15,22-21 0,-22 0 16,0 21-16,21-21 0,-20 0 0,20 0 15,-21 0-15,21-21 0,1 0 0,-22 21 16,21-21-16,-21-22 0,1 22 16,20-21-16,0-43 15,-21 43-15,1 21 0,-22-22 16,0 1-16,0 0 0,0 20 0,0-20 16,-22 21-16,1 0 0,-42 21 15,42 0-15,-22 0 0,1 0 16,0 0-16,20 0 0,-20 21 0,-21 21 15,20-21-15,22 1 16,0-1-16,0 0 0,21 0 0,0 21 16,0-20-16,0-1 15,21-21-15,0 0 0,21 0 16,-20 0-16</inkml:trace>
  <inkml:trace contextRef="#ctx0" brushRef="#br0" timeOffset="130747.81">28025 13885 0,'21'-21'0,"-42"42"0,42-63 0,-21 21 15,0 0-15,-21 21 16,-1 0-16,1 21 16,0 0-16,0 0 0,21 22 15,-21-22-15,0 21 0,-1-21 0,1 22 16,21-1-16,-21 0 0,0-21 0,21 22 15,0-1-15,-21 0 0,0-20 16,21 20-16,-22-21 0,22 21 0,0-20 16,0-1-16,-21 0 0,21 0 15,21-21 17,1-21-17,-1 0-15,0 0 0,0-1 0</inkml:trace>
  <inkml:trace contextRef="#ctx0" brushRef="#br0" timeOffset="131619.5">28300 13885 0,'21'-42'0,"-42"84"0,63-105 15,-21 42-15,-21-22 16,0 65 0,0 20-16,0-21 0,-21 0 15,21 22-15,-21-1 0,21-21 16,0 21-16,-21 1 0,21-1 15,-21-21-15,-1 22 0,22-1 0,-21 21 16,0-41-16,0 20 0,21-21 16,-21 0-16,21 0 0,0 1 15,0-1-15,-21-21 0,21-21 32,21-1-17,-21 1-15,21 0 0,0 0 16,0-21-16,0 20 0,1 1 0,-1-21 15,21 21-15,-21-22 0,0 22 16,22 0-16,-22 0 0,0 0 16,0 0-16,0 21 0,22 0 15,-43 21 1,0 0-16,0 0 0,0 0 16,0 0-16,0 22 0,0-1 15,0 0-15,21-20 0,-21-1 16,21 21-16,-21-21 0,42 22 15,-20-22-15,-1-21 0,0 21 0,0-21 16,0 0-16,0 0 0,22 0 16,-22 0-16,0-21 0,21 0 15,-20-1-15,-1 1 16,0 0-16,0-21 0,0 21 0,22-22 16,-22 1-16,0 21 0,-21-22 0,21 22 15,-21 0-15,0 0 0,0 0 16,0 0-16,-21 21 0,0 0 15,0 21-15,-1 0 0,1-21 16,-21 21-16,21 0 0,0 0 0,-1 22 16,1-22-16,21 0 0,0 0 15,0 0-15,0 22 0,0-22 16,0 0-16,0 0 0,21-21 16,1 0-16,-1 0 15,0 0-15,0 0 0,0 0 16,0-21-16,1 21 0,-1-21 15,21 0-15,-21 0 0,0-22 0,22 22 16,-22 0-16,0-21 0,21 20 0,-20 1 16,20-21-16,-21 21 0,0 0 15,0 21-15,1-22 0,-22 44 32,-22-1-32,1 0 0,0-21 0,0 21 15,0 0-15,21 0 16,0 1-16,-21-1 0,21 0 0,0 0 0,0 0 15,0 0-15,21 1 16,0-22-16,0 0 16,0 0-16,0 0 0,1 0 0,-1 0 15,21 0-15,-21 0 0,0 0 16,1-22-16,-1 22 0,0-21 16,0 0-16,0 21 0,-21-42 15,0 21-15</inkml:trace>
  <inkml:trace contextRef="#ctx0" brushRef="#br0" timeOffset="131846.76">27686 13970 0,'0'0'0,"21"0"15,0 0 1,0 0-16,22 0 0,-1 0 0,0 0 16,1-21-16,-1 21 0,0 0 15,22 0-15,-22-21 0,22 0 16,-22 21-16,0-22 0,22 1 0,-22 21 16</inkml:trace>
  <inkml:trace contextRef="#ctx0" brushRef="#br0" timeOffset="132532.04">30755 14161 0,'0'0'16,"21"0"-16,64 0 15,-64-22-15,21 1 0,-20 0 16,-1 0-16,0 0 0,0-43 15,-21 43-15,21-21 0,-21-1 16,0 1-16,0 0 0,-21 21 0,0-1 16,0 1-16,-22 0 0,22 21 15,-21 0-15,0 0 0,20 21 16,-62 43-16,41-43 16,-41 42-16,41-20 0,1-1 15,-21 22-15,41-43 0,1 21 16,21-21-16,0 0 0,0 1 15,0-1-15,0 0 0,0 0 0,21 0 16,1-21-16,-1 0 16,0 0-16,0 0 0,0 0 0,0 0 15,22 0-15,-1 0 16,-21-21-16,22 0 16,-1 0-16,-21 0 0,21-22 15,-20 1-15,-1 21 0,0-22 16,0 22-16,0 0 0,0 0 0,-21 0 15,0 0-15,22 21 16,-22 21-16,0 0 0,0 0 16,0 0-16,-22 0 0,22 1 0,-21-1 15,21 0-15,0 0 0,-21 21 16,21-20-16,0-1 0,0 0 16,0 0-16,0 0 15,21-21 1,0 0-16,1 0 0,-1 0 0,0 0 15,0-21-15,21 21 16</inkml:trace>
  <inkml:trace contextRef="#ctx0" brushRef="#br0" timeOffset="133948.19">31538 13949 0,'0'0'0,"43"-21"0,-22-22 16,0 22-16,0 0 0,-21 0 0,-21 21 31,0 0-31,0 0 0,-22 21 15,22 0-15,-21 0 0,21 22 16,-22-22-16,22 0 0,0 0 0,0 22 16,0-22-16,-1 0 0,22 0 15,-21 0-15,21 0 0,0 1 16,0-1-16,0 0 0,21 0 0,1-21 16,-1 21-16,0-21 0,0 0 15,43 21-15,-43-21 0,21 0 16,-21 0-16,0 0 0,22 0 15,20-42-15,-42 21 0,1 0 16,-1 0-16,0-1 0,0 1 16,0-21-16,43-43 0,-43 43 15,0-22-15,0 22 0,0-21 16,1 20-16,20-63 16,-42 64-16,0 0 0,21 21 0,-21-1 15,0 1-15,21 0 0,-21 0 16,0 42-1,-21 0-15,0 22 0,0-1 16,0 0-16,-1 1 0,1 20 16,0-21-16,0 22 0,21-22 0,-21 1 15,21-1-15,-21 0 0,21 1 16,0-1-16,0-21 0,0 0 0,0 22 16,0-22-16,0 0 15,21-21-15,0 0 0,0 21 0,21-21 16,-20 0-1,-1 0-15,0 0 0,0-21 0,0 21 0,22-21 16,-22 0-16,0-1 16,0 1-16,21 0 0,-20 0 0,-1 0 15,21 0-15,-21-1 0,0 1 16,1 0-16,-1 0 0,0 21 16,-21-21-16,-21 42 15,0 0 1,-1 0-16,1 0 0,0 1 15,0-1-15,0 0 0,0 0 0,21 0 16,0 0-16,0 1 0,0-1 16,0 0-16,0 0 15,21-21-15,-21 21 0,42-21 16,-21 0-16,0 0 16,1 0-16,-1 0 0,0 0 15,0-21-15,0 0 0,0 21 0,1-21 16,20 0-16,-21-1 0,21 1 15,-20 0-15,-1 0 0,21 0 0,-21 0 16,0-1-16,1 22 0,-1-21 16,-21 42-1,-21 1-15,-1-1 16,1 0-16,0 0 0,0 0 16,0 0-16,0 1 0,-1-1 15,22 0-15,0 0 16,0 0-16,22-21 15,-1 0 1,0 0-16,0 0 0,0-21 31,-21 0-31,0 0 16,0 0-16,0-1 0,0-20 0,0 21 16,0 0-16,0 0 0,0-1 15,0 1-15,21 0 0,-21 0 0,22 0 16,-1 0-16,0-1 15,0 22-15,0 0 0,0 0 16,1 0-16,-1 0 0,0 0 16,0 0-16,0 0 0,0 0 0,-21 22 15,22-1-15,-22 0 16,21 0-16,-21 0 0,0 22 16,0-22-16,0 0 0,0 0 0,0 0 15,-21 0-15,21 1 0,-22-1 16,22 0-16,-21 0 0,21 21 15,-21-20-15,0-22 16,0 0 0,0 0-1,21-22 1,0 1-16,0 0 16,0 0-16,21 0 0,0 0 15,0-1-15,21 1 0,-20-21 16,20 21-16,0 0 0,-21-22 0,22 22 15,20 0-15,-20 0 0,-1 0 16,-21-1-16,21 22 0,1 0 16,-22 0-16,21 0 0,-21 0 0,-21 22 15,0 41-15,0-42 16,0 22-16,-21 20 0,0-21 16,0-20-16,0 20 15,0-21-15,-1 21 0,1-20 0,0-1 16,0 0-16,-43 21 15,43-42-15,0 0 16,0 0-16,0-21 16,21 0-1,-21 0-15,21-22 0</inkml:trace>
  <inkml:trace contextRef="#ctx0" brushRef="#br0" timeOffset="134140.6">33062 13526 0,'0'0'0,"-21"-22"16,0 22-16,0 0 0,21-21 31,-21 21-31,-1 0 16,22 21-16,-21-21 15,0 22-15,0-22 16,0 0-16,0 0 0</inkml:trace>
  <inkml:trace contextRef="#ctx0" brushRef="#br0" timeOffset="134348.26">31432 13780 0,'0'0'0,"22"0"31,-1 0-31,0 0 16,21 0-16,1 0 0,-1 0 16,0 0-16,-21 0 0,22 0 0,-1-22 15,0 22-15,-20-21 0,20 0 16,-21 0-16,0 0 0,-21 0 16,0-1-16</inkml:trace>
  <inkml:trace contextRef="#ctx0" brushRef="#br0" timeOffset="135820.06">2244 15960 0,'0'0'0,"-22"0"0,1 0 31,21-64 0,0 43-31,0 0 16,0 0-16,21 21 15,1-21-15,-1 21 0,0-22 16,0 22-16,0 0 0,0 0 16,1 0-16,-1 0 0,0 22 0,0-1 15,0 0-15,0 21 0,1 1 16,-22 20-16,21-21 0,-21 1 15,0-1-15,0 0 0,0-20 16,0 20-16,0-21 0,0 21 0,-21-20 16,-1-1-16,1 0 0,21 0 15,-21-21-15,0 0 32,21-21-32,0 0 0,0 0 15,0-1 1,0-20-16,0 21 0,0-21 0,21 20 15,0-20-15,0 0 0,22-1 16,-22 1-16,0 0 0,21 21 0,22-43 16,-43 43-16,21 0 15,-20 0-15,20 21 0,-21 0 0,21 21 16,-20 0-16,-1 0 16,0 0-16,0 22 0,-21-22 0,0 0 15,0 21-15,0-21 0,0 22 16,0-22-16,0 0 0,0 0 15,0 0-15,0 1 0,-21-1 0,21 0 16,-21-21-16,0 0 0,21 21 16,-22-21-16,22-21 15,0 0 1,0 0-16,0-22 0,0 22 16,0-21-16,0 21 0,22-22 0,-1 1 15,0 0-15,0-1 0,0 1 0,0 0 16,22-1-16,-1 22 0,-21-21 15,22 21-15,-1 21 0,43 0 16,-64 0-16,21 0 0,-21 0 16,0 21-16,1 0 0,-1 21 0,-21-21 15,0 22-15,0-1 16,0-21-16,0 22 0,0-1 0,-21-21 16,-1 21-16,1-20 0,0 20 0,-21 0 15,42-21-15,-21 1 16,21-1-16,-22-21 0,22-21 47,22-1-47,-1 1 15,0 0-15</inkml:trace>
  <inkml:trace contextRef="#ctx0" brushRef="#br0" timeOffset="137340.04">3789 15769 0,'0'0'16,"0"-21"-16,0 0 0,0 0 16,-21 21-1,-1 0-15,1 21 0,0 0 0,0-21 16,0 21-16,-22 0 0,22 22 16,0-22-16,0 0 0,0 21 0,0 1 15,-1-22-15,22 21 0,0 1 16,0-22-16,0 21 0,0-21 0,0 0 15,0 22-15,22-22 0,-1-21 16,42 42-16,-42-42 16,128 0-1,-107 0-15,0 0 16,1 0-16,-22 0 0,63-42 16,-62 21-16,-1 0 0,0-1 15,0 1-15,0-21 0,0 21 0,-21-43 16,0 22-16,0 0 0,0-1 15,0 22-15,-63-85 16,42 64-16,0 21 0,-22 0 0,1-1 16,21 1-16,-64 21 15,64 0-15,0 0 0,-22 21 16,22 1-16,0-1 0,-21 0 16,21 0-16,21 21 0,-22 1 0,22-1 15,0 43-15,0-43 16,0 0-16,0-20 0,22 20 0,-1-21 15,0 21-15,0-20 0,21-22 0,-20 21 16,20 0-16,-21-21 0,21 0 16,1 0-16,-1 0 0,-21 0 0,22 0 15,-1-21-15,-21 0 16,21-1-16,-20 1 0,-1 0 0,21 0 16,-21-21-16,0 20 0,-21-20 15,22 21-15,-1-21 0,0-22 16,-21 22-16,0-1 0,0 22 0,0 0 15,0 0-15,0 0 0,0 42 47,0 0-47,0 0 0,0 22 0,0-22 16,0 21-16,0 0 0,-21-20 16,21 20-16,0-21 0,0 21 0,0-20 15,0-1-15,0 21 0,0-21 16,0 0-16,0 1 0,21-22 15,0 0-15,0 0 16,0 0-16,1 0 16,-1-22-16,0 1 0,0 0 0,0 0 15,0 0-15,22-43 16,-22 43-16,0-21 0,0 21 16,0-22-16,-21 22 0,22-21 15,-22 21-15,0-1 0,0 44 31,0-1-31,0 0 16,0 21-16,-22-21 0,22 1 0,-21 41 16,21-21-16,0-20 15,0-1-15,0 0 0,0 0 16,0 0-16,21 0 0,1 1 0,-1-22 16,0 0-16,0 21 0,21-21 15,-20 0-15,-1 0 0,21 0 0,-21 0 16,22-21-16,-22-1 0,21 1 0,-21 21 15,22-21-15,-22-21 0,21 21 16,0-43-16,-20 43 16,-1 0-16,-21-22 0,0 22 0,21 0 15,-21 0-15,0 0 0,-21 42 32,0 0-32,21 0 15,-22 22-15,22-22 0,-21 0 0,21 21 16,0-21-16,0 22 0,0-1 15,0-21-15,0 0 0,0 22 16,0-22-16,0 0 16,0-42 31,-21 0-47,21 0 15,-21 21-15,21-22 0,0 1 16,0 0-16,-21 21 0,0 0 15,21 21 1,0 0 0,0 1-16,0-1 0,0 0 15,0 0-15,0 0 0,21 0 16,0 1-16,0-22 0,0 0 16,0 21-16,1-21 0,-1 0 15,0 0-15,0 0 0,21 0 16,-20 0-16,20-21 0,0-1 0,22 1 15,-22 0-15,0 0 0,1-21 16,-1 20-16,-21-20 0,0 21 0,22-21 16,-22-1-16,-21 1 0,21 21 0,-21-22 15,0 22-15,0-21 16,-21 42-16,0 0 16,0 0-16,-1 21 15,-20 21-15,21 1 0,0-22 16,21 21-16,0 1 0,0-22 0,0 21 15,0-21-15,0 0 0,0 22 16,0-22-16,0 0 0,0 0 16,21-21-16,0 0 0,0 0 15,0 0-15,22 0 0,-22 0 16,21 0-16,1-21 0</inkml:trace>
  <inkml:trace contextRef="#ctx0" brushRef="#br0" timeOffset="138012.71">6985 15875 0,'21'0'15,"0"0"1,0 0-16,1 0 16,-1 0-16,0-21 0,21 21 0,-21-21 15,1 21-15,-1-21 0,21-1 16,-21 1-16,0 21 0,-21-21 0,0 0 15,0 0-15,-21 0 16,0 21-16,0 0 16,-21 0-16,20 0 0,1 0 0,-21 21 15,21 0-15,-22-21 0,22 21 16,0 0-16,0 0 0,0 1 16,0 20-16,21-21 0,0 0 0,0 0 15,0 1-15,21-1 0,0 0 16,0 0-16,0 0 0,0 0 0,22-21 15,-22 22-15,21-22 0,-21 0 0,22 0 16,-22 0-16,21 0 0,-21 0 16,1 0-16,-1 0 0,-21-22 31,-21 22-31,-1 0 0,1-21 16,-21 21-16,21 0 0,-22 0 15,-20 0-15,21 0 0,-1 21 16,1-21-16,0 22 0,-1-1 0,22 0 15,-21 0-15,21 0 0,-22 0 16,22 1-16,0-1 0,21 0 0,0 0 16,0 0-16,0 0 0,0 1 15,0-1-15,21-21 16,0 21-16,22-21 0,-22 0 0,21 0 16,0 0-16,1 0 0,41 0 15,-41 0-15,20 0 16,-20-21-16,20 0 0,-21 21 0</inkml:trace>
  <inkml:trace contextRef="#ctx0" brushRef="#br0" timeOffset="138772.87">8149 16044 0,'0'0'0,"0"-21"0,0 0 0,0 0 15,0 0-15,-21 21 16,0 0-16,-22 0 0,22 0 0,-21 0 15,21 0-15,-22 0 0,1 0 0,0 21 16,-1 0-16,-41 21 16,41-20-16,1-1 0,21 0 0,0 21 15,0-21-15,-1 1 16,22-1-16,0 0 0,0 0 0,0 0 16,0 0-16,0 1 0,22-22 0,-1 21 15,0-21-15,21 0 0,-21 0 16,22 0-16,-22 0 0,21 0 0,1 0 15,20-21-15,-21-1 16,1 1-16,-22 0 0,21 21 0,-21-21 16,1 0-16,20-22 0,-21 22 15,0 0-15,-21 0 0,0 0 16,21 0-16,-21 42 47,0 0-47,0 0 0,0 0 15,0 0-15,-21 1 0,21-1 16,0 21-16,0-21 0,-21 22 0,0-22 16,0 21-16,21 0 0,-21 1 0,21-1 15,-22 0-15,22 1 0,-21 20 16,21 1-16,0-22 0,0 22 0,0-1 16,0 1-16,0-1 0,0 1 15,0-1-15,0 1 0,0-1 0,0 1 16,0 63-16,0-64 15,0-21-15,0 22 0,0-1 16,0-20-16,-63 63 0,42-64 16,-1-21-16,1 21 0,-21-20 15,21-1-15,-22 0 0,22-21 0,0 0 16,0 0-16,0 0 16,0-21-16,-1 0 0,1-1 0,0-20 15,0 0-15,21-1 0,-21 1 16,21-21-16,0 20 0,-21-20 0,21-64 15,0 42-15,0 22 0,21-1 16,0-21-16,0 1 0,0-1 0,22 22 16,-1-22-16,-21 21 0,85-63 15,-64 64-15,1 21 16,20-1-16,-21 1 0,1 0 0,-1 20 16,0 1-16,1-21 0,-1 21 0,-21 21 15,0-21-15,1-1 0,-1 22 16,0 0-16,0-21 0,0 0 15</inkml:trace>
  <inkml:trace contextRef="#ctx0" brushRef="#br0" timeOffset="139021.04">8848 16171 0,'0'-21'31,"21"21"32,-21 21-63,0 1 15,0-1-15,0 0 16,-21 0-1</inkml:trace>
  <inkml:trace contextRef="#ctx0" brushRef="#br0" timeOffset="139220.04">8805 16468 0,'0'21'0,"0"-42"0</inkml:trace>
  <inkml:trace contextRef="#ctx0" brushRef="#br0" timeOffset="139736.67">10223 16023 0,'22'-21'0,"-1"0"0,-64 63 16,86-105-16,-43 42 0,21-1 0,-21 1 15,0 0-15,0 0 16,-21 0-16,0 21 16,-1 0-16,1 0 0,0 0 15,0 0-15,0 21 0,-22-21 0,22 21 16,0 21-16,-42 1 16,41-1-16,1 0 0,0 1 0,21-22 15,-21 21-15,21 64 16,0-64-16,0-20 0,0-1 15,21 21-15,0-21 0,22 22 16,-22-22-16,0 0 0,0-21 0,21 21 16,-20-21-16,20 0 0,-21 0 15,0 0-15,22 0 0,-22 0 16,21 0-16,0-21 0,-20 21 16,20-21-16,-21 0 0,21-1 0,-20 1 15</inkml:trace>
  <inkml:trace contextRef="#ctx0" brushRef="#br0" timeOffset="140168.04">10774 16108 0,'0'0'0,"0"-21"0,0 0 16,0-1-16,-21 22 15,-1 22 1,1-1-16,0-21 0,0 42 0,21-21 16,-21 0-16,0 22 0,-1-22 15,1 21-15,21 22 16,-21-43-16,21 0 0,0 21 0,0-20 15,0-1-15,0 0 0,0 0 16,21 0-16,0-21 0,1 0 16,-1 0-16,0 0 0,0 0 0,21 0 15,-20 0-15,20-21 0,-21 21 16,21-21-16,1 0 0,-22 0 0,42-22 16,-41 22-16,-1 0 15,0-21-15,-21 20 0,0-20 0,0-43 16,0 43-16,0 21 15,-21-21-15,0 20 0,-1 1 16,-20 0-16,0 0 0,-1 21 16,22 0-16,0 0 0,-21 21 15,21 0-15,-1 0 0,1 1 0,21-1 16,-21 21-16,21-21 0,-21 22 16,21-22-16,-21 0 0,21 21 0,0-21 15,0 1-15,0 20 16,0-21-16,0 0 0,21-21 15,0 0-15,0 0 0,0 0 0,1 0 16,20 0-16,-21 0 0</inkml:trace>
  <inkml:trace contextRef="#ctx0" brushRef="#br0" timeOffset="140736.03">11472 16129 0,'0'0'0,"21"0"0,-21-21 0,0 42 31,-21 0-15,0 0-16,0 1 0,0-1 0,21 21 16,-21-21-16,-1 0 0,1 1 15,0-1-15,21 21 0,-21-21 16,0 0-16,21 1 0,-21-1 16,-1 0-16,1-21 0,21 21 15,0-42 16,0 0-15,0 0-16,0-1 0,0 1 0,21 0 16,1-21-16,-1-1 0,21 22 15,-21-21-15,0 0 0,22-1 0,-22 22 16,21-21-16,-21 21 0,1-1 16,20 22-16,-21 0 0,0 0 0,0 0 15,1 22-15,-22-1 0,21 21 16,-21-21-16,21 22 0,-21-1 15,0-21-15,0 21 0,0-20 0,0 20 16,0-21-16,21 21 0,-21-20 16,21-1-16,-21 21 0,21-42 15,-21 21-15,43-21 0,-22 0 16,0 0-16,0-21 16,0 0-16,-21 0 15,22 0-15,-1-1 0,-21 1 16,0-21-16,0 21 0,21-22 0,-21 1 15,21 0-15,-21-1 0,0 1 0,21 21 16,0-21-16,-21 20 0,22 1 16,-22 0-16,21 0 0,0 0 15,0 21 1,0 0-16,0 0 16,1 0-1</inkml:trace>
  <inkml:trace contextRef="#ctx0" brushRef="#br0" timeOffset="141193">12213 15981 0,'-21'0'31,"42"0"-15,0-21-16,0 21 0,1 0 15,-1 0-15,21 0 16,0 0-16,-20-21 0,20 21 0,0 0 15,1 0-15,-22 0 0,21 0 16,-21 0-16,0 0 0,1 0 0,-1 0 16,-42 0-1,-1 0 1,1 0-16,0 0 0,0 0 0,0 0 16,0 0-16,-1 0 0,1 0 15,0 0 1,21 21 15,0 0-31,0 0 16,-21 0-16,21 0 0,-21 22 15,21-22-15,-21 42 0,21-41 16,-22 20-16,1-21 0,0 21 0,21-20 16,0-1-16,-21 0 15,0 0-15,21 0 0,0 0 0,-21 22 16,-1-22-16,1 0 15,42-21 17,1 0-32,-1-21 0,0 0 15</inkml:trace>
  <inkml:trace contextRef="#ctx0" brushRef="#br0" timeOffset="141780.39">12869 15960 0,'0'-21'15,"0"42"-15,0-64 0,0 65 32,0-1-32,0 0 0,-21 21 0,0-21 15,0 22-15,21-1 0,0-21 16,-21 22-16,-1-22 0,22 21 0,-21-21 16,21 22-16,0-22 0,-21 0 15,0 0-15,0 0 16,21 0-16,0 1 0,-21-22 15,21-22 17,0 1-32,0 0 0,21 0 0,0 0 15,-21-22-15,21 22 0,0-21 16,0 0-16,1-1 0,20 1 0,-21 0 16,21-1-16,-20 1 0,41-22 15,-42 43-15,22 0 16,-22 0-16,21 21 0,-21 0 0,0 0 15,-21 21 1,0 0-16,0 0 0,0 1 16,0 20-16,-21-21 0,0 0 15,-21 0-15,21-21 0,-1 22 0,1-1 16,-21-21-16,0 21 16,-1-21-16,22 0 0,0 0 15,0 0-15,0 0 0,21 21 31,0 0-31,0 0 16,0 1-16,0-1 0,0 0 0,21 0 16,-21 0-16,21-21 0,0 21 15,0 1-15,0-1 16,1-21-16,-1 21 0,0-21 0,0 0 16,0 0-16,0 0 0,22 0 15,-1 0-15,0 0 0,-20 0 16,20-21-16,-21 21 15,0-21-15,0-1 0,22 1 0</inkml:trace>
  <inkml:trace contextRef="#ctx0" brushRef="#br0" timeOffset="142164.57">13441 16108 0,'0'-42'15,"21"20"-15,-85 149 0,107-190 0,-22-22 0,0 64 16,-21 0-16,0 42 31,0 0-31,-21 0 16,0 1-16,0-1 0,21 0 15,-22 0-15,1 0 0,0 22 0,21-22 16,0 0-16,0 21 0,0-21 16,0 1-16,0-1 0,0 0 0,0 0 15,21 0-15,0 0 0,22-21 16,-1 0-16,-21 0 16,22 0-16,-22 0 0,21 0 0,0 0 15,-20-21-15,-1 0 16,0 0-16,0 0 0,0 0 0,0-1 15,-21-41-15,0 21 16,22-1-16,-22 1 0,0-22 16,0 22-16,0 21 0,0-21 0,0 20 15,0 1-15,-22 0 0,1 0 0,0 21 16,0 0-16,0 0 0,0 0 16,-1 21-16,1-21 0,0 21 15,0 0-15,0 22 0,21-22 0,-21 0 16,21 0-16,-22 0 0,22 1 15,0-1-15,0 0 0,0 0 0,0 0 16,22-21-16</inkml:trace>
  <inkml:trace contextRef="#ctx0" brushRef="#br0" timeOffset="142532.37">14160 15981 0,'22'-21'15,"-44"42"-15,65-42 0,-43 0 0,21-1 0,-42 22 32,0 22-17,-1-22-15,1 21 0,0 21 16,0-21-16,-21 0 0,20 22 0,1-22 16,21 21-16,-42 22 15,21-43-15,0 0 0,21 21 16,0-20-16,0-1 0,0 21 15,0-21-15,0 0 0,0 1 16,21-1 0,0-21-16,0 0 0,0 0 0,0 0 15,1 0-15,-1 0 0,0 0 16,0 0-16,0-21 0,22 21 0,-43-22 16,21 1-16,0 21 0,0-21 0,0 21 15,0 0-15,-21-21 0,0 0 16,22 21-1,-22-21-15,0-1 16</inkml:trace>
  <inkml:trace contextRef="#ctx0" brushRef="#br0" timeOffset="143115.76">14922 15939 0,'0'0'0,"0"-22"15,0 1-15,22 0 0,-22 0 16,0 0-16,0 0 16,0 42 15,0 0-31,0 21 0,0-21 16,0 22-16,0-22 0,-22 21 15,1 1-15,21-1 0,-21 0 0,21 1 16,0-1-16,-21 0 0,21 1 15,-21-22-15,21 21 0,-21-21 16,21 0-16,0 1 0,0-1 0,-22 0 16,22 21-16,-21-21 15,21-42 17,21 0-17,-21 0-15</inkml:trace>
  <inkml:trace contextRef="#ctx0" brushRef="#br0" timeOffset="143379.62">14647 16298 0,'-21'0'32,"42"0"-32,0 0 15,1 0-15,-1 0 0,0 0 0,0 0 16,0 0-16,22 0 0,-22 0 15,21 0-15,-21 0 0,22 0 0,-1 0 16,-21 0-16,21 0 0,-20 0 16,20 0-16,-21 0 0,21 0 0,-20 0 15,-1 0-15,0 0 0,0 0 16,-21-21 0,0 0-1,21 21-15,-21-21 16</inkml:trace>
  <inkml:trace contextRef="#ctx0" brushRef="#br0" timeOffset="144693.65">16531 15917 0,'0'-21'31,"0"0"0,-21 21 16,0 0-47,0 0 16,-1 0-16,1 0 0,0 21 15,-21 0-15,21 1 16,-1-1-16,1 21 0,-21-21 0,21 22 16,0-1-16,-22 43 0,22-64 15,21 21-15,0-21 0,0 22 16,0-22-16,0 21 0,0-21 0,0 0 16,21 1-16,22-1 0,-22 0 15,42 0 1,-42-21-16,22 0 0,-1 0 0,0 0 15,1 0-15,-1 0 0,22 0 16,-22 0-16,-21 0 0,21 0 0,-20 0 16,20-21-16,-21 0 0,0 21 15,22-21-15,-22-1 0,0-20 16,0 21-16,0-21 0,22 20 0,-22-20 16,0 0-16,0-1 0,0 1 15,0-21-15,1 20 0,-1 1 0,0 0 16,-21-43-16,21 64 0,-21 0 15,0-22-15,0 22 0,0 0 16,0 0-16,0 0 0,-21 42 47,0-21-47,21 42 0,-21-21 0,-1 22 16,1-1-16,21 0 0,-21 1 15,0-1-15,0 0 0,0 1 16,21-1-16,-22 0 0,22 1 0,-21-1 15,21-21-15,0 21 0,0-20 16,0-1-16,0 0 0,0 0 0,21 0 16,1 0-16,-1-21 0,0 0 15,0 22-15,0-22 0,0 0 0,43 0 16,-22 0-16,-21 0 0,22-22 16,-22 22-16,21-21 0,-21 0 15,22 0-15,-22 0 0,21 0 0,-21-1 16,1 1-16,-1-21 15,0 21-15,0-22 0,-21 22 0,0 0 16,0 0-16,0-21 0,0 63 31,0 0-31,-21 0 0,0 0 0,0 0 16,-1 1-16,22 20 0,0-21 16,-21 0-16,21 22 0,0-22 15,0 0-15,0 0 0,0 0 16,0 0-1,21-21-15,1 0 0,-1 0 16,0 0-16,0 0 0,0 0 16,-21-21-16,21 0 0,1 21 0,-1-21 15</inkml:trace>
  <inkml:trace contextRef="#ctx0" brushRef="#br0" timeOffset="145009.04">17780 15896 0,'0'0'0,"-21"0"0,0 0 16,-1 0-16,1 21 16,21 1-1,21-22 17,1 0-17,-1 0-15,-21-22 0,0 1 16,0 0-16,0 0 15,-21 21 1,-1 0 0,1 0-16,0 0 0,0 0 15,0 21-15,0 0 0,21 0 16,-22 1-16,22-1 0,0 0 0,0 0 16,0 0-16,0 0 0,0 1 0,43-1 15,-22 0-15,0-21 16,0 0-16</inkml:trace>
  <inkml:trace contextRef="#ctx0" brushRef="#br0" timeOffset="145884.06">18140 16066 0,'0'0'16,"0"-22"-16,21 22 0,-21-42 16,0 21-16,0 0 15,-21 21 1,0 0-16,-1 21 0,1 0 0,21 0 15,-21 0-15,0 1 0,21-1 16,0 21-16,-21-21 0,21 22 0,-21-22 16,21 21-16,0-21 0,0 0 15,0 22-15,0-22 0,0 0 16,0 0-16,21 0 0,0 1 16,0-1-16,0-21 0,43 0 15,-43 0-15,21 0 0,-21 0 16,43 0-16,-43-21 0,21 21 15,-20-22-15,-1 1 0,0 0 16,0-21-16,0 21 0,0-22 0,22 1 16,-43 0-16,42-1 0,-21-20 15,0 20-15,1-20 0,-1 21 16,0-22-16,0 22 0,-21-1 0,21 22 16,0-21-16,1 0 15,-22 20-15,0 44 16,-22-1-1,1 0-15,21 21 0,-21-21 16,-21 22-16,21-1 0,-1 0 0,1-20 16,0 20-16,0 0 0,0 1 15,0-1-15,-22-21 0,1 64 16,21-64-16,0 0 16,-1 0-16,44-21 46,-22-21-46,21 0 16,21 0-16,-21 0 0,0-1 16,22 1-16,-22 0 0,21 0 0,1 0 15,-22 0-15,21-1 0,0 1 0,-20 21 16,41-21-16,-42 21 16,-21 21 15,-21-21-31,0 21 0,0-21 15,0 0-15,-1 22 0,-20-22 16,21 0-16,0 0 0,-22 21 0,22-21 16,-21 0-16,21 0 0,0 0 0,-1 0 15,1 0-15,21 21 16,21 0 15,1 0-31,-1-21 0,-21 21 16,21-21-16,0 22 0,-21-1 0,21 0 15,0 0 1,-21 0-16,0 0 0,0 1 16,0-1-1,22-21 17,-1 0-17</inkml:trace>
  <inkml:trace contextRef="#ctx0" brushRef="#br0" timeOffset="146080">18859 16383 0,'0'21'15,"-21"-21"-15,0 0 16,21-21 31,0 0-32,0 0-15,0 0 16</inkml:trace>
  <inkml:trace contextRef="#ctx0" brushRef="#br0" timeOffset="146728.16">21188 15706 0,'0'-21'16,"0"-1"-16,0 1 16,-21 21 30,-64 127-30,64-106-16,0 22 16,-1-22-16,1 21 0,0 1 15,21-22-15,0 21 0,0 0 0,0-20 16,0-1-16,0 0 0,0 0 16,21 0-16,0 0 0,1 1 15,20-22-15,-21 0 0,21 0 16,-20 0-16,20 0 0,-21 0 15,43-22-15,-43 1 0,21 21 16,-21-21-16,0-21 0,1 21 16,-22-1-16,0-41 0,0 21 15,0 20-15,0-20 0,0 21 0,-22 0 16,1-43-16,0 64 16,0-21-16,0 21 0,0-21 0,-1 21 15,1 0-15,0 0 16,0 0-16,0 21 0,21 0 0,-21 22 15,21-22-15,-22 0 0,22 0 16,0 0-16,0 0 0,0 22 16,0-22-16,22 0 0,-1-21 15,0 21-15,0-21 16,0 0-16,0 0 0,1 0 0,20 0 16,-21 0-16,21 0 0</inkml:trace>
  <inkml:trace contextRef="#ctx0" brushRef="#br0" timeOffset="147112.92">21632 15875 0,'0'0'0,"0"-42"16,0 21-16,0-1 0,0 1 15,0 0-15,0 0 16,21 21 0,1 0-16,-1 0 0,0-21 0,0 21 15,0 0-15,22 0 16,-22 0-16,0 0 0,21 0 0,-21 0 15,22 21-15,-22 0 0,21 21 16,-21-20-16,1-1 0,-22 42 16,0-20-16,0-22 0,0 42 15,0-42-15,0 1 16,0-1-16,0 0 0,-22 0 0,-20-21 16,21 0-16,0 0 15,0 0 1,-1 0-16,22-21 0,0 0 15,0 0 1,0-1-16,0 1 0,0 0 0,0 0 16,22 0-16,-1 0 0,-21-22 0,21 22 15,0 0-15,0 0 0,0 0 16,1-1-16,-22 1 0,21 21 0,0-21 16,0 0-16,-21 0 0,21 21 15</inkml:trace>
  <inkml:trace contextRef="#ctx0" brushRef="#br0" timeOffset="147725.04">22204 15473 0,'0'0'0,"-170"-148"31,128 127-31,-21-1 0,20 22 16,-20-21-16,-1 21 0,22 0 15,-85 0-15,63 0 0,1 0 16,21 0-16,-22 21 0,22 1 16,-1-1-16,-20 0 0,21 0 0,-1 21 15,1-20-15,-22 20 0,22-21 0,0 21 16,-43 22 0,22-22-16,20 1 0,22-1 0,-21 21 15,21-20-15,-1 20 0,22 1 16,0-22-16,0 22 0,0 63 15,22-85-15,-1 0 0,63 43 16,-41-43-16,-1 1 0,0-22 16,1 21-16,20-21 0,107 22 15,-128-43-15,21 21 0,1-21 16,-1 0-16,1 0 0,42 0 16,-43-21-16,1-1 0,-1 22 15,1-21-15,-1 0 0,43-21 16,-64 21-16,22-22 15,-22 22-15,1-21 0,-22 21 0,21-22 16,22-41-16,-43 20 16,0 22-16,21-1 0,-42-20 0,21 21 15,1-1-15,-22 1 0,21-22 16,-21 22-16,0 0 0,0 21 0,0-22 16,-21 1-16,-1 0 0,1 20 15,-21-20-15,0 21 0,-1 0 16,1 0-16,-22-1 0,1 1 0,-1 21 15,-20 0-15,20 0 0,-63-21 16,64 21-16,-1 0 0,1 0 0,20 0 16,1 0-16,21 21 0,-21-21 15,42 21-15,0 1 16,0-1-16,21-21 0,0 21 16,0-21-16</inkml:trace>
  <inkml:trace contextRef="#ctx0" brushRef="#br0" timeOffset="150347.76">23558 15663 0,'0'0'0,"0"-21"15,22 21-15,-22-21 16,21 21-16,0-21 0,-21 0 0,21 21 16,-21-21-16,0-1 0,0 1 15,-21 42 16,0 1-31,0-1 0,21 21 16,0-21-16,-22 22 0,1-1 16,21-21-16,-21 21 0,0 1 0,21-1 15,-21 22-15,21-22 0,-21 0 16,21 1-16,-22-22 0,22 21 0,-21 0 16,21-20-16,0-1 0,0 0 0,0 0 15,0 0-15,0-42 31,0 0-15,0 0-16,0 0 0,0-22 0,21 22 16,-21-21-16,0-1 0,22 1 0,-22 0 15,21-1-15,0-20 0,0 21 16,0-1-16,0 1 0,1 0 0,20-22 16,-21 22-16,21-1 0,-20 1 15,20 0-15,43-22 16,-43 43-16,0 21 0,22 0 15,-43 0-15,21 0 0,-21 21 16,1 22-16,-22-22 0,0 0 0,0 0 16,0 21-16,0-20 0,0-1 15,-22 0-15,1 0 0,0 0 0,0 0 16,-21-21-16,20 22 0,-20-22 0,-21 21 16,20-21-16,22 0 15,0 0-15,-21 0 0,20 0 0,1 0 16,0 0-16,0-21 15,21 42 17,0 0-32,0 0 0,0 0 0,0 0 15,0 1-15,0 20 0,0-21 16,0 0-16,0 22 0,21-22 0,0 0 16,0 0-16,1 0 0,-1 0 15,21 1-15,22-1 16,-43-21-16,21 21 0,43-21 15,-43 0-15,0 0 0,1-21 16,-1 0-16,0 21 0,-20-22 0,20 1 16,0 0-16,-21 0 0,22-43 15,-22 43-15,0 0 0,-21 0 16,0 0-16,0 0 0,-21 42 31,21 0-31,-21 0 0,0 0 16,21 0-16,-22 22 0,22-22 15,-21 0-15,0 0 0,21 0 0,0 1 16,0-1-16,-21 0 0,21 0 16,0 0-16,0-42 31,21 21-31,-21-21 16</inkml:trace>
  <inkml:trace contextRef="#ctx0" brushRef="#br0" timeOffset="150515.85">24405 15748 0,'0'-42'0,"0"84"0,0-105 0,0 41 0,0 1 16,0 0-16,0 0 15,0 42 17,0 0-32,0 0 15,0 1-15,21-1 0,0 0 16,-21 0-16,22 0 0</inkml:trace>
  <inkml:trace contextRef="#ctx0" brushRef="#br0" timeOffset="151169.04">25040 15981 0,'0'0'0,"42"0"0,-20 0 0,-1-21 15,0 0-15,-21-1 16,0 1-16,0 0 0,0 0 0,0 0 15,0 0-15,0-1 0,-21 1 16,0 0-16,-22 21 0,22 0 16,-21 0-16,21 0 0,-22 0 0,1 0 15,0 21-15,-1 0 0,1-21 16,0 22-16,-1-1 0,-20 42 16,42-42-16,-1 1 0,22-1 15,0 0-15,0 21 0,0-21 16,0 1-16,22-1 0,-1-21 15,21 0-15,-21 0 0,22 0 0,-22 0 16,21 0-16,0-21 0,1 21 16,-1-22-16,0 1 0,1 0 0,-1 0 15,-21 0-15,22 0 0,-22-1 16,0 1-16,0 0 0,-21 0 0,0 0 16,21 21-16,-42 0 31,21 21-31,0 0 15,0 0-15,-21 22 0,21-22 16,-21 21-16,21 0 0,-21 1 0,21-1 16,0 0-16,0 1 0,-22-1 0,22 0 15,-21 22-15,0-22 0,21 22 16,-21-22-16,0 22 0,21-1 0,-21 1 16,-1-1-16,1 1 0,0-1 15,-21 1-15,21-1 0,-1 1 0,-41 20 16,42-41-16,0-22 0,-1 21 15,-20-21-15,21 0 16,0-21-16,-43 0 0,43 0 16,-64 0-16,64-21 15,-21 0-15,21 0 16,-22-21-16,1 20 0,-21-41 0,20 21 16,22-1-16,0 1 0,0 0 15,0 20-15,21-20 0,0 21 16,0 0-16,0-22 0,0 22 0,0 0 15,21-21-15,0 21 0,42-43 16,-41 43-16,20-21 0</inkml:trace>
  <inkml:trace contextRef="#ctx0" brushRef="#br0" timeOffset="151857.06">25527 15727 0,'21'-21'0,"-21"0"0,-21 63 0,42-127 15,-21 64-15,0 0 0,-21 21 32,0 0-32,0 21 0,-1 21 15,1-20-15,0-1 0,21 21 16,-21-21-16,0 22 0,0-1 16,21 0-16,0-21 0,-22 22 0,22-1 15,-21 0-15,21 1 16,0-22-16,0 0 15,0 0-15,0-42 32,0 0-32,0 0 15,0 0-15,21-1 0,1-20 0,-22 21 16,21 0-16,0-22 0,0 22 16,0-21-16,-21 21 0,21 0 0,1-1 15,-1 1-15,0 21 0,0 0 16,-21 21-1,0 1-15,21 20 0,-21-21 16,0 21-16,0-20 0,0 20 16,0-21-16,0 43 0,0-43 15,21 0-15,1 0 0,-1 0 0,0 0 16,21 1-16,-21-22 16,1 0-16,20 0 0,-21 0 15,21 0-15,-20 0 0,20-22 0,-21 1 16,0 0-16,0 0 0,1 0 15,-1-22-15,0 1 0,21-21 16,-21 20-16,-21-20 0,22 20 0,-1 1 16,0 0-16,-21-1 0,21 1 0,0 0 15,0 21-15,-21-22 0,0 22 16,0 0-16,0 42 31,-21 0-31,0 22 0,0-22 16,0 21-16,0-21 0,-1 22 0,1-1 15,0 0-15,0-21 0,0 22 16,21-1-16,0 0 0,-21-20 0,21 20 16,0-21-16,0 21 0,0-20 0,0-1 15,21 0-15,0 0 16,0-21-16,0 0 16,0-21-16</inkml:trace>
  <inkml:trace contextRef="#ctx0" brushRef="#br0" timeOffset="152061.23">25908 15833 0,'0'0'0,"-21"-21"0,42 21 47,0 0-47,0 0 15,0 0-15,22 0 0,-22 0 0,21 0 16,1-22-16,-1 22 0,0 0 15,1 0-15,20 0 0,-21 0 16,1 0-16,-1 0 0,0 0 0,1 0 16,-22 0-16,21-21 0</inkml:trace>
  <inkml:trace contextRef="#ctx0" brushRef="#br0" timeOffset="152742.04">26733 15642 0,'0'0'0,"-21"0"0,21-21 15,-21 21-15,0 0 16,0 0-16,0 21 16,-1-21-16,1 21 0,0 1 15,0-1-15,0 0 0,0 0 16,-1 21-16,1-20 0,0 20 0,0 0 16,21-21-16,-21 22 0,21-1 15,-21-21-15,21 22 0,0-22 0,0 0 16,0 42-16,21-41 15,0-1-15,0-21 0,0 21 0,0-21 16,43 0-16,-22 0 0,-21 0 16,22 0-16,-1 0 0,-21-21 15,64 0-15,-43-22 0,-21 22 16,22-21-16,-1-1 0,-21 1 16,64-64-16,-64 64 15,21 0-15,-20-1 0,20-41 16,-21 41-16,21-20 15,-42 20-15,0 22 0,0 0 16,0 42 0,-21 0-16,0 1 0,0-1 15,0 21-15,0-21 0,-1 22 0,1-22 16,21 21-16,-21 0 0,21-20 16,-21 20-16,21-21 0,0 21 0,0-20 15,0 20-15,0-21 0,0 21 16,0-20-16,21-22 15,0 21-15,0-21 0,1 0 16,-1 0-16,0 0 0,0 0 16,0-21-16,0-1 0,1 1 0,-1 0 15,21-42-15,-21 41 16,0 1-16,22-21 0,-43 21 16,0 0-1,0 42-15,0 0 16,0 0-16,0 0 0,0 22 15,-21-22-15,21 0 0,-22 0 0,22 0 16,0 0-16,0 1 0,0-1 16,22-21 15,-1 0-31,-21-21 0,21-1 16,0 1-16,-21 0 15,21 0-15</inkml:trace>
  <inkml:trace contextRef="#ctx0" brushRef="#br0" timeOffset="152928.44">27580 15685 0,'-21'0'32,"42"0"30,0 0-46,0 0-16</inkml:trace>
  <inkml:trace contextRef="#ctx0" brushRef="#br0" timeOffset="153695.4">27834 15642 0,'-21'0'15,"0"0"1,21 21-16,-21 1 0,-1-1 0,22 0 16,0 0-16,-21 0 0,0 0 0,21 22 15,0-22-15,0 21 0,0-21 16,-21 22-16,21-22 0,0 21 0,0-21 16,0 1-16,0 20 0,0-21 15,21 0-15,0-21 0,0 21 16,22 1-16,-22-22 0,21 0 0,-21 0 15,22 0-15,-22 0 0,21 0 0,-21 0 16,1-22-16,-1 1 0,21-21 0,-21 21 16,0-22-16,1 1 15,-1 0-15,21-1 0,-21 1 0,0-21 16,1 20-16,20 1 0,-21-22 16,0 22-16,0 0 0,1-1 0,-1-20 15,-21 42-15,21 0 16,-21-1-16,0 44 15,-21-1-15,0 0 0,21 21 16,-22-21-16,1 22 0,0-22 16,-21 21-16,21 1 0,-1-22 0,1 21 15,0-21-15,21 0 16,-21 22-16,0-22 0,21 0 0,-21 0 0,21 0 16,0 1-16,0-1 15,-22-21-15,22 21 16,0-42-1,0 0-15,0-1 16,22 1-16,-1 21 0,0-21 0,0 0 16,21 0-16,-20 0 0,20-1 15,-21 1-15,21 21 0,-20-21 0,-1 21 16,0-21-16,0 21 0,0 0 16,0 0-16,-21 21 31,-21-21-31,0 0 15,0 21-15,-21-21 0,20 21 16,1-21-16,0 22 0,-21-22 16,21 21-16,-1-21 0,1 21 0,21 0 15,-21 0-15,21 0 0,-21 1 16,21-1-16,0 0 0,0 21 0,0-21 16,0 1-16,0-1 0,0 0 15,21 0-15,0-21 0,-21 21 16,21-21-16,1 21 0,-1-21 0,0 0 15,0 0-15,0 0 0,0 0 16,1 0-16,-22-21 0,0 0 16,21 21-16,0-21 0,-21 0 15,21 0-15</inkml:trace>
  <inkml:trace contextRef="#ctx0" brushRef="#br0" timeOffset="154273.04">29718 15536 0,'0'-21'0,"0"42"0,21-63 16,-21 21-16,0 0 16,0 42 31,0 0-47,-21 0 0,0 22 0,0-22 15,-1 21-15,1 0 0,0 1 16,0-1-16,0 0 0,0 1 15,-1-1-15,1 0 0,0 1 16,0-1-16,21-21 0,-21 43 16,21-43-16,-21 0 0,21 0 0,0 0 15,0 1 1,21-22 15,0-22-31,-21 1 0,0 0 16,21 0-16,-21 0 0,21 0 15,-21-1-15</inkml:trace>
  <inkml:trace contextRef="#ctx0" brushRef="#br0" timeOffset="154600.04">29189 15812 0,'0'0'0,"-21"0"0,-1 0 16,1 0-16,42 0 15,1 21-15,-1-21 16,21 0-16,0 0 0,1 0 16,-1 0-16,22 0 0,41 0 15,-41 0-15,-1 0 0,1 0 16,-22 0-16,22 0 0,-1 0 0,64 0 16,-84 0-16,20 0 15,-21 0-15,-20 0 0,20 0 16,0 0-16,-21 0 0,-42 0 47,0 0-47,0 0 15,0 0-15,21 21 0,-21-21 16,-1 0-16,1 21 0,0-21 16,0 21-16</inkml:trace>
  <inkml:trace contextRef="#ctx0" brushRef="#br0" timeOffset="155915.96">27601 16722 0,'0'-21'0,"0"42"0,0-21 47,-21 21-47,21 0 0,-21 21 15,21-20-15,-21 20 0,0 0 0,21 1 16,0-1-16,-22 0 0,1 1 16,0-22-16,21 21 0,0 0 15,-21-20-15,0 20 0,0-21 0,21 0 16,-22 22-16,22-22 16,-21 0-16,0-21 15,21-21 1,0 0-1,0-1-15,0 1 0,0 0 16,0-21-16,21 21 0,0-22 16,-21 1-16,22 0 0,20-1 15,-21 22-15,0-42 0,22 20 0,20-20 16,-21 20-16,1 1 16,-1 21-16,0-21 0,-20 42 0,20-22 15,0 1-15,1 21 0,-1 0 0,-21 0 16,21 0-16,-20 21 0,-1 1 15,0-1-15,-21 0 0,0 0 0,0 21 16,0-20-16,0-1 0,-21 0 16,0 0-16,-1 0 0,-20 0 0,21 1 15,0-1-15,-22-21 0,22 21 16,0-21-16,-21 0 0,21 0 16,-1 21-16,1-21 0,0 0 15,0 0-15,0 21 16,21 0-1,0 1-15,0-1 0,0 0 16,0 21-16,0-21 16,0 1-16,0-1 0,0 0 0,0 0 15,21-21-15,0 21 0,0 0 16,0 1-16,1-22 0,-1 21 0,21-21 16,0 0-16,-20 0 0,20 0 0,0 0 15,1 0-15,-1 0 0,0 0 16,1 0-16,-1 0 0,0 0 0,1-21 15,-1 21-15,0-22 16,-21 1-16,22 0 0,-22 0 0,0 0 16,0 0-16,0-1 0,1 1 15,-1-21-15,-21 21 0,21 0 0,-21-1 16,0 1-16,0 42 31,0 1-31,-21-1 0,0 0 16,21 0-16,-22 0 0,1 22 15,0-22-15,0 0 0,21 21 0,0-21 16,-21 1-16,21-1 0,0 0 0,0 0 16,0 0-16,0 0 0,21 1 15,0-22-15,0 0 16,0 0-16,1 0 0,-1 0 0,0 0 16,0 0-16,0-22 0,22 22 15,-22-21-15,0 0 0,0 0 0,0 21 16,0-42-16,1 20 15,-22 1-15,0 0 0,21-21 0,-21 21 0,0-22 16,0 1-16,0 21 0,0 0 16,-21-43-16,-1 64 0,1-21 15,0 21-15,0 0 0,0 0 16,0 0-16,-1 0 0,1 21 0,0 0 16,0 0-16,0 1 0,0-1 15,21 0-15,0 21 16,0-21-16,0 1 15,0-1-15,0 0 0,21-21 16,0 0-16,0 21 0</inkml:trace>
  <inkml:trace contextRef="#ctx0" brushRef="#br0" timeOffset="156460.95">29443 16912 0,'0'0'0,"21"-21"0,-21-21 15,21 21-15,-21-1 0,0 1 16,0 0-16,-21 42 16,0 0-1,0 1-15,-22 41 0,22-21 16,-21-20-16,21 20 0,-1 0 16,1 1-16,-21 20 0,21-42 15,0 22-15,-1-22 0,22 0 16,-21 0-16,0 21 15,0-20-15,21-1 0,0 0 16,-21-21-16,21-21 47,0 0-47,21 21 0,0-22 16,0 1-16,0 0 0,1 21 0,-1-21 15,21 0-15,0-22 0,1 22 16,-1 0-16,0 0 0,1 21 0,-1-21 15,0 21-15,1 0 0,-1 0 16,0 0-16,-20 21 0,-22 0 16,0 0-16,0 0 0,0 1 0,0-1 15,0 0-15,-22 0 16,1 0-16,0 0 0,0 1 0,-21-22 16,-43 21-16,43-21 15,-1 21-15,1-21 0,-43 0 16,43 0-16,21 0 0,-22 0 15,22 0-15,0 0 0,0 0 0,0 0 16,42-21 0,0 21-1,0-21-15,0 21 0,1 0 16,20-22-16</inkml:trace>
  <inkml:trace contextRef="#ctx0" brushRef="#br0" timeOffset="156908.04">29972 17209 0,'0'0'0,"21"-22"0,21 1 16,-20 21-16,-1-21 0,0 0 15,-21 0-15,-21 21 32,0 0-32,-1 0 0,1 21 0,-21 0 15,21-21-15,0 21 0,-1 0 16,1 1-16,0-1 0,0 0 0,0 0 15,21 0-15,-21 0 0,21 1 16,0-1-16,0 0 0,0 0 16,0 0-16,21 0 0,0-21 0,0 0 15,0 22-15,0-22 16,1 0-16,20 0 0,-21 0 0,0 0 16,22 0-16,-22-22 0,0 1 15,0 0-15,21 21 0,-20-21 0,-1 0 16,-21-22-16,21 22 0,0 0 15,0-42-15,-21 20 0,0 22 16,0-21-16,0 21 0,0-1 16,0 1-16,-21 21 15,0 0-15,0 0 0,-22 0 16,22 0-16,0 21 0,-21-21 0,21 22 16,-1-1-16,1-21 15,0 21-15,0 0 0,0-21 16,21 21-16,21-21 15,0 0-15,21 0 16</inkml:trace>
  <inkml:trace contextRef="#ctx0" brushRef="#br0" timeOffset="157216.04">30713 16891 0,'21'-42'0,"-42"84"0,63-105 0,-42 20 0,21 22 0,-21 0 16,0 0-16,0 0 15,0 42 1,0 21-16,-21-21 16,-21 22-16,21-1 0,-1 0 0,1 1 15,-21-1-15,21 0 0,0 1 16,-22-1-16,22 0 0,0-21 0,0 22 16,21-22-16,0 21 0,0-21 15,0 1-15,0-1 0,0 0 16,0 0-16,0 0 0,21 0 15,0-21-15,0 0 16,0 0-16,1 0 0,-1 0 16,0-21-16,0 0 0,0 21 15,0-21-15,1 0 0,-22 0 16,0-1-16,0 1 0</inkml:trace>
  <inkml:trace contextRef="#ctx0" brushRef="#br0" timeOffset="157416.97">30353 17082 0,'21'0'31,"0"0"-15,0 0-16,1 0 0,-1 0 16,0 0-16,21 0 0,-21 21 15,22-21-15,-22 0 0,21 0 16,-21 0-16,22 0 0,20 0 15,-42 0-15,22 0 0,-22 0 16,21 0-16,-21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9T04:51:43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 2582 0,'0'-21'16,"0"0"-16</inkml:trace>
  <inkml:trace contextRef="#ctx0" brushRef="#br0" timeOffset="1275.71">783 762 0,'0'0'16,"21"-42"-16,-21 21 0,21 21 0,-21-22 0,0 1 15,0 42 17,0 1-32,0-1 0,0 21 15,0 22-15,0-1 0,-21 1 16,0-1-16,21 1 0,-21 20 0,0-20 15,0-1-15,-1 1 0,1-1 16,0 1-16,-21-1 0,21 1 16,-1-22-16,-20 22 0,42-22 15,0-21-15,-21-21 0,0 0 16,21-21 0,-21 0-16,21 0 0,-22-1 15,22-20-15,-21 0 0,21-1 16,0 22-16,0-21 0,0 0 15,0-1-15,0-20 0,0 20 0,0 22 16,0-21-16,0 21 0,0 0 16,0-1-16,21 22 0,1 0 15,-1 22-15,-21-1 0,21 0 16,0 0-16,-21 0 0,21 22 16,-21-22-16,21 21 0,1 0 15,-1 1-15,0-1 0,0 0 0,0-20 16,0 20-16,1 0 0,-1 1 15,21-1-15,-21-21 16,0-21-16,1 0 0,-1 0 16,0 0-16,0 0 0,21-21 15,-20-21-15,41-22 0,-42 22 16,43-43 0,-22 22-16,-21 20 0,0-20 15,1-1-15,-22 1 0,0-85 16,0 84-16,-22 1 0,-41-64 15,21 63-15,-1 22 0,22 21 16,-21-22-16,-1 22 0,1 0 16,21 21-16,-21 0 0,20 0 0,-20 21 15,21 0-15,0 22 0,0-1 16,21 0-16,0 1 0,0-1 16,0 21-16,0-20 0,21-1 15,0 0-15,0 1 0,0-1 16,22-21-16,-22 0 0,0 22 0,0-43 15,21 42-15,-20-21 16,-1-21-16,0 0 0,21 0 16,-21 0-16,1 0 0,-1 0 0,0 0 15,42-21-15,-41 0 16,-1 0-16</inkml:trace>
  <inkml:trace contextRef="#ctx0" brushRef="#br0" timeOffset="1695.82">1355 1291 0,'0'0'0,"-22"0"0,1 0 15,0 0-15,21-21 32,0 0-32,21 21 15,0-21-15,1 0 0,-1 21 16,0-22-16,21 22 0,-21 0 0,22 0 15,-1 0-15,-21 0 0,22 0 16,-1 0-16,-21 22 0,21-1 0,1 0 16,-22 21-16,0-21 15,0 22-15,0 20 0,-21-42 16,0 22-16,0-1 0,0-21 16,0 22-16,0-22 0,0 0 15,0 0-15,-21-21 0,0 0 16,21-21-1,0 0 1,0 0-16,0-1 0,0-20 0,0 21 16,0-21-16,0 20 0,0-20 15,0 0-15,0 21 0,0-22 0,21 22 16,0-21-16,-21 21 16,43-22-16,-22 43 15,0-21-15,0 21 0,0 0 0,1 0 16,-1 0-16</inkml:trace>
  <inkml:trace contextRef="#ctx0" brushRef="#br0" timeOffset="2251.5">2582 1397 0,'0'0'15,"21"0"-15,-21-21 0,22 21 0,-1-42 16,0 20-16,-21 1 15,0 0-15,0 0 0,0 0 0,0 0 16,0-1-16,0 1 0,-42-21 16,-1 21-16,22 21 15,-21 0-15,21 0 0,-22 21 0,1 0 16,0 0-16,-1 0 0,1 22 16,0-22-16,-1 21 0,22 1 0,-21-1 15,21-21-15,-1 21 0,1 1 16,21-1-16,0-21 0,0 22 15,0-1-15,0-21 0,0 0 0,0 0 16,0 1-16,0-1 0,21 0 16,1-21-16,20 0 0,-21 0 15,0 0-15,22-21 0,-22 0 16,21-1-16,0 1 0,-20 0 16,20 0-16,0-21 0,-21-1 15,22 22-15,-22-21 0,0 21 0,0-22 16,0 1-16,1 21 0,-1-43 15,-21 43-15,0 0 16,-21 42 0,-1 0-16,22 0 15,-21 1-15,21-1 0,0 0 16,0 0-16,0 21 0,0-20 0,0-1 16,0 0-16,0 21 15,0-21-15,0 1 0,0-1 0,0 0 16,21 0-16,1 0 0,-1 0 15,0 1-15,0-22 0,21 0 0,-20 0 16,20 0-16,0 0 0,1-22 16,-1 1-16,64-21 0</inkml:trace>
  <inkml:trace contextRef="#ctx0" brushRef="#br0" timeOffset="2916.11">3492 1312 0,'0'-21'0,"0"42"0,0-84 0,0 42 16,0 0-16,-21-1 0,0 1 0,0 21 15,0 0-15,-22 0 16,1 0-16,21 0 0,-21 0 0,-1 21 16,22 1-16,-21-1 0,-1 0 15,22 0-15,0 21 0,0-20 0,0 20 16,0-21-16,-1 21 0,22-20 16,-21 20-16,21-21 0,0 0 0,0 0 15,0 1-15,21-1 0,1 0 16,20-21-16,0 0 15,-21 0-15,22 0 0,-1 0 0,0-21 16,-20 0-16,20 21 0,0-22 16,22-20-16,-43 21 0,0 0 15,0 0 1,0-1-16,-21 1 0,22-42 16,-22 42-16,0-1 15,0 44 16,0-1-31,0 0 16,0 21-16,-22-21 0,22 22 16,0-1-16,0 0 0,0 22 0,0-1 15,0 1-15,0-1 0,0 1 16,0 21-16,0-22 0,0 22 0,0-1 16,0 1-16,0 21 0,0-21 15,0 20-15,22 1 0,-1-21 16,-21 21-16,0 0 0,0-1 15,0 86-15,0-85 0,0-22 16,0 1-16,0 0 0,0-1 0,0-20 16,-43 42-16,22-64 15,0 0-15,0-20 0,0-1 0,0 0 16,-85-21 0,63-21-16,-41-22 0,41 1 15,22 0-15,-21-1 0,0-20 16,20 21-16,1-22 0,-21 1 15,21-22-15,21 21 0,-21 1 16,21-22-16,0 22 0,0 20 0,0-84 16,0 85-16,0 0 15,21-1-15,0-20 0,0 21 0,0-1 16,0 1-16,1-22 0,20 22 16,-21-21-16</inkml:trace>
  <inkml:trace contextRef="#ctx0" brushRef="#br0" timeOffset="4052.47">4593 1439 0,'0'0'0,"21"-21"15,0 21-15,1-21 0,-22 0 16,21 0-16,-21 0 15,0-1-15,0 1 0,0 0 16,0 0-16,-21-21 0,-1 20 0,1 1 16,-21 0-16,21 0 0,-22 21 15,1 0-15,0 0 0,-1 0 16,22 0-16,-63 21 0,62 0 16,-20 22-16,21-22 0,-21 21 15,20 0-15,1 22 0,0-22 16,0 1-16,0 20 0,0-21 15,21 1-15,0-1 0,0 43 16,0-64-16,21 0 0,0 0 16,0 0-16,0-21 0,0 0 0,22 0 15,-1 0-15,-21-21 0,22 0 16,-1 0-16,0 0 0,1-22 0,-1 22 16,0-21-16,1 0 0,-22 20 15,0-20-15,0 21 0,0-21 0,0-1 16,-21 22-16,0-21 0,0 21 15,0-1-15,0 1 0,0 0 16,0 42 0,0 0-1,0 1-15,0-1 0,0 0 16,0 21-16,0-21 0,0 1 16,0 20-16,0-21 0,22 0 0,-22 0 15,21 1-15,0-1 0,0 0 0,-21 0 16,21-21-16,0 0 0,22 0 15,-22 0-15,0 0 0,21 0 0,-20-21 16,20 0-16,-21 0 0,21-1 16,-20 1-16,-1 0 0,0-21 0,0 21 15,0-22-15,-21 22 0,0 0 16,0-21-16,0 20 0,0 1 16,0 0-16,0 0 0,0 42 31,-21 0-16,21 22-15,0-22 0,0 0 0,0 0 16,-21 21-16,21-20 0,0-1 16,0 0-16,0 42 0,0-41 15,0-1-15,0 0 0,0 0 16,0 0-16,0 0 16,-21-42-1,21 0 1,-21 21-16,21-21 15,0 0-15,0-22 0,0 22 0,0 0 16,0-21-16,0-1 0,0 22 16,21-21-16,21 0 0,-21-1 0,0 1 15,22 0-15,-1 20 0,0-20 16,1 21-16,20 21 0,-20 0 0,20 0 16,-21 0-16,22 21 0,-22 0 15,1 0-15,-22 22 0,21-22 0,-21 21 16,-21-21-16,0 22 0,0-22 15,0 21-15,0-21 0,0 22 0,-21-22 16,0 0-16,0 0 0,21 0 16,-21 1-16,-1-22 15,22-22 1,22 1 0,-1 21-16,0-21 0,0 0 15</inkml:trace>
  <inkml:trace contextRef="#ctx0" brushRef="#br0" timeOffset="4595.16">6435 1270 0,'0'0'0,"0"-21"0,0 0 16,-22 0-1,1-1-15,21 1 16,-21 21-16,0-21 0,0 0 0,0 21 15,-1 0 1,1 0-16,0 0 0,0 21 16,0-21-16,21 42 0,-21-20 15,-1-1-15,1 21 0,0-21 0,0 22 16,0-1-16,0-21 0,21 21 16,0-20-16,-22 20 0,22-21 15,0 21-15,0-20 0,0-1 16,0 0-16,0 0 0,43 0 15,-22-21-15,0 0 0,0 0 0,0 0 16,1 0-16,20 0 0,-21-21 16,21 0-16,-20 0 0,20 0 0,0-22 15,1 22-15,-1-21 0,-21-1 16,21 1-16,1 0 0,-1-22 0,-21 1 16,22 20-16,-22-41 0,0 20 15,0 1-15,0-1 0,-21 22 16,0-22-16,0 22 0,0 21 0,0 0 15,0 0-15,0 42 16,-21 0-16,0 21 16,0 1-16,0 20 0,21-21 15,-22 22-15,1-1 0,0 1 16,21-22-16,-21 1 0,21-1 0,0 0 16,0 1-16,0-1 0,0-21 15,0 0-15,0 0 0,0 1 0,0-1 16,21-21-16,0 0 0,0 0 15,1 0-15,20 0 0,0 0 0</inkml:trace>
  <inkml:trace contextRef="#ctx0" brushRef="#br0" timeOffset="5419.73">8128 847 0,'0'0'0,"0"-21"0,0-1 32,0 1-32,0 42 31,0 1-31,-21 20 15,21-21-15,-21 21 0,21 1 16,0 20-16,-22-20 0,1-1 0,0 21 16,21-20-16,-21-1 0,0 0 0,0 22 15,21-43-15,-22 21 0,1 1 16,0-22-16,21 21 0,-21-21 0,21 1 16,-21-22-16,21 21 0,-21-21 15,-1 0 1,22-21-16,0-1 15,-21 1-15,21 0 0,0 0 0,0 0 16,0-22-16,0 1 16,0 21-16,21-21 0,1-1 0,-22 1 15,21 0-15,0-1 0,-21 22 16,0-21-16,21 21 0,0 21 16,-21 21-1,21 0-15,-21 0 0,22 21 16,-22-20-16,21 20 0,-21-21 15,0 21-15,21-20 0,0-1 0,-21 21 16,21-21-16,0 0 0,1 1 16,-1-1-16,0-21 0,21 21 15,-21-21-15,1 0 0,-1 0 16,0 0-16,21 0 0,-21 0 16,43-21-16,-22 0 0,-21-1 15,22 1-15,-22 0 0,21 0 16,1-64-16,-22 43 0,0-22 15,-21 1-15,0-1 0,0 1 16,0-1-16,0 1 0,-21-1 0,0 22 16,-1-21-16,1 20 0,-21 22 15,21-21-15,-22 21 0,1 21 16,21 0-16,-21 0 0,20 0 0,-20 0 16,0 21-16,21 21 0,-1-21 15,1 22-15,0-1 0,21 0 16,-21 1-16,21-1 0,0 21 0,0-20 15,0-1-15,21 0 0,0-20 16,0 20-16,1-21 0,-1 21 0,0-20 16,0-1-16,0-21 0,0 21 15,1-21-15,20 0 0,-21 0 0,21 0 16,-20 0-16,20 0 0,-21 0 16,21 0-16,1-21 0</inkml:trace>
  <inkml:trace contextRef="#ctx0" brushRef="#br0" timeOffset="5804.51">8805 1185 0,'0'-42'31,"0"21"-31,0 0 16,0 0-16,0-1 0,0 1 16,0 0-16,0 0 0,21 21 15,1 0-15,-22-21 0,21 21 16,0 0-16,0 0 0,0 0 0,0 21 15,1-21-15,20 21 0,-21 21 16,0-20-16,0-1 0,22 21 0,-43-21 16,21 22-16,0-22 0,-21 21 15,0-21-15,0 22 0,0-22 0,0 0 16,0 0-16,0 0 0,0 0 16,-21-21 15,21-21-16,0 0-15,0 0 0,0 0 16,0 0-16,0-1 0,0 1 16,0-21-16,0 21 0,0-22 0,21 22 15,0-21-15,0 0 0,22 20 16,-22 1-16,21-21 0,-21 21 0,22 0 16,-1-1-16,0 1 15,-20 21-15</inkml:trace>
  <inkml:trace contextRef="#ctx0" brushRef="#br0" timeOffset="6434.17">9715 953 0,'0'0'0,"0"21"0,-21 0 16,0 0-16,0 21 0,0-20 0,0-1 15,-1 21-15,1-21 0,-21 43 16,21-43-16,21 0 0,0 21 16,0-20-16,0-1 15,0 0-15,21-21 16,0 0-16,0 0 15,0 0-15,1 0 0,-1 0 16,21 0-16,-21-21 0,0 21 0,1-21 16,-22-1-16,0 1 0,21 0 0,-21 0 15,0 0-15,0-22 0,0 22 16,-43-42-16,22 42 16,0-1-16,0-20 0,0 21 15,0 21-15,-1-21 0,1 21 16,0 0-16,21-21 0,21 21 15,22 0 1,-22 0-16,21-22 0,22 22 16,-1-21-16,1 21 0,-1-21 0,1 21 15,-1 0-15,1-21 0,-22 21 16,0 0-16,1 0 0,-1 0 0,0 0 16,-21 0-16,-21 21 15,0 0-15,0 0 16,0 22-16,-21-22 15,0 21-15,21-21 0,-21 22 0,0-1 16,21 0-16,-21 1 0,-1-1 16,22 0-16,0 22 0,-21-1 0,21 1 15,-21-1-15,21 22 0,0 0 0,-21-1 16,21 1-16,0 0 0,0-1 16,0 1-16,0 0 0,0-1 0,0 1 15,0 0-15,0-1 0,0-20 16,0-1-16,0 1 0,0-1 15,0-20-15,0-1 0,0 0 0,0-20 16,0-1-16,0 0 0,0-42 31,0 0-31,0-1 0,0 1 0,21-21 16,0 0-16,0-1 0,-21-20 0,22-22 16,-1 22-16,-21-22 0,0 0 15</inkml:trace>
  <inkml:trace contextRef="#ctx0" brushRef="#br0" timeOffset="6706.02">10287 1164 0,'0'0'0,"0"-42"0,0-22 15,0 43-15,0-21 0,0 0 0,21 20 16,0 1-16,0 0 0,1 21 16,-1 0-16,21 0 0,-21 0 15,22 0-15,-22 0 0,42 42 16,-42-20-16,22 20 0,-22 21 15,-21-20-15,0-22 0,0 21 16,0 1-16,-21-1 0,-22 21 16,22-41-16,-21-1 0,21 0 15,-22 0-15,22 0 0,-21 0 0,21-21 16,0 0-16,-1 22 0,1-22 16,42-22-1,1 1 1,-1 0-16,21 0 0</inkml:trace>
  <inkml:trace contextRef="#ctx0" brushRef="#br0" timeOffset="6972.63">11303 826 0,'0'0'0,"0"-22"0,0 1 0,0 0 31,0 0-31,-21 21 15,0 0-15,-1 0 16,1 21-16,0 21 0,0-20 0,0 20 16,0 0-16,-1 1 0,-20 41 15,21-41-15,21 20 0,-21 22 16,0-64-16,21 42 16,0-20-16,0-22 0,0 0 15,21 0-15,0 0 0,21 1 16,1-22-16,-22 0 0,21 0 15,-21 0-15,22 0 0,-1-22 16</inkml:trace>
  <inkml:trace contextRef="#ctx0" brushRef="#br0" timeOffset="7263.47">11832 699 0,'0'0'16,"0"-22"-16,21 22 31,0 0-31,22 0 0,-22 0 16,21 22-16,1-1 0,-1 0 0,0 0 15,1 0-15,-1 22 0,-21-1 16,0 0-16,0 1 0,1 41 16,-22-41-16,0 20 0,-22-21 15,1 1-15,0-22 0,0 21 16,-64 22-16,64-43 0,-21 0 15,21 0-15,-22 0 0,22-21 16,0 0-16,0 22 0,0-22 16,21-22-1,0 1-15</inkml:trace>
  <inkml:trace contextRef="#ctx0" brushRef="#br0" timeOffset="7975.07">12890 931 0,'0'0'0,"22"0"31,-1 0-31,42 0 15,-20 0-15,-1 0 0,21 0 0,64 0 16,-42 0-16,0 0 16,-22 0-16,22 0 0,0 0 0,20 0 15,-20 0-15,0 0 0,-1 0 16,1 0-16,-21-21 0,-1 21 0,1 0 16,-22 0-16,0 0 0,22 0 15,-64-21-15,21 21 16,-21-21-16,0 0 15,0 0-15,-21-1 0,0 1 16,-22 21-16,1-21 0,0 0 16,-85 0-16,84 21 15,1 0-15,0 0 0,20 0 16,-41-21-16,84 21 31,0 0-15,22 0-16,-1 0 0,0 0 0,1 0 15,-1 0-15,0 0 0,1 0 16,-22 0-16,21 21 0,-21-21 0,0 21 16,1-21-16,-22 21 0,0 0 15,0 22-15,-22-22 0,1 21 0,0 0 16,-21-20-16,-1 20 0,1 0 16,0 1-16,-1-22 0,1 21 0,21-21 15,-21 0-15,20 1 0,1-1 16,21 0-16,21-21 15,1 0 1</inkml:trace>
  <inkml:trace contextRef="#ctx0" brushRef="#br0" timeOffset="8666.7">15642 593 0,'0'0'0,"-21"0"32,42 0-32,0 0 15,22 0-15,-22 0 0,21-21 16,0 21-16,22 0 0,-1 0 0,1-22 16,-1 22-16,1 0 0,-1 0 15,1 0-15,-1 0 0,43-21 16,-85 21-16,1 0 0,-1 0 15,-42 0 1,-1 0-16,-20 0 16,21 0-16,-21 0 0,-1 0 0,1 0 15,0 21-15,-1-21 0,1 0 16,21 0-16,0 0 0,-1 0 16,1 0-16</inkml:trace>
  <inkml:trace contextRef="#ctx0" brushRef="#br0" timeOffset="8855.7">16023 550 0,'-21'22'0,"21"-1"15,0 0-15,0 0 16,0 0-16,0 22 0,0-22 0,0 21 16,0 0-16,0 1 0,-21-1 15,21 22-15,0-22 0,0 0 0,-21 1 16,21 20-16,-22-42 0,22 22 16,-21-1-16,21-21 0,-21 21 15,21-20-15,0-1 0,0 0 16,21-21-1,0-21 1,1 0-16</inkml:trace>
  <inkml:trace contextRef="#ctx0" brushRef="#br0" timeOffset="9303.71">16277 720 0,'0'0'0,"0"-21"0,21-1 15,-21 1-15,0 0 0,0 0 0,0 42 31,0 0-31,0 0 0,0 1 16,0 20-16,-21 0 0,21 22 16,0-22-16,-21 0 0,21 1 0,0 20 15,0-20-15,-21 41 0,0-63 16,21 22-16,0-22 0,0 0 16,0 0-16,0 0 0,0-42 31,0 0-16,0 0-15,0 0 16,0-22-16,21 22 0,0-21 0,0 0 16,0-1-16,0 1 0,22 0 15,-1-1-15,-21 1 0,22 21 0,-22 0 16,21-1-16,-21 22 16,22 0-16,-22 22 0,0-1 0,0 0 15,-21 21-15,0-21 0,21 22 16,-21-1-16,0 0 0,0-20 0,0 20 15,0 0-15,0-21 0,-21 1 16,21-1-16,0 0 0,0 0 0,0 0 16,-21 0-16,21-42 47,0 0-47,0 0 0,21 0 0,0 0 15</inkml:trace>
  <inkml:trace contextRef="#ctx0" brushRef="#br0" timeOffset="9495.87">16976 847 0,'0'0'0,"0"21"0,0 21 15,0-21-15,0 22 0,0-22 16,0 21-16,0-21 0,-22 22 16,22-22-16,0 0 0,0 21 0,0-20 15,0-1-15,-21 0 0,21 0 16,0 0-16,0 0 0,0-42 47,21 0-47</inkml:trace>
  <inkml:trace contextRef="#ctx0" brushRef="#br0" timeOffset="9658.98">17081 741 0,'0'0'16,"0"-21"-16,-21 0 0,0-1 0,21 1 15,-21 21-15,21-21 0,-21 21 16,21 21 15,0 0-15,21-21-16,0 22 0,0-1 16</inkml:trace>
  <inkml:trace contextRef="#ctx0" brushRef="#br0" timeOffset="10007.11">17695 826 0,'0'0'0,"0"-22"0,0 1 16,-21 21-16,0 0 0,0 0 16,0 0-16,-22 0 0,1 0 15,0 0-15,-1 0 0,1 0 16,21 21-16,-22 1 0,22-1 15,0-21-15,21 21 0,0 21 16,21-21-16,22 1 0,-22-1 16,42-21-16,-20 21 0,-1 0 0,64 21 15,-43-20-15,-20-1 16,-1 0-16,0 0 0,-21 0 0,1 0 16,-1 1-16,-21-1 15,0 0-15,-21 0 0,-22-21 16,1 0-16,0 21 0,-1-21 15,1 0-15,-22 0 0,22 0 16,0 0-16,-1 0 0,1 0 0,21 0 16,-21 0-16,20 0 0,1 0 0</inkml:trace>
  <inkml:trace contextRef="#ctx0" brushRef="#br0" timeOffset="11207.06">4974 3239 0,'0'-22'0,"0"44"0,0-65 16,0 64 0,0 1-1,0-1-15,0 21 0,0 0 0,0 1 16,0-1-16,0 0 0,0 1 15,0-1-15,0 0 0,0 1 0,-21-22 16,21 21-16,0 1 0,0-22 0,-21 0 16,21 0-16,-21 0 0,21 0 15,-22-21 1,1-21 0,21 0-16,0 0 0,-21 0 0,21 0 15,0-43 1,0 43-16,0-21 0,0-1 0,0 1 15,21 0-15,0-1 0,1 1 16,-22 0-16,21-1 0,21 1 0,-21 21 16,0 0-16,22-1 0,20 22 15,-20 0-15,-22 22 0,21-1 16,-21 0-16,22 21 0,-22 1 16,0-1-16,21 0 0,-42 1 0,21-1 15,1-21-15,-22 21 0,0 1 0,0-22 16,0 21-16,0-21 0,0 1 15,0-1-15,0 0 0,-22-21 16,1 0 0,21-21-1,0 0-15,0-1 0,0 1 16,0 0-16,0-21 0,0-1 0,21 1 16,1 0-16,41-64 0,-21 64 15,1-22-15,63 1 16,-64 20-16,0 22 0,43 21 15,-64 0-15,21 0 16,-20 42-16,-1-20 0,0 20 0,0 0 0,-21-21 16,0 22-16,0-1 0,0 0 15,0 1-15,-21-1 0,0 0 0,0-20 16,21 20-16,-22-21 16,1 0-16,21 0 0,-21 1 0,42-22 31,0 0-16</inkml:trace>
  <inkml:trace contextRef="#ctx0" brushRef="#br0" timeOffset="11547.92">6138 3471 0,'0'0'16,"21"0"-16,1 0 31,-1-21-31,0 21 15,-21-21-15,21 0 0,0 21 16,0-21-16,1 0 0,-1-1 0,0 1 16,0 0-16,0-21 0,-21 21 15,0-1-15,0 1 0,0 0 0,0-21 16,-21 42-16,0 0 16,0 0-16,0 0 0,-1 0 0,1 21 15,0 0-15,-21 21 0,21 1 0,-1-1 16,1 0-16,21 1 0,-21 20 15,21-20-15,0-1 0,0 0 16,0 1-16,0-1 0,0-21 0,21 21 16,0 1-16,1-43 15,20 21-15,-21-21 0,21 0 16,-20 0-16,20 0 0,0 0 0,1-21 16,-1 0-16,0-1 0</inkml:trace>
  <inkml:trace contextRef="#ctx0" brushRef="#br0" timeOffset="11787.43">7027 3069 0,'0'0'16,"0"-42"-16,0 0 0,0-1 0,0 22 0,0 0 15,-21 0-15,0 21 16,0 21-16,21 0 0,0 21 16,-21-20-16,21 41 15,-22 43-15,1-43 0,21-20 16,0 20-16,0 1 0,-21-1 15,0 22-15,21-43 0,0 1 16,0-1-16,0-21 0,0 0 0,0 0 16,0 1-16,21-22 15,0 0 1,-21-22-16,21 1 0,1 0 16</inkml:trace>
  <inkml:trace contextRef="#ctx0" brushRef="#br0" timeOffset="12199.73">7218 2921 0,'0'106'31,"0"-64"-31,0 1 0,0-1 16,-21 0-16,21 22 0,0-22 0,0 0 15,0 1-15,-22 20 0,22-42 16,0 22-16,-21-1 0,21-21 0,0 0 15,0 1-15,0-1 0,-21 0 16,21 0-16,-21-21 16,21-21-1,0 0-15,0 0 16,0-22-16,21 22 0,0-21 0,-21-1 16,21 1-16,1 0 0,-1-1 15,0 1-15,21 0 0,-21-1 0,1 22 16,20 0-16,-21 0 0,21 21 15,-20 0-15,-1 21 0,21 0 0,-21 0 16,-21 22-16,21-22 0,1 64 16,-22-43-16,0 0 0,0 1 15,0-1-15,0-21 0,-22 21 0,1-20 16,0-1-16,21 0 0,-21 0 16,21 0-16,-21-21 0,0 0 15,-1 0 1,22-21-16</inkml:trace>
  <inkml:trace contextRef="#ctx0" brushRef="#br0" timeOffset="12375.33">6689 3366 0,'0'0'0,"-22"0"0,1 0 0,0 0 0,42 0 31,22-22-31,-22 22 15,21 0-15,22 0 0,-22 0 16,21-21-16,1 21 0,-1-21 16,1 21-16,-1-21 0,22 21 0</inkml:trace>
  <inkml:trace contextRef="#ctx0" brushRef="#br0" timeOffset="12758.72">8064 3196 0,'-84'0'31,"41"0"-31,22 0 0,-21 21 0,0 1 16,-1-1-16,1 0 0,21 0 0,-22 21 15,22-20-15,-21 20 0,21-21 16,21 21-16,0-20 0,0 20 0,0-21 16,0 0-16,0 22 0,0-22 15,21 0-15,0-21 0,21 21 0,1 0 16,-1-21-16,0 0 0,1 0 15,-1 0-15,0 0 0,1 0 0,-1-21 16,0 0-16,1 0 0,-1 0 16,0-22-16,-42 22 0,22 0 15,-22 0-15,0-22 0,0-20 16,-22 21-16,1-1 0,0 22 16,-21-21-16,21 21 0,-85-22 15,85 43-15,-1 0 16,-20 0-16,21 0 0,-21 21 15,-1 22-15,43-22 0,0 0 16,0 21-16,0-20 0,0-1 16,43 21-16,-22-21 0,0 0 15,21-21-15</inkml:trace>
  <inkml:trace contextRef="#ctx0" brushRef="#br0" timeOffset="13259.68">8721 3387 0,'0'0'16,"21"-21"-16,-21-22 0,0 22 0,0-21 16,0 21-16,0-22 0,0 22 0,-21 0 15,-1 0-15,22 0 0,-42 21 16,21 0-16,0 0 0,0 0 16,-22 21-16,22 0 0,0 0 15,0 21-15,0 1 0,-1-22 0,-20 64 16,42-43-16,0-21 15,0 21-15,0-20 0,0 20 0,0-21 16,0 0-16,0 0 0,0 1 16,21-22-16,0 0 15,1 0-15,20 0 0,-21 0 16,21 0-16,-20-22 0,-1 1 0,0 0 16,21-21-16,-21 21 0,22-22 15,-22 1-15,21 0 0,-21-22 0,1 22 16,-1-22-16,42-63 15,-63 85-15,21-22 0,-21 1 16,0-1-16,0 22 0,0 0 0,0-1 16,0 22-16,0 0 0,-21 21 15,0 0-15,0 21 0,21 22 16,-85 147 0,85-126-16,0-1 0,0 1 15,0-1-15,0 1 0,0-1 16,0 1-16,21-22 0,1 21 0,-1-20 15,0-1-15,0-21 0,0 0 16,22 1-16,-22-1 0,0 0 0,0-21 16,21 0-16,-20 0 0,20 0 0,-21 0 15,21 0-15</inkml:trace>
  <inkml:trace contextRef="#ctx0" brushRef="#br0" timeOffset="13691.73">10562 3133 0,'21'-43'16,"0"43"-16,-21-21 0,0 42 31,0 1-16,0 20-15,0-21 0,0 0 16,0 0-16,0 22 0,0-22 0,0 21 16,-21-21-16,21 22 0,0-22 0,0 0 15,0 0-15,0 0 0,0 1 16,0-1-16,21-21 31,1 0-31,-1-21 0,0-1 16</inkml:trace>
  <inkml:trace contextRef="#ctx0" brushRef="#br0" timeOffset="14048.34">11218 3048 0,'0'0'0,"21"-21"0,-21 0 32,-21 21-32,0 0 0,0 0 0,-21 0 15,20 21-15,1 0 0,-21-21 16,21 21-16,0-21 0,-1 21 15,22 1-15,-21-22 0,21 21 16,0 0-16,0 0 16,21-21-16,1 0 15,20 21-15,-21-21 0,21 0 16,1 0-16,-1 0 0,0 21 0,1-21 16,-22 22-16,21-22 0,-21 21 15,22-21-15,-43 21 0,0 0 16,0 0-16,0 0 0,-21 1 15,-1-22-15,-20 21 0,21 0 16,-21-21-16,-1 21 0,1-21 0,0 0 16,-1 0-16,22 21 0,-21-21 15,21 0-15,-1 0 0,22-21 16,0 0-16,0 0 0,0 0 16,0-1-16</inkml:trace>
  <inkml:trace contextRef="#ctx0" brushRef="#br0" timeOffset="14218.71">10922 2815 0,'0'0'0,"-21"0"0,0 0 0,-1 0 32,22 21-1,22-21-16,-1 0-15</inkml:trace>
  <inkml:trace contextRef="#ctx0" brushRef="#br0" timeOffset="15032.52">12594 2667 0,'0'21'0,"0"-42"0,21 42 0,0-21 15,1 0 1,-1 0-16,0 0 0,21-21 15,-21 0-15,1 21 0,-1-21 16,21 0-16,-21-1 0,0 1 0,1 0 16,-1 0-16,0 0 0,0 0 15,-21-1-15,0 1 0,0 0 16,0 0-16,-21 0 0,-21 21 16,20-21-16,-20 21 0,0 0 15,-1 0-15,1 0 0,0 0 0,-1 21 16,-20-21-16,42 21 0,-22 0 0,1 21 15,21-20-15,0 20 0,21 0 16,0 1-16,0-1 0,0-21 0,0 21 16,0-20-16,21 20 0,0-21 15,0 0-15,22 0 0,-22 1 0,21-22 16,0 0-16,1 0 0,-22 0 16,21 0-16,1 0 0,-1 0 0,0 0 15,-21 0-15,43-22 16,-43 22-16,-21-21 0,-21 21 15,0 0 1,-22 0-16,1 0 0,0 0 16,-1 21-16,1 1 0,0-22 0,-43 42 15,43-21-15,-1 0 0,1 22 16,21-22-16,0 0 0,0 21 16,21-21-16,-22 1 0,22-1 0,0 21 15,0-21-15,22 0 16,-1 1-16,0-22 0,21 0 0,-21 0 15,1 0-15,-1 0 0,21 0 0,-21 0 16,22 0-16,-22 0 0,21 0 16,0-22-16,-20 22 0,20-21 15,-21 0-15,21 0 0,-20 21 0,-1-21 16,42-22-16</inkml:trace>
  <inkml:trace contextRef="#ctx0" brushRef="#br0" timeOffset="16483.49">13208 2921 0,'-21'0'32</inkml:trace>
  <inkml:trace contextRef="#ctx0" brushRef="#br0" timeOffset="17106.91">13187 2921 0,'-21'0'16,"21"-21"-16,-22 21 0,22-21 15,0 0 1,0-1-1,22 22-15,-1-21 0,0 21 16,0 0-16,0 0 0,0 0 16,22 0-16,-22 0 0,0 0 0,21 21 15,-20 1-15,-1-1 0,0 0 16,0 21-16,-21-21 0,0 1 0,0 20 16,0 0-16,0-21 0,0 22 0,-21-22 15,21 21-15,-21-21 0,0 22 16,-1-22-16,1 0 0,21 0 15,-21-21-15,21 21 0,0-42 32,0 0-32,0 0 0,21 0 0,-21 0 15,21-1-15,1 1 0,-1-21 16,0 21-16,0 0 0,0-22 0,0 1 16,22 21-16,-22-22 0,0 22 0,0-21 15,-21 21-15,21-22 0,1 1 16,-22 21-1,0 42 1,-22 0-16,1 0 0,21 22 16,-21-22-16,21 0 15,-21 21-15,21-20 0,-21 20 0,21-21 16,0 21-16,0 22 0,0-43 16,0 0-16,0 0 0,0 1 15,21-1-15,0 0 0,0-21 0,0 0 16,1 0-16,-1 0 0,0 0 15,21 0-15,-21 0 0,22 0 0,-1-21 16,-21 0-16,22 21 0</inkml:trace>
  <inkml:trace contextRef="#ctx0" brushRef="#br0" timeOffset="18231.72">14414 2921 0,'0'0'0,"22"-42"0,-1 21 0,-21-1 15,0-20-15,0 21 0,0 0 0,0 0 16,-21 21-16,-1-22 0,-20 1 15,21 21-15,0 0 0,-22 0 0,1 0 16,21 0-16,-21 21 0,-1 1 0,22-1 16,-21 0-16,-1 0 0,22 21 15,0 1-15,-21-22 0,21 21 0,-1 1 16,22-22-16,0 21 0,0 0 16,0-20-16,0 41 15,0-42-15,0 22 0,43-22 0,-1 0 16,22-21-1,-43 0-15,21 0 0,0 0 0,1-21 16,-22 0-16,21-1 0,1 1 16,-1 0-16,-21 0 0,21 0 0,-20-22 15,-1 22-15,0-21 0,0 21 0,-21-22 16,0 1-16,0 21 0,0-21 16,0-1-16,0 22 0,0 0 0,0 0 15,0 0-15,0-1 0,-21 22 16,21 22-1,-21-1-15,0 0 0,21 0 0,0 21 16,0-20-16,0 20 0,0-21 16,0 0-16,0 22 0,0-22 15,0 0-15,0 21 0,0-21 16,0 1-16,21-22 0,-21 21 0,21 0 16,0-21-16,0 0 0,0 0 0,1 0 15,-1 0-15,21 0 0,-21 0 16,0-21-16,1 21 0,20-21 0,-21-1 15,0 1-15,0 0 0,1 0 16,-22-21-16,0 20 0,21 1 0,-21-21 16,0 21-16,0-22 0,0 22 0,0-21 15,0 21-15,0 0 0,0-1 16,-21 44 0,21-1-1,0 21-15,0-21 0,0 0 16,0 43-16,0-22 0,0-21 15,0 1-15,0 20 0,0-21 16,0 0-16,0 0 0,0 1 0,0-1 16,0 0-16,0-42 47,0 0-47,0-1 15,0 1-15,0-21 0,0 21 16,0 0-16,21-22 15,-21 22-15,21-21 0,0-1 0,21 1 16,-20 21-16,-1 0 0,21 0 16,-21-1-16,22 1 0,20 21 15,-42 0-15,22 0 0,-22 21 0,0 1 16,0-1-16,0 21 0,0-21 16,1 0-16,-1 22 0,-21-22 0,0 21 15,0-21-15,0 22 0,0-22 16,0 0-16,0 0 0,0 0 0,0 1 15,0-1-15,0 0 16,-21-21 0,-1-21-1,22 0-15,0-1 0,0 1 16,0 0-16,0 0 0,22 0 16,-1-22-16,0 22 0,0-21 15,0 21-15,0-22 0,1 1 0,20 21 16,-21-21-16,21 20 0,1 1 0,-22 21 15,21 0-15,-21 0 0,1 0 16,20 0-16,-21 21 0,0 22 16,0-22-16,-21 0 0,0 21 0,22-20 15,-22 20-15,0-21 0,0 21 0,0-20 16,0-1-16,0 0 0,0 21 16,-22-21-16,22 1 15,0-1-15,0 0 0,22-21 31,-1-21-15,21 21-16,-21-21 0</inkml:trace>
  <inkml:trace contextRef="#ctx0" brushRef="#br0" timeOffset="18571.66">16277 2752 0,'0'0'15,"0"-21"-15,0-1 0,0 1 16,-21 0-16,0 21 15,0 21 1,21 0 0,0 1-16,-22 20 0,22-21 15,0 21-15,0 1 0,-21-1 0,21 22 16,0-22-16,0 21 0,0 1 0,0-1 16,-21 1-16,21 21 0,-21-1 15,21-20-15,0 20 0,0 1 0,0 63 16,0-42-16,0-21 15,0-1-15,0 1 0,0-21 0,0 20 16,0-20-16,0-22 0,0 22 0,0-22 16,21-21-16,-21 0 0,0 0 15,21-21 1,-21-21-16,0 0 0,21 0 16,-21-21-16,22-1 0,-1 1 0,0-22 15,-21 1-15,21-22 16,0 1-16,0 20 0</inkml:trace>
  <inkml:trace contextRef="#ctx0" brushRef="#br0" timeOffset="18863.74">16341 3112 0,'-22'-64'0,"44"128"0,-65-170 0,43 63 15,-21 1-15,21 0 0,-21-1 16,21 1-16,0 21 0,0-21 0,0 20 16,0 1-16,21 0 0,0 0 15,0 0-15,1 21 0,20 0 16,0 0-16,-21 0 0,22 21 0,-1 0 15,0 0-15,-20 22 0,20-22 16,-21 21-16,0 0 0,-21 1 0,0-1 16,0 0-16,0 1 0,0-22 0,-21 21 15,-21 1-15,21-22 0,-22 0 16,1 21-16,0-21 0,-1 1 0,1-22 16,0 21-16,-1-21 0,22 0 15,0 0-15,0 0 0,21-21 16,0-1-1,0 1-15,21 0 0,0 0 16,21-21-16,-20 20 0,20-20 0,-21-21 16</inkml:trace>
  <inkml:trace contextRef="#ctx0" brushRef="#br0" timeOffset="19095.74">16997 2265 0,'0'0'16,"0"21"-1,0 0-15,0 22 0,-21-1 16,-1 0-16,22 1 0,-21 20 0,0 1 16,21-22-16,-21 21 15,21-20-15,-21 20 0,21-20 0,0-1 16,-21 0-16,21 1 0,0-22 0,0 0 16,0 21-16,0-21 15,0 1-15,21-22 0,0 0 16,0 0-16,0 0 0,0-22 15,22 22-15,-22-21 0,0 0 0</inkml:trace>
  <inkml:trace contextRef="#ctx0" brushRef="#br0" timeOffset="19439.09">17208 2794 0,'22'0'31,"-1"0"-15,0 0-16,0 0 15,0-21-15,22 21 0,-22 0 0,21-21 16,-21 21-16,22-21 0,-22-1 16,21 22-16,-21-21 0,0 0 0,-21 0 15,0-21-15,0 20 16,0 1-16,0 0 0,-21 21 16,0 0-16,0 0 0,-21 21 0,20 0 15,-20 1-15,21-1 0,-21 21 16,20-21-16,1 22 0,0-1 15,21-21-15,0 21 0,0-20 16,0-1-16,0 0 0,0 21 0,21-21 16,0 1-16,1-22 0,-1 0 15,0 0-15,21 0 0,-21 0 16,22 0-16,-22 0 0,21 0 0,-21 0 16,22-22-16,-22 1 0,21-21 15,-21 21-15,1 0 0,-1-22 0</inkml:trace>
  <inkml:trace contextRef="#ctx0" brushRef="#br0" timeOffset="20602.88">19240 2582 0,'0'0'0,"-21"43"31,42-43-15,1 0-16,20-21 0,-21 21 15,21-22-15,1 1 0,20 0 0,-20-21 16,20 21-16,1-22 0,-1 1 15,-21 21-15,1-22 0,-1 1 0,0 0 16,-20 21-16,-1-22 0,0 1 16,-21 0-16,0-1 0,0 1 15,-21-43-15,0 64 0,-1 0 16,22 0-16,-21 21 0,0 0 16,0 0-16,0 0 0,0 0 15,-1 21-15,1 21 0,0 43 16,0-43-16,21 1 0,-21-1 15,21 21-15,0 1 0,-21 105 16,-1-84-16,22 0 0,-21-1 16,21 1-16,0 21 0,0-22 0,0 1 15,0 0-15,0 21 0,0-22 0,0 1 16,0 0-16,0-1 0,0 1 16,0 0-16,0-1 0,-21 1 0,0 0 15,21-1-15,-21 1 0,0-22 0,-1 1 16,1-1-16,0-20 0,0 20 15,0-42-15,21 22 0,0-22 0,0 0 16,0 0-16,21-21 16,21-21-16,1 0 15,-22 0-15,42 0 0,-20-22 0,20 22 16,-21-21-16,22-22 0,-22 22 0,22 0 16,-22-22-16,0 1 0,1-1 15,-1 1-15,22-128 16,-64 128-16,0-1 0,0 1 15,0-22-15,0 21 0,-22-20 0,1 20 16,-21 1-16,0 20 0,-1 1 0,1 0 16,0-1-16,-22 22 0,22-21 15,-22 42-15,22-21 0,21 0 0,-22 21 16,22 0-16,0 0 0,0-22 16,21 1-1,21 0-15,21 21 16,-20-21-16,20 0 0,0 0 15,1-1-15,-1 1 0,0-21 0,22 0 16,-22 20-16,0-20 0,1 0 16,20-1-16,-20 1 0,-1 0 0,-21-1 15,21 22-15,-20-21 0,-1 21 16,-21 0-16,21-1 0,-21 44 47,0-1-47,-21 0 0,0 0 15,21 21-15,0-20 0,-22 20 16,22-21-16,-21 21 0,21 1 0,0-22 16,0 21-16,0-21 0,0 1 15,0 20-15,0-21 0,0 0 16,21 0-16,22-21 0,-22 0 16,0 0-16,21 0 0,1 0 0,-22-21 15,21 0-15,1 21 0,-1-21 16,-21 0-16,0-22 0,0 22 0,1 0 15,-22-21-15,0-1 0,0 1 16,0 0-16,0 21 0,-22-22 0,1 1 16,0 21-16,0 0 0,-21-1 15,20 1-15,-20 21 0,21 0 16,0 0-16,-22 0 0,22 0 0,0 0 16,0 21-16,21 1 0,0-1 15,-21 0-15,21 0 0,0 0 0,0 0 16,0 22-16,21-22 0,0-21 15,0 21-15,22 0 0,-22-21 16,21 0-16,22 0 0</inkml:trace>
  <inkml:trace contextRef="#ctx0" brushRef="#br0" timeOffset="20980.7">20891 2455 0,'0'0'0,"0"-21"0,-21 0 0,21 0 16,-21 0-16,21 0 0,0-1 15,0 1-15,0 0 0,21 21 16,0 0-16,1-21 0,-1 21 0,0 0 16,0 0-16,0 0 0,0 21 15,22 0-15,-22 0 0,0 1 0,0-1 16,0 21-16,1 0 0,-22-20 16,0 20-16,21 0 0,-21 1 15,0-22-15,0 21 0,0-21 0,0 0 16,0 1-16,0 20 15,-21-42-15,-1 0 16,1 0-16,0-21 16,21 0-16,0-1 0,0 1 0,0-21 15,0 0-15,0-1 0,0 1 16,0 0-16,21-1 0,0 1 0,1 0 16,-1-1-16,0 22 0,0-21 15,0 21-15,22 21 0,-22-22 0,0 22 16,0 0-16,0 0 0,22 0 15,-22 0-15,-21 22 0,0-1 16</inkml:trace>
  <inkml:trace contextRef="#ctx0" brushRef="#br0" timeOffset="22356.34">1101 5271 0,'0'0'0,"21"0"31,-21-22-31,0 1 16,0 0-16,0 0 15,0 0-15,0 0 0,-21-22 0,-1 22 16,1 0-16,0-21 0,0 20 15,-21 1-15,20-21 16,1 21-16,-21 0 0,21 21 0,0-22 16,-22 22-16,22 0 0,-21 0 15,21 22-15,-22-1 0,1 21 0,0 0 16,20 1-16,-20-1 0,0 22 16,21-1-16,-22 1 0,22-22 15,21 21-15,0 1 0,0-1 0,0 1 16,21-1-16,43 22 15,-43-43-15,21 1 0,1-22 16,-1 0-16,0-21 0,1 0 16,-1 0-16,0 0 0,1 0 0,-1-21 15,0 0-15,-21-22 0,22 22 0,-1-21 16,-21 0-16,22-1 0,-22 1 16,0 0-16,0-1 0,-21 1 0,0 0 15,0-1-15,0 1 16,0 0-16,0-1 0,0 1 15,0 21-15,-21 0 0,0-1 0,0 22 16,21 22 0,0-1-16,0 0 0,0 21 0,0-21 15,0 22-15,0-1 0,0 0 16,0 1-16,0-1 0,0 0 16,21 1-16,-21-22 0,21 21 0,0-21 15,-21 1-15,21-1 0,0 0 16,1-21-16,20 0 0,-21 0 15,0 0-15,22-21 0,-22 0 16,21-1-16,0 1 0</inkml:trace>
  <inkml:trace contextRef="#ctx0" brushRef="#br0" timeOffset="22843.72">1714 4847 0,'0'0'0,"0"-42"0,-21 21 0,21 0 16,0-1-16,-21 22 0,0 0 15,21 22-15,0 20 16,0 0-16,0 1 0,0 20 16,0 1-16,0-22 0,0 21 15,0 1-15,0-1 0,0 1 16,0-22-16,0 22 0,0-22 0,0 0 16,0 1-16,0-1 0,0 0 15,0-20-15,0-1 0,0 0 0,21 0 16,-21-42 15,0 0-31,0 0 0,0-22 16,0 22-16,0-21 0,21 21 15,-21-22-15,21 1 0,1 0 0,-1 20 16,0-20-16,0 0 0,21 21 16,-20-1-16,20 1 0,-21 0 15,21 21-15,-20 0 0,20 0 16,-21 0-16,21 21 0,-20-21 0,-1 43 15,21-22-15,-21 0 0,-21 21 16,0-21-16,0 22 0,0-22 0,0 21 16,-21-21-16,-21 22 0,21-1 15,-43 0-15,22-20 0,21 20 16,-22-42-16,1 21 0,21 0 16,0-21-16,-1 0 0,22-21 15,0 0 1,0 0-16,0 0 0,22-1 15,-1 1-15,21 0 0</inkml:trace>
  <inkml:trace contextRef="#ctx0" brushRef="#br0" timeOffset="23203.93">2667 5207 0,'0'0'0,"21"0"0,0-21 15,-42 21 1,0 0-16,-21 0 0,20 0 15,-20 0-15,0 0 0,-1 21 16,1 0-16,0 0 0,21 1 16,-1-1-16,1 0 0,0 0 0,21 0 15,0 0-15,0 1 0,0-1 16,21 0-16,22-21 0,-22 21 0,21-21 16,0 21-16,1-21 0,-1 21 15,0 1-15,43-1 0,-64 0 16,22 0-16,-22-21 15,0 21-15,-21 0 0,0 1 0,0-1 0,0 0 16,0 0-16,-42 0 0,20-21 16,1 21-16,-21 1 0,0-22 0,-1 21 15,1-21-15,0 0 0,20 0 16,-20 0-16,21 0 0,0 0 0,0 0 16,21-21-16,0-1 0,0 1 15,0 0-15,0-21 0,21 21 16,0-22-16,21 1 0,-21 21 0</inkml:trace>
  <inkml:trace contextRef="#ctx0" brushRef="#br0" timeOffset="23447.72">3048 4847 0,'0'0'16,"21"-21"-16,-21-21 0,0 21 0,0-1 0,0 1 16,0 42-1,0 22 1,0-22-16,0 21 15,0 22-15,0-22 0,-21 22 0,21-1 16,-21 1-16,21-1 0,0-21 16,0 22-16,0-1 0,0-20 0,0-1 15,0 0-15,0 1 0,0-1 16,0-21-16,0 22 0,0-22 0,21 0 16,0-21-16,0 0 15,0 0-15,1 0 0,-1-21 16,-21 0-16</inkml:trace>
  <inkml:trace contextRef="#ctx0" brushRef="#br0" timeOffset="23643.74">2857 5376 0,'0'0'0,"-84"0"31,105-21-15,0 21-1,0 0-15,22-21 0,-1 21 0,-21-21 16,21 0-16,1 21 0,-1-21 16,22-1-16,-22 22 0,0-21 0,1 21 15,20 0-15,-21 0 0</inkml:trace>
  <inkml:trace contextRef="#ctx0" brushRef="#br0" timeOffset="24048.7">3408 5376 0,'0'0'16,"-21"0"-16,-1 0 0,-20 0 0,21 0 16,0 0-16,21-21 15,0 0 1,0 0-16,0 0 0,21 0 0,0-1 16,21 1-16,-20 0 0,20 21 15,0-21-15,1 21 0,-1 0 0,0 0 16,1 0-16,-1 0 0,0 21 15,1 0-15,-22 0 0,21 1 16,-21 20-16,-21-21 0,0 21 0,21-20 16,-21 20-16,0 0 0,0-21 15,0 22-15,0-1 0,-21-21 0,0 0 16,21 22-16,-21-22 0,0-21 16,0 21-16,-1-21 31,22-21-31,0 0 0,0-22 15,0 22-15,0 0 0,22-21 16,-1 21-16,-21-22 0,21 1 0,0 0 16,0-1-16,0 22 0,1-21 15,62-64-15,-63 85 16,1 0-16,20-1 0,-21 22 16,0-21-16,43 21 0</inkml:trace>
  <inkml:trace contextRef="#ctx0" brushRef="#br0" timeOffset="24607.71">4868 5249 0,'0'0'0,"0"-21"15,0 0-15,-21 0 0,0 0 0,0 0 16,0-1-16,-1 1 0,1-21 0,0 21 15,0 0-15,0-1 16,0 22-16,-1 0 0,1 0 0,0 0 16,0 0-16,-21 22 0,20-1 15,1 0-15,0 0 0,-21 21 0,21 1 16,-22-1-16,22-21 0,0 22 16,0-1-16,0 0 0,-1 1 0,1-1 15,21 0-15,-21-21 0,21 22 16,0-1-16,0 0 15,0-20-15,21-1 0,0-21 0,22 0 16,-22 0-16,0 0 0,0 0 16,22 0-16,-1 0 0,21-43 15,-20 22-15,-1 0 0,43-42 16,-64 20-16,21 22 0,22-64 16,-43 43-16,-21 0 0,21-43 15,-21 43-15,0-1 16,0 22-16,0 0 0,0 0 15,0 42 1,0 0-16,0 22 0,0-22 16,-21 21-16,21-21 0,0 22 15,0-1-15,0-21 0,0 21 16,0-20-16,0 20 0,0-21 0,0 21 16,21-20-16,-21-1 0,21 0 0,0 0 15,1 0-15,-1-21 0,0 0 16,0 21-16,0-21 0,0 0 15,1 0-15,-1 0 0,21-21 0,-21 0 16,22 21-16,-22-21 0</inkml:trace>
  <inkml:trace contextRef="#ctx0" brushRef="#br0" timeOffset="25316.43">5630 5165 0,'0'0'0,"0"-21"15,0-64 1,0 64-16,0 0 0,0-1 0,-21 22 15,0 0-15,0 0 0,0 22 16,-1-22-16,1 21 16,0 21-16,0-21 0,21 0 0,-21 22 15,0-1-15,21-21 0,-22 22 16,22-1-16,0-21 0,0 21 0,0-20 16,0-1-16,0 21 0,0-21 15,0 0-15,0 1 0,0-1 16,22 0-16,-1 0 0,0-21 0,0 0 15,21 0-15,-20 0 0,20 0 16,0 0-16,-21 0 0,22-21 0,-1 21 16,-21-21-16,22 0 0,-1-1 0,-21 1 15,21 0-15,-20-21 0,20 21 16,-21-22-16,0 1 0,0 0 0,1-1 16,-1 1-16,-21 0 0,0-1 0,21 1 15,-21 0-15,0-1 0,21 1 16,-21 0-16,0 20 0,0 1 15,0 0-15,0 0 16,0 0-16,0 0 16,0-1-16,0 1 15,0 0-15,0 0 16,0 0-16,0 0 16,0-1-16,21 22 15,-21-21-15,0 0 0,0 0 31,0 42 16,0 0-47,-21 22 16,21-1-16,-21 0 0,21 1 0,0 20 16,0 1-16,0-22 15,0 21-15,0 1 0,0-1 0,0-20 16,0-1-16,0 0 0,0 1 15,0-1-15,0-21 0,21 22 0,0-22 16,0 0-16,1 0 0,-1 0 16,0-21-16,0 0 0,0 0 15,0 0-15,1 0 0,-1 0 16,0-21-16,-21 0 0,21 21 0,0-21 16,0 0-16,-21-1 0,22 1 15,-1 0-15,0-42 0</inkml:trace>
  <inkml:trace contextRef="#ctx0" brushRef="#br0" timeOffset="25530.94">5927 4932 0,'-22'0'0,"44"0"0,-65 21 16,22-21-16,42 0 15,0 0 1,1 0-16,-1 0 0,21 0 15,0 0-15,1-21 0,-22 21 0,21 0 16,1-21-16,-1 21 0,0-21 0,-21 21 16,1 0-16,-1 0 15,0 0-15,0 0 0</inkml:trace>
  <inkml:trace contextRef="#ctx0" brushRef="#br0" timeOffset="41162.72">6773 5249 0,'0'-21'16,"0"42"-16,0-63 0,0 21 15,0 0-15,-21 0 16,0-1-16,21 1 15,0 0 1,-21 21-16,0 0 16,-1 0-1,22 21-15,0 0 16,-21 1-16,0-1 0,21 21 0,0-21 16,-21 22-16,0-22 0,21 21 15,-21-21-15,21 0 0,0 22 0,0-22 16,0 0-16,0 0 0,0 0 15,0 1-15,0-1 0,0-42 47,0-1-31,0 1-16,0 0 0,21 0 16,-21 0-16</inkml:trace>
  <inkml:trace contextRef="#ctx0" brushRef="#br0" timeOffset="41546.94">6752 4720 0,'0'0'0,"-21"0"0,0 0 0,0 0 16,-22 21-16,22 1 0,0-1 0,0 0 15,0 0-15,21 0 0,0 0 16,0 22-16,0-22 15,0 0-15,0 0 16,21-21-16,0 0 0,0 21 16,0-21-16,0 0 0,1 0 0,-1 0 15,0-21-15,21 21 0,-21-21 16,1 0-16,-1 0 0,0 21 0,0-21 16,-21-22-16,0 22 0,0 0 15,0 0-15,-21 0 0,0 21 0,0-22 16,-22 1-16,22 21 0,-21 0 15,21 0-15,-1 0 0,1 0 0,0 0 16,0 0-16,0 21 0,21 1 16,-21 20-16,21-21 0,0 0 15,0 22-15,0-22 0,0 21 0,21-21 16,0 22-16,0-22 0,0 0 16,22 42-16,-1-41 0</inkml:trace>
  <inkml:trace contextRef="#ctx0" brushRef="#br0" timeOffset="42302.72">7429 5038 0,'-21'-21'16,"0"21"-16,0 0 0,0 0 15,0 21-15,-1-21 0,22 21 16,-21 0-16,0 0 0,0 0 0,0 22 15,21-22-15,0 0 0,-21 21 16,21-20-16,0-1 0,0 21 0,0-21 16,0 0-16,0 1 0,0-1 15,21 0-15,0-21 0,0 0 16,0 21-16,0-21 16,1 0-16,-1-21 15,-21 0-15,0 0 16,0-1-16,0 1 0,0 0 15,0 0-15,0 0 0,0 0 16,0-22-16,0 22 0,0-21 0,0-1 16,0 22-16,21-21 0,0 0 15,0 20-15,22-20 0,-22 21 0,21 0 16,0 0-16,1-1 0,20 22 16,-20 0-16,-1 0 0,0 22 0,1-1 15,-1 21-15,-21-21 0,21 22 16,-20-1-16,-1 0 0,0 1 0,0-1 15,-21-21-15,0 21 0,0 1 0,0-22 16,0 21-16,0-21 0,0 1 16,0-1-16,0 0 0,0 0 15,-21 0-15,0-21 0,0 21 16,-1-21-16,1 0 16,21-21-16,0 0 15,0 0-15,0 0 16,0 0-16,0-1 0,21-20 0,1 21 15,-1-21-15,21-1 0,-21 1 16,22-22-16,41-20 16,-41 20-16,-1 43 0,0-21 0,1 21 15,-1-1-15,21 22 16,-20 22-16,-22-1 0,21 0 0,-21 21 16,1-21-16,-1 22 0,0-1 15,-21 0-15,0 1 0,21-1 0,-21 43 16,0-43-16,0-21 0,0 0 15,0 22-15,0-22 0,0 0 16,0 0-16,0 0 0,0 1 16,-21-22-16,21 21 15,0-42 1,0-1 0,0 1-16</inkml:trace>
  <inkml:trace contextRef="#ctx0" brushRef="#br0" timeOffset="42499.23">9165 5503 0,'0'22'46</inkml:trace>
  <inkml:trace contextRef="#ctx0" brushRef="#br0" timeOffset="44832.65">1206 6625 0,'0'0'0,"22"-21"16,-1 0-16,0 0 0,-21 0 15,0-1-15,21 1 0,-21 0 16,-21 21 0,0 0-16,0 0 15,-1 21-15,1 0 0,-21 1 16,0-1-16,-1 21 0,22 0 16,-21 1-16,-1 20 0,1-20 0,21 20 15,-21-21-15,20 43 0,-20-21 16,21 20-16,-21 1 0,20 0 0,1-1 15,0 1-15,0-22 0,21 22 16,0-21-16,0-1 0,0 1 16,21-1-16,0-21 0,0 22 0,43-1 15,-22-20-15,1-22 16,-1 0-16,21-21 0,-20 0 0,20 0 16,-20 0-16,20 0 15,1-21-15,-1 0 0,1-22 0,-22 22 0,21-21 16,-20 0-16,20 20 15</inkml:trace>
  <inkml:trace contextRef="#ctx0" brushRef="#br0" timeOffset="45926.98">1841 6964 0,'-21'0'78,"21"-21"-78,0 0 31,0-1-15,0 1-1,0 0 1,0 0 0,0 42 30,0 0-30,0 0-16,0 1 0,0 20 0,0-21 16,0 21-16,0 1 0,0-1 15,0 22-15,0-22 0,-21 0 0,21 22 16,0-22-16,-21 0 0,21 1 16,0-1-16,0-21 0,0 22 0,0-22 15,0 0-15,0 0 16,0-42 15,0 0-31,0-22 16,0 22-1,0 0-15,0-21 0,0-1 0,0 1 16,0 0-16,0-1 0,21 1 16,0 0-16,0-1 0,1 1 0,20 0 15,-21 21-15,0-1 0,22 1 16,-22 0-16,0 21 0,0 0 0,0 0 15,22 0-15,-22 21 0,0 0 16,0 1-16,-21 20 0,0 0 16,21 1-16,-21-1 0,0 0 0,0 1 15,0-1-15,0 0 0,0 1 16,0-22-16,0 0 0,-21 21 16,21-21-16,0 1 0,21-22 31,0 0-31,-21-22 0,22 22 15,-1-21-15,0-21 0,0 21 16,21 0-16,-20-22 0,-1 1 0,0 0 16,0-1-16,21 22 0,-20-21 15,-1 21-15,0-22 0,0 22 16,0 21-16,-21 21 16,0 0-16,0 1 0,0-1 15,0 0-15,0 21 16,0-21-16,0 1 0,0 20 0,-21-21 15,21 21-15,-21-20 0,21-1 16,0 0-16,-21 42 16,0-41-16,21-44 47,0 1-47,0-21 0,0 21 15</inkml:trace>
  <inkml:trace contextRef="#ctx0" brushRef="#br0" timeOffset="46099.74">2646 6985 0,'0'-21'15,"0"42"-15,-21-63 0,-1 42 0,1 0 32,42 0-1,-21 21-31,22-21 0,20 0 0,-21 0 15,21 21-15,-20-21 0,20 0 16</inkml:trace>
  <inkml:trace contextRef="#ctx0" brushRef="#br0" timeOffset="48028.74">3344 7345 0,'43'-21'15,"-43"0"1,0-1-16,0 1 0,0 0 0,0 0 16,0 0-16,0 0 0,0-1 15,0 1-15,0 0 0,-22 0 0,1 21 16,0-21-16,0 0 0,0 21 16,0 0-16,-1 0 0,1 0 0,0 0 15,-21 21-15,21 0 0,-1 0 16,1 0-16,0 22 0,0-1 15,0 0-15,-22 43 0,22-43 16,0 1-16,21-1 0,0 0 16,0 1-16,0-1 0,0-21 0,0 0 15,21 0-15,0 1 0,22-22 16,-22 0-16,0 0 0,0 0 0,22 0 16,-22 0-16,21 0 0,-21-22 15,22 1-15,-1 0 0,-21 0 0,21 0 16,-20-22-16,20 22 0,-21-21 0,0-22 15,22 22-15,-22-21 0,0 20 16,0-20-16,0-1 0,0 22 0,-21-22 16,0 1-16,22 21 15,-22-22-15,0 22 0,0-22 0,0 22 16,0 21-16,0 0 0,0-1 16,0 1-16,-22 21 0,1 0 0,21 21 15,-21 1-15,0-1 0,0 0 16,0 21-16,-1 1 0,1-1 0,21 0 15,-21 22-15,21-22 0,-21 22 0,21-22 16,0 21-16,0 1 0,0-22 16,0 22-16,0-22 0,0 0 0,21 1 15,0-1-15,22-21 0,-22 22 16,21-22-16,-21 0 0,22-21 16,-1 21-16,0-21 0,1 0 0,-1 0 15,0 0-15,1 0 0,-1-21 16,-21 0-16,21 0 0,-20-1 0,-1 1 15,0 0-15,0-21 0,0-1 16,0 1-16,1 21 0,-22-21 0,0-22 16,21 22-16,-21 21 15,0-1-15,0 1 0,0 0 0,-21 42 47,21 0-47,0 22 0,0-22 0,0 0 16,0 21-16,0-20 0,0 20 15,0-21-15,0 21 0,21-20 16,-21-1-16,21 0 0,0 0 0,0 0 16,0 0-16,22 1 0,-22-22 15,0 0-15,21 0 0,-20 0 0,20 0 16,0 0-16,1 0 0,-1 0 0,0-22 16,1 1-16,-22 0 0,0 0 15,21 0-15,-21 0 0,1-43 16,-22 43-16,0-21 0,21 20 15,-21-20-15,0 21 0,0 0 0,0 0 16,0-1-16,0 1 0,0 0 16,-21 21-1,-1 0 1,22 42-16,-21-20 16,21-1-16,0 21 0,-21-21 0,0 22 15,21-1-15,-21-21 0,21 21 0,0-20 16,0-1-16,0 21 0,0-21 15,0 0-15,0 1 0,21-1 16,0-21-16,0 0 0,0 0 16,1 0-16,20 0 15,-21 0-15,0 0 0,22-21 0,-22-1 16,21 22-16,0-21 0,-20 0 16,-1-21-16,21 21 0,-21-1 0,22-62 15,-22 63-15,-21-22 0,21 22 16,0 0-16,0 0 0,0-22 15,1 43-15,-1 0 16,-21 22-16,0-1 16,0 21-16,0-21 0,0 0 15,0 22-15,0-22 0,0 0 0,0 21 16,0-20-16,0-1 16,0 0-16,0 0 0,21 0 0,0 0 0,0 1 15,22-22-15,-22 0 0,0 0 16,0 0-16,0-22 15,22 22-15,-22-21 0,0 0 16,0 0-16,0 0 0,22-22 0,-22 22 16,21-63-16,-21 41 15,0 1-15,1 21 0,20-43 16,-21 22-16,-21 21 0,0 0 16,21 21-16,0 0 0,-21 21 31,0 0-31,0 0 0,0 21 15,0-20-15,0-1 0,0 21 0,0-21 16,0 22-16,0-22 0,0 21 0,0-21 16,0 0-16,0 1 0,22-1 15,-1 0-15,-21 0 0,21 0 16,0-21-16,21 0 0,-20 0 16,20 0-16,-21 0 0,21 0 0,1 0 15,-22 0-15,21-21 0,1 21 0,-1-21 16,-21 0-16,21-22 0,-20 22 15,20-21-15,-21 21 0,0-22 0,-21 1 16,0 0-16,0-64 16,0 64-16,0-1 0,-21 22 0,0-21 15,0 21-15,0-1 0,-1 1 16,-20 21-16,21 0 0,-21 0 0,20 21 16,-20 1-16,0-1 0,-1 21 15,1-21-15,0 22 0,21-1 0,-43 64 16,43-64-16,0 0 15,21 1-15,0-22 0,0 21 0,42 1 16,-21-22-16,0 0 0,22-21 16,-1 21-16,0-21 0,43 0 15,-43 0-15,1 0 0,-22 0 16,21 0-16,-21 0 0,1 0 0,-1 0 16,-21 21 15,0 0-31,0 1 0,0 20 15,0-21-15,0 21 16,0 1-16,0-1 0,0 0 16,0 1-16,0 20 0,0 1 0,0-1 0,0 1 15,0-1-15,0 1 0,0 20 16,0-20-16,0-1 0,0 22 0,-21-21 16,21-1-16,-22 1 0,22-1 15,0 1-15,0-1 0,-21-21 0,0 22 0,0-43 16,0 21-16,-22-20 0,22 20 15,0-42-15,-21 21 0,21-21 0,-22 0 16,22 0-16,-21 0 0,21-21 16,-22 21-16,1-42 0,21 20 0,-22-20 15,1 0-15,21-22 0,0 1 16,-22-1-16,22 1 0</inkml:trace>
  <inkml:trace contextRef="#ctx0" brushRef="#br0" timeOffset="48211.22">5207 6922 0,'0'0'0,"-64"0"32,86 0-1,-1 0-31,0 0 15,0 0-15</inkml:trace>
  <inkml:trace contextRef="#ctx0" brushRef="#br0" timeOffset="48635.6">8149 6604 0,'0'0'0,"0"-21"0,0 0 0,0-22 16,-21 43 0,0 0-1,21 22-15,0-1 0,0 21 0,-21 0 16,21-20-16,0 20 0,-22 21 16,22 22-16,0-43 0,0 1 15,0-1-15,-21 0 0,21-20 0,0 20 16,-21 0-16,21-21 0,0 22 15,0-22-15,0 0 0,-21 0 0,21 0 16,-21-21-16,0 0 0,-1 0 16,1 0-16,0 0 15,0-21-15</inkml:trace>
  <inkml:trace contextRef="#ctx0" brushRef="#br0" timeOffset="49191.06">7599 7027 0,'0'0'0,"-21"0"0,21-21 16,0 0-1,21 21-15,0 0 16,0 0-16,21 0 0,1 0 0,-1 0 16,22-21-16,-22 21 0,21 0 15,1-21-15,-22 21 0,22-21 0,42-22 16,-64 22-16,21 0 0,-20 0 16,-22 0-16,21-1 0,-21-20 15,22 21-15,-43-21 0,21 20 0,-21-20 16,0 21-16,0 0 15,0 0-15,0-1 0,-21 44 32,21-1-32,0 0 0,0 21 15,0-21-15,0 22 0,-21-1 0,21 0 16,0 1-16,0-1 0,-22-21 16,22 22-16,0-1 0,0 0 0,-21-21 15,21 22-15,-21-22 0,21 0 0,-21 0 16,21 0-16,0 22 15,0-64 17,0-1-32,0 1 15,0-21-15,21 21 0,0-22 0,0 22 16,-21-21-16,43 0 0,-22-1 16,0-20-16,21 20 0,1 1 0,-22 21 15,64-21-15,-43 20 16,-21 22-16,0 0 0,22 0 0,-22 22 15,-21-1-15,21 0 0,-21 21 0,0-21 16,0 22-16,0-22 0,0 21 16,0-21-16,0 22 0,-21-22 15,0 0-15,21 0 0,-22 22 0,22-22 16,0 0 0,22-21-1,-1-21 1</inkml:trace>
  <inkml:trace contextRef="#ctx0" brushRef="#br0" timeOffset="49515.1">9102 6858 0,'42'0'16,"-21"0"-16,-21-21 0,21 21 0,0 0 15,1-21-15,-1 0 16,21 21-16,-21-22 0,22 1 0,-22 21 15,21-21-15,-21 0 0,0 0 0,1 0 16,-1-1-16,-21 1 0,0 0 16,0 0-16,0 0 0,0 0 0,-21 21 15,-1 0-15,1 0 0,-21 21 16,0 0-16,-1 0 0,1 0 0,0 22 16,-1-1-16,22 0 0,-42 43 15,41-43-15,1 1 0,21-22 16,0 21-16,0-21 0,0 0 0,43 22 15,-1-22-15,21 0 16,-20-21-16,-1 0 16,0 0-16,1 0 0,-1 0 0,0-21 15,1 21-15,20-21 0,-20 0 0</inkml:trace>
  <inkml:trace contextRef="#ctx0" brushRef="#br0" timeOffset="49971.2">10858 6456 0,'0'0'0,"-21"-21"16,21-43-1,0 43-15,21 0 0,1 0 16,-1 0-16,0-1 16,0 1-16,0 0 0,-21 0 0,21-43 15,-21 43-15,0 0 16,0 0-16,-21 0 0,0 21 16,-42 0-16,20 0 15,1 0-15,0 21 0,-1 0 0,1 0 16,0 22-16,-1-1 0,1 0 0,21 22 15,-22-1-15,22 1 16,0-1-16,-21 64 0,21-63 16,21-1-16,0-20 0,0 20 0,0-21 15,0-20-15,0 20 16,21-21-16,0 0 0,0 0 0,0 1 0,22-22 16,-22 0-16,21 0 0,22 0 0,-22 0 15,21 0-15,-20-22 0,20 1 16,1 0-16,-1 0 0,22 0 0,-22-22 15,1 1-15,-1 0 0,1-1 16</inkml:trace>
  <inkml:trace contextRef="#ctx0" brushRef="#br0" timeOffset="50835.14">11578 6414 0,'0'0'0,"0"-22"0,0 1 0,0 0 16,0 0-16,-21 21 16,0 21-16,0 0 0,-1 0 15,-20 1-15,21 20 0,0 0 16,-22 1-16,22-1 0,0 0 0,0 1 15,0-1-15,0 43 0,21-43 16,0-21-16,0 0 0,0 0 16,0 1-16,21-1 0,0 0 15,0-21-15,0 0 0,43 0 0,-22 0 16,-21 0-16,22-21 16,-1 21-16,-21-21 0,0-1 0,22 1 15,-22 0-15,-21 0 0,0 0 0,21-22 16,-21 22-16,0-21 0,0 21 15,0-22-15,0 1 0,-21 0 0,21-1 16,-21 22-16,21-21 0,-22 0 16,22 20-16,0 1 0,0 0 0,0 0 15,0 0-15,22 21 0,-1 0 0,0 0 16,21 0-16,-21 0 0,1 0 16,20 21-16,0 0 0,-21 0 0,22 22 15,-22-22-15,21 21 0,-21 0 16,22 1-16,-22-22 0,0 21 0,0 1 15,0 20-15,-21-42 16,0 22-16,0-22 0,0 0 16,0 0-16,-21 0 0,0-21 0,21 21 15,-21-21-15,0 0 16,21-21 0,0 0-16,0 0 15,0 0-15,0-22 0,0 22 0,21-21 16,0 0-16,21-43 15,1 43-15,-22-1 0,85-41 16,-64 41-16,0 43 16,-20 0-16,20 0 0,-21 0 0,43 21 15,-43 22-15,0-22 16,0 21-16,-21 1 0,0-22 16,0 63-16,0-41 0,0-22 15,0 21-15,0-21 0,0 1 0,0-1 16,0 0-16,-21 0 0,21 0 15,-21-21-15,21-21 32,0 0-17,0 0-15,21 0 0,-21-22 16,21 22-16,0-21 0,43-43 16,-43 22-16,21 20 0,-21 1 15,22 0-15,-1-1 0,-21 22 0,22 0 16,-22 0-16,21 21 0,-21 0 0,-21 21 15,0 0-15,21 0 0,-21 64 16,0-64-16,0 21 0,0 1 16,0-1-16,-21 0 0,21-20 15,0 20-15,0-21 0,-21 0 0,21 22 16,-21-43-16,21 21 0,0 0 0,0 0 16,21-21-1,0 0-15,22 0 16,-22 0-16,0 0 0,0-21 0,21 0 15</inkml:trace>
  <inkml:trace contextRef="#ctx0" brushRef="#br0" timeOffset="51171.84">13568 6329 0,'0'0'0,"-21"0"15,21 21-15,-22 0 16,22 0-16,-21 1 0,21-1 15,0 21-15,0 0 0,0 1 0,0-1 16,0 0-16,0 1 0,0 20 16,0-20-16,21 20 0,-21 1 15,22 84-15,-22-64 0,0 1 16,21 0-16,0 21 0,-21-22 16,21 107-16,-21-85 0,0-1 15,0 1-15,0-21 0,0 0 0,0-1 16,0 1-16,0-22 0,0 1 0,0-1 15,0-20-15,0-1 0,0-21 16,0 0-16,0 1 0,0-44 16,0 1-16,0 0 0,0 0 15,0-21-15,0-1 0,0-20 16,21-1-16,0-20 0,1-1 0,-22 0 16,21-21-16,0 22 0</inkml:trace>
  <inkml:trace contextRef="#ctx0" brushRef="#br0" timeOffset="51447.64">13695 6604 0,'0'0'16,"-21"-63"-16,21 20 0,0 1 0,0 0 15,0-1-15,0 22 0,0 0 0,0 0 16,21 0-16,0-1 0,0 22 0,0 0 16,0 0-16,1 0 0,20 0 15,-21 0-15,21 22 0,1-22 16,-22 42-16,21 21 0,-21-41 15,-21 20-15,0 21 0,0-20 16,-21-1-16,0 0 0,0 1 0,0-22 16,-22 21-16,1-21 0,0 22 15,-1-22-15,22 0 0,-21 0 16,0-21-16,20 21 0,1-21 0,0 0 16,0 0-16,21-21 15,21 0-15,0 0 16,22 0-16</inkml:trace>
  <inkml:trace contextRef="#ctx0" brushRef="#br0" timeOffset="51863.67">14499 5969 0,'0'0'0,"0"-21"0,0 0 15,0 0-15,0-1 16,0 1-16,-21 21 15,21 21-15,-21 1 16,21 20-16,-21-21 0,-1 21 16,22 1-16,0-22 0,-21 21 0,0 43 15,0-43-15,21 1 16,-21 20-16,0-21 0,-1 1 0,22-1 16,0-21-16,-21 22 0,21-22 0,0 21 15,0-21-15,0 0 16,21-21-1,1 0-15,-1 0 0,0 0 0,0-21 16,0 0-16,0-21 0,22 21 16</inkml:trace>
  <inkml:trace contextRef="#ctx0" brushRef="#br0" timeOffset="52210.47">14647 6308 0,'-21'0'0,"42"0"31,0 0-31,1 0 16,-1 0-16,0 0 15,0-21-15,0 21 0,0-22 16,1 1-16,-1 21 0,0-21 0,0 0 16,21-21-16,-42 20 15,-21 22 1,0 0-1,0 0-15,0 22 0,0-1 16,-1 0-16,1 0 0,0 0 0,0 0 16,0 1-16,21 41 0,0-21 15,0-20-15,0-1 16,0 0-16,0 0 0,0 0 0,21 0 16,0-21-16,0 0 0,22 0 15,-22 0-15,0 0 0,21 0 16,-21 0-16,1 0 0,20-21 0,-21 0 15</inkml:trace>
  <inkml:trace contextRef="#ctx0" brushRef="#br0" timeOffset="52879.12">15155 6223 0,'0'0'0,"0"-21"16,0 0-16,0 0 0,21-1 16,1 22-16,-22-21 0,21 0 0,0 21 15,0 0-15,0 0 0,0-21 16,1 21-16,20 0 0,-21 0 15,21 0-15,22 21 0,-43 0 16,0 0-16,0 1 0,1 20 16,-1-21-16,-21 0 0,0 22 0,0-22 15,0 21-15,-21-21 0,-1 22 16,1-22-16,0 0 0,0 0 16,-21 0-16,20 0 0,1 1 0,0-1 15,21-42 1,21 21-1,0-22-15,1-20 0,-1 21 16,0 0-16,21-22 0,-21 1 16,22 21-16,-22-21 0,0-1 0,21 22 15,-20-21-15,-1 21 0,21-1 16,-21 1-16,-21 0 0,21 0 0,-21 42 31,-21 0-31,0 0 16,0 1-16,0-1 0,0 0 0,-1 21 15,1-21-15,0 22 0,21-22 16,0 21-16,-21-21 0,21 22 0,0-22 16,0 21-16,0-21 0,0 1 15,21-1-15,0 0 0,0-21 16,1 21-16,-1-21 0,42 0 16,-42 0-16,22 0 0,-1-21 0,-21 21 15,22-21-15,-22 0 0,21-22 16,-21 22-16,22 0 0,-22-21 0,42-22 15,-42 43-15,1-21 0,-22 20 16,0 1-16,0 0 0,0 0 16,-22 42-1,22 0 1,-21 0-16,21 1 0,0-1 0,-21 21 16,21-21-16,0 0 0,0 22 0,-21-22 15,21 0-15,0 0 16,0 0-16,0 1 0,0-1 15,21-42 17,0-1-32,-21 1 0,0 0 0,21 0 15</inkml:trace>
  <inkml:trace contextRef="#ctx0" brushRef="#br0" timeOffset="53056.02">16319 6011 0,'0'0'0,"0"-21"0,-21 0 0,0 21 15,0-21-15,0 21 16,0 0-16,-1 0 16,22 21 15,22-21-31,20 0 16,-21 0-16,0 0 15,22 0-15</inkml:trace>
  <inkml:trace contextRef="#ctx0" brushRef="#br0" timeOffset="53812.58">16976 5757 0,'0'0'15,"0"-21"-15,0 0 16,0 42 15,-22 0-31,1 1 0,0 20 16,21-21-16,-21 21 0,0 1 0,21-1 15,-21 0-15,-1 22 0,1-22 16,0 1-16,21-1 0,-21 0 0,0 1 16,21-1-16,-21 0 0,21 1 15,0-1-15,0-21 0,0 21 0,21-20 16,0-1-16,0-21 0,0 21 0,0-21 16,22 0-16,-22 0 0,0 0 15,21-21-15,-20 21 0,20-21 0,0-1 16,-21 1-16,22-21 0,-22 21 15,21-22-15,-21 22 0,1 0 16,20-21-16,0-22 0,-42 43 16,0 0-16,21 0 0,-21 0 15,-21 21 1,21 21-16,-21 0 16,0 0-16,21 0 0,-21 0 15,21 1-15,0-1 0,0 21 0,-21-21 16,21 0-16,0 1 0,0-1 0,0 0 15,21 0-15,0 0 0,0 0 16,0-21-16,0 0 0,22 0 0,-22 0 16,21 0-16,1 0 0,-22 0 15,21 0-15,-21-21 0,22 0 16,-22-21-16,0 21 0,0-1 0,0-20 16,0 21-16,1-21 0,-1 20 15,0-20-15,-21 21 0,0 0 0,21-22 16,-21 22-16,0 0 0,0 42 31,-21 0-31,0 1 0,0-1 16,21 21-16,-22 0 0,1 1 0,0 20 15,0-20-15,0 20 16,0 1-16,-1-1 0,22 1 0,-21-1 16,21 1-16,-21 41 15,0-41-15,21-1 0,0 22 0,0 42 16,0-63-16,0-1 0,0 64 15,-21-63-15,21-22 0,-21 0 16,21 1-16,-22-1 0,1-21 16,0 21-16,0-42 0,21 22 0,-42-22 15,20 0-15,1 0 16,21-43-16,0 22 0,0-21 16,0 21-16,0-22 0,0-20 15,0 20-15,0-20 0</inkml:trace>
  <inkml:trace contextRef="#ctx0" brushRef="#br0" timeOffset="54003.47">16827 6202 0,'0'0'0,"0"-21"31,0 0-31,0-1 0,22 22 15,-1 0-15,0 0 0,0-21 16,21 21-16,-20 0 0,20 0 0,0-21 16,1 21-16,20 0 15</inkml:trace>
  <inkml:trace contextRef="#ctx0" brushRef="#br0" timeOffset="54829.01">18965 5969 0,'-21'-42'31,"0"42"-31,0 0 16,0 0-16,-1 21 15,22 0-15,-21-21 0,0 21 0,21 22 16,-21-22-16,21 0 0,-21 0 0,21 21 16,-21-20-16,21-1 0,0 0 15,0 21-15,0-21 0,0 1 0,0-1 16,0 0-16,21 0 16,0-21-16,0 0 0,0 0 0,0 0 15,1 0-15,-1 0 0,21 0 0,-21-21 16,0 21-16,1-21 0,20 0 15,-21-1-15,0 1 0,0 21 16,-21-21-16,0-21 0,0 21 0,0-1 16,0-20-16,-21 21 0,21 0 15,-21-22-15,0 22 0,0-21 0,0 21 16,-1 0-16,1-1 0,0 1 16,21 0-16,21 21 31,0 0-31,1 0 0,-1-21 0,21 21 15,0 0-15,1 0 0,-1 0 16,0 0-16,1-21 0,-1 21 0,0 0 16,1 0-16,-22 0 0,0 0 0,0 0 15,-21 21 1,0 0-16,0 0 0,0 0 16,0 22-16,-21-22 0,0 0 0,0 0 15,0 22-15,-1-22 0,1 21 16,21 0-16,-21 1 0,0-1 15,21 0-15,-21 1 0,21 20 0,0 1 16,0-1-16,0 1 0,-21-1 0,21 22 16,0-22-16,0 1 0,0 84 15,0-63-15,-22-1 0,22-20 16,0 21-16,-21-1 0,21-20 16,0 20-16,0-20 0,0 21 0,0-22 15,0 1-15,0-22 0,-21 21 0,21-20 16,-21-1-16,0 0 0,0 1 15,-1-43-15,1 0 0,0 0 16,0 0-16,0-21 0,0-1 16,-1-20-16,1 21 0,-21-21 15,0-1-15,20 1 0,-20 0 0,0-22 16,-1 22-16,22-22 0,-21 22 0,21-22 16,21 22-16,0-21 0,0-1 15,0 1-15,0-1 0,42 1 16,22-86-16,-22 86 0</inkml:trace>
  <inkml:trace contextRef="#ctx0" brushRef="#br0" timeOffset="55110.84">20299 5673 0,'0'0'0,"0"-21"0,0-1 16,0 1-16,0 0 0,0 42 31,0 0-31,0 1 0,0 20 16,-21 0-16,21 1 0,-22 20 15,1-21-15,21 1 0,-21 20 0,0-20 16,0-1-16,21 0 0,-21 1 0,-1-1 16,22-21-16,0 21 0,-21-20 15,0 20-15,21-21 0,0-42 47,21 0-47,0 0 0,1-1 0</inkml:trace>
  <inkml:trace contextRef="#ctx0" brushRef="#br0" timeOffset="55761.47">20680 5588 0,'0'0'0,"0"21"31,0 0-31,-21 22 0,21-1 16,-22 0-16,1 1 0,0-1 16,21 0-16,-21 1 0,0-1 0,0 22 15,21-43-15,0 21 0,-22 0 0,22 1 16,-21-22-16,21 0 0,0 0 16,0 0-16,0 1 0,0-1 15,0-42 16,0-1-31,21 1 16,1-21-16,-1 21 0,0 0 16,0-22-16,21 22 0,43-85 15,-64 85-15,0 21 16,1 0-16,-1 0 16,-21 21-16,0 0 15,0 22-15,0-22 0,0 0 16,0 0-16,0 0 0,0 1 0,21-1 15,-21 0-15,21 0 0,0 0 16,0 0-16,1-21 0,-1 0 16,0 0-16,21 0 0,-21 0 15,1 0-15,20 0 0,-21 0 16,21 0-16,1 0 0,-22-21 0,0 0 16,43-21-16,-43-1 0,0 22 15,0-21-15,0 0 0,0 20 16,-21-20-16,0 21 0,0-21 0,0 20 15,0 1-15,-21 21 16,0 21-16,0 22 16,0-22-16,0 0 0,-1 21 15,1 1-15,21-22 0,0 21 16,0-21-16,0 1 0,0 41 16,0-42-16,0 0 0,0 1 0,21-22 15,1 21-15,20-21 0,-21 0 16,0 0-16,22 0 0,-1 0 0,0 0 15,1 0-15,-1-21 0,-21 21 0,21-22 16,-20 1-16,-1 0 0,0 0 16,0 0-16,0-22 0,-21 22 0,0-21 15</inkml:trace>
  <inkml:trace contextRef="#ctx0" brushRef="#br0" timeOffset="55987.34">19939 6117 0,'0'0'0,"-21"21"15,21 1-15,21-22 16,0 0-16,21 0 16,-20 0-16,20 0 0,0-22 0,1 22 15,20-21-15,-21 0 0,22 21 16,-1-21-16,1 0 0,-1 21 0,1-21 15,-22 21-15,1 0 0,-22 0 16,0 0-16</inkml:trace>
  <inkml:trace contextRef="#ctx0" brushRef="#br0" timeOffset="57311.3">8340 8255 0,'0'0'0,"0"-21"0,-22 21 15,44 0 32,-1 21-47,0-21 0,0 0 16,0 0-16,0 0 0,22 0 0,-1 0 15,0 0-15,1-21 0,-1 21 16,22-21-16,-22 0 0,21-1 0,-20 1 16,20 0-16,22-21 15,-64-1-15,43 1 16,-64 0-16,0 21 0,0-1 0,0-20 16,0 21-16,0 0 0,0 0 15,0-1-15,0 1 0,0 0 0,0 0 16,-22 0-16,1 21 0,0 0 31,0 21-31,0 21 0,21 1 0,-21-1 16,-1 0-16,1 22 0,0-1 15,0 22-15,0-22 0,0 22 0,-1-21 16,22 20-16,-21-20 0,0 20 0,0-20 16,0 21-16,21-1 0,-21 1 15,-1 0-15,22-22 0,-21 22 16,21-22-16,0 1 0,0-1 0,-21 1 15,21-1-15,0 1 0,0-22 16,0 0-16,0 1 0,0-1 0,0-21 16,21 0-16,0-21 0,1 0 0,-1 0 15,0 0-15,21 0 0,-21-21 16,22-21-16,-1 21 0,0-22 16,-20 1-16,20 0 0,43-43 15,-64 22-15,21 20 0,-21-20 0,0-1 16,1 1-16,-22-22 0,0-42 15,0 64-15,-22-1 0,1 1 0,0 20 16,-21-20-16,-1 20 0,1 1 16,0 21-16,21 0 0,-22-22 0,1 43 15,0-21-15,-1 0 0,22 21 16,0 0-16,42 0 31,0 0-31,22 0 0,-1 0 16,-21-21-16,43 21 0,-22-21 15,0 21-15,1-21 0,-1 21 0,0-22 16,1 1-16,-1 0 0,0 0 16,1 0-16,-1 0 0,-21-1 0,21-20 15,-20 21-15,-1 0 0,-21 0 16,0-1-16,0 1 16,-21 21-1,-1 21 1,1 1-16,21-1 0,0 0 15,0 21-15,0-21 0,0 22 0,0-22 16,0 21-16,0-21 0,0 1 16,0 20-16,0-21 0,0 0 0,0 22 15,0-22 1,21-21-16,1 0 0,-1 0 16,0 0-16,0 0 0,21 0 0,-20 0 15</inkml:trace>
  <inkml:trace contextRef="#ctx0" brushRef="#br0" timeOffset="58783.12">10499 8107 0,'0'0'0,"0"-21"0,0 0 16,0-22-16,0 22 0,0-21 16,0 21-16,-22-1 15,1 1-15,0 0 0,-21 21 16,21 0-16,-1 0 0,1 0 15,0 0-15,0 0 0,-43 42 16,43-20-16,0-1 0,0 21 16,0 0-16,0 1 0,-1-1 0,1 0 15,21 1-15,0-1 0,0-21 16,0 43-16,0-22 0,0-21 16,0 0-16,0 1 0,21-1 15,22-21-15,-1 0 0,-21 0 16,0 0-16,1 0 0,20 0 0,-21-21 15,0-1-15,0 22 0,1-21 16,-1-21-16,0 21 0,0 0 0,0-22 16,0 22-16,1-64 0,-1 43 15,-21 0-15,21-1 16,-21 1-16,21 0 0,-21 21 0,0-1 16,0 1-16,0 42 31,0 1-31,0 20 0,0-21 15,0 21-15,-21-20 0,21 20 0,0 0 16,0 1-16,0-22 0,0 21 16,0 0-16,0-20 0,0-1 0,0 42 15,21-42-15,0 1 16,0-22-16,1 21 0,-1-21 0,0 0 16,21 0-16,-21 0 0,22 0 15,20-21-15,-42 21 16,43-43-16,-22 1 15,-21 21-15,22-22 0,-22 1 0,0 0 16,21-1-16,-20 1 0,-22-21 16,21 20-16,21-41 0,-42 41 15,0 1-15,21 21 0,-21-22 0,0 22 16,0 0-16,0 0 16,0 42-1,-21 0-15,0 0 0,21 1 16,-21 20-16,21-21 0,-21 21 15,-1 1-15,22-1 0,0 0 0,0 1 16,-21-1-16,21 0 0,0 1 16,0-1-16,0-21 0,0 22 15,0-22-15,0 0 0,0 0 0,0 0 16,21 0-16,1-21 0,-1 0 16,0 0-16,0 0 0,0 0 15,0 0-15,1 0 0,-1-21 0,0 21 16,42-42-16,-41 21 0,-1-22 15,0 22-15,-21-21 0,21 21 16,0-22-16,0-20 0,-21 21 16,22-1-16,-22 22 0,21 0 15,-21 0-15,0 42 32,0 0-32,0 21 15,0-20-15,0 20 0,0-21 0,-21 21 16,21-20-16,0 20 0,0-21 0,0 21 15,0-20-15,0-1 0,0 0 16,0 0-16,0 0 0,0 0 0,21 1 16,0-22-16,0 0 15,0 0-15,0 0 16,1 0-16,-1-22 0,0 1 0,0 0 16,0 21-16,22-21 0,-22-21 0,-21 20 15,21 1-15,0-21 16,0 21-16,-21-22 0,0 22 0,0-21 15,0 21-15,21 0 0,-21 42 32,0 0-32,0 21 0,0-21 15,0 1-15,-21 20 0,21-21 16,0 21-16,0-20 0,0 20 0,0-21 16,0 0-16,0 0 0,0 1 0,0-1 15,21-21-15,1 21 0,-1-21 16,0 0-16,0 0 15,0 0-15,0 0 16,-21-21-16,22 0 0,-22-1 16,21 1-16,0 0 0,0 0 15,0-21-15,0 20 0,22-20 0,-22 0 16,21 21-16,1-22 0,-1 22 16,-21 0-16,21 0 0,-20 0 15,-1 21-15,21 0 0,-21 0 0,0 21 16,-21 0-16,0 0 0,0 0 15,0 22-15,0-22 0,0 21 0,0-21 16,0 0-16,0 22 0,0-22 0,0 0 16,-42 21-1,42-20-15,-21-22 16,21-22 15,0 1-31,21 0 16,-21 0-16,21-21 0,0 20 0,-21 1 15,22-21-15,-1 21 0,0-22 16,-21 22-16,21-21 0,0 21 0,0 0 16,1-1-16,-1 1 0,0 0 15,0 21-15,0 0 0,0 0 0,22 0 16,-22 0-16</inkml:trace>
  <inkml:trace contextRef="#ctx0" brushRef="#br0" timeOffset="59128.3">12848 8213 0,'21'0'0,"-42"0"0,42 21 0,0-21 16,1 0-16,-1 0 15,0 0-15,0-21 0,0 21 16,0-21-16,1-1 0,-22 1 0,21 0 16,21-42-1,-21 41-15,-21 1 0,0 0 0,0 0 16,0 0-16,0 0 0,-21 21 15,0 0 1,-43 21-16,43 0 16,0 0-16,0 21 0,0 1 0,-22-22 15,22 21-15,21 1 0,-21-22 16,21 21-16,-21-21 0,21 0 0,0 22 16,0-1-16,21-21 15,21 0-15,-20 1 0,-1-22 16,42 0-16,-20 0 0,-22 0 15,21 0-15,0 0 0,1-22 16,20 1-16,-20 0 0,-22 0 16,21-21-16,0-1 0</inkml:trace>
  <inkml:trace contextRef="#ctx0" brushRef="#br0" timeOffset="59409.18">11007 7895 0,'0'0'0,"-43"0"0,22 0 0,0 0 0,42 0 31,0 0-31,22 0 0,-22 0 15,21 0-15,22 0 0,-22 0 0,21 0 16,-20 0-16,20-21 0,1 21 16,-22 0-16,64-21 15,-43 21-15,-20-21 0,-1 21 0,-21-21 0,22 21 16,-1-22-16,0 22 0</inkml:trace>
  <inkml:trace contextRef="#ctx0" brushRef="#br0" timeOffset="59907.76">13822 7430 0,'0'0'0,"-21"0"15,-1-64 1,22 43-16,22 0 16,20 21-16,-21 0 0,21 0 15,1 0-15,-1 0 0,22 0 16,-22 0-16,21 21 0,1 0 0,-22 21 15,1 1-15,-1-1 0,0 0 0,1 22 16,-22-22-16,0 22 0,0-1 16,-21 1-16,0-1 0,0 1 0,-21-1 15,0 1-15,-22-1 0,22 1 16,-21-22-16,0 22 0,-1-22 0,-20 0 16,20-21-16,1 22 0,0-22 15,-1 0-15,22 0 0,-21 0 0,21 1 16,-22-22-16,22 21 0,0-21 15,0 0-15,0 0 16,21-21 0,0-1-1,0 1 1,21 0-16,0 21 0,0-21 0</inkml:trace>
  <inkml:trace contextRef="#ctx0" brushRef="#br0" timeOffset="60083.67">14118 8636 0,'0'0'0,"0"21"16,-21-21 30</inkml:trace>
  <inkml:trace contextRef="#ctx0" brushRef="#br0" timeOffset="62799.44">952 10456 0,'0'0'0,"0"-42"16,-21 0-16,21 21 0,-21-22 15,21 22-15,-21 0 0,21 0 0,0 0 16,0 42 15,0 21-31,0-21 0,0 0 16,0 22-16,0-22 0,0 21 16,21-21-16,-21 22 0,42-1 15,-20-21-15,-1 0 0,0-21 16,21 0-16,-21 0 0,1 0 0,20 0 15,-21 0-15,21 0 0,-20-42 16,20 21-16,-21 0 0,43-43 16,-43 22-16,0 0 15,0 20-15,-21-20 0,0 21 0,0-21 16,0 20-16,0 1 0,0 0 16,0 0-16,-21 0 0,0 0 0,21-1 15,-21 22-15,-1 22 16,22-1-16,-21 21 15,21-21-15,-21 22 0,21 20 16,0-21-16,0 22 0,0-1 0,0 1 16,0-1-16,0 1 0,0-22 15,0 22-15,0-1 0,21-20 16,-21-1-16,21 0 0,-21-21 16,22 22-16,-22-22 0,0 21 0,0-21 15,0 1-15,0-1 16,-22-21-16,-20 0 15,21 0-15,0 0 0,-22 0 16,1-21-16,21 21 0,-21-22 0,20 1 16,-20 21-16,21-21 0,-21 0 15,20 21-15,1 0 0,0-21 16,42 42 15,0-21-31,1 0 0,-1 21 16,21-21-16,0 0 0,1 0 15,-1 0-15,22 0 0,-22 0 16,21 0-16,1 0 0,-22-21 0,22 0 16,-1 0-16,-20-1 0,-1 1 15,0 0-15,1 0 0,-1 0 0,-21-22 16,21-20 0,-42 42-16,0-22 0,0 22 0,0-21 15,0 0-15,0 20 0,0-20 16,0 21-16,0 0 0,-21 21 15,21 21 1,0 0-16,0 21 0,0-20 0,0-1 16,0 21-16,0 0 15,0-20-15,0 20 0,0-21 0,0 21 16,-21-20-16,21-1 0,0 21 16,0-21-16,0 0 0,0 1 15,0-44 16,0 1-31,0 0 16,0 0-16,0 0 0,0-22 16,0 1-16,21 0 0,0-1 0,22-20 15,-22 21-15,21-1 0,-21 1 16,22 0-16,-1 20 0,0 1 16,1 21-16,20 0 0,-20 0 15,-1 21-15,-21 1 0,21 20 0,-20-21 16,-1 21-16,-21 1 0,0-1 15,0 0-15,0 1 0,0-1 0,-21-21 16,21 22-16,-22-22 0,1 21 0,0-21 16,0 0-16,21 1 0,0-1 15,21-21 17,0-21-32,0-1 0</inkml:trace>
  <inkml:trace contextRef="#ctx0" brushRef="#br0" timeOffset="63072.9">3492 10202 0,'0'-21'15,"-21"42"-15,0 1 16,0 20-16,21-21 15,-21 21-15,21 1 0,0 20 0,-21-20 16,21-1-16,-22 0 16,22 22-16,0-22 0,-21 0 0,21-20 15,0 20-15,0 0 0,0-21 0,-21 1 16,21-1-16,0 0 0,0 0 16,0 0-16,-21-21 15,21-21 1</inkml:trace>
  <inkml:trace contextRef="#ctx0" brushRef="#br0" timeOffset="63639.75">2963 10668 0,'0'0'0,"0"-21"32,21 21-32,1-21 15,20 21-15,-21 0 0,21 0 0,1-21 16,20 21-16,-20-22 0,20 1 15,1 0-15,-1 21 0,64-63 16,-63 41-16,-22 1 0,21 0 0,-20-21 16,-22 21-16,21-1 0,-21 1 15,1-21-15,-22 21 0,0 0 0,0-22 16,0 22 0,-22 21-16,1 0 15,21 21-15,0 0 16,-21 22-16,21-22 0,0 21 15,0 1-15,0-1 0,0 0 0,-21 1 16,21-1-16,0 0 0,0 1 16,0-1-16,0-21 0,0 21 0,0-20 15,0 20-15,-21-21 0,21 0 16,0 0-16,-21-21 16,21-21-1,0 0 1,0 0-16,0 0 0,21-22 15,0 22-15,0-21 0,0 21 0,0-22 16,1 1-16,20 0 0,-21 21 16,21-22-16,1 22 0,-22 0 15,21 21-15,-21 0 0,1 0 0,-1 21 16,0 21-16,0-20 0,0-1 16,-21 21-16,0 0 0,0-20 0,0 20 15,0-21-15,0 21 0,0-20 0,0-1 16,-21 21-16,0-21 0,0 0 15,21 1-15,21-22 47,-21-22-47,21 1 0</inkml:trace>
  <inkml:trace contextRef="#ctx0" brushRef="#br0" timeOffset="63846.73">4720 10351 0,'0'0'0,"0"21"16,0 0 0,0 0-16,-21 0 0,0 0 0,0 1 15,-1 20-15,22-21 0,-21 21 0,0-20 16,21-1-16,0 0 0,0 21 16,-21-21-16,21 1 0,-21-22 0,21 42 15,0-21-15</inkml:trace>
  <inkml:trace contextRef="#ctx0" brushRef="#br0" timeOffset="64019.04">4741 10245 0,'0'-21'0,"0"42"0,-21-64 16,21 22-16,-21 21 0,21-21 15,21 21 32,0 0-47,0 0 16</inkml:trace>
  <inkml:trace contextRef="#ctx0" brushRef="#br0" timeOffset="64431.89">5567 10372 0,'0'0'0,"-21"0"0,-1-21 0,22-1 16,-21 1-16,0 0 0,0 0 16,0 21-16,0 0 15,-1 0-15,-20 0 0,21 0 16,0 0-16,0 0 0,-1 0 0,-20 0 15,21 21-15,0 0 0,21 0 16,0 1-16,0-1 16,0 0-16,0 0 0,21-21 15,0 21-15,0 0 0,0 1 0,22-22 16,-1 21-16,-21 0 0,64 21 16,-64-21-16,0 1 0,22-22 15,-43 21-15,0 0 0,0 0 16,0 0-16,0 0 15,-22 1-15,1-22 0,0 21 0,-21-21 16,-1 0-16,-41 21 0,41-21 16,1 0-16,0 0 0,-1 0 15,1 0-15,21 0 0,0 0 0,0 0 16,-1 0-16,22-21 16,0 0-16,22 21 0,-1-22 15,0 1-15</inkml:trace>
  <inkml:trace contextRef="#ctx0" brushRef="#br0" timeOffset="65276.1">7726 10224 0,'0'0'16,"0"-22"-16,21 1 0,0-42 15,-21 42-15,0-1 0,0 1 16,21 0-16,-21 0 0,0 0 0,21 21 15,-21 21-15,0 0 16,0 0-16,0 0 0,0 22 16,-21-1-16,0 0 0,0 1 0,-21 20 15,20-20-15,1 20 0,-21-21 16,21 22-16,-22-22 0,22 1 0,0-1 16,0-21-16,0 21 0,0-20 0,-1-1 15,1-21 1,21-21-1,0-1-15,0 1 16,21-21-16,1 21 0,-1-22 16,0 1-16,0 21 0,-21-21 0,21-1 15,0 1-15,1 0 0,-22 20 0,0 1 16,21 0-16,0 21 16,-21 21-1,0 0-15,0 1 0,0-1 0,0 21 16,0-21-16,0 22 0,0-1 15,21-21-15,-21 21 0,21-20 0,0-1 16,-21 21-16,22-21 0,-1 0 0,0-21 16,21 22-16,-21-22 15,1 0-15,20 0 0,0 0 0,-21 0 16,22 0-16,-1 0 0,0-22 0,1 1 16,-22 0-16,21 0 0,-21-21 15,43-22-15,-64 22 0,21-1 16,-21-62-16,0 62 0,0 1 15,0 0-15,-21-22 0,0 22 16,-22-1-16,1 1 0,0 0 16,-1-1-16,-20 1 0,21 21 0,-22 0 15,-84 21-15,106 0 16,-1 21-16,-20 42 16,42-41-16,21 20 0,0-21 15,0 21-15,0 1 0,0-22 0,21 21 16,21 1-16,-21-1 0,22-21 0,-1 21 15,0 1-15,1-22 0,-1 0 16,0 0-16,22 0 0,-22 1 0,43-22 16,-43 0-16,0 0 0,-20 0 15,20 0-15,-21 0 0,21-22 16</inkml:trace>
  <inkml:trace contextRef="#ctx0" brushRef="#br0" timeOffset="65635.52">8382 10393 0,'-21'-21'16,"0"21"-16,21-21 0,0-1 16,0 1-1,0 0-15,0 0 0,21 0 16,0 21-16,0 0 16,21 0-16,-20 0 0,-1 0 15,0 0-15,0 0 0,0 0 16,0 0-16,1 21 0,-1 0 0,0 0 15,0 22-15,0-22 0,-21 21 16,0 0-16,0-20 0,0-1 0,0 21 16,0-21-16,0 0 0,-21 1 15,0-1-15,0-21 16,21-21 0,0-1-1,0 1-15,0 0 0,0 0 16,21-21-16,-21 20 0,21 1 0,0-21 15,22-22-15,-22 43 0,0 0 16,0 0-16,0 0 0,22 0 16,20-22-16,-21 22 15,1 21-15,-1 0 0</inkml:trace>
  <inkml:trace contextRef="#ctx0" brushRef="#br0" timeOffset="66471.96">9567 10202 0,'-21'-21'32,"0"21"-32,21-21 0,-42 0 15,20 21-15,1 0 16,0 0-16,0 0 0,0 0 0,0 0 16,-1 0-16,-20 0 0,21 0 0,0 21 15,0 0-15,-1 0 0,-20 1 16,21-1-16,0 21 0,0-21 15,-1 22-15,22 20 0,-21-21 16,21 1-16,0-22 0,0 0 16,0 0-16,21 22 0,-21-22 15,22-21-15,-1 0 0,0 0 0,0 0 16,0 0-16,22 0 16,-22 0-16,0-21 0,0-1 0,21 1 15,-20 0-15,-1-21 0,21-1 16,-21 1-16,0 0 0,1 21 0,-1-22 15,-21 22-15,0-21 0,0-1 16,0 22-16,0 0 0,0 0 0,-21 42 47,21 0-47,-22 0 0,22 1 0,0-1 16,0 0-16,0 21 0,0-21 15,0 22-15,0-22 0,0 21 0,22-21 16,-1 1-16,0-1 0,0 0 0,21 0 15,22 0-15,-22-21 0,22 0 16,-22 0-16,0 0 0,22 0 16,-22 0-16,22 0 0,-22-21 0,22 0 15,-22 0-15,0 0 0,1-1 16,-22-20-16,21 21 0,-42-21 16,21 20-16,-21-20 0,0-21 15,0 41-15,0-20 0,-21 21 0,0 0 16,0 0-16,0-1 0,-22 22 15,1 0-15,0 0 0,20 0 0,-20 0 16,0 22-16,-1-1 0,22 0 0,0 0 16,0 0-16,0 22 0,0-22 15,21 21-15,0-21 0,0 0 0,0 22 16,21-22-16,-21 0 0,42 0 0,-21 22 16,0-22-16,22 0 0,-22 0 15,21-21-15,-21 21 0,22 0 16,-22 22-16,42-1 0,-41-21 15,-1 22-15,-21-22 0,0 21 16,21-21-16,-21 22 0,0-22 0,0 21 16,-64 85-16,22-106 15,0 22-15,-1-1 0,1-21 0,-21 0 16,20 0-16,-20 1 0,-1-1 16,1 0-16,-43-21 15,42 0-15,22 0 0,-21 0 0,-1 0 16,43 0-16,0-21 0,21-22 15,-21 22-15,21-21 0,0 21 0</inkml:trace>
  <inkml:trace contextRef="#ctx0" brushRef="#br0" timeOffset="67142.75">11155 9970 0,'0'0'0,"0"-22"0,0 1 15,0 0-15,-21 21 16,-1 0-16,1 0 16,0 0-16,0 0 0,0 0 0,0 21 15,-22-21-15,22 21 0,0 1 0,0-22 16,0 21-16,-1-21 0,22 21 16,0 0-16,22-21 15,-1 0 1,21 0-16,-21 0 0,0 0 15,22 0-15,-22 0 0,21 0 0,-21 0 16,22 0-16,-22 0 0,0 0 0,-21 21 16,0 0-1,-21-21-15,0 22 0,-22-1 16,22-21-16,-21 21 0,0 0 16,20-21-16,-20 21 0,21-21 0,-21 21 15,20 1-15,1-22 0,42 0 31,1 0-15,-1 0-16,0 0 0,0 0 0,21 0 16,-20 0-16,-1 0 0,0 0 15,0 0-15,0 0 0,0 0 16,1 0-16,-1 21 0,-21 0 16,0 0-16,0 0 0,0 0 0,-21 22 15,-1-22-15,1 21 0,0-21 16,0 22-16,21-22 0,-21 21 0,0-21 15,21 22-15,-22-22 0,22 0 0,0 0 16,0 0-16,0 1 0,22-22 31,-1 0-31,0-22 0,21 1 0</inkml:trace>
  <inkml:trace contextRef="#ctx0" brushRef="#br0" timeOffset="67804.02">11938 9758 0,'0'0'0,"-21"21"31,0 21-31,21-20 0,-22 20 0,1 0 16,21 1-16,-21-1 0,0 0 0,0 1 15,0-1-15,-1 0 16,1 1-16,0-1 0,0 0 0,0 1 15,-22 41-15,22-63 16,21 1-16,-21-22 0,21-22 31,0 1-31,0-21 0,0 21 16,21 0-16,0-22 0,1 1 16,-22 21-16,21-22 0,0 22 15,-21-21-15,21 0 0,0-22 16,0 64-16,1 0 0,-1 0 15,-21 21 1,0 0-16,0 1 0,0 20 0,0-21 16,0 21-16,0-20 15,21 20-15,0-21 0,-21 21 0,42 22 16,-20-43-16,-1 0 0,0 0 16,21-21-16,-21 22 0,22-22 15,-1 0-15,-21 0 0,22 0 0,-1-22 16,0 22-16,1-21 0,-22 0 0,21 0 15,22-43-15,-43 22 0,0 21 16,0-21-16,0-1 16,-21 1-16,0 0 0,0-22 0,0 22 0,0-22 15,-21-42-15,0 43 0,-21 21 16,-22-43 0,22 64-16,-1 21 0,-41 0 15,20 0-15,22 21 0,0 0 16,-1 0-16,1 22 0,21-1 0,0-21 15,-1 21-15,1 1 0,21-1 0,0 0 16,0-20-16,0 20 0,21-21 16,1 21-16,-1-20 0,0-1 0,42 21 15,-20-42-15,-1 21 0,43-21 16,-43 0-16,0 0 0,1 0 16,-1 0-16,-21 0 0,22 0 15</inkml:trace>
  <inkml:trace contextRef="#ctx0" brushRef="#br0" timeOffset="68166.75">12615 10139 0,'0'0'0,"-21"-42"15,21 20-15,-21 22 0,21-21 16,0 0-16,0 0 16,0 0-16,21 21 15,0 0-15,0-21 0,1 21 0,-1-22 16,21 22-16,-21 0 0,22 0 15,-1 22-15,0-22 0,1 21 0,-1 0 16,-21 0-16,21 0 0,-20 0 0,-1 1 16,-21 20-16,0-21 0,0 0 15,0 0-15,0 1 0,-21-1 16,-1 0-16,1 0 0,0 0 0,0 0 16,-43-21-16,43 22 0,0-22 15,0 0-15,0 0 0,0-22 16,21 1-16,0 0 15,0 0-15,0 0 0,0 0 0,21-1 16,0 1-16,0 0 0,21-21 16,-20 21-16,20-1 0,0 1 15,1 0-15,105-64 0,-106 64 16,22 21-16,-22-21 16,0 0-16</inkml:trace>
  <inkml:trace contextRef="#ctx0" brushRef="#br0" timeOffset="68750.96">13737 9864 0,'-42'63'32,"21"-42"-32,-1 1 0,1-1 0,0 0 15,-21 21-15,21-21 0,-1 1 16,22-1-16,-21 21 0,21-21 0,0 22 16,0-22-16,0 0 0,0 21 15,21-42 1,1 21-16,-1-21 0,0 0 15,0 0-15,0 0 0,0 0 0,1-21 16,-1 0-16,0 21 0,0-21 0,-21 0 16,21 0-16,-21-1 0,21 1 15,-21 0-15,0-21 0,0 21 16,0-1-16,-21 1 0,0 0 0,0 0 16,0 0-16,0 21 0,-1-21 15,-20-1-15,21 22 0,0 0 0,42 0 47,0 0-47,21-21 0,-20 21 0,20 0 16,0-21-16,1 21 0,62-21 15,-62 21-15,20-21 16,1 21-16,-22 0 0,0 0 0,1 0 16,-1 0-16,-21 0 0,0 0 0,1 0 15,-22 21-15,0 0 16,0 0-16,-22 0 0,1 1 15,0-1-15,0 21 0,0-21 0,0 22 16,-1-1-16,1 0 0,21 1 16,-42 126-16,21-106 15,0 128 1,-1-106-16,1-22 0,21 1 0,0-1 16,-21 1-16,21-22 0,-21 21 15,21-20-15,-21-1 0,21 0 16,0-20-16,0-1 0,0 0 0,0 0 0,0-42 15,0 0 1,0 0-16,0-22 0,0 22 0,21-21 16,0-1-16,0-20 0</inkml:trace>
  <inkml:trace contextRef="#ctx0" brushRef="#br0" timeOffset="69011.75">14203 10033 0,'0'-42'16,"0"84"-16,0-127 0,0 64 0,0 0 15,0 0-15,21 0 0,0 0 16,0-1-16,0 1 0,22 0 0,-22 0 16,21 21-16,1 0 0,-1 0 0,-21 0 15,21 0-15,1 0 0,-22 21 16,0 0-16,0 22 0,0-22 0,-21 0 16,0 21-16,0-21 0,0 22 0,-21-22 15,-21 21-15,21-21 0,-22 1 16,1-1-16,0 0 0,-1 0 15,1 0-15,0-21 0,21 21 0,-22 1 0,22-22 16,0 0-16,63 0 31,-21-22-31,1 1 0</inkml:trace>
  <inkml:trace contextRef="#ctx0" brushRef="#br0" timeOffset="69259.78">15134 9525 0,'0'0'0,"0"-21"0,-21 21 16,0 0-1,0 0-15,-1 21 0,1 0 0,-21 22 16,21-1-16,0 0 0,-1 1 16,1-1-16,0 0 0,0 1 15,0-1-15,21 0 0,0 1 0,0-1 16,0-21-16,0 21 0,0-20 0,0-1 15,0 0-15,0 0 0,21 0 16,0 0-16,0-21 0,0 0 0,1 0 16,20 0-16,-21 0 0,0 0 0,22 0 15,-22 0-15</inkml:trace>
  <inkml:trace contextRef="#ctx0" brushRef="#br0" timeOffset="69519.75">15409 9589 0,'0'0'0,"0"-22"0,0-20 0,21 21 16,1 0-16,-1 0 16,0 21-16,0 0 0,0 0 0,0 0 15,1 21-15,20 0 0,-21 21 16,0-21-16,0 22 0,1-1 16,-22 0-16,0 1 0,0-1 15,0 22-15,0-22 0,0 0 0,0 1 16,-22-22-16,22 21 0,-21 0 0,0-20 15,-21-1-15,21 0 0,-1 0 16,1 0-16,0 0 0,0-21 16,21 22-16,-21-22 0,0 0 15,-1 0-15,22-22 16</inkml:trace>
  <inkml:trace contextRef="#ctx0" brushRef="#br0" timeOffset="71031.64">17357 9694 0,'0'0'0,"21"-21"0,0 21 15,21-21-15,-21 0 16,-21 0-16,22 0 0,-22-1 16,0 1-16,0 0 0,0 0 15,0 0-15,-22 0 0,22-1 0,-21 1 16,-21-21 0,21 21-16,0 21 0,-1-21 0,1 21 15,0 0-15,0 0 0,-21 0 0,20 0 16,1 0-16,-42 42 15,20-21-15,22 21 0,-21-20 0,21 20 16,0 0-16,21 1 0,0-1 0,-22 0 16,22 1-16,0-22 0,0 21 15,0-21-15,22 22 0,-22-22 0,21 0 16,0-21-16,21 21 0,-21-21 16,1 0-16,20 0 0,-21 0 0,21 0 15,-20 0-15,20-21 0,-21 21 0,21-21 16,-20 0-16,20-1 15,-21 1-15,21-42 0,-20 20 16,-1 1-16,-21 0 0,21-1 0,-21 1 16,21 21-16,-21-21 0,21-1 15,-21 1-15,0 21 0,0 0 0,0-1 16,0 1-16,0 42 16,0 1-1,0 20-15,0-21 0,0 21 0,0-20 16,0 20-16,0 0 0,0 1 15,0-1-15,0 0 0,0 1 0,0-1 16,21-21-16,1 21 0,-1-20 16,0-1-16,0 0 0,0 0 0,0-21 15,1 0-15,-1 0 0,0 0 16,21 0-16,-21 0 0,22 0 0,-22-21 16,21 21-16,-21-21 0,1-22 0,20 22 15,-21 0-15,21-21 0,-20 21 16,-1-22-16,0 1 0,0 0 0,0-1 15,0-41-15,-21 41 0,22 1 16,-22 0-16,0-1 0,0 22 16,0-21-16,0 21 0,0-1 0,0 1 15,-22 42 1,1 1 0,21-1-16,-21 21 0,0-21 0,0 22 15,21-1-15,0 0 0,-21 22 16,21-22-16,0 0 0,0 64 15,0-63-15,0-1 0,0-21 0,0 21 16,21-20-16,0 20 0,0-42 16,0 21-16,0 0 0,22-21 0,-22 0 15,21 0-15,-21 0 0,22 0 0,20-42 16,-42 21-16,22 0 0,-22-1 16,21 1-16,-21-21 0,22 21 15,-22-22-15,0 1 0,0 0 0,22-43 16,-22 43-16,0-1 15,0 1-15,0 0 0,0-1 16,-21 1-16,22 0 0,-22 21 16,0 42-1,-22 0-15,1 0 16,21 0-16,-21 22 0,0-1 0,0-21 16,0 21-16,21 1 0,0-1 15,-22 22-15,22-22 0,0 0 16,0-21-16,0 22 0,0-1 0,0 22 15,0-43-15,22 0 0,-1 0 16,-21 0-16,21-21 0,21 21 16,-21-21-16,1 0 0,-1 0 15,0 0-15,21-21 0,-21 21 16,1-21-16,20 0 0,-21 0 0</inkml:trace>
  <inkml:trace contextRef="#ctx0" brushRef="#br0" timeOffset="71274.97">20108 9208 0,'0'0'16,"0"-22"-16,0 1 0,0 0 0,0 0 0,-21 21 15,0 0 1,0 0-16,0 21 0,21 0 16,-22 22-16,1-22 0,0 21 15,0 0-15,21-20 0,0 20 0,-21 0 16,0 1-16,21-1 0,-22 0 15,22-21-15,0 22 0,-21-1 0,0-21 16,21 22-16,0-22 0,0 0 0,0 0 16,0 0-16,21-21 15,0 0 1,1-21-16</inkml:trace>
  <inkml:trace contextRef="#ctx0" brushRef="#br0" timeOffset="71955.72">20405 9292 0,'0'0'0,"0"-42"0,0-85 32,-22 148-17,1 0-15,21 22 16,-21-22-16,21 21 0,-21 0 16,21 1-16,0-1 0,-21 0 0,0 1 15,21-1-15,-22 0 0,22-20 0,0 20 16,0 0-16,-21-21 0,21 1 15,-21-1-15,21 0 0,0 21 16,-21-42-16,21-21 31,0 0-15,21 0-16,0 0 0,0-22 0,1 22 16,-1 0-16,0-21 0,21-1 15,-21 22-15,1 0 0,20 0 0,-21 0 16,21-1-16,-20 22 0,-1 0 0,0 0 15,0 0-15,0 0 0,0 0 16,1 22-16,-22-1 0,0 0 0,0 21 16,0-21-16,21 1 0,-21 20 15,0-21-15,0 21 0,21-20 0,-21 20 16,21-21-16,0 0 0,0 0 0,-21 1 16,22-22-16,41 21 15,-42 0-15,43-21 16,-22 0-16,0 0 0,22-21 15,-43 0-15,21 21 0,-20-22 0,20 1 16,-21 0-16,0 0 0,0-21 16,1 20-16,-1-20 0,-21 21 0,0-21 15,0-1-15,0 22 0,0 0 0,0-21 16,0 20-16,0 1 16,-21 21-16,-1 0 0,1 0 0,0 21 15,0-21-15,21 22 0,0 20 0,-21-21 16,21 0-16,0 22 0,0-22 15,0 21-15,0-21 0,0 0 16,0 1-16,21-1 0,-21 0 0,21 0 16,0-21-16,0 21 0,1-21 15,-1 0-15,0 0 0,0 0 0,21 0 16,-20 0-16,-1 0 0,0 0 0,21-21 16,-21 21-16,1-21 0,20 0 15,-21 21-15,-21-21 0,21-1 0,-21 1 16,0-21-16,0 21 0,0-22 0</inkml:trace>
  <inkml:trace contextRef="#ctx0" brushRef="#br0" timeOffset="72071.75">19389 9483 0,'0'0'0</inkml:trace>
  <inkml:trace contextRef="#ctx0" brushRef="#br0" timeOffset="72177.03">20320 9313 0,'-21'0'31</inkml:trace>
  <inkml:trace contextRef="#ctx0" brushRef="#br0" timeOffset="73271.73">1503 12086 0,'0'0'0,"21"-21"15,-21 0-15,0 0 0,0 0 0,0-1 16,0 1-16,0 0 16,-21 0-16,0 21 0,-22 0 15,22-21-15,-21 21 0,21 0 0,-22 0 16,22 0-16,-21 21 0,-1 0 15,22 21-15,0-20 0,-42 62 16,41-41-16,22 41 16,-21-41-16,21 20 0,0-21 15,0 1-15,0-22 0,0 21 16,21-21-16,1 22 0,20-22 0,0-21 16,-21 21-16,22-21 0,63 0 15,-64 0-15,0 0 0,1-21 16,20 21-16,-21-21 0,1-22 15,41 1-15,-41 0 0,-22 21 16,0-22-16,0 1 0,0 0 16,-21-1-16,0 1 0,0 21 0,0-22 15,-21 1-15,0 0 0,-21 21 16,21-22-16,-22 22 0,1 0 0,0 0 16,-1 0-16,1 21 15,0 0-15,-1 0 0,-20 0 16,42 21-16,-1 0 0,22 21 15,0-21-15,0 22 0,0-22 0,22 21 16,-1 1-16,21-22 0,-21 21 16,22 0-16,-1-20 0,-21-1 0,21 21 15,1-21-15,-1 0 0,-21 1 16</inkml:trace>
  <inkml:trace contextRef="#ctx0" brushRef="#br0" timeOffset="73808.67">2011 12446 0,'21'0'16,"-42"0"-16,63 0 0,-21 0 0,0 0 15,1 0-15,-22-21 0,0 0 0,21 0 16,0-1-16,-21 1 0,0 0 16,21 0-16,0-21 0,0 20 0,-21-20 15,22 0-15,-1 21 0,-21-22 16,0 22-16,21-21 0,-21 21 16,21-1-16,-21 44 15,0-1 1,0 0-16,0 0 0,0 0 15,0 22-15,0-1 0,0-21 16,0 21-16,21 1 0,0-22 0,-21 0 16,22 21-16,-1-20 0,21 20 15,-21-42-15,0 21 0,43-21 16,-43 0-16,21 0 16,-20 0-16,20 0 0,0-21 0,1 0 15,-22 0-15,21-1 0,0 1 16,1-21-16,-22 0 0,21 20 0,-21-20 15,22 0-15,-22-22 0,0 22 0,-21 0 16,0-1-16,0 1 0,0 0 16,0-1-16,0 1 0,0 21 15,-21 0-15,0-1 0,0 22 16,-1 0-16,22 22 16,-21-1-16,0 0 0,21 21 0,0 1 15,0-1-15,0 21 0,0-20 16,-21-1-16,21 22 0,0-22 0,0 0 15,0 1-15,0-1 0,21-21 16,-21 0-16,21 0 0,22 22 16,-22-43-16,0 0 0,0 0 0,0 0 15,22 0-15,20-21 16,1-22-16,-43 22 0,21-21 16,-21 21-16,0-22 0,22 1 15</inkml:trace>
  <inkml:trace contextRef="#ctx0" brushRef="#br0" timeOffset="74203">3492 12002 0,'0'-64'0,"0"-21"15,0 234-15,0-340 0,0 170 0,0-21 16,0 20-16,0 1 0,-21 0 0,0 21 16,21 21-1,-21 0-15,21 1 0,0-1 0,-21 0 16,21 21-16,0 1 0,0-1 0,0 0 16,0 22-16,0-22 0,0 0 15,0 1-15,0-1 0,0 0 16,-21 1-16,21-22 0,0 21 0,0-21 15,0 1-15,0-1 0,0-42 47,0-1-47,0 1 0,0 0 0,0 0 16,21 0-16,0-22 0,0 22 16,0-21-16,0 0 0,1-1 0,20 1 15,-21 21-15,0-22 0,22 22 0,-22 0 16,0 21-16,21 0 0,-21 0 15,1 21-15,-1 0 0,0 1 0,-21 20 16,0-21-16,21 21 0,-21 1 16,0 20-16,0-20 0,0-1 15,-21-21-15,0 0 0,0 0 16,21 1-16,0-1 0,-22 0 16,1-42 15,21 0-31,0-1 0</inkml:trace>
  <inkml:trace contextRef="#ctx0" brushRef="#br0" timeOffset="74383.53">2794 12086 0,'0'0'0,"-42"0"0,-1 0 15,64 21 1,1-21-16,-1 0 15,0 0-15,21 0 0,1 0 0,-1 0 16,21 0-16,-20 0 0,20-21 16,1 21-16,-1-21 0,1 21 0,-1-21 15,1 21-15</inkml:trace>
  <inkml:trace contextRef="#ctx0" brushRef="#br0" timeOffset="75011.74">4127 12256 0,'0'0'0,"0"-22"31,22 1-15,-22 0-16,21 0 0,-21 0 16,21-22-16,0 22 0,-21 0 15,0 0-15,21 0 0,-21 0 0,0-1 16,0 1-16,0 0 0,-21 21 15,0 21 1,0 0-16,0 1 0,-1-1 0,1 21 16,0-21-16,0 22 0,0-1 15,0-21-15,21 21 0,0-20 0,0 20 16,0-21-16,0 0 0,0 0 16,21 1-16,0-22 0,21 0 15,-21 21-15,1-21 0,20 0 0,0 0 16,1 0-16,-1-21 0,-21 21 0,21-22 15,1 1-15,-1 21 0,-21-21 16,0 0-16,1 0 0,-1 0 0,0-1 16,-21 1-16,0 0 0,0-21 15,0 21-15,0-22 0,0 22 0,0-21 16,0-1-16,0 22 0,0 0 0,0-42 16,21 63-16,0-22 15,0 22-15,1 0 0,20 0 0,21 22 16,-41-22-16,20 21 0,-21 21 15,21-21-15,-20 22 16,-1-22-16,0 21 0,0 0 0,0-20 16,-21 20-16,0-21 0,0 0 15,0 22-15,0-22 0,-21 0 16,0 0-16,0-21 0,0 0 16,-1-21-1,22 0-15,0 0 0,0-1 16,0 1-16,0 0 0,22-21 0,-22-1 15,21 22-15,0-21 0,0 0 16,0-1-16,22 1 0,-22 21 0,21-22 16,-21 22-16,0 0 0,64-21 15,-64 21-15</inkml:trace>
  <inkml:trace contextRef="#ctx0" brushRef="#br0" timeOffset="76683.56">6308 11896 0,'0'0'0,"0"-43"0,-22 22 0,1 0 15,21 0-15,0 42 32,0 0-32,0 0 0,0 1 0,0 20 15,0 0-15,0 1 0,0-22 16,0 21-16,21 0 0,-21 1 0,0-22 16,0 21-16,0-21 0,0 22 0,0-22 15,0 0-15,0 0 0,0 0 16,0-42 15,0 0-31,0 0 0,0 0 16,0-22-16,0 22 0,0-21 0,0 0 15,0-1-15,0 1 0,0-22 0,0 22 16,22 0-16,-1-1 16,0 1-16,0 21 0,43-21 0,-43 20 15,0 22-15,0 0 0,21 0 16,-20 0-16,-1 22 0,0-1 15,21 0-15,-21 0 0,1 0 0,20 64 16,-21-64-16,0 21 0,0 1 16,-21-22-16,0 21 0,0 22 15,0-43-15,0 0 0,0 0 16,0 0-16,0 1 0,0-44 31,0 1-15,0 0-16,0 0 0,0-21 0,22 20 15,-1-20-15,0 0 0,0-1 16,0 1-16,0 0 0,1-1 0,-1 1 16,21 21-16,-21-21 0,0 20 0,22 1 15,-22 21-15,0 0 0,0 0 16,0 0-16,1 21 0,-1-21 16,-21 43-16,21-1 0,-21 0 15,0-20-15,21 20 0,-21 0 16,0-21-16,0 22 0,42 20 15,-42-42-15,22 1 0,20 20 16,-21-21-16,0 0 0,0-21 16,1 0-16,20 0 0,-21 0 0,21 0 15,-20 0-15,20-21 0,0 21 0,-21-21 16,22 0-16,-1 0 0,-21-22 16,22 22-16,-22 0 0,0-21 0,0-1 15,0 22-15,-21-21 0,0 21 0,0-22 16,0 22-16,0 0 15,0 0-15,-21 0 0,0-1 0,-21 22 16,20 0-16,1 0 0,0 22 16,0-1-16,0 0 0,21 0 15,-21 0-15,-1 43 0,22-22 16,0-21-16,0 43 16,0-22-16,0-21 0,22 22 0,-1-22 15,0 0-15,0 0 0,0-21 16,0 21-16,22-21 0,-22 0 0,21 0 15,-21 0-15,22 0 0,-22 0 16,21 0-16,-21 0 0,1-21 0,-1 21 0,0-21 16,0 0-16,0 21 0,-21-21 15,0-1-15,0 1 0,21 0 16,-21 0-16,0 0 16,22 0-16,-22-1 0,0 1 15,0 0-15,21 0 0,0-21 0,-21 20 16,0 1-16,21 0 0,0 0 15,0-21-15,-21 20 0,22 1 0,-22 0 16,21-21-16,-21-1 0,0 22 16,0 0-16,0 0 15,0 42 17,0 0-32,-21 22 0,21-22 15,-22 21-15,22-21 0,-21 22 0,21-1 16,-21 0-16,21 1 0,0-1 15,0 0-15,0 1 0,0-1 0,0-21 16,0 21-16,0-20 0,0-1 0,21 0 16,0 0-16,1-21 0,20 0 15,-21 0-15,21 0 0,-20 0 16,20 0-16,-21-21 0,21 0 0,22-22 16,-43 22-16,21-21 0,-20 21 15,-1-22-15,0 1 16,-21 21-16,0-21 0,21-1 0,-21 1 15,0 0-15,0-1 0,0 1 0,0 21 16,0 0-16,0-1 0,0 1 16,0 42-1,0 1-15,0-1 0,-21 0 0,21 0 16,0 21-16,0 1 0,-21-22 16,21 21-16,0 1 0,-21-1 15,21 0-15,0-21 0,0 22 0,0-22 16,0 0-16,0 0 0,0 0 0,0 1 15,0-1-15,0-42 32,0-1-32,0-20 0,0 21 15,21 0-15,0 0 16,0-22-16,0 22 0,0 0 0,22 0 16,-22 0-16,0 21 0,0 0 0,0 0 15,1 0-15,-1 0 0,0 0 16,-21 21-16,21 0 0,-21 0 15,0 43-15,0-43 0,0 0 16,0 0-16,0 0 0,0 0 16,0 1-16,-21-1 0,0-21 15,0 0 1,-1 0 0,1 0-16,0 0 0,0-21 15,0-1-15,0 22 0</inkml:trace>
  <inkml:trace contextRef="#ctx0" brushRef="#br0" timeOffset="76857.52">8107 11832 0,'0'0'0,"-43"0"0,1 0 15,42-21 1,21 21-16,0 0 16,1 0-16,-1 0 0,21 0 0,43 0 15,-43 0-15,0 0 0,1 0 16,20 0-16,1 0 0,-22 0 15,22-21-15,-1 21 0,22 0 16,-22 0-16</inkml:trace>
  <inkml:trace contextRef="#ctx0" brushRef="#br0" timeOffset="77211.92">9440 11811 0,'0'0'15,"-21"0"-15,0 0 0,0 0 16,0 21-16,-1 0 0,1-21 15,0 22-15,0-1 16,0 0-16,-22 21 0,43-21 0,-21 1 0,0 20 16,21-21-16,-21 0 0,21 22 15,0-22-15,0 0 0,0 0 16,0 0-16,21-21 0,0 21 0,0-21 16,22 0-16,-22 0 0,21 0 0,1 0 15,-22 0-15,21-21 0,0 21 16,-20-21-16,-1 0 0,0 0 0,0 0 15,0-1-15,-21 1 0,0 0 0,0-21 16,0-22-16,-21 43 0,0-21 16,0 21-16,0-1 0,-1 22 15,-20-21-15,21 21 0,0-21 16,0 21-16,-1 0 0,1 0 0,21 21 16,0 0-1,0 1-15,0-1 16,21-21-16,1 0 0,-1 0 0,21 21 15,-21-21-15</inkml:trace>
  <inkml:trace contextRef="#ctx0" brushRef="#br0" timeOffset="77867.25">10160 11980 0,'0'0'0,"0"-21"16,-21 21-16,0-21 0,-1 0 15,1 21-15,-21-21 0,21 21 0,-22 0 16,1 0-16,21 0 0,-21 0 15,-1 0-15,22 0 0,-21 0 16,-1 42-16,22-21 0,0 0 16,0 22-16,21-22 0,0 21 15,0-21-15,0 22 0,0-1 16,21-42-16,0 21 0,0 0 0,1-21 16,-1 0-16,21 0 0,0 0 15,-20 0-15,20 0 0,0 0 0,-21 0 16,22-21-16,20-21 15,-20 21-15,-22 0 0,0-22 0,21 22 16,-21-21-16,1-1 0,20 1 0,-21 0 16,-21-1-16,21 1 0,-21-21 15,21 20-15,-21 1 0,0 0 0,0-43 16,0 64-16,0 0 0,0-1 16,-21 22-1,0 0-15,21 22 0,-21-1 0,0 0 16,21 21-16,0 1 0,-21-22 0,21 21 15,-22 0-15,22 1 0,0-1 16,0 0-16,0 1 0,0-1 0,0 0 16,22 1-16,-1-22 0,0 21 0,0-21 15,0 1-15,0-1 0,22 0 16,-22-21-16,42 0 0,-41 0 16,-1 0-16,63-21 15,-62 0-15,20-1 0,-21 1 16,21 0-16,1 0 0,-22-21 0,21 20 15,-21-20-15,1 21 0,20 0 0,-21-22 16,-21 22-16,0 0 0,0 0 16,-21 21-16,0 0 15,0 0-15,-1 0 0,22 21 16,0 0-16,0 0 0,0 1 16,0-1-16,0 21 0,0-21 0,0 0 15,0 22-15,0-22 0,0 0 0,0 0 16,0 0-16,-42 1 0,21-1 15,0 0-15,-22 0 0,1 0 16,0-21-16,-1 0 0,22 0 0,-21 0 16,21 0-16</inkml:trace>
  <inkml:trace contextRef="#ctx0" brushRef="#br0" timeOffset="78482.86">12467 11684 0,'42'-63'15,"-20"63"-15,-1-22 16,-21 1-16,21 0 0,-21 0 16,21 0-16,-21 0 0,0-1 0,0 1 15,0-21-15,0 21 0,0 0 16,-21 21-16,-21-22 0,20 22 16,-20 0-16,21 22 0,-21-22 15,-1 21-15,1 21 0,0-21 0,-1 22 16,1-1-16,0 0 0,20 1 15,-20-1-15,21 0 0,-21 1 0,20-1 16,22 0-16,0 1 0,0 20 16,0-21-16,0-20 0,0-1 0,22-21 15,20 0-15,-21 0 0,21 0 16,-20 0-16,20 0 0,0-21 0,1-1 16,-1 1-16,-21 0 0,21 0 0,1-21 15,-22 20-15,21-20 0,-21 21 16,1-21-16,-1 20 0,-21-20 15,0 0-15,0 21 0,0-22 0,0 22 16,0 0-16,0 42 31,0 0-31,0 0 0,0 1 0,0 20 16,0-21-16,0 21 0,0-20 0,0-1 16,0 21-16,0-21 0,21 0 15,0 22-15,-21-22 0,21 0 0,0 0 16,1-21-16,-1 21 0,0-21 15,0 0-15,21 0 0,-20 0 0,-1 0 16,21 0-16,-21-21 0</inkml:trace>
  <inkml:trace contextRef="#ctx0" brushRef="#br0" timeOffset="78835.67">13017 11811 0,'0'0'0,"0"-21"0,0 0 16,0 0-16,0-1 0,0 1 0,0 0 15,0-21-15,0 21 0,0-1 16,22 1-16,-1 0 0,0 0 15,21 21-15,-21 0 0,22-21 0,-22 21 16,21 0-16,1 0 0,-1 21 0,-21-21 16,21 21-16,-20 0 0,-1 0 15,21 1-15,-42 20 0,21-21 0,-21 0 16,21 0-16,-21 1 0,0-1 16,0 0-16,0 0 0,0 0 15,-21 0-15,0 1 0,0-22 16,0 0-16,21-22 31,0 1-31,0 0 0,0 0 16,0 0-16,21 0 0,0-1 0,0-20 15,0 0-15,1 21 0,-1-1 16,-21-20-16,42 21 16,0-21-16,-20 42 0,-1-22 0,0 22 15,0 0-15,0 0 0,0 0 0,1 0 16,-1 0-16,0 0 15,-21 22-15</inkml:trace>
  <inkml:trace contextRef="#ctx0" brushRef="#br0" timeOffset="79145.49">13885 11790 0,'0'21'0,"0"-42"0,21 42 16,1-21-16,-1 0 15,0 0-15,0 0 0,0-21 16,22 0-16,-22 0 0,21 21 15,-21-22-15,0 1 0,22-21 0,-22 21 16,0 0-16,-21-1 0,0 1 0,0 0 16,0 0-16,-21 21 15,0 0-15,0 0 16,-22 0-16,22 21 0,-21 0 0,21 0 16,-22 22-16,22-22 0,0 21 15,0-21-15,21 1 0,0-1 16,0 0-16,0 0 0,0 0 0,0 0 15,21 1-15,0-22 16,0 0-16,0 0 0,22 0 0,-22 0 16,42 0-16,-20-22 0,-1 1 15,-21 0-15,22 21 0,-22-21 0</inkml:trace>
  <inkml:trace contextRef="#ctx0" brushRef="#br0" timeOffset="79699.75">15219 11345 0,'0'0'0,"0"-21"0,21 21 0,-21 43 32,0-22-32,0 21 15,0 0-15,-21 1 0,21-1 0,-21 22 16,-1-22-16,1 21 0,21 1 0,-21-1 15,0 1-15,0-1 0,0 1 16,21-1-16,-22 1 0,1-1 0,0 1 16,21-1-16,0-20 0,-21-1 0,21 0 15,0 22-15,0-22 16,0-21-16,21-21 16,0 0-16,0-21 15,1 0-15,-1 0 0,0 0 0,0-22 16,0 22-16,0-21 0</inkml:trace>
  <inkml:trace contextRef="#ctx0" brushRef="#br0" timeOffset="79979.08">15113 11642 0,'-21'-64'0,"42"128"0,-85-170 0,43 64 16,21-1-16,-21 1 0,21 21 16,-21-22-16,21 22 0,0-21 0,0 21 15,0 0-15,21 21 0,0-22 16,22 1-16,-1 21 0,0 0 15,22 0-15,-22 0 0,22 21 0,-22 1 16,21-1-16,-20 21 0,-1-21 16,0 22-16,-20-22 0,-1 21 0,0 0 15,-21-20-15,0 41 0,-21-21 16,-22-20-16,22-1 0,-21 0 16,0 0-16,-43 0 0,43-21 15,-1 0-15,22 0 0,0 0 0,42 0 31,0-21-31,22 0 0,-22 21 16,21-21-16</inkml:trace>
  <inkml:trace contextRef="#ctx0" brushRef="#br0" timeOffset="80364.12">15706 11557 0,'0'-21'15,"0"0"-15,0 0 0,-22-1 0,22 1 16,-21 0-16,21 0 0,-21 0 15,21 0-15,0-22 0,0 22 0,0 0 16,0 0-16,21-22 0,0 43 0,1-21 16,-1 0-16,0 21 0,0 0 15,21 21-15,-20 0 0,20 1 16,-21-1-16,43 63 0,-22-41 16,-21-1-16,0 0 0,0 1 15,-21-1-15,22 0 0,-22-20 0,0-1 16,0 21-16,0-21 0,0 0 15,-22-21-15,1 0 16,21-21 0,0 0-16,0 0 0,0 0 0,0 0 15,0-1-15,0-20 0,0 21 16,0-21-16,21-1 0,22-20 16,-22 20-16,-21 22 0,21-21 0,0 21 15,22 0-15,-22 21 16,0 0-16,0 0 0,0 0 0,0 0 15,1 0-15,-1 0 0,0 21 0,0 0 16,-21 0-16,0 0 0,21 0 16</inkml:trace>
  <inkml:trace contextRef="#ctx0" brushRef="#br0" timeOffset="81824.25">16446 11536 0,'0'-64'0,"0"128"0,0-43 0,0 0 0,22-21 16,-1 21-16,0-21 15,0 0-15,0 0 0,0-21 16,-21 0-16,43 0 0,-22 21 15,0-21-15,0 0 0,22-1 16,-22 1-16,0-21 0,0 21 0,0 0 16,0-22-16,-21 22 0,0 0 15,0-21-15,0 20 0,0 1 0,0 0 16,0 0-16,-21 21 0,0 0 0,-21 0 16,21 21-16,-1 0 15,1 0-15,0 1 0,0 20 0,0-21 16,0 21-16,21-20 0,-22 20 0,22-21 15,0 21-15,0-20 0,0 20 16,0-21-16,22 0 0,-1 0 0,0-21 16,21 43-16,-21-43 0,22 0 15,-1 0-15,-21 0 0,22 0 16,-22 0-16,21 0 0,0-21 16,1 21-16,-22-22 0,21 1 0,1 0 15,-1 0-15,-21-21 0,21 20 16,-20 1-16,-1-21 0,-21-22 15,0 22-15,0 21 0,0 0 0,0 0 16,-21 21 0,21 21-1,0 0-15,0 21 0,0-21 0,0 1 16,0 20-16,0-21 0,0 0 16,21 0-16,-21 22 0,21-22 0,-21 0 15,0 0-15,0 0 0,0 1 16,-21-22 15,0 0-31,-1 0 0,1-22 16,0 1-16,0 0 15,21 42 17,0 0-17,21-21-15,0 22 16,22-22-16,-22 0 15,0 0-15,21 0 0,1 0 0,20 0 16,-21 0-16,1 0 0,20 0 0,-20 0 16,-1 0-16,21 0 0,-20-22 15,-1 1-15,-21 21 0,22-21 0,-22 0 16,0 0-16,0 0 0,0-22 16,-21 22-16,0 0 0,0-21 0,0-1 15,0 1-15,0 21 0,-21 0 16,0 21-16,0 0 15,0 0-15,-1 21 0,1 0 16,0 0-16,21 0 0,0 0 0,0 22 16,0-22-16,0 0 0,0 21 15,0-20-15,0-1 0,21 0 0,0 0 16,1 0-16,-1-21 16,0 0-16,0 0 0,21 0 15,-20 0-15,-1 0 0,0 0 0,21 0 16,-21 0-16,22-21 0,-22 0 0,21 21 15,-21-21-15,1 0 0,-1-1 16,21 1-16,-21 0 0,0 0 0,1 0 16,-22 0-16,0-1 0,0 1 0,0 42 31,-22 1-31,1-22 16,21 21-16,-21 0 0,0 0 0,21 0 15,-21 0 1,0 1-16,-1-1 0,22-42 47,22-1-32,-1 1-15,0 21 0,-21-21 0,21 0 16,0 0-16,0 0 0,1-1 16,-1 1-16,0 0 0,0 21 0,0 0 15,0-21-15,1 21 16,-22 21-16,21-21 0,-21 21 15,0 0-15,21 1 0,-21-1 0,0 0 16,0 0-16,0 0 0,21 22 16,0-22-16,0-21 15,1 0 1,-1 0-16,0 0 0,0 0 16,0 0-16,0 0 0,1-21 0,-1-1 15,0 1-15,0 0 0,0 0 16,0 0-16,-21-22 0,22 1 0,-1 21 15,-21-21-15,0-1 0,21 1 16,0-64-16,-21 64 0,0-1 16,21-41-16,-21 41 15,0 1-15,0 21 0,0 0 0,-21 42 32,21 0-32,-21 0 0,0 22 0,0-1 0,-1 0 15,1 1-15,21-1 16,0 0-16,0 22 0,0-22 0,0 0 15,0 1-15,0-1 0,0 0 0,0 1 16,0-22-16,0 21 0,21-21 16,-21 1-16,22-22 0,-1 21 15,0 0-15,0-21 0,0 0 0,0 0 16,1 0-16,-1-21 0,0 0 16,0 21-16,21-22 0,22-41 15,-64 42-15,0 0 16,0-22-16,0 22 0</inkml:trace>
  <inkml:trace contextRef="#ctx0" brushRef="#br0" timeOffset="82019.75">18754 11049 0,'-43'0'0,"86"0"0,-107 0 15,22 0-15,42-21 0,21 21 16,0 0 0,21 0-16,1 0 0,20-21 0,-20 21 15,20-21-15,1 21 16,-1 0-16,1-22 0,20 22 0,-20 0 15,-1 0-15,22-21 0,-43 21 0,22 0 16,-22 0-16,-21 0 0,0 0 16,1 0-16,-44 0 15,-20 0-15,0 0 0,-22 0 16</inkml:trace>
  <inkml:trace contextRef="#ctx0" brushRef="#br0" timeOffset="82667.73">7112 13420 0,'0'0'0,"0"-21"0,0-1 0,0 1 16,0 0-16,0 0 0,0-43 16,0 43-16,0 0 0,0-21 15,0 21-15,0-1 16,0 1-16,0 42 16,-21 22-16,21-22 0,-21 21 15,-1 1-15,1-1 0,21 0 16,-21 1-16,0 20 0,21-21 0,0 1 15,0-1-15,-21 0 0,21 1 16,0-1-16,-21-21 0,21 22 0,0-22 16,0 0-16,0 0 0,21-21 15,0 0 1,0 0-16,0 0 0,0-21 16,1 0-16,-1 0 0</inkml:trace>
  <inkml:trace contextRef="#ctx0" brushRef="#br0" timeOffset="82935.74">7578 13420 0,'0'0'0,"0"21"47,0-42 0,-22 21-16,1 0-31,0 0 16,0 0-1,21 21-15,0 0 16,0 0-16,21-21 16,0 0-16,0 0 15,1 0-15,-1 0 0</inkml:trace>
  <inkml:trace contextRef="#ctx0" brushRef="#br0" timeOffset="83731.62">9334 13208 0,'0'0'16,"-21"0"-16,0-21 0,21 0 16,0 0-16,0-1 15,0 1-15,0 0 0,0 0 16,-21 21 0,0 0-16,0 0 15,-1 21-15,-20 21 0,21-20 16,0 20-16,0-21 0,-1 21 15,1 1-15,0-1 0,-21 64 16,21-64-16,-1 1 0,1 20 16,21-21-16,0 1 0,0 20 15,0-42-15,0 22 0,21-22 0,1 0 16,-1-21-16,21 0 0,0 0 16,1 0-16,-1 0 0,0-21 0,64-21 15,-63-1-15,-1 1 16,0 21-16,1-22 0,-1 1 0,43-64 15,-64 64-15,0 0 16,0-22-16,0 22 0,0-1 16,1-20-16,-22 21 0,0-22 0,0 22 15,0-1-15,0 1 0,0 21 0,0-21 16,0 20-16,-22 44 16,22-1-16,-21 0 15,0 21-15,0 1 0,21-1 16,-21 21-16,0-20 0,-1 20 0,22-20 15,0 20-15,-21-21 0,21 22 16,-21-22-16,21 1 0,0-1 16,0 0-16,0 1 0,0-22 0,21 0 15,0 0-15,1 0 0,-1-21 0,0 0 16,0 0-16,21 0 0,1-21 16,-1 21-16,-21-21 0,22 0 15,-22-22-15,0 22 0,21 0 16,-21-21-16,1-1 0,-1 22 0,0 0 15,-21-21-15,0 21 0,0-1 0,0 1 16,0 42 0,0 1-1,0-1-15,0 21 0,0-21 0,0 0 16,0 1-16,0 20 16,-21-21-16,21 0 0,0 0 0,0 1 15,0-1-15,21-21 31,0 0-31,-21-21 16,0-1-16,21 22 0</inkml:trace>
  <inkml:trace contextRef="#ctx0" brushRef="#br0" timeOffset="83907.52">10223 13250 0,'0'0'0,"0"-21"15,0 0-15,-21 21 0,0-21 0,0 21 16,0 0-1,0 0-15,42 0 32,0 21-17,0-21-15,21 0 0,-20 0 16,-1 21-16,0-21 0</inkml:trace>
  <inkml:trace contextRef="#ctx0" brushRef="#br0" timeOffset="84623.33">10562 13208 0,'-21'-21'32,"0"21"-32,0 0 15,-1 21-15,1-21 0,0 21 0,21 0 16,-21 1-16,0-1 0,0 21 0,-1-21 16,1 0-16,21 22 0,0-1 15,-21-21-15,21 22 0,0-22 0,0 21 16,0-21-16,0 22 0,21-22 0,0 0 15,22 0-15,-22-21 0,0 21 16,21-21-16,-20 0 0,20 0 0,-21 0 16,21 0-16,1-21 0,-1 0 15,22-21-15,-22 20 0,0 1 16,-21-21-16,1 21 0,-1-22 16,0 1-16,0 21 0,0-21 0,0-1 15,-21-20-15,0 20 0,0 1 16,0-21-16,0 20 0,22 1 0,-22 0 15,0-1-15,0 22 0,0 0 16,0 42 0,-22 21-16,22-20 0,0 20 15,0 0-15,-21-21 0,21 22 16,0-1-16,-21 0 0,21 64 16,0-63-16,0-1 0,-21-21 15,21 21-15,-21-20 0,21-1 16,0 0-16,0-42 31,0 0-31,21-1 16,0 1-16,0 0 0,0 0 15,1 0-15,-1-22 0,21 22 16,-21 0-16,22 0 0,-22 0 0,0 0 16,0-1-16,21 1 0,-20 21 15,-1 0-15,-21-21 0,-21 42 31,-1 0-31,1-21 0,0 22 16,0-1-16,-21-21 0,20 21 16,-20 0-16,21 0 0,0 0 15,0 1-15,21-1 0,0 0 0,0 0 16,0 0-16,0 0 16,0 1-16,0-1 0,21-21 0,0 21 15,0-21-15,0 0 0,0 21 0,1-21 16,-1 0-16,0 0 0,21 0 15,-21 0-15,1 0 0,-1 0 0,0 0 16,21 0-16,-21-21 0,1 0 16</inkml:trace>
  <inkml:trace contextRef="#ctx0" brushRef="#br0" timeOffset="86290.16">11917 13356 0,'21'0'16,"0"0"-16,0 0 16,0 0-16,1 0 0,-1-21 15,0 0 1,0 0-16,0 0 0,-21-1 15,21 1-15,-21 0 0,0 0 0,0 0 16,0-22-16,0 22 0,-21 0 16,-21-21-16,21 42 0,-22 0 15,22 0-15,-21 0 0,0 0 16,20 21-16,-62 21 0,63 1 16,-22-22-16,-20 63 0,42-41 15,-1-1-15,1 0 0,0-20 16,0 20-16,21 0 0,0 1 15,0-22-15,0 21 0,0-21 0,21 0 16,0-21-16,0 22 0,22-22 16,-22 0-16,21 0 0,1 0 0,41-43 15,-20 43-15,-22-42 0,22 21 16,-22 0-16,0-1 0,1-20 16,20-21-16,-42 41 0,22-62 15,-43 41-15,0 22 0,0-21 16,0 21-16,0 0 0,0-1 15,0 1-15,-22 21 0,1 0 16,0 21-16,0 1 0,0 20 16,0-21-16,21 0 0,0 0 15,0 22-15,0 20 0,0-42 16,0 22-16,21-22 16,0 0-16,0 0 0,0 0 15,0-21-15,22 0 0,-22 22 0,21-22 16,-21 0-16,43 0 15,-22-22-15,-21 22 0,22-21 0,-22 0 16,0 0-16,0 0 0,22-22 16,-22 1-16,0 21 0,-21 0 15,0 0-15,0-1 0,0 1 0,0 0 16,0 0-16,-21 42 31,21 0-31,-21 0 0,21 1 16,0-1-16,-22 0 0,22 0 15,0 0-15,0 0 0,0 1 16,0-1-16,-21 0 0,21 0 0,-21 0 16,21 0-16,0 1 0,0-1 15,0-42 1,0-1 0,0 1-16,21 0 0,-21 0 15,21 0-15,1-22 0,-1 22 16,21 0-16,-21-21 0,0 21 15,22-22-15,-1 22 0,0-21 0,1 21 16,-1-1-16,0 22 0,1 0 16,-1 0-16,0 0 0,-20 0 0,41 43 15,-42-22-15,0 21 16,1-21-16,-22 1 0,0-1 0,0 21 16,0-21-16,0 0 0,0 22 0,21-22 15,-21 0-15,0 0 0,21 0 16,0 1-16,0-22 0,0 0 15,1 0-15,-1 0 0,0 0 0,0 0 16,0 0-16,0 0 0,1 0 16,-1-22-16,0 1 0,0 0 0,0 0 15,0 0-15,1 0 0,-1-1 16,0-20-16,0 21 0,0-21 16,0 20-16,1-20 0,-1 0 0,21 21 15,-21-1-15,22-20 16,-22 21-16,21 21 0,-21-21 0,22 21 15,-22 0-15,0 0 0,0 21 0,0 0 16,-21 0-16,0 0 16,0 1-16,0-1 0,0 0 0,0 0 15,0 0-15,0 0 0,0 1 0,0-1 16,0 0 0,0-42 15,0 0-16,0-1-15,0 1 16,0 0-16,0 0 16,0 0-16,0 0 0,-21-1 0,0 1 15,0 0-15,0 21 0,-1 0 16,1 0-16,0 0 16,0 0-16,-21 21 0,20-21 15,1 21-15,0 1 0,-21 41 0,42-42 16,-21 0-16,-1 22 15,22-22-15,0 0 0,0 0 0,0 22 16,0-22-16,0 0 0,0 0 0,22 0 16,-22 0-16,21 1 0,0-22 15,0 0-15,0 21 0,0-21 0,43 0 16,-43 0-16,0-21 16,0-1-16,1 22 0,20-21 0,0-21 15,-42 21-15,21-22 0,22-20 16,-22 42-16,-21-22 15,0-20-15,21 21 0,-21-1 0,21-20 16,-21-43-16,0 64 0,0-1 16,0 1-16,0 21 0,0-22 15,-21 65 1,21-1-16,-21 21 16,21-21-16,-21 22 0,21-1 15,0 21-15,0-20 0,0-1 0,0 0 16,0 1-16,0-1 0,0 0 15,0-20-15,0 20 0,0-21 0,0 21 16,0-20-16,42 20 16,-21-21-16,0-21 0,1 0 15,-1 0-15,21 0 16,-21-21-16,0 21 0,22-21 0,-22 0 16</inkml:trace>
  <inkml:trace contextRef="#ctx0" brushRef="#br0" timeOffset="86855.77">14901 12848 0,'0'0'0,"-21"-63"32,21 84-1,0 0-31,0 0 0,0 22 0,0-1 16,0 0-16,0 1 0,0-1 0,0 0 15,0 1-15,0-22 0,0 21 16,0 0-16,0 1 0,0-22 0,-21 42 15,0-41-15,21-1 0,-21 0 16,21 0-16,0 0 0,-22-21 16,22-21-1,0 0 1,0 0-16,0 0 16,0-1-16,22 1 0,-22 0 0,21-21 15,0 21-15,21-22 0,-21 1 0,22 21 16,-1-22-16,0 1 0,1 21 15,-1 0-15,0 0 0,1-1 0,-1 22 16,-21 0-16,22 0 0,-22 0 16,21 22-16,-21-1 0,0 0 0,-21 0 15,0 21-15,22-20 0,-22-1 0,0 21 16,0-21-16,0 0 0,0 1 16,0-1-16,-22 0 0,22 0 0,-21 0 15,21 0-15,-21-21 0,21 22 0,21-22 47,0 0-47</inkml:trace>
  <inkml:trace contextRef="#ctx0" brushRef="#br0" timeOffset="87230.75">15811 13102 0,'0'0'0,"0"-21"0,0 0 15,0 0-15,0 0 0,-21 21 31,0 0-31,21 21 16,-21 21-16,0-21 0,0 0 0,-1 22 16,1-22-16,0 21 0,21-21 15,0 22-15,-21-22 0,21 0 0,0 21 16,0-20-16,0-1 0,21 0 16,0-21-16,0 21 0,1-21 0,41 0 15,-42 0-15,22 0 0,-22 0 16,0 0-16,21 0 0,-21-21 15,22-21-15,-22 20 0,0 1 16,0 0-16,0 0 0,-21 0 16,0-22-16,0 22 0,0-21 0,0 0 15,-21-22-15,0 43 16,-21 0-16,21 21 0,-1-21 0,1 21 16,0 0-16,-21 0 0,21 0 0,-1 21 15,1-21-15,0 21 0,21 0 16,0 0-16,0 0 15,0 1-15,21-22 16,0 0-16,1 0 0</inkml:trace>
  <inkml:trace contextRef="#ctx0" brushRef="#br0" timeOffset="87475.63">16341 12933 0,'21'-42'0,"-42"84"15,63-127-15,-21 64 0,-21-21 0,0 21 16,0-1-16,0 1 0,0 0 15,0 42 1,0 0-16,0 1 0,-21 20 16,0 0-16,21 1 0,-21-1 0,-1 0 15,22 1-15,-21-1 0,0 0 16,21 1-16,-21-1 0,0 0 0,21-21 16,-21 1-16,21 41 0,0-42 15,0 0-15,0 1 16,21-22-1,0 0-15,21 0 0,1 0 16,-1 0-16</inkml:trace>
  <inkml:trace contextRef="#ctx0" brushRef="#br0" timeOffset="87988.86">17124 13145 0,'0'0'0,"21"-22"0,0 1 15,0 0-15,-21-21 0,0 21 0,0-1 16,0 1-16,0 0 0,0 0 0,-42 0 15,21 21-15,0 0 16,-22 0-16,22 0 0,-21 0 0,21 21 16,-22 0-16,22 0 0,-21 22 0,-1-1 15,22 0-15,-21-21 0,21 22 16,-43 41-16,64-62 16,0 20-16,0-21 0,0 0 0,0 0 15,0 1-15,21-1 0,1 0 16,-1 0-16,0-21 0,0 0 0,21 0 15,-20 0-15,-1 0 0,42 0 16,-42-21-16,43-21 16,-43 20-16,0 1 0,22-21 0,-22 0 15,0-1-15,0 1 0,21-64 16,-20 43-16,-1-1 16,0 1-16,0-1 0,0 1 0,-21-43 15,0 85-15,0-22 0,0 22 16,-21 21-1,0 21-15,0 0 0,-22 22 16,22 20-16,0-20 0,0 20 16,21 1-16,0-1 0,0-21 0,0 22 15,0-22-15,0 1 0,0-1 0,21 0 16,0-21-16,0 22 0,22-22 16,-22 0-16,21 0 0,1-21 0,-1 21 15,0-21-15,22 0 0,-22 0 0,0 0 16,22 0-16,-22 0 15,22-21-15,-22 21 0,0-21 0,22-21 16,-43 21-16,0-1 0,-21 1 16</inkml:trace>
  <inkml:trace contextRef="#ctx0" brushRef="#br0" timeOffset="88898.92">7302 14605 0,'0'0'0,"-21"0"0,0-21 0,0 0 15,21 0-15,0-1 16,0 1-16,0 0 16,0 0-16,21 21 0,0 0 15,0 0-15,1 0 0,-1 0 16,-21 21-16,21 0 0,21 22 0,-21-22 15,1 21-15,-22 22 0,0-22 16,21 0-16,-21 22 0,0-22 0,0 0 16,0 22-16,-21-22 0,-1 1 0,1-1 15,-21 0-15,21 1 0,-22-1 16,1 21-16,0-41 16,21-22-16,-22 21 0,22-21 15,0 0-15,0-21 0,0 21 16,-1-22-16,1 1 0,0-42 15,21 20-15,-21-20 16,21 21-16,0-1 0,0 1 0,0 0 16,0 20-16,0-20 0,0 21 0,21 0 15,0 0-15,0 21 0,22 0 16,-22 0-16,21 0 0,-21 21 0,1 0 16,20 0-16,-21 21 0,0-20 0,0 20 15,1-21-15,-1 21 0,-21 1 16,21-22-16,0 21 0,-21 1 15,0-22-15,21 21 0,0-21 16,1 0-16,-22 1 0,0-1 0,21 0 16,0-21-16,0 0 0,0 0 15,0-21 1,-21 0-16</inkml:trace>
  <inkml:trace contextRef="#ctx0" brushRef="#br0" timeOffset="89055.46">7853 14923 0,'0'0'0,"-21"0"63,42-22-47,0 22-1,0 0-15</inkml:trace>
  <inkml:trace contextRef="#ctx0" brushRef="#br0" timeOffset="89847.75">9186 14647 0,'0'-21'0,"0"42"0,-21-63 0,0 21 16,21 0-16,0 0 0,-21-1 16,21-20-16,0 21 0,0-21 15,0 20-15,21 1 0,0 21 16,0 0-16,0 0 0,1 0 16,20 21-16,-21 1 0,0-1 0,0 21 15,1-21-15,-1 22 0,-21-1 16,0 0-16,21 22 0,-21-22 0,0 22 15,0-22-15,0 0 16,0 1-16,0-1 16,0-21-16,0 0 0,-21-21 0,21 21 15,0 1-15,-21-22 0,-1 0 0,1 0 16,21-22 0,-21 1-16,0 0 0,21 0 15,0 0-15,0-22 0,0 22 0,0-21 16,0 21-16,0-22 15,21 1-15,0-21 0,0 20 0,-21 1 0,43 0 16,-22-1-16,0 1 0,0 21 16,22 0-16,-1-1 0,-21 22 15,21 0-15,1 0 0,-22 22 0,64 20 16,-64 0-16,0 1 0,21-22 16,-21 21-16,-21 0 0,22 1 15,-22-1-15,0-21 0,0 22 0,0-1 16,0-21-16,0 0 0,0 0 15,0 1-15,0-1 0,-22 0 16,1-21 0,21-21-16,-21 0 15,21-1-15,0 1 0,0 0 16,0 0-16,0-21 0,21-1 16,-21 22-16,21-42 0,1 20 15,-1 1-15,0 0 0,21-1 0,-21 1 16,22 21-16,-22 0 0,21-1 15,-21 1-15,22 21 0,-1 21 16,0 1-16,-20-1 0,-1 42 16,-21-20-16,0-1 0,0-21 15,0 21-15,0 1 0,0-22 0,0 21 16,0-21-16,-21 22 0,21-1 16,-22-21-16,1 0 0,42-21 46,1-21-46,-22 0 0,21 21 16</inkml:trace>
  <inkml:trace contextRef="#ctx0" brushRef="#br0" timeOffset="90923.63">10604 14436 0,'0'0'16,"0"-21"-16,0-22 0,0 22 15,-21 21 1,0 21-16,0 0 0,0 1 15,21 20-15,-21-21 0,-1 21 16,22 1-16,-21-1 0,21 0 0,0-20 16,0 20-16,0 0 0,0 22 15,0-22-15,0-21 0,0 0 16,0 1-16,21-1 0,1 0 16,-1 0-16,0-21 0,0 0 0,21 0 15,-20 0-15,20 0 0,0 0 0,-21 0 16,22-21-16,-22 0 0,21 0 15,-21-1-15,1 1 0,-1 0 0,0 0 16,0-64-16,-21 64 16,0-21-16,0-1 0,-21-20 0,0 21 15,-22-43-15,22 43 0,-21-1 16,-22 1-16,22 21 0,21 21 16,-21 0-16,20 21 15,-20 0-15,21 0 0,0 22 0,0-22 16,-1 21-16,1 0 0,0 22 0,21-22 15,0 1-15,0-1 0,0-21 16,0 21-16,0-20 0,21 20 16,0-21-16,1 0 0,-1-21 0,0 21 15,21-21-15,-21 0 0,22 0 0,-1 0 16,-21 0-16,22 0 0,62-42 16,-62 21-16,-22 0 15,21 0-15,-21-22 0,1 22 16,41-42-16,-42 20 0,0 1 15,22-22-15,-22 43 16,0-42-16,-21 84 31,0 0-31,0 21 16,0-20-16,0-1 0,0 21 0,0-21 16,0 0-16,0 22 0,0-22 0,0 21 15,0-21-15,0 1 0,0-1 16,0 0-16,0 0 0,21 0 0,0-21 15,-21 21-15,22-21 0,-1 0 16,0 0-16,0 0 0,0 0 0,0 0 16,22 0-16,-22-21 0,0 21 15,0-21-15,0 0 0,1 0 0,-1 0 16,0-22-16,0 22 0,0 0 16,0-21-16,-21 20 0,22-20 0,-22 21 15,21-21-15,-21 20 0,0 1 16,21 0-16,-21 42 31,0 0-31,0 1 0,0-1 16,0 21-16,0-21 0,0 0 0,0 22 15,0-22-15,0 0 0,0 21 16,0-20-16,21-1 0,0 0 0,0-21 16,1 21-16,20 0 0,-21-21 15,21 0-15,-20 0 0,20 0 0,0 0 16,1 0-16,-1 0 0,0-21 15,-21 21-15,22-21 0,20-21 16,-42 20-16,22 1 0,-22-42 16,0 42-16,-21-22 0,21 22 15,-21-21-15,0-1 0,0 22 0,0 0 16,0 0-16,0 0 0,-21 21 0,0 0 16,0 0-16,0 21 0,-22 21 15,22 1-15,0-22 16,0 21-16,21-21 0,0 22 0,0-1 15,0-21-15,0 0 0,0 22 16,0-1-16,0-21 0,21-21 16,0 21-16,0-21 0,0 21 0,1-21 15,20 0-15,-21 0 0,0 0 16,22 0-16,-22-21 0,21 0 0,-21 0 16,0 21-16,1-21 0,-1 0 0</inkml:trace>
  <inkml:trace contextRef="#ctx0" brushRef="#br0" timeOffset="91305.33">12827 14224 0,'0'0'0,"-21"0"0,0 0 0,-1 0 16,22-21 0,22 21-16,-1 0 0,0 0 15,21 0-15,1 0 0,-1 0 0,0 0 16,22-21-16,-1 21 0,1 0 15,-1 0-15,-20-21 0,20 21 0,1 0 16,-22 0-16,0 0 0,43-22 16,-64 22-16,0 0 0,0 0 15,-42 0 1,0 0-16,-21 0 0,21 0 16,-22 0-16,22 0 0,-21 0 15</inkml:trace>
  <inkml:trace contextRef="#ctx0" brushRef="#br0" timeOffset="91507.09">13271 14139 0,'-21'43'16,"0"-22"-16,21 0 15,0 0-15,-21 0 0,21 22 0,0-1 16,-21 43-16,21-43 0,0 0 16,0 1-16,-21-1 0,-1 0 15,22 1-15,-21-22 0,21 21 16,0-21-16,-21 22 0,21-22 0,0 0 0,0 0 15,-21 0-15,21 1 16,21-22 0,0 0-16,0 0 0,1-22 0,-1 1 15,0 0-15</inkml:trace>
  <inkml:trace contextRef="#ctx0" brushRef="#br0" timeOffset="91856.4">13631 14520 0,'0'0'0,"43"-63"31,-43 84-15,-22 0-16,1 0 0,0 1 16,0 20-16,21-21 0,0 21 0,-21-20 15,21-1-15,0 21 0,0-21 0,0 0 16,0 1-16,0-1 16,21 0-16,0 0 0,0-21 0,0 0 15,1 0-15,41 0 0,-42 0 16,0 0-16,22 0 0,-22-21 15,0 21-15,0-21 0,43-22 16,-43 1-16,0 21 0,0-21 16,-21 20-16,0-20 0,0-43 15,0 43-15,-42 0 0,0-22 16,-1 43-16,22 0 0,0 21 16,-21 0-16,20 0 0,1 0 0,0 0 15,-21 21-15,21 0 0,21 0 0,-22 22 16,22-22-16,0 0 15,0 0-15,22 0 16,-1-21-16</inkml:trace>
  <inkml:trace contextRef="#ctx0" brushRef="#br0" timeOffset="94439.37">14372 14097 0,'0'0'0,"-21"0"0,0 0 0,0 0 0,-1 21 16,1-21-16,21 21 0,-21 1 15,21-1-15,42-21 16,-20 0-1,-1 0-15,0 0 0,21 0 0,-21 0 16,22 0-16,-1 0 0,0 0 0,1-21 16,-1 21-16,0-22 0,1 1 15,-22 21-15,0-21 0,0 0 0,0 21 16,-21-42-16,0 20 16,0 1-16,-21 21 15,0 0-15,-42 0 0,41 0 16,-20 0-16,-21 21 15,20-21-15,22 22 0,-21-1 0,21 21 16,-1-21-16,22 0 0,0 43 16,0-43-16,0 0 0,0 22 15,0-22-15,43 0 0,-22 0 0,0 0 16,21 0-16,-20-21 0,20 0 0,0 22 16,-21-22-16,64 0 15,-64 0-15,22 0 0,-22-22 0,21 22 16,-21 0-16,-21-21 0,0 0 15,0 0 1,-21 21-16,0 0 0,-21 0 16,20 0-16,-20 0 0,21 21 15,-21 0-15,20 0 0,-20 1 0,21-1 16,0 0-16,0 0 0,21 21 0,0-20 16,-22 20-16,22-21 0,0 0 15,0 22-15,0-22 0,0 0 0,0 0 16,0 0-16,22 0 0,-1 1 15,0-22-15,0 0 0,0 21 16,22-21-16,-22 0 0,21 0 0,0 0 16,-20 0-16,41-21 0,-21 21 0,1-22 15,-1 1-15,22 0 0,-22 0 16,0-21-16,1 20 0,-1-20 0,0 0 16,1-1-16,-22 1 0,0 0 0,0-1 15,0 1-15,0-21 0,1 20 16,-22 1-16,0 0 0,0-1 0,0 22 15,0 0-15,0-21 0,0 20 16,-22 44 0,1 20-16,0-21 15,0 0-15,21 22 0,-21-1 16,21 0-16,-21 1 0,21-1 16,-22 0-16,22 1 0,0-1 0,0 0 15,0 1-15,0-1 0,0 0 16,0-21-16,22 1 0,-1 20 0,0-21 15,21-21-15,-21 21 0,1 0 16,20-21-16,-21 0 0,21 0 16,1 0-16,-1 0 0,0-21 0,43 0 15,-64 0-15,22 0 0,-1-22 16,0 22-16,-21 0 0,22 0 0,-22-21 16,0 20-16,-21-20 0,0 21 0,0 0 15,0-22-15,0 22 16,0 0-16,-21 21 0,21-21 15,-21 21-15,0 0 0,-1 0 0,22 21 16,-21-21-16,0 21 0,21 0 16,0 1-16,0-1 0,0 21 0,0-21 15,0 22-15,0-22 0,0 0 16,21 0-16,0 0 0,1 0 16,-1 1-16,0-22 0,0 0 0,21 21 15,-20-21-15,20 0 0,0 0 16,1 0-16,-22 0 0,21-21 0,0-1 15,-20 22-15,20-21 0,-21 0 16,0 0-16,0-21 0,-21 20 16,0 1-16,22-21 0,-22 0 0,0 20 15,0-20-15,0 21 0,0-43 16,0 86 0,0-1-1,0 0-15,0 0 0,0 0 0,0 22 16,0-22-16,0 21 0,-22 22 15,22-43-15,0 0 0,0 21 16,0 1-16,0-22 0,0 0 16,0 0-16,0-42 47,0 0-47,0 0 15,0-1-15,0-20 0,0 21 0,22-21 16,-1 20-16,0-20 0,0 0 15,0-1-15,0 1 0,43-21 16,-43 20-16,0 22 0,43 0 16,-43 21-16,21 0 0,-21 0 15,-21 21-15,22-21 0,-1 42 0,-21-20 16,21-1-16,-21 21 0,0-21 0,0 22 16,0-22-16,0 21 0,21-21 15,-21 22-15,0-22 0,0 0 0,0 0 16,0 0-16,0 0 0,0 1 15,21-22 17,-21-22-32,21 1 15,-21 0-15,0 0 0,0 0 16,22-22-16,-1 22 0,0-21 0,-21 21 16,21-22-16,21 1 0,-20 0 15,-1 21-15,21-22 0,-21 22 0,22 0 16,-22 0-16,42 21 0,-42 0 15,1 0-15,-1 0 16,-21 21-16,0 0 0,0 0 16,0 0-16,0 22 0,0-1 0,-21-21 15,21 22-15,-22-22 0,1 42 16,21-20-16,0-22 0,0 0 16,0 0-16,0 0 0,21 0 0,22 1 15,-1-22-15,43 0 16,-43 0-16,0 0 0,1 0 15,-1 0-15,0 0 0,1-22 0,-22 1 16,21 0-16,-21 0 0,22 0 16,-22 0-16,0-22 0,-21 22 0,21-21 15,-21-22-15,0 22 0,0 21 16,0-22-16,0 22 0,0 0 16,-21 21-16,0 0 0,0 0 15,0 0-15,-1 0 0,1 21 16,21 0-16,-21 1 15,21 20-15,0-21 0,0 43 16,0-43-16,0 21 0,21-21 0,0 0 16,1 1-16,-1-1 0,21 0 15,-21-21-15,0 21 0,1-21 0,-1 0 16,0 0-16,0 0 0,0 0 16,0-21-16,1 0 0,-1 0 0,0 21 15,-21-43-15,21 22 0,21-42 16,-20 41-16,-22-20 15,42 0-15,-42 21 0,0-1 16,21 1-16,-21 42 16,0 1-16,0-1 15,0 0-15,-21 21 0,21-21 0,0 1 16,-21 20-16,0 0 0,-1-21 16,22 1-16,-21-1 0,21 0 15,0-42 16,0 0-15,21-1-16,1 1 0,-1 0 16,0 0-16,0 0 0,0 0 0,22-22 15,-22 22-15,0-21 0,42-1 16,-20 43-16,-1-21 0,-21 21 16,0 0-16,22 0 0,-22 0 0,-21 21 15,0 1-15,0-1 0,0 21 16,0 0-16,0-20 0,0-1 15,0 21-15,0-21 0,0 0 16,0 1-16,0-1 0,21-21 0,0 21 16,0-21-16,1 0 0,-1 0 15,21 0-15,-21 0 0,0 0 16,1-21-16,-1 0 0,0-1 0,-21 1 16,42-42-16,-21 20 15,-21 1-15,22 0 0,-22-1 16,21 1-16,0-21 0,0-1 0,-21 22 15,21-22-15,0 1 0,-21 20 0,0-20 16,22 42-16,-22-43 16,0 43-16,-22 42 15,1 0-15,0 1 0,0 20 16,0 0-16,0 1 0,-1-1 0,1 0 16,0 22-16,21-22 0,0 64 15,0-43-15,0-20 0,0-1 16,0 0-16,0 1 0,0-22 15,0 21-15,0-21 0,21 1 0,0-1 16,1-21-16,-1 0 16,0 0-16,0 0 0,0 0 0,22 0 15,-22-21-15,0-1 0,0 1 0,21 0 16,-20 0-16,20-21 0,0 20 16,1 1-16,-1 0 0,-21-21 15,0 21-15,0-1 0,-21 1 0</inkml:trace>
  <inkml:trace contextRef="#ctx0" brushRef="#br0" timeOffset="94631.25">18838 14076 0,'0'0'0,"64"0"31,-43 0-31,21 0 0,-21 0 0,22 0 16,-1 0-16,0-21 0,1 21 0,63-21 15,-43-1-15,1 22 16,-22-21-16,21 0 0,-20 21 0,-1-21 16,22-21-16,-64 20 0,0 1 15</inkml:trace>
  <inkml:trace contextRef="#ctx0" brushRef="#br0" timeOffset="94946.07">18457 12933 0,'0'0'16,"0"-21"-16,-21 21 15,0 0 1,0 0-16,0 21 0,-1 0 0,1 0 15,0 22-15,0-1 0,0-21 0,0 21 16,21 1-16,0-22 0,-22 21 16,22 22-16,0-43 0,0 21 15,0-21-15,0 1 0,0-1 16,0 0-16,22 0 0,-1 0 0,0-21 16,21 0-16,-21 0 0,22 0 0,-1 0 15,0 0-15,1 0 0,-1 0 16</inkml:trace>
  <inkml:trace contextRef="#ctx0" brushRef="#br0" timeOffset="95167.92">19050 12933 0,'0'0'0,"21"-21"0,0 0 0,0-1 0,22 22 16,-22 0-16,0 0 15,0 0-15,22 22 0,-22-1 0,0 42 16,-21-42-16,0 22 0,0-1 15,0 0-15,0 1 0,0-1 16,0 0-16,-21 1 0,0-1 0,-43 85 16,64-106-16,-21 22 15,0-22-15,0 0 0,21 0 16,0 0-16,0 0 0,0 1 16</inkml:trace>
  <inkml:trace contextRef="#ctx0" brushRef="#br0" timeOffset="95467.27">20299 13589 0,'0'0'15,"0"-21"-15,0 0 16,-21 21-16,-1 0 0,1 0 0,0 0 15,0 0-15,0 21 0,0 0 0,-1 21 16,-20-20-16,21 20 0,0 0 16,0 1-16,21-1 0,0 0 0,-22 1 15,22 41-15,0-63 16,0 43-16,22-22 0,-22-21 16,21 1-16,21 20 0,-21-21 15,0 0-15,1-21 0,-1 0 16,0 0-16,21 0 15,-21 0-15,22 0 0,-22 0 0</inkml:trace>
  <inkml:trace contextRef="#ctx0" brushRef="#br0" timeOffset="95695.13">20849 13716 0,'21'-42'0,"-42"84"0,42-105 15,0 41-15,-21 1 0,22 21 16,-1 0-16,0 0 15,0 0-15,0 21 0,0 1 0,-21-1 16,43 0-16,-22 21 0,0-21 16,0 22-16,-21-1 0,21 0 15,-21-20-15,0 20 0,0-21 16,0 21-16,0 1 0,-21-22 16,-21 0-16,21 0 0,-22 0 0,-20 1 15,21-1-15,-43 0 0,21 0 16,-20 0-16</inkml:trace>
  <inkml:trace contextRef="#ctx0" brushRef="#br0" timeOffset="96608.68">7281 16066 0,'0'0'0,"-21"0"16,21-43-1,0 22 1,21 21-16,0 0 0,-21-21 0,22 21 16,-1 0-16,21 0 0,-21 0 15,0 0-15,1 0 0,-1 0 0,0 0 16,0 0-16,-21 21 0,0 0 16,0 0-16,0 1 0,0-1 0,0 0 15,-21 21-15,0-21 0,-22 1 16,22-1-16,0 0 0,0 0 15,-21 21-15,20-42 0,22 22 16,22-22 15,-1 0-31,0-22 0,21 22 16,-21 0-16,22 0 0,-22 0 0,21 22 16,-21-1-16,22 0 0,-22 0 0,21 0 15,-21 0-15,-21 1 0,0 20 16,0-21-16,0 0 0,0 0 0,0 1 15,-21-1-15,0 0 0,-21 0 16,-1 0-16,1 0 0,0 1 16,-1-22-16,1 21 0,0-21 0,-1 0 15,22 0-15,-21 0 0,21 0 16,-22 0-16,22 0 0,0 0 0,0-43 16,0 22-16,21 0 15,0 0-15,0 0 16,0 0-16,0-1 0,21 22 15,0-21-15,0 0 0,43 0 16,-22 0-16</inkml:trace>
  <inkml:trace contextRef="#ctx0" brushRef="#br0" timeOffset="96787.58">7937 16362 0,'0'0'0,"22"0"62,-1 0-46,0 0-16,0 0 16</inkml:trace>
  <inkml:trace contextRef="#ctx0" brushRef="#br0" timeOffset="97235.98">9398 16298 0,'0'-21'16,"0"0"-16,0 0 15,0 0-15,0 0 0,0-1 16,0 1-16,0 0 0,21 0 16,0 0-16,0 0 0,22-1 15,-22 1-15,21 21 0,1 0 0,-1 0 16,0 0-16,-21 21 0,64 22 16,-43-22-16,-20 21 0,-1-21 15,0 22-15,-21-1 0,0-21 0,0 64 16,0-64-16,-21 21 15,0-20-15,-1-1 0,1 0 0,0 0 16,0-21-16,0 0 0,0 0 16,21-21-1,0 0-15,0 0 16,21-1-16,0 1 0,-21-21 16,21 21-16,0-22 0,0 22 15,22-21-15,-22 0 0,0-1 0,0 1 16,22 21-16,-22-22 0,21 1 0,-21 21 15,0 0-15,22 0 0,-22-1 16,0 1-16,0 21 0,0 0 0</inkml:trace>
  <inkml:trace contextRef="#ctx0" brushRef="#br0" timeOffset="98024.03">10266 16298 0,'0'22'0,"0"-44"16,21 44-1,0-22-15,0 0 0,0-22 16,1 22-16,-1-21 0,0 0 16,0 0-16,0-21 0,0 20 0,-21 1 15,22-63-15,-1 62 16,-21-20-16,0 21 0,0-21 0,0 20 16,0 1-16,-21 0 0,21 0 0,-22 21 15,1 0-15,0 0 0,21 21 16,-21 0-16,-21 22 0,42-1 15,0 0-15,-22-21 0,22 22 16,0-1-16,0 43 16,0-43-16,0-21 0,0 22 0,0-22 15,22 0-15,-22 0 0,21 0 16,21 0-16,-21-21 0,0 0 0,43 0 16,-22 0-16,-21 0 0,22 0 15,-1-21-15,0 0 0,43-21 16,-43 21-16,1-1 0,-1-20 15,-21 0-15,0-1 0,1 1 0,-1 0 16,0-22-16,0 1 0,-21 20 16,21-20-16,-21 21 0,0-1 0,0 1 15,0-43-15,0 64 16,0-21-16,0 21 16,-21 21-16,0 0 0,0 21 15,0 0-15,21 0 0,-22 21 16,22 1-16,-21 41 0,21-41 15,0 20-15,0-20 0,0 20 16,0-21-16,0 22 0,0-22 0,0 1 16,0-1-16,21 0 0,22 1 15,-22-1-15,21-42 0,-21 21 0,22 0 16,-1-21-16,43 0 16,-43 0-16,0 0 0,1-21 0,-1 0 15,0 0-15,1 0 0,-22-1 16,21 1-16,-21-21 0,22 0 15,-22-22-15,0 22 0,-21-1 16,0 22-16,0-21 0,0 21 16,0-22-16,0 22 0,-21 21 15,0 0-15,0 0 0,-1 21 16,1 1-16,21-1 0,0 0 16,0 64-16,0-64 15,0 21-15,0 0 0,0-20 16,21 20-16,-21-21 15,22 0-15,20 0 0,-21 1 16,0-22-16,22 21 0,-1-21 16,0 0-16,1 21 0,-1-21 0,21 0 15,-20 0-15,20 0 0,-20 0 0,20 0 16,-21 0-16</inkml:trace>
  <inkml:trace contextRef="#ctx0" brushRef="#br0" timeOffset="99056.43">12636 16129 0,'0'0'0,"22"-21"0,-22-21 0,0-1 15,0 22-15,0-21 0,0 21 0,0-22 16,0 22-16,-22 0 0,1 0 0,0 21 16,0 0-16,0 0 0,-22 0 15,22 0-15,0 0 0,0 21 16,-43 42-16,22-20 16,21-22-16,0 21 0,-22 1 15,22-1-15,0 0 0,0 1 0,21-22 16,0 21-16,0-21 0,0 22 15,0-22-15,0 0 0,0 0 0,21-21 16,0 21-16,0-21 0,1 0 0,20 0 16,-21 0-16,0 0 0,0 0 15,1-21-15,20 21 0,-21-21 0,0 0 16,0 0-16,1-22 0,-1 22 16,0-21-16,-21-1 0,21 1 0,-21 0 15,21-1-15,-21 22 0,21-42 16,-21 42-16,0-1 15,0 1-15,0 42 16,0 1-16,0-1 0,0 0 0,0 0 16,0 21-16,0-20 0,0-1 15,0 42-15,0-42 0,0 22 16,0-22-16,0 0 0,22 0 0,-1-21 16,0 21-16,0-21 0,21 0 15,-20 0-15,20 0 0,-21 0 0,21 0 16,85-21-1,-84 0-15,-1 0 0,0 0 16,1 0-16,-1-1 0,22-62 16,-43 41-16,0 1 0,0 21 15,-21-21-15,0 20 0,0-20 0,0 21 16,-21 21-16,0 0 16,0 21-16,21 0 15,-22 0-15,22 1 0,0-1 0,0 21 16,0-21-16,0 0 0,0 22 0,0-22 15,22 0-15,-1 0 0,-21 0 16,21 1-16,-21-1 0,0 0 0,0 0 16,0 0-16,-21-21 47,0 0-47,-1-21 0,22 0 15,-21 21-15,0-21 0,0 0 16,21-1-16,0 44 31,0-1-15,21 0-16,0-21 0,0 21 15,1-21-15,-1 0 0,0 0 16,0 21-16,21-21 0,1 0 0,-22 0 16,21 0-16,1 0 0,-1 0 15,-21 0-15,21 0 0,1-21 0,-1 21 16,0-21-16,1 0 0,41-22 15,-41 22-15,-22 0 0,0-21 16,21 21-16,-20-22 0,-1 1 16,-21-22-16,21 22 0,-21 21 15,0-21-15,0 20 0,-21 1 16,0 21-16,-1 0 0,1 0 16,-21 0-16,21 21 0,0 1 0,-1-1 15,1 0-15,0 0 0,21 21 0,-21-20 16,21 20-16,0 0 15,0-21-15,0 22 0,0-1 16,21 0-16,0-20 0,0-1 0,1 0 16,-1-21-16,0 21 0,0 0 15,0-21-15,0 0 0,1 0 0,-1 0 16,0 0-16,0 0 0,0 0 16,0-21-16,1 21 0,-1-21 0,21 0 15</inkml:trace>
  <inkml:trace contextRef="#ctx0" brushRef="#br0" timeOffset="99320.83">14965 15621 0,'0'0'0,"0"-21"16,0 0-16,0 0 0,0-1 0,0 1 16,-21 21 15,-1 21-31,22 22 0,-21-22 15,0 0-15,0 21 0,0 1 16,0-1-16,-1 0 0,1 1 0,0-1 16,0 0-16,0 1 0,21 41 15,0-41-15,0-1 0,0-21 16,0 0-16,0 1 0,0-1 0,0 0 16,21 0-16,0-21 0,0 0 0,0 0 15,1 0-15,-1 0 0,21 0 16</inkml:trace>
  <inkml:trace contextRef="#ctx0" brushRef="#br0" timeOffset="99589.31">15706 15579 0,'0'-21'0,"0"42"0,0-64 0,21 43 31,0 0-16,0 22-15,-21-1 0,21 0 16,0 0-16,1 21 0,20-20 16,-21 20-16,0-21 0,0 21 15,1 1-15,-22-1 0,0 22 0,0-22 16,0 0-16,0 1 0,-22-1 0,-20 21 16,21-20-16,-43-1 15,43-21-15,-21 0 0,0 1 16,20-22-16,1 0 0,-21 0 15</inkml:trace>
  <inkml:trace contextRef="#ctx0" brushRef="#br0" timeOffset="141423.59">9504 5101 0,'0'0'0,"-21"0"0,-1 0 31,1 0-31,21-21 16,0 0 0,0 0-16,0 0 15,21-1-15,1 1 0,20 21 16,0-21-16,1 0 0,20 0 15,22 21-15,-22-21 0,22-1 0,0 22 16,63 0-16,-64 0 16,-20 0-16,-1 22 0,-20-1 0,20 0 15,-20 21-15,-22 1 0,21-22 0,-21 21 16,0 0-16,-21 1 0,0-1 16,0 0-16,0-20 0,0 20 15,0 0-15,0-21 0,-21 1 0,21-1 16,-21 21-16,21-21 15,0 0-15,0 1 0,-21-22 0,21 21 16,0 0 0,-21-21-1,0 0 1,-1 0 0</inkml:trace>
  <inkml:trace contextRef="#ctx0" brushRef="#br0" timeOffset="141740.09">10160 5503 0,'0'0'0,"-21"0"0,0 0 16,21-21-1,21 21 16,0 0-31,0 21 0,0-21 16,22 22-16,-22-1 0,0 0 0,21 0 16,-21 0-16,1 0 0,-1 1 0,0-22 15,0 21-15,21 21 16,-42-21-16,0 0 0,22 1 16,-22-1-16,21 0 15,-21-42 16,0 0-31,21-1 16,-21 1-16,21 0 0,-21 0 16</inkml:trace>
  <inkml:trace contextRef="#ctx0" brushRef="#br0" timeOffset="141970.72">10880 5334 0,'0'0'15,"21"-21"-15,0 21 0,-21-21 0,0 0 16,-21 21-1,0 21 1,-1 0-16,-20 0 0,21 21 0,0-20 16,-22-1-16,22 21 0,0-21 15,0 22-15,0-1 0,0-21 0,-22 43 16,22-22-16,0-21 0,21 0 16,0 22-16,-21-22 0,21 21 15,0-21-15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9T04:55:35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2519 0,'0'21'0,"0"-42"141</inkml:trace>
  <inkml:trace contextRef="#ctx0" brushRef="#br0" timeOffset="4095.7">1566 1461 0,'21'0'109,"1"0"-93,-1 0-16,0 0 15,0 0-15,-21-22 16,21 22 0,-42 0 77,21-21-93</inkml:trace>
  <inkml:trace contextRef="#ctx0" brushRef="#br0" timeOffset="4627.01">1714 1312 0,'0'-21'94,"0"0"-63,0 0-15,0 0 46,-21 21 1,0 0-63</inkml:trace>
  <inkml:trace contextRef="#ctx0" brushRef="#br0" timeOffset="5351.53">1630 1249 0,'42'-64'31,"-42"43"-15,21 21-16,-21-21 0,0 0 31,0 42 0,-21 0-31,0 22 0,21-22 16,-21 21-16,0 0 0,-1 1 16,-20 20-16,21 1 0,-21-1 15,20 1-15,-20-1 0,0 1 16,-1-1-16,22 1 0,-42 63 16,20-85-16,22 0 0,0 1 15,21-22-15,0 0 0,-21 0 16,21 0-16,0 1 0,0-44 31,21 1-31,0 0 16,0 0-16,-21-21 0,22-1 15,20 1-15,-21 0 0,0-22 16,22-21-16,-1 22 0,-21-1 0,21 1 16,1-1-16,-22 22 0,21-21 15,-21 20-15,1 1 0,-1 21 16,0-22-16,-21 22 0,0 0 0,0 0 15,21 42 1,-21 0 0,0 0-16,0 1 0,0 20 15,0 0-15,0 1 0,0 20 0,0-21 16,0 22-16,0-1 0,0-20 16,0 20-16,0-20 0,0-1 15,0 0-15,0 1 0,0-22 0,0 21 16,21-21-16,-21 0 0,0 1 15,0-1-15,21-21 16,-21-21 15,0-1-31,0 1 16,0-21-16</inkml:trace>
  <inkml:trace contextRef="#ctx0" brushRef="#br0" timeOffset="5535.8">1291 1842 0,'0'0'0,"0"21"0,-21-21 16,42 0-1,0 0 1,0 0-16,1 0 0,20 0 16,-21 0-16,21 0 0,-20-21 0,20 21 15,-21-22-15,21 1 0,-20 21 16,20-21-16,-21 21 15</inkml:trace>
  <inkml:trace contextRef="#ctx0" brushRef="#br0" timeOffset="6167.66">2349 1778 0,'0'0'0,"22"0"0,-1 0 16,0-21-1,0 21-15,-21-21 0,21 0 16,-21-1-16,0 1 0,0 0 16,0 0-16,0 0 15,0 0-15,0-1 0,0 1 0,-21 0 16,0 21-16,0 0 16,0 0-16,-22 0 0,22 0 15,-21 0-15,21 0 0,-22 42 0,1-20 16,21 20-16,-22-21 0,22 21 15,-21 22-15,21-22 0,0 1 0,-1-1 16,22-21-16,0 21 0,0 22 16,0-43-16,0 0 15,0 0-15,0 1 0,22-22 0,-1 21 16,0-21-16,0 0 0,0 0 16,64 0-16,-64 0 15,21 0-15,1-21 0,-1-1 16,0 22-16,22-63 15,-22 42-15,-21-22 0,1 1 0,20-21 16,-21 20-16,0-20 0,22 20 16,-22-20-16,0-1 0,0 22 15,0-21-15,0-1 0,1-21 16,-1 22-16,-21 42 0,0-22 0,0 22 16,0 0-16,0 0 15,-21 21-15,-1 21 16,1 0-16,0 22 0,21-1 15,-21 0-15,21 1 0,-21-1 16,21 21-16,0 1 0,0-1 16,0-20-16,0 20 0,0 1 0,0-22 15,0 0-15,0 1 0,21-1 16,-21 0-16,21-20 0,0-1 16,-21 0-16,0 0 0,21 0 0,1-21 15,-1 0-15,0 0 16,0 0-16,0 0 0,-21-21 15,21 21-15</inkml:trace>
  <inkml:trace contextRef="#ctx0" brushRef="#br0" timeOffset="6582.82">3006 1693 0,'-22'-42'31,"22"21"-31,0 0 16,22 21 0,-1-21-16,0 21 0,0 0 0,21 0 15,-20 0-15,-1 0 0,0 0 16,21 21-16,-21 0 0,1 21 0,-1-21 16,0 22-16,-21-1 15,0-21-15,21 22 0,-21-1 0,0-21 16,0 21-16,0-20 0,0-1 15,0 0-15,0 0 0,0 0 16,0-42 0,0 0-1,0 0-15,0 0 16,0-22-16,21 22 0,-21-21 0,0-1 16,21 1-16,-21 0 0,22-1 15,-1 22-15,-21-21 0,42-22 16,-42 22-16,21 21 15,0 0-15,-21 0 0,22 21 16,-1 0-16,0 0 16,0 0-16,0 0 0</inkml:trace>
  <inkml:trace contextRef="#ctx0" brushRef="#br0" timeOffset="7619.53">4127 1926 0,'0'-21'31,"22"0"-15,-1 0-16,0 0 0,-21-1 0,21 1 15,0-21-15,0 21 0,-21 0 16,0-22-16,22 22 0,-22-21 0,0 21 15,0-1-15,0 1 0,0 0 16,0 0-16,-22 21 0,1 0 16,0 0-16,-21 0 15,21 0-15,-1 42 0,1-21 16,-21 1-16,21 20 0,-22 0 16,22 1-16,-42 41 0,42-41 15,-1-1-15,22-21 0,0 21 16,0-20-16,0 41 0,0-42 15,0 0 1,22-21-16,-1 0 0,0 0 0,0 0 16,0 0-16,0 0 0,22-21 15,-1 0-15,-21 0 0,43-43 16,-43 43-16,0-21 16,0 0-16,0-1 0,1 1 0,-22 0 0,21-1 15,-21 1-15,0 21 16,21 0-16,-21-1 0,0 44 31,-21-1-31,0 0 0,21 21 16,-22-21-16,22 22 0,0-22 15,0 21-15,0 22 0,0-43 16,0 0-16,0 0 0,22 0 16,20 22-16,-21-43 0,21 0 15,-20 0-15,20 0 0,0 0 16,-21 0-16,22 0 0,-1-21 0,0 21 15,-20-22-15,20 1 0,-21-21 16,0 21-16,0 0 0,1-22 16,-22 1-16,0 21 0,21-22 15,-21 1-15,0 21 0,0 0 0,0 0 16,0-1-16,-21 44 31,21-1-15,0 0-16,0 21 0,0-21 0,-22 22 15,22-22-15,0 21 0,-21-21 16,21 22-16,0-22 0,0 0 0,-21 0 16,21 0-16,0 1 0,0-1 15,0 0-15,0-42 47,0 0-47,0-1 0,21 1 0,-21 0 16,21-21-16,1 21 0,-22-22 15,21 1-15,21 0 0,-21-1 0,0 1 16,1 21-16,20-22 0,-21 22 16,21 0-16,1 0 0,-22 21 15,0 0-15,21 0 0,-20 0 0,-1 0 16,0 0-16,0 21 0,-21 21 0,0-20 16,21-1-16,-21 21 0,0-21 15,0 22-15,0-1 0,0-21 16,0 0-16,0 22 0,0-22 15,-21 0-15,21 0 0,-21 0 0,21 0 16,0 1-16,0-44 47,21 1-47,-21-21 16,21 21-16</inkml:trace>
  <inkml:trace contextRef="#ctx0" brushRef="#br0" timeOffset="7855.99">5546 1185 0,'0'-21'0,"0"42"0,0-21 31,0 22-15,0-1-16,-22 21 0,1 0 0,21-20 15,0 20-15,-21 0 0,-21 64 16,21-64-16,21 1 0,-22-1 15,1 22-15,0-22 0,21 0 0,0-21 16,0 22-16,0-22 0,0 21 16,0-21-16,21-21 31</inkml:trace>
  <inkml:trace contextRef="#ctx0" brushRef="#br0" timeOffset="8082.91">5186 1545 0,'0'0'15,"21"-21"1,0 21-16,0 0 16,0 0-16,1 0 0,20 0 15,-21-21-15,21 21 0,-20-21 16,20 21-16,-21 0 0,21 0 0,-20-21 15,-1 21-15,0 0 0,0 0 16,0 0-16,-21-22 16</inkml:trace>
  <inkml:trace contextRef="#ctx0" brushRef="#br0" timeOffset="8795.49">5821 1778 0,'0'0'0,"21"-21"0,21-64 31,-42 64-31,21 0 0,-21 0 0,22 0 16,-22-1-16,0 1 0,0 0 15,0 0-15,0 0 0,0 0 0,0-1 16,-22 22-16,1 0 16,0 0-16,0 0 0,-21 22 15,20-1-15,1 21 0,-21-21 16,21 22-16,-22 20 0,22-21 0,0 1 16,-21-1-16,21 0 0,-1 1 15,22-1-15,0-21 0,0 22 0,0-22 16,0 0-16,0 0 15,0 0-15,22-21 0,-1 21 16,0-21-16,0 0 0,0 0 16,0 0-16,1-21 0,20 0 0,-21 0 15,0 0-15,0 0 0,22-22 0,-22 1 16,0 0-16,0-1 0,0 1 16,1-22-16,-1 22 0,0 21 15,-21-21-15,0 20 0,0 1 16,21 0-16,-21 42 31,0 0-31,0 1 0,0-1 16,0 21-16,0 0 15,0-20-15,0 20 0,0-21 0,0 21 16,0-20-16,0 20 0,0-21 16,0 0-16,0 0 0,21 22 15,0-43-15,1 0 0,-1 21 16,0-21-16,0 0 0,0 0 0,22-21 15,-22 21-15</inkml:trace>
  <inkml:trace contextRef="#ctx0" brushRef="#br0" timeOffset="9479.68">6731 1545 0,'0'0'0,"21"-21"0,-42-85 31,0 106-31,0 0 0,-1-21 0,1 21 15,0 0-15,0 0 0,-21 0 16,20 21-16,1 0 0,-21 1 0,21 20 16,0-21-16,-1 21 0,1 1 15,0-1-15,0 0 0,21 1 0,-21-1 16,21 0-16,0 1 0,0-22 16,0 21-16,0-21 0,21 1 0,0-1 15,0-21-15,0 0 0,1 21 16,-1-21-16,0 0 0,21 0 15,-21 0-15,22-21 0,-22 0 0,0-1 16,21 1-16,-20 0 0,-1 0 16,0-21-16,0-1 0,0 22 0,0-21 15,-21-1-15,0 1 0,22 21 16,-1-43-16,-21 43 16,0 0-16,0 42 31,0 0-31,0 1 0,0-1 15,-21 21-15,21 0 0,0 1 16,0-1-16,0 22 0,0-22 16,-22 21-16,22 1 0,-21 63 15,21-64-15,0 1 0,0 21 0,0-1 16,0 1-16,-21 0 0,21-1 16,-21 1-16,0 0 0,21-1 0,-21 1 15,21-22-15,0 22 0,-22 63 16,1-84-16,21-1 0,0-20 15,0-1-15,0 0 0,-21 1 0,0-1 16,21-21-16,0 0 16,-21-21-16,0 0 0,-1 0 0,1 0 15,0-21-15,0 0 16,0 0-16,0 0 0,-1-22 16,1 1-16,21 0 0,-21-1 0,0-20 15,21-1-15,-21-63 0,21 64 16,0-1-16,0 1 0,21-22 15,0 22-15,0-1 0,0-21 16,1 22-16,-1-1 0,0 1 0,21-1 16,-21 1-16,22-1 0,-1 1 0,0-1 15,1 22-15,-1-21 0,0-1 16,1 1-16</inkml:trace>
  <inkml:trace contextRef="#ctx0" brushRef="#br0" timeOffset="10076.73">7197 1630 0,'21'-21'63,"0"21"-63,0-21 0,0 21 15,-21-22-15,21 1 0,1 0 0,-1 0 16,-21 0-16,0 0 15,0-1-15,-21 22 32,-1 0-32,22 22 15,-21-1-15,0 0 0,0 0 16,0 0-16,0 22 0,-1-22 0,1 21 16,21 0-16,0-20 0,0 20 15,0-21-15,0 0 0,0 0 0,0 1 16,0-1-16,21 0 0,1-21 15,-1 0-15,0 0 0,0 0 0,21 0 16,-20 0-16,20 0 0,0 0 16,-21 0-16,22-21 0,-1 0 0,-21-1 15,22 1-15,-1-21 0,-21 21 0,21-22 16,-20 1-16,20 21 16,-21-21-16,0-1 0,22 22 0,-43-21 15,0 21-15,21-1 0,-21 1 16,0 0-16,-21 21 15,-1 0-15,1 0 0,0 0 16,0 21-16,0 0 0,0 1 0,21-1 16,0 0-16,-22 21 0,22-21 15,0 1-15,0 20 0,0 0 0,0-21 16,0 22-16,0-22 0,0 0 0,22 21 16,-22-20-16,0-1 0,0 0 15,0 0-15,0 0 0,0 0 0,-22-21 16,1 22-16,0-22 15,0 0-15,0 0 16,21-22 0,0 1-16,0 0 0</inkml:trace>
  <inkml:trace contextRef="#ctx0" brushRef="#br0" timeOffset="10580.13">9271 910 0,'0'-21'0,"0"42"0,0-63 15,21 21-15,-21-22 0,0 22 16,21 0-16,0 0 0,-21 0 0,0 0 16,0-1-16,22 22 15,-22 22 1,0-1 0,0 21-16,0 0 0,0 1 0,0 20 15,-22-20-15,-20 20 0,21 1 16,-21-1-16,20 22 0,-41-22 0,21 1 15,-1-1-15,-20 22 0,-1 0 16,22-22-16,-22 22 0,1-22 16,21 22-16,-22-22 0,-21 43 15,64-42-15,-21-22 0,0 43 16,20-64-16,22 21 0,0 1 16,0-22-16,0 0 15,0-42 1,0 0-1,22 21-15,-1-22 0,0 1 16,-21 0-16,21 0 0,0-21 0,0 20 16,22-20-16,-22 21 0</inkml:trace>
  <inkml:trace contextRef="#ctx0" brushRef="#br0" timeOffset="11063.8">9715 1249 0,'0'0'16,"0"-21"-16,0 0 0,0-1 15,0 1-15,0 0 0,0 0 16,0 42 0,-21 0-1,0 22-15,21-22 0,-21 21 16,0 0-16,0 1 0,21-1 0,-22 0 15,1 1-15,0-1 0,21 22 0,0-22 16,-21 21-16,21-20 0,-21 41 16,21-62-16,0 20 0,0-21 15,0 0-15,21 0 16,0-21-16,21 0 0,1 0 16,-22 0-16,21 0 0,-21-21 15,22 0-15,-1 0 0,0 0 0,1-22 16,-22 1-16,64-43 0,-43 22 15,21-22-15,-41 22 16,-1 20-16,0 1 0,0 0 16,-21-1-16,0 22 0,0-42 15,0 42-15,0-1 0,-21 22 32,0 0-32,0 22 15,21-1 1,-22-21-16,22 21 0,0 0 0,0 0 15,0 0-15,0 1 16,0-1-16,22-21 0</inkml:trace>
  <inkml:trace contextRef="#ctx0" brushRef="#br0" timeOffset="11459.81">10562 1461 0,'0'0'0,"21"0"0,-21-22 0,0 1 15,0 0 1,-21 21 0,0 0-16,0 0 0,0 0 15,-1 0-15,1 21 16,0-21-16,0 21 0,0 1 0,0-1 16,-1 0-16,22 0 15,0 0-15,0 0 0,0 1 0,22-22 16,-1 21-16,0 0 0,0 0 15,21-21-15,-20 21 0,-1 0 0,0-21 16,0 22-16,0-22 0,0 0 16,-21 21-16,0 0 15,0 0-15,-21 0 32,0-21-32,-21 21 0,21-21 0,-1 22 15,1-22-15,-21 0 0,21 0 16,-22 0-16,22 0 0,0 21 0,0-21 15,0 0-15,21-21 32,0-1-32,21 1 0,0 21 0,0-21 15</inkml:trace>
  <inkml:trace contextRef="#ctx0" brushRef="#br0" timeOffset="12091.6">11091 1693 0,'0'-21'16,"21"21"-16,-21-21 15,22 0-15,-22 0 16,21 0-16,0 21 16,0-22-16,-21 1 0,21 21 15,0-21-15,-21 0 0,22 0 16,-22 0-16,0-1 15,-22 22 1,1 0 0,0 22-16,0-22 0,0 21 15,0 0-15,-1 0 0,-20 21 0,21-20 16,0 20-16,0-21 0,-1 0 16,1 22-16,21-22 0,0 21 0,0-21 15,0 0-15,0 1 0,0-1 0,43 0 16,-22 0-16,0-21 0,64 21 15,-64-21-15,21 0 0,0 0 16,-20 0-16,20 0 0,0 0 16,-21-21-16,22 0 0,-1 0 0,-21 0 15,22-1-15,-22 1 0,21-21 16,-21 21-16,0-22 0,22 22 16,-22-21-16,21-22 0,-42 43 15,0 0-15,0 0 16,-21 21-16,0 0 15,0 0-15,0 0 0,-1 0 16,1 21-16,21 0 0,0 0 0,-21 1 16,21-1-16,0 0 0,0 0 0,0 0 15,0 0-15,0 22 0,0-22 16,0 0-16,0 0 0,0 0 0,0 1 16,0-1-16,0 0 0,0 0 15,0 0 1,-21-21-16,0 0 15,0 0 1,-1 0-16,1 0 16,21-21-16,0 0 0,0 0 15,0 0-15</inkml:trace>
  <inkml:trace contextRef="#ctx0" brushRef="#br0" timeOffset="13257.82">12742 1778 0,'0'-21'15,"21"0"-15,1 0 16,-22-1-16,21 1 0,0 0 0,-21-21 15,21 21-15,0-22 0,-21 22 16,21-21-16,1-1 0,-1 22 0,-21-21 16,0 21-16,21 0 0,-21-1 0,21 1 15,-21 0-15,0 42 32,0 0-32,0 1 15,-21-1-15,0 21 0,0-21 0,21 22 16,0-22-16,-22 21 15,1-21-15,21 22 0,0-1 0,0-21 16,0 0-16,0 22 0,0-22 0,0 0 16,0 0-16,21-21 15,1 0-15,-1 0 0,0 0 16,0 0-16,0 0 0,22 0 16,-22 0-16,21-21 0,-21 0 0,22 0 15,-22-1-15,21 1 0,-21 0 16,0-21-16,1 21 0,-22-22 0,0 22 15,0 0-15,0-43 0,0 43 16,-22 0-16,1 0 0,0 21 16,-21 0-16,21-21 0,-1 21 15,1 0-15,-21 0 0,21 0 16,0 0-16,21 21 16,21 0-1,0-21-15,0 0 16,0 0-16,22 0 0,-1 0 15,0 0-15,1 0 0,-1 0 0,0-21 16,-21 0-16,22 21 0,-1-21 0,0 21 16,1-22-16,-22 1 0,21 0 15,-21 0-15,1 0 0,-1 0 16,-21-1 0,0 44 15,0-1-31,0 0 15,0 0-15,0 0 0,0 0 16,0 22-16,-21-22 0,21 21 0,-22 1 16,22-1-16,0 21 0,0 1 0,-21-1 15,0 1-15,21-1 0,0 22 16,0-21-16,-21 20 0,21-20 0,-21 20 16,21 1-16,-21 0 0,21-1 0,-22 22 15,22-21-15,0 0 0,0 20 16,-21-20-16,21 0 0,0 105 15,0-105-15,0 0 0,0-1 16,0 1-16,0-22 0,0 22 16,0-21-16,0-1 0,0-21 0,0 22 15,0-1-15,0-20 0,0-1 0,0 0 16,0-20-16,0-1 0,-21 0 16,0 0-16,0 0 0,-22-21 0,22 0 15,-42 0-15,20 0 0,22 0 16,-21-21-16,0 0 0,20 0 15,-20 21-15,0-21 0,21-1 0,-1 1 16,1 0-16,0 0 0,0 0 16,0 0-16,0-1 15,21 1-15,0 0 0,-22 0 0,22 0 16,0 0-16,0-1 0,0 1 0,0 0 16,0-21-16,0 21 0,0-22 0,22 1 15</inkml:trace>
  <inkml:trace contextRef="#ctx0" brushRef="#br0" timeOffset="13931.38">15494 699 0,'0'0'16,"0"-85"-1,0 64-15,-21 21 31,21 21-31,-21 0 16,-1 21-16,22 1 0,0-1 16,-21 22-16,0-1 0,0 1 0,0-1 15,0 1-15,-1-1 0,1 1 16,-21-1-16,21-21 0,-22 22 0,22-22 16,-42 43-16,42-43 15,-1 1-15,1-22 0,0 0 0,21 0 16,0 0-16,0-42 31,0 0-31,0 0 0,0 0 16,0-1-16,0-20 0,21 0 15,0-1-15,1 1 0,-1-21 0,21 20 16,-21-20-16,0-22 0,22 22 16,-1-1-16,-21-21 0,22 43 0,-22-21 15,21 20-15,-21 1 0,0 21 16,1 0-16,-1-1 0,0 22 15,0 0-15,-21 43 0,21-22 16,0 21-16,-21 1 0,22 20 0,-22 64 16,0-63-16,0-1 0,0 1 15,0-22-15,0 21 16,0-20-16,0-1 0,0 22 0,0-22 0,0 0 16,0-21-16,0 22 15,0-1-15,0-21 0,0 0 0,0 1 16,0-1-16</inkml:trace>
  <inkml:trace contextRef="#ctx0" brushRef="#br0" timeOffset="14119.81">15071 1418 0,'-22'0'0,"44"0"0,-44-21 31,44 21-31,-1 0 0,0 0 16,21 0-16,22 0 0,-22 0 16,22 0-16,-1-21 0,1 21 0,-1 0 15,64-21-15,-85 0 16,22-1-16,-1 22 0,-20-21 0,20 0 16,-20 0-16</inkml:trace>
  <inkml:trace contextRef="#ctx0" brushRef="#br0" timeOffset="14359.82">16319 1037 0,'0'0'0,"0"-21"16,-21 21 0,0 0-16,0 0 15,0 0-15,0 21 0,-1 0 0,1 1 16,0 20-16,0-21 0,0 21 16,0-20-16,-1 20 0,1 0 0,21-21 15,-21 22-15,21-1 0,0-21 0,0 22 16,0-22-16,0 0 0,0 21 15,0-21-15,21 1 0,0-1 16,1-21-16,20 0 0,0 0 16,-21 0-16,22 0 0,-1 0 0,22-21 15,-22-1-15,0 1 16,1 0-16,-1 0 0,0 0 0</inkml:trace>
  <inkml:trace contextRef="#ctx0" brushRef="#br0" timeOffset="14627.83">16891 910 0,'0'0'0,"21"-63"0,-21 20 0,0 22 0,0-21 16,0 21-16,0 0 0,-21 42 31,21 0-31,-21 0 16,21 21-16,-21 1 0,-1-1 0,1 0 16,21 22-16,-21-22 0,21 22 15,0-22-15,-21 22 0,0-22 0,21 0 16,-21 1-16,21-1 15,0-21-15,0 21 0,0-20 0,0 20 16,0-21-16,0 0 0,0 0 16,0 1-16,21-22 15,0 0-15,0-22 0,0 1 16,0 0-16,1 0 0,-1 0 16,21 0-16,-21-22 0,22 22 0</inkml:trace>
  <inkml:trace contextRef="#ctx0" brushRef="#br0" timeOffset="14856.03">17166 1164 0,'0'-42'15,"0"84"-15,21-105 0,-21 42 16,0-1-16,0 44 31,0-1-31,-21 0 16,0 0-16,21 0 0,-21 22 16,0-22-16,21 21 0,0-21 0,-22 22 15,22-22-15,-21 0 0,21 0 16,0 21-16,0-20 0,0-1 0,0 0 15,0 0-15,0 0 0,0 0 16,21-21 0,1 0-16,-1 0 15,0 0-15,21-21 0,-21 21 16,22-21-16</inkml:trace>
  <inkml:trace contextRef="#ctx0" brushRef="#br0" timeOffset="15587.53">17674 1312 0,'0'0'0,"21"-21"0,0 0 0,1 0 15,-1 0-15,-21 0 0,21 21 16,-21-22-16,-21 22 31,0 22-31,-1-1 0,1-21 0,0 21 16,0 21-16,0-21 0,0 1 16,-1-1-16,1 0 0,0 21 0,0-21 15,21 1-15,0-1 16,0 0-16,0 21 0,0-21 0,0 1 15,0-1-15,21 0 0,-21 0 16,21-21-16,0 0 0,1 0 16,-1 0-16,0 0 0,0-21 15,-21 0-15,21 21 16,-21-21-16,0-1 0,0-20 0,0 21 16,21 0-16,-21-22 0,0 22 15,22-42-15,-22 20 0,0 22 16,21 0-16,-21-21 0,0 21 15,21-1-15,21 1 16,-21 0-16,1 21 0,-1 0 0,0 0 16,0 0-16,21 0 0,-20 21 15,-1-21-15,21 43 0,-21-22 0,0 0 16,1 21-16,-1-21 0,0 22 16,-21-1-16,0-21 0,0 22 0,0-22 15,0 21-15,0-21 0,-21 22 16,21-22-16,-21 0 0,-1-21 15,22 21-15,-21-21 0,21 21 16,-21-21 0,21-21-1,0 0-15,0 0 0,0 0 16,0-22-16,0 22 0,21 0 16,0-21-16,22 20 0,-22-20 15,21 0-15,1-1 0,-1 1 0,0 0 16,22 21-16,-22-1 0,22 1 15,-22 0-15,0 21 0,1 0 0,-1 0 16,0 21-16,-21 0 0,1 1 16,-1 20-16,0 0 0,-21-21 0,0 22 15,0-1-15,0-21 0,0 22 16,0-22-16,-21 21 0,0-21 0,-1 0 16,22 22-16,0-22 0,-21-21 15,0 21-15,21 0 0,-21-21 0,21-21 47,0 0-47,0 0 16,21 0-16,0-1 0,0 1 15,1 0-15</inkml:trace>
  <inkml:trace contextRef="#ctx0" brushRef="#br0" timeOffset="16007.99">19494 1101 0,'0'0'0,"22"-21"0,-22-1 0,0 1 16,0 0-16,-22 21 16,1 0-16,-21 0 0,21 0 15,-22 21-15,22 0 16,-21-21-16,21 22 0,-22-1 0,22 0 16,0 0-16,0 0 0,0 0 15,21 1-15,-21-1 0,21 0 0,0 0 16,21 0-16,0-21 15,21 0-15,-21 0 0,22 21 16,-22-21-16,21 0 0,1 0 0,20 22 16,-42-1-16,0-21 15,1 21-15,20-21 0,-21 21 0,-21 0 16,21 0-16,-21 1 16,0-1-16,-21-21 15,0 21-15,-21-21 0,20 0 0,-20 21 16,21-21-16,-21 21 0,-1-21 15,22 0-15,-21 0 0,21 0 0,-22 0 16,22 0-16,0 0 0,-21 0 0,20 0 16,1 21-16,0-21 15,0 0-15,0 0 0,0 0 16,21-21-16,0 0 16,-22 21-16,22-21 0,-21 0 0,21 0 15</inkml:trace>
  <inkml:trace contextRef="#ctx0" brushRef="#br0" timeOffset="16279.31">17843 508 0,'0'0'0,"-21"0"0,0 0 0,0 0 0,0 0 94,0 0-94,-1 0 15,1 0-15,0 0 16,0 0-16,0 0 0</inkml:trace>
  <inkml:trace contextRef="#ctx0" brushRef="#br0" timeOffset="16519.77">16595 889 0,'0'0'0,"21"0"31,0 0-31,0 0 0,21 0 0,-20 0 16,20 0-16,-21 0 0,21 0 16,-20-21-16,20 21 0,-21 0 15,21 0-15,-20-21 0,-1 21 0,0 0 16,0 0-16,-21-21 0,21 21 16,0-22-16,1 22 15,-1-21-15,-21 0 0,21 21 0</inkml:trace>
  <inkml:trace contextRef="#ctx0" brushRef="#br0" timeOffset="18843.79">910 4382 0,'0'-22'15,"0"1"-15,0 0 0,0 0 32,0 42-17,0 0 1,0 0-16,0 1 0,0 20 0,0-21 15,0 21-15,0-20 0,0 20 16,0 0-16,0 1 0,0-1 16,0 0-16,0 22 0,0-22 15,0 0-15,0 1 0,0-22 16,0 21-16,0-21 0,0 22 0,0-22 16,0 0-16,0 0 15,0-42 32,0 0-47,0 0 16,0 0-16,0-1 0,21-20 0,0 21 15,1-21-15</inkml:trace>
  <inkml:trace contextRef="#ctx0" brushRef="#br0" timeOffset="19183.15">1418 4614 0,'0'0'0,"0"22"0,0-1 16,0 0-16,0 0 31,21-21-15,0 0-16,1 0 15,-22-21-15,21 21 0,0-21 0,-21 0 16,0-1-1,0 1 1,-21 21 0,0 0-16,-1 0 15,1 0-15,0 21 16,21 1-16,-21-22 16,21 21-16,0 0 0,0 0 15,0 0 1,21-21-1,0 0-15,0 0 16,1-21-16</inkml:trace>
  <inkml:trace contextRef="#ctx0" brushRef="#br0" timeOffset="20507.87">2328 4043 0,'0'0'0,"0"-21"15,0 0-15,0-1 0,-21 22 16,21-21-16,-21 21 0,21-21 16,-21 21-1,21 42 1,0-20-16,0 20 16,0 21-16,0-20 0,0-1 15,0 22-15,0-22 0,0 21 0,-21-20 16,21 20-16,0-20 0,-22-1 15,1 0-15,0 1 0,21-1 0,-21 0 16,21 1-16,0-22 16,-21 0-16,21 0 0,0 0 0,0 0 15,0 1-15,-21-22 16,21-22-16,0 1 16,0 0-16,0-21 0,-22 21 15</inkml:trace>
  <inkml:trace contextRef="#ctx0" brushRef="#br0" timeOffset="21035.81">1990 4276 0,'0'0'0,"0"-21"0,0-22 15,0-20-15,0 20 0,0 22 16,0-21-16,0 0 0,21 20 16,21-20-16,0 21 15,1 0-15,-22 21 0,21 0 0,22 0 16,-22 0-16,0 21 0,22 0 15,-22 0-15,1 22 0,-1-1 0,0 21 16,-21-20-16,1 20 0,-1-20 16,-21 20-16,0-21 0,0 22 15,0-22-15,0 1 0,0-1 16,-21-21-16,-1 21 0,22-20 0,-21-1 16,21 0-16,-21-21 0,21-21 31,0 0-31,0-1 15,0 1-15,0-21 0,0 21 16,21-22-16,-21 1 0,21 0 0,1-22 16,-1 22-16,0-22 0,0 1 15,21 21-15,-20-22 0,20 22 16,0-1-16,-21 22 0,22 0 0,-1 21 16,-21 0-16,22 0 0,-22 21 15,0 0-15,0 1 0,0 20 16,0 0-16,-21 1 0,22 20 0,-22-21 15,0 22-15,0-1 0,0-20 16,0 20-16,-22 22 0,1-22 16,0-20-16,21-1 0,-21 0 15,21 1-15,-21 20 16,21-42-16,0 1 0,-21-1 0,42-42 31,0-1-31,0 1 0,-21 0 0,21 0 16,0-21-16,1 20 15</inkml:trace>
  <inkml:trace contextRef="#ctx0" brushRef="#br0" timeOffset="22143.79">3577 4297 0,'0'0'0,"21"-21"0,-21-43 32,-21 64-32,0 0 15,0 0-15,-22 21 0,22 1 16,0-1-16,0 21 0,0-21 0,0 22 15,21-1-15,-22 0 0,22-21 16,-21 22-16,21-1 0,0 0 16,0-20-16,0 20 0,0-21 0,21 0 15,1 22-15,-1-22 0,0-21 16,0 21-16,21-21 0,-20 0 0,20 0 16,-21 0-16,21 0 0,-20 0 15,-1-21-15,21 0 0,-21-1 0,0 1 16,1 0-16,-1 0 0,0-21 15,-21 20-15,0-20 0,0 21 0,0-21 16,0-1-16,-21 22 0,0-21 16,-1-1-16,1 22 0,-21 0 0,21 0 15,0 0-15,-22 0 0,1 21 16,21 0-16,-22 0 0,1 0 0,21 21 16,-21 0-16,20 21 0,1-21 15,-21 43-15,21-22 16,0-21-16,21 22 0,0-1 0,0-21 15,0 22-15,0-22 0,21 21 16,0-21-16,21 0 0,-21 1 0,22-1 16,-22 0-16,21-21 15,1 0-15,-1 0 0,0 0 0,1 0 16,-1-21-16,0 21 0,1-21 16,-22-1-16,21 1 0,0-21 0,-20 21 0,-1 0 15,21-22-15,-21 22 0,0 0 0,-21-21 16,22 20-16,-1 1 15,-21-21-15,0 21 0,21 0 16,-21 42 15,0 0-31,0 0 0,0 0 0,0 0 16,0 1-16,-21 20 0,21-21 16,0 0-16,0 0 0,0 1 0,0 20 15,0-21-15,21 0 16,0 0-16,0 1 0,0-22 15,1 0-15,-1 0 0,0 0 16,0 0-16,21 0 0,-20-22 16,20 1-16,-21 21 0,43-42 15,-22 21-15,-21 0 0,21-22 16,-20 22-16,-1-21 0,0 21 0,0-22 16,0 22-16,0-21 0,1 21 0,-1-1 15,0 1-15,-21 0 16,0 42 15,0 0-31,-21 1 0,21-1 0,0 21 16,-21-21-16,21 0 0,-22 22 0,22-22 15,0 0-15,0 21 16,0-20-16,0-1 0,0 0 0,0 0 0,22-21 16,-1 21-16,0-21 15,0 0-15,0 0 0,22 0 0,-22 0 16,85 0-16,-64-21 15,0 0-15,-21 21 0,22-21 16,-1 0-16,-21-22 0,0 22 0,22 0 16,-22 0-16,-21-22 0,0 22 15,21-21-15,-21 0 0,0 20 0,0 1 16,0 0-16,0 0 0,-21 21 16,0 0-16,0 0 15,-1 21-15,22 0 0,-21 0 0,0 22 16,0-22-16,21 0 0,0 21 15,0-20-15,0-1 0,0 0 16,0 0-16,0 0 0,0 0 0,0 1 16,21-1-16,0-21 0,0 21 15,1-21-15,-1 0 0,0 0 16,0 0-16,0-21 0,0 0 16,1 21-16,-1-22 0,21 1 15,0-21-15,-20 0 0</inkml:trace>
  <inkml:trace contextRef="#ctx0" brushRef="#br0" timeOffset="22391.82">5482 3958 0,'0'0'0,"-21"-21"0,0 21 16,0 0-16,42-21 15,0 21 1,21 0-16,-21 0 0,22 0 15,-1 0-15,0 0 0,22 0 0,-22-21 16,1 21-16,-1-21 0,0 21 16,1 0-16,-1 0 0,0 0 0,-21 0 15,1 0-15,-44 0 32,1 0-17,0 0-15,0 0 0</inkml:trace>
  <inkml:trace contextRef="#ctx0" brushRef="#br0" timeOffset="22619.01">5821 3852 0,'-85'85'31,"64"-64"-31,21 0 0,-21 43 16,21-43-16,0 21 0,0 1 15,0-1-15,0 0 0,-21 1 0,21-1 16,0-21-16,-22 22 0,22-1 15,0-21-15,0 21 0,0-20 0,0 20 16,0-21-16,0 0 16,0 0-16,22-21 31,-1-21-31,0 21 0,0-21 16,0 0-16</inkml:trace>
  <inkml:trace contextRef="#ctx0" brushRef="#br0" timeOffset="22971.95">6223 4149 0,'0'0'0,"-21"21"15,0 0 1,-1 0-16,1 22 0,0-22 0,0 21 16,0-21-16,0 22 0,21-22 15,0 0-15,0 21 0,0-21 0,0 1 16,0-1-16,0 0 0,21 0 0,0 0 15,0-21-15,0 0 0,0 21 16,22-21-16,-22 0 0,0 0 0,21 0 16,-20 0-16,-1-21 0,21 21 0,-21-21 15,0 0-15,1 0 0,-1 0 16,-21-43-16,0 43 16,0-21-16,0-1 0,0 1 0,0 21 15,-21-22-15,-1 22 0,-20 0 16,21 0-16,-21 0 0,-1 21 15,22 0-15,-21 0 0,21 0 16,-1 0-16,1 21 0,0-21 0,0 21 16,21 0-16,0 0 15</inkml:trace>
  <inkml:trace contextRef="#ctx0" brushRef="#br0" timeOffset="23672.49">6985 3916 0,'21'0'32,"0"0"-32,0-21 0,1 21 15,-1-21-15,0 21 0,21-22 0,-21 1 16,1 0-16,-1 21 0,0-21 0,0 0 15,-21 0-15,0-1 16,-21 22 0,0 0-16,-22 0 15,22 0-15,-21 22 0,0-22 0,20 21 16,-20 0-16,0 0 0,21 0 16,-1 0-16,1 1 0,0-1 15,0 0-15,21 0 0,0 21 0,0-20 16,0-1-16,0 0 15,0 0-15,21 0 0,0-21 16,0 0-16,1 0 0,-1 0 16,0 0-16,0 0 0,0 0 15,0 0-15,1 0 0,-1 0 16,-42 0 0,-1 0-1,-20 0-15,21 21 0,-21 1 16,20-1-16,-20 0 0,0 21 15,-1-21-15,1 22 0,21-1 0,-21-21 16,20 22-16,1-1 0,-21 21 16,42-41-16,0-1 0,0 21 15,0-21-15,0 0 0,0 1 16,42-1-16,-21-21 0,1 0 16,62 0-16,-63 0 0,22 0 15,-1 0-15,0 0 0,1-21 16,-1-1-16,0 1 0,1 0 0,-1 0 15,22-21-15,-22 20 0</inkml:trace>
  <inkml:trace contextRef="#ctx0" brushRef="#br0" timeOffset="23939.81">7705 3641 0,'0'0'15,"0"-21"-15,-22-1 0,1 22 0,0 0 16,0 0-16,0 0 0,0 43 15,-1-22-15,22 21 16,-21 1-16,21-1 0,0 0 0,0 22 16,-21-1-16,0 1 0,21-22 0,-21 22 15,21-1-15,0-21 0,0 22 16,-21-22-16,21 1 0,0-1 16,0-21-16,0 21 0,0-20 0,0-1 15,0 0-15,0 0 16,21-21-1,0 0 1,-21-21-16,21 0 0,0 21 0</inkml:trace>
  <inkml:trace contextRef="#ctx0" brushRef="#br0" timeOffset="24299.19">7705 4318 0,'21'0'47,"0"0"-47,0 0 16,0 0-16,0 0 15,1-21-15,20 21 0,-21-21 0,0 0 16,0-1-16,1 22 0,-1-21 16,0 0-16,0 0 0,-21 0 0,0 0 15,0-1-15,0 1 0,0 0 16,-21 21-1,0 0-15,0 0 0,-1 0 0,-20 21 16,21 0-16,0 22 0,0-22 16,-1 21-16,1-21 0,0 22 15,0-1-15,0-21 0,21 22 16,0-22-16,0 0 0,0 0 0,0 0 16,21 0-16,0 1 0,21-22 15,1 0-15,-1 0 0,0 0 16,1 0-16,-1 0 0,0 0 0,-20-22 15,20 1-15,0 21 0,1-21 0</inkml:trace>
  <inkml:trace contextRef="#ctx0" brushRef="#br0" timeOffset="25905.04">8424 4128 0,'0'0'0,"0"-43"0,0 22 0,0 0 16,0 0-16,0 42 31,-21-21-31,0 21 0,21 21 15,-21-20-15,21-1 0,0 0 0,0 21 16,-21-21-16,21 22 0,0-22 16,-22 21-16,22-21 0,0 1 15,0-1-15,0 0 0,-21 0 0,21 0 16,0 0-16,0 1 0,0-44 47,0 1-47,0 0 15,21 0-15,-21-21 0,22 20 0,-1-20 16,-21 0-16,21-1 0,0 1 16,0 0-16,0 21 0,1-22 0,-22 22 15,21-21-15,0 42 0,0-21 16,0 21-16,0 0 0,1 21 16,-22 0-16,21 0 0,-21 21 15,21-20-15,0-1 0,-21 21 16,0-21-16,21 0 0,-21 22 15,21-22-15,1 0 0,-22 0 16,0 0-16,0 1 0,0-1 0,0 0 16,21-21-16,-21-21 31,21 0-15,0-1-16,-21 1 0,21 0 15,0 0-15,1-43 16,-1 43-16,0-21 0,0 21 0,0-22 15,0 22-15,1-21 0,-1 21 16,0 0-16,0-1 0,0 22 0,0-21 16,1 21-16,-22 21 15,0 1 1,0-1-16,0 0 0,0 0 16,0 21-16,0-20 0,0 20 0,0-21 15,0 21-15,0-20 0,0 20 16,0-21-16,0 0 0,0 0 0,21 1 15,0-1-15,0-21 16,0 21-16,0-21 0,1 0 0,-1 0 16,0 0-16,0 0 0,0-21 0,0 0 15,1 21-15,-1-22 0,0 1 16,0 0-16,21-64 16,-42 64-16,22-21 0,-22 21 0,21-22 15,-21 1-15,0 21 0,0-21 16,0 20-16,0 1 0,0 0 15,-21 21-15,-1 0 0,1 0 0,0 0 16,0 0-16,0 21 16,0 0-16,-1 1 0,1-1 0,0 21 15,21-21-15,0 22 0,0-1 16,0-21-16,0 21 0,0-20 0,0-1 16,21 21-16,0-21 0,1 0 0,-1 1 15,0-22-15,21 21 0,-21-21 16,22 0-16,-1 0 0,-21 0 0,22 0 15,-1 0-15,0 0 0,1 0 16,-22-21-16,42-22 0,-42 22 16,1 0-16,-1-43 15,0 43-15,-21-21 0,21 21 0,-21-22 16,0 22-16,0-42 16,0 42-16,0-1 0,-21 22 31,0 22-31,21-1 0,0 0 15,-21 21-15,21-21 0,0 1 0,-22 20 16,22-21-16,0 21 0,0-20 16,0 20-16,0-21 0,0 0 0,0 22 15,0-22-15,22-21 47,-1 0-47,-21-21 0,21-1 16,0 1-16,0 0 0,0 0 15,1-21-15,-1 20 0,0-20 0,21 21 16,-21-21-16,22-1 0,-1 1 16,0 21-16,-20 0 0,20-1 0,-21 1 15,0 0-15,0 21 0,1 0 16,-22 21-16,0 0 0,0 1 16,0-1-16,0 0 0,0 21 0,0-21 15,0 22-15,0-22 0,0 0 16,0 21-16,0-20 0,0-1 15,0 0-15,0 0 0,21 0 0,21 0 16,-21-21-16,0 0 0,1 0 16,-1 0-16,0 0 0,0 0 15,0 0-15,0 0 0,-21-21 0,22 0 16,-1 0-16,0 0 0,-21 0 0,21-1 16,-21-20-16,21 0 0,0-1 15,-21 1-15,22 0 0,-1-1 0,0-20 16,0-43-16,0 64 15,0-22-15,1 22 0,-22 0 16,0-1-16,21 1 0,-21 21 16,-21 42-1,-1 0-15,22 0 0,-21 22 16,0-22-16,0 21 0,-21 43 16,42-43-16,0 43 15,-22-22-15,22-20 0,0-1 0,0 0 16,0 1-16,0-1 0,0 0 0,0 1 15,22-22-15,-1 21 16,0-21-16,0-21 0,0 0 0,0 0 16,1 0-16,-1 0 0,0 0 15,0 0-15,0 0 16,0-21-16,1 0 0,20 0 0,-21 0 16,0-1-16,0 1 0,1 0 0,-1 0 15,0-21-15,0-1 0,-21 22 16,21-21-16,-21 21 0</inkml:trace>
  <inkml:trace contextRef="#ctx0" brushRef="#br0" timeOffset="26143.82">10626 3768 0,'0'0'0,"-22"0"0,44 21 31,-1-21-31,0 0 0,21 0 0,22 0 15,-22 0-15,0 0 0,1 0 16,-1 0-16,0 0 0,1 0 16,-1 0-16,0 0 0,-20 0 0,20 0 15,-21 0-15,-63 21 32,21 0-32,-22-21 15,1 21-15,-22 1 0,22-1 0</inkml:trace>
  <inkml:trace contextRef="#ctx0" brushRef="#br0" timeOffset="27159.81">995 5948 0,'0'0'0,"-21"0"31,-1 0-15,22-21-16,0 0 16,0-1-16,0 1 15,0 0-15,0 0 0,0 0 0,0 0 16,22-1-16,-1 1 0,0 0 15,0 0-15,0 21 0,22 0 16,-22 0-16,21 0 0,0 0 0,-20 21 16,20 0-16,0 0 0,22 64 15,-43-43-15,0 1 0,-21-1 16,0 0-16,0 22 16,0-22-16,0 1 0,-42-1 0,21 0 15,-22 1-15,1-1 0,0-21 16,-1 21-16,1 1 0,0-22 15,20 0-15,-20-21 0,21 0 0,0 0 16,0 0-16,-1 0 0,1 0 16,0-21-16,21 0 0,0 0 0,-21-1 15,0-20-15,21 21 0,-21 0 16,21-22-16,0 22 0,0-21 16,0 21-16,0 0 0,0-22 0,0 22 15,21 21-15,0 0 0,0 0 16,0 0-16,0 0 0,1 0 15,-1 21-15,21 0 0,-21 1 16,0-1-16,1 21 0,-1-21 0,0 22 16,0-22-16,-21 0 0,21 21 15,-21-21-15,21 1 0,-21-1 0,0 0 16,22 0-16,-1 0 16,0-21-16,0 0 15,0 0 1,-21-21-16,21 21 0,-21-21 0</inkml:trace>
  <inkml:trace contextRef="#ctx0" brushRef="#br0" timeOffset="27351.99">1651 6160 0,'0'0'0,"21"0"94,0-22-94,0 22 15,1-21-15,-1 0 16</inkml:trace>
  <inkml:trace contextRef="#ctx0" brushRef="#br0" timeOffset="28908.52">2773 5652 0,'0'0'0,"0"-22"0,0 1 0,21-21 16,-21 21 0,0 42 31,0 0-32,-21 0-15,0-21 16,21 21-16,0 1 484,0-44-343,0 1-126,0 42 32,0 22-31,0-22-16,-22 21 0,22 22 16,-21-22-16,0 22 0,21-1 15,-21-21-15,0 22 0,0-22 0,-22 22 16,-20 42-16,20-64 15,22 21-15,0-41 0,-21 20 0,21-21 16,21 0-16,0 0 16,-22-21-16,1 0 0,21-21 15,0 0-15,0-21 16,0 21-16,0-22 0,0 22 0,0-21 16,0-1-16,0 1 0,0 21 0,0-21 15,0 20-15,0-20 0,0 21 16,0 0-16,21 21 15,1 21 1,-22 21-16,21-21 0,-21 1 0,21 20 16,0-21-16,-21 21 0,21 1 15,0-22-15,1 21 0,-1-21 0,0 22 16,21-22-16,-21 0 0,1 0 16,20-21-16,0 0 0,1 0 0,-22 0 15,21 0-15,0 0 0,1 0 16,20-42-16,-20 21 0,-1-22 15,-21 22-15,0-21 0,0 21 16,22-64-16,-43 64 16,0-43-16,0 22 0,0 0 0,0-22 15,0 1-15,-43-43 16,22 42-16,0 22 0,-42-43 16,20 64-16,22 0 0,-21 0 15,-1 21-15,1 0 0,0 21 0,21 0 16,-22 0-16,22 22 0,-21-1 15,21 0-15,21 1 0,0-1 0,0 0 16,0 1-16,0-1 0,21 22 16,0-43-16,21 0 0,-21 0 15,1 0-15,20 0 16,-21-21-16,21 0 0,1 0 0,-22 0 16,21 0-16,-21 0 0,1 0 15,20 0-15,-21 0 0,0 0 0,0-21 16,22 0-16,-43 0 0</inkml:trace>
  <inkml:trace contextRef="#ctx0" brushRef="#br0" timeOffset="29339.8">3323 6096 0,'0'0'0,"-21"0"15,0 0-15,21-21 31,0 0-31,0 0 16,21-1-16,0 1 0,-21 0 0,21 0 16,0 21-16,1-21 0,-1 21 15,0 0-15,0 0 0,0 0 0,0 0 16,1 0-16,20 0 0,-21 21 16,0 0-16,0 0 0,1 0 0,-1 22 15,0-22-15,0 0 0,-21 21 16,0-20-16,0-1 0,0 0 0,0 0 15,0 0-15,0 0 0,0 1 16,-21-22 0,21-22 15,0 1-31,0 0 0,0 0 0,0 0 16,0 0-16,21-1 0,0-20 0,-21 21 15,21-21-15,1-22 16,-1 43-16,0-21 0,-21 20 0,21 1 15,0 21-15,-21-21 0,21 21 16,1 0-16,-1 0 16,-21 21-16,21 0 0,0-21 15</inkml:trace>
  <inkml:trace contextRef="#ctx0" brushRef="#br0" timeOffset="30375.81">4530 6138 0,'0'0'16,"21"0"-16,42-63 16,-42 42-16,-21 0 0,0-1 15,0 1-15,0-21 0,0 21 16,0-22-16,0 22 0,0-21 16,-21 21-16,0 0 0,0-1 0,0 1 15,-22 0-15,1 21 16,0 0-16,21 0 0,-22 21 0,1 0 15,21 1-15,-22 20 0,22-21 16,-21 21-16,21-20 0,0 20 0,-1 0 16,1 1-16,21-1 0,-21-21 0,21 21 15,0-20-15,0 20 0,0-21 16,21 0-16,0 0 0,1 1 0,62-22 16,-41 0-1,-22 0-15,21 0 0,0 0 0,-20 0 16,20-22-16,0 1 0,-21 0 0,1 0 15,20 0-15,-21 0 0,-21-1 16,21 1-16,-21-21 0,21 21 16,-21-22-16,0 22 0,0 0 0,0 0 15,0 0-15,0 0 0,0-1 16,-21 22 0,0 22-16,21-1 15,0 0-15,-21 0 0,0 43 16,21-43-16,0 0 0,0 21 0,0-21 15,0 1-15,0-1 0,21 0 16,21 0-16,-21 0 0,22-21 0,-22 21 16,21-21-16,1 0 0,-1 0 0,21 0 15,-20 0-15,-1 0 0,43-21 16,-22 0-16,-20 21 16,20-42-16,-21 21 0,-20-1 15,-1-20-15,0 21 0,-21-21 16,21 20-16,-21-20 0,0 21 0,0-21 15,-21-22-15,-21 43 16,20 0-16,1 0 0,0 21 0,-21 0 16,21 0-16,-22 0 0,22 0 15,-21 21-15,-1 0 0,22 21 16,-21-21-16,21 1 0,-22 41 0,22-42 16,21 22-16,0-22 15,0 0-15,0 0 0,21 0 0,-21 0 0,22 1 16,20-22-16,-21 0 0,21 21 15,-20-21-15,20 0 0,-21 0 16,21 0-16,-20 0 0,-1-21 0,21-1 16,-21 22-16,0-21 0,1 0 0,-1 21 15,0-21-15,0 0 0,-21 0 16,0-1 0,0 44-1,0-1 1,0 0-16,0 0 0,0 0 15,0 22-15,0-1 0,-21 0 16,21 1-16,-21 20 0,21-21 16,0 43-16,0-21 0,0 84 15,0-64-15,0 1 0,0 0 0,0 21 16,0-22-16,0 1 0,0 0 16,0-1-16,0-20 0,0 20 0,0-20 15,0-22-15,0 1 0,-43 41 16,43-63-16,-21 1 0,0-1 15,0 0-15,0-21 0,0 0 0,-1 0 16,-20 0-16,21 0 0,-21 0 0,20 0 16,-20-21-16,0 0 0,-1-1 0,-20 1 15,42-21-15,0 21 16,21 0-16,0-22 0,0 1 16,0 0-16,0-1 0,42-20 0</inkml:trace>
  <inkml:trace contextRef="#ctx0" brushRef="#br0" timeOffset="31143.8">6244 5736 0,'0'0'0,"0"-21"0,0 0 0,0 0 16,0-22-16,0 22 0,0 0 15,0 0-15,-21 0 0,0 21 16,-22 0-16,1 0 16,21 0-16,0 21 0,-22 0 0,22 0 15,-21 43-15,21-43 16,0 0-16,21 21 0,0-20 0,0-1 16,0 0-16,0 0 0,0 0 15,21 0-15,0 1 0,0-22 0,0 0 16,0 21-16,1-21 0,41 0 15,-42 0-15,0 0 0,1 0 16,-1 0-16,0 0 0,-42 0 31,0 0-31,-22 0 16,22 0-16,-21 21 0,-1-21 0,22 21 16,-21-21-16,21 21 15,-22 0-15,1 1 0,21-1 16,0 0-16,21 0 0,0 0 15,21-21 1,0 0-16,0 0 0,22 0 0,-22 0 16,21 0-16,22-21 0,-22 0 15,-21 21-15,21 0 0,-20-21 16,20 21-16,-21 0 0,21 0 16,-42 21-1,0 0-15,0 0 0,0 0 16,-21 1-16,0-1 0,0 0 0,0 21 0,0-21 15,-1 22-15,1-22 16,-21 21-16,21 1 0,0-22 0,21 21 16,-22-21-16,22 0 0,-21 1 0,21 20 15,0-21 1,21-21 0,1 0-16,-22-21 0,21 0 15,0 0-15,0-1 0</inkml:trace>
  <inkml:trace contextRef="#ctx0" brushRef="#br0" timeOffset="31852.17">7218 5440 0,'0'-21'0,"0"42"0,0-21 31,-21 42-31,-1-21 0,22 22 0,0-1 16,-21 22-16,0-22 0,21 21 0,-21-20 16,0 20-16,21-20 0,-21 20 15,-1-21-15,1 1 0,21-1 0,-21 0 16,21-20-16,-21-1 0,21 0 16,0 0-16,0 0 0,0-42 31,0 0-31,0 0 15,0 0-15,0-1 0,0 1 16,0-21-16,0 21 0,0-22 0,0 1 16,0 21-16,0-21 0,0 20 0,0 1 15,0-21-15,0 21 16,21 21-16,0 21 16,-21 0-16,21-21 0,1 21 15,-22 22-15,21-22 0,-21 0 16,21 0-16,0 21 0,0-20 0,0-1 15,1 0-15,-1 0 0,0 0 16,0 0-16,0-21 0,22 22 0,-22-22 16,21 21-16,0-21 0,1 0 0,-22 0 15,21 0-15,1 0 0,-1-21 16,0-1-16,1 22 0,-22-21 0,42-21 16,-42 21-16,1-22 0,-1 1 15,0 0-15,-21-1 0,0 1 16,0-64-16,0 43 0,-21 20 15,-22-20-15,22 21 0,-21-1 16,21 1-16,-22 21 0,1 0 16,0-1-16,-1 22 0,1 0 0,0 0 15,-1 0-15,1 22 0,0-1 16,21 0-16,-1 21 0,1 1 0,0-22 16,21 21-16,0 0 0,0 43 15,0-43-15,21-20 0,0 20 16,1-21-16,-1 21 0,0-20 0,21-1 15,-21 0-15,22 0 0,-1-21 0,0 21 16,-20-21-16,20 0 0,0 0 16,1 0-16,-22 0 0,21 0 0,-21-21 15,22 0-15,-22 21 0,21-21 16</inkml:trace>
  <inkml:trace contextRef="#ctx0" brushRef="#br0" timeOffset="32243.83">8128 5779 0,'0'0'16,"-21"0"-16,21-22 0,-21 22 0,21-21 16,0 0-16,0 0 15,0 0-15,0 0 16,21-1-16,0 22 0,0-21 16,0 21-16,0 0 0,1 0 15,-1 0-15,0 0 0,21 21 16,-21 1-16,22 20 0,-22 0 15,0 1-15,0-1 0,-21-21 16,0 21-16,0-20 0,0 20 0,0 0 16,0-21-16,0 1 0,-21-1 15,0-21-15,0 0 0,0 0 16,21-21 0,0-1-1,0 1-15,0 0 0,0 0 16,0 0-16,21 0 0,-21-1 0,0 1 15,21-21-15,0 21 0,-21 0 0,21-22 16,0 22-16,-21 0 0,22 0 16,-1-22-16,0 43 15,0-21-15,0 21 0,0-21 0,1 21 16,20 0 0,-21 0-16</inkml:trace>
  <inkml:trace contextRef="#ctx0" brushRef="#br0" timeOffset="33015.39">9292 5546 0,'0'0'16,"0"-21"-16,0-1 0,0 1 16,-21 21-16,21-21 0,-21 21 15,0 0-15,-1 0 0,1 0 16,0 0-16,0 21 0,0-21 0,0 21 15,-22 1-15,22-1 0,0 21 0,0-21 16,0 22-16,-1-22 0,1 21 16,21-21-16,0 22 0,0-22 0,0 21 15,0-21-15,21 22 0,1-43 16,-1 21-16,0-21 0,0 0 16,0 0-16,22 0 0,-22 0 15,21 0-15,-21 0 0,0 0 0,22-21 0,-22 21 16,0-22-16,0 1 15,-21 0-15,0 0 0,21 0 0,-21-22 16,0 22-16,0-21 0,0 21 0,0 0 16,-21-22-16,21 22 0,-21 0 15,0 0-15,0 21 0,0-21 0,-1 21 16,1 0-16,0 0 0,0 0 16,21 21-1,21-21 1,0 21-16,22-21 0,-22 0 0,21 0 15,-21 0-15,22 0 0,-22 0 16,21 0-16,0 0 0,1 0 16,-22 0-16,21 0 0,1-21 0,-1 21 15,0 0-15,-21 0 0,22-21 16,-22 21-16,0 0 16,-21 21-1,0 0 1,0 21-16,-21-21 0,0 1 15,21 20-15,-21-21 0,-1 21 16,1 1-16,0-1 0,0 22 0,0-22 16,0 0-16,-1 22 0,22-1 0,-21 1 15,21-1-15,-21 1 0,21 20 0,0 1 16,0 0-16,0-22 16,0 107-16,0-107 0,0 22 15,0-22-15,0 1 0,0 20 0,21-41 16,43 126-16,-64-127 15,21 1-15,-21-22 0,21 0 16,-21 0-16,0-42 31,0-21-31,0 21 0,0-22 16,0 22-16,0-42 0,0 20 16,0 1-16,0-22 0,0 1 0,0-1 15,-21-20-15,21-1 0</inkml:trace>
  <inkml:trace contextRef="#ctx0" brushRef="#br0" timeOffset="33279.62">9525 5757 0,'0'0'0,"0"-63"15,21-128 1,0 170-16,0-21 0,22 21 16,-22-22-16,21 22 0,-21 0 0,1 21 15,41-21-15,-42 21 0,22 0 16,-22 0-16,0 0 0,0 21 15,0 0-15,0-21 0,1 43 0,-22-22 16,0 0-16,0 0 0,0 21 16,0-20-16,0 20 0,-22-21 15,1 0-15,0 22 0,0-22 0,0 0 16,-22 0-16,22 0 0,0-21 16,0 21-16,-21 1 0,-1-1 15,22-21-15,0 21 0,-21-21 0,20 0 16,1 21-16,-21-21 0</inkml:trace>
  <inkml:trace contextRef="#ctx0" brushRef="#br0" timeOffset="34240.8">1228 7557 0,'-22'0'0,"1"0"15,0 0 1,21-22-16,0 1 16,0 0-16,0 0 15,21 21-15,0 0 16,1 0-16,-1 0 0,0 0 16,0 21-16,0 0 15,0 0-15,-21 1 0,0-1 0,0 0 16,0 21-16,0-21 0,-21 1 15,-21 41-15,0-42 16,20 0-16,1 1 0,-21-1 0,21 0 16,0-21-16,-1 21 0,1-21 15,0 0-15,0 0 16,21-21 0,0 0-16,0 0 15,21-1 1,0 22-16,22 0 0,-22 0 0,21 0 15,0 0-15,-20 0 0,20 0 16,0 0-16,1 22 0,-22-1 0,0 0 16,21 0-16,-42 21 0,0-20 15,0 20-15,0 0 0,0-21 0,-21 22 16,0-1-16,-21-21 0,-1 22 16,1-22-16,0 0 0,-22 21 0,22-21 15,-1-21-15,1 22 0,0-22 16,-22 0-16,43 0 0,0 0 15,0 0-15,0-22 0,-1 1 16,22 0-16,0 0 0,0 0 16,0 0-16,0-1 15,0 1-15,22 0 0,-1 0 16,0 0-16,0 21 0,0-21 16</inkml:trace>
  <inkml:trace contextRef="#ctx0" brushRef="#br0" timeOffset="34445.25">1736 7832 0,'0'0'0,"0"21"15,-22 0 1,1-21-16,0 0 0,0 0 16,0 21-16,0-21 15,42 0 32,0-21-31</inkml:trace>
  <inkml:trace contextRef="#ctx0" brushRef="#br0" timeOffset="36676.78">2879 7472 0,'0'0'0,"0"-21"0,0 0 0,0-1 16,0 1-16,0 0 0,0 0 15,0 0-15,0 42 32,0 0-32,-22 0 15,22 22-15,0-1 0,-21 21 16,21-20-16,0 20 0,-21-20 0,0 20 16,0 1-16,0-1 0,-22 22 0,22-22 15,-21 1-15,-1 20 0,1-20 16,0-1-16,-1 1 0,-20 21 15,42-43-15,0-21 0,-1 21 16,1-20-16,0-22 0,0-22 31,21 1-31,0 0 0,0-21 0,0 21 16,0-22-16,-21 1 0,21 0 16,0-22-16,0 22 0,0-1 15,0-20-15,-21 21 0,21-1 0,0 1 16,0 21-16,0 0 0,0-1 15,0 1-15,21 21 16,-21 21-16,21 1 0,0-1 16,0 21-16,0 0 0,1 1 0,-1-1 15,21 22-15,0 20 0,1-20 16,-22-22-16,0 0 0,21-20 16,1 20-16,-22-21 0,21 0 15,1 0-15,-22 1 0,21-22 0,0 0 16,1 0-16,-1 0 0,0 0 15,1-22-15,-1 22 0,0-21 0,1 0 16,-1 0-16,22-21 0,20-22 16,-63 22-16,22-1 0,-22-20 15,0 21-15,0-22 0,-21 1 0,0 20 16,0-20-16,0-1 0,0 1 16,-21 20-16,0-20 0,0-1 0,-22 22 15,1-21-15,0 20 0,-1 1 16,1 0-16,0 20 0,-1 1 0,1 0 15,0 21-15,-1 0 0,1 0 16,0 21-16,-1 0 0,1 1 16,21 20-16,-21 0 0,20 1 0,1-1 15,0 21-15,21 1 0,0-1 16,0 1-16,0-1 0,0 64 16,0-63-16,21-1 0,0 1 15,1-22-15,20 1 0,-21-1 16,21-21-16,-20 21 0,20-42 0,0 22 0,1-22 15,-1 0-15,0 0 0,1 0 16,-1 0-16,0-22 0,1 1 0,-1 0 16,0 0-16,1 0 0,-1-22 15,0 22-15,1-21 0,-22 0 0,42-22 16,-63 22-16,21 21 16,-21-22-16,0 22 0,0 0 15,0 0-15,0 0 0,0-1 0,0 44 31,0-1-31,-21 0 0,21 0 16,0 21-16,0-20 0,0 20 0,0-21 16,0 21-16,0 1 0,0-22 15,0 21-15,0-21 0,0 1 16,21 20-16,1-21 0,-1 0 0,0-21 16,0 21-16,0-21 0,0 0 0,1 0 15,20 0-15,-21 0 0,21 0 16,-20 0-16,20-21 0,0-21 15,-21 21-15,1-43 16,-1 43-16,-21 0 0,21-64 16,-21 43-16,0 0 0,0-1 15,0 1-15,0 0 0,-21-1 16,-43-20-16,43 20 0,0 22 16,0 0-16,-22 0 0,22 0 0,-21 21 15,21 0-15,-22 0 0,1 0 16,21 21-16,0 0 0,-22 21 0,22-20 15,-21 62-15,42-41 16,0-1-16,0 0 0,0 22 16,0-22-16,0 0 0,0 1 0,21-22 15,0 21-15,22-21 0,-22 1 16,0-1-16,21 0 0,22 21 16,-22-42-16,0 0 0,1 0 0,-22 0 15,21 0-15,43-42 16,-64 21-16,21 0 0,-20-1 0,20-20 15,-21 21-15,21-21 0,-20-1 0,-1 1 16,0 0-16,-21 20 0,0-20 16,21 0-16,-21 21 0,0-43 15,-21 85 17,21 22-32,0-22 15,0 21-15,0-21 0,0 22 0,0-1 16,0-21-16,0 21 0,0-20 15,0 20-15,21-21 0,-21 0 0,21 0 16,0-21-16,1 22 0,-1-22 16,0 0-16,0 0 0,0 0 0,0 0 15,1 0-15,20 0 0,-21-22 0,0 22 16,0-21-16,1 0 0,-1 0 16,-21 0-16,42-43 15,-42 22-15,0 21 0,0-64 16,0 64-16,0-21 0,0 20 0,0 1 15,0 0-15,0 42 32,0 0-32,0 1 15,0-1-15,0 21 0,0-21 0,0 22 16,0-1-16,0-21 0,21 21 0,0 1 16,1-22-16,-1 0 0,0 0 15,0 0-15,0 1 0,0-1 0,1-21 16,41 0-16,-42 0 15,22 0-15,-22 0 0,21-21 0,-21 21 16,0-22-16,1 1 0,-1-21 16,21 21-16,-21-22 0,-21 22 0,21-21 15,1 0-15,-22-1 0,21-20 0,-21 20 16,0 1-16,0-21 0,21 20 16,-21-20-16,21-22 15,-21 64-15,0-21 0,0 20 0,0 1 16,-21 42-1,21 22-15,0-22 16,-21 21-16,21 1 0,0-22 16,0 21-16,0 0 0,0 1 0,0-1 15,0 0-15,0 1 0,0-1 16,0 43-16,0-43 0,0-21 16,0 0-16,0 1 0,0-1 15,0 0-15,-21-21 16,21-21-1,0 0-15,0-1 16,0 1-16,21 0 0,-21-21 0,21 21 16,0-22-16,0 22 0,22 0 0,-22-21 15,0 20-15,21 1 0,1 0 16,-22 0-16,42-21 16,-20 42-16,-22 0 0,0 0 0,21 0 15,-21 21-15,1 0 0,-22 0 16,0 0-16,0 22 0,0-22 0,0 0 15,0 21-15,-22-21 0,1 22 0,-21-1 16,0 0-16,-1-20 16,22-1-16,-21 0 0,-1-21 0,-20 21 15,42-21-15,0 21 0,-1-21 16,1 0-16,0 0 16,21-21-1,0 0-15,21 21 16,0-21-16,1 0 0,20-1 0,-21-20 15,0 21-15,22 0 0</inkml:trace>
  <inkml:trace contextRef="#ctx0" brushRef="#br0" timeOffset="36927.73">6181 7408 0,'0'0'0,"0"-21"15,0 0-15,-22 42 31,22 0-31,0 1 0,0 20 0,-21-21 16,21 21-16,0 1 0,0-1 16,0 0-16,0 1 0,0-1 0,0-21 15,0 22-15,0-1 0,0-21 0,0 21 16,0-20-16,0 20 16,0-21-16,0 0 0,0 0 0,0 1 15,0-1-15,21-21 16,1 0-16,-1-21 15,0-1-15,-21 1 0,21 0 16</inkml:trace>
  <inkml:trace contextRef="#ctx0" brushRef="#br0" timeOffset="37271.81">6350 7853 0,'21'0'31,"0"0"-31,0 0 16,1 0-16,-1 0 15,0 0-15,0-21 0,0 0 16,0 21-16,1-22 0,-1 22 16,-21-21-16,21 0 0,-21 0 15,21 0-15,-21 0 0,0-1 16,0 1-16,-21 21 16,0 0-16,0 0 0,-1 0 0,1 0 15,0 21-15,-21 1 0,21-1 16,-1 0-16,-20 21 0,21-21 0,0 22 15,21-22-15,-21 21 0,21-21 0,0 22 16,0-22-16,0 21 16,0-21-16,0 1 0,21-1 0,0 0 15,0-21-15,21 0 0,-20 0 16,20 0-16,-21 0 0,0 0 0,22 0 16,-22-21-16,0 21 0,21-21 15,-21-1-15,1 1 0,20 0 0,-21 0 16</inkml:trace>
  <inkml:trace contextRef="#ctx0" brushRef="#br0" timeOffset="38187.75">7472 7345 0,'0'0'0,"0"-21"0,21-22 0,-21 22 16,0 0-16,0-42 16,-21 63-16,0 0 0,-1-22 15,1 22-15,0 0 0,0 22 16,0-1-16,0 0 0,-1 0 0,1 21 16,0 1-16,0-1 0,21 0 0,0 107 15,0-107 1,0 0-16,0 1 0,0-1 0,0 0 15,0 1-15,21-1 0,-21-21 0,21 21 16,0-20-16,1-1 0,20 0 16,-21 0-16,21 0 0,-20-21 15,20 0-15,0 0 0,1 0 0,-1 0 16,0 0-16,1-21 0,-1 0 0,0 0 16,1 0-16,-1-22 0,0 22 15,1-21-15,-1-1 0,-21 1 0,0 0 16,22-1-16,-22-20 0,0-43 15,0 43-15,-21-1 0,0 22 16,0-22-16,0 22 0,21 0 0,-21-1 16,0 22-16,0 0 0,0 0 0,0 0 15,0 42 1,0 0 0,0 0-16,-21 0 0,21 22 0,0-1 15,0 21-15,-21-20 0,21 20 16,-21 43-16,21-64 0,0 22 15,0-22-15,0 43 0,0-64 16,21 21-16,0-20 0,-21-1 16,21 0-16,0-21 0,1 21 0,20-21 15,-21 0-15,21 0 0,-20 0 16,-1-21-16,0 0 0,0 21 0,0-21 16,0-1-16,1 1 15,-1-21-15,-21 21 0,21 0 0,-21-22 16,0 22-16,0 0 0,0-21 15,0 20-15,0 44 32,0-1-32,0 0 0,0 0 0,0 0 15,-21 0-15,21 1 0,0-1 16,0 0-16,0 0 0,0 0 16,0 0-16,21-21 31,-21-21-16,0 0-15,21 0 16,-21 0-16</inkml:trace>
  <inkml:trace contextRef="#ctx0" brushRef="#br0" timeOffset="38361.83">8615 7345 0,'0'0'0,"0"-21"0,-21 21 31,-1 0-16,1 0-15,21 21 16,0 0 15,21-21-31,1 0 0,-1 0 16,0 0-16,0 0 0</inkml:trace>
  <inkml:trace contextRef="#ctx0" brushRef="#br0" timeOffset="39231.83">9102 7324 0,'0'21'0,"0"-42"0,21 21 0,-21-21 0,0-1 16,0 1-16,0 0 0,-21 21 15,-1 0-15,1 0 16,0 21-16,0-21 16,0 43-16,0-22 0,21 0 0,-22 21 15,22 1-15,-21 41 16,21-63-16,0 22 0,0-1 15,0 0-15,0-20 0,0 20 0,21-21 16,1 0-16,-1 22 0,0-22 0,0 0 16,0-21-16,22 21 0,-22 0 0,0-21 15,21 0-15,-21 0 0,22 0 16,-22 0-16,21 0 0,-21-21 0,1 0 16,-1 21-16,0-21 0,0-22 0,0 22 15,0-21-15,-21 0 0,0-1 16,22 1-16,-1-22 0,-21 1 0,0-1 15,0 1-15,21-1 0,-21 1 16,21-1-16,-21 22 0,0-21 0,21 41 16,-21-20-16,0 21 0,0 0 15,0 42 1,0 0-16,0 0 16,-21 22-16,21-1 0,0 0 15,-21 1-15,21-1 0,0 64 16,0-64-16,0 0 0,0 1 0,0-1 15,0 0-15,0 1 0,0-22 16,-21 0-16,21 0 0,0 0 0,0 1 16,0-44 15,0 1-15,21 0-16,-21-21 0,21 21 15,0-1-15,0-20 0,1 21 0,20-21 16,-21-1-16,0 22 0,22-21 15,-22 21-15,21-1 0,-21 1 0,22 21 16,-22 0-16,0 0 0,0 0 0,0 0 16,-21 21-1,0 1-15,-21-1 0,0 0 0,0 0 16,0-21-16,-1 21 0,-20 0 16,0 1-16,-1-22 0,22 21 15,-21 0-15,0-21 0,20 0 0,-20 21 16,21-21-16,0 0 0,0 0 0,21 21 15,0 0-15,0 1 16,0-1-16,0 0 16,21 0-16,0 0 0,0 0 0,0-21 15,22 22-15,-22-1 0,21 0 0,0 0 16,-20 0-16,20 0 0,0-21 16,-21 22-16,22-22 0,-22 0 0,0 21 15,21-21-15,-20 0 0,-1 0 16,0 0-16,0 0 15,-21-21-15,21-1 16,-21 1-16,-21 21 31,-21 0-31,21 0 0,-22 0 0,1 0 16,0 0-16</inkml:trace>
  <inkml:trace contextRef="#ctx0" brushRef="#br0" timeOffset="40199.67">889 9843 0,'0'0'0,"21"-22"0,-21-126 32,0 106-32,0 21 0,0-43 15,0 22-15,0 21 0,0 0 16,-21 21-16,21 21 15,0 21-15,0 0 16,0 1-16,0 20 0,0 1 0,0-22 16,-21 22-16,0-22 0,-1 21 15,1-20-15,0-1 0,21-21 0,-21 22 16,0-22-16,21 0 0,-21 0 16,21-42 15,21 0-16,0 21-15,0-21 0,0 21 16,0-22-16,1 1 0,-1 21 0,0-21 16,0 21-16,21-21 0,-20 0 15,-1 21-15,0-21 0,21-1 0,-21 1 16,1 0-16,-1 0 0,0 0 16,0 0-16,-21-1 0,0 1 15,21 0-15,-21 0 0,0-21 16,0 20-16,0 1 0,0 0 0,0 0 15,-21 0-15,0 21 0,0 0 32,21 21-32,0 21 0,-21 1 0,21-1 15,0 0-15,0 1 0,0 20 16,0-21-16,0 1 0,0-1 0,0 0 16,0 1-16,-22-1 0,22-21 15,0 22-15,0-22 0,0 0 0,0 0 16,0 0-16,0 0 15,22-21 1,-1 0-16,-21-21 16,21 0-16</inkml:trace>
  <inkml:trace contextRef="#ctx0" brushRef="#br0" timeOffset="40388.76">1714 9906 0,'22'0'0,"-44"0"0,44-21 15,-1 21 48,0 0-63,0 0 16,-21-21-16,21 0 0,0 21 15,1-22-15</inkml:trace>
  <inkml:trace contextRef="#ctx0" brushRef="#br0" timeOffset="41915.81">3196 9419 0,'0'0'15,"0"-21"-15,0 0 0,0 0 0,-21 0 16,21-1-16,0 1 0,0 0 16,-21 0-16,21 0 0,-21 21 0,21-21 15,-22-1-15,1 22 0,0 0 16,0 0-16,-21 0 0,20 0 15,1 22-15,-21-1 0,0 0 16,20 21-16,-20-21 0,21 22 16,0-1-16,-22 64 0,43-43 15,0 1-15,0-1 0,0 1 16,0-1-16,0 43 0,0-63 16,0-1-16,22 0 0,-1-21 15,0 22-15,0-22 0,0 0 16,0-21-16,22 0 0,-22 0 0,21 0 0,1 0 15,-1 0-15,0-21 0,-21 0 16,22 0-16,-1-1 0,0 1 0,1-21 16,-1 21-16,0-22 0,1 1 15,-22 0-15,21-1 0,-21 1 0,1-21 16,-22 20-16,0 1 16,0 21-16,0 0 0,0-1 15,0 1-15,-22 21 16,1 0-16,0 0 0,21 21 0,-21 1 15,0-1-15,21 21 0,0-21 16,0 22-16,-21-22 0,21 21 0,0 0 16,0-20-16,0 20 0,0-21 15,0 21-15,21 1 0,-21-22 16,21 0-16,21 21 16,1-42-16,-22 0 0,0 22 15,21-22-15,1 0 0,20 0 16,-21 0-16,1-22 0,-22 1 0,21 0 15,-21 0-15,22 0 0,-22 0 16,0-1-16,0-20 0,-21 21 0,0-21 16,0-1-16,0 1 0,0 0 0,0-1 15,0 1-15,-42 0 0,21-1 16,0 22-16,-1 0 0,-20 0 0,-21 21 16,20 0-16,1 21 15,21 0-15,-22 0 0,22 22 0,0-22 16,0 21-16,0 0 0,21 1 0,-21 20 15,21-20-15,0-1 0,0-21 16,0 21-16,21-20 0,0-1 16,0 0-16,0 0 0,0 0 0,1-21 15,20 0-15,-21 0 0,21 0 16,-20 0-16,20 0 0,-21 0 0,21-21 16,-20 0-16,20 0 0,-21 0 15,21-1-15,-20-20 0,20-21 16,-21 41-16,0-20 0,-21-43 15,21 64-15,-21-21 0,0 21 16,0 0-16,0-1 0,0 1 16,0 42-16,0 1 15,0-1-15,0 0 0,0 0 16,0 21-16,0-20 0,0 20 0,-21-21 16,0 21-16,21-20 0,0-1 15,0 0-15,-21 0 0,21 0 16,0 0-16,0-42 31,21 21-15,-21-21-16,21 0 0,0 0 0,-21-22 15,22 22-15,20-42 0,-42 20 16,21 1-16,21 0 16,-20 21-16,-1-1 0,63-41 15,-62 63-15,20 0 0,-21 0 16,0 0-16,-21 21 0,0 0 0,0 43 15,0-43-15,0 21 0,0 43 16,0-43-16,0-21 16,0 22-16,0-22 0,0 21 0,0-21 15,0 1-15,0-1 0,21 0 0,22 0 16,-22-21-16,21 0 16,-21 0-16,1 0 0,20 0 0,-21 0 15,21 0-15,-20-21 0,-1 0 0,21 0 16,-21-1-16,0 1 0,1 0 15,20-64-15,-21 43 0,-21 0 16,0-1-16,21-20 0,-21 21 0,21-22 16,-21 22-16,0-22 15,0 22-15,0 0 0,0 20 0,0-20 16,0 21-16,0 0 0,0 0 0,0 42 31,0 0-31,-21 21 0,21-21 0,0 22 16,0-1-16,0 0 0,-21 22 0,21-22 15,0 22-15,-21-22 0,21 0 16,0 22-16,0-22 0,0-21 0,0 22 16,0-1-16,0-21 0,0 0 0,21 1 15,0-1-15,0-21 16,-21 21-16,22-21 16,-1 0-16,-21-21 0,21 0 15,0 21-15,-21-22 0,21 1 0,-21 0 16,0 0-16,0 0 0,0-22 15,0 22-15</inkml:trace>
  <inkml:trace contextRef="#ctx0" brushRef="#br0" timeOffset="42104.82">4826 9567 0,'0'0'0,"-21"0"0,21 22 31,21-22 0,0 0-31,21 0 0,-20 0 0,-1 0 16,21 0-16,-21 0 0,22-22 16,-1 22-16,-21-21 0,21 21 0,-20-21 15,20 21-15,-21-21 0,0 21 0,43 0 16</inkml:trace>
  <inkml:trace contextRef="#ctx0" brushRef="#br0" timeOffset="43162.78">5440 9716 0,'0'0'0,"0"63"16,0-42 0,21-21 15,0 0-31,0 0 0,-21-21 0,21 0 16,1 21-16,-1-21 0,0 0 15,0-1-15,-21 1 0,21 0 16,-21 0-16,0-21 0,0 20 0,0 1 15,0 0-15,-21 0 0,0 21 16,0-21-16,0 21 16,-1 0-16,1 21 0,0 0 0,0 0 15,0 22-15,0-22 0,-1 21 0,22 0 16,0-20-16,-21 20 0,21 0 16,0-21-16,0 22 0,0-22 15,0 21-15,0-21 0,21 1 0,1-1 16,-1 0-16,0-21 0,21 21 0,-21-21 15,22 0-15,-22 0 0,21 0 16,1 0-16,-22-21 0,21 21 0,-21-21 16,22 0-16,-22-1 0,0 1 0,0 0 15,0-21-15,22 21 0,-22-22 16,0 22-16,21-64 16,1 43-16,-22 0 0,0-1 0,21 22 15,-21 0-15,1 0 0,20 21 16,-21 0-16,0 21 15,-21 21-15,21-20 0,-21-1 16,0 21-16,0 0 0,0 1 16,0-22-16,0 21 0,0 1 0,-21-22 15,0 21-15,21-21 0,0 0 0,-21 22 16,0-22-16,21 0 0,-21-21 31,42-21-15,0 0-1,0 0-15,-21-1 0,21 1 0,0 0 16,1 0-16,-22-21 0,21-1 16,0 22-16,21-85 0,-42 64 15,21 21-15,1-22 0,-1 22 0,-21-21 16,0 21-16,0 42 31,0 0-31,0 0 0,0 0 0,-21 22 16,21-1-16,-22-21 0,22 22 15,0-22-15,0 21 0,0-21 0,0 22 16,0-22-16,22 0 0,20 42 16,-21-63-16,0 22 0,0-1 15,22-21-15,-22 0 0,21 0 0,1 0 16,-1 0-16,0 0 0,-21 0 16,22 0-16,-1 0 0,0-21 0,-20-1 15,20 1-15,0 0 0,-21 0 16,1-21-16,20-1 0,-21 1 0,0 0 15,22-64-15,-22 63 0,-21-20 16,21-1-16,-21 22 0,21-21 16,-21 20-16,0 1 0,0 21 0,0-22 15,0 22-15,-21 42 32,0 1-32,0-1 0,-1 21 0,22 0 15,0 1-15,-21-1 0,21 0 16,0 1-16,-21 20 0,21-20 0,0 20 15,0-21-15,0 1 0,0-1 16,21 0-16,0 1 0,-21-22 0,22 0 16,-1 0-16,-21 0 0,21 1 0,0-1 15,0-21 1,0 0-16,1 0 0,-1 0 16,0-21-16,-21-1 0,21 1 0,0 0 15,-21 0-15,0 0 0,0 0 0,0-1 16,0-20-16,0 21 0,0-21 15</inkml:trace>
  <inkml:trace contextRef="#ctx0" brushRef="#br0" timeOffset="43337.06">7091 9525 0,'0'0'0,"-43"0"16,22 0-16,0 0 0,0 0 0,0 0 16,42 0 15,0 0-31,0 0 0,22 0 0,-22-21 15,0 21-15,0 0 0,43-21 16,-43 21-16,0 0 0,21-21 0,-21-1 16,1 22-16,-1-21 0,21 21 15</inkml:trace>
  <inkml:trace contextRef="#ctx0" brushRef="#br0" timeOffset="44259.66">8234 9398 0,'0'0'16,"21"0"-16,-21-21 0,21 0 0,-21 0 0,21-1 16,-21 1-16,0 0 0,0 0 15,0 0-15,0 0 0,-21 21 16,0 0-16,0 0 0,0 0 15,-1 21-15,-20 0 0,21 0 16,0 0-16,0 22 0,-1-22 16,1 21-16,-21 43 0,21-22 15,0-20-15,21-1 0,0 0 0,0 1 16,0-1-16,0 0 0,0-21 16,0 22-16,63 20 15,-42-63-15,0 0 0,22 0 16,-22 0-16,21 0 0,1 0 0,-1 0 15,-21-21-15,21 0 0,43-21 16,-43 20-16,-20-20 0,20 0 0,-21-1 16,21 1-16,-20 0 0,20-43 15,-21 22-15,0 20 0,0 1 16,-21-22-16,0 22 0,0 0 0,0-1 16,0 1-16,0 0 15,0-1-15,0 22 0,0 0 0,0 0 16,0 0-16,0 42 15,0 0-15,0 0 16,-21 22-16,21-22 0,-21 21 0,21 0 16,0 1-16,-21 20 0,21-20 0,0-1 15,0 0-15,0 1 0,0 20 16,0-21-16,0 43 16,0-64-16,21 22 0,0-22 0,0 0 15,1 0-15,-1 0 0,42 0 16,-42-21-16,1 0 0,-1 0 15,21 0-15,-21 0 0,0 0 0,1-21 16,20 0-16,-21 0 0,0 0 0,0-22 16,1 22-16,-1-21 0,21 0 15,-42-1-15,0 22 0,21 0 16,-21 0-16,0 42 31,0 0-31,0 0 16,0 0-16,-21 1 0,21-1 0,0 0 15,0 0-15,0 0 0,0 0 16,0 1 0,21-22-1,0 0-15,-21-22 16,0 1-16,22 21 16,-22-21-16,0 0 0,0 0 0,0 0 15,0-1-15</inkml:trace>
  <inkml:trace contextRef="#ctx0" brushRef="#br0" timeOffset="44439.83">9229 9229 0,'0'0'16,"0"-21"-16,0-1 0,-22 22 47,22 22-16,22-22-16,-1 0 1,0 0-16,0 0 0</inkml:trace>
  <inkml:trace contextRef="#ctx0" brushRef="#br0" timeOffset="45378.82">9737 9208 0,'21'0'0,"-42"0"0,42-22 0,-21 1 16,-21 21 15,-1 0-31,1 0 0,0 0 16,0 21-16,0 1 0,21-1 15,0 0-15,-21 21 0,21-21 0,-22 1 16,22 20-16,0-21 0,0 21 16,0 1-16,0-22 0,0 21 0,0 1 15,22-22-15,-1 0 0,0 21 0,-21-21 16,63 22-16,-41-22 0,20-21 15,-21 0-15,21 0 0,-20 0 16,41 0-16,-21 0 16,-20-21-16,20 21 0,-21-21 0,0-1 0,22 1 15,-22-21-15,0 21 16,0-22-16,0 22 0,-21-21 0,21 0 16,1-1-16,-22-20 0,21 20 15,0-20-15,-21-1 0,0 22 0,21-21 16,0 20-16,-21-20 0,0-1 15,0 22-15,0 21 0,0 0 0,-21 21 32,0 21-32,0 0 0,21 0 0,-21 21 15,-1 1-15,1-1 0,21 0 0,-21 22 16,0-22-16,21 1 16,0-1-16,-21 21 0,0-20 0,21-1 15,-22 0-15,22 1 0,0-1 0,0 0 16,0-20-16,0-1 0,0 0 0,0 0 15,0 0-15,0-42 32,22 0-32,-1 0 15,-21 0-15,21-1 0,0 1 16,0 0-16,0 0 0,1 0 16,-22-22-16,84-41 15,-63 63-15,1-1 0,-1 1 16,0 0-16,0 21 0,-21-21 15,21 21-15,0 0 0,-21 21 16,0 0-16,0 0 16,0 1-16,-21-22 15,0 21-15,0-21 0,0 0 0,0 0 16,-1 21-16,1-21 0,0 0 0,0 0 16,0 0-16,0 0 0,-22 0 15,22 0-15,0 0 0,0 21 16,21 0-1,0 0-15,0 1 16,0-1-16,0 0 16,0 0-16,21 0 0,0 22 0,0-22 15,0 0-15,1 0 0,-1 21 0,0-20 16,0-1-16,21 0 0,-20 0 16,-1 0-16,21 0 0,-21-21 0,0 22 15,22-22-15,-22 0 0,0 0 0,0 0 16,0 0-16,1 0 0,-1 0 15,0 0-15,-21-22 0,21 1 0,0 21 16,-21-21-16,0 0 0,21 0 16,-21 0-16,0-1 0,0 1 0,0 0 15,0 0 1,-21 21 0,0 0-16,0 0 0,0 0 0</inkml:trace>
  <inkml:trace contextRef="#ctx0" brushRef="#br0" timeOffset="46171.54">1058 11451 0,'0'0'0,"-21"0"0,21 21 0,0 1 16,21-22-1,0 0-15,1 0 16,20 0-16,0 0 0,1 0 16,-1 0-16,0 0 0,1 0 0,20 0 15,-21 0-15,1 0 0,20 0 16,-20 0-16,-22 0 0,0-22 16,-42 22 15,0 0-31,-1 0 0,-20 0 15,21 0-15,-21-21 0</inkml:trace>
  <inkml:trace contextRef="#ctx0" brushRef="#br0" timeOffset="46676.2">1101 11409 0,'-85'21'31,"64"0"-31,0 22 16,21-22-16,-22 0 0,22 0 0,0 21 15,-21-20-15,21-1 0,0 0 16,-21 0-16,21 0 0,0 0 0,0 1 16,0-1-16,0 0 15,0-42 48,0 0-63,0-1 15,21 1-15,0 21 0,1-21 16,-1 21-16,0-21 0,0 0 0,0 21 16,22 0-16,-1 0 0,-21 0 15,21 0-15,1 0 0,-1 0 16,-21 21-16,22 0 0,-1 0 0,-21 0 16,0 1-16,0-1 0,-21 0 0,0 21 15,0 1 1,0-1-16,-42-21 0,21 0 0,-21 0 15,20 1-15,-20-1 0,0 0 16,-1 0-16,1-21 0,0 0 0,-1 0 16,22 0-16,-21 0 0,21 0 15,-22 0-15,22 0 0,0 0 0,0 0 16,21-21-16,-21 21 16,21-21-1,21 21 1,0 0-16,0-21 15,0 21-15,1 0 0,20-22 16</inkml:trace>
  <inkml:trace contextRef="#ctx0" brushRef="#br0" timeOffset="46875.66">1926 11853 0,'0'0'0,"21"0"0,-42 0 63,21-21-32,21 21-15,0-21-16</inkml:trace>
  <inkml:trace contextRef="#ctx0" brushRef="#br0" timeOffset="48707.82">3831 11176 0,'0'0'0,"0"-42"0,21-64 31,-21 85-31,-21 0 16,0-1-16,0 1 0,0 0 0,-1 21 15,1-21-15,-21 21 0,21 0 16,0 0-16,-22 0 0,1 0 16,21 21-16,-22-21 0,1 21 0,0 22 15,-1-1-15,22 0 0,-21 22 16,21-1-16,0 1 0,-1 20 0,1-20 15,0-1-15,21 22 0,-21 42 16,0-63-16,21-22 0,0 21 16,0-20-16,0-1 0,21-21 0,0 22 15,21-22-15,-20-21 0,20 0 0,0 0 16,1 0-16,-22 0 16,21 0-16,0 0 0,1-21 0,-1-1 15,43-41-15,-43 42 0,0 0 16,-20-22-16,20 22 0,0-21 15,1-22-15,-22 43 0,0-21 16,0 21-16,-21-1 0,21 1 16,-21 0-16,0 0 0,0 42 15,-21 0 1,21 0-16,-21 1 0,21-1 0,0 0 16,0 0-16,0 21 0,0-20 15,-21-1-15,21 21 0,0-21 16,0 0-16,0 1 0,0 20 0,21-21 15,0-21-15,0 21 0,0-21 16,1 0-16,-1 0 0,21 0 0,-21 0 16,0 0-16,22 0 0,-1-21 15,-21 0-15,22 0 0,-1 0 0,0-1 16,1 1-16,-22-21 0,0 21 0,0 0 16,-21-22-16,0 22 0,0-21 15,0-1-15,-21 1 0,0 21 0,0-21 16,-1 20-16,-20 1 0,0 0 0,-1 0 15,22 21-15,-21 0 16,0 0-16,20 0 0,-20 21 0,21 0 16,-21 0-16,20 1 0,1 20 0,21-21 15,0 0-15,0 22 0,0-22 16,0 0-16,0 0 0,0 0 0,21-21 16,1 21-16,-1-21 15,0 0-15,0 0 0,0 0 0,22-21 16,-22 21-16,21-21 0,0 0 0,-20 0 15,20 0-15,0-1 0,1 1 16,-22 0-16,21 0 0,-21 0 0,22 21 16,-22-21-16,0-1 0,0 22 0,0 0 15,-21 22 1,21-1-16,-21 0 0,0 0 16,0 21-16,0-20 0,0-1 0,0 21 15,0-21-15,-21 0 0,21 1 16,-21 20-16,21-21 0,-21-21 0,21 21 15,0 0-15,0-42 32,0 0-17,0 0-15,0 0 0,0 0 0,0-22 16,21 22-16,-21-21 16,21 21-16,0-22 0,-21 1 0,0 0 0,22-1 15,-1 1-15,0 0 0,0 20 16,0 1-16,0 0 0,1 0 15,-1 21-15,0 21 0,0 0 16,0 0-16,0 22 0,-21-22 16,22 21-16,-1-21 0,-21 22 0,21-1 15,0-21-15,-21 22 0,21-22 0,-21 42 16,21-42-16,-21 1 16,0-1-16,0 0 0,22-21 31,-1-21-31,-21 0 15,0-1-15,0 1 0,21 0 16,-21 0-16,21 0 0,-21-22 16,0 1-16,42-21 0,-42 20 15,22 1-15,-22 0 0,21 20 16,0 1-16,-21-21 16,21 42-16,-21 21 0,21 0 15,-21 0-15,0 22 0,0 20 16,0-20-16,0-1 0,0-21 0,21 21 15,-21 1-15,22-22 0,-1 21 16,0-21-16,-21 1 0,42-1 0,-21-21 16,1 21-16,20-21 0,21 0 15,-41 0-15,20 0 0,21-21 16,-20 21-16,-22-21 16,21-1-16,-21 1 0,1-21 0,-1 21 15,0-43-15,0 22 0,-21 0 16,21-1-16,-21 1 0,0 21 15,0-43-15,0 22 0,0 21 16,0 0-16,0 42 31,0 0-31,0 21 0,0 1 16,0-1-16,0 0 0,0 1 16,0 20-16,0 1 0,0-22 0,0 43 15,0-22-15,0 85 16,0-63-16,0 0 0,21-1 0,-21 22 15,0-21-15,0-1 0,0 22 0,0-21 16,0 21-16,0-22 0,0 1 16,0 21-16,0-43 0,0 22 0,0 63 15,0-105-15,0 20 0,0-21 16,0 1-16,0-1 0,0-21 0,0 0 16,0 1-16,0-44 15,0 1-15,0-21 16,0 21-16,0-22 0,0 1 0,0 0 15,-21-22-15,21 1 0,0-149 16,0 106-16,0 22 16,0-22-16,0 0 0,0 0 15</inkml:trace>
  <inkml:trace contextRef="#ctx0" brushRef="#br0" timeOffset="48987.83">5821 11536 0,'0'0'0,"0"-64"0,0-168 31,0 210-31,21-20 0,0 21 16,0 0-16,0 0 0,1-1 0,20 22 16,-21-21-16,21 21 0,-20 0 15,-1 0-15,0 21 0,21 1 16,-21-1-16,-21 21 0,22-21 0,-22 22 16,0-1-16,0 0 0,0 1 0,0-1 15,-22-21-15,1 21 0,0-20 16,0 20-16,0-21 0,-22 0 0,22 0 15,0-21-15,0 22 0,0-22 0,0 21 16,-1-21-16,22-21 31,22-1-31,-1 22 0,0-21 0,0 0 16,0 0-16,0 0 0</inkml:trace>
  <inkml:trace contextRef="#ctx0" brushRef="#br0" timeOffset="50556.06">6646 11049 0,'0'-21'15,"-42"21"1,21 21-16,0 0 0,-1 0 16,-20 1-16,21 20 0,0 0 0,-22-21 15,22 22-15,21-1 0,-21 0 0,21 1 16,-21-1-16,21 0 0,0-20 15,0 41-15,21-42 16,0 0-16,0 1 0,22-1 0,-22-21 16,21 0-16,1 21 0,-1-21 0,0 0 0,1 0 15,-1 0-15,0-21 16,1 21-16,20-43 0,-21 22 16,-20 0-16,20-21 0,-21 21 0,0-22 15,0 1-15,1 0 0,-22-1 16,0 1-16,0-22 0,0 22 0,0 0 15,-22-1-15,1 22 0,0 0 0,-21-21 16,21 42-16,-22-21 0,22 21 16,-21 0-16,-1 0 0,1 0 0,-43 42 15,43-21-15,21 0 0,-21 22 16,20-22-16,1 21 16,21-21-16,0 22 0,0-1 0,0-21 15,43 43-15,-22-43 0,0 0 16,64 0-16,-43 0 15,43-21-15,-22 0 0,-21 0 16,1 0-16,20 0 0,-20 0 0,-1-21 16,0 0-16,22 0 0,-22 0 15,0-1-15,43-20 0,-43 0 16,-20 21-16,20-22 0,-21 1 0,-21 21 16,0 0-16,0-22 0,0 22 15,-21 21 1,0 0-16,0 0 15,-1 21-15,1 0 0,21 1 0,0 20 16,0-21-16,0 21 0,0-20 16,0 20-16,0-21 0,0 21 0,0-20 15,21-1-15,1 0 0,-1 0 0,-21 0 16,21 0-16,-21 1 0,21-1 16,-21 0-16,0-42 31,0 0-31,-21 21 15,0-22-15,21 1 16,-21 0-16,-1 0 0,1 21 0,21-21 16,0 0-16,-21 21 0,0 0 15,0 0 1,21 21-16,0 0 16,0 0-16,0 0 0,0 0 15,21 1-15,0-1 0,0-21 16,-21 21-16,43-21 0,-22 0 0,0 0 15,0 0-15,21 0 0,-20 0 0,-1 0 16,21 0-16,-21 0 0,22 0 16,-1-21-16,-21 0 0,21-1 0,-20 1 15,-1 0-15,21 0 0,0-43 16,1 43-16,-22-21 0,0 0 16,-21-1-16,21 22 0,-21-21 15,21-1-15,-21 22 0,0 0 16,-21 21-1,0 0-15,0 21 0,21 0 16,-21 22-16,21-22 0,-21 21 0,21-21 16,0 64-16,0-43 0,0-20 15,21 20-15,0-21 0,0 0 16,0 22-16,0-22 0,1-21 0,20 21 16,-21 0-16,43-21 15,-43 0-15,21 0 0,-21 0 16,0 0-16,1-21 0,41 0 15,-42 0-15,0-22 0,1 22 0,-1-21 16,21-1-16,-21 1 0,22-64 16,-22 64-16,0-22 0,0 1 15,0 21-15,0-22 0,-21 22 0,0-1 16,22 1-16,-22 21 0,0-21 0,0 20 16,0 1-16,0 0 0,-22 42 31,1 0-31,0 1 0,21 20 15,-21 0-15,0 1 0,0-1 16,-1 0-16,22 1 0,0-1 0,0 21 16,0-20-16,0-1 0,0 0 15,0 22-15,0-22 0,0-21 0,22 22 16,-1-1-16,0-21 0,0 0 16,0 1-16,0-1 0,1 0 15,20-21-15,-21 0 0,0 0 0,22 0 0,-22 0 16,0 0-16,21-21 15,-21 0-15,1-1 0,20 22 0,21-63 16,-41 42-16,20 0 0,0-22 0,-21 22 16,1-21-16,-1-1 0,0 22 15,0 0-15,-21 0 0,0-21 16,0 20-16,-21 22 16,0 0-16,0 22 15,-1-1-15,1 0 0,21 0 16,-21 21-16,21-20 0,0 20 0,0-21 15,0 43-15,0-43 0,0 0 16,21 0-16,-21 0 0,21 0 16,1 1-16,-1-22 0,-21 21 0,21-21 15,0 0-15,0 0 0,0 0 0,1 0 16,-1 0-16,42 0 16,-42-21-16,1-1 0,-22 1 0,21 21 15,0-21-15,0 0 0,-21 0 16,0 0-16,0-1 0,21 1 0,-21 0 15,0 0-15,0 0 0,0-43 16</inkml:trace>
  <inkml:trace contextRef="#ctx0" brushRef="#br0" timeOffset="50811.21">8657 10943 0,'0'0'16,"-21"21"-16,0-21 0,0 0 0,21 22 15,21-22 17,21 0-32,-21 0 0,22 0 0,-22 0 15,21 0-15,0 0 0,1 0 0,20 0 16,-42-22-16,22 22 0,-1-21 16,-21 21-16,22 0 0,-22 0 0,0-21 15,0 21-15,-21-21 16,0 0-1,-21 21-15,0-21 16,0-1-16,-22 22 0</inkml:trace>
  <inkml:trace contextRef="#ctx0" brushRef="#br0" timeOffset="51007.66">7959 10837 0,'0'0'0,"-22"22"0,1-22 16</inkml:trace>
  <inkml:trace contextRef="#ctx0" brushRef="#br0" timeOffset="51671.49">10837 10710 0,'0'0'0,"-21"0"0,-42-21 15,41 21 1,1 0-16,0 21 0,0 1 15,0 20-15,0-21 16,-1 0-16,1 22 0,0-1 0,0 0 16,0 1-16,0-1 0,-22 43 15,22-43-15,0 21 0,0-20 16,0-22-16,-1 21 0,22 22 16,-21-43-16,21 0 0,0 0 15,0-42 1,0 0-1,0 0-15,21 0 0,1-1 0,-22-20 16,21 21-16,0-21 0,0-1 0,0 1 16,0 0-16,-21-22 0,22 22 15,-1-22-15,0 22 0,0-22 0,0 22 16,0-21-16,1 20 0,-1 1 0,0 0 16,-21 20-16,21 1 15,-21 0-15,21 21 0,-21 21 16,21 0-16,-21 22 0,22-1 0,-22-21 15,21 22-15,-21-1 0,0 21 16,0-20-16,0-1 0,0 0 0,21 1 16,-21 20-16,0-20 0,0 41 15,0-41-15,0-1 0,21-21 16,-21 21-16,0-20 0,0-1 0,0 0 16,0 0-16,0-42 31,0 0-31,-21 0 0,0-1 15,0 1-15,-1 0 0</inkml:trace>
  <inkml:trace contextRef="#ctx0" brushRef="#br0" timeOffset="51847.51">10393 11134 0,'0'0'16,"21"0"15,0 0-31,0 0 0,0 0 15,1 0-15,20 0 0,-21-21 0,21 21 16,1-22-16,-1 22 0,22-21 0,-22 21 16,0-21-16,22 0 0,-22 0 15,0 21-15,1-21 0,-1-1 16</inkml:trace>
  <inkml:trace contextRef="#ctx0" brushRef="#br0" timeOffset="52079.65">11388 10795 0,'0'0'0,"0"-21"0,0 0 16,0 0-16,0-1 0,-22 22 15,1 0 1,0 0-16,0 0 0,0 22 16,0-1-16,-1 21 0,1-21 0,0 22 15,0-22-15,0 21 0,21 0 0,-21-20 16,-1 62-16,22-41 16,0-1-16,0-21 0,0 21 15,0-20-15,22 62 16,-1-63-16,0 1 0,21-22 15,-21 0-15,1 0 0,20 0 16,-21 0-16,21-22 0,-20 1 0,20 0 16,-21 0-16,21-21 0,1 20 0</inkml:trace>
  <inkml:trace contextRef="#ctx0" brushRef="#br0" timeOffset="52359.64">11917 10668 0,'0'-63'0,"0"126"0,21-169 0,-21 43 16,0 20-16,0 1 0,0 21 0,0 0 15,0 0-15,0-1 0,-21 44 32,0-1-32,-1 21 0,1 0 0,21 1 15,-21 20-15,21-20 0,-21 20 0,21-21 16,0 22-16,-21-22 0,21 22 16,-21-22-16,21 43 0,0-43 15,0-21-15,0 64 16,0-64-16,0 0 0,0 0 0,0 1 15,0-1-15,0 0 16,21-21-16,0 0 0,0 0 0,0-21 16,0 0-16,1 21 0,-1-22 15,21 1-15,-21 0 0,0 0 16,1-21-16,-1 20 0</inkml:trace>
  <inkml:trace contextRef="#ctx0" brushRef="#br0" timeOffset="52601.15">12192 10943 0,'0'0'0,"42"-21"0,-21-21 16,1 21-16,-1-1 0,-21 1 15,0 42 17,0 1-32,0-1 0,-21 0 15,21 21-15,-22-21 0,22 1 0,0 20 16,0-21-16,0 0 0,0 22 0,0-22 16,-21 0-16,21 21 0,0-21 15,0 1-15,0-1 16,0 0-16,0 0 15,21-21-15,1 0 0,-1 0 16,0 0-16,0-21 0,21 21 16,-20-21-16,-1 0 0,21-1 0,22-20 15,-22 21-15,0 0 0,-21 0 16</inkml:trace>
  <inkml:trace contextRef="#ctx0" brushRef="#br0" timeOffset="53279.01">12721 11028 0,'42'-64'0,"-105"149"0,126-191 0,-105 191 15,84-212-15,-42 106 0,0 0 16,-21 21-1,0 0-15,21 21 16,-21 0-16,0 0 0,21 0 16,-21 0-16,21 1 0,-22-1 0,22 0 15,-21 21-15,21-21 0,0 1 16,0-1-16,0 21 0,0-21 0,0 0 16,0 1-16,21-22 0,1 21 0,-22 0 15,21-21-15,0 0 16,0 0-16,0 0 0,0-21 15,-21 0-15,22-1 0,-22 1 16,0-21-16,0 21 16,0 0-16,0-22 0,0 22 0,0-21 15,0 21-15,0-22 0,0 22 0,0-21 16,0 21-16,0-1 16,21 1-16,0 0 0,0 0 0,0 0 15,0 21-15,1 0 0,-1 0 0,0 0 16,21 0-16,-21 0 0,1 0 0,-1 21 15,21 0-15,-21 0 0,0 0 16,22 43-16,-22-43 0,-21 21 16,0-20-16,0 20 0,0-21 0,0 21 15,0-20-15,0 20 0,0-21 16,0 0-16,0 22 0,0-22 16,0 0-16,-21-21 31,21-21-16,0 0-15,0-1 0,0 1 16,21 0-16,0 0 0,0-21 0,0 20 16,1 1-16,-1-21 0,42-22 15,-20 22-15,-1 21 0,0-21 16,1 20-16,-1-20 0,0 21 0,-21 21 16,22 0-16,-22 0 0,0 0 0,-21 21 15,21 0-15,-21 0 16,0 1-16,0 20 0,0-21 0,0 64 15,0-64-15,0 21 0,0 1 16,0-22-16,0 0 0,0 21 16,0 1-16,0-22 15,0 0-15,0 0 0,0-42 47,21 0-47,1 0 16,-22-1-16</inkml:trace>
  <inkml:trace contextRef="#ctx0" brushRef="#br0" timeOffset="53703.84">14393 10795 0,'0'0'0,"43"-21"0,20-85 32,-105 106-1,21 0-31,-1 0 0,1 21 0,0 0 15,-21 1-15,21-22 0,-22 21 0,22 0 16,0 0-16,0 0 0,0 0 16,-1 1-16,1-1 0,21 0 15,0 0-15,21 0 0,1-21 16,-1 21-16,21-21 0,-21 0 0,0 22 16,22-22-16,-22 0 0,0 21 15,0-21-15,0 21 0,1-21 16,-1 21-16,0 0 0,-21 0 15,21 1-15,-21-1 16,0 0-16,0 0 0,0 0 16,-21 0-16,0-21 0,0 0 15,-1 0-15,1 0 0,0 22 0,0-22 16,0 21-16,0-21 0,-1 0 16,1 0-16,0 0 0,0 0 0,0 0 15,0 0-15,-1 0 0,1 0 0,0 0 16,0 0-16,0 0 0,0 0 15,-1-21-15,22-1 16,-42 1-16,21 0 16,21 0-16,-21 0 0</inkml:trace>
  <inkml:trace contextRef="#ctx0" brushRef="#br0" timeOffset="54007.96">13229 10245 0,'-21'0'0,"42"0"0,-63 0 16,21 0-16,-1 0 0,1 0 0,0 0 15,0 0 1,21 21 78,-21 0-94,0-21 0,-1 21 15</inkml:trace>
  <inkml:trace contextRef="#ctx0" brushRef="#br0" timeOffset="54299.85">11599 10837 0,'0'0'0,"-21"22"0,21-1 16,21-21-1,0 0-15,22 0 16,-22 0-16,21 0 0,1 0 0,20 0 15,-21 0-15,1 0 0,20 0 16,-20 0-16,-1-21 0,0 21 16,-21 0-16,43-22 0,-43 22 15,0 0-15,-21-21 32,21 21-32,-21 21 46,0 1-46,-21-22 0</inkml:trace>
  <inkml:trace contextRef="#ctx0" brushRef="#br0" timeOffset="68548.34">4297 15685 0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9T04:57:03.14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2984 381 0,'0'0'0,"-21"0"15,0 0-15,0 0 0,0 0 0,42 0 47,0 0-31,21 0-16,1 0 0,-1 0 16,43-21-16,-22 21 0,22-21 0,0 21 15,-1-21-15,1 21 0,21-22 16,-22 1-16,-20 21 0,21 0 15,-43 0-15,21 0 0,-20 0 16,-22 0-16,21 0 0,-42 21 16,-21-21-1,0 0-15,0 22 16,0-22-16,-22 0 0,22 0 0,0 0 16</inkml:trace>
  <inkml:trace contextRef="#ctx0" brushRef="#br0" timeOffset="403.14">3598 360 0,'0'0'0,"-21"21"0,0 0 0,21 0 16,0 1 0,0-1-16,0 0 0,0 0 0,0 0 15,0 22-15,0-1 0,0-21 16,0 21-16,0 22 0,21-22 0,-21 1 15,0 20-15,0 1 0,21-22 16,-21 21-16,0-20 0,0-1 0,0 22 16,0-22-16,0 0 0,0 1 15,0-1-15,0-21 0,0 21 16,0-20-16,0 20 0,0-21 16,-21 0-16,0 0 0,-21-21 0,20 22 15,-20-22-15,21 0 0,-21 0 16,-1 0-16,-20 0 0,20 0 0,1 0 15,-21-22-15,20 22 0,1-21 16,0 0-16,-1 0 0,1-21 0,21 20 16,0 1-16,-1 0 0,1-42 15,21 41-15,0 1 0,0 0 16,21 0-16,1 21 16,62-21-16,-63 21 15,22 0-15,20 0 0,-20-21 0</inkml:trace>
  <inkml:trace contextRef="#ctx0" brushRef="#br0" timeOffset="947.55">4191 1164 0,'0'0'0,"21"-84"31,-21 62-31,0 1 15,0 0-15,0 0 16,0 0-16,0 0 0,-21-1 0,21 1 16,-21 21-16,0 0 0,-1 0 15,1 0-15,0 0 0,0 0 0,0 21 16,0 1-16,-1 20 0,1-21 16,0 21-16,0 1 0,0-1 0,0 22 15,-1-22-15,1 0 0,21 1 16,-21-1-16,21-21 0,0 21 0,0-20 15,0-1-15,0 0 0,0 0 16,21 0-16,0-21 0,1 0 0,-1 0 16,0 0-16,0 0 0,0 0 15,0 0-15,22-21 0,-22 0 16,0 0-16,0 0 0,22-22 16,-22 22-16,0-21 0,0-1 0,0 1 15,0 0-15,1 21 0,-22-22 16,0 1-16,0 21 0,0-22 0,0 22 15,0 42 1,0 22-16,0-22 16,0 0-16,0 21 0,0 1 15,0-22-15,0 21 0,0 1 0,21-22 16,-21 21-16,21-21 0,-21 22 16,0-22-16,21 0 0,0 0 0,-21 0 15,21 0-15,1-21 0,-1 0 16,0 0-16,0 0 0,0 0 15,0 0-15,1 0 0,-1 0 16,21-21-16,-21 0 0,0 0 0</inkml:trace>
  <inkml:trace contextRef="#ctx0" brushRef="#br0" timeOffset="1163.83">4678 1164 0,'0'-21'16,"0"42"-16,0-84 0,0 42 0,0-1 0,0 1 15,-21 0-15,21 42 16,0 0-1,21 1-15,0-1 0,-21 21 16,21-21-16,0 22 0,-21-22 16,21 21-16,-21-21 0,22 0 15,-1 22-15,-21-22 0,0 0 0,21 0 16,0 22-16,0-43 0,-21 21 16,21-21-16,1 0 15,-1-21-15,0 21 16,0-22-16</inkml:trace>
  <inkml:trace contextRef="#ctx0" brushRef="#br0" timeOffset="1390.12">5101 1058 0,'0'0'0,"0"-42"0,0 0 0,0 21 0,0-1 16,0 1-16,0 42 31,0 1-31,0 20 0,-21-21 0,0 21 16,0 1-16,-1-1 0,1 0 15,-21 1-15,21-22 0,0 21 0,-22 1 16,22-22-16,0 21 0,0-21 0,0 0 16,21 22-16,0-22 15,0 0-15,21-21 16,0 0-16,21 0 0,1 0 16,-1-21-16,-21 0 0,21 0 0,22-1 15</inkml:trace>
  <inkml:trace contextRef="#ctx0" brushRef="#br0" timeOffset="1828.13">5546 1143 0,'0'0'16,"21"-21"-16,-21 0 0,0-22 0,0 1 15,0 21-15,0 0 16,-21 21-16,-1 0 0,1 0 0,0 0 16,0 0-16,0 21 0,0 0 15,-1 0-15,22 0 0,-42 43 16,21-22-16,21 1 0,0-1 15,0-21-15,-21 21 0,21-20 0,0 20 16,0-21-16,0 0 16,0 0-16,0 1 0,0-1 15,21-21-15,0 0 16,0 0-16,0 0 0,1-21 0,-1 21 16,0-22-16,0 1 0,0-21 0,0 21 15,1 0-15,-1-22 0,0 1 16,-21 0-16,0 20 0,21-20 0,-21 0 15,0-22 1,0 85 0,0 1-16,0-1 15,0 21-15,0 0 0,0 1 0,-21-22 16,21 21-16,0 1 0,0-1 16,0-21-16,0 21 0,0-20 0,21-1 15,0 0-15,0 0 0,1 0 0,-1-21 16,21 0-16,-21 0 0,0 0 15,22 0-15,-22 0 0,0-21 0,21 0 16,-20 0-16,-1 0 0,0-1 16</inkml:trace>
  <inkml:trace contextRef="#ctx0" brushRef="#br0" timeOffset="2514.9">6562 699 0,'21'0'15,"0"0"-15,0-22 0,0 1 16,0 21-16,1-21 0,20 0 0,-21 0 16,0 0-16,22-1 0,-22 1 15,0 0-15,0-21 0,0 21 0,0-1 16,-21 1-16,0 0 0,0 0 15,-21 21-15,0 0 16,-21 0-16,-1 0 0,1 0 16,-21 21-16,20 0 0,-20 0 15,20 22-15,-20-22 0,42 0 16,-22 21-16,22-20 0,0 20 0,0-21 16,21 21-16,0-20 0,0-1 0,0 21 15,0-21-15,0 22 0,63 20 16,-20-21-16,-1-20 0,0 20 15,1-21-15,20 21 0,22 22 16,-22-43-16,-20 0 0,-1 22 16,0-22-16,-20 0 0,20 64 15,-42-64-15,-21 0 16,0 0-16,-22 0 0,1 0 16,-85 22-16,63-22 15,1-21-15,-64 0 0,85 0 16,-1 0-16,1 0 0,0 0 15,20 0-15,-20-21 0,42 0 0,-21-1 16,21 1-16,-21 0 0,21 0 16,0 0-16,0 0 0,0-22 15,21 22-15,0 0 0,0 0 16,0 21-16,1-21 0,41 21 16,-21-22-16,1 22 0,-1 0 15</inkml:trace>
  <inkml:trace contextRef="#ctx0" brushRef="#br0" timeOffset="3239.19">7324 868 0,'0'0'0,"0"-21"0,0 0 16,0-1-16,0-20 0,0 21 15,0 0-15,-22 21 16,1 0-16,0 0 15,21 21-15,-21 21 0,21-21 16,-21 22-16,21-1 0,0 0 0,-21 1 16,21-1-16,-22 22 0,22-22 15,0 0-15,0-21 0,0 22 16,0-22-16,0 21 0,0-21 0,0 1 16,22-1-16,-1 0 0,0 0 15,0-21-15,0 0 0,22 0 0,-1 0 16,0 0-16,-21 0 0,43 0 15,-22-21-15,1 0 0,-1 0 0,0-1 16,1 1-16,-22 0 0,21-21 16,-21-1-16,0 1 0,1 0 0,-22-43 15,0 64-15,0-21 16,0 20-16,-22-20 0,1 42 0,0-21 16,0 21-16,0 0 0,0 0 15,21 21-15,-22 0 0,22 0 16,0 43-16,0-43 15,0 21-15,22-20 0,-1 20 16,0-21-16,-21 21 0,21-20 16,0-1-16,0 21 0,1-21 0,-1 0 15,0 1-15,-21-1 0,21 0 16,0-21-16,0 21 0,1-21 16,-1 0-16,0 0 0,0 0 0,0 0 15,0-21-15,1 21 0,-1-21 0,21 0 16,-21-1-16,0 1 0,1-21 15,-1 21-15,0-22 0,0 22 16,-21-21-16,0 0 0,21 20 16,-21-20-16,0 21 0,0 0 15,0 42 1,0 0-16,0 0 0,0 0 16,0 1-16,-21 20 0,21-21 15,0 21-15,0-20 0,0 20 0,0-21 16,0 0-16,-21 0 0,21 1 15,0-1-15,0 0 0,0 0 16,21-21 0,-21-21-1,21 0-15,-21 0 0,0-1 16,21 1-16</inkml:trace>
  <inkml:trace contextRef="#ctx0" brushRef="#br0" timeOffset="3399.01">8255 804 0,'-21'-21'0,"42"42"0,-42-63 0,0 21 16,-1 21-16,1 0 0,0 0 16,21 21 31,21-21-47,-21 21 0,21 0 0,22-21 0,-22 22 15,0-22-15</inkml:trace>
  <inkml:trace contextRef="#ctx0" brushRef="#br0" timeOffset="3774.96">8699 868 0,'0'-21'0,"-42"21"31,21 0-31,0 21 16,21 0-16,0 0 0,0 0 0,0 22 15,0-1-15,-21 0 0,21 1 0,0-1 16,0 22-16,0-22 0,0 85 16,0-42-16,21-1 15,-21 1-15,0 0 0,0-1 16,0 22-16,0 0 0,0-21 0,0 20 16,0 22-16,0-21 0,-21-21 0,-1 21 15,1-22-15,0 1 0,0 0 0,21-22 16,-21 1-16,21-1 0,-21-20 15,-1-1-15,22 0 0,0 1 0,0-22 16,-21 0-16,21 0 0,-21-21 16,0 0-16,21-21 15,0 0-15,0-22 0,0 22 16,0-21-16,21 0 0,0-22 16,0 1-16,1-1 0,-1-21 0,0 1 15,0-22-15,21 21 0</inkml:trace>
  <inkml:trace contextRef="#ctx0" brushRef="#br0" timeOffset="4075.14">8445 995 0,'0'0'16,"0"-42"-16,0-1 0,0 22 0,0 0 0,0-21 16,0 20-16,0 1 0,22 0 15,20 21-15,0-21 0,-21 21 16,22 0-16,-22 0 15,21 21-15,1 0 0,-1 0 0,-21 1 16,21 20-16,-20-21 0,-1 21 16,0 22-16,-21-22 0,0 1 0,0-1 15,0 0-15,-21 1 0,0-22 16,-22 21-16,22-21 0,-21 0 16,21 1-16,-22-1 0,1 0 0,21-21 15,-22 0-15,22 21 0,0-21 0,0 0 16,0 0-16,21-21 15,0 0-15,0 0 16,21-1-16,0-20 0,21 0 16</inkml:trace>
  <inkml:trace contextRef="#ctx0" brushRef="#br0" timeOffset="4335.14">9059 635 0,'0'0'0,"21"-21"0,-21 0 0,0 0 16,22 21-16,-22-22 0,0 44 31,0-1-31,-22 0 0,22 21 16,-21 1-16,0-1 0,21 0 15,-21 22-15,0-1 0,21-20 16,-21 20-16,-1-21 0,22 1 16,0-1-16,0 0 0,0 1 0,0-22 15,0 0-15,0 0 0,0 0 0,0 1 16,22-22-16,-1 0 0,0 0 15,0 0-15,0 0 0,0 0 16,1-22-16,-1 22 0,21-63 16,-42 42-16</inkml:trace>
  <inkml:trace contextRef="#ctx0" brushRef="#br0" timeOffset="4506.52">8996 931 0,'-43'0'0,"86"0"0,-107 0 0,43 0 0,0 0 15,0 0-15,21-21 32,21 21-32,0 0 0,0 0 0,0 0 15,22 0-15,-1 0 0,-21 0 16,22-21-16,-1 0 0,-21 21 0,0-21 16,22 21-16</inkml:trace>
  <inkml:trace contextRef="#ctx0" brushRef="#br0" timeOffset="7347.75">9694 593 0,'0'21'16,"0"0"-16,21-21 15,1 0-15,-1 0 16,0 0-16,0 0 0,0 0 15,22 0-15,-22 0 0,21 0 0,-21-21 16,22 0-16,-22 0 0,21 21 16,-21-22-16,0 1 0,1 0 0,-22 0 15,0 0-15,0 0 0,0-1 16,0 1-16,-22 0 0,1 0 0,-21 0 16,0 21-16,-1 0 0,1 0 15,0 0-15,-1 0 0,1 0 16,0 21-16,-1 0 0,1 0 15,21 22-15,-22-22 0,22 21 0,21-21 16,0 22-16,0-1 0,0-21 0,0 21 16,0-20-16,0-1 0,21 21 15,1-21-15,-1 0 0,21 1 0,-21-1 16,22-21-16,-1 21 0,0-21 16,1 0-16,-1 0 0,0 0 0,-21 0 15,22 0-15,-22 0 0,-42 21 31,0-21-31,-1 21 16,-20 0-16,0 1 0,-1-1 16,1 0-16,0 0 0,21 21 15,-22-20-15,1 20 0,21-21 0,0 21 16,-1-20-16,22 20 0,0-21 16,0 43-16,0-43 0,22 0 15,-1-21-15,0 21 0,21 0 16,1-21-16,41 0 0,-41 0 15,-1 0-15,0 0 0,1 0 16,-1-21-16,21 0 16,-41 0-16,20 0 0,-21-1 0,0 1 0,0 0 15,-21-21-15,43-43 16,-22 43-16,0-1 0,0 1 16,0 0-16,1-1 0,-1 1 0,0 21 15,0 0-15,0 0 0,0 21 16,1 0-16,-1 0 0,0 0 0,0 21 15,-21 0-15,21 0 0,-21 0 16,21 22-16,-21-22 0,0 21 0,0-21 16,0 22-16,0-1 0,0-21 15,0 21-15,0-20 0,-21-1 0,0 0 16,21 0-16,0 0 0,0 0 0,-21-21 16,21 22-16,0-44 31,0 1-16,21 0-15,-21 0 0,21 0 0,0 0 16,1-22-16,-1 1 0,-21 21 0,21-22 16,0-20-16,0 21 0,0-1 15,1 1-15,-1 21 0,0-22 0,-21 22 16,0 0-16,0 0 16,0 42-1,0 0-15,0 22 16,-21-22-16,0 21 0,21 0 0,0 1 15,0-1-15,-22 0 0,22-20 0,0 20 16,0 0-16,0-21 0,0 22 16,0-22-16,0 0 0,22 0 15,-22 0-15,21 1 0,21-1 16,-21-21-16,0 0 0,22 0 0,-1 0 16,-21 0-16,22 0 0,-1 0 0,0 0 15,1-21-15,-1-1 0,0 1 16,1 0-16,20-42 0,-42 41 15,0-20-15,1 0 0,-1-1 16,-21 1-16,0 0 0,0-1 0,0 22 16,0 0-16,0 0 15,0 0-15,-21 0 0,-1 21 0,1 0 16,0 0-16,0 21 0,-21 21 16,20-21-16,1 0 0,0 22 15,21-1-15,0 0 0,0-20 0,0 20 16,0 0-16,0-21 0,0 43 15,21-43-15,0 0 0,1 0 16,-1-21-16,21 22 0,-21-22 16,22 0-16,-22 0 0,21 0 0,-21 0 15,0 0-15,22-22 0,-22 22 0,0-21 16,21 0-16,-20 0 0,-1-21 16,0 20-16,0-20 0,0 0 0,-21-1 15,21 1-15,1 0 16,-1-1-16,-21 1 0,0 0 0,21 21 15,0-1-15,-21 1 0,21 21 0,0 0 16,-21 21 0,0 1-16,0-1 0,0 0 15,0 0-15,0 0 0,0 0 16,22 1-16,-22-1 0,0 0 16,0 0-16,21-21 15,0 0 1,-21-21-1,21 0-15,-21 0 16,0-1-16,0 1 0,0 0 0,0-21 16,0 21-16,0-1 15,0 1-15,0 0 0,-21 0 0,0 21 16,0 0-16,-1 0 16,1 21-16,0 0 15,21 22-15,-21-22 0,0 21 0,0 0 16,21 1-16,-22-1 0,22 0 15,-21-20-15,21 20 0,0 0 0,0-21 16,0 22-16,0-22 16,0 0-16,21 0 0,22 22 15,-1-43-15,-21 0 0,22 21 0,-22-21 16,21 0-16,-21 0 0,22 0 16,-1 0-16,0-21 0,22-1 15,-43 1-15,0 0 0,21 0 16,-20-21-16,-1 20 0,0-20 0,0 0 15,0-1-15,0 1 0,-21 21 0,22-21 16,-22 20-16,0-20 0,0 21 16,0 42-1,-22-21-15,1 42 16,0-20-16,21-1 0,-21 21 0,21-21 16,-21 22-16,21-22 0,0 21 15,0-21-15,0 0 0,0 22 0,0-22 16,0 0-16,0 0 15,21-21-15,0 0 0,0 0 16,0 0-16,22 0 0,-22 0 0,0 0 16,0 0-16,0 0 15,1-21-15,20 0 0,-21 0 0,0 21 16,0-43-16,-21 22 0,43-42 16,-22 20-16,-21 22 0,0-63 15,0 62-15,21 1 0,-21 0 16,0 42-1,0 0 1,0 1-16,0-1 0,0 21 16,0-21-16,0 22 0,0-22 0,0 0 15,0 21-15,0-21 0,0 1 0,0-1 16,0 0-16,0 0 0,21 0 16,0-21-16,1 21 0,-1-21 0,0 0 15,0 0-15,0 0 0,22 0 16,-22 0-16,0 0 0,21-21 0,-21 0 15,22 21-15,-22-21 0,0-21 0,21 20 16,-20-20-16,-1 21 0,21-43 16,-21 22-16,0-21 0,1 20 0,-1-20 15,0-1-15,-21 1 0,21-1 16,-21 1-16,21-1 0,-21 22 16,0-22-16,0 22 0,0 21 15,0-21-15,0 20 0,0 1 0,-21 21 16,0 21-1,0-21-15,21 43 0,0-22 0,-21 21 16,21 22-16,-22-22 0,22 0 0,0 22 16,0-1-16,0 1 0,0-1 15,0 1-15,0-22 0,0 22 0,0-1 16,0-20-16,0-1 0,22 43 16,-1-64-16,-21 0 15,21 21-15,0-21 0,0 1 16,22-22-16,-1 0 15,-21 0-15,0 0 0,0 0 0,1 0 16,20-22-16,-21 1 0,0 0 16,0 0-16,22 0 0,-22-22 0,0 22 15,0 0-15,22-21 0,-22-1 16,0 22-16,0-21 0,21-22 16,-42 43-16,0 0 0,0 42 31,0 0-31,-21 1 0,0-1 0,21 21 15,-21-21-15,0 22 0,21-22 16,0 21-16,0-21 0,-21 22 16,21-22-16,0 0 0,0 0 0,0 0 15,0 0-15,0 1 0,21-22 16,0 0-16,-21 21 0,42-21 0,-21 0 16,1 0-16,-1 0 0,21 0 15,22-21-15,-43-1 0,0 1 16,21 0-16,-21 0 0,1 0 15,-1-22-15,0 22 0,0-21 0,-21 0 16,21-1-16,-21 1 0,0 0 0,0-1 16,-21-20-16,0 42 15,-21-1-15,20 1 0,1 21 16,-21 0-16,21 0 0,-22 0 16,22 21-16,-21-21 0,21 22 0,-22-1 15,22 0-15,0 0 0,0 21 16,0-20-16,0-1 0,21 0 0,0 21 15,0-21-15,0 1 0,0-1 16,0 0-16,21-21 0,0 0 16,0 21-16,0-21 0,0 0 0,22 0 15,-22 0-15</inkml:trace>
  <inkml:trace contextRef="#ctx0" brushRef="#br0" timeOffset="7799.16">14541 910 0,'0'0'0,"0"-21"0,0 0 0,0 0 16,0 0-16,0-1 0,0 1 16,0 0-16,22 0 15,-1 21-15,0 0 16,0 0-16,0 0 0,0 0 16,22 0-16,-22 0 0,0 21 0,0 0 15,0 0-15,1 22 0,-1-1 16,0-21-16,-21 22 0,21-1 0,-21 0 15,0 1-15,0-1 0,0 0 16,0-21-16,0 22 0,0-22 0,0 0 16,0 0-16,0 0 15,-21 1-15,0-1 16,21-42 0,0-1-1,0 1-15,0 0 0,0 0 0,0 0 16,0 0-16,0-22 0,0 22 15,21-21-15,21-43 0,1 43 16,-22-1-16,0 1 0,21 0 16,-21-1-16,22 1 0,-22 21 15,0 21-15,0 0 0,-21-21 16,21 21-16,1 0 16,-22 21-1,-22-21 1,1 21-16,-21-21 0,21 0 15,-22 0-15</inkml:trace>
  <inkml:trace contextRef="#ctx0" brushRef="#br0" timeOffset="8099.06">12848 402 0,'0'0'0,"-21"0"0,0 0 16,42 0-1,0 0-15,0 0 0,22 0 16,-1 0-16,0 0 0,22 0 0,-1 0 16,-20 0-16,20 0 0,1 0 15,-1 0-15,-21 0 0,1 0 0,-1 0 16,0 0-16,-20 21 0,-1-21 15,0 0-15,0 0 0,-42 0 32,0 0-17,0 0-15,-1 22 0</inkml:trace>
  <inkml:trace contextRef="#ctx0" brushRef="#br0" timeOffset="9554.81">2476 2286 0,'0'0'0,"0"-42"16,0 21-16,-21 21 15,21-22-15,0 1 16,21 21 47,1 0-63,-1 0 15,0 0-15,21 0 0,-21 0 0,22 0 16,-22 0-16,21 0 0,-21 0 0,22 0 15,-1 0-15,0 0 0,22 0 16,-22 0-16,1 0 0,-1 0 16,0 0-16,1 0 0,41 0 15,-41 0-15,20 0 0,1 0 16,-1 0-16,1 0 0,-1 0 16,22 0-16,-22 0 0,22 0 0,-22 0 15,22 0-15,0 0 0,-22 0 16,22 0-16,0 0 0,-1 0 15,22 0-15,-21 0 0,21 0 0,-1-21 16,1 21-16,-21 0 0,21 0 16,0 0-16,-1-21 0,-20 21 0,21 0 15,0 0-15,0-21 0,-1 21 16,-20 0-16,21 0 0,-21-21 0,-1 21 16,22 0-16,-21 0 0,21-22 15,-22 22-15,22 0 0,0 0 0,0-21 16,0 21-16,-1 0 0,1 0 0,-21 0 15,21-21-15,0 21 0,-1 0 16,1 0-16,21 0 0,-21 0 16,0-21-16,0 21 0,-22-21 15,22 21-15,0 0 0,-21 0 0,21-21 16,-1 21-16,1 0 0,0 0 0,0 0 16,0 0-16,-22 0 0,22-22 15,0 22-15,0 0 0,0 0 0,0 0 16,-1-21-16,22 21 0,-21 0 15,0 0-15,21-21 0,-21 21 16,0 0-16,127 0 0,-128 0 16,22-21-16,85 21 0,-106 0 15,0 0-15,105 0 16,-105-21-16,0 21 0,0 0 16,0 0-16,21 0 0,-21 0 0,-1 0 15,1 0-15,0 0 0,0 0 16,0 0-16,0 0 0,-1 0 0,1-21 15,0 21-15,0 0 0,0 0 0,-22-22 16,22 22-16,-21 0 0,21 0 16,-22-21-16,22 21 0,-21 0 0,21 0 15,-22-21-15,1 21 0,0 0 16,-1-21-16,-20 21 0,-1 0 0,1 0 16,-1-21-16,-20 21 0,20 0 0,-20 0 15,-1-21-15,0 21 16,-21 0-16,22 0 0,-1 0 0,-21 0 15,22 0-15,-22-22 0,0 22 16,0 0-16,0 0 0,0 0 0,1 0 16,-1 0-16,0-21 15,0 21-15,-21-21 47,0 0-31,0 0-1</inkml:trace>
  <inkml:trace contextRef="#ctx0" brushRef="#br0" timeOffset="9706.15">15367 1693 0,'0'22'31,"21"-22"-31,-21 21 16,0 0 0</inkml:trace>
  <inkml:trace contextRef="#ctx0" brushRef="#br0" timeOffset="11190.51">2117 3662 0,'0'0'0,"0"-21"63,0 0-63,21 21 15,0-22-15,0 1 0,-21 0 16,0 0-16,0 0 15,0 0-15,0-1 0,0 1 16,0 0-16,0 0 0,0 0 16,0 42 31,0 0-47,0 0 0,0 0 15,0 22-15,0-1 0,0-21 16,0 22-16,0-1 0,0 0 0,0 1 15,0-1-15,0 0 0,0 22 16,0-22-16,0 0 0,0 22 0,0-22 16,0 1-16,0-1 0,0 0 15,0-21-15,0 22 0,0-22 0,0 0 16,0 0-16,0 0 0,0 1 16,-21-22-16,0 0 0,0 21 15,-1-21-15,1 0 16,0 0-16,0 0 15,0 0-15,0 0 16,-1 0-16,1 0 0,0 0 0,0 0 16,0-21-16,0 21 15,-1 0-15,1 0 0,0 0 0,21-22 32,21 1-17,0 21-15,1 0 16,-1 0-16,21-21 0,22 21 15,-22 0-15,0 0 0,1 0 16,-1-21-16,0 21 0,-21 0 16,22 0-16,-1 0 0,0 0 0,-20-21 15,-1 21-15,0 0 0,0 0 16,-21-21 46,0-1-46,0 1-16</inkml:trace>
  <inkml:trace contextRef="#ctx0" brushRef="#br0" timeOffset="11559.15">2879 3852 0,'-22'22'0,"1"-22"0,0 21 16,21 0-16,-21-21 0,21 21 15,-21-21-15,21 21 16,21-21 0,0 0-16,0 0 15,-21-21-15,21 21 16,-21-21-16,0 0 15,0 0 1,-21 21-16,0 0 16,0 0-16,0 0 0,0 0 15,-1 0-15,22 21 0,-21-21 16,21 21-16,0 0 0,0 0 16,0 0-16,0 1 15,21-22 1,1 0-1,-1-22-15,-21 1 0</inkml:trace>
  <inkml:trace contextRef="#ctx0" brushRef="#br0" timeOffset="54888.22">4085 3429 0,'21'0'15,"0"0"17,-21-21-1,22 0-31,-1 21 16,-21-21-16,0-1 15,21 1-15,-21 0 0,0 0 16,0 0-1,0 0-15,0-1 0,0 1 16,-21 21 0,0 0-16,-1 0 0,1 0 15,0 0-15,-21 0 0,21 0 16,-1 21-16,-20 1 0,21-1 0,0 0 16,0 0-16,-1 0 0,1 0 15,0 1-15,0-1 0,21 0 16,0 0-16,0 0 0,0 0 15,0 1-15,0-1 0,0 0 0,0 0 16,0 0-16,0 0 16,21-21-16,0 22 0,-21-1 0,21 0 15,1 0-15,-1 0 0,0 0 16,0-21-16,0 22 0,0-1 0,22-21 16,-22 21-16,0 0 0,0 0 15,0 0-15,1 1 0,-22-1 16,0 0-16,0 0 0,0 21 15,0-20-15,0-1 0,0 0 16,0 21-16,-22-21 0,1 1 0,0-1 16,0 0-16,0 0 0,-22 0 15,22 0-15,0-21 0,-21 0 0,21 22 16,-1-22-16,-20 0 0,21 0 16,-21 0-16,20-22 0,1 22 15,-21-21-15,21 0 0,0 0 0,-22-21 16,22 20-16,0 1 0,0 0 15,0 0-15,21 0 0,0 0 0,0-1 16,0 1 0,21 21-1,0 0-15,0 0 16,0 0-16,0 0 0,1-21 0,-1 21 16,21 0-16,-21 0 15</inkml:trace>
  <inkml:trace contextRef="#ctx0" brushRef="#br0" timeOffset="56587.19">4741 3577 0,'0'-21'0,"0"42"0,0-63 16,0 21-16,-21 21 0,21-21 0,-21 21 15,0 0-15,21-22 0,-21 22 16,-1 0-16,1 0 0,0 0 16,0 22-16,0-1 0,0 0 15,-1 0-15,1 21 0,21-20 16,0 20-16,-21-21 0,21 21 0,0-20 16,0 20-16,0-21 0,0 64 15,0-64-15,0 21 0,0-21 16,21 1-16,0-1 0,-21 0 15,22 0-15,-1 0 0,0-21 0,42 0 16,-20 0-16,-22 0 16,21 0-16,1 0 0,-1-21 0,43-21 15,-64 21-15,21-1 16,0-20-16,-20 21 0,20 0 16,-21-22-16,0 22 0,0-21 0,-21 21 15,0-22-15,22 22 0,-22 0 16,0 0-16,0 0 0,0 0 0,0-1 15,-22 22 1,1 0 0,21 22-16,-21-1 0,21 0 15,0 0-15,0 0 16,0 0-16,0 1 0,21-22 0,-21 21 16,21 0-16,-21 0 0,0 0 15,0 0-15,22 1 0,-22-1 0,21 0 16,-21 0-16,0 0 0,0 0 15,21 1-15,0-1 0,0 0 16,0-21-16,1 0 16,-1 0-16,0 0 0,0 0 15,21 0-15,-20 0 0,-1-21 0,21 21 16,-21-21-16,0-1 0,22 1 16,-22 0-16,0 0 0,0 0 0,0 0 15,1-1-15,20-41 0,-42 42 16,0 0-16,21-22 15,-21 22-15,21 21 0,-21-42 16,0 21 0,0 42-1,0 0 1,-21 0-16,0 0 16,21 0-16,-21 1 0,21-1 0,0 21 15,-21-21-15,21 0 16,0 1-16,0 20 0,0-21 0,0 0 15,0 0-15,21 1 0,0-1 16,0-21-16,0 0 0,22 0 16,-1 0-16,-21 0 0,0 0 15,22 0-15,-22 0 0,21-21 16,0-1-16,1 1 0,-22 0 16,0 0-16,0 0 0,0 0 15,-21-1-15,0 1 0,0-21 16,0 21-16,0 0 0,0-22 0,0 22 15,0-21-15,0 21 0,0-22 16,-21 22-16,0 0 0,0 0 0,0 0 16,0-1-16,-1 22 0,1 0 15,0 0-15,0 0 0,-21 0 0,20 0 16,1 0-16,0 22 0,0-1 16,0 0-16,0 21 0,21-21 0,0 1 15,-22 20-15,22-21 0,0 43 16,0-43-16,0 21 15,0-21-15,0 0 0,22 1 0,-22-1 16,21 0-16,0 0 0,0 0 0,0-21 16,0 21-16,1 1 0,-1-22 15,21 0-15,-21 0 0,0 0 16,22 0-16,-22 0 0,0 0 16,43-43-16,-22 22 0,-21 0 15,21 21-15,-20-42 0,20 20 16,-21 1-16,0 0 0,22-21 0,-22 21 15,0-22-15,0 22 0,0-21 0,0-1 16,-21 1-16,0 0 16,22-1-16,-22 1 0,0-21 15,0 41-15,0 1 0,0 0 16,0 0-16,0 42 31,0 21-31,0-20 16,-22-1-16,22 21 0,0 0 0,0-20 15,0 20-15,0 0 0,0 1 16,-21-22-16,21 21 0,0 0 0,0-20 16,0-1-16,0 21 0,0-21 15,0 0-15,0 1 0,0-1 0,21 0 16,-21 0-16,22 0 0,-1-21 16,0 21-16,0-21 0,-21 22 15,21-22-15,0 0 0,1 0 0,-1 0 16,0 0-16,0-22 0,0 1 15,22 21-15,-22-21 0,0 0 0,0 0 16,0 0-16,0-1 0,1-20 0,20 21 16,-42-21-16,21 20 0,0-20 15,0 0-15,-21-1 0,0 1 0,22 0 16,-22-1-16,0 1 0,0 0 16,0 21-16,0-22 0,0 22 0,0 0 15,0 0-15,0 0 0,-22 21 16,1 0-1,21 21-15,-21 21 0,0-21 16,21 22-16,0-1 0,-21-21 16,0 64-16,21-43 0,0 0 15,0 1-15,0-22 0,0 21 16,0 22-16,0-43 0,0 0 16,0 0-16,21 0 0,0 1 15,0-22-15,0 21 16,0-21-16,1 0 0,-1 0 15,0 0-15,0-21 16,0-1-16,-21 1 16,0 0-16,21 0 0</inkml:trace>
  <inkml:trace contextRef="#ctx0" brushRef="#br0" timeOffset="57755.3">7535 3175 0,'0'0'0,"0"-21"31,-21 21-31,21 21 15,0 0-15,-21 0 16,21 22-16,0-22 16,0 21-16,0 1 0,0-22 0,0 21 15,0 0-15,0 1 0,0-1 16,0 0-16,0 1 0,0 20 16,0-20-16,0-22 0,0 0 0,0 0 15,0 0-15,0 0 16,0 1-16,0-1 0,0 0 15,0-42 17,0 0-32,0-1 0,0-20 15,0 21-15,0 0 0,0 0 16,0-22-16,0 22 0,0 0 16,21-21-16,0 20 0,0-20 0,1 21 15,-1 0-15,21 0 0,-21-1 16,22 1-16,-1 0 0,0 21 0,1 0 15,20 0-15,-21 0 16,1 0-16,20 21 0,-20 0 0,-1 1 16,-21-1-16,21 0 0,1 42 15,-22-41-15,-21 20 0,0-21 16,0 0-16,0 0 0,0 22 0,-64-1 16,22-21-16,0 0 0,-1 1 15,1-22-15,0 21 0,-22 0 16,22-21-16,0 0 0,-64 21 15,85-21-15,-22 0 16,22 0-16,0 0 0,0 0 16,42-21 15,0 21-15,0-21-16,22 21 0</inkml:trace>
  <inkml:trace contextRef="#ctx0" brushRef="#br0" timeOffset="58310.49">9017 3493 0,'0'0'15,"0"-22"-15,0 1 0,0 0 0,0 0 16,-21 0-16,0 0 0,-1-1 0,1 22 15,0 0-15,0-21 0,0 21 16,-22 0-16,22 0 0,-21 21 16,21-21-16,-22 22 0,22 20 0,-21-21 15,0 43-15,20-22 16,1-21-16,0 21 0,0 1 0,0-22 16,21 42-16,0-20 0,0-22 15,0 0-15,0 0 0,0 0 16,0 1-16,21-22 0,0 0 15,0 0-15,0 0 0,1 0 16,20 0-16,-21 0 0,0 0 16,22 0-16,-22-22 0,42-20 15,-20 21-15,-22 0 0,21-22 16,-21 1-16,0 21 0,-21-64 16,0 64-16,0 0 0,0-21 15,0 20-15,0 44 31,-21-1-31,21 0 0,-21 0 0,21 0 16,-21 0-16,21 22 0,0-22 16,0 0-16,0 0 0,0 0 0,0 1 15,0-1-15,0 0 0,0 0 16,21 0-16,0-21 0,0 21 16,1 1-16,-1-22 0,0 0 15,0 0-15,21 0 0,-20 0 16,20 0-16,-21 0 0,21 0 15,-20-22-15,20 22 0,-21-21 0</inkml:trace>
  <inkml:trace contextRef="#ctx0" brushRef="#br0" timeOffset="58786.22">9398 3598 0,'-21'-21'0,"42"42"0,-63-63 15,42 21-15,0 0 0,0 0 16,0-1-16,0 1 0,0 0 15,0 0-15,0 0 0,21 21 16,0-21-16,0-1 0,21 22 0,-20-21 16,20 21-16,0 0 0,1 0 15,-1 0-15,0 0 0,22 21 0,-22 1 16,0-22-16,-20 42 0,20-21 0,-21 0 16,21 22-16,-20-22 0,-22 21 15,21 22-15,-21-43 0,0 21 16,0-21-16,0 0 0,-21 22 0,-1-22 15,-20 21 1,21-42-16,21 21 0,-42 1 16,20-22-16,1 0 15,21-22 1,0 1 0,0 0-16,0 0 0,21-21 0,1 20 15,20-20-15,-21 21 0,21-21 16,-20-1-16,20 1 0,0 0 0,1-1 15,-1 1-15,0 21 0,22-22 16,-43 43-16,0 0 0,0-21 16,0 21-16,1 0 0,-22 21 15,0 1 1,0-1-16,0 0 16,0 0-1</inkml:trace>
  <inkml:trace contextRef="#ctx0" brushRef="#br0" timeOffset="87546.99">1990 5440 0,'21'21'0,"-21"0"31,0-42 63,0 0-79,0 0-15,0 0 16,0-1-1,0 1-15,0 0 0,0 0 16,21 21 0,0-21-16,0 21 0,0 0 15,1 0-15,-1 0 16,0 0-16,0 0 0,21 21 16,-20 0-16,-1 0 0,0 0 0,21 1 15,-21 20-15,1-21 0,-1 21 16,-21 22-16,0-22 0,0 1 0,0-1 15,0 21-15,0-20 0,0-1 16,-43 0-16,22 22 0,0-22 0,-21-21 16,21 22-16,-22-1 0,22-21 15,-21 22-15,21-22 0,-1 0 0,1 0 16,-21 0-16,21-21 0,0 21 16,-1-21-16,1 0 0,0 0 15,0 0-15,0 0 0,0 0 0,-1-21 16,1 21-16,0-21 0,-42-64 15,63 64 1,0 0-16,0-42 0,0 41 16,0 1-16,0 0 15,0 0-15,0 0 0,42-22 16,-21 22-16,0 0 0,0 0 0,1 21 16,-1 0-16,0 0 0,0 0 15,0 0-15,0 0 0,22 42 16,-22-21-16,0 1 0,21 20 15,-20-21-15,-1 43 16,-21-43-16,21 0 0,-21 21 16,0-21-16,21 22 15,-21-22-15,21-21 16,-21 21-16,21-21 16,1 0-1,-22-21 1,21 21-16,0-21 0,0 0 0,0-1 15</inkml:trace>
  <inkml:trace contextRef="#ctx0" brushRef="#br0" timeOffset="87815.04">2794 5906 0,'21'0'15,"0"0"79,-21-22-63,0 1-31,21 0 16</inkml:trace>
  <inkml:trace contextRef="#ctx0" brushRef="#br0" timeOffset="88910.2">4445 5313 0,'0'0'0,"0"-85"31,0 64-31,0 0 0,0 0 16,-21 21-16,21-21 0,-21-1 0,-1 22 15,1 0-15,0 0 0,0 0 0,0 0 16,0 0-16,-1 0 0,1 0 16,-21 22-16,21-1 0,0 0 0,-1 21 15,1-21-15,0 22 16,0-1-16,0 0 0,0 1 0,-1-1 16,22 22-16,0-22 0,-21 21 15,21 43-15,0-63 0,0-1 16,0 43-16,0-43 0,21-21 15,-21 21-15,22-20 0,20-1 16,-21 0-16,43 0 0,-43-21 16,21 0-16,0 0 0,1 0 15,20 0-15,-20-21 0,-1 0 0,0 21 16,1-21-16,20-22 0,-21 22 16,1-21-16,-22 21 0,21-22 15,1-20-15,-22 20 0,42-62 16,-42 62-16,1 1 0,-1-22 15,0 22-15,-21 21 0,0-21 0,21-1 16,-21 22-16,21-21 0,-21-1 16,0 22-16,0 0 0,0 0 15,0 0-15,0 0 16,0 42 0,-21 0-16,21 0 0,-21 0 15,21 22-15,-21-22 0,21 21 16,0 0-16,0 1 0,-21-1 0,21 0 15,-22 1-15,22 20 0,0-20 16,0-1-16,0 0 0,0 1 16,0-1-16,0 21 0,0-20 15,0-22-15,22 0 0,-1 0 16,0 0-16,0-21 0,21 22 16,-20-22-16,-1 0 0,21 0 15,-21 0-15,0-22 0,1 1 16,-1 0-16,0 0 0,0 0 0,0 0 15,0-22-15,1 22 0,-22-21 16,21 21-16,-21-22 0,21 22 0,0-42 16,-21 41-16,0 1 15,0 0-15,0 42 32,0 0-17,0 1-15,0 20 0,0-21 0,0 0 16,0 0-16,0 22 0,0-22 15,0 0-15,0 0 0,0 0 0,0 1 16,0-1-16,0 0 0,0 0 16,21-21-16,0 0 15,1 0 1,-1 0-16,0-21 31,-21 0-31,21 0 0,-21-1 0,0 1 16,21 0-16</inkml:trace>
  <inkml:trace contextRef="#ctx0" brushRef="#br0" timeOffset="89167.2">5715 5398 0,'0'0'0,"-64"0"31,43 0-16,42 0 79,-21 21-78,22-21-16</inkml:trace>
  <inkml:trace contextRef="#ctx0" brushRef="#br0" timeOffset="90298.19">6244 5355 0,'0'0'16,"0"-21"-16,0 0 15,-21 21-15,0 0 16,0 0-16,-1 0 16,1 0-16,0 21 15,21 0-15,-21-21 0,0 21 0,21 1 16,-21-1-16,-1 42 16,1-20-16,21-22 0,0 21 0,0-21 15,0 22-15,0-22 0,0 21 16,0-21-16,0 0 0,0 43 15,21-43-15,1 0 16,-1-21-16,0 0 0,0 0 0,21 0 16,-20 0-16,-1 0 0,21 0 15,-21 0-15,22-21 0,-22 21 0,0-21 16,21-21-16,-21 20 0,1 1 0,-1-21 16,0 21-16,0-22 0,0 1 15,0 0-15,1 21 0,-22-22 16,0 1-16,21 0 0,-21 20 0,0-20 15,0-21-15,0 41 16,0 1-16,0 0 0,0 42 31,0 0-15,0 1-16,-21-1 0,21 0 16,0 0-16,0 21 0,0-20 0,0 20 15,0-21-15,-22 21 0,22 1 16,-21-22-16,21 21 0,-21-21 0,21 22 15,0-22-15,-21 0 0,21 0 16,-21 0-16,21 1 0,0 20 16,0-21-16,0-42 47,0 0-47,0 0 15,0-1-15,0 1 0,21 0 16,0-21-16,0 21 0,0-22 0,1 22 15,-1 0-15,0 0 0,21 0 16,-21-1-16,1 1 0,-1 0 0,0 21 16,0 0-16,0 0 0,0 0 15,-21 21 1,0 0 0,0 1-16,-21-1 0,0-21 15,21 21-15,-21 0 0,0-21 16,0 21-16,-1-21 0,1 0 0,21 21 15,-21-21-15,0 0 0,0 0 16,0 0-16,-1 0 16,1-21-1,0 21 1,0 0 0,21 21-1,0 1-15,0-1 0,0 0 16,0 0-16,0 0 0,0 0 15,0 1-15,0-1 0,0 0 16,21 0-16,-21 0 0,21 0 16,0 1-16,1-22 0,-22 21 0,21-21 15,21 0-15,-21 0 0,0 21 0,1-21 16,20 0-16,-21 0 0,21 0 16,1 0-16,-22-21 0,21 0 15,-21 21-15,1-22 0,20 1 0,-21 0 16,0 0-16,0 0 15,-21 0-15,0-1 0,0 1 0,0 0 16</inkml:trace>
  <inkml:trace contextRef="#ctx0" brushRef="#br0" timeOffset="91922.4">1651 7345 0,'0'-21'46,"0"0"-30,0-1-16,0 1 16,0 0-16,21 21 0,-21-21 15,21 0-15,0 21 0,1-21 16,-22-1-16,21 22 0,0-21 16,0 21-16,0 0 0,0 0 15,1 0-15,-1 0 0,21 0 16,-21 0-16,-21 21 0,0 1 15,0 20-15,0-21 0,-21 43 16,21-43-16,-42 21 0,21-21 16,-1 22-16,1-22 0,-21 0 15,21 0-15,0 0 0,-1 0 16,-20 1-16,21-1 0,0-21 0,-22 21 16,22-21-16,21-21 31,0 0-31,0-1 15,0 1-15,21 21 16,1-21-16,-1 0 0,0 0 0,0 21 16,0-21-16,0 21 0,1 0 15,20 0-15,-21 0 0,0 0 16,0 0-16,1 0 0,-1 0 16,0 0-16,0 21 0,0 0 0,0-21 15,1 21-15,-1 0 0,0 22 16,0-22-16,-21 0 0,21 0 15,-21 0-15,0 0 0,0 1 0,0-1 16,0 0-16,0 0 0,-21 0 0,-21 0 16,21 1-16,-1-1 0,-20 0 15,21 0-15,-21-21 0,20 21 16,-20 0-16,0-21 0,21 0 16,-43 22-16,22-22 0,21 0 15,-1 0-15,1-22 0,-21 22 16,0-21-16,20 0 15,1 0-15,21 0 0,-21 21 16,21-21-16,-21 21 16,21-22-16,21 22 62,0 0-62,0 0 16,1-21-16,-1 21 15,-21-21-15</inkml:trace>
  <inkml:trace contextRef="#ctx0" brushRef="#br0" timeOffset="92459.1">2540 7493 0,'0'0'0,"21"0"0,-21 21 16,21-21 0,-21-21-1,0 0 1,0 0 0,-21 21-1,0 0-15,0 0 16,0 0-1,21 21-15,-22-21 0,22 21 0,0 0 16,0 0 0</inkml:trace>
  <inkml:trace contextRef="#ctx0" brushRef="#br0" timeOffset="94062.66">3979 6964 0,'-21'0'0,"0"0"63,0 0-48,0 0 17,-1 0-32,44 0 47,-1 0-47,0 0 0,21 0 15,1 0-15,-1 0 16,21-21-16,-20 21 0,41-21 0,-20 21 15,21-22-15,-1 22 0,1-21 0,0 21 16,-22 0-16,1-21 0,63 21 16,-85 0-16,0-21 0,-21 21 15,1 0-15,-1 0 0,-64 0 47,22 0-47,0 0 0,0 0 16,-21 21-16,20-21 0,-20 0 0,21 0 15,-21 0-15,20 21 0,-20-21 16</inkml:trace>
  <inkml:trace contextRef="#ctx0" brushRef="#br0" timeOffset="94342.5">4487 6922 0,'0'0'0,"-21"0"0,21 21 46,0 0-46,0 0 0,0 21 16,0-20-16,0 20 0,0 0 16,0 1-16,0-1 0,0 64 15,0-43-15,0-20 16,0-1-16,0 21 0,0-41 0,0 20 16,0 0-16,0-21 0,0 1 0,0-1 15,0 0-15,0 0 0,0-42 47,0 0-31,21 0-16,0-1 0,-21 1 0,22 0 15</inkml:trace>
  <inkml:trace contextRef="#ctx0" brushRef="#br0" timeOffset="94990.64">4932 7176 0,'0'0'0,"21"-22"0,0 1 0,0 21 15,0 0-15,1 0 16,-22 21 0,0 1-16,0-1 0,0 0 0,0 0 15,0 21-15,0-20 0,0-1 0,0 21 16,0-21-16,-22 22 0,22-22 16,0 0-16,0 21 0,0-21 0,0 22 15,0-22-15,0 0 16,0 0-16,22-21 15,-1 0-15,0 0 0,0 0 0,0 0 16,0-21-16,1 0 0,-1 21 16,21-21-16,-21-22 0,0 22 15,1 0-15,-1-21 0,0 21 0,0-22 16,0 22-16,0-21 0,-21-1 16,0 22-16,0-21 0,0 21 0,0 0 15,0-1-15,0 1 0,0 0 16,0 0-16,0 42 31,0 0-31,0 22 0,0-22 16,0 0-16,0 21 0,0 1 15,0-22-15,0 21 0,0 0 0,0 1 16,0 20-16,0-20 0,0-1 16,0 0-16,22 22 0,-22-22 15,21 64-15,-21-43 0,0-20 16,0 20-16,0-20 0,0 20 0,0-21 15,0 22-15,0-22 0,0 1 16,0-1-16,0 0 0,-21 1 0,-1-22 16,1 21-16,0-21 0,0 0 0,0 1 15,0-1-15,-1-21 0,1 0 16,0 0-16,-21 0 0,21 0 0,-22 0 16,1 0-16,-64-43 15,64 1-15,-22 21 0,-20-43 16,20 43-16,43-21 0,-21 21 15,20-22-15,1 22 0,0-21 0,21 21 16,0-22-16,0 22 0,0 0 0,0-21 16,21 21-16,0-1 0,22-20 15,-1 21-15,-21-21 0,22 20 0,62-41 16,-62 21-16</inkml:trace>
  <inkml:trace contextRef="#ctx0" brushRef="#br0" timeOffset="95378.42">5990 7091 0,'0'0'0,"0"-42"32,-21 42-32,0 21 15,21 0 1,0 21-16,0 1 0,0-1 0,0 0 15,0 1-15,0 20 0,0 1 0,0-1 16,0 1-16,0-1 0,21-21 16,-21 43-16,0-21 0,0-1 0,0 22 15,0-22-15,0 22 0,0-22 16,-21 22-16,21-21 0,-21-1 16,-1 64-16,1-63 0,0-22 15,0 0-15,21 1 0,0-1 0,-21-21 16,21 0-16,0 0 0,0 1 0,0-44 31,0 1-31,0 0 16,0 0-16,21 0 0,-21-22 0,21 22 15,-21-21-15,0 21 0,0-22 16,21-20-16,-21 21 0,21-22 0,-21 1 16,0-1-16</inkml:trace>
  <inkml:trace contextRef="#ctx0" brushRef="#br0" timeOffset="95725.22">5884 7408 0,'0'0'0,"-21"-42"0,0 0 16,0-1-16,21 1 0,0 21 0,-21-21 15,21 20-15,0 1 0,0 0 16,0 0-16,0 0 0,0 0 0,42-22 16,-21 43-16,0-21 0,22 0 15,-1 21-15,0-21 0,-21 21 16,22 0-16,-1 0 0,0 0 0,1 0 15,20 42-15,-42-21 16,1 0-16,-1 22 0,-21-1 16,0 0-16,0 43 0,0-43 15,-21 1-15,-22-1 0,22-21 16,0 22-16,-21-22 0,20 0 0,-20 0 16,0 0-16,21 0 0,-1 1 15,-20-22-15,21 0 0,0 0 0,0 0 16,-1 0-16,22-22 31,22 1-31,-1 0 16,0 0-16,0 21 0,0-21 15,0 0-15</inkml:trace>
  <inkml:trace contextRef="#ctx0" brushRef="#br0" timeOffset="95983.08">6752 7027 0,'0'22'15,"0"-1"-15,0 0 16,0 0-16,0 0 0,0 0 16,0 22-16,-21-22 0,21 21 15,0-21-15,0 1 0,0 41 16,0-42-16,0 0 0,0 1 15,0-1-15,0 0 0,-21-21 16,21-21 15,0 0-31,21-22 0,-21 22 0,21-21 16</inkml:trace>
  <inkml:trace contextRef="#ctx0" brushRef="#br0" timeOffset="96346.87">6816 6752 0,'0'0'0,"-22"0"0,1 0 16,0 0-16,0 0 0,0 0 16,-22 0-16,22 21 15,0 1-15,0-22 0,21 21 16,-21-21-16,21 21 16,0 0-16,21-21 15,0 0-15,0 0 16,0 0-16,1 0 0,-1 0 0,21 0 15,-21 0-15,0-21 0,22 0 0,-22 21 16,-21-21-16,0-22 16,0 22-16,0 0 0,0 0 0,0 0 15,-21-1-15,0 22 0,-1-21 16,1 21-16,0 0 0,0 0 0,0 0 16,0 0-16,-1 21 0,-20 1 15,21-1-15,21 0 16,-21 0-16,21 0 0,0 0 0,0 1 15,0-1-15,0 0 0,0 0 0,21 0 16,0 0-16,21 1 0,-20-22 16,41 21-16,-42-21 0,22 21 15,-22-21-15</inkml:trace>
  <inkml:trace contextRef="#ctx0" brushRef="#br0" timeOffset="96866.57">7387 6922 0,'-21'0'16,"0"0"-1,21 21-15,0 0 16,-21 0-16,21 0 16,0 0-16,0 1 0,0-1 0,0 0 15,0 21-15,0-21 0,0 1 0,0-1 16,0 21-16,0-21 0,0 0 15,0 1-15,0-1 16,0 0-16,-22-42 47,22 0-47,0-1 0,0 1 16,0 0-16,0-21 0,0 21 15,0-22-15,0 22 0,0-21 16,22 21-16,-1-22 0,0 1 0,0 21 15,21-22-15,-20 22 0,62-21 16,-63 21-16,22 21 0,41 0 16,-41 0-16,-1 0 0,-21 21 15,22 0-15,-22 0 0,21 0 16,0 43-16,-42-22 0,0 1 0,0-22 16,0 21-16,0-21 15,0 43-15,0-22 0,0-21 16,-21 22-16,0-22 0,0 0 15,0-21 1,21-21 15,0 0-31,0-1 0,21 1 16,0 0-16,0 0 0</inkml:trace>
  <inkml:trace contextRef="#ctx0" brushRef="#br0" timeOffset="97835.5">8848 6837 0,'0'0'0,"21"-21"0,-21 0 0,0-1 16,0 1-16,0 0 0,-21 21 16,21-21-16,-22 21 0,1-21 15,0 21-15,0 0 0,-21 0 0,20 0 16,-20 0-16,21 21 0,0 0 15,0 0-15,-22 0 0,22 1 0,0-1 16,21 0-16,-21 0 0,21 0 16,-21 22-16,21-22 0,0 0 15,0 0-15,0 21 0,0-20 16,0-1-16,21-21 16,0 21-16,0-21 15,0 0-15,0 0 0,1 0 0,-1 0 16,0-21-16,0 21 0,0-21 0,0-1 15,1 22-15,-1-21 0,0 0 16,0 0-16,-21 0 0,21 0 0,0-1 16,-21 1-16,22-21 0,-22 21 0,21 0 15,-21-1 1,0 1-16,21 21 0,-21-21 16,0 42 15,0 0-31,21 1 15,-21-1-15,0 0 0,0 21 16,0-21-16,0 22 0,0-22 0,0 21 16,0 1-16,0-1 0,0 0 0,0 1 15,0 84-15,0-64 16,0 1-16,0-1 0,0 1 0,0-1 16,21 1-16,0 84 15,-21-85-15,22 22 0,-22 84 16,21-84-16,-21 0 0,0-22 15,0 22-15,0-1 0,0 1 0,0 0 16,0-1-16,0 1 0,0-21 0,21 84 16,-21-85-16,0 1 0,0 42 15,0-43-15,21-21 16,-21 1-16,0-22 0,0 21 0,0-21 16,0 1-16,0-1 0,0 0 0,-21-21 15,0 0-15,0 0 16,-1 0-16,1 0 0,0-21 15,0 0-15,-21-1 0,20 1 0,1 0 16,-42-64-16,42 43 16,-22 0-16,22-22 0,-21 22 0,21-22 15,-22-20-15,-41-64 0,62 63 16,-20-21-16,21 21 0,0 1 16,21-1-16,0-21 0,0 22 0,0-22 15,0 21-15,21 0 0,0 1 16,0-1-16,22 0 0,-1-42 15,0 64-15,1-1 0,-22 1 0,21-1 16,0 22-16,-20 0 0,20-1 16,-21 22-16,0-21 0,0 21 0,1 0 15,-1 21-15,-21-22 0,0 1 16,21 21-16,-21-21 16,0 42 46,21-21-62</inkml:trace>
  <inkml:trace contextRef="#ctx0" brushRef="#br0" timeOffset="104142.19">1587 9123 0,'0'-21'0,"-21"21"0,0-21 16,0 21-16,21-22 16,0 1-16,0 0 0,0 0 15,0 0 1,0 0-16,21 21 0,-21-22 0,21 22 15,0 0-15,22-21 0,-22 21 16,0 0-16,0 0 0,22 0 0,-22 0 16,0 21-16,21-21 0,-21 22 15,-21-1-15,22 0 0,-22 21 0,0-21 16,0 22-16,0-22 16,-22 21-16,1-21 0,0 22 0,-21-1 15,-22 22-15,22-43 16,0 0-16,20 0 0,-20 0 0,21-21 15,0 0-15,0 21 0,-1-21 16,22-21 0,0 0-1,22 0-15,-1 0 0,0 21 16,0 0-16,0-21 0,22 21 16,-22 0-16,21 0 0,0 0 0,-20 0 15,20 0-15,0 0 0,1 0 16,-22 0-16,21 0 0,-21 0 15,22 21-15,-22 0 0,0 0 0,0 0 16,-21 0-16,0 1 0,0 41 16,0-21-16,0 1 0,-21-22 15,0 21-15,-22 1 0,22-22 16,-21 21-16,0-21 0,-1 0 0,1 1 16,0-1-16,-22 0 0,-21-21 15,64 0-15,-21 0 0,0 0 16,-1 0-16,22 0 0,-21 0 15,21-21-15,-1 0 0,1 21 16,0-22-16,21 1 0,-21 21 0,21-21 16,0 0-16,0 0 15,0 0-15,21-1 16,0 22-16,-21-21 0,21 21 16,1-21-16,-1 0 0,0 0 0,0 21 15</inkml:trace>
  <inkml:trace contextRef="#ctx0" brushRef="#br0" timeOffset="104423.19">2498 9250 0,'-22'0'31,"1"0"-31,0 0 47,21 21-15,21-21-1,0 0-16,1 0-15</inkml:trace>
  <inkml:trace contextRef="#ctx0" brushRef="#br0" timeOffset="105091.12">3662 9292 0,'0'0'0,"-21"0"0,21-21 0,-22 0 16,22 0-16,-21 21 0,21-21 15,-21 21-15,21-22 0,0 1 16,0 0-16,0 0 16,0 0-16,0 0 0,0-1 0,21 1 15,-21 0-15,21 0 0,22 0 16,-22 21-16,0-21 0,21 21 15,22 0-15,-22 0 0,-21 0 0,22 0 16,-1 21-16,-21 0 0,0 0 16,22 0-16,-22 22 0,0-22 0,0 0 15,0 21-15,-21 1 0,0-22 16,0 21-16,0-21 0,0 22 0,0-22 16,0 0-16,0 21 15,-21-21-15,21 1 0,0-1 0,-21-21 16,0 0-1,21-21 1,0-1-16,0 1 0,0 0 0,0 0 16,0 0-16,0 0 0,0-22 15,0 22-15,0-21 0,0-1 0,0 1 16,21 0-16,-21 21 0,42-64 16,-42 64-16,22 0 0,-1-22 15,0 22-15,0 21 16,0 0-16,0 0 15,1 0-15,-1 21 16,0-21-16,0 21 16,-21 1-16,21-1 15</inkml:trace>
  <inkml:trace contextRef="#ctx0" brushRef="#br0" timeOffset="105987.19">4593 9208 0,'0'0'0,"0"21"0,0 0 15,21-21 1,0 0 0,1 0-16,-1-21 0,0 0 15,0 21-15,0-22 0,0 1 16,1 0-16,-1 0 0,0 0 16,0 0-16,0-1 0,0 1 0,1 0 15,-22 0-15,21 0 0,-21 0 16,0-1-16,-21 22 15,-1 0-15,1 0 0,0 22 16,0-22-16,-21 21 0,20 0 16,-20 42-16,0-41 0,21 20 15,21-21-15,-22 21 0,22-20 0,0 20 16,0 21-16,0-41 16,22-1-16,-1 0 0,0 0 0,0 0 15,0 0-15,43-21 16,-22 22-16,22-22 15,-43 0-15,21 0 0,43-22 16,-64 22-16,21-21 0,1 0 0,-22 0 16,21 0-16,0 0 0,-20-22 15,-1 22-15,21-21 0,-21 21 0,0-22 16,-21 1-16,0 21 0,0-22 0,0-41 16,0 41-16,0-20 15,0 42-15,0 0 0,0-1 16,-21 1-16,21 0 0,-21 21 0,0 0 15,21 21 1,0 0-16,0 22 0,0-22 16,0 21-16,0 1 0,0-1 0,0 0 15,0 1-15,0-1 0,0 21 16,0-20-16,0 20 0,0 1 0,0-1 16,0 1-16,-21 105 0,0-84 15,21-1-15,0 1 0,-22 21 16,1 0-16,21 0 0,-42 126 15,21-126-15,21 0 0,-21-21 0,-1 21 16,1-22-16,21 1 0,0-22 16,-21 1-16,21-22 0,0 1 0,0-1 15,0-21-15,0 0 0,21-21 16,0 0-16,22-21 16,-22 0-16,0-21 0,21 20 0,1-20 15,-1 0-15,0-1 0,22 1 16,-22 0-16,22-22 0,-22 22 0,0-22 15,22 22-15,-22-21 0,1-1 0,-1 1 16,-21-1-16,0 1 0,0-1 0,-21 1 16,0-64-16,-21 63 15,-21 22-15,0-22 0,-1 22 0,1-22 16,0 22-16,-1 0 0,-20-1 0,20 22 16,1-21-16,0 21 0,-1 0 15,22-1-15,0 22 0,0-21 16,0 0-16,0 0 0,21 0 15,0 0 1,21-1 0,0 22-16,21-21 0,-21 21 0,1-21 15,20 21-15,-21-21 0,0 21 0,22-21 16,-22 0-16</inkml:trace>
  <inkml:trace contextRef="#ctx0" brushRef="#br0" timeOffset="106402.26">5821 9271 0,'0'-21'16,"-43"0"0,22 0-16,21-1 15,0 1 1,0 0-16,21 0 16,1 21-1,-1 0-15,21 0 0,-21 0 0,0 0 16,1 0-16,20 21 0,-21 0 0,0-21 15,0 21-15,1 1 0,-1-1 16,0 0-16,-21 0 0,0 0 16,0 0-16,0 1 0,0-1 0,0 0 0,0 0 15,0 0-15,-21-21 16,21 21-16,-21-21 16,-1 0-16,22-21 31,0 0-31,0 0 0,0 0 15,0 0-15,22-1 0,-22-20 16,21 21-16,0-21 0,0 20 0,-21 1 16,21-21-16,0 21 0,1 0 0,-1 21 15,0-43-15,0 43 0,0 0 16,0 0-16,1 0 16,-1 0-16,0 21 0,0-21 15,-21 22-15,21-22 0</inkml:trace>
  <inkml:trace contextRef="#ctx0" brushRef="#br0" timeOffset="107510.47">6562 9292 0,'0'0'0,"21"0"0,0 0 32,0 0-32,0-21 0,0 0 15,1 0-15,-1 0 0,0 21 0,0-22 16,21 1-16,-20 0 0,-1-21 0,0 21 15,0 21-15,0-22 0,-21 1 16,21 0-16,-42 21 31,0 0-31,0 21 16,0 0-16,0 1 0,-1-1 0,1 0 16,0 0-16,0 0 0,0 0 0,21 1 15,-21 20-15,21-21 0,0 0 16,0 0-16,21 1 15,0-1-15,0 0 0,0-21 0,0 0 0,1 0 16,20 0-16,-21 0 0,0 0 0,22 0 16,-22 0-16,0 0 0,21-21 15,-21 0-15,1-1 0,20 22 16,-21-42-16,0 21 0,22 0 0,-22 0 16,0-22-16,0 22 0,-21-21 0,0 21 15,21-22-15,-21 22 0,0 0 16,0 0-16,-21 21 15,0 0-15,0 21 16,0 0-16,21 0 0,0 0 16,0 1-16,0-1 0,0 21 0,0-21 15,0 0-15,0 1 0,21-1 0,0 0 16,-21 0-16,21 0 0,0 0 0,-21 1 16,0-1-16,21-21 15,-21 21 1,-21-21-1,0 0 1,0 0-16,21-21 0,-21 21 16,0 0-16,-1 0 15,44 21 17,-1-21-32,21 0 15,-21 0-15,0 0 0,1 0 0,20 0 16,-21 0-16,21-21 0,1 0 0,-22 21 15,21-22-15,-21 22 0,22-21 16,-22 0-16,0 0 0,0 0 0,0 0 16,1-1-16,-1-20 0,-21 0 15,21-1-15,-21 1 0,0 0 0,0-1 16,0-20-16,0 21 0,0-22 16,0 22-16,0-1 0,0 1 0,0 21 15,0-21-15,0 20 0,-21 22 31,21 22-31,0-1 0,-21 21 16,21-21-16,0 22 0,0-1 16,0 0-16,0 1 0,0 20 0,0-21 0,0 1 15,0-1-15,0-21 0,0 22 16,0-1-16,0-21 0,0 0 16,0 0-16,0 1 0,0-1 0,0 0 15,0 0-15,0-42 31,0 0-15,0 0-16,0-1 0,0-20 16,0 21-16,21-21 0,0-1 15,0 1-15,0 0 0,22 20 0,-22-20 16,0 0-16,21 21 0,-21-1 0,1 22 16,-1 0-16,21 0 0,-21 0 15,-21 22-15,21 20 16,1 0-16,-22-21 0,0 22 0,0-22 15,0 21-15,0 1 0,-22-1 16,1 0-16,0 1 16,0-22-16,21 0 0,-21-21 0,21 21 15,-21-21-15,21-21 32</inkml:trace>
  <inkml:trace contextRef="#ctx0" brushRef="#br0" timeOffset="108218.72">9017 8509 0,'0'0'15,"0"-21"-15,0 0 0,0 0 0,0-1 16,21 1-16,-21 0 0,0 0 0,0 42 31,0 21-15,0-20-16,0 20 0,0-21 0,21 43 15,0-22-15,-21 0 0,22 22 0,-22-1 16,0 1-16,0-22 0,0 22 16,0-22-16,0 64 0,0-85 15,0 21-15,0 22 16,0-43-16,0 0 0,0 0 15,0 0-15,-22-21 0,1 0 16,0-21 0,21 0-16,0 0 15,0-21-15,0 20 0,0-20 16,0 21-16,0-21 0,0-1 0,21 1 16,0 0-16,1-1 0,-1 1 0,0 21 15,21-22-15,-21 22 0,43-21 16,-22 42-16,-21 0 0,22 0 15,-22 21-15,0 0 0,0 0 0,0 22 16,1-22-16,-1 21 0,-21 1 16,0-22-16,0 21 0,0 0 15,-43 43-15,22-64 16,0 22-16,0-22 0,0 0 16,-22-21-16,22 21 0,0 0 0,0-21 15,0 0-15,0 0 0,21 21 0,-22-21 16,22-21-1,0 0 1,0 0-16,22 21 0,-1-21 16,0 0-16,0-22 0,0 22 0,22 0 15</inkml:trace>
  <inkml:trace contextRef="#ctx0" brushRef="#br0" timeOffset="108603.29">9652 8869 0,'0'0'0,"0"-21"0,0 0 15,0-1-15,0 1 16,0 0-16,0 0 16,21 21-16,0-21 0,-21 0 0,21 21 15,1 0-15,-1 0 0,21 0 0,-21 0 16,0 0-16,1 0 0,20 21 16,-21 0-16,0 0 0,0 21 0,1 1 15,-1-22-15,0 21 0,0 1 16,-21-1-16,0-21 0,0 21 15,0 1-15,0-22 0,0 0 0,0 0 16,-21 0-16,21 1 0,-21-1 0,0-21 16,21-21 15,0-1-31,0 1 0,0 0 16,0 0-16,0-21 0,0 20 0,21 1 15,0-21-15,0 0 0,-21 20 16,21-20-16,0 0 0,-21 21 15,43-22-15,-22 43 0,0 0 16,0 0-16,0 0 16,1 0-16,-1 0 15,0 0-15,0 21 0</inkml:trace>
  <inkml:trace contextRef="#ctx0" brushRef="#br0" timeOffset="109087.2">10753 8784 0,'0'0'16,"21"-21"-16,-21 0 0,0 0 16,0 0-16,-21 21 0,-1 0 15,1 0-15,-21 0 16,21 0-16,0 21 16,-1 0-16,1 0 0,0 21 0,21-20 15,-21 20-15,0 0 0,21-21 16,0 22-16,0-1 0,0 0 0,0-20 15,0 20-15,0-21 0,0 0 0,0 0 16,0 1-16,21-1 0,0 0 16,0-21-16,0 0 0,22 21 0,-22-21 15,21 0-15,-21 0 0,22 0 0,-22 0 16,21-21-16,-21 0 0,22 21 16,-22-21-16,21-1 0,-21 1 0,1 0 15,-1-21-15,-21-22 0,0 43 16,0-21-16,0-1 0,0 1 15,-21-21-15,-1 20 0,1 1 16,0 21-16,-21-22 0,21 22 0,-22 0 16,22 0-16,-21 21 0,-22 0 15,43 0-15,0 21 0,-21 0 0,42 0 16,-22 1-16,1-1 0,0 63 16,21-41-16,0-22 0,0 64 15,0-43-15,0 0 0,21 22 16,0-43-16,-21 0 15,22 0-15,-1 0 0,0 1 0,42-1 16,-20-21 0,-22 0-16,0 0 0,21 0 0</inkml:trace>
  <inkml:trace contextRef="#ctx0" brushRef="#br0" timeOffset="109683.68">11451 8700 0,'0'0'0,"0"-22"0,0-20 0,0 21 16,-21 21 0,0 21-1,21 0-15,-21 0 0,21 22 0,0-22 16,0 21-16,0 1 0,0-1 16,0 0-16,0-21 0,-22 22 15,22-1-15,0-21 0,0 0 0,0 22 16,0-22-16,0 0 0,0 0 15,22-21 1,-1 0-16,0 0 16,0-21-16,-21 0 0,21 0 15,0 0-15,-21-1 0,0 1 0,22 0 16,-1 0-16,-21-21 0,0 20 16,21 1-16,-21-21 0,21 21 0,-21 0 15,21 21-15,-21 21 31,0 0-31,0 0 0,0 0 16,0 0-16,0 22 0,0-1 16,0-21-16,0 22 0,21-22 0,-21 0 15,22-21-15,-1 21 0,0 0 16,0-21-16,0 0 0,0 0 16,1 0-16,-1 0 0,0 0 0,0 0 15,0 0-15,-21-21 0,21 21 16,1-21-16,-1 0 0,-21 0 15,21-43-15,-21 43 0,21-21 0,-21-1 16,0 1-16,0 0 0,0-1 16,0 1-16,0 21 0,0-22 15,0 22-15,0-21 0,0 21 16,0 42 15,0 0-15,0 0-16,21-21 0,0 21 15,1 1-15,-1-22 0</inkml:trace>
  <inkml:trace contextRef="#ctx0" brushRef="#br0" timeOffset="110083.05">12425 8657 0,'21'0'0,"-42"0"0,63-21 0,-42 0 15,21 0-15,-21 0 16,0-1-16,-21 22 15,0 0-15,0 0 0,0 0 16,-1 0-16,1 0 0,-21 22 16,21-1-16,0-21 0,-1 21 0,1 0 15,0 0-15,21 0 0,-21-21 0,21 22 16,0-1-16,0 0 0,0 0 16,42 0-16,-21 0 15,1 1-15,20-22 0,-21 21 16,0-21-16,0 21 0,1-21 15,-1 21-15,0-21 0,0 21 0,-21 0 16,0 1-16,0-1 16,-21-21-1,0 0-15,0 21 0,-1-21 16,-20 0-16,21 0 0,0 0 0,0 0 16,-1 0-16,-20 0 0,21 0 0,0 0 15,0 0-15,-1 21 16,44-21 15,-1-21-31,0 21 0,0-21 0,21 0 16</inkml:trace>
  <inkml:trace contextRef="#ctx0" brushRef="#br0" timeOffset="110858.85">12763 8784 0,'0'-21'16,"22"21"-16,-1-21 16,0 21-16,-21-21 15,21 0-15,0 21 16,0-22-16,1 22 0,-1-21 0,-21 0 16,21 0-16,0 0 0,-21 0 15,0-1-15,0 1 0,-21 21 31,0 0-31,0 0 0,-1 21 0,1 1 16,0-1-16,0 0 0,0 0 0,0 0 16,-1 0-16,1 22 0,21-22 15,0 21-15,-21-21 0,21 22 0,0-22 16,0 21-16,0 1 0,0-22 16,0 0-16,21 0 15,0-21-15,22 21 0,-1-21 16,-21 0-16,22 0 15,-1 0-15,-21 0 0,21 0 16,-20-21-16,-1 21 0,0-21 16,0 21-16,0-21 0,-21 0 0,0-1 15,21 1-15,-21 0 0,22-21 0,-22 21 16,21-22-16,-21 22 0,0-42 16,21 41-16,-21 1 0,21-21 15,-21 21-15,0 0 0,42-1 16,-20 22-16,-1 0 15,0 0-15,0 0 0,0 0 16,0 0-16,22 0 0,-22 0 16,0 0-16,0 22 0,0-1 0,1 0 15,-1 0-15,0 21 0,0-20 16,-21-1-16,0 21 0,0-21 0,0 22 16,0-22-16,0 42 0,0-42 15,-21 1-15,21-1 0,0 0 16,-21-21-16,0 21 0,-1-21 15,22-21 17,0 0-32,22 0 15,-22-1-15,21-20 0,0 21 16,-21 0-16,21-22 0,0 1 16,0 21-16,22-21 0,-22-1 15,0 22-15,0-21 0,0 21 0,1-1 16,-1 1-16,0 0 0,0 21 0,0 0 15,-21 21 17,0 0-32,0 1 15,-21-1-15,0 0 16</inkml:trace>
  <inkml:trace contextRef="#ctx0" brushRef="#br0" timeOffset="111050.92">13864 8954 0,'-21'0'16</inkml:trace>
  <inkml:trace contextRef="#ctx0" brushRef="#br0" timeOffset="131279.13">1228 3069 0,'21'0'0,"-21"-21"16,21 21-16,0-21 16,0 21-16,0 0 15,1-21-15,-1 21 16,0-21 0,-21-1-1,-21 1 32,0 21-47,-1 0 0,1 0 16,0 0-16,0 0 0,-21 0 15,20 0-15,-20 0 0,21 21 0,-21-21 16,20 0-16,1 22 0,-21-1 16,0 0-16,-1-21 15,22 21-15,0-21 0,0 21 0,0-21 16,-1 21-16,1 1 15,0-1-15,0-21 0,0 21 0,0 0 16,-1 0-16,22 0 0,0 1 16,-21-1-16,21 0 0,-21 0 15,21 0-15,0 0 16,0 1-16,0-1 0,0 0 16,21-21-16,0 0 15,-21 21-15,22 0 0,-1-21 0,0 0 16,0 21-16,0-21 0,0 0 15,1 0-15,20 22 0,-21-22 16,21 0-16,-20 0 0,20 21 16,-21-21-16,21 0 0,-20 21 15,20-21-15,-21 0 0,21 21 0,-20-21 16,-1 21-16,0-21 0,21 21 16,-21-21-16,1 22 0,-1-1 15,0 0-15,0-21 0,-21 21 16,21 0-16,-21 0 0,0 1 15,0-1-15,0 0 16,0 0-16,0 0 0,0 0 16,-21 1-16,0-1 0,0 0 15,0 0-15,-1 0 0,1 22 0,0-22 16,-21 21-16,21-21 0,-43 43 16,43-43-16,0 0 15,0 21-15,-1-20 0,1-1 0,0-21 16,21 21-16,0 0 0,-21-21 15,21 21-15,-21-21 16,21 21 31,0 1 0,21-22-47,0 21 15,-21 0 1,21 0 0,-21 0-16,0 0 15,0 1-15,0-1 16,0 0-16,0 0 0,0 0 16,0 0-16,0 1 0,0-1 15,0 0-15,0 0 0,0 0 16,0 22-16,0-22 0,0 21 0,0 0 15,0-20-15,0 20 0,0 0 16,0-21-16,0 22 0,0-1 16,0-21-16,0 22 0,0-22 15,-21 21-15,21 0 0,0-20 16,0 20-16,0-21 0,0 21 0,0 1 16,-21-1-16,21 0 0,-21 1 15,21 41-15,0-41 0,0-1 16,0 0-16,0 1 0,-21-1 15,21 0-15,0 1 0,0-1 0,0-21 16,0 22-16,0-22 16,0 21-16,0-21 0,0 0 15,0 22-15,0-22 0,0 0 0,0 0 16,0 0-16,0 1 0,0-1 16,0 0-16,0 0 0,0 0 0,21 22 15,-21-22-15,0 0 16,21 0-16,0 0 0,-21 0 15,21 1-15,0-22 16,-21 21-16,22-21 0,-1 0 0,0 21 16,0-21-16,0 0 15,0 0-15,1 0 0,20 0 0,-21 0 16,0 0-16,22 0 0,-22 0 16,42 0-16,-20 0 0,-22 0 15,21 0-15,0-21 16,-20 21-16,20 0 0,0-21 0,-21 21 15,22-22-15,-1 22 16,-21 0-16,22-21 0,20 0 0,-21 0 16,1 21-16,-1-21 0,0 21 15,1-21-15,20 21 0,43-22 16,-64 22-16,22-21 0,-1 21 16,1 0-16,-1-21 0,1 21 0,-1-21 15,1 21-15,-22 0 0,22 0 16,-1-21-16,1 21 0,126-21 15,-126 21-15,20 0 0,-20 0 16,21-22-16,-1 22 16,1 0-16,0 0 0,-1-21 0,-20 21 15,20-21-15,-20 21 0,21 0 16,-1 0-16,1-21 0,0 21 0,-1 0 16,-20 0-16,20 0 0,1-21 0,0 21 15,-22 0-15,22 0 0,-22 0 16,1 0-16,84 0 0,-84 0 15,20-21-15,-20 21 0,20 0 0,-20 0 16,21 0-16,-1 0 16,1 0-16,-22 0 0,22 0 0,-21-22 0,20 22 15,-20 0-15,-1 0 0,22 0 16,-22 0-16,1-21 0,21 21 16,-22 0-16,1 0 0,20 0 0,-20-21 15,20 21-15,-20 0 0,-1 0 16,1-21-16,-1 21 0,1-21 0,42 21 15,-43-21-15,1 21 0,-1 0 16,1 0-16,-1-22 16,1 22-16,20 0 0,-20 0 0,-1-21 0,1 21 15,21 0-15,-22 0 0,1-21 0,-1 21 16,-21 0-16,22 0 0,-1 0 16,64-21-16,-63 21 15,-1 0-15,1 0 0,-1-21 16,-20 21-16,84-21 0,-64 21 15,1 0-15,42-22 0,-64 22 16,0 0-16,1 0 0,20-21 16,-21 21-16,1 0 0,-1 0 0,22-21 15,-22 21-15,0-21 0,22 21 16,-22 0-16,0 0 0,22-21 0,-22 21 16,1 0-16,-1 0 0,64 0 15,-64-21-15,0 21 0,1 0 16,-1 0-16,22 0 0,20 0 15,-41 0-15,-1-22 0,0 22 16,1 0-16,-1 0 0,0 0 16,1 0-16,20 0 0,-21-21 0,1 21 15,20 0-15,-20 0 0,-1 0 16,64-21-16,-64 21 0,0 0 16,1 0-16,-22 0 0,21 0 0,-21 0 15,1 0-15,-1 0 0,0-21 16,0 21-16,0 0 31,-21-21 16,-21 21-47,21-21 16,-21 21-16,21-22 0,0 1 15,0 0-15,-21 0 0,21 0 0,-21-22 16</inkml:trace>
  <inkml:trace contextRef="#ctx0" brushRef="#br0" timeOffset="132427.22">11028 2794 0,'0'0'0,"-21"-21"16,21 0-16,-22 21 0,22-21 15,-21 21-15,21-22 0,0 1 0,0 0 16,0 0-16,0 0 16,0 0-16,0-1 0,0 1 15,21 0 1,22 21-16,-22-21 0,21 0 0,1 0 16,-1 21-16,21-22 0,-20 22 15,-1-21-15,22 21 0,-22-21 0,0 21 16,1 0-16,-1 0 0,-21 0 15,21 21-15,-20 0 0,20 1 0,-21 20 16,-21-21-16,0 21 0,0 22 16,0-22-16,0 1 0,-21-1 15,0 0-15,0 1 0,-1-1 16,-20 0-16,21 1 0,-21 20 16,-1-21-16,22 22 0,-21-22 0,-1 22 15,-20 63-15,42-85 0,0 22 16,-1-22-16,1 21 15,21-20-15,0-1 0,0 0 0,0-20 16,0 20-16,21-21 0,1 21 16,-1-20-16,0-1 0,0 21 15,21-21-15,-20 0 0,20 1 0,-21-1 16,21 0-16,-20-21 0,-1 21 0,21-21 16,-21 0-16,22 0 0,-22 0 0,21 0 15,-21 0-15,0 0 0,22 0 16,-22 0-16,0 0 0,-21-21 15,0 0 1,-21 21 0,0 0-16,0 0 15,-1 0-15,1 0 0,0 21 0,0 0 16,0-21-16,0 21 0,-1 22 16,22-1-16,-21 0 0,0-21 15,21 22-15,0-1 0,-21-21 0,21 22 16,0 41-16,0-41 15,0-1-15,0 0 0,0 1 16,0-1-16,0 0 0,0 22 16,0-22-16,21 0 0,-21 64 15,21-42-15,-21-22 0,0 64 16,0-64-16,0 1 0,0-1 16,0 0-16,0 1 0,0-22 0,0 21 15,0 0-15,0-20 0,0 20 16,0-21-16,0 0 0,0 0 0,-21 1 15,21-1-15,-21 0 0,0-21 0,0 21 16,-1 0-16,1-21 0,-21 21 16,21-21-16,0 0 0,-1 0 15,1 0-15,0 0 0,0 0 0,-21 0 16,20 0-16,1 0 16,21-21-1,0 0-15,0 0 0,0 0 16,0 0-16,0-1 15,0 1-15,0 0 0</inkml:trace>
  <inkml:trace contextRef="#ctx0" brushRef="#br0" timeOffset="133726.85">3895 2921 0,'0'0'0,"-22"0"15,1 0 1,0 0-16,0 0 16,0 0-1,0 0-15,21-21 16,0 0-16,0 0 15,0-1-15,0 1 16,21 0-16,0 0 16,0-21-16,0 20 0,0 1 0,22 0 15,-22-21-15,0 21 0,0-1 16,22 1-16,-22 21 0,21-21 0,0 0 16,-20 21-16,20 0 0,21 0 15,-20 0-15,-1 0 0,22 0 0,-22 0 16,21 0-16,1 21 0,-22 0 15,22-21-15,-1 21 0,1 1 16,-22-1-16,22 0 0,-1 0 16,-21 0-16,22 0 0,-1 1 0,-20-1 15,20 0-15,1 0 0,20-21 16,-20 21-16,-1 0 0,22-21 16,-21 0-16,-1 0 0,1 0 0,-1 0 15,1 0-15,-1 0 0,1 0 16,-1 0-16,-21-21 0,22 0 0,-1 21 15,1-21-15,-1 0 0,1 21 16,-1-21-16,22-1 0,-21 1 16,-1 0-16,1 0 0,-22 0 0,21 0 15,-20 21-15,-1-22 0,-21 1 16,0 0-16,1 21 0,-1 0 16,-21-21-16,21 21 0,-21 21 31,0 0-16,0 0-15,0 1 0,0-1 16,0 0-16,0 0 0,21 0 16,0 0-16,-21 1 15,21-22-15,-21 21 0,22-21 0,-1 0 16,0 21-16,0-21 16,21 0-16,-20 0 0,-1 0 0,21 0 15,0 0-15,1 0 0,-1 0 16,85 0-16,-63-21 15,-1 21-15,1-21 0,-1 21 16,22-22-16,-22 1 0,1 21 16,-1-21-16,1 0 0,20 0 0,-20-22 15,-1 22-15,22 0 0,63-21 16,-84 21-16,20 21 0,-20-22 16,21 22-16,-22 0 0,43-21 15,-43 0-15,-20 21 0,-1 0 16,22 0-16,-43 0 0,21 0 0,0 0 15,1 0-15,-22 0 0,21 0 16,1 0-16,-22 0 0,0 0 16,0 0-16,0 0 0,0 0 15,-21 21-15,22-21 16,-22 21 0,21-21 46</inkml:trace>
  <inkml:trace contextRef="#ctx0" brushRef="#br0" timeOffset="136300.21">17166 10732 0,'0'-22'31,"0"1"-31,0 0 0,0 0 16,0 0 0,-21 0-16,21-1 15,-21 22-15,0 0 0,-1 0 0,1 0 16,0 0-16,0 22 15,0-1-15,0 0 0,-1 21 0,1-21 16,21 22-16,0-22 0,-21 21 16,21 1-16,-21-1 0,21 0 0,0 22 15,0-22-15,0 0 0,0 22 16,0-22-16,0 22 0,0-22 16,0 0-16,21-20 0,0 20 0,0-21 15,1 0-15,-1 0 0,21 1 16,-21-1-16,22-21 0,-22 0 0,63 0 15,-41 0-15,-1 0 0,0-21 16,1-1-16,-1 1 0,-21 0 16,22 0-16,-1-21 0,0-1 0,-21 1 15,22 0-15,-22-1 0,21-20 16,-21 20-16,1-20 0,-1 21 0,0-22 16,-21-42-16,21 43 15,-21 20-15,0-20 0,0 21 0,0-22 16,21 22-16,-21 21 0,0-22 15,0 22-15,0 0 0,0 0 16,0 0-16,0 42 16,0 0-16,-21 0 0,0 21 15,21 1-15,-21-1 0,21 22 16,-21-22-16,21 0 0,-22 22 0,22-22 16,-21 0-16,21 1 0,0-1 15,0 0-15,0 1 0,0-1 0,0-21 16,0 22-16,21-1 0,1-21 0,-22 0 15,21 0-15,0 1 0,0-1 16,0-21-16,0 0 0,22 0 16,-22 0-16,21 0 0,-21-21 15,1 21-15,-1-22 0,0 1 16,42-42-16,-41 42 0,-1-1 16,0 1-16,-21-21 0,21 21 15,0 0-15,0-1 0,-21 44 31,-21-1-15,21 0-16,-21 0 0,21 0 16,0 0-16,-21 1 0,21-1 15,0 0-15,0 0 0,0 0 0,0 0 16,21-21 0,0 0-1,-21-21 1,21 0-16,1 0 0,-22 0 15,21-22-15</inkml:trace>
  <inkml:trace contextRef="#ctx0" brushRef="#br0" timeOffset="136482.1">18330 10753 0,'0'0'16,"-42"-21"-1,21 21 1,21 21 46,21-21-62,0 0 0</inkml:trace>
  <inkml:trace contextRef="#ctx0" brushRef="#br0" timeOffset="137371.32">18711 10753 0,'-21'0'31,"0"0"-31,0 0 16,0 0-16,21 21 0,-22 0 0,1 0 16,0 0-16,0 1 0,21 20 0,-21-21 15,21 0-15,-21 22 0,21-22 16,-22 21-16,22 0 0,0-20 0,0 20 15,0-21-15,0 21 0,0-20 0,0-1 16,22 21-16,-1-21 16,0-21-16,0 0 0,21 21 0,-20-21 15,-1 0-15,21 0 16,-21-21-16,22 21 0,-22-21 0,21 0 16,-21 0-16,22-22 0,-22 22 0,0-21 15,0 21-15,0-22 0,0 1 16,1 0-16,-1 21 0,-21-22 0,0 1 15,21 0-15,0-22 0,-21 22 16,21-1-16,-21 1 0,0 0 0,0-1 16,0 22-16,0 0 0,0 0 0,0 42 31,0 21-31,0-20 16,0 20-16,0 0 0,0 1 15,0-22-15,0 21 0,0 0 0,0 1 16,0-1-16,-21 0 0,21-20 15,-21 20-15,21-21 0,-21 21 16,21-20-16,0-1 0,0 21 16,-21-21-16,21 0 0,0-42 47,21 0-47,-21 0 15,0-21-15,21 20 0,0 1 0,0 0 16,0-21-16,1 21 0,-1-22 0,0 22 15,0 0-15,0-21 0,0 20 16,1 1-16,-1 21 0,0-21 16,0 21-16,0 0 15,-21 21-15,0 0 16,0 1-16,-21-1 16,0 0-16,0-21 0,0 21 15,-1-21-15,1 0 0,0 21 0,0-21 16,0 0-16,-22 21 0,22-21 15,0 0-15,21 22 0,-21-22 16,21 21-16,0 0 16,0 0-16,0 0 0,0 0 15,0 1 1,21-1-16,0 0 0,0 0 16,1 0-16,-1 0 0,0 1 15,0-1-15,0-21 0,-21 21 16,21-21-16,1 0 0,-22 21 15,21-21-15,0 0 0,0 0 16,0 0-16,0 0 16,1-21-16,-1 21 15,0-21-15,-21 0 0,42-1 16,-21 22-16,1-21 0,20 0 0</inkml:trace>
  <inkml:trace contextRef="#ctx0" brushRef="#br0" timeOffset="137727.12">20151 10520 0,'0'0'0,"-64"0"31,43 21-31,0 0 16,21 0-16,-21 1 0,-1 20 0,1-21 0,21 0 16,-21 22-16,0-1 15,21-21-15,0 21 0,-21-20 0,21 20 16,-21-21-16,21 21 0,0-20 0,0-1 16,0 21-16,0-21 0,0 22 15,0-22-15,21 0 0,-21 0 0,21 0 16,0 0-16,-21 1 0,21-1 15,0-21-15,1 21 0,-1-21 16,0 0-16,0 0 0,0 0 16,0-21-16,1 0 15,-1 21-15,0-22 0</inkml:trace>
  <inkml:trace contextRef="#ctx0" brushRef="#br0" timeOffset="138126.2">20764 10435 0,'0'0'0,"-21"-21"16,42 21-1,-21 21 1,22-21-16,-1 21 15,0 1-15,-21 20 0,21-21 0,0 0 16,0 22-16,1-1 0,-1-21 16,-21 21-16,0 1 0,21-1 15,-21-21-15,0 22 0,0 20 16,0-21-16,-21-20 0,0 20 0,-1 0 16,1-21-16,0 22 0,-21-22 0,21 0 15,-22 21-15,22-20 0,-21-1 16,21 0-16,-22 0 0,22 0 0,0-21 15,0 21-15,0-21 0,-1 22 0,1-22 16</inkml:trace>
  <inkml:trace contextRef="#ctx0" brushRef="#br0" timeOffset="138435.2">19537 12679 0,'0'0'0,"21"0"16,0 0-16,21-21 15,1 0-15,-1 21 0,0-22 16,22 1-16,-1 0 0,1 0 0,-1-21 16,22 20-16,0-20 0,-1 21 0,22-21 15,85-64-15,-85 63 16,-22 1-16,22 0 0,-21-22 15,-22 22-15,43-22 0,-64 22 16</inkml:trace>
  <inkml:trace contextRef="#ctx0" brushRef="#br0" timeOffset="191731.66">1587 8954 0,'0'0'0,"22"0"0,-1-22 0,0 1 16,0 21-16,-21-21 15,21 21 1,-21-21-1,0 0 1,0 0 15,0 42 32,0 0-48,0 0-15,21 0 16,-21 0-16,0 1 0,0-1 0,0 21 16,22 0-16,-22 1 0,21-1 15,-21 22-15,0-22 0,0 21 0,0 1 16,0-1-16,0 1 0,0-1 16,0 1-16,0 63 0,-21-64 15,-1 1-15,22-22 0,-21 1 16,21-1-16,0 0 0,0 1 15,0-22-15,0 0 0,0 0 0,0 0 16,0 0-16,0 1 16,0-44 15,0 1-31,0 0 0,0 0 0,0-21 16,0 20-16,0-20 0,0 0 15,0-1-15,0 1 0,0 0 0,0-22 16,0 22-16,21-22 0,-21 22 15,22-21-15,-22 20 0,0-20 0,0-64 16,0 84 0,0 1-16,0 0 0,0-1 0,0 1 15,0 21-15,0-21 0,0 20 16,0-20-16,0 21 16,0 0-16,0 42 62,-22 0-62,22 0 16,-21 0-16,0 22 0,21-22 15,-21 21-15,0 1 0,-22-1 0,22 0 16,-21 1-16,0 20 0,-1-21 0,1 22 16,-22-1-16,22-20 0,-21-1 15,20 22-15,1-22 0,0-21 0,-1 21 16,22-20-16,0-1 15,0 0-15,0 0 0,-1-21 16,22-21 0,0 0-1,0 0-15,0-1 0,0-20 16,0 21-16,22 0 0,-22 0 0,21-22 16,0 22-16,0 21 0,21-21 15,-20 0-15,62 21 0,-41 0 16,-1 0-16,21 0 0,-20 21 15,20 0-15,1 0 0,-22-21 0,0 21 16,22 1-16,-22-1 16,1 0-16,-1 0 0,0 0 0,1-21 15,-1 0-15,0 0 0,1 0 16,-22 0-16,21 0 0,0 0 0,1 0 16,-22-21-16,21 0 0,-21 0 0,22 0 15,-22-1-15,0 1 0,-21 0 16,0 0-16,0 0 0,0 0 0,0-1 15,0 1-15,-21 21 16,0 0-16,0 0 16,-1 21-1,22 1-15,-21-1 0,21 21 16</inkml:trace>
  <inkml:trace contextRef="#ctx0" brushRef="#br0" timeOffset="192146.95">1185 11134 0,'0'0'0,"-21"-21"0,0-1 0,0 1 16,0 0-16,21 0 0,0 0 16,-22 21-16,22-21 15,22 21 1,-1-22-16,0 22 0,0 0 0,21 0 15,-20 0-15,20 0 0,0 0 16,1 0-16,-1 0 0,0 0 16,1 0-16,-22 0 0,21 0 15,-21 0-15,22 0 0,-22 0 0,0 0 16,-42 0 15,0 0-31</inkml:trace>
  <inkml:trace contextRef="#ctx0" brushRef="#br0" timeOffset="192662.88">1206 11049 0,'0'0'0,"-21"21"16,-21 0-16,21 1 0,-85 147 31,85-148-31,0 21 0,-1 1 16,1-22-16,21 21 0,-21-21 0,21 1 15,-21 20-15,21-21 16,-21-21-16,21 21 0,0 0 0,21-42 31,0 0-15,0 0-16,0 0 0,1 0 16,-1 21-16,0-22 0,0 1 0,21 0 15,-20 0-15,20 0 0,0 0 16,-21 21-16,22 0 0,-1 0 15,0 0-15,1 0 0,-1 0 0,0 0 16,1 21-16,-1-21 0,-21 21 16,43 21-16,-22 1 0,-21-22 15,0 0-15,-21 21 0,0-21 16,0 22-16,-21 41 16,-21-20-16,0-43 15,-1 21-15,-20-20 0,20-1 16,-20 0-16,-1 0 0,1-21 0,-1 21 15,1 0-15,-43-21 16,43 0-16,20 0 0,1 0 16,21 0-16,-64 0 15,64 0-15,0 0 16,21-21-16,21 0 16,0 21-1,0-21-15,0 21 0,1-21 0,-1 21 16,21-21-16</inkml:trace>
  <inkml:trace contextRef="#ctx0" brushRef="#br0" timeOffset="192915.25">2138 11515 0,'0'0'0,"-21"0"62,21-21-15,21-1-31,0 1-16</inkml:trace>
  <inkml:trace contextRef="#ctx0" brushRef="#br0" timeOffset="194183.22">4276 11176 0,'0'0'0,"21"0"16,-21 21-16,21-21 15,-21-21 16,0 0-15,0 0-16,0 0 0,0-1 16,0 1-16,0 0 15,0 0-15,-21 21 0,0-21 0,-1 0 16,-20-1-16,21 22 0,0 0 16,0-21-16,-22 21 15,22 0-15,-42 0 0,20 0 0,22 21 16,-21-21-16,-1 22 0,22 20 15,-21-21-15,-22 43 16,43-22-16,0 21 0,0-20 0,0-1 16,21 0-16,-21 43 15,21-43-15,0 1 0,0-1 0,0-21 16,0 0-16,21 22 0,21-22 16,-21 0-16,0 0 0,22-21 15,-22 0-15,0 0 0,21 0 0,22 0 16,-22 0-16,1-21 15,-22 0-15,21 0 0,0 0 0,1-1 16,-22 1-16,21-21 0,-21 21 0,22-22 16,-22 1-16,21-21 0,-21 20 15,22-63-15,-22 43 16,0-1-16,0-41 0,-21 41 16,21 1-16,-21 20 0,22-20 15,-22 20-15,21-41 0,-21 41 16,0 22-16,0-21 0,0 21 15,0 42 1,0 21-16,-21-21 16,21 22-16,-22-1 0,22 0 15,-21 22-15,21-22 0,0 22 0,0-22 16,-21 22-16,21-1 0,0-21 16,0 22-16,0-1 0,0 43 15,21-63-15,0-22 0,1 21 16,-1 0-16,0-20 0,0-1 0,21 0 15,-20-21-15,20 0 0,0 0 16,22 0-16,-43 0 0,21 0 16,22-21-16,-43 0 15,0-1-15,0-20 0,0 21 0,1 0 16,-22-22-16,0 22 0,0-21 0,0 21 16,0-22-16,0 22 0,0 0 15,0 0-15,0 42 16,0 0-16,0 0 15,-22 1-15,22 20 0,0-21 16,0 21-16,0 1 0,0-22 16,0 21-16,0-21 0,0 1 0,0 20 15,0-21-15,0 0 0,0 0 16,0 1-16,22-22 16,-22 21-16,21-21 0,-21-21 31,0-1-31,0 1 15,0 0-15,0-21 0,0 21 0</inkml:trace>
  <inkml:trace contextRef="#ctx0" brushRef="#br0" timeOffset="194363.23">5080 10922 0,'0'0'0,"-21"0"46,21 21-14,21-21-17,0 21-15,0-21 0,0 0 16,1 22-16</inkml:trace>
  <inkml:trace contextRef="#ctx0" brushRef="#br0" timeOffset="194834.14">5821 11028 0,'0'0'0,"0"-21"15,0 0 1,0-1-16,0 1 16,0 0-16,-21 21 15,-1 0-15,1 0 0,0 0 16,0 0-16,0 0 0,-22 0 15,22 0-15,-42 42 0,42-20 16,-22-22-16,1 42 16,21-21-16,0 0 0,21 0 15,0 1-15,0-1 0,0 0 16,21 0-16,0-21 0,0 21 0,21-21 16,-20 21-16,20-21 0,43 43 15,-43-43-15,0 21 0,22 0 16,-43 0-16,0-21 0,21 43 15,-42-22-15,0 0 16,0 0-16,-21 0 0,-42 22 16,20-22-16,1 0 0,0-21 15,-1 21-15,1-21 0,-21 0 16,20 0-16,1 0 0,0 0 16,-1 0-16,22 0 0,-21 0 0,21 0 15,-1-21-15,1 0 0,0 21 16,21-21-16,0-1 15,0 1 1,21 0-16,0 21 0,1-21 16,-1 21-16,21 0 0</inkml:trace>
  <inkml:trace contextRef="#ctx0" brushRef="#br0" timeOffset="195475.83">6731 11282 0,'0'0'0,"21"-21"16,-21 0-16,0-1 0,0 1 16,0 0-16,0 0 0,0-21 0,0 20 15,0 1-15,0 0 0,0 0 16,-21 0-16,0-22 0,0 22 0,-1 0 15,1 0-15,-21 0 0,21 0 0,-22-1 16,-20 22 0,42 0-16,-22 0 0,22 0 0,-21 22 15,21-1-15,-22 21 0,-20 22 16,42-43-16,0 21 0,-22 0 16,22 22-16,21-22 0,-21 85 15,21-84-15,0-1 0,0 0 16,21-21-16,0 22 0,22-22 15,-22 0-15,0 0 0,42-21 16,-20 0-16,-22 0 0,21 0 16,-21-21-16,22 0 0,-22 0 15,21 0-15,1-1 0,-22 1 0,0-21 16,0 21-16,0-22 0,0 1 16,1-43-16,-1 43 15,-21 0-15,0-1 0,0 22 0,0 0 16,0-21-16,0 21 0,0 42 31,-21 0-15,21 0-16,-22 0 0,22 22 0,0-22 15,0 21-15,0-21 0,0 22 16,0-22-16,22 21 0,-1-21 0,0 0 16,0 1-16,0-1 0,0 0 0,1 0 15,20-21-15,-21 0 0,0 21 16,0-21-16,22 0 0,-22 0 15,0 0-15,0 0 0,0-21 0,43-21 16,-43 21-16,0-1 0,0 1 16,1-21-16,-22 0 0,21-1 15,0 1-15</inkml:trace>
  <inkml:trace contextRef="#ctx0" brushRef="#br0" timeOffset="195954.96">7281 10901 0,'0'0'16,"0"-21"-16,0-22 0,0 22 0,0 0 15,0 0-15,0 0 0,-21 21 0,0 0 16,0 0-16,0 0 0,-1 0 15,1 21-15,21 0 16,-21 21-16,21-20 0,0-1 16,0 21-16,0-21 0,0 22 0,0-1 15,21-21-15,-21 21 0,0 1 0,0-1 16,21 0-16,-21 1 0,22-22 16,-22 21-16,0-21 0,0 1 0,0 20 15,0-21-15,0 0 0,0-42 47,0 0-47,0 0 0,0 0 16,0-1-16,0-20 0,21 21 15,-21 0-15,21-22 0,-21 22 16,21-21-16,21-22 0,-20 43 16,62-42-16,-63 63 15,22 0-15,-1 0 0,0 0 16,1 0-16,20 42 0,-20-21 15,-22 0-15,21 43 0,-21-43 16,-21 21-16,0-20 16,0 20-16,-21-21 0,0 21 0,-21-20 15,20-1-15,-20 0 0,0 0 0,-43 21 16,43-20-16,-1-1 0,1 0 16,21-21-16,-21 21 0,-22-21 15,43 0-15,0 0 0,0 0 16,-1 0-16,22-21 31,22 0-31,-1 0 0,0-1 16,0 1-16</inkml:trace>
  <inkml:trace contextRef="#ctx0" brushRef="#br0" timeOffset="196259.25">8318 10668 0,'0'0'0,"0"-21"0,0-43 32,0 86-17,-21-1 1,21 0-16,-21 21 0,21-21 0,0 22 16,0-1-16,-21 0 0,21 1 0,0-1 15,-21 0-15,21 1 0,0-1 16,0 0-16,0 1 0,-21-1 0,21 0 15,0-20-15,0 20 0,0-21 0,0 0 16,0 0-16,0 1 0,0-1 16,0 0-16,21-21 31,-21-21-31,21 21 0,0-21 16,0-1-16,0 1 0</inkml:trace>
  <inkml:trace contextRef="#ctx0" brushRef="#br0" timeOffset="196667.21">8551 11091 0,'-21'0'0,"21"22"16,0-1 0,21-21-1,0 0-15,1 0 0,-1 0 16,0 0-16,21 0 0,-21 0 0,22-21 15,-22 21-15,21-22 0,-21 1 16,1 21-16,20-21 0,-21 0 0,-21 0 16,21 0-16,-21-1 0,0 1 15,0 0-15,-21 21 16,0 0-16,-21 0 0,20 0 16,1 0-16,-21 0 0,21 21 0,-22-21 15,-20 43-15,42-1 0,-22-21 16,22 21-16,0-20 0,0 20 15,21 0-15,0 22 16,0-43-16,0 21 0,0 1 16,21-22-16,0 0 0,22-21 15,-22 21-15,21-21 0,0 0 0,1 0 16,-1 0-16,-21 0 0,22 0 0,-1-21 16,0 21-16,1-21 0,-22 0 15,21 21-15,-21-22 0,0-20 0,22 21 16,-22 0-16,21 0 0,-21-1 0</inkml:trace>
  <inkml:trace contextRef="#ctx0" brushRef="#br0" timeOffset="197280.77">10245 10880 0,'0'0'0,"-22"-21"0,1 21 16,21-22-16,-21 22 0,0-21 16,0 21-16,0 0 0,-1-21 15,1 21-15,0 0 0,0 0 0,-21 0 16,20 0-16,-20 21 0,21-21 16,-21 21-16,-1 1 0,22-1 0,-21 0 15,-1 0-15,22 21 0,-42 1 16,42-1-16,-1-21 0,1 0 15,21 22-15,0-22 0,0 21 16,0 1-16,0-22 0,21 0 16,22-21-16,-22 21 0,0 0 0,21-21 15,-20 0-15,20 0 0,0 0 16,-21 0-16,22 0 0,-1 0 0,-21 0 16,64-42-16,-64 0 0,21 20 15,-20-20-15,-1 21 0,21-21 16,0-64-16,-20 63 15,-1-20-15,21-1 0,0-63 0,-20 64 16,-22-22-16,21 22 16,-21 20-16,21-20 0,-21 21 0,0-1 15,0 22-15,0 0 0,0 0 0,-21 21 16,0 21 0,21 0-16,-22 21 0,1 1 15,0-1-15,21 22 0,0-22 0,0 21 16,0 1-16,0-1 0,0-20 0,0 20 15,0-20-15,0 20 0,42 22 16,-20-43-16,-1 0 0,-21-20 16,21 20-16,0-21 0,0 0 15,0 0-15,1-21 0,-1 0 16,0 0-16,0 0 16,0 0-16,0-21 0,1 0 0,-1 0 15,0 0-15,21 0 0,-21-22 0,22 22 16</inkml:trace>
  <inkml:trace contextRef="#ctx0" brushRef="#br0" timeOffset="198127.56">11959 10456 0,'-106'0'32,"85"0"-17,42 0 16,0 0-31,1-21 0,20 21 16,-21-21-16,21 0 0,-20 21 0,20-21 16,-21 0-16,21-1 0,-20 22 0,-1-21 15,0 0-15,-21 0 0,0 0 16,0 0-16,0-1 16,-21 22-16,0 0 0,-22 0 0,22 0 15,0 0-15,-21 0 0,-1 0 16,22 22-16,-21-22 0,21 21 0,-22 21 15,22-21-15,-42 43 16,41-22-16,1-21 0,0 22 16,21-22-16,0 21 0,0 0 15,0-20-15,42-1 0,-20 0 16,-1-21-16,0 0 0,21 0 16,1 0-16,-22 0 0,21 0 0,0 0 0,-20 0 15,20 0-15,-21 0 0,0 0 16,-21-21-1,-21 21-15,-21 0 16,21 0-16,-22 0 0,1 0 0,0 21 16,-1-21-16,1 21 0,0 0 15,-43 43-15,64-43 0,-22 0 16,22 21-16,0-20 0,0-1 0,0 21 16,21-21-16,0 0 0,0 1 15,0 41-15,0-42 0,21 0 16,0 1-16,21 20 15,1-42-15,41 42 0,-41-42 16,20 0-16,-20 0 0,20 0 0,1 0 16,-22 0-16,64-21 15,-64 0-15,0 0 0,-20 0 0,20-1 16,-21 1-16,21-85 16</inkml:trace>
  <inkml:trace contextRef="#ctx0" brushRef="#br0" timeOffset="198428.28">12636 10245 0,'0'0'16,"0"-21"-16,0-1 0,0 1 0,0 42 31,0 1-15,0-1-16,0 21 0,-21 0 0,21 1 15,-21-1-15,21 0 0,0 22 16,0-22-16,-21 85 0,21-84 15,0-1-15,-21 64 0,21-64 16,0 0-16,0 22 0,0-43 16,0 21-16,0-20 0,0-1 15,0 0-15,0 0 0,0 0 16,21-21 0,0 0-16,-21-21 15,21 0-15,0 21 0,-21-21 16,22 0-16,-1-1 0,0-20 0,0 21 15,0 0-15,0 0 0</inkml:trace>
  <inkml:trace contextRef="#ctx0" brushRef="#br0" timeOffset="198799.55">12912 10880 0,'0'0'0,"0"21"16,0 0 15,21-21-15,0 0-16,0 0 15,0 0-15,0 0 0,1-21 0,-1 21 16,0-21-16,21 0 0,-21 21 16,1-22-16,-1 1 0,0 0 0,-21 0 15,0 0-15,21 0 0,-21-1 16,0 1-16,0 0 0,-21 21 16,0 0-16,0 0 15,-1 0-15,1 0 0,0 21 16,0 0-16,0 1 0,0-1 0,-1 21 15,22 0-15,0-20 0,-21-1 16,21 0-16,0 0 0,0 21 16,0-20-16,21-1 15,1-21-15,-1 21 16,0-21-16,0 0 0,0 0 16,22 0-16,-22 0 0,0 0 15,21 0-15,-21 0 0,22-21 0,-22 21 16,21-21-16,-21-1 0,22 1 0,-1 0 15,0 0-15</inkml:trace>
  <inkml:trace contextRef="#ctx0" brushRef="#br0" timeOffset="200374.18">13695 10647 0,'0'0'0,"-21"0"16,-1 0 0,1 21-1,21 0-15,-21 0 16,21 1-16,0-1 0,0 0 0,0 21 15,0-21-15,-21 1 0,21-1 16,0 0-16,0 0 0,0 0 0,0 0 16,0 1-16,0-1 0,0 0 0,0 0 15,0-42 32,0 0-47,21 0 16,-21-1-16,0 1 0,0 0 15,0 0-15,21 0 0,-21-22 16,21 22-16,-21 0 0,22-42 16,-22 41-16,0 1 0,21 0 0,-21 0 15,21 0-15,0 21 16,0 21 0,0 0-16,-21 0 0,0 22 15,22-22-15,-22 0 0,21 0 16,-21 0-16,0 22 0,0-22 0,0 0 15,0 0-15,0 0 0,0 0 0,0 1 16,21-1-16,-21 0 16,21-21 15,-21-21-15,21 0-16,0 21 0,1-22 15,-22 1-15,21 0 0,-21 0 16,21 0-16,0-22 0,0 22 0,0 0 15,-21-21-15,64-22 16,-43 43-16,0 0 16,0 21-16,-21-21 0,22 21 15,-22 21-15,0 0 0,0 0 16,0 0-16,0 22 16,0-22-16,0 0 0,0 0 0,-22 0 15,22 1-15,0-1 0,0 0 16,0 0-16,0 0 0,0 0 0,0 1 15,0-1-15,0 0 16,22-21-16,-1 0 16,0 0-16,21 0 0,-21 0 0,1 0 15,-1 0-15,21 0 0,-21 0 16,0 0-16,22-21 0,-22 21 0,0-21 16,21-1-16,-20 22 0,-1-21 0,0 0 15,0 0-15,0-21 0,-21 20 0,0 1 16,21 0-16,-21 0 0,0 0 15,0 0-15,0-1 0,0 1 0,0 0 16,-21 21 0,0 0-16,0 0 15,21 21-15,-21 0 0,0 1 0,-1-1 16,22 0-16,0 0 0,-21 43 16,21-43-16,-21 0 0,21 0 15,0 0-15,0 0 0,0 1 16,21-1-16,0-21 15,1 0 1,-1 0-16,0 0 0,0 0 16,-21-21-16,21 21 0,0-22 15,-21 1-15,22 21 0,-1-21 0,-21 0 16,21 0-16,0 0 16,-21-1-16,21 1 0,-21 0 0,21 0 15,-21 0-15,22 0 0,-22 42 47,0 0-47,0 0 0,0 0 16,0 0-16,0 1 15,0-1-15,0 0 0,0 0 16,21-21-16,-21 21 16,21-21-16,0 0 15,0 0-15,0 0 16,1 0-16,-1 0 15,-21-21-15,21 21 0,0 0 16,0 0 0,0 0-16,1 0 15,-1 0 1,0 0-16,0 0 0,0 0 16,0 0-16,1 0 15,-1 0-15,0 0 0,-21-21 16,21 0-16,0 21 0,-21-21 0,21-1 15,-21 1-15,22 0 16,-22 0-16,0-21 0,0 20 0,0-20 16,21 0-16,-21-1 0,21 1 15,-21-21-15,0 20 0,0 1 16,0 0-16,0-1 0,21-20 16,-21 42-16,0-1 0,0 1 0,0 42 31,-21 1-31,21 20 15,-21-21-15,21 21 0,0 1 0,-21-1 16,-1 0-16,22 1 0,-21-1 16,21 0-16,0 1 0,0-1 0,0 0 15,0 1-15,0-22 0,0 21 16,0 1-16,0-22 0,0 0 16,0 0-16,21 0 0,-21 0 15,22-21-15,-1 22 0,0-22 16,0 0-1,0 0 1,0-22-16,-21 1 16,22 0-16,-1 0 0,-21 0 15,21 0-15,-21-1 0,0 1 16,0 0-16,21-21 0,-21 21 0</inkml:trace>
  <inkml:trace contextRef="#ctx0" brushRef="#br0" timeOffset="200643.25">15155 10541 0,'0'0'16,"-21"0"-16,0 0 0,42 0 15,0 0 1,0 0-16,1 0 0,20 0 0,0 0 16,-21 0-16,22 0 0,-22-21 0,21 21 15,-21-21-15,22 21 0,-22 0 16,0-21-16,0 21 0,0-22 15,1 1-15,-22 0 32,-22 21 30,1 0-62</inkml:trace>
  <inkml:trace contextRef="#ctx0" brushRef="#br0" timeOffset="204042.6">889 10774 0,'-21'-21'0,"21"0"15,-21-1-15,21 1 0,-22 0 16,1 0-16,21 0 0,0 0 16,-21-1-16,0 1 0,0 21 15,21-21-15,-21 21 16,21 21-16,-22 0 0,1 1 15,21 20-15,-21 0 0,0 1 16,0-1-16,0 0 0,-1 22 16,1-1-16,0 1 0,-21 20 0,21 1 15,-1 0-15,1 21 0,-21-22 16,21 22-16,0-21 0,-1 21 0,1-1 16,0 1-16,0 0 0,21 0 15,-21 0-15,0 0 0,-1-22 16,1 22-16,0-21 0,0-1 15,0 1-15,21 0 0,-21-22 0,-1 64 16,22-84-16,0-1 16,0 0-16,0-21 0,0 1 0,0-1 15,0 0-15,0-42 16,0 0-16,0-1 16,0 1-16,0-21 0,0 21 15,0-22-15,0-20 0,0 21 0,22-22 16,-1 1-16,0-1 0</inkml:trace>
  <inkml:trace contextRef="#ctx0" brushRef="#br0" timeOffset="205914.99">720 10943 0,'0'0'16,"0"-21"-16,-22 21 0,1-21 15,21 0-15,0 0 32,21 21-32,22-22 15,-22 22-15,0 0 0,21-21 16,-20 21-16,20 0 0,0-21 0,22 21 15,-1-21-15,1 21 0,-1-21 16,22 21-16,0-21 0,-1 21 16,1-22-16,21 22 0,-22-21 0,1 21 15,21-21-15,211 0 16,-211 0-16,0 0 0,21 21 16,-21-22-16,0 22 0,127-21 15,-106 21-15,0-21 0,0 21 16,0-21-16,0 21 0,0-21 15,-22 21-15,44-21 0,-22-1 0,0 22 16,21-21-16,-21 21 0,21-21 0,-21 0 16,0 21-16,0-21 0,21 0 15,0-1-15,-21 22 0,0-21 0,21 21 16,85-42-16,-106 42 0,0-21 16,21 21-16,-21-21 0,0 21 15,-21-22-15,21 22 0,-21-21 0,21 21 16,-21-21-16,21 0 0,-21 21 15,21-21-15,-21 21 0,21-21 0,-22 21 16,22-22-16,-21 22 0,0-21 16,0 21-16,21-21 0,-21 21 15,0-21-15,21 0 0,-22 21 0,1-21 16,-21 21-16,21-22 0,84 22 16,-84-21-16,0 21 0,-21 0 15,20-21-15,-20 21 0,190-21 16,-190 21-16,0-21 0,-1 21 15,22-21-15,-21 21 0,126-22 16,-105 22-16,0-21 0,85 0 16,-107 21-16,22-21 0,-21 21 15,-1-21-15,22 21 0,-21-21 16,0 21-16,20 0 0,1-22 16,64 22-16,-65 0 0,-20 0 15,0-21-15,21 21 0,-1 0 16,-20 0-16,127 0 0,-106-21 15,-1 21-15,-20 0 0,21 0 16,-21-21-16,20 21 0,-20 0 16,0 0-16,21-21 0,-1 21 0,-20 0 15,21-21-15,-21-1 0,-1 22 16,1 0-16,0-21 0,126 21 16,-147-21-16,-1 21 0,22 0 15,-22 0-15,1 0 0,-1-21 0,1 21 16,-1 0-16,1 0 0,42 0 15,-64-21-15,0 21 16,1 0-16,-22 0 0,21-21 0,-21 21 16,1 0-16,20 0 0,-21 0 0,-21-22 15,21 22-15,0 0 0,1 0 16,-1 0-16,0 0 16,0 0-16,0 0 15,0 0-15,1 0 0,-1 0 16,0 0-16,0 0 0,0 0 15,0 0-15,1 22 16,-1-22-16,0 0 0,0 21 0,0 0 16,43 21-1,-43-21-15,0 1 0,0-1 16,0 0-16,-21 0 0,22 21 0,-22-20 16,21-1-16,-21 21 0,0-21 0,0 22 15,0-1-15,0 0 0,0-21 16,21 22-16,-21-1 0,0 0 0,21 64 15,-21-63-15,0 20 0,21-21 16,-21 22-16,21-1 0,-21 1 16,0-1-16,0 1 0,22-1 0,-22 1 15,21-1-15,-21-20 0,0 20 16,0 1-16,0-1 0,0 1 16,0-1-16,0 1 0,0-1 0,0-20 15,0 20-15,0 43 0,-21-64 16,-1 1-16,1 41 0,0-41 15,0-1-15,0 0 0,0 1 16,-1-1-16,1 0 0,-21 1 16,21-1-16,0-21 0,-22 21 0,22-20 15,-21 20-15,-1-21 0,1 0 16,0 0-16,-1 1 0,-62 20 16,41-42-16,22 21 0,-191 21 15,148-20-15,1-22 0,-86 42 16,64-42-16,1 21 15,20-21-15,-42 21 0,21-21 0,-21 21 16,0 1-16,0-22 0,-21 21 0,-127 0 16,127-21-16,-22 21 0,22-21 15,-21 0-15,21 21 0,-22-21 16,-168 0-16,168 21 0,1-21 16,-22 0-16,22 0 0,0 0 0,-1 0 15,-168 22-15,168-22 0,1 0 16,0 0-16,-1 0 0,1 0 0,-21 0 15,20 0-15,1 0 16,-22 0-16,22 0 0,-21 0 0,-1 0 16,22 0-16,-22 0 0,-169 0 15,170 0-15,21 0 0,-22 0 0,22 0 16,-22 0-16,22 0 0,-22 0 16,1 0-16,21 0 0,-22 0 0,22 0 15,-22 0-15,22 21 0,-22-21 0,22 0 16,0 0-16,-1 0 0,1 0 0,-21 0 15,20 21-15,1-21 0,-149 0 16,149 0-16,21 21 0,-21-21 16,20 0-16,1 0 0,0 21 15,0-21-15,0 0 0,0 0 16,-1 0-16,1 21 0,0-21 0,21 0 16,0 0-16,0 0 0,-21 0 15,21 0-15,0 0 0,0 0 0,0 0 16,21 0-16,-21 0 0,21 0 15,0 0-15,-105-21 0,126 21 16,-21 0-16,22 0 0,-1-21 16,0 21-16,-84 0 15,105 0-15,1 0 0,63-21 0,0 0 32,0 0-17,0-1-15,0 1 0,42 21 16,1-21-16,-1 0 0</inkml:trace>
  <inkml:trace contextRef="#ctx0" brushRef="#br0" timeOffset="-201569.07">17886 11536 0,'-21'0'0,"21"21"15,-22-21-15,1 0 0,21 21 16,-21 0-16,0-21 16,0 22-16,0-1 15,-1-21-15,1 0 16,21 21-16,0 0 31,21-21-31,1 0 0,-1 0 16,21 21-16,-21-21 0,22 0 15,-1 0-15,0 21 0,1-21 0,-1 0 16,21 0-16,1 0 0,84 22 16,-63-22-16,-22 0 0,22 0 15,0 0-15,20 0 0,-20 0 0,84 0 16,-63 0-16,0 0 16,0 0-16,0 0 0,0-22 15,-1 22-15,1 0 0,0 0 0,0-21 16,-21 21-16,20-21 0,-20 21 0,21 0 15,-21-21-15,-1 21 0,22 0 16,-21-21-16,-22 21 0,22-21 0,-22 21 16,1-22-16,-22 22 0,22-21 15,-22 0-15,0 21 0,-20-21 0,20 0 16,-21 21-16,21-43 16,-20 22-16,-1 0 0,0 0 0,0 0 15,-21 0-15,0-43 16,0 43-16,0-21 0,0 20 0,0-20 15,0 0-15,0 21 0,0-43 16,0 22-16,0-1 0,0 22 16,0-21-16,0 0 0,-21-1 15,21 22-15,-21-21 0,21-1 0,-21 1 16,-1 0-16,22 21 0,-21-22 0,21 1 16,-21 21-16,0-22 0,0 1 15,0 21-15,-22 0 0,1-22 0,0 22 16,-1 0-16,-20 0 0,-1 0 15,-20 0-15,-1-1 0,0 1 0,1 0 16,-22 0-16,21 21 0,0-21 16,1 21-16,-22 0 0,21-21 15,-21 21-15,22 0 0,-22 0 0,0 0 16,21 0-16,-20 0 0,20 0 16,0 0-16,-21 0 0,22 0 0,-1 21 15,-21-21-15,0 21 0,1 0 16,-1-21-16,0 21 0,0 0 0,0 1 15,0-1-15,1 0 0,-1 0 0,0 0 16,0 22-16,21-1 0,1 0 16,-1 1-16,22-1 0,-64 43 15,84-43-15,22 0 0,-21 1 0,21-1 16,-1-21-16,22 21 16,-21 43-16,21-43 0,0-20 15,0 62-15,0-41 0,0-1 16,0 21-16,21-20 0,-21-1 15,22 0-15,-1 1 0,21-22 0,-21 21 16,22 1-16,-1-22 0,21 21 16,1-21-16,-22 0 0,22 1 0,20-1 15,-20 0-15,63 0 0,-64-21 16,22 0-16,-21 0 0,-1 21 16,1-21-16,-1 0 0,1 0 15,-1 0-15,1 0 0,63 0 16,-64 0-16,1 0 0,-22 0 15,21-21-15,-20 21 0</inkml:trace>
  <inkml:trace contextRef="#ctx0" brushRef="#br0" timeOffset="-198705.82">19981 11938 0,'0'0'0,"-21"-21"15,0 21 1,21-21-16,-21 21 0,21-21 16,-21 21-16,21-22 0,-22 22 15,22-21-15,0 0 16,0 0-16,0 0 0,0 0 15,0-1-15,0 1 16,0 0-16,0 42 47,0 22-47,0-22 0,0 0 16,0 21-16,0 1 0,0-1 0,0 21 15,0-20-15,0 20 0,0-20 16,0 20-16,0-21 0,-21 22 0,21-22 15,-21 22-15,0-22 0,0 0 16,21 1-16,-21-1 0,-1-21 0,22 22 16,0-22-16,0 0 0,0 0 0,-21 0 15,21 0-15,0 1 0,0-1 16,21-42 15,1-1-31,-22 1 16,0 0-16,21-21 0,0 21 0</inkml:trace>
  <inkml:trace contextRef="#ctx0" brushRef="#br0" timeOffset="-198377.57">20087 11790 0,'0'0'0,"21"-64"31,-21 86-16,0-1 1,0 0-16,0 21 0,0-21 0,0 22 16,0 20-16,0-20 0,-21-1 0,21 21 15,-21-20-15,21 20 0,-21-20 16,21-1-16,0 21 0,-21-20 0,21-1 16,-22 0-16,1-20 0,21 20 0,0-21 15,0 21-15,-21-20 0,21-1 16,-21 0-16,21 0 0,-21-21 0,21 21 15,0 0-15,-21-21 16,-1 0 0,1-21-1,0 21-15,21-21 16,-21 0-16,0 21 0,21-21 0</inkml:trace>
  <inkml:trace contextRef="#ctx0" brushRef="#br0" timeOffset="-198006.33">19325 12425 0,'21'0'47,"0"0"-47,1 0 0,-1 0 0,0 0 15,0 0-15,21 0 0,-20 0 0,20 21 16,-21 0-16,21 0 0,-20 1 16,-1-1-16,42 21 0,-20-21 15,-22 0-15,0 1 0,0-1 0,21 21 16,-42-21-16,22 0 0,-1 1 16,0-1-16,-21 21 15,0-21-15,21 0 0,0 1 16,-21-1-16,21-21 15,-21 21-15,22-42 32,-22 0-17,0-1-15,21 1 0,0 0 0,0 0 16,-21-21-16,21 20 0</inkml:trace>
  <inkml:trace contextRef="#ctx0" brushRef="#br0" timeOffset="-197720.24">20553 12319 0,'0'21'32,"-21"0"-32,21 1 0,-22-1 0,1 0 15,0 0-15,0 21 0,0-20 16,-22-1-16,22 21 0,-21-21 0,21 22 15,-22-22-15,22 21 0,-21-21 16,21 22-16,-22-22 0,22 0 0,0 21 16,-21-21-16,21 1 0,21-1 0,-22-21 15,22 21-15,-21-21 0,21 21 16,0-42 15</inkml:trace>
  <inkml:trace contextRef="#ctx0" brushRef="#br0" timeOffset="-196093.42">18902 13335 0,'-21'0'0,"42"0"0,-64 0 15,22 0-15,0 0 16,0 0-16,0 0 15,0 0 48,42 0-16,0 0-32,0 0-15,0 0 16,0 0-16,22 0 0,-22 0 0,21 0 16,-21 0-16,22 0 0,20 0 0,-20 0 15,20 0-15,1 0 0,-1 0 16,1 0-16,20 0 0,1 0 16,105 0-16,-105 0 0,21 0 15,-21 0-15,20 0 0,-20 0 16,106 0-16,-86 0 0,-20 0 15,21 0-15,-21 0 0,-1 0 0,1 0 16,0 0-16,-22 0 0,1 0 16,-1 0-16,1 0 0,-1 0 0,-21 0 15,1 0-15,41 0 0,-62 0 16,-1 0-16,0-21 0,0 21 16,0-21-16,0 21 562,-21-21-124,-21 21-438,0 0 31</inkml:trace>
  <inkml:trace contextRef="#ctx0" brushRef="#br0" timeOffset="-194842.47">19135 13758 0,'0'0'0,"-22"0"15,1 0-15,0 0 0,0 0 16,0 0-16,0 0 0,-1 0 15,1 0-15,0 0 16,0 0-16,0 0 16,21 22 31,21-22-16,-21 21-31,21-21 0,21 0 0,-20 0 15,20 0-15,21 21 0,1-21 0,-1 0 16,22 0-16,21 21 0,-21-21 16,147 21-16,-126-21 0,0 0 15,21 21-15,-21-21 0,0 0 0,0 22 16,-1-22-16,1 21 0,-21-21 16,0 0-16,63 21 15,-106-21-15,22 0 0,20 21 16,-41-21-16,-22 0 0,0 0 0,0 21 15,0-21-15,0 0 16,1 0-16,-22 21 16,-22-21 171,1 0-171</inkml:trace>
  <inkml:trace contextRef="#ctx0" brushRef="#br0" timeOffset="-181505.47">14351 14351 0,'0'0'0,"0"42"0,0 1 16,0 41-16,21-41 0,-21-1 15,0 22-15,0-22 0,21 0 16,-21 1-16,21-1 0,-21 21 0,0-20 16,0 41-16,22-20 15,-22-22-15,21 1 0,-21-1 16,0-21-16,0 21 0,21 1 15,-21-1-15,21-21 0,-21 0 16,21-21 15,0-21-31,-21 0 0,0-21 16,0 21-16,22-22 0</inkml:trace>
  <inkml:trace contextRef="#ctx0" brushRef="#br0" timeOffset="-180625.86">14478 14139 0,'21'0'31,"0"0"-15,0 0-16,22 0 0,-22 0 16,21 22-16,1-22 0,62 0 15,-20 21-15,0-21 16,-1 0-16,22 0 0,21 21 0,-21-21 16,21 0-16,0 0 0,0 0 0,0 0 15,21 0-15,0 0 0,-21 0 16,22 0-16,-22 0 0,0 0 0,-22 0 15,22 0-15,-21 0 0,233 0 16,-254 0-16,-1 0 16,1 0-16,-22-21 0,1 21 15,-1 0-15,-20 0 0,-1 0 0,-21 0 16,22 0-16,-22 0 0,0 0 16,0 0-16,0 0 15,-21 21 1,0 0-16,0 0 15,0 0-15,0 22 0,0-22 0,0 21 16,0 1-16,-21 20 16,21-21-16,0 1 0,0-1 0,0 0 15,0 1-15,0-1 0,0 0 16,0 1-16,0-22 0,0 21 0,0 1 16,0-22-16,21 21 0,0 0 15,1-20-15,-22 20 0,21 0 0,0 22 16,0-43-16,0 21 0,-21-21 15,0 1-15,21-1 16,-21 0-16,0 0 0,22 0 0,-22 0 16,0 1-16,0-1 15,0 0-15,0 0 0,-22-21 16,1 21-16,0-21 0,0 21 16,0-21-16,-22 0 15,22 0-15,-21 22 0,0-22 0,-22 0 16,1 0-16,-1 0 15,-21 0-15,-20 0 0,-1 0 0,-21 0 16,0 0-16,0 0 0,-170 0 16,149 0-16,0 0 0,-21 0 15,21 0-15,21 0 0,-22 0 0,22 0 0,0 0 16,0 0-16,22 0 16,20 0-16,-21 0 0,43 0 0,-22 0 15,21 0-15,22 0 0,-21 0 0,20 0 16,22 0-16,-21 0 0,21 0 15,-1 0-15,1 0 16,0 0-16,0-22 31,0 1-15</inkml:trace>
  <inkml:trace contextRef="#ctx0" brushRef="#br0" timeOffset="-180145.46">12509 15748 0,'-42'0'0,"84"0"15,-105 0-15,42 0 0,0 0 0,-1 0 0,22-21 32,22 0-32,20 0 15,-21 21-15,21-22 0,1 1 0,20 0 16,1 0-16,20 0 0,1-22 16,21 22-16,0 0 0,0-21 0,21 21 15,0-22-15,0 22 0,0-21 16,21-1-16,-21 22 0,21-21 0,-21 0 15,0 20-15,0-20 0,-21 21 16,0 0-16,-1 0 0,-20-1 0,0 1 16,-1 0-16,-20 21 0,-22-21 15,22 21-15,-43 0 0,42 0 16,-63-21-16,-21 21 31,0 0-15,0 0-16,0 0 0,0 0 0,-1 0 15,1 0-15,0 0 16,21-21-16,-21-1 16,21 1-1,-21 21-15</inkml:trace>
  <inkml:trace contextRef="#ctx0" brushRef="#br0" timeOffset="-179821.46">14944 14796 0,'42'21'32,"-21"0"-32,0-21 0,0 0 0,22 0 15,-22 0-15,0 0 0,21 0 0,-20 0 16,20 0-16,-21 0 0,43 0 15,-43 0-15,0 0 0,0 0 16,-21 21 0,0 0-16,-21-21 15,0 21-15,-22 1 0,1-1 16,0 0-16,-1 0 0,-20 0 0,21 22 16,-22-22-16,1 0 0,20 0 0,-20 0 15,-22 22-15,43-22 16,21-21-16,-43 21 0,43-21 15,0 0-15</inkml:trace>
  <inkml:trace contextRef="#ctx0" brushRef="#br0" timeOffset="-179233.46">14626 14097 0,'-21'0'31,"0"0"-31,0 0 0,-1 0 0,1 0 16,0 21-16,0-21 0,0 21 0,-22-21 16,22 22-16,0-22 0,0 21 15,0-21-15,0 21 0,-1-21 16,22 21-16,-21-21 0,21 21 15,-21-21-15,21 21 0,0 1 0,0-1 16,0 0-16,0 0 16,0 0-16,0 22 0,0-22 0,0 21 15,0 43-15,21-43 16,0 0-16,1 43 0,-1-43 16,-21 1-16,21 41 0,0-41 15,-21-1-15,0 0 0,0 1 16,0-1-16,0-21 0,0 22 15,0-1-15,0-21 0,0 21 16,0-20-16,0-1 0,0 0 0,0 0 16,0 0-16,0 0 0,0 1 0,0-1 15,0-42 17</inkml:trace>
  <inkml:trace contextRef="#ctx0" brushRef="#br0" timeOffset="-167841.48">13102 14796 0,'0'-22'31,"-21"22"-31,0 0 16,0 0-16,-1 0 0,1 0 0,-21-21 16,0 21-16,-1 0 0,1 0 15,-22 0-15,1 0 0,-128 0 16,107 0-16,-43 0 0,-85 0 16,106 0-16,22 0 0,-1 0 15,0 0-15,22 0 0,-85 0 16,126 0-16,1 0 15,0 0-15,0 0 0,21-21 47,21 21-47,0 0 16,0-21-16,1 21 16,-1-21-16,0 21 0,0-21 15,0-1-15,0 22 0,1-21 16</inkml:trace>
  <inkml:trace contextRef="#ctx0" brushRef="#br0" timeOffset="-167408.49">11896 14457 0,'0'0'15,"0"-21"-15,21 0 16,-42 21 15,-1 0-31,1 21 16,-21-21-16,21 21 0,-22 0 15,22-21-15,-21 21 0,0 0 0,-1 1 16,1-22-16,0 21 0,-1 0 16,1-21-16,0 21 0,-1-21 0,1 0 15,21 0-15,-22 21 0,22-21 16,-21 0-16,21 0 16,21 21 15,21-21-31,0 0 15,21 0-15,-20 22 0,-1-22 16,0 21-16,21 0 0,22 0 16,-22 0-16,22 22 15,-43-1-15,21-21 0,22 21 16,-43-20-16,21-1 0,-21 0 16,0 0-16,-21 0 0,22 0 0,-1 1 15,0-1-15,-21 0 16,0 0-16,0 0 15,-21-21 1,0 0 0,-1 0-16,1 0 0,-21 0 0</inkml:trace>
  <inkml:trace contextRef="#ctx0" brushRef="#br0" timeOffset="-159357.53">4530 14965 0,'0'0'0,"0"-21"0,0 0 15,-22 21 1,22-22-16,-21 22 16,0 0 15,21 22-31,-21-1 0,21 0 16,0 0-16,0 21 0,-21-20 15,21 20-15,-21 0 0,21 1 0,-22-22 16,22 21-16,0-21 0,0 22 15,0-22-15,0 21 0,0-21 0,0 0 16,0 1-16,0 20 16,0-21-1,22-21 1,-1 0-16,-21-21 0,21 21 16,0-21-16,0 0 0,-21-1 15</inkml:trace>
  <inkml:trace contextRef="#ctx0" brushRef="#br0" timeOffset="-158917.14">4974 14944 0,'0'0'0,"21"0"0,22-21 32,-43-1-32,-22 22 15,1 0 1,0 0-16,-21 0 0,21 22 15,-1-22-15,1 21 0,0-21 0,0 21 16,0-21-16,21 21 0,-21 0 16,-1 0-16,22 1 15,0-1 1,22-21-16,-1 0 0,0 21 0,0-21 16,0 0-16,22 0 0,-22 21 15,21-21-15,-21 0 0,22 0 16,-22 0-16,0 21 0,0-21 15,0 0-15,0 21 0,1-21 0,-22 22 16,0-1-16,0 0 16,0 0-16,0 0 0,-22 0 15,1-21-15,0 22 0,0-1 16,0-21-16,0 21 0,-22-21 16,22 21-16,-21-21 0,21 0 15,-1 0-15,1 0 0,-21 0 16,21 0-16,0 0 0,-1 0 15,1-21-15,21 0 16,0 0-16,-21-1 0,21 1 16,-21 0-16</inkml:trace>
  <inkml:trace contextRef="#ctx0" brushRef="#br0" timeOffset="-158658.31">4614 14647 0,'-21'0'16,"0"0"0,0 0-16,0 0 15,42 0 32,0 0-31,0 22-16,0-22 0</inkml:trace>
  <inkml:trace contextRef="#ctx0" brushRef="#br0" timeOffset="-152889.89">5355 14774 0,'0'22'0,"21"-22"0,0 0 0,1 0 16,-1 0 0,0 0-16,0 0 0,0 0 0,0 0 15,22 0-15,-22-22 0,21 1 16,43 0-16,-43 0 0,1 0 16,41-22-16,-41 43 15,-22-21-15,0 0 0,0 0 0,0 0 16,-21 0-16,0-1 15,0 1-15,-21 0 0,0 21 16,0 0-16,0 0 0,-22 0 0,22 0 16,-21 0-16,-1 0 0,-20 21 15,21-21-15,-1 21 0,-84 43 16,106-43-16,0 0 16,0 0-16,0-21 0,21 22 0,0-1 15,0 0-15,0 0 0,0 0 16,21-21-16,0 21 0,42-21 15,-41 22-15,20-22 0,0 0 0,1 0 16,-1 0-16,0 0 0,-21 0 16,22 0-16,-22 0 0,0 0 15,0 0-15,0 0 0,-21 21 32,0 0-32,-21-21 15,-21 21-15,21 0 0,-22-21 0,22 21 16,-21 1-16,0-1 0,20 0 0,-20 0 15,21 0-15,0 0 0,0 22 16,-1-22-16,22 0 0,0 0 0,0 0 16,0 1-16,0-1 0,0 0 15,22 0-15,-1 0 0,0 0 16,0-21-16,0 22 0,0-22 0,22 0 16,-1 0-16,-21 0 0,22 0 15,-1 0-15,0 0 0,-21-22 0,22 1 16,-1 0-16,0 0 0,-20 0 15,20 0-15,0-1 0,-21-20 0,22 0 16,-22 21-16,0-1 16,-21 1-16,0 0 0,0 0 0,0 0 15,0 42 17,0 0-32,0 0 15,0 0 1,0 1-16,0-1 0,0 0 0,-21 0 15,21 21-15,0-20 0,0-1 16,0 0-16,0 0 0,0 0 16,0 0-16,0 1 15,0-44 17,0 1-32,0 0 0,21 0 15,-21 0-15,0-22 0,0 22 16,21 0-16,0 0 0,-21 0 0,22 0 15,-1-1-15,-21 1 16,21 21-16,0 0 0,0 0 0,0 0 16,1 0-16,-1 0 0,-21 21 15,21-21-15,0 22 0,-21-1 16,21 21-16,0-21 0,1 0 16,-22 1-16,21 20 0,42 0 15,-42-21-15,1 1 16,20-22-16,-21 0 0,21 0 15,-20 0-15,62 0 0,-41-22 16,-22 22-16,63-42 16,-41 21-16,-1-21 0,-21 20 0,22-20 15,-1 21-15,0-43 16,-21 22-16,1 21 0,-22 0 0,0-22 16,0 22-16,0 0 0,0 0 15,-22 0-15,1 21 0,-21 0 16,21 0-16,0 0 15,-1 21-15,1-21 0,0 21 0,-21 0 16,21 0-16,-1 22 0,1-22 0,-21 0 16,21 21-16,0-20 0,-22 41 15,22-21-15,21-20 0,0-1 16,0 0-16,0 0 0,0 0 16,21-21-16,0 0 0,1 0 15,-1 0-15,0 0 0,0 0 16,0-21-16,22 0 0,-22 21 15,0-42-15,0 20 0,0 1 0,0 0 16,1-21-16,-1 21 0,-21-1 16,0 1-16,42-42 15,-42 42-15,0-1 16,0 44 0,21-1-16,-21 0 15,21 0-15,-21 0 16,0 22-16,0-22 0,0 0 0,0 0 15,22 0-15,-22 0 0,21 22 16,-21-22-16,21-21 16,0 21-16,0 0 0,0-21 15,1 0-15,-1 0 16,0-21-16,0 0 0,21 0 16,-20 0-16,-1-1 0,21 1 15,0-21-15,-20 21 0,20-22 0,0 1 16,1-21-16,-22 20 0,0 22 15,-21-21-15,0 21 0,0-22 16,0 1-16,0 21 16,0 0-16,-21 21 0,0 0 15,-1 21 1,22 0-16,0 21 0,0-21 0,0 1 16,0 20-16,0-21 0,0 21 15,22-20-15,-22 20 0,21-21 0,-21 0 16,0 22-16,0-22 0,0 0 0,21 21 15,-21-21-15,0 1 0,0-1 16,0 0-16,21-21 16,-21-21 15,0 0-31,0-1 0,0 1 16,21-21-16,0 21 0,-21 0 15,22-22-15,-1 22 0,0 0 16,0-21-16,0 20 0,0 1 15,22 21-15,20-21 0,-42 21 16,22 0-16,-22 0 0,21 0 0,-21 21 16,22-21-16,-22 21 0,0 1 15,-21 20-15,0-21 0,0 0 0,0 0 16,0 22-16,-42-22 0,21 21 16,-1-21-16,1 22 0,-21-22 0,21 0 15,-22 21-15,22-20 0,0-22 0,-21 21 16,21 0-16,-1-21 15,1 0-15,0 0 16,21-21 0,0 0-16,0-1 15,0-20-15,0 21 0,21-21 0,0 20 16</inkml:trace>
  <inkml:trace contextRef="#ctx0" brushRef="#br0" timeOffset="-152585.33">8721 14542 0,'0'42'16,"0"-21"-16,0 0 15,0 0-15,0 22 0,0-22 0,0 21 16,0-21-16,0 22 0,0-1 0,0-21 15,0 22-15,-22-22 0,22 21 16,-21 0-16,0-20 0,21-1 0,0 42 16,0-42-16,-21 1 15,21-1-15,0 0 0,0 0 16,21-21 15,0-21-31,0 0 16,1 0-16,-22-1 0</inkml:trace>
  <inkml:trace contextRef="#ctx0" brushRef="#br0" timeOffset="-152265.53">8869 14965 0,'21'0'31,"0"0"-31,0-21 16,0 0-16,1 21 0,-1 0 0,0-22 15,0 22-15,0-21 0,0 0 16,1 21-16,-1-21 0,-21 0 16,0 0-1,-21 21 1,-1 0-16,1 0 16,0 21-16,0 0 0,0-21 15,0 21-15,-1 0 0,1 0 0,0 1 16,0-1-16,0 0 0,21 0 0,0 0 15,0 0-15,0 1 0,0-1 16,0 0-16,21 0 0,0-21 16,0 0-16,0 0 0,1 0 15,20 0-15,-21 0 0,21 0 0</inkml:trace>
  <inkml:trace contextRef="#ctx0" brushRef="#br0" timeOffset="-151698.79">9652 14774 0,'0'0'15,"-21"0"-15,0-21 0,-1 21 16,1 0-16,0 0 0,0 0 0,0 21 16,0 1-16,-1-22 15,22 21-15,-21 0 0,0 0 16,21 0-16,0 0 0,-21 1 0,0 20 15,21-21-15,-21 0 0,21 0 16,0 22-16,0-22 0,0 0 0,0 0 16,0 0-16,0 1 15,0-1-15,21-21 0,0 0 16,0 0-16,0 0 0,0 0 16,1 0-16,-1-21 0,0 21 15,0-22-15,0 1 0,0 0 0,1 0 16,-22-21-16,21 20 0,0-41 15,-21 42-15,0-22 0,0 1 16,0 21-16,0-21 0,0-1 16,0 1-16,0 0 0,0 20 0,0-20 15,0 21-15,0 0 0,0 0 16,0 42 0,0 0-16,0 21 15,0-21-15,0 22 0,0-22 0,0 21 16,0 1-16,0-1 0,0-21 0,0 21 15,-21 22-15,21-22 16,-21 1-16,21-22 0,0 21 16,0-21-16,0 0 0,0 22 15,0-22-15,0 0 0,0 0 0,21-21 32,0 0-32,0 0 15,0-21-15,0 0 16,1 0-16,-1 0 0,0-1 0,0-20 15</inkml:trace>
  <inkml:trace contextRef="#ctx0" brushRef="#br0" timeOffset="-151421.47">10118 14626 0,'0'21'16,"0"1"-16,0-1 15,0 0-15,-22 21 0,22-21 0,0 22 16,0-22-16,-21 21 0,21-21 16,-21 22-16,21-1 0,0 0 15,0-20-15,0-1 0,0 0 16,0 21-16,0-21 0,0 22 16,0-22-16,0 0 0,0 0 15,21-21-15,0 21 0,1-21 0,-1 0 16,0 0-1,0 0-15,0 0 0,0-21 0,1 0 16,-1 0-16,0 0 16</inkml:trace>
  <inkml:trace contextRef="#ctx0" brushRef="#br0" timeOffset="-151122.45">10477 14732 0,'0'0'0,"22"0"32,-1 0-32,0 0 0,0 0 15,0 21-15,0 0 0,1-21 16,-1 22-16,0-1 0,0 0 16,-21 0-16,21 21 0,-21-20 0,0-1 15,0 21-15,0-21 0,0 0 16,-21 22-16,0-1 0,0-21 0,0 22 15,-22-22-15,22 21 0,-21-21 0,21 0 16,-1 1-16,-20-1 0,21 0 16,21 0-16,-21-21 0,0 21 15</inkml:trace>
  <inkml:trace contextRef="#ctx0" brushRef="#br0" timeOffset="-150869.42">10245 15769 0,'0'0'15,"-22"0"-15,22 21 16,-21-21 15,0 0-15,21-21 0</inkml:trace>
  <inkml:trace contextRef="#ctx0" brushRef="#br0" timeOffset="-146905.46">12658 14118 0,'0'0'0,"0"21"15,0 1-15,-22-22 16,22 21-16,0 0 15,-21-21-15,21-21 47,0 0-31,21-1-16,1 1 16,-22 0-16,21 0 0,21-21 15,0 20-15,-20-20 0,20 21 16,0-21-16,22-1 0,63-41 15,-64 41-15,1 1 0,20 0 16,-20-1-16,21 1 0,126-85 16,-126 106-16,0 0 0,-1-1 15,1 1-15,21 0 0,-22 21 16,22 0-16,-21 0 0,0 0 0,-1 0 16,-20 21-16,-1 0 15,64 1-15,-84-1 0,20 0 16,-21 0-16,-20 21 0,20-20 0,0-1 15,-21 21-15,1-21 0,20 0 16,-42 22-16,21-22 0,0 0 0,-21 21 16,0-20-16,0-1 0,0 0 15,0 0-15,0 0 0,0 0 16,0 1-16,0-1 0,0 0 16,-21-21 46,0 0-62,0 0 0,0 0 16,-1 0-16,1 0 0,0 0 15</inkml:trace>
  <inkml:trace contextRef="#ctx0" brushRef="#br0" timeOffset="-146406.25">14774 13885 0,'21'22'47,"1"-1"-32,-1 0-15,0 0 16,0 0-16,0 0 0,-21 1 16,21-1-16,1-21 0,-1 21 0,0 0 15,0-21-15,0 21 0,0-21 16,1 0-16,-22 21 0,21-21 0,-21 22 15,21-22-15,0 0 16,0 0 0,0-22-1,-21 1-15,22 21 0,-22-21 16,21 0-16,0 0 0,0 0 16,-21-1-16,21 1 0,0 0 0,1 0 15,-22-21-15,21 20 16,0-20-16,0 21 0,0-21 0,-21 20 15,21-20-15,1 21 0,-22 0 16,0 0-16,0-1 16,0 44-1,0-1-15,0 0 0,0 21 16,-22-21-16,1 22 0,0-22 16,0 21-16,0-21 0,0 22 0,-22-22 15,22 21-15,0-21 0,0 1 0,0-1 16,-1 0-16,1 0 0,21 0 15,-21 0-15,0 1 0,21-1 16,-21 0-16,0 0 0,-1 0 16,22 0-16,-21 1 0</inkml:trace>
  <inkml:trace contextRef="#ctx0" brushRef="#br0" timeOffset="-143736.24">15706 14901 0,'-22'43'0,"44"-86"0,-65 107 0,22-22 16,-21-21-16,21 22 0,-1-22 15,1 21-15,0-21 0,0 1 0,0 20 16,0-42-16,-1 21 0,22 0 16,22-42 15,-1 0-31,0 0 0,21 0 0,-21-1 16,1-20-16,20 21 0,-21 0 15,21-22-15,-20 22 0,-1-21 0,21 21 16,-21-22-16,0 22 0,1 0 15,-1 21-15,-21-21 0,21 21 16,-21 21 0,0 0-16,0 0 0,0 1 15,0 20-15,0-21 0,0 0 16,0 22-16,0-22 0,0 0 0,-21 21 16,21-21-16,0 1 0,0-1 15,0 0-15,0 0 0,21-21 31,0 0-31,0 0 0,0 0 0,1-21 16,-1 0-16,21 0 0,-21-1 0,22 1 16,-22-21-16,21 21 0,-21 0 15,22-22-15,-22 22 0,0 0 0,21 0 16,-21 21-16,1 0 16,-22 21-1,0 0-15,21 0 16,-21 0-16,0 1 15,0-1-15,21 0 0,-21 0 16,0 0-16,21 0 0,0-21 16,0 0-16,1 22 0,-1-22 15,0 0-15,0 0 0,21 0 16,-20 0-16,-1-22 0,21 22 0,-21-21 16,22 0-16,-22 0 0,42-21 15,-42 20-15,22 1 0,-22 0 0,0 0 16,0 0-16,0 21 0,1 0 15,-22-21-15,21 21 16,-21 42 0,21-21-16,-21 0 15,0 0-15,0 1 0,0-1 0,21 0 16,0 0-16,0-21 0,-21 21 16,22 0-16,-1-21 0,0 0 0,21 0 15,-21 0-15,22 0 0,-22 0 0,21 0 16,1-21-16,-22 21 0,21-21 15,-21 0-15,22 21 0,-1-21 0,-21 0 16,21 21-16,-20-22 0,-1 1 16,0 21-16,0 0 0,-42 21 47,0 1-47,0-22 0,-1 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9T05:32:46.6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952 720 0,'0'-21'0,"0"-1"15,-21 1 1,21 0 0,0-21 15,0 21-31,0 42 31,0 0-31,0 0 16,0 21-16,0-20 15,0 20-15,0 64 0,0-64 16,0 22-16,-21-1 0,21-21 16,-21 22-16,21-22 15,-21 1-15,21-1 0,0 0 0,0-21 16,0 1-16,0 41 16,0-84 15,0 0-31,21 0 0,0-1 15,21-62 1,-20 41-16,-22 1 0,21 21 0,0-21 16,0-1-16,-21 22 0,21-21 15,0 21-15,1-1 16,-1 22 0,0 22-16,-21-1 0,0 0 15,21 21-15,-21-21 0,21 1 16,0 41-16,1-21 15,-1 1-15,0-22 0,-21 0 0,21 21 16,0-20-16,0-1 16,1 0-16,20 0 0,-21-21 0,0 0 15,22 0-15,20 0 16,-21 0-16,-20 0 0,62-42 16,-63 21-16,1-22 0,-1 22 15,0-21-15,-21 21 0,21-22 0,-21 1 16,0-22-16,0 22 0,0-64 15,-21 64-15,0 0 16,0-1-16,-1 1 0,1 21 0,0 0 16,-21-1-16,21 1 0,-1 21 15,1 0-15,0 0 16,0 0-16,21 21 16,0 1-16,0-1 15,42 0 1,-21-21-16,1 0 15</inkml:trace>
  <inkml:trace contextRef="#ctx0" brushRef="#br0" timeOffset="526.61">2244 445 0,'0'0'16,"-22"0"-16,1 0 0,0 0 15,0 21-15,21 0 16,0 0-16,0 0 0,0 22 16,-21-22-16,21 21 0,0 0 15,0 1-15,0 20 0,0-20 16,0 62-16,0-62 0,0-1 16,0 0-16,0 1 0,0-22 15,0 42-15,0-41 0,0-1 16,0 0-16,-21-21 0,21 21 15,0-42 1,0 0 0,0 0-16,-22-1 0,22-20 15,0 21-15,0-64 16,0 43-16,43-64 16,-1 64-16,-21-1 0,22 22 15,-1-21-15,0 21 0,1 0 0,-1-1 16,0 22-16,-21 0 0,22 0 15,-1 22-15,-21-1 0,64 63 16,-64-62-16,-21 20 16,0 0-16,0 1 0,0 41 15,0-63-15,0 22 16,-21 20-16,21-42 0,-21 1 0,21-1 16,0 0-16,-21-21 15,21-21 16,21 0-15,0-1-16</inkml:trace>
  <inkml:trace contextRef="#ctx0" brushRef="#br0" timeOffset="1351.14">3429 826 0,'0'0'0,"0"-22"16,0 1-16,0 0 16,0 0-16,0 0 0,-21 0 15,21-1-15,-21 22 16,-22-21-16,22 21 16,0 0-16,0 0 0,0 0 15,-1 21-15,1 1 0,0-22 16,-21 63-16,-1-42 0,22 22 15,0-1-15,0 0 0,0 1 16,0 41-16,21-41 0,-22-22 16,22 21-16,0-21 0,0 0 15,0 43-15,22-43 16,20-21 0,-21 0-16,21 0 15,-20 0-15,-1-21 0,42 0 16,-42 0-16,43-43 15,-43 43-15,0-21 0,0 20 0,1-20 16,-1 0-16,0-1 0,-21-41 16,0 41-16,0 1 0,0 0 15,0 21-15,0-22 16,0 64 0,0 1-1,0 20-15,-21-21 0,21 21 16,0 1-16,-21-1 0,21 22 15,0-22-15,0 0 0,0 1 0,0-22 16,0 42-16,0-20 16,0-22-16,42 21 0,-21-42 15,43 21 1,-43-21-16,0 0 0,64 0 16,-43-21-16,64-42 15,-64 41-15,-21 1 0,22-21 16,-22 0-16,21-1 0,0-63 15,-20 43-15,-1 21 0,0-22 0,0 22 16,0-1-16,0 1 16,-21 0-16,22 21 0,-22-22 0,0 22 15,0 42 1,0 0-16,0 1 16,0 20-16,-22-21 0,22 21 15,-21 22-15,0-22 0,21 22 0,0-22 16,0 0-16,-21 22 0,21-22 15,0-21-15,0 22 0,0-1 0,0-21 16,0 0-16,0 1 0,0-1 16,0 0-16,21 0 15,0-21-15,0 0 0,1 0 16,-1 0-16,0-21 16,0 0-16,0-22 15,0 22-15</inkml:trace>
  <inkml:trace contextRef="#ctx0" brushRef="#br0" timeOffset="1583.01">3810 931 0,'0'0'0,"21"0"31,21 0-31,-20 0 0,20 0 16,43-21-16,-43 21 15,0-21-15,1 21 0,-1-21 16,21 21-16,22-21 0,-64 21 16,64-21-1,-64 21-15,0 0 0,22 0 0,-22-22 16,0 22-16,0-21 0,21 21 0,-20 0 16</inkml:trace>
  <inkml:trace contextRef="#ctx0" brushRef="#br0" timeOffset="1884.25">5588 953 0,'0'0'0,"0"-22"0,0 1 16,0 42 31,0 1-47,0-1 0,0 0 15,-21 21-15,21-21 0,0 22 16,0-22-16,-21 21 0,21 1 16,0-22-16,0 0 0,0 0 15,0 0-15,0 0 16,0 1-16,21-22 15,0 0-15</inkml:trace>
  <inkml:trace contextRef="#ctx0" brushRef="#br0" timeOffset="2263.9">6329 804 0,'21'-21'0,"-42"42"0,42-63 16,-21 21-16,0 0 0,-21 21 15,0 0 1,-22 0-16,22 0 0,-21 21 0,21-21 16,-22 21-16,1 21 0,21-20 15,-22-1-15,1 42 16,42-42-16,0 1 0,0-1 16,0 0-16,21 0 0,22 0 15,-22 0-15,63 1 16,-62-22-16,83 42 15,-62-42-15,-22 21 0,0-21 16,0 21-16,-21 22 16,0-22-1,-21 0-15,0-21 0,0 21 0,-43 0 16,43-21-16,-21 0 0,21 0 16,-1 0-16,-20 21 0,0-21 15,21 0-15,-1-21 16,22 0-16,-21 21 15,21-21-15,0 0 0,0 0 0</inkml:trace>
  <inkml:trace contextRef="#ctx0" brushRef="#br0" timeOffset="2441.15">5694 593 0,'-21'0'0,"42"0"0,-64 0 0,22 0 15,0 0 1</inkml:trace>
  <inkml:trace contextRef="#ctx0" brushRef="#br0" timeOffset="2864.2">8128 402 0,'-21'0'0,"42"0"0,-42-21 15,42 21 16,0 0-31,21 0 0,1 0 16,-1-21-16,64 21 16,-43 0-16,22 0 0,-21 0 0,20 0 15,128 0 1,-149 0-16,1 0 0,-43 0 16,21 0-16,-20 0 0,-65 0 15,22 0-15,-21 21 16,-1-21-16</inkml:trace>
  <inkml:trace contextRef="#ctx0" brushRef="#br0" timeOffset="3237.07">8530 402 0,'0'0'0,"-21"0"16,21 21 0,0 1-1,0-1-15,0 0 0,0 0 0,0 0 16,0 0-16,21 22 0,0 63 15,-21-43 1,21-21-16,-21 64 0,0-63 16,0 62-16,0-41 15,-21-22-15,-21 43 0,21-43 16,0 1-16,-1-22 0,1 21 16,0-21-16,21 0 0,-42 1 15,21-22-15,-1 21 0,1-21 16,0 0-16,-64-21 15,64-1-15,-21 1 0,21 0 16,0 0-16,-22-21 0,1-1 16,21 1-16,0 0 15,21 20-15,0 1 0,0 0 0,0-42 16,21 41-16,0 1 16,0 21-16,0 0 15,0-21-15,1 21 0,-1 0 0,0 0 0,0 0 16</inkml:trace>
  <inkml:trace contextRef="#ctx0" brushRef="#br0" timeOffset="3748.26">9419 804 0,'0'-21'0,"0"42"0,0-63 0,-21 21 15,0 21-15,-22 0 16,22 0-16,0 0 0,-64 0 16,64 21-16,-42 21 15,20 1-15,22-1 0,-42 43 16,42-43-16,-1 0 16,1 1-16,21-1 0,0 0 0,0 22 15,0-43-15,21 0 16,1 0-16,-1 1 0,0-22 15,0 0-15,43 0 0,-43 0 16,42-22 0,-42 1-16,22-21 15,-22 21-15,0 0 0,-21-22 16,21-20-16,-21-64 16,21 84-16,-21-20 15,0 42-15,0 0 16,0 42-1,0 0-15,0 21 16,0-21-16,0 22 0,0-1 16,0-21-16,0 22 0,0-1 0,22 43 15,-22-43-15,0-21 16,21 0-16,0-21 0,-21 21 16,42 1-16,-21-22 15,1 0-15,-1 0 0,0 0 16,21-22-16</inkml:trace>
  <inkml:trace contextRef="#ctx0" brushRef="#br0" timeOffset="3962.13">9673 910 0,'0'-42'0,"0"84"0,0-105 0,0 42 16,0-1-16,0 1 0,0 42 31,0 1-31,0 20 16,21-21-16,-21 21 0,0-20 15,0 20-15,21 0 0,1 22 16,-22-22-16,0-21 0,42 64 16,-42-43-1,0-21-15,21-21 16,0 0-16,22 0 16</inkml:trace>
  <inkml:trace contextRef="#ctx0" brushRef="#br0" timeOffset="4212.99">10287 804 0,'0'0'0,"0"-21"15,-21 21 1,0 0-16,-1 0 0,1 21 16,0 1-16,0-1 0,-21 0 0,20 21 15,1 1-15,-21-22 0,-22 63 16,43-41-16,0-1 0,-21-21 15,21 22-15,-1-22 0,-20 42 16,21-42-16,21 1 0,-21-22 16,21 21-16,0 0 0,21-21 15,0 0-15,0 0 16,22 0-16,-1-21 0,0 0 16</inkml:trace>
  <inkml:trace contextRef="#ctx0" brushRef="#br0" timeOffset="4706.24">10668 953 0,'0'-22'0,"0"44"0,0-65 16,0 22-16,0-21 15,0 21-15,0-1 0,-21 1 16,0 21-16,-1-21 16,1 21-16,0 0 0,-21 0 15,42 21-15,-21-21 0,-1 21 16,1 22-16,0-22 0,-42 64 15,41-43-15,22 0 0,-42 43 16,42-43-16,-21-21 0,21 43 16,0-43-16,0 21 15,0-20-15,21-22 16,-21 21-16,21-21 0,22 0 16,-22 0-16,0-21 15,0 21-15,0-22 0,0 1 0,1 0 0,-1-21 16,0-1-1,0 22-15,0-63 0,0 41 16,-21-41-16,0 62 16,22-20-16,-22 21 0,0 0 0,0 42 31,0 21-31,0-21 16,0 22-16,0-22 0,0 21 15,-22 1-15,22-1 0,0 21 16,0-20-16,0-22 0,0 0 15,0 0-15,0 0 0,22 22 16,-1-22-16,0-21 0,0 0 31,0 0-31,0 0 0,85-106 32</inkml:trace>
  <inkml:trace contextRef="#ctx0" brushRef="#br0" timeOffset="5434.02">11663 656 0,'0'0'0,"21"-21"32,-21 0-32,21 0 15,0 0-15,0-1 0,-21 1 16,22 21-16,-1-21 0,-21 0 16,21 0-16,-21 0 0,21-1 15,-21 1-15,0 0 0,0-21 16,0 21-16,-21 21 0,-21 0 15,20-22-15,-20 22 0,-85 22 16,85-1-16,-1 0 16,1-21-16,0 42 0,21-21 15,-22 1-15,22-1 0,21 0 0,0 64 16,0-43 0,0-21-16,0 0 0,21 22 0,64 41 15,-43-41 1,22 20-16,-22-21 0,43 64 15,-64-85-15,0 1 16,-21 20-16,0-21 0,-21 21 16,-21-20-16,20-1 15,1-21-15,-21 0 0,0 0 16,-85 0 0,84 0-16,1-21 0,21-1 15,-22 1-15,22 0 0,-21 0 16,21 0-16,21 0 0,-21-1 15,21 1-15,0 0 0,0 0 16,21 21-16,0-21 16,21 21-16,-21 0 0,22 0 0,41-21 15,-41 21-15</inkml:trace>
  <inkml:trace contextRef="#ctx0" brushRef="#br0" timeOffset="6180.45">12319 699 0,'0'-22'0,"0"44"0,0-65 16,0 22-16,0 0 15,-21 21-15,0 0 16,-1 0-16,1 0 16,0 21-16,0 0 0,-43 0 15,43 22-15,0-22 0,-42 64 16,63-64-16,-22 21 0,1 43 15,21-64-15,0 21 0,0-21 16,0 22-16,0-22 0,21 21 16,1-21-16,-1 1 0,0-1 15,21-21-15,-21 0 0,22 0 16,20 0-16,-20 0 0,41 0 16,-41 0-1,-1-21-15,43-22 0,-64 22 0,42-42 16,-20 41-1,-22-20-15,0 21 0,-21-21 0,0 20 16,0-20-16,0 21 0,0 0 16,0 0-16,-21-1 0,0 22 15,-1 0-15,1 0 0,0 0 16,0 0-16,-21 64 16,42-43-16,0 0 0,0 0 15,0 1-15,21 41 16,0-42-16,-21 0 0,21 1 0,0-1 15,-21 0-15,21 21 16,1-21-16,-1 1 0,-21-1 16,21-21-16,21 0 15,-42 21-15,21-21 0,22 0 16,-22 0-16,21-21 16,-21 0-16,1 21 15,41-43-15,-42 22 0,22 0 16,-22-21-16,0 20 0,0-20 15,0 21-15,-21-43 0,21 43 16,-21-21-16,0 21 16,0 0-16,0 42 15,0 0 1,-21 21-16,21-21 0,-21 22 0,21-22 16,0 0-16,-21 43 15,21-43-15,-21 21 0,21-21 16,0 0-16,0 22 15,0-64 32,21-1-47,0 1 0</inkml:trace>
  <inkml:trace contextRef="#ctx0" brushRef="#br0" timeOffset="6357.12">13229 699 0,'0'0'0,"0"-22"0,-21 1 16,0 21 0,21 21 31,21-21-47,0 22 0,0-1 15,0-21-15,1 0 0</inkml:trace>
  <inkml:trace contextRef="#ctx0" brushRef="#br0" timeOffset="6686.23">13610 762 0,'0'0'0,"0"21"0,-21 0 16,0 1-1,21 20-15,0-21 0,0 21 0,0-20 16,0 20-16,0 0 0,0 1 15,0 20-15,0-21 0,0 22 0,0-1 16,-21 64-16,-1-42 16,22 0-16,-21-1 0,0 1 0,0 0 15,0-1-15,-43 86 16,43-107-16,-21 22 0,21-22 16,-22 1-16,22-1 0,-42 64 15,41-84-15,1-22 16,21-42-1,0 0-15,21-1 0,1 1 16,-1-21-16,21 0 0,22-64 16,-43 63-16,21-20 0,-21-1 15,22-20-15,-22-1 0</inkml:trace>
  <inkml:trace contextRef="#ctx0" brushRef="#br0" timeOffset="6967.07">13547 1334 0,'0'-64'0,"0"-21"0,0 234 0,0-361 16,0 148-16,0 22 0,0-21 15,0 20-15,0 1 0,0 0 16,0-1-16,42-20 16,-21 42-16,0-1 15,0 22-15,1 0 0,20 0 16,-21 22-16,0-1 0,0 0 16,1 21-16,-1-21 0,0 22 0,-21-1 15,21 43-15,-21-64 0,0 21 16,-21 1-16,0-22 0,0 21 15,-1-21-15,-20 0 0,21 1 0,0-1 16,-22-21-16,22 21 0,0-21 16,0 0-16,0 0 0,21-21 31,0 0-31,21-1 16,0 1-16,0 0 0,0 0 0</inkml:trace>
  <inkml:trace contextRef="#ctx0" brushRef="#br0" timeOffset="7217.85">14330 508 0,'0'0'0,"0"-21"15,0 42 17,-21 0-32,-1 0 15,22 1-15,-21 20 0,0 0 16,0 1-16,21-1 0,-21 0 0,0 22 15,21-22-15,-22 0 0,22 1 16,-21 41-16,0-62 0,21 41 16,0-42-16,0 22 15,21-43 1,0 0-16,1 0 0,-1 0 16,21-43-16,-21 22 0</inkml:trace>
  <inkml:trace contextRef="#ctx0" brushRef="#br0" timeOffset="7387.07">14139 783 0,'0'0'0,"-21"0"0,0 0 31,42 0 0,0 0-31,0 0 0,1 0 0,20 0 16,-21 0-16,21-21 0,-20 21 15,20-21-15,-21 21 0</inkml:trace>
  <inkml:trace contextRef="#ctx0" brushRef="#br0" timeOffset="9795.93">15134 677 0,'-21'0'16,"42"0"-16,-63 0 0,21 0 15,42 0 32,0 0-47,21 0 0,-21-21 0,22 21 16,20-21-16,-20 21 0,41-21 15,-41 0-15,41 0 16,-63-1-16,22 1 0,-22 21 16,-21-21-16,0 0 0,0 0 0,0 0 15,-21 21-15,0-22 0,-1 1 16,-62 21-16,41 0 0,-62 0 15,62 0-15,1 21 16,-22 1-16,22-1 0,21 0 0,-21 21 16,20-21-16,1 1 0,0 20 15,21 43 1,0-64-16,0 0 0,21 21 0,0-21 16,1-21-16,41 43 15,-42-22-15,22-21 0,41 0 16,-63 0-16,22 0 0,-22 0 15,0 0-15,0 0 0,-42 21 32,0-21-32,-21 21 0,20-21 0,-20 21 15,-21 1-15,20-1 0,-41 21 16,41-21-16,1 22 0,-22-1 16,43 0-16,0-21 15,0 1-15,21-1 0,0 0 0,21 21 16,0-42-1,0 21-15,22-21 0,-22 0 16,21 0-16,43 0 0,-43 0 16,43-42-16,-22 21 15,-20 0-15,-1 21 0,0-21 0,1-22 16,-22 22-16,21-21 16,-21 21-16,22-22 0,20-20 15,-42 20-15,1 1 0,-1 21 0,0 0 16,0 0-16,0-1 0,22 22 15,-22 22 1,-21-1-16,0 21 0,0-21 16,0 22-16,0-22 0,0 21 15,-21 0-15,21-20 0,0 41 16,-22-21-16,22-20 0,-21-1 16,0 21-16,21-21 0,0-42 46,21 0-30,0 0-16,-21 0 0,22-1 0,-1-20 16,0 21-16,0-21 0,0-1 15,-21 1-15,43-43 16,-1 43-16,-21 21 0,-21 0 0,21-22 16,0 43-16,-21-21 0,0 42 31,0 0-31,-21 1 15,0-1-15,0 21 0,21 0 0,-21 1 16,0-22-16,21 21 0,-22 1 16,22-22-16,0 21 0,0 43 15,0-64-15,0 0 0,22 0 16,-1-21-16,0 21 0,0-21 16,0 0-16,22 0 0,-1 0 15,21 0-15,-20 0 16,41-21-16,-41 21 0,-1-21 15,22-21-15,-22-1 0,-21 22 16,21-42-16,-20 20 16,-1 22-16,0-42 0,-21 20 15,0 22-15,0 0 0,-21 21 16,0 0-16,-1 0 16,1 0-16,0 42 15,0-20-15,-21-1 0,-1 42 16,43-20-16,-21-22 0,21 21 15,0-21-15,0 22 0,0 20 16,0-42-16,42 22 16,-20-43-16,-1 0 0,21 21 15,-21-21-15,0 0 0,22 0 16,-22 0-16,0-21 0,21-1 16,1 1-16,-22 0 0,0 0 15,0 0-15,0-22 0,1 22 16,-1-21-16,0 0 0,0-1 15,0 1-15,0 21 0,1-22 16,-22 22-16,21-21 0,0 42 16,-21 21-1,0 0-15,0 0 16,0 1-16,0 20 16,-21-21-16,21 0 0,0 0 15,0-42 32,0 0-47,0 0 0,0 0 16,0 0-16,0-1 15,0 1-15,0 0 0,0 0 16,-21 21 0,-1 0-16,1 21 15,21 0-15,-21 0 16,0 1-16,0-1 0,0 21 0,21-21 15,-22 43-15,22-22 16,-21-21-16,21 22 0,0-22 0,0 0 16,0 0-16,0 0 0,0 0 15,21 1-15,22-1 0,-22-21 16,0 21-16,0-21 0,0 0 16,64 0-1,-64 0-15,22-21 0,-22 0 0,21-1 16,-21 22-16,85-84 15,-85 63-15,0-1 0,43-41 16,-64 21-16,42-22 16,-42 43-1,-21 42 1,0 0 0,0 0-16,21 1 0,0-1 15,-21 0-15,21 0 0,-22 0 0,22 0 16,0 22-16,0-22 15,0 0-15,0 0 0,22-21 16,-1 0-16,0 0 0,0 0 16,0 0-16,0 0 15,1 0-15,20-21 0,-21 0 16,0 21-16,22-42 16,-22 20-16,-21-20 0,42-21 15,-42 41-15,0-20 0,0 0 16,21 21-16,-21-1 0,21-20 15,-21 21-15,0 42 16,0 0 0,-21 22-16,21-22 0,-21 0 15,21 21-15,0-21 0,0 22 16,-21-1-16,21 0 0,0-20 16,0-1-16,0 0 0,0 0 15,0 0-15,21-21 0,0 0 16,0 0-16,22 0 15,-22 0-15,0 0 0,0 0 0,0-21 16,1 0-16,-1 0 0,0 0 16,0-1-16,0-20 0,0 21 15,1-43-15,-1 22 0,0-21 0,0 20 16,0-20-16,0-1 0,1 22 16,-1-22-16,0 22 0,-21 0 0,0-1 15,0 22-15,0-42 16,0 84-1,-21 0-15,0 0 0,-1 0 16,1 22-16,0-1 0,21 0 0,-21 1 16,0-1-16,21 0 15,-21 22-15,21-22 0,0 1 0,0-1 16,0 0-16,0 1 0,0-1 16,0 21-16,0-41 0,0-1 15,0 0-15,0 0 16,21-21 15,0-21-31,0 21 0,0-21 16,0 0-16,22-1 0</inkml:trace>
  <inkml:trace contextRef="#ctx0" brushRef="#br0" timeOffset="10161.71">18542 910 0,'-42'21'31,"20"1"-31,1-1 0,0 0 16,0 0-16,-43 43 16,43-43-16,0 21 0,21-21 15,-21 0-15,21 1 0,-21 20 16,21-21 0,0 0-16,0 0 0,21-21 15,21 0-15,1 0 16,-22 0-16,0 0 0,21 0 0,-21 0 15,22 0-15,-22-21 0,21 0 16,-21 0-16,1 0 0,-1 0 0,0-1 16,0-20-16,0 21 0,-21-21 15,21-1-15,-21 22 0,0-21 0,0 21 16,0-22-16,0 22 16,-21 0-16,0 21 0,-21 0 15,21 0-15,-1 0 0,1 0 16,0 21-16,-21 0 0,-1 0 15,22-21-15,0 0 0,21 22 16,-21-22-16</inkml:trace>
  <inkml:trace contextRef="#ctx0" brushRef="#br0" timeOffset="10387.59">17907 826 0,'-21'-22'0,"42"44"0,-21-44 31,21 22-31,0 0 16,0 0-16,1-21 0,-1 21 16,0 0-16,42 0 15,-20 0-15,-22 0 0,0 0 16,0 0-16,0 0 0,1 0 0,-1 0 15,0 0-15,0 0 0</inkml:trace>
  <inkml:trace contextRef="#ctx0" brushRef="#br0" timeOffset="10849.11">18775 953 0,'0'-22'16,"0"1"-16,0 0 16,0 0-16,0 0 0,0 0 15,0-1-15,0 1 16,21 0-16,0 21 0,0 0 0,0 0 16,1-21-16,-1 21 0,0 0 15,0 0-15,21 0 0,-20 21 16,-1 0-16,0 0 0,0 1 0,0-1 15,-21 0-15,21 85 16,1-85-16,-22 0 0,0 43 16,0-43-16,0 21 15,0-21-15,0 0 0,-22-21 16,22 22-16,0-44 31,0 1-15,0 0-16,0 0 15,0 0-15,0 0 0,0-1 16,0 1-16,22 0 0,-22 0 16,21 0-16,0 0 0,-21-1 0,21 1 15,21-21 1,-20 21-16,20 0 0,0-22 16,1 43-16,-1-21 0,0 0 15,22 21-15</inkml:trace>
  <inkml:trace contextRef="#ctx0" brushRef="#br0" timeOffset="11244.92">20235 889 0,'-21'0'0,"0"0"15,-21-42 1,42 21-16,-22-1 0,22 1 15,0 0-15,0 0 0,0 0 16,0 0-16,0-1 0,0 1 16,0 0-16,64-21 0,-43 21 15,43-1-15,-22 22 16,0-21-16,22 21 16,-22 0-16,-21 0 0,22 21 15,-22 1-15,-21-1 0,0 0 16,0 21-16,0-21 0,-43 43 15,22-22-15,0 1 0,-42 41 16,41-63-16,-41 64 16,42-64-16,-43 64 15,64-64-15,-21 0 16,21 0-16,-21-21 0,21 22 16,0-1-1,0 0 1</inkml:trace>
  <inkml:trace contextRef="#ctx0" brushRef="#br0" timeOffset="11529.45">20129 1524 0,'-21'0'0,"42"0"0,-42 21 0,42-21 46,1-21-14,-22 0-32,0 0 0,-22 21 47,1 0-32,0 0 32,0 0-47,0 0 0</inkml:trace>
  <inkml:trace contextRef="#ctx0" brushRef="#br0" timeOffset="12568.61">847 2307 0,'0'0'16,"-22"0"-16,-20 0 0,21 0 0,21 21 16,-21-21-16,42 22 15,0-22 1,0 0-16,22 0 0,-1 0 16,21 0-16,1 0 0,-1 0 15,1 0-15,21-22 0,-1 22 16,128-21-16,-149 21 15,-20-21-15,-1 21 0,0 0 16,1 0-16,-64 0 31,-1 0-31,-20 0 0,21 0 16</inkml:trace>
  <inkml:trace contextRef="#ctx0" brushRef="#br0" timeOffset="12934.4">1376 2286 0,'-21'0'0,"42"0"0,-64 21 0,22-21 0,21 21 16,-21-21-16,0 22 0,21-1 16,0 0-16,0 0 15,0 0-15,0 0 0,0 1 0,0 20 16,0 0-16,0 1 0,21 41 16,0-41-16,0 105 15,-21-106-15,0 0 16,0 1-16,0-1 0,0 0 15,0 22-15,-21-22 16,-21 1-16,21-22 16,0 0-16,-22 0 0,22-21 15,-21 0-15,21 0 0,-22 0 0,1 0 16,21 0-16,-43-42 16,22 21-16,21-1 0,-22-20 15,22 21-15,-21-21 16,21 20-16,21 1 0,0 0 15,0 0-15,0 0 16,21 21-16,21 0 16,-21-21-16,1-1 0,20 22 0,-21 0 15,21 0-15</inkml:trace>
  <inkml:trace contextRef="#ctx0" brushRef="#br0" timeOffset="13461.39">1947 2900 0,'21'-21'16,"-42"42"-16,42-63 0,-21 20 15,0 1-15,0 0 0,0 0 0,-21 0 16,0 0-16,0-1 16,0 22-16,-22 0 0,22 0 15,-21 0-15,-22 0 16,22 0-16,21 22 0,-21-1 0,20 0 15,1 21-15,-63 64 16,62-85-16,22 64 16,0-43-16,0 64 15,0-85-15,22 0 16,20 22-16,-21-43 0,0 21 0,22-21 16,-22 0-16,63 0 15,-62-21-15,20 0 0,-21-1 16,43-41-16,-22 42 0,-21-22 15,0 22-15,0-21 0,1 21 16,-22-22-16,0 1 0,0 21 16,0-21-16,0 20 0,0-20 15,0 21-15,0 0 0,0 42 32,-22 0-32,22 0 0,-21 0 0,21 1 15,0 20-15,0 21 16,0-41-16,0 62 15,0-41-15,0-22 0,21 0 16,1 0-16,-22 0 0,42 0 16,-21-21-16,0 0 15,22 0-15,-22-21 0,0 21 16,0-21-16,0 0 0,0 0 0,1 0 16</inkml:trace>
  <inkml:trace contextRef="#ctx0" brushRef="#br0" timeOffset="13660.27">2328 2836 0,'0'-42'0,"0"84"0,0-105 0,0 42 0,0 0 16,0-1-16,0 1 0,0 42 31,0 22-31,0-22 0,0 0 16,0 21-16,0-20 0,0 20 0,0-21 16,0 21-16,21-20 0,-21-1 15,0 21-15,0-21 0,0 0 16,0 1-16,22-1 0,-22 0 15,21-21-15,0 0 0,0 0 16,0 0-16,0 0 16</inkml:trace>
  <inkml:trace contextRef="#ctx0" brushRef="#br0" timeOffset="13863.83">2773 2752 0,'0'-21'0,"0"42"0,-21-21 31,-1 21-31,-20 0 16,21 0-16,0 0 0,-22 1 16,22-1-16,-21 0 0,21 21 15,0-21-15,-1 1 0,1-1 0,0 0 16,21 0-16,-21 21 16,21-20-16,21-22 15,0 0-15,0 0 0,1 0 16</inkml:trace>
  <inkml:trace contextRef="#ctx0" brushRef="#br0" timeOffset="14302.12">3133 2836 0,'0'0'16,"0"-21"-16,0 0 0,0 0 0,0 0 16,0 0-16,0-1 0,-22 22 15,1 0-15,0 0 0,-21 0 16,-1 22-1,22-1-15,0 0 0,0 0 0,-21 0 16,20 22-16,1-22 0,0 21 16,21-21-16,-21 64 0,21-64 15,0 0-15,0 0 0,0 1 16,0-1-16,21 0 16,0-21-16,0 0 0,1 0 15,20 0-15,-21 0 0,43-64 16,-43 43-16,0 0 0,0 0 15,0 0-15,22-64 16,-43 64-16,0-21 0,0 20 16,0 1-16,0 0 0,0 0 15,0 42 1,0 0-16,0 0 16,-22 1-16,22-1 0,0 21 0,0-21 15,0 22-15,0-22 0,0 21 16,0-21-16,0 22 0,0-22 0,0 0 15,0 0-15,22-21 16,-1 0-16,21 0 0,0 0 16,1 0-16,-22-21 0,21 21 15,1-21-15</inkml:trace>
  <inkml:trace contextRef="#ctx0" brushRef="#br0" timeOffset="14910.16">3873 2625 0,'43'-64'32,"-22"43"-32,0-21 0,0 21 0,0-22 15,22 22-15,-1-42 0,-42 20 16,21 22-16,-21-21 0,0 21 16,0-1-16,0 1 15,-21 21-15,0 0 0,0 0 16,-22 0-16,1 0 0,0 21 0,-1 1 15,1-1-15,-85 63 16,85-41-16,21-22 0,-1 21 16,1 1-16,21-1 0,0 43 15,0-64-15,21 21 0,1 0 16,20-20-16,0 20 0,-21-21 16,64 43-16,-64-22 0,22-21 15,-22 0-15,0 0 0,0 22 16,0-1-16,-21-21 15,0 0-15,0 1 0,0-1 0,-21-21 16,0 21-16,0 0 0,-22-21 0,1 0 16,-43 21-16,43-21 15,-106-21 1,106 21-16,-1-21 0,22 0 16,-21 21-16,21-21 0,-1-1 15,22 1-15,0 0 0,0 0 16,0 0-16,22 0 0,20-1 15,-21 22-15,21-21 0,-20 0 16,20 21-16,0-21 0</inkml:trace>
  <inkml:trace contextRef="#ctx0" brushRef="#br0" timeOffset="15616.22">4318 2582 0,'0'0'0,"0"-21"15,-21 21-15,0 0 0,-1 0 16,1 0-16,0 0 16,0 0-16,0 21 0,21 1 15,-21 20-15,-1 0 16,22 1-16,-42 20 16,42-21-16,0-20 0,0 20 15,0 0-15,0-21 0,0 43 16,0-43-16,0 0 0,0 22 15,21-43-15,0 21 0,1 0 0,41-21 16,-42 0-16,85 0 16,-64-21-16,1 21 0,20-21 15,-20-1-15,20 1 0,-21 0 0,1 0 16,-1 0-16,0 0 0,-20-1 16,-1-20-16,0 21 0,-21 0 0,0-22 15,0 22-15,0-21 16,-21 0-16,0 42 0,-22-22 15,22 22-15,0 0 0,0 0 0,-22 0 16,22 0-16,0 22 16,21-1-16,0 0 0,0 0 15,0 0-15,0 0 0,21 1 16,-21-1-16,43 21 16,-22-21-16,0 0 0,0 1 0,0-1 15,-21 0-15,21 21 16,1-21-16,-1 1 0,0-1 15,0-21-15,21 0 16,1 0-16,-22 0 0,0 0 16,21-21-16,-20 21 0,41-43 15,-21 22-15,-20 0 0,-1 0 16,0 0-16,0-1 0,-21-20 0,21-21 16,-21 41-16,0 1 15,0 0-15,0 0 0,0 0 0,-21 21 16,21 21-1,-21 0-15,0 0 16,0 0-16,21 1 0,0-1 0,-22 0 16,1 42-16,0-41 15,21-1-15,0 0 0,0 0 16,0 0 0,21-21-1,0-21-15</inkml:trace>
  <inkml:trace contextRef="#ctx0" brushRef="#br0" timeOffset="15794.22">5270 2561 0,'0'0'0,"0"-21"0,-21 0 16,0 0-16,0 21 15,21 21 16,0 0-31,0 0 16,21 0-16,0-21 0,0 22 16,1-22-16,-1 0 0</inkml:trace>
  <inkml:trace contextRef="#ctx0" brushRef="#br0" timeOffset="16179.24">5651 2646 0,'-84'0'16,"84"21"-1,-21 0-15,21 0 16,0 1-16,-22 20 0,22 0 16,0 1-16,0-1 0,-21 0 15,21 1-15,-21-1 0,0 21 16,0 1-16,0 21 0,21-22 15,-22 22-15,1-1 0,-21 86 16,0-1-16,20-84 16,22-1-16,-21 1 0,0 0 0,21-22 15,-21 128-15,21-149 16,-21 0-16,21 1 0,-21-1 16,21-21-16,0 0 0,0 1 15,-22-22-15,22-22 16,0 1-1,0 0-15,22-21 0,-1 21 0,0-22 16,0 1-16,-21-22 0,42-41 16,-20 20-16,-1 21 15,0 1-15</inkml:trace>
  <inkml:trace contextRef="#ctx0" brushRef="#br0" timeOffset="16473.07">5482 2858 0,'0'-22'0,"0"44"0,0-65 0,0 22 16,0 0-16,0 0 0,21 0 0,0-1 16,1 22-16,-1-21 0,21 21 15,-21 0-15,22 0 0,-1 0 16,0 0-16,22 0 0,-22 21 16,-21 1-16,0 41 15,-21-42-15,0 22 0,-21 20 16,0-42-16,-21 22 0,21-22 15,-22 21-15,1-21 0,-85 43 16,85-43-16,-22 0 16,43-21-16,-21 21 15,63-42 17,0 0-32,0 0 0,21 0 15,-20-1-15</inkml:trace>
  <inkml:trace contextRef="#ctx0" brushRef="#br0" timeOffset="16745">6350 2455 0,'0'-21'0,"0"42"0,0-63 16,0 21-16,-21 21 16,0 0-1,-1 21-15,22 0 0,-21 0 16,0 1-16,21 20 0,0 0 15,-21 1-15,0-1 0,0 21 0,21-20 16,0-1-16,-43 85 16,43-85-16,0 1 0,0-22 15,0 21-15,0-21 0,0 1 16,21 20-16,1-42 0,62 0 16,-63 0-1,22-21-15,-1 0 0,-21-1 16,0 1-16,1 0 0</inkml:trace>
  <inkml:trace contextRef="#ctx0" brushRef="#br0" timeOffset="16930.37">6138 2731 0,'-21'0'0,"42"0"0,-63 0 0,21 0 15,21 21 1,21-21-1,0 0-15,0 0 0,22 0 0,-22 0 16,21 0-16,64-21 16,-64 21-16,1-22 0,20 1 15</inkml:trace>
  <inkml:trace contextRef="#ctx0" brushRef="#br0" timeOffset="19844.57">7091 2582 0,'0'0'15,"-43"0"1,22 0-1,42 0 17,1 0-32,-1-21 0,0 21 15,0-21-15,21 21 0,-20-21 16,-1 0-16,21 0 0,-21-1 16,22 1-16,-22 0 0,0 0 15,0 0-15,0 0 0,-21-22 16,0 22-16,0 0 0,-21 0 15,0 21-15,-43 0 16,22 0-16,0 0 0,-1 0 0,1 0 16,21 21-16,-21 0 0,-22 21 15,22-20-15,21-1 0,21 0 16,0 21-16,0 43 16,0-64-16,21 0 15,0 0-15,0 1 0,0-1 16,43 0-16,-22 0 0,-21-21 15,22 0-15,-1 0 0,-21 0 16,43 0-16,-22 0 0,-21 0 16,0-21-16,-42 21 31,0 0-31,0 0 0,-22 0 16,22 0-16,-21 21 15,0-21-15,20 21 0,-41 43 16,21-43-16,-22 85 15,64-85-15,0 21 0,0 22 16,0-43-16,0 0 0,0 0 16,0 0-16,64 22 15,-43-43-15,0 0 0,0 0 16,0 0-16,0 0 0,1 0 16,-1-21-16,21 21 0,-21-22 0,0 1 15,1 0-15,-1 0 0,0 0 16,42-43-16,-41 43 0,-1 0 15,21-21-15,-21 20 0,22-20 16,41-21-16,-63 41 16,22 1-16,-22 0 0,21 21 0,-21 0 15,1 0-15,-1 0 0,0 0 16,0 0-16,-21 64 16,0-43-16,0 0 0,0 0 0,0 21 15,-21-20-15,0-1 0,-22 42 16,22-42-16,0 1 0,0-1 0,0-21 15,21 21-15,0-42 47,21 0-47,0-1 16,0 1-16,22-21 0,-22 21 16,0-22-16,0 22 0,0-21 15,22 21-15,-22-22 0,0 22 0,0 0 16,21-21-16,-20 42 15,-44 0 1,1 21 0,0 0-16,0 0 0,0 0 0,0 1 15,21 20-15,-22-21 0,1 21 16,0-20-16,0 41 0,21-42 16,0 22-16,0-1 15,0-21-15,21 0 0,0 0 16,0 1-16,1-22 0,62 21 15,-41-21-15,-22 0 16,21 0-16,0-21 0,1 21 0,20-43 16,-20 22-16,-1 0 0,0 0 15,-21 0-15,1-22 0,-1 22 16,0 0-16,0-21 0,-21 20 0,0-20 16,0 21-16,0 0 0,0 0 15,0-1-15,0 1 0,-21 21 0,0 0 16,0 0-16,-1 21 15,1 1-15,0-1 0,0 0 0,0 0 16,21 43-16,0-22 0,0-21 16,0 21-16,0-20 15,0 62-15,0-41 16,0-22-16,21-21 0,0 21 0,0 0 16,22-21-1,-22 0-15,21 0 0,-21 0 0,43-21 16,20-21-1,-62 20-15,-1 1 0,0 0 16,0 0-16,43-21 0,-43-1 16,0 22-16,0 0 0,0-21 15,0 20-15,22-20 0,-22 42 16,0-21-16,0 21 0,0 0 16,1 0-16,-22 21 15,0 0-15,0 0 16,0 1-16,0-1 15,0 0 1,21-21 0,-21-21-1,0 0 1,0-1-16,0 1 16,0 0-16,0 0 0,0 0 15,0 0-15,-21 21 16,21-22-16,-22 22 0,1 0 15,0 0-15,0 0 16,21 22-16,-21-22 0,0 21 0,-22 42 16,43-42-16,-21 1 15,0-1-15,21 21 0,0-21 0,-21 43 16,21-43-16,0 0 0,0 0 16,0 0-16,0 1 0,0 20 15,21-21-15,0-21 0,0 21 0,0 0 16,22-21-16,-22 0 15,0 0-15,0 0 0,22 0 0,41-21 16,-63 0 0,1 0-16,20 0 0,-21 0 15,21-1-15,-20 1 0,-1-21 0,21-22 16,-21 43-16,-21-21 16,21 21-16,-21-22 0,22 1 15,-22 21-15,0 0 0,-22 42 31,1-21-31,21 21 0,-21 0 16,21 0-16,0 22 0,-21-1 16,21-21-16,0 43 15,0-43-15,0 0 0,0 21 16,0-20-16,42-1 16,-21-21-16,1 0 15,20 0-15,-21 0 0,43 0 16,-43-21-16,21-1 15,0-20-15,-20 21 0,-1 0 16,0 0-16,21-43 16,-42 43-16,0-43 0,21 22 15,-21 21-15,0 0 0,0 0 16,0-1-16,-21 22 16,21 22-16,-21 20 15,21-21-15,-21 0 16,21 0-16,0 1 0,0 20 15,0-21-15,0 0 0,0 0 16,0 22-16,21-22 0,0-21 0,0 42 16,1-21-16,62-21 15,-63 0-15,1 0 16,20 0-16,-21 0 0,0-21 0,43 0 16,-43 0-16,0 0 0,0 0 15,22-43-15,-22 22 16,21-43-16,-21 22 15,0 20-15,1-20 0,-22 20 16,21-20-16,-21 21 0,21-43 0,-21 43 16,0 20-16,0 1 0,0 0 15,0 0-15,-21 21 16,0 42 0,-1-21-16,1 1 0,21 20 15,0 0-15,-21 1 0,-21 62 16,42-62-16,0 20 0,0-20 0,-21-1 15,21 0-15,0 43 16,0-64-16,0 21 0,0 1 16,21-22-16,-21 0 0,21 0 15,0-21-15,21 0 0,-20 0 16,-1 0-16,0 0 0,21 0 0,-21-21 16,1 0-16,-1 21 15,21-42-15,-21 20 0,0 1 16,1 0-16,-1-21 0,0 21 0,-21-1 15,0 1-15,0 0 0,0 0 16,0 0-16,0 0 0,0 42 31,0 0-31,-21 0 16,21 0-16,-21 22 0,-1-22 16,22 21-16,0-21 15,0 0-15,0 1 0,0 20 0,0 0 16,22-21-16,-1 1 15,0-22-15,0 0 0,21 21 16,22-21-16,-43 0 16,21 0-16,-20 0 0,20-21 15,-21-1-15,0 22 0,0-21 0,1 0 16,-22-21-16,0-1 0,0 22 16,0-21-16,0 21 0,0-85 15,0 85 1,-43-43-16,22 64 0,0-21 15,0 21-15,0 0 0,-1 0 16,1 0-16,-21 42 0,21-42 16,-22 43-16,43-1 0,-21 0 15,21-20-15,0-1 16,0 21 0,21-42-16,1 0 15</inkml:trace>
  <inkml:trace contextRef="#ctx0" brushRef="#br0" timeOffset="20225.16">11155 2836 0,'21'-21'0,"-42"42"0,42-63 15,-21 21-15,0 0 0,21-22 16,0 22-16,-21 0 0,21 0 16,1 0-16,-22 0 0,42-22 15,-21 43-15,0 0 16,22 0-16,-22 0 15,0 21-15,0 1 0,-21 20 16,0 43-16,0-43 16,0 43-16,0-64 15,0 21-15,-21 0 0,0 1 16,0-1-16,-1-21 16,1-21-1,42-21 1,1 21-1,-22-21-15,21 0 0,0 0 16,0-1-16,-21 1 0,21-21 0,22 0 16,-22-1-16,0-20 15,0 42-15,0-1 0,-21 1 16,0-21-16,21 21 0,-21 0 16,0-1-16,0 1 15</inkml:trace>
  <inkml:trace contextRef="#ctx0" brushRef="#br0" timeOffset="20432.04">10329 2477 0,'-21'0'0,"42"0"0,-63 0 0,63 0 31,21 0-31,-20 0 0,20 0 15,0 0-15,1 0 0,-1-22 16,21 22-16,-20 0 0,20 0 16,-20-21-16,-1 21 0,43-21 15,-43 21-15</inkml:trace>
  <inkml:trace contextRef="#ctx0" brushRef="#br0" timeOffset="20894.63">13208 2582 0,'21'-21'0,"-42"42"0,63-63 15,-42 21-15,21 21 16,-21-21-16,0 42 15,0 0 1,0 0-16,0 0 0,-21 1 0,-21 41 16,42-21-16,-21 1 15,0-22-15,21 21 0,-22-21 16,-20 64-16,21-64 16,0 0-16,21 1 0,-21-1 15,21 0-15,21-21 16,0 0-1,0 0-15,21 0 0,22-42 16</inkml:trace>
  <inkml:trace contextRef="#ctx0" brushRef="#br0" timeOffset="21249.72">13801 2604 0,'21'-22'0,"-42"44"0,42-65 15,-21 22 1,-21 21-16,-1 0 15,1 0-15,-21 0 0,21 0 16,0 21-16,-1 0 0,1-21 0,0 22 16,21-1-16,-21 0 15,21 0-15,0 0 0,0 0 16,21 1-16,0-1 16,43 0-16,-43-21 15,0 21-15,0 0 0,0 0 16,1-21-16,-1 22 0,0-1 15,-21 0-15,0 0 0,0 0 0,0 0 16,0 1-16,-21-22 0,0 21 16,-1-21-16,-20 0 0,-21 0 15,41 21-15,-20-21 0,0 0 16,21 0-16,-1 0 16,1 0-16,0-21 0,21 0 15,0-1-15,0 1 16,0 0-16,0 0 0</inkml:trace>
  <inkml:trace contextRef="#ctx0" brushRef="#br0" timeOffset="21433.8">13081 2328 0,'-21'0'0,"0"0"16,42 0 46</inkml:trace>
  <inkml:trace contextRef="#ctx0" brushRef="#br0" timeOffset="22548.95">15198 2963 0,'21'0'0,"-42"0"0,63-21 0,-42 0 16,21 0-16,-21 0 16,21 0-16,-21-1 0,0 1 0,0-63 15,0 62 1,-21 1-16,0-21 0,0 21 0,0-22 15,-22 1-15,22 42 16,-42-21-16,41 21 16,1 0-16,-21 21 0,0 0 15,-1 43-15,1-22 16,21 0-16,-22 22 0,22-22 16,0 1-16,0-22 0,21 21 15,0-21-15,-21 43 16,21-43-16,0 0 0,0 0 0,0 0 15,21-21 1,0 0-16,0 0 0,0 0 0,1 0 16,-1 0-16,21-21 0,-21 21 0,22-21 15,-22 0-15,21 0 0,-21 0 16,22-1-16,-22 1 0,0-21 16,21 0-16,-21-1 15,1 1-15,-1 21 0,-21 0 0,0-1 16,0 44 15,-21-1-31,21 21 0,-22-21 16,1 0-16,21 22 0,0-22 15,0 0-15,0 21 0,0-20 0,0-1 16,21 21-16,1-21 16,-1-21-16,42 21 0,-42-21 15,85 0 1,-63 0-16,-1 0 0,0 0 15,-21-21-15,85-21 16,-85 21-16,1 0 0,-1-1 0,0 1 16,0-21-16,-21 21 0,0-43 15,0 43-15,0 0 0,21 0 16,-21 0-16,0-1 0,0 44 31,-21-1-31,0 0 16,21 21-16,-21-21 0,21 1 0,-21 20 15,-1 0-15,22-21 0,-21 22 16,21-22-16,-21-21 16,21 21-16,0 0 0,0 0 15,0-42 17,0 0-32,0 0 15,0 0-15,0 0 16,0-1-16,0-20 0,0 21 0,21-21 15,0-1-15,1 1 0,-1 0 16,21-1-16,-21 1 0,106-64 16,-106 85-16,64 21 15,-43 0-15,-20 0 0,20 42 16,-21-21-16,0 22 0,22 41 16,-43-41-16,0-1 15,0 22-15,0-22 0,-22 21 16,1-41-16,21-1 15,-21 0-15,0 0 0,21 0 16</inkml:trace>
  <inkml:trace contextRef="#ctx0" brushRef="#br0" timeOffset="23610.22">17018 2540 0,'0'0'0,"-21"0"31,21-21-31,0 0 16,21 21-16,0-21 0,0-1 16,0 1-16,1 0 0,20 0 15,-21 0-15,43-43 0,-43 43 16,21 0-16,-21-21 0,0 20 16,-21 1-16,0-42 15,0 42-15,0-1 16,-21 22-16,0 22 15,0-22-15,0 42 0,0-21 16,-1 21-16,1-20 0,21 41 16,-21-21-16,0 22 0,21-22 0,0 22 15,0-1-15,0-20 0,0 20 0,0-21 16,0 1-16,0-1 0,0 0 16,0 22-16,0-43 0,-21 43 15,0-43-15,-1 0 16,1-21-16,0 0 15,0 0-15,0 0 0,0 0 16,-43 0-16,43 0 0,0-21 16,-22 0-16,22 21 0,0-22 15,0 22-15,-21-21 0,20 21 16,22 21 0,0 1-1,22-22-15,-1 21 0,0-21 16,0 0-16,21 21 15,-20-21-15,20 0 0,-21 0 0,64 0 16,-43 0-16,0 0 0,22 0 16,-22-21-16,1 0 0,62-1 15,-62 1-15,-1 21 0,22-42 16,-43 0-16,21-1 16,-21 22-16,-21-21 0,0 21 15,0-22-15,0 22 0,0 0 16,0 0-16,0 0 0,0-1 15,0 44 1,0-1-16,0 0 0,0 0 16,-21 43-16,21-22 0,-21-21 15,21 21-15,-21-20 16,21-1-16,-21 21 0,-1-21 16,22 0-16,-21 1 0,21-1 15,0-42 16,0-1-31,0 1 16,0 0-16,0-21 0,21 21 0,1-22 16,-1 22-16,63-106 15,-41 85-15,-1-1 0,0 1 16,1 0-16,-22 21 16,42-1-16,-20 22 0,-22 0 15,0 22-15,-21-1 0,0 21 0,21-21 16,-21 22-16,0-1 0,0-21 15,0 21-15,0 1 0,0-1 16,0-21-16,0 22 0,-21-22 0,21 0 16,-21 0-16,21 0 0,0 0 0,0 1 15,0-44 17,0 1-17,21 0-15,0-21 0</inkml:trace>
  <inkml:trace contextRef="#ctx0" brushRef="#br0" timeOffset="23841.18">18373 2180 0,'0'-21'0,"0"42"0,0-63 16,0 21-16,-22 21 16,1 21-16,0 0 0,0 0 15,0 22-15,0-1 0,-1 0 0,1 1 16,0 20-16,21-21 15,-21 22-15,0-1 0,21-20 0,0-1 0,0 22 16,-21-43-16,21 21 16,0 0-16,-22 1 0,22-22 0,0 0 15,22-21 17,-1-21-32,0 21 0,0-21 0</inkml:trace>
  <inkml:trace contextRef="#ctx0" brushRef="#br0" timeOffset="24027.17">18013 2477 0,'0'0'0,"-21"0"32,21 21-32,21-21 15,0 0 1,21 0-16,-21 0 15,22 0-15,-1 0 0,0 0 0,1 0 16,20 0-16,-20 0 0</inkml:trace>
  <inkml:trace contextRef="#ctx0" brushRef="#br0" timeOffset="24378.23">18478 2625 0,'0'21'0,"0"-42"0,22 42 47,-1-21-47,0 0 0,0-21 15,0 21-15,0-21 0,1 21 0,-1-22 16,0 1-16,0 21 0,-21-21 16,0 0-16,-21 21 31,0 0-31,0 0 0,-1 21 15,-20 21-15,-21 1 16,41-1-16,1-21 0,21 0 16,0 1-16,-21 20 15,21-21-15,0 0 0,0 0 16,0 1-16,0-1 0,21-21 16,0 21-16,1-21 0,20 0 15,-21 0-15,21 0 0,1 0 0,-22 0 16,21 0-16,22-42 15</inkml:trace>
  <inkml:trace contextRef="#ctx0" brushRef="#br0" timeOffset="24701.04">18923 2646 0,'0'-21'0,"0"42"0,0-63 0,0 20 16,0 1-16,0 0 0,21 0 0,-21 0 16,21 21-16,0 0 15,1 0-15,-1 0 16,0 0-1,-21 21-15,0 0 0,21 0 0,0 22 16,-21-22-16,21 0 0,-21 21 16,0 22-16,0-43 0,0 0 15,-21 43-15,0-43 16,0 0-16,21 0 0,-21-21 16,0 0-16,-1 0 15,22-21 16,0 0-31,0 0 0,22-1 16,-1 1-16,21-42 16,-21 42-16,0-22 0,22-20 15,-1 20-15,-21 22 0,64-63 16,-43 62-16</inkml:trace>
  <inkml:trace contextRef="#ctx0" brushRef="#br0" timeOffset="25253.2">19770 2223 0,'0'0'16,"0"-22"-16,-22 22 0,1 0 0,0 0 16,0 0-16,0 0 0,0 0 15,-1 0-15,1 22 0,0-1 16,-21 21-16,21-21 16,-1 22-16,1 41 0,0-41 15,0 20-15,0 64 16,0-63-16,-22 147 15,43-126-15,-42 63 16,21-63-16,0-1 0,-22 86 16,43-86-16,-42-20 0,21 21 15,0 20-15,-1-20 0,-41 84 16,-1 1-16,22-86 0,0 65 16,21-86-16,-1 43 15,1-64-15,21 1 16,0-22-16,0 0 0,0 0 0,85-21 15,-64-21-15,21 21 16,1-21-16,-1 0 0,22-22 16,41 1-16,-41 0 0,-1-1 15,1 1-15,-22 0 0,22-1 0,-22-20 16,43-64-16,-43 63 16,-21-20-16,0 20 0,-21-21 0,0 22 15,0-22-15,-21-63 16,0 63-16,-64-63 15,43 85-15,-21-1 0,-1 1 0,22-1 16,-22 22-16,22 21 0,0-22 16,-1 22-16,22 21 0,0-21 0,0 21 15,21-21-15,21 21 32,0 0-32,0 0 15,22 0-15,-22 0 0,0 0 0,21-21 16,1 21-16,-1-21 0,0 21 15</inkml:trace>
  <inkml:trace contextRef="#ctx0" brushRef="#br0" timeOffset="25768.69">20256 2561 0,'0'0'0,"0"-21"0,0-21 0,0 21 16,0-1-16,0 1 0,-21 0 15,0 0-15,0 0 0,0 21 16,0 0-16,-1 0 16,1 0-16,0 21 0,-42 21 15,41-21-15,1 22 0,0-1 16,-21-21-16,21 22 0,-43 41 16,43-41-16,21-22 0,-21 63 15,21-62-15,0-1 16,0 0-16,0 0 0,0 0 0,0 0 15,21 1-15,0-22 0,0 0 16,22 0-16,-1 0 0,-21 0 16,21-22-16,-20 22 0,-1-21 15,21 0-15,0-21 0,-20 21 16,20-22-16,-21 22 0,0-21 16,-21 21-16,21-43 0,1 43 15,-22-21 1,-22 63 15,1 0-31,21 0 0,0 0 16,-21 22-16,0-22 0,21 42 15,0-42-15,0 1 16,0-1-16,0 0 0,0 0 16,0 0-1,21-21 1,0 0-16,0 0 0,1 0 0,20-21 15,-21 0-15,21 21 0,-20-21 16</inkml:trace>
  <inkml:trace contextRef="#ctx0" brushRef="#br0" timeOffset="26011.55">20722 2646 0,'21'-21'16,"-42"42"-16,63-85 0,-20 43 0,-22 0 16,21-21-16,-21 21 0,0-1 15,-43 44 1,22-1-1,0 0-15,0 21 0,0-21 16,-22 1-16,22 20 0,-21 21 16,21-41-16,0-1 0,-1 21 15,1-21-15,21 0 0,0 1 0,0-1 16,0 0-16,0 0 16,0 0-16,21-21 15,1 0-15,-1 0 0,42 0 16,-20 0-16,-1-21 15,-21 21-15,21-21 0</inkml:trace>
  <inkml:trace contextRef="#ctx0" brushRef="#br0" timeOffset="26392.48">20997 2794 0,'0'0'0,"-21"0"16,0 0-16,42 0 46,0-21-30,0 21-16,1 0 0,20-42 16,-21 42-16,0-22 0,-21 1 15,21 0-15,1 0 0,-1 0 16,-21 0-16,0-1 0,0-20 0,0 21 16,0 0-16,-21 21 15,-22 21 1,22 0-16,-21 0 0,21 22 15,-22-22-15,22 21 0,-21 0 0,21 22 16,-1-43 0,22 0-16,0 22 0,0-22 0,0 0 15,0 0-15,22 0 0,-1-21 16,0 0-16,0 0 0,21 0 16,-20 0-16,20 0 0,-21 0 0,21 0 15,43-42 1,-64 21-16,0 0 15,-21-1-15,0 1 0</inkml:trace>
  <inkml:trace contextRef="#ctx0" brushRef="#br0" timeOffset="27321.58">1672 4424 0,'0'-21'16,"0"42"-16,-21-63 0,0 20 16,0 1-16,-1 21 0,1-21 15,0 21-15,0 21 16,0 0-16,0 22 16,21-1-16,-22 0 0,22 22 0,0-22 15,0 22-15,-21-1 0,0 1 16,21-22-16,-21 22 0,0-1 0,0-21 15,21 22-15,0-22 0,-22 43 16,22-64 0,0 0-16,0 0 0,0-42 31</inkml:trace>
  <inkml:trace contextRef="#ctx0" brushRef="#br0" timeOffset="27958.42">804 4890 0,'-21'-22'0,"42"44"0,-63-44 0,21 1 16,21 0-16,0 0 15,21 21-15,21-21 16,-21 21-16,22-21 0,-1 21 0,22-22 16,-1 1-16,1 0 0,20 0 15,-20 0-15,20 0 0,1-1 16,0 1-16,-1 0 0,-20 0 15,63-43-15,-64 43 16,43-85-16,-85 85 16,-21 0-16,0 0 0,0 0 15,0 0-15,-21 21 0,0 0 16,0 0-16,0 0 0,0 21 16,-1 0-16,1 0 0,0 21 0,21 1 15,0-1-15,0 0 16,0 1-16,0-1 0,0 22 15,0-22-15,0 21 0,0 22 16,0-21-16,0-22 0,-21 0 0,21-21 16,0 22-16,0 20 15,-21-42-15,21 1 16,-21-44 15,21 1-31,0 0 0,0-21 0,0 21 16,0-22-16,0 1 0,0 0 15,21-1-15,0-20 0,21 20 16,22-20-16,-22 21 16,0 20-16,-20 1 0,20 21 0,0 0 15,1 0-15,-1 0 0,0 0 16,1 21-16,-1 22 0,-21-1 16,-21-21-16,0 22 0,0-1 15,0 0-15,0 1 0,-21-22 16,0 21-16,-22 0 0,22-20 0,0-1 15,0 21-15,21-21 0,-21-21 16,21 21-16,-21 1 0,21-44 47,21 1-47,21 0 0,-21-21 16</inkml:trace>
  <inkml:trace contextRef="#ctx0" brushRef="#br0" timeOffset="28709.91">3069 4699 0,'21'0'16,"-42"0"-16,42-21 0,-21 0 15,0 0-15,0-1 0,0 1 16,-21 0-16,21 0 16,-21 21-16,0-21 0,0 0 0,-1 21 15,1 0-15,0 0 16,0 0-16,-43 42 15,43-21-15,-21 0 0,0 22 16,20-1-16,-20 0 0,0 1 0,21-1 16,-1 21-16,1-20 0,0 20 15,21-20-15,0-1 0,0-21 0,0 43 16,0-43-16,21 0 16,0-21-16,22 0 0,-22 0 0,21 0 15,1 0-15,-22-21 0,63-22 16,-41 22-16,-22 0 0,21 0 15,-21-21-15,22-1 0,-1-41 16,-21 41-16,0 1 16,-21 0-16,0-1 0,0 1 15,22 0-15,-22-22 0,0 43 16,0 0-16,0 0 0,-22 42 16,22 0-1,-21 0-15,0 0 0,21 0 16,-21 22-16,0 105 15,21-106-15,0 1 0,0 20 16,0-21-16,0-20 0,21 62 16,0-63-16,21 1 0,-20-22 15,20 21-15,-21-21 0,21 0 0,1 0 16,-1 0-16,0-21 0,1 21 16,-1-22-16,22-20 0,-22 21 15,21-64-15,-20 43 0,-1 0 16,-21-1-16,22-20 15,-22 20-15,21-62 0,-42 41 0,0 22 16,21-1-16,-21 1 0,0 21 16,0 0-16,0 0 0,0-1 0,-21 22 15,0 22 1,0-1-16,0 0 0,-1 0 0,1 21 16,0 1-16,21-1 15,-21 0-15,21 22 0,-21-22 0,21 22 16,0-22-16,0 22 0,0-22 15,0 0-15,0 1 0,0-22 0,42 42 16,-21-42-16,0 1 16,1-22-16,-1 0 0,21 0 15,-21 0-15,0-22 0,22-41 16,-43 42-16,0 0 16</inkml:trace>
  <inkml:trace contextRef="#ctx0" brushRef="#br0" timeOffset="28884.94">3577 4614 0,'0'0'0,"-21"0"0,0 0 0,-22 0 31,43 22-31,22-22 16,-1 0-16,0 0 0,21 0 15,-21 0-15,22 0 0,-1 0 16,22 0-16,-22 0 0,43-43 0,-43 43 15,0-21-15</inkml:trace>
  <inkml:trace contextRef="#ctx0" brushRef="#br0" timeOffset="30375.92">5313 5038 0,'0'0'0,"0"-21"31,21-1-31,64-62 31,-64 63-31,21-22 0,-21 22 0,22-21 16,-22-1-16,21 22 0,-21-21 16,0 0-16,-21-1 0,0-84 15,0 85-15,0 0 0,0 20 16,0 1-16,0-21 16,-21 42-16,0 0 0,0 21 15,21 0-15,-42 85 16,20-64-16,1 1 0,0 20 15,21-20-15,-21-1 0,-43 127 16,64-126 0,0-1-16,0 0 0,-21 1 15,21-1-15,0 0 0,0-21 16,21-21 0,1 0-1,-22-21-15,21 21 0,0-42 16,0 21-16,-21 0 0,42-43 15,22-21-15,-43 43 0,0 21 16,0 0-16,22-22 16,-22 22-16,0 0 0,0 21 15,-21 21 1,0 0-16,0 1 0,0 41 16,0-42-16,21 22 15,-21-22-15,22 0 0,-22 21 16,21-21-16,0 1 0,0 20 15,0-21-15,0 0 0,1-21 16,20 0-16,-21 21 0,0-21 0,0 0 16,43 0-16,-43 0 15,21-21-15,-20 0 0,-1 21 16,21-21-16,43-64 0,-64 64 16,21-64-16,-21 64 15,-21-21-15,22-43 16,-22 43-16,0 21 15,0 0-15,-22 21 16,1 0-16,0 0 0,0 21 16,0 0-16,0 21 15,-1-21-15,1 1 0,21 20 0,-21 21 16,21-41-16,0 41 16,0-21-16,0-20 0,42 41 15,-20-42-15,-1 0 0,0-21 16,0 22-16,21-22 15,-20 21-15,20-21 0,0 0 0,1 0 0,-1 0 16,0-21-16,1-1 0,-1 1 16,43-21-16,-43 0 15,0-1-15,1 1 0,-1 0 0,-21-1 16,43-63-16,-22 22 16,-21 20-16,0 22 15,-21 0-15,21-1 0,-21 1 0,0 0 16,0-1-16,0 22 0,0 0 15,0 0-15,0 42 16,-21 0 0,0 21-16,0-20 0,21 20 0,-21 0 15,0 1-15,-1-1 0,22 0 16,0 1-16,0 20 0,-21 22 16,21-43-16,0 0 0,0 1 15,0-1-15,21 0 0,43 43 16,-43-85-16,21 21 15,-20 0-15,-1-21 16,21 0-16,22 0 0,-43-21 0,21 0 16,-21 21-16,22-21 0,-22-21 15,0 20-15,0 1 0,0-21 0,0 0 16,-21 20-16,22-62 0,-1 63 16,0-43-16,-21 43 15,0 0 1,0 42 15,0 0-31,0 0 0,-21 22 0,21-22 16,-21 21-16,21 64 15,0-43-15,-22-20 0,22 20 0,0 1 16,-21-22-16,21 22 0,0 63 16,-21-64-16,21 1 0,-21 20 15,21-20-15,0-1 0,-21 149 16,21-149-16,0 1 15,0-22-15,0 22 0,0-43 0,0 64 16,0-64-16,0 0 16,0-42-1,0 0 1,0-1-16,0 1 0,0 0 0,0-21 16,0-1-16,0 1 15,0 0-15,0-22 0,21 22 0,0-22 16,0-20-16,0 20 0</inkml:trace>
  <inkml:trace contextRef="#ctx0" brushRef="#br0" timeOffset="30660.47">7641 4932 0,'0'-42'15,"0"84"-15,-21-127 0,0 64 0,21-21 16,0 21-16,0-1 0,-21 1 0,21 0 16,0 0-16,0 0 0,0 0 15,21-1-15,0 22 16,0-21-16,21 21 0,-20 0 15,20 0-15,0 0 0,1 21 16,-22-21-16,-21 22 16,0-1-16,0 0 0,0 0 0,0 21 15,0-20-15,0-1 16,-21 21-16,-22-21 0,22 0 0,0 22 0,-21-22 16,-22 21-1,43-42-15,-21 21 0,-1 1 16,64-44 15,1 22-31,-1-21 0,21 0 16,-21 0-16</inkml:trace>
  <inkml:trace contextRef="#ctx0" brushRef="#br0" timeOffset="31037.23">8297 4657 0,'21'-21'16,"-42"42"-16,64-64 0,-22 43 0,-21-21 0,21 0 15,-21 0-15,-21 0 16,0 21-16,-1 0 16,1 0-16,0 0 0,-21 0 15,-1 0-15,22 0 16,0 21-16,-21 0 0,42 0 16,0 0-16,0 1 15,0-1-15,21-21 16,0 21-16,0-21 0,0 0 15,22 21-15,-22-21 0,21 21 16,-21 0-16,1-21 0,-1 22 16,0-1-16,-21 21 15,0-21-15,0 0 0,-21 1 16,0-22-16,-43 42 16,43-42-16,-21 21 0,-1-21 15,22 0-15,-21 21 0,-1-21 0,22 0 16,-21 0-16,21 0 0,0 0 15,-22 0-15,43-21 32,0 0-32</inkml:trace>
  <inkml:trace contextRef="#ctx0" brushRef="#br0" timeOffset="31445.08">9673 4276 0,'0'-21'0,"0"42"0,0-85 0,0 43 0,0 0 15,0 0-15,0 0 0,0-1 16,0 1-16,0 42 31,0 1-31,0 20 16,0 0-16,0 1 0,0-1 0,-21 0 16,0 64-16,0-64 15,21 1-15,-22-1 0,1 0 0,21 1 16,-21-1-16,21 0 15,0 1-15,0-1 0,-21-21 0,21 22 16,0-22-16,0 0 0,21-21 16,0 0-16,0 0 15,1 0-15,-1-21 0,21-22 16,0 22-16</inkml:trace>
  <inkml:trace contextRef="#ctx0" brushRef="#br0" timeOffset="31797.58">10223 4466 0,'0'0'16,"-21"0"0,0 21-16,0 1 0,-21-1 15,20 0-15,1 0 0,0 0 0,0 0 16,0 1-16,0 20 0,21-21 16,0 43-16,0-43 15,21 21 1,0-42-16,0 0 0,0 0 15,0 0-15,85 0 16,-85-21-16,22 0 0,20 0 16,-42-1-16,1 1 0,-1 0 15,-21 0-15,0-21 0,0-22 16,0 43-16,-21 0 16,-1 0-16,1-1 0,0 22 0,-42 0 15,41-21-15,1 21 0,0 0 16,0 0-16,0 0 0,0 0 15,21 21-15,-22-21 0,1 0 16,0 0 0</inkml:trace>
  <inkml:trace contextRef="#ctx0" brushRef="#br0" timeOffset="31976.87">9461 4424 0,'22'0'32,"20"0"-32,-21-21 15,21 21-15,1 0 0,20-21 0,1 21 16,-22 0-16,85-22 16,-63 1-16,-22 21 0,64-21 15,-64 0-15</inkml:trace>
  <inkml:trace contextRef="#ctx0" brushRef="#br0" timeOffset="34576.62">11599 4678 0,'0'0'0,"-21"21"0,0 0 15,0 0 1,42-21 15,0-21-15,85-21-1,-64 21-15,1-22 0,-1 22 0,0 0 16,1 0-16,-1-21 0,-21 20 16,0-20-16,0 0 0,-21-1 15,0 22-15,0-63 0,-21 62 16,0 1-16,0 0 0,0 0 0,0 21 16,-22 0-16,1 21 15,21 0-15,-43 22 0,43-22 16,0 21-16,0 43 15,21-64-15,-21 21 0,21 43 16,0-64-16,21 43 16,0-43-16,-21 21 0,42-21 0,-21 0 15,1-21-15,-1 22 0,21-22 16,0 0-16,-20 0 16,-1 0-16,0 0 0,0-22 0,43-20 15,-43 21-15,0 0 16,0 0-16,0-22 0,0 22 15,1 0-15,-1-21 0,21-1 0,-21 22 16,0-21-16,43-22 16,-22 43-16,-21 0 0,43-21 15,-43 42-15,0 0 0,0 0 16,1 0-16,-1 21 0,-21 0 0,0 0 16,0 21-16,0 22 0,0-43 15,0 43-15,0-43 16,-21 0-16,-1 42 15,22-41-15,-21-1 0,21 0 16,21-42 31,-21 0-47,22-1 0,-1 22 0,0-63 16,0 42-16,0 0 0,0-22 15,1 1-15,-1 21 16,42-85-16,-63 64 15,0 20-15,0 1 0,0 42 32,-21 1-32,0-1 0,0 0 15,0 42-15,-1-41 16,22 20-16,-21 0 0,21 22 16,0-22-16,0-21 15,0 0-15,0 1 0,21-1 16,1 0-16,-1 0 0,0 0 0,0 0 15,0-21-15,0 22 0,43-22 16,-22 0-16,85-22 16,-84 22-16,-1-21 0,0 0 15,22 21-15,-22-21 0,22-43 16,-43 43-16,0 0 0,0-21 0,0 21 16,-21-22-16,0-63 15,0 85-15,0 0 16,0 0-16,-21 0 0,-21 21 15,21 0-15,-1 0 16,-20 42-16,21-21 0,21 0 16,-21 22-16,21-22 0,-21 0 15,21 64-15,0-64 16,0 0-16,0 0 0,0 0 16,0 1-16,42-1 0,-21-21 15,0 0-15,0 0 0,1 0 16,20 0-1,-21 0-15,0-21 0,22-22 16,-22 43-16,0-21 0,0-21 0,0 21 16,0-1-16,1-20 0,20-21 15,-21 20-15,0 1 0,0 21 16,1-22-16,-1 22 0,0 0 16,0 21-1,-21 21 1,0 0-16,0 1 0,0-1 15,0 0-15,0 0 0,0 0 16,0 0-16,0 1 0,0-1 16,21-21 15,-21-21-15,0-1-16,0 1 15,0 0-15,0 0 0,0 0 16,0 0-16,0-1 0,0 1 15,-21 0-15,0 21 16,0 0-16,0 0 16,-1 21-16,1 0 15,21 1-15,-21-1 0,0 0 0,21 21 16,-21-21-16,0 22 0,21-22 16,-22 21-16,22-21 0,0 22 15,0-22-15,0 0 0,0 0 0,22 64 16,-22-64-1,42 0-15,-21 0 0,0-21 16,43 0-16,-43 0 0,64 0 16,-64 0-16,21 0 15,0-21-15,1 0 0,-1 21 0,-21-21 16,64-43-16,-64 43 16,21-42-16,-20 42 0,-1-22 15,0 22-15,0-42 16,0 20-16,-21 22 0,0 0 15,0 0-15,0 42 32,-21 0-32,21 0 0,0 22 15,-21-22-15,21 0 0,0 0 16,-21 0-16,21 0 0,0 22 16,0-22-16,0 21 15,21-21-15,0 1 16,0-22-16,0 0 0,22 0 15,-22 0-15,0 0 0,21 0 16,-20 0-16,-1-22 16,0 1-16,21 0 0,-21 0 15,1 0-15,20-43 0,-21-20 16,-21 41 0,21 22-16,-21 0 0,0 0 15,0 0-15,0 42 16,0 0-1,0 0-15,0 0 0,-21 0 16,21 1-16,0 20 0,0 0 16,0-21-16,0 1 0,0 20 15,0-21-15,0 0 16,0 0-16,21-21 0,0 0 0,1 22 16,-1-22-16,0 0 15,0 0-15,21 0 0,-20 0 0,20-22 16,-21 1-16,21 0 15,1-21-15,-22 21 16,21-64-16,-21 43 16,1-1-16,-1-20 0,0 20 0,0-20 0,0 21 15,0-1-15,1-63 16,-22 85-16,21-21 0,-21 21 16,0 0-16,0-1 0,-21 22 31,-1 0-31,1 22 0,21 20 15,-21-21-15,0 21 0,21 1 16,-21-1-16,21 0 0,-21 1 0,21-1 16,-22 0-16,22 43 15,0-64-15,0 22 0,0-1 0,0 0 16,0-21-16,22 1 0,-1-1 16,0 0-16,21-21 15,-21 0-15,1 21 0,20-21 0,-21 0 0,64 0 16,42-21-1,-85 0-15,0 0 16,1 21-16,20-43 0,-20 22 16,-22-21-16,0 21 0,0-1 15,0-20-15,0-21 0,1 41 16,-22 1-16,0-21 0,0 21 16,0 0-16,-22 21 15,1 21 1,0 0-16,21 0 0,-21 21 0,0-20 15,0 20-15,21-21 0,-22 21 0,22 1 16,0-22-16,0 0 0,0 43 16,0-43-16,0 0 0,0 0 0,43 0 15,-22-21 1,0 0-16,0 0 0,0 0 0,1 0 16,-1 0-16,0 0 0,21 0 15,-21-21-15,1 0 0,20 21 16,-21-21-16,21 0 0,-20-1 0,20 1 15,21-42-15,-41 42 16,-1-22-16,-21 22 0,0-42 16,21 41-16,-21-20 0,0 21 0,0 0 15,0 0-15,-21-1 16,0 1-16,-1 0 0,1 0 0</inkml:trace>
  <inkml:trace contextRef="#ctx0" brushRef="#br0" timeOffset="34846.36">14817 3831 0,'0'0'0,"-22"0"15,1 21-15,0-21 0,42 0 32,212 0-17,-148 0-15,-22 0 0,22 0 16,-22-21-16,149 0 15,-148 21-15,-22 0 0,0-21 16,1 0-16,-1 21 0,0-21 16,-21 21-16,1 0 15,-44 0 1,1 0-16,-21 0 16,0 0-16,-43 21 0,21 0 0,-41 0 15</inkml:trace>
  <inkml:trace contextRef="#ctx0" brushRef="#br0" timeOffset="35589.18">698 5927 0,'0'21'15,"22"-21"1,-1 0-16,21 0 16,0 0-16,1-21 0,-1 21 0,22-21 15,-22 21-15,85-22 16,-64 1-16,1 21 15,63-21-15,-85 21 0,1-21 16,-1 21-16,0 0 0,-21 0 16,1 0-16,-44 0 31,-20 0-31,21 0 0,0 0 16,-22 0-16</inkml:trace>
  <inkml:trace contextRef="#ctx0" brushRef="#br0" timeOffset="35944.11">1206 5863 0,'0'0'0,"0"21"0,-21 1 16,21-1-16,0 0 15,0 0-15,0 0 16,0 22-16,0-22 0,0 0 0,0 42 16,0-41-16,0 20 15,21-21-15,-21 21 0,22-20 0,-22 20 16,0 0-16,0 1 0,0-22 15,0 63-15,0-62 16,0 20-16,-22 0 0,-41-21 16,42 1-1,0-22-15,-43 21 0,22-21 16,-22 0-16,22 0 16,21-21-16,-43-1 0,43 1 15,-21-42-15,21 42 16,-1-22-16,22 22 0,-21 0 15,21 0-15,0-43 16,0 43-16,43 21 16,-22-21-16,0 21 0,42 0 15,-41 0-15,20 0 16,0 0-16</inkml:trace>
  <inkml:trace contextRef="#ctx0" brushRef="#br0" timeOffset="37263.9">1968 6287 0,'0'0'0,"22"-22"0,-1 22 15,0-42-15,-21 21 16,0 0-16,0 0 16,-21-1-16,0 22 0,-1 0 0,1-21 15,0 21-15,0 0 0,0 0 16,-22 0-16,22 21 0,0-21 15,-21 22-15,21-1 0,-1 21 16,-20-21-16,21 0 0,0 22 0,0-1 16,-1 0-16,1 43 15,21-64-15,0 22 0,0-22 0,0 0 16,0 0-16,43 21 16,-22-42-16,0 0 0,0 0 15,0 0-15,64-63 16,-64 42-16,0 0 15,22-22-15,-22 22 0,0-21 16,0 21-16,43-64 0,-64 64 16,21-43-16,0 43 15,-21-21-15,0 21 0,0-1 16,0 1-16,0 42 31,0 1-31,0-1 0,0 0 16,0 21-16,0-21 0,0 22 0,0-22 15,0 21-15,0 1 16,0-1-16,0-21 0,0 43 16,0-22-16,0-21 0,21 0 0,0 0 15,0-21-15,1 0 16,-1 0-16,85-21 16,-85 21-16,21-21 0,-21 0 15,22-21-15,-22 20 0,42-41 16,-42 21-16,1 20 0,20-62 15,-21 63-15,0-64 16,0 64-16,-21 0 16,0-1-16,0 44 15,0-1 1,0 0-16,0 0 0,-21 21 16,21-20-16,0 20 0,0 0 0,0 1 15,-21-1-15,21 0 0,0-21 16,0 22-16,0-1 15,0-21-15,21 0 0,0 1 16,1-22-16,-1 0 0,0 0 0,0 0 16,21 0-16,-20 0 0,-1-22 15,21 22-15,-21-21 0,43-42 16,-43 20-16,0 22 16,0-21-16,-21 21 0,0-22 0,21-20 15,-21 42-15,0-22 0,0 22 16,0 0-16,0 0 0,-21 0 15,21 0-15,21 21 47,1 0-31,20 0-16,-21 0 0,21 0 0,-20 0 16,20 0-16,0 0 0,1 0 15,-1 0-15,0-22 0,1 22 16,-1 0-16,-21 0 0,0 0 0,0 0 15,-42 0 1,0 0-16,0 0 16,0 22-16,0-1 0,-22 0 15,22-21-15,-21 21 0,-22 43 16,43-43-16,0 21 0,0 0 16,0-20-16,-1 20 0,-20 21 15,42-20-15,0-22 16,0 21-16,0-21 0,0 1 0,0 20 15,21-42 1,0 0-16,1 0 0,62-21 16,-41 0-16,-22-1 15,21 1-15,-21-21 0,22 21 16,20-64-16,-42 64 0,0-21 16,1-1-16,-1 22 0,-21-21 15,0-1-15,0 1 16,0 21-16,-21 21 15,21 21 1,-22 0-16,22 0 0,-21 22 16,21-22-16,0 64 15,0-64-15,0 21 0,0 0 0,0 1 16,0-1-16,43 0 16,-22-20-16,21-1 15,-21-21-15,0 0 16,1 0-16,-1 0 0,0-21 15,0-1-15,0 22 0</inkml:trace>
  <inkml:trace contextRef="#ctx0" brushRef="#br0" timeOffset="37868.87">4487 6075 0,'21'0'15,"-42"0"-15,64 0 0,-22 0 0,0-21 16,42 0-16,-41-1 0,-1 1 15,0 0-15,0 0 0,0 0 16,0-43-16,-21 43 0,0 0 16,0 0-16,-21 0 0,-21-1 15,-22 22-15,22 0 0,-64 0 16,64 0-16,0 22 16,-22-1-16,22 0 0,21 0 0,-22 0 15,22 22-15,0-1 0,0-21 16,21 21-16,0 1 0,0-22 15,0 21-15,0-21 0,0 22 0,21-22 16,-21 21-16,21-21 0,0 22 16,0-1-16,1-21 0,-1 22 0,0-22 15,-21 21-15,21 0 0,-21-20 16,0-1-16,0 21 0,0-21 0,0 22 16,-21-22-16,0 0 15,0-21-15,-22 21 0,22-21 0,-42 0 16,20 0-16,22 0 15,-21 0-15,21-21 0,-22 0 0,1 0 16,21-22-16,0 22 16,-1-42-16,1 41 15,21-20-15,0 0 0,0 21 16,0-22-16,0 22 16,21 21-16,22-21 0,-22 21 15,0-21-15,43 21 16,-43 0-16,0 0 0</inkml:trace>
  <inkml:trace contextRef="#ctx0" brushRef="#br0" timeOffset="38565.23">4889 6202 0,'0'0'0,"22"-21"15,-22-43 16,-22 64-31,1 21 16,0 1-16,0-1 16,0 21-16,0-21 0,-1 0 15,1 22-15,0-1 0,0 0 16,0-20-16,0 20 0,21 0 0,0 1 16,0-22-16,0 42 0,0-42 15,21 1-15,21-1 0,-21-21 16,22 0-16,-1 0 15,0 0-15,1 0 0,20-21 16,-21-1-16,43-20 16,-64 21-16,22-21 0,20-22 15,-42 43-15,0-21 0,1 20 0,-1-20 16,-21 21-16,0-21 0,0-1 16,-21 22-16,-1 21 15,1-21-15,0 21 0,0 0 16,0 0-16,0 0 0,21 21 15,-22 0-15,22 0 0,0 1 16,0-1-16,0 0 16,0 0-16,22 21 0,-1-20 0,0-1 15,0 21-15,0-21 16,0 22-16,22-22 0,-22 0 16,42 0-16,-41-21 15,-1 0-15,0 0 0,0 0 16,0 0-16,22-42 15,-1 21-15,-21-1 0,0 1 16,0 0-16,1 0 0,-1-43 16,0 22-16,-21 21 0,21-21 15,-21 20-15,0-20 16,0 63 15,-21 0-31,0 1 16,21-1-16,-21 0 0,21 0 15,-22 0-15,22 0 0,0 1 16,0-1-16,0 0 0,0 0 16,0-42-1,22 21 1</inkml:trace>
  <inkml:trace contextRef="#ctx0" brushRef="#br0" timeOffset="38738.08">5800 6075 0,'0'0'0,"0"-21"0,0 0 16,0-1-16,-22 22 16,22 22 15,0-1-15,0 0-16,22-21 0,-1 0 15,-21 21-15,21-21 0,0 0 16</inkml:trace>
  <inkml:trace contextRef="#ctx0" brushRef="#br0" timeOffset="39058.36">6138 6138 0,'-42'85'32,"42"-64"-32,-21 0 0,0 22 15,-1-22-15,22 64 0,-21-22 16,21-21-16,-21 22 0,21-1 15,0 1-15,0-1 0,0 86 16,0-65-16,0 1 0,0 84 16,0-63-16,0-21 0,0-1 15,0 1-15,21-21 0,-21 84 16,0-64-16,0-20 0,0-22 16,0 22-16,0-22 0,0-21 0,0 43 15,-21-64 16,21-21-31,-21-22 0,21 22 0,0-21 16,0-1-16,0 1 0,0 0 0,0-22 16,0 1-16,21-1 0,0 1 15,0-107-15</inkml:trace>
  <inkml:trace contextRef="#ctx0" brushRef="#br0" timeOffset="39355.08">6075 6562 0,'0'-64'16,"0"128"-16,0-191 0,0 84 0,0 1 15,0 0-15,0-1 0,0 22 16,0-21-16,42-22 16,-21 64-16,22-21 0,-22 21 15,0 0-15,21 0 0,43 21 16,-43 1-16,1 41 16,-22-42-16,0 85 15,-21-64-15,0 1 0,-42 20 16,20-42-16,1 1 0,-21-1 15,21 0-15,0-21 0,-22 21 16,1-21-16,21 0 0,0 0 16,21-21-1,0 0 1,0 0-16,21-1 16,-21 1-16,21 0 0,0 0 15,21-21-15,-20 20 0</inkml:trace>
  <inkml:trace contextRef="#ctx0" brushRef="#br0" timeOffset="39594.94">6921 5927 0,'0'0'0,"0"-21"15,-21 21 1,0 21 0,21 0-16,-21 0 0,0 0 15,0 0-15,-1 22 0,1-22 16,0 21-16,21 1 0,0-22 15,-21 21-15,21 0 0,-21 1 0,21-22 16,-21 21-16,21 1 0,0-22 0,0 0 16,0 42-16,0-41 15,21-22-15,0 0 0,0 0 16,0 0-16,22-22 0,-22 1 16,21-21-16,-21 0 15</inkml:trace>
  <inkml:trace contextRef="#ctx0" brushRef="#br0" timeOffset="39797.82">6646 6117 0,'0'0'0,"-21"0"0,0 0 16,21-21 0,21 21-1,0 0-15,0 0 0,1 0 16,20 0-16,-21 0 0,21 0 0,22 0 15,-22 0-15,1 0 16,-1 0-16,-21 0 0,21 0 16,43-21-16,-64 0 15</inkml:trace>
  <inkml:trace contextRef="#ctx0" brushRef="#br0" timeOffset="40200.07">8890 5863 0,'0'0'0,"0"-21"0,0-21 0,0 21 16,0-1-16,0 1 0,0-21 16,-42 0-16,42 20 15,-22 22-15,1 0 0,0 0 16,21 22-16,0-1 0,-21 21 16,21 0-16,-21 1 0,21-1 15,0 64-15,0-64 16,0 1-16,-21-1 0,-1 43 15,22-43-15,-21 0 0,21 1 16,0-22-16,0 21 0,0 0 16,0-20-16</inkml:trace>
  <inkml:trace contextRef="#ctx0" brushRef="#br0" timeOffset="40997.67">8340 6202 0,'0'0'0,"-22"0"0,22-21 16,0 0 0,22 21-16,-1 0 0,0 0 15,0-22-15,21 22 0,1 0 16,-1-21-16,22 0 0,-22 21 16,21-21-16,86-21 0,-86 20 15,1 1-15,63-21 16,-64 21-16,-21-22 0,-20 22 0,20-21 15,-21 0-15,-21-22 16,0 43-16,0 0 0,0-22 16,0 22-16,-21 21 15,0 21-15,0 1 0,21-1 16,-22 0-16,1 21 0,0 43 16,21-43-16,0 1 0,-21 62 15,0-62-15,21-1 16,0-21-16,0 22 0,-21-1 0,-1 21 15,1-41-15,21-1 0,0 21 16,0-21-16,0 0 16,-21-21-16,21-21 31,0 0-15,0 0-16,0 0 0,0 0 0,0-1 15,0 1-15,21 0 0,0-21 16,64-43-1,-64 64-15,22 0 0,20-22 16,-21 22-16,1 21 16,-1 0-16,-21 0 0,0 0 0,1 21 15,-1 1-15,0-1 0,-21 0 0,0 0 16,0 21-16,0-20 0,0 20 16,0-21-16,0 21 0,0 1 15,0-22-15,-21 0 16,21 0-16,-21 0 15,21-42 110,0 0-15</inkml:trace>
  <inkml:trace contextRef="#ctx0" brushRef="#br0" timeOffset="41757.18">9779 6054 0,'0'-64'16,"0"43"-1,0 0 1,21 21-1,0 0-15,0 0 16,1 0-16,-1 21 0,0 0 0,0 0 16,21 22-16,-20-22 0,-22 0 15,0 0-15,0 0 0,0 22 16,0-1-16,0-21 16,-22 0-16,22 1 15,-21-22-15,21-22 31,21-20-15,-21 21 0,22 0-16,-1 21 0,-21-21 0,0-1 15,21 1-15,0 0 0,-21 0 16,21 21-16,-21-21 0,0 0 0,21-1 16,1 22-16,-22-21 0,21 21 0,0 0 15,0-21-15,0 21 16,0 0-16,1 0 0,-1 0 0,0 0 15</inkml:trace>
  <inkml:trace contextRef="#ctx0" brushRef="#br0" timeOffset="43173.05">10520 5927 0,'0'21'0,"0"0"15,-21 0-15,-1-21 16,22 21-16,-21 1 0,0-1 0,0 0 15,0 0-15,21 21 0,-21-20 0,-1-1 16,1 0-16,0 0 0,0 0 16,21 0-16,0 1 0,0 20 15,0-21-15,0 0 0,21 0 16,0 1-16,0-22 16,22 0-16,-22 0 0,0 0 0,21-22 15,-20 22-15,20-21 0,-21 0 16,21 0-16,1 0 0,-22 0 15,21-1-15,-21 1 0,1 0 0,-1-21 16,0-1-16,-21 1 0,0-21 16,-21 20-16,21 22 15,-64-42-15,43 41 0,0 1 16,0 0-16,-22 21 0,22 0 16,-21 0-16,21 21 15,-22 0-15,43 1 0,-21-1 0,0 21 16,0-21-16,21 43 0,0-22 15,0-21-15,0 43 16,0-43-16,21 0 0,0 0 16,0 0-16,64 22 15,-64-43-15,22 0 0,20 0 16,-21 0-16,-20 0 0,20 0 16,0-21-16,-21-1 0,22 1 0,-22 21 15,21-21-15,1-42 0,-22 41 16,0 1-16,0-21 0,0 21 15,-21 0-15,0-22 0,21 22 0,-21 0 16,0 0-16,22 21 0,-44 21 31,22 0-15,-21 0-16,21 0 0,0 1 16,0-1-16,0 0 0,0 0 0,-21 0 15,21 0-15,0 22 0,0-22 16,0 0-16,21-21 15,0 21-15,1-21 16,-1 0-16,0 0 0,42 0 16,-20 0-16,-22-21 15,0 0-15,21 21 0,22-64 16,-43 43-16,0 0 0,0 0 0,-21 0 16,0 0-16,22-43 15,-1 43-15,-21 0 0,0 0 16,0-1-16,0 44 31,0-1-31,0 0 0,-21 0 0,21 0 16,-22 0-16,22 1 0,0-1 15,0 21-15,0-21 0,0 0 0,0 1 16,0-1-16,0 21 0,0-21 16,0 0-16,0 1 0,22-1 15,-1-21-15,0 0 0,0 0 0,21 0 16,22 0-16,-43 0 15,21 0-15,1 0 0,-22-21 16,21 21-16,1-22 0,-1 1 0,0 0 16,-21 0-16,22 0 0,-1-22 15,-42 1-15,0-21 16,0 41-16,0-20 0,0 21 0,-21-21 16,0 20-16,-64 1 15,43 21-15,21 0 0,-22 0 16,22 0-16,0 21 0,-21 1 15,20-1-15,1 0 0,21 0 16,0 0-16,0 0 0,0 1 16,0-1-16,21 0 0,1 0 15,-1-21-15,0 0 16,21 0-16,1 0 0,-22 0 16,21 0-16,-21 0 15,0 0-15,-21-21 0,22 21 16,-22-21-16,-22 42 47,22 0-47,-21 0 0,21 0 15,0 1-15,0-1 0,-21 63 16,21-41-16,0-1 0,0 85 16,0-85-16,0 22 0,0-1 15,0 1-15,0-1 0,0 1 16,0-1-16,-21 1 0,21 21 15,-21-22-15,0 85 0,-1-84 0,1 84 16,-21-106-16,21 22 16,0-22-16,-22 0 0,1-20 0,0 20 15,-43 0-15,0-42 16,43 0-16,0 0 0,-1 0 16,1-21-16,-22-21 0,22 21 15,21-22-15,0 22 0,0-21 0,-1-1 16,22 1-16,0-43 15,0 22-15,0 21 0,43-85 16,-22 84-16,42-105 16,-20 85-16,-1-1 0,64-105 15</inkml:trace>
  <inkml:trace contextRef="#ctx0" brushRef="#br0" timeOffset="43607.99">12467 5567 0,'0'0'15,"21"-21"-15,-42 21 16,0 21 0,0 0-16,21 21 0,0-20 15,-21 20-15,-1 0 0,22 1 16,-21-1-16,21 43 0,0-43 16,-21 64-16,21-85 15,0 0-15,0 0 0,0 0 16,0 1-16,0-1 0,0-42 47,0-1-47,21 1 0,-21 0 15,21 0-15,1 0 0,-1-22 0,0 22 16,0-21-16,21-43 16,1 43-16,-22 0 0,42-1 15,-20 22-15,-22 0 0,0 21 16,21 0-16,-20 0 0,20 85 15,-21-43-15,-21 21 16,0-20-16,0-1 16,0 43-16,-21-64 15,21 21-15,-42 1 0,20-22 16,22 0-16,-21 0 0,0 0 16</inkml:trace>
  <inkml:trace contextRef="#ctx0" brushRef="#br0" timeOffset="45602.18">14287 5779 0,'22'-22'16,"-1"1"-16,0 0 15,0 21-15,0-21 16,0-21-16,1 20 0,41-62 15,-42 63-15,-21-1 0,0 1 16,21-42 0,-42 63-16,0 0 0,0 0 15,0 0-15,-85 21 16,85-21-16,-22 21 0,1 21 16,0 1-16,21 20 15,21-42-15,0 22 0,0-22 16,0 21-16,21 22 0,-21-43 15,21 0-15,0 21 0,21-20 16,-20-1-16,-1 0 0,0 21 0,0-21 16,0 1-16,0-1 0,-21 0 15,0 0-15,0 0 0,0 0 16,-21-21-16,0 22 0,0-22 16,-21 0-16,20 0 0,-20 0 15,0 0-15,21 0 0,-22-22 16,22 1-16,-42 0 0,41 0 15,1 0-15,21 0 0,-21-1 16,21 1-16,-21 0 0,21-21 16,0 21-16,0 42 31,0 0-31,21 0 16,0 0-16,-21 0 0,21 1 15,1-1-15,-1-21 0,0 21 0,42 0 16,-41 0-16,20-21 0,21 21 15,-41-21-15,41 0 16,-21 0-16,1 0 0,20 0 16,-20 0-16,-1-21 0,-21 0 15,21 21-15,1-21 16,-1 0-16,22-22 0,-43 1 16,21 21-16,-21 0 0,0-22 0,-21 22 15,0 0-15,0 0 0,0 0 16,0 0-16,0-1 0,-21 22 31,0 0-31,0 0 0,0 22 16,0-1-16,21 0 0,0 21 15,-22-21-15,22 1 0,0 41 16,0-42-16,0 0 0,0 22 16,0-22-16,22 0 0,-1-21 15,0 21-15,0-21 0,0 21 0,0-21 16,1 0-16,20 0 0,-21 0 15,21 0-15,1 0 0,-22-21 16,21 0-16,1 21 0,-1-21 0,0 0 16,1 0-16,-1-22 0,-21 22 0,43-64 15,-43 43-15,0 0 16,0-1-16,0 1 0,0-21 0,-21 20 16,0 1-16,22 0 15,-22-1-15,21-20 0,-21 42 16,0-1-16,-43 22 31,43 43-31,-21-22 0,0 0 16,0 21-16,0 1 0,0-1 15,-22 43-15,43-43 0,0 0 16,-21 1-16,21-1 0,0 0 16,0-20-16,0 20 0,21 21 15,0-41-15,-21-1 0,64 0 16,-43-21-16,0 0 15,22 0-15,-22 0 0,21 0 0,22 0 16,-22 0-16,-21-21 0,21 0 16,1 21-16,-22-22 15,64-62-15,-64 41 16,0-20-16,-21 42 0,0-22 16,0 1-16,0 21 15,-21 21-15,0 0 16,-1 0-16,1 0 15,0 21-15,0 0 0,0 22 16,21-1-16,-21-21 0,21 21 0,0-20 16,0-1-16,0 42 15,21-42-15,21 1 16,-21-1-16,43-21 16,-43 0-16,21 0 0,22 0 15,-22-21-15,-21-1 0,22 22 16,-22-21-16,0 0 0,21 0 15,1-43-15,-43 43 0,21-21 16,-21 21-16,21-22 0,-21 1 16,21 0-16,-21 21 0,0-1 15,0 44 1,-21-1-16,0 21 16,0-21-16,21 0 0,0 22 0,-22-22 15,1 21-15,21-21 0,-21 1 16,0 41-1,0-42-15,0-21 16,21 21-16,0-42 31,0 0-15,0 0-16,21 0 0,0 0 0,-21-1 16,42-20-16,-21 21 0,43-64 15,-22 43-15,1 21 0,-1-22 16,0 22-16,1 0 0,-22 0 15,21 0-15,0 21 0,-20 0 16,-22 21-16,21 0 0,-21 21 16,0-20-16,0 20 0,0-21 15,0 21-15,0 1 0,0-22 0,-21 21 16,21 22-16,0-43 0,0 0 16,0 0-16,0 0 15,21-21-15,0 0 0,0 0 0,0 0 16,0 0-16,1 0 0,-1 0 15,0 0-15,0 0 0,21 0 16,-20-21-16,-1 0 0,21-21 16,-21 21-16,0-1 0,1-20 0,-1 21 15,0-43-15,0 1 16,-21 42-16,0 0 16,0 42-1,-21-21-15,0 42 0,21-21 16,0 0-16,-21 1 0,21-1 15,-22 21-15,1 0 0,21 22 16,0-43 0,0 0-16,21-21 15,1 0 1,-1 0-16,0-21 16,-21 0-16,21 0 15,-21 0-15</inkml:trace>
  <inkml:trace contextRef="#ctx0" brushRef="#br0" timeOffset="45769.31">17166 5440 0,'0'0'0,"-21"0"0,21-21 15,-21 0-15,0 21 16,-1 0 0,1 21-1,21 21 1,0-21-1,21-21-15,1 0 0,-1 0 0,0 21 16</inkml:trace>
  <inkml:trace contextRef="#ctx0" brushRef="#br0" timeOffset="46154.84">17653 5546 0,'-64'21'16,"64"0"-16,-21-21 15,0 21-15,0 0 16,21 1-16,0-1 0,-42 21 16,42-21-16,0 22 0,0-22 15,0 0-15,0 21 0,0-21 0,0 1 0,0-1 16,0 0-16,0 21 16,21-42-16,0 21 0,0-21 15,0 0-15,0 0 0,22 0 0,-22 0 16,21 0-16,-21 0 0,22 0 15,-22-21-15,21 21 0,-21-21 0,1 0 16,20-21-16,-21-1 0,-21 22 16,0-21-16,21-1 15,-21 22-15,0-85 0,0 85 16,0-21-16,0 63 47,0 0-47,0 0 15,21-21-15,-21 22 16,22-22-16,-1 0 0</inkml:trace>
  <inkml:trace contextRef="#ctx0" brushRef="#br0" timeOffset="46812.56">18288 5609 0,'0'0'0,"0"-21"15,-21 21 1,0 0-16,-1 21 15,22 0-15,0 1 16,-21-1-16,21 21 0,-21-21 0,21 22 16,0-22-16,0 42 15,0-42 1,0 1-16,-21-1 0,21 0 16,-21-21-1,0 0 16,21-21-31,0 0 0,0-1 16,0 1-16,0 0 0,21 0 16,0-21-16,0-22 15,0 22-15,0-1 0,22 22 0,20-42 16,-20 20-16,41 22 16,-41 0-16,-1 21 0,21 0 15,-20 0-15,20 21 16,-42 0-16,1 1 0,-1-1 15,0 21-15,0-21 0,-21 22 16,21-22-16,-21 21 0,0-21 0,0 0 16,0 43-16,-21-43 0,-21 21 15,21-42 1,-1 0-16,1 0 16,0 0-16,21-21 15,0 0 1,0 0-16,0 0 0,0 0 0,21-22 15,0 22-15,1-21 0,20 21 16,-21-22-16,64-41 16,-22 41-16,-20 22 0,20 0 0,-21-21 15,22 42-15,-1-22 0,43 22 16,-63 0-16,-1 22 0,0-22 16,-21 21-16,1 21 0,-1 22 15,-21-22-15,0 64 16,-21-64-16,-1-21 15,1 22-15,0-22 0,-64 42 16,64-63-16,-21 21 0,0 1 16,20-22-16,-41 0 15,21 0-15,-1 0 16</inkml:trace>
  <inkml:trace contextRef="#ctx0" brushRef="#br0" timeOffset="47892.9">1524 7768 0,'0'-21'16,"0"42"-16,0-84 0,0 42 0,0-1 0,-21 1 15,0-21-15,21 21 16,-22 0-16,1 21 16,21 21-16,0 0 0,0 0 15,0 21-15,0-20 0,0 20 16,0 0-16,0 1 0,0 62 16,0-41-16,-21 21 15,0-22-15,0-21 0,21-20 0,-21 20 16,21-21-16,-22 21 15,22-20-15,0-1 0,0-42 32,0-1-32,0 1 0,0 0 0,22-21 15,-1 21-15,0-22 0,0-20 16,43-22-16,-43 43 16,42-43-16,-42 43 0,1 21 15,-1-1-15,0 1 16,0 21-16,0 0 0,22 21 15,-43 1-15,21-1 0,-21 21 16,21 0-16,0-20 0,-21 62 16,21-41-16,0-1 0,1 0 15,-1-21-15,-21 1 0,21-1 0,0 0 16,0 0-16,0-21 0,22 0 16,-22 0-16,0 0 0,0-21 0,43-21 15,-43 20-15,42-41 16,-41 21-16,-22 20 0,0-20 15,0 0-15,0-106 16,0 105-16,0 1 16,-22-43-16,22 43 15,-21 21-15,21 0 0,0-1 0,-21 1 16,21 0-16,0 42 16,0 0-1,0 1-15,0-1 0,21 0 16,0 0-16,1 0 0,-1 0 15,0 1-15,0-22 0,0 21 16</inkml:trace>
  <inkml:trace contextRef="#ctx0" brushRef="#br0" timeOffset="48256.69">2561 7916 0,'21'22'16,"0"-22"-16,1 0 0,-22-22 15,21 22-15,0-21 0,42-21 16,-41 21-16,41-22 16,-42 22-1,0 0-15,-21 0 0,22 0 0,-22 0 16,0-1-16,0 1 0,-22 21 16,1 0-1,0 0-15,0 0 0,0 21 16,0 1-16,-1-1 0,1 21 0,21-21 15,-21 64 1,0-43-16,21-21 0,0 64 16,0-43-16,0-20 0,0 20 15,21-21-15,0 0 0,22 0 16,-22 1-16,0-22 0,21 0 0,-21 0 16,1 0-16,41-22 15,-21 1-15,-20 0 0,20-21 0,21-1 16,-20 1-16,-22 0 15,21 21-15</inkml:trace>
  <inkml:trace contextRef="#ctx0" brushRef="#br0" timeOffset="48739.43">3408 7578 0,'0'-21'0,"0"42"0,0-64 16,-21 43 0,-1 22-1,22-1-15,0 0 0,0 0 16,-21 0-16,21 0 0,0 22 0,0-22 15,0 42 1,0-41-16,-21 20 0,21 21 16,0-41-16,0 20 0,0 21 15,0-41-15,-21 20 16,21-21-16,0-42 31,0 0-31,0 0 16,0-1-16,21 1 0,-21 0 15,21-21-15,0 21 0,1-1 0,-1 1 16,0-21-16,0 21 0,0 0 0,43-1 16,-43 1-16,21 21 15,22 0-15,-43 0 0,21 0 16,-21 21-16,22 1 0,-22-1 16,0 21-16,-21-21 0,0 0 15,0 43-15,0-22 16,-63 22-16,41-43 15,-20 21-15,21-21 0,-21 1 0,-1-1 16,1 0-16,21 0 0,-22-21 16,22 0-16,0 0 0,-21 0 15,21 0-15,21-21 16,0 0-16,21 0 16,0-1-16,0 22 0,0-21 15,0 0-15,1 0 0,20 21 16</inkml:trace>
  <inkml:trace contextRef="#ctx0" brushRef="#br0" timeOffset="49012.27">4233 7662 0,'0'-21'16,"0"42"-16,0-63 0,0 21 0,0 0 15,-21 21-15,0 0 16,21 21-1,-21 0-15,21 0 0,0 0 0,0 1 16,0-1-16,0 21 16,0 22-16,0 20 15,0-63-15,0 22 0,0-1 0,-21 0 16,21 1-16,0-22 0,-22 21 16,22-21-16,0 1 0,0-1 0,0 0 15,0-42 16,0 0-31,0-1 0</inkml:trace>
  <inkml:trace contextRef="#ctx0" brushRef="#br0" timeOffset="49377.07">3979 7684 0,'0'-43'0,"0"86"15,0-107-15,0 43 0,0 0 0,0 0 0,0-1 16,0 1-16,0 0 15,21 0-15,1 21 0,-1-21 16,0 21-16,0 0 0,43 0 16,-22 0-16,0 0 15,1 21-15,-1 0 0,21 0 0,-20 22 0,-1-22 16,22 21-16,-1 43 16,-21-64-16,-20 21 0,-22 1 0,0 41 15,-22-41-15,1-1 0,-21 0 16,0-21-16,-1 22 0,-41 20 15,41-42-15,22 1 0,-21-1 16,-1-21-16,1 21 0,0 0 16,-1-21-16,22 0 15,0 0-15,0 0 0,42 0 47,0-21-47,0 21 0,1-21 0,-1 0 16,0 21-16,0-22 15,0 1-15</inkml:trace>
  <inkml:trace contextRef="#ctx0" brushRef="#br0" timeOffset="49805.82">4805 8022 0,'-21'-63'15,"-1"42"1,22-1-16,0 1 0,0 0 16,0-21-16,22 42 0,-1-21 15,0-1-15,0 22 0,0-21 16,0 21-16,1 0 0,-1 0 16,0 0-16,0 21 0,0-21 15,0 22-15,1-1 0,-1 0 16,-21 21-16,21 1 0,-21-1 0,0 0 15,0-21-15,0 22 16,0-22-16,0 21 0,-21 1 16,21-22-16,-21 0 15,21 0-15,0-42 16,0 0 0,0 0-16,0-1 0,0 1 15,0 0-15,21 0 0,0-43 16,0 43-16,-21-21 0,42 0 15,-42 20-15,22 1 0,-1 21 16,0-21-16,0 0 16,21 0-16,-20 0 0,-1 21 15,21-22-15</inkml:trace>
  <inkml:trace contextRef="#ctx0" brushRef="#br0" timeOffset="50028.69">5609 7789 0,'0'0'0,"0"22"0,0-1 15,0 0-15,-21 0 16,21 0-16,0 0 0,0 1 16,-21-1-16,0 42 15,21-42-15,0 1 0,-22-1 0,22 0 16,0 0-16,0 0 0,0 0 16,0 1-16,0-44 46,0 1-30,0 0-16,0 0 0,0 0 0</inkml:trace>
  <inkml:trace contextRef="#ctx0" brushRef="#br0" timeOffset="50223.58">5567 7705 0,'0'0'0,"-21"-21"15,-1 21-15,22-22 16,0 1 15,0 42 0,22-21-15,-1 0-16,-21 22 0,21-22 16,0 0-16,0 0 0,0 0 0,1 0 15</inkml:trace>
  <inkml:trace contextRef="#ctx0" brushRef="#br0" timeOffset="50621.35">5948 7747 0,'0'21'47,"21"-21"-47,0 21 0,-21 1 16,21-1-16,0 0 15,-21 0-15,22 21 0,-1-20 16,-21-1-16,0 42 16,0-42-16,0 22 0,0-22 15,0 0-15,0 0 0,0 0 0,0 1 16,21-22 15,-21-22-31,21 1 0,-21 0 16,0 0-16,0 0 0,21 0 0,-21-1 15,21-20-15,1 21 0,-22 0 16,0-43-16,21 43 0,0-21 16,-21 21-16,21-1 0,-21 1 15,0 0-15,21 21 16,0 0-16,1 0 16,-1 0-1,0 0-15,-21 21 16</inkml:trace>
  <inkml:trace contextRef="#ctx0" brushRef="#br0" timeOffset="51353.93">6498 7938 0,'21'21'0,"-42"-42"0,63 42 16,-20-21-16,-1 0 15,0 0-15,0 0 16,0-21-16,0 21 0,1-22 15,-1 1-15,0 21 0,0-42 16,0 21-16,-21 0 16,0-1-16,0 1 15,0 0-15,-21 21 16,0 0-16,0 0 16,0 21-16,-22-21 0,22 21 15,0 1-15,0-1 0,0 21 0,21-21 16,0 0-16,0 64 0,0-64 15,0 0-15,0 22 0,0-22 16,0 0-16,21 21 16,0-20-16,0-22 0,0 21 0,0-21 15,1 0-15,20 0 0,0 0 16,-21 0-16,1 0 0,41-21 16,-42-1-16,0 1 0,1 21 15,-1-21-15,-21 0 0,21-21 16,0 20-16,-21-20 0,0 0 15,0-1-15,21 1 16,0 0-16,1 21 0,-1-1 16,0-20-16,0 21 0,0 0 0,22 0 15,-22-1-15,21 1 0,-21 21 16,22 0-16,-22 0 0,21 0 0,-21 0 16,0 0-16,22 21 0,-22 1 0,0-1 15,0 0-15,0 0 0,-21 0 16,0 22-16,0-22 0,0 21 15,0 0-15,0 22 0,0-43 16,0 0-16,0 22 0,0-22 16,0 0-16,-21-21 0,0 21 15,0-21 1,21-21 0,0 0-16,0 0 0,0-1 15,0 1-15,0 0 0,42-21 16,-42-1-16,21 22 0,1 0 15,-22-21-15,21 21 0,0-22 0,21 1 16,-42 0-16,21 20 0,22-20 16,-43 21-1,21 0-15,0 21 0,0 0 16,-21-21-16,21 21 16,1 0-16,-1 0 15,0 0-15</inkml:trace>
  <inkml:trace contextRef="#ctx0" brushRef="#br0" timeOffset="51801.68">8213 7980 0,'0'0'16,"-43"0"-1,43-21 17,21 21-17,-21-21-15,22 21 0,-22-22 0,0 1 16,0 0-1,-22 21 1,1 0-16,0 0 0,0 0 16,0 0-16,21 21 15,-21 0 1,21 1-16,21-22 31,0 0-15,0 0-1,0 0-15,0 0 16,1 0-16,-1-22 16,0 22-16,0 0 15</inkml:trace>
  <inkml:trace contextRef="#ctx0" brushRef="#br0" timeOffset="57404.72">1439 9779 0,'0'0'0,"0"-21"15,0 0-15,0-22 16,0 22-16,0 0 15,0 0-15,0 0 16,0 63 15,0-21-31,-21 0 16,21 22-16,0-1 0,-21 0 16,0 1-16,21 41 0,-21-41 15,-1-1-15,22 0 0,-21-20 16,21 20-16,0 0 0,-21-21 15,21 22 1,0-22-16,21-42 31,0 0-15,1-1-16,-1 1 0,0 0 0,0-21 16,0 21-16,22-43 15,-22 43-15,0-21 0,21-1 16,-42 22-16,21-21 15,1 21-15,-22 42 16,21 0 0,-21 0-16,21 0 0,-21 0 0,0 1 15,0 20-15,21-21 0,-21 21 16,0 1-16,21-22 0,22 42 16,-22-41-1,0-1-15,0-21 0,0 0 16,22 0-16,-1 0 15,-21 0-15,0 0 0,0-21 16,1 21-16,20-43 16,0 22-16,-21 0 0,22-43 15,-43 22-15,42-21 16,-42 41-16,21-20 0,-21-21 16,0 20-16,0 1 15,0 21-15,0 63 31,0-21-31,0 22 0,0-22 16,0 21-16,0 0 0,0 1 0,0-1 16,0 0-16,0 43 15,0-43-15,0-20 16,21-1-16,1-21 0,-1 21 16,0 0-16,0-21 0,0 0 0,22 0 15,-22 0-15,21 0 0,-21-21 16,22 0-16,20-22 0,-21 22 15,-20 0-15,20 0 0,-21-21 16,0 20-16,43-83 0,-43 62 16,0 1-16,0-64 15,-21 64-15,21-1 0,-21 1 16,0 21-16,0 0 0,0 0 16,0 42-1,0 0-15,-21 0 0,21 21 0,0 1 16,-21-1-16,21 0 0,-21 43 15,0-43-15,21 1 0,0 20 16,-21-20-16,-1 20 16,22-42-16,0 0 15,0 1-15,0-44 32,0 1-32,22 0 15,-1 0-15,0 0 0,0-22 16,0 22-16,0-42 15,1 20-15,-1 22 0,0 0 16,0-21-16,0 21 16,0 21-16,-21 21 15,0 0-15,0 21 0,0-21 16,0 1-16,0 20 0,0 21 16,0-41-16,0 20 15,22-21-15,-22 0 0,21 0 0,0 1 16,0-1-16,21-21 15,1 0-15,-22 0 0,0 0 16,0 0-16,22 0 0,41-43 16,-63 22-16,22-21 15,-22 21-15,0 0 16,21-43-16,-20 22 0,-22 21 16,21-1-16,-21 1 0,0 0 15,0 0-15,0 0 0,0 42 31,0 0-31,0 0 0,0 0 0,0 1 16,0 20-16,0-21 0,0 0 16,0 0-16,0 22 15,0-22-15,0 0 0,42 0 16,-21 0-16,0-21 0,22 0 16,-22 0-16,0 0 0,43 0 15,-43 0-15,0-21 0,21 0 16,-21 0-16,22-21 15,-22 20-15,-21 1 0,21-42 16,-21 42-16,0-22 0,0 22 16,0 0-16,0 0 0,0 0 15,0 42 1,0 0 0,0 0-16,0 21 0,0-20 15,0 20-15,0-21 0,0 21 16,0 1-16,0-1 0,0 0 0,0 22 15,0 63-15,0-64 16,0 1-16,0 21 0,0-22 0,21 22 16,-21-22-16,0 22 0,0 0 15,0-1-15,0-20 0,0 105 16,0-105-16,0-1 0,0 1 0,0-1 16,0-21-16,0 1 0,-21-1 15,0 0-15,0-20 0,0-1 0,-1 0 16,1 0-16,0-21 0,0 0 15,-21-21-15,20 0 0,-20-22 16,21 1-16,-21 0 0,20-1 16,1-20-16,0-22 0,0 22 15,0-107-15,21 86 0,0-107 16,0 85-16,21 22 16,0-1-16,21 0 0,-20 1 0,20 20 15,43-63-15,-43 85 16,-21 0-16,64-22 0,-64 43 15,21 0-15,1-22 0,-22 22 16,0 0-16,0 0 0</inkml:trace>
  <inkml:trace contextRef="#ctx0" brushRef="#br0" timeOffset="58489.89">5715 9906 0,'0'21'15,"0"-42"1,0 0-1,0 0-15,0 0 0,21-1 16,-21 1-16,21 0 16,-21-21-16,0 21 0,0-22 15,0 1-15,-63-43 16,-22 22 0,43 63-16,21 0 0,-22 0 0,1 0 15,21 0-15,-64 42 16,64 0-16,-21 1 0,20-22 0,-20 85 15,21-64-15,-21 43 16,42-43-16,0 0 16,0 43-16,0-64 0,0 0 15,0 22-15,21-22 0,0-21 16,0 0-16,0 0 16,43 0-16,-43-21 0,21 21 15,22-43-15,-43 22 16,21 0-16,22-64 0,-22 43 15,-21 0-15,43-64 0,-43 42 16,21-41 0,-21 41-16,1 1 0,-1 20 0,-21-20 15,0-22-15,0 64 0,0-21 16,0 20-16,21 22 0,-21 22 16,-21 20-1,21-21-15,0 21 0,0 1 16,-21-1-16,21 22 0,-22-22 15,22 21-15,-21 1 0,21-1 0,0-20 16,0 20-16,0-20 0,0-1 16,0 0-16,0 1 0,0-22 0,0 0 15,0 0-15,21 0 0,22 0 0,-22-21 16,0 0-16,21 0 16,-20 0-16,41-21 0,-21 0 15,-20 0-15,41-21 0,-21 20 16,-20-20-16,-1 21 0,21-21 15,-21-1-15,0 1 0,-21 0 0,0-1 16,22 22-16,-22-42 16,0 41-16,0 1 0,0 42 15,-22 1 1,22-1-16,-21 21 0,21-21 16,0 22-16,0-22 0,-21 63 15,21-62-15,0 20 0,0-21 0,0 21 16,0-20-16,0-1 0,21 0 15,0 0-15,1 0 0,-1-21 0,0 0 16,0 0-16,0 0 0,0 0 16,22 0-16,-22 0 0,21-21 15,-21 0-15,22 0 0,-1 0 0,-21-1 16,22-20-16,-22 0 0,0 21 0,-21-22 16,0 1-16,0-22 0,0 22 15,-21 0-15,-43-22 0,43 43 16,-21 0-16,-43-21 0,64 42 15,-21 0-15,-22 21 16,22 0-16,21 0 0,-1 0 16,-20 43-16,21-22 0,21 0 15,-21-20-15,21 83 16,0-41-16,21-43 16,0 0-16,0 0 0,0 1 0,22-22 15,-22 0-15,21 0 0,-21 0 16</inkml:trace>
  <inkml:trace contextRef="#ctx0" brushRef="#br0" timeOffset="59593.73">7683 9567 0,'0'-21'0,"0"42"0,0-63 16,0 21-16,22 0 0,-22 0 16,0 42 15,0 0-15,0 0-16,0 0 0,0 22 0,0-1 15,0-21-15,-22 21 0,22 1 16,-21-22-16,21 21 0,-21 1 0,21-22 15,0 42-15,0-42 16,0 1-16,0-1 16,21-21-1,0-21-15,1-1 16,-1 1-16,0-21 16,0 21-16,0-22 0,22-20 15,-22 42-15,0-22 0,0 22 16,0-21-16,22 0 15,-22 63 1,-21 0-16,0 0 16,0 0-16,0 0 0,0 22 0,0-1 15,0-21-15,0 22 0,0-22 0,0 0 16,0 21-16,0-21 0,21 1 16,21 20-16,-42-21 15,43-21-15,-22 0 16,21 0-16,-21 0 15,0 0-15,43-42 0,-43 21 16,0-1-16,0 1 0,1 0 16,-1-21-16,21 21 0,-21-64 15,0 43-15,1-1 0,-22-20 16,0 20-16,0-20 16,0 42-16,21-22 15,-21 65 1,0-1-1,0 21-15,0-21 0,0 22 0,0 20 16,0-21-16,0 1 0,0-1 16,0 0-16,0-20 15,21 20-15,-21-21 0,21 0 0,0 0 16,0 1-16,1-1 0,-1 0 0,21-21 16,-21 0-16,22 0 15,20 0-15,-42 0 0,22 0 16,-1-21-16,21-22 0,-41 22 15,20 0-15,-21 0 0,0-21 16,22 20-16,-22-20 0,-21 0 0,0-1 16,21 1-16,-21 21 15,0-21-15,0-1 0,0-20 16,0 42-16,0-1 0,-21 22 0,0 0 16,-1 0-16,1 22 15,0 20-15,21-21 0,-21 21 0,-21 43 16,42-43-16,0 1 0,0 41 15,0-62-15,0 20 16,0 0-16,0-21 0,21 1 0,0-1 16,0 0-16,0 0 0,0-21 15,1 21-15,-1-21 0,0 0 0,0 0 16,0 0-16,22 0 0,-22 0 0,21 0 16,22-21-16,-22 0 0</inkml:trace>
  <inkml:trace contextRef="#ctx0" brushRef="#br0" timeOffset="61023.91">10308 9610 0,'0'0'0,"0"-21"0,0-1 16,-21 1-16,21 0 0,0 0 15,0 0-15,0 0 0,0-1 16,21 1-16,0-21 15,0 42-15,1 0 0,-1-21 0,0 21 16,0 0-16,43 21 16,-43 0-16,0 0 15,-21 64-15,21-43 16,-21 43-16,0-43 0,0 85 16,-21-106-16,21 22 15,-21-22-15,21 0 0,-21 0 16,-1 0-16,22 1 15,0-44 1,0 1 0,22 0-16,-22 0 0,21-21 0,0 20 15,0-20-15,21-21 16,-20 20-16,-1 1 0,21 0 16,-21 20-16,22-20 0,-22 21 0,42-21 15,-42 42-15,1 0 0,-22 21 31,0 0-31,0 0 0,0 0 0,0 43 16,0-22-16,0 0 16,0 22-16,0-43 0,0 21 15,0-20-15,0-1 0,0 0 0,21 0 16,0 0-16,0 0 16,0 1-16,0-22 0,22 0 0,-22 21 15,21-21-15,1 0 0,-1 0 0,0 0 16,1 0-16,-1-21 0,0-1 15,1 1-15,-1 0 0,0 0 0,1 0 16,-1 0-16,0-22 0,1-20 16,-1 20-16,-21 1 0,-21 0 15,0-1-15,21-41 16,-21 63-16,0-1 0,0 1 0,-21 21 16,-21 0-1,21 0-15,-1 21 0,1-21 16,0 22-16,0 20 0,0-21 0,0 21 0,-1-20 15,1 20-15,21 0 0,0 1 16,0-22-16,0 21 0,0 0 16,21 22-16,1-43 0,-1 0 15,42 0-15,-42 1 0,43-1 16,-43-21-16,21 0 16,1 0-16,-22 0 0,21-21 0,1-1 15,41 1-15,-63 0 0,22 0 16,-22-21-16,21 20 0,-21-20 15,1 21-15,20-64 0,-21 64 16,-21-21-16,0-22 16,0 22-16,0 21 0,-21 21 0,0-21 15,0 21-15,-1 0 16,1 0-16,0 21 0,0 0 0,21 0 16,-21 0-16,21 0 0,-21 22 15,21-22-15,0 21 0,0-21 0,0 43 16,0-22-16,21-21 0,0 1 15,0-1-15,0 0 0,43 21 16,-22-42-16,0 0 0,22 21 16,-22-21-16,22 0 0,-1 0 0,-20 0 15,20 0-15,1 0 16,-22-21-16,85 0 0,-85 0 0,85-85 16,-84 85-1,-22-21-15,0-1 0,-21 1 16,0 0-16,0-43 15,-21 64-15,0 0 0,-1 21 0,-20 0 16,-21 0-16,20 0 16,1 0-16,0 0 0,-1 21 15,1 0-15,21 21 0,-22-21 0,22 22 0,21-22 16,-21 21-16,21-21 0,0 22 16,0-22-16,0 21 0,0-21 0,0 1 15,21-1-15,-21 0 0,43 0 16,-22 0-16,0-21 0,21 0 15,-21 0-15,1 0 16,20 0-16,-21-21 0,0 21 0,0-21 16,1 0-16,-1 0 0,0-1 15,42-62-15,-20-22 0,-22 64 16,0-22-16,0 22 0,0-22 16,1 1-16,20-43 15,-21 42-15,0 22 0,0-43 16,-21 43-16,0 21 0,-21 21 15,0 21-15,0 0 16,0 0-16,0 22 0,-1-1 16,1 0-16,0 22 0,0-22 0,0 22 15,0-22-15,21 22 0,-22 41 16,22-41-16,0-22 0,0 22 16,0-22-16,0 0 0,0-20 0,0 20 15,22-21-15,-1 0 0,21 0 16,0-21-16,1 0 0,41 0 15,-41-21-15,105-21 16</inkml:trace>
  <inkml:trace contextRef="#ctx0" brushRef="#br0" timeOffset="61389.26">14838 8954 0,'-21'-22'0,"21"1"15,0 0 1,42 21-16,-21 0 16,21-21-16,1 21 0,84 0 15,-64-21-15,1 21 16,20 0-16,-20 0 0,-22 0 0,22 0 16,-22 0-16,0 0 0,-20 0 15,20 0-15,-63 0 16,0 0-1,-1 0-15,-20 0 0,0 0 0</inkml:trace>
  <inkml:trace contextRef="#ctx0" brushRef="#br0" timeOffset="61701.8">15198 8932 0,'0'22'16,"0"-44"-16,0 65 0,0-22 0,0 0 0,0 43 15,0-22-15,0 0 0,0 1 16,0-22-16,0 21 0,21 43 15,-21-43-15,0 0 0,0-20 16,0 41-16,-43 64 16,22-106-16,-21 22 0,21-1 15,-22-21-15,22 21 0,-21-20 16,0-1-16,-1 0 0,1-21 0,0 0 16,-22 0-16,22 0 15,-1 0-15,1-42 0,21 20 16,0-20-16,0 21 0,-1-21 0,22 20 15,-21-20-15,21 21 0,0-21 16,0 20-16,0-41 16,21 42-16,22 0 15,-22 21-15,85-22 16,-22 22-16,-41 0 0</inkml:trace>
  <inkml:trace contextRef="#ctx0" brushRef="#br0" timeOffset="62394.42">15748 9440 0,'21'-21'0,"-42"42"0,42-63 15,-21 21 1,0 0-16,-21 0 0,0 21 16,-22-22-16,22 22 0,-21 0 15,0 0-15,20 0 16,-20 22-16,-21-1 0,41 0 15,-20 21-15,21-21 0,0 1 16,-22 20-16,1 43 0,42-64 16,0 21-16,0 22 15,0-43-15,0 0 0,0 0 16,21 0-16,0 0 0,22-21 16,-1 0-16,-21 0 0,22 0 0,-22 0 15,21-21-15,-21 21 0,43-42 16,-43 21-16,0 0 0,21-43 15,-20 43-15,-22-21 16,0 20-16,21-20 0,-21 21 0,0-21 16,0 20-16,0 1 0,0 42 31,0 1-31,0-1 16,0 0-16,0 0 0,0 21 0,0-20 15,0-1-15,0 21 0,0-21 16,21 22-16,-21-22 15,21 21-15,0-21 0,-21 0 16,43-21-16,-22 0 16,0 0-16,0-21 15,0 0-15,0-21 16,1 21-16,-22-1 0,21-20 0,0 0 16,0 21-16,0-22 0,22-20 15,-22 20-15,0 22 0,-21 0 16,0 0-16,21 0 0,0 0 15,-21 42 1,0 0-16,0 0 16,0 0-16,0 0 0,0 22 0,0-22 15,0 21-15,21-21 0,-21 1 16,22 41-16,-22-21 16,21 1-16,-21-22 0,21 0 15,-21 0-15,21-21 16,0 0-16,0 0 15,1 0-15,-1-42 0,0 21 16</inkml:trace>
  <inkml:trace contextRef="#ctx0" brushRef="#br0" timeOffset="62589.95">16616 9419 0,'0'0'0,"21"-21"0,-21 0 16,21 0-16,-42 21 15,0 0-15,-22 21 16,22 0-16,0-21 0,-21 21 15,21 22-15,-22-22 0,1 0 0,0 42 16,-1-20-16,22-22 0,0 0 16,0 21-16,21-20 0,0-1 15,0 0-15,21 0 16,0-21-16,0 0 16,0 0-16,22 0 0</inkml:trace>
  <inkml:trace contextRef="#ctx0" brushRef="#br0" timeOffset="63020.23">16976 9483 0,'21'-21'0,"-42"42"0,42-64 0,-21 22 0,0 0 15,0 0-15,0 0 16,-21 0-16,-1 21 16,1 0-16,0 0 0,0 21 15,0 0-15,0 0 0,-1 0 16,1 0-16,0 1 0,0 20 0,0-21 15,0 21-15,21 1 0,0-22 0,-22 21 16,22-21-16,0 1 0,0 20 16,0-21-16,22-21 15,-1 0 1,0 0-16,0 0 0,0-21 16,0 0-16,1 0 0,-1-1 0,0 1 15,0 0-15,0-21 0,0 21 16,1-43-16,-1 22 0,-21 21 15,0-1-15,0 1 0,21 0 0,-21 42 32,0 0-32,0 1 15,0-1-15,-21 0 0,21 0 16,0 21-16,0-20 0,-21 20 16,21-21-16,0 0 0,0 22 0,0-22 15,0 0-15,0 0 0,0 0 16,21-21-16,0 0 15,0 0-15,0 0 0,22 0 0,-1 0 16</inkml:trace>
  <inkml:trace contextRef="#ctx0" brushRef="#br0" timeOffset="63397.08">17907 9186 0,'0'-42'0,"0"84"0,0-105 16,0 42-16,-21 21 0,0 0 0,-1 0 15,-41 0-15,21 0 16,-85 42 0,105-21-16,-20 0 0,21 1 15,0 20-15,0-21 0,21 0 0,0 22 16,21-22-16,21 21 16,-21-21-16,22 0 0,20 22 15,-42-22-15,0 0 0,22 0 16,-43 0-16,21 1 0,0 20 15,-21-21-15,0 0 0,-21 22 16,0-22-16,-43 0 16,22-21-16,0 0 0,-1 0 15,1 0-15,0 0 0,-1 0 16,-41 0-16,41 0 16,22 0-16,0-21 0,21 0 15,0-1-15,21 1 16,0 21-16,22-21 15,-1 21-15,0-21 0,1 21 0,-1-21 16,0 0-16</inkml:trace>
  <inkml:trace contextRef="#ctx0" brushRef="#br0" timeOffset="63985.22">18013 9398 0,'21'0'16,"-42"0"-16,42-21 0,-21 0 0,0 0 15,0-1-15,-21 22 16,0 0-1,-1 0-15,22 22 0,-21-1 16,0 0-16,0 0 0,0 21 0,-22 1 16,43-1-16,-21-21 0,0 43 15,21-43-15,0 0 16,0 21-16,0-20 0,0-1 16,42 0-16,-20-21 0,-1 0 15,0 0-15,0 0 0,0 0 16,43 0-16,-43 0 15,0-21-15,43-22 0,-43 22 16,0 0-16,21 0 0,-21 0 16,1 0-16,-1-22 0,0 22 0,-21 0 15,0 0-15,21 21 0,-21-21 16,0 42 0,0 0-16,-21 0 15,21 0-15,0 0 0,0 1 16,0-1-16,0 21 0,0-21 0,0 0 15,0 1-15,0-1 16,21-21-16,0 0 16,0 0-16,1 0 0,-1-21 15,21 21-15,-21-22 0,0 1 16,1 21-16,-1-21 0,0 0 16,0 0-16,-21-22 0,21 22 0,0 0 15,1 0-15,-22 0 0,21 0 16,-21 42-1,-21 0 1,21 0-16,0 0 0,-22 0 16,22 1-16,-21-1 0,21 0 15,-21 0-15,21 0 0,0 0 0,21-21 47,0-21-47,-21 0 0</inkml:trace>
  <inkml:trace contextRef="#ctx0" brushRef="#br0" timeOffset="64149.87">18754 9292 0,'0'0'0,"0"-21"0,-22 21 16,1 0-16,0 0 0,0 0 16,0 0-16,0 0 0,-1 0 15,22 21-15,0 0 16,0 1-16,22-22 15,-1 21-15,0-21 16,0 0-16</inkml:trace>
  <inkml:trace contextRef="#ctx0" brushRef="#br0" timeOffset="64474.58">19008 9440 0,'-22'0'0,"44"0"0,-44 22 15,1-1-15,0-21 0,0 21 16,21 0-16,-21 0 0,0 22 0,-1 20 16,1-21-16,-21 43 15,42-43-15,0 1 16,-42 63-16,42-43 0,0 128 16,0-128-16,-22 22 15,1-22-15,0 22 0,21-22 16,-63 149-16,41-148 15,1-22-15,0 64 0,0-85 16,0 42-16,0-41 16,21-44-1,0 1-15,0-21 16,0 21-16,0-22 0,0 1 16,21 0-16,21-85 15,-42 63-15</inkml:trace>
  <inkml:trace contextRef="#ctx0" brushRef="#br0" timeOffset="64730.78">18796 9800 0,'0'-42'0,"0"84"0,0-148 16,0 64-16,0 0 0,0-1 15,0 22-15,21-21 0,-21 21 16,21 21-16,0-21 0,1 21 16,-1 0-16,0 0 0,0 21 15,0-21-15,0 21 0,1 21 16,-22-21-16,0 22 0,0-22 0,0 21 15,0 1-15,0-22 0,-22 21 16,1-21-16,-21 0 0,21 1 16,-22-1-16,22 0 0,0-21 15,-21 0-15,21 0 0,-1 0 16,22-21 0,22 0-16,-1-1 0,0 1 0,21 0 15,-21 0-15,1-21 0</inkml:trace>
  <inkml:trace contextRef="#ctx0" brushRef="#br0" timeOffset="64956.65">19283 9165 0,'0'0'0,"0"-21"0,0 0 15,0 0-15,-21 42 32,-1 0-32,1 21 15,0-20-15,0 20 0,0 0 0,0-21 16,21 22-16,-22-1 0,22 0 15,-21 85-15,21-84 16,0-22-16,0 21 0,0-21 0,0 1 16,21-1-16,1-21 15,-1 0-15,21 0 16,-21 0-16,22-21 0,-22-1 16,0 1-16</inkml:trace>
  <inkml:trace contextRef="#ctx0" brushRef="#br0" timeOffset="65108.23">19177 9313 0,'-21'-21'0,"42"42"16,-63-63-16,20 42 15,44 0 1,-1 0 0,0 0-16,21 0 0,-21-21 0,22 21 15,-1-21-15,0 21 0,1-21 0</inkml:trace>
  <inkml:trace contextRef="#ctx0" brushRef="#br0" timeOffset="66871.21">19748 9186 0,'0'22'0,"0"-44"0,22 44 47,-1-44-47,0 22 0,21-21 0,-21 0 16,1 21-16,-1-21 0,0 0 0,0 0 15,0-22-15,-21 22 16,0 0-16,0 0 0,-21 21 16,0 0-16,0 0 15,-22 0-15,-20 21 16,21-21-16,-1 42 0,22-21 0,-21 1 16,21-1-16,21 0 0,-22 0 15,22 0-15,0 0 0,0 1 0,0-1 16,0 0-16,0 0 0,22-21 0,-1 21 15,0-21-15,0 0 0,21 21 16,-20-21-16,-1 0 0,0 0 0,0 0 16,0 0-16,-21 22 15,-21-1 1,0-21-16,-21 21 0,-22 0 16,43 0-16,-21 0 15,-22 22-15,22-22 0,21 0 16,-1 0-16,1 22 0,21-22 15,-21-21-15,21 21 0,0 0 0,0 0 16,21 0-16,0-21 0,1 0 16,-1 0-16,0 0 0,0 0 15,21 0-15,-20 0 0,-1 0 16,0 0-16,0-21 0,0 0 16,0 0-16,1 0 0,-1 0 15,0-22-15,-21 22 0,42-21 16,-21 21-16,1-1 0,20-20 15,-21 42-15,0-21 0,0 21 16,1 0-16,-1 0 0,0 0 16,0 0-16,-21 21 15,0 0-15,0 0 0,0 43 16,0-43-16,0 0 16,-21 0-16,0 1 0,0-1 15,21 21-15,-22-42 16,22 21-16,-21-21 0,42 0 31,-21-21-15,22 0-16,-1 0 0,0 0 15,0-1-15,-21 1 0,21 0 16,0 0-16,1 0 0,-1 0 0,21-22 16,-42 22-16,21 0 0,-21 0 15,21 21-15,-42 21 31,0-21-31,0 21 16,0 0-16,21 0 0,-21 1 16,-1-1-16,22 0 0,-21 0 0,21 21 15,0-20-15,0-1 16,0 0-16,0 0 0,43 0 16,-22-21-16,0 0 15,0 0-15,21 0 16,-20 0-16,62 0 0,-63-21 15,22 21-15,20-42 0,-42 21 16,22-22-16,-22 22 16,-21 0-16,0 0 0,21-22 15,-21 22-15,0 0 16,-21 21-16,0 0 16,0 0-16,-1 21 0,22 0 15,0 1-15,-21-1 0,21 0 16,0 0-16,0 0 0,0 22 15,0-22-15,0 0 0,21 0 16,1-21 0,-1 0-16,0 0 0,0 0 15,0-21-15,0 21 16,1-21-16,-1 0 0,0-1 16,0 22-16,0-21 0,-21 0 0,21 0 15,1 0-15,-22 0 0,0-1 0,21 22 16,-21-21-16,21 21 0,-21-21 109,0 0-78,-21 21-15,0 0-16,-1 21 16,1-21-16,21 21 0,-42 22 15,21-22-15,21 0 16,0 0-16,0 0 0,0 22 16,0-22-16,0 0 0,0 0 15,21-21-15,0 0 16,0 0-16,0 0 0,1 0 15,20 0-15,-21 0 16,0 0-16,0-21 0,1 0 16,-1 0-16,-21-1 0,21 1 15,-21 0-15,21 0 0,-21 0 16,0 0-16,42-1 0,-42 1 16,0 42-1,0 1 1,0-1-16,0 0 0,0 0 15,-21 0-15,21 0 0,0 1 0,0-1 16,0 0-16,0 0 0,0 0 16,21-21-1,1 0-15,-1 0 16,-21-21-16,21 0 0,0 0 0,0 0 16,-21-1-16,21 1 0,1 0 15,-22-21-15,21 21 0,0-22 0,0 1 16,0 0-16</inkml:trace>
  <inkml:trace contextRef="#ctx0" brushRef="#br0" timeOffset="67338.16">21357 8996 0,'0'-64'16,"-21"234"-16,42-276 0,-42 42 15,0 86-15,0-1 16,-1 21-16,1-21 16,21 22-16,-21-1 0,0 0 0,0 1 15,21-1-15,-21 0 0,-1 43 16,22-43-16,-21 1 0,21-22 15,0 21-15,0-21 0,0 22 0,0-1 16,0-21-16,0 0 16,21-42 15,-21 0-31,22 21 0,-22-21 16,21 0-16,0-1 0,-21 1 0,21 0 15,-21 0-15,21 21 0,-21-21 16,0 42 31,-21 0-47,21 0 0,-21 0 15,21 1-15,0-1 0,0 0 16,0 0-16,0 0 16,21-21-16,0 0 15,0 0-15,1 0 16,-1 0-16,0-21 15,0 0-15,-21 0 0,0 0 16,0-1-16,0 1 0,0 0 16,0 0-16,0 0 15,0 0-15,-21 21 0,21-22 16,-21 22-16,0-21 16</inkml:trace>
  <inkml:trace contextRef="#ctx0" brushRef="#br0" timeOffset="67513.06">20849 9335 0,'21'0'32,"0"0"-17,1 0-15,-1 0 0,21 0 16,-21 0-16,0 0 0,43 0 15,-22 0-15,1 0 0</inkml:trace>
  <inkml:trace contextRef="#ctx0" brushRef="#br0" timeOffset="67917">21378 9462 0,'-21'0'16,"42"0"-16,-63 0 0,21 0 0,0-22 15,21 1 1,0 0 0,21 21-16,0 0 0,0 0 15,0 0-15,0 0 16,1 0-16,-1 21 16,-21 0-16,0 1 15,0-1-15,0 0 0,0 0 16,0 0-16,0 0 0,0 1 0,0-1 15,0 0-15,0 0 16,0-42 31,0 0-47,0 0 0,0-1 16,0 1-1,0 0-15,21 21 16,-21-21-16,21 21 0,-21-21 15,21 21-15,0 0 16,43-21-16,-43 21 16,0 0-16</inkml:trace>
  <inkml:trace contextRef="#ctx0" brushRef="#br0" timeOffset="68172.45">21823 9419 0,'0'0'0,"0"-21"16,0 0-16,0 0 15,0 0-15,0-1 0,0 1 16,21 0-16,0 0 16,0 21-16,0 0 0,1 0 15,-1 0-15,0 0 0,-21 21 32,0 0-32,0 0 0,0 1 0,0-1 15,0 21-15,-21-21 16,-22 22-16,43-22 0,-42 21 15,42-21-15,-21 0 0,0 1 16,0-1-16,-1 0 0,1 0 16,21 0-16,0 0 0</inkml:trace>
  <inkml:trace contextRef="#ctx0" brushRef="#br0" timeOffset="68344.06">21632 10075 0,'-21'0'16,"42"0"-16,-63 22 0,42-1 0,-21 0 15,0-21-15,21-21 47,0 0-31</inkml:trace>
  <inkml:trace contextRef="#ctx0" brushRef="#br0" timeOffset="69650.02">635 11430 0,'0'0'0,"-21"0"0,0 0 15,-22 0-15,22 0 0,0 0 0,-21 0 16,20 0-16,-20 0 0,0 0 16,21 0-16,-43 0 15,22 0-15,21 0 0,-22 0 16,22 0-16,0 0 0,0 0 15,42 0 17,85 0-17,-64 0-15,22 0 16,-1 0-16,1 0 0,20 0 0,-20 0 16,-1 0-16,22 0 0,-22 0 15,64 0-15,-63-21 0,-1 21 16,-20 0-16,-1 0 0,0 0 15,-20 0-15,-1 0 0,0 0 0,-21-21 16,-127 0 15,106 21-31,-22 0 0,1-22 16,21 1-16,-21 21 0,20-21 16,1 21-16,-21-21 15,42 0-15,0 0 16,21 21-16,0 0 15,0 0-15,1 0 0,-1 0 16,0 0-16,21 0 0,-21 0 0,43 42 16,-64-21-16,21 43 15,-21-22-15,0-21 16,-21 21-16,0-20 0,-43 41 16,22-42-16,21 0 0,-22 1 15,1-1-15,21 0 16,-21 0-16,63-21 31,0 0-31,0-21 0</inkml:trace>
  <inkml:trace contextRef="#ctx0" brushRef="#br0" timeOffset="70581.24">1841 11134 0,'0'0'0,"-21"0"0,0 0 16,0 0-16,0 0 16,0 0-16,21-21 15,0-1 1,0 1-16,0 0 16,21 0-16,-21 0 15,0 0-15,21-1 0,-21 1 0,21 0 16,0 0-16,-21-21 0,0 20 15,21-20-15,-21 21 16,0 42 0,0 0-16,0 22 15,0-22-15,0 21 0,0 0 16,0 22-16,0-22 0,0 22 16,0-1-16,0-20 0,0 20 15,0-21-15,0 22 0,0-22 0,0 1 16,0-1-16,0-21 0,0 21 0,0-20 15,-21-1-15,0 0 0,-21 0 16,21 0-16,-1-21 0,1 0 16,-21 0-16,-64 0 15,64-21-15,-1 21 0,1-21 16,0 0-16,-1 0 0,1-1 16,21 1-16,0 21 0,0-21 15,-1 21-15,22 21 16,0 0-1,22 1-15,-1-1 16,21 0-16,-21-21 0,22 21 16,-1 0-16,43-21 0,-22 0 15,-21 0-15,22 0 0,-22 0 16,22 0-16,63-21 16,-85 0-16,0 0 0,-20 0 15,20-1-15,21-62 16,-63 63-16,0-22 0,0 22 15,0-21-15,0-1 0,0 1 16,0 21-16,0 42 16,0 0-1,0 0-15,0 1 0,0 20 0,0-21 16,0 21-16,0 1 16,0-22-16,0 21 0,0-21 0,0 1 15,0 20-15,0-21 0,-21 0 16,21 0-16,0-42 31,0 0-15,0 0-16,21 0 0,1 0 15,-1-22-15,0 1 0,21 21 0,1-22 16,-1 1-16,0 0 16,1-1-16,-1 1 0,0 21 0,22 0 15,-43 21-15,21 0 0,-21 0 0,1 21 16,-1 21-16,-21-21 0,0 64 15,0-64-15,0 22 0,0 41 16,-21-63-16,-1 22 16,22-22-16,0 0 0,-21 0 0,21 22 15,21-43 1,1 0 0</inkml:trace>
  <inkml:trace contextRef="#ctx0" brushRef="#br0" timeOffset="72485.66">4106 11303 0,'0'21'0,"0"-42"0,-21 42 16,21 0-16,0-42 31,0 0-31,21 0 16,0 21-16,1-21 0,-1 0 15,0-1-15,21 1 0,22-63 16,-22 62-16,-42 1 16,21-21-16,-21 21 0,0 0 15,-21 21-15,0 0 16,-21 0-16,20 0 0,-20 0 0,21 21 15,-64 0-15,64 21 16,-21-21-16,21 22 0,-22-1 0,22 0 16,0 1-16,21 63 15,0-64-15,0 43 0,0-43 16,0 0-16,42 22 16,-21-22-16,1-21 0,-22 22 15,0-22-15,21 0 0,-21 42 16,0-41-16,0-1 0,-21-21 15,-1 0-15,1 0 0,-21 0 16,21 0-16,-22-21 0,22 21 16,0-22-16,0 1 0,0 0 0,0 0 15,-1-21-15,1 20 0,0-20 16,0 21-16,0-21 0,21 20 0,0-20 16,0 21-16,-21 0 0,21 0 15,0-1-15,0 44 16,0-1-16,0 0 15,0 21-15,0-21 0,0 22 16,21-22-16,-21 21 0,21-21 0,0 1 16,0 20-16,0-21 0,1 0 15,20 0-15,21 22 0,-41-22 16,20-21-16,0 0 0,-21 0 16,22 0-16,-1 0 0,0 0 15,1-21-15,-1 21 0,0-21 0,43-22 16,-43 22-16,22 0 0,-22-21 15,1 20-15,-22-20 0,21 0 0,0-1 16,-20 1-16,-1 21 0,0-21 16,-21-1-16,0 22 0,0-21 15,0 21-15,-21 42 32,0 0-32,-1 21 0,-20 1 15,42-1-15,-21 0 0,21-21 0,0 1 16,0 20-16,0-21 0,0 0 15,0 0-15,0 22 0,21-22 16,0-21-16,22 21 0,-1-21 16,21 0-1,-41 0-15,20 0 0,64-42 16,-64 21-16,-21-1 0,22 1 16,-22 0-16,21-21 0,-21 21 15,0-22-15,22 1 0,-22-22 0,0 22 16,0-21-16,0 20 0,1-20 15,-1 20-15,-21-20 0,21 21 0,-21-22 16,0 22-16,0-1 16,-21 43-1,0 22-15,-1-1 16,22 0-16,0 21 0,-21 1 0,0-1 16,21 0-16,-21 22 0,21-22 15,0 22-15,-21-22 0,21 21 16,-21-20-16,21 41 0,0 22 15,0-85 1,21 1-16,21 20 0,-21-21 16,64-21-1,-64 0-15,21 0 0,22 0 16,-43-21-16,64-21 16,-43 20-16,-21 1 0,0 0 15,1 0-15,-22-21 0,21-22 16,-21 43-16,0-21 0,0-1 15,0 22-15,0 0 0,-21 21 16,-1 0 0,22 21-16,-21 0 0,21 0 0,-21 22 15,21-22-15,0 0 0,0 0 16,0 22-16,0-22 0,0 0 16,0 21-16,21-42 0,0 21 15,22-21-15,-22 0 0,21 0 16,22 0-16,-22 0 0,-21 0 15,43 0-15,-22-21 0,-21 21 16,0-21-16,1 0 0,-1 0 16,0-43-16,-21 22 15,0 0-15,0-22 0,0 43 16,0-21 0,0 20-16,-21 22 15,21 22-15,0-1 16,0 0-16,-43 85 15,22-85-15,21 0 0,0 43 16,-21-43-16,0 21 16,21-21-16,-21 0 0,21-42 47,21 21-47,0-21 0,0 0 15,0-43-15,1 43 16,-1 0-16,0-21 0,0-1 0,0 1 15,43-21-15,-22 20 16,-21 22-16,0 0 0,1 21 16,-22 21-16,0 0 15,0 0-15,0 1 0,0-1 16,0 0-16,0 21 0,0-21 0,0 22 16,21-22-16,-21 21 0,0 1 15,0-22-15,21 0 0,21 0 16,-21 0-16,1-21 0,-1 0 0,0 0 15,21 0-15,-21 0 0,1 0 16,-1 0-16,21-21 0,-21 21 0,0-42 16,1 21-16,-1-1 15,-21 1-15,21 0 0,-21 0 16,0-21-16,0 20 0,0-20 0,21 21 16,0-21-16,-21 20 0,0 44 31,0-1-31,0 21 0,-21-21 15,21 0-15,-21 22 0,21-22 0,0 21 16,0-21-16,0 1 0,0-1 16,0 0-16,0 0 0,0 0 15,21-21 1,0 0 0,0-21-16,-21 0 15,0 0-15,22 21 0,-22-21 16</inkml:trace>
  <inkml:trace contextRef="#ctx0" brushRef="#br0" timeOffset="72656.24">6837 11324 0,'0'-21'0,"0"42"16,0-84-16,0 20 0,0 22 0,0 0 15,0 0-15,0 0 0,0 0 0,-21 21 16,-1 0 0,22 21-16,0 0 15,0 0-15,0 0 16,0 0-16,0 1 15,22-22 1,-1 0-16,0 0 16</inkml:trace>
  <inkml:trace contextRef="#ctx0" brushRef="#br0" timeOffset="73029.34">7070 11282 0,'0'21'31,"0"0"-31,0 0 16,-22 1-16,22-1 0,0 0 16,0 0-16,0 21 0,-21 1 15,21-1-15,0-21 0,0 22 16,0-22-16,0 21 16,21-42-1,22 0-15,-22 0 16,0 0-16,0 0 0,0 0 15,43-42-15,-64 21 16,0-1-16,21 1 0,-21 0 16,21-64-16,-21 43 15,0 21-15,0-21 0,0 20 16,0 1-16,0 0 0,0 0 16,0 0-16,0 42 31,0 0-31,0 0 15,21 0-15,1-21 16,-1 0-16,0 0 0,0 0 0</inkml:trace>
  <inkml:trace contextRef="#ctx0" brushRef="#br0" timeOffset="73656.12">7599 11367 0,'-64'0'0,"128"0"0,-64-22 16,-21 22 15,21 22-16,-22-22-15,22 21 0,0 0 0,-21 0 16,21 0-16,0 0 0,0 1 16,-21-1-16,21 21 0,0-21 15,-21 22-15,0-22 16,21 0-16,0-42 47,0 0-47,0-1 15,0 1-15,0 0 0,0-21 16,21-1-16,0 22 0,0-42 0,0 20 16,22 1-16,-22 0 0,42-22 15,-20 43-15,-22 0 0,21 0 16,-21 21-16,1 0 0,-1 0 16,0 42-16,-21 0 0,21-20 15,-21 20-15,0 0 0,0 1 16,0 41-16,0-41 0,0-22 15,-21 42-15,21-42 0,0 1 16,0 20-16,0-21 16,-21-21-16,21-21 31,0 0-15,0 0-16,21-22 15,0 1-15,21 21 0,22-43 16,-22 22-16,22 0 0,42-64 15,-64 63-15,21 22 0,22-42 16,-64 63-16,0 0 0,1 0 16,-22 21-16,0 21 0,0 22 15,0-22-15,-43 64 16,43-64-16,-21 1 16,0-1-16,0-21 0,0 21 0,-1-20 15,22 20-15,0-21 0,-21 0 16,21 0-1,0-42 1,21 0 0</inkml:trace>
  <inkml:trace contextRef="#ctx0" brushRef="#br0" timeOffset="74826.34">9461 11155 0,'-21'-21'16,"42"42"-16,-42-63 0,21 20 0,0 1 16,0 0-16,0 0 15,0 42 1,-21 0-16,21 0 16,0 22-16,-21-1 0,21 0 15,-21 43-15,21-43 16,-21 64-16,-1-85 0,22 22 15,0 20-15,-21-42 16,21 1-16,0-1 0,21-42 47,1-1-47,-22 1 0,21 0 0,0 0 16,0 0-16,0-22 0,0 22 15,-21-21-15,22 0 0,20-22 16,-21 43-16,0-21 0,0 20 15,1 22-15,-22 22 16,0-1-16,0 0 0,0 0 0,0 0 16,0 22-16,0-22 0,0 63 15,0-62-15,0 20 16,0 0-16,21-21 0,21 43 16,-21-43-16,0-21 15,1 0-15,-1 0 0,0 0 16,42 0-16,-41 0 0,20 0 15,21-42-15,-20 21 0,-1-1 16,-21 1-16,22-21 0,-22 21 16,21-22-16,0-41 0,-20 41 15,-1 1-15,0 0 0,-21-1 16,0 22-16,0-21 16,0 21-16,0 0 0,0 42 31,0 0-31,0 0 0,0 0 0,-21 22 15,21-1-15,0-21 0,0 106 16,0-106-16,0 22 16,0-22-16,0 21 0,21 22 15,0-43-15,0-21 0,0 21 16,1-21-16,20 0 0,0 0 16,1 0-16,-22 0 15,21 0-15,22-42 0,-22 20 0,0 1 16,-21 0-16,22 0 15,-22 0-15,0-22 0,0 22 0,0-21 16,1 21-16,-22-22 0,0 1 0,0 21 16,0-64-16,0 64 15,0 0-15,-22 0 0,1 21 16,0 0-16,0 0 0,0 21 16,0 0-16,21 0 0,-22 64 15,22-64-15,0 21 0,0 22 16,0-22-16,0-21 0,0 22 15,22-22-15,-1 0 0,0 0 16,0 0-16,0 1 0,0-22 16,1 0-16,-1 0 0,0 0 0,0 0 15,21 0-15,-20 0 0,20 0 16,0-22-16,22 1 0,-22 21 0</inkml:trace>
  <inkml:trace contextRef="#ctx0" brushRef="#br0" timeOffset="75902.95">12234 11049 0,'0'-21'16,"0"42"-16,0-63 0,21-1 0,-21 22 15,0 0-15,0 0 0,0 0 16,-21 21-16,0 0 16,0 0-16,-64 42 15,43-21-15,21 22 0,0-1 16,-22 0-16,22 1 0,0-1 0,-21 43 15,42-22-15,0-21 0,0 1 16,0-22-16,0 21 0,0 22 16,21-43-16,0 0 0,42 21 15,-20-20-15,-1-22 0,22 0 16,-22 0-16,21 0 0,64 0 16,-63 0-16,-1 0 0,64-22 15,-63 1-15,-1 21 16,-20-21-16,20 0 0,-20 0 15,-1-22-15,0 22 0,-21-21 0,1 0 16,-22-1-16,0 1 0,0 0 0,0-1 16,-22-20-16,1 42 15,0-1-15,0 22 0,-21 0 16,-1 0-16,22 0 16,-21 22-16,21-1 0,-1 0 0,-20 21 0,21 1 15,0-1-15,-22 0 0,22 1 16,0-1-16,0 0 0,0 1 0,21-1 15,0-21-15,0 21 0,0 1 16,0-22-16,21 0 0,0 0 0,0-21 16,0 0-16,1 0 15,-1 0-15,21 0 0,-21 0 0,64-21 16,-64 0-16,0 0 0,22 0 16,-22-1-16,0 1 15,0 0-15,0-21 0,0-1 16,-21 1-16,22-21 0,-1 20 0,-21 22 15,0 0-15,0 0 0,-21 42 32,-1 0-32,1 0 0,21 22 15,0-22-15,0 21 0,0-21 0,0 22 16,0-22-16,0 21 0,0-21 16,0 0-16,0 1 0,0-1 15,21-21-15,1 21 0,-1-21 0,0 0 16,0 0-16,21 0 0,22 0 15,-43-21-15,21 0 0,43-22 16,-43 22-16,1 0 0,-1 0 16,-21-22-16,22 1 0,-1 21 0,21-64 15,-63 43 1,22 0-16,-22-1 0,21 22 0,-21 0 0,0 0 16,0 42-1,-21 0-15,-1 21 0,1-20 0,0 20 16,-21 21-16,21-20 15,21-1-15,-43 22 0,43-43 16,0 21-16,-21-21 0,0 0 16,21 1-16,-21-22 0,21 21 0,-21-21 31,-1 0-15,22-21-16,0-1 0,0 1 15,0 0-15,43-21 0,-1-22 16,0 22-16,43-64 15,-43 64-15,1-1 0,-1 1 0,64-21 16,-64 63-16,1 0 16,-1 0-16,43 105 15,-85-83-15,0 20 16,0 0-16,0 1 0,0-1 0,0 0 16,-22 1-16,22-22 0,-21 21 15,0 0-15,21-20 0,-21-1 16,0 0-16,21-42 31,0 0-31</inkml:trace>
  <inkml:trace contextRef="#ctx0" brushRef="#br0" timeOffset="76217.53">15494 11176 0,'21'0'32,"-21"21"-32,0 0 15,0 1-15,-21 20 0,0-21 0,-22 85 16,22-64-1,0 1-15,0-22 0,0 21 16,0-21-16,-1 0 0,22 1 0,0-1 16,-21 0-16,21 0 0,0 0 0,0-42 31,21 21-15,1-21-16,-1 0 0,0 0 0</inkml:trace>
  <inkml:trace contextRef="#ctx0" brushRef="#br0" timeOffset="76386.17">15473 11134 0,'0'-43'0,"0"86"0,0-107 0,0 22 16,0 21-16,0 0 0,0-22 15,21 64 17,0 1-17,-21-1-15,42 0 0,-20 0 0,-1 0 16,21 0-16,-21 1 0,22 20 15,-1-21-15,-21 0 0</inkml:trace>
  <inkml:trace contextRef="#ctx0" brushRef="#br0" timeOffset="77833.24">16425 11388 0,'21'0'16,"-42"0"-16,64 0 0,-22-21 0,-21-1 16,0 1-16,0 0 0,-21 0 15,-1-21-15,-41-22 16,42 43-16,-22 0 0,22 21 15,-21 0-15,0 0 0,20 0 16,-20 21-16,0 0 0,-1 0 0,-20 43 16,42-22-16,-43 43 15,43-64-15,0 21 0,21 22 16,0-22-16,0-21 0,0 22 16,21-22-16,0-21 15,22 21-15,-22-21 0,21 0 0,0 0 16,1 0-16,-1 0 0,0 0 0,1-21 15,-1 0-15,0-1 16,1 1-16,20-21 0,-42 0 0,22-1 16,-22-20-16,0 20 15,21-20-15,-20-1 0,-1 1 16,0 21-16,0-22 0,0 1 0,0-43 16,-21 63-16,0 22 0,0-21 15,0 21-15,-21 21 16,0 21-16,-21 0 15,21 21-15,-22 43 16,22-43-16,-21 1 0,21 63 16,-1-64-16,22 0 0,0 22 15,0-22-15,0 0 0,22 1 16,-1-1-16,0 0 0,21 1 0,1-22 16,41 21-16,-41-42 0,41 0 15,-41 0-15,-1 0 16,21 0-16,-20-21 0,-22 0 15,42-21-15,-41-1 16,-1 1-16,0 0 0,-21-1 0,0 1 16,21 21-16,-21-43 0,0 22 15,0 21-15,-21 21 16,0 0-16,0 21 16,21 0-16,-22 21 15,1-20-15,21-1 0,0 42 16,0-20-16,0-22 0,0 0 0,0 42 15,0-41-15,21-22 16,1 21-16,-1 0 0,0-21 0,42 0 16,-20 0-16,-22 0 0,64 0 15,-43-21-15,21 0 16,-20-1-16,63-105 16,-85 85-16,0 0 15,0 21-15,0-22 0,-21 1 16,-21 42 15,0 21-31,0 21 0,21-20 0,-43 20 16,43-21-16,-21 21 0,0-20 0,0 20 15,-21 0 1,20 1-16,22-22 0,0 0 16,-21-21-16,42 0 31,1 0-31,-1-21 0,0 0 0,0-1 15,0 1-15,0 0 0,1-21 16,-1 21-16,21-22 0,-21 1 16,22 21-16,-22-22 0,21 1 0,-21 21 15,0 0-15,1 0 0,-1 21 0,0 0 16,-21 21 0,0 42-16,0-42 0,0 1 15,0 20-15,0-21 0,0 21 16,0 22-16,0-43 0,21 0 15,0 22-15,0-22 0,1 0 16,-1 0-16,0-21 0,21 0 16,-21 0-16,1 0 0,20 0 0,-21 0 15,0-21-15,0 21 0,1-21 16,20 0-16,0-43 16,-42 43-16,43-21 0,-1-64 15,-21 63-15,0-20 0,0 21 16,22-22-16,-22 22 0,0-1 15,0-20-15,0 42 0,-21-22 0,0 1 16,0 21-16,-21 42 16,0 0-16,-21 22 15,-1-1-15,1 43 16,21-43-16,21 106 16,0-106-16,0 1 0,0-1 15,0 0-15,21 1 0,21-1 16,-20 0-16,-1-42 15,0 22-15,42-22 0,-41 0 16,20 0-16,-21-22 16,0 1-16,43-21 0,-43 21 15,21-43-15,22 1 16,-43 42-16,0-22 0,0 22 16,0 0-16,1 21 15,-22 21 1,0 0-16,-22 22 0,1 41 15,-21-20 1,42-43-16,0 0 0,0 0 16,0 0-16,0 1 0,0-1 0,21-21 31,0 0-31,-21-21 0,21 21 16,-21-22-16</inkml:trace>
  <inkml:trace contextRef="#ctx0" brushRef="#br0" timeOffset="77992.27">19050 11070 0,'0'-42'0,"0"84"0,0-126 16,0 62-16,0-20 0,0 21 16,0 0-16,0 0 0,-21 21 31,21 21 0,-21-21-31,-1 21 16</inkml:trace>
  <inkml:trace contextRef="#ctx0" brushRef="#br0" timeOffset="78187.16">18182 11091 0,'-21'22'16,"42"-44"-16,-84 44 0,41-1 0,1-21 16,21 21-16,0 0 0,21-21 15,22 0 1,-1 0-16,0 0 0,22 0 0,-1 0 15,22 0-15,0 0 0,-22 0 16,22-21-16,0 21 0,-1-21 16,-20 0-16,20-1 0,-20 1 0,-1-21 15,1 21-15,-1-22 0</inkml:trace>
  <inkml:trace contextRef="#ctx0" brushRef="#br0" timeOffset="79010.69">19410 10837 0,'42'-105'16,"-42"41"-1,0 43 1,-42 211-16,84-401 0,-63 211 15,0 21-15,21 0 16,-21 0-16,-1 22 0,22-1 0,0 0 16,-21 1-16,0 20 0,21 1 15,-21-1-15,21 1 0,-21 20 16,21 1-16,-21-22 0,-1 22 0,1-21 16,-21 84-16,42-85 0,-42 85 15,42-63-15,0-21 16,0 41-16,0-41 0,0-22 15,0 22-15,0-22 16,21-21-16,0-21 0,0 0 16,21 0-16,-20 0 15,20-63 1,-42 42-16,0-22 0,0-41 16,0 41-16,0-20 0,0-64 15,-21 63-15,21 1 0,-21-1 16,-1 22-16,22 0 0,-21-1 0,21 1 15,0 21-15,0 0 0,0-1 0,0 1 16,21 21 0,1-21-16,-1 21 0,63 0 15,-20-21-15,-1 0 0,1 21 16,-1-21-16,1-1 16,63 1-16,-64 0 0,-20-21 15,-1 21-15,0-1 0,1-20 0,-22 21 16,0 0-16,-21 0 0,0-1 15,0 1-15,0 0 0,-21 21 32,0 0-32,0 0 0,-1 21 15,22 0-15,0 1 0,-21-1 0,21 0 16,0 0-16,0 0 0,0 43 16,21-43-16,-21 0 0,22-21 15,20 21-15,-21 0 0,0-21 16,22 0-16,-22 0 0,21 0 0,-21 0 0,22 0 15,-22 0-15,21-21 0,-21 0 16,0 21-16,1-21 0,41-64 16,-63 43-16,0 21 15,21-22-15,-21 22 0,0 0 16,0 0-16,0 42 16,0 0-16,-21 0 15,0 22-15,0 20 0,0-20 16,-1 20-16,1 1 0,-42 84 15,42-85-15,-22 1 0,22 20 16,0-20-16,-43 84 0,43-84 16,0 20-16,0-20 0,0-1 0,0-20 15,-1 20-15,22-21 16,-21 1-16,0-1 0,0 0 16,0-20-16,-22-1 15,22-21-15,0 0 16,0 0-16,-43-21 15,22-1-15,0 1 0</inkml:trace>
  <inkml:trace contextRef="#ctx0" brushRef="#br0" timeOffset="82325.02">402 13018 0,'0'0'0,"-21"0"0,0 21 16,0-21-16,-1 0 0,22 21 16,-21-21-16,42 0 31,1-21-31,147-85 31,-127 64-31,1 20 0,-22-20 16,21 21-16,-21-21 0,22-1 15,-43 1-15,0 21 0,0-22 16,0 22-16,-43 0 16,22 21-16,0 0 15,0 0-15,-22 0 0,22 0 0,0 21 16,-21 22-16,21-1 15,21-21-15,0 21 0,0 22 16,0-22-16,0 1 0,0-1 16,0 0-16,42 43 0,-21-64 15,0 0-15,22 0 0,-22 1 16,21-1-16,22-21 16,-22 0-16,43-21 0,-43-1 15,-21 1-15,21 0 0,1 0 16,-1 0-16,0-22 0,22-20 15,-22-1-15,1-20 16,-22 41-16,0 1 0,0-43 16,-21 43-16,0-85 15,0 106-15,0 0 0,0 0 16,-21 42 0,0 0-1,0 0-15,21 0 0,-22 22 16,1 41-16,21-41 15,0-1-15,-21 21 0,21-20 0,-21 20 16,21-20-16,0-1 0,0 0 16,0 1-16,21-22 0,0 21 0,0-21 15,1 0-15,20-21 0,0 0 16,1 0-16,-1 0 16,0 0-16,1 0 0,62-21 15,-62 0-15,41-21 16,-41 21-16,-1-22 0,0 22 0,-20-21 15,-1-1-15,0 22 0,0-21 0,-21 0 16,0 20-16,0 1 0,0-21 16,0 21-16,-21 21 15,0 0-15,-22 21 16,22 0-16,0 0 0,21 0 16,-21 22-16,0 41 15,21-41-15,0-22 16,0 0-16,21 21 0,0-20 15,0-1-15,0 0 0,22-21 16,-1 0-16,-21 0 0,22 0 16,20 0-16,-21-21 15,22-22-15,-43 22 16,21 0-16,-20 0 0,-1 0 16,0 0-16,0-22 0,-21 22 15,0 0-15,0 0 0,0-22 0,0 22 16,0 0-1,0 42-15,0 0 16,0 1-16,0 20 0,0-21 16,-21 0-16,21 22 0,0-22 15,-21 21-15,21-21 0,-21 22 16,21-22-16,0 0 0,0 0 0,-22 21 16,22-20-1,0-44 16,0 1-31,22 0 0,-22 0 0,0 0 16,0 0-16,21-1 0,0-20 16,0 0-16,0-22 0,0 22 15,1 0-15,-1-1 0,21 22 16,-21 0-16,0 0 0,1 0 16,-1 21-16,0 0 0,0 0 15,0 0-15,43 63 16,-43-21-16,0-20 0,-21 20 0,0-21 15,0 21-15,0-20 0,21 41 16,-21-42-16,0 22 0,0-22 16,0 0-16,0 0 15,21-21 17,1-21-32,-1 0 15,-21 0-15,21-22 0,0 22 16,0 0-16,0-21 0,1-1 15,-22 1-15,21 0 0,0 20 0,0-20 16,21 0-16,-20 21 16,-1-1-16,0 22 0,-21 22 31,0-1-31,0 0 0,0 0 0,0 21 16,0-20-16,0 62 15,0-63-15,0 22 0,21-1 16,0 0-16,-21-20 0,21-1 15,1 0-15,20 0 0,21 0 16,-41-21-16,20 0 0,0 0 16,1 0-16,-22 0 0,63-21 15,-41 0-15,-22 0 0,42 0 16,-41-1-16,-1-20 16,0 21-16,0 0 0,0-22 0,-21-41 15,0 41 1,0 1-16,0 21 0,-63 21 15,42 0 1,-1 21-16,1 0 0,0 0 16,21 22-16,0-22 0,-21 21 0,21 1 15,0-22-15,0 21 0,0-21 16,0 22-16,0-1 16,21-21-16,0 0 0,43 0 15,-43-21-15,64 0 16,-43 0-16,0 0 0,-21 0 0,64-21 15,-64 0-15,22 0 16,-22 0-16,0 0 0,0-1 0,0-20 16,-21 21-16,0-21 0,21-1 0,-21 22 15,0-21-15,0 21 0,0-22 16,0 22-16,0 42 31,0 0-31,0 22 0,0-22 0,0 21 16,0-21-16,-21 22 0,21-1 15,-21-21-15,21 22 0,0-22 0,0 0 16,-21 21-16,21-21 16,0 1-16,0-44 31,0 1-15,21 0-16,0 0 0,-21 0 15,21-22-15,1 22 0,20-63 16,-21 41-16,0 1 0,0 0 15,1 20-15,-1-20 0,42 0 16,1-1-16,-43 43 16,21 0-16,-21 22 15,-21-1-15,22 0 0,-22 21 0,0 1 16,0-22-16,0 21 0,0 0 0,0-20 16,0 20-16,0 0 0,0-21 15,0 22-15,0-1 0,21-42 16,0 21-16,0 0 0,0-21 15,43 0-15,-22 0 0,-21 0 16,22 0-16,-1-21 0,-21 0 0,21 21 16,-20-21-16,-1 0 0,21-22 15,-21 22-15,0-21 0,1 21 16,-1-22-16,0-20 0,-21 21 0,21-1 16,0-20-16,0 20 0,1-20 15,-22-43-15,21 64 0,-21 21 16,0-43-1,0 85 1,-21 0-16,-1 22 0,1-22 16,0 21-16,21 1 0,-21-1 0,0 21 15,21-20-15,-21 20 0,21-20 0,0 20 16,0-21-16,0 1 16,0 41-16,0-62 0,0 20 15,0-21-15,42 0 0,-21 0 0,43-21 16,-43 0-1,42-21-15,-42 21 16,22-21-16,-22 0 0,0 0 16,21 0-16,-20-1 0,-1 1 0,21-21 15,-21 21-15,0 0 16,1-1-16,-22 1 0,-22 42 31,22 1-31,-21-1 0,0 0 16,21 21-16,-21-21 0,21 22 15,-21-1-15,0 0 16,-1-20-16,22-1 16,0-42-1,-21-1 1,21 1-16</inkml:trace>
  <inkml:trace contextRef="#ctx0" brushRef="#br0" timeOffset="82518.95">4805 12615 0,'-21'0'0,"42"0"0,-21 0 31,21 0-15,0 0-16,0 0 0,22 0 0,-1 0 15,0-21-15,1 21 0,-1 0 16,0-21-16,64 0 15,-42 0-15,20 21 0,-20-21 0,20 21 16</inkml:trace>
  <inkml:trace contextRef="#ctx0" brushRef="#br0" timeOffset="84618.68">7027 12594 0,'0'-21'0,"0"42"0,-21-63 0,21 21 15,-21 0-15,21-22 0,-21 22 16,21-21-16,0-1 0,0 22 0,0 0 16,0-21-16,0 21 0,0-1 15,-21 22-15,-1 22 16,22-1-16,0 0 16,0 21-16,22 212 31,-22-190-31,0 211 31,0-233-31,0-21 0,21 1 16,-21-1-16,21 0 0,0-21 0,0 0 15,0 0-15,22 0 0,-1-21 16,-21 21-16,22-43 16,-22 22-16,21 0 0,22-64 15,-43 43-15,21 0 0,-21-1 16,0 1-16,1 0 0,20-64 15,-21 42-15,-21 22 0,21-43 16,-21 64-16,21-42 16,-21 84-1,0 0-15,0 21 16,-21-20-16,0 20 0,0 0 16,21 1-16,0-1 0,-42 106 15,42-106-15,0 1 16,0-1-16,0 0 0,0 1 0,0 41 15,21-62-15,0-22 16,0 21-16,0-21 16,64 0-16,-43 0 15,-21-21-15,22 21 0,-1-22 16,-21 1-16,22 0 0,20-42 16,-21 20-16,-20 22 0,-1-21 15,0-1-15,-21 22 0,0-21 0,0 21 16,0 0-16,-21 21 15,0 0-15,-1 21 16,1-21-16,0 42 0,0-21 16,21 0-16,0 1 0,0 41 15,0-42-15,0 22 0,0-22 16,0 0-16,0 0 0,0 21 16,0-20-16,21-1 31,-21-42-16,-21-1 1,0 1-16,0 0 0,21 0 16,-22 0-16,1 21 0,0-21 0,21-1 15,0 1-15,-21 21 0,0 0 16,21 21 0,0 1-1,0-1-15,21 0 16,0 0-16,0-21 0,0 21 15,1-21-15,20 21 0,-21-21 16,21 22-16,1-22 0,-1 0 0,22 0 16,-22 0-16,0 0 0,43-43 15,-64 43-15,43-42 16,-43 21-16,0 0 0,0-22 16,-21 1-16,21 21 0,-21 0 15,21-22-15,-21 22 0,0 0 16,0 0-16,0 0 0,0-1 15,0 1-15,0 42 32,0 1-32,0-1 0,0 21 15,-21-21-15,21 0 0,0 22 16,0-22-16,0 21 0,0-21 0,0 1 16,0-1-16,0 21 15,21-42-15,22 21 16,-22-21-16,21 0 0,85 0 15,-84 0-15,-1-21 0,0 21 16,1-21-16,-1 0 0,0 0 0,1-1 16,-1 1-16,-21 0 0,0-21 15,22 21-15,-43-22 0,21 22 16,0 0-16,-21 0 0,0 0 0,-21 42 47,0 0-47,21 0 0,-22 0 0,1 22 15,21-22-15,-21 0 0,0 0 16,0 21-16,0-20 0,21-1 0,-22 0 16,1 0-16,21 0 15,0-42 17,0 0-32,0 0 0,21 0 0,1-1 15,-1 1-15,0 0 16,21-21-16,-21-1 0,1 22 0,-1-21 15,42 0-15,1-22 16,-22 43-16,-21 21 0,22 0 16,-22 0-16,0 0 0,0 0 0,0 0 15,-21 21-15,0 0 0,0 43 16,0-43-16,0 21 0,0 22 16,0-43-16,0 0 0,0 21 15,0-20-15,0-1 16,0 0-16,0 0 0,0 0 15,21-21-15,22 0 16,-22 0-16,0 0 0,0 0 0,22 0 16,62 0-16,-62-21 15,-22 0-15,21 0 0,-21 0 16,22-22-16,-22 22 0,21-42 16,-21 20-16,-21 22 0,0-21 15,0 21-15,0-1 0,0-20 0,0 21 16,0 0-16,-42 21 15,21 0-15,0 0 0,-22 21 16,22 0-16,0 0 0,0 0 16,-21 22-16,20 41 15,22-62-15,0-1 16,0 21-16,0-21 16,22-21-16,-1 0 15,0 0-15,0 0 16,0 0-16,0 0 0,1 0 15,-1 0-15,-21 21 32,0 1-32,0 20 0,0-21 15,0 21-15,0 1 0,0-1 16,0 0-16,-21 43 0,21-21 16,0-22-16,-22 64 15,22-43-15,0 1 0,-21 63 16,21-64-16,0 64 15,0-84-15,-21 20 0,0-21 0,0 1 16,21-22-16,-21 21 0,-22 1 16,22-43-16,0 0 15,0 0-15,0 0 0,-1 0 16,1 0-16,21-22 0,-21 1 0,0-42 16,21 42-16,-21-22 15,0-20-15,21 20 0,-22-20 16,1-1-16</inkml:trace>
  <inkml:trace contextRef="#ctx0" brushRef="#br0" timeOffset="84785.61">8975 12383 0,'0'0'0,"0"-22"0,-22 22 0,1 0 15,42 0 32,1 0-47,20 0 16</inkml:trace>
  <inkml:trace contextRef="#ctx0" brushRef="#br0" timeOffset="85755.3">11557 12192 0,'0'0'0,"-64"-42"15,43 42 1,0 0-16,21 21 16,-21 0-16,21 21 0,-21 22 15,21-22-15,-21 22 0,21 20 16,-22-41-16,1 20 16,0-20-16,0-1 0,21 21 0,-42 22 15,20-43-15,-20-20 16,0 41-16,21-42 15,-1 0-15,1 1 0,-21-22 0,21 0 16,-43 0-16,43 0 16,0 0-16,0-22 0,0 1 15,-43-85-15,64 85 16,0-21-16,0 0 0,0-1 16,0-63-16,0 64 15,0 21-15,0 0 0,0 0 16,0-1-16,0 44 15,0-1-15,0 21 16,21-21-16,0 22 0,1-1 0,-1-21 16,0 21-16,0 1 15,0-1-15,-21 0 0,85 43 16,-64-43-16,0-20 0,0-1 16,1-21-16,20 21 0,43-21 15,-64 0-15,21 0 16,-21-21-16,22 0 0,-22-1 15,21 1-15,-21 0 0,22 0 0,-22-21 16,0 20-16,0-20 0,0 0 16,22-22-16,-43 43 0,0-21 15,21 21-15,-21-22 16,0 22-16,0 42 31,0 0-31,-21 22 0,21-22 16,0 21-16,0 1 0,0-22 15,0 21-15,0 0 0,0 22 16,0-43-16,0 0 0,42 22 16,-21-22-16,0-21 0,0 0 15,22 0-15,-1 0 0,64 0 16,-64-21-16,1 21 0,-22-22 16,21 1-16,-21 0 0,22-42 15,-43 41-15,21-20 16,-21 21-16,0-21 0,0 20 0,-43-41 15,22 21-15,-21 20 16,21 1-16,-43-21 0,22 21 16,21 21-16,-22 0 0,22 0 15,-63 21-15,62 0 16,1 0-16,21 0 0,0 22 16,-21-22-16,21 21 0,0-21 15,0 1-15,0 20 0,0-21 0,21 0 16,0 0-16,1 1 0,-1-22 0,42 0 15</inkml:trace>
  <inkml:trace contextRef="#ctx0" brushRef="#br0" timeOffset="86053.2">12785 12573 0,'0'-21'0,"0"42"0,21-63 15,-21 21-15,0-1 0,0 1 16,0 0-1,-21 21-15,-1 0 0,1 21 16,0-21-16,0 21 16,0 1-16,0-1 0,-1 21 0,22-21 15,-21 0-15,-21 64 0,42-43 16,-21 1-16,21-22 0,0 21 16,0 1-16,0 20 15,0-42-15,0 0 0,21 22 16,0-22-16,21-21 15,-20 0-15,20 0 0,-21 0 0,21 0 16,-20 0-16,20 0 0,43-21 16,-43 21-16,21-21 0,43-22 15</inkml:trace>
  <inkml:trace contextRef="#ctx0" brushRef="#br0" timeOffset="86718.11">13504 12806 0,'85'-106'15,"-85"85"1,-169 190-16,253-211 0,1-106 0,-85 105 0,0 22 15,0 0-15,-21 21 16,0 0-16,-22 0 0,22 0 16,-21 42-16,-1-20 15,22-1-15,-42 42 0,42-20 16,-1-22-16,1 21 16,0-21-16,21 22 0,0-1 15,0 0-15,0-21 0,0 1 0,21-22 16,0 0-1,1 0-15,-1 0 0,21-22 16,-21 1-16,43 0 16,-43 0-16,0 0 0,0-22 15,0 22-15,1-42 0,-1 20 0,0 22 16,-21 0-16,0 0 16,42-21-16,-42 20 0,0 44 31,0-1-31,0 0 0,0 0 15,0 0-15,0 22 0,0-22 0,0 21 16,0-21-16,0 22 0,0-22 16,0 0-16,0 21 0,21-21 0,-21 1 15,43-1-15,-22-21 0,0 0 16,0 0-16,0 0 16,1 0-16,-1 0 0,42 0 15,-42-21-15,1-1 0,-1 1 16,0 0-16,0 0 0,0-21 0,43-43 15,-43 64-15,0-85 16,0 64-16,0-1 0,-21 22 16,0-21-16,22-1 0,-1 1 15,-21 21-15,0 0 0,0 42 16,-21 0 0,-1 0-16,1 22 0,0-22 0,21 21 15,0-21-15,-21 22 0,0-1 16,21 0-16,0 1 0,0-22 15,0 21-15,0 0 0,0-20 0,0-1 0,0 0 16,0 0-16,0 0 16,0 0-16,21-21 0,0 0 15,0 0-15,0 0 0,1 0 16,-22-21-16,21 0 16,-21 0-16</inkml:trace>
  <inkml:trace contextRef="#ctx0" brushRef="#br0" timeOffset="87221.97">14055 12721 0,'0'-21'16,"0"42"-16,-22-42 0,22 0 16,22 21-1,-1 0-15,0 0 16,21 0-16,-21 0 16,22 0-16,-1 0 0,0 0 0,1-21 15,-1 21-15,0-21 0,22 21 0,21 0 16,-43-22-16,0 22 15,1 0-15,-22 0 0,0 0 0,0 0 16,-21 22 0,-21-1-1,0 0-15,-22 0 0,22 21 16,0-20-16,21-1 0,-21 0 16,0 21-16,0 1 15,21-1-15,0-21 0,0 21 16,0-20-16,21-1 0,0 0 15,0 0-15,0 0 0,0-21 0,22 21 16,-22-21-16,21 0 0,22 0 16,-43 0-16,21 0 0,1-21 15,-1 0-15,-21 0 0,21-21 16,-20 20-16,-1-41 16,-21 21-16,0-1 0,0-41 15,0 41-15,-43-41 16,22 62-16,-21 1 15,21 21-15,0 0 16,-43 21-16,43 1 16,0-1-16,0 0 0,-1 21 15,1 43-15,21-64 16,0 0-16,21 22 0,1-22 16,41 0-16,-42 0 15</inkml:trace>
  <inkml:trace contextRef="#ctx0" brushRef="#br0" timeOffset="87594.1">15240 12933 0,'0'-21'0,"0"42"0,0-63 0,0 20 15,0 1-15,0 0 0,0-42 16,21 41-16,0 1 0,43-42 16,-43 63-16,21-21 15,-21-1-15,22 22 0,-1 0 0,-21 0 16,22 0-16,-1 0 0,-21 22 0,21 20 15,-20-21-15,-1 21 16,-21 22-16,0-22 16,0-21-16,0 22 0,0-22 0,-21 21 15,-1 1-15,1-22 0,0 0 16,0 0-16,0-21 0,21 21 16,-21-21-16,-1 0 15,22-21 1,0 0-16,0 0 15,22 0-15,-1-1 0,0-20 16,0 21-16,0 0 0,0 0 16,1-22-16,20 22 0,0-42 15,1 41-15,-22 1 0,21 0 16,0 0-16,1 0 0,-1 21 0,22-21 16,-22 21-16,0 0 0</inkml:trace>
  <inkml:trace contextRef="#ctx0" brushRef="#br0" timeOffset="87941.98">16595 12658 0,'0'-43'15,"0"86"-15,0-107 0,-22 43 16,1 21-16,0-21 0,0 21 0,0 0 16,-22 0-16,22 0 0,-21 0 15,21 0-15,-43 21 16,22 0-16,21 0 0,0-21 0,21 43 15,0-22-15,0 0 0,0 0 16,0 0-16,0 1 0,42 20 16,-21-42-16,0 21 0,22 0 15,-22 0-15,21 1 0,22-1 16,-43 0-16,0 0 0,21 0 16,-42 0-16,0 1 15,-21-22-15,0 21 16,0-21-16,-22 0 0,1 0 0,0 0 15,21 0-15,-22 0 0,-20 0 16,20 0-16,22 0 0,-21 0 16,0 0-16,-1 0 0,22 0 0,0 0 15,21-21-15,0-1 16</inkml:trace>
  <inkml:trace contextRef="#ctx0" brushRef="#br0" timeOffset="88589.16">17568 13039 0,'-21'0'0,"42"0"0,-63 0 16,21 0-16,21-21 16,0-1-1,0 1-15,148-190 32,-106 168-32,-21 1 15,22-22 1,-22 22-16,0 0 0,-21 21 0,0-22 15,0 1-15,0 21 0,-21 21 16,-85 106 15,85-64-31,0 0 16,0 1-16,-1-1 0,1 21 0,0-20 16,0-1-16,21 0 0,0 1 15,0 20-15,0-20 0,0-22 16,42 21-16,-21-42 0,22 21 15,-1-21-15,-21 0 0,22 0 16,20 0-16,-21-21 0,1 0 16,-22 21-16,21-21 0,1 0 15,20-43-15,-42 43 0,22-21 16,-22 20-16,0-41 0,-21 42 16,21 0-1,-42 42 1,0 0-16,21 0 15,-21 21-15,-1-20 0,1-1 0,21 0 16,0 0-16,-21 0 0,0 0 0,21 22 16,0-22-1,21-21 1,0-21 0,-21 0-16</inkml:trace>
  <inkml:trace contextRef="#ctx0" brushRef="#br0" timeOffset="88760.85">18288 12615 0,'0'-21'0,"0"42"0,-21-63 0,0 42 15,-1-21-15,1 21 16,21-21-16,-21 21 0,42 0 31,22 0-15,-22 0-16,21 0 0,0 0 15,1 0-15,-1 0 0</inkml:trace>
  <inkml:trace contextRef="#ctx0" brushRef="#br0" timeOffset="89468.2">18881 12425 0,'0'-21'0,"-127"105"0,254-147 0,-127 21 0,-22 42 31,1 21-15,0 0-16,0 0 0,0 0 0,0 0 15,-1 22-15,1-22 0,0 21 16,21 1-16,-21-1 0,0 0 16,0 1-16,-22 41 0,43-41 15,0-1-15,-21 0 0,0 1 16,21-22-16,0 0 16,21-21-1,-21-21 1,21 0-16,0 21 0,-21-22 15,22-20-15,-1 21 0,21-43 16,-21 43-16,0-21 0,64-43 16,-43 64-16,-20 0 15,-1 0-15,0 21 0,21-21 16,-42 42 0,0 0-1,-21-21-15,0 21 0,0-21 16,-22 21-16,22-21 0,0 0 15,-21 21-15,21-21 0,-1 22 16,-41-1-16,42-21 16,21 21-16,0 0 15,0 0-15,0 0 16,21 1-16,0-1 0,0-21 16,0 21-16,1 0 0,-1 0 0,0-21 15,0 21-15,0-21 0,0 0 16,1 22-16,-1-22 0,21 0 15,-21 0-15,0 0 0,1 0 0,41-22 16,-42 22-16,22-21 0,-22 0 16,21 0-16,-21 0 0,22 0 0,-22-1 15,0 1-15,0-21 0,0-22 16,0 43-16,-21 0 16,0-21-16,-63 42 15,21 0-15,20 21 16,1 0-16,0 0 0,21 22 15,-21 20-15,21-42 0,0 22 16,0 20-16,0-42 16,0 22-16,21-22 0,0-21 15,22 21-15,-22-21 0,21 0 16,-21 0-16,22 0 16,-1 0-16,-21-21 0,21 0 0</inkml:trace>
  <inkml:trace contextRef="#ctx0" brushRef="#br0" timeOffset="90602.24">20659 12404 0,'0'0'0,"0"-21"0,0-1 0,-22 1 16,1 42 15,21 1-31,0-1 0,0 21 16,0-21-16,0 22 0,0-1 15,0 0-15,21 22 0,1 42 16,-1-64-16,0 0 0,0 1 0,-21-1 16,21 0-16,0 22 15,-21-43-15,0 0 0,0 0 0,22-21 16,-1 0 0,0 0-16,0-21 0,-21 0 15,21 0-15</inkml:trace>
  <inkml:trace contextRef="#ctx0" brushRef="#br0" timeOffset="90835.12">21103 12446 0,'0'-21'0,"0"42"0,0-63 0,0 21 16,-21 21-16,0 0 0,0 0 16,-1 0-16,-20 21 15,21 0-15,-21 0 0,-64 21 16,21 22-16,43-43 0,-1 21 15,1 1-15,-43 20 16,64-42-16,-21 22 0,21-22 0,0 0 0,-1 0 16,22 0-16,0 1 0,0-1 15,22-21-15,-1 0 16,21 0-16,-21 0 0,22 0 0,-1-21 16</inkml:trace>
  <inkml:trace contextRef="#ctx0" brushRef="#br0" timeOffset="91112.96">21188 12594 0,'0'0'0,"0"21"16,0 1-1,0-1-15,-21 21 0,-1 0 0,1 1 16,0-1-16,0 0 0,21 1 16,-21 20-16,0-20 0,-1 20 15,1 1-15,0-22 0,0 21 0,0 1 16,0 21-16,-43 126 15,43-147-15,-21 84 16,20-85-16,1-20 0,0 63 16,21-85-16,0 21 0,0-21 0,0 0 15,21-42 1,0 0 0,1 0-16,-1 0 0,0-22 0,21-41 15,-21 41-15,1-20 16</inkml:trace>
  <inkml:trace contextRef="#ctx0" brushRef="#br0" timeOffset="91401.8">21082 13039 0,'0'-85'0,"0"0"15,-42 488-15,105-869 0,-63 402 0,-21 361 0,42-657 0,0 296 0,-21 22 16,0 0-16,21 21 0,1-1 16,-22 1-16,42-21 15,-21 42-15,21 0 0,-20 0 16,-1 0-16,21 21 0,22 43 15,-43-43-15,-21 0 0,21 21 16,-21-21-16,0 22 0,0-1 16,0-21-16,-42 22 0,20-22 0,-62 42 15,20-20 1,22-43-16,21 0 0,0 21 16,-1-21-16,1 0 0,0 0 15,21-21 1,21-1-16,0 22 0,1-21 15,41 0-15,-21 0 16,22-21-16</inkml:trace>
  <inkml:trace contextRef="#ctx0" brushRef="#br0" timeOffset="91853.54">21865 12658 0,'85'-43'0,"-382"128"16,509-127-16,-64-22 0,-127 43 0,1 0 15,-22 0-15,0 0 16,0-1-16,0 1 0,-22 21 15,1 0-15,-21 0 0,21 0 16,0 0-16,-22 0 0,-20 43 16,20-22-16,1 0 0,21 21 0,0-21 15,0 1-15,-1 20 0,1 21 16,21-41-16,0 20 0,0-21 16,0 0-16,0 0 15,21 1-15,1-22 0,-1 0 0,21 0 16,-21 0-16,0 0 0,22 0 0,20 0 15,-42-22-15,1 1 16,20 0-16,0-21 0,-21-1 16,1 22-16,-22-21 0,0 0 15,42-64-15,-42 85 16,0-1-16,0 1 0,0 0 0,0 0 16,0 42-1,0 0-15,-21 0 16,21 22-16,-21-22 15,21 0-15,0 21 0,0 1 0,0 20 16,0-20-16,0 20 16,0-42-16,0 0 0,21 1 0,-21-1 15,21 0-15,42 0 16,-41-21-16,20 0 16,0-21-16,-21 0 0,43-22 15</inkml:trace>
  <inkml:trace contextRef="#ctx0" brushRef="#br0" timeOffset="92083.39">22542 12446 0,'-63'191'0,"126"-382"0,-41 149 0,-22-1 16,21-62-16,-21 83 15,0 1-15,0 0 0,0 0 0,0 42 16,-21 21 0,-1-20-16,1 20 0,21 0 0,-21 1 15,0-1-15,0 0 16,0-21-16,21 22 0,-22 41 15,1-41-15,21-1 0,-21 22 16,21-22-16,0-21 0,0 0 16,0 0-16,0 1 0,21-22 15,0 0-15,1 0 0,-1 0 16,0 0-16,0-22 0,43-20 16</inkml:trace>
  <inkml:trace contextRef="#ctx0" brushRef="#br0" timeOffset="92518.25">22881 12277 0,'0'-43'16,"0"86"-16,0-107 0,21 43 16,-21 0-16,-21 42 15,0 0-15,0 0 16,0 22-16,-1-22 0,1 21 0,0 1 16,0-22-16,21 21 0,-21 0 15,21 1-15,-21-22 0,21 21 16,0 1-16,0-22 0,0 42 15,0-20-15,0-22 0,-22 0 0,22 0 16,0 0-16,0 0 0,0-42 47,0 0-47,0 0 0,0 0 0,0-22 16,22 22-16,-22-21 15,21 21-15,21 0 0,-21-22 0,85-41 16,-85 62-16,22 1 15,-1 0-15,0 21 0,-21 0 16,22 0-16,-22 21 16,0 0-16,-21 1 0,21 20 0,-21-21 15,0 64-15,0-64 0,0 21 16,0 1-16,0-22 0,-21 21 16,0-21-16,0 0 0,21 1 15,-21-1-15,-1-21 0,-20 21 16,21-21-16,-21 0 0,20 0 15,1-21-15,-21 21 0,21-21 16</inkml:trace>
  <inkml:trace contextRef="#ctx0" brushRef="#br0" timeOffset="92677.23">22246 12510 0,'21'0'31,"0"0"-31,1 0 0,20 21 0,-21-21 16,21 0-16,1 0 0,-1 21 16,0-21-16,22 0 0,-22 0 15,22 21-15</inkml:trace>
  <inkml:trace contextRef="#ctx0" brushRef="#br0" timeOffset="92885.12">23622 12785 0,'0'0'0,"-21"21"0,0-21 16,21 21-16,0 0 0,-43 22 15,43-22-15,-21 21 0,0-21 16,21 0-16,-21 1 0,-22 20 16,22-21-16,21 0 0,-42 22 15,21-22 1,42-21-1</inkml:trace>
  <inkml:trace contextRef="#ctx0" brushRef="#br0" timeOffset="93116.55">24342 12637 0,'0'0'16,"0"-22"-16,0 1 0,-22 42 31,1 1-31,0-1 16,21 0-16,-21 21 0,21-21 0,-21 22 15,0-22-15,21 21 0,0 1 16,-22-22-16,22 0 0,0 21 16</inkml:trace>
  <inkml:trace contextRef="#ctx0" brushRef="#br0" timeOffset="93293.09">24193 12446 0,'0'-21'16,"0"42"-16,-21-63 0,21 21 0,-21 21 15,21 21 16,21 0-15,0 0-16,1-21 0,-1 21 16,0-21-16,21 21 0</inkml:trace>
  <inkml:trace contextRef="#ctx0" brushRef="#br0" timeOffset="93783.75">24955 12594 0,'-21'-63'32,"0"42"-32,0 21 0,0 0 0,0-22 15,-22 22-15,22 0 0,0 0 16,-64 22 0,64-1-16,-21 0 0,21 0 0,-1 0 15,-41 64 1,63-64-16,0 0 0,-21 43 15,21-43-15,0 0 0,0 0 16,21 0-16,0 1 0,21-1 16,1-21-16,-22 0 0,21 0 15,-21 0-15,22 0 0,-22-21 0,21-1 16,-21 1-16,1 0 0,20-21 0,-21 21 16,0-22-16,22 1 15,-22 0-15,0-1 0,0 1 0,0 0 0,0-1 16,-21 1-16,0-22 0,22 43 15,-22-21-15,0 21 0,0 0 16,0-1-16,-22 44 16,1-1-16,0 0 15,21 21-15,-21-21 0,21 22 0,-21-1 16,21 0-16,0 1 0,0-1 16,0-21-16,0 64 15,0-43-15,0 1 0,0 20 16,0-42-16,0 0 0,21 1 15,0-1-15,-21 0 0,42 0 16,1-21-16,-22 0 0,0 0 0</inkml:trace>
  <inkml:trace contextRef="#ctx0" brushRef="#br0" timeOffset="93928.67">25379 12954 0,'21'-21'16,"0"21"0,-63 21-16,84-21 15,-63 21-15,0-21 16,0 43-16,-1-22 0,-41 21 15,42-21 1,-22 0-16,22-21 0,-42 22 16,42-22-16,-1 0 0,1 0 15</inkml:trace>
  <inkml:trace contextRef="#ctx0" brushRef="#br0" timeOffset="95602.7">26225 12552 0,'0'0'0,"0"-21"0,-21 0 0,0-1 16,21 1 0,0 0-16,-21 42 31,21 0-31,-21-21 0,0 22 16,21-1-16,-22 0 0,1 21 0,0-21 15,0 1-15,0 20 16,0-21-16,-1 0 0,-20 22 15,42-22-15,0 0 0,-21-21 16,21-21 0,21 0-16,0-1 15,0 1-15,1 0 16,-1 0-16,0 0 0,0 0 0,43-43 16,-43 43-16,21 0 15,-21 0-15,22-1 0,-22 1 0,0 0 16,0 21-16,0 0 15,-21 21 1,0 0-16,0 1 0,0-1 16,0 0-16,0 0 0,0 0 0,0 0 15,0 1-15,21-1 16,1 0-16,-1 0 0,0-21 0,0 21 16,21-21-16,-20 0 0,20 21 15,0-21-15,-21 0 0,64 0 16,-43 0-16,1 0 0,-1-21 15,0 21-15,1-21 0,20-21 16,-42 21-16,-21-1 0,0-20 0,0 21 16,0-21-16,0-22 15,0 22-15,-42 21 0,21-1 0,-43 22 16,22 0-16,-43 22 16,64-1-16,-21 0 0,-22 42 15,22-41-15,21 20 0,0 0 16,21 1-16,0-1 15,0-21-15,0 0 16,42 43-16,-21-64 16,0 0-16,22 0 15,-22 0-15,85 0 0,-43-43 16,-42 22-16,22 0 16,-22 0-16,21-21 15,-21-1-15,1 22 0,20-42 16,-42 41-16,21 1 0,-21 0 15,21 21-15,-21 21 16,0 0 0,0 1-16,-21-1 0,21 0 0,0 21 15,0-21-15,0 1 0,0 20 16,0-21-16,21 0 16,0 0-16,1-21 0,20 22 0,-21-22 15,21 0-15,-20 0 0,20 0 16,0 0-16,-21-22 0,22 1 0,20-42 15,-42 42-15,1-1 16,-1 1-16,-21 0 0,21-64 16,0 64-16,-21 42 47,0 1-47,0-1 0,-21 0 0,21 0 15,-21 21-15,21-20 16,0-1-16,0 0 0,0 0 15,0 0-15,0-42 47,21 0-47,0 21 0,0-21 16,-21 0-16,21-1 0,1 22 0,-1-21 16,0 0-16,0 0 0,0 0 15,0 0-15,1-1 0,-1 1 0,-21 42 31,0 1-31,0-1 16,0 0-16,0 0 16,0 0-16,0 0 0,0 1 0,0-1 15,0 0-15,0 0 16,21 0-16,0-21 0,0 0 16,0 0-16,22 0 0,-22 0 15,106 0-15,-106 0 16,21 0-16,-20 0 0,20-21 15,-21 0-15,21 0 16,-20 0-16,-1-22 0,0 22 0,0 0 16,0-21-16,0 20 0,1-41 15,-22 42-15,21 0 0,-21-1 16,0 44 0,-21 20-16,-1-21 0,1 0 15,0 22-15,0-22 0,21 21 16,0-21-16,0 0 0,0 22 0,42 20 15,-21-42 1,22 1-16,-22-1 0,21-21 16,1 0-16,20 0 0,-21 0 15,1 0-15,-1 0 0,-21-21 0,22-1 16,-1-20-16,0 21 0,-21-21 16,22-1-1,-22 1-15,-21 21 0,0 0 0,0-1 16,-21 22-1,0 22 1,-1-22-16,1 21 0,0 0 16,0 0-16,0 0 0,0 0 0,-1 22 15,22-22-15,0 0 0,0 0 0,-21 22 16,21-22-16,0 0 16,21-21-16,1 21 0,20-21 15</inkml:trace>
  <inkml:trace contextRef="#ctx0" brushRef="#br0" timeOffset="95776.6">29316 12742 0,'42'-21'0,"-42"0"15,-212 148-15,445-254 0,-296 169 0,105-63 16,-63 42 0,-43 43-1,22-43-15,21 0 0,0 0 16,0 22-16,-22-22 0,-20 21 15,42-42-15,21 21 16</inkml:trace>
  <inkml:trace contextRef="#ctx0" brushRef="#br0" timeOffset="96834.45">30078 12891 0,'-21'0'0,"42"0"0,-64 21 16,22-21 0,42 0 15,1-21-31,-1-1 15,0 1-15,0 21 0,0-21 0,0-21 16,22 21-16,-22-1 0,0-20 16,0 21-16,0-21 0,1 20 15,20-20-15,-42 21 0,42-21 16,-42 20-16,21 1 0,-42 42 31,-21 1-31,21-1 0,0 0 16,-1 0-16,1 21 0,0-20 15,0 20-15,0-21 0,0 21 16,21-20-16,0 20 0,0-21 16,0 21-16,0-20 0,0-1 0,21 0 15,0 0-15,21 0 0,-21-21 16,22 0-16,20 0 0,-20 0 16,-1 0-16,0 0 0,-21 0 15,22-21-15,20-42 16,-42 20-16,1 1 0,41-43 15,-42 43-15,43-64 16,-43 64-16,0-1 0,0 1 0,0 0 16,1 21-16,-1-1 0,-21-20 15,-21 63 1,-1 0-16,1 1 16,0 20-16,0-21 0,0 21 15,0 1-15,-1-1 0,1-21 16,0 22-16,21-1 0,-21 0 0,21 43 15,-21-43-15,21-21 16,0 43-16,0-43 0,0 0 16,21 0-16,0-21 15,0 0-15,22 0 0,-22 0 0,0 0 16,21 0-16,-21-21 0,1 21 16,20-21-16,-21 0 0,21-21 15,1 20-15,-22 1 0,21-21 16,1 21-16,-22-22 0,21 22 0,-21 0 15,0 21-15,1-21 0,-22 0 110,-22 21-95,1 0-15,0 0 16,-42 21-16,41 0 0,1 0 16,0 0-16,0 1 0,0-1 15,0 21-15,21-21 0,-22 0 16,22 1-16,0 41 16,43-21-16,-43-20 15,21-22-15,0 0 0,21 21 16,-20-21-16,-1 0 0,0 0 15,0 0-15,21 0 0,1-21 16,-22 21-16,0-22 0,21-20 16,-20 21-16,-1 0 0,0 0 15,-21-1-15,21-20 0,0 0 16,-21 21-16,0-1 16,0-20-16</inkml:trace>
  <inkml:trace contextRef="#ctx0" brushRef="#br0" timeOffset="97112.83">30734 12552 0,'0'0'16,"-21"0"-16,0 0 0,-1 0 0,44 0 31,-1 0-15,0 0-16,0 0 0,21 0 15,-20 0-15,-1 0 0,21 0 0,0 0 16,-20 0-16,20 0 0,-21 0 16,21 0-16,-20-21 0,20 21 15,-21 0-15</inkml:trace>
  <inkml:trace contextRef="#ctx0" brushRef="#br0" timeOffset="101889.52">2032 14118 0,'0'-21'937,"0"0"-921,0 0-16,-21 0 16,0-1-16,-1 22 0,22-21 15,-21 21-15,-42-21 16,20 21 0,1 0-16,-64 0 15,64 21-15,21 0 0,-22-21 16,1 22-16,21 20 15,-43 0-15,43 1 16,21-22-16,0 21 0,-21 0 0,21 1 16,0 20-16,0-20 15,0-22-15,0 21 0,21-21 0,0 0 16,1 1-16,-1-22 16,0 0-16,21 0 0,1-22 15,-22 22-15,21-21 16,-21-21-16,22 21 0,-1-22 15,-21 1-15,21 21 0,-20-21 0,-1-1 16,0 22-16,0-21 0,0-1 16,0 22-16,-21-21 0,0 21 0,0-43 15,0 43 1,0 42 0,0 0-16,0 22 15,0-22-15,0 0 0,0 21 0,0 1 16,0-22-16,0 21 0,0 1 15,0-1-15,0 0 0,0-21 0,43 43 16,-43-43-16,21-21 16,21 21-16,-21-21 0,22 0 15,-22 0-15,21-21 16,1 0-16,-1 0 0,-21 0 0,21-22 16,1 22-16,-1-21 0,-21 21 15,22-22-15,-22 22 0,0-21 0,0-1 16,-21 22-16,0-21 0,0 21 15,0 0-15,0-22 16,-21 43-16,0 0 16,0 0-16,21 21 15,0 1-15,0-1 0,0 0 0,0 21 16,21-21-16,0 1 16,0-1-16,0 0 0,0 0 0,22 43 15,-22-43-15,0 42 16,-21-42-16,21 1 0,0-1 15,-21 0 1,22-21-16,-1 0 0,0 0 16,0-21-16,0 21 15,0-21-15,43-22 0,-43 1 16,43-22-16,-43 43 16,0-21-16,21-22 0,-21 22 15,-21 21-15,22-21 0,-22 20 16,0 1-16,0-21 15,-22 42-15,1 21 16,0 0-16,-21 43 16,42-22-16,-21 0 0,21-20 15,0 20-15,0-21 0,0 43 16,0-43-16,0 0 0,21 0 16,0 0-16,0 0 0,21 1 15,-20-22-15,20 0 0,43 0 16,-22 0-16,-21-22 15,22 1-15,-1 0 0,-20 0 0</inkml:trace>
  <inkml:trace contextRef="#ctx0" brushRef="#br0" timeOffset="103624.88">4593 14351 0,'0'0'0,"-21"0"16,21-21 15,0 0-31,0 0 0,21-1 16,0 1-16,-21 0 0,21-21 0,1 21 15,-1-22-15,0 1 0,0 0 16,0-1-16,0 1 0,-21-22 0,0 22 15,0 0-15,0-1 0,0-62 16,0 83 0,-21 22-16,0 0 0,0 22 15,-21 41-15,42-21 16,-22 1-16,-20 63 0,21-64 16,21 21-16,-21-20 0,21-1 15,0 22-15,0 20 0,0-41 16,0-1-16,0 0 0,42 1 15,-21-22-15,0 0 0,1 0 16,20 0-16,-21-21 0,21 0 0,-20 0 16,20 0-16,0 0 0,22-21 15,-22 0-15,-21 0 0,22 0 16,-22-1-16,0-20 0,42-21 16,-41 20-16,-1 1 15,0-43-15,-21 43 0,21-43 16,-21 43-16,0 21 0,0-22 15,0 22-15,0 0 0,0 42 32,0 22-32,0-22 0,0 0 15,-21 21-15,0 1 0,21-22 16,-21 21-16,21 0 0,-22 1 0,22-1 16,0 0-16,0 1 15,0-22-15,0 21 0,0 1 16,22-22-16,-1 0 0,0 0 0,0-21 15,43 0 1,-43 0-16,0-21 0,42 0 16,-20 0-16,20-43 15,-20 43-15,-22 0 0,0 0 0,21-22 16,-21 22-16,43-21 16,-64 21-16,21 21 15,-21 21 1,0 0-16,0 21 15,0-21-15,0 1 0,0-1 16,0 42-16,0-42 16,0 1-16,0-1 0,0 0 0,0 0 15,0 0-15,0 0 16,-21-21 0,0-21-1,0 21-15,21-21 0,-22 0 16,1 21-16,0-21 0,0 0 0,0-1 15,21 1-15,-21 21 16,21-21-16,-22 21 0,1 0 16,21 21-1,0 0-15,0 1 16,0-1-16,21 0 0,1 0 16,-1-21-16,0 21 0,0-21 15,0 21-15,22-21 0,-1 0 0,21 0 16,-20 0-16,20 0 0,-20 0 15,-1 0-15,0-21 0,1 21 16,-22-21-16,21 0 0,-21 0 0,0 0 16,22-22-16,-22 22 15,-21 0-15,21-21 0,-21 20 16,0 1-16,0-21 0,0 21 16,0-22-16,-21 43 15,0 0-15,21 22 16,-21-1-1,-1 0-15,22 0 0,-21 0 16,21 22-16,0-22 0,0 42 16,0-42-16,0 1 0,0-1 15,21 0-15,1 0 0,20 21 16,-21-42-16,0 0 0,43 22 16,-43-22-16,106 0 15,-106 0-15,43 0 0,20-22 16,-41 1-16,-1 21 15,0-21-15,1 0 0,-1 21 16,-21-21-16,43-22 0,-22 22 16,-21 0-16,-21 0 0,21-21 15,-21-22-15,0 22 16,0 21-16,0-1 0,-21 1 16,0 0-16,-21-21 0,20 42 15,-20 0-15,0 0 0,-1 0 16,22 0-16,-21 0 15,21 21-15,-22 0 0,1 21 16,21-20-16,0 20 0,0-21 16,21 21-16,0-20 0,0 20 0,0 21 15,0-20-15,0-22 0,0 21 16,21-21-16,42 1 16,-42-22-16,1 0 0,41 0 15,-21 0-15,-20 0 0,20-22 16,-21 1-16,21 0 0,1-21 15,-22-1-15,0 22 16,43-106-16,-43 85 16,0 0-16,0-1 0,0-20 15,-21-22-15,21 22 0,-21 20 16,0 1-16,0 0 0,0-1 16,0 22-16,0 0 0,-21 42 15,0 0 1,0 22-16,0 62 0,0-62 15,-1 63-15,22-1 16,0-62-16,0 63 16,0-64-16,0 0 0,22-21 15,-1 22-15,0-1 0,21 0 16,-21-42-16,1 0 16,-1 0-16,0 0 0,0 0 0,0-21 15,0 0-15,1 0 0,20-21 16,-21 20-16</inkml:trace>
  <inkml:trace contextRef="#ctx0" brushRef="#br0" timeOffset="107749.35">8276 14055 0,'21'0'16,"-21"-21"-1,0-43 16,0 43-15,0 0-16,0 42 31,-42 191 1,42-149-32,-21 1 0,21 20 15,0-20-15,-21 20 0,-22 43 16,22-63-16,0-1 15,0 1-15,0-1 0,-1 1 0,1-1 16,-21 43-16,42-63 16,0 41-16,0-41 0,0-22 15,0 21-15,0-63 32,0 0-32,0 0 0,0-22 15,0 1-15,21 0 0,-21-1 0,21 1 16,0-22-16</inkml:trace>
  <inkml:trace contextRef="#ctx0" brushRef="#br0" timeOffset="108046.16">8107 14266 0,'0'-63'0,"0"126"0,0-168 0,0 62 0,-21 22 16,21-21-16,0-22 16,0 43-16,0 0 0,42-21 15,-21 42-15,0 0 16,0 0-16,1 0 0,20 0 0,21 0 15,-41 21-15,62 42 16,-63-20-16,1-22 16,-22 21-16,0-21 0,0 22 0,0 20 15,-22-42-15,1 22 16,0-22-16,0 0 0,0 0 16,0 0-16,-1 0 0,1-21 15,0 0-15,0 0 0,0 0 16,21-21-16,0 0 15,21-21 1,0 21-16,0 21 0,0-43 16,1 22-16,-1 21 0</inkml:trace>
  <inkml:trace contextRef="#ctx0" brushRef="#br0" timeOffset="108632.82">8530 14203 0,'21'0'0,"0"0"16,-148 0-16,276 0 0,-213 0 0,149 0 0,-64-21 15,0 21-15,0-21 0,0-1 16,22 1-16,-22 0 16,0 21-16,0-21 0,-21 0 0,0 0 15,0-22-15,0 22 0,0 0 16,-21 0-16,0 21 16,0 0-16,0 0 0,-1 0 15,1 21-15,0 0 0,0 0 16,21 0-16,-21 1 0,21-1 15,0 0-15,0 21 0,0-21 16,0 1-16,0-1 0,21 21 0,0-21 16,0 0-16,0-21 0,1 22 0,20-1 15,-21-21-15,0 0 0,0 0 16,22 0-16,-22 0 0,0 0 0,21-21 16,1 21-16,-1-43 15,-21 22-15,0 0 0,22-21 16,-22 20-16,0 1 0,0-21 15,0 21-15,1 0 0,-1-1 16,0 22-16,0-21 0,0 21 0,0-21 16,1 21-16,-1 21 15,-21 0-15,0 1 0,0-1 16,0 0-16,0 0 0,0 21 16,0 43-1,0-64-15,-21 22 0,-1-22 16,1 0-16,21-42 31,0 0-15,0-1-16,21 1 0,1 0 15,-22-21-15,0 21 0,21-1 16,0 1-16,0-21 0,-21 21 16,0 0-16,21-22 0,22 1 15,-43 21-15,21 21 0,0-21 16,0 21-16,0 0 0,0 0 15</inkml:trace>
  <inkml:trace contextRef="#ctx0" brushRef="#br0" timeOffset="110361.83">9800 14182 0,'21'0'0,"-42"0"0,63 0 0,-20-21 16,-1-1-16,0 22 0,0-21 15,0 0-15,0 0 0,22-21 16,-22 20-16,64-83 16,-64 62-16,0-41 15,0 20-15,-21 22 0,0 21 0,0-22 16,0 22-16,0-21 16,0 21-16,-21 42 15,0 21-15,21-21 16,-21 22-16,21-1 0,-22 0 0,1 85 15,21-84-15,0 20 16,-21 1-16,0-1 0,0 1 0,21-1 16,-43 85-16,22-84 0,21 20 15,-21-20-15,0 21 0,0-22 16,0 22-16,-1-22 0,1 22 16,0 0-16,0-22 0,0 22 0,0-22 0,-1 22 15,1-22-15,0-20 16,21 20-16,0-42 0,0 43 15,0-43-15,21-21 16,22 0-16,-22 0 0,42-42 16,-20-1-16,105-62 15,-85 62-15,-20-20 0,-1-1 16,0 22-16,1-22 0,-1 1 0,-21-1 16,0-63-16,-21 85 0,0-85 15,0 64-15,-21-1 16,0 22-16,0-1 0,-22 1 15,22 0-15,-21-1 0,21 22 0,-22-21 16,22 21-16,0 21 0,21-21 16,0-1-16,0 1 0,0 0 15,0 0 1,21 21-16,22-21 0,-22 21 0,21-21 16,-21-1-16,22 1 0,-22 0 0,21 0 15,0 0-15,-20 0 0,20-1 16,-21 1-16,43-21 0,-43 21 15,-21 0-15,21 21 16,-21-22-16,21 22 0,-21 22 31,0-1-31,-21-21 0,0 63 16,0-42-16,21 1 0,0 20 16,-22 0-16,22 1 15,0-22-15,0 0 0,0 0 16,0 0-16,22 0 0,-1-21 15,0 0-15,0 0 16,0 0-16,0 0 0,1 0 0,20 0 16,-21 0-16,0-21 15,0 0-15,43 0 0,-43 0 16,0 0-16,0-22 0,-21 22 0,0 0 16,0-43-16,0 22 15,0 21-15,-21-43 0,0 43 16,0 0-16,0 21 0,-22 0 15,22 0-15,-85 0 16,85 21-16,0 0 0,0 1 16,0-1-16,21 0 0,-21 0 0,21 0 15,0 0-15,0 1 0,0 20 16,21-21-16,0-21 0,0 21 16,0-21-16,22 0 0,-1 0 15,-21 0-15,21 0 0,-20 0 0,-1 0 16,21 0-16,-21 0 0,22-21 15,-1 0-15,-21 21 0,21-21 16,1 0-16,-1-1 0,-21 1 16,0 0-16,1 21 0,-1-21 0,0 21 15,-21 21 1,0 0 0,0 0-16,0 1 0,0-1 0,-21 0 15,21 0-15,0 0 0,0 0 16,0 1-16,21-1 0,0-21 15,21 21 1,1-21-16,-22 0 0,0 0 16,21 0-16,-20 0 0,41-42 15,-42 42-15,22-22 0,-22 1 16,0 0-16,0 0 0,0 0 0,22-43 16,-43 43-16,21 0 15,-21 0-15,0 0 0,0-1 0,-21 22 31,21 22-31,-22-1 0,22 0 16,-21 0-16,21 0 0,0 0 0,0 1 16,-21-1-16,21 0 0,-21 0 0,21 0 15,0 0-15,0 1 16,0-1-16,0 0 0,-21-21 16,21-21 15,0 0-31,21-1 15,-21 1-15,21-21 0,0 21 16,-21-22-16,21 1 0,1 21 16,-1-21-16,0-1 0,-21 22 0,21-21 15,0 21-15,0 21 0,1 0 16,-1 0-16,-21 21 0,0 0 16,21 21-16,-21-21 0,0 22 15,0-22-15,21 21 0,-21-21 16,0 43-16,0-43 15,0 0-15,0 0 0,0 1 16,0-1-16,-21-21 16,21-21-1,0-1 1,0 1-16,0 0 0,21 0 16,0-21-16,22 20 0,-22-20 15,21 0-15,22-1 0,-22 1 0,21 0 16,1 21-16,-1-1 0,1 1 15,-22 21-15,1 0 0,-1 21 16,0 1-16,-21 41 16,-21-21-16,0-20 0,0 20 0,0 0 15,-21 1-15,0-1 0,0-21 0,-21 43 16,20-43-16,1 0 16,0 0-16,42-42 31</inkml:trace>
  <inkml:trace contextRef="#ctx0" brushRef="#br0" timeOffset="111286.3">14668 13674 0,'0'-21'0,"0"42"0,-21-64 0,0 22 0,0 0 16,0 0-16,0 0 0,-22 21 0,-20 0 15,20 0-15,1 0 16,0 21-16,-1 21 0,1-21 16,-43 64-16,43-43 0,21 22 15,-21-22-15,20 22 0,1-22 16,0 22-16,0-22 0,21 64 16,0-64-16,0 0 0,0 1 15,63 20-15,-41-20 16,20-22-16,0 0 0,64-21 15,-42 0-15,41 0 16,-41 0-16,-22-21 0,22 0 0,42-43 16,-64 43-16,64-43 15,-85 22-15,42-43 16,-41 22-16,-22 21 0,0-1 0,0-20 16,-22-1-16,1 1 0,-42-43 15,42 42-15,-22 22 0,1 0 16,-22 21-16,22-1 0,-21 22 15,20 0-15,-20 0 0,-1 22 0,22 20 16,-22 0-16,22 1 0,0 20 16,21-21-16,-1 22 0,1-1 15,21 1-15,0-22 0,0 22 0,21-22 16,1 22-16,20-22 0,0 0 16,1-21-16,20 22 0,1-22 0,-1 21 15,-21-21-15,85-21 0,-63 0 16,63 0-16,-85 0 15,22 0-15,84-63 16,-106 21-16,22-1 16,-22 1-16,22-43 15,-43 43-15,-21 21 0,0 0 16,0-1-16,0 1 0,0 42 16,0 1-16,0-1 15,0 0-15,0 21 0,0 64 16,0-64-16,0 22 0,0 84 15,-21-63-15,-1 63 16,1-63-16,0-1 16,0 1-16,0 0 0,-43 84 15,22-84-15,0-1 0,20 1 16,-41 42-16,21-64 0,20 1 16,-20-22-16,21 1 0,0-1 0,0-21 15,-1 0-15,22 0 0,0-42 16,0 0-16,22-21 15,-1 21-15,42-128 16,-20 65-16,-1 20 16,-21-20-16</inkml:trace>
  <inkml:trace contextRef="#ctx0" brushRef="#br0" timeOffset="111599.12">15515 14097 0,'0'-21'0,"0"42"0,0-63 15,21 21-15,0-22 0,-21 22 0,22 0 16,-1 0-16,0 0 0,21-1 16,-21 22-16,22-21 0,-22 21 0,0 0 15,21 0-15,-20 0 0,-1 21 16,0 1-16,0-1 0,-21 0 16,0 0-16,0 43 0,-21-22 15,0-21-15,0 0 0,-22 22 16,22-22-16,-42 0 0,20 0 0,1 0 15,0 0-15,-1-21 16,1 22-16,0-22 0,20 21 0,-20-21 16,63 0-1,0-21-15,1-1 16,20 22-16,0-21 0,-21 21 0,22-21 16,-1 21-16,22 0 15</inkml:trace>
  <inkml:trace contextRef="#ctx0" brushRef="#br0" timeOffset="112201.78">15854 14203 0,'21'0'0,"-63"0"0,63 0 16,21 0-16,-21 0 15,0 0-15,1 0 0,-1 0 16,0-21-16,0 0 0,0 21 16,22-22-16,-22 1 0,0 0 0,0 0 15,0 21-15,0-42 0,-21 20 16,0 1-1,-21 21-15,0 0 16,0 0-16,-21 0 0,20 21 16,1 1-16,-21-1 0,0 21 15,20-21-15,22 0 0,0 22 0,0-22 16,0 0-16,0 21 16,22-20-16,-1-1 0,0 0 15,21-21-15,-21 0 0,1 0 16,-1 0-16,0 0 0,21 0 0,-21 0 15,1 0-15,-1-21 0,0 21 0,0-21 16,0-1-16,0 1 0,-21 0 16,22-21-16,-1 21 0,0-1 0,0-20 15,0 21-15,0-21 0,22 20 16,20-20-16,-42 42 16,22 0-16,41 0 0,-62 0 15,62 21-15,-63 0 16,1 1-16,20-1 0,-21 0 0,0 21 15,-21-21-15,0 22 16,0-22-16,0 0 0,0 21 0,0-20 0,0 20 16,0-21-16,-21 0 0,21 0 15,-21-21-15,0 22 0,0-22 16,-1 0 0,22-22-16,0 1 0,0 0 15,0 0-15,0 0 0,22 0 0,-1-22 16,0 22-16,0-21 15,0 21-15,0-1 0,1-20 16,41 0-16,-21-1 0,22 22 16,-22 0-16,-21 21 15,64-21-15,-43 21 16,-20 0-16,20 0 0,-21 0 0</inkml:trace>
  <inkml:trace contextRef="#ctx0" brushRef="#br0" timeOffset="114016.74">17653 14161 0,'21'21'16,"0"-21"-16,-127-85 0,170 149 0,-1-43 0,-41-21 16,-1 0-16,-21-21 15,21-1-15,0 1 0,-21 0 16,0 0-16,0 0 0,0-43 16,0 43-16,0-21 0,0-1 15,-21 22-15,0 0 16,0 0-16,-1 21 0,1 0 0,-42 21 15,20-21-15,22 42 0,-21-20 16,0-1-16,-1 21 16,22-21-16,-21 22 0,-1 20 0,1 22 15,42-22 1,0-42-16,0 1 0,0-1 0,0 0 16,0 0-16,21 0 0,0-21 15,1 0-15,20 0 16,-21 0-16,21 0 15,1-21-15,-22 0 0,42-21 16,-41 20-16,20-20 0,0-21 16,1 41-16,20-83 15,-42 83-15,0-41 16,-21 42-16,0 42 16,0 0-1,-21 0-15,0 0 0,21 1 0,0-1 16,0 0-16,0 0 0,0 21 15,0-20-15,0-1 0,0 0 0,0 42 16,0-41-16,42 20 16,-20-42-16,-1 21 15,0-21-15,0 0 0,0 0 0,0 0 16,1 0-16,20 0 0,-21-21 16,21-21-16,-20 20 0,-1 1 15,21 0-15,-21-21 0,0-1 16,1 1-16,41-43 15,-42 22-15,0-1 0,22-63 16,-1-42-16,-21 148 16,-21-21-16,0 20 0,-21 22 31,0 22-31,0-1 0,-22 21 0,22 0 16,0 22-16,0-22 0,0 85 15,21-84-15,-21 20 0,21 22 16,0-43-16,0 0 0,0 1 15,0-22-15,0 21 0,0-21 16,21 1-16,-21-1 0,21 0 0,0 0 16,0-21-16,0 0 15,1 0-15,20 0 0,-21-21 0,0 21 16,0-21-16,1 0 16,-1-1-16,42-20 0,-42 21 15,22 0-15,20-43 0,-42 43 16,1-21-16,20 21 0,-21-1 15,0 1-15,-21 42 32,-21 1-32,21-1 0,-21 21 15,0-21-15,21 0 0,-21 1 16,21-1-16,0 21 0,0 0 16,0-20-16,0-1 0,0 0 15,0 0-15,21-21 0,0 21 16,21-21-16,-21 0 0,1 0 0,-1 0 15,0 0-15,0-21 0,21 0 16,-20 0-16,-1 0 16,21-43-16,-21 43 15,0 0-15,22-22 0,-22 22 0,0 0 16,0-21-16,-21 21 0,21-1 16,1 22-16,-22 22 15,-22-1 1,22 0-16,-21 0 15,21 0-15,0 0 0,0 1 16,0-1-16,0 0 0,0 0 0,0 0 16,21 0-16,22 1 15,20-1 1,-42-21 0,1-21-16,-22-1 0,0 1 15,0 0-15,0 0 0,0 0 16,0 0-16,0-1 0,-22 1 15,-20-42-15,21 42 0,21-22 16,-21 22-16,0 0 16,21 0-16,0 0 0,0-1 0,0 1 15,0 0-15,21 21 16,42-21-16,-42 21 16,22 0-16,63 0 0,-64 0 15,0 0-15,1 0 0,-1 21 16,0-21-16,1 21 0,-1 43 15,-21-43-15,-21 42 16,0-41-16,0 20 0,-21 0 16,0-21-16,0 1 15,-1-1-15,1 0 0,21 0 0,-21 0 16,0 0-16,21-42 47,0 0-47,0 0 15,21 21-15,0-21 0,0 0 0,22-22 16,20 1-16,-20 0 16,-1 20-16,0-20 0,1 21 0,-1 0 15,-21 0-15,21-1 0,-20 22 16,-22 22 0,0-1-16,0 21 0,0-21 15,0 0-15,0 1 0,-22 20 16,22-21-16,-21 21 0,21-20 15,0-1 1,0 0-16,0 0 0,21-21 16,1 0-16,-1 0 15,0 0-15,0-21 16,0 0-16,0 21 0,1-21 0,20-22 16,-21 22-16,0 0 15,22-21-15,-22 20 0,0-20 0,21 21 16,-21 0-16,1-22 0,-22 65 31,-22-22-31,22 21 0,-21 21 0,0-21 16,-21 0-16,21 22 0,-1-22 15,1 21-15,0-21 0,0 1 16,0 41-16,0-42 16,21 0-16,0-42 46,0 0-46</inkml:trace>
  <inkml:trace contextRef="#ctx0" brushRef="#br0" timeOffset="114208.63">20024 13737 0,'-149'-21'31,"298"42"-31,-319-42 0,149 21 16,0 0-16,0 0 47,0 0-31,-1 0-16</inkml:trace>
  <inkml:trace contextRef="#ctx0" brushRef="#br0" timeOffset="114380.53">18584 13780 0,'-42'21'16,"84"-42"-16,-126 42 0,41-21 0,22 21 15,0-21-15,21 21 16,21-21-16,0 0 16,22 0-16,-1 0 0,0 0 0,64 0 15,-42 0-15,-1 0 16,-21-21-16,22 0 0,-1 21 0,-20-21 15</inkml:trace>
  <inkml:trace contextRef="#ctx0" brushRef="#br0" timeOffset="115353.98">21759 13907 0,'0'-22'0,"0"-20"31,0 21-31,0 0 0,0 0 16,-21 21-1,0 0-15,0 21 0,21 0 16,-43 0-16,22 21 0,0-20 16,-42 62-16,41-63 0,1 22 15,0-1-15,0 0 0,0 1 16,21-22-16,0 64 0,0-64 16,21 42-16,0-42 15,21 1-15,1-1 0,-1-21 0,0 0 16,1 0-16,63 0 0,-64 0 15,64-21-15,-64-1 16,0 1-16,22-42 16,-43 42-16,0-43 15,-21 22-15,0-1 0,0 1 0,-21-43 16,0 43-16,-21 0 0,-1-1 16,1 22-16,0 0 0,-43 0 15,21 21-15,22 0 0,0 21 16,-1 0-16,1 0 0,21 22 15,-21-22-15,20 21 0,1 43 16,21-43-16,21-21 16,1 1-16,-1 20 0,21-21 0,64 0 15,-64 0-15,22-21 16,-22 0-16,22 0 0,-22 0 16,21 0-16,22 0 0,-21-21 15,-22 0-15,-21 0 0,21 0 16,1 0-16,-1-43 0,-21 43 15,0-21-15,1 20 0,-1 1 16,-21-21-16,0 21 0,21 0 16,-21 42-1,-21-21-15,21 21 0,-21 0 16,-1 21-16,1-20 0,21-1 0,-21 0 16,0 21-16,21-21 0,0 1 15,-21-1-15,0 0 0,21-42 47,21 0-31,-21-1-16,21 1 15,0 0-15,0 0 0,0 0 0,22-22 16,-22 22-16,21-21 0,1 0 0,-1 20 16,64-20-16,-64 21 15,0 21-15,1 0 0,-1 0 0,-21 21 16,0 0-16,1 22 0,-22-22 15,0 21-15,0 22 0,0-43 16,0 21-16,-22-21 16,1 0-16,0 1 0,0-1 0,0 0 15,21 0-15,-21 0 0,-1-21 16,22 21-16,0-42 16,0 0-1,22 0-15,-1 0 0</inkml:trace>
  <inkml:trace contextRef="#ctx0" brushRef="#br0" timeOffset="115997.61">24236 13526 0,'-21'21'47,"21"0"-47,-22 0 15,1 21-15,0 1 0,21-1 0,-21 0 16,0 1-16,0-1 0,-1 0 16,22 1-16,-21-1 0,-21 43 15,42-64-15,-21 21 0,0 1 16,21-22-16,0 0 15,21-21 1,0-21-16,0 21 16,0-21-16,0-1 0,1 1 15,-1-21-15,0 21 0,21 0 0,-21-22 16,43-41-16,-43 62 16,21-20-16,-20 0 0,-1 21 0,0-1 15,0 1-15,0 21 0,-21 64 16,0-43-1,0 21-15,0 22 0,0-43 16,0 21-16,0-21 0,0 22 16,0-22-16,0 0 0,0 0 15,0 0-15,21 1 0,-21-1 0,22-21 16,-1 0-16,0 0 0,21 0 16,1 0-16,-1 0 15,-21-21-15,21-22 16,-20 22-16,-22-21 0,42-22 15,-21 22-15,0 0 0,-21-1 16,21 1-16,1 0 0,-22-1 16,0 1-16,21 21 0,-21 0 0,0-1 15,21 22-15,-21 22 16,0-1-16,0 0 16,0 0-16,0 0 15,0 0-15,0 1 0,0-1 16,0 0-16,0 0 0</inkml:trace>
  <inkml:trace contextRef="#ctx0" brushRef="#br0" timeOffset="116341.41">24913 14034 0,'0'0'16,"0"21"-16,21-21 0,0 0 16,1 0-1,-1 0-15,0 0 0,21-21 16,-21-1-16,22 22 0,-22-21 15,0 21-15,21-21 0,-20 0 0,20-21 16,-21 20-16,0 1 16,-21 0-16,0 0 0,0 0 15,0 0-15,-21 21 16,0 0 0,0 21-16,0 0 0,-1 0 0,-20 0 15,-21 43-15,41-43 16,-20 0-16,21 21 0,21-20 0,0-1 15,0 0-15,0 21 16,0-21-16,0 1 0,21-22 16,-21 21-16,21 0 0,43-21 15,-43 0-15,0 0 0,21 0 16,-20 0-16,20 0 0,-21-21 0,21 21 16,-20-21-16,20-1 0,0 22 0</inkml:trace>
  <inkml:trace contextRef="#ctx0" brushRef="#br0" timeOffset="116793.16">25781 13631 0,'0'-42'16,"0"84"-16,21-105 0,-21 21 0,0 20 0,0 1 15,-21 21-15,0 0 16,0 21-16,21 1 0,0 20 16,-22 0-16,1 1 15,21-22-15,-21 21 0,21 0 0,0 1 16,-21-1-16,21 0 15,-21-20-15,21 20 0,-21 0 16,21-21-16,0 1 0,0-1 0,-22 0 0,1 0 16,0-21 15,0-21-15,21 0-16,0 0 15,0-1-15,0 1 0,21 0 0,0 0 16,22 0-16,-22-22 0,42-20 15,-20 42-15,-1 0 16,43-22-16,-43 43 16,21 0-16,-41 0 0,-22 21 15,0 64-15,0-64 16,-22 0-16,-20 22 0,21-22 16,-85 42-16,85-41 15,-21-1-15,-1-21 0,22 21 16,0-21-16,0 0 0,0 21 0,-1-21 15,44 0 1,-1 0 0,21 0-16,-21-21 0</inkml:trace>
  <inkml:trace contextRef="#ctx0" brushRef="#br0" timeOffset="117131.96">26670 13716 0,'21'-21'15,"-42"42"-15,63-63 0,-42 21 16,21 21-16,-21 21 31,0 0-31,-21 0 0,0 21 0,0-20 16,21 20-16,0 0 0,-21 22 16,0 42-16,-1-64 15,1 21-15,0 1 0,0-1 0,21 1 16,-64 63-16,43-64 15,0 1-15,-42 42 0,20-43 16,22-20-16,0-1 0,-21-21 0,20 21 16,1 1-16,21-22 15,0 0-15,-21 0 0,21 0 0,0 1 16,21-44 0,0 22-1,-21-21-15,22 0 0,-1 0 0,0-21 16,0 20-16,0-20 15,-21 0-15</inkml:trace>
  <inkml:trace contextRef="#ctx0" brushRef="#br0" timeOffset="117414.8">26522 13907 0,'21'-64'0,"-42"128"0,42-191 0,0 84 16,0 1-16,0 0 0,1-1 15,-1 22-15,0-21 0,21 21 0,1 21 16,-1-22-16,0 22 0,1 0 15,-1 0-15,43 22 16,-43-22-16,0 21 0,-21 21 16,1-21-16,-22 22 0,0-1 0,-22 21 15,-20-20-15,-21-1 16,20-21-16,1 0 0,0 1 16,-1-1-16,1 0 0,0-21 0,-22 21 15,43-21-15,-21 0 16,63 0-1,0 0 1,0 0-16,21 0 0,-20-21 16,41 0-16</inkml:trace>
  <inkml:trace contextRef="#ctx0" brushRef="#br0" timeOffset="118182.36">27580 13737 0,'42'-63'31,"-42"42"-31,-21 21 0,0 0 0,0 0 16,0 0-16,-64 42 15,43-21-15,21 0 0,-22 0 16,1 1-16,21-1 0,-22 42 16,22-42-16,21 1 0,0 20 15,0-21-15,0 0 16,21-21-16,1 0 0,-1 0 0,0 21 15,21-21-15,-21 0 16,22 0-16,-22 0 0,42-42 16,-41 21-16,-22 0 15,21-22-15,0 22 0,0-21 16,-21 21-16,21-22 0,-21 22 0,21 0 16,-21 0-16,0 0 0,0 42 31,0 0-31,0 0 0,0 0 15,0 1-15,0 20 0,0 0 16,0-21-16,0 1 16,22-1-16,-1 0 0,21 0 15,-21-21-15,22 21 0,-1-21 0,0 21 16,22-21-16,-22 0 0,64 0 16,-64 0-16,1 0 0,-1-21 15,0 0-15,-21 0 0,1 0 16,-1-22-16,0 22 0,-21-21 0,0 21 15,0-22-15,0 1 0,-21 0 16,-22-1-16,22 43 0,-21-21 16,0 21-16,-1 0 0,1 0 15,0 0-15,-1 0 0,1 21 16,21 1-16,0-1 0,-1 0 0,22 0 16,0 21-16,0-20 15,0-1-15,22 0 0,-1 0 16,21 0-16,0 43 0,-20-43 15,-1 21-15,0 1 0,-21-22 16,0 21-16,0 22 0,0 41 16,0-62-16,-21 20 0,0 1 15,-1-22-15,-62 127 16,63-126-16,-1-1 0,-41 22 16,42-43-16,0 21 15,-1-21-15,1 0 0,0-21 16,21-21 15,0 0-31,21 21 0,0-21 16,1-21-16,-1 20 0,21 1 15,43-63-15</inkml:trace>
  <inkml:trace contextRef="#ctx0" brushRef="#br0" timeOffset="118534.16">28554 14055 0,'0'0'0,"21"-21"0,0-1 15,-21 1-15,21 0 16,0 0-16,1 21 0,-1 0 16,0-21-1,0 21-15,0 0 0,0-21 0,1 21 16,-1-22-16,0 1 0,21 0 16,-21 0-16,-21 0 0,0 0 15,0-1-15,0 1 0,0 0 16,-21 0-16,-21 21 15,0 0-15,-1 21 0,22-21 16,-21 21-16,21 0 0,-22 22 0,22-22 16,0 0-16,21 21 0,0-20 15,0-1-15,0 21 0,0-21 16,0 0-16,0 1 0,0-1 0,0 0 16,42 0-16,-21 0 0,1 0 15,-1-21-15,0 0 16,-21 22-16,42-22 0,-21 0 15,22 0-15,-22 0 0,0 0 0,0 0 16,0 0-16,1 0 0,-1 0 16</inkml:trace>
  <inkml:trace contextRef="#ctx0" brushRef="#br0" timeOffset="118665.08">29146 14182 0,'22'0'15,"-86"0"-15,106 0 0,-20 21 0,-1-21 16,0 0-1,-21-21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8D48-CA60-4A69-ABBA-122F5EB51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8ACAF-3C75-4468-9B64-66F49CCB9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3CDD4-1721-4A9F-9905-A5716AA1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775C-8634-44A7-A295-B72A74190814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7D08A-942D-4770-B494-227D2B75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4DEE5-5AD3-4D82-AF23-710A6211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2D5F-94F4-445D-AA1C-47E0D90E3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37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7096-59AC-46D1-AE78-88B305CF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D8E16-F88C-44C9-96FB-1FA78043B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3087-9B74-486A-858A-74C702CB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775C-8634-44A7-A295-B72A74190814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B4D14-F1BD-4D8A-AAD4-2D13B3C5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D4BD5-5937-4565-BE7B-0207D1C0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2D5F-94F4-445D-AA1C-47E0D90E3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77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B23D9-6E4A-4316-90C3-6691336D0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999CC-34A6-4A52-A0BD-409FF0C95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E83F6-C947-4799-A836-1E41179B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775C-8634-44A7-A295-B72A74190814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52880-9D5B-4825-B74D-07939A49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BBFE4-622D-4036-AFF8-82BE7BD7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2D5F-94F4-445D-AA1C-47E0D90E3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04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16C9-BF21-49FC-87E1-BB422B03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616D7-E0F4-457D-BF16-E57FFD67E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C4398-19A1-460B-AFC6-3B4CCD63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775C-8634-44A7-A295-B72A74190814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63A15-65F6-4105-AA52-7977D5CC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1E2B5-E83A-46CD-A52B-B2FE8114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2D5F-94F4-445D-AA1C-47E0D90E3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39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D4DF-0C13-4791-BBBF-6514E572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04DCF-5B4B-4428-9A34-7AE34AAFF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D7B5E-B2D1-4A5F-A967-03503F69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775C-8634-44A7-A295-B72A74190814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A4F85-CC9A-4BFF-9991-0CD93EFE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53BE7-CCB0-4248-ABB9-770116E5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2D5F-94F4-445D-AA1C-47E0D90E3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23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72D2-A49D-4828-B5AB-62593D2A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4A4D8-0C06-44C4-B6AF-EC4BC9E41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EAC18-9098-4016-BB8D-647657F1B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6BCD0-A115-480B-849F-4433204D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775C-8634-44A7-A295-B72A74190814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13259-3F54-47F6-B72D-84E96714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07CF9-8BD6-4811-A07F-A95159AD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2D5F-94F4-445D-AA1C-47E0D90E3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73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1F64-E5DB-4135-B487-315257C5A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C542A-0536-4C9C-B133-10090C850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3B33B-4900-4F9B-AD60-C1454287A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B72EC-D448-4F77-A3E4-AC202A837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F1FBA-1DC7-4B86-9E71-98A23AD46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A1496-FD76-4824-BA30-15958FA7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775C-8634-44A7-A295-B72A74190814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9F8C19-7EB9-4B2F-9BBA-665225D8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4CE38-62F5-4863-BC63-0BFBE198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2D5F-94F4-445D-AA1C-47E0D90E3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63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C694-E494-4A03-966F-2F37130A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93E93-9E81-4E02-97B5-1D7B9EFA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775C-8634-44A7-A295-B72A74190814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988DF-ED65-4402-8FB0-17CBDB18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CB991-B26D-4249-ACDA-962A7F58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2D5F-94F4-445D-AA1C-47E0D90E3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97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7BA3C-7B6B-41BB-9B33-04DE7398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775C-8634-44A7-A295-B72A74190814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69540-7CCE-4F40-A153-C130309B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185C2-034F-40C8-A031-10DC9249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2D5F-94F4-445D-AA1C-47E0D90E3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03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DD89-D4F1-4DF5-BAA7-5D416268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2328A-3C30-4811-A0BB-573579B98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3D17F-42CE-4770-83D4-41237606F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C5DF7-6942-4360-8C47-F48630B8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775C-8634-44A7-A295-B72A74190814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7F009-8A78-461C-89DA-9A3E0192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7B051-0EEF-4FE3-B5B8-90C45E22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2D5F-94F4-445D-AA1C-47E0D90E3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07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53B1-5011-4D94-9CA2-17A5D83B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CC1880-7957-4012-A992-85EC8B1E9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AB9AC-7C2D-49D7-AFB1-1D0F1236A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2F045-71D7-4883-848A-D697FF97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775C-8634-44A7-A295-B72A74190814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0CA4D-CB3D-41B7-9B65-CAE81404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1CA3A-09D6-43DE-A05C-8D5E549A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2D5F-94F4-445D-AA1C-47E0D90E3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9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76169-D234-4731-B83D-CF154588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705A3-4ADA-4075-A659-F6E4CF9A2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89780-C22C-415A-A99B-7DAD38249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C775C-8634-44A7-A295-B72A74190814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4F4AF-8CEA-4544-9543-D05E731A7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11B02-1FBC-417A-AD36-CF4BB66EA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72D5F-94F4-445D-AA1C-47E0D90E3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88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14FA-CE02-4A80-BDED-485A29FA3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283D0-EEF1-4E77-A9DA-C3C0074FF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9CEBF4-76AE-420C-ABFD-4F0CBB892B1B}"/>
                  </a:ext>
                </a:extLst>
              </p14:cNvPr>
              <p14:cNvContentPartPr/>
              <p14:nvPr/>
            </p14:nvContentPartPr>
            <p14:xfrm>
              <a:off x="190440" y="175320"/>
              <a:ext cx="5570640" cy="559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9CEBF4-76AE-420C-ABFD-4F0CBB892B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65960"/>
                <a:ext cx="5589360" cy="56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4CADE5-E5D6-4918-A64C-90BB68F12881}"/>
                  </a:ext>
                </a:extLst>
              </p14:cNvPr>
              <p14:cNvContentPartPr/>
              <p14:nvPr/>
            </p14:nvContentPartPr>
            <p14:xfrm>
              <a:off x="0" y="1234440"/>
              <a:ext cx="5258160" cy="1242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4CADE5-E5D6-4918-A64C-90BB68F128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225080"/>
                <a:ext cx="5276880" cy="126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538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14FA-CE02-4A80-BDED-485A29FA3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283D0-EEF1-4E77-A9DA-C3C0074FF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3C85B8-5387-4A0A-8CBE-6CCA3BA0E27C}"/>
                  </a:ext>
                </a:extLst>
              </p14:cNvPr>
              <p14:cNvContentPartPr/>
              <p14:nvPr/>
            </p14:nvContentPartPr>
            <p14:xfrm>
              <a:off x="45720" y="68760"/>
              <a:ext cx="7498440" cy="328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3C85B8-5387-4A0A-8CBE-6CCA3BA0E2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59400"/>
                <a:ext cx="7517160" cy="33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21ACF8-56AE-4B9B-A093-3F2C62C1393A}"/>
                  </a:ext>
                </a:extLst>
              </p14:cNvPr>
              <p14:cNvContentPartPr/>
              <p14:nvPr/>
            </p14:nvContentPartPr>
            <p14:xfrm>
              <a:off x="0" y="3558600"/>
              <a:ext cx="7460280" cy="2629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21ACF8-56AE-4B9B-A093-3F2C62C139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3549240"/>
                <a:ext cx="7479000" cy="264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451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14FA-CE02-4A80-BDED-485A29FA3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283D0-EEF1-4E77-A9DA-C3C0074FF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DAB1DF-E24F-45E8-AE10-7E088A3042A2}"/>
                  </a:ext>
                </a:extLst>
              </p14:cNvPr>
              <p14:cNvContentPartPr/>
              <p14:nvPr/>
            </p14:nvContentPartPr>
            <p14:xfrm>
              <a:off x="137160" y="99000"/>
              <a:ext cx="11910240" cy="638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DAB1DF-E24F-45E8-AE10-7E088A3042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89640"/>
                <a:ext cx="11928960" cy="64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268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14FA-CE02-4A80-BDED-485A29FA3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283D0-EEF1-4E77-A9DA-C3C0074FF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46D446-83DA-4D83-8300-DE1725DF48F8}"/>
                  </a:ext>
                </a:extLst>
              </p14:cNvPr>
              <p14:cNvContentPartPr/>
              <p14:nvPr/>
            </p14:nvContentPartPr>
            <p14:xfrm>
              <a:off x="144720" y="190440"/>
              <a:ext cx="7688880" cy="582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46D446-83DA-4D83-8300-DE1725DF48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181080"/>
                <a:ext cx="7707600" cy="584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640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14FA-CE02-4A80-BDED-485A29FA3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283D0-EEF1-4E77-A9DA-C3C0074FF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FCC7DC-2562-4044-88E0-76422FD20A65}"/>
                  </a:ext>
                </a:extLst>
              </p14:cNvPr>
              <p14:cNvContentPartPr/>
              <p14:nvPr/>
            </p14:nvContentPartPr>
            <p14:xfrm>
              <a:off x="259200" y="182880"/>
              <a:ext cx="6797160" cy="546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FCC7DC-2562-4044-88E0-76422FD20A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173520"/>
                <a:ext cx="6815880" cy="54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057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14FA-CE02-4A80-BDED-485A29FA3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283D0-EEF1-4E77-A9DA-C3C0074FF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0DF26E-BA0D-4816-B4F7-48E815FB7421}"/>
                  </a:ext>
                </a:extLst>
              </p14:cNvPr>
              <p14:cNvContentPartPr/>
              <p14:nvPr/>
            </p14:nvContentPartPr>
            <p14:xfrm>
              <a:off x="0" y="99000"/>
              <a:ext cx="7795440" cy="558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0DF26E-BA0D-4816-B4F7-48E815FB74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9640"/>
                <a:ext cx="7814160" cy="56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080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14FA-CE02-4A80-BDED-485A29FA3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283D0-EEF1-4E77-A9DA-C3C0074FF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1FD434-C1BB-4AAF-A0DE-F29709A8DB8B}"/>
                  </a:ext>
                </a:extLst>
              </p14:cNvPr>
              <p14:cNvContentPartPr/>
              <p14:nvPr/>
            </p14:nvContentPartPr>
            <p14:xfrm>
              <a:off x="38160" y="106560"/>
              <a:ext cx="11315880" cy="562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1FD434-C1BB-4AAF-A0DE-F29709A8DB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97200"/>
                <a:ext cx="11334600" cy="56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048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14FA-CE02-4A80-BDED-485A29FA3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283D0-EEF1-4E77-A9DA-C3C0074FF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07DCDB-8FEC-4DFA-BCC9-1F77A56975D5}"/>
                  </a:ext>
                </a:extLst>
              </p14:cNvPr>
              <p14:cNvContentPartPr/>
              <p14:nvPr/>
            </p14:nvContentPartPr>
            <p14:xfrm>
              <a:off x="76320" y="167760"/>
              <a:ext cx="7269840" cy="489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07DCDB-8FEC-4DFA-BCC9-1F77A56975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58400"/>
                <a:ext cx="7288560" cy="491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83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14FA-CE02-4A80-BDED-485A29FA3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283D0-EEF1-4E77-A9DA-C3C0074FF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26E352-8574-46FB-9F31-64797078E026}"/>
                  </a:ext>
                </a:extLst>
              </p14:cNvPr>
              <p14:cNvContentPartPr/>
              <p14:nvPr/>
            </p14:nvContentPartPr>
            <p14:xfrm>
              <a:off x="22680" y="175320"/>
              <a:ext cx="9258840" cy="628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26E352-8574-46FB-9F31-64797078E0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165960"/>
                <a:ext cx="9277560" cy="630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379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2022-02-19T05:48:42Z</dcterms:created>
  <dcterms:modified xsi:type="dcterms:W3CDTF">2022-02-19T05:49:44Z</dcterms:modified>
</cp:coreProperties>
</file>