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3T13:43:00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1228 0,'21'0'31,"0"0"-15,0 0 0,1-21-16,-1 21 0,0 0 15,-21-22-15</inkml:trace>
  <inkml:trace contextRef="#ctx0" brushRef="#br0" timeOffset="1487.84">2032 593 0,'0'0'0,"21"0"31,0 0-31,-21-21 16,21 21-16,1 0 0,-1-22 16,-21 1-16,21 21 0,0 0 15,-21-21-15,21 0 16,0 21-16,-21-21 0,0 0 31,-21 21-31,0 0 16,-21 0-16,-1 0 15,1 21-15,21-21 0,0 21 16,-22 0-16,-41 43 16,63-43-16,-1 0 0,1 0 15,21 0-15,0 0 0,0 22 16,0-22-16,0 0 0,0 0 15,0 0-15,0 1 0,21 20 16,1-21-16,-1-21 16,0 21-16,0 0 0,0 1 0,0-1 15,1 0-15,-1 0 16,42 43-16,-42-43 16,-21 0-16,22 0 0,-22 0 15,21 22-15,-21-22 16,0 0-16,0 0 0,-21 0 15,-1-21-15,1 21 0,-21-21 16,21 22-16,-22-22 0,22 0 16,-21 0-16,0 0 0,-1 0 15,1 0-15,0 0 0,20 0 0,-20-22 16,21 1-16,-21 21 0,20-21 16,1 0-16,0 0 0,-21 0 15,42-1-15,0 1 0,0 0 16,0 0-16,0 0 15,21 21 1,0-21-16,0-1 0,0 22 0,22-21 16,-22 21-16</inkml:trace>
  <inkml:trace contextRef="#ctx0" brushRef="#br0" timeOffset="1836.39">2921 466 0,'0'0'0,"0"-21"16,-21 21 0,0 0-1,21 21-15,-22-21 0,-20 63 16,42-42-16,-21 22 15,0-1-15,21 0 0,-43 43 16,22-21-16,21-1 0,-21-21 16,0 22-16,21-22 0,0 1 0,-21-1 15,0 0-15,21-21 16,0 43-16,0-43 0,0 0 16,0 0-16,21-21 31,0 0-31,0 0 0,-21-21 0,21 0 15,0 0-15,1 0 0</inkml:trace>
  <inkml:trace contextRef="#ctx0" brushRef="#br0" timeOffset="2079.39">2519 868 0,'0'0'15,"-21"0"-15,-1 0 0,1 0 0,42 0 47,22 0-47,-22 0 16,21-21-16,-21 21 0,22 0 0,-1-21 16,0 21-16,1-22 0,-1 22 15,22-21-15,-22 21 16,-21 0-16,0-21 0,22 21 0,-22 0 15</inkml:trace>
  <inkml:trace contextRef="#ctx0" brushRef="#br0" timeOffset="2816.38">3048 889 0,'0'0'16,"-21"0"-16,21 21 0,0 0 15,21-21 17,0 0-32,21 0 0,-20-21 15,-1 0-15,21 21 0,-21-21 16,22 0-16,-1 21 0,-21-21 16,21-1-16,1 1 0,-22 21 15,0-21-15,21 0 0,-20 21 0,-22-21 16,-22 21-1,1 0 1,0 0-16,-21 0 0,-1 21 16,22 0-16,-21-21 0,0 21 15,20 0-15,-20 22 0,21-22 16,-21 21-16,20-21 0,1 22 16,21-22-16,0 21 0,-21 22 15,21-43-15,0 0 0,21 21 16,0-42-16,22 22 15,-22-22-15,21 0 0,1 0 0,-1 0 16,0 0-16,1 0 0,20-22 16,-21 1-16,1 0 0,-1 21 0,0-42 15,1 21-15,-1-1 0,0 1 16,-20 0-16,-1-21 0,0 21 0,0-22 16,0 22-16,-21 0 0,21-21 15,-21 20-15,0 1 16,0 0-16,-21 42 31,21 0-31,0 1 16,-21 20-16,0-21 0,0 21 15,21 1-15,-21-1 0,-1 64 16,1-43-16,0-20 0,0 20 16,0 1-16,0-1 0,-22 85 15,22-63-15,0 0 0,-21-1 16,20 1-16,-20 0 0,-43 169 15,43-170-15,21-20 16,0-1-16,0 1 0,-1-1 0,22 1 16,-21-22-1,21-21-15,0 1 0,0-44 32,0-20-32,0 21 0,21-21 15,1-22-15,20-63 0,-21 64 16,21-1-16</inkml:trace>
  <inkml:trace contextRef="#ctx0" brushRef="#br0" timeOffset="3164.27">3768 1037 0,'0'0'0,"0"-21"15,0 0-15,0 0 16,0 0-16,21 21 0,0-22 0,-21 1 15,21 0-15,0 21 0,0-21 16,1 21-16,-1-21 0,0 21 16,0 0-16,0 0 0,0 0 0,1 0 15,-1 0-15,-21 21 0,21 0 16,0 0-16,-21 0 0,0 22 16,0-22-16,0 21 0,0-21 0,0 22 15,-21-22-15,-21 21 0,20-21 16,-20 1-16,21-1 0,-21 21 15,-1-42-15,1 21 0,0 0 0,20 1 16,-20-22-16,21 21 16,0-21-16,42-21 31,0-1-31,0 22 0,0-21 16,22 0-16,-22 0 0</inkml:trace>
  <inkml:trace contextRef="#ctx0" brushRef="#br0" timeOffset="3591.42">4699 910 0,'0'0'16,"21"-21"-16,-21 0 0,0 0 16,0 0-16,0-1 15,-21 22-15,0-21 0,-22 21 16,22 0-16,-21 0 0,21 0 15,-22 21-15,1-21 0,0 22 0,21-1 16,-22 0-16,22 0 0,-21 0 16,42 0-16,0 1 0,-21-1 15,21 0-15,0 0 0,21 0 16,0 0-16,0 1 0,21-22 16,1 21-16,-1 0 0,0-21 15,1 21-15,-22 0 0,21-21 16,1 21-16,-22 1 0,0-22 0,21 42 15,-42-21-15,0 0 16,0 0-16,-21-21 0,-42 43 16,41-43-16,-105 21 15,85-21-15,0 0 16,21 21-16,-22-21 0,-41 0 16,62 0-1,1 0-15,0-21 16,21 0-16,0 0 0,0-1 15,21 1 1,0 0-16</inkml:trace>
  <inkml:trace contextRef="#ctx0" brushRef="#br0" timeOffset="3935.87">6054 508 0,'0'0'0,"-22"-21"16,1 21-16,0 0 0,0 0 16,0 21-16,0 0 0,-1 0 15,22 1-15,-21 20 0,0 0 16,0 1-16,0 20 0,0 1 0,-1-22 15,1 21-15,0 1 0,0-22 16,21 22-16,-42 20 0,42-41 16,-22-22-16,22 21 0,0-21 15,0 1-15,0 20 16,22-21 0,-1-21-16,0 0 0,0 0 0,0 0 0,0-21 15,1 0-15,-1 21 16,21-21-16</inkml:trace>
  <inkml:trace contextRef="#ctx0" brushRef="#br0" timeOffset="4324.09">6286 931 0,'0'0'0,"-21"22"16,0-1-16,0-21 15,21 21-15,-21 21 0,0-21 16,-22 43-16,22-43 15,21 0-15,0 43 0,0-43 16,0 21-16,0-21 16,0 1-16,0-1 15,21-21-15,0 0 0,43 0 16,-43 0-16,43 0 16,-43 0-16,21-21 0,22-1 15,-43-20-15,0 21 0,0 0 16,0-22-16,-21 1 0,0-21 15,0 20-15,0 1 0,0 21 16,-21-22-16,0 22 0,-21 0 0,-1 21 16,22 0-1,-42 0-15,41 0 0,-20 0 16,21 0-16,0 21 0,0-21 16,-1 21-16,1-21 0,21 22 15,-21-22-15,0 0 16,0 0-16</inkml:trace>
  <inkml:trace contextRef="#ctx0" brushRef="#br0" timeOffset="4535.53">5546 826 0,'0'0'0,"21"0"16,0 0-16,21 0 15,1 0-15,-1 0 0,21 0 16,-20 0-16,20 0 0,-20-22 16,20 22-16,-21 0 0,1-21 0,-1 21 15,0 0-15,1 0 0,-22-21 16,0 21-16,0 0 0,0 0 0,-21-21 16,22 21-16</inkml:trace>
  <inkml:trace contextRef="#ctx0" brushRef="#br0" timeOffset="6969.16">8043 720 0,'0'0'0,"0"-21"16,21-1-16,-21 1 0,0 0 0,0 0 16,0 0-16,-21 21 15,0 0-15,0 0 16,0 0-16,-22 0 0,22 21 16,0 21-16,0-21 0,0 22 0,-43 63 15,43-64-15,-42 85 16,41-64-16,-20 1 0,-21 63 15,41-85-15,-20 1 16,21-1-16,0 0 0,0 1 0,-1-22 16,1 0-16,0 0 0,21 0 15,-21-21-15,21-21 16,0 0-16,-21 0 16,21 0-16,0-22 0,-21 1 15,21 0-15,0-1 0,0 1 16,0-22-16,0 22 0,0 0 15,0-22-15,0 43 0,0-21 16,0 21-16,0-1 0,0 1 0,21 21 16,0 21-1,0 22-15,-21-22 0,21 0 0,0 21 16,1 1-16,-1-1 0,0 0 16,0-20-16,-21 20 0,42 21 15,-20-20-15,20-22 0,21 21 16,-41-21-16,20 1 0,0-22 15,1 0-15,-1 0 0,0 0 16,1 0-16,-1 0 0,21 0 0,-20 0 16,-1-22-16,0 1 0,43-21 15,-43 0-15,-20-1 16,-1 1-16,21-22 0,-21 22 0,0-21 16,-21-22-16,22 21 0,-22 1 15,0-1-15,0 1 0,0 21 16,0-1-16,-43-41 0,22 62 15,0 1-15,0 0 0,-22 0 16,1 21-16,-21 0 0,20 0 16,1 21-16,0 0 15,-1 0-15,1 22 0,-43 41 16,43-41-16,21 20 0,0-20 16,-1 20-16,22 1 0,0-1 0,0 1 15,0-22-15,0 21 0,43 1 16,-22-22-16,21-21 0,22 22 15,-22-22-15,-21 0 16,43-21-16,-22 0 0,0 0 0,85 0 16,-63-21-1,42-21-15,-64 20 0,0-20 16,43-21-16,-43 20 16,22-20-16,-43 20 0,0 22 15,0-21-15,-42 42 31,0 21-15,0 0-16,0 22 0,0-22 0,-1 0 16,1 21-16,0 1 0,0-22 15,0 21-15,21 43 16,0-64-16,0 0 0,0 0 16,0 0-16,21 1 0,21-1 15,1-21-15,-1 21 0,0-21 0,1 0 16,-1 0-16,21 0 15,-20-21-15,-1 0 0,-21 21 0,22-22 16,-22 1-16,0-21 0,21-22 16,-21 22-16,1 0 15,-22-43-15,0 43 16,0-43-16,0 64 0,-22-21 16,1 20-16,0 1 0,-21 0 15,-22 0-15,22 21 0,0 0 16,-64 21-16,63 0 15,-84 85 1,106-85-16,-21 22 0,21-1 0,21 0 16,0 85-16,0-106 15,0 22-15,0-22 16,21 0-16,21 0 0,-21 0 0,64 22 16,-21-43-16,-22 0 15,0 0-15,22 0 0,-22 0 0,43 0 16,-43-21-16,0 21 15,1-22-15,-1 1 0,-21 0 0,43-42 16,-43 41-16,0-20 16,0 0-16,-21 21 0,0-22 0,21 22 15,-21 0-15,0 0 0,22 0 16,-22 42 15,0 0-31,-22 0 0,22 0 0,-21 0 16,0 22-16,21-22 0,0 21 15,0-21-15,-21 1 0,21-1 16,0 0-16,0 21 16,0-21-16,0 1 0,21-22 0,-21 21 15,21-21-15,22 0 16,-22 0-16,0 0 0,0 0 16,0-21-16,22-1 0,-1 1 15,-21 0-15,21-42 16,-20 41-16,-1 1 0,21-63 15,-42 62-15,21-20 16,-21 21-16,0 42 31,0 0-15,0 0-16,-21 1 0,0-1 16,21 21-16,-21-21 0,21 22 0,-21-22 15,21 0-15,-22 42 0,22-41 16,0-1-16,0 0 15,22-21-15,-1 21 0,0-21 16,0 0-16,0 0 0,22 0 16,-22 0-16,0 0 0,42-21 15,-41 0-15,20 0 0,-21-1 16,0 1-16,0 0 0,22-42 16,-43 20-16,21 22 0,-21-64 15,0 43-15,0 21 0,0-43 16,-21 43-16,0 21 15,-1-21-15,1 0 0,0 21 16,0 0 0,42 0 15,0 0-31,22 0 0,-22 0 0,0 0 16,21 0-16,1 0 0,-22 0 15,42 0-15,-20 0 16,-22 0-16,0 21 0,0-21 15,0 21-15,22 22 16,-43-22-16,21 21 0,-21-21 16,0 0-16,0 22 0,0 41 15,0-62-15,0-1 0,0 0 16,0 0-16,-21 43 16,21-43-16,-22 0 0,22 0 0,-21-21 15,21 21-15,0-42 47,0 0-47,0 0 16,0 0-16,0-1 15,21-20-15,22 0 0,-22 21 0,0-22 16,43-63-16,-22 64 16,0 0-16,22 21 0,-22-22 15,22 22-15,-1 0 0,1 21 0,-22 0 16,21 0-16,22 63 0,-64-41 15,22 41-15,-43-21 16,0 1-16,0 41 0,0-41 16,0-22-16,-22 21 0,1-21 15,0 1-15,-21 20 16,21-21-16,21 0 0,-43 0 16,22 1-16,0-22 15,21-22 16,21 1-31,0 0 0,0 0 16,1-21-16</inkml:trace>
  <inkml:trace contextRef="#ctx0" brushRef="#br0" timeOffset="7884.64">11959 635 0,'-63'-21'16,"41"42"0,1-21-16,0 21 15,0 22-15,0-22 0,0 21 0,-1 22 16,1-22-16,-21 64 16,21-43-16,0 1 0,-1 42 15,1-64-15,0 0 0,21 1 16,-21-1-16,0-21 0,21 43 15,-21-43-15,-1 21 16,1-42 0,21-21-1,0 0-15,0 0 16,0-1-16,0 1 0,0 0 0,21-21 16,-21-1-16,22 1 0,-1 0 15,-21-43-15,21 64 0,0-21 16,-21 20-16,21-20 0,-21 21 15,21 21 1,-21 21-16,0 0 16,0 0-16,22 22 0,-22-22 0,21 21 15,0 1-15,-21-22 16,21 21-16,0-21 0,-21 22 0,21-22 16,1 0-16,-1 0 0,0 0 0,0 0 15,0 1-15,0-1 0,22-21 16,-1 0-16,-21 0 0,0 0 15,1 0-15,20 0 0,0-21 16,1-1-16,-22 1 0,42-21 16,-42 0-16,1-1 15,-1 1-15,0 21 0,0-22 16,21-62-16,-42 83 16,0-20-16,0 63 31,0 0-31,-21 1 0,0-1 0,21 0 15,0 21-15,0-21 0,-21 22 16,21-1-16,0 0 16,0-20-16,0-1 0,0 0 0,21 0 15,-21 0-15,42 0 16,-20-21-16,-1 0 0,0 0 0,0 0 16,0 0-16,22 0 15,-22 0-15,21 0 0,-21-21 0,0 0 16,1 0-16,20-64 15,-42 43-15,21 0 0,-21-1 16,0-20-16,0 20 0,0-20 16,0 21-16,-21 20 15,-21-20-15,-1 21 16,1 21-16,0 0 0,-1 21 16,22-21-16,-21 21 0,-1 22 15,-20-1-15,42 0 0,0-21 16,-1 22-16,1-22 0,21 21 15,0-21-15,0 22 0,0-22 16,0 0-16,21 0 0,1 0 16,-1 1-16,0-22 0,0 0 0,21 0 15,1 0-15,20 0 0</inkml:trace>
  <inkml:trace contextRef="#ctx0" brushRef="#br0" timeOffset="8903.39">13314 1037 0,'0'-84'16,"0"168"-16,-21-190 0,21 85 15,-22 21-15,1 0 0,-63 0 16,62 0-16,1 0 16,-21 21-16,0 1 0,20-1 15,-62 42-15,63-42 16,-1 22-16,-20-1 0,21-21 15,0 85-15,21-85 16,0 0-16,0 22 16,0-22-16,42 21 15,-21-42-15,0 21 0,1-21 16,-1 0-16,0 0 0,42 0 16,-41-21-16,-1 21 0,21-21 0,-21 0 15,22-21-15,20-43 16,-21 43-16,-20-1 0,-22 22 15,21-21-15,-21-1 0,21 22 16,-21 0-16,0 0 0,0 0 16,-21 42 15,0 0-31,21 0 0,0 22 16,-22-22-16,22 21 0,0-21 0,0 43 15,0-43-15,0 21 16,0-21-16,0 1 0,0-1 0,22 0 15,20 0-15,-21 0 16,0-21-16,22 0 0,-22 0 16,21 0-16,22 0 15,-43 0-15,21 0 0,-21 0 0,0-21 16,22 0-16,-22 0 0,21 0 16,-21-1-16,1-20 0,20 0 15,-21-1-15,0 22 0,-21-21 16,0 21-16,0-22 15,0 22-15,0 0 0,0 0 16,-21 21-16,0-21 16,-21 21-16,20 0 0,1 0 15,0 21-15,-21 0 0,-43 43 16,64-43-16,0 0 16,0 21-16,-1-21 0,1 43 15,21-43 1,0 0-16,0 22 0,0-22 15,21 0-15,1 0 16,-1-21-16,21 0 0,-21 0 16,22 0-1,-22 0-15,0-21 0,0 0 0,21-22 16,-20 1-16,20-43 16,-21 43-16,0-21 0,22-64 15,-22 63-15,0-63 16,0 85-16,-21-1 0,21 1 0,-21 0 15,0 21-15,0-1 0,0 1 16,-21 42 0,0 22-1,0-22-15,0 21 0,21 22 0,0 42 16,0-64 0,0 21-16,0 1 0,0-22 0,0 1 15,0 62-15,21-62 0,-21-22 16,21 21-16,0-21 0,0 22 15,0-22-15,1 0 0,-1 0 16,0-21-16,0 0 16,0 0-16,0 0 0,1 0 0,-1 0 15,0-21-15,0 0 16,0 0-16,0 0 0,1-1 16,-22 1-16</inkml:trace>
  <inkml:trace contextRef="#ctx0" brushRef="#br0" timeOffset="9786.76">15176 720 0,'0'0'0,"22"-21"0,83-64 16,-83 64-1,-22 0-15,21-1 0,-21 1 0,0 0 16,0 0-16,-21 21 16,-1 0-16,1 0 0,-21 0 15,-22 0-15,22 0 16,0 21-16,-64 43 0,85-43 15,-43 21-15,22-21 16,21 64-16,21-64 16,0 21-1,0-20-15,42-1 16,0-21-16,-20 21 0,20-21 16,0 0-16,1 0 0,-1 0 15,0 0-15,1 0 0,41-21 16,-63 21-16,-21-21 15,-21 21 1,-21 0-16,0 0 0,-1 0 16,-20 21-16,20-21 0,1 21 0,-21 0 15,20 0-15,1 22 0,0-22 16,20 0-16,-20 21 0,21-21 0,0 1 16,21-1-16,0 0 15,0 0-15,0 0 0,0 0 16,21-21-16,0 0 15,21 0-15,1 0 0,-22 0 16,21 0-16,1 0 0,-1-21 16,21 0-16,43-21 15,-63 21-15,-22 21 0,0 0 16,0-22-16,-21 44 16,0-1-16,-21 0 15,0 0-15,0 0 0,-22 43 16,1-43-16,0 21 0,-22 22 15,43-43-15,-21 42 16,20-41-16,1-1 0,-21 21 16,42-21-16,0 0 15,-21 1-15,21-1 0,0-42 32,21-1-32</inkml:trace>
  <inkml:trace contextRef="#ctx0" brushRef="#br0" timeOffset="11584.24">16065 720 0,'0'21'15,"22"-21"16,-1 0-31,0 0 0,0 0 16,21 0-16,22-21 16,-22 0-16,22 21 0,-22-22 0,0 1 15,107-42 1,-128 20-16,21 22 0,0 0 16,-20-21-16,-1-64 15,-21 85-15,0-22 0,0 22 16,0 0-16,-64 0 15,43 21-15,-21 0 0,21 42 16,-1-21-16,-20 22 0,0 41 16,-1-20-16,22-22 0,0 22 15,0-1-15,0 1 0,0 126 16,-1-126-16,22-22 16,0 0-16,0 1 0,0-1 15,0 22-15,-21-43 0,21 0 16,-21 0-16,21 0 15,-21-21-15,0 0 0,0 0 16,-1 0-16,1-21 16,0 0-16,-21-21 0,42-1 15,-21 22-15,-1-21 16,1-1-16,0 1 0,-21-21 16,42 41-16,0 1 0,-21 0 15,21 42 1,0 0-16,0 22 0,0-22 15,0 21-15,0-21 0,0 22 0,21-22 16,-21 21-16,21-21 0,21 22 16,-21-22-16,64 0 15,-43 0-15,1-21 16,20 0-16,-20 0 0,62-21 16,-62 0-16,-1 0 15,43-22-15,-64 22 16,21-21-16,-21 0 0,1-1 15,20-84-15,-42 85 16,0 21-16,0 0 16,0-1-16,0 1 0,0 42 15,0 1-15,0 20 16,0-21-16,-21 21 0,0 1 0,-1-1 16,22 0-16,-21 22 15,21-43-15,-21 21 0,21-20 16,0-1-16,0 0 0,0 0 15,0-42 17,0 0-32,21 21 15,0-21-15,1-22 16,-1 22-16,0-21 0,0 21 0,0-22 16,0 1-16,1 0 0,-1-1 15,21-20-15,-21 42 0,0 21 16,1 21-1,-1 21-15,-21 0 16,0-20-16,0 20 0,0 0 0,0 1 16,0 20-1,0-42-15,0 22 0,21-22 0,0 0 16,0 0-16,0 0 0,1-21 16,-1 21-16,0-21 0,21 0 0,-21 0 15,22 0-15,-1 0 0,0 0 0,22 0 16,-22-21-16,1 0 0,62-21 15,-62-1-15,-1 22 0,0-21 16,1 0-16,-22-1 0,0-20 16,0 20-16,0 1 0,-21 0 15,0 21-15,0-1 0,0 1 0,0 0 16,-21 21-16,0 0 0,-21 0 16,21 21-16,-1-21 0,-20 21 15,0 43-15,21-22 16,-1 1-16,22-1 0,0-21 15,0 21-15,0 1 0,0-22 0,22 0 16,-1 43-16,0-43 16,0 0-16,21 0 15,-42 0-15,22-21 16,-22-21 0,0 0-16,-22 0 15,1 0-15,0-1 0,0 22 16,0-21-16,0 21 0,-1 0 15,1 0-15,0 0 16,21 21-16,0 22 16,0-22-16,0 0 15,21 0-15,0 0 16,22 1-16,-1-22 0,-21 0 16,22 21-16,-22-21 0,21 0 15,0 0-15,1 0 0,-22 0 16,21 0-16,43-21 0,-64-1 15,21 22-15,22-63 0,-22 42 16,1-22-16,-22 1 16,21-21-16,0-1 0,22-42 15,-43 43-15,0 20 0,0-20 16,1 21-16,-1-1 0,0-41 16,-21 62-16,0 1 0,0 42 31,-21 1-31,0 20 0,-1 0 15,1 1-15,21-1 0,-21 0 0,0 22 16,21-1-16,-21-20 0,21-1 16,0 21-16,0-20 0,0 20 15,0-20-15,0-22 0,0 0 16,21 0-16,0 0 0,0 0 16,0-21-16,1 0 15,-1 0-15,0 0 16,0 0-16,0-21 15,0 0-15,-21-21 0</inkml:trace>
  <inkml:trace contextRef="#ctx0" brushRef="#br0" timeOffset="11753.19">18373 868 0,'0'0'0,"-22"0"0,22 21 16,0 0-1,22-21-15,20 0 16,-21 21-16,21-21 0,-20 0 0,20 0 16,0 0-16,1 0 0,62-21 15</inkml:trace>
  <inkml:trace contextRef="#ctx0" brushRef="#br0" timeOffset="12843.3">19325 1164 0,'0'0'16,"0"21"-16,0-42 47,21 21-47,-21-21 0,21 0 15,-21 0-15,22 0 0,-22-22 16,0 22-16,0-21 0,0-1 15,0 1-15,0 0 0,0 21 0,-22-22 16,1 22-16,-21 21 0,0-21 16,-1 21-16,22 0 0,-21 0 15,-1 21-15,22 0 0,-21 22 16,0-22-16,20 21 0,-20 0 0,0 43 16,21-43-1,21 1-15,-22 20 0,22-20 0,0-1 16,0-21-1,22 0-15,20 0 0,-21-21 16,21 0-16,-20 0 0,-1 0 16,0 0-16,42 0 0,-41-21 15,41-21 1,-21 21-16,-20 0 0,20-22 0,-21 22 16,21-21-16,22-85 15,-43 84-15,-21 22 0,0 0 16,0 0-16,21 0 15,-21 42-15,-21 0 16,0 0-16,21 0 0,-42 85 16,20-63-16,22-1 15,0-21-15,0 21 0,0 22 16,22-22-16,-1-42 16,0 21-16,0 1 0,0-1 15,43-21-15,-43 0 0,21 0 16,-21 0-16,22 0 0,-1-21 15,22-1-15,-22 1 0,-21-21 16,21 21-16,1-22 0,-22 1 16,0-21-16,21-1 0,-20 1 15,-1-1-15,0-63 16,-21 64-16,21 20 0,-21 1 0,0 0 16,0 20-16,0 1 0,0 0 15,-21 42 1,0 0-16,21 1 0,-21 20 15,-1-21-15,22 21 0,0 1 16,-21 20-16,21-20 0,0 20 0,0-21 16,0 22-16,0-22 0,0 1 15,0-1-15,0 0 0,21 1 0,-21-22 16,22 21-16,-1-21 0,21 0 16,-42 1-16,21-22 0,22 0 15,-22 0-15,0 0 16,21-22-16,1 22 0,-22-21 15,21 0-15,-21-21 16,22 21-16,20-64 0,-21 21 16,1 1-16,41-64 15,-62 63-15,20 22 0,-21-21 16,0 20-16,0-20 16,-21 42-16,-21 42 15,-21 0-15,21 0 0,-22 21 16,1 1-16,0-1 0,21 22 0,-22-1 15,22 1-15,0 41 16,21-41-16,0-22 0,0 43 16,21-43-16,64 22 15,-64-43-15,21 0 16,43-21-16,-43 0 16,64 0-16,-64 0 0,22 0 15,21-42-15,-43 21 16,85-85-16,-106 63 15,0 1-15,-21 0 0,0-1 16,-21 1-16</inkml:trace>
  <inkml:trace contextRef="#ctx0" brushRef="#br0" timeOffset="14673.59">4762 2540 0,'-21'21'16,"42"-42"-16,-63 63 0,42 1 0,-21-22 0,21 0 15,0 0-15,0 0 16,21-21 0,0-21-1,0 0-15,1 0 0,20-43 16,-21 43-16,0-21 0,-21 0 15,0-1-15,0 22 0,0-64 16,-21 64-16,-21-21 0,21 0 16,-43 20-16,22 1 0,-64-21 15,42 42-15,1 0 0,21 0 16,-22 21-16,22 0 0,-22 0 16,-20 43-16,62-43 15,-20 21-15,21 22 0,0-22 0,0 1 16,21 62-16,0-62 15,0-1-15,0 0 0,0-20 16,21-1-16,0 0 0,21 0 0,-21-21 16,22 0-16,-1 0 0,0 0 15,1 0-15,-1-21 0,22 0 16,-22 0-16,21-1 0,-20 1 0,20-21 16,-20 21-16,-1-22 0,0-41 15,-21 63-15,1-22 0,-22-20 16,0 42-16,0-1 0,0 1 15,-22 21-15,1 0 16,0 21-16,0 1 16,21 20-16,0-21 0,-21 21 15,0 43-15,21-43 16,0 1-16,0-1 0,0-21 0,84 64 16,-63-64-16,22 0 15,-22-21-15,21 0 0,1 0 16,41 0-16,-41 0 0,-1-21 15,0 21-15,-21-21 0,22 0 16,41-64-16,-62 43 16,-1-1-16,0 22 0,-21-21 15,0 0-15,0-22 16,0 22-16,0 21 0,-21 21 31,0 0-31,21 21 0,-22 21 16,22-21-16,-21 22 0,0-22 0,21 21 15,-21 0-15,21-20 0,0 20 16,0-21-16,0 0 0,-21 0 0,21 22 16,21-43-1,0 0 1,0 0-16,0-21 0,1-1 16,-1 1-16,-21 0 15,63-42-15,-42 20 16,1 22-16,-1 0 0,0-21 15,-21 20-15,42 1 0,-21 21 16,-21 21 0,22 1-16,-1-1 0,-21 0 0,21 0 15,0 21-15,0 22 0,0-43 16,22 43 0,-22-43-16,0 0 0,21 0 0,1 0 15,-1-21-15,22 0 16,-43 0-16,21 0 0,0 0 0,-20-21 15,20 0-15,0 21 0,22-42 16,-22-1-16,22 1 16,-43 0-16,0 20 0,0-62 15,-21 41-15,0 1 16,0-43-16,0 43 0,0 21 16,0 0-16,-21 0 0,0-1 15,0 22-15,-1 0 0,-20 43 16,0-22-16,21 21 15,-1 1-15,-20-1 0,0 0 0,21 1 16,-43 84-16,43-85 16,21 0-16,0-21 15,0 1-15,42 41 16,-21-63-16,1 0 0,-1 0 16,0 0-16,0 0 0,43-42 15,-43 42-15,0-21 0,0-22 16,0 22-16,0-21 0,43-85 15,-43 63-15,-21 22 0,21-22 16,0 1-16,-21-1 0,0-41 16,0 41-16,0 22 0,0-1 15,0 22-15,0 0 0,0 0 16,0 42-16,0 0 16,0 22-16,0-22 0,-21 42 15,21-20-15,0-1 0,0 21 16,0-20-16,0 20 0,0-20 15,0 20-15,21 22 0,-21-43 16,22 0-16,-1 1 0,0-22 16,-21 0-16,21 0 0,0 0 0,0 1 15,1-22-15,-1 0 16,0 0-16,0 0 0,0 0 0,22 0 16,-22-22-16,0 1 0,64-21 15,-64 21-15</inkml:trace>
  <inkml:trace contextRef="#ctx0" brushRef="#br0" timeOffset="15670.87">8086 2667 0,'0'0'0,"21"0"0,0 0 15,0 0-15,0 0 16,0 0-16,1-21 0,-22 0 16,0-22-16,21 22 15,-21 0-15,0 0 0,0 0 16,0-22-16,0 22 0,-21-21 16,21 21-16,-22-22 0,-41 1 15,42 42-15,0-21 0,-22 21 16,1 0-16,21 0 0,-22 0 0,1 21 15,0 0-15,-1 0 0,1 1 0,0 20 16,-1 0-16,1-21 0,-21 64 16,41-43-16,1 1 0,0-1 15,21 0-15,0-20 0,0-1 16,0 21-16,21-21 0,0 0 0,1-21 16,-1 22-16,21-22 0,-21 0 15,64 0-15,-43 0 0,1-22 16,-1 1-16,-21 21 0,21-42 15,1 21-15,-1 0 0,-21-22 16,22 1-16,20-64 0,-42 43 16,0 20-16,1-20 0,-1-1 15,-21 1-15,0 20 0,21-62 16,-21 62-16,0-20 16,0 42-16,0-1 0,0 1 15,0 42 1,-21 1-16,0-1 0,21 21 15,0 0-15,-22 1 0,1 41 16,21-20-16,0 42 16,0-43-16,0-20 0,0 105 15,0-106 1,21 22-16,1-43 0,-1 0 16,0 21-16,0-42 0,21 0 15,-20 0-15,-1 0 16,21-21-16,0 0 15,-20 0-15,20-22 0,0 22 16,-21-21-16,22-22 0,-22 22 16,42-43-1,-41 64-15,-22 0 0,0 42 32,0 0-32,0 1 0,-22-1 15,1 21-15,0-21 0,21 85 16,-21-64-16,21-20 0,0-1 15,0 0-15,0 0 0,21 21 16,0-42-16,0 0 0,22 22 16,-22-22-16,42 0 15,-41 0-15,20-22 0,-21 1 16,21 21-16,-20-21 0,62-64 16,-63 64-16,1-21 15,-22 0-15,0-1 0,0 1 16,0-22-16,0 1 0,-22 21 15,-20-1-15,0 22 16,-1 21-16,1 0 0,21 0 0,-21 0 16,-1 0-16,1 0 0,21 21 15,-22 0-15,22 1 0,0-1 0,0 0 16,21 0-16,0 0 0,0 0 16,0 1-16,21-1 0,21-21 15,1 21-15</inkml:trace>
  <inkml:trace contextRef="#ctx0" brushRef="#br0" timeOffset="16143.15">10372 2328 0,'0'0'0,"21"0"0,0 0 16,-21-21-16,21 21 15,0 0-15,-21 21 16,0 1-1,0-1-15,0 21 0,0 0 16,0 22-16,0-1 0,-21 1 0,0-1 16,0 1-16,0 21 0,-1-1 0,22-20 15,-42 42-15,21-22 0,-21 86 16,-1-86-16,22 1 0,-42 84 16,41-105-16,1 20 15,-21 43-15,21-63 0,0-1 16,21-20-16,-22-1 0,22 0 15,0-20-15,0 20 0,0-63 32,22 21-32,-1-43 0,0 22 0,0-21 15,-21-22-15,21 1 0,0 21 16,-21-43-16,22 21 0</inkml:trace>
  <inkml:trace contextRef="#ctx0" brushRef="#br0" timeOffset="16527.4">10266 2498 0,'0'0'0,"-21"-21"0,-43-128 15,64 128 1,0-21-16,0 21 0,0 0 0,0-1 16,21-20-16,0 42 15,22-21-15,-1 21 0,-21 0 16,43 0-16,-22 0 15,43 42-15,-43-21 16,-21 22-16,22 20 0,-43-20 16,0 41-1,0-41-15,0-1 0,-22 21 16,-20-20-16,21-22 0,-21 0 16,20 21-16,-20-20 0,-43-1 15,64 0-15,-42-21 16,42 0-16,-1 0 0,1 0 0,0 0 15,21-21 17,0 0-32,21 21 0,0-22 15,1 22-15,-1-21 0,21 0 16,-21 21-16,22-21 0,-22 0 0,21 0 16</inkml:trace>
  <inkml:trace contextRef="#ctx0" brushRef="#br0" timeOffset="17640.3">10774 2498 0,'0'0'0,"-21"0"0,-1 0 0,1 0 16,21-21-16,0-1 16,0 1-16,0 0 0,0 0 15,0 0-15,21 0 0,1 21 16,-1-22-16,0 1 0,0 21 0,0 0 15,22-21-15,20 21 16,-21 0-16,1 21 16,-22 0-16,0-21 0,0 85 15,0-64 1,-21 22-16,0-22 0,0 21 0,-21 22 16,0-43-16,21 0 15,-21 0-15,0-21 16,0 0-16,-1 0 0,1 0 15,0 0-15,21-21 16,0 0-16,0 0 16,0-1-16,0 1 0,0 0 0,21 0 15,0-21-15,1 20 0,-22 1 16,21-21-16,0 21 0,0 0 16,0-1-16,0 1 0,22 0 15,-22 21-15,21-21 0,1 21 0,20-21 16,-21 21-16,-20 0 15,20 0-15,-21 0 0,21 0 0,1 0 16,-22 0-16,0 21 0,0 0 16,-21 0-1,0 0-15,0 1 16,0-1-16,0 0 16,-21 0-16,21 21 0,-21-20 15,0-1-15,21 0 0,0 21 16,0-21-16,0 1 0,0-1 15,0 0-15,0 0 0,0 0 0,0 0 16,21 1 0,0-22-16,0 0 0,0 0 0,1 0 15,20 0-15,0-22 16,1 1-16,-22 21 0,21-21 16,-21 0-16,0 0 0,22-22 15,-22 1-15,-21 21 0,0-64 16,0 64-16,-42-64 15,20 64-15,-41 0 16,21 21-16,20-21 0,-62 21 16,63 0-16,-1 0 15,1 0-15,42 0 32,1 0-32,20 0 15,-21 0-15,21 0 0,1 0 0,-1 0 16,0 0-16,1 0 0,-1 0 15,0 0-15,43 0 0,-43 0 16,1 0-16,-1 0 0,0 0 16,-20 0-16,-1 0 0,0 0 0,-21 21 15,0 0-15,0 22 16,0-22-16,0 0 0,0 0 16,0 21-16,-21 1 0,0-1 0,21 0 15,-22 22-15,1-22 0,21 22 16,-21-22-16,0 22 0,0-1 0,0 64 15,-1-63-15,22 20 0,-21 43 16,0-42-16,0 42 16,21-64-16,0 1 0,-21 42 15,0-43-15,-1 85 16,22-105-16,-21-1 16,-21 22-16,42-43 0,-42 42 15,20-63 1,1 0-1,21-21-15,-21 0 0,21 0 16,-21-22-16,21 22 0,0-21 0,0 0 16,0-1-16,-21-41 0,21 20 15,0-126 1,0 105-16</inkml:trace>
  <inkml:trace contextRef="#ctx0" brushRef="#br0" timeOffset="17870.81">12425 2201 0,'-21'0'0,"-22"0"32,22 0-32,21 22 62,21-22-46,0 0-16,-21 21 15</inkml:trace>
  <inkml:trace contextRef="#ctx0" brushRef="#br0" timeOffset="18237.7">12636 2413 0,'0'0'0,"22"0"16,-1 0-16,0 0 16,0 0-1,0 0-15,0-21 0,1 21 0,-1-21 16,-21 0-16,21 21 0,0-22 16,0 1-16,-21 0 0,0 0 0,0 0 15,0 0-15,0-1 16,-21 22-1,0 0-15,0 0 0,0 22 16,-1-22-16,-20 21 0,21 21 16,0-21-16,0 0 0,-1 22 0,22-1 15,-21 0-15,21-20 0,-21 20 16,21 0-16,0-21 0,0 43 16,0-43-16,0 0 0,0 0 15,21 1-15,0-1 0,1-21 16,-1 0-16,0 0 0,21 0 15,1 0-15,-22 0 0,63-21 16,-62 21-16,126-64 16,-106 22-16</inkml:trace>
  <inkml:trace contextRef="#ctx0" brushRef="#br0" timeOffset="18757.43">13504 2307 0,'0'-21'0,"0"42"0,0-63 0,0 21 16,0 0-16,0-1 15,-21 22 1,0 0-16,0 0 0,0 22 16,-1-1-16,1 0 0,0 0 15,0 21-15,0 1 0,0-22 0,-1 21 16,22 1-16,-21-1 0,21 0 16,0 1-16,0 20 15,0-42-15,0 0 0,21 22 16,1-22-16,-1-21 0,21 21 0,0 0 15,-20-21-15,20 0 0,-21 0 16,21 0-16,-20-21 0,62-21 16,-63 21-16,22-22 0,-1 22 15,-21-42-15,22 20 16,20-63-16,-42 43 0,0-1 0,43-84 16,-43 85-1,0-1-15,-21 22 0,0 21 16,0 0-16,0-1 0,0 44 31,-21 20-15,0-21-16,0 21 0,0 1 15,-1-1-15,1 0 0,21 1 0,0-1 16,-21 22-16,21 20 16,0-41-16,0 20 0,0-42 15,0 22-15,0-1 0,21 0 16,0-21-16,1 1 0,-22-1 0,21-21 15,0 0-15,21 0 16,-21 0-16,1 0 16,-1-21-16,0-1 0,21-83 15,-21 62-15</inkml:trace>
  <inkml:trace contextRef="#ctx0" brushRef="#br0" timeOffset="18956.27">13885 2223 0,'-21'21'0,"42"-42"0,-63 42 0,21 0 0,42-21 47,0 0-47,0 0 16,0 0-16,1 0 0,-1 0 15,0 0-15,0 0 0,0 0 16,-21-21-16,21 21 15,1-21-15,-22-1 0</inkml:trace>
  <inkml:trace contextRef="#ctx0" brushRef="#br0" timeOffset="20275.38">15536 2286 0,'0'0'0,"21"-21"31,1 0-31,20 21 0,-21-21 0,21 21 16,-20-22-16,-1 1 0,21 0 15,22 0-15,-43 0 16,21-22-16,-42 22 0,0 0 15,-42 21 1,21 0-16,-1 0 16,-20 0-16,21 0 0,0 0 0,-22 0 15,22 21-15,-21-21 16,21 21-16,0 1 0,-1-1 0,1 0 16,21 0-16,0 21 15,0 1-15,0-22 0,0 42 16,21-41-16,43 83 15,-43-83-15,0 20 0,0-21 16,1 21-16,-1-20 0,-21 41 16,0-42-16,0 0 0,0 1 15,-43-1-15,22-21 0,-42 0 16,20 0-16,1 0 16,-21 0-16,20 0 0,1 0 0,0-21 15,20-1-15,-20 1 0,21 0 16,-21 0-16,20-21 0,1 20 15,21-20-15,0 0 0,-21-1 0,21 1 16,0 0-16,0-1 0,0 22 16,0-21-16,0 0 0,0 20 15,21 22-15,0 0 16,1 22 0,-1-1-16,-21 0 0,0 0 15,21 21-15,-21-20 0,21 20 16,0 0-16,-21 1 0,21-22 0,1 21 15,-1-21-15,0 22 0,0-22 16,0 0-16,0 0 0,43 0 16,-43 0-16,21-21 0,1 0 15,-1 0-15,-21 0 0,106 0 16,-84-21-16,-1 21 16,0-21-16,22 0 0,63-64 15,-85 43-15,0 21 16,-20-22-16,20 1 0,-21 0 15,-21-22-15,0 22 0,0 21 16,0 0-16,0-1 16,0 1-16,-42 21 0,21 0 15,-1 0-15,1 21 16,-21 1-16,21-1 0,0 42 16,-1-42-16,22 22 0,0-1 0,0-21 15,0 22-15,0-1 0,0-21 16,22 0-16,-1 22 0,42-1 15,-42-21-15,43 0 16,-22-21-16,-21 0 0,64 0 16,-43 0-16,-20-21 15,20 0-15,0 0 0,-21 0 16,43-43-16,-43 22 0,0-1 16,0 1-16,1 0 0,-1-22 0,0 22 15,0 0-15,0-22 0,0 22 16,-21-43-16,22 43 15,-22-1-15,21-20 0,-21 42 16,0 0-16,0 42 16,0 21-1,0-21-15,0 22 0,0-22 16,-21 21-16,-1 0 0,22 22 0,-21-22 16,21 1-16,0 62 15,0-62-15,0-1 0,0 43 16,0-43-16,0 0 15,21-20-15,1-1 0,-1 21 16,0-42-16,0 0 16,0 0-16,0-21 15,-21 0-15,22 0 0,-1-64 16,-21 43 0</inkml:trace>
  <inkml:trace contextRef="#ctx0" brushRef="#br0" timeOffset="20440.37">16785 2201 0,'0'0'0,"-21"0"16,0 22-16,42-22 31,0 0-31,0 0 0,0 0 16,22 0-16,-22 0 15,21 0-15,-21 0 0,22 0 0,-22 0 16,21 0-16,1 0 0</inkml:trace>
  <inkml:trace contextRef="#ctx0" brushRef="#br0" timeOffset="20791.36">17378 2180 0,'0'21'16,"-21"1"-16,-1-22 0,1 21 0,21 0 16,-21 0-16,0 0 15,0 0-15,0 43 0,21-43 16,-22 21-16,22-20 0,0 20 15,0 43-15,0-64 16,0 0-16,0 0 0,22-21 0,-1 21 16,21-21-16,-21 0 15,22 0-15,-22 0 0,0 0 0,21 0 16,43-42 0,-64 21-16,21 0 0,-20-22 15,-1 22-15,0-21 0,21-22 16,-21 22-16,-21 21 0,22-43 15,-22 43-15,0 0 0,0 0 16,0 0-16,0 42 63</inkml:trace>
  <inkml:trace contextRef="#ctx0" brushRef="#br0" timeOffset="21150.53">18140 2244 0,'-21'0'16,"-1"21"-16,1 0 16,0 0-16,0 22 15,21-22-15,-21 21 0,21 22 0,-21-22 16,21 21-16,0 1 0,0-1 15,0 1-15,0-1 0,0 1 0,0 63 16,0-64-16,0 22 0,0-21 16,-22-1-16,1 1 0,0-1 15,0 1-15,0-1 0,0-21 0,-43 64 16,22-42-16,-1-43 16,1 64-16,0-64 0,42 0 15,-21 0-15,21 0 0,-22 0 16,22-42 15,0 0-31,0 0 0,0 0 0,22 0 16,-1-1-16,-21-20 0,21 21 15,0-21-15,0-22 0,0 22 16,1-22-16,-1-20 0,0-1 0</inkml:trace>
  <inkml:trace contextRef="#ctx0" brushRef="#br0" timeOffset="21421.83">17992 2519 0,'0'0'0,"0"-64"15,0 1-15,0 21 0,0-1 0,0 1 0,0 21 16,0 0-16,21-22 16,0 22-16,0 0 0,21 21 15,1-21-15,-22 21 16,21 0-16,-21 0 0,22 0 0,41 42 16,-62-21-1,-1 43-15,-21-43 0,0 0 16,0 43-16,-21-43 15,-1 0-15,1 0 0,0 0 0,-21 0 16,-43 22-16,64-43 16,-21 21-16,20-21 15,1 0-15,0 0 0,0 0 16,21-21 0,0 0-16,0-1 15,21 1-15</inkml:trace>
  <inkml:trace contextRef="#ctx0" brushRef="#br0" timeOffset="22301.69">19452 2053 0,'0'0'0,"21"0"0,0-21 0,1 21 0,-1 0 16,-21-21-16,-21 42 31,-1-21-31,1 21 16,0 0-16,0 1 0,-21-1 15,20 0-15,1 0 0,21 0 16,-21 0-16,21 1 0,-21 20 0,21-21 16,0 0-16,0 22 15,21-22-15,0-21 16,-21 21-16,21-21 0,22 0 15,-22 0-15,21 0 0,-21 0 16,1 0-16,-1-21 0,0 0 0,0-1 16,0 1-16,0 0 0,-21 0 15,0-21-15,0 20 0,0 1 16,0-42-16,-21 42 0,21-22 16,-21 22-16,0 0 0,0 21 15,0-42-15,21 20 31,21 22-31,0 0 16,21 0-16,-21 0 0,43 0 16,-22 0-16,64 0 0,-64-21 15,22 21-15,-22 0 0,1-21 16,-1 21-16,0 0 16,-21-21-16,1 21 0,20 0 15,-42-21-15,21 21 16,-21 21-1,-21 0-15,0 0 16,0 22-16,21-22 0,-22 21 16,22-21-16,-21 22 0,21-22 0,0 21 15,-21 0-15,21 1 0,-21 63 16,0-43-16,21 85 16,0-63-16,0-22 0,0 22 15,0 0-15,0-1 0,0-20 16,0 105-16,0-84 15,0-22-15,0 86 0,0-86 16,0 1-16,-21 41 0,21-62 16,-22-1-16,22 0 0,-21 1 15,21-1-15,0 22 16,0-43-16,0 0 0,0 0 16,-21-21-16,21-21 15,0 0-15,0 0 16,0-22-16,0 22 0,0-21 15,0 21-15,0-22 0,0 1 0,21-22 16,-21 22-16,21-21 0,22-86 16,-1 65-16,-21-1 15,0 22-15,22-22 0,-22 0 0,0 1 16,0 20-16,-21 1 0,21-22 16,-21-21-16,0 43 0,0 20 15,0 1-15</inkml:trace>
  <inkml:trace contextRef="#ctx0" brushRef="#br0" timeOffset="23180.39">2625 4043 0,'0'0'0,"0"-21"0,-22 0 16,22-1-16,0 1 0,-21 0 15,21 0-15,-21 21 0,21-21 16,-21 21-16,0 21 16,21 0-16,0 0 0,0 85 15,-21-64-15,21 22 16,0-1-16,-22 1 0,22-1 0,-21 1 15,21-1-15,0 1 0,-21-1 16,-21 86-16,42-86 16,-21-21-16,-1 128 15,22-128-15,0-21 16,-21 22-16,21-22 0,0 0 0,0-42 31,0 0-31,0-1 0,0 1 0</inkml:trace>
  <inkml:trace contextRef="#ctx0" brushRef="#br0" timeOffset="24601.38">2159 4339 0,'0'0'0,"-21"-42"0,0 0 0,-1-1 16,22 1-16,0 0 0,0-1 0,0 1 15,0 0-15,0-1 0,22 22 16,-1-21-16,21 21 0,-21-1 0,22 1 15,20 0-15,-21 21 0,22 0 16,63 0-16,-64 21 16,149 85-16,-170-64 15,22 1-15,-22 20 0,-21-20 16,1 20-16,-22 22 16,0-22-16,-22-20 0,-20-1 15,0-21-15,-1 21 0,-20 1 0,-1-22 16,1 0-16,-1 21 0,1-42 15,-1 22-15,22-1 0,-64-21 16,64 0-16,0 0 0,-1-21 16,1 21-16,42-22 0,-21 1 15,21 0-15,-21 21 0,21-21 16,21 21 0,0 0-16,0 21 15,43 21-15,-22-20 16,21 41-16,-41-42 15,-1 22-15,42 41 0,-42-41 16,43 41-16,-43-63 16,0 22-16,0-1 0,22-21 15,-22 0-15,21 22 0,-21-22 16,22 0-16,-1-21 0,0 0 16,64-21-1,-85 0-15,22 0 0,-1-1 16,0 1-16,1 0 0,41-64 15,-41 43-15,-1 0 0,-21-22 16,22 22-16,-22 0 0,21-64 16,-42 63-16,21 22 0,-21-21 15,0 21-15,0 0 0,0-1 16,-21 1-16,0 21 0,0 0 16,0 0-16,-1 21 0,1 1 15,-21-1-15,21 0 0,0 0 0,-1 21 16,22 1-16,-21-22 0,21 21 15,-21 1-15,21-1 0,0 0 0,0 1 16,0 20-16,21-21 16,0-20-16,1-1 0,-1-21 15,21 21-15,22-21 16,-43 0-16,21 0 0,43-21 16,-43 21-16,22-64 15,-22 43-15,0 0 0,1-21 0,-1-1 16,-21 22-16,43-64 15,-22 64-15,-42-21 0,21 21 0,0-22 16,-21 22-16,-21 21 31,0 0-31,21 21 0,-42 1 16,20-1-16,1 0 0,21 42 16,0-41-16,0 20 15,0 0-15,0-21 0,43 22 16,-22-22-16,0 0 15,21 0-15,-42 0 16,21-21-16,22 0 0,-43-21 31,0 0-15,0 0-16,-21 0 0,21 0 16,-22 21-16,1-22 0,0 22 15,0 0-15,0 0 16,21 22-1,0-1-15,0 0 16,0 0-16,0 0 0,0 0 0,0 1 16,21-1-16,0 0 0,21 0 0,-20-21 15,-1 0-15,0 0 16,21 21-16,-21-21 0,22 0 0,20-21 16,-20 0-16,-1 0 15,43-22-15,-43 22 0,-21-21 16,43-22-16,-43 22 15,42-64-15,-42 64 16,1-22-16,-1-41 0,-21 20 0,21 21 16,-21-63-16,0 64 15,0-1-15,0 22 0,0 0 16,0-1-16,0 1 16,0 63-1,0 0-15,0 22 0,-21 20 16,0-20-16,-1 20 0,22 1 0,-21-1 15,0 22-15,21 42 16,-21-64-16,21 1 0,-21-1 0,21 64 16,0-84-16,0 41 15,21-41-15,0-22 0,-21 0 16,21 0-16,0-21 0,1 0 16,-1 0-16,0 0 0,0 0 0,43-42 15,-43 21-15,0-1 0,42-41 16,-41 21-1,-1-1-15,21-41 0,-42 41 16,0 1-16</inkml:trace>
  <inkml:trace contextRef="#ctx0" brushRef="#br0" timeOffset="24766.29">4530 4403 0,'0'0'0,"-22"0"0,-20 0 15,42 21-15,21-21 16,0 0-1,1 0-15,20 0 0,0 0 0,1 0 16,-1 0-16,43 0 16,-43 0-16,0-21 0,1 21 0,-1-21 15,-21-1-15,21 22 16,-20-21-16</inkml:trace>
  <inkml:trace contextRef="#ctx0" brushRef="#br0" timeOffset="25467.36">5842 4106 0,'0'-21'0,"0"42"0,0-63 0,0 21 16,21 21-16,-21-21 0,0 42 16,-21 0-1,0 0-15,0 22 16,-1-1-16,1 0 0,0 1 0,21 20 15,-42 43-15,42-43 16,-21-20-16,-22 84 0,43-85 16,-63 127-16,42-126 15,-1-1-15,1 0 0,0-20 16,21-1-16,0 0 16,0-42-1,21-22-15,0 22 0,-21-21 16,22 0-16,20-64 15,-21 63-15,0-20 0,43-64 16,-43 63-16,0 1 0,0-1 16,0 1-16,1-22 0,20-21 15,-42 43-15,21 21 0,-21 20 16,21 1-16,-21 0 0,21 21 16,-21 21-16,22 22 15,-22-22-15,21 42 0,0-20 16,-21 20-16,0 1 0,21-1 0,0-21 15,-21 22-15,0-1 0,21-20 16,1 63-16,-22-64 16,0 0-16,0 64 0,0-64 15,0-20-15,0 20 0,0-21 16,0 0-16,-22 0 0,22-42 31,0 0-31,0 0 16,0-21-16,0 20 0,0 1 15,0-21-15,-21 21 0,21 0 0,-21-22 16</inkml:trace>
  <inkml:trace contextRef="#ctx0" brushRef="#br0" timeOffset="25648.4">5651 4636 0,'-21'0'0,"42"0"0,-63 0 16,63 0 15,0 0-31,1 0 0,-1 0 15,21 0-15,-21 0 0,22 0 16,-1 0-16,0 0 0,1 0 16,-1-22-16,0 22 0,1-21 0,-1 21 15,-21-21-15,64 0 0,-64 0 16,21 21-16,-21-21 0</inkml:trace>
  <inkml:trace contextRef="#ctx0" brushRef="#br0" timeOffset="27374.83">6646 4445 0,'21'0'0,"-42"0"0,64-21 16,-22 21-16,-21-21 0,21 21 0,-21-21 16,-21 21-1,0 0-15,-1 0 16,1 0-16,-21 0 0,21 21 16,-22 0-16,1-21 0,21 21 0,-43 43 15,43-43 1,0 21-16,21-21 0,0 43 15,21-43 1,0 0-16,1-21 0,-1 21 16,63 43-16,-62-64 15,20 42 1,-21-21-16,-21 0 0,0 22 16,0-22-16,0 0 15,-21 0-15,21 0 0,-64-21 16,43 0-16,0 0 0,-42 0 15,41 0-15,-62-42 16,63 21-16,-1 0 0,1-43 16,0 43-16,0-21 15,0 42-15,21-21 0,0 42 32,0 0-17,0 0-15,0 0 0,0 0 16,21 1-16,0-1 0,0 0 15,0 21-15,22-42 16,-22 21-16,42-21 0,-41 22 16,20-22-16,0 0 0,1 0 15,-1 0-15,43-22 0,-43 1 16,0 21-16,1-21 16,-1-21-16,-21 21 0,43-22 15,-22 1-15,-21 21 0,0-22 16,22-20-16,-22 21 0,0-22 15,0 43-15,-21-64 16,0 64 0,-21 21-16,0 0 0,0 0 15,-1 21-15,1 0 16,0 1-16,21-1 0,0 0 0,0 64 16,0-43-16,0-21 15,0 0-15,21 22 0,0-22 16,1 21-16,-1-21 15,0 0-15,-21 1 0,21-22 16,-21 21-16,-21-21 31,0-21-15,0 21-16,-1-22 0,1 1 16,0 21-16,0-21 15,0 21-15,0 0 0,-1 0 31,22 21-15,0 0-16,0 1 0,0-1 0,0 0 16,0 0-16,22-21 0,-1 21 15,0 0-15,0 1 0,0-22 0,0 21 16,1-21-16,20 0 0,-21 0 16,0 0-16,22 0 0,-1 0 0,21-21 15,-41-1-15,-1 22 0,21-21 16,-21 0-16,0-21 15,22 21-15,-22-22 0,0 22 0,0-21 16,0 21-16,1-22 0,-1 1 16,0 21-16,0-64 0,-21 64 15,21-43 1,-21 86 0,0-1-1,0 0-15,0 21 0,-21-21 16,21 1-16,-21 20 0,21 21 15,0-20-15,0-22 0,0 0 16,0 21-16,0 22 16,0-43-16,0 0 15,21-21-15,0 0 16,22 0-16,-22 0 0,0-21 16,0 0-16,0 21 0,22-21 0,-1-22 15,-21 1-15,21 21 16,1-43-16,-22 43 0,0 0 15,-21-21-15,21 21 0,-21-1 16,21 1-16,-21 0 0,0 42 31,0 0-15,0 1-16,0 20 0,0-21 16,-21 0-16,21 22 0,0-22 0,-21 21 15,21-21-15,0 22 0,0-22 16,0 0-16,0 0 0,0 0 0,21 0 15,0 1-15,1-1 0,-1-21 16,0 0-16,0 0 0,21 0 16,-20 0-1,-1-21-15,0-1 0,21-41 16,-21 42-16,1-22 16,-22 22-16,21 0 0,0-21 15,0-1-15,0 1 0,0 21 0,1 0 16,-1 21-16,0-21 15,0 21-15,21 0 0,-20 0 16,-1 0-16,0 0 0,0 0 16,-21 21-16,21 21 0,0 0 15,-21-20-15,22 41 0,-22-21 16,0 22 0,0-43-16,0 21 0,0 22 15,0-43-15,0 0 16,0-42-1,0 0 1,0 0-16,0 0 16,0-1-16,0 1 0,0-21 15,0 21-15,21-22 0,0 22 0,0-21 16,-21 21-16,21-22 0,22 1 16,-22 21-16,-21 0 0,21 0 15,0-1-15,0 22 16,0 0-16,1 0 0,-1 0 15,0 0-15,0 0 0,0 0 0,0 0 16,1 0-16,-1 0 0,0 0 16,0 0-16,21 0 0,-20 0 15,-1 0-15,0 22 0</inkml:trace>
  <inkml:trace contextRef="#ctx0" brushRef="#br0" timeOffset="27766.61">9398 4847 0,'0'0'0,"0"21"0,-21-21 16,21 22 0,0-44-1,21 1 1,0 21-16,-21-21 16,21 0-16,0 21 0,-21-21 0,22 0 15,-22-1-15,21 1 0,-21 0 16,0-21-16,0 21 15,0-1-15,-21 22 32,-1 0-32,1 22 0,0-1 0,0 0 15,0 0-15,-22 43 16,22-43-16,0 21 0,21-21 0,0 22 16,0-22-16,0 63 15,0-62-15,21-22 0,0 21 16,1 0-16,-1-21 0,42 21 15,-20-21-15,-1 0 0,-21 0 16,21 0-16,1 0 0,20 0 16,-20-21-16,-22 21 0,63-21 15,-41 0-15,20-1 0,-20 22 16</inkml:trace>
  <inkml:trace contextRef="#ctx0" brushRef="#br0" timeOffset="28323.94">10456 4784 0,'0'0'0,"21"-21"0,1-1 0,-1 1 0,-21 0 15,0 0-15,0 0 16,0 0-16,-21-1 0,-1 1 16,-20 0-16,21 21 0,-21 0 15,20 0-15,1 0 16,-21 0-16,21 0 0,-64 21 16,64-21-16,-21 21 0,20 1 15,-20-1-15,21 21 0,-43 22 16,43-43-16,21 21 0,-21 22 15,21-43-15,0 42 16,0-42-16,21 1 0,0-22 0,22 42 16,-22-42-16,0 0 15,0 0-15,22 0 0,-22 0 0,42 0 16,-42-21-16,1 0 0,20-1 16,-21 1-16,21-21 15,1-22-15,-1 22 0,-21-21 0,43-43 16,-43 63-1,0-20-15,43-64 0,-43 63 16,0 1-16,0 21 0,0-1 0,-21 1 16,21-22-16,-21 43 15,0 0-15,0 42 16,-21 0 0,0 22-16,21-1 0,-42 43 15,21-22-15,-43 107 16,64-107-16,0-21 0,0 85 15,0-84-15,0 63 16,21-64-16,0-21 0,22 43 16,-22-43-16,21 0 0,22 21 15,-22-42-15,43 0 16,-22 0-16,-20 0 0,105-42 16,-106 42-16,22-21 15,-22 0-15,0-1 0,1 1 16,20-21-16,-63 21 15</inkml:trace>
  <inkml:trace contextRef="#ctx0" brushRef="#br0" timeOffset="29139.67">2011 5821 0,'21'0'31,"0"0"-15,0 0-16,64 21 15,-43-21 1,1 0-16,-1 0 0,0 0 0,22 21 15,63-21-15,-64 0 16,107 0-16,-86 0 0,1 0 16,21 0-16,-22 0 0,43 0 15,-21 0-15,148 0 0,-106 0 16,-21 0-16,22 0 0,-1 0 16,21 0-16,318 21 15,-318-21-15,212 0 16,-211 0-16,20 0 0,191 0 15,-212 0-15,22 0 0,-1 0 0,1 22 16,-22-22-16,191 0 16,-191 0-16,1 0 0,-1 0 0,127 0 15,-147 0-15,-22 0 0,21 0 16,-42 0-16,21 0 0,84 0 16,-126 0-16,0-22 0,-1 22 15,1-21-15,-22 21 0,1 0 16,-22 0-16,1-21 0,-1 21 15,0 0-15,-21 0 0,-21-21 16,-21 0 0,0 21-1,0-21-15,-21 21 0,20-22 0,1 1 16,-21 0-16</inkml:trace>
  <inkml:trace contextRef="#ctx0" brushRef="#br0" timeOffset="30103.69">4149 3196 0,'0'0'0,"-22"0"0,1 0 15,42 0 32,1 0-47,-1 0 0,0 21 16,21-21-16,1 22 0,-1-1 0,0-21 15,1 21-15,20-21 0,1 21 16,-1-21-16,1 21 0,20-21 16,1 0-16,-22 21 0,22 1 15,0-22-15,-1 0 0,213 0 16,-191 0-16,21 0 0,-22 0 15,22 0-15,0 0 0,170 0 16,-149 0-16,0 0 0,21 21 16,-20-21-16,20 0 0,170 0 15,-149 0-15,-21 0 0,1 0 16,20 21-16,-20-21 0,401 0 16,-380 0-16,-1 21 15,22-21-15,-1 0 0,-20 0 16,232 21-16,-211-21 0,0 0 15,-1 0-15,-20 0 0,444 21 16,-445-21 0,22 22-16,-22-22 0,22 0 15,0 0-15,380 21 0,-380-21 16,0 0-16,-1 0 0,1 0 16,402 0-1,-402 0-15,-1 0 0,-20 0 16,20 0-16,-20 0 0,190 0 15,-212 21-15,22-21 0,-43 0 16,21 0-16,1 0 0,253 0 16,-296 0-16,0 0 15,-21 0-15,0 0 0,-22 0 0,86 0 16,-107 0-16,-21 0 16,22 0-16,-43 0 0,0-21 0,22 21 15,-65 0 16,1-21-31,0 21 0,-21 0 0,-1 0 16,-20-22-16,-1 22 0,1 0 16</inkml:trace>
  <inkml:trace contextRef="#ctx0" brushRef="#br0" timeOffset="31214.87">6329 1863 0,'0'0'0,"0"-21"16,21 21 15,0-22-31,0 22 15,0 0-15,1 0 16,-1 0-16,0 0 0,0 0 0,21 0 0,1-21 16,-1 21-16,64 0 15,-64 0-15,22 0 0,84 0 16,-85 0-16,86 0 16,-86 0-16,22 0 0,21 0 15,-22 0-15,22 0 0,233 0 16,-233 21-16,21-21 15,-22 0-15,22 0 0,0 0 16,254 22-16,-254-22 16,0 0-16,0 0 0,22 0 15,-1 21-15,127-21 0,-127 0 16,0 0-16,0 0 16,1 0-16,316 0 15,-295 0-15,-22 0 0,21 0 16,0 0-16,1 0 0,190 21 15,-191-21-15,21 0 0,1 0 16,-22 0-16,22 0 0,317 21 16,-318-21-16,-20 0 15,-1 0-15,0 0 0,1 0 0,168 0 16,-190 21-16,22-21 16,-1 0-16,-21 0 0,0 0 0,1 21 15,-22-21-15,21 22 0,0-22 16,-21 0-16,0 0 0,0 21 15,0-21-15,-21 0 0,0 0 16,-1 0-16,1 0 0,0 0 0,0 21 16,0-21-16,-22 0 0,22 0 15,-42 0-15,84 0 0,-106 0 16,1 0-16,-1 0 16,-21 0-16,0 0 0,0 0 15</inkml:trace>
  <inkml:trace contextRef="#ctx0" brushRef="#br0" timeOffset="31336.4">17822 2011 0,'0'0'16,"-21"0"-16,0 0 0</inkml:trace>
  <inkml:trace contextRef="#ctx0" brushRef="#br0" timeOffset="35415.69">720 6498 0,'-22'0'16,"44"0"-16,-65 0 0,22 0 0,0 0 16,0 0-16,-22 0 15,22 0-15,0 0 0,0 0 16,0 0-16,0 0 0,-1 0 15,22-21 17,43 21-32,-22 0 15,21 0-15,1 0 0,20-21 0,-21 21 16,22 0-16,-1 0 0,1-21 16,-1 21-16,1 0 0,-1-21 15,1-1-15,-1 22 0,1 0 0,-22 0 16,22-21-16,-43 21 0,42 0 15,-41 0-15,-44 0 32,-20 0-17,21 0-15,0 21 0,0-21 16,-22 0-16,22 22 0,-21-1 16,21-21-16,-1 0 0,-20 21 15</inkml:trace>
  <inkml:trace contextRef="#ctx0" brushRef="#br0" timeOffset="35703.87">974 6477 0,'-43'0'31,"22"0"-15,21 21-16,0 0 0,0 1 15,0-1-15,-21 21 0,21-21 0,0 22 16,0-22-16,0 21 0,0 0 15,-21 1-15,21-22 0,-21 21 16,21 1-16,-22-22 0,22 21 16,0-21-16,-21 0 0,21 1 15,-21-1-15,21 21 0,0-21 16,21-21 15,0-21-15,1 0-16,-1 0 15,0 0-15</inkml:trace>
  <inkml:trace contextRef="#ctx0" brushRef="#br0" timeOffset="36475.12">1312 6773 0,'43'-21'0,"-86"42"0,107-42 16,-64 0-16,-21 21 31,-1 21-31,1 0 15,0-21-15,0 22 0,0-1 16,0 21-16,-1-21 0,1 0 0,0 1 16,0 20-16,0-21 0,0 0 15,21 22-15,-22-22 0,22 0 16,0 0-16,0 21 16,0-20-16,0-1 0,22-21 15,-1 21-15,42-21 16,-42 0-16,22 0 0,-22-21 15,21 21-15,1-21 0,-22-1 16,21 1-16,0 0 0,-20 21 0,20-42 16,-21 21-16,-21-43 15,0 43-15,0 0 0,-21 0 16,0 21-16,-64-22 16,43 1-16,21 21 15,-1-21-15,1 21 0,21-21 16,21 0-1,1 21-15,20 0 16,0 0-16,1-21 0,-1 21 16,0 0-16,43 0 0,-43 0 15,1 0-15,20 0 16,-42 21-16,0 0 16,-21 0-16,0 0 0,0 0 15,0 1-15,0-1 0,-21 21 16,0-21-16,0 0 0,-21 22 15,20-22-15,1 0 0,21 21 16,0-20-16,0 20 16,0-21-1,21-21-15,1 0 0,-1 0 16,0 0-16,21 0 0,1-21 16,-1 0-16,-21 0 0,43-22 15,-43 22-15,0 0 16,0-21-16,-21 20 0,21-20 15,-21 21-15,0 0 16,0-22-16,0 1 0,0 21 16,-42-21-16,21 20 0,0 22 15,-22-21-15,22 21 16,-21 0-16,21 0 0,-1 0 16,1 0-16,-21 0 15,21 21-15,21 1 16,21-22-1,0 0-15,0 0 0,0 0 16,1 0-16,-1 0 0</inkml:trace>
  <inkml:trace contextRef="#ctx0" brushRef="#br0" timeOffset="36775.9">2561 6371 0,'0'0'15,"0"-21"-15,0 42 47,-21 0-47,21 1 0,-21 20 0,21 0 16,-21 1-16,21-1 0,0 0 16,-22 1-16,1-1 0,0 0 0,0 1 15,0 20 1,0-21-16,-1-20 0,1 20 0,21-21 15,0 0-15,-42 22 16,42-22-16,0 0 16,21-21-1,0-21 1,0 0-16,1 21 0,20-22 16</inkml:trace>
  <inkml:trace contextRef="#ctx0" brushRef="#br0" timeOffset="37215.53">3090 6710 0,'0'-21'0,"0"42"0,0-63 16,0 20 0,-21 22 15,0 22-31,0-22 0,0 21 0,-22 0 15,22 0-15,0 0 0,0 0 16,0-21-16,-1 22 0,1-1 16,21 0-16,0 0 0,0 0 15,0 0-15,21-21 0,1 0 16,-1 0-16,0 22 0,21-22 16,-21 21-16,1-21 0,-1 21 15,0-21-15,0 21 16,0-21-16,-21 21 0,0 0 15,0 1 1,0-1-16,-21-21 16,0 21-16,0-21 0,0 0 15,-1 21-15,-20-21 0,21 0 0,0 0 16,0 0-16,-1 21 0,1-21 16,0 0-16,0 0 15,0 0-15,0 0 16,-1-21-1,1 21-15,0 0 16</inkml:trace>
  <inkml:trace contextRef="#ctx0" brushRef="#br0" timeOffset="37733">339 7345 0,'-22'21'0,"44"-42"0,-65 42 0,22-21 16,21 21-1,21-21 1,0 0-16,22 0 0,-1 0 16,22 0-16,-1 0 0,85 0 15,-84 0-15,42 0 0,-22 0 16,22 0-16,275 0 16,-254 0-16,21 0 15,-21 0-15,21 0 0,255 0 16,-255 0-16,-21 0 0,21 0 15,-21 0-15,-21 0 16,232-21-16,-253 21 16,0 0-16,-1-21 0,-20 21 15,84 0-15,-127 0 16,0-21-16,1 21 0,-1 0 16,-42 0 46,-64 0-46</inkml:trace>
  <inkml:trace contextRef="#ctx0" brushRef="#br0" timeOffset="38999.36">550 8276 0,'21'-63'31,"1"63"-31,-22-21 0,21-22 16,-21 22-16,0 0 16,0 0-16,0 0 0,0-22 15,0 22-15,0 0 16,0 0-16,0 42 31,0 0-31,-21 0 0,21 22 16,-22-1-16,1 0 0,0 22 15,0-22-15,0 22 0,0-22 16,-1 21-16,-41 64 16,63-84-16,-21 20 0,0-42 15,-1 22-15,22 20 16,0-42-16,0 1 0,0-1 15,22-21 1,-22-21 0,21-1-16,0 1 0,-21 0 15</inkml:trace>
  <inkml:trace contextRef="#ctx0" brushRef="#br0" timeOffset="39487.81">402 8255 0,'0'0'15,"0"-42"-15,0 21 0,-21-22 0,21 22 16,0 0-16,0-21 0,0 20 16,21-20-16,0 21 0,0 0 0,1 0 15,-1-1-15,21 1 0,0 0 16,1 21-16,-1 0 0,0 0 16,1 0-16,63 0 0,-64 21 15,-21 0-15,21 22 16,1-1-16,-22 22 0,0 20 15,-21-41-15,0 20 0,-21 1 16,0-22-16,0 0 0,-22-21 16,22 22-16,-21-22 0,-43 0 15,64 0-15,-21-21 16,-1 0-16,22 0 0,-64 0 16,64 0-16,0 0 15,-21-21-15,42 0 16,0 0-16,0 0 15,21 21 1,0 0-16,0 0 0,0 21 16,1 0-16,-1 0 0,0 0 15,64 43-15,-64-43 16,0 0-16,21 0 16,-21 0-16,1 1 0,-1-1 15,0 0-15,0 0 0,21 0 16,-20-21-16,-1 21 15,0-21-15,0 0 16,0-21-16,0 0 16,1 0-16</inkml:trace>
  <inkml:trace contextRef="#ctx0" brushRef="#br0" timeOffset="39847.32">1333 8530 0,'22'-21'31,"-22"0"-31,21 21 0,0-21 16,0 21-16,21-43 0,-20 43 15,-1-21-15,0 0 0,0 0 16,0 0-16,0 21 0,1-21 0,-1-1 16,-21 1-16,0 0 15,0 0-15,-21 21 16,-1 0-16,1 21 15,0 0-15,0 0 0,0 1 16,-22-1-16,22 21 0,0-21 16,0 22-16,0-22 0,0 21 15,-1-21-15,22 22 0,0-22 0,0 0 16,0 0-16,0 0 0,0 0 16,0 1-16,22-22 0,-1 0 15,0 21-15,0-21 0,43 0 16,-22 0-16,21-21 15,-20-1-15,-22 22 0,21-21 16,1 0-16</inkml:trace>
  <inkml:trace contextRef="#ctx0" brushRef="#br0" timeOffset="40215.56">2159 8319 0,'0'0'0,"21"-22"0,0 1 16,0 0-16,-21 0 15,-21 21 1,-21 0-16,21 21 15,0-21-15,-22 21 0,22 0 16,0 1-16,-21-1 0,20 0 16,1 0-16,21 0 0,-21 22 15,21-22-15,21 0 16,0-21-16,1 21 16,-1-21-16,0 21 0,0-21 0,0 21 15,0 1-15,1-22 0,20 42 16,-42-21-16,0 0 15,0 0 1,-21 1-16,0-22 0,-22 21 16,22-21-16,0 0 0,-21 0 15,20 0-15,-20 0 0,21 0 16,0 0-16,0 0 0,-1 0 0,1 0 16,0 0-16,0 0 15,21-21-15,0-1 16,0 1-16,21 0 0,0 0 15,22-21-15,-22 20 0,0 1 0</inkml:trace>
  <inkml:trace contextRef="#ctx0" brushRef="#br0" timeOffset="40471.16">2688 7895 0,'0'0'0,"0"21"31,0 1-31,-21 20 0,0-21 16,0 64-16,-1-43 16,-20 43-16,21-43 0,-21 0 15,-22 64-15,43-63 16,0-1-16,21-21 16,0 0-16,-21 0 0,21 1 0,0-1 15,0 0-15,21 0 16,0-21-16,0 0 15,0 0-15,0-21 0,22 21 16,-22-21-16,0 0 0</inkml:trace>
  <inkml:trace contextRef="#ctx0" brushRef="#br0" timeOffset="40654.86">2413 8297 0,'-21'0'16,"42"0"-16,-63 0 0,63 0 15,0 0-15,0 0 16,21 0-16,1 0 0,-1-21 16,0 21-16,1 0 0,-1 0 15,85-21-15,-106 21 16,0 0-16,22-21 0,-22 21 16</inkml:trace>
  <inkml:trace contextRef="#ctx0" brushRef="#br0" timeOffset="41360.37">3641 7959 0,'0'0'0,"0"-43"16,21 22-16,0 0 0,0 0 0,-21 0 15,0 0 1,0 42 0,-21 0-16,0 21 0,-22-21 15,22 22-15,0-1 0,-21 0 0,-1 22 16,22-22-16,-21 22 0,-22 42 16,22-64-16,0 0 0,-1 1 15,22-1-15,-21 0 0,21-21 16,0 22-16,-1-22 0,1 0 15,21 0-15,0-42 32,21 0-32,1 0 15,-1 0-15,0-22 0,21 1 16,-21 0-16,22-1 0,-1-20 0,0-1 16,1 1-16,-1-1 15,0-20-15,1 41 0,20-63 0,-20 64 16,-22 0-16,0 21 15,-21-1-15,21 22 0,-21 22 16,0-1-16,0 63 16,0-41-16,0-1 0,0 22 15,0-1-15,0-21 0,0 128 16,0-128-16,0 22 16,0-22-16,0-21 0,0 21 15,0-20-15,0-1 16,0 0-16,0-42 31,-21 0-15,0-1-16</inkml:trace>
  <inkml:trace contextRef="#ctx0" brushRef="#br0" timeOffset="41547.9">3302 8403 0,'0'0'0,"-21"0"0,42 0 31,21 0-31,-21-21 16,22 21-16,-22 0 0,42-21 15,-20 0-15,20 21 0,-20-21 0,20 21 16,1-22-16,-1 1 0,1 21 16,-22-21-16,21 0 0,-20 21 0,20-21 15</inkml:trace>
  <inkml:trace contextRef="#ctx0" brushRef="#br0" timeOffset="43231.35">4403 8107 0,'0'0'0,"21"-21"0,-21 0 16,-21 21 0,-1 0-1,-20 0-15,21 0 0,0 21 16,-22-21-16,22 21 0,-21 0 0,21 0 16,0 0-16,-1-21 0,22 22 15,0-1-15,0 0 16,0 0-16,0 0 0,22 0 15,-1-21-15,63 43 16,-41-22-16,-22 0 0,21-21 16,-21 21-16,22 0 0,-1 22 15,-21-22-15,-21 0 16,0 0-16,0 0 0,-21 1 16,0-1-16,-21-21 0,-22 21 15,43-21-15,0 0 0,-22 0 16,22 0-16,0 0 0,-64 0 15,64-21-15,21 0 16,-42-1-16,42 1 16,-21 0-16,21 0 0,0 0 15,-21 0-15,21-1 16,0 44 15,0-1-31,21-21 16,-21 21-16,0 0 0,0 0 0,21-21 15,-21 21-15,21 1 0,0-1 16,0 0-16,1-21 16,-1 21-16,0-21 0,21 0 15,-21 0-15,22 0 0,-22 0 16,21 0-16,1 0 0,84-21 16,-85 0-16,0 0 0,22-1 15,-22 1-15,85-63 16,-85 62-16,1-20 15,20-21-15,-20 20 0,-22-20 16,-21 42-16,0-1 16,0-20-16,-21 42 15,-1 0-15,1 0 16,0 21-16,-21 0 0,21 1 16,-1-1-16,22 21 0,0-21 15,0 0-15,0 22 16,0-22-16,0 0 0,22 21 15,-1-20-15,0-1 0,0 0 16,0 0-16,0 0 0,1 0 16,-22 1-1,-22-22 1,1 0-16,0 0 16,0 0-16,0 0 0,0 0 15,-22 0-15,22-22 0,0 22 0,0 0 16,0-21-16,-1 21 15,22 21 17,0 1-32,22-1 15,-1-21-15,0 21 0,0-21 0,0 21 16,22-21-16,-22 0 0,21 0 0,-21 0 16,22 21-1,-22-21-15,21 0 0,22 0 0,-43-21 16,0 21-16,21-21 0,-21 0 15,1 0-15,20-1 0,0-41 16,-21 21-16,1-1 0,-22 1 0,21 0 16,0-1-16,-21 1 0,0 0 15,0 20-15,0 1 0,0 0 0,0-21 16,0 63 0,0 0-1,-21 21-15,21-20 0,-21 20 0,-1-21 16,22 21-16,0-20 0,0 20 15,0 0-15,0-21 0,0 22 16,0-1-16,0 0 16,22 1-16,-22-22 15,21-21-15,21 0 0,-21 0 0,0 0 16,43 0-16,-22 0 16,-21 0-16,43-21 0,-22 0 15,43-43 1,-64 22-16,0 21 0,0-22 15,1 1-15,-22 0 0,0 20 0,0-41 16,21 42-16,-21 0 16,0-1-16,0 44 15,0-1 1,0 0-16,0 0 0,0 21 16,0-20-16,0-1 0,0 21 0,0 0 15,0 1-15,0-22 0,0 0 16,0 0-16,21 0 15,0 1-15,0-22 0,0 21 16,1-21-16,-1 0 16,0 0-16,0-21 15,0-1-15,-21 1 0,21 0 16,1 0-16,-1 0 0,-21-22 16,21 22-16,0-21 0,0 21 15,0-22-15,1 22 0,-1-21 16,0 21-16,0 0 0,85-1 15,-85 22-15,43 0 16,-43 22-16,0-1 0,0 0 16,0 0-16,0 21 0,22 1 15,-43-1-15,0-21 0,0 43 16,0-43-16,0 0 0,0 21 16,-21-20-16,-22-1 15,43 0-15,-42-21 16,42-21-1,0 0 1,0-1-16,0 1 0,0 0 16,0 0-16,0 0 0,21-22 15,0 22-15,22-42 0,-22 20 16,0 22-16,21-21 0,-21 21 16,1-22-16,41 1 15,-42 21-15,0 21 0,1 0 0,20 0 16,-21 0-16,0 0 0,0 21 15,-21 0-15,0 0 16,0 1-16,0-1 0,0 0 16</inkml:trace>
  <inkml:trace contextRef="#ctx0" brushRef="#br0" timeOffset="43548.94">7070 8424 0,'0'0'15,"21"0"-15,0 0 16,0 0-16,0 0 0,0-21 15,1 21-15,-1-21 0,0 0 16,0 0-16,0 0 0,0-1 16,1-20-16,-22 21 15,21-21-15,-21 20 0,0 1 0,0 0 16,-21 21 0,-1 0-16,1 0 0,0 0 15,0 21-15,-21 22 16,20-22-16,1 21 0,21-21 15,-21 22-15,0-22 0,21 21 0,-21 22 16,21-43-16,0 0 0,0 21 16,0-21-16,21 1 0,42 20 15,-41-21-15,41-21 16,-42 0-16,64 0 16,-43 0-16,1 0 0,105-21 15</inkml:trace>
  <inkml:trace contextRef="#ctx0" brushRef="#br0" timeOffset="44127.61">8276 8319 0,'0'-22'15,"0"44"-15,0-65 0,0 22 0,0 0 0,0 0 16,-21 0-16,-21-43 0,20 64 16,-41-42-16,21 42 15,20 0-15,-83 0 16,62 21-16,22 0 0,-21-21 15,21 42-15,-43 1 16,22-1-16,21-21 0,21 22 0,0-22 16,-22 21-16,22-21 0,0 43 15,0-43-15,22 0 0,20 21 16,-21-20-16,0-1 0,0-21 16,1 21-16,-1-21 0,42 0 15,-42 0-15,1 0 0,41-21 16,-42 21-16,43-64 15,-22 43-15,-21-21 0,0-1 16,43-62-16,-43 41 16,21 1-16,-20-1 0,-1-21 15,42-105-15,-63 148 16,0-22-16,21 22 0,-21-1 16,0 22-16,0-21 15,-21 42-15,0 21 16,0 0-16,0 0 0,-22 64 15,43-43-15,-21 22 0,0 42 16,21-43-16,0 1 0,0-1 16,0 1-16,21-22 0,43 64 15,-43-64-15,0-21 0,43 43 16,41-22 0,-83-42-16,-1 0 15,42 0-15,-42-21 0,1 21 16,-22-21-16,21 0 0,0 0 15,21-22-15,-42 22 0,0 0 16,21 0-16,-21 0 0,22 21 16,-22-43-16</inkml:trace>
  <inkml:trace contextRef="#ctx0" brushRef="#br0" timeOffset="45971.51">656 9906 0,'-21'21'0,"21"0"31,21-42 0,0 0-31,0 0 0,1 0 0,20 0 16,21-22-16,-41 1 16,-1 21-16,21-22 0,-21 22 15,0-21-15,22-22 16,-43 43-16,21 0 15,-21 42 1,0 0-16,-21 1 16,0 20-16,21-21 0,0 21 15,-22 1-15,22 20 0,-21 43 16,21-64-16,0 64 16,0-42-16,0-22 0,0 22 15,0-1-15,0 22 0,0-22 0,0 1 16,21-1-16,-21-20 0,0 126 15,0-127-15,0-21 16,0 22-16,-21-22 0,0 0 16,0 0-16,-21-21 15,20 0-15,1 0 0,-21 0 0,21-21 16,-22 21-16,22-42 0,-21 21 16,0-1-16,20 1 0,1-21 15,0 0-15,0-1 0,21 1 16,0 0-16,0-1 0,0-63 15,0 43-15,21 21 0,0-22 16,0 22-16,1-22 0</inkml:trace>
  <inkml:trace contextRef="#ctx0" brushRef="#br0" timeOffset="46181.42">931 9483 0,'0'0'0,"21"0"94,1 0-94,-1 0 15,0 21-15</inkml:trace>
  <inkml:trace contextRef="#ctx0" brushRef="#br0" timeOffset="46636.67">1587 9631 0,'0'0'16,"22"0"-16,-1 0 0,0 0 16,0 0-16,-21-21 0,21 21 15,-21-21-15,21 21 0,-21-22 0,0 1 16,0 0-16,-21 21 31,0 0-31,-21 0 0,-1 0 16,22 0-16,-42 21 0,20 0 15,1 1-15,0-1 0,-1 0 16,22 0-16,-21 21 0,42 1 16,0-1-16,0-21 15,63 22-15,-20-43 16,-1 21-16,43 0 15,-43 0-15,0-21 0,1 21 16,-1-21-16,-21 21 0,0 1 16,-21-1-16,-21 0 15,-21 0-15,0-21 0,-1 21 0,1-21 16,-22 0-16,1 0 0,21 0 16,-22 0-16,22 0 0,-85 0 15,106-21-15,-22 0 16,43 0-1,0 0-15,0-1 16,0 1-16,21 0 0,1 21 16,20-21-16,-21 21 0,21-21 15,1 0-15,-1 21 0,22-22 0,-22 1 16</inkml:trace>
  <inkml:trace contextRef="#ctx0" brushRef="#br0" timeOffset="47403.91">2180 9610 0,'21'0'0,"-42"0"0,42-21 0,0 21 16,-21-22-16,-21 22 31,0 0-15,0 0-16,0 22 0,0-1 15,-1 0-15,1 21 0,0-21 16,0 22-16,0-22 0,0 21 0,-1-21 15,1 22-15,0-22 0,21 21 16,-21 1-16,21-22 0,0 0 16,0 0-16,0 0 15,21-21-15,43 0 0,-43 0 16,0 0-16,0 0 0,0 0 0,22 0 16,-22 0-16,0 0 0,0-21 15,-21 0-15,21 21 0,-21-21 0,21 0 16,-21-1-16,0-41 15,0 42-15,0-22 0,0 22 16,0-21-16,0 21 0,0-43 16,0 43-16,22 0 0,-1 0 15,0 0-15,21-1 0,-21 1 0,22 21 16,-1 0-16,43 0 16,-43 0-16,0 21 0,-20 1 0,20-1 15,0 0-15,-21 0 0,1 21 16,-1-20-16,0-1 0,-21 21 15,0 22-15,0-43 0,0 0 16,-21 0-16,0 0 0,-1 0 16,1 22-16,0-43 0,0 21 15,21-42 17,0 0-17,0-1-15,0 1 0,0 0 16,21 0-16,-21-21 0,21 20 15,0-20-15,1 0 0,20-1 16,-21 22-16,21-21 0,22-22 16,-22 22-16,85 21 15,-84 21-15,-1 0 0,-21 0 16,21 21-16,-20 0 0,20 43 16,-21-22-16,-21 0 0,0 1 15,0-1-15,0 0 0,-21 22 16,0-22-16,0-21 0,-22 43 15,22-43-15,0 0 16,0 0-16,21 1 0,-21-22 16,-1 0-16,22-22 31,0 1-15</inkml:trace>
  <inkml:trace contextRef="#ctx0" brushRef="#br0" timeOffset="48651.37">4000 9694 0,'0'0'0,"0"-21"0,22 0 15,-22 0-15,21 0 0,-21 0 16,21-1-16,-21 1 0,21 0 16,0 0-16,-21 0 0,0 0 15,0-1-15,0 1 16,-21 21 0,0 0-16,0 0 0,0 0 15,-1 0-15,1 21 0,0-21 0,0 22 16,0-22-16,21 21 15,-21 0-15,21 0 0,0 0 16,21 22-16,0-22 16,21 42-16,-21-42 0,1 22 15,62 41-15,-63-41 16,-21-22-16,22 21 0,-22-21 16,0 22-16,0-1 0,0-21 15,-22 0-15,1 1 0,0-1 16,0 0-16,-21-21 0,20 21 15,-20-21-15,0 0 0,-22 0 16,22 0-16,-22-21 16,43 21-16,0-21 0,0 0 0,-21-43 15,20 43-15,-20-43 16,21 22-16,0 21 0,0-43 16,21 22-16,0 21 15,0 0-15,21 21 16,0 0-16,0 0 0,-21 21 15,21 0-15,0 0 0,1 0 0,-1 22 16,21-1-16,-21 0 0,0-20 16,1-1-16,-1 21 0,0-21 15,21 22-15,-21-43 16,1 21-16,-1 0 0,21-21 16,-21 0-16,43 0 0,-43 0 15,21 0-15,-21 0 0,22-21 0,-1 0 16,0 21-16,22-43 15,-22 1-15,1 21 0,20-43 16,-42 22-16,0 0 0,1 20 16,-22-20-16,0 21 0,0-21 15,0 20-15,-22 44 16,1-1 0,21 0-16,-21 0 0,0 0 0,0 22 15,21-22-15,0 0 0,-21 21 16,-1-21-16,22 1 0,0-1 15,0 0 1,0 0-16,22-42 47,-1 0-47,-21 0 0,0-1 16</inkml:trace>
  <inkml:trace contextRef="#ctx0" brushRef="#br0" timeOffset="48808.28">4466 9567 0,'0'-21'31,"0"0"-31,21 21 47,0 0-47,22 0 0,-22 21 16</inkml:trace>
  <inkml:trace contextRef="#ctx0" brushRef="#br0" timeOffset="49496.88">4995 9694 0,'0'22'0,"0"-44"16,0 65-16,0-22 16,0 21-16,0-21 15,-21 1-15,21-1 0,0 0 16,-21 0-16,0 0 0,0 22 15,21-22-15,0 0 0,-22 0 16,1 0-16,21 0 16,0 1-16,-21-22 15,21-22 1,0 1 0,0 0-16,0-21 0,0 21 15,0-1-15,0-20 0,0 21 16,21-21-16,-21-1 0,21 1 0,22-22 15,-22 22 1,21-21-16,-21 41 0,1 22 16,20 0-16,-21 0 0,21 0 15,-20 0-15,-1 22 0,0-1 16,42 63-16,-41-41 16,-1-22-16,0 0 0,-21 21 15,0-20-15,21 20 16,-21-21-16,0 0 0,0 22 15,0-22-15,-21-21 16,0 0 0,21-21-1,0-1-15,0 1 16,0 0-16,0-21 0,21 21 16,-21-22-16,21 22 0,0-21 15,22-1-15,-22 22 0,21-21 0,0 21 16,1 0-16,-22-1 0,21 1 15,43 0-15,-43 21 0,43 0 16,-64 21 0,21 43-16,-20-43 15,-22 85-15,0-64 16,0-21-16,0 22 0,0-1 16,0-21-16,-64 64 15,64-64-15,0 0 16,-21 0-16,42-21 31,-21-21-31,21 0 16,0 21-16,1-21 0,-22 0 15</inkml:trace>
  <inkml:trace contextRef="#ctx0" brushRef="#br0" timeOffset="49865.67">6371 9610 0,'0'-21'0,"0"42"0,0-64 16,0 22 0,0 42 15,0 1-31,-21-1 0,0 21 16,21-21-16,-21 22 0,21-1 0,0 0 15,-22 1-15,-20 41 0,42-20 16,-21-22-16,0 0 15,0 22-15,-1-22 0,-20 85 16,21-63-16,0-1 0,-22 149 16,22-149-16,-21 64 15,21-63-15,-22 105 16,43-126-16,-21-1 0,21 43 16,0-64-16,0 21 15,0-63 1,0 0-16,0 0 15,43-22-15,-22 1 0,0 0 16,-21-1-16,21 1 0,0-22 16,0-41-16</inkml:trace>
  <inkml:trace contextRef="#ctx0" brushRef="#br0" timeOffset="50192.49">6181 9991 0,'0'-43'0,"0"86"0,0-128 0,21 43 0,-21-1 16,0 1-16,0-21 15,21 20-15,0 22 0,0-42 16,0 41-16,22-41 16,-22 63-16,0-21 0,64 21 15,-64 0-15,64 0 16,-64 21-16,21 0 0,0 64 16,-42-43-16,0 0 0,0 64 15,0-63-15,-42 20 16,0-42-16,-43 43 15,43-64-15,21 21 16,-1-21-16,-20 0 0,-21 0 16,41 0-1,44-21 32,-1 21-31,0-21-16</inkml:trace>
  <inkml:trace contextRef="#ctx0" brushRef="#br0" timeOffset="50483.32">7197 9250 0,'0'0'16,"-22"0"-1,1 21-15,0 0 0,0 0 16,21 1-16,-21-1 0,0 21 16,-1-21-16,1 22 0,21-1 15,-21 0-15,-21 22 0,42-22 16,0 0-16,-21-20 0,21-1 0,-22 0 16,22 42-1,0-41-15,22-22 31,-1 0-31,0-22 16,0 22-16,0-21 0,0 0 16,1 0-16</inkml:trace>
  <inkml:trace contextRef="#ctx0" brushRef="#br0" timeOffset="50901.09">7239 9673 0,'0'21'16,"21"-21"-1,-21 22-15,21-22 16,0 0-16,1 0 16,-1 0-16,0 0 0,0 0 15,0 0-15,22 0 0,-22-22 16,0 22-16,0-21 0,0 0 16,-21 0-16,43-21 0,-22 20 15,-21 1-15,0-21 0,0 21 16,0 0-16,0-1 15,-21 1-15,-22 21 16,22 0-16,0 0 0,-21 0 16,20 21-16,1 1 0,-21 20 15,21-21-15,0 21 0,21 22 16,0-43-16,0 43 16,0-22-16,0-21 0,0 21 15,21-20-15,0-1 0,21 0 16,-21 0-16,22-21 15,-22 0-15,0 0 16,43 0-16,-43 0 0,21 0 16,-42-21-16,21 21 15,22-42-15,-43 20 16,21 22-16</inkml:trace>
  <inkml:trace contextRef="#ctx0" brushRef="#br0" timeOffset="51090.75">7726 9843 0,'0'0'0,"0"21"0,0 0 31,0-42 32</inkml:trace>
  <inkml:trace contextRef="#ctx0" brushRef="#br0" timeOffset="52564.18">1079 11663 0,'0'-21'15,"22"0"1,-1-1-16,0 1 15,21-21-15,-21 21 0,22-22 16,-22 1-16,0 21 0,43-64 16,-43 43-16,0 21 15,-21 0-15,21-1 0,-21 1 0,0 0 16,0 0-16,-21 42 16,0 0-16,0 0 15,21 22-15,0-22 0,-22 21 16,22 1-16,0 20 0,-21 43 15,21-64-15,0 22 0,0-22 16,0 22-16,0 20 0,0 64 16,0-84-16,0 21 0,-21-1 15,21-20-15,0-1 0,0 22 16,-21 42-16,21-64 16,0 43-16,-21-63 15,21-1-15,-21 0 0,-1-21 16,22 1-16,-63-1 15,42-21-15,0 0 0,-22-21 16,22-1-16,-21 1 0,-1 0 16,22-21-16,-21 21 0,-43-43 15,43 22-15,-64-64 16,85 64-16,0-1 0,21 1 16,0 21-16,0-127 15,21 105-15,0-20 0,21-43 16</inkml:trace>
  <inkml:trace contextRef="#ctx0" brushRef="#br0" timeOffset="52800.91">1524 11028 0,'0'0'0,"0"-21"0,-21 21 15,21-21-15,-21 21 16,-1 0-16,44 0 63,-22 21-48,21 0-15,0-21 0</inkml:trace>
  <inkml:trace contextRef="#ctx0" brushRef="#br0" timeOffset="53355.2">1968 11557 0,'0'0'0,"22"0"0,-22-21 15,21 0 1,0 0-16,-21-1 15,21 1-15,-21 0 0,0 0 0,21 0 16,-21-22-16,0 22 0,0 0 16,0-21-16,-21-22 15,0 43-15,0 21 16,0 0-16,-22 0 0,1 21 16,0 0-16,-1 22 15,1-1-15,21 0 0,-22 43 16,22-43-16,0 1 0,21 20 15,-21-20-15,21-1 16,0-21-16,0 0 0,0 0 16,21 1-16,0-22 0,0 0 15,22 21-15,-22-21 0,21 0 16,-21 0-16,22-21 0,-22 21 16,0-22-16,43-20 0,-43 21 15,0 0-15,-21 0 0,21-1 16,-21-20-16,21 0 0,-21 21 15,0-1-15,0 1 0,0 0 16,0 0-16,0 42 31,0 0-31,0 0 0,-21 43 16,21-43-16,0 0 16,0 0-16,0 1 0,0-1 0,0 0 15,0 0-15,0 0 0,21 0 16,0-21-16,1 0 15,-1 0-15,0 0 0,0 0 16,21 0-16,-20 0 0,-1-21 0,21 0 16</inkml:trace>
  <inkml:trace contextRef="#ctx0" brushRef="#br0" timeOffset="53642.04">2709 11388 0,'0'-21'0,"0"42"0,21-64 0,-21 22 16,0 0-16,0 0 15,-21 21-15,0 0 16,0 0-16,0 0 0,-22 21 16,22 0-16,-63 43 15,62-22-15,1-21 0,0 22 16,0-22-16,0 63 16,21-41-16,0-22 0,0 0 15,0 0-15,0 0 0,42 43 16,-21-43-16,22-21 15,-1 0-15,43 0 16,-43 0-16,-21 0 16,21-21-16,1 21 0,84-106 15,-85 85 1,-21-21-16</inkml:trace>
  <inkml:trace contextRef="#ctx0" brushRef="#br0" timeOffset="54163.73">3090 11240 0,'0'-43'0,"0"86"0,0-107 0,0 43 15,0 0-15,0 0 16,-21 21 0,21 21-16,-21 21 0,21-21 15,0 22-15,0-1 0,0 21 16,-21-20-16,21-1 0,0 0 16,-21 1-16,21-22 0,0 42 15,-22-41-15,22-1 0,-21 0 16,0 0-16,21-42 47,0 0-47,21 0 0,0-1 15,-21 1-15,22 0 0,-1-21 16,0 21-16,-21-1 0,21 1 16,0 0-16,0-21 0,1 42 15,-1-21-15,-21 42 47,-21 0-31,-1 0-16,1-21 15,0 0-15,0 0 0,0 0 16,0 21-16,21 0 0,-43 1 16,43-1-16,0 0 15,0 0-15,0 21 16,0-20-1,43 20-15,-22-21 0,21 0 16,-21-21 0,0 21-16,1-21 0,-1 0 15,21 0-15,-21 0 16,0 0-16,1 0 0,-1 0 16,0 0-16,21-42 0</inkml:trace>
  <inkml:trace contextRef="#ctx0" brushRef="#br0" timeOffset="54565.51">4022 11261 0,'0'0'0,"0"-21"0,0-1 0,-22 22 16,1 0 0,0 0-16,0 0 0,-21 0 0,-1 0 15,22 22-15,-21-1 0,-64 21 16,85-21-16,0 0 15,-1 1-15,22-1 0,-21 0 16,21 0-16,0 0 0,21 0 16,22 1-16,-22-1 0,21-21 15,-21 21-15,22 0 16,-22 0-16,42 22 0,-41-43 16,-1 21-16,-21 0 0,0 0 15,0 21 1,0-20-16,-21-22 0,-22 21 15,1-21-15,-22 0 16,22 0-16,-64 0 16,64 0-16,21 0 0,-22 0 15,22-21-15,-21-1 16,42 1 0,21 21-1,21-21-15,-20 0 0,20 21 0,43-21 16</inkml:trace>
  <inkml:trace contextRef="#ctx0" brushRef="#br0" timeOffset="55264.1">4403 11388 0,'0'0'0,"0"-21"15,-22 21-15,1 0 0,0 0 16,0 0-16,0 0 0,-22 21 15,22-21-15,-21 21 0,-22 42 16,22-20 0,21-1-16,21-21 0,-21 22 15,21-22-15,0 0 0,0 0 16,21 0-16,42-21 16,-41 0-16,41 0 15,-42 0-15,0 0 16,1 0-16,-1 0 0,0-63 15,-21 42-15,0-1 16,0 1-16,0-21 0,21-43 16,0 43-16,0 21 15,22-43-15,-22 43 16,0-21-16,0 42 16,0 0-16,22 0 0,-22 21 15,0 21 1,-21-21-16,0 1 0,21 41 15,-21-42-15,0 0 0,0 1 16,0 20-16,0-21 0,0 21 16,0-20-16,0-1 0,-21 0 15,0 0 1,0-21-16,0 0 16,21-21-1,0 0-15,0 0 0,0-22 16,21 22-16,21-42 15,-21 41-15,22-20 16,-1-21-16,0 20 0,43-20 16,-64 63-1,0 0-15,0 0 0,1 0 0,-1 21 16,-21 42-16,0-41 16,0 41-16,0-42 15,0 64-15,0-64 16,0 0-16,0 0 0,0 1 15,-21 41 1,-1-63-16,22 21 0,-21-21 16,21-21 15</inkml:trace>
  <inkml:trace contextRef="#ctx0" brushRef="#br0" timeOffset="56244.54">5461 11240 0,'21'-22'16,"-21"1"0,21 21-16,0 0 31,-21 21-15,0 1-16,0-1 15,0 0-15,0 0 0,0 0 0,0 0 16,0 22-16,0-22 15,0 0-15,0 0 0,0 43 16,0-43-16,0 0 0,0 0 16,0 0-16,0 1 15,-21-22 17,21-22-17,0 1-15,0 0 0,0 0 16,0-21-16,0 20 0,0-20 15,21 21-15,-21-21 0,22 20 0,20-41 16,0 21 0,-21 20-16,43-20 0,-22 21 15,64 0-15,-85 21 16,43 21-16,-22 0 16,-21 0-16,22 22 0,-22-1 15,0-21-15,-21 0 0,0 22 16,0-1-16,0 43 15,0-64-15,0 0 0,0 21 16,0-21-16,0 1 16,0-44-1,0 1 1,0 0-16,0 0 0,0 0 16,0 0-16,21-22 0,0-20 15,0 20-15,64-84 16,-64 106-16,0-21 15,43 0-15,-22 20 0,22 22 16,-43 0-16,0 0 16,21 22-16,-20-1 0,-1 42 15,0-20-15,-21-1 16,0-21-16,0 64 0,-21-64 16,-22 85-16,22-85 15,0 21-15,21-21 16,-42 22-1,63-43 1,0 0 0,21-21-16,-20 21 0,20-22 15</inkml:trace>
  <inkml:trace contextRef="#ctx0" brushRef="#br0" timeOffset="57114">7260 11282 0,'0'-21'15,"0"42"-15,0-63 0,0 20 0,0 1 0,0 0 16,0 0-16,0 0 0,0 0 16,-21-22-16,0 43 0,-22-21 15,22 21 1,0 0-16,0 21 16,0-21-16,21 21 15,-21 1-15,21-1 0,-22 0 16,1 0-1,0 0-15,0-21 0,-21 43 16,20-43-16,1 21 0,0 0 16,0 0-16,0 21 0,-22 1 15,22-22-15,0 21 0,21-21 16,-21 1-16,21 20 0,-21 0 16,21-21-16,0 1 0,21-1 15,21-21-15,1 0 16,-1 0-16,-21 0 0,64 0 15,-43-21-15,0-1 16,-20 1-16,20 0 0,0 0 16,1-21-16,-22 20 0,0-20 15,21-21-15,-42 20 16,21 1-16,-21 21 0,0-22 0,0 22 16,0-42-1,-21 63 1,0 0-16,0 42 0,0 0 15,0-20-15,21 20 16,0 0-16,-22-21 0,1 64 16,21-43-16,0-20 0,0 41 15,21-42-15,1 0 0,-1 1 16,0-1-16,64-21 16,-64 0-16,21 0 0,0 0 15,-20 0-15,20 0 0,43-43 16,-64 22-16,21 0 0,22-21 15,-22-1-15,-21 22 0,43-42 16,-64 20-16,21 22 16,0-21-16,-21 21 0,21-22 15,-21 65 17,-21-1-32,21 0 0,-21 21 0,21-21 15,-21 22-15,21-1 16,0 0-16,-43 128 15,43-128-15,-21 22 0,21-1 16,0 1-16,-42 147 16,21-147-16,21-1 0,-43 43 15,22-42-15,0-1 16,0-21-16,0 1 0,-22-1 16,43-21-16,-21-21 15,21-21 1,0 0-16,0 0 15,0 0-15,0-22 0,0 1 16,0-64-16,21 64 0,-21-22 16,21-20-16</inkml:trace>
  <inkml:trace contextRef="#ctx0" brushRef="#br0" timeOffset="57402.85">7705 11261 0,'0'-21'16,"0"42"-16,21-64 0,-21 1 0,21 42 15,0-21-15,-21 0 0,42 21 16,-20 0-16,83 0 16,-62 0-16,-22 0 0,64 42 15,-64-21-15,42 85 16,-63-85-16,0 22 0,0-1 16,-21 0-16,-42 1 15,20-43-15,22 21 0,-64 21 16,43-42-16,-43 21 15,64-21 1,42 0 0,1 0-16,-1 0 0,21 0 15,-21-21-15,22 21 0,-22-21 16,21 0-16,-21 0 0,0-1 16</inkml:trace>
  <inkml:trace contextRef="#ctx0" brushRef="#br0" timeOffset="57735.66">8382 11240 0,'21'-22'0,"-42"44"0,42-22 47,-21 21-47,0 0 0,-21 21 16,21-21-16,-21 22 0,21-1 0,-21 0 16,21 1-16,0-1 0,-22 64 15,1-64-15,0 22 0,21 63 16,-21-64-16,-21 149 15,20-149-15,1-20 16,21-1-16,0 22 0,-42 41 16,42-83-16,0-1 15,0 0-15,0 0 16,0-42 0,0 0-16,0 0 15,0-1-15,0 1 0,21 0 16,-21-21-16,21-1 0,-21 22 15,21-42-15,1 20 0,-1-62 16,-21 41-16,21 1 0,0-64 16,-21 84-16</inkml:trace>
  <inkml:trace contextRef="#ctx0" brushRef="#br0" timeOffset="58030">8297 11684 0,'43'-169'16,"-86"338"-16,86-381 0,-43 170 16,21 0-16,0 21 0,-21-22 0,42-20 15,-21 20-15,22 22 0,-1-21 16,0 21-16,22 0 15,-43 21-15,21 0 0,-20 0 16,-1 21-16,0 0 0,0 0 16,0 43-16,-21-22 0,21-21 15,-21 43-15,0-43 16,-21 42-16,0-42 16,0 1-16,-21-1 0,-1 0 15,22-21-15,-42 0 0,41 21 16,-41-21-1,42 0-15,0 0 0,-1 0 16,44 0 15,-1-21-31,21 21 0,-21-21 16,0 21-16,22-21 0,-22-1 16</inkml:trace>
  <inkml:trace contextRef="#ctx0" brushRef="#br0" timeOffset="58813.55">9080 11451 0,'0'0'0,"0"-21"0,0 0 31,0 0-31,22 21 16,-1-21-16,0-1 0,0 1 16,0 0-16,0 0 15,1 0-15,-1 0 0,0-1 16,0 1-16,-21 0 15,-21 21 17,0 21-32,0 0 0,-1 1 15,1-1-15,0 0 0,0 0 16,21 0-16,0 0 0,-21 43 16,0-43-16,21 0 0,0 22 15,0-22-15,0 0 16,21-21-16,0 21 0,21-21 15,-21 0-15,1 0 0,41 0 16,-42 0 0,0 0-16,1 0 0,-1 0 15,0-21-15,0 0 16,-21 0-16,21-1 0,-21 1 16,0-21-16,21 21 0,-21 0 15,0-1-15,22-20 0,-22 21 16,0 0-16,0-22 15,0 22-15,21 21 0,0-42 16,0 42-16,-21-21 0,21 21 16,0 0-16,22-21 15,-22 21-15,0 0 0,21 0 16,-20 21-16,-1 21 16,0-21-16,-21 0 0,0 43 15,0-43-15,0 85 16,0-85-16,0 0 15,-21 43-15,21-43 0,-43 21 16,22-42 0,21-21 31,0 0-47,0 0 0,0 0 0,0-1 15,21 1-15,22-42 0,-22 20 16,0 22-16,0-21 0,22 0 15,-22-1-15,42-20 16,-20 42-16,-22-1 0,21 1 0,-21 21 16,0-21-16,22 21 15,-43 21 1,0 0 0,0 1-16,-21-1 15,-1 0-15,22 0 0,-21 0 0,0 0 16</inkml:trace>
  <inkml:trace contextRef="#ctx0" brushRef="#br0" timeOffset="59031.43">10118 11515 0,'0'0'16,"0"21"-16,21-21 78,0 0-63,-21-21 17</inkml:trace>
  <inkml:trace contextRef="#ctx0" brushRef="#br0" timeOffset="60900.36">2053 12573 0,'-21'0'0,"42"0"0,-63 0 0,21 0 15,42-21 1,0 21 0,0 0-16,0 0 0,22-21 15,-1 21-15,21 0 0,-20 0 0,20-21 16,1 21-16,-1 0 0,64 0 15,-63 0-15,-22 0 0,43 0 16,-64 0-16,0 0 16,-42 0-1,0 0 1,0 0-16,-22 0 0,22 0 16</inkml:trace>
  <inkml:trace contextRef="#ctx0" brushRef="#br0" timeOffset="61128.23">2349 12510 0,'-21'0'0,"42"0"0,-63 21 16,21 0-16,21 0 16,-21 0-16,0 22 15,21-1-15,-22 43 16,22-22-16,0-21 0,0 22 16,-21-22-16,21 22 0,-42 42 15,42-64-15,0 0 0,-21 1 0,0-1 16,21 0-16,-43 43 15,43-64-15,0 0 16,0-42 0,0 0-1,43 0-15</inkml:trace>
  <inkml:trace contextRef="#ctx0" brushRef="#br0" timeOffset="62150.64">2476 13187 0,'0'0'16,"22"-21"-16,-1 21 0,0-21 16,0-1-16,0 1 15,0 0-15,22 21 0,-22-21 16,0 0-16,0 0 0,43-22 16,-43 22-16,0 0 0,21-43 15,-42 43-15,0 0 16,0 0-16,0 0 0,-21 21 15,0 0-15,-21 0 16,21 21-16,-22 0 0,1 0 0,-22 64 16,22-43-16,-64 85 15,85-84 1,-21 41-16,42-63 16,0 22-16,0-1 0,0-21 15,21-21-15,0 21 0,0-21 16,0 0-16,64 0 0,-64 0 15,106-21 1,-84 0-16,-1 21 0,21-42 16,-20-1-16,41 1 15,-62 0-15,20 21 0,0-43 16,1 22-16,-1-22 16,-42 43-16,0 0 0,0-21 15,-21 42 1,0 0-16,-1 21 15,1 0-15,0 0 0,21 0 16,0 0-16,-21 1 0,21-1 16,0 0-16,0 0 0,0 0 0,0 0 15,21 1-15,0-1 0,0 0 16,22 0-16,-22 0 0,0-21 16,21 43-16,-42-22 15,0 0-15,-21 0 16,0-21-1,0 0-15,0 0 0,0 0 16,-1 0-16,-20 0 0,21 0 16,0 0-16,-22 0 0,22 0 0,0 0 15,0 0-15,0 0 0,21-21 16,-21 21-16,42 21 31,0-21-31,0 21 16,0-21-16,0 0 0,1 21 0,-1-21 15,0 0-15,0 0 0,21 0 16,-20 0-16,20 0 0,0 0 16,1 0-16,41-42 15,-41 42-15,-1-21 16,21-21-16,-20 20 16,20-20-16,-20 0 15,-22 21-15,21-64 0,-21 43 16,43-85-1,-64 84-15,0 1 0,0 21 16,0-22-16,0 22 0,0 0 16,0 42-1,0 0 1,-21 1-16,21 20 0,0 0 0,0 1 16,-22-1-16,22 0 0,-21 1 0,21-1 15,0 0-15,0 1 0,-21-22 16,21 21-16,0-21 0,0 22 15,0-22-15,0 0 16,21-21 15,0-21-31,1 21 0,-22-21 16,0-1-16,21-20 0,-21 21 16</inkml:trace>
  <inkml:trace contextRef="#ctx0" brushRef="#br0" timeOffset="62368.52">3535 12996 0,'0'0'0,"-21"0"0,42 0 31,-21-21-15,21 21-16,21 0 0,1 0 15,-1 0-15,-21 0 0,43 0 16,-43 0-16,21 0 15,0 0-15,-20 0 0,20 0 16,-21-21-16,0 21 0,22 0 16,-22-21-16</inkml:trace>
  <inkml:trace contextRef="#ctx0" brushRef="#br0" timeOffset="62648.36">4572 12806 0,'0'0'0,"0"-21"0,0 0 32,-21 21-17,0 21-15,21 0 0,-22 0 16,1 0-16,0 0 0,0 1 0,0-1 16,0 0-16,21 21 0,-22-21 15,1 1-15,0 20 0,0 0 16,0-21-16,0 22 0,21-1 15,-22-42-15,22 21 16,-21 0-16,42-21 31,1 0-31,-1-21 16,-21 0-16,42-21 0</inkml:trace>
  <inkml:trace contextRef="#ctx0" brushRef="#br0" timeOffset="62899.21">4445 12954 0,'0'0'0,"0"-21"0,21 0 15,-21-43 1,21 43-16,0 21 0,1 0 31,-1 21-31,-21 0 0,21 22 16,0-22-16,21 64 16,-20-64-16,-22 21 0,21 0 15,0 1-15,0-1 16,-21-21-16,21 0 15,-21 1-15,21-22 0,1 0 32,-1 0-32,-21-22 15,21 1-15,0 0 16,-21 0-16,21 0 16</inkml:trace>
  <inkml:trace contextRef="#ctx0" brushRef="#br0" timeOffset="63153.09">5165 12658 0,'0'0'0,"0"-21"0,-22 21 31,1 0-31,0 21 16,0 0-16,0 0 0,0 0 16,-1 22-16,1-22 0,-21 42 15,42-20-15,-21-1 0,0 0 16,-1 1-16,22-22 0,-42 85 15,21-85-15,21 21 16,0-21-16,0 0 16,0 1-16,21-22 15,0 0-15,0 0 16,1-22-16,20 1 0,-21 21 16</inkml:trace>
  <inkml:trace contextRef="#ctx0" brushRef="#br0" timeOffset="63855.53">6054 12679 0,'0'0'0,"0"-21"0,0 0 0,0-1 16,0 1-16,0 0 0,0 0 15,-22 21-15,1 0 16,0 0-16,0 0 0,-43 21 15,22-21-15,0 21 0,-43 22 16,43-22-16,-43 63 16,22-41-16,20-1 0,1 0 15,21 1-15,-22-1 0,22 0 16,-21 43-16,42-43 0,0-20 16,0 41-16,21-42 15,-21 0-15,42 1 0,-20-1 16,20-21-16,-21 0 0,21 0 0,1 0 15,20 0-15,22 0 16,-43 0-16,1-21 0,-1 21 16,0-22-16,-21 1 0,1 0 0,41-21 15,-63 21-15,0-1 0,0-20 16,0 21-16,0-21 0,-21 20 16,0 1-16,0 21 0,-1-21 0,-20 0 15,21 21-15,-21 0 0,20 0 16,-20 0-16,21 0 0,0 0 15,-22 0-15,65 0 32,-1 0-32,0 0 0,21 0 15,-21 0-15,22 0 0,-22 0 16,0 0-16,0 0 0,0 0 0,1 0 16,20 21-16,-21 0 15,-21 0-15,0 1 16,0-1-16,0 21 15,0-21-15,-42 43 16,21-43-16,-22 42 16,22-20-16,-64 63 15,64-64-15,-21 21 0,-22 43 16,43-63-16,-63 126 16,62-127-16,1 22 0,-21 20 15,42-41-15,-21 20 16,21-20-16,-21-22 0,21 0 15,0 0-15,-22-21 0,22-21 32</inkml:trace>
  <inkml:trace contextRef="#ctx0" brushRef="#br1" timeOffset="70635.14">10096 8086 0,'0'0'0,"0"-21"78,-21 21-62,0 0-1,0 0-15,0 0 0,0 0 16,-1 0-16,1 0 0,0 0 16,0 0-16,0 0 15,0 0-15,-1 0 16,1 0-16,42 0 62,1 0-46,20 0-16,-21 0 0,21 0 0,1 0 16,41 0-1,-41-22-15,20 22 0,-20 0 0,20 0 16,-21 0-16,22 0 0,21-21 16,-22 21-16,-21 0 0,43 0 15,-43 0-15,1 0 0,-1 0 16,-21 0-16,22 0 0,-1 0 15,-21 0-15,-21-21 0,21 0 16,0 21-16,-21-21 16,0 0-1,-21 21 1,0-22-16,0 22 16,0-21-16,0 21 0,-1-21 0,1 21 15,0-21-15,0 21 0,0 0 0,0-21 16,-1 21-16,1 0 0,0 0 15,0-21-15,0 21 16,0 0-16,42 0 78,0 0-78,0 0 0,0 0 16,0 21-16,1-21 0,-1 0 15,0 0-15,21 21 0,-21-21 0,43 0 16,-22 21-16,-21-21 0,43 0 16,-43 0-16,0 0 15,0 0-15,1 0 0,-1 0 0,0 0 16,21 0-16,-63 21 47,0 0-32,0-21-15,-22 22 0,22-1 16,0 0-16,-21 0 0,21 21 16,-22-20-16,22-1 0,-42 42 15,41-20-15,1-22 0,-21 21 16,21-21-16,21 0 0,-21 22 16,-1-22-16,22 0 31,0-42 31</inkml:trace>
  <inkml:trace contextRef="#ctx0" brushRef="#br1" timeOffset="75619.58">11959 7451 0,'0'-21'157,"0"-1"-142,0 1-15,0 0 16,0 0-16,0 0 15,0 0-15,0-1 0,0 1 16,0 0-16,-21 0 0,21 0 16,0 0-16,-21 21 0,21-22 15,0 44 32,0 20-47,0-21 0,0 21 0,0-20 16,0 20-16,0 0 0,0 22 15,0-22-15,0 43 0,-21-43 16,21 0-16,-22 1 0,22-1 16,-21-21-16,21 43 15,0-22-15,-21-21 0,0 22 16,21-22-16,0 0 16,0-42 15,0 0-31,0-1 15,0 1-15,0 0 16,0 0-16,0 0 16,0 0-16,0-1 0,0 1 15</inkml:trace>
  <inkml:trace contextRef="#ctx0" brushRef="#br1" timeOffset="76239.89">11853 7303 0,'0'0'0,"-21"-22"16,21 1-16,0 0 15,0 0-15,0 0 16,0 0-16,0-1 0,0 1 15,21 0-15,0 21 16,1-21-16,20 21 0,-21-21 0,43 21 16,-22-21-16,0 21 0,1 0 15,-22 0-15,21 0 16,22 0-16,-22 0 0,0 21 16,-21 0-16,1 0 0,-1 0 15,0 22-15,-21-1 16,-21 64-16,0-85 15,-43 42-15,22-41 16,-1-1-16,-41 21 16,41-21-16,1 0 0,21-21 15,-21 0-15,20 0 0,-20 0 16,21 0-16,21-21 16,21 21 30,0 0-46,0 0 0,1 21 0,-1 1 16,0-1-16,0 0 0,0 0 0,0 0 16,1 0-16,-1 1 0,63 41 15,-62-42-15,-22 0 16,42 22-16,-21-22 16,0-21-1,-21 21-15,21-21 0,1 0 31,-1-21-31,-21 0 16,0 0-16,21-1 16,-21 1-16,21 0 0</inkml:trace>
  <inkml:trace contextRef="#ctx0" brushRef="#br1" timeOffset="76628.73">12573 7662 0,'0'22'15,"21"-22"17,0 0-17,0 0-15,1-22 16,-1 1-16,0 21 0,-21-21 16,21 0-16,0 0 15,0 0-15,-21-1 16,0 1-16,-21 21 31,0 0-31,0 21 16,0 1-16,0-1 0,-1 0 15,22 0-15,-21 0 0,21 0 16,-21 1-16,21-1 0,0 0 0,0 0 16,0 0-16,0 0 15,0 1-15,0-1 0,0 0 16,21-21-1,0 0 1,1 0-16,-1 0 16,0 0-16,-21-21 0,21 21 0,0-21 15,0 21-15</inkml:trace>
  <inkml:trace contextRef="#ctx0" brushRef="#br1" timeOffset="77059.94">13398 7493 0,'0'0'0,"0"-21"0,0 0 0,0 0 16,-21 21 0,0 0-16,0 0 15,0 0-15,0 0 0,-1 21 16,-83 42 0,105-42-16,-22 1 15,22-1-15,0 0 0,0 0 16,0 0-16,22-21 15,-1 0-15,0 0 0,0 21 16,0-21-16,22 22 0,-22-22 0,21 0 16,-21 21-16,0-21 0,1 0 15,-22 21-15,21 0 16,-21 0-16,0 0 16,-21 1-1,-1-22-15,1 0 0,0 21 0,-21-21 16,21 0-16,-43 21 0,22-21 15,21 0-15,-22 0 0,22 0 16,0 0-16,-43 0 0,43 0 16,0 0-16,0 0 0,0 0 15,21-21-15,-21 21 16,21-21-16,0-1 0,0 1 16,0 0-1,21 21-15,0-21 0,21 0 0,-21 0 16</inkml:trace>
  <inkml:trace contextRef="#ctx0" brushRef="#br1" timeOffset="77345.73">13843 6964 0,'0'0'0,"0"-21"0,0 0 0,0 42 46,-21 0-46,21 0 0,0 0 0,-21 22 16,-1-1-16,1 64 16,0-64-16,0 85 15,0-85-15,21 22 0,0 21 16,-21-43-16,21 0 0,0-21 16,0 22-16,0-22 0,0 21 15,0-21-15,0 1 16,21-22-16,0 0 15,0 0-15,0-22 0,0-20 16</inkml:trace>
  <inkml:trace contextRef="#ctx0" brushRef="#br1" timeOffset="77547.17">13652 7408 0,'0'-21'31,"22"0"-31,-1 21 16,0 0-16,21 0 0,-21-21 15,1 21-15,-1 0 0,0-21 16,0 21-16,0 0 0,22-21 16,-22 21-16,0-22 0</inkml:trace>
  <inkml:trace contextRef="#ctx0" brushRef="#br1" timeOffset="78412.28">15579 7768 0,'0'0'0,"21"-21"15,0 0 1,0 0-16,-21 0 0,21-1 15,-21 1-15,0 0 16,0-21-16,0-1 0,0 22 16,0-21-16,0 21 0,-21 0 15,0-1-15,0 1 0,0 0 16,-22 21-16,1 0 0,-22 0 16,1 0-16,21 0 0,-1 21 15,1-21-15,-22 43 0,22-22 0,0 0 16,-1 21-16,22-21 0,-21 22 15,21-22-15,0 21 0,-1 1 0,1 20 16,21-42-16,0 22 16,0-22-16,0 0 0,0 0 0,0 0 15,21 0-15,1-21 0,-1 22 0,0-22 16,0 0-16,21 0 0,-20 0 16,62 0-16,-63-22 0,106-20 15,-84 21 1,20 0-16,-20 0 0,-1-1 0,-21-20 15,85-43-15,-85 64 16,0-21-16,0 21 16,-21 0-16,0-1 0,0-20 15,0 63 1,0 0-16,-21 1 16,0-1-16,21 0 0,0 0 0,0 0 15,0 0-15,-21 1 0,21-1 16,0 0-16,0 0 0,0 0 0,0 22 15,21-43-15,0 21 16,0-21-16,1 0 0,20 0 16,-21 0-16,21 0 15,-20 0-15,-1 0 0,21-21 16,-21-1-16,22 1 0,-1-21 16,-21 21-16</inkml:trace>
  <inkml:trace contextRef="#ctx0" brushRef="#br1" timeOffset="78707.85">16192 7451 0,'0'-21'16,"0"42"-16,0-64 0,0 22 0,0 42 47,-21 1-47,21-1 0,0 0 0,0 21 16,0-21-16,-21 22 0,21-22 15,-21 21-15,21 1 0,0-1 0,0 0 16,-21 1-16,0 62 15,-1-62-15,22 20 0,-21 1 16,0-22-16,0 22 0,21-22 0,-42 64 16,42-64-16,0-21 15,0 22-15,-22-22 0,22 0 0,-21 0 16,21 0-16,0-42 31,0 0-31,21 0 16,-21 0-16,22-22 0,-22 22 0,0-21 15,21-1-15</inkml:trace>
  <inkml:trace contextRef="#ctx0" brushRef="#br1" timeOffset="79061.36">16108 7578 0,'0'-21'0,"0"42"0,0-64 0,0 22 15,0 0-15,0 0 0,0 0 0,0 0 16,21 21-16,-21-22 0,42-20 15,1 21-15,-22 0 0,21 21 16,-21-21-16,22-1 0,41 22 16,-41 0-16,-1 0 0,21 22 15,-41-1-15,20 21 16,-21-21-16,0 22 0,-21-22 16,21 0-16,-21 21 0,0 43 15,-21-64 1,0 0-16,-42 22 0,20-43 15,-20 42-15,20-42 16,22 21-16,-21-21 0,0 0 0,20 0 16,-41 0-1,63-21 1,0 0 0,21 21-1,0-21-15,0-1 0,1 22 0,-1-21 0,21 0 16</inkml:trace>
  <inkml:trace contextRef="#ctx0" brushRef="#br1" timeOffset="79335.75">16954 7260 0,'0'0'0,"0"21"16,0 1-1,0-1-15,0 0 0,-21 0 16,21 21-16,0-20 16,0-1-16,-21 0 0,21 21 0,-21-21 15,21 1-15,0-1 0,0 0 16,0 0-16,0 0 16,0 0-16,0-42 31,0 0-16,0 0-15,0 0 0</inkml:trace>
  <inkml:trace contextRef="#ctx0" brushRef="#br1" timeOffset="79667.25">16933 6900 0,'0'0'0,"-21"0"0,0 0 15,0 0-15,21 22 16,0-1 0,21-21 15,0 0-15,0 0-1,0-21-15,-21-1 16,0 1-16,0 0 15,-21 0 1,0 21 0,0 0-16,21 21 15,0 0 1,0 0-16,0 1 16,0-1-1</inkml:trace>
  <inkml:trace contextRef="#ctx0" brushRef="#br1" timeOffset="80728.3">17716 7662 0,'-21'22'31,"42"-22"1,1 0-17,-1-22-15,0 1 0,0 21 16,0-21-16,0 0 0,1 0 16,-1-22-16,0 22 0,21-21 0,-21 0 15,1-1-15,20 1 0,0-85 16,1 85-16,-22-1 0,0-20 15,-21 20-15,0 1 0,0-21 16,0 20-16,0 22 0,-21 0 16,0 21-16,-1 0 15,1 0-15,0 21 0,0 0 0,-21 0 16,20 43-16,1-22 16,0 1-16,0 20 0,21-21 0,-21 22 15,21 42-15,-21-43 0,-1-20 16,22 20-16,-21-42 0,21 22 15,-21 20-15,21-42 16,0 0-16,0 1 0,0-1 16,-21-21-16,42-21 31,0-1-31,-21 1 16,21 0-16,1 0 0,-22 0 0,21-22 15,-21 22-15,21 0 0,0 0 16,-21 0-16,42 0 15,-20 21-15,-1 21 16,0 0-16,-21 0 16,0 0-16,0 0 0,21 1 0,-21-1 15,21 0-15,0 42 16,1-41-16,-1-1 16,0-21-16,0 0 0,0 0 15,43 0-15,-22 0 16,0 0-16,22 0 0,-1-21 15,-20-1-15,-1 1 0,0 0 16,1 0-16,20-21 0,-20-1 16,-22 22-16,0-21 15,0-1-15,-21 22 0,0-42 16,0 20-16,0 22 0,0 0 16,-21 21-16,0-21 0,0 21 15,-1 0-15,1 21 0,0 0 16,-21 0-16,21 1 0,-22 41 15,22-42-15,0 22 0,0-22 16,0 21-16,21-21 0,0 0 16,0 22-16,0-22 0,0 0 0,21 21 15,0-42-15,0 22 0,0-22 16,0 0-16,22 0 0,-1 21 16,22-21-16,-22 0 0,0 0 15,1 0-15,-1 0 16,-21-21-16,64-1 0,-43 1 15,85-42 1,-106 42-16,22-1 0,-22 1 16</inkml:trace>
  <inkml:trace contextRef="#ctx0" brushRef="#br1" timeOffset="81652.64">19367 7430 0,'22'-64'15,"-1"43"1,-21 0-16,-43 127 0,86-233 0,-43 84 16,-21 22-16,-1 21 0,1 0 15,0 0-15,0 0 0,0 0 16,0 0-16,-1 21 0,-20 22 15,21-22-15,-64 63 16,64-62-16,-21 41 16,21-42-16,21 22 15,-22-1-15,22-21 0,0 0 0,0 0 16,0 1-16,22-22 31,-1 0-31,0 0 0,0 0 16,0 0-16,0-22 0,22 1 15,-22 21-15,0-21 0,0 0 0,0-21 16,1 20-16,-1 1 0,0-21 16,-21 21-16,21-22 0,-21 22 15,21 0-15,-21-42 16,0 84 0,0 0-16,0 0 15,0 0-15,0 22 0,0-22 16,0 0-16,-21 21 0,21-21 0,0 1 15,0 20-15,0-21 0,0 0 16,0 0-16,0 1 0,0-1 16,21 0-16,0-21 15,1 0-15,20 21 0,-21-21 16,0 0-16,22 0 0,-1 0 0,106-42 16,-84 42-16,-22-21 15,0-1-15,1 22 0,-1-21 16,43-21-16,-64 21 0,0-22 15,0 22-15,0 0 0,-21 0 16,0 0-16,0-22 0,0 22 16,0 0-16,-21 21 15,-42 0 1,41 0-16,-20 0 0,-21 0 16,41 21-16,-20 0 0,0 1 15,21-1-15,-22 0 0,1 42 16,21-41-16,0-1 0,21 0 15,0 0-15,0 0 0,0 0 0,0 22 16,21-43-16,0 21 0,0-21 16,0 0-16,0 0 0,43 0 15,-43 0-15,21 0 0,-20 0 16,-1-21-16,21 21 0,-21-21 16,0-1-16,1 1 0,-1 0 15,0 0-15,21-64 0,-21 43 16,1 0-16,-22-1 0,21-20 15,0 20-15,0-62 0,0 62 16,0-41 0,-21 62-16,0 1 0,22-21 0,-22 63 31,-22 0-31,1 22 0,21-1 16,-21 0-16,0 1 0,0 20 15,0 43-15,-1 0 16,22-43-16,0-20 0,0 20 15,0-21-15,0-20 0,22-1 16,-22 0-16,21 0 0,21-21 16,-21 0-16,22 0 0,-1 0 15,0 0-15,1-21 16,-1 0-16,0 0 0,1-1 0,-1-20 16</inkml:trace>
  <inkml:trace contextRef="#ctx0" brushRef="#br1" timeOffset="82867.59">15155 5503 0,'0'0'0,"21"0"16,1 0-16,-22-21 16,21 21-16,-21-21 15,0 0-15,0 0 0,0 0 16,0-1-16,0 1 0,-21 0 16,-1 0-16,1 21 15,0 0-15,0 0 0,-43 21 16,43 0-16,0 0 15,0 22-15,0-1 0,0 0 0,-43 64 16,43-63-16,0 20 0,0 1 16,-22-1-16,22-21 0,-42 43 15,41-43-15,1 1 0,-21-1 16,42-21 0,-21 0-16,21-42 31,0 0-31,0 0 15,0-21-15,0 20 0,0-20 0,21 0 16,-21-1-16,21 1 0,-21-21 16,0 20-16,0-41 0,0 41 15,21 1-15,-21 0 16,21 20-16,-21 44 16,0-1-16,22 21 0,20 22 15,-42-22-15,21 0 16,0 1-16,-21-1 0,64 64 15,-43-64-15,0-21 0,0 0 16,22 1-16,-1-1 0,21 0 16,1-21-16,-22 0 0,43 0 15,-22 0-15,-20-21 16,41-22-16,-20 22 0,-22 0 16,22-42-16,-22 20 15,-21 1-15,0 0 0,-21-22 0,0 22 16,0-85-16,0 84 15,-21-20-15,0 21 0,-21-1 0,21-20 16,-64-1-16,43 43 16,20 0-16,-20 21 0,0 0 15,-1 0-15,-41 85 16,63-43-16,-1 0 0,22 1 16,0-1-16,-21 106 15,21-106-15,0 1 0,0-1 16,0 0-16,21-20 0,22 41 15,20-42-15,-20 0 0,-1-21 16,0 0-16,85 0 16,-106 0-16,22-21 0</inkml:trace>
  <inkml:trace contextRef="#ctx0" brushRef="#br1" timeOffset="83516.25">15875 5779 0,'21'0'31,"0"0"-31,0 0 16,1 0-16,-1 0 0,0 0 15,0-22-15,0 1 0,0 0 16,1 21-16,-1-21 0,0 0 16,0 0-16,-21-43 15,0 43-15,0 0 0,0 0 16,0-1-16,-42 22 15,21 0-15,-1 0 0,-41 22 16,42-1-16,0 21 0,-22 22 16,22-22-16,21 0 15,0 1-15,0-22 0,0 21 0,0 22 16,0-43 0,0 21-16,21-42 0,22 21 15,-1-21-15,-21 0 16,0 0-16,0 0 0,22-21 15,20 0-15,-20 0 16,-1 0-16,0-1 0,1 1 0,-1 0 16,21-21-16,22-22 15,-43 22-15,-20 21 0,20-22 16,-21 22-16,-21 0 0,0 0 16,0 0-16,0 0 0,-21 21 15,0 0-15,0 0 0,-1 21 16,-20 0-16,21 0 0,21 21 15,0-20-15,0-1 0,0 0 16,0 21-16,21-21 0,21 22 16,-20-22-16,-1 0 0,21 0 15,-21 0-15,0 1 0,1-1 16,-1 0-16,-21 0 16,0 0-1,-43-21-15,22 0 0,0 0 16,-21 0-16,21 0 0,-22 0 15,-41 0-15,62 0 16,1-21-16,21 0 16,0 0-16,21 0 0,1 21 15,-1-22-15,42 1 16,-42 0-16</inkml:trace>
  <inkml:trace contextRef="#ctx0" brushRef="#br1" timeOffset="84214.86">17060 5546 0,'0'0'0,"43"-21"0,-22-1 16,-21 1-16,0 0 0,0 0 16,-21 21-1,-1 0 1,1 21-16,0-21 0,0 21 0,0 0 16,21 22-16,-21-22 0,-1 21 0,1 1 15,21-22-15,0 21 0,-21-21 16,21 22-16,-21-22 0,21 21 0,0-21 15,-21 0-15,21 1 0,0-1 16,0 0-16,0 0 16,21-21-16,0 0 0,21 0 15,-20 0-15,-1 0 0,21 0 0,-21 0 16,22-21-16,41 0 16,-20 0-16,-22-1 0,43-41 15,-43 21-15,0-1 0,-20 22 16,20-21-16,-21-1 0,0-20 15,-21 42-15,0 0 0,-42 21 16,21 0-16,0 0 16,-1 0-16,-20 0 0,-21 42 15,63-21-15,0 21 16,0-20-16,0 20 0,0 0 16,0-21-16,0 1 15,21-1-15,0 0 0,-21 0 16,42 21-16,-42-20 15,21-1-15,1-21 0,-22 21 16,21-21-16,0 0 0,0 0 16,0 0-16,0 0 0,1 0 15,-1 0-15,21 0 16,-21-21-16,0 21 0,22-21 16,-22-1-16,0 1 0,21 0 0,1-42 15,-22 41-15,0 1 0,0-21 16,0 21-16,-21 0 15,0-1-15,0 44 16,0-1 0,0 0-16,0 0 0,0 0 0,0 0 15,-21 1-15,0-1 0,21 0 16,-21 0-16,21 0 0,-21 0 16,0-21-1,42 0 16,-21-21-31,21 0 16</inkml:trace>
  <inkml:trace contextRef="#ctx0" brushRef="#br1" timeOffset="84376.78">18013 5461 0,'0'-21'16,"0"42"-16,0-63 0,0 21 15,-21 21 1,-1 0-1,22 21-15,0 0 0,0 0 16,0 0-16,0 0 16,22-21-16,-1 22 15,-21-1-15</inkml:trace>
  <inkml:trace contextRef="#ctx0" brushRef="#br1" timeOffset="84647.28">18288 5588 0,'-42'42'0,"20"-20"16,1-1-16,21 0 0,-21 0 15,0 21-15,21-20 16,0 20-16,0-21 0,-21 21 0,21-20 16,-21 20-16,21-21 0,0 21 0,0-20 15,-22 20-15,22-21 0,-21 43 16,0-43-16,21 0 0,0 21 15,0-21-15,-21 1 16,21-1-16,21-21 31,-21-21-31,21 21 16,0-22-16,-21 1 0,22 0 0</inkml:trace>
  <inkml:trace contextRef="#ctx0" brushRef="#br1" timeOffset="84911.34">18182 5906 0,'0'-43'15,"0"86"-15,0-149 0,21 63 0,-21 1 0,21 0 16,1-22-16,-1 43 16,0-21-16,21-1 15,-21 43-15,22-21 0,-1 0 16,0 21-16,22 21 16,-43 0-16,0 22 15,-21-22-15,0 85 16,-21-85-16,0 21 0,0-21 15,0 1-15,-22 20 0,-63 0 16,85-21-16,-21 1 16,21-22-16,0 0 0,21-22 31,21 1-31,0 21 16,21-21-16,-21-21 0</inkml:trace>
  <inkml:trace contextRef="#ctx0" brushRef="#br1" timeOffset="85397.13">18986 5271 0,'0'0'15,"0"-22"-15,-21 22 32,0 22-17,0-1-15,0 21 0,-22 0 16,22 1-16,0-1 15,0 0-15,0 1 0,0-1 0,-1 0 16,22 1-16,-21-1 0,0 0 16,21-20-16,0 20 0,0 21 15,0-41-15,0-1 0,21-21 16,0 0 0,1 0-16,-1 0 0,21-21 0,-21 21 15,0-22-15,22 1 0,41-21 16,-62 0-1,-1 20-15,21-20 0,-21 0 16,-21-1-16,21 43 16,-21-21-16,0 42 31,-21 1-15,21-1-16,0 0 0,0 0 15,-21 0-15,21 22 0,-21-1 16,21-21-16,0 0 0,0 0 15,0 1-15,0-1 16,21-21 0,0 0-16,0 0 0,1 0 15,20-21-15,-21 21 0,21-22 0,-20 1 16,20 0-16</inkml:trace>
  <inkml:trace contextRef="#ctx0" brushRef="#br1" timeOffset="86079.54">19664 5609 0,'0'-21'15,"0"42"-15,0-63 0,-21 42 32,-1 21-32,22 0 0,-21 0 0,0 1 15,0-1-15,-21 21 16,20-21-16,22 22 0,0-22 16,-21 0-16,0 0 15,21 0-15,0 0 0,0 1 0,21-22 31,0 0-31,1 0 16,-1 0-16,0 0 0,-21-22 16,21 22-16,-21-21 0,0 0 15,0 0-15,0 0 0,0 0 0,0-1 16,0 1-16,0-21 0,0 21 16,0-43-16,0 43 0,21 0 15,0 0-15,1 0 0,20-1 16,-21 22-1,21-21-15,22 21 0,-43 0 16,21 0-16,-20 0 0,-1 21 0,0 1 16,21 20-16,-42-21 15,21 0-15,-21 43 16,0-43-16,0 0 0,0 21 16,0-20-16,-21-1 0,0 0 15,21 0-15,0 0 0,-21 0 16,0-21-16,0 0 15,-1 0-15,22-21 32,0 0-32,0 0 0,0 0 15,0 0-15,22-1 0,-1 1 0,0-21 16,0 0-16,21 20 0,1-20 16,-1 0-16,-21 21 0,22-22 15,62 1-15,-62 42 0,-1 0 16,0 0-16,1 0 0,-22 0 15,0 21-15,0 43 0,-21-43 16,0 63-16,0-41 16,0-22-16,-42 64 0,21-43 15,0-21-15,-1 21 0,1-20 16,21-1-16,-21 21 16,0-42-16,21 21 0,-21-21 15,21-21 1,0 0-1,0 0-15,0 0 0</inkml:trace>
  <inkml:trace contextRef="#ctx0" brushRef="#br1" timeOffset="86292.81">20087 5144 0,'-21'0'16,"42"0"-16,-63 0 0,21 0 0,-1 0 15,1-22 1,0 22 15,0 0-15,0 0-16,0 0 16,-1 0-16,1 0 0,0 0 15</inkml:trace>
  <inkml:trace contextRef="#ctx0" brushRef="#br1" timeOffset="86482.49">18902 5355 0,'42'21'16,"-84"-42"-16,105 42 15,-42-21-15,1 0 0,-1 0 16,21 0-16,-21 0 0,22 0 15,-22 0-15,0 0 0,0 0 16</inkml:trace>
  <inkml:trace contextRef="#ctx0" brushRef="#br1" timeOffset="87127.81">15219 6181 0,'-43'0'0,"86"0"0,-107 0 16,43 0-16,-21 0 0,21 0 16,-1 0-16,1 0 15,42 0 16,1 0-31,20 0 0,0 21 16,1-21-16,20 0 0,22 0 0,-1 0 16,1 0-16,0 0 0,21 21 15,-1-21-15,1 0 0,148 0 16,-106 0-16,1 0 0,-1 0 16,21 0-16,22 0 0,380 0 15,-359 0 1,-22 0-16,22-21 0,0 21 0,-22 0 15,191-21-15,-212 21 16,1 0-16,168-21 0,-189 21 16,-22 0-16,169 0 15,-169 0-15,106 0 0,-106 0 16,-43 0-16,86 0 16,-86 0-16,-41 0 0,20 0 15,-20 0-15,-22 0 0,0 0 0,21 0 16,-42-22 15,-21 1-31,0 21 16,0 0-16,0-21 0,-1 21 15</inkml:trace>
  <inkml:trace contextRef="#ctx0" brushRef="#br1" timeOffset="87267.08">21145 6117 0,'0'21'16,"0"1"-1,-21-22 48</inkml:trace>
  <inkml:trace contextRef="#ctx0" brushRef="#br1" timeOffset="89967.96">21018 7133 0,'0'-21'0,"64"-21"16,-64 21-1,0 42 32,0 0-47,0 21 0,-21-21 16,0 22-16,-1-1 0,22 0 0,-21 1 15,0-1-15,0 22 0,0-43 16,-22 21-16,22 0 0,-42 43 16,42-43-16,-1-20 0,22-1 15,-21 0-15,0-21 16,21-21 15,0 0-15,0-1-16,0 1 0,0 0 0,0 0 15,0-21-15,21-1 16,0 22-16,-21-21 0,0 21 16,22-1-16,-1 22 15,-21-21-15,21 42 16,0 1 0,-21-1-16,0 0 0,21 21 15,-21-21-15,0 1 0,21-1 0,1 0 16,-1 0-16,-21 0 0,42 0 15,-21 1-15,0-22 0,22 21 16,-22-21-16,21 0 16,1 0-16,-22 0 0,42-21 15,-42-1-15,22 22 0,-22-21 16,21 21-16,-21-21 0,1 0 16,20 0-16,-21 0 0,-21-22 15,21 1-15,0 0 0,-21 20 16,0-41-16,0 42 0,0 0 15,-21 21 1,0 0-16,21 21 16,-21-21-16,21 21 0,-21 21 15,0-21-15,21 1 0,0 20 16,-22-21-16,1 64 16,21-64-16,0 0 0,0 0 15,0 0-15,0 1 16,21-22-16,1 0 0,-1 0 15,0 0-15,21 0 0,22 0 16,-43-22-16,21 22 0,43-42 16,-43 21-16,-21 21 0,64-64 15,-64 43-15,0 0 16,1-21-16,-1 21 0,-21-1 0,21-41 16,-21 42-16,-21 21 31,0 0-31,-1 0 0,22 21 0,0 0 15,0 0-15,0 22 0,0-22 16,0 21-16,0-21 0,0 0 16,22 43-16,-22-43 15,21 0-15,-21 0 16,0 1 0,-21-22 15,-1 0-31,1 0 0,0-22 15,0 22-15,21-21 0,-21 21 16,0 0-16,21-21 0,-22 21 0,1 0 31,0 0-31,21 21 16,0 0-16,0 1 16,0-1-16,21-21 15,0 0-15,1 0 0,-1 0 16,21 0-16,-21 0 0,0 0 15,43 0-15,-43 0 16,21-21-16,22-1 0,-43 1 16,64 0-16,-64-21 15,21 21-15,22-43 16,-43 22-16,-21 21 0,0-1 16,0 1-16,-21 0 15,0 21-15,-1 0 0,1 0 16,0 0-16,0 21 0,0 22 15,0-22-15,21 0 0,0 0 16,0 21-16,0-20 0,0-1 0,0 21 16,0-21-16,0 0 15,0 1-15,0-1 0,0 0 16,-22-21 15,22-21-15,0 0-1,0-1-15,22 1 0,-1 0 16,0 21-16</inkml:trace>
  <inkml:trace contextRef="#ctx0" brushRef="#br1" timeOffset="90651.61">23008 7239 0,'21'-21'0,"-42"42"0,42-63 16,-42 42 15,0 0-31,0 21 16,0 0-16,-1 21 0,-20-20 0,21 20 15,0-21-15,0 21 0,-1-20 16,22 20-16,-21 0 0,0-21 0,21 64 16,0-64-16,0 0 15,0 1-15,0-1 0,21-21 16,22 21-16,-22-21 0,42 0 15,-42 0-15,22 0 16,41 0-16,-41-21 16,-1 21-16,22-43 0,-22 22 15,-21 0-15,43-42 16,-43 20-16,42-105 16,-63 85-16,21-22 15,1 43-15,-22-1 0,0-20 16,0 42-16,0 42 31,-22 21-31,1-21 0,0 22 16,0-1-16,0 21 0,0-20 0,21-1 15,-22 22-15,1-22 0,0 0 0,21-21 16,-21 22-16,21-22 16,0 21-16,0-21 0,21 22 15,0-43-15,0 0 16,1 0-16,-1 0 0,0 0 15,21-21-15,-21 21 0,1-22 16,20 1-16,-21 0 0,0 0 16,0 0-16,22-43 15,-22 43-15,-21 0 0,21 0 16,-21 42 0,0 0-16,0 0 0,-21 0 15,21 1-15,-21-1 0,0 21 16,-1-21-16,1 0 15,21 1-15,-21-22 0,42 0 47,0 0-31,1-22-16,-22 1 0,21 0 0,0 0 16</inkml:trace>
  <inkml:trace contextRef="#ctx0" brushRef="#br1" timeOffset="90823.67">23707 7303 0,'0'0'0,"-22"0"31,22 21-15,0 0 0,0 0-1,22-21-15,-22 21 16,21-21-16,0 21 15</inkml:trace>
  <inkml:trace contextRef="#ctx0" brushRef="#br1" timeOffset="91158.78">23791 7535 0,'21'22'0,"1"-22"16,-1 0-16,0 0 15,0 0-15,0-22 16,0 22-16,1-21 0,-1 21 15,-21-21-15,21 0 0,0 21 16,0-21-16,-21-22 16,0 22-16,0 0 0,-21 21 31,0 21-31,0 0 0,0-21 16,-1 22-16,1-1 0,0 21 15,0-21-15,21 0 0,0 1 0,-21-1 16,21 0-16,0 0 0,0 0 15,0 0-15,0 1 0,21-1 16,0-21 0,0 0-16,0 0 0,1 0 0,-1 0 15,21 0-15,-21 0 0,22 0 0,-22 0 16,21-21-16,-21-1 0,43 1 16</inkml:trace>
  <inkml:trace contextRef="#ctx0" brushRef="#br1" timeOffset="91604.62">24384 7451 0,'0'0'0,"0"-21"0,0-1 16,-21 22 0,21 22-16,-21-22 15,21 21-15,-22 0 0,22 0 16,0 0-16,0 0 0,-21 1 16,21-1-16,0 0 0,-21 0 15,21 0-15,0 0 16,0 1-1,0-44 32,0 1-47,0 0 0,21 0 0,0 0 16,-21 0-16,22-1 0,-1 1 16,0 0-16,0-21 0,0 21 15,0-1-15,1 22 0,-1-21 16,0 21-16,0 0 0,0 0 0,0 0 15,-21 43-15,0-22 16,0 0-16,0 0 16,0 0-16,0 22 0,0-22 15,-21 0-15,0 0 16,21 0-16,-21-21 0,21 21 16,0 1-16,0-44 46,0 1-46,21 0 16,0 0-16,0 0 0,1 0 16</inkml:trace>
  <inkml:trace contextRef="#ctx0" brushRef="#br1" timeOffset="93167.48">8678 9546 0,'0'0'16,"-21"0"-16,0 0 0,0 0 0,0 0 15,-1 0-15,1 0 0,0 0 16,21 21-1,21-21 1,0 0-16,22 0 0,-1 0 0,64 0 16,-43 0-16,1 0 15,21 0-15,-22 0 0,149 0 16,-149 0-16,1 0 0,-22 0 16,0-21-16,-20 21 0,20 0 15,-42-21 1,-21 0-1,0 21-15,-1 0 0,-20-21 16,21 21-16,0 0 0,0 0 0,-1-21 16,1 21-16,0 0 15,21-22-15,0 1 16,21 21-16,0 0 16,1 0-16,20 0 0,-21 0 15,0 0-15,0 0 0,1 0 16,20 0-16,-42 21 0,21-21 0,-21 22 15,21-22-15,-21 21 0,0 0 16,0 21-16,-21-21 0,0 1 16,0-1-16,-22 0 0,1 42 15,21-41-15,0-22 0,-22 21 16,43 0-16,-21 0 0</inkml:trace>
  <inkml:trace contextRef="#ctx0" brushRef="#br1" timeOffset="94491.52">10118 9313 0,'0'0'0,"0"-21"0,0 0 16,0 0-16,0 0 15,0 0-15,0-1 0,0 1 16,0 0-16,0 0 0,0 0 16,-22 21-1,22 21 1,-21 0-16,21 0 0,-21 0 16,21 22-16,0-22 0,0 21 15,0 1-15,0-1 0,0 43 16,0-43-16,0 0 0,0 1 15,0-1-15,0 0 0,21-21 0,0 22 16,1-22-16,-1-21 16,0 0-16,0 0 0,43 0 15,-43 0-15,0-21 0,0 0 16,21-1-16,64-105 16,-85 85-16,1 21 15,-1-21-15,0-1 0,0-84 16,-21 85-16,0 21 15,0-22-15,0 22 0,0-21 16,0 21-16,0 0 0,0 42 31,0 0-15,0 0-16,0 0 0,0 0 0,0 22 16,0-1-16,0 0 0,0-20 15,0 20-15,-21 0 0,21 1 0,0-22 16,0 21-16,0-21 0,0 43 15,21-43-15,0 0 0,0-21 16,1 21-16,20-21 0,-21 0 16,0 0-16,22-21 0,41 0 15,-41 0-15,-1-22 0,0 22 16,1 0-16,-1 0 0,43-43 16,-43 22-16,-21 21 15,0-21-15,0-1 0,-21 22 0,22 0 16,-22-43-16,-22 64 15,1 0-15,0 0 16,0 22-16,0-1 0,0 0 16,21 0-16,0 0 0,0 0 15,0 22-15,0-22 0,0 21 16,0-21-16,0 1 0,21 20 0,0-21 16,-21 0-16,21 22 15,-21-22-15,21-21 0,-21 21 16,21 0-16,-42-21 31,0-21-31,0 21 0,0-21 16,0 0-16,-1-1 0,1 22 15,0-21-15,0 0 0,0 21 0,0 0 16,21 21 15,0 0-31,0 1 16,0-1-16,21-21 0,0 21 15,21 0-15,-21-21 0,1 0 16,20 21-16,-21-21 0,21 0 16,-20 0-16,105 0 0,-106-21 15,21 0-15,0 0 0,1 21 16,-1-21-16,-21-1 0,0 1 16,22 0-16,-22 0 0,21-43 15,-42 43-15,0 0 0,21-42 16,-21 41-16,0 1 0,0 0 15,0 0-15,-21 42 16,21 0 0,0 0-16,-21-21 0,21 22 15,-21-1-15,21 21 0,0 22 16,0-43-16,0 0 16,0 0-16,0 21 0,21-20 15,-21-1-15,21 0 0,0-21 16,1 21-16,-1-21 0,0 0 15,42 0-15,-20 0 0,-22 0 16,64-21-16,-22 0 0,22 0 16</inkml:trace>
  <inkml:trace contextRef="#ctx0" brushRef="#br1" timeOffset="94975.58">12509 9356 0,'0'-21'0,"0"42"0,0-64 15,0 22-15,-21 0 16,0 21-16,0-21 15,0 21-15,0 0 0,-85 0 16,85 0-16,-22 21 0,1 0 16,21 0-16,-85 43 15,85-43-15,-22 0 0,1 43 16,21-43-16,21 21 0,0-21 16,0 1-16,0-1 0,0 0 15,0 0-15,0 0 0,21 0 16,43-21-16,-43 0 15,42 0-15,-42 0 0,22-21 16,20-21-16,-42 21 16,1 0-16,20-1 0,-21 1 15,21-21-15,1-22 0,-22 22 16,0 0-16,21-43 16,-20 43-16,-1-1 0,0-62 15,-21 62-15,0 22 0,21-42 16,-21 41-16,0 44 15,-21-1-15,21 21 16,-21-21-16,0 22 0,-1-1 16,22 21-16,-21-20 0,0 84 15,21-85-15,-21 0 0,21 1 16,0-22-16,0 21 0,0 22 16,0-43-16,0 0 15,42 0-15,-21-21 0,1 0 16,-1 0-16,0 0 0,0 0 15,21 0-15,-20-21 0,20 0 16,43-43-16</inkml:trace>
  <inkml:trace contextRef="#ctx0" brushRef="#br1" timeOffset="95214.75">13547 9017 0,'21'-42'0,"-42"84"15,63-105-15,-42 20 0,0 22 16,0 0-16,0 0 0,0 42 15,-21 0 1,0 0-16,-1 0 0,22 22 0,-21-22 16,0 21-16,0 1 0,21-1 0,-21 0 15,0 1-15,21-1 0,-22 21 16,1-41-16,0 62 16,21-63-16,0 1 15,0-1-15,0 0 16,0-42-1</inkml:trace>
  <inkml:trace contextRef="#ctx0" brushRef="#br1" timeOffset="95659.3">13123 9356 0,'0'0'0,"-42"0"0,21 0 16,0-21-16,-1 21 0,44-22 15,20 22-15,-21 0 16,21 0-16,22-21 0,-22 0 15,22 21-15,-1-21 0,64 0 16,-63 0-16,-22 21 0,64-43 16,-64 43-16,1-21 0,-1 21 15,-21 0-15,0 0 0,-21 21 32,0 0-32,-21-21 15,-21 64-15,21-43 0,-22 21 16,1 22-1,21-43-15,21 0 0,0 0 0,0 43 16,0-43 0,42 0-16,-21-21 0,0 0 15,64 0-15,-64 0 16,22 0-16,-22-21 0,21 21 16,43-63-1,-64 41-15,0 1 0,0 0 16,-21-21-16,0 21 0,0-85 15,0 85-15,-21-22 0,-21 1 16,-1 21-16,1 0 16,0 21-16,21 0 0,-22 21 15,1 0-15,21-21 0,0 21 16,-1 0-16,22 0 0,-21 1 16</inkml:trace>
  <inkml:trace contextRef="#ctx0" brushRef="#br1" timeOffset="97590.33">15198 9059 0,'0'0'15,"0"-21"-15,0 0 0,0 0 0,0 0 0,0 0 16,0-1-16,0 1 16,0 0-16,0 0 0,0-21 15,0 20-15,-22 22 16,1 0-16,0 0 15,21 22-15,-21-1 0,0 0 16,0 21-16,-1 1 0,1-22 0,21 21 16,-21 0-16,0 1 0,21-1 0,-21-21 15,21 22-15,-21-1 0,-1 0 16,22 1-16,0-22 0,0 0 16,0 0-16,0 0 15,22-21-15,20 0 0,0 0 16,1 0-16,-1 0 0,0 0 15,1-21-15,-1 0 0,0 0 16,43-22-16,-43 22 16,1-21-16,20-22 0,-42 22 15,0 21-15,1-21 0,-22 20 16,0 1-16,0 0 0,0 0 16,-22 21-16,1 0 0,0 0 15,-21 0-15,21 0 0,-43 63 16,43-41-16,21-1 0,-21 0 15,21 0-15,0 21 0,21 1 16,0-22-16,0 0 0,22 21 16,-1-20-16,-21-22 0,21 42 15,-20-42-15,-1 21 0,0 0 16,0-21-16,0 0 0,0 0 16,1 0-16,-1 0 15,0 0-15,0 0 0,43 0 16,-22-21-1,0 0-15,-21 0 0,1 0 16,62-43-16,-41 43 16,-22-21-16,0 20 0,-21-20 15,0 21-15,0-21 0,0 20 16,0 1-16,0 0 16,-21 21-16,0 0 15,-1 0-15,1 0 0,-21 42 16,21-20-16,0-1 0,21 21 15,-22 0-15,22-20 0,0-1 16,0 0-16,0 0 0,0 21 0,0-20 16,0-1-16,0 0 0,22 0 15,-1 0-15,0-21 0,21 21 16,1-21-16,-1 0 16,0 0-16,1 0 0,20 0 0,-21 0 15,22 0-15,-1 0 0,-20 0 0,20-21 16,1 21-16,-22-21 0,22 0 15,41 0-15,-62 0 0,-22-1 16,42-41-16,-41 42 16,20-22-16,-42 22 15,0-21-15,0 0 0,0 20 16,0 1-16,0 0 0,-21 21 16,0-21-16,-22 21 15,22 0-15,0 0 0,0 21 16,0 0-16,-1-21 0,1 64 15,0-43-15,0 0 0,0 43 16,21-43-16,-21 21 16,21-21-16,0 0 0,0 1 0,0-1 15,0 0-15,21-21 16,0 21-16,0-21 16,0 0-16,0 0 0,1 0 0,41-21 15,-42 0 1,22-22-16,-22 22 0,-21 0 15,42-21-15,-42-1 0,21 22 16,-21-21-16,0 21 0,0 0 16,0-22-16,0 64 31,0 1-31,0-1 16,0 0-16,0 0 0,0 21 15,0-20-15,0-1 0,0 0 16,0 0-16,0 0 0,0 0 0,21 1 15,1-1-15,-1-21 16,0 21-16,0-21 0,21 0 16,-20 0-16,20 0 0,43-21 15,-43 0 1,-21-1-16,21 1 0,-20 0 0,-1 0 16,42-43-16,-42 22 0,22-43 15,-22 43 1,0 0-16,0-1 0,0 1 0,1 0 15,-22 21-15,0-22 0,21 22 16,-21 0-16,-21 42 16,-1 0-1,22 0-15,-21 22 0,0-22 16,0 21-16,0 1 0,21-1 0,0 0 16,0 1-16,0 41 15,0-63-15,0 22 0,0-22 16,0 21-16,0-21 0,42 22 15,0-22-15,-20 0 0,-1-21 16,0 0-16,0 0 0,64 0 16,-64 0-16,21 0 15,-21-21-15,1 21 0,41-64 16,-42 43-16,-21 0 16,21 0-16,-21 0 0,0-22 15,0 1-15,0 21 0,0 0 16,-21 21-1,0 21-15,21 0 16,-21 0-16,21 0 0,-21 1 16,21 20-16,0-21 15,0 0-15,0 0 0,21 1 16,0-22 0,0 0-16,0 0 0,1 0 15,-1 0-15,0-22 0,0 1 16,0 0-16,0 21 15,1-21-15,-1 0 0,0 0 16</inkml:trace>
  <inkml:trace contextRef="#ctx0" brushRef="#br1" timeOffset="97791.55">17272 8890 0,'0'0'0,"-42"21"0,-1-21 0,64 0 32,1 0-32,20 0 0,0 0 15,1 0-15,-1 0 0,0 0 0,1 0 16,20 0-16,1-21 16,-22 21-16,-21 0 0,0-21 0,0 21 15</inkml:trace>
  <inkml:trace contextRef="#ctx0" brushRef="#br1" timeOffset="98231.55">18986 8805 0,'22'0'32,"-1"0"-32,0 0 0,0 0 15,21 0-15,1 0 0,-1-21 0,0 21 16,1 0-16,-1 0 0,22 0 16,-22-21-16,0 21 0,1 0 0,-22-21 15,21 21-15,-21 0 0,-42 0 31,0 0-31,0 0 0,-22 0 16,22 0-16,-21 0 0,0 0 16</inkml:trace>
  <inkml:trace contextRef="#ctx0" brushRef="#br1" timeOffset="98551.8">19283 8763 0,'-43'21'16,"107"-63"-16,-85 63 0,-22 21 16,22-42-16,21 22 0,0-1 15,0 0-15,0 21 16,0-21-16,0 1 0,0 20 15,0-21-15,0 43 16,21-43-16,-21 0 0,22 21 16,-22-21-16,21 1 0,-21 20 15,0-21-15,0 0 0,0 22 16,-21-22-16,-22-21 16,22 21-16,0-21 15,0 0-15,0 0 16,-1 0-16,1 0 0,-21 0 0,21-21 15,0 21-15,-1 0 0,-20-21 16,21 21-16,0-22 0,0 22 16,-1-21-16,22 0 31,22 0-31,-1 0 16,0 21-16,0-21 0,21-1 15,-20 1-15,20 21 0</inkml:trace>
  <inkml:trace contextRef="#ctx0" brushRef="#br1" timeOffset="98936.34">19875 8848 0,'0'-21'0,"0"42"0,0-64 16,0 22-16,-42 21 16,21 0-16,0 0 15,0 0-15,-22 0 0,22 0 16,-42 21-16,41 1 0,1-1 15,0 0-15,0 0 0,21 21 16,0 1-16,0-22 16,0 21-16,21 1 0,0-22 15,43 21-15,-43-21 16,0 0-16,43 1 16,-43-1-16,0 0 0,-21 0 15,0 0-15,0 0 0,-21 1 16,0-22-16,-43 0 15,22 0-15,-1 21 0,1-21 16,0 0-16,21 0 0,-43 0 16,43 0-16,0 0 0,21-21 31,0-1-31,21 22 0,0-21 16,0 21-16,0-21 0,22 21 15,-22-21-15,21 0 0,1 21 16,-1-21-16</inkml:trace>
  <inkml:trace contextRef="#ctx0" brushRef="#br1" timeOffset="99356.78">20235 8827 0,'0'0'16,"0"-22"-16,0 1 0,-21 21 31,0 0-31,0 21 16,21 1-16,-21 20 0,-1-21 15,1 21-15,21-20 0,-21 62 16,0-63-16,21 22 0,0-22 16,0 21-16,-21-21 0,21 1 0,0 20 15,0-21-15,0 21 16,21-42-16,0 0 16,0 0-16,0 0 0,22 0 0,-22 0 15,0 0-15,21 0 0,-20-21 16,20 0-16,0 0 0,-21 0 15,22 0-15,20-43 0,-42 43 16,1-64-16,-22 64 16,0-21-16,0-43 0,-22 64 15,-20 0-15,21 0 0,0-1 0,0 1 16,-43 21-16,43 0 16,-21 0-16,20 0 0,1 0 15,0 21-15,21 43 16,0-43-16,0 0 0,0 0 15,0 1-15,0-1 0,21 0 16,22 0-16,-22-21 0,42 0 16</inkml:trace>
  <inkml:trace contextRef="#ctx0" brushRef="#br1" timeOffset="99591.64">20997 8911 0,'0'-21'16,"0"42"-16,0-63 0,0 21 0,-21 21 15,0 0-15,0 0 16,-22 21-16,22 0 0,0 0 16,0 0-16,0 22 0,21-22 15,-43 85-15,43-64 16,0-21-16,0 43 16,0-43-16,0 0 0,0 0 15,0 0-15,0 1 0,22-22 31,-1 0-31,0-22 0</inkml:trace>
  <inkml:trace contextRef="#ctx0" brushRef="#br1" timeOffset="99811.52">20913 8996 0,'0'0'0,"0"-42"0,42-107 31,-21 149-31,0 0 16,-21 22-16,21 20 0,-21-21 15,0 0-15,22 22 0,-1-1 0,-21-21 16,21 21-16,-21 1 0,0-22 16,21 21-16,0 1 15,-21-22-15,21 21 16,1-42 0,-1 0-16,-21-21 15,21 0-15,-21 0 0,21-1 16</inkml:trace>
  <inkml:trace contextRef="#ctx0" brushRef="#br1" timeOffset="99978.21">21336 8848 0,'0'0'0,"0"-43"0,0 1 0,0 0 15,0 63 1,0 21 0,0-21-16,0 22 0,-21-1 15,0 0-15,21 1 0,0-22 16,-22 21-16,1 1 0,21-22 0,-21 0 15,0 21-15,21-21 0,0 1 16</inkml:trace>
  <inkml:trace contextRef="#ctx0" brushRef="#br1" timeOffset="100664.41">22161 8678 0,'0'0'0,"22"-21"0,-22 0 0,0 0 16,0 0-16,21 21 0,-21-21 15,0-1-15,0 1 0,-21 21 31,-1 0-31,1 0 0,21 21 16,-21 1-16,0-1 0,0 0 0,21 21 16,-21 1-16,-1-1 0,1 0 15,21 1-15,-21 20 0,-21 64 16,42-85-16,0 1 16,0-1-16,0-21 0,0 0 0,21 22 15,0-22-15,0 0 16,22-21-16,-22 0 0,0 0 15,0 0-15,43 0 0,-22-21 16,0 0-16,1 0 0,-22-1 16,21 1-16,0-21 0,1 21 0,-22-22 15,21 1-15,1-64 0,-43 43 16,0 20-16,0-20 0,0 21 16,-22-1-16,-41-41 15,42 41-15,-22 22 0,1 0 16,21 0-16,-21 21 0,-64 0 15,63 21-15,22 0 0,-21 0 16,21 22-16,-43 62 16,64-83-16,0 20 0,0 43 15,0-43-15,0 21 16,0-41-16,21-22 0,43 21 16,-43-21-16,21 0 0</inkml:trace>
  <inkml:trace contextRef="#ctx0" brushRef="#br1" timeOffset="101546.04">22881 8530 0,'0'-21'0,"0"42"0,0-84 0,0 42 0,0-1 16,0 1-16,-21 21 16,0 0-16,0 0 0,-1 43 15,1-22-15,21 0 0,-21 21 16,0 1-16,21-22 0,-21 63 15,21-20-15,-21-22 0,21 1 16,-22-1-16,22 0 0,0 1 0,0-1 16,0 0-16,0-21 0,0 22 15,0-22-15,0 21 16,-21-42 0,21-21-1,0 0 1,0 0-16,0 0 0,0-22 15,0 22-15,0 0 0,21 0 16,43-43-16,-43 43 16,21 0-16,-20 0 0,20 0 15,85 21-15,-85 0 16,-21 0-16,22 0 0,-1 21 16,22 42-1,-43-20-15,-21-22 0,0 42 16,0-42-16,-21 43 15,-1-43-15,-20 0 0,0 0 16,-1 1-16,1-1 0,-21-21 16,20 21-16,22-21 0,-42 0 15,41 0-15,1 0 16,42 0 15,1 0-31,-1 0 16,0 0-16,21 0 0,-21 0 0,22 0 15,-1-21-15,0 21 0,-20-21 0,20 21 16,0-22-16,1 1 0,-1 21 16,-21-21-16,21 0 0,-20 0 15,20 0-15,-21-1 0,0 1 0,0 0 16,-21-21-16,22 21 16,-22-1-16,0 1 0,21-21 15,-21 63 16,0 0-31,0 0 16,0 22-16,0-22 0,0 21 0,-21-21 16,21 22-16,0-22 0,-22 21 0,22 1 15,0-1-15,0 21 16,0 1-16,0-22 0,0 22 0,0-22 16,0 22-16,22-1 0,-22 43 15,0-43-15,0-20 16,-22 63-16,22-85 0,-63 63 15,42-62-15,0-1 16,21 0-16,-22-21 0,1 0 16,0 0-16,21-21 15,0 0-15,0-1 0,0 1 16,21-21 0,0 21-16,1-22 0,20-20 15,-21 21-15</inkml:trace>
  <inkml:trace contextRef="#ctx0" brushRef="#br1" timeOffset="101751.61">23643 8721 0,'0'0'0,"-21"-21"0,21-1 0,-21 22 16,21-21-16,-21 21 31,21 21-16,0 1-15,21-1 16,-21 0-16,21-21 0,0 21 16,0-21-16,0 21 15</inkml:trace>
  <inkml:trace contextRef="#ctx0" brushRef="#br1" timeOffset="102059.33">23897 8954 0,'21'-22'16,"-21"1"0,21 21-16,-21-21 0,22 0 0,20 0 15,-42 0-15,21 21 16,-21-22-16,21 22 0,-42 0 31,0 0-31,0 22 16,-22-1-16,22 0 0,0 0 0,-21 43 15,21-22-15,-1-21 16,1 64-16,21-64 16,0 42-16,0-41 15,0-1-15,21-21 16,1 21-16,-1-21 16,0 0-16,21 0 0,-21 0 0,1 0 15,20 0-15,21-21 16,-41 0-16</inkml:trace>
  <inkml:trace contextRef="#ctx0" brushRef="#br1" timeOffset="102563.32">24405 8975 0,'0'-21'0,"0"42"0,0-64 15,21 22-15,-21 0 0,0 0 16,0 0-16,-21 21 16,0 0-1,0 21-15,21 0 0,0 0 16,-21 0-16,21 1 0,-22 20 15,22-21-15,0 0 0,0 0 0,0 1 16,0 20-16,0-21 0,0 0 16,0 0-16,0 1 15,22-22-15,-1 21 0,0-21 16,0 0-16,0 0 16,0 0-16,1 0 0,-1-21 0,0-1 15,0 22-15,0-21 0,22-42 16,-22 42-16,0-22 15,21 1-15,-21 0 0,1-1 0,20-63 16,-21 64-16,-21 0 0,21-1 16,-21 1-16,0-43 47,-21 107-47,21-1 0,-21 0 15,21 0-15,-21 0 0,21 22 16,0-22-16,-21 21 0,21 0 0,-22 64 15,22-63 1,-21 20-16,21-21 0,0-20 16,0 41-16,0-42 15,0 0-15,0 1 0,21-22 32,-21-22-17,22 22 1,-1-21-16,-21 0 0</inkml:trace>
  <inkml:trace contextRef="#ctx0" brushRef="#br1" timeOffset="126022.46">24384 8678 0,'0'0'0,"-21"0"16,42 0 93,0 0-93,0 0-16,0 0 0,1 0 16,-1 0-16,0 0 0,0 0 0,0 0 15,0 0-15,1 0 0,-1 0 16,0 0-16,0 0 0,0 0 0,0 0 16,1 0-16,-1 0 15,-42 0 204,-1 0-219</inkml:trace>
  <inkml:trace contextRef="#ctx0" brushRef="#br1" timeOffset="127135.79">10837 11345 0,'-21'0'31,"0"0"-15,0 0-1,0 0 63,21-21-31</inkml:trace>
  <inkml:trace contextRef="#ctx0" brushRef="#br1" timeOffset="127843.06">10731 11324 0,'0'0'0,"-63"0"16,42 0-16,0-21 16,-1 21-16,1 0 15,21-21-15,-21 21 16,42 0 15,0 0-31,1 0 16,20 0-16,0 0 0,1 0 15,-1 0-15,21 0 0,43 0 16,-42 0-16,-1 0 0,-20 0 16,20 0-16,1 0 0,20 0 15,-20 0-15,-43 0 0,42-21 16,-20 21-16,-22 0 15,0-21-15,-21-1 16,0 1 0,-21 0-16,0 21 15,0-21-15,-1 21 0,1-21 0,0 21 16,0-21-16,0 21 0,-22 0 0,22-22 16,-21 1-16,21 21 15,0 0-15,-1 0 0,1 0 16,0 0-16,0 0 15,42 0 17,0 0-32,0 0 0,22 0 15,-22 0-15,21 0 0,-21 0 16,22 0-16,-22 0 0,42 0 16,-41 0-16,20 0 0,0 0 15,-21 21-15,-21 1 16,0-1-1,0 0-15,0 0 0,-21-21 16,0 21-16,0 0 0,0 22 16,-22-22-16,22 0 0,0 0 15,0 22-15,-21-22 0,20 0 0,1 0 16,0 0-16,-42 22 0,41-22 16,1-21-16,21 21 0,-21-21 15,0 21-15,21 0 0,0-42 47</inkml:trace>
  <inkml:trace contextRef="#ctx0" brushRef="#br1" timeOffset="129192.17">12044 11070 0,'0'0'0,"0"-21"0,0 0 15,0 0-15,0 0 16,0-1-16,0 44 47,0-1-32,0 0-15,-21 0 0,21 21 16,0 1-16,0-22 0,-22 21 16,1 43-16,21-64 0,0 21 15,-21 1-15,21-22 0,0 0 16,0 21-16,0-20 0,0-1 16,42 0-16,-20-21 15,-1 0-15,0 0 0,0 0 16,0-21-16,43 0 0,-43-1 15,21 1-15,1-42 16,-1 42-16,-21-22 0,0 1 16,0 0-16,-21-1 0,22-41 15,-1 62-15,-21 1 0,0-21 0,0 0 16,0 20-16,0 44 47,0-1-47,0 0 0,-21 21 15,21-21-15,-22 22 0,22-22 16,0 21-16,0-21 0,0 22 0,0-22 16,0 21-16,0-21 0,0 1 0,0-1 15,0 0-15,22 0 0,-1 0 16,0-21-16,0 21 0,0-21 0,0 0 16,22 0-16,-22 0 0,21 0 15,-21 0-15,1 0 0,20-21 16,-21 0-16,64-42 15,-64 41-15,21-20 0,-21 21 0,22-21 16,-22-1-16,21-20 16,-42 42-16,0-1 0,0-20 15,-21 42 1,0 0-16,0 0 16,0 21-16,-1 0 0,22 1 15,0-1-15,0 0 0,0 21 0,0-21 16,0 1-16,0 20 0,0-21 15,22 0-15,-22 0 0,0 1 0,42 20 16,-42-21-16,21 21 16,-21-20-1,-21-22 17,0 0-32,21-22 15,-21 22-15,-1-42 0,1 42 16,21-21-16,-21 21 0,0-21 15,21 42 17,0 0-32,0 0 15,21-21-15,0 21 16,0-21-16,1 0 16,-1 0-16,21 0 0,-21 0 0,0 0 15,22 0-15,-1 0 0,43 0 16,-43 0-16,22-21 0,20-21 15,-41 21-15,-1 0 0,0-1 16,-21 1-16,1-21 0,-1 21 16,0-22-16,0 22 0,0-21 0,-21 21 15,0-22-15,0 22 0,0 0 16,0 0 0,-21 21-16,0 0 0,0 0 15,0 0-15,-1 21 0,1-21 0,0 21 16,-21 43-16,21-43 15,21 42 1,0-20-16,0-22 0,0 21 0,0 1 16,0-22-16,0 21 0,0 0 15,21-42-15,0 43 16,0-43-16,43 21 16,-43-21-16,0 0 0,42 0 15,-41 0-15,83-64 16,-62 64-16</inkml:trace>
  <inkml:trace contextRef="#ctx0" brushRef="#br1" timeOffset="129718.32">14372 11218 0,'0'0'0,"0"-42"0,0 21 0,0 0 0,0 0 16,0-1-16,0 1 0,0 0 15,-21 21-15,-21-21 0,20 0 16,1 21-16,-21 0 15,21 0-15,-22 0 0,1 0 16,0 21-16,-1 0 16,1 21-16,21-20 0,0-1 0,0 21 15,-1-21-15,22 0 0,0 22 0,-21 20 16,21-42-16,0 43 16,0-43-16,21 21 15,1-20-15,-1-22 0,0 0 16,21 0-16,-21 0 0,22 0 15,-1 0-15,-21 0 0,22-22 16,-22 1-16,0 0 0,21 0 0,-21-21 16,22-1-16,-22 1 15,21 0-15,1-64 0,-1 63 0,-21-20 16,0 21-16,0-22 0,1 22 16,-1-22-16,-21 22 0,0 21 0,0-22 15,0 22-15,0-21 0,0 63 16,-21 0-1,-1 0-15,1 22 16,21-1-16,-21 0 0,0 43 16,21-43-16,0 22 0,-21 42 15,21-64-15,0 0 0,0 1 16,0-1-16,0 0 0,0 1 0,0-22 16,0 21-16,0-21 0,0 22 15,0-22-15,21-21 0,0 0 16,0 0-16,0 0 0,1 0 15,20 0-15,-21-21 0,21 0 0,22-1 16</inkml:trace>
  <inkml:trace contextRef="#ctx0" brushRef="#br1" timeOffset="129971.79">15663 10816 0,'0'-42'0,"0"84"0,0-105 0,0 42 16,0-1-16,0 44 15,0-1 1,-21 0-16,0 21 0,0 1 16,21-22-16,-21 21 0,-1 22 15,1-22-15,0 0 0,21 22 0,-21-22 16,0 0-16,0 1 0,21 20 16,-22-20-16,22-22 0,0 42 15,0-42-15,0 1 16,22-22-1,-1 0-15,0 0 0,0 0 0,-21-22 16,42 1-16</inkml:trace>
  <inkml:trace contextRef="#ctx0" brushRef="#br1" timeOffset="130444.64">15473 11091 0,'0'0'0,"-21"0"0,-64 0 15,64 0 1,0 0-16,42 0 15,0 0 1,21 0-16,-21 0 0,22 0 16,-1 0-16,0 0 0,22 0 15,-22-21-15,1 21 0,-1-21 16,-21 21-16,21-21 0,1 21 0,-22 0 16,0-21-16,21 21 0,-20 0 15,-1 0-15,-21 21 16,-21 0-1,21 0-15,-22 0 0,1 1 0,0-1 16,0 21-16,21-21 0,0 22 0,-21-22 16,21 21-16,0-21 15,0 0-15,0 1 0,0 20 0,0-21 16,21 0-16,0 0 0,0-21 16,22 0-16,-1 0 15,-21 0-15,43 0 0,-43 0 16,85-63-1,-64 42-15,-21-22 0,0 22 16,0-21-16,1 0 0,-1-85 16,-21 84-16,-21-41 15,-1 62-15,1 1 0,-21 21 16,21 0-16,0 0 0,-43 0 16,22 0-16,21 0 0,-22 21 15,22-21-15,0 0 16,0 0-16,21 22 0</inkml:trace>
  <inkml:trace contextRef="#ctx0" brushRef="#br1" timeOffset="132313.29">17865 11134 0,'0'0'0,"0"-21"0,0-1 15,0 1-15,0 0 0,0 0 0,0 0 16,0 0-16,0-1 0,0 1 16,0 0-16,0 0 0,-22 21 15,1 0 1,0 0-16,0 0 16,0 0-16,0 21 0,-1 0 0,1 0 15,0 1-15,0-1 0,0 21 0,-22-21 16,1 43-16,21-22 15,0-21-15,-22 43 0,43-22 16,0 22 0,0-43-16,0 0 0,22 0 15,-1-21-15,0 0 0,42 0 16,-41 0-16,20 0 0,0 0 16,1-21-16,-22 0 0,63-43 15,-41 43-15,-1-21 0,22-43 16,-22 64-16,-21-21 15,0-1-15,0 22 0,-21 0 0,0-21 16,0 20-16,0 1 0,-21 21 16,0 0-16,0 0 15,0 0-15,21 21 0,0 1 0,-21-1 16,21 0-16,0 0 0,0 0 0,0 0 16,0 1-16,0 20 0,0-21 15,21 0-15,0 0 0,0 22 0,0-22 16,-21 0-16,21 0 0,1 0 15,-1-21-15,0 22 0,0-1 16,0-21-16,0 0 0,1 0 16,-1 0-16,0 0 0,21 0 15,-21 0-15,1-21 0,20 21 16,-21-43-16,21 22 0,-20 0 0,20 0 16,0-22-16,-21 1 0,43-21 15,-43 20-15,0 22 0,0 0 16,-21-21-16,0 20 0,0 1 0,0 0 15,-21 21 1,0 0-16,0 0 0,0 0 16,0 21-16,-1-21 0,1 21 15,-21 22-15,21-22 0,0 21 16,21 1-16,0-1 16,0-21-16,0 0 0,0 22 0,0-22 15,21 42-15,0-42 16,0 1-16,0-1 0,0-21 15,85 21 1,-85-21-16,22 0 0,41 0 0,-41 0 16,84-21-1,-85 21-15,0-21 0,1-1 16,-1 1-16,0-21 0,43-22 16,-43 22-16,-20 21 0,41-64 15,-42 64-15,0-64 16,-21 43-16,0 21 0,-21 0 15,0 0-15,-42 21 16,20 0-16,22 0 16,-42 21-16,20 0 0,22 0 15,-21 21-15,21-20 0,-22-1 16,1 42-16,21-20 0,0-22 16,21 42-16,0-20 15,0-1-15,0-21 16,0 0-16,42 0 15,-21-21-15,21 0 0,-20 0 16,62-21 0,-63 0-16,1 0 0,41-43 15,-42 43-15,22-63 16,-22 62-16,0-20 0,0 0 0,0 21 16,0-22-16,1 22 0,-22-21 15,0 63 16,0 0-31,-22 0 0,1 0 0,0 1 16,21 20-16,0-21 16,-21 21-16,21-20 0,0 20 0,0-21 15,0 43-15,0-43 0,21 21 16,0-21-16,0-21 0,1 21 16,-1 1-16,42-22 0,-20 0 15,-22 0-15,63 0 0,-62 0 16,20-22-16,-21 1 0,21 0 15,-20 0-15,-1-21 0,21-1 16,-21 1-16,0 0 0,22-64 0,-22 63 16,0-20-16,0-1 0,-21 22 15,21-21-15,-21 20 0,22 1 16,-22 0-16,0 20 0,21 1 0,-21 0 16,-21 42-1,-1 0-15,1 1 16,0 20-16,0 0 0,0-21 0,0 22 15,21-1-15,-22 0 0,1 22 16,0-22-16,21 1 0,0 62 16,0-62-16,0-1 0,0 0 15,0-20-15,0 20 0,42 21 16,-20-41 0,-1-1-16,21-21 0,0 21 15,1-21-15,-1 0 16,-21 0-16,64-42 0,-43 42 15,1-22-15,41-41 16,-63 42-16,22-22 0,-1-20 16,-21 42-16,0-64 15,-21 64-15,0 0 16,-21 21-16,-42 0 16,42 0-16,-1 0 0,1 21 0,0 0 15,0 0-15,21 0 16,0 1-16,0-1 0,0 42 15,0-42-15,0 1 0,0 20 16,21-21-16,0 0 16,0-21-16,1 21 15,20-21-15,-21 0 0,0 0 16,22 0-16,-22-21 16,0 0-16,21 0 0,-21 0 15,1 21-15,-1-21 0,0-1 0,0 1 16,-21 0-16</inkml:trace>
  <inkml:trace contextRef="#ctx0" brushRef="#br1" timeOffset="132569.5">20002 10859 0,'0'0'15,"-21"0"-15,42 0 16,1 0 0,-1 0-16,0 0 0,21 0 15,1 0-15,-22 0 0,21 0 16,-21 0-16,0 0 0,22 0 16,-1 0-16,-21 0 15,0 0-15,1 0 0,-1 0 16,21 0-16</inkml:trace>
  <inkml:trace contextRef="#ctx0" brushRef="#br1" timeOffset="132879.14">21865 10626 0,'0'0'0,"0"-21"0,-21 21 0,0-22 16,0 1 0,-1 21-1,22 21-15,-21 1 16,21-1-16,-21 0 0,0 21 16,21 1-16,-42 41 0,20-41 15,1-1-15,0 43 0,0-64 16,21 21-16,-21 0 0,21 1 15,0-22-15,0 42 0,0-41 16,0-1-16,0 0 0,21-21 16,0 0-1,0 0-15,0 0 0</inkml:trace>
  <inkml:trace contextRef="#ctx0" brushRef="#br1" timeOffset="133212.01">21759 10732 0,'0'0'0,"-21"-22"0,-42-41 16,41 42-16,22 0 0,0-22 15,0 22-15,0 0 16,64 0-16,-43 21 16,43 0-16,-22 0 0,0 0 15,85 0-15,-84 0 16,-22 0-16,0 21 15,0 0-15,0 43 16,-21-43-16,0 0 0,0 0 16,-21 0-16,-85 43 15,85-43-15,-21 0 0,-43 21 16,43-20-16,-1-22 0,22 21 16,-21 0-16,21-21 0,0 21 15,21 0 1,21-21-1,0 0-15,0 0 0,21 0 0</inkml:trace>
  <inkml:trace contextRef="#ctx0" brushRef="#br1" timeOffset="133608.53">22246 10859 0,'0'0'0,"-21"0"31,0 21-31,0-21 0,-1 21 16,1 0-16,0-21 16,0 21-16,0 0 0,0 43 15,21-43-15,0 0 16,0 0-16,0 1 0,0 20 16,21-42-16,0 21 0,21-21 15,-21 0-15,1 0 16,-1 0-16,0 0 0,21-42 15,1 21-15,-1-43 16,-21 43-16,-21-21 0,21 20 16,-21 1-16,0-21 0,-21-22 15,0 43-15,0 21 16,0 0-16,-1 0 0,1 0 16,-21 0-16,0 0 15,20 0-15,1 43 0,21-22 16,-21-21-16,21 21 0,0 0 15,0 0-15,0 0 0,21 1 16,0-1-16,1-21 0,-1 21 0,0-21 16,0 0-16</inkml:trace>
  <inkml:trace contextRef="#ctx0" brushRef="#br1" timeOffset="133986.35">22606 10986 0,'21'0'0,"-42"0"0,84-22 0,-41 1 16,-1 21-16,0-21 0,-21 0 0,21 0 15,0 0-15,-21-1 16,0 1-16,0 42 31,-21 1-31,0-22 16,21 21-16,-21 0 0,0 21 0,21-21 16,-22 1-16,1 62 0,21-41 15,-21-1-15,21 0 0,-21 1 16,0-1-16,0 64 0,-1-64 15,1 0-15,21 1 0,-21-1 0,0 0 16,21 1-16,-21-22 16,21 21-16,-21 1 0,21-1 15,0 0-15,0-21 0,0 22 16,0-22-16,-22 0 0,1-21 16,0 0-16,0 0 15,0-21-15,21 0 16,0 0-16,0-1 0,0 1 15,0 0-15,0-21 0,0 21 16,0-1-16,0-20 0,21 0 0,-21-1 16</inkml:trace>
  <inkml:trace contextRef="#ctx0" brushRef="#br1" timeOffset="134187.32">22902 10626 0,'0'0'0,"-21"-21"16,0 21-16,0 0 0,0 0 16,21-22-16,-22 22 15,22 22 17,0-1-32,0 0 15,22-21-15,-1 21 16,0-21-16</inkml:trace>
  <inkml:trace contextRef="#ctx0" brushRef="#br1" timeOffset="134616.29">23389 10732 0,'-21'0'15,"0"0"1,0 0-1,-1 0-15,22 21 16,-21 0-16,21 0 0,0 0 0,-21-21 16,0 43-1,21-22-15,-21 0 0,21 0 0,0 0 16,0 0-16,0 1 0,0-1 0,0 21 16,21-21-16,21 0 15,-21 1-15,43-22 16,-43 0-16,0 0 0,22 0 15,-22 0-15,0 0 0,42-22 16,-41 1-16,-1 0 0,21-21 16,-21-1-16,-21 22 15,21-63-15,-21 41 0,0 22 16,0-42-16,0 41 0,0 1 16,-21 0-16,0 21 15,0 0-15,-21-21 0,-1 21 0,22 0 16,0 0-16,-43 0 15,43 21-15,-21-21 0,21 21 16,0-21-16,21 21 0,-22 1 16,22-1-16,0 0 0</inkml:trace>
  <inkml:trace contextRef="#ctx0" brushRef="#br1" timeOffset="134800.01">23431 11113 0,'0'0'16,"-21"0"-16,21 21 16,-21-21-16,0 0 47,0 0-32,0 0-15</inkml:trace>
  <inkml:trace contextRef="#ctx0" brushRef="#br1" timeOffset="137158.96">10308 12044 0,'0'-21'16,"0"0"-16,0-1 15,0 1 1,0 0-16,-21 21 0,0-21 16,0 21-16,-1 0 15,1 0-15,0 0 0,0 0 16,0 0-16,-22 21 0,22-21 0,-42 42 15,42-20-15,-22 20 16,22-21-16,-21 21 0,21 1 0,-1 20 16,22-20-16,-21-1 15,21 43-15,0-43 0,0 0 16,0-21-16,21 22 0,1-22 16,-1 0-16,0 0 0,0 0 0,0-21 15,22 22-15,-22-22 0,21 0 0,0 0 16,-20 0-16,20 0 0,0 0 15,1-22-15,41 1 0,-41 0 16,-1-21-16,43-1 0,-22 1 16,-21 0-16,1-1 15,-22 1-15,21 0 0,22-43 16,-43 22-16,-21 20 0,0 1 0,21 0 16,-21-1-16,0 1 0,0 0 15,0 20-15,0 1 16,0 42-1,0 1-15,-21-1 16,21 0-16,-21 21 0,0 128 16,21-128-1,-22 0-15,22 1 0,-21-1 0,21 64 16,0-85 0,0 0-16,43 21 0,-22-20 15,21-1-15,0-21 16,1 0-16,20 0 0,-20 0 15,-1 0-15,43 0 16,-43-21-16,0 21 0,43-43 16,-43 22-16,1 0 0,-1-21 15,-21 20-15,0 1 0,0-21 16,-21 21-16,22-22 0,-22-20 16,0 21-16,0 20 0,0 1 0,-22 0 15,1 21-15,0 0 0,0 0 16,0 0-16,0 0 0,-1 0 0,1 0 15,0 21-15,-21 0 0,21 1 0,-1-1 16,1 0-16,0 21 0,-21 22 16,42-43-16,-21 21 0,21 1 15,0-1-15,0-21 16,0 0-16,0 0 16,21 1-16,0-22 0,0 0 0,0 0 15,43 0-15,-43 0 16,0-22-16,21 22 0,-20-21 15,-1 0-15,21-21 16,-21 21-16,0-1 0,1-41 0,-22 42 16,21 0-16,-21-22 15,21 22-15,-21 0 0,0 0 16,0 0-16,0 42 16,-21 21-1,21-21-15,-43 43 16,43-22-16,0-21 0,-21 0 15,21 1-15,0-1 0,0 0 16,0 0-16,0 0 0,0 0 0,21-21 16,-21 22-16,22-22 0,-1 0 0,21 0 15,-21 0-15,22 0 16,-22 0-16,21 0 0,0 0 16,64-43-16,-63 22 0,-1 0 15,-21 0-15,21 0 0,-20-1 16,41-62-1,-63 63-15,21-1 0,-21 1 0,-21 21 32,0 0-32,0 21 0,0 1 15,-1-1-15,1 0 0,21 0 0,-21 0 16,0 0-16,21 1 0,0-1 16,0 0-16,0 0 0,0 21 15,0-20-15,0-1 0,0 0 16,21-21 15,-21-21-15,-21 21-16,21-21 0,-21 21 15,0-22-15,-1 22 16,1 0-16,0 0 16,21 22 15,0-1-16,21-21-15,0 0 0,1 0 0,-1 0 16,0 0-16,0 0 16,21 0-16,-20 0 0,62 0 15,-20 0-15,-22-21 0,127-22 16,-126 22-16,-1 0 0,0 0 16,1 0-16,-1-1 0,0-20 15,-20 21-15,-1 0 0,0-43 16,-21 43-16,0 0 15,0 0-15,-21 21 0,0-21 16,-1 21-16,1 0 0,-21 42 16,21-21-16,21 0 15,0 0-15,0 22 0,0-22 16,0 64-16,21-64 16,0 0-16,0 0 0,-21 0 0,21 0 15,-21 1-15,0-1 16,0 0-16,0 0 15,-21-21 1,0 0-16,0 0 16,0 0-16,0 0 15,21-21-15,0 0 16,21 0 0,0 21-16,0 0 0</inkml:trace>
  <inkml:trace contextRef="#ctx0" brushRef="#br1" timeOffset="138536.71">13779 12425 0,'0'0'0,"22"-21"0,-1 21 0,-21-21 0,21-1 16,-21 1-16,21 0 0,-21 0 15,0 0-15,0-22 0,0 22 16,0 0-16,0 0 0,0 0 0,-21 0 15,-21-22-15,20 43 16,1 0-16,0 0 0,-21 0 0,21 21 16,-1 1-16,-41 20 15,21-21-15,-1 21 0,22-20 16,0 20-16,-21 0 0,20 1 0,1 20 16,21-42-16,0 22 0,0-22 15,0 0-15,0 0 0,21 21 16,1-42-16,-1 0 0,21 0 15,-21 0-15,0 0 0,1 0 0,-1 0 16,0 0-16,0 0 0,0-21 16,0 0-16,1 21 0,20-21 0,-21-21 15,21-1-15,-20 1 0,-1 0 16,0 20-16,0-20 0,0 0 16,0-22-16,1 43 15,-1 0-15,-21 0 0,0 42 16,0 0-1,0 0-15,-21 0 0,-1 1 16,22-1-16,-21 42 0,21-42 16,0 22-16,0-22 0,0 0 15,0 0-15,0 0 0,0 1 16,43-1-16,-22-21 0,0 0 16,0 0-16,64 0 15,-64 0-15,21-21 0,-21-1 16,1 1-16,20 21 0,-21-21 0,0 0 15,0-21-15,64-43 16,-64 64-16,0 0 0,1-22 16,-22 22-16,21 0 15,-21 42 1,-21 0-16,-1 0 0,1 1 16,21-1-16,-21 0 0,0 0 0,0 21 15,0-20-15,21-1 0,-22 0 16,1 21-16,21-21 15,0 1-15,0-44 47,21 22-47,1-21 0,-1 0 16,0 0-16,0 0 0,0 0 16,0-1-16,1 1 0,62-42 15,-63 42-15,1-1 0,-1 22 16,0 0-1,-21 22-15,21-22 0,-21 21 0,0 21 16,0-21-16,0 0 16,21 1-16,-21-1 0,21 0 0,1 0 15,-1 21-15,21-20 0,-21-1 16,22-21-16,-22 21 0,21 0 16,64-21-16,-43 21 0,-20-21 15,84 0-15,-85 0 16,22 0-16,-22 0 0,0 0 0,1-21 15,-1 0-15,-21 0 0,21 0 16,-20-1-16,41-83 16,-63 83-16,0-20 0,0 0 15,0-1-15,0-41 16,-21 63-16,0-1 0,-22 22 16,22 0-16,-63 22 15,62-1-15,-20 0 0,-43 42 16,64-20-16,-63 41 15,62-41-15,22-22 16,0 42-16,0-41 0,22 41 16,-1-63-16,0 21 15,0-21-15,0 21 0,22-21 16,41 0-16,-63 0 16,22 0-16,-22-21 0,0 0 0,21 0 15,1-21-15,-22 20 16,21-20-16,1-43 0,-22 43 15,0 0-15,21-85 0,-21 63 16,1-42 0,-22 64-16,21 0 0,-21 21 0,0-1 15,0 1-15,0 42 16,-21 22-16,-1-22 16,1 21-16,21 1 0,-21 126 15,21-127-15,0 1 0,0 20 16,0-21-16,0 1 0,0 20 15,21-42-15,-21 22 0,43-1 16,-22-42-16,0 21 16,0-21-16,0 0 0,43 0 15,-43-21-15,21 21 16,22-42-16,-43-1 0,21 22 16</inkml:trace>
  <inkml:trace contextRef="#ctx0" brushRef="#br1" timeOffset="139027.93">17716 12171 0,'0'0'0,"-21"-21"0,0 0 15,21-1-15,0 1 0,-21 0 16,0 21-16,21 42 15,0-20-15,0-1 16,0 21-16,0 0 0,0 22 16,0-22-16,0 22 0,0-22 15,0 22-15,-21-1 0,-22 85 16,43-84-16,-21 20 0,-21 65 16,21-86-16,-1 1 0,-20 63 15,21-64-15,0 1 0,0 20 16,-1-41-16,1-1 15,21-21-15,0 0 0,-21-21 16,21-21-16,0 0 16,0-21-16,0 20 15,0 1-15,0-21 0,0 0 0,0-1 16,21-20-16,0 20 0,1-20 0,-22-22 16</inkml:trace>
  <inkml:trace contextRef="#ctx0" brushRef="#br1" timeOffset="139318.37">17462 12425 0,'0'-64'0,"0"128"0,0-170 0,0 64 16,0-1-16,0-62 16,0 83-16,0-20 0,22 0 15,-1 21-15,21-22 16,-21 43-16,22-21 0,41 0 16,-41 21-16,41 21 15,-20 0-15,-22 22 0,-21-1 0,22-21 16,-43 21-16,0 1 0,0 84 15,-22-85-15,-20-21 16,21 0-16,-21 22 0,-1-22 0,-41 0 16,41 0-16,1 0 15,0-21-15,20 22 16,1-22-16,42 0 16,1 0-1,20 0-15,-21-22 0,21 22 16,1-21-16,-1 21 0</inkml:trace>
  <inkml:trace contextRef="#ctx0" brushRef="#br1" timeOffset="141288.74">18627 12065 0,'0'-21'0,"0"42"0,0-63 16,0-1-16,-43 22 0,22 0 15,0 0-15,0 21 0,-22-21 0,1 21 16,0 0-16,21 0 0,-43 21 15,43 0-15,-43 43 16,22-22-16,-43 127 16,64-126-16,0-1 15,21 0-15,0-21 0,0 43 16,0-43-16,0 0 0,0 0 16,42 1-16,-20-1 15,20-21-15,-21 0 0,21 0 16,-20 0-16,41-21 15,-21-1-15,-20 22 0,41-42 16,-42 0-16,22 21 0,-22-22 16,0 1-16,42-64 15,-41 64-15,-22-1 0,0 22 16,21 0-16,0-42 16,-42 84-1,0 0 1,21 21-16,-22-21 0,1 22 0,0-22 15,0 21-15,21 1 0,-21 20 16,21-42-16,0 0 0,0 22 16,0-22-16,21 0 0,0 21 15,21-42-15,-20 0 16,-1 0-16,0 0 0,21 0 16,-21 0-16,22 0 0,-22 0 0,21 0 15,-21-21-15,22 0 0,-22 0 0,0 0 16,43-22-16,-43 1 15,42-64-15,-63 85 16,0 0-16,0 0 0,0 0 16,0-1-16,-21 22 15,0 0-15,0 22 16,21-1-16,0 0 16,0 0-16,0 0 0,0 22 0,0-22 15,0 0-15,0 0 0,0 0 0,0 0 16,0 1-16,0-1 0,21 0 15,-21 0-15,0 0 0,21 0 0,-21 1 16,0-1-16,21-21 16,0 21-16,1-21 15,-1 0-15,0 0 0,0 0 16,0 0-16,0 0 0,1-21 0,-1 0 16,0 21-16,21-22 0,-21 1 15,43-21-15,-22 0 16,-21 20-16,64-41 0,-64 21 15,43-22-15,-64 43 16,21 0-16,0 0 0,-21-1 0,0 1 16,0 0-16,-21 21 15,0 0-15,0 0 16,-1 0-16,1 0 0,0 21 0,0 0 16,21 1-16,0-1 0,-21 0 15,21 0-15,0 0 0,0 64 16,21-64-16,-21 0 15,21 0-15,0-21 0,22 64 16,-22-64-16,-21 21 0,21 0 16,0 0-1,-42-21 32,0 0-47,0 0 0,-1 0 16,1-21-16,0 21 0,0-21 15,0 21-15,42 21 63,0-21-63,0 0 0,0 21 0,1-21 16,-1 0-16,0 22 0,64-22 15,-43 21-15,64-21 16,-64 0-16,22 0 0,20 0 15,-41 0-15,-1 0 0,43-21 16,-43 21-16,0-22 16,1 1-16,-22 0 0,21 0 0,-21 0 15,22-43-15,-22 22 0,-21 0 16,0 20-16,0-20 16,0 21-16,0-43 0,-21 43 0,-1 0 15,1 0-15,0 21 0,0 0 16,-21 0-16,20 0 15,1 0-15,0 21 0,0 0 0,0 0 16,-43 64 0,43-64-16,0 22 0,0-22 0,21 0 15,-21 21-15,21 22 16,0-22-16,0-21 16,0 0-16,63 22 15,-42-43-15,0 0 0,1 0 0,20 0 16,-21 0-16,21 0 15,-20 0-15,-1-21 0,21-22 16,-21 22-16,0 0 0,1-43 16,-1 43-16,21-42 15,-21 20-15,-21 1 16,0 21-16,21 0 0,-21 0 0,0-1 16,0 44 15,-21-22-31,0 21 0,0 0 0,21 21 15,-21-21-15,21 1 0,-21-1 16,21 63 0,0-62-16,0-1 0,0 21 15,0-21-15,21-21 16,0 21-16,0-21 0,0 0 0,22 0 16,-22 0-16,106 0 15,-85 0-15,0 0 0,-20 0 16,20-21-16,0 0 0,1 0 0,20-21 15,-21-1-15,-20 22 16,-1-21-16,0-1 0,0 1 0,-21-21 16,0 41-16,0-20 0,0 21 15,0 0-15,-21 21 16,-21 0-16,20 0 0,1 0 16,21 21-1,0 0-15,0 0 16,0 0-16,21-21 0,1 0 15,-1 22-15,0-22 16,0 0-16,0 0 0,0 0 16,1 0-16,-1 0 0,0 0 0,0 0 15,0 0-15,22 0 16,-43 21 0,0 0-1,0 0-15,-22 0 0,1 0 0,0 1 16,0-1-16,21 21 0,-21 0 15,21-20-15,-21-1 0,21 0 16,0 0-16,0 0 16,21-21-16,0 21 15,0-21-15,0 0 16,22 0-16,-22 0 0,0 0 16,42-21-16,-20 21 0</inkml:trace>
  <inkml:trace contextRef="#ctx0" brushRef="#br1" timeOffset="141467.24">21950 12425 0,'0'0'0,"-21"0"31,21 21-31,-22-21 0,1 0 47</inkml:trace>
  <inkml:trace contextRef="#ctx0" brushRef="#br1" timeOffset="143787.01">7302 13335 0,'22'0'0,"-44"0"172,1 0-172,0 0 15,0 0-15,0 0 0,0 0 16,-1 0-1,1 0 1,0 0 640,0 0-640,0 0 0,0 0-16,-1 0 15,1 0-15,0 21 16,0-21-16,0 0 0,0 0 15,42 0 110,0 0-125,0 0 0,0 0 0,0 0 16,22 21-16,-22-21 0,21 0 16,-21 0-16,22 0 0,-1 0 15,-21 0-15,22 0 0,-1 0 0,0 0 16,1 0-16,-1 0 0,0 0 16,1 0-16,-1 0 0,0 0 0,1 0 15,-22 0-15,0 0 0,21-21 16,-21 21-16,1 0 15,-22-21-15,0 0 32,-22 21-32,1-21 0,0 21 0,0 0 15,0 0-15,0-21 0,-22 21 0,22 0 16,0 0-16,0 0 0,-43-22 16,43 22-1,63 0 16,-20 0-31,-1 0 0,21 0 0,0 0 16,1 0-16,-1 22 16,0-22-16,1 0 0,-1 0 15,0 0-15,-20 21 0,-1 0 16,-21 0-16,0 0 0,0 0 16,-21 22-16,-22-22 0,-20 42 15,-1-20-15,22-1 0,0-21 16,-22 22-16,22-1 0,-43 21 15,43-41-15,-1-1 0,-20 21 16,42-21-16,21 0 16,21-21-1,0 0-15,0-21 16,22 21-16,-1-21 0,0 0 16,64-43-16,-42 43 0</inkml:trace>
  <inkml:trace contextRef="#ctx0" brushRef="#br1" timeOffset="145202.47">8636 13335 0,'0'0'0,"0"-21"0,0 0 0,0 0 31,-21 21-31,0 0 0,-1 0 16,1 0-16,0 21 15,0 0-15,21 0 0,0 0 16,-21 22-16,0-22 0,21 21 0,-22 0 16,22 1-16,0-1 0,0 0 15,0 1-15,0-1 0,-21 0 0,21 1 16,0 20-16,0-42 0,21 1 16,1-1-16,-1 0 0,0 0 15,42-21-15,-41 0 16,105 0-16,-85 0 15,0-21-15,1 0 0,-1 0 16,106-128 0,-106 107-16,-20 0 0,20-1 15,-21-20-15,0 21 0,22-43 16,-43 43-16,0-1 0,21-20 16,-21 42-16,0-1 0,0 1 15,0 42 1,-21 1-16,21 20 0,-22-21 15,22 21-15,-21 1 0,0 41 16,0-41-16,21-1 16,-21 64-16,21-64 0,0 1 0,0-1 15,0-21-15,0 21 16,21 1-16,0-43 0,0 21 16,43-21-16,-22 0 0,0 0 15,-20 0-15,20-21 0,0 21 16,1-21-16,-1-1 0,0 1 0,1-21 15,41 0-15,-41-1 16,-1 22-16,21-42 0,-41 20 16,-22-20-1,-22 63 1,1 0-16,0 21 16,0 0-16,21 0 0,-21 22 0,0-22 15,-1 21-15,-41 43 16,42-43-16,21-21 0,0 0 15,-21 1-15,21-1 0,-22 21 16,22-21-16,0-42 47,22 0-47,-22 0 0,21 0 0,0-1 16,21-41-16,-42 21 15,21 20-15,1-20 0,-1 0 0,21 21 16,0-22-16,-20 22 0,-1 0 15,21 21-15,-42 21 16,0 0 0,0 0-16,0 1 0,0 20 0,0-21 15,0 0-15,0 22 0,0-1 16,0 0-16,0 1 16,0-22-16,21 0 0,0-21 15,1 0-15,-1 0 0,0 0 16,0 0-16,21 0 0,-20 0 15,20 0-15,-21-21 0,43 0 16,-22-1-16,-21 1 0,21-21 0,-20 21 16,-1 0-16,-21-22 0,42-20 15,-42 20-15,21 22 16,-21-42-16,0 42 16,0-1-16,-21 22 31,0 22-31,21-1 0,0 21 15,-21-21-15,0 22 0,21-1 0,-22-21 16,22 21-16,0 22 0,0-43 16,0 21-16,0-20 15,0-1-15,0 0 0,43 0 16,-22-21-16,21 0 16,-21 0-16,22 0 0,-22 0 15,0-21-15,21 0 0,-20 21 0,41-64 16,-21 43-16,-20-21 0,41-43 15,-42 22-15,22-43 16,-22 63-16,0-20 0,0 21 16,0-1-16,0 1 0,-21 0 0,0-1 15,0 22-15,0 0 0,0 42 16,0 0 0,-21 0-16,0 1 0,0 20 0,0 0 15,0 1-15,21-1 16,-22 21-16,1-20 0,0 20 0,0-20 15,21 20-15,0 22 0,0-43 16,0 22 0,21-43-16,0 0 0,64 42 15,-64-63-15,21 0 0,1 0 16,-22 0-16,21 0 0,43-21 16,-64 21-16,21-21 0,22-21 15,-43 21-15,0-22 0,0 22 16,1-21-16,20-22 0</inkml:trace>
  <inkml:trace contextRef="#ctx0" brushRef="#br1" timeOffset="145392.29">11049 13420 0,'0'0'0,"0"-21"31,21 21-31,0 0 0,0 0 15,1 0-15,-1 0 0,21 0 16,-21 0-16,0-22 16,1 22-16,-1 0 0,21-21 0,-21 0 15,22 0 1,-43 0-16</inkml:trace>
  <inkml:trace contextRef="#ctx0" brushRef="#br1" timeOffset="145581.31">10499 13272 0,'-43'0'0,"86"0"0,-107 0 15,43 0-15,0 0 16,0 0-16,42 0 47,0 0-47,0 0 0,0 0 0,22 0 15,-1 0-15</inkml:trace>
  <inkml:trace contextRef="#ctx0" brushRef="#br1" timeOffset="147507.16">11874 13420 0,'22'0'0,"-44"0"0,65 0 15,-22 0-15,0 0 0,0 0 16,0 0-16,1 0 0,20-21 16,-21-1-16,0 22 0,22-21 15,-22 0-15,0 21 0,21-42 16,-21 21-16,1-1 16,-22 1-16,0 0 0,0 0 15,0 0-15,0 0 0,0-1 0,-22 22 16,1 0-1,0 0-15,-21 43 0,21-22 16,-1 21-16,1-21 0,0 22 16,0-1-16,0 22 0,0-22 15,21 0-15,0 22 0,-22 42 16,22-64-16,0 0 0,0 1 16,0-1-16,0-21 0,0 0 0,22 22 15,-1-22-15,-21 0 0,0 0 16,-21-42 15,21 0-31,-22 0 0,1-1 16,0-20-16,0 21 0,-21-43 15,20 43-15,22-21 0,-42 21 16,42 0-16,-21 21 0,21-22 16,-21 22-1,0 0-15,-1 43 0,22-22 16,0 42-16,0-41 0,0-1 15,22 0-15,-1 0 16,0 0-16,42 22 0,-20-43 16,-22 21-16,106-21 15,-85 0-15,43 0 16,-43 0-16,85-21 16,-106-1-16,22 1 0,-1 0 15,-21-21-15,43-64 16,-64 85-16,0-22 0,21-41 15,-21 63-15,0-22 16,0 22-16,0 0 0,-21 42 31,0 0-31,21 0 0,-22 22 16,-20 20-16,42-20 0,0-22 16,-21 42-16,21-20 15,0-22-15,0 21 0,0-21 0,21 0 16,21 43-16,1-64 15,-22 21-15,42-21 0,-41 0 16,-1 0-16,21 0 0,0 0 16,-20-21-16,41-21 15,-21 20-15,-20 1 0,62-42 16,-63 20-16,43-41 16,-43 41-16,0 1 0,-21 0 0,0-1 15,0 1-15,-21 21 16,0 21-16,-43 21 15,43 0-15,0 64 16,21-64-16,0 21 16,0 22-16,0-43 0,21 43 15,0-43-15,1 0 0,-22 21 16,0-21 0,21 1-16,-42-22 15,-1 0-15,1 0 16,0 0-16,0-22 15,0 1-15,0 0 0,-1 21 16,1 0-16,21 21 31,0 0-15,21 1-16,1-22 0,-1 21 16,0-21-16,21 0 0,-21 21 15,1-21-15,20 0 0,-21 0 0,21 0 16,-20 0-16,20 0 0,21-21 15,-20 0-15,-1 21 0,-21-22 16,22 1-16,-1-21 0,64-64 16,-64 64-16,0-22 15,-20 22-15,20-22 0,-21 1 16,21-43-16,-42 64 0,22-1 16,-22 1-16,0 21 0,0 0 15,0 0-15,-22 42 16,-20 21-16,21 0 0,0-20 15,0 20-15,-1 0 0,1 22 16,0 84-16,21-85 16,0-20-16,-21 20 0,21-20 15,0 62 1,0-83-16,0-1 0,0 0 16,0 0-16,21-21 15,0 0-15,0 0 0,-21-21 16,22 0-16,-1 21 0,21-64 15,-21 43-15,0 0 0,22-43 16,-22 43-16,42-42 16,-41 42-16,-22 42 31,0 0-31,0 0 0,0 0 16,0 0-16,0 1 0,0-1 15,0 21-15,21-21 0,0 0 0,-21 1 16,21-1-16,0 0 0,0-21 15,1 21-15,-1-21 0,0 21 0,0-21 16,21 0-16,1 0 16,-1 0-16,0 0 0,43 0 0,-21 0 15,-22 0-15,0-21 0,1 21 16,-22-21-16,21 0 0,22-43 16,-22 43-16,-21-21 0,43-22 15,-43 22-15,0-43 16,-21 43-16,0-22 15,-21 64-15,0 0 0,-22 0 16,22 0-16,0 22 0,-85 62 16,64-63-16,-1 22 0,1-1 15,21 0-15,-21 1 16,-22 20-16,64-42 0,0 22 16,0-22-16,0 0 0,0 0 0,21 43 15,0-43-15,22 21 16,-22-21-16,21 22 0,1-1 0,62 85 15,-83-85-15,-1 1 16,0-1-16,0 22 0,0-22 16,0 0-16,1 64 15,-22-64-15,0 1 0,0 41 16,0-41-16,-22-1 0,-41 43 16,42-43-16,-22-21 0,1 0 15,0-21-15,-1 0 0,1 0 0,0 0 16,-22 0-16,22 0 0,0-21 15,-1 0-15,1 0 0,0-21 0,-1-22 16,22 22-16,21-1 0,0 1 16,0-21-16,21-1 0,0-21 0,1 22 15,20-22-15,0 1 0</inkml:trace>
  <inkml:trace contextRef="#ctx0" brushRef="#br1" timeOffset="147695.04">14795 13208 0,'0'0'0,"-21"0"16,0 0-16,0 0 0,0 0 15,0 0 1,-1 0-16,22 21 0,-21 0 16,21 1-1</inkml:trace>
  <inkml:trace contextRef="#ctx0" brushRef="#br1" timeOffset="147868.26">13822 13399 0,'-21'0'0,"42"0"0,-64 0 0,22 0 15,21 21-15,21-21 16,1 0-16,-1 0 15,21 0-15,43 0 0,-22 0 16,-20 0-16,41 0 0,-20 0 16,-1 0-16,1 0 0,-1 0 0</inkml:trace>
  <inkml:trace contextRef="#ctx0" brushRef="#br1" timeOffset="148173.87">16129 13314 0,'-21'-21'16,"0"21"-16,-1 0 16,1 0-16,0 0 0,0 0 15,-21 21-15,20 0 0,-20 0 16,21 0-16,0 22 0,0-22 15,-1 21-15,22 1 0,-21-1 16,0 0-16,0 43 0,21-43 16,0 1-16,0-22 15,0 21-15,0-21 0,0 0 0,0 22 16,21-43-16,21 0 16,-20 0-16,-22-21 15,21 21-15</inkml:trace>
  <inkml:trace contextRef="#ctx0" brushRef="#br1" timeOffset="149483.76">15642 13610 0,'0'0'0,"-21"-21"16,0 0-16,0 21 0,-1-21 0,22-22 15,0 22 1,22 21-16,-1 0 0,21-21 0,64 0 16,-64 21-16,1-21 15,-1 21-15,0 0 0,22 0 16,63 0-16,-85 0 15,0 21-15,-20 0 0,-1 0 16,-21 64 0,-21-64-16,-1 0 0,1 22 0,0-22 0,0 0 15,-21 42 1,42-41-16,0-1 0,-22 0 16,22 0-16,22 0 15,-1-21-15,0 0 16,21 0-16,-21 0 0,22 0 0,20 0 15,-42 0-15,1-21 0,20 0 16,-21 0-16,0 0 0,22-22 16,-43 22-16,0-21 0,0-22 15,0 43-15,-64-42 16,43 63-16,-21-22 0,-1 1 16,22 21-16,-21 0 0,-1 0 15,22-21-15,0 21 0,0 0 16,63 0-1,-21 0-15,1 0 16,20 0-16,0 0 0,1 0 16,-1 0-16,21 0 0,-20 0 15,-1 0-15,0 0 0,64 0 16,-85 0-16,22 0 0,-1 0 16,-21 0-16,0 21 0,-42-21 31,0 0-31,0 0 15,0 0-15,-22-21 0,22 21 16,0-21-16,0 21 0,-21 0 16,42-21 15,21 21-15,0 0-1,0 0-15,0 0 16,0 0-16,1 0 0,-1 0 0,0-21 15,0 21-15,0 0 16,-21 21 15,-21 0-31,0 0 16,0 21-16,21-20 16,-21-1-16,21 21 0,-22-21 0,22 0 15,0 1-15,0 20 0,0 0 16,0-21-16,0 1 0,0-1 15,22-21-15,-1 21 0,0 0 16,0-21-16,0 0 0,22 0 16,-22 0-16,0 0 0,0-42 15,0 42-15,0-21 0,-21-1 16,0 1-16,0 0 0,0 0 16,0 0-16,0 0 0,0-22 0,0 22 15,-21 0-15,0 0 16,-21-22-16,21 43 15,-1 0-15,22-21 0,-21 21 0,0 0 16,0 0-16,0 0 0,0 0 16,42 0 31,0 0-47,0 0 0,0 0 15,0 0-15,22 0 0,-22 0 16,0 0-16,21 0 0,-20 0 0,20-21 15,-21 21-15,21-21 0,1 21 16,-22-21-16,21 0 0,64-22 16,-85 22-16,0-21 15,22 21-15,-22-1 0,0 1 0,21-42 16,-20 42-16,-22-1 16,-22 22-1,1 0-15,-21 22 16,21-1-16,0 21 0,-22-21 0,22 22 15,-64 62-15,85-83 16,-21 20-16,21 0 0,0 1 16,0-1-16,0 21 0,0-41 15,0 20-15,0-21 0,21 0 16,1 0-16,20 22 16,-21-22-16,0-21 0,43 0 15,-43 0-15,0 0 0,21 0 16,-20 0-16,-1-21 0,0 0 15,0-1-15,0 1 0,-21-21 16,0 21-16,21 0 16</inkml:trace>
  <inkml:trace contextRef="#ctx0" brushRef="#br1" timeOffset="149711.71">18182 13801 0,'0'0'0,"-21"0"0</inkml:trace>
  <inkml:trace contextRef="#ctx0" brushRef="#br1" timeOffset="-181224.96">1672 16404 0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3T15:17:09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2900 0,'0'21'16,"21"0"-1,0-21-15,0 21 0,0 1 0</inkml:trace>
  <inkml:trace contextRef="#ctx0" brushRef="#br0" timeOffset="1015.28">4889 1905 0,'0'0'0,"0"-21"0,0 0 16,0 0-16,0-1 0,0 1 15,0 0-15,0 0 16,0 0-16,0 42 62,-21 0-62,21 0 16,0 22-16,0-22 0,-21 0 0,21 64 16,0-64-16,0 21 15,0 0-15,-21 1 0,21-22 0,-21 64 16,0-22-16,21-21 16,0 64-16,0-42 0,0-1 15,0 1-15,0-1 16,0 22-16,0 42 0,0-64 0,0 1 15,0 21-15,0-1 0,0 1 16,0-22-16,0 22 0,0 0 16,0-1-16,21 65 15,-21-65-15,0 1 0,0 105 16,0-105-16,0 0 0,0 84 16,0-84-16,0 84 15,0-63-15,0-21 0,0-1 0,-21 1 16,-1 21-16,1-43 0,21 22 15,-21 0-15,0-1 0,-21 149 16,20-169-16,1 63 16,21-64-16,-21-21 0,0 85 15,21-84 1,0-22-16,0 0 16,0 0-16,0-42 31,0 0-31,0 0 15,0 0-15,-21-22 0,21 1 16,-21 21-16,21-22 0</inkml:trace>
  <inkml:trace contextRef="#ctx0" brushRef="#br0" timeOffset="2039.09">2413 720 0,'0'0'0,"21"-21"0,0 21 0,0-22 15,1 22-15,-1-21 0,-21-21 16,21 21-16,-21 0 16,-21-85 15,0 106-31,-22-21 0,22 21 0,-21 0 0,-1 0 15,-20 0-15,21 0 16,-22 0-16,22 21 0,-22 0 0,1 0 16,20 0-16,1 0 0,0 1 15,-43 41 1,85-42-16,0 0 0,0 22 16,21-22-16,22 0 15,-1 0-15,0-21 0,1 21 16,-1 1-16,0-1 0,64 21 15,-64-21-15,-20 0 0,20 1 16,-21-1-16,0 85 16,-42-85-16,-64 21 15,43-21-15,0 0 16,-22 1-16,1-22 0,20 21 16,-62-21-16,41 0 0,22 0 15,-1 0-15,1 0 0,21 0 16,-21-21-16,20-1 15,22 1-15,0 0 0,22 0 16,-1 0-16,0 0 0,21-1 16,1-20-16,-1 21 0,0 0 15,1-22-15</inkml:trace>
  <inkml:trace contextRef="#ctx0" brushRef="#br0" timeOffset="2299.16">2582 445 0,'0'0'0,"0"-22"0,0 44 47,0-1-47,-21 0 16,21 21-16,0 1 0,-21-1 16,21 0-16,-21 1 0,0-1 0,21 21 15,-22-20-15,22-1 16,-21 0-16,0 43 0,21-43 15,0 1-15,0-22 16,0 0-16,0 0 0,21-42 31,0 0-31,-21 0 16</inkml:trace>
  <inkml:trace contextRef="#ctx0" brushRef="#br0" timeOffset="2490.36">2222 910 0,'0'0'0,"-21"0"16,42 0 15,1 0-31,-1 0 16,0 0-16,21 0 0,1-21 0,-1 21 15,0 0-15,22-21 0,-22 0 16,22 21-16,-22-21 15,-21 21-15</inkml:trace>
  <inkml:trace contextRef="#ctx0" brushRef="#br0" timeOffset="3467.65">3090 868 0,'0'0'0,"0"-42"16,0 20-1,0 1-15,0 0 16,0 0-16,0 0 0,-21 21 16,0-21-16,0 21 15,0 0-15,-1 0 0,1 0 16,0 0-16,0 0 0,-21 21 16,20 0-16,1 0 0,0 21 15,-42 43-15,41-43 0,-20 43 16,21-64-1,21 22-15,0 20 0,0-42 16,0 22-16,21-22 16,0 0-16,22-21 0,-22 0 15,63-21 1,-41 21-16,-22-21 0,21-1 16,-21-20-16,64-43 15,-64 43-15,-21 21 0,21-21 16,1-1-16,-22 22 0,21-64 15,-21 64-15,0 0 16,0 42 0,-21 0-1,-1 1-15,22-1 0,-21 21 0,21-21 16,0 22-16,-21-22 16,21 21-16,0-21 0,0 0 0,0 1 15,0-1-15,0 0 0,42 21 16,-20-42-1,-1 0-15,21 0 0,-21 0 0,0 0 16,64-21 0,-64 0-16,22 0 0,20-22 15,-42 1-15,43 0 16,-43-1-16,-21 22 0,0 0 0,0 0 16,0 0-16,-21 21 15,21 21 1,-21 0-16,-1 0 15,22 0-15,0 22 0,0-22 16,0 0-16,0 0 16,0 0-16,22 1 0,-1-1 0,0 0 15,0-21-15,0 0 16,0 0-16,1 0 0,20 0 16,0 0-16,-21 0 0,22 0 15,20-42-15,-42 20 16,43-41-16,-43 42 15,0-22-15,22-41 0,-22 41 16,0-62-16,0 62 16,-21 1-16,0 21 0,0-22 0,0 22 15,0 0-15,0 0 16,0 42 0,0 0-16,0 0 15,-21 1-15,21 20 0,-21-21 16,21 21-16,-21 1 0,21 41 15,0-41-15,-22-1 0,22 0 16,-21-20-16,21 105 16,0-106-16,0 0 15,0 0-15,21-21 16,1 0 0,-1-21-1,-21 0-15,21 0 0,-21-1 0</inkml:trace>
  <inkml:trace contextRef="#ctx0" brushRef="#br0" timeOffset="3683.33">3810 741 0,'0'0'0,"0"21"15,21 0 1,0-21-1,0 0-15,1 0 0,-1 0 0,42 0 16,-42-21-16,43 0 16,-43 21-16,0 0 0,22-21 15,-43 0-15,21-1 16</inkml:trace>
  <inkml:trace contextRef="#ctx0" brushRef="#br0" timeOffset="5397.4">4614 593 0,'0'0'0,"21"-21"0,-21-1 0,0 1 15,0 0-15,0 0 16,0 42 15,-21 0-31,21 0 0,0 22 16,0-1-16,-21 0 0,-21 64 16,42-42-16,-21-22 0,-1 22 15,1-22-15,21 0 0,-42 43 16,21-43-16,21-21 0,0 1 15,-21-1-15,21 0 0,-22-21 16,22-21 0,0 0-16,0-1 15,0 1-15,0 0 0,0-21 16,0 21-16,0-22 0,-21 22 16,21-21-16,0 21 0,0-1 15,0 44 1,21-22-1,-21 42-15,22-21 0,-1 0 16,-21 0-16,21 22 0,0-22 0,-21 0 16,21 0-16,0 0 0,1 1 15,-1-1-15,21-21 16,0 0-16,-20 0 0,20 0 16,0 0-16,1 0 0,20-21 15,-42-1-15,64-62 16,-64 63-16,0-22 0,0-20 15,-21 20-15,0-20 16,0 42-16,0 0 0,0-22 16,0 64-1,0 1 1,0 20-16,0-21 0,0 21 0,0-20 16,0 20-16,0-21 0,0 21 15,0 1-15,0-22 0,22 21 16,-1-42-16,0 0 15,42 0-15,-41 0 16,41 0-16,-42 0 16,22-21-16,-22 0 0,21 0 0,-21-22 15,64-41 1,-64 41-16,-21 1 0,21 21 16,-21-21-16,21-22 15,-21 43-15,-21 42 31,21 0-31,-21 22 0,21-22 16,-21 0-16,21 21 0,0-21 16,0 22-16,0-22 0,0 0 0,0 0 15,0 0-15,0 1 0,0-1 16,0-42 15,0-1-15,0 1-16,21 0 0,-21 0 15,21-21-15,0 20 0,-21-20 0,22 21 16,-1 0-16,-21-22 0,21 22 16,0 0-16,0 0 0,0 21 15,1 0 1,-22 21-16,21 0 0,-21 0 16,0 1-16,21 20 15,-21-21-15,0 0 0,0 22 16,21-22-16,0 0 0,0 21 15,1-42-15,-1 0 0,42 0 16,-42 0-16,1 0 16,20 0-16,0-21 0,-21 21 0,43-42 15,-22-1-15,-21 22 16,43-42-16,-43 42 0,0-22 16,0 22-16,-21-21 0,0-43 15,0 64 1,-21 21-1,0 21-15,0 0 16,21 0-16,0 22 0,-21-22 16,21 85-1,0-64-15,0-21 0,0 22 0,0-22 16,21 21 0,0-21-16,0-21 0,0 0 15,22 0-15,-1 0 16,-21-21-16,0 21 0,1-21 15,-1 0-15,0 0 0,21-22 16,-42 1-16,0 21 0,0-22 0</inkml:trace>
  <inkml:trace contextRef="#ctx0" brushRef="#br0" timeOffset="5575.33">5715 318 0,'0'0'0,"-42"0"0,-1 21 16,22-21-16,-21 0 0,21 21 16,21 0-1,0 0-15,21-21 16,0 21-16,0 1 16</inkml:trace>
  <inkml:trace contextRef="#ctx0" brushRef="#br0" timeOffset="6263.8">3789 2604 0,'0'0'0,"0"-22"0,21 1 16,-21 0-16,0 0 15,0 0-15,0 0 0,0-1 16,-21 22-1,0 0-15,-22 22 0,22-1 16,0 0-16,0 0 0,0 0 16,-1 22-16,1 20 0,21-21 15,0 1-15,0-22 0,0 0 16,0 21-16,0-20 0,0-1 16,21-21-16,1 21 0,20-21 15,-21 0-15,21 0 0,1 0 0,20-21 16,-20 0-16,-1 21 0,-21-43 15,21 22-15,-20 0 0,20-43 16,-42 22-16,0 21 0,0-21 16,0-1-16,0 22 0,-42-42 15,20 41-15,-20 1 0,21 21 16,0 0-16,-22 0 0,1 0 16,0 21-16,21 1 0,21 41 15,-22-42-15,22 0 16,0 1-16,0 20 0,22-21 15,-1 21-15,0-20 16,0-22-16,43 21 0</inkml:trace>
  <inkml:trace contextRef="#ctx0" brushRef="#br0" timeOffset="6466.67">4043 2752 0,'21'0'31,"0"0"-31,0 0 16,22-21-16,-22 21 0,42 0 0,-20-22 16,20 22-16,149-42 15,-149 42-15,22 0 0,-22 0 16,1 0-16,-1 0 16,-20 0-16,-1 0 0,-21 0 0,-21 21 15</inkml:trace>
  <inkml:trace contextRef="#ctx0" brushRef="#br0" timeOffset="6911.69">3789 3514 0,'0'0'0,"-43"21"0,22-21 0,-21 21 16,-22 21-16,43 1 0,0-1 16,21 0-16,0-20 15,0 41-15,0-42 0,85 22 16,-43-43-1,43 0-15,-43 0 16,85-22-16,-85 22 0,1-21 16,-22 0-16,21 0 15,-21 21-15,22-85 16,-43 64-16,0-21 16,0 21-16,-85-22 15,43 43-15,21 0 0,-22 0 16,1 0-16,-43 21 15,64-21-15,0 22 0,21-1 16,0 0-16,0 0 16</inkml:trace>
  <inkml:trace contextRef="#ctx0" brushRef="#br0" timeOffset="7099.22">3958 3725 0,'0'0'0,"21"0"0,0 0 0,1 0 15,-1 0-15,0 0 0,0 0 16,21 0-16,64 0 0,-42 0 16,-1 0-16,107-21 0,-65 0 15,65 0-15,-86 21 16,1 0-16,42 0 0,-85-21 16,-20 21-16,20 0 0,-63 0 31</inkml:trace>
  <inkml:trace contextRef="#ctx0" brushRef="#br0" timeOffset="7507.18">3895 4678 0,'-22'0'0,"44"0"0,-65 21 0,22-21 0,0 21 16,0 0-16,0 1 0,-1-1 0,1 0 16,21 0-16,0 43 15,0-43-15,21 0 0,1 0 16,-1-21-16,0 0 0,21 0 15,-21 0-15,22 0 0,-1-21 0,-21 0 16,22 0-16,-1-1 0,-21-20 0,0 21 16,0 0-16,-21 0 0,0-22 15,0 22-15,0 0 0,-21 0 16,0 0-16,0 21 16,0 0-16,0 0 0,-43 0 15,43 0-15,21 21 16,-21-21-16,21 21 15,0 0 1</inkml:trace>
  <inkml:trace contextRef="#ctx0" brushRef="#br0" timeOffset="7702.74">3873 4805 0,'0'0'0,"0"21"16,22-21-1,20 0-15,-21 0 0,21 0 16,1-21-16,20 0 0,1 0 15,20 21-15,170-64 16,-148 43-16,0 21 0,63-42 16,-84 42-16,42-22 15,-85 22-15,1 0 0,-22 0 16,0 0-16,0-21 0,-42 21 16</inkml:trace>
  <inkml:trace contextRef="#ctx0" brushRef="#br0" timeOffset="8615.04">18796 1969 0,'0'-22'0,"0"44"0,0-86 0,-21 43 15,21 0-15,-21-22 0,21 22 16,0 0-16,0 0 0,0 0 15,0 42 1,0 0 0,0 0-16,0 22 0,21-1 0,-21 64 15,0-22-15,0 1 0,0 0 16,0 21-16,0-1 0,0 128 16,0-106-16,0 21 0,0-21 15,0 0-15,0 0 16,0 127-16,0-127 0,0 22 15,21 105-15,-21-149 16,0 255-16,0-254 16,0 0-16,0 0 0,0-22 0,0 1 15,-21 127 1,0-149-16,-1 22 0,1-64 16,21 21-16,-21-20 15,0-22-15,21-22 0,0 1 16,0 0-16,0-21 0,0-22 15</inkml:trace>
  <inkml:trace contextRef="#ctx0" brushRef="#br0" timeOffset="10170.74">16150 614 0,'106'0'15,"-85"0"1,0 0-16,22-21 0,-22 21 16,21-21-16,0-1 0,-20 1 15,-1 21-15,-21-21 16,0 0-16,0 0 16,-21 21-16,-1 0 0,-20 0 15,0 0-15,-1 0 0,-62 0 16,62 21-16,1 0 0,0 0 15,-1 0-15,22 1 0,-42 62 16,63-41-16,0-22 0,0 0 16,0 0-16,21 0 0,21 22 15,-21-22-15,22-21 0,-1 0 16,-21 21-16,21-21 0,64 0 16,-85 0-16,22 0 0,-1 0 15,-21 0-15,0 0 0,1 0 16,-44 0-1,1 21-15,-21-21 0,0 21 16,-1 0-16,-20 1 0,20-1 16,-20 0-16,21 0 0,-1 21 0,1-20 15,0 20 1,20 0-16,1-21 0,21 1 16,0-1-16,0 0 0,0 0 15,21 0-15,1-21 0,-1 0 0,0 0 16,21 0-16,1 0 0,41 0 15,-20-21-15,-22 0 0,22 0 16,-1 0-16,1-1 0,-1 1 0,43-42 16,-64 42-16,1-1 15,-1-20-15,-21 21 0,0 0 16,0-22-16,-42 65 31,0-1-31,0 0 16,0 0-16,21 0 0,-21 0 0,-1 1 15,1-1-15,0 0 0,21 0 16,-21 21-16,42-42 47,0-21-47,0 0 16,1 0-16,-1 0 0,0 0 15,0-1-15,21 1 0,-42 0 16,22 0-16,-1 21 0,0-21 15,-21 42 1,0 0-16,0 0 16,0 0-16,0 1 15,0 20-15,21-21 0,-21 0 0,21 0 16,0 1-16,-21-1 16,22-21-16,-1 21 0,21-21 0,-21 21 15,22-21-15,-1 0 0,0 0 16,1 0-16,-1 0 0,21 0 0,-20-21 15,-1 0-15,0 21 0,1-21 16,20-22-16,-42 1 16,1 21-16,-1-64 15,-21 64-15,0-43 0,0 43 16,-21 0-16,-22 0 16,22 21-16,-85 21 15,85 0-15,-21 0 0,-1 1 16,22 20-16,-63 64 15,62-64-15,22-21 0,0 0 16,0 22-16,0 20 16,22-42-16,-1-21 15,21 0-15,43 0 16,-64 0-16,21-21 0,1 21 16,-1-21-16,-21 0 15,64-43-15,-64 22 0,0 0 16,21-1-16,-20-20 0,-1 21 15,21-85-15,-21 63 16,-21 1-16,0 20 0,0 1 0,21 0 16,-21-43-1,-21 106 1,21 21-16,-21-20 0,0 20 16,0 0-16,21 22 15,0-1-15,-21-20 0,-1 84 16,22-85-16,0 64 15,0-64-15,0 0 0,0 1 0,0-1 16,0-21-16,22 0 16,-1-21-16,0 0 0,21 0 15,-21 0-15,22 0 0</inkml:trace>
  <inkml:trace contextRef="#ctx0" brushRef="#br0" timeOffset="11315.52">18521 677 0,'0'0'0,"21"-21"0,-21-21 16,0 21-16,0 0 16,-21 42-1,0 0-15,-1 21 16,1 1-16,0-1 0,-21 64 16,21-43-16,-1 1 0,1-22 15,21 22-15,-21-22 0,-21 43 16,21-43-16,-1 0 15,22-21-15,0 1 0,0-1 16,0-42 0,0-1-1,0 1-15,0 0 0,0 0 0,22 0 16,-1-22-16,0 22 16,0-42-16,0 42 0,-21-22 15,0 64 1,0 1-16,0-1 15,0 0-15,0 21 0,0-21 16,0 1-16,0-1 0,0 0 0,0 0 16,43 0-16,-22 0 15,0-21-15,0 0 0,0 0 16,0 0-16,22 0 16,-22 0-16,0 0 0,21-21 0,-20 0 15,20 0-15,-21 0 0,43-22 16,-43 1-16,0 0 0,21-22 15,-21 43-15,-21 0 16,0 0-16,0 0 0,0 42 16,0 0-1,0 0-15,0 0 0,-21 0 0,0 43 16,21-43-16,0 0 16,-21 0-16,21 1 0,0 41 15,21-63 1,0 0-1,0 0-15,1 0 0,-1 0 16,0-21-16,0 21 0,0-21 16,64-43-16,-64 22 15,0 21-15,0 0 0,1-22 16,-1 22-16,0 0 16,-21 42-1,0 0-15,-21 0 16,21 1-16,-21-1 0,-1 0 15,1 0-15,21 0 0,0 0 16,-21-21-16,21 22 16,0-44 15,0 1-31,21 0 16,0 21-16,-21-21 0,22 0 0,-1-22 15,0 22-15,0 0 0,0 0 16,0 0-16,1 21 15,-22 21 1,0 0-16,0 0 16,0 0-16,0 1 0,0-1 15,0 0-15,0 0 16,0 0 0,21-21-16,0 0 15,0 0-15,0 0 16,0 0-16,1 0 0,41-42 15,-42 21-15,22-22 16,-22 1-16,0 21 0,21-43 16,-42 43-16,0 0 15,-21 42 1,0 0-16,0 1 0,-64 62 16,64-63-16,0 22 15,0-22-15,-1 21 0,1 22 16,21-43-1,0 0-15,0 0 16,21-21 15,1-21-31,-22 0 16,21 21-16,-21-21 0,21-22 16</inkml:trace>
  <inkml:trace contextRef="#ctx0" brushRef="#br0" timeOffset="11484.8">19177 593 0,'0'0'0,"-21"0"0,0 0 15,-1 0-15,1 0 0,0 0 0,0 0 16,21 21-16,0 0 16,-21-21-16,0 21 0,-1 0 15,1 1 1,0-1-16,-21-21 0,-1 21 0</inkml:trace>
  <inkml:trace contextRef="#ctx0" brushRef="#br0" timeOffset="12922.79">4741 2752 0,'0'-21'0,"-21"21"16,21-22-1,-21 22-15,0 0 16,21-21-1,0 0 32,21 21-31,0 0-16,0 0 16,0 0-16,1 0 0,-1 0 15,42 0-15,-42 0 0,85 0 16,-63 0-1,-1 21-15,0-21 0,1 21 0,-1-21 16,85 22-16,-85-22 16,64 21-16,-64-21 15,22 0-15,63 21 16,-42-21-16,63 21 0,-64 0 16,1-21-16,106 0 15,-64 0-15,0 0 0,21 0 16,0 0-16,0 0 0,0 0 0,43 0 15,-22 0-15,424 0 16,-382 0-16,1 0 0,233 0 16,-191-21-16,232 21 15,-232-21-15,0 21 0,276 0 16,-255-21-16,254 21 16,-254 0-16,0 0 0,0 0 15,1 0-15,-1 0 0,0 0 0,254 0 16,-275 0-16,0 21 15,0-21-15,0 0 0,-21 0 16,211 21-16,-253-21 16,21 21-16,126 0 0,-190-21 15,-21 22-15,85-22 0,-127 0 16,-43 21-16,0-21 0,1 0 16,-22 0-16,0 0 0,0 0 15,-21-21 32,-21 21-47,0-22 16,21 1-1</inkml:trace>
  <inkml:trace contextRef="#ctx0" brushRef="#br0" timeOffset="13353.12">16806 2477 0,'0'0'0,"-21"0"15,21 21 1,0 0-1,0 0-15,0 0 0,21 0 16,-21 1-16,21-1 0,64 42 16,-43-42-16,-20 1 15,20-22-15,0 21 0,1 0 0,20-21 16,-21 21-16,1-21 0,-22 0 16,21 0-16,22 0 15,-85-21 16,-22 21-15,22 0-16,0 0 16,-21 21-16,-1-21 0,22 21 0,-21 0 15,-1 1-15,22-1 0,-21 0 16,0 21-16,-85 43 16,84-64-16,1 0 0,0 0 15,20 1-15,-20-1 0,21 0 16,0 0-16,0 0 0</inkml:trace>
  <inkml:trace contextRef="#ctx0" brushRef="#br0" timeOffset="15747.37">2180 8488 0,'0'0'0,"-21"-21"0,0 21 0,21-21 0,0-1 16,-21 1-16,-1 0 0,22 0 15,0 0-15,-21 0 0,21-1 16,-21 22-16,0 0 15,0 22 1,0 20-16,21-21 0,0 43 16,0-22-16,-22 21 0,22 22 0,0 21 15,0-21-15,0 42 16,0-22-16,0 22 0,0 127 0,0-127 16,0 22-16,0-1 15,0 0-15,0 21 0,-42 170 16,42-149-16,0-20 0,-21-1 15,0 22-15,21-22 0,-21 0 0,21 149 16,-22-170-16,1 0 0,21-21 16,-21 0-16,21 233 15,0-275-15,-21 20 0,21 44 16,0-86-16,0 22 16,0-64-16,0 0 0,0-42 15,0 0-15,0-85 16,21 42-16,-21-20 15,21-128-15</inkml:trace>
  <inkml:trace contextRef="#ctx0" brushRef="#br0" timeOffset="16631.24">1884 8509 0,'-43'-106'15,"86"212"-15,-86-233 0,43 85 16,0 21-16,0-1 16,43 1-16,-22 0 15,42 21-15,-20-21 0,20 21 16,85-21-16,-42 21 15,106-21-15,-106-1 0,21 22 16,296-42-16,-275 21 16,191 21-16,-149-21 15,-20 21-15,232 0 16,-212 0-16,1 0 0,-1 0 16,1 0-16,21 0 0,147 0 15,-168 0-15,148 0 16,-191 0-16,21 0 0,-42 21 0,21-21 15,-42 21-15,0 0 0,63 0 16,-105 1-16,63 41 16,-106-42-16,0 22 0,-21 20 15,0-21-15,0 22 16,0-22-16,0-21 0,0 64 16,0-43-16,0 128 15,0-107-15,0 1 0,0 63 16,0-64-16,0 22 15,21 84-15,-21-84 16,0 21-16,0 84 0,0-84 16,0 0-16,0 0 0,0 21 15,0-21-15,0 126 0,0-126 16,0 0-16,0 127 0,0-106 16,0 190-1,0-211-15,0 0 0,0 106 16,0-106-16,0 148 15,0-170-15,0-20 0,0 84 16,0-85-16,-42 43 16,42-63-16,-21-1 0,-22 43 15,1-64-15,0 0 0,-1 21 0,1-21 16,0 1-16,-22-22 0,-84 42 16,85-21-16,-22-21 15,-106 42-15,86-42 0,-276 64 16,232-64-16,1 21 15,-21 21-15,0-20 0,-22-1 16,-21 0-16,-211 64 0,211-43 16,-444 85-16,466-85 15,-22 1-15,43-1 0,-1 0 16,1-21-16,21 1 0,0-1 0,21 0 16,21-21-16,-85 0 15,107-21-15,-1 0 0,22-22 16,-1 22-16,22-42 0,-43-43 15,64 42-15,0 1 0,21-22 16,0-21-16</inkml:trace>
  <inkml:trace contextRef="#ctx0" brushRef="#br0" timeOffset="17097">3260 8700 0,'-22'0'0,"44"0"0,-65 21 0,22-21 16,0 0-16,0 0 0,21 21 16,-21-21-16,21 21 15,42-21 1,0 0-16,22 0 0,20 0 16,43 0-16,-21 0 0,42 0 15,170 0-15,-149 0 0,1 0 16,20 0-16,-21 0 0,1 0 15,168 0-15,-168 0 0,-1 0 16,106 0-16,-169 0 16,0 0-16,42 0 0,-84 21 15,-22-21-15,-21 0 0,0 21 16,-21 1-16,-21-22 0,0 0 16,-21 21-16,-64-21 15,21 21-15,-21 0 0,0-21 16</inkml:trace>
  <inkml:trace contextRef="#ctx0" brushRef="#br0" timeOffset="17397.3">2921 9631 0,'0'0'16,"63"42"-1,1-42-15,21 0 0,-1 0 16,43 0-16,0 0 0,0 0 15,191-21-15,-149 21 0,0 0 16,191 0-16,-169-21 16,-22 21-16,-21 0 0,22 0 15,-22 0-15,0 0 0,0 0 0,-21 0 16,-21 0-16,-21 0 0,-1 0 16,-20 0-16,20 0 15,-62 0-15,-22 21 0,-22 0 0,-20-21 16,0 0-16,-85 21 15,42-21-15,0 22 0,-126-1 16,105-21-16,-21 21 0</inkml:trace>
  <inkml:trace contextRef="#ctx0" brushRef="#br0" timeOffset="17631.77">3450 10266 0,'0'0'0,"-85"63"0,22-20 0,21-1 0,-1 0 16,22 22-16,42-43 0,43 0 15,-1 0-15,1-21 0,42 0 16,126 22-16,-105-22 0,0 0 16,22 0-16,-22 0 0,21 0 0,0 0 15,0 0-15,0 0 0,-21 0 16,-21 0-16,127 0 16,-148 0-16,147 0 15,-189 0-15,-1 0 0,-21 0 16,-21 21-16,-63-21 15,-1 0-15,1 0 0,-107 21 16,43-21-16</inkml:trace>
  <inkml:trace contextRef="#ctx0" brushRef="#br0" timeOffset="17897.34">3069 11282 0,'-85'63'0,"-63"128"31,169-170-31,43-21 0,-1 0 15,1 21-15,42-21 0,0 0 16,169 0-16,-148 0 0,21 0 16,169 0-16,-168-21 15,-1 21-15,0 0 0,0 0 0,0-21 16,-21 21-16,85 0 16,-127 0-16,-22 0 0,64 0 15,-106 0-15,0 0 0,-42 0 16,0 0-1,-42 0-15,-1 0 0,-84 21 16,42 0-16,-127 0 0</inkml:trace>
  <inkml:trace contextRef="#ctx0" brushRef="#br0" timeOffset="18163.2">3027 12107 0,'0'0'0,"-85"43"0,43-1 0,-1 0 0,22-20 16,21-1-16,0 0 0,21 0 15,85 21-15,-42-42 0,190 0 16,-127 0 0,0 0-16,0 0 0,0 0 0,21 0 15,254-21-15,-275 21 16,0-21-16,106 21 16,-148 0-16,63 0 15,-85 0-15,-20 0 0,-1 0 16,-63 0-1,0 21-15,-43 0 0,22-21 16,-43 22-16,0-22 0,-253 42 16,211-21-16,0 0 0,0 0 15</inkml:trace>
  <inkml:trace contextRef="#ctx0" brushRef="#br0" timeOffset="18270.8">4022 12531 0,'-106'21'0,"-127"64"16,127-43-16,551-190 0,-996 317 0,403-84 16,85-64-16,-1 21 0,22-21 15,-22 22-15,64-22 16,21-21-16,1 0 0,20 0 15,0 0-15,22-21 0,20 0 0,170-85 16,-169 63 0</inkml:trace>
  <inkml:trace contextRef="#ctx0" brushRef="#br0" timeOffset="20905.8">2561 10308 0,'0'0'0,"-21"0"15,0 0-15,-43 0 16,22 0-16,21 0 0,-64 0 15,64 0-15,-43 0 16,22 0-16,21 0 0,-43 0 16,43 0-16,0 0 0,42 0 31,0 0-31,22 0 0,20 0 0,107 0 16,-43 0-16,-22 0 15,44 0-15,-1 0 0,0 0 0,0 0 16,191 0-16,-191 0 0,21 0 15,-21 0-15,1 0 0,-22 0 16,127 0-16,-149 0 16,1 0-16,42 0 0,-84 0 15,-22 0-15,1 0 0,-22 0 16,0 0-16,0 0 0,0 0 16,-21-21 15,-21 21-31,0 0 0,21-21 0,-21 21 15,0-21-15,-1 21 0,22-21 0,-21 21 16,0-22-16,21 1 16,0 0-16</inkml:trace>
  <inkml:trace contextRef="#ctx0" brushRef="#br0" timeOffset="21738.32">1630 7662 0,'0'0'16,"-21"-21"-16,-1 21 0,1 0 15,0 0-15,0 0 0,0 0 0,0 0 16,-1 0 0,44 0 15,-1 0-31,21 21 0,0-21 16,22 0-16,21 0 0,-1 22 15,1-22-15,317 0 16,-254 21-16,149-21 15,-170 0-15,21 0 0,0 21 0,106-21 16,-148 0-16,0 0 16,-22 0-16,1 0 0,21 0 15,-64 0-15,-21 0 0,0 0 0,-42 0 32,0 0-32,0-21 0,0 21 15,-22 0-15,22 0 0,-21 0 16,-43 0-16,43 0 0,21 0 15</inkml:trace>
  <inkml:trace contextRef="#ctx0" brushRef="#br0" timeOffset="23712.32">11726 8213 0,'0'0'0,"21"0"0,1 0 15,-1 0-15,0 0 16,0-21-16,0-1 0,0 1 15,-21-21-15,22 21 0,-22 0 16,0-1-16,0 1 0,0-21 16,-22 0-16,1-1 0,0 22 15,-42-21-15,41 21 16,1-1-16,-42 22 0,42 0 16,-1 0-16,-20 0 0,21 0 15,-21 43 1,20-22-16,22 0 0,-21 64 15,21-64-15,0 85 16,0-85-16,0 21 0,0-21 16,0 1-16,0-1 0,64 0 15,-43 0-15,21-21 16,1 0-16,41-42 16,-63 21-16,1-1 0,20 1 15,-21 0-15,43-106 16,-64 106-16,0 0 15,0 0-15,0-1 0,0 1 16,-22 21 0,1 0-16,0 21 15,0 1-15,21-1 0,-21 0 16,21 21-16,-21 22 0,21-43 16,0 21-16,0 22 15,21-43-15,0 0 0,21 21 16,1-20-16,-22-22 0,21 21 15,0-21-15,1 0 0,63 0 16,-64 0-16,85-43 16,-85 22-16,43-63 15,-64 41-15,-21 1 0,0 0 16,0-1-16,0-168 16,0 168-16,-21-20 15,-21 20-15,20 1 0,-105-106 16,64 106-16,-1 20 15,-84 1-15,64 21 16,-65 21-16,65 1 0,20-1 16,-84 63-16,85-41 0,-1-1 15,-42 85-15,64-63 16,0-1-16,-22 85 0,43-63 16,21-22-16,0 22 15,0-21-15,0-1 0,21 43 16,0-43-16,0-20 0,85 84 15,-63-85-15,20-21 16,-21 0-16,22 1 0,105-1 16,-105-21-16,147 0 15,-126-21-15,63-22 16,-63 1-16,-22 21 0,86-64 16,-107 43-16,21-1 0,1 1 15</inkml:trace>
  <inkml:trace contextRef="#ctx0" brushRef="#br0" timeOffset="23947.69">12954 7578 0,'0'0'0,"-42"0"0,-1 0 0,22 0 16,-21 0-16,21 0 0,42 0 31,0 0-31,0 0 0,21 0 15,1 0-15,84 0 16,-64 0-16,1 0 0,63-21 16,-64 21-16,107 0 15,-128-22-15,21 22 16,-41 0-16</inkml:trace>
  <inkml:trace contextRef="#ctx0" brushRef="#br0" timeOffset="24212.46">13377 7620 0,'0'0'0,"-21"0"0,0 0 15,21 21 1,-21-21-16,21 21 0,-21 1 0,-1-1 16,22 0-16,0 21 0,-21 1 15,0-1-15,0 0 0,21 22 16,0-22-16,-21 22 0,0 63 15,-1-85-15,22 21 0,0 22 16,0-43-16,-21 1 0,21-22 16,0 21-16,0-21 0,0 1 0,0-1 15,0 0-15,21-21 16,1 0-16,-1 0 0,21 0 16,-21-21-16,22 0 0,20-22 15</inkml:trace>
  <inkml:trace contextRef="#ctx0" brushRef="#br0" timeOffset="24846.15">13589 8213 0,'21'0'47,"0"0"-47,0 0 0,1 0 16,-1-21-16,0 21 0,0-22 15,0 1-15,0 0 0,1 0 16,-22 0-16,0-22 16,0 22-16,0 0 0,0 0 15,-22 21 1,1 0-16,0 21 16,-21 0-16,21 22 0,-1-22 15,-20 42-15,21-20 0,21-1 16,-21-21-16,21 21 0,-21 1 15,21-1-15,0-21 16,0 22-16,0-1 0,21-42 16,21 42-16,-21-42 0,22 0 15,20 21-15,-42-21 0,22 0 16,20 0-16,-21 0 16,1-21-16,41-21 0,-41 21 15,-1 0-15,22-22 16,-43 1-16,0 0 0,0 20 15,-21-20-15,0 0 0,0 21 0,0-1 16,0 1-16,0 0 0,-21 21 16,0 0-16,0 0 0,-22 21 15,22-21-15,0 64 16,21-22-16,0 0 16,21-20-16,43 62 15,-64-63-15,21 1 16,0-1-16,-21 0 0,0 42 15,0-41-15,-21-1 16,-22-21 0,1 0-16,21 0 15,0 0-15,-22 0 0,43-21 16,0-1 0,22 1-16,-1 0 0,0-21 15,64-43-15</inkml:trace>
  <inkml:trace contextRef="#ctx0" brushRef="#br0" timeOffset="25143.83">14965 7557 0,'0'0'16,"0"-22"-16,-21 22 0,-1 0 16,1 0-16,0 22 15,0-1-15,0 0 0,21 0 16,0 21-16,-21 1 0,-1-1 0,22 0 15,-21 22-15,21-1 0,-21 1 16,0 42-16,0-43 0,21 1 16,0-1-16,-21-20 0,21-1 15,-22 43-15,22-43 16,0-21-16,0 64 0,0-64 16,0 0-16,22-21 15,-1 0-15,0 0 16,0 0-16,0 0 0,-21-21 15,21 0-15,1 0 16,-1-1-16,0 1 0,21-42 16</inkml:trace>
  <inkml:trace contextRef="#ctx0" brushRef="#br0" timeOffset="25434.25">14520 8022 0,'0'0'0,"-42"-21"0,21 21 0,0-21 0,21 0 16,21 21 0,21 0-16,-21 0 0,22-21 15,-1 21-15,0 0 16,22 0-16,-22 0 0,0 0 0,1 0 16,20 0-16,64-22 15,-84 22-15,-22 0 16,21 0-16,-21 0 0,22 0 15,-22 0-15,-21-21 32,-21 21-1,-1 0-31,1 0 0,-21 0 0</inkml:trace>
  <inkml:trace contextRef="#ctx0" brushRef="#br0" timeOffset="26345.67">8742 8340 0,'-21'0'0,"42"0"0,-64 0 15,22 0-15,0 0 0,0 0 0,0 0 16,0 0-16,-1 0 0,-41 0 15,42 0-15,0 0 16,-1 0-16,1 0 16,-21 0-16,21 0 0,0 0 15,-1 0 1,44 0 15,20 0-31,-21 0 0,21 0 16,1 0-16,20-21 0,1 21 15,-1-22-15,22 22 0,105-21 16,-84 21-16,-21 0 0,0-21 16,-1 21-16,1 0 0,63-21 15,-84 21-15,-1 0 0,43-21 16,-43 0-16,-20 21 0,41 0 16,-62 0-16,20 0 15,-21 0-15,0 0 0,0 0 0,1 0 16,-22-22-1,-22 22 17,1 0-32,0 0 15,0 0-15,0 0 0,0 0 16,-22 0-16,1 0 0,21 0 0,-22 0 16,-20 0-16,21 22 15,-1-22-15,-20 0 0</inkml:trace>
  <inkml:trace contextRef="#ctx0" brushRef="#br0" timeOffset="26779.61">8361 8551 0,'-21'0'0,"42"0"0,-64 22 15,22-22-15,0 0 0,0 0 16,0 0-16,0 0 0,42 0 62,0 0-62,21 0 0,1-22 16,20 22-16,64 0 0,-42-21 16,21 21-16,-1-21 0,1 21 15,0 0-15,85-21 16,-86 21-16,-20 0 0,84-21 15,-84 21-15,-21-21 0,-1 21 16,1 0-16,-22 0 0,64-22 16,-85 22-16,21 0 0,1-21 15,-22 21-15,-21-21 16,-21 21 46,21-21-62,-22 21 0,1 0 16,21-21-16,-21 21 0,21-21 16,0-1-16</inkml:trace>
  <inkml:trace contextRef="#ctx0" brushRef="#br0" timeOffset="27344.6">9758 7684 0,'0'0'0,"0"-22"0,-21 22 0,21-21 0,-22 21 15,1 0-15,21-21 16,-21 21-16,0 0 16,21 21-1,0 0 1,0 1-16,0-1 0,21 0 15,0 0-15,0 0 0,22 0 0,-22 1 16,42 20-16,-20-21 0,20 21 16,1 1-16,-1-22 0,1 21 0,-1-21 15,64 43-15,-84-43 16,20 21-16,22-20 0,-43-1 16,-21 0-16,43-21 15,-43 21-15,0 0 16,-42-21 15,0 0-15,0 0-16,-1 0 0,1 21 0,-42 1 15,42-1-15,-22 21 0,1-21 16,0 0-16,-128 85 16,107-63-16,-1 20 0,-63 43 15,64-64-15,-64 64 16,63-42-16,22-22 15,-43 21-15,64-20 0,0-1 0,-21 0 16,20-20 0,22-1-16,-21 0 0,42-21 47,1 0-47,-1-21 0,0 21 15,0-21-15,0-1 0,43-20 0</inkml:trace>
  <inkml:trace contextRef="#ctx0" brushRef="#br0" timeOffset="27996.28">11409 9186 0,'0'0'0,"-21"0"0,-1 0 0,-41 0 16,42 0-16,0 0 15,-1 0-15,-20 0 16,21 0-16,0 0 0,0 0 0,-1 0 16,44 0-1,20 0-15,0 0 16,1 0-16,41-21 0,-20 21 0,20-21 16,22 21-16,148-42 0,-106 42 15,360-21 1,-317 21-16,-1-22 0,1 22 15,-22 0-15,297 0 16,-318-21-16,-21 21 0,64 0 16,-86 0-16,22-21 15,-84 21-15,-1 0 0,-21 0 0,0-21 16,-21 0 0,-21 21-16,0 0 15,-21 0-15,21 0 0,-106 0 16,84 0-16,-20 0 15,20 0-15,-20 0 0</inkml:trace>
  <inkml:trace contextRef="#ctx0" brushRef="#br0" timeOffset="28403.26">11472 9229 0,'0'0'16,"-21"0"-16,0 0 0,0 0 0,0 0 0,21 21 15,-22-21-15,44 0 16,-1 0 0,0 0-16,21 0 0,22 0 15,-1 0-15,22 0 0,21 0 0,0-21 16,42 21-16,0 0 0,0 0 0,212 0 15,-170 0-15,-20 0 16,168 0-16,-189 0 0,-1 0 16,85 0-16,42-43 15,-212 43 1,1 0-16,42-21 0,-85 21 16,21-21-16,-21 21 15,-21-21-15,21 21 16,-42 0 15,0 0-15,0 0-16,0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3T13:56:41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2096 0,'21'0'16,"0"0"-1</inkml:trace>
  <inkml:trace contextRef="#ctx0" brushRef="#br0" timeOffset="1668.38">1714 1291 0,'22'0'0,"-1"-21"16,0 0-16,0 21 0,0-21 15,22 0-15,-22-1 16,0 22-16,0-21 0,0 0 0,0 0 15,1 21-15,-1-21 0,21-22 16,-21 22-16,22 0 16,-43 0-16,0 0 15,0 0-15,-22 21 32,1 0-32,0 21 0,-21-21 15,-43 42-15,43-21 16,-1 0-16,-20 22 0,21-22 15,20 0-15,-20 0 0,42 0 16,0 1-16,-21-22 16,21 21-16,0 0 0,21 0 15,-21 0-15,85 43 16,-64-43-16,21 0 0,22 43 16,-43-43-16,42 42 15,-41-20-15,-1-1 0,-21 0 16,0 1-16,0 84 15,-21-85-15,-22-21 0,1 21 16,0 1-16,-1-22 0,-84 21 16,64-21-16,-1-21 15,1 0-15,-1 0 0,22 0 0,-43 0 16,43-21-16,21 0 16,-43-42-16,43 41 0,0-20 15,0 0-15,21-1 0,0 1 16,0 0-16,0 21 0,0-22 15,0 22-15,0 0 16,21 0-16,21 0 0,-21-1 0,22 22 16,-1-21-16,0 21 0,22 0 15,-22-21-15,1 0 0,84 21 16</inkml:trace>
  <inkml:trace contextRef="#ctx0" brushRef="#br0" timeOffset="1968.85">2603 1080 0,'0'0'0,"22"-22"0,-1-20 0,-21 21 15,0 0-15,21 0 0,-21-1 16,0 1-16,-21 42 16,0 1-1,-1 20-15,1 0 0,0 1 16,0-1-16,0 0 0,0 22 0,-22-1 15,-20 43-15,42-21 16,-22-22-16,22 1 16,0-1-16,0 1 0,0 42 15,-1-64-15,22-21 0,0 21 16,0-20-16,22 41 16,-1-63-16,0 0 15,0 0-15,0-21 0,22-43 16</inkml:trace>
  <inkml:trace contextRef="#ctx0" brushRef="#br0" timeOffset="2192.37">2074 1609 0,'0'0'0,"-21"0"0,0 0 0,21 21 16,21-21 15,0 0-31,0 0 0,1 0 16,-1-21-16,0 21 0,21 0 15,1-21-15,-22 21 0,63-22 16,-62 22-16,20-21 0,-21 21 16,21 0-16,-20 0 0</inkml:trace>
  <inkml:trace contextRef="#ctx0" brushRef="#br0" timeOffset="2616.89">2603 1630 0,'0'21'0,"0"0"32,22-21-17,-1 0-15,21 0 0,-21 0 0,0 0 16,64 0-16,-43-21 15,1 0-15,20 0 0,-20 0 16,-1-1 0,-21 22-16,0-21 0,0 0 15,-21 0-15,-21 21 16,0 0-16,0 0 16,-21 0-16,20 0 0,-126 42 15,106 1-15,-43 20 16,43-21-16,-43 85 15,64-84-15,21-1 16,0-21-16,0 22 0,0-22 0,21 21 16,0-21-16,22-21 15,-1 21-15,0-21 0,1 0 0,63 0 16,-43 0-16,1-21 16,41 0-16,-41 0 0,-1 0 15,43-43-15,-63 43 16,20-64-16,-21 64 0,-20-21 15,-22 0-15</inkml:trace>
  <inkml:trace contextRef="#ctx0" brushRef="#br0" timeOffset="2919.26">3514 1672 0,'21'-42'0,"-21"21"0,-21 84 0,42-147 0,-21 62 16,0 1-16,0 0 15,-21 21-15,-1 0 16,1 0-16,21 21 16,-21 0-16,21 1 0,-21 62 15,21-41-15,0-1 0,-21 21 16,21-20-16,0 20 0,-21 128 15,-1-128-15,1 22 0,21 0 16,-21 20-16,0-20 0,0 21 16,0-21-16,-1 20 0,1 1 15,0 0-15,0 0 0,0 0 0,-22 84 16,22-105-16,0 0 16,0 63-16,21-106 15,-21 64-15,0-64 0,21-21 16,0 22-16,0-64 15,0-1 1,21 1-16,0-21 0,0 0 16,0-22-16,0-21 0,22 1 0,-22-1 15,64-105-15</inkml:trace>
  <inkml:trace contextRef="#ctx0" brushRef="#br0" timeOffset="3227.16">3577 1820 0,'0'0'0,"-21"-42"0,21 21 0,-21-21 0,21-1 16,0 22-16,0 0 15,0 0-15,21 21 0,42-21 16,-41 21-16,20-22 16,43 22-16,-43 0 0,0 0 15,1 22-15,-22-1 0,21 0 16,-21 42-16,-21-41 0,0 20 15,0 0-15,-21 1 16,-21-22-16,-85 85 16,63-85-16,22 21 0,-22-21 15,22 0-15,-64 22 16,85-43-16,0 0 0,0 0 16,42 0-1,0-21-15,0-1 16,22 1-16,-22 0 0</inkml:trace>
  <inkml:trace contextRef="#ctx0" brushRef="#br0" timeOffset="3579.97">4424 1715 0,'0'0'0,"21"0"0,21-22 0,-21 22 16,-21-21-16,0 0 0,0 0 15,-21 21-15,0-21 16,0 21-16,-64 0 0,43 0 15,-64 21 1,21 42-16,64-41 16,0 20-1,21-21-15,0 21 16,21-20-16,64 20 16,-43-42-16,1 21 0,41 0 15,1 22 1,-64-22-16,0 0 0,-21 0 15,0 0-15,-42 0 16,21 1-16,-22-22 0,-41 21 16,41 0-16,-105-21 15,106 21-15,21-21 16,-43 0-16,43 0 16,21-21-1,0 0-15</inkml:trace>
  <inkml:trace contextRef="#ctx0" brushRef="#br0" timeOffset="3980.73">6265 868 0,'0'0'0,"-21"-42"0,21-1 0,-21 22 16,21-21-16,-21 21 0,21-1 0,-21 22 31,-1 22-31,22 20 0,0 0 16,0 1-16,0 20 0,-21 1 15,0 20-15,0 64 0,0-84 16,0-1-16,21 22 0,-22-21 16,1 20-16,0 43 15,0-63-15,0-22 0,0 43 16,21-43-16,0 0 16,-22-20-16,22-1 0,22-21 15,-1-21 1,0-1-16,21-20 0,-21 21 15</inkml:trace>
  <inkml:trace contextRef="#ctx0" brushRef="#br0" timeOffset="4319.53">6392 1418 0,'0'0'0,"0"21"16,0 1-16,-21-1 15,-21 42-15,21-42 16,21 22-16,0-1 0,-22-21 0,22 22 15,0 20-15,0-42 16,0 0-16,0 22 16,0-22-16,22-21 0,20 0 15,-21 0-15,21 0 0,-20-21 16,20 21-16,85-85 16,-85 64-16,1-21 0,-22 20 15,21-20-15,-21 0 0,-21-43 16,0 64-16,0-21 0,-42-1 15,0 22-15,-64 21 16,63 0-16,-41 0 16,41 0-16,22 21 0,-42 0 15,42-21-15,-1 22 16,1-22-16</inkml:trace>
  <inkml:trace contextRef="#ctx0" brushRef="#br0" timeOffset="4517.64">5736 1270 0,'0'0'0,"21"0"16,0-21-16,1 21 0,20 0 15,0-21-15,-21 21 0,22-21 16,20 21-16,-20-22 0,41 22 15,-41-21-15,-1 21 0,-21-21 16,21 21-16,1 0 0,20-21 16</inkml:trace>
  <inkml:trace contextRef="#ctx0" brushRef="#br0" timeOffset="5466.82">8509 1291 0,'0'-21'0,"0"0"16,0 0-16,0 0 0,0-22 16,0 22-16,0-21 15,0 21-15,0-1 0,0 1 16,-21 21 0,0 0-1,-1 21-15,1 1 0,0-1 16,0 21-16,0 0 0,0 1 0,-1-1 15,1 0-15,-21 43 0,21-21 16,-22 41-16,22-62 16,0-1-16,0 0 0,21 1 0,0-1 15,0 43 1,0-64-16,21 0 0,0-21 16,0 0-16,22 0 0,20 0 15,-42 0-15,22 0 0,41-63 16,-62 41-16,20-20 15,0 21-15,1-21 0,62-85 16,-83 84-16,-1 1 16,-21 21-16,0-22 0,0 22 0,-21-21 15,-1 42-15,1 0 16,0 0-16,0 0 0,0 0 16,0 21-16,-1-21 0,22 21 15,0 0-15,0 1 16,43 20-16,-22-21 15,0 0-15,0 0 0,0 22 0,1-22 16,41 42-16,-63-41 16,0-1-16,21 0 15,-21 0-15,21 21 16,-21-20-16,22-22 0,-1 0 16,0 0-16,21 0 15,-21 0-15,1-22 0,41 1 16,-21 0-16,-20 0 0,41-43 15,-21 43-15,-20-21 0,20-22 16,-21 43-16,0-42 16,-21 42-16,0-1 15,0 1-15,-21 21 16,0 0-16,0 0 16,0 0-16,-1 0 0,1 0 15,0 21-15,0 1 0,0-1 16,0 0-16,21 21 0,-22-21 0,22 22 15,-21 20 1,21-20-16,0-22 0,0 42 0,0-42 16,21 1-16,1-1 15,-1 0-15,0-21 0,0 21 0,21-21 16,-20 0-16,20 21 0,43-21 16,-43 0-16,-21 0 0,85-21 15,-64 0-15,1 21 0,20-21 16</inkml:trace>
  <inkml:trace contextRef="#ctx0" brushRef="#br0" timeOffset="6387.33">10308 1439 0,'0'0'15,"21"-21"-15,-21 0 0,0 0 0,0 0 0,-21-22 16,-21 43-16,21 0 16,-43 0-16,43 0 0,-21 0 15,-1 0-15,22 22 0,-21-1 16,-43 21-16,43-21 15,21 22-15,-64 20 0,64-21 16,-43 85 0,43-105-16,21 20 0,0 21 15,0-41-15,0-1 0,0 0 16,0 0-16,21-21 0,0 21 16,22-21-16,-1 0 15,0 0-15,1-21 0,20-21 16,-20 21-16,-1-1 0,0-20 15,-21 0-15,22-1 0,41-84 16,-62 85-16,20-43 16,-21 43-16,-21 21 15,0-21-15,0 20 0,0 44 32,-21-1-32,21 21 15,-21-21-15,0 43 0,21-22 16,-22 43-16,22-43 15,0-21-15,0 43 16,0-22-16,22-21 0,-1 0 0,-21 1 16,21-1-16,21-21 15,-21 21-15,1-21 0,-1 0 16,0 0-16,21 0 0,1-42 16,-22 20-16,21-20 0,22-21 15,-43 20-15,21 1 0,22-64 16,-43 64-16,42-64 15,-42 42-15,1 1 0,-22-43 16,21 64-16,-21-1 0,0 22 16,0 0-16,0 0 0,0 0 15,-21 42-15,-1 0 16,1 0-16,0 22 0,0-1 16,0 0-16,0 1 0,-1 20 0,22-21 15,-21 22-15,21-1 16,-21-20-16,21 63 0,0-64 0,0 0 15,0 43-15,0-64 16,42 43-16,-20-43 16,-1 0-16,42 0 15,-42-21-15,43 0 16,-22-21-16,1 0 0,41-22 16,-41 22-16,41-42 15,-41 20-15,-1 22 0,43-63 16,-64 41-16,0 22 0,21-42 15,-42 41-15,-21 22 16,-21 22 0,21-1-16,-1 0 0,-20 0 15,21 0-15,-21 22 0,20-1 0,1 21 16,21-41-16,0 20 16,0-21-16,0 0 0,0 0 15,43 1-15,-22-1 0,0-21 16,0 0-16,21 0 0,-20 0 15,83-21-15,-62-1 16,-1 1-16,-21 0 0,22 0 16</inkml:trace>
  <inkml:trace contextRef="#ctx0" brushRef="#br0" timeOffset="6581.22">10689 1312 0,'0'0'16,"-42"0"-16,21 0 0,-1 0 0,1 0 0,0 22 16,42-22-1,0 0 1,43 0-16,-22 0 16,1 0-16,20 0 0,-21-22 0,22 22 15,-1 0-15</inkml:trace>
  <inkml:trace contextRef="#ctx0" brushRef="#br0" timeOffset="7171.88">13039 1905 0,'21'0'16,"0"0"-16,0-21 0,0 21 15,-21-21-15,21 0 0,1-1 16,-1 1-16,0 0 0,0-21 0,0 21 15,-21-64-15,0 43 16,0 20-16,0-62 0,0 63 16,-84-22-1,62 43-15,-20 0 0,-21 0 16,20 0-16,1 21 0,0 1 0,-22 20 16,22 0-16,21 1 0,-43 41 15,22-20-15,42-22 0,-21 43 16,21-64-16,0 21 15,0-21-15,0 1 0,21-1 0,21 0 16,0-21-16,1 0 0,-22 0 16,21 0-16,1 0 0,105-64 15,-106 43-15,43-42 16,-43 20-16,0 22 16,1-63-16,-22 41 0,0 22 15,0-42-15,-21 84 31,0 0-31,0 0 0,0 21 0,0-20 16,0 20-16,-21 0 16,21-21-16,0 22 0,0 20 15,0-42-15,0 22 16</inkml:trace>
  <inkml:trace contextRef="#ctx0" brushRef="#br0" timeOffset="7522.68">14795 995 0,'0'0'0,"0"-21"0,-21 0 0,21-1 16,-21 1-16,0 21 15,0 0-15,0 43 16,21-22-16,-22 21 0,-20 85 16,21-63-16,-43 126 15,22-126-15,21-1 0,-21 64 16,20-85-16,-20 43 15,42-43-15,0-20 0,-21 41 16,0-42-16</inkml:trace>
  <inkml:trace contextRef="#ctx0" brushRef="#br0" timeOffset="8089.35">13906 1101 0,'0'0'0,"0"-21"0,-21-22 16,21 22-16,0-21 0,0-22 15,0 43-15,43-21 16,-1 21-16,127-1 16,-105 22-16,105 43 15,-105-1-15,20 0 0,-20 1 16,-1 20-16,1 1 0,-1-22 0,22 85 15,-64-63-15,0 63 16,-21-64-16,0-21 0,-21 64 16,0-63-16,0-1 0,-22 0 15,22-21 1,21 1-16,-21-22 0,0 0 16,0-22-16,21 1 15,0 0-15,0-21 0,0-1 16,0 1-16,0 0 0,0-1 0,0-20 15,21-1-15,0 1 0,0-22 16,127-169-16,-105 191 16,20-22-16,22 22 15,-22 20-15,22 1 0,42 0 16,-63 42-16,-1 0 0,-21 21 16,1 21-16,-1 22 0,-21-22 0,0 106 15,-21-84-15,0 20 16,0-20-16,-21-1 0,-63 149 15,41-149-15,22-20 0,-21 20 16,-1-20-16,22-1 0,-21-21 16,0 21-16,20-20 0,1-1 0,0 0 15,0 0-15,0-21 0,0 0 16,42-21 0,0 21-1,0-21-15,0 0 0,22-1 0</inkml:trace>
  <inkml:trace contextRef="#ctx0" brushRef="#br0" timeOffset="8566.08">15981 1482 0,'21'-21'0,"-42"42"0,63-64 0,-42 22 0,0 0 16,0 0-16,0 0 0,0 0 15,-21-1-15,0 1 0,-22 0 16,22 21-16,0-21 0,0 21 15,-21 0-15,20 0 0,-41 42 16,21-21-16,-1 1 0,-20 41 16,42-21-16,-22-20 0,22 62 15,21-63-15,0 22 16,0 20-16,0-42 16,0 43-16,21-64 0,0 21 15,43 0-15,-43-21 0,0 0 16,43 0-16,-22-21 15,-21 0-15,43-21 0,-43-1 16,21-20-16,-42 20 16,21 22-16,1-63 0,-1 62 15,-21 1-15,0 0 16,0 0-16,0 42 16,0 0-1,0 22-15,0-22 0,0 0 16,0 21-16,0-21 0,0 22 0,0-22 15,0 21-15,0 22 16,0-43-16,0 0 0,21 0 16,-21 0-16,21-21 0,0 0 15,0 0-15,1 0 16,-1 0-16,0-21 0</inkml:trace>
  <inkml:trace contextRef="#ctx0" brushRef="#br0" timeOffset="8899.89">16277 1461 0,'0'-22'0,"0"44"0,21-86 0,-21 43 0,21 0 16,-21 0-16,0 42 31,22 0-15,-22 0-16,0 0 0,0 22 0,21-22 16,-21 0-16,0 21 0,0-21 15,0 1-15,0 20 0,21 0 16,0-21-16,-21 1 0,0-1 15,21-21 1,0 0 0,-21-21-16,0-1 15,22-20-15,-1 21 0,0-21 0,-21 20 0,21-20 16,0 0-16,0 21 0,1-43 16,-1 43-16,-21-21 15,21 42-15,-21-22 0,0 1 16,21 21-1,0 0-15,0 21 16,-21 1-16,0-1 16,0 0-16,0 0 0</inkml:trace>
  <inkml:trace contextRef="#ctx0" brushRef="#br0" timeOffset="9223.2">16764 1609 0,'0'21'16,"21"-42"15,0 0-31,-21-1 0,21 22 16,1-21-16,-1 0 0,0 0 0,0 0 15,0 0-15,-21-1 0,21 1 16,1 0-16,-22 0 0,0 0 16,-22 21-1,-20 0-15,21 21 16,-21 0-16,20 0 15,1 0-15,0 1 0,0-1 0,21 0 16,-21 42 0,21-41-16,0 20 15,0-21-15,21 0 16,0 0-16,0-21 0,43 0 16,-43 0-16,21 0 0,22-21 15,-43 0-15,21 0 0,-21 0 16,22 0-16,-22-22 0</inkml:trace>
  <inkml:trace contextRef="#ctx0" brushRef="#br0" timeOffset="9611.99">17251 1376 0,'21'-21'0,"-42"42"0,42-63 0,-21 20 0,0 44 31,0-1-15,0 0-16,0 0 0,0 21 16,-21-20-16,21 20 0,-21-21 15,21 21-15,0-20 0,0-1 0,0 0 16,-22 21-16,1-21 15,0 1-15,0-22 32,21-22-17,0-20-15,0 21 0,0 0 16,0-22-16,21 22 0,0-21 16,0 0-16,22 20 0,20-62 15,-20 63-15,-1-22 0,21 1 16,-20 21-16,-1 21 0,0 0 15,-20 0-15,41 21 16,-42 21-16,0-21 0,-21 1 16,22 20-16,-22 0 0,0 22 15,0-22-15,0-21 0,-22 43 16,1-43-16,0 21 16,21-21-16,-21 1 0,21-44 31,21 1-16,0 0-15</inkml:trace>
  <inkml:trace contextRef="#ctx0" brushRef="#br0" timeOffset="9868.08">18775 614 0,'0'0'0,"0"-21"0,-21 21 15,-1 0-15,22 21 16,-42 21-16,21-21 0,0 43 0,0-1 16,-22 1-16,-20 148 15,42-128-15,-22 86 16,22-107-16,21 43 16,0-64-16,0-21 15,0 43-15,0-43 16,21 21-1,0-42-15,1 0 0</inkml:trace>
  <inkml:trace contextRef="#ctx0" brushRef="#br0" timeOffset="10201.57">18436 1058 0,'0'-63'0,"0"126"0,-21-190 0,0 64 15,21-1-15,0 22 0,0-64 16,21 64-16,0 0 0,0-1 15,22 1-15,-22 0 0,85-1 16,-64 22-16,85 21 16,-85 0-16,22 0 0,42 42 15,-64 1-15,0-22 16,22 85-16,-43-64 0,-21 22 16,0 63-16,-42-85 15,-22 85-15,1-85 0,20 22 16,-84-1-16,43-42 15,-22 22-15,42-22 16,22 0-16,-22-21 0,43 0 16,0 0-16,42 0 15,22 0 1,-22 0-16,63 0 16,-41 0-16,63 0 0</inkml:trace>
  <inkml:trace contextRef="#ctx0" brushRef="#br0" timeOffset="10575.32">18902 1418 0,'0'0'0,"-21"0"0,-1 0 0,1 0 16,-21-21-16,42 0 16,0 0-16,0 0 15,21-1-15,0 1 0,22 21 16,-22-21-16,21 21 0,0 0 15,64 0-15,-63 0 16,-1 0-16,-21 21 0,0-21 16,0 21-16,22 43 0,-43-43 15,0 21 1,0 1-16,0-22 0,-21 21 16,21-21-16,-22-21 0,1 22 15,0-1-15,0-21 0,0 0 16,0 0-16,21-21 15,0-1 1,0 1-16,0 0 0,0 0 16,21 0-16,0 0 0,42-22 15,-20 22-15,20 0 0,43-21 16,-64 20-16,22 1 16,63 0-16,-85 21 0,1 0 15</inkml:trace>
  <inkml:trace contextRef="#ctx0" brushRef="#br0" timeOffset="11167.18">19918 1270 0,'0'0'0,"0"21"15,-21 0 1,-1 1-16,1-1 0,-21 0 16,21 0-16,-43 21 15,43-42-15,-42 43 0,41-22 16,1 0-16,0 0 0,21 0 16,0 1-16,0-1 0,21 0 15,0-21-15,1 0 16,20 0-16,-21 0 0,21 0 15,-20-21-15,20 0 0,21-22 16,-41 22-16,41-64 16,-63 43-16,0 21 0,0 0 15,0 0-15,0-1 0,0-20 16,21 42 46,0 0-62,1 0 0,-1 0 16,21 0-16,-21 0 0,22 0 16,-1 0-16,21 0 15,-20 0-15,20 0 16,-42 0-16,1 21 0,-22 22 16,0-22-16,0 0 0,0 42 15,-22-20-15,1-1 0,-42 64 16,42-43-16,-43 43 15,43-42-15,0-1 0,0 149 16,-1-127 0,22-1-16,0 1 0,-21 0 0,21 105 15,0-105-15,-42 169 16,21-170-16,0 1 16,-1-21-16,22-1 0,-21-21 0,-42 85 15,42-105 1,-1-1-16,1-21 15,-21-43-15,42 22 16,0 0-16,0-21 0,0-1 16,0-20-16,63-128 15,-41 107-15,-1-1 0</inkml:trace>
  <inkml:trace contextRef="#ctx0" brushRef="#br0" timeOffset="11368.07">20426 1080 0,'0'0'0,"0"-22"0,-21 1 0,-1 0 15,22 0-15,0 42 47,0 0-47,0 0 16,0 1-16,0-1 0,0 0 15,43 0-15</inkml:trace>
  <inkml:trace contextRef="#ctx0" brushRef="#br0" timeOffset="11690.89">20553 1397 0,'0'0'15,"-21"0"-15,42 0 31,0 0-15,0 0-16,21 0 0,-20-21 16,-1 21-16,0-21 0,0 21 0,-21-21 15,21-1-15,0 1 16,-63 21 0,21 21-1,0 1-15,-22-1 0,22 0 0,-21 0 16,21 0-16,0 0 0,-1 22 15,-20-1-15,42-21 16,0 22-16,0-1 16,0-21-16,21 0 0,0 0 15,1-21-15,20 0 0,-21 0 16,21 0-16,85-21 16,-84 21-16,-1-21 0</inkml:trace>
  <inkml:trace contextRef="#ctx0" brushRef="#br0" timeOffset="12148.25">21124 1397 0,'0'-21'0,"0"42"0,0-63 0,-21 42 31,0 0-15,0 21-16,0 0 16,-1 0-16,1 0 0,21 1 0,0-1 15,-21 0-15,21 0 0,0 0 16,0 0-16,0 1 0,0-1 15,0 0-15,21-21 16,0 0-16,1 0 0,-1 0 0,0 0 16,0 0-16,21 0 15,-20-21-15,-1 0 0,42-22 16,-20 1-16,20-43 16,-42 43-16,85-127 15,-64 105-15,-20 1 0,20-64 16,-42 84-16,0-20 15,0 42-15,0-1 0,0 44 16,-21-1 0,0 0-16,-1 21 0,-20 43 15,21-22-15,0-20 0,-22 63 16,22-64-16,21 0 16,-21 43-16,0-43 0,0 1 15,21-22-15,0 21 0,0 0 16,0 1-16,0-22 0,0 0 15,0 0-15,21-21 32,0 0-32</inkml:trace>
  <inkml:trace contextRef="#ctx0" brushRef="#br0" timeOffset="12320.36">21251 1334 0,'0'0'0,"21"0"47,1 0-47,-1 21 16,0-21-16,0 21 0,21-21 16,-20 21-16,20 0 0,0 0 0</inkml:trace>
  <inkml:trace contextRef="#ctx0" brushRef="#br0" timeOffset="12871.82">21717 2159 0,'0'0'0,"-21"0"0,0 21 0,-1-21 15,1 0 1,-21 0-16,21 0 0,0 0 0,-22 0 15,1 0-15,0 0 0,-1 0 16,-105 0-16,85 21 0,-43-21 16,0 0-16,-21 0 0,0 22 0,0-22 15,-21 0-15,-22 21 0,-189 0 16,168 0-16,1-21 0,-255 42 16,212-42-16,-508 64 15,487-43-15,-571 43 16,550-43-1,-339 0-15,296 0 16,-1036 21 0,994-20-16,21-1 0,-21-21 15,1 21-15,-742 21 16,720-21-16,0 1 0,21-1 16,-21 0-16,0 0 0,-381 43 15,381-43-15,21 0 0,-381 21 16,360-21-16,-677 22 15,698-22-15,-317 21 16,338-42-16,22 21 0,-572 22 16,614-22-16,-233 21 15,275-42-15,0 21 16,-169 1-16,232-1 16,-147-21-16,190 0 0,0 0 15,21 0-15,21 0 0,22 0 16,-43-21-16,85-1 0,0 1 15,21 0-15,0 0 0,21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3T14:05:27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5017 0,'0'0'0,"0"-22"0,-22 1 0,22 0 0,-21 0 16,21 0-16,0 0 0,-21-1 15,0 1-15,21-21 16,0 21-16,0 0 15,-21 21-15,21 21 16,0 0-16,0 21 16,0-21-16,21 43 0,-21-22 15,0 22-15,0-22 0,21 22 16,-21-1-16,0-21 0,21 64 16,-21-42-16,0-1 0,0 22 15,0-22-15,0-20 16,0-22-16,-21 21 0,0 22 15,21-43-15,-21 0 16,21-42 0,-21 0-1,21 0-15,-22-1 0,22-20 16,-21 0-16,21-1 0</inkml:trace>
  <inkml:trace contextRef="#ctx0" brushRef="#br0" timeOffset="342.76">2498 4932 0,'0'0'0,"0"-21"0,0-43 15,0 43 1,0 0-16,0 0 0,63 0 16,-42-1-16,0 22 0,64-21 15,-43 21-15,1 0 0,-1 0 16,0 0-16,1 0 15,63 43-15,-64-22 0,-21 0 16,21 21-16,-20 1 0,-1-1 16,-21 64-16,0-64 0,-21 0 15,-22 22-15,1-22 0,0 1 16,-1-22-16,1 21 0,0-21 0,-1 0 16,-20 22-16,42-43 15,-22 21-15,22-21 16,21-21 15,21 21-31,0-21 0,1 21 16,-1-22-16,0 1 0,0 0 0</inkml:trace>
  <inkml:trace contextRef="#ctx0" brushRef="#br0" timeOffset="848.36">3577 4890 0,'-21'0'31,"0"21"-31,0 21 0,-1-21 0,1 22 16,0-1-16,0 0 16,0 1-16,-22 62 0,22-62 15,0 20-15,21-20 0,-21-1 16,21 0-16,0 64 0,0-64 15,0 1-15,21-1 0,0-21 16,0 0-16,1 22 0,41-22 16,-42 0-16,22-21 0,-1 0 15,0 0-15,1-21 0,20-21 16,-21 20-16,1-20 0,-1 0 16,-21-1-16,22 1 0,-1-85 15,-21 64-15,0-1 0,-21-63 16,0 64-16,0-1 0,0-63 15,-21 85-15,-21 21 16,21-22-16,-22 22 0,1 21 16,-43 0-16,22 0 15,-22 21-15,22 22 0,20-22 16,1 21-16,21 0 0,-22 1 16,1 41-16,21-41 15,21-1-15,0 43 0,0-64 16,0 21-16,0 1 0,0-22 15,21 21 1,21-42-16,-20 0 0,41 0 16,-42 0-16,22 0 0</inkml:trace>
  <inkml:trace contextRef="#ctx0" brushRef="#br0" timeOffset="1115.68">4106 4932 0,'21'-21'16,"-42"42"-16,42-63 0,-21 63 31,0 21-15,0-21-16,0 22 0,0-1 0,0 0 16,0 1-16,22 20 15,-22-21-15,0 85 16,0 0-16,0-84 15,0 41 1,0-62-16,-22-1 16,22-42-1,0-1-15,0 1 16</inkml:trace>
  <inkml:trace contextRef="#ctx0" brushRef="#br0" timeOffset="1354.38">4043 4932 0,'0'0'0,"21"0"16,0 0-1,0 21-15,0 0 0,1 0 16,-1 1-16,21-1 0,-21 0 0,0 21 16,64 43-16,-43-64 15,-20 0-15,-1 22 16,0-22-16,0 0 0,-21 21 15,21-21-15,-21 22 0,0-22 16,21-21 15,-21-21-31</inkml:trace>
  <inkml:trace contextRef="#ctx0" brushRef="#br0" timeOffset="1858.45">4889 4763 0,'0'0'16,"22"-22"-16,-22 44 16,-22-1-1,1 0-15,0 0 0,0 21 16,-21 1-16,20-1 0,-20 0 16,21 1-16,-21-1 0,20 0 15,1 1-15,-63 63 16,84-85-16,0 21 0,-22-42 15,22 21-15,22-21 16,-1 0 0,85-63-1,-85 42-15,0-22 0,21 22 16,-21-21-16,1-1 0,-1 1 16,0-21-16,0 20 0,21-41 15,-20 41-15,-22 1 16,21 0-16,-21 20 0,21 1 0,-21 0 15,0 42 1,0 22 0,0-22-16,21 21 0,-21 22 0,0-22 15,0 21-15,0 1 0,0-22 16,0 128-16,0-128 16,0 0-16,-21 1 0,21-1 15,0 43-15,0-43 16,0-21-16,0 0 0,0 0 15,0 1 1,0-44 0,21 1-16,-21 0 0,21 0 15,0-21-15,1 20 0,-22-20 0</inkml:trace>
  <inkml:trace contextRef="#ctx0" brushRef="#br0" timeOffset="2120.26">5355 5228 0,'0'0'0,"0"21"16,0 1 0,21-22-16,0 0 15,1 0-15,-1 0 16,0-22-16,-21 1 16,0 0-1,0 0-15,0 0 0,0 0 16,-21 21-1,0 0-15,-1 0 0,1 0 16,0 21-16,21 0 16,0 0-16,0 0 15,21-21-15,0 0 16</inkml:trace>
  <inkml:trace contextRef="#ctx0" brushRef="#br0" timeOffset="2557.52">6371 4911 0,'-21'0'0,"21"-21"0,-21-1 15,0 1 1,21 42 0,21 1-16,0-1 15,0 0-15,21 0 0,-20 21 16,-1 1-16,21-1 0,-21 0 0,22 1 15,-22-1-15,21 0 0,22 85 16,-64-105-16,0 20 16,21 0-16,-21-21 0,0 1 15,21 20-15,-21-21 16,0 0-16,0-42 31,0 0-31,0 0 0,0 0 16,0-22-16,0 22 0,0-21 15,0-1-15</inkml:trace>
  <inkml:trace contextRef="#ctx0" brushRef="#br0" timeOffset="2820.99">7006 4763 0,'0'0'0,"-21"21"15,0 0-15,0 21 16,-22-21-16,22 22 0,-21-1 15,-43 64-15,43-64 16,-64 64-16,64-64 0,-22 1 16,22-1-16,-1 0 0,22 1 0,-21-22 15,21 21-15,0-21 0,-1 1 16,1 20-16,0-42 0,21 21 16,21-21 15,0-21-31,-21 0 0,22 0 15,20-1-15,-21 22 0,0-21 16,22 0-16</inkml:trace>
  <inkml:trace contextRef="#ctx0" brushRef="#br0" timeOffset="3085.95">7175 4911 0,'0'-21'0,"0"42"0,22-64 0,-1 22 16,-21 42-1,0 1 1,0-1-16,0 21 0,0-21 0,0 22 16,0-1-16,0 21 0,0-20 15,0-1-15,0 0 0,0 1 0,0 20 16,-21-20 0,21-22-16,-22 21 0,22-21 15,-21 43-15,21-85 31,0-1-15,21 1-16,-21 0 0,0-21 16,0 21-16</inkml:trace>
  <inkml:trace contextRef="#ctx0" brushRef="#br0" timeOffset="3306.19">7239 4890 0,'0'0'0,"21"-22"0,-21 1 15,21 0-15,0 21 16,1 0-16,-1 0 15,0 0-15,0 21 0,21 0 16,-20 1-16,20 20 0,-21-21 16,43 43-16,-22-22 0,-21-21 15,21 21-15,-20-20 0,-1-1 16,21 42-16,-42-42 0,0 1 16,0-1-16,0 0 0,0-42 46,21 0-46</inkml:trace>
  <inkml:trace contextRef="#ctx0" brushRef="#br0" timeOffset="3797.89">8170 4720 0,'-42'43'16,"21"-1"-16,0-21 15,-1 21-15,-20 1 0,21-1 16,-21 0-16,-1 1 0,1-1 16,-43 22-16,43-22 0,0-21 15,20 0-15,-20 22 0,21-43 16,21 21-16,-21 0 0,42-21 31,0-21-31,0 0 0,0-1 16,22-20-16,-22 21 0,21-21 15,1-1-15,-1 1 0,0 0 16,-21-1-16,22 1 0,20-22 16,-20 22-16,-22 21 0,0-21 15,0 20-15,0 22 0,22-42 16,-22 42-16,-21 21 16,0 0-16,0 1 15,0 20-15,0 0 0,0 1 16,0-1-16,0 21 0,0-20 15,-21 63-15,-1-64 0,22 0 16,-21 1-16,21-1 0,-21-21 16,21 43-16,0-22 0,0-21 15,-21 0-15,21 0 0,0 1 16,0-1-16,21-21 16,0 0-16,0-21 15,-21-1-15,43 1 0,-22 0 16,0 0-16</inkml:trace>
  <inkml:trace contextRef="#ctx0" brushRef="#br0" timeOffset="4154.43">8953 4699 0,'0'0'0,"0"-21"0,22 0 0,-1 21 15,-21 21 1,0 0-1,0 0-15,0 22 0,-21-1 0,-1 0 16,1 1-16,0 20 0,0-21 16,0 22-16,0-1 0,-1-20 0,-41 63 15,42-64-15,0 0 16,-22 22-16,43-22 16,0-21-16,0 0 0,0 1 0,0-1 15,21-21-15,1 0 0,20 21 16,0-21-16,64 0 0,-64 0 15,22-21-15,-1 21 0,1-21 16,-22-1-16,22 22 0,-22-21 16,0 21-16,1-21 0,20 0 15,-20 21-15,-22 0 0,0-21 0,0 21 16,0 0-16</inkml:trace>
  <inkml:trace contextRef="#ctx0" brushRef="#br0" timeOffset="5019.5">931 7091 0,'0'0'0,"21"-21"0,-21 0 0,22 21 0,-22-22 16,0 1-16,0 0 15,0 0 1,-22 21-16,1 0 16,0 21-16,0 0 15,-21 22-15,20-1 0,-20 21 0,21 1 16,-21 21-16,-1 84 16,22-84-16,0-1 0,0 22 15,21-21-15,-21 21 0,21-1 0,0 65 16,0-86-16,0 43 15,0-63-15,21-1 0,0-20 16,0-1-16,0-21 0,0 22 16,22-22-16,-22 0 0,21 0 15,-21-21-15,22 0 0,-22 0 0,21-21 16,-21 21-16,22-42 16,-1 20-16,-21 1 0,22-21 0,-1 0 15</inkml:trace>
  <inkml:trace contextRef="#ctx0" brushRef="#br0" timeOffset="5305.89">1651 7366 0,'0'0'0,"0"-21"0,0 0 0,0-22 15,-21 43-15,0 0 16,-1 0-16,1 22 15,21 20-15,0-21 0,0 21 16,-21 64-16,21-42 0,0-22 16,0 22-16,0-1 0,0 1 15,-21-1-15,21 1 0,0-22 0,0 21 16,-21-20-16,21 20 0,-21 43 16,21-85-1,0 0-15,0-42 31,0 0-31</inkml:trace>
  <inkml:trace contextRef="#ctx0" brushRef="#br0" timeOffset="5648.61">1312 7599 0,'0'0'0,"0"-21"0,-21-22 0,21 1 15,0 0-15,0 21 0,0-43 16,0 22-16,21-22 15,22 43-15,-1-21 0,0 21 16,1-1-16,20 1 0,-21 21 16,64 0-16,-42 0 0,-22 21 15,0 1-15,1 20 16,-1-21-16,0 85 0,-20-64 16,-22 22-16,0-22 0,-22 22 15,1-22-15,-42 43 0,-1-22 16,-84 43-1,106-85-15,-1 0 0,1 0 16,0 1-16,21-1 0,-22-21 16,22 0-16,21-21 15,21-1-15,0 22 16,1-21-16,-1 0 0,21 21 16,-21-21-16,22 0 0,20 0 15</inkml:trace>
  <inkml:trace contextRef="#ctx0" brushRef="#br0" timeOffset="6082.69">2011 8001 0,'0'0'15,"-21"0"-15,-1 0 0,22-21 16,-21 0-16,21 0 0,0-1 15,-21 1-15,21 0 0,0 0 16,21-64 0,0 64-16,1 0 0,-1 0 15,0 0-15,0-1 0,85 22 16,-64 0-16,1 0 16,-1 0-16,106 85 15,-127-43-15,0-20 0,-21 20 16,0 0-16,0 64 15,-21-85-15,0 22 0,0-22 16,0 0-16,-43 0 16,43-21-1,0 0-15,21-21 0,0 0 16,0-22-16,0 22 16,0-21-16,0 21 0,0-22 15,21 22-15,21-42 16,-20 42-16,20-1 0,-21 1 0,21-21 15,1 21-15,-1 0 0,0-1 0,1 1 16,-1-21-16,0 21 16,1 0-16</inkml:trace>
  <inkml:trace contextRef="#ctx0" brushRef="#br0" timeOffset="6766.61">2984 7514 0,'0'85'31,"-21"-64"-31,0 21 0,0 1 16,0-1-16,-22 43 15,22-43-15,0 0 16,0 22-16,21-43 0,0 43 16,0-43-16,0 0 15,21-21-15,0 0 0,43 0 16,-22-21-16,-21 21 16,43-64-16,-22 43 15,-21 0-15,43-64 16,-43 64-16,0-21 0,0-22 0,0 22 15,-21-22 1,0 43-16,-21 0 0,-21 0 16,21 21-16,-22 0 0,22 0 15,-21 0-15,21 0 0,0 0 0,-1 0 16,22 21-16,0 0 16,22-21-1,-1 0-15,0 0 0,21 0 0,-21 0 16,22 0-16,-1 0 0,0 0 15,22 0-15,-22-21 0,1 0 0,41 0 16,-20 21-16,-1-21 16,-20 21-16,-22-22 0,0 22 15,0 0-15,0 0 0,0 0 16,-21 22 15,0-1-31,0 0 0,-21 21 16,0-21-16,0 22 0,21-1 0,0 0 15,-21 1-15,0-1 16,21 22-16,-22-1 0,22 1 0,0 63 16,0-43-16,0-20 0,0 84 15,0-63-15,0-22 16,0 22-16,0-1 0,0 1 0,0 63 16,0-63-16,0-22 0,0 1 15,0-1-15,0 86 16,-21-128-16,0 21 0,0-21 15,0-21-15,0 0 0,-1 0 16,1 0-16,0-42 16,0 21-16,0-22 0,0-20 15,21 21-15,0-1 16,0-41-16,0 20 0,0 1 16,0-170-16</inkml:trace>
  <inkml:trace contextRef="#ctx0" brushRef="#br0" timeOffset="6986.09">3683 7197 0,'0'0'0,"-21"0"0,21-21 0,-21 21 15,-1 0 1,44 0 15,-1 21-31,-21 0 16,21-21-16,0 0 0,0 21 15,0 0-15,1 0 0</inkml:trace>
  <inkml:trace contextRef="#ctx0" brushRef="#br0" timeOffset="7348.48">4043 7684 0,'0'0'15,"21"0"-15,0 0 16,-21-22-16,21 22 0,0-21 16,-21 0-16,22 0 15,-1 0-15,0 0 0,0-1 0,0-20 16,-21 21-16,21 0 0,-21 0 15,0-1-15,0 1 16,-21 21-16,0 0 16,0 21-16,0-21 0,0 22 15,-1-1-15,1 21 0,0-21 0,0 22 16,0 20-16,21-42 16,0 22-16,0-22 0,0 21 0,0-21 15,0 0-15,0 43 0,0-43 16,21 0-16,0-21 0,0 21 15,0-21-15,43 0 0,-22 0 16,-21 0-16,22 0 16,20 0-16,-20 0 0,41-42 15</inkml:trace>
  <inkml:trace contextRef="#ctx0" brushRef="#br0" timeOffset="7848.56">4932 7514 0,'0'0'0,"0"-21"0,0 0 0,0 0 15,0 0-15,0-1 0,-43 22 16,22 0-16,0 0 0,0 0 16,0 22-16,0-1 15,-1 0-15,22 0 0,-42 85 16,42-64 0,-21 1-16,0 20 0,21-42 15,0 64-15,0-43 16,0-21-16,0 1 0,21-22 15,0 21-15,21-21 0,1 0 16,-22 0-16,21 0 0,-21 0 16,22-21-16,-1-1 0,43-20 15,-64 0-15,21 21 0,22-85 16,-22 63-16,-21-20 16,22-1-16,-22 1 0,0-22 0,21-42 15,-21 85-15,-21-22 0,0 1 16,0 42-16,0-22 15,0 22-15,-21 21 16,0 21-16,0 1 16,0 41-16,0-21 0,21 1 15,-22 63-15,22-43 16,0 64-16,0-85 0,-21 22 16,21 21-16,0-43 15,0 43-15,21-64 0,-21 21 16,22-21-16,-1 0 0,0 1 0,0-1 15,21-21 1,-20 0-16,20 0 0,0-43 16,1 22-16,-22 0 0</inkml:trace>
  <inkml:trace contextRef="#ctx0" brushRef="#br0" timeOffset="8022.73">5313 7387 0,'21'0'0,"-63"0"16,63 0-16,-42 21 0,42-21 31,0 0-31,0 0 0,0 0 16,22 0-16,-22 0 0,21 0 0,0 0 16,1-21-16,-1 0 0,0 21 15,-20-21-15</inkml:trace>
  <inkml:trace contextRef="#ctx0" brushRef="#br0" timeOffset="8672.08">7324 7176 0,'0'-22'16,"0"44"-16,0-65 0,0 22 0,0 0 15,0 0-15,0 0 0,-22 21 16,1 0 0,0 0-16,-42 42 15,41 0-15,-41 43 16,42-22-16,-64 149 16,85-170-16,0 22 15,0-22-15,0 1 0,21 41 16,22-63-16,-22 1 0,63 20 15,-41-42-15,-1 0 16,0 0-16,1-21 0,20 0 0,1-1 16,-22 1-16,22 0 0,-22-21 0,21-1 15,-20 1-15,-22 0 16,64-149-16,-85 128 16,0-22-16,0 22 0,-22 20 15,1-20-15,-63-22 0,62 64 16,-20 0-16,-43 0 0,43 21 15,-85 63 1,85-42-16,21 22 0,-1-1 16,1 21-16,-21 64 15,21-63-15,21-1 0,0 1 0,-21-22 16,21 22-16,0-22 0,0 43 16,0-64-16,21 0 0,21 21 15,-21-42-15,170-21 16,-149 21-16</inkml:trace>
  <inkml:trace contextRef="#ctx0" brushRef="#br0" timeOffset="9614.64">8255 6900 0,'0'-21'0,"0"42"0,0-63 0,0 21 0,-21 21 15,21 21 1,-21 0-16,-1 0 15,22 1-15,0 20 0,0 0 0,0 1 16,-21-1-16,21 21 16,0 1-16,0-1 0,0 43 15,0-42-15,0-22 0,0 22 0,0-43 16,0 21-16,0 0 0,0-20 16,0-1-16,0 0 0,21 0 0,-21 0 15,0-42 16,0 0-31,0 0 0,0 0 16,0-22-16,0 22 0,0 0 0,0-21 16,0 20-16,22-62 15,-1 63-15,0-22 16,21 22-16,-21 0 0,1 21 16,41 0-16,-42 0 15,0 0-15,43 21 0,-43 0 16,43 22-1,-64-22-15,0 0 0,0 21 0,0 1 16,-22-1 0,1-21-16,0 0 0,-21 0 0,-1 1 15,22-1-15,-21 0 0,-85 21 16,106-21-16,-43 1 16,43-22-16,0 0 0,0 21 15,42-21 1,0 0-16,0 0 15,22 0-15,-22-21 0,127-22 16,-106 22-16,64 0 16,-64 0-16,22 0 15,42-43-15,-43 43 0,-20 0 16,41-43-16,-41 43 16,-1-21-16,-21-1 0,0 22 15,-21 0-15,0 0 0,0 0 16,0 0-16,-21 42 31,21 0-15,-21 0-16,21 0 0,0 22 15,0-22-15,0 21 0,0 43 16,0-43-16,0 0 0,0 43 16,0-21-16,0-22 0,0 85 15,21-64-15,0 1 0,-21 84 16,21-84-16,-21-1 15,22 1-15,-22-1 0,0 149 16,0-149-16,0 1 0,0 63 16,0-85-16,0 64 15,-22-64-15,1-21 0,21 22 16,-21-22-16,0 0 0,21 0 16,-21-21-16,-22 0 0,22 0 15,0 0-15,0-21 0,-21 0 16,-43-43-16,64 43 15,0-21-15,21-22 0,0 22 16,0 21-16,0-85 16,0 64-16,0-1 0,21-20 15,0-1-15,0 1 0,43-85 0</inkml:trace>
  <inkml:trace contextRef="#ctx0" brushRef="#br0" timeOffset="9831.46">9080 7091 0,'-21'0'0,"42"0"0,-63 0 15,42-21-15,-21 21 0,0 0 16,0 0 15,42 21 0,0-21-31,0 0 0,0 21 16,0-21-16,1 21 16</inkml:trace>
  <inkml:trace contextRef="#ctx0" brushRef="#br0" timeOffset="10165.08">9313 7430 0,'21'0'15,"1"0"1,-1 0 0,0-22-16,0 1 0,0 0 0,0 0 15,1 0-15,-1 0 0,21-43 16,-42 43 0,21 0-16,-21 0 0,0-1 15,0 1-15,-21 21 16,0 0-16,0 0 0,0 21 15,-43 64-15,43-64 16,0 22-16,0-22 0,-1 21 16,22 0-16,0 22 15,0-43-15,0 21 0,0-20 0,0-1 16,0 0-16,0 0 0,64 0 16,-43-21-16,21 0 0,43 0 15,-43 0-15,64 0 16</inkml:trace>
  <inkml:trace contextRef="#ctx0" brushRef="#br0" timeOffset="10671.4">10266 7260 0,'0'-21'0,"0"42"0,0-84 0,0 42 0,0-1 16,0 1-16,-21 21 15,-1 0 1,1 0-16,0 21 0,0 22 15,0-22-15,0 0 0,-1 21 16,22 1-16,-21-1 0,21-21 16,-21 22-16,21 62 15,0-83-15,0-1 0,21 21 16,43 22 0,-43-64-16,0 0 0,43 0 15,-43 0-15,0 0 0,42-22 16,-20 22-16,-22-42 0,42 0 15,-41-1-15,20-20 0,-21 21 16,0-22-16,64-148 16,-64 149-16,-21-1 15,21-41-15,-21 41 0,0 22 16,0 21-16,0-22 0,0 22 16,0-21-16,-21 63 15,0 21 1,0-21-16,21 22 0,-21-1 15,21 0-15,0 22 0,-22-22 16,22 22-16,0 63 16,0-85-16,0 22 0,0 41 15,0-62-15,0-1 0,22 0 0,-1 1 16,-21-22-16,21 21 0,21-21 16,-21 1-16,1-22 0,20 0 15,0 0-15,-21 0 0,1-22 16,20 1-16,-21 21 0</inkml:trace>
  <inkml:trace contextRef="#ctx0" brushRef="#br0" timeOffset="10864.19">10647 7176 0,'0'0'0,"-43"0"0,22 0 15,0 0-15,0 0 0,42 0 31,0 0-31,0 0 0,22 0 0,-1 0 16,0 0-16,1-22 0,-1 22 16,0 0-16,22 0 0,-22-21 15,1 0-15,-1 21 0,21-21 16</inkml:trace>
  <inkml:trace contextRef="#ctx0" brushRef="#br0" timeOffset="11333.73">12573 6837 0,'0'-21'0,"0"42"0,21-63 15,-21 20-15,0 1 0,0 42 32,-63 191-17,63-170-15,0 22 16,-22-1-16,1 1 0,0 105 16,21-105-16,-21-22 15,0 22-15,21-22 16,0 21-16,0-84 31</inkml:trace>
  <inkml:trace contextRef="#ctx0" brushRef="#br0" timeOffset="11868.4">12213 7027 0,'0'0'0,"-21"-42"0,21 21 16,0-21-16,0 20 0,21-20 15,0 0-15,43-1 16,-43 22-16,21 0 0,1 21 16,-22 0-16,21 0 15,43 21-15,-43 0 0,0 1 0,64 41 16,-63-21 0,-1 1-16,21 63 0,-41-64 15,-1 21-15,21 22 0,-42-21 16,0-22-16,0-21 0,0 21 15,0-20-15,0 20 16,0-21-16,0-42 16,-21 0-16,21 0 15,0-22-15,0 1 0,0-43 16,0 22-16,0-43 16,0 42-16,21 1 0,64-128 15,21 43 1,-64 127-16,0-21 0,1 42 15,-1 0-15,-21 0 0,64 21 16,-64 0-16,64 106 16,-64-63-16,0-1 15,-21 1-15,0-1 0,0 1 16,0 63-16,0-64 0,0-21 16,0 64-16,0-63 0,0 20 15,0-42-15,0 0 16,0 1-16,0-1 0,0-42 31,21-1-15,0 1-16,0 0 0,1-21 0,-22 21 15,21-22-15,0 1 0,21 21 16,-21-22-16</inkml:trace>
  <inkml:trace contextRef="#ctx0" brushRef="#br0" timeOffset="13354.81">14076 7027 0,'0'-21'0,"0"42"0,21-42 0,-42 42 47,0 1-47,21-1 0,-22 21 0,1-21 15,0 22-15,0-1 0,21 43 16,-21-43-16,21 0 16,0 1-16,0 20 0,0-42 15,0 0-15,0 1 0,0-1 16,21 0-16,21-21 0,-21 0 15,1 0-15,41 0 0,-21 0 16,1-21-16,-22 0 0,21-1 16,-21 1-16,22 0 0,-1-42 15,-42 20-15,0 1 0,0 0 16,0-1-16,-42-84 16,21 106-16,-22-21 0,-20 21 15,20-1-15,1 22 16,21 0-16,0 0 0,42 0 31,21 0-31,1 0 0,-1 0 16,21-21-16,1 21 0,-1 0 0,-20 0 15,84 0-15,-64-21 16,64 21-16,-63-21 0,-1 0 16,22 21-16,-43 0 0,1-21 15,-22 21-15,0 0 16,-42 0-1,0 0-15,-22 0 0,22 0 16,-21 21-16,21 0 0,-22-21 16,1 21-16,21 0 0,-43 43 15,43-22-15,0-21 0,0 22 16,0-1-16,-1 0 0,1 22 16,21-22-16,0-21 0,0 43 15,0-43-15,43 21 16,-22-21-16,0-21 0,0 0 15,0 0-15,22 0 0,20 0 16,-42-21-16,22 21 0,41-42 16,-41 0-16,-22 20 0,63-62 15,-62 41-15,20-20 16,-21 21-16,0-1 0,-21 22 16,21-21-16,1-22 0,-22 43 15,0 0-15,0 42 94,21-21 140,-21-21-234,21 21 16,-21-21 156,0 0-157,0-1-15,0 1 16,0 0-16,0 0 16,0 0-16,0 0 0,0-1 15,21-20-15,-21-43 16,0 64-16,0 0 0,0-21 16,0 21-16,0-1 15,-21 44 1,0 20-1,21 0-15,0 1 0,-21-1 0,21 64 16,-22-64-16,22 22 0,0 41 16,0-62-16,0 20 15,0 22-15,0-43 0,0 1 16,0 20-16,0-21 16,0-20-16,22-1 0,-1 0 0,0 0 15,0-21-15,0 21 0,0-21 16,1 0-16,-1 0 15,0 0-15,0-21 0,0 0 16,0 21-16,22-64 16,-22 43-16,0 0 0,0-21 0,0 21 15,-21-1-15</inkml:trace>
  <inkml:trace contextRef="#ctx0" brushRef="#br0" timeOffset="15822.08">15769 7049 0,'0'21'0,"21"-21"16,0 0-1,1 0-15,-1-21 0,0 21 16,0 0-16,0-22 0,0 22 0,1-21 15,-1 0-15,0 0 16,0 0-16,-21 0 16,0-1-16,0 1 15,0 0 1,-21 21-16,0 0 0,0 0 0,-1 0 16,1 21-16,-21 0 0,21 1 0,0-1 15,-1 0-15,1 0 0,-21 43 16,21-22-16,21-21 0,0 43 15,0-22-15,0-21 16,0 21-16,0-20 0,0-1 0,42 0 16,-21 0-16,0 0 0,22-21 15,-22 0-15,21 0 16,43 0-16,-43 0 0,1 0 16,84-63-16,-85 42 15,0-1-15,1-20 0,-1 21 16,64-106-16,-85 85 15,21-22-15,-21 22 0,1-22 16,41-147 0,-63 147-16,0 1 0,21-43 0,-21 63 15,0 1 1,0 21-16,0 0 0,-21 21 16,0 21-16,0 0 0,21 21 15,-21 1-15,-1-1 0,-20 85 16,21-63-16,0-1 0,0 43 15,21-43-15,0-20 16,0 20-16,0-20 0,0 20 0,0 64 16,21-106-16,0 22 15,0-22-15,0 0 0,0 0 16,22 21-16,-1-42 0,-21 0 16,0 0-16,1 0 0,-1 0 15,42-42-15,-42 42 0,22-21 16,-1-21-16,-21-1 15,0 22-15,1 0 0,-22 0 0,0 0 16,21-1-16</inkml:trace>
  <inkml:trace contextRef="#ctx0" brushRef="#br0" timeOffset="16010.96">16933 7197 0,'-21'42'31,"0"-42"-31,42 0 79</inkml:trace>
  <inkml:trace contextRef="#ctx0" brushRef="#br0" timeOffset="18558.5">3768 10647 0,'0'0'0,"-22"0"16,1 0-16,0 0 15,0 0-15,0 0 16,0 21-16,21 0 16,21-21 31,0 0-47,0-21 15,0 0 1,-21 0-1,-21 21-15,0 0 16,0 0-16,0 0 0,-1 0 0,-20 21 16,21-21-16,21 21 15,-21-21-15,21 21 0,-21-21 0,21 21 16,0 1-16,21-22 31,0 0-31,21 0 16,-21 0-16,1 0 0,-1-22 15,21 22-15,-21-21 0</inkml:trace>
  <inkml:trace contextRef="#ctx0" brushRef="#br0" timeOffset="20868.2">4212 10753 0,'-21'0'0,"42"0"0,-42 21 0,0-21 16,21 21-16,-21-21 0,21 21 15,0-42 17,0 0-17,21 0-15,0 0 0,0-1 16,0-20-16,22 21 0,-22-21 0,21-1 15,-21 1-15,0 0 0,22-22 16,-43 22-16,21-22 16,-21 43-16,0-21 0,0 21 15,0-1-15,-21 22 0,0 0 16,-1 0-16,1 0 0,-21 43 16,0-22-16,-1 64 15,22-43-15,21 0 0,0 64 16,0-64-16,0 1 0,0 41 15,0-62-15,42 41 16,-20-42-16,-1 0 0,0-21 0,0 22 16,0-22-16,0 0 0,43 0 15,-43 0-15,0-22 16,22 1-16,-1-21 0,-21 21 16,43-43-16,-43 22 15,0 0-15,42-43 0,-41 43 16,-1-1-16,21 1 0,-21 0 15,0 20-15,22-20 0,-22 21 16,0 21-16,0 0 0,0 0 16,-21 21-16,22 0 15,-22 22-15,0-22 0,0 21 0,0 0 16,0-20-16,0 20 0,0 43 16,0-64-16,0 21 0,0 0 15,0-20-15,0-1 16,0-42 15,21-1-31,-21 1 0,21-21 16,-21 21-16,21-22 0,-21 1 0,42-85 15,-42 85-15,22 21 16,-22-22-16,21 22 0,-21 0 16,0 0-16,0 42 31,0 0-31,0 0 0,0 22 15,0-22-15,-21 21 0,21 0 16,0 1-16,0 20 0,0-20 16,21 41-1,0-63-15,-21 1 0,21-1 16,0 0-16,0 0 0,43-21 16,-43 0-16,0 0 0,64 0 15,-43-21-15,1 0 0,-1 0 16,0-22-16,85-63 15,-84 43-15,-22 21 0,21-22 0,-21 22 16,0-22-16,1 1 16,-22-43-16,0 64 0,0-22 15,0-21-15,0 64 0,0-21 16,0 21-16,0 0 0,0-1 16,-22 22-16,1 0 0,0 22 15,0-1-15,21 21 16,-21-21-16,21 64 0,0-43 15,0 1-15,0 20 16,0-21-16,-21 128 0,21-128 16,0 0-16,0 64 15,21-85-15,21 43 16,-21-43-16,0 0 0,64 0 16,-43-21-16,-20 0 0,20 0 15,0-21-15,1 0 0,20-21 16,-21 21-16,64-106 15,-85 105-15,22-62 16,-22 41-16,-21 1 0,0 0 16,0-1-16,0 22 15,-21 21-15,0-21 0,-1 21 16,1 0-16,0 21 0,0 0 16,0 1-16,21-1 0,0 0 15,-21 64-15,21-43 0,0-21 16,0 64-16,0-43 0,0-21 15,0 0-15,21 1 16,0-1-16,21 42 16,1-63-16,-22 0 0,21 0 15,0 0-15,1 0 0,41-42 16,-41 21-16,-1 0 0,43-43 16,-64 43-16,0-21 0,0-1 15,0 1-15,1 0 0,-22-43 16,0 64-16,0 0 0,0-22 15,0 64 17,-22 1-32,22-1 0,-21 0 15,21 0-15,0 21 0,0 1 0,-21 20 16,21-42-16,0 22 16,-21-1-16,21-21 15,0 43-15,0-85 47,21-1-47,0 1 0,0-21 0,1 21 16,-22-22-16,21 1 0,0 0 15,0-1-15,0 22 0,0-21 16,1 21-16,-1-22 0,42 1 16,-42 42-16,1 0 0,-1 0 15,0 0-15,0 0 0,-21 42 16,0-20-16,0-1 0,0 42 15,0-20-15,0 20 16,0-21-16,0 1 0,21-1 16,0 0-16,1-20 0,-1-1 15,0 0-15,0 0 16,43-21-16,-43 0 0,85-21 16,-64 0-1,-21 0-15,21-22 0,-20 22 16,20-21-16,21-43 0,-20 43 0,-22-1 15,0 1-15,0 0 0,-21-1 16,0 22-16,0-21 16,0 21-16,-21 0 15,0 21-15,-21 0 16,20 21-16,22 0 0,0 21 16,0-21-16,0 1 0,0-1 15,0 0-15,0 21 0,43 43 16,-22-64-16,0 21 0,-21-20 15,0-1-15,21 0 0,-21 0 16,0 0-16,21-21 0,-21 21 0,-21-21 31,0 0-15,0-21-16,0 0 16,21 0-16,0 0 0,-21 21 0,21-21 15,-22 21-15,22-22 0,-21 22 16,21 22-1,0-1-15,0 0 16,0 0-16,0 0 0,0 0 16,21 1-16,1-22 0,20 42 15,-21-42-15,0 0 0,22 21 16,-22-21-16,21 0 0,43 0 16,-64 0-16,21-21 0,1 0 0,41-22 15,-41 22-15,-22 0 0,21-21 16,-21-1-16,22 1 0,-1-43 15,-21 43-15,-21 0 0,0 21 16,21-22-16,-21 22 0,0-21 16,0 63-1,-21 0 1,21 0-16,-21 0 0,21 22 0,0-1 16,-21 43-16,21-43 0,0 0 15,0-20-15,0 20 0,21 43 16,-21-64-1,21 0-15,0 0 0,0-21 0,1 0 0,-1 0 16,0 0-16,21 0 16,-21-21-16,85-43 15,-85 22-15,1 0 0,20-1 16,-21 1-16</inkml:trace>
  <inkml:trace contextRef="#ctx0" brushRef="#br0" timeOffset="21046.1">8657 9864 0,'-42'-21'0,"84"42"0,-105-42 16,41 21-16,1 0 0,21-22 15,-21 22-15,0 0 63</inkml:trace>
  <inkml:trace contextRef="#ctx0" brushRef="#br0" timeOffset="21245.98">6223 10224 0,'-42'21'0,"84"-42"0,-148 42 0,85 0 0,-43-21 15,43 0-15,42 0 16,1 0 0,20 0-16,-21 0 0,21 0 0,1 0 15,63-42-15,-43 20 0,22 1 16,-22 21-16</inkml:trace>
  <inkml:trace contextRef="#ctx0" brushRef="#br0" timeOffset="22021.05">9207 9821 0,'0'-21'16,"0"42"-16,-21-63 0,21 21 16,-21 0-16,21 42 15,0 0 1,0 21-16,0-20 0,0 20 16,0 0-16,0 1 0,0-1 0,0 0 15,0 1-15,0 20 0,0-21 16,0 22-16,-21-1 0,21-20 15,-21 20-15,21-20 0,0-1 0,0 0 16,-21 1-16,21-22 0,-22 21 16,22-21-16,-21 0 0,21-42 31,0 0-15,-21-21-16,21 21 0,0-22 0,0 22 15,0-21-15,0-1 0,21-20 16,-21 21-16,21 20 0,22-20 0,-22 0 15,0 21-15,64-43 16,21 1 0,-64 63-16,0 0 0,43 0 15,-43 21-15,1 0 0,-22 0 16,21 21-16,-21-20 0,-21 62 16,0-41-16,-21-1 0,-21 21 15,-1-20-15,1-1 0,-21 0 16,20-20-16,1 20 0,-22-21 0,-20 0 15,41 0-15,-20-21 16,21 0-16,20 0 0,-20-21 16,21 21-16,21-21 0,-21-21 15,21 21-15,0-22 16,21 22-16,0-21 0,21 21 16,22-64-16,-22 43 0,1-1 15</inkml:trace>
  <inkml:trace contextRef="#ctx0" brushRef="#br0" timeOffset="22269.91">9991 9694 0,'0'0'0,"0"-21"15,-22 42 1,1 1-16,0 20 16,21-21-16,-21 21 0,0 22 15,21-22-15,-21 1 0,21 62 16,-22-41-16,22-22 0,-21 64 15,21-64-15,0 43 16,-21-43-16,21-20 0,0 41 16,0-42-16,0 22 15,21-43 1,0-22-16,1 1 16,-1 0-16,0 0 0,0-21 15</inkml:trace>
  <inkml:trace contextRef="#ctx0" brushRef="#br0" timeOffset="22595.72">10033 10329 0,'21'0'0,"0"0"15,0 0-15,1 0 16,-1 0-16,0 0 0,0 0 0,21 0 16,-20-21-16,-1 21 0,21-21 15,-21 21-15,0-21 0,43 0 16,-43 0-16,0-1 0,0 1 15,-21 0-15,22 0 0,-22 0 16,0 0-16,-43 21 16,22 0-1,-21 21-15,21 0 0,-1 0 0,-20 21 16,21-20-16,0 20 16,21 0-16,0-21 15,0 64-15,0-64 16,0 22-16,21-43 0,0 21 15,43-21-15,-43 0 16,0 0-16,42 0 0,-20-21 16,-1-1-16,0 1 0</inkml:trace>
  <inkml:trace contextRef="#ctx0" brushRef="#br0" timeOffset="23435.24">11726 9948 0,'-42'-21'16,"84"42"-16,-105-42 0,63 0 16,0 0-16,0 0 15,0 0 1,21 21-16,21 0 16,-21 0-16,1 0 0,-1 0 15,-21 21-15,21-21 0,21 84 16,-42-41-16,0-22 0,0 21 15,21-21-15,-21 22 0,0 20 16,0-42-16,0 64 16,0-64-1,0 0-15,0-42 32,0 0-32,0 0 15,0 0-15,22-22 0,-22 1 16,0 21-16,42-64 0,-21 43 15,0-64-15,0 64 16,1-1-16,20-20 16,-42 42-16,21 21 0,0 0 15,0 0-15,22 21 16,-22 21-16,0-21 0,21 64 16,-20-43-16,-1-20 0,0 62 15,-21-41-15,21-22 0,0 42 16,-21-42-16,0 1 0,0-1 15,0 0-15,21-21 32,1-21-32,-22 0 15,21-1-15,-21-20 0,21 21 16,0-21-16,-21 20 0,21-41 0,0 21 16,22-43-16,-43 21 0,21 22 15,0 21-15,0-21 0,22-1 16,-22 43-1,0 0-15,0 43 16,21 62-16,-42-62 16,22-1-16,-1 85 15,-21-106-15,21 43 16,0-43-16,-21 0 0,21 43 16,22-43-1,-22-21-15,0 0 16,0 0-16,21 0 0,43-64 15,-64 64-15</inkml:trace>
  <inkml:trace contextRef="#ctx0" brushRef="#br0" timeOffset="24205.8">13589 9927 0,'63'-127'0,"-126"254"0,126-296 0,-63 148 0,0 0 15,0-1-15,-42-20 0,21 21 16,-21 21-16,-1 0 15,22 0-15,-42 63 0,41-41 16,-20 20-16,21-21 0,-21 21 16,20 1-16,-20 41 15,42-41-15,0-1 0,-21 22 16,21-22-16,0-21 0,0 0 0,0 0 16,0 1-16,21-1 0,21-21 15,-20 0-15,-1 0 0,42 0 16,-20 0-16,20-21 15,-42-1-15,0 1 0,22-42 16,-22 20-16,0 22 0,0-63 16,0 41-16,-21 1 15,0 0-15,0 20 0,0 1 16,0 42 0,0 1-16,0-1 0,0 21 15,0-21-15,0 22 0,0-22 0,0 63 16,0-41-1,0-22-15,0 0 0,0 0 16,22-21-16,41 43 0,-42-43 16,0 21-16,1-21 15,-1 0-15,0 0 0,21 0 16,-21 0-16,22-43 16,-43 22-16,0 0 0,0 0 15,0 0-15,0 0 0,0-64 16,0 43-16,0-1 0,21-20 15,0 20-15,21 1 16,-20 0-16,-1 21 0,42-1 16,-42 22-16,43 0 15,-43 22-15,21-22 0,-20 21 16,20 21-16,-21-21 0,0 22 16,43 20-16,-43-21 15,0 43-15,-21-43 16,0-20-16,0 20 0,0-21 15,0 0-15,-21 0 16,21-42 0,0 0-1,0 0-15,0 0 0,0-22 16,0 22-16,42-85 16,-21 64-16,-21 0 0,22-1 15,-1 1-15,21-43 16,-21 64-16,0 21 0,-21-21 15,22 21-15,20 0 16,-21 0-16</inkml:trace>
  <inkml:trace contextRef="#ctx0" brushRef="#br0" timeOffset="25443.91">15134 9462 0,'-21'-43'0,"42"86"0,-42-107 0,21 43 0,0 0 15,0 0-15,0-22 16,0 22-16,0 0 16,-21 21-16,0 21 15,21 0-15,0 0 16,0 22-16,0-22 0,0 42 0,0-20 15,0 20-15,0 107 16,0-107-16,0-21 0,0 64 16,0-63-16,0 41 15,0-63-15,0 22 16,0-22-16,0 0 0,0-42 31,21 0-31,0-22 16,0 22-16,43-63 0,-43 41 15,21 1-15,-21 0 0,22-1 16,62-63-16,-62 85 16,-22 0-16,0 0 0,0 0 15,0 21-15,1 0 16,-22 21-16,-22 0 0,1 0 16,0 0-16,0 1 0,-21-1 15,-1 0-15,22 0 0,-64 0 16,64 0-16,-42 22 15,42-22-15,-1-21 0,1 42 16,0-42-16,21 21 0,0 1 16,0-1-16,0 0 0,42 0 15,-20-21-15,-1 21 0,42-21 16,-42 0-16,22 0 16,41 0-16,-41 0 0,-1 0 15,43-21-15,-64 0 16,21 21-16,1-21 0,-22 0 0,0-1 15,42-41-15,-63 42 16,22 0-16,-1-43 0,-21 43 16,0 0-16,0 0 0,0-1 15,-21 44 1,21-1 0,-22 0-16,22 21 0,-21-21 0,21 22 15,0-22-15,0 0 0,0 21 16,0-20-16,0 41 15,21-42-15,1-21 0,-1 21 16,0-21-16,42 0 16,-20 0-16,-22-21 0,42-21 15,-20 21-15,20-22 16,-42 22-16,1-21 16,20-22-16,-42 43 0,0-21 15,21 0-15,-21 20 16,-21 22-1,0 22-15,21-1 16,-21 0-16,21 21 0,-22-21 16,22 1-16,-21 41 15,21-42-15,0 0 0,0 1 16,0-1-16,21 0 0,22 0 16,-22-21-16,21 0 0,22 0 15,-22 0-15,0 0 0,1 0 16,-1-21-16,0 21 0,43-64 15,-64 43-15,22 0 0,-22-21 16,0-1-16,0-41 16,-21 41-16,0 22 0,0 0 15,0-21-15,0 63 32,0 0-32,0 21 0,0-20 0,-21 20 15,21 0-15,0 1 0,-21 20 16,21-21-16,0 22 0,0-22 0,0 22 15,0 63-15,-21-43 0,21-20 16,-22 21-16,1-1 16,0-20-16,0 20 0,-21 43 15,20-63-15,1-1 0,-21 64 16,21-84-16,-22 63 16,43-64-16,0-21 0,0 21 15,0-63-15,22 0 16,-1 0-16,0-21 0,0-1 15,21 1-15,1-22 0,20-63 16</inkml:trace>
  <inkml:trace contextRef="#ctx0" brushRef="#br0" timeOffset="25678.43">16743 9694 0,'0'-42'0,"0"84"0,0-126 15,0 41-15,0 22 0,0 0 0,0-21 16,42-1-16,-21 43 15,22-21-15,-1 21 0,0 0 16,-21 0-16,43 21 0,-43 1 16,0-1-16,22 21 0,-43 0 15,0-20-15,0 62 0,0-63 16,-22 22-16,-41 20 16,21-42-16,-22 22 15,22-22-15,21 0 0,-43-21 16,64-21-1</inkml:trace>
  <inkml:trace contextRef="#ctx0" brushRef="#br0" timeOffset="27396.56">18436 8954 0,'0'-43'0,"-21"43"15,21-21-15,0 0 0,0 0 16,-21 21-16,0 0 0,-1 0 16,22 42-16,-21 22 15,0-22-15,21 21 0,-21-20 16,21 20-16,0 1 16,-42 63-16,20-64 0,1 22 15,0-22-15,0 1 0,0 21 0,-43 84 16,22-127-1,21 1-15,0-1 0,-1-21 0,1 0 16,0 0 0,0-21-16,0 0 0,0 0 0,-1-21 15,1 0-15,-21-85 16,42 64-16,0 0 0,0-22 16,-21 1-16,21-1 0,0 22 15,0-22-15,0 1 0,0 20 0,0 1 16,0 0-16,0 21 0,0-1 15,0 1-15,0 42 16,0 1 0,0-1-16,21 21 0,-21 0 0,42 43 15,-21-43-15,1 22 0,-22-22 16,21 1-16,0-1 0,64 85 16,-43-106-16,-21 0 15,85 22-15,-64-22 16,64-21-16,-42 0 0,-1 0 15,1-21-15,-1-1 0,1 1 16,-1 0-16,-21 0 0,1-21 16,-1-1-16,43-84 15,-64 85-15,-21-22 0,0 22 16,0 0-16,0-1 0,-21 1 16,0 21-16,-64 0 15,64 21-15,-22 0 0,1 21 16,21 0-16,-21 0 0,-43 85 15,64-42-15,0-22 0,-1 0 16,22 1-16,0 62 16,0-62-16,0-22 0,22 21 15,-1-21-15,42-21 16,-42 0-16,22 0 16,20 0-16,-20-21 0,-22 21 15,63-63-15,-62 42 16,41-43-16,-63 22 0,21-1 15,0-20-15,1 21 16,-22 20-16,0-20 0,0 63 31,-22 0-31,22 1 16,0-1-16,0 0 0,0 21 16,0-21-16,0 1 0,0 20 15,0-21-15,22 0 0,-1 0 0,-21 1 16,21-1-16,0-21 0,0 21 0,43-21 15,-43 0-15,42 0 16,-20 0-16,-1 0 0,-21 0 16,22-21-16,-22 0 0,21-1 0,-21 1 15,0 0-15,-21 0 0,22-43 16,-22 43-16,0 0 0,0 0 16,-22 21-1,1 0-15,0 0 0,0 21 16,0 0-16,0 0 0,21 1 15,0-1-15,0 0 0,-22 0 16,22 0-16,0 0 16,22-21 15,-1 0-31,0 0 0,0-21 0,0 0 16,0 21-16,22-21 0,-22 0 15,0 0-15,0-1 0,22-20 16,-22 21-16,0 0 0,0 21 15,0 0-15,-21 21 16,0 0 0,0 0-16,0 0 0,0 1 15,0-1-15,21 0 0,-21 0 0,43 0 16,-22 0-16,0 1 16,0-22-16,0 21 0,22-21 15,20 0-15,-20 0 0,-1 0 16,43 0-16,-43 0 15,0 0-15,22-21 0,-22-1 0,0 1 16,-20 0-16,41-42 0,-42 20 16,0-20-16,-21 20 15,0 1-15,0 21 0,-21 0 16,-21 0-16,21-1 0,-22 22 16,22 0-16,-21 0 0,-22 22 15,22-1-15,21 0 0,-21 21 0,20-21 16,1 22-16,21 20 0,0 22 15,0-22-15,0-20 0,0 63 16,0-43-16,0-21 0,21 22 16,1-1-16,-22 1 0,0-1 15,21 1-15,-21-1 0,0 1 0,0 21 16,0 42-16,0-64 0,-43 43 16,22-43-1,0-20-15,-42 41 0,20-62 0,-84-1 16,64-21-16,20 0 15,1-21-15,0-1 0,-1-20 16,-20-43-16,21 43 16,20 0-16,1-22 0,21-42 15,0-84 1,21 148-16,22-22 0,41-42 16,-41 64-16,126-85 15</inkml:trace>
  <inkml:trace contextRef="#ctx0" brushRef="#br0" timeOffset="28547.45">20637 9440 0,'0'-21'0,"0"42"0,0-63 0,-21 42 32,0 0-32,21 21 0,0 0 15,-21 22-15,21-22 16,0 21-16,-21 22 0,21-43 15,0 21-15,0-21 0,0 1 16,21 41 0,0-42-16,0-21 0,22 0 15,-22 0-15,42 0 16,-20-21-16,-22 0 0,63-21 16,-62 20-16,-1-20 0,21 21 15,-21-21-15,0-1 0,43-41 16,-64 62-16,0 1 0,21-21 15,0 42-15,-21-21 16,0 42 0,0 0-16,-21 0 15,21 22-15,0 84 16,0-106-16,0 21 16,0-21-16,0 0 0,64 43 15,-43-64 1,21 0-16,22 0 0,-43 0 0,21 0 15,0 0-15,1 0 0,-1-21 16,0 0-16,-20-1 0,20 1 16,21-63-16,-41 62 15,-1-20-15,-21 21 0,0-21 0,0 20 16,0 1-16,-43-42 16,22 42-16,-21 21 0,0 0 15,-1 0-15,1 0 0,0 0 0,-1 0 16,1 21-16,21 0 0,-22 0 15,1 0-15,21 0 0,-21 64 16,42-43-16,0-20 0,0-1 16,0 21-16,42-21 0,0 0 15,1 1-15,-22-1 0,63-21 16,-62 0-16,20 0 16,0 0-16,1 0 0,-1-21 15,-21-1-15,21 1 0,-20 0 0,-1 0 16,0-21-16,0 20 0,0 1 15,-21-63-15,0 62 16,0 1-16,-21 21 16,0 21-1,21 1-15,-21-1 0,21 0 16,0 0-16,0 0 0,0 22 16,0-22-16,0 0 0,0 42 15,21-41-15,0-1 0,0-21 16,22 21-16,-22 0 0,21-21 15,0 0-15,1 0 0,-1 0 0,43 0 16,-43-21-16,43-21 16,-64 20-16,21 1 0,43-85 15,-64 64-15,-21 21 16,0-21-16,0 20 0,0-20 16,-21 21-16,0 0 0,-22 21 15,22 0-15,0 0 0,-85 0 16,85 0-1,0 21-15,0 21 0,21-21 16,0 43-16,0-43 16,0 21-16,42 43 0,-21-43 15,0 1-15,1 20 0,20-20 16,-42-1-16,21 0 0,0 64 16,0-42-16,-21-22 0,0 85 15,0-64-15,0 1 0,-21-1 16,0 1-16,-21-1 0,-22 43 15,22-42-15,0-22 0,-43 43 16,43-64-16,-22 0 0,22 0 16,-1 0-16,1-21 0,-21 0 15,41-21-15,22 0 0,0-21 16,0 21 0,43-64-16,-22 43 0,21-22 15,22-63-15,-1 64 0,-20-1 16,62-84-16</inkml:trace>
  <inkml:trace contextRef="#ctx0" brushRef="#br0" timeOffset="28878.66">22606 9504 0,'0'0'0,"0"-21"0,21 21 15,0 0-15,0 0 16,1 0-16,-1 0 15,0-21-15,21 21 0,-21 0 0,43-22 16,-43 1-16,0 0 16,0 21-16,1-21 0,-22 0 0,21-22 15,-21 22-15,0 0 0,-21 0 16,-1 21-16,-41 0 16,42 0-16,0 0 15,-22 21-15,22 0 0,0 43 16,0-43-1,21 0-15,0 43 0,0-43 16,21 21-16,0-21 16,21 0-16,1 1 0,-1-22 15,64 0 1,-85 0-16,21 0 0,-20 0 16,20-22-16</inkml:trace>
  <inkml:trace contextRef="#ctx0" brushRef="#br0" timeOffset="29234.59">23072 8488 0,'0'0'0,"0"-21"0,0 0 16,0-1-16,42-20 15,0 42 1,22 0-16,-43 21 0,21 0 15,43 22-15,-43-1 16,-21 0-16,22 22 0,-1-1 0,-21 1 16,0 21-16,1-22 15,-1 22-15,-21-22 0,0 85 0,0-63 16,-21-21-16,-1 20 0,-20 1 16,21-22-16,-21 22 0,20-21 15,-20-1-15,0-21 0,-43 43 16,43-43-16,-1 1 0,-20-1 15,21-21-15,20 0 0,-20 22 16,21-43-16,0 0 0,0 21 16,-1-21-16,1 0 15,0 0-15</inkml:trace>
  <inkml:trace contextRef="#ctx0" brushRef="#br0" timeOffset="56651.45">11620 8848 0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3T14:06:28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1037 0,'0'-21'31,"0"0"-15,21 0-16,0 0 16,0-1-16,-21 1 15,21 0-15,1 21 0,-1-21 16,0-21-16,0 42 0,0-22 15,-21 1-15,0 0 0,21 0 16,-21 0-16,-21 21 16,0 0-16,-42 0 15,20 0-15,1 21 0,0 0 16,-1 0-16,-84 43 16,85-22-16,21-21 0,-22 0 15,43 22-15,0 41 16,22-62-16,-1-1 15,0 21-15,21-21 0,1 22 0,41 20 16,-41-42 0,-1 22-16,-21-22 0,21 21 0,-20 0 15,20 22-15,-42-43 16,0 21-16,-21 43 0,0-64 16,-64 43-16,21-43 15,22 0-15,-21-21 0,20 0 16,-20 0-16,-43 0 15,64 0-15,-22-21 0,22 0 0,21-22 16,-22 1-16,1 21 0,21-21 16,0-1-16,-1 1 0,22-22 15,0 22-15,0 21 16,0-21-16,22 20 0,-1 1 0,0 0 16,0 21-16,21-21 0,64 0 15,-63 0-15,126-1 16,-127 1-16</inkml:trace>
  <inkml:trace contextRef="#ctx0" brushRef="#br0" timeOffset="288.47">2455 741 0,'0'0'0,"-21"21"31,0 0-31,21 0 0,-42 64 16,20-21-16,1-22 0,0 0 16,0 22-16,-21-22 0,-1 64 15,22-43-15,0-20 0,0-1 16,0-21-16,21 22 0,0-1 0,0-21 16,0 0-16,0 22 0,0-1 15,0-21-15,21-21 31,0-21-31,0 0 16,-21 0-16,21-1 0,0 1 0,-21-21 16</inkml:trace>
  <inkml:trace contextRef="#ctx0" brushRef="#br0" timeOffset="480.4">1990 1270 0,'0'0'0,"21"0"47,0 0-47,0 0 0,0 0 0,22 0 15,-22 0-15,21 0 0,0 0 16,1 0-16,-1-21 0,0 21 16,1-21-16,-1 21 0,0-21 15,1 21-15,-22-22 0</inkml:trace>
  <inkml:trace contextRef="#ctx0" brushRef="#br0" timeOffset="1146.21">2688 1291 0,'0'0'0,"0"21"0,-21 1 16,42-22 15,0 0-31,0 0 0,1 0 15,-1 0-15,21 0 0,-21-22 16,22 22-16,-22-21 0,21 0 0,-21 0 16,22 0-16,-1-22 15,-21 22-15,-21 0 0,0 0 16,-21 21 0,0 0-16,0 0 15,-22 0-15,22 21 0,-21 0 0,21 0 16,-22 1-16,22-1 0,0 0 15,0 0-15,0 21 0,21-20 16,-22 20-16,22 0 16,0 1-16,22-43 0,-1 21 15,0 0-15,21 0 0,-21-21 16,1 0-16,41 0 0,-21 0 16,1 0-16,-1 0 0,-21-21 15,22 21-15,20-42 0,-21 20 16,-20 1-16,-1-21 0,21 21 15,-21-22-15,0 22 0,1-21 16,-22 0-16,0 20 0,21 1 0,-21-21 16,0 21-16,0 0 15,-21 42 1,-1 0-16,22 0 0,0 0 16,-21 22-16,21-22 0,-21 85 15,21-64-15,0 21 0,-42 64 16,42-42-16,-21 169 15,21-169-15,-22-1 16,22 1-16,-21 21 0,-21 148 16,21-169-16,0-1 15,-1 43-15,22-63 16,-21 20-16,21-41 16,0-22-16,0 0 0,0-63 31,0 21-31,0-22 0,21-20 0,1-1 15,-1-20-15,0-1 16</inkml:trace>
  <inkml:trace contextRef="#ctx0" brushRef="#br0" timeOffset="1463.97">3365 1291 0,'0'0'0,"0"-42"0,0 21 0,0 0 16,0-1-16,0 1 0,0 0 15,22 0-15,20 0 0,21 21 16,-20-21-16,-1 21 16,-21 0-16,43 0 0,-22 0 15,0 21-15,-20 0 0,20 0 0,-21 0 16,0 0-16,-21 1 0,0 20 16,0-21-16,-21 21 0,-21-20 0,21 20 15,-43-21-15,22 0 16,-22 0-16,22 1 0,-64 20 15,64-42-15,-64 21 16,85-21-16,21-21 31,42 0-31,-21 0 16,22 21-16,-1-22 0,0 1 16,22 0-16</inkml:trace>
  <inkml:trace contextRef="#ctx0" brushRef="#br0" timeOffset="1868.81">4678 1143 0,'0'0'0,"0"-21"16,0 0-16,-21 21 16,-1 0-16,-20-21 0,21 21 15,-21 0-15,-43 0 16,43 0-16,-1 21 0,1 0 15,0-21-15,-1 21 0,1 21 16,21-20-16,21-1 0,0 0 16,0 0-16,0 0 15,21 0-15,21-21 0,-21 22 16,22-1-16,-1-21 0,64 42 16,-64-21-16,-21 0 15,1-21-15,-1 22 0,-21-1 0,0 0 16,0 0-16,-43 0 15,22-21-15,-21 0 0,-43 21 16,22-21-16,20 0 16,1 0-16,0 0 0,-128 0 15,149 0 1,0 0-16,21-21 16,0 0-16,0 0 15,21 0-15,0 0 0,22 21 16,-22-22-16</inkml:trace>
  <inkml:trace contextRef="#ctx0" brushRef="#br0" timeOffset="2173.05">5546 762 0,'0'0'0,"0"-21"16,0 0-16,0 0 0,-22 21 31,1 21-31,0 0 16,21 21-16,-21 1 0,0-1 15,21 0-15,-21 22 0,-1-1 0,22-20 16,-21 20-16,0 1 0,21-22 16,0 0-16,-21 43 0,0-64 15,21 21-15,0-20 16,0-1-16,0 42 15,21-63-15,-21 21 0,21-21 16,0 0-16,0-21 16,-21 0-16,22 0 0</inkml:trace>
  <inkml:trace contextRef="#ctx0" brushRef="#br0" timeOffset="2661.86">5207 1270 0,'0'0'0,"-21"0"0,21-21 15,21 0 1,21 21-16,-21 0 16,22-21-16,-1-1 15,22 22-15,41-21 0,-62 0 16,20 21-16,1-21 0,-22 21 16,22 0-16,20-21 0,-41 0 15,-22 21-15,21 0 0,-21 0 16,-21 21-16,0 0 15,0 0-15,0 0 0,0 0 16,-21 22-16,0-22 0,-21 42 16,20-41-16,22-1 0,-21 21 15,21-21-15,0 0 0,0 1 0,0-1 16,0 0-16,0 0 16,21 0-16,1-21 0,-1 0 0,0 0 15,0 0-15,21 0 0,-20 0 16,-1 0-16,21 0 0,-21-21 0,43-21 15,-22-1-15,-21 22 16,22-63-16,-22 41 0,0 1 16,0 0-16,-21-1 0,0 1 15,0-64-15,-63 43 16,20 63 0,-20 0-16,20 0 15,22 21-15,-63 0 0,41 0 16,1 0-16,0 43 15,20-43-15,-20 21 16,42-21-16,0 1 16</inkml:trace>
  <inkml:trace contextRef="#ctx0" brushRef="#br0" timeOffset="4499.99">7726 1291 0,'0'0'0,"21"0"0,0-21 15,0 0-15,-21 0 16,21-22-16,-21 22 0,22 0 16,-22-21-16,0 21 15,0-22-15,0 22 0,0 0 0,-22-21 16,1 20-16,0 1 0,0 0 16,0 21-16,-43 0 0,43 0 15,-21 0-15,-22 21 16,22 0-16,-22 43 15,43-43-15,-21 21 0,-22 43 16,43-43-16,-21 64 16,21-63-16,0-22 0,21 21 0,-22 0 15,22-20-15,0 41 16,0-42-16,22 0 0,-1-21 16,0 0-16,42 0 15,-41 0-15,20 0 0,0 0 16,-21-21-16,22 0 0,41-42 15,-62 20-15,20 22 16,21-64-16,-41 43 0,-1 0 16,21-22-16,-21 22 0,0 21 15,-21 0-15,22-1 16,-22 44 15,-22-1-31,22 21 0,-21-21 16,21 0-16,-21 22 0,21-22 0,0 21 15,0 1-15,0-22 0,0 0 16,21 21-16,0-21 0,43 22 16,-22-22-16,1 0 0,41 0 15,-41-21-15,62 0 16,-41 0-16,-22 0 0,85 0 16,-63-21-16,-22 21 0,22-21 15,-22 0-15,21 0 0,43-64 16,-85 43-16,22-22 15,-43 22-15,0-1 16,0 1-16,0 21 0,0 0 0,-21-22 16,-1 43-16,1-21 0,-85 0 15,64 21-15,-43 21 16,64 0-16,-21 1 16,0-1-16,20 0 0,-20 21 15,-21 43 1,41-43-16,22-21 0,0 22 0,0-22 15,0 0-15,0 0 0,0 22 16,43-22-16,-1 0 16,-21-21-16,0 0 0,43 0 15,-22 0-15,1 0 0,-22-21 16,21 0-16,0-1 0,64-62 16,-63 41-16,-22 1 0,21 0 15,-21-22-15,43-105 16,-43 105-16,0 22 0,0-21 15,-21 20-15,0 1 0,0-22 16,0 43-16,0 0 16,0 0-16,-21 42 31,0 21-31,0-20 16,0 20-16,21 21 0,-22-20 0,1 20 15,21 1-15,0-22 0,0 22 16,0-22-16,0 64 15,0-64-15,0 0 0,43 43 16,-22-43-16,0-20 16,0-1-16,21-21 0,22 42 15,-22-42-15,1 0 0,-1 0 0,21 0 16,-20 0-16,-1 0 0,64 0 16,-43-21-16,-20 0 0,41 0 15,-41-22-15,20 1 16,-42 0-16,1 20 0,20-83 15,-42 62 1,0 1-16,0 21 0,0 0 0,-85-43 16,64 43-16,0 21 15,-21 0-15,-1 0 0,1 0 16,-43 21-16,64 0 0,-21 0 16,-1 1-16,22-1 15,-42 106 1,63-106-16,0 0 0,0 21 0,0-20 15,0-1-15,21 21 16,0-42-16,0 21 0,0 0 16,1-21-16,20 0 0,0 0 15,1 0-15,-22 0 0,21 0 0,-21 0 16,22-21-16,62-42 16,-83 42-16,20-22 0,-21 1 15,21 0-15,-20-22 0,20 1 16,-21-1-16,0 1 0,22-1 0,-1-42 15,-21 43-15,-21 20 0,0 1 16,0 0-16,0-1 16,0 1-16,0 21 0,0 0 15,-21 21 1,0 21-16,0 0 0,-1 0 0,22 22 16,-21-1-16,0 0 0,0 1 15,21 20-15,-21 43 16,21-43-16,0 1 0,0 42 15,0-64-15,42 85 16,-21-106-16,-21 22 0,21-22 16,-21 0-16,22 0 0,-1 0 0,0-21 15,-21 21-15,21-21 0,21 0 16,-20 0-16,-1 0 16,0 0-16,21-42 15,-42 21-15,0 0 0,0 0 16,0-1-16</inkml:trace>
  <inkml:trace contextRef="#ctx0" brushRef="#br0" timeOffset="4700.39">10329 1270 0,'0'0'0,"0"21"0,0 0 15,0-42 63,21 21-62,1-21-16,-22 0 0</inkml:trace>
  <inkml:trace contextRef="#ctx0" brushRef="#br0" timeOffset="6078.51">12213 593 0,'0'0'0,"0"-21"0,0-1 0,0 1 16,0 0-16,0 0 15,0 0 1,0 42 0,-21 21-1,21-21-15,0 43 0,-21-22 0,0 22 16,21-1-16,-22 22 0,-41 105 16,42-126-16,-22-1 15,22 1-15,0-22 0,-42 85 16,41-106-16,1 22 15,21-22-15,0-42 32,0 0-17,21-1-15,1 1 0,-22-21 16,21 21-16</inkml:trace>
  <inkml:trace contextRef="#ctx0" brushRef="#br0" timeOffset="6566.51">11980 677 0,'0'0'0,"-21"-21"0,21 0 16,-21 0-16,21 0 0,0 0 0,0-1 15,21 1-15,0 0 0,0 0 16,1 0-16,20 0 0,0-1 0,1 1 16,-1 21-16,0-21 0,43 21 15,-22 0-15,-20 0 0,-1 21 16,0 0-16,1 1 0,20 62 15,-42-41-15,1-1 0,-22 64 16,-22-64-16,-41 64 16,21-43-16,-22-20 15,1-1-15,-22 0 0,21 1 0,-20-22 16,-43 21-16,63-21 16,22 1-16,-43-22 0,43 0 15,0-22 1,20 1-16,22 0 0,-21-21 0,21 21 15,0-22 1,21 43-16,1-21 0,-1 21 0,0 0 16,0 0-16,21 0 0,43 42 15,-64-20-15,22 20 0,41 21 16,-63-20-16,1-22 0,20 42 16,-21-20-16,21 20 15,-42-42-15,0 1 0,43 20 16,-43-21-16,21-21 15,0 0-15,0 0 16,0 0-16,1 0 0,-1-21 16,0 21-16,0-21 0,0 0 15,0-1-15,1 1 0,-1 0 0</inkml:trace>
  <inkml:trace contextRef="#ctx0" brushRef="#br0" timeOffset="6914.33">12636 1312 0,'0'-21'47,"22"21"-47,-1-21 15,0 0-15,0 21 0,0-21 16,0 0-16,22-1 0,-1-20 16,-21 21-16,0 0 0,-21-22 15,0 22-15,0 0 16,-21 21-1,0 0-15,0 0 0,0 21 16,0 0-16,-22 1 0,22 20 0,-21 21 16,21-20-16,-1-22 15,-20 42-15,42-41 16,0 20-16,0-21 0,0 0 0,0 0 16,0 1-16,21-1 15,0-21-15,22 0 0,-22 0 16,21 0-16,1 0 0,-22 0 0,21-21 15,0 21-15,22-22 16,-22 1-16,1 0 0,41-42 16,-20 20-16</inkml:trace>
  <inkml:trace contextRef="#ctx0" brushRef="#br0" timeOffset="7227.9">13441 1058 0,'0'-21'0,"0"42"0,0-63 16,-43 42-1,22 0-15,0 0 0,0 0 16,-21 21-16,20 0 0,-41 22 15,42-22-15,0 0 0,-1 43 16,22-43 0,0 21-16,22-21 0,-1-21 15,42 43-15,-42-22 0,1-21 16,20 21-16,-21 0 16,0-21-16,22 21 0,-43 0 15,0 1-15,-22-22 16,-20 21-1,21-21-15,-21 0 0,-22 0 16,22 0-16,-1 0 0,22 0 16,-21 0-16,-22-43 15,64-20 1,22 63-16,62-85 16,-41 64-16,-1 0 0</inkml:trace>
  <inkml:trace contextRef="#ctx0" brushRef="#br0" timeOffset="7494.89">13949 572 0,'0'0'0,"0"-22"0,-21 22 16,-1 0 0,1 0-16,0 22 0,0 20 0,0-21 15,0 21-15,-22 64 0,22-63 16,-21 84-16,21-64 15,-1 1-15,22-1 0,-21-21 16,21 1-16,-21-1 0,21 0 16,0 1-16,0-1 0,-21 0 15,21-20-15,0-1 0,0 0 16,21-21 0,0 0-16,0-21 0,1 0 15,-1-1-15,-21 1 0,42-42 16</inkml:trace>
  <inkml:trace contextRef="#ctx0" brushRef="#br0" timeOffset="7653.33">13547 1016 0,'21'0'31,"0"0"-31,0 0 0,0 0 16,0 0-16,22 0 0,-1 0 15,0 0-15,22-21 0,-1 21 16,1-21-16,-1 21 0</inkml:trace>
  <inkml:trace contextRef="#ctx0" brushRef="#br0" timeOffset="8151.95">15092 508 0,'0'0'0,"-21"0"0,-1-21 15,1 21-15,0 0 0,0 0 0,-21 21 16,20 0-16,1 0 0,0 22 16,0-22-16,0 21 0,0 22 15,-22-1-15,22 1 0,0-1 16,0 1-16,0-22 0,-1 22 0,1-1 16,-42 22-16,42-43 15,-1 0-15,-20 22 0,21-43 16,21 0-16,0 0 0,21-21 31,0-21-31,0 0 0,1 0 16,-1-21-16,0 20 0,0-20 15,0 0-15,0-22 0,1-42 16,-1 43-16,21-85 16,-42 84-16,21 22 0,0-64 15,1 64-15,-22-1 16,0 22-16,0 64 15,0-22 1,0 21-16,0 0 0,0 22 16,0 63-16,0-64 0,-22-20 15,22 20-15,0 1 0,-21-22 16,21 43-16,0-64 0,0 21 16,0 1-16,0-22 15,0 0-15,0 0 16,0-42-1,0 0 1,0 0-16</inkml:trace>
  <inkml:trace contextRef="#ctx0" brushRef="#br0" timeOffset="8327.85">14457 1164 0,'0'0'15,"-21"0"-15,42 0 31,0 0-31,0 0 0,0 0 16,22 0-16,-1 0 16,-21-21-16,43 21 0,-22 0 0,0-21 15,64 0-15,-42 0 16,-1-1-16,1 1 0</inkml:trace>
  <inkml:trace contextRef="#ctx0" brushRef="#br0" timeOffset="8673.99">15430 931 0,'-21'-21'15,"0"21"1,0 0-16,-64 0 16,64 0-16,0 21 15,0-21-15,0 22 0,-1-22 0,1 42 16,0-42-16,21 21 0,0 0 16,0 0-16,21 22 15,0-22-15,1 0 0,-1-21 16,0 21-16,85 22 15,-85-22-15,21-21 0,1 42 16,-43-21 0,21 0-16,-21 1 0,-21-1 15,-1-21-15,-20 0 0,0 21 16,-1-21-16,1 0 0,0 0 16,-64 0-16,64 0 0,-1 0 15,22 0-15,-21 0 16,21 0-16,-1 0 0,1 0 15,21-21 1,21 21-16,1-21 0,-1-1 16,21 22-16,0-21 0,1 0 0</inkml:trace>
  <inkml:trace contextRef="#ctx0" brushRef="#br0" timeOffset="9905.16">15833 995 0,'0'0'0,"21"-21"15,-21 0-15,0-1 0,0 1 16,-21 21 0,-1 0-16,1 0 15,0 0-15,-21 0 0,21 21 16,-22 22-16,22-22 0,0 0 16,0 0-16,21 0 0,0 1 0,0-1 15,0 0-15,21 0 16,0 0-16,21 0 0,-20 1 15,20-1 1,-21 0-16,0-21 0,0 21 16,-21 0-16,22-21 0,-22 21 15,0 1-15,-22-22 16,1 0-16,0 0 16,0 0-16,0 0 0,-43 0 15,43 0-15,-85-22 16,85 22-16,0 0 0,0-21 15,0 21-15,-1 0 0,22 21 47,22 1-47,-1-22 0,21 21 0,-21-21 16,22 21-16,-22-21 0,21 0 0,0 21 16,22 0-16,-22-21 15,22 0-15,-22 0 0,0 0 16,-20 0-16,20-21 0,-21 0 15,21 21-15,1-42 16,-22-1-16,21 22 0,-42-21 16,21 21-16,1-22 0,-1-41 15,-21 41-15,0 22 0,0-42 16,0 41-16,0 1 0,0 42 31,-21 1-31,-1-1 16,1 0-16,21 21 0,0-21 0,-21 22 15,21-22-15,-21 21 0,21-21 16,0 22-16,0-22 0,0 0 0,0 0 16,0 0-16,0 1 0,0-1 15,21-21-15,0 21 16,0-21-16,1 0 0,-1 0 0,0 0 16,21-21-16,1 0 15,-22 21-15,21-22 0,-21 1 0,0-21 16,22 21-16,-1-64 0,0 64 15,-20-21-15,-1-1 0,0 22 16,-21 0-16,21 0 16,-21 42-1,0 0-15,0 0 0,0 0 16,-21 22-16,21-1 16,0 0-16,0-20 0,0 20 15,0 0-15,0-21 0,0 1 16,21-1-16,0-21 15,0 21-15,1-21 0,-1 0 0,0 0 16,0 0-16,43 0 16,-64-21-1,0 0-15,0-1 0,0 1 16,0-42-16,0 42 0,21-85 16,-21 85-1,21-22-15,-21 22 0,21 0 0,0 0 16,0-22-1,85 1 1,-85 42-16,1 0 0,41 0 16,22 64-1,-64-43-15,0 21 0,0 22 16,-21-22-16,0 43 16,0-64-16,0 21 15,0-21-15,-21 0 16,0 1-16,0-22 15,0 0 1,21-22-16,0 1 16,0 0-16,0 0 0,0-21 15,0 20-15,21 1 0,0-21 16,0 0-16,21-1 0,-20 22 0,-1-21 16,42-22-16,-20 43 15,-22-21-15,42 21 0,-42 21 16,22 0-16,-22 0 15,0 0-15,0 0 0,0 21 16,1 0-16,-22 0 0</inkml:trace>
  <inkml:trace contextRef="#ctx0" brushRef="#br0" timeOffset="10243.58">17780 1185 0,'21'22'0,"21"-22"16,-20 0-1,-1-22-15,0 1 0,0 21 16,0-21-16,0 0 0,22 0 0,-22-22 16,0 22-16,21 0 0,-20 0 0,-1 0 15,0 0-15,-21-1 0,0 1 16,-21 21 0,0 0-1,-1 0-15,1 21 0,0 1 16,0-1-16,-21 42 15,42-42-15,0 22 0,-22-1 16,22 0-16,0 1 16,0-22-16,0 0 0,22 21 15,20-20-15,-21-1 16,0-21-16,22 0 0,-1 0 0,0 0 16,1 0-16,126 0 15,-106-21-15,1 21 0,-1-22 16</inkml:trace>
  <inkml:trace contextRef="#ctx0" brushRef="#br0" timeOffset="10766.14">19177 1037 0,'0'0'0,"21"-21"0,-21 0 15,0 0-15,0 0 0,0-1 0,0-20 16,-42 21-16,21 0 16,-22 21-16,1 0 0,21 0 15,0 0-15,-22 0 16,22 21-16,-21 0 0,-22 43 0,43-22 15,-21-21-15,21 21 0,-1-20 16,22 20-16,0 0 0,0-21 16,0 22-16,0-22 0,0 0 0,0 0 15,0 0-15,0 1 0,43-1 16,-22-21-16,0 0 0,21 0 16,1 0-16,-1 0 15,-21-21-15,22 21 0,20-64 16,-42 22-16,22-1 0,-22 1 15,21-21-15,0-1 0,43-84 16,-43 84-16,1-20 0,-1 20 16,0 1-16,-20-1 0,-1 1 15,0-43-15,-21 64 0,0 20 16,0 1-16,-21 0 0,0 21 16,-43 21-16,22 0 15,-1 22-15,22-1 0,-21 0 0,21 1 16,0 20-16,-1 64 15,1-63-15,21 63 16,0-64-16,21 1 0,22 42 16,-22-64-16,21 0 0,-21 1 15,22-22-15,-1 0 0,22 21 16,-22-21-16,0-21 0,43 0 16,-43 0-16,43-21 15,-43 0-15,1 0 0,41-43 16,-20 43-16,-22-21 0,22-43 15,-43 43-15</inkml:trace>
  <inkml:trace contextRef="#ctx0" brushRef="#br0" timeOffset="12132.54">8509 3112 0,'21'0'31,"-21"-22"-15,0 1-16,21 0 0,-21 0 15,21 0-15,-21 0 0,0-1 16,0 1-16,0 0 0,-21-42 16,0 41-16,-21-20 0,21 21 15,-22 0-15,1 21 0,-85 0 16,85 0-16,-1 21 15,1 0-15,0 21 0,-1-20 0,-41 62 16,62-41-16,-20-1 16,0 43-16,21-43 0,21 0 15,0 1-15,0-1 0,0 0 16,21 22-16,0-43 16,21-21-16,-21 21 0,22-21 0,-1 0 15,85-21-15,-85 0 16,1 0-16,-1-1 0,0-20 15,22 0-15,21-43 16,-43 43-16,0-1 0,1-20 16,-22-1-16,21 1 0,-21-1 0,22 1 15,-22-1-15,0-20 0,0-43 16,-21 84-16,0-20 0,0-1 16,0 43-16,0 0 0,-21 21 15,0 0-15,0 21 16,-1 0-16,1 22 0,0-1 0,-21 127 15,42-105 1,-21-1-16,21-20 0,-22 20 0,22 107 16,0-128-16,0 0 15,0 1-15,0-1 0,22 0 16,20 1-16,0-22 16,-21 0-16,22-21 0,-1 0 0,-21 0 15,64-21-15,-43 0 0,1-1 16,20-20-16,-42 21 15,22-21-15,-1-22 16,-21 43-16,0-21 0,-21-22 16,0 43-16,0-21 15,-21 42-15,-21 0 16,-1 21-16,22 0 0,-42 21 16,42 1-16,-1-22 0,1 21 15,21-21-15,0 22 0,0-1 0,0 21 16,0-20-16,0-22 15,21 0-15,1 0 0,-1 0 0,42-21 16,-20 0-16,-1 0 16,0 0-16,1 0 0,20 0 15,22-42-15,-43 21 0,-21-21 16,64-1-16,-64 1 0,0 21 16,0-22-16,1 22 0,-22-21 15,21-43-15,-21 64 16,0 0-16,0 0 15,-21 21 1,21 21-16,-22 0 0,22 0 16,0 22-16,-21-22 0,0 63 15,0-20-15,21-1 0,-21 64 16,0-42-16,21-21 0,-22 20 16,22-20-16,0 20 0,-21 86 15,0-86-15,21 1 0,-21 84 16,21-84-16,0 0 15,0-22-15,-21 22 0,-43 148 16,43-170-16,21-20 16,-21-1-16,21 0 0,-21-21 0,0 22 15,21-64 1,0-1-16,0-83 16,0 62-16,21-20 15,0-1-15,0 1 0,0-22 16,22-84-16,-22 63 15,0 0-15</inkml:trace>
  <inkml:trace contextRef="#ctx0" brushRef="#br0" timeOffset="15101.48">9567 3027 0,'0'-42'0,"0"84"0,0-106 0,0 43 16,0 0-16,0 0 0,0 0 15,21 21-15,1 0 0,-22-21 0,42 21 16,0 0-16,-21 0 15,22 0-15,-22 0 0,21 21 0,43 0 16,-43 0-16,1 0 0,-22 0 16,0 1-16,0-1 0,-21 21 15,0 0-15,0-20 16,-21-1-16,-21 0 0,-1 0 16,-20-21-16,20 0 15,1 0-15,0 0 0,21 0 0,-22 0 16,22-21-16,-21 21 15,21-21-15,-1 21 0,22-21 16,-21 21-16,42 21 31,-21 0-31,43 0 16,-22-21-16,0 21 0,21-21 16,1 0-16,-22 0 0,42 0 0,-20 0 15,-1 0-15,22 0 0,-1 0 0,1 0 16,-22-21-16,21 0 0,43 0 15,-42 0-15,-22-1 0,0 1 16,-20 0-16,20-21 0,0-22 16,-21 43-16,-21-21 0,22-43 15,-22 64-15,0 0 16,0 0-16,-22 21 0,1 0 16,0 0-16,0 0 0,0 21 15,21 0-15,-21 0 16,21 0-16,-22 22 0,22 20 15,0-42-15,0 64 16,22-64-16,-1 21 16,0-20-16,0-22 0,43 21 15,-43-21-15,42 0 16,-42 0-16,22 0 0,41-21 16,-41-1-16,105-41 15,-127 21-15,0 20 16,0 1-16,1 0 0,-22-42 15,0 41-15,0 44 32,0-1-32,-22 0 15,1 0-15,0 0 0,0 22 0,21-22 16,-21 0-16,21 0 0,-21 0 16,-1 22-16,22-22 0,0 0 15,0 0-15,22-42 31,-1 21-31,0-21 16,0 0-16,0-1 0,0 1 16,1 0-16,41-64 15,-42 64-15,0-21 0,22 21 16,-22 0-16,0-1 0,21 1 16,-20 21-16,-1 21 15,-21 1-15,0-1 16,21 0-16,-21 0 0,0 0 0,0 0 15,0 1-15,21-1 0,0 0 0,0 0 16,1-21-16,-22 21 0,42 0 16,-21-21-16,21 22 0,-20-22 15,41 0-15,-21 0 16,64 0-16,-63-22 0,-1 1 16,43-21-16,-43 21 15,21-22-15,-20 1 0,-22 21 16,0-85-1,-21 85-15,-42-43 16,21 64-16,-43 0 16,43 0-16,-21 0 0,-22 22 15,43-1-15,-21 0 0,20 0 16,-20 21-16,21-20 0,-21 41 16,20-42-16,22 0 0,0 1 0,0-1 15,0 0-15,0 0 0,22 0 16,-1 0-16,0-21 0,21 0 15,-21 0-15,43 0 16,-22 0-16,1-21 16,20-21-16,-42 21 0,64-85 15,-43 64 1,1-43-16,-22 21 0,0 1 16,0-1-16,21-41 0,-42 62 15,22-20-15,-22 20 16,0 22-1,-22 21 1,1 21-16,0 22 0,0-1 16,21 0-16,-21 1 0,0 63 15,21-43-15,0 43 16,0-64-16,0 1 0,0-1 0,0 21 16,0-20-16,21-22 15,0 0-15,0 0 0,0 0 0,0 1 16,22-22-16,-22 0 0,21 0 0,1 0 15,-22 0-15,21 0 0,0 0 16,-20-22-16,20 1 0,0 0 0,43-64 16,-64 43-16,0 0 15,0-1-15,-21 22 0,0-21 16,0-22-16,0 43 0,0 0 16,-21 21-16,0 0 15,0 0-15,0 0 0,0 21 16,-1 0-16,1 1 0,0 20 15,21-21-15,0 21 0,0-20 16,0 20-16,0 43 16,0-64-16,21 0 0,0 0 15,1 0-15,62 0 16,-41-21-16,-1 0 0,43 0 16,-43 0-16,106-42 15,-84 21-15,-43 0 0,21 0 16,0-22-16,-20 22 0,-1-21 0,0 21 15,0-22-15,-21 22 16,0-21-16,0 21 0,0-1 16,0 44-1,-21-1-15,0 0 0,-22 64 16,43-64-16,-21 0 16,21 21-16,0-21 0,-21 1 15,0 41-15,21-42 16,-21-21-16,21 21 0,21-21 31,0 0-31,0-21 16,-21 0-16,21 0 0,22 0 15,-22 0-15,0-22 0,0 22 16,0-21-16,22 21 0,-22-22 0,0 22 16,0 0-16,0 0 0,1 21 15,-1 0-15,-21 21 16,0 21-1,0-21-15,21 1 0,-21-1 0,0 0 16,21 21-16,-21-21 0,21 1 0,-21-1 16,21 0-16,1 0 0,-1 0 15,0 0-15,0-21 0,0 0 16,22 0-16,-22 0 16,21 0-16,-21-21 15,0 0-15,43-42 0,-43 41 0,0-20 16,0 0-16,1-1 15,-1 1-15,42-64 16,-42 85-16,1-21 0,-1 21 16,-21 42 15,0 0-31,0 0 0,0 0 16,0 0-16,0 1 0,0-1 0,0 0 15,0 0-15,0-42 47,0 0-47,0 0 16,0-1-16,0 1 15,0 0-15,0 0 16,-21 21 15,21 21-31,-22 0 0,1 22 16,0-22-16,21 21 0,-21-21 15,21 22-15,-21-22 0,21 0 0,0 21 16,0-21-16,0 1 0,0 41 16,0-42-16,42 0 15,-21 1-15,0-1 0,1-21 16,20 0-16,-21 0 0,106 0 16,-85 0-16,1-21 15,-1 21-15,0-22 0,85-83 16,-84 83-16,-22-20 0,0 0 15,0-1-15,0 22 16,1-21-16,-1 0 0,-21 20 0,0 1 16,-21 21-1,-1 21 1,1 1-16,0-1 0,21 21 0,0-21 16,0 0-16,-21 22 0,21-22 15,0 42-15,0-41 0,0-1 16,21 21-1,-21-21-15,21 0 0,0-21 0,1 22 16,-1-22-16,0 21 0,42-21 16,-41 0-16,41 0 15,-21-21-15,1-1 0,20-20 16,-20 21-16,-22 0 0,21 0 16,-21-22-16,0 22 0,1 0 0,-1 0 15,-21 0-15,0-1 0,0 1 0,-21 21 31,-1 0-31,1 0 0,0 0 0,-21 21 16,21 1-16,-1-22 0,-20 42 16,42-21-16,0 0 15,0 64-15,0-64 16,0 0-16,0 0 16,21 1-16,0-22 0,1 0 0,-1 21 15,0-21-15,21 0 0,-21 0 16,1 0-16,41-21 15,-21-1-15,-20 1 0,62-42 16,-63 42-16,22-22 0,-1 1 16,-21-22-16,0 22 0,22 0 0,-1-43 15,-42 43-15,21-1 16,-21 22-16,0 42 16,0 1-16,0 62 15,-21-63-15,21 22 0,-21 41 16,21-41-16,0-1 15,0-21-15,-21 22 0,0 62 16,21-83 0,0-44 31,0 1-47,0 0 0,-22-21 15,22 21-15</inkml:trace>
  <inkml:trace contextRef="#ctx0" brushRef="#br0" timeOffset="15264.05">15240 2328 0,'0'0'0,"-21"0"16,0 0-16,-1 0 0,1 0 0,0 0 16,0 0 30,0 22-46</inkml:trace>
  <inkml:trace contextRef="#ctx0" brushRef="#br0" timeOffset="15936.66">8932 3895 0,'0'0'0,"-63"21"0,20-21 0,-20 0 0,21 0 16,-22 0-16,43 0 15,-21 0-15,-1 0 0,22 0 16,0 0-16,0 0 0,0 0 16,42 0-1,21 0-15,-21 0 0,85 0 16,-21 0-16,84 0 16,-63 0-16,0 0 0,127 0 15,-106 0-15,317 0 16,-296 0-16,22 0 0,-1 0 15,0 0-15,22 0 0,-22 0 0,212 0 16,-169 0-16,-22 0 0,22 0 16,0 0-16,423-21 15,-424 21-15,-20 0 16,211-21-16,-233 21 0,339-22 16,-381 22-1,0 0-15,64-21 0,-107 21 16,43-21-1,-84 21-15,-1-21 0,0 21 16,-20-21-16,-44 21 16,1 0-16,-21 0 0,21 0 15,-43-21-15,22 21 0</inkml:trace>
  <inkml:trace contextRef="#ctx0" brushRef="#br0" timeOffset="16333.5">4022 2011 0,'0'0'0,"-22"0"0,1 0 16,0 0-16,0-21 0,0 21 15,0-21-15,-1 21 0,1 0 16,0 0-16,0-22 0,0 22 16</inkml:trace>
  <inkml:trace contextRef="#ctx0" brushRef="#br0" timeOffset="16900.18">3387 1905 0,'0'0'0,"-43"0"0,22 0 16,0 0-16,0 0 0,0 0 16,-1 0-16,44 21 31,-1-21-31,0 0 0,0 0 16,21 21-16,1-21 0,-1 0 15,22 0-15,-1 0 0,85 22 16,-63-22-16,21 0 0,105 0 15,-105 0-15,42 0 16,1 0-16,-1 0 0,0 0 0,21 0 16,170 0-16,-149 0 15,1 0-15,-1 0 0,1 0 0,21 0 16,211 0-16,-190 0 0,0 0 16,21 0-16,-22 0 15,22-22-15,254 1 0,-232 21 16,-22 0-16,21-21 0,0 21 0,-21 0 15,571-21 1,-549 21-16,-1-21 0,0 21 16,0 0-16,0 0 0,254-21 15,-275-1-15,0 22 0,0 0 16,0 0-16,0-21 0,254 21 16,-275 0-16,21 0 0,-21 0 15,0 0-15,0 0 0,423 0 16,-466 0-16,1 0 0,-1-21 15,-20 21-15,168 0 16,-168 0-16,-22 0 0,-21 0 16,21 0-16,-21 0 0,0 0 15,106 0-15,-127 0 0,-22 0 16,22 0-16,-42 0 0,20 0 16,86 0-16,-128 0 15,-21 0-15,0 0 0,1 0 16,-1 0-16,0 0 15,-21-21 1</inkml:trace>
  <inkml:trace contextRef="#ctx0" brushRef="#br0" timeOffset="17036.09">18965 1757 0,'-21'0'0,"21"21"31,-21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3T14:32:50.4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826 0,'0'0'0,"-21"0"16,0 0-16,-1 0 15,1 0 1,0 0-16,21-22 15,0 1-15,0 0 16,0 0-16,0 0 0,0 0 16,0-1-16,21 1 0,0 21 15,1 0-15,-1-21 0,0 21 16,0 0-16,0 0 0,0 0 0,22 0 16,-22 0-16,0 21 0,0 0 15,0 1-15,1-1 0,-1 0 16,0 21-16,0 1 0,0 41 15,-21-20-15,0-22 0,0 0 16,0 1-16,0-1 0,-21 43 16,21-64-16,-21 0 15,21-42 17,0 0-32,0 0 15,0-1-15,0-20 0,0-21 16,0 20-16,0 1 0,21-22 15,0 1-15,0 21 0,1-1 16,-1 1-16,0 0 0,0-1 0,21 22 16,64 0-1,-85 21-15,1 21 16,-1 0-16,-21 0 0,21 22 0,-21-1 16,0 0-16,0 1 0,0 20 15,0-20-15,0 20 0,0 22 16,0-43-16,-21 0 0,21 22 15,0-43-15,0 0 16,0 0-16,21-42 31,0-21-31,0 21 16</inkml:trace>
  <inkml:trace contextRef="#ctx0" brushRef="#br0" timeOffset="389.2">2540 953 0,'0'0'0,"0"21"0,-21-21 15,21 21-15,-21-21 0,42-21 32,0 0-17,0-1-15,21 1 0,-20 0 16,-1 0-16,21 0 0,-21-22 0,0 22 15,1 0-15,-1 0 0,0 0 16,-21 0-16,-21 21 16,0 0-1,-1 0-15,-20 21 0,21 0 16,0 0-16,-22 21 0,22-20 16,0 20-16,0 0 0,0 1 15,21-1-15,-21-21 0,21 21 0,0-20 16,0 41-1,0-42-15,42 22 0,-21-22 0,0-21 16,22 21 0,-22-21-16,85 0 0,-85 0 15,21-21-15,-21 0 16,22-22-16,-22 22 0,21 0 0</inkml:trace>
  <inkml:trace contextRef="#ctx0" brushRef="#br0" timeOffset="1157.2">3133 762 0,'0'0'0,"0"-21"0,0 0 16,0 0-16,0-1 16,0 1-16,21 21 15,0-21-15,0 21 16,0 0-16,0 0 0,1 0 16,-1 0-16,0 21 0,0 0 0,21 1 15,-42-1-15,22 0 0,-22 21 16,0 1-16,0-1 0,0-21 0,0 21 15,0 1-15,-22-1 16,1-21-16,0 22 0,0-22 0,21 0 16,-21 0-16,21 0 15,-21-21-15,21-21 16,0-21 0,21 21-16,0-22 15,0 1-15,0 0 0,0-1 0,22 1 16,-22 0-16,0-1 0,21-41 15,1 62-15,-22-20 16,-21 21-16,21 21 0,-21 21 31,-21 0-31,21 0 16,-21 1-16,0 20 0,-1 0 0,1 1 16,21-1-16,-21 0 0,21 1 15,-21-1-15,21 0 0,0-21 0,0 22 16,0-22-16,0 0 0,0 0 15,21 0-15,0 1 0,0-22 0,1 0 16,20 0-16,-21 0 16,21 0-16,1 0 0,105-64 15,-106 43-15,1-21 0,20-1 16,-21 1-16,1-22 0,-22 22 16,21-21-16,1-64 15,-22 63-15,0 1 0,0-1 0,-21 1 16,0 20-16,0-105 15,0 106-15,0 21 0,0-1 16,0 1-16,0 42 16,-21 22-16,21-1 15,0 0-15,-21 1 0,21-1 16,-21 85-16,21-85 16,0 22-16,0-1 0,0 1 0,0-22 15,-22 64-15,22-21 16,0-43-16,0-21 15,0 22-15,22-22 0,-22 0 16,0 0-16,42-21 16,-21 21-16,0-21 0,0 0 15,22-21-15,41-42 16,-62 41-16,83-83 16,-83 41-16</inkml:trace>
  <inkml:trace contextRef="#ctx0" brushRef="#br0" timeOffset="1360.13">4106 593 0,'21'0'16,"1"0"-16,20 0 15,64 0-15,42-21 16,-106 21-1,1 0-15,41-22 16,-41 22-16,-1 0 0,-21 0 16,0 0-16</inkml:trace>
  <inkml:trace contextRef="#ctx0" brushRef="#br0" timeOffset="1843.41">2603 1799 0,'0'0'0,"0"-42"0,0 21 15,0 0-15,0-1 16,0 44-1,0-1-15,0 0 16,0 21-16,0 1 0,0-1 0,0 21 16,0-20-16,0 20 15,0 1-15,0-1 0,22 1 0,-22-22 16,0 22-16,0-1 0,0-21 16,0 107-16,0-128 15,0 21-15,0-21 0,0 0 16,0 22-1,-22-43-15,1 0 0,0 0 0,0 0 16,0-21-16,0 21 0</inkml:trace>
  <inkml:trace contextRef="#ctx0" brushRef="#br0" timeOffset="2037.95">2180 2371 0,'0'0'0,"0"21"31,0 0-31,0 21 0,42 22 15,1-1 1,-1-20-16,-21-22 0,0 21 0,1-21 16,-1 22-16,21-22 0,0 21 15,-20-21-15,-1-21 0,-21 22 16,21-22-16,0 0 0,0 0 16,0 0-16,22-22 0,-22 1 15</inkml:trace>
  <inkml:trace contextRef="#ctx0" brushRef="#br0" timeOffset="2206.17">3027 2328 0,'-21'22'31,"-1"-1"-31,-20 0 0,21 21 16,0-21-16,-22 22 0,22-1 15,-21-21-15,21 22 0,-43 20 16,43-21-16,-21 1 15,42-22-15,-21 0 0,21 21 16</inkml:trace>
  <inkml:trace contextRef="#ctx0" brushRef="#br0" timeOffset="2893.5">1545 3620 0,'0'-22'16,"0"44"-16,0-65 0,0 22 0,0 0 0,0 0 0,0 0 16,0-1-16,21 22 0,-21-21 15,43 0-15,-22 21 16,0 0-16,21 0 0,-21 21 15,43 43-15,-43-43 16,0 21-16,22 22 16,-22-22-16,-21 0 0,0 43 15,0-43-15,0-20 0,0 20 0,0 0 16,-21-21-16,21 1 0,0-1 16,-22 0-16,1 0 15,21-42-15,0-21 16,0-64-1,0 85-15,43-128 16,-22 86-16,0-22 16,0 43-16,43-64 15,-22 106 1,-21 0-16,0 106 31,0 0-31,-21-64 16,0 43-16,0-43 15,0-21-15,0 43 0,22-43 16,-22 0-16,0 0 16,0 0-16,21-21 15,0 0 1,0 0-16,0-21 0,0-42 16</inkml:trace>
  <inkml:trace contextRef="#ctx0" brushRef="#br0" timeOffset="3245.35">2519 3725 0,'0'0'0,"21"0"47,0-21-47,0 21 15,0-21-15,1 0 0,-1 0 16,21-22-16,-42 1 15,0 21-15,21-21 0,-21 20 16,0 1-16,0 0 0,-21 21 16,0 0-16,0 21 15,0 0-15,-22 43 16,22-43-16,0 21 0,0 1 16,21-22-16,0 21 0,0 22 15,0-22-15,0-21 0,0 43 16,0-43-16,0 21 0,21-21 15,-21 1-15,42-1 16,-21-21-16,1 0 0,20 0 16,-21-21-16,21-1 0,1 1 15,-22 0-15,21 0 0,-21-21 0</inkml:trace>
  <inkml:trace contextRef="#ctx0" brushRef="#br0" timeOffset="3980.64">3048 3598 0,'0'0'0,"0"-21"0,0 0 0,0 0 0,0 0 15,0 0-15,21-1 16,-21 1-16,21 21 0,0-21 16,1 21-16,-1 0 15,0 21-15,0-21 0,0 21 16,0 1-16,1 20 0,-22 0 16,21 106-1,-21-105-15,-21-1 16,-1 0-16,1-20 0,0 20 15,21-21-15,-21 0 16,21-42 0,21 0-1,0 0-15,0-22 0,1 22 16,20-63-16,-21 62 16,43-62-16,-43 41 0,0 1 15,21 0-15,-21 21 0,1-22 16,20 1-16,-21 42 15,-21 21 1,0 0-16,0 0 16,0 1-16,-42 41 0,21-21 15,-1-20-15,-20 62 16,42-63-16,0 22 0,0-22 16,0 21-16,0-21 0,0 1 0,0-1 15,0 0-15,64 0 16,-22 0-16,0-21 0,22 0 15,-22-21-15,22 0 0,-22 0 16,0 0-16,22-1 0,20-41 16,-41 21-16,41-43 15,-62 21-15,-1 1 0,21-1 16,-42-20-16,0 20 0,21 1 16,-21-64-16,0 84 0,0 1 15,0 0-15,0 21 0,0-1 16,-21 22-16,0 22 15,21 20 1,-21 148 0,21-63-16,0-63 0,0-22 15,0 85 1,0-84-16,0-1 0,0 43 16,0-43-16,0 43 15,21-64-15,-21 0 0,21-21 16,0 0-16,0 0 15,1 0-15,-1 0 0,0 0 0,42-42 16,-41 20-16,20-20 0,0-21 16,-21 20-16</inkml:trace>
  <inkml:trace contextRef="#ctx0" brushRef="#br0" timeOffset="4195.85">4149 3344 0,'0'0'0,"-22"0"0,44 0 16,-1 0 0,21 0-16,-21 0 0,64-42 15,21 21-15,-64 0 16,0 21-16,22-21 0,21-1 16,-22 1-16,1 21 15,-22 0-15,-21 0 0,0 0 0,0 0 16,-42 0-1</inkml:trace>
  <inkml:trace contextRef="#ctx0" brushRef="#br0" timeOffset="4968.64">2752 4487 0,'0'0'0,"-22"-42"31,22 63-31,0 0 15,0 22-15,22-1 0,-1 0 0,-21 22 16,42 169 0,-42-170-16,42 170 15,-42-169-15,0 41 16,0-41-16,0 63 16,0-106-16,-21 64 15,0-85 1,0 0-16,0 0 15,21-21-15,-64-85 16,43 85-16,0-22 0,0 1 16,0 0-16,-1-1 0,-41-63 15,42 85-15,21 0 16,0 42 0,0 0-1,0 22-15,0-22 0,0 21 16,0 43-16,0-43 0,21 1 15,-21-1-15,21-21 0,-21 21 16,0 1-16,42-1 16,-42-21-16,43 0 15,-22-21-15,0 0 0,43 0 16,-43-21-16,42-42 16,-20 20-16,-1 22 0,21-63 15,-41 41-15,20 1 0,0-22 16,-21 22-16,1 0 15,-22 21 1</inkml:trace>
  <inkml:trace contextRef="#ctx0" brushRef="#br0" timeOffset="6874.78">1545 6710 0,'0'0'0,"-21"21"0,21 0 0,0 0 16,0 1-16,0-1 0,0 21 16,0-21-16,0 22 0,0 20 15,0-42-15,0 0 0,0 1 16,0-1-16,85-21 15,-64 0 1,21-21-16,-21-1 0,22 1 0,20-42 16,-42 20-16,85-105 15,-85 106-15,0-22 16,1 1-16,-1-1 0,-21-84 16,21 127-16,-21-21 15,0 84 1,0 0-16,0 1 15,0 20-15,-21 1 16,21 232 0,0-232-16,0 105 15,-21-84-15,21-22 0,-22 64 16,22-63-16,-21 41 16,21-62-16,-21-22 0,-21 42 15,21-41-15,-1-22 16,1 0-16,0 0 0,-42-22 15,20 1-15,-84-85 16,64 43-16,20 21 0,1-1 16,0 1-16,-64-64 15,85 85-15,0 0 16,-1 21-16,22 84 16,0-41-1,43 41-15,-22-41 0,0-1 16,43 43-1,-22-43-15,43 43 0,-43-85 16,64 42 0,0-42-1,-64-21-15,0 21 0,1-42 16,-22 20-16,21 1 0,43-85 16,-64 64-16,21-21 0,22-43 15,-43 63-15,0 1 0,-21 0 16,0 21-16,21-22 15,-21 64 1,0 1-16,0 20 16,0 43-16,0-43 0,0 43 15,-21 20 1,21-62-16,0-22 0,0 21 16,0-21-16,0 1 15,0-44 1,0 1-1,42-42-15,-42 42 16,43-106 0,-22 84-16,0-20 0,-21 20 0,21 1 15,0 21-15,22-43 16,-1 43-16,22 21 16,-43 0-16,0 21 0,0 22 15,0 63 1,0-64-16,-21 0 0,22 22 15,-22-22-15,0 22 16,0-22-16,21-21 0,0 0 16,-21 0-16,21 1 0,43-1 15,-43-21-15,0 0 16,0-21-16,21-1 0,-20 1 16,41-42-16,-21 42 0,-20-22 15,20-20-15,-21 20 0,0-20 16,22-43-16,-43 64 0,0 21 15,0-22-15,0 22 0,0 0 16,-22 21 0,1 21-16,21 0 15,-21 0-15,21 22 0,-21-22 16,21 0-16,0 21 0,0 22 16,0-43-16,63 85 15,-63-85-15,22 0 0,-1 0 16,0 1-16,0-1 0,0 21 15,0-21-15,-42-21 32,0 0-32,0 0 15,0 0-15,0 0 0,-1-21 0,-20 21 16,21-21-16,0 21 16,0 0-16,21 21 31,0 0-16,21-21-15,0 0 0,0 0 16,0 21-16,22-21 0,-22 0 16,21 0-16,43-21 15,-43 0-15,-21 21 0,22-21 16,-1-21-16,106-64 16,-127 63-16,22-20 0,-22 21 15,0-22-15,0 1 0,0-107 16,-21 107-16,0-1 15,0 22-15,0 0 0,0-43 16,0 64-16,-21 21 16,0 21-16,21 42 15,-21-20-15,0 41 16,21-20-16,0-22 16,0 22-16,0-1 0,0 1 0,0-1 15,0 43-15,0-42 0,0-22 16,0 0-16,0-21 0,0 22 15,21-1-15,0-21 16,21-21-16,-21 0 16,1 0-16,20-63 15,-21-22 1</inkml:trace>
  <inkml:trace contextRef="#ctx0" brushRef="#br0" timeOffset="7044.68">3492 7133 0,'0'0'16,"-21"0"-16,42 0 16,1 0-1,20 0-15,-21 0 0,21 0 16,22 0-16,-22 0 0,1 0 16,-1 0-16,-21-21 0,106 21 15,-85 0 1</inkml:trace>
  <inkml:trace contextRef="#ctx0" brushRef="#br0" timeOffset="8056.54">4508 7303 0,'0'0'0,"0"21"0,0-42 47,0-1-47,0 1 0,0 0 16,0-21-16,0 21 0,0-1 0,0-20 15,0 21-15,0 0 0,-21-43 16,0 64-16,0-21 0,0 21 16,0 0-16,-1 0 0,-41 21 15,42 0-15,0 1 16,-22-1-16,22 21 0,0 0 16,-21 43-16,42-43 0,-22 1 15,22-1-15,-21 0 0,21 1 16,0 41-1,21-20-15,1-64 16,41 0 0,-42 0-16,0 0 0,43-21 0,-43 0 15,21-1-15,-20-20 0,-1 21 16,21-21-16,-21-1 0,22-63 16,-43 64-16,0-21 15,21 20-15,-21 1 0,21-22 16,-21 22-16,0 21 0,0 0 15,-21 42 1,0 0-16,21 0 0,-22 0 16,22 22-16,-21-1 0,21 0 15,-21 43-15,21 42 16,0-85-16,0-20 0,21 41 16,0-42-16,1 0 15,-1 1-15,0-22 0,0 0 16,127-22-1,-105 22-15,-1-42 0,0 21 16,-21 0-16,85-127 16,-85 84-16,22-42 0,-43 43 15,21-107 1,-21 128-16,0-21 0,0 20 16,0 22-16,0-21 0,0-1 15,0 22-15,-21 21 0,0 0 16,21 21-16,-22 43 15,1-43-15,21 64 16,0-43-16,0 0 0,0 22 0,0-22 16,0 22-16,0-22 0,0 64 15,0-43-15,43 64 16,-22-84-16,-21-1 16,21-21-16,0 0 0,0 1 15,0-22-15,43 0 0,21-22 16,-43 22-1,-21-21-15,21-21 0,-20 21 16,20-22-16,21-62 0,-41 41 0,20 1 16,-21-1-16,0-63 15,-21 64-15,21-64 16,-21 63-16,0 1 0,0 20 0,0 1 16,0 0-16,-21 20 0,0 22 15,0 0-15,0 0 0,0 22 0,-1 20 16,22-21-16,-21 43 0,0 41 15,21-62-15,0 20 0,0 1 16,0-1-16,0 1 0,0-22 0,0 22 16,21-1-16,-21-21 0,43 43 15,-22-43-15,0-20 0,42 20 16,-41-21-16,-1-21 16,21 0-16,0 0 0,-20 0 15,83-42-15,-62-1 0,-1 22 16,-21-21-16</inkml:trace>
  <inkml:trace contextRef="#ctx0" brushRef="#br0" timeOffset="9743.65">7281 7345 0,'21'-21'31,"1"0"-31,-1-22 16,0 22-16,21-42 0,-21 20 16,1 22-16,-1-21 0,-21-1 15,0 1-15,0-43 16,0 22-16,0 21 0,-21-1 16,-1-20-16,1 42 0,-21-22 0,21 22 15,-22 21-15,22 0 0,-63 21 16,41 0-16,1 1 0,-43 62 15,43-20-15,21-22 0,-22 22 16,22-22-16,0 21 0,21 1 16,0 42-16,0-43 0,0 22 15,21-64-15,0 0 0,43 22 16,-43-22-16,64-21 16,-43 0-16,-21 0 0,106-64 15,-106 43 1,22-21-16,-22-1 0,21 1 15,22-85-15,-43 85 16,-21-22-16,0 22 0,0 0 16,0-1-16,0-41 15,0 105 1,0 0-16,0 21 16,0 1-16,-21-1 0,21 0 15,-21 1-15,21-1 0,0 64 16,0-64-16,0-21 0,42 43 15,-21-43-15,0 0 0,43 0 16,-43-21-16,64 0 16,-43-21-16,-21 21 0,64-63 15,-43 41-15,22-62 16,-22 41-16,-21 1 0,0-85 16,0 85-16,-21 21 15,0-22-15,0 22 0,0 0 16,0 0-16,0 42 15,0 0 1,-21 0-16,21 22 0,-21-22 16,21 21-16,0 0 0,-21 22 0,21-22 15,0-21-15,-21 22 0,21-1 16,0-21-16,0 0 0,0 1 16,0-1-16,0 0 0,21-42 31,0 0-31,-21-1 0,21 1 15,0 0-15,1-21 0,-1-1 0,-21 22 16,21-21-16,0 0 0,21-43 16,-42 43-16,22 20 0,-1-41 15,0 42 1,0 21-16,-21 21 16,21 21-16,-21-21 15,21 43-15,-21-43 0,0 85 16,22-85-16,-1 43 15,-21-43-15,0 21 16,0-21-16,21 0 0,0-21 16,-21 22-16,42-22 0,-20 0 15,-1 0-15,0-22 16,0 1-16,21-21 0,-20 21 16,20-22-16,-21 1 0,21-21 15,-42 20-15,43-20 16,-43 20-16,21 22 0,-21-21 15,0 63 17,0 0-32,0 22 0,0-22 15,0 21-15,0 0 0,0 1 16,0-22-16,0 42 16,21-41-16,0-1 15,0-21-15,1 0 0,20 0 16,21 0-16,-20 0 0,-1 0 15,85-64-15,-106 43 16,22 0-16,-22 0 0,0-22 16,0 22-16,0-42 0,0 20 15,-21 22-15,0-21 16,0 21-16,0 0 0,0-1 16,0 1-16,0 42 15,0 1 1,-21-1-16,21 0 0,0 42 15,0-41-15,0 20 0,0 0 16,0 1-16,0 20 0,0-21 0,0 22 16,0-1-16,43 128 15,-22-128-15,0 1 0,21 148 16,-42-128-16,21-20 16,-21 20-16,0 1 0,0 127 15,0-128 1,-21 128-16,0-148 15,-42 126 1,-22-63-16,43-85 16,20-20-16,-105-22 15,106-43-15,-63-20 16,62-1-16,-62-147 16,84 126-16,-21-106 15,21 86-15,0-22 0,42-191 16,-21 233-16,0-20 0,22 20 15,-1 0-15,0 1 0,106-107 16,-105 128-16,63-43 16,-64 42-16,21 22 15,43-43-15</inkml:trace>
  <inkml:trace contextRef="#ctx0" brushRef="#br0" timeOffset="11741.69">10139 6562 0,'0'0'0,"0"-64"16,0 43-16,0 0 0,0 0 0,0 0 15,0-1 1,-21 44 0,-1-1-16,22 0 0,-21 0 0,21 21 15,0 1-15,-21-1 0,-21 64 16,42-64-16,-21 1 0,-22 41 16,43-41-16,0-1 0,-21-21 15,21 21-15,0-20 0,0-1 16,0 0-16,21-21 15,0 0-15,22 0 16,-22-21-16,0 21 0,21-21 16,1-1-16,20-41 0,-20 21 15,-22-1-15,63-84 16,-62 85-16,-1 21 0,0-22 16,0 22-16,0 0 0,-21 42 31,0 0-31,0 22 0,0-22 15,0 21-15,0-21 0,0 43 16,0-22-16,0-21 16,0 43-16,0-43 0,0 21 15,21-20-15,-21-1 0,64 0 16,-43-21 0,0 0-16,0 0 0,22 0 0,84-85 15,-106 43 1,21-22-16,-21 22 15,1-85-15,-22 85 16,0-22-16,0 22 0,-22 21 16,-20-43-1,21 43 1,21 0-16,21 21 16,43 0-1,-22 0-15,21-21 0,107 21 16,-107 0-16,64 0 15,-63 0-15,-1-21 0,22 21 16,-43 0-16,1 0 16,-22-22-16,0 22 0,-42 0 31,0 0-31,-1 0 0,-20 22 16,21-1-16,-21 21 0,-1 0 15,-84 64-15,85-63 16,-43 62-16,43-62 15,-64 84 1,85-64-16,21-42 16,0 1-16,42 20 15,-21-42-15,43 0 0,-22 0 16,1 0-16,41-42 16,-41 20-16,41-20 15,-41 0-15,-22 21 0,0-22 0,42-41 16,-41 20-16,-22-21 15,21 64-15,-21-21 0,0 21 0,0-22 16,0 22-16,0 0 16,-21 21-1,21 21-15,0 0 0,-22 1 0,1 41 16,0-21-16,21 1 16,0 63-16,0-64 15,0 21-15,0-20 0,0-22 16,0 21-16,21-21 15,0 1-15,1-1 0,20-21 0,-21 0 16,85 0 0,-64 0-16,1-21 0,-1-1 0,0 1 15,22 0-15,-22-21 0,0 21 16,1-22-16,-1 1 0,-21 0 0,22-22 16,-22 22-16,21-43 15,-21 64-15,0-21 0,-21 20 16,0 1-16,0 42 15,-21 22 1,21-22-16,-21 0 0,21 21 0,-21-20 16,21 20-16,0 0 0,0-21 15,0 22-15,0-22 0,0 0 0,0 43 16,0-43-16,0 0 0,63 0 16,-41 0-16,20-21 15,-21 0-15,21 0 0,1 0 16,-22 0-16,106-21 15,-85 0-15,1-21 0,-22 20 16,21-20-16,22-64 16,-43 64-16,0-43 0,0 64 15,-21 0-15,0-21 16,0 20-16,0 1 0,0 42 31,0 1-31,0-1 0,0 21 16,0-21-16,0 22 0,0-1 0,0 0 15,-21 85 1,21-63-16,0-22 0,0 22 0,0 63 16,0-64-16,0 85 15,-21-84-15,21-1 16,0 1-16,0 20 0,0-20 0,-21 148 16,-1-128-16,1-20 15,0 63-15,0-64 16,-43 64-16,43-84 0,0-1 15,0 0-15,0-21 0,0 1 16,-1-1-16,-41 0 0,42-42 16,21 0-16,0-1 15,0-20-15,0-43 16,0 22-16,0-1 0,0-84 16,21 64-16,0 20 0,21-21 15,-20 1-15,41 20 0,-21-20 0,22-1 16,-1 0-16,22 1 0,84-107 15,-84 106-15,148-169 16,-170 149-16,1 20 0,63-84 16,-21-1-1,-85 128-15,-21 21 0,-21-43 16,0 64 0,-22 0-16,1 0 0,0 0 0,-107 64 15,107-22 1,-43 64-16,64-64 15,21-21-15,0 22 0,0-1 16,0-21-16,43 22 0,-22-22 16,21 0-16,64 42 15,-64-41-15,22-1 0,20 21 16,-41-21-16,-1 0 0,43 22 16,-85-1-1,-64-21 1,1-21-1,20 0-15,-105 0 16,106 0-16,-22 0 16,22 0-16,0 0 0,-43-21 15</inkml:trace>
  <inkml:trace contextRef="#ctx0" brushRef="#br0" timeOffset="12537.21">698 6308 0,'0'0'0,"43"-43"0,-22 22 0,21 0 15,1-21-15,-22 21 0,42-43 16,-63 43 0,21 0-16,-42 21 31,0 21-31,21 21 0,0-21 15,-21 43-15,21-22 0,-21 43 16,21 84-16,0-84 16,0 21-16,0 127 15,0-106-15,-21 148 0,21-148 16,0 0-16,0 0 0,0 21 16,0-42-16,0 21 0,0-21 15,0-1-15,0-20 0,0 148 16,0-170-16,0 1 15,0-22-15,0 1 0,0 20 16,-22-84 0,22 0-16,0 0 15,0-64-15,0 43 16,0-1-16,0-20 0,0-1 0,0-190 16,0 148-16</inkml:trace>
  <inkml:trace contextRef="#ctx0" brushRef="#br0" timeOffset="13724.55">762 6435 0,'0'0'0,"0"-43"0,0 22 0,-21 0 16,21 0-16,0 0 15,0 0-15,21-1 0,21 1 16,-21 21-16,22-21 0,-22 21 15,21 0-15,1 0 0,20-21 16,1 21-16,-1 0 0,106 0 16,-84-21-16,21 21 0,84 0 15,-84-21-15,0 21 16,148-22-16,-127 22 0,21-21 16,0 21-16,-21-21 0,22 21 15,168-21-15,-126 0 0,168 0 16,-168-1-16,21 22 15,444-63 1,-423 42-16,253-22 0,-232 22 16,508-42-1,-508 42-15,276-22 16,-276 22-16,0 0 0,529-43 16,-254 22-1,-254 21-15,-21 0 0,21 0 0,233-1 16,-254 1-16,254 0 15,-275 21-15,0 0 0,233-21 16,-255 0-16,1 21 0,211-21 16,-211 21-16,-43-22 15,22 22-15,-22 0 0,0-21 0,128 0 16,-170 21-16,-21-21 0,-1 21 16,-20 0-16,0 0 0,-22-21 15,43 0-15,-64 21 0,1 0 16,-22 0-16,0 0 15,0 0-15,22 0 0,-43 21 47,0 0-47,0 0 16,0 0-16,0 0 0,0 1 16,0 20-16,0-21 0,0 64 15,0-22-15,0-20 0,0 20 16,0-21-16,0 212 15,0-127 1,0-42-16,0-21 0,21 190 16,-21-22-1,0-147-15,0-21 0,0 168 16,0-20 0,0-148-16,0-1 15,-21 106-15,-22-84 16,43-43-16,-21 1 15,0-22-15,-64 85 16,43-43-16,0-42 16,20 1-16,-62-1 0,41 0 15,-20 0-15,-64 0 16,63-21-16,1 21 0,-106 1 16,63-1-16,-212 0 15,170-21-15,-148 21 16,126-21-16,1 21 0,-21 0 15,20-21-15,-41 22 0,-403-1 16,381-21-16,-444 42 16,423-21-16,21-21 15,0 21-15,-21 1 0,21-22 0,-275 42 16,275-21-16,-42 0 0,-233 0 16,233 1-16,0-1 0,21 0 15,-21 0-15,-1-21 0,-528 42 16,529-20-1,21-1-15,-233 0 0,254 0 0,0 0 16,22-21-16,-1 21 16,0 1-16,-169-1 0,212 0 15,0-21-15,-1 21 16,1 0-16,21-21 0,-233 21 16,296-21-16,-21 22 0,43-22 15,-1 0-15,22 0 0,-43 0 16,64 0-16,64 0 31,-22 0-31,0-22 0,21 22 0,1 0 16</inkml:trace>
  <inkml:trace contextRef="#ctx0" brushRef="#br0" timeOffset="14437.66">4805 9567 0,'0'-42'0,"0"84"0,0-126 15,0 63-15,0-22 0,0 1 0,0-43 16,0 43-16,0 0 16,0 20-16,0 1 0,0-21 15,0 63 16,0 21-31,0-20 0,0 20 0,0 21 16,0-20-16,0 20 0,0 22 0,0-22 16,0 107-1,0-107-15,0 22 0,0 42 0,0-64 16,0 1-16,-21 42 16,21-64-16,0 43 15,0-64-15,0 0 0,0 0 0,-22 0 16,1-21-16,21-21 15,-21 0-15,0 0 0,21 0 0,-42-64 16,20 43-16,1-1 0,0 1 16,0 0-16,0-1 15,0 1-15,-1 0 0,22-1 0,0 22 16,-21-21-16,0 42 0,0 0 16,21 21-16,-21 64 15,0-43-15,21 0 16,0 64-16,0-63 15,0-1-15,21 43 0,0-43 16,21 21-16,1-41 0,-1-22 16,0 0-16,1 0 15,20 0-15,22-22 0,-22 1 16,-20 0-16,105-85 16,-106 64-16,0 0 0,-20-1 15,20 1-15,-21 0 0,43-64 16,-64 85-16,0-1 15</inkml:trace>
  <inkml:trace contextRef="#ctx0" brushRef="#br0" timeOffset="15988.19">3006 11642 0,'0'0'0,"-22"-43"16,1 1 0,0 42-16,21-21 0,0-21 15,0 20-15,0 1 0,0-21 16,0-22-16,21 22 0,0 0 16,1-1-16,-1 22 0,21-21 15,64 0-15,-64 42 16,22 0-16,-22 21 15,43 42-15,-43-20 0,-21 20 16,0 43 0,-21-43-16,0 43 0,0-63 0,-21-1 15,-21 85 1,21-106-16,0 0 0,-1 0 16,1-21-16,21-42 31,0 21-31,0 0 0,0-22 0,21-41 15,-21 41-15,43-84 16,-22 64-16,42-170 16,22 127-1,-64 106-15,22 0 16,-22 64 0,-21-22-16,0 0 15,0 85-15,0-84 16,0 126-16,21-127 0,-21 1 15,21-1-15,-21 0 16,106 43 0,-64-85-16,22 0 0,-22 0 15,64-42 1,-64 21-16,22-43 16,-22 22-16,0-1 0,1-41 15,-22 41-15,0-105 16,-21 85-16,-21-1 15,0 43-15,-43 21 16,43 0-16,0 21 0,-64 64 16,85-43-16,0 22 15,-21-22-15,21 0 0,0 85 16,0-105-16,21-1 16,0 21-16,1-21 0,-1-21 15,63 21-15,-20-21 16,-22 0-16,-21 0 0,22-21 15,-1-21-15,-21 21 16,22-64-16,-22 43 0,0-1 16,0 1-16,0-21 15,22 20-15,-1-63 0,0 85 0,1-21 16,-22 21-16,21 0 0,0 21 16,1 0-16,-22 0 0,21 21 15,-21 0-15,1 0 0,20 43 16,-42-22-16,21 0 0,-21 43 15,0-43-15,0 1 0,-21-1 16,0 0-16,0-21 0,-1 22 0,1-1 16,21-21-16,-21-21 0,21-21 31,0 0-31,0 0 16,21-22-16,0 22 0,1-21 15,-1 0-15,-21-1 0,21-20 0,0 20 16,0-20-16,0 21 0,1-1 15,-1-20-15,0 42 16,0-22-16,-21 64 16,0 1-1,0-1-15,-42 42 0,21-20 16,-1-1-16,-20 85 16,21-85-16,21 43 15,0-64-15,0 21 0,0 1 16,0-22-16,21 0 0,21-21 15,-20 0-15,-1 0 0,63 0 16,-41 0-16,63-42 16,-64 21-16,0-22 0,106-63 15,-105 43-15,-1 21 16,0-22-16,1-21 0,41-105 16,-84 126-16,22-20 15,-22-22-15,0 42 16,0-41-16,-22 105 15,22 21 1,-21 0-16,0 21 16,21 1-16,-21-1 0,21 21 0,0-20 15,-21 147 1,21-126-16,0 63 16,0-64-16,0-20 0,21 84 15,0-85-15,0-21 16,0 0-16,1 0 0,83 1 15,-83-22-15,41-22 16,-42 1-16,0 21 0,1-42 0,-1 21 16,0-22-16,0-20 15</inkml:trace>
  <inkml:trace contextRef="#ctx0" brushRef="#br0" timeOffset="16167.65">5905 10986 0,'0'0'15,"43"0"1,-22 0-16,0 0 0,21 0 16,-20 0-16,62 0 15,-63-22-15,22 22 0,-1-21 16,-21 21-16,22-21 0,62 0 16,-83 0-16,-1 21 0,0 0 15</inkml:trace>
  <inkml:trace contextRef="#ctx0" brushRef="#br0" timeOffset="16825">4318 12277 0,'0'0'15,"0"-43"-15,-21 22 0,21-21 0,0 0 0,0 20 16,0 1-16,0 0 0,21 21 16,-21 21-16,21 22 15,0-22-15,-21 21 0,0 22 0,21 41 16,1-62-16,-22 84 16,0-64-16,0 1 0,21 63 15,-21-64-15,0 64 16,0-84-16,0-1 15,0 43-15,0-64 16,0 0-16,-21-42 16,21 0-1,-22-1-15,1 1 0,0-21 16,0 21-16,0-22 0,-22-41 16,22 41-16,-21-41 15,42 63-15,-42-22 16,42 86-1,-22 41 1,22-41-16,0-1 0,0 21 16,0-41-16,0 20 0,22-21 15,-1-21-15,0 21 0,42-21 16,-20 0-16,-22 0 16,64-21-16,42-64 15,-106 43-15,21 21 16,22-64-16,-64 43 15,0-22-15,0 43 0</inkml:trace>
  <inkml:trace contextRef="#ctx0" brushRef="#br0" timeOffset="18303.68">3027 14055 0,'0'-43'0,"0"86"0,0-107 0,0 43 16,0-21-16,0-1 0,0 22 15,21-63-15,-21 62 16,63-41-16,-20 42 16,-1 21-16,0 21 15,-20 0-15,41 43 16,-42-22-16,22 43 0,-22-22 16,-21-21-16,0 107 15,0-86-15,-21-21 16,-1 1-16,1-1 0,-21 64 15,21-85-15,0 0 16,21-42 0,0 0-16,0 0 0,0-64 15,0 43-15,0-1 0,63-126 16,-42 127 0,0-85-16,1 84 0,-1 1 15,21-21-15,-42 20 16,21 43-16,0 0 15,-21 21-15,0 22 0,0-22 16,0 64-16,0-43 16,0 43-16,0-43 0,0 0 15,43 64 1,-1 0 0,-21-85-16,0-21 0,22 21 15,-22-21-15,21 0 0,64-42 16,-64 21-16,1 0 15,-1-22-15,-21 22 0,85-127 16,-106 63 0,0 43-16,0-43 15,0 64-15,-42 0 16,21 21-16,-85 42 16,85-21-16,-1 43 15,22-22-15,0 64 16,0-85-16,0 22 15,22-22-15,-22 0 0,21 0 16,42 21-16,-42-20 16,1-22-16,20 0 0,-21 0 15,21 0-15,1-22 16,-43 1-16,42-21 0,-21 0 16,0 20-16,1-20 0,-1 0 15,21-1-15,0-41 16,1 41-16,-1 1 0,0 21 0,1-21 15,-22 20-15,21 1 0,22 21 16,-43 0-16,0 0 0,0 21 16,-21 1-16,0 20 0,0 21 15,0-20-15,0-22 0,-42 64 16,42-64-16,-21 21 0,0-21 16,-1 0-16,1 22 0,21-22 15,-21 0-15,21 0 0,0-42 31,21 0-31,0 0 16,1 0-16,-1-22 0,0 22 16,0-21-16,0-1 0,0 22 0,1-21 15,20-43-15,-21 43 16,0 0-16,0 20 0,1 1 16,-22 0-16,21 0 0,-21 42 15,-21 0 1,-1 0-16,1 1 0,0-1 0,0 42 15,0-20-15,0-1 0,21 0 16,0-21-16,0 22 0,0 20 16,0-42-16,0 22 15,21-22-15,0 0 0,42 0 16,-41-21-16,83 0 16,-62 0-16,-1-21 0,22-21 15,-22 21 1,0-1-16,1-20 0,-22 0 0,21-1 0,0 1 15,1-85-15,-22 64 16,21-86-16,-42 86 16,0-1-16,0 1 0,0-43 15,0 85-15,0-21 0,0 20 16,-21 22-16,0 0 0,0 0 16,0 22-16,-22 20 15,43 0-15,0 1 0,0 20 16,0-21-16,-21 22 0,21-1 0,0 64 15,0-84-15,0 63 16,0-64-16,21 0 0,0 43 16,1-64-16,-1 0 0,-21 0 15,21 1-15,0-1 0,0-21 16,22 0-16,-22 0 0,0 0 16,0-21-16,0-1 0,0 1 15,22-21-15,-22 0 0,0 20 16,-21-20-16</inkml:trace>
  <inkml:trace contextRef="#ctx0" brushRef="#br0" timeOffset="18504.81">5334 13631 0,'0'0'0,"0"22"16,21-22-1,21 0-15,64 0 16,-63 0-16,20-22 15,-21 1-15,1 21 0,147-63 16,-84 20 0,-85 43-16,0-21 15,1 21-15</inkml:trace>
  <inkml:trace contextRef="#ctx0" brushRef="#br0" timeOffset="19237.21">3979 15028 0,'0'0'15,"0"-21"-15,0-21 0,0 21 0,0-127 31,21 126-31,-21 1 0,0 0 16,0 42 0,0 0-1,0 22-15,0-22 0,0 21 16,22 1-16,-22-1 0,21 21 16,0 1-16,-21-1 0,0 1 15,0-22-15,21 22 0,-21 105 16,0-127-16,0 22 15,0-22-15,0 22 16,0-43-16,-21-21 31,21-21-31,-21 21 0,21-21 0,-21-22 16,-1 22-16,1-21 0,0-22 16,0 22-16,0 0 15,0-1-15,21 1 0,0 21 16,-22 42-1,22 21 1,0-21-16,0 1 0,0 20 16,0-21-16,0 21 0,0-20 0,22 20 15,-22-21-15,21 0 0,0 0 16,0-21-16,43 22 0,-43-22 16,0 0-16,42 0 15,-20-22-15,-1 22 0,-21-21 16,22 0-16,-1-21 0,0 21 0,22-43 15,-22 43-15,0-64 16,-20 64-16,-22 0 0,0 0 16,0 0-16,-22 21 0,1 0 15</inkml:trace>
  <inkml:trace contextRef="#ctx0" brushRef="#br0" timeOffset="19417.54">1736 16531 0,'0'0'0,"-22"0"0,1 0 15,0 0-15</inkml:trace>
  <inkml:trace contextRef="#ctx0" brushRef="#br0" timeOffset="19722.5">1503 16277 0,'0'0'0,"-21"-42"0,-1 21 15,1 0-15,0-1 0,-21-20 16,42 21-16,-21 21 16,21 21-16,0 0 15,0 0-15,0 22 0,0-1 0,0 0 16,0 22-16,0-1 15,21 1-15,-21 84 16,0 127-16,0-190 16,0 0-16,0 63 15,0 63-15,0-147 16,0-1-16,0-20 0,0 20 16,0-42-16,0 22 0,0-22 15,0 0-15,0 0 0,21-21 16,-21-21-16,21 0 15,-21-21-15,0-1 0,0-20 16,0-1-16,21 1 0,-21-22 16</inkml:trace>
  <inkml:trace contextRef="#ctx0" brushRef="#br0" timeOffset="20628.39">1439 16214 0,'0'0'0,"0"-21"15,0-1 1,43 22 0,-22 0-16,21-21 0,0 21 15,22-21-15,-1 21 0,1-21 0,21 21 16,-1-21-16,1 0 0,42-1 16,0 22-16,0-21 0,21-21 15,0 21-15,22 0 0,-1-1 16,21 1-16,1 0 0,21 0 0,253-43 15,-232 43-15,21 0 0,21 0 16,22-21-16,-1 20 0,318-41 16,-318 42-16,339-43 15,-339 43-15,22 0 0,613-85 16,-634 85-16,274-43 16,-296 43-16,-21-21 15,275 0-15,-296 20 0,212-20 16,-255 21-16,1 0 15,147-22-15,-189 43 16,83-21-16,-126 21 0,-42-21 16,42 21-1,-64 0-15,21 0 0,-63 21 47,0 0-47,-21 1 0,21-1 0,-21 21 16,21 0-16,-21 1 0,21-1 15,-21 0-15,21 1 0,0 63 16,0-43-16,0-21 0,0 22 16,0-22-16,0 22 0,0 126 15,0-147-15,0 84 16,0-64-16,0-21 16,0 64-16,-21-63 0,-1 84 15,1-106-15,0 21 16,-21 22-16,-85 20 15,84-41-15,-20-22 16,-22 0-16,1 21 0,-1-21 16,-127 43-16,85-43 0,-21 21 15,-169 1-15,126-1 16,1-21-16,-255 43 16,233-22-16,-20-21 0,-298 43 15,276-22-15,-42-21 0,21 22 16,-21-22-16,-22 0 0,-317 42 15,296-20-15,22-1 0,-360 22 16,338-22-16,21 0 0,1 1 16,-22-1-16,43 0 0,-297 43 15,318-43-15,21 1 16,0-22-16,42 21 0,22-21 0,-1 22 16,22-22-16,-233 42 15,317-63 1,-105 21-16,169-21 15,-22 0-15,22 0 16,42-21 15,0 0-31,1 0 16</inkml:trace>
  <inkml:trace contextRef="#ctx0" brushRef="#br0" timeOffset="20964.59">2286 16616 0,'0'-64'15,"0"128"-15,0-149 16,21 85-16,0 0 15,-21 21-15,21 1 16,1 126 0,-1-42-16,-21-43 15,0 1-15,21 126 0,-21-126 16,0 63 0,0-43-1,0-63-15,0 22 16,0-64-1,0-1-15,0 1 16,0 0-16,-21-21 0</inkml:trace>
  <inkml:trace contextRef="#ctx0" brushRef="#br0" timeOffset="21353.51">2307 16997 0,'0'0'0,"0"-64"0,0 1 0,0-1 16,0 22-16,21-21 0,64-64 15,-43 105-15,-21-20 16,22 21-16,-1 0 0,0 21 15,43 0-15,-21 0 16,-22 0-16,43 21 0,-64 0 16,0 21-16,0 1 0,-21-22 15,0 21-15,-21 64 0,0-64 16,-22 22-16,1-22 16,-21 1-16,-1-1 0,-63 43 15,64-64-15,-86 21 16,107-42-16,-21 0 15,41 0-15,1 0 0,21-21 0,21 21 32,22 0-32,-22 0 0,21 0 0,22 21 15,-22 0-15,22 0 0,-22 22 16,21-22-16,-20 0 0,63 43 16,-64-43-16,21 42 15,-41-42-15,-1 22 16,21-1-16,-21-42 0,-21 21 15,21-21-15,1-21 16,-22 0 0,21 0-16</inkml:trace>
  <inkml:trace contextRef="#ctx0" brushRef="#br0" timeOffset="21689.67">3090 17251 0,'0'0'0,"21"0"16,1 0-16,-1 0 15,0 0 1,0-21-16,0 0 0,0 21 16,1-22-16,-1 1 0,0 21 15,0-21-15,21 0 0,-20 0 0,-1 0 16,-21-22-16,0 1 16,0 21-16,0 0 0,-21 21 15,-1 0-15,1 0 16,-21 21-16,21-21 0,0 42 15,-1-21-15,1 22 0,0-22 16,0 63-16,0-41 16,21-22-16,0 21 0,0-21 0,0 22 15,0-22-15,0 0 0,0 0 16,21 0-16,21 1 16,-21-22-16,22 0 15,-22 0-15,21-22 0,-21 22 0,22-21 16,-1 0-16,64-64 15</inkml:trace>
  <inkml:trace contextRef="#ctx0" brushRef="#br0" timeOffset="22005.52">3895 16955 0,'0'0'0,"63"-85"15,-63 43 1,-21 42 0,0 0-1,0 21-15,-22 0 0,22 21 0,0-21 16,-21 1-16,42-1 0,-22 21 15,22-21-15,0 0 0,0 1 16,22 20-16,-1-42 0,0 21 16,0 0-16,21-21 15,-20 21-15,41 1 0,-42-22 16,0 21-16,22 0 16,-22-21-16,-21 21 0,0 0 15,-21 0 1,0 1-16,-1-22 0,-62 0 15,63 21-15,-22-21 0,-20 0 16,42 0-16,-22-21 16,43-1-16,0-20 15,0 21-15,43-127 16</inkml:trace>
  <inkml:trace contextRef="#ctx0" brushRef="#br0" timeOffset="22260.37">4487 16425 0,'0'0'0,"0"-21"0,-21 21 0,0 0 15,0 0-15,-22 0 16,22 21-16,0 1 16,21-1-16,-21 21 0,21 43 15,0-22-15,0-20 0,0 84 16,0-64-16,0-21 0,0 1 15,0 20-15,0-42 0,0 22 16,0-22-16,0 0 0,42 21 16,-21-42-16,1 0 15,-1 0-15,0-42 16,0 21-16</inkml:trace>
  <inkml:trace contextRef="#ctx0" brushRef="#br0" timeOffset="22440.19">4149 16912 0,'0'0'0,"-22"0"0,22-21 16,22 0-1,-1 21 1,0-21-16,0 21 0,21-21 16,1 21-16,-22-22 0,21 1 15,22 21-15,-22-21 0,0 21 16,1-21-16,-1 21 0,0-21 0</inkml:trace>
  <inkml:trace contextRef="#ctx0" brushRef="#br0" timeOffset="23222.11">5101 16785 0,'0'0'0,"21"0"0,0-21 16,1 21-1,-22-21-15,0 0 0,0 0 0,0-22 16,0 22-16,0 0 15,0 0-15,0 0 0,-22-1 16,-20 1-16,21 21 0,0 0 16,-43 0-16,43 0 15,0 21-15,-43 22 0,43-1 16,0-21-16,0 22 0,0-1 16,0 21-16,-1 22 15,22-43-15,0 22 16,0-22-16,0-21 0,22 1 0,-22-1 15,42 0-15,-21 0 0,21-21 16,1 0-16,-22 0 0,42-42 16,-41 21-16,20-22 15,-21 22-15,0-21 0,-21-43 16,0 22-16,0-43 16,0 63-16,0 1 0,0-21 15,0 41-15,0 1 16,0 42-1,0 22-15,21-22 16,1 64-16,-22-43 0,0 0 16,21 43-1,0-64-15,-21 43 0,0-43 16,21 0-16,0 21 16,0-42-16,1 0 15,-1-21 1,-21 0-16,0 0 0,0 0 15,0-22-15,0 1 0,0 0 16,0-1-16,21 1 0,0-43 16,0 43-16,0 21 0,43-43 15,-43 43-15,43 21 16,-22 0-16,-21 0 0,21 0 16,43 42-16,-64-20 0,43 41 15,-43-21-15,0-20 0,0 20 16,-21 0-16,0 1 15,0 20-15,0-42 0,0 22 16,0-22-16,0 0 16,-21-21-16,0 0 15,21-21-15,-21 0 0,21-1 16,0 1-16,0-42 16,0 20-16,0 1 0,0 0 0,21-1 15,0 22-15,-21-21 0,42-22 16,-20 22-16,20 21 0,-21-21 15,0 20-15,85-62 16,-42 63-16</inkml:trace>
  <inkml:trace contextRef="#ctx0" brushRef="#br0" timeOffset="23472.19">6477 16044 0,'0'-21'0,"0"42"0,-21-42 0,0 21 16,-1 0-16,22 21 0,-21 1 15,0 41-15,0-21 16,21 43-16,0-43 0,0 1 16,0 20-16,0-20 0,0-1 15,0 106-15,0-84 16,0-22-16,0 0 16,0 1-16,0-22 0,0 42 15,21-42-15,-21 1 0,21-22 16,0 0-16,1 0 0,20 0 15,-21 0-15,0-22 0,0 1 16,1-21-16,-1 21 0,-21-22 0,0 22 16</inkml:trace>
  <inkml:trace contextRef="#ctx0" brushRef="#br0" timeOffset="23622.1">6223 16574 0,'-21'0'15,"42"0"-15,-63 0 0,20 0 0,44 0 16,-1-22-1,0 22-15,0 0 16,21-21-16,22 0 0,-43 21 16,127-42-1,-105 42-15</inkml:trace>
  <inkml:trace contextRef="#ctx0" brushRef="#br0" timeOffset="24308.7">7578 16404 0,'0'0'0,"0"-21"0,0 0 0,0 0 0,0 0 0,0-1 15,0-20-15,0 21 0,21 0 16,0-22-16,0 22 0,43-21 15,-43 42-15,21 0 16,0 0-16,107 63 16,-128-41-16,21 20 0,-21 0 15,0 1-15,1 84 16,-22-106-16,0 21 0,0 43 16,-22-64-16,-20 64 15,21-64-15,0-21 16,0 21-16,-1-21 15,22-21 1,0-22-16,0 1 0,0 21 16,0-43-16,0 22 15,22 0-15,-1-22 0,0 22 0,21-22 16,-21 22-16,64-64 16,-43 64-16,43-22 0,-43 43 15,1 0-15,-1 21 0,0 21 16,-20 0-16,41 43 15,-42-43-15,-21 21 0,0 107 16,0-86 0,0-21-16,0 1 0,0-22 0,-21 42 15,0-41-15,21 20 16,-21-42-16,21 21 16,21-42-1,0 21-15,0-21 16,0-22-16,22 22 0</inkml:trace>
  <inkml:trace contextRef="#ctx0" brushRef="#br0" timeOffset="25447.55">9229 15917 0,'0'0'0,"-22"0"15,1 0-15,0 22 16,0 20-16,0-21 0,0 21 15,-1 1-15,-62 126 16,84-127-16,0 22 16,0-22-16,0 43 15,21-64-15,0 0 16,0 0-16,0 1 0,85-22 16,-85 0-16,22 0 0,-1 0 15,-21 0-15,22 0 0,62-64 16,-83 43-16,20-43 15,-21 22 1,-21 0-16,21-1 0,-21-20 0,0 21 16,0-22-16,0 22 0,-21-1 15,0 1-15,-64-64 16,-42 106-16,85 0 16,0 0-16,-1 21 0,1 22 15,-22-22-15,1 64 16,21-43-16,20 21 0,1-20 15,21-1-15,0 0 0,21 43 16,22-43-16,-22-20 0,21-1 0,1 0 16,-1 0-16,0 0 0,43-21 15,-43 0-15,1 0 0,-1 0 16,0 0-16,1-21 0,-1 0 16,21-21-16,-41 20 0,41-41 15,-21 21-15,43-107 16,-43 107-16,-20 0 15,20-22-15,-21 43 16,-21 0-16,0 42 16,0 0-16,0 0 0,0 22 15,0-22-15,-21 21 0,0 1 16,0-1-16,21 0 0,0-21 0,0 22 16,-22-1-16,22-21 15,0 22-15,0-22 0,0 21 16,22-21-16,-1-21 0,42 21 15,-42-21-15,43 0 16,-22 0-16,-21 0 0,64-42 16,-64 21-16,22 0 0,-22 0 15,21-22-15,-21 22 0,43-106 16,-43 106-16,0-43 16,-21 43-16,0 0 0,0 42 31,0 0-31,0 1 15,-21-1-15,0 21 0,21 0 16,0 1-16,0-22 16,0 0-16,0 21 0,0-20 15,0-1 1,21 0-16,42-21 0,-20 0 16,41 0-1,-62-21-15,-1 21 0,21-21 16,-21-1-16,43-62 15,-43 41-15,0-105 16,-21 106-16,0-22 0,-21-20 16,0 41-16,-22 1 15,22 21-15,-63 21 16,62 0 0,1 0-16,21 21 15,0 0 1,21-21-16,1 0 0,20 0 0,43 0 15,-64 0 1,42-21-16,-42 21 0,22-21 16,20 0-16,-42 21 15,-21-21-15,22 21 16,-22-22-16,21 22 16,-21 22 15,0-1-16</inkml:trace>
  <inkml:trace contextRef="#ctx0" brushRef="#br0" timeOffset="25636.05">11705 16256 0,'0'0'0,"0"21"15,0-42 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3T14:33:54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1926 0,'-21'0'15,"21"-21"1,0 0 0,0 0-16,0 0 15,0-1-15</inkml:trace>
  <inkml:trace contextRef="#ctx0" brushRef="#br0" timeOffset="812.91">1672 741 0,'0'0'0,"21"0"0,0 0 15,1 0-15,-1 0 0,0-21 16,0 0-16,0-1 0,0 1 16,1 21-16,-22-21 0,21-21 15,0 21-15,-21-1 0,0 1 16,0 0 0,-21 21-16,-43 0 0,22 0 15,-43 21-15,22 0 16,20 1-16,-20-1 0,-1 21 15,22-21-15,-85 85 16,64 0 0,63-43-1,0-41-15,21-1 0,63 63 16,-20-62-16,42 20 16,-64 0-16,64 1 15,-43-1-15,43 43 16,-85-64-16,1 21 15,-22 43-15,-22-64 0,-41 64 16,21-43-16,-22 0 16,-63 43-16,42-64 0,22 21 15,-22-20-15,22-1 0,-1-21 16,-42 0-16,43 0 16,-1-43-16,22 22 0,21-21 15,0 0-15,21-1 16,0 1-16,0-43 0,0 43 0,0 0 15,21-1-15,0 1 0,0 0 16,64-22 0,-43 22-16,85-1 0</inkml:trace>
  <inkml:trace contextRef="#ctx0" brushRef="#br0" timeOffset="1122.04">2371 508 0,'0'0'0,"-43"-21"31,22 21-31,21 21 0,-21 0 16,21 64-16,0-43 0,-21 22 15,-22 63-15,43-43 16,-21-20-16,0 21 0,21-22 15,-21 22-15,0 42 16,21-64-16,-21 43 0,21-64 16,0 1-16,-22 20 15,22-42-15,0 1 0,0-1 16,22-21-16,-1-21 16,0-1-16,-21 1 0,21 0 15,0-21-15</inkml:trace>
  <inkml:trace contextRef="#ctx0" brushRef="#br0" timeOffset="1331.94">1968 1249 0,'0'0'0,"-21"0"0,0 0 16,21 21-16,-21-21 15,42 0 1,0 0-1,0 0-15,1 0 0,-1 0 16,0 0-16,64-21 16,-43 0-16,85 0 15,-106 21-15,21 0 0</inkml:trace>
  <inkml:trace contextRef="#ctx0" brushRef="#br0" timeOffset="1731.71">2519 1376 0,'0'0'0,"0"21"0,21-21 15,0 0 1,0 0-16,0 0 16,1-21-16,-1 0 0,0 21 15,42-64 1,-41 64-16,-22-42 0,21 21 15,-21 0-15,-21 21 16,-1 0-16,1 0 16,-21 0-16,21 0 0,-22 21 15,1 0-15,-64 42 16,64-41-16,0 20 0,-1-21 0,1 21 16,0 1-16,20-22 0,1 21 0,0 1 15,21-22-15,0 42 16,0-20-16,0-22 0,42 21 15,-20-42-15,20 21 16,0-21-16,1 0 0,-1 0 0,43 0 16,-43-21-16,106-21 15,43-64 1,-149 64 0,21-22-16</inkml:trace>
  <inkml:trace contextRef="#ctx0" brushRef="#br0" timeOffset="2005.56">3111 1291 0,'0'-21'0,"0"42"0,-21-42 32,21 42-17,-21-21-15,21 43 16,0-22-16,0 0 0,0 21 0,-21 1 16,21 20-16,0 128 15,0-107-15,0 86 16,0-65-16,0 171 15,-21-171-15,0 86 16,21-106-16,-22 211 16,1-233-16,21 43 15,0-85-15,0 64 16,0-106 0,0-21-1,0-1-15,0 1 0,0-22 16,0 1-16</inkml:trace>
  <inkml:trace contextRef="#ctx0" brushRef="#br0" timeOffset="2313.5">3133 1566 0,'0'0'0,"0"-21"0,-22-21 16,1 21-16,21-22 0,0 22 15,0 0-15,21-64 16,1 64-16,-1 0 15,0 0-15,0 21 0,85 0 16,-85 0 0,21 0-16,-20 21 0,-1 0 0,0 64 15,-21-64 1,-21 21-16,0 1 0,-22-22 0,1 21 16,-22 22-16,22-22 15,-21 0-15,41-20 0,1-1 16,0-21-16,0 0 0,21-21 31,21-1-31,0-20 16,0 21-16,22-21 0</inkml:trace>
  <inkml:trace contextRef="#ctx0" brushRef="#br0" timeOffset="2669.99">3937 1185 0,'0'0'0,"0"-21"0,-21 21 16,0 0-16,-1 0 0,1 0 16,-21 0-16,21 0 0,-64 21 15,64 1-15,-21-1 16,42 0 0,-22 0-16,22 0 0,22 0 15,-1 1-15,0-22 16,21 21-16,22 0 15,-22 0-15,0 0 0,1-21 16,-22 21-16,-21 22 16,0-22-16,0 0 0,-21 0 15,-106 22 1,84-22-16,1 0 16,0-21-16,-1 0 0,-41 0 15,63 0-15,21-21 31,21 0-31,0-1 0,0 1 16,21 0-16,1 0 0,-1 0 0</inkml:trace>
  <inkml:trace contextRef="#ctx0" brushRef="#br0" timeOffset="2966.18">5249 169 0,'0'0'0,"0"-21"0,0 0 16,0 0-16,0 0 0,-21 42 31,21 21-31,-21 1 16,21 20-16,-21-21 0,21 107 16,0-86-16,-21 106 15,-1-84-15,22 0 0,-21-1 0,21 65 16,-21-86-16,0 106 15,21-63 1,0-85-16,0 1 16,0-1-16,21-21 15,0 0-15,0-21 0,22-1 16,-22 1-16</inkml:trace>
  <inkml:trace contextRef="#ctx0" brushRef="#br0" timeOffset="3294.47">5588 889 0,'0'0'0,"-21"0"32,0 21-32,-1 0 0,1 22 15,0-22-15,21 21 0,-42 43 16,42-43-16,-21-21 16,21 22-16,0-1 0,0 22 15,0-43-15,21 0 16,0-21-16,21 0 0,-21 0 0,85 0 15,-85 0-15,22-21 16,-1 0-16,-21-1 0,22 1 16,-1-42-16,-21 20 0,0-20 15,-21 21-15,0-1 16,0 22-16,-21-21 0,0 21 0,0-1 16,-22 22-16,22-21 0,-85 21 15,64 0-15,21 0 16,-43 0-16,43 0 15,-21 0-15,21 0 16,0 0-16</inkml:trace>
  <inkml:trace contextRef="#ctx0" brushRef="#br0" timeOffset="3479">4953 847 0,'0'21'0,"21"-21"31,0-21-31,22 21 0,-1-21 16,0-1-16,1 1 0,126-21 15,-106 21-15,-20 21 16,41-43-16,-41 43 0,20-21 16</inkml:trace>
  <inkml:trace contextRef="#ctx0" brushRef="#br0" timeOffset="3963.97">7387 826 0,'0'-22'15,"0"44"-15,0-86 0,0 43 0,0-21 0,0-1 16,0 22-16,0-21 0,0-1 15,0-41-15,0 63 0,0-1 16,0 1-16,-21 21 16,0 0-16,0 0 0,-43 43 15,43-22-15,-21 21 0,20 0 16,-20 22-16,21-1 0,-21 64 16,20-63-16,1-1 0,21 1 15,0-1-15,0 1 0,0 63 16,21-85-16,1-21 15,-1 1-15,21-1 0,127-21 16,-105 0 0,-1-21-16,1-1 0,-1 1 0,128-106 15,-128 64-15</inkml:trace>
  <inkml:trace contextRef="#ctx0" brushRef="#br0" timeOffset="4589.37">8064 339 0,'0'0'0,"0"-64"0,0 1 0,0 20 15,0 1-15,0 21 16,-21 0-16,0 21 0,0 21 16,21 21-16,0 1 0,0 20 15,0-21-15,0 149 16,0-106-16,0-22 0,0 1 16,0 20-16,0 107 15,0-128-15,0 64 16,0-42-1,0-64-15,0-42 32,0 0-32,21-22 0,0 1 15,-21 0-15,21-1 0,1 1 16,-1-64-16,0 64 0,0 0 16,0-22-16,0 43 15,1 21-15,-1 0 16,-21 21-16,0 0 15,21 0-15,-21 22 0,21-1 0,-21 0 16,21 1-16,-21-1 0,21 0 16,-21-20-16,22 41 15,-1-42-15,-21 22 0,21-22 16,0-21-16,0 21 0,22-21 0,-1 0 16,0 0-16,43-21 15,-22 0-15,86-64 16,-107 43-16,43-43 15,-43 21-15,43-63 16,-64 106-16,-21-21 0,0 21 16,0 0-16,0-1 0,-21 22 15,-1 0-15,-20 22 16,0-1-16,21 0 16,-22 42-16,43-20 15,-21 41-15,0-41 16,21-22-16,0 85 15,0-64-15,21-21 0,0 0 16,22 1 0,-22-22-16,21 0 0,43 0 15,-43 0-15,85-64 16,-85 43-16,1-21 0</inkml:trace>
  <inkml:trace contextRef="#ctx0" brushRef="#br0" timeOffset="5370.36">9779 635 0,'0'0'0,"0"-21"0,0 0 0,0 0 16,0-1-16,-21 22 16,0 0-16,-1 22 15,1-22-15,-21 21 0,21 21 0,0-21 16,-1 22-16,1-1 0,0 0 16,21 43-16,-21-43 0,21 1 15,0-1-15,0 0 0,0 1 16,0 20-16,0-42 0,21 0 15,21 22-15,1-43 0,-22 0 16,64 0 0,-43 0-16,0 0 0,1 0 0,-1-21 15,0-1-15,-21 1 0,22-21 16,-1 0-16,-21-1 0,43-63 16,-43 43-16,0-1 0,0 1 15,0-1-15,1 1 0,-1-1 0,0 1 16,-21-1-16,0 22 0,21-43 15,-21 43-15,0-21 16,0 105 0,-21-21-16,21 21 15,-21 1-15,21-1 0,-21 0 0,21 22 16,-22-22-16,22 22 16,-21 63-16,0-85 0,0 22 15,21 41-15,-21-62 16,0 41-16,21-41 0,-22-22 15,22 21 1,0-21-16,0 1 0,0-44 16,0 1-1,0-21-15,22 21 16,-1-22-16,21-41 16,-21 20-16,0 22 0,1 0 15,20 20-15,-21-20 0,0 21 0,43-21 16,-1 20-1,-42 22-15,1 0 16,-22 22 0,0-1-16,-22-21 15,1 21-15,0 0 0,-21-21 0,21 21 16,-22-21-16,1 0 0,21 0 16,-43 0-16,43 0 0,-21 0 31,42 21-31,0 1 15,0-1-15,21 21 0,0-21 16,0 0-16,22 43 16,-1-43-16,-21 0 0,0 0 15,0 1-15,1-1 0,20 21 16,-21-21-16,0-21 0,-21 21 16,21-21-16,1 0 0,-1 0 15,0 0-15</inkml:trace>
  <inkml:trace contextRef="#ctx0" brushRef="#br0" timeOffset="5731.04">12319 275 0,'0'0'16,"-21"-42"-16,21 21 0,0-22 0,-21 22 0,-1 0 15,22 0-15,-21 0 16,0 42-16,0 21 16,21 1-16,-21-1 0,21 85 15,0-64-15,0 86 16,0-65-16,0 1 0,-21 148 15,-1-170-15,22 64 16,0-84-16,-21 62 16,21-83-16,21-22 31,1-22-31,-1 1 0,0 0 16,21-21-16,-21-22 0</inkml:trace>
  <inkml:trace contextRef="#ctx0" brushRef="#br0" timeOffset="6380.36">12615 254 0,'0'0'0,"0"-42"0,0 21 0,0-1 16,0 44-16,0-1 15,0 21-15,0 0 0,0 1 16,0 20-16,0-20 0,0 20 16,0 1-16,0 84 15,0-85-15,0 1 0,0 63 16,0-85-16,0 22 0,0-22 15,0 0-15,0-21 0,0 22 0,0-22 16,0 0-16,0-42 31,0 0-31,21 0 0,-21-22 0,22 1 16,-1 0-16,0-1 0,0-20 16,0 20-16,0 1 0,1 0 15,-1-1-15,0 22 0,0 0 16,0 0-16,-21 42 15,0 0 1,0 22-16,0-22 0,0 21 0,0 0 16,0 1-16,21 20 15,-21-20-15,22 20 16,-22-42-16,21 0 0,42 43 16,-20-43-16,-22-21 15,21 0-15,0 0 0,1 0 0,84-21 16,-85 0-16,0-22 15,1 22-15,20-21 0,43-85 16,-85 63-16,22 22 16,-22 0-16,-21-1 0,0-41 15,0 63-15,0-1 16,-43 22-16,22 0 16,-21 43-16,0-22 0,-22 85 15,43-64 1,21 64-16,0-64 15,0-21-15,21 43 16,0-43-16,43 21 16,-43-42-16,85 0 15,-43 0-15,22 0 16,-22 0-16,128-127 16,-128 64-1,-41 21-15,-22-1 0,0 1 0,0 0 16</inkml:trace>
  <inkml:trace contextRef="#ctx0" brushRef="#br0" timeOffset="6583.48">12001 635 0,'0'0'0,"-42"21"0,21-21 16,0 21-16,0-21 0,42 0 15,21 22 1,-21-22-16,64 0 0,-22 0 16,-20-22-16,84 1 15,-64 0-15,43-21 0,-42 21 16</inkml:trace>
  <inkml:trace contextRef="#ctx0" brushRef="#br0" timeOffset="6961.93">15219 212 0,'0'0'0,"-21"0"0,-1 0 0,1 0 16,42 0 0,1 0-16,20 0 0,0 21 0,22-21 15,-1 0-15,1 0 0,-1 0 16,1 0-16,20 0 0,43 0 15,-63 0-15,21 0 0,84-21 16,-84 21 0,-64 0-16,0-21 0,-42 21 15,-22 0-15,1 0 16</inkml:trace>
  <inkml:trace contextRef="#ctx0" brushRef="#br0" timeOffset="7182.04">15557 233 0,'0'0'16,"-21"21"-16,21 0 0,0 22 16,0-22-16,0 21 0,0 0 0,0 1 15,0-1-15,0 127 16,0-105-16,0-1 0,-21 1 16,0-22-16,-21 128 15,42-128-15,-22 0 0,22-21 16,-21 22-16,21-22 0,0 21 15,21-42 17,1-21-32,-1 0 0</inkml:trace>
  <inkml:trace contextRef="#ctx0" brushRef="#br0" timeOffset="7763.85">15854 910 0,'0'-21'31,"21"21"-15,0-21-16,0 0 15,0 0-15,1-1 16,-1 1-16,0 0 0,0 0 0,0 0 16,0 0-16,-21-1 0,0 1 15,0 0-15,0 0 0,-21 21 16,0 0-16,0 0 15,0 0-15,0 21 0,-1 0 16,1 22-16,0-1 0,-21 21 16,21 1-16,-1-22 0,1 43 15,21-64-15,0 21 0,0 22 16,0-1 0,21-63-16,1 22 15,83-22-15,-83 0 16,83-22-16,-62 22 15,126-84-15,-127 41 16,22 22-16,-22-21 16,1 0-16,-1-1 0,21-41 15,-41 62-15,-22 1 0,0 0 16,0 0-16,-22 21 0,-20 0 16,21 0-16,0 0 0,-64 42 15,64 43 1,21-64-16,0 43 15,21-22-15,0-21 0,43 21 16,-43-20-16,64 41 16,-85-42-16,0 22 15,-22-43 1,1 0 0,-21 0-16,21-22 0,0 1 15,21-21-15,0 21 16,0-22-16</inkml:trace>
  <inkml:trace contextRef="#ctx0" brushRef="#br0" timeOffset="8003.33">16976 233 0,'0'0'0,"21"-42"0,0 42 0,0-22 16,-21 44-16,0-1 15,0 21-15,0 0 0,0 43 16,0-21-16,-21-1 0,-21 43 15,20-43-15,1 1 0,0 63 16,21-64-16,-21-20 16,21-1-16,0 0 0,0 1 0,0-1 15,0-21-15,21 0 16,21 1-16,-20-22 0,-1 0 16,0 0-16,0-22 15,0-41-15,-21 42 16</inkml:trace>
  <inkml:trace contextRef="#ctx0" brushRef="#br0" timeOffset="8150.68">16827 677 0,'0'0'0,"-21"0"16,42 0 0,1 0-16,-1 0 0,21 0 15,0-21-15,22 21 0,-22 0 16,22 0-16,20-21 0,-20 21 15,-1-21-15,22 21 0</inkml:trace>
  <inkml:trace contextRef="#ctx0" brushRef="#br0" timeOffset="8714.59">17928 402 0,'0'0'0,"21"-21"0,0 21 16,-21-21-16,0 42 16,-21 21-1,0-20-15,0 20 0,0-21 16,21 21-16,-21 1 0,-1-1 15,-41 64-15,42-64 0,0 1 16,-1 20-16,1-21 0,0 1 16,0-22-16,21 42 15,-21-20-15,21-22 0,0 0 16,0 0-16,0-42 16,21 0-1,-21 0-15,0 0 0,42-64 16,-42 43-16,21-1 15,-21-20-15,22 20 0,-1-20 0,21-149 16,-21 85 0,0 85-16,1-22 0,-1-20 15,0 84 1,0 42-16,-21-21 16,0 43-16,21-22 0,0 22 15,-21-1-15,22-21 0,-1 22 16,0 126-16,0-126 15,21 42-15,-20-64 16,-1 0-16,42 22 16,-42-43-16,1 0 0,-1-21 15,0 0-15,21-21 16,-42-21-16,21 21 0,-21-22 16,0 1-16,22-22 0,20-41 15,-21 20-15,0-42 16,0 42-16,1 22 0,20-64 15,-21 63-15,0 22 0,-21 21 16,21-22-16,-21 22 16,22 21-16,-1 0 0,0 0 15,0 21-15,0-21 0,0 22 16,1-22-16</inkml:trace>
  <inkml:trace contextRef="#ctx0" brushRef="#br0" timeOffset="9279">19600 127 0,'0'-21'16,"0"42"-16,0-63 0,0-1 0,0 22 0,0 0 0,-21 21 15,0 0 1,0 0-16,-22 0 0,-20 42 16,21 1-16,-43 41 15,43-20-15,-1-1 0,-63 86 16,64-86-16,-43 149 15,64-149-15,21 1 0,0 42 16,0-64-16,21 43 16,1-64-16,62 42 15,-41-42-15,-1-21 16,0 0-16,1 0 0,-1 0 16,43-21-16,-43 0 0,-21 0 15,64-64-15,-64 43 16,0 0-16,0-1 0,-21 1 0,0 0 15,0-22-15,-21 22 16,0 21-16,-64-22 0,43 43 16,0 0-16,-43 0 15,43 0-15,-1 0 0,22 0 16,0 0-16,21 21 16,0 1-16,21-22 0,21 21 15,-20 0-15,20 0 0,0 0 16,1 0-16,20 22 0,-21-1 15,-20 0-15,20 1 0,-21-1 0,-21 0 16,0 22-16,0-22 0,0 85 16,0-84-16,-21 20 0,-21 1 15,20-1-15,-20 1 0,21-22 16,-43 85-16,22-85 0,0 1 16,21 20-16,-1-42 0,1 22 0,0-1 15,0-21-15,21 0 16,0 0-16,21-21 15</inkml:trace>
  <inkml:trace contextRef="#ctx0" brushRef="#br0" timeOffset="9573.92">20405 550 0,'21'43'16,"-42"-86"-16,42 107 15,-21-43-15,0 21 0,0 43 16,-21-21-16,21-22 0,-22 0 16,1 22-16,0-22 15,0 0-15,21 1 0,0-22 0,-21 0 16,0 43-16,21-43 15,0-42 1,0-1 0,0 1-16,21 0 0,21 0 15,-21-21-15,22-1 0</inkml:trace>
  <inkml:trace contextRef="#ctx0" brushRef="#br0" timeOffset="9898.64">20870 635 0,'0'0'0,"0"-21"0,0 0 15,-21 21 1,0 0 0,0 0-16,-22 21 0,22-21 0,-42 42 15,20-21-15,22 1 16,-42-1-16,63 0 0,0 0 16,0 0-16,0 0 0,0 1 15,42-1-15,-21 0 0,22 0 16,-1-21-16,0 21 0,1 0 15,20 1-15,-21-1 0,-20-21 16,-1 21-16,0 0 16,-21 0-16,0 0 15,0 1-15,-21-22 0,-22 0 16,22 0-16,0 0 0,-42 21 16,20-21-16,-41-21 15,41 21-15,1-43 16,21 22-16,0 0 0</inkml:trace>
  <inkml:trace contextRef="#ctx0" brushRef="#br0" timeOffset="10051.56">20510 212 0,'0'0'0,"-21"-21"0,0 21 0,0 0 0,0-22 15,0 22-15,-1 0 16,1 0-1,21 22-15,-21-22 16,21 21-16,-21 0 0,21 0 16</inkml:trace>
  <inkml:trace contextRef="#ctx0" brushRef="#br0" timeOffset="11466.98">6519 3175 0,'-63'42'15,"63"1"-15,-21-22 16,21 0-16,0 0 0,0 0 0,0 1 16,0-44-1,21 1 1,0 0-16,0-21 0,0 21 16,43-64-16,-22 43 15,0-43-15,-20 21 16,-1-84-16,-21 85 15,0-22-15,0 64 16,0-21-16,0 20 16,-43 65-16,43-1 15,0 22-15,0-22 16,0 21-16,0 22 0,0 63 16,0-63-16,0 0 0,0 84 15,0-84-15,22 42 16,-22-64-16,0-21 0,0 22 15,0-22-15,0 1 0,0-22 0,-22 42 16,1-42-16,-21 1 0,-22-22 16,22 0-16,-43-22 15,43 1-15,0 0 0,-1 0 16,1-21-16,0 20 0,-1-20 16,-20-21-16,21 41 0,20 1 15,1 0-15,0 0 0,0 21 16,0 0-16,21 21 15,0 0-15,0 0 0,0 1 16,21-1-16,21 42 0,1-42 16,41 22-16,-41-22 15,-1 0-15,21 0 0,1 0 16,-1-21-16,22 0 0,-21 0 0,20 0 16,-20-21-16,169-42 15,-170 42-15,43-43 16,-64 43-16,1-21 0,20-43 15,-21 43-15,-20-64 16,-22 63-16,0 22 0,21-42 16,-21 84-1,0 0-15,0 0 0,0 0 16,0 22-16,0-1 0,-21 0 16,-1 1-16,22-1 0,-21 0 15,21-20-15,-42 62 0,42-63 16,-21 22-16,21-22 15,0 0-15,0-42 16,21 0 0,0-43-1,43-63 1,-43 85-16,0 0 0,0-22 16,0 43-16,0-21 0,43-1 15,-43 43-15,21 0 16,-20 43-16,20 84 15,-42-64 1,21-42-16,-21 22 0,0 41 16,21-63-16,22 1 15,-22-1-15,0-21 16,42 0-16,-20 0 0,-1 0 16,43-43-16,-22 22 0,-20 0 15,-1-21-15,0-1 0,1 1 16,41-43-16,-41 22 0,-22 21 15,0-22-15,0 22 16,-21 21-16,0-43 16,-21 64-16,0 0 0,0 21 15,-43 64 1,64-43-16,0 22 0,0-22 16,0 0-16,0-20 0,0 20 15,0-21-15,21 0 0,0 43 16,1-43-16,-22 0 0,0 0 15,0 0-15,0 1 16,-22-22 0,1-22-1,21 1-15,0-21 0,0 21 16,0-22-16,0 1 0</inkml:trace>
  <inkml:trace contextRef="#ctx0" brushRef="#br0" timeOffset="11685.74">8657 2858 0,'0'0'0,"42"-43"0,1 22 16,-1 0-16,22 21 0,-43 21 0,0 0 16,-21 64-1,21-43-15,-21 22 0,0 63 16,0-43-16,0-20 0,-21 84 16,0-84-16,0-1 0,-1-21 15,22 1-15,-21 20 0,0-42 0,0 43 16,0-1-1,21-84 1,0 0 0,0 0-16,0 0 0</inkml:trace>
  <inkml:trace contextRef="#ctx0" brushRef="#br0" timeOffset="11848.65">8551 3408 0,'0'0'0,"0"-21"15,21 21-15,1 0 16,20 0-16,-21-21 0,21 21 0,85-22 16,-84 22-1,-1 0-15,64 0 16,-43 0-16,-20 0 0,-1 0 0</inkml:trace>
  <inkml:trace contextRef="#ctx0" brushRef="#br0" timeOffset="13448.86">9800 3471 0,'0'0'0,"21"0"0,0 0 16,-21-21-1,0 0-15,0 0 16,0 0-16,-21 0 0,0-1 0,0 1 0,0 0 16,0 0-16,-1 21 15,-41-21-15,21 21 16,-43 42-1,0 64-15,64-64 16,-64 128 0,43-86-16,42-41 15,0-22-15,0 42 16,0-42-16,0 1 0,0-1 0,21-21 16,0 0-16,1 0 0,20 0 15,-21 0-15,0 0 0,43-21 16,-43-1-16,21 1 0,-21 0 15,1-21-15,20 21 0,0-64 16,1 43-16,-22-1 0,0 1 16,0 0-16,0-1 0,0 1 15,-21 21-15,0 0 0,22-1 0,-22 1 16,0 42 0,0 22-16,-22-1 0,22 0 15,-21 22-15,0-22 0,21 64 31,0-21-31,21-64 0,0 0 16,22 0-16,-22-21 16,106 0-1,-21-42 1,-85 21-16,21-22 0,-21 22 16,22-21-16,41-85 15,-62 63-15,-1 1 0,21-64 16,-21 63-16,22-84 15,-43 106-15,0 0 16,0 63 0,0 0-16,-22 64 15,1-22-15,21-21 0,-21 85 16,21-63-16,0 84 16,0-106-1,0 43-15,0-43 0,0-20 16,21 20-16,0-21 0,1-21 15,-1 21-15,85-21 16,-85 0-16,21-21 0,0 21 16,64-85-1,0-63 1,-64 85-16,-20-1 0,20 1 0,-21-1 16,0-20-16,43-22 15,-43 42-15,-21 22 0,0 0 0,21-1 16,-21 22-16,0 0 15,0 42-15,0 0 16,0 0-16,0 1 0,-21 20 0,21 0 16,-21 1-16,21 20 0,0 106 15,0-126-15,0 20 16,0-20-16,0-1 0,0 0 16,0 43-16,0-64 0,21 0 15,21 22-15,-21-22 0,43-21 16,-43 0-16,21 0 15,43 0-15,-43-21 16,1 21-16,20-43 0,-20 1 16,20-22-16,-42 22 0,0 21 15,1-21-15,-22-22 16,0 43-16,0 0 0,0 0 16,-22 21-16,-41 0 15,42 21-15,0 0 0,-22 21 16,22 1-16,0-22 0,0 42 15,21-42-15,0 1 0,0 41 16,0-42-16,21 0 0,0-21 16,0 22-16,0-1 0,43-21 15,-22 21-15,1-21 0,147 0 16,-63 0 0,-63-21-1,-1 21-15,128-64 0,-128 22 16,64-43-16,-21-42 15,-85 106 1,0-21-16,-21-22 0,0 43 16,-42-21-1,-64 42-15,85 0 16,-21 21-16,-1 0 0,1 21 16,21-20-16,-64 62 15,64-41-15,0-22 0,-22 106 16,22-106-16,21 42 15,0-20-15,21 20 16,1-63-16,-1 21 0,21-21 16,-21 0-16,0 0 15,43-21-15,-43 21 0,0-21 16,22 0-16,-22-21 0,0 20 0,21-20 16,1-64-16,20 0 15,-21 22-15,-20 20 0,20-20 16,0-86-16,1 86 0,20-65 15,-42 65-15,0 20 16,1 1-16,-1-43 16,-21 85-16,0 0 0,-21 42 15,-1 21-15,1 0 16,0 1-16,0 41 0,0-20 16,0-1-16,21 22 0,0 63 15,0-63-15,0-22 0,0 64 16,21-63-16,0-22 0,-21 22 15,21-43-15,0 21 0,0-21 0,22 22 16,-22-22-16,0-21 0,43 0 16,20-21-1</inkml:trace>
  <inkml:trace contextRef="#ctx0" brushRef="#br0" timeOffset="13961.21">14753 3090 0,'-85'22'15,"170"-44"-15,-191 44 0,64-22 0,21 21 0,-43 21 16,43-21-16,-21 22 0,-1-22 16,22 21-16,-21 0 0,21 1 15,-22-22-15,22 21 0,0 1 0,0-1 16,21 0-16,0-21 0,21 1 16,0-1-16,64-21 15,-43 0-15,1 0 0,-1 0 16,64-21-16,-64-1 15,0 1-15,22 0 0,-22 0 0,1 0 16,20-64-16,-21 43 16,-20-1-16,-22 1 0,0-21 15,0 20-15,0-20 0,0-22 16,-22 43-16,-20 21 0,21-22 16,0 22-16,0 21 0,-43 0 15,43 0-15,0 21 0,-64 43 16,43-22-1,21 0-15,21 1 0,-22-22 0,22 42 16,0-41-16,43 20 16,-1-21-16,64 0 15,-64-21-15,64 0 16</inkml:trace>
  <inkml:trace contextRef="#ctx0" brushRef="#br0" timeOffset="14282.37">15240 3196 0,'0'0'15,"0"-21"-15,0-21 0,0 21 0,0-1 16,0 1-16,0-42 16,0 42-16,0-1 0,21 22 0,-21-21 15,21 0-15,22 0 16,41 21 0,-63 0-16,1 21 0,41 0 15,-21 22-15,43 41 16,-64-41-16,0-1 15,1 43-15,-22 20 16,0-83-16,0-1 0,0 0 16,-22 0-16,1 0 0,0-21 15,0 0-15,0 0 16,21-21-16,0 0 0,0 0 16,0 0-16,0-1 0,0-20 15,0 21-15,21-21 0,0-1 0,0 22 16,0-21-16,22-1 0,41-62 15</inkml:trace>
  <inkml:trace contextRef="#ctx0" brushRef="#br0" timeOffset="14730.11">16044 2561 0,'0'0'0,"0"-42"16,0 21-16,-42-22 0,21 22 16,-22 0-16,1 0 0,-43 21 15,43 0-15,-21 0 0,-1 0 16,-21 0-16,1 21 0,-107 43 15,85-22-15,1 0 0,20 22 0,-21-22 16,0 22-16,22-1 0,-86 64 16,86-42-16,20-22 0,-42 107 15,64-107-15,-22 85 16,43-63-16,21-22 16,0 64-16,0-84 0,43 20 15,20 22-15,1-43 16,63 43-16,-64-43 0,1-21 15,190 22 1,-149-43-16,-20 0 0,21 0 0,0 0 16,190-85-1,-190 64-15,-21-21 0,211-107 16,-211 107-16,-1-21 16,1-1-16,-22-21 0,1 1 0,-1-1 15,-20 0-15,-22 1 0,0-149 16,-84 21-1,-1 170-15,22-22 0,-22 43 16,1-21-16,-1 21 0,-20 0 16,41-1-16,-20 22 0,-64 22 15,84-1-15,22 0 16,21 21-16,0 1 0,0-22 16,0 0-16</inkml:trace>
  <inkml:trace contextRef="#ctx0" brushRef="#br0" timeOffset="15069.92">17589 2794 0,'22'-21'0,"-44"42"0,65-63 16,-22 21-16,0-22 0,-21 22 0,0 0 15,0 0-15,0 0 0,0-22 16,0 64 0,-21 22-16,0-1 15,21 0-15,-64 149 16,43-128-16,-21 22 0,-1 63 16,1 64-1,21-170-15,0 1 16,0-1-16,21 21 0,0-41 15,0-44 1,0 1 0,0 0-16,0 0 0,0-21 15,0-1-15</inkml:trace>
  <inkml:trace contextRef="#ctx0" brushRef="#br0" timeOffset="15298.79">17441 2667 0,'0'-42'0,"0"84"0,0-127 0,0 43 15,21 42-15,-21 21 16,22 0-16,-1 22 0,0-1 16,0 0-16,21 22 0,-20-1 0,20 1 15,0-1-15,1 1 0,-22-1 0,63 43 16,-41-42-16,63 84 16,-64-106-16,-21-21 15,0 22-15,0-22 0,1 0 16,-1-21-16,-21-21 15,0 0 1,0-22-16,0 22 0</inkml:trace>
  <inkml:trace contextRef="#ctx0" brushRef="#br0" timeOffset="15529.66">18478 2434 0,'22'-63'0,"-44"126"0,44-169 0,-22 85 16,0 0-16,0 0 0,-22 21 15,1 0-15,-63 106 16,62-64-16,-41 106 16,42-63-16,-22-22 0,22 22 0,0 0 15,0-1-15,21-20 0,-42 63 16,42-64-16,-22 1 0,22 21 16,0-43-16,0 21 15,0-41-15,22-1 16,62-21-16,-41 0 15,-1-21-15</inkml:trace>
  <inkml:trace contextRef="#ctx0" brushRef="#br0" timeOffset="15896.45">18859 3027 0,'0'0'16,"0"-21"-16,-21 21 31,0 21-31,0 0 0,0 0 15,0 0-15,-1 1 0,1 20 0,0 0 16,0-21-16,0 22 0,21 41 16,0-62-16,0 20 15,21 0-15,0-21 0,64 22 16,-43-43-16,43 0 16,-43 0-16,0 0 15,43-43-15,-64 22 16,64-85-1,-43-21-15,-42 64 16,0 21-16,0-1 0,0 1 16,-21 0-16,-85-64 15,43 106 1,42 0-16,-64 42 16,43 22-1,42-43-15,0 0 0,0 0 16,0 0-16,0 0 0,42 1 15</inkml:trace>
  <inkml:trace contextRef="#ctx0" brushRef="#br0" timeOffset="16154.3">20045 2498 0,'21'-43'0,"-42"86"0,63-128 16,-42 64-16,0-21 0,0 20 15,0 44 1,-21 41 0,0-21-16,-22 85 0,22-63 15,-85 232 1,85-232-16,21-1 16,0 22-16,0-43 0,0 128 15,0-149-15,43 42 16,-22-42-16,0 1 0,0-1 15,0-21-15,0 0 0,1 0 0</inkml:trace>
  <inkml:trace contextRef="#ctx0" brushRef="#br0" timeOffset="16399.16">19791 2836 0,'0'0'0,"-21"0"15,-22 0-15,22 0 0,0 0 16,42 0-16,0 0 16,0 0-16,22 0 15,-1 0-15,0 0 0,22 0 0,-22 0 16,22 0-16,-1 0 0,1 0 16,20 0-16,107 0 15,-128-21-15,64 21 16,-84 0-16,-22 0 0,0-21 15</inkml:trace>
  <inkml:trace contextRef="#ctx0" brushRef="#br0" timeOffset="17318.63">4318 2286 0,'-21'-21'0,"42"42"0,-42-63 15,0 42-15,21-21 16,21-1 15,0 22-31,21 0 0,1 0 16,20 0-16,1 0 0,-1 0 0,22 0 15,84-21-15,43 21 16,-106-21-16,21 21 0,21 0 16,-21 0-16,21-21 15,339 0-15,-318 21 16,424-21-16,-403-1 15,255 1-15,-212 21 16,-1-21-16,234 0 0,-212 21 16,0-21-16,0 21 0,21-21 15,-21 21-15,297-22 16,-276 1-16,0 21 0,0-21 16,0 21-16,572-42 15,-551 42-15,1-21 0,-22 21 0,21-22 16,0 1-16,-20 21 0,316-42 15,-295 21-15,-22 0 0,296-1 16,-296 1-16,-21 0 16,0 0-16,0 0 0,0 0 0,191-1 15,-233 1-15,-1 21 16,170-21-16,-211 0 0,274 21 16,-338-21-16,0 21 15,0 0-15,-22 0 0,-20-21 16,63 21-16,-85 0 0,-21 0 15,22-22-15,-65 22 32,1 0-32,-21 0 0,0 0 15</inkml:trace>
  <inkml:trace contextRef="#ctx0" brushRef="#br0" timeOffset="18254">7683 4530 0,'0'0'16,"-63"0"-16,21 0 0,-22 0 16,22 0-16,-22 0 0,22 0 0,-22 0 15,22 0-15,-85 0 16,85 21-16,-22-21 16,43 0-16,-21 0 15,63 21 1,21-21-16,85 0 15,-84 0-15,168 0 16,-105 0-16,85 0 16,-64 0-16,402 0 15,-42-21 1,-297 21-16,-21 0 16,234-21-16,232 0 15,-403 21-15,-20-22 16,0 22-16,-1-21 0,22 0 0,0 21 15,-21-21-15,21 21 0,-1-21 16,488-22-16,-487 22 16,0 0-16,254 0 0,-255 0 15,488-22 1,-487 22-16,233-21 16,-212 21-16,423-43 15,-444 64-15,423-63 16,-466 42-16,594-22 15,-467 22 1,-169 21-16,0-21 0,233 21 16,-105 0-1,-192 0-15,86 0 16,-128 0-16,43 0 16,-64 0-1</inkml:trace>
  <inkml:trace contextRef="#ctx0" brushRef="#br0" timeOffset="18386.09">19981 4085 0,'0'0'0,"0"21"47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3T14:58:09.9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3958 0 0</inkml:trace>
  <inkml:trace contextRef="#ctx0" brushRef="#br0" timeOffset="1447.1">1079 572 0,'0'21'47</inkml:trace>
  <inkml:trace contextRef="#ctx0" brushRef="#br0" timeOffset="1811.75">1079 402 0,'0'0'0,"0"-21"0,0 0 0,0 0 16,-21 21-1,21-21-15,0 42 32,0 0-17,-21 0-15,21 21 0,0-20 0,0 20 16,0-21-16,0 64 15,0-22-15,0-20 0,0-1 16,0 21-16,-21 107 16,21-128-16,-21 0 15,21-20-15,0 20 0,0 0 16,0-21-16,0-42 47,0 0-47,0 0 0,0-21 15,0 20-15,0 1 0,-21-21 16</inkml:trace>
  <inkml:trace contextRef="#ctx0" brushRef="#br0" timeOffset="2488.36">847 572 0,'0'0'0,"0"-22"0,0 1 16,0 0 0,0 0-16,0 0 15,21 21-15,-21-21 16,21 21-16,0-22 0,0 22 0,0-21 16,1 21-16,-1 0 15,21 0-15,-21 0 0,0 0 0,64 21 16,-64-21-16,64 43 15,-64-22-15,0 21 16,0 1-16,-21-1 16,0 0-16,0-21 0,-21 22 15,0-1-15,-21 0 0,-1 1 0,1-1 16,-43 43 0,43-64-16,21 0 0,0-21 15,21 21-15,-21-21 16,-1 0-16,22-21 15,0 0-15,0 0 16,0 0-16,43-22 16,-22 22-16,64-42 15,-43 63-15,-21-22 0,21 22 16,1 0-16,63 0 16,-64 0-16,21 0 15,-20 22-15,-1 41 16,-21-42-16,0 0 15,-21 43-15,0-22 0,0-21 16,-63 43-16,42-22 16,-22-21-16,1 22 0,0-22 15,-1 0-15,-41 21 0,41-20 16,-62-1-16,62-21 16,1 0-16,0 0 15,-1 0-15,1 0 0,-22 0 16,43 0-16,0 0 0,0 0 15,0 0-15,21-21 16,0-1-16,0 1 0,21 0 16,0 21-16,21-42 15,1 21-15,-22-1 0,21 1 16</inkml:trace>
  <inkml:trace contextRef="#ctx0" brushRef="#br0" timeOffset="2812.18">2032 572 0,'-42'0'15,"20"0"-15,22 21 16,-21 0-1,21 21-15,0-21 0,-21 64 16,21-43-16,0 43 16,0-21-16,0-22 0,0 0 15,0 1-15,0-1 0,-21 64 16,21-64 0,0-21-16,0 0 0,0 1 0,0-1 15,21-42 16,-21-1-31,0 1 16</inkml:trace>
  <inkml:trace contextRef="#ctx0" brushRef="#br0" timeOffset="3232.05">1672 677 0,'0'0'0,"-21"-21"0,0 21 0,21-21 15,0 0 1,21 21 0,0 0-16,21-21 15,1 21-15,-1 0 0,0 0 16,1 0-16,-1 0 0,0 0 0,22 0 16,-22 0-16,22 21 0,-22 0 15,22 0-15,-22-21 0,0 43 0,1-22 16,-1 0-16,-21 21 0,0 1 15,0 20-15,-21-21 16,0 43-16,-21-43 0,0 1 16,-21-22-16,-1 21 15,1 1-15,0-22 0,-64 42 16,64-42-16,-22 1 0,22-1 16,-1 0-16,1-21 0,0 21 15,-1-21-15,-20 0 16,42 0-16,0 0 0,-1 0 15,22-21 1,0 0 0,22 0-16,-1 21 0,42-43 15,-20 1-15,-22 21 0</inkml:trace>
  <inkml:trace contextRef="#ctx0" brushRef="#br0" timeOffset="3547.95">2815 572 0,'0'0'0,"0"21"31,-21 0-31,21 0 0,-21 0 16,21 22-16,0-1 0,0 0 15,0 1-15,-21-1 0,21 43 16,-22-43-16,22 0 0,0 43 16,0-64-16,0 21 0,-21-20 15,21-1-15,0 0 0,0 42 16,0-84 31,0 0-47,0 0 0,21-21 0,-21 20 15</inkml:trace>
  <inkml:trace contextRef="#ctx0" brushRef="#br0" timeOffset="3938.52">2476 614 0,'0'0'0,"0"-21"0,0 0 0,-21 21 16,21-22-16,21 1 15,1 0-15,20 21 16,0 0-16,1-21 0,-1 21 16,21 0-16,-20 0 0,20 0 0,1 0 15,-1 0-15,1 0 0,-22 21 16,22 0-16,-1 0 0,22 43 16,-43-43-16,0 21 15,1-20-15,-22 20 0,21-21 0,-21 64 16,-21-43-16,0 0 15,-42 22-15,21-22 0,-64 22 16,43-43-16,0 21 16,-43 1-16,21-22 15,22 21-15,-64-21 0,64 0 16,-22 22 0,22-43-16,21 21 0,-43-21 15,43 0-15,-21 21 16,21-21-1,21-21-15,0 0 0,0 0 16</inkml:trace>
  <inkml:trace contextRef="#ctx0" brushRef="#br0" timeOffset="4460.22">4678 508 0,'0'-21'0,"0"42"0,0-63 0,0 21 16,0 42 15,0 0-15,21 21-16,-21-21 0,0 22 15,0-1-15,0 0 0,0 1 0,0-1 16,0 22-16,0-22 0,0 0 16,-21 1-16,0 41 0,21-63 15,0 22-15,0-22 0,0 0 16,-22 0-16,22 0 15,0-42 1,0 0 0,0 0-16,0 0 0</inkml:trace>
  <inkml:trace contextRef="#ctx0" brushRef="#br0" timeOffset="5057.32">4424 741 0,'0'0'15,"-21"-21"-15,-1 0 0,22-22 0,0 22 16,-21 0-16,21 0 0,0 0 15,0-1-15,0 1 0,0 0 0,43-42 16,-22 41-16,0 1 16,21 0-16,1 0 15,84 0-15,-85 21 16,21 0-16,-20 0 0,-1 21 16,127 85-1,-147-64-15,-1 0 0,0 1 16,-21-1-16,0 106 15,0-84-15,0 42 16,0-64-16,-21 0 0,0 43 16,-1-64-16,22 21 15,0-20-15,0-1 0,0-42 47,0-1-47,0-20 0,0 21 16,43-64-16,-22 22 0,-21 20 15,21-20-15,0-1 0,0 1 16,1-64-16,-1 63 0,21 1 16,-21 21-16,0-1 0,22 1 15,41-43-15,-41 64 16,-22 21-16,21 0 16,1 0-16,-22 21 0,42 43 0,-42-22 15,1 0-15,-1 1 16,-21-1-16,0 22 0,0 41 15,0-62-15,0 63 16,0-64-16,0 21 0,0-20 0,0-22 16,-21 21-16,-1 1 0,22-1 15,-21-21-15,0 21 16,21-20-16,21-44 47,-21 1-47,21 0 15,1 0-15,-22-21 0</inkml:trace>
  <inkml:trace contextRef="#ctx0" brushRef="#br0" timeOffset="5458.26">5927 953 0,'0'21'0,"0"-42"0,21 42 47,0-42-47,0-1 0,21 1 15,-20 0-15,-1 0 0,21 0 0,-21-22 16,0 22-16,43-63 16,-64 62-16,21 1 15,-21 0-15,0 0 0,-21 21 16,-21 0-1,20 0-15,1 21 0,-106 85 16,106-85 0,0 21-16,0 1 0,0-1 15,-1 64 1,22-64-16,0-21 0,0 1 16,0 20-16,22-42 0,-1 21 0,21 0 15,-21-21-15,0 0 0,22 0 16,-22 0-16,106 0 15,-85-21-15,1 0 16,-1 0-16,0-22 0,22 22 0,20-63 16</inkml:trace>
  <inkml:trace contextRef="#ctx0" brushRef="#br0" timeOffset="5744.75">6837 318 0,'0'-22'16,"0"44"-16,0-65 0,-21 43 15,-1 0-15,1 21 16,0 1 0,0 62-16,21-63 15,0 22-15,0-1 0,0 0 16,-21 1-16,21 63 16,-21-64-16,21 0 0,0 43 15,0-43-15,0-21 0,-22 43 16,22-43-16,0 0 0,0 0 15,0 1-15,0-1 16,22-42 0,-1-1-16,0 1 0,0 0 15,21 0-15,-20-21 0,20-1 16,-21-20-16,21 20 0</inkml:trace>
  <inkml:trace contextRef="#ctx0" brushRef="#br0" timeOffset="6240.21">7175 233 0,'0'0'0,"0"-21"0,0 0 0,0 42 32,-21 0-32,21 0 15,0 21-15,0 22 0,0-22 16,0 1-16,0 20 0,0-21 16,0 1-16,0-1 0,0 0 0,0 1 15,0-1-15,-21 0 16,21 1-16,0-22 0,-21 42 15,21-20-15,0-22 0,0 0 16,0 0-16,0-42 47,0 0-47,0-21 0,0 20 16,0-20-16,0 21 0,0-21 0,0-1 15,21 22-15,0-21 0,0 21 16,1-22-16,-1 22 0,0 0 0,0 0 15,0 0-15,0-1 0,22 1 16,-1 21-16,-21 0 16,0 0-16,1 0 0,-1 21 15,0 1-15,0-1 0,0 21 0,-21-21 16,0 22-16,0-22 0,0 21 16,0 0-16,0 1 0,0-1 15,0-21-15,-21 22 0,0-22 16,0 0-16,21 21 0,0-21 0,-21 1 15,-1-1-15,1-21 16,21-21 15,0-22-31,0 22 0,0 0 16,0-21-16</inkml:trace>
  <inkml:trace contextRef="#ctx0" brushRef="#br0" timeOffset="6456.09">6519 614 0,'0'0'15,"-21"0"-15,0 0 0,0 21 0,42-21 32,0 0-32,21 0 0,-20 0 15,20 0-15,0 0 0,1 0 16,-1 0-16,21 0 0,-20 0 15,-1 0-15,0-21 0,1 21 0,-1 0 16,-21 0-16,0-21 0,22 21 16,-22 0-16</inkml:trace>
  <inkml:trace contextRef="#ctx0" brushRef="#br0" timeOffset="6947.85">7937 593 0,'0'21'31,"-21"-21"-15,0 21-16,0-21 0,21 21 0,-21 0 15,-22 43 1,22-22-16,0-21 0,0 43 15,21-43-15,0 43 16,0-43-16,0 0 0,0 21 16,0-21-16,42 1 15,-21-22-15,1 21 0,41-21 16,-42 0-16,22 0 0,20-21 16,-42-1-16,85-41 15,-85 42-15,0 0 16,1-22-16,-1 1 0,-21-43 15,0 43-15,0 21 16,0 0-16,0-1 0,-85-41 16,43 63-1,21 0-15,-22 0 0,22 0 16,-85 0 0,64 21-1,21 0-15,0 0 0,-1 1 16,22-1-16,0 0 15,0 0-15,0 0 0,22-21 16,-1 0-16,0 0 0</inkml:trace>
  <inkml:trace contextRef="#ctx0" brushRef="#br0" timeOffset="7560.52">8996 720 0,'0'-21'0,"0"42"0,-21-64 0,-1 43 16,1 0-16,0-21 0,0 21 0,0 0 15,-22-21-15,22 21 16,-21 0-16,21 0 0,0 0 16,-85 21-1,85 0-15,-1 1 0,1-1 16,0 0-16,0 0 0,-21 43 15,20-22-15,1-21 0,21 21 16,0-20-16,0 20 0,0 21 16,0-41-16,0-1 15,21 0-15,1-21 0,41 0 16,-42 0 0,0 0-16,22 0 0,-1-21 0,64-43 15,-85 43-15,21-21 16,-20 21-16,20-22 0,-21 1 15,43-64-15,-43 64 0,0-22 16,0 22-16,-21-22 0,0 1 16,0 21-16,0-22 0,0 22 0,0-64 15,0 85 1,0 0-16,-21 21 16,21 21-1,0 0-15,-42 64 16,42-43-16,0 43 15,0-43-15,-22 21 0,22 22 16,-21-21-16,21 20 16,0-41-16,0-1 0,0 0 0,0 22 15,0-43-15,0 21 16,0-21-16,0 1 0,21-22 16,22 0-1,-22 0-15,0 0 0,64-43 16,-64 22-1,42-42-15,-20 41 0</inkml:trace>
  <inkml:trace contextRef="#ctx0" brushRef="#br0" timeOffset="8011.26">9673 656 0,'0'0'0,"0"-21"0,21 0 15,0 0-15,-21 0 16,0-1-16,0 1 15,-21 21 1,0 0-16,0 21 16,0 1-16,0-22 0,-22 42 15,22-21-15,0 0 0,0 22 16,21-22-16,0 0 0,0 21 16,0-21-1,0 1-15,0-1 16,21-21-16,0 0 0,0 0 15,43 21-15,-43-21 0,21 0 16,-21 0-16,1 0 0,-1 21 16,21-21-16,-21 0 0,0 21 15,-21 0 1,0 1 0,-21-22-16,21 21 15,-21-21-15,0 21 0,0-21 16,0 0-16,-22 21 0,22-21 15,0 0-15,0 21 0,-85 0 16,85-21-16,-43 0 16,22 0-16,-22 22 15,43-22-15,0 0 0,0 0 32,0 0-32</inkml:trace>
  <inkml:trace contextRef="#ctx0" brushRef="#br0" timeOffset="8939.73">1101 1630 0,'-22'0'0,"44"0"0,-65 0 0,22 0 15,0 0-15,0 0 16,0 0-16,21 21 16,-22-21-16,44 0 46,-1 0-46,0 0 16,0 0-16,21 0 0,1 0 0,-1 0 16,22 0-16,-1 0 15,1 0-15,-1 0 0,22 0 16,-1 0-16,86-21 0,-86 21 16,1 0-16,127 0 15,-106 0-15,126-21 16,-126 21-16,42 0 0,106-21 15,-105 21-15,168 0 16,-148-22-16,1 22 0,190 0 16,-170 0-16,1 0 0,190 0 15,-191 0-15,1 0 0,-22 0 16,21 0-16,-20 0 0,-1 0 16,-21 0-16,22 0 0,295 0 15,-317 0-15,-21 0 16,0 0-16,0 0 0,233 0 15,-254 0-15,0 0 16,0 0-16,0-21 0,126 0 16,-168 21-16,-22 0 15,22 0-15,-22 0 0,0 0 16,43-21-16,-64 21 16,22 0-16,-43-21 31,-22 21-31,1 0 0,-21 0 15,0-21-15,-1 21 16</inkml:trace>
  <inkml:trace contextRef="#ctx0" brushRef="#br0" timeOffset="9955.15">1037 1842 0,'0'0'0,"-21"0"16,0 0-16,0 0 0,-1 21 16,1-21-1,42 0 32,1 0-31,-1 0-16,0 0 0,0 0 15,0 0-15,0 0 0,1 0 0,-1 0 16,21 0-16,0 0 0,43 0 16,-43 0-16,22-21 15,-1 21-15,1 0 0,-1 0 0,86-22 16,-65 1-16,64 21 15,-63-21-15,0 21 0,126-21 16,-84 21 0,0 0-16,106-21 0,148 0 15,-254 21 1,21 0-16,-21 0 0,22-22 16,380 22-1,-381 0-15,0 0 0,-21 0 16,21 0-16,-21 0 0,148 0 15,-148 0-15,0 0 0,22 0 16,-22 0-16,0 0 0,105 0 16,-105 0-16,106 22 15,-127-22-15,21 0 0,85 0 16,-106 0-16,169 0 16,-169 0-16,-22 0 15,86 0-15,-86 0 16,86 0-16,-86 0 0,-20 0 15,84 0-15,-85 0 16,86 0-16,-107 0 16,0 0-16,1 0 0,-22 0 15,85 0-15,-85 0 16,0 0-16,0 0 0,0 0 16,0-22-1,1 22-15,-22-21 31,0 0-15</inkml:trace>
  <inkml:trace contextRef="#ctx0" brushRef="#br0" timeOffset="10092.07">8869 1651 0,'-21'0'78,"-1"0"-78,1 21 0,0-21 16,0 0-16,-21 21 0,-1-21 15</inkml:trace>
  <inkml:trace contextRef="#ctx0" brushRef="#br0" timeOffset="19668.18">402 2350 0,'0'0'0,"-21"0"0,0-22 15,0 22-15,-1 0 0,-20 0 16,21 0-16,0-21 0,-22 21 16,22 0-16,-63-21 15,105 21 17,0 0-17,21 0-15,22 0 0,-1 0 16,1 0-16,20 0 0,1 0 15,0 0-15,-1 0 0,-20-21 0,63 21 16,-64-21 0,1 21-16,21 0 0,-43 0 15,-21 0-15,0 0 0,0 0 16,-42 0 0,21 21-16,-42-21 15,21 0-15,0 21 0,-22-21 16,22 21-16,-21-21 0</inkml:trace>
  <inkml:trace contextRef="#ctx0" brushRef="#br0" timeOffset="19944.31">656 2350 0,'0'0'0,"-21"0"0,21 21 31,0 0-16,-21 0-15,21 0 0,0 0 0,0 22 16,0-1-16,0 0 16,-21 1-16,21 41 0,0-41 15,-22 41-15,1-41 0,0-1 16,21 0-16,-21-20 16,-21 62-16,20-63 15,22 1-15,-21-22 0,21-22 31,21 1-15</inkml:trace>
  <inkml:trace contextRef="#ctx0" brushRef="#br0" timeOffset="20341.09">1079 2646 0,'0'0'16,"22"21"-1,-44 0 1,1 0-16,0 22 0,21-22 16,-42 42-16,21-41 15,21-1-15,0 21 0,-22-21 0,22 0 16,-21 43-16,21-43 16,0 0-1,0 0-15,21 1 0,1-22 0,-1 0 16,21 0-1,-21 0-15,22 0 0,-22 0 16,21-22-16,0 1 0,64-63 16,-85 62-16,43-41 15,-64 21-15,0-1 0,0-41 16,0 62-16,-64-41 16,43 42-16,0 21 0,-21 0 15,21 0-15,-22 0 0,-20 21 16,20 0-16,22 0 15,-42 22-15,42-22 0,21 0 16,0 0-16,0 0 0,0 0 16,0 1-16</inkml:trace>
  <inkml:trace contextRef="#ctx0" brushRef="#br0" timeOffset="20873.06">2815 2667 0,'0'0'0,"21"-21"0,0 0 16,-21 0-16,0-1 0,0 1 15,0 0-15,22 0 0,-22 42 47,0 0-47,-22 22 0,22-1 16,0 0-16,0 1 0,-21 20 15,21 1-15,-21-22 0,21 21 16,-21 22-16,21-21 0,-21 20 0,0-20 16,21 20-16,-22 1 0,1-21 0,0-1 15,0 1-15,0-22 16,0 21-16,-1-20 0,1-1 0,21-21 15,0 43-15,-21-43 16,21-42 15,0 0-31,0-1 0,0-20 0,21 0 16,-21-22-16,0 22 0,21-22 0</inkml:trace>
  <inkml:trace contextRef="#ctx0" brushRef="#br0" timeOffset="21228.42">2730 2794 0,'0'0'0,"0"-21"16,0 0-16,0 0 0,0-22 0,0 22 15,0 0-15,0 0 0,0-22 16,0 22-16,0 0 0,43-42 16,-22 41-16,21 1 0,-21 0 15,22 0-15,-22 0 0,21 0 0,1 21 16,-1 0-16,-21 0 0,64 0 15,-64 21-15,21 42 16,-21-42-16,-21 22 16,0 41-16,0-41 15,-63 84-15,21-106 0,20 21 16,-20-21-16,21 1 16,-21-1-16,-1 0 0,22 0 15,0-21-15,21-21 47,21 0-47,0 21 0,0-21 16,1-1-16,-1 22 0,0-21 15,0 0-15,0 0 0</inkml:trace>
  <inkml:trace contextRef="#ctx0" brushRef="#br0" timeOffset="21594.12">3323 2709 0,'21'0'16,"0"0"-1,1 0-15,-1-21 16,0 0-16,21 0 0,-21 0 16,1 0-16,20-1 0,-21-20 15,21 21-15,-20 0 0,-1-22 16,21 22-16,-21 0 0,-42 42 31,0 0-31,-21 1 16,-1-1-16,22 21 0,-21-21 15,-1 22-15,22-1 0,0-21 0,-21 21 16,42-20-16,-21 62 16,21-63-16,0 1 0,0-1 15,0 0-15,42 0 16,-21-21-16,21 0 0,1 0 15,-1 0-15,0 0 0,64-42 16,-63 42-16,-1-21 0,0-1 16,-21 1-16,22 0 15</inkml:trace>
  <inkml:trace contextRef="#ctx0" brushRef="#br0" timeOffset="21995.35">3979 2646 0,'0'0'0,"0"-21"0,-21 0 16,21-1-1,0 1-15,0 0 16,0 0-16,0 0 0,21 0 16,0-1-16,1 1 15,-1 21-15,0 0 0,0 0 16,0 0-16,0 0 0,1 0 16,-1 0-16,21 0 0,-21 43 15,0-22-15,1 21 16,-22-21-16,0 22 0,0 62 15,-22-62 1,1-22-16,0 0 0,0 0 0,0 0 16,0 22-16,-1-43 15,1 0-15,21-21 32,0-1-32,0 1 0,0 0 15,21 0-15,1-43 16,-1 22-16,0 21 0,-21-21 0,21 20 15,0-20-15,0 21 16,1-21-16,-1 20 0,42-20 16,-20 21-16,-22 0 0,21 0 15,-21 21-15,0 0 0,22-22 16,-22 22-16</inkml:trace>
  <inkml:trace contextRef="#ctx0" brushRef="#br0" timeOffset="23169.55">4487 2815 0,'0'0'0,"21"0"16,1 0 0,-1 0-16,0 0 0,0-21 0,21 0 15,-20 0-15,20 0 0,0-1 16,1 1-16,-1-21 0,0 21 0,1-22 15,-1 1-15,0 0 16,-21-1-16,22 1 0,-1-21 16,-42 41-16,0-20 0,0 0 15,0 21-15,0-1 0,-21 1 16,0 21-16,-22 0 16,22 0-16,0 0 0,-21 21 15,21-21-15,-1 22 0,-20 41 16,42-42-16,-21 22 15,0-1-15,0 21 0,21-20 0,-43 84 16,43-64-16,-21-20 16,0 84-16,0-64 0,21-21 15,-21 22-15,21 21 0,-22-22 16,1 85-16,0-63 0,21 0 16,-21-1-16,0 1 0,21 0 15,-64 211 1,22-211-16,21-1 0,-22 86 15,22-86-15,0 43 16,0-84-16,21 20 0,0 1 16,0-43-16,0 0 0,0 0 0,21-21 15,0 0-15,0-21 0,22 0 16,-22 0-16,21-1 0,1-20 0,-1 0 16,21-1-16,-20 1 0,84-85 15,-85 64-15,22-1 0,41-105 16,-62 105-16,-22-20 0,21-1 15,-21 21-15,-21-20 0,0-64 16,0 63-16,-21 21 16,-21 1-16,0-1 0,-1 1 15,1 21-15,-64-43 0,64 64 16,-64-22-16,64 22 16,20 0-16,-41 21 0,42-21 15,42 0 16,0 21-31,0-21 0,22 21 16,-1-22-16,-21 1 0,64 0 16,-43 0-16,22 21 0,20-64 15,-41 43-15,41-21 16,-41 0-16,-22 20 0,21-20 0,-21 21 16,22-21-16,-22-1 15,0 22-15,-21 0 0,21-21 16,-21 20-16,21 1 15,-21 0-15,0 0 16,0 42 15,-21 0-31,21 0 0,-21 22 16,21-22-16,0 21 0,-21-21 16,21 43-16,0-22 0,0-21 15,0 43-15,0-43 16,21-21-16,21 42 15,-21-42-15,1 0 0,-1 0 16,21 0-16,-21 0 0,0 0 16,1-21-16,20 21 0,0-42 15,-21 0-15,22 20 0,-1-41 16,-21 21-16,-21-1 0,21 1 16,-21 0-16,0-1 0,0-20 15,0 42-15,-21-1 0,-21 1 16,0 21-16,20 0 15,-20 0-15,21 0 0,-21 0 0,20 0 16,-20 21-16,21 1 0,0-1 16,0 21-16,-1-21 0,1 22 15,21-22-15,-21 42 0,21-42 16,0 22-16,0-22 0,0 0 16,21 0-16,43 0 0,-43-21 15,0 0-15,21 0 16,1 0-16,-22 0 0,21 0 0</inkml:trace>
  <inkml:trace contextRef="#ctx0" brushRef="#br0" timeOffset="23620.11">6032 2582 0,'0'0'0,"-21"0"0,0-21 0,0 21 16,21-21-16,0 0 0,0 0 15,0 0 1,0-1-16,21 1 0,-21 0 16,21 0-16,22 21 0,-22-21 15,0 21-15,0 0 0,0 0 0,22-21 16,-22 21-16,0 0 0,0 0 16,0 21-16,0 0 0,1 0 15,-22 21-15,0 1 16,0-22-16,0 21 0,0-21 15,0 22-15,0-22 0,0 21 16,0-21-16,0 1 0,-22 20 16,1-42-16,0 21 0,21 0 15,-21-21 1,21-21 0,0 0-16,0 0 15,0 0-15,0-1 0,21-20 0,-21 21 16,0 0-16,21-22 0,0 22 15,1 0-15,-1-21 0,0 21 0,-21-1 16,42 1-16,64-42 16,-85 63-1,22 0-15,-22-21 0,21 21 16,-21 0-16</inkml:trace>
  <inkml:trace contextRef="#ctx0" brushRef="#br0" timeOffset="24327.75">6837 2350 0,'-21'0'0,"-1"0"16,1 21-1,0 0-15,21 0 16,-21 0-16,21 0 0,-21 1 16,21-1-16,0 21 0,0-21 15,0 22-15,0-22 0,-21 0 16,21 21-16,0-21 0,0 1 0,0-1 15,0 0-15,0 0 0,0 0 0,0 0 16,0 1 0,0-44 15,0 1-31,0 0 0,0 0 16,0 0-16,0 0 0,0-1 15,21-20-15,0 0 0,0 21 16,0-22-16,0 1 0,22 0 0,-22 20 15,21-20-15,22 0 16,-43 21-16,21-1 0,-21 1 16,1 21-16,62 0 15,-63 21-15,-21 1 0,22-1 16,-22 21-16,21-21 0,-21 64 16,0-64-16,0 21 0,0 1 0,0-22 15,0 0-15,0 43 16,0-43-16,-21 0 15,-1-21 1,22-21 0,-21 21-16,21-21 15,0-1-15,0 1 0,0 0 0,0 0 16,0 0-16,21-22 0,1 22 16,-22-21-16,42-43 0,-21 43 15,21 21-15,-20-22 0,20 22 16,-21 0-16,21 0 0,1 0 0,-1 0 15,0 21-15,1 0 16,-1 0-16,0 0 0,-20 21 0,20 0 16,-21 0-16,0 0 0,0 0 0,-21 22 15,0-22-15,0 21 0,0 1 0,0-22 16,0 21-16,-21 0 0,0-20 0,0-1 16,0 0-16,-22 42 15,22-63-15,0 22 0,0-1 16,0 0-1,0-21 1,21-21-16,0 0 16</inkml:trace>
  <inkml:trace contextRef="#ctx0" brushRef="#br0" timeOffset="24801.69">9334 2096 0,'0'0'0,"22"0"0,-22-22 15,0 1-15,0 0 16,0 42-1,0 0-15,0 1 16,0 20-16,0 0 0,-22-21 16,22 43-16,-21-22 0,21 1 15,-21-1-15,21 21 0,-21 22 16,0-43-16,21 1 0,0-1 16,-21 0-16,21-20 15,0-1-15,-22 0 0</inkml:trace>
  <inkml:trace contextRef="#ctx0" brushRef="#br0" timeOffset="25444.54">8805 2413 0,'85'0'31,"-64"0"-31,21 0 0,22 0 16,-22-21-16,22 21 0,-22-21 16,22 21-16,-1-21 0,43-22 15,-43 22-15,1 0 0,-22 0 16,1 0-16,20-1 0,-42 1 0,22 0 16,-22 0-16,-21-43 15,0 43-15,0 0 0,0 0 0,-21 0 16,-1 0-16,1 21 15,0 0-15,0 0 0,0 0 0,-22 21 16,22 0 0,21 0-16,-21 0 0,0 0 0,0 22 15,21 41-15,-21-41 16,-1 41-16,22-20 0,0-22 16,0 22-16,-21 20 0,0-41 15,21-1-15,0-21 0,0 22 16,0-22-16,0 0 0,0 0 15,0-42 17,0 0-32,0 0 15,0-1-15,0 1 0,0-21 0,0 0 16,0-1-16,42-41 16,-20 62-16,20-20 0,21-21 15,-20 41-15,-22 22 0,21-21 16,1 21-16,-1 0 0,0 0 15,43 0-15,-64 21 0,43 22 16,-43-22-16,-21 21 16,0-21-16,0 22 0,0-22 0,-21 42 15,-1-20 1,-20-22-16,0 42 0,21-41 16,-22-1-16,22 0 0,21 0 0,21-21 31,0 0-31,1-21 15,-1 0-15,0 0 16,0-1-16,21 1 0</inkml:trace>
  <inkml:trace contextRef="#ctx0" brushRef="#br0" timeOffset="25769.53">10202 2519 0,'85'0'31,"-64"0"-31,0 0 0,0-21 16,1 21-16,-1-21 0,0-1 0,42 1 16,-41 0-16,-1 0 15,0 0-15,0 0 0,0-1 16,-21 1-16,0 0 0,-21 0 16,0 21-1,-21 0-15,20 0 0,-20 0 0,0 21 16,21 0-16,-22 0 0,1 1 15,21-1-15,-43 63 0,64-41 16,0-22-16,0 21 0,0 1 16,0-22-16,0 21 0,21-21 15,22 0-15,-22 1 0,64-22 16,-43 0-16,0 0 0,43 0 16,-43 0-16,22-22 0,42-20 15</inkml:trace>
  <inkml:trace contextRef="#ctx0" brushRef="#br0" timeOffset="26739.93">12721 2117 0,'0'-43'16,"0"86"-16,0-107 0,0 43 0,0 0 16,0-43-16,0 43 0,0 0 15,-42-21-15,21 42 16,-1-21-16,-20 21 0,21 0 16,-21 0-16,-43 21 0,43 0 15,-1 0-15,1 0 0,-22 22 16,22-1-16,-85 43 15,85-22-15,-1-21 0,-41 85 16,63-63-16,-22-1 0,43 1 16,0-1-16,0-20 0,0 20 0,0 1 15,21-22-15,22 0 16,-1-20-16,0-1 0,43 0 16,-43-21-16,22 0 0,-22 0 15,22 0-15,-22-21 0,64-22 16,-64 22-16,1 0 0,-1 0 15,-21 0-15,21-22 0,22-62 16,-43 62-16,-21 1 16,0 21-16,21-22 0,-21-20 15,0 42-15,-21 21 32,21 21-17,0 0-15,-21 0 0,0 22 16,0-22-16,21 21 0,-22-21 0,22 22 15,0-1-15,0-21 0,0 0 16,0 22-16,0-22 0,0 0 16,0 0-16,22 0 15,-1 0-15,0-21 0,0 0 16,0 0-16,22 0 0,20-21 16,-42 0-16,22 0 0,20-21 15,-21-1-15,-20 22 0,20-42 16,-21 20-16,0 1 15,-21 0-15,0 20 0,0 1 0,0-21 16,0 21-16,-21 21 16,0 0-1,0 0-15,0 21 0,-1 0 16,1 43-16,21-22 16,-21 0-16,21-21 0,0 22 0,0-22 15,0 42 1,0-20-16,0-22 0,0 21 0,0-21 15,42-21 1,-20 0-16,-1 0 0,0 0 16,21 0-16,22-21 15,-43 0-15,0 0 0,21 0 16,-20 0-16</inkml:trace>
  <inkml:trace contextRef="#ctx0" brushRef="#br0" timeOffset="27137.54">13356 2477 0,'-42'-22'16,"21"22"-16,21-21 0,0 0 16,0 0-1,21 21-15,0-21 0,0 21 16,43 0-16,-43 0 0,21 0 16,0 0-16,-20 0 0,20 0 15,21 21-15,-41 0 16,-1 0-16,0 0 0,0 22 15,0-22-15,0 0 0,-21 43 16,0-43-16,0 21 0,0-21 16,0 0-16,0 1 0,-42-1 15,0 0-15,21 0 0,-1-21 16,1 0-16,0 0 16,21-21-1,0 0-15,0 0 16,0-1-16,21-20 0,0 21 0,1-21 15,-1 20-15,-21-20 0,42 0 16,-21-1-16,0 22 16,22 0-16,-22 21 0,0-21 15,64 0-15,-43 0 16,-21 21-16,22 0 0,-1 0 0,0 0 16,43 0-16</inkml:trace>
  <inkml:trace contextRef="#ctx0" brushRef="#br0" timeOffset="27720.64">14732 2561 0,'0'0'0,"21"-21"16,-21 0 0,0 0-16,0 0 15,0-1-15,0 1 0,0 0 16,0 0-16,0 0 0,-21 0 0,-21-22 15,-1 43-15,1-21 16,21 21-16,-22 0 0,1 0 0,-106 21 16,106 0-1,-43 22-15,43-22 0,-1 21 16,1 43-16,0-43 0,42-21 16,-22 22-16,22-1 0,0-21 15,0 43-15,0-43 16,0 0-16,43 0 0,-22-21 15,21 21-15,43-21 16,-43 0-16,43-21 16,-43 0-16,1 0 0,62-21 15,-83 20-15,83-83 16,-62 41-16,-22 22 0,0-1 16,0-20-16,0 21 0,22-128 15,-22 107-15,0-22 16,-21 43-16,0-43 15,0 106 17,0 0-32,0 22 0,0-22 15,0 21-15,-21 1 0,21-1 16,-21 21-16,21-20 0,0 20 0,0-20 16,0 62-16,0-62 15,0-1-15,0 43 0,0-64 16,0 21-1,21-21-15,0-21 0,43 0 16,-43 0-16,0 0 0,64 0 16,-43-21-16,0 0 0,-21 0 0</inkml:trace>
  <inkml:trace contextRef="#ctx0" brushRef="#br0" timeOffset="28411.82">16531 2434 0,'0'0'0,"21"-21"15,0 0-15,1 0 0,-1 0 0,-21-1 16,0 1-16,0 0 0,0 0 15,0 0 1,-21 21-16,-1 0 0,1 0 0,0 0 16,0 0-16,-21 21 15,-22 21-15,22-21 0,-1 22 16,22-1-16,-21 0 0,0 1 16,20-1-16,-41 64 0,63-64 15,-21 1-15,21-22 0,0 21 16,0 0-16,0 1 0,21-22 15,0 0-15,21-21 0,1 0 16,-1 0-16,0 0 0,22 0 16,-22 0-16,22 0 0,-1-21 0,1 0 15,-22 0-15,106-85 16,-105 85-16,-22-22 0,0-20 16,0 20-16,-21-20 0,0-22 15,-21 43-15,0 0 0,-43-22 16,43 43-16,-21 21 0,-1 0 15,1 0-15,0 0 0,-43 0 16,64 21-16,-64 43 16,64-22-16,-21-21 0,21 21 15,-1 1-15,1-1 0,0 0 0,21 22 16,0-43-16,0 21 16,42-20-16,-20-22 0,20 0 15,-21 0-15,21 0 0,22 0 16,-22-22-16</inkml:trace>
  <inkml:trace contextRef="#ctx0" brushRef="#br0" timeOffset="28735.15">17166 2286 0,'0'0'0,"0"-21"16,0 0-16,0 42 47,0 21-47,-21 1 0,0-1 0,0 0 15,21 22-15,-22-1 0,1 22 16,0-22-16,0 22 0,21 0 0,-21-1 16,0 1-16,-1 21 15,-20-21-15,21 20 0,0-20 0,0 21 16,-43 169-16,43-190 16,-21-1-16,20 1 0,1 0 15,0-1-15,-42 43 0,41-63 16,1-22-16,0 1 0,21-22 0,0 0 15,0 0 1,0-42-16,21 0 16,0 0-16,1-1 0,41-83 15,-42 62-15,0-20 0,22-1 0</inkml:trace>
  <inkml:trace contextRef="#ctx0" brushRef="#br0" timeOffset="29085.55">17060 2582 0,'0'0'0,"0"-42"0,-21 21 16,21-21-16,0-1 0,0 22 15,0-64-15,21 64 16,43-21-16,-43 42 0,21-21 16,1 21-16,-1-21 15,106 21-15,-106 21 16,1 0-16,20 21 15,-42-21-15,1 106 16,-44-105-16,1 20 0,0 0 16,-21-21-16,-1 22 0,-62-1 15,62-21-15,1 0 0,0 1 16,-1-1-16,1 0 0,-22 0 16,43-21-16,21 21 0,-21-21 15,42 0 1,0 0-1,1 0-15,-1 0 0,21 0 16,0-21-16,-20 0 0,20 0 0,0 0 16</inkml:trace>
  <inkml:trace contextRef="#ctx0" brushRef="#br0" timeOffset="29441.43">17886 2498 0,'0'-21'16,"0"-1"0,0 1-16,21 0 15,0 21-15,0-21 16,0 0-16,-21 0 0,22 21 0,-1-22 0,0 1 16,-21 0-1,21 21-15,-21-21 0,-21 21 31,0 21-31,0 0 16,-1-21-16,1 21 0,0 1 16,0 20-16,0-21 0,0 21 0,21-20 15,0 20-15,-22-21 0,22 21 16,0-20-16,0-1 0,0 0 16,0 0-16,0 0 0,22 0 0,-1-21 15,0 0-15,0 0 16,64 0-16,-43 0 15,-21 0-15,22-21 0,-22 0 16,21 21-16</inkml:trace>
  <inkml:trace contextRef="#ctx0" brushRef="#br0" timeOffset="29821.2">18351 2477 0,'0'0'0,"0"-22"16,0 1-16,0 0 0,0 0 15,0 0-15,0 0 16,22-1-16,-1 1 0,0 0 15,0 0-15,0 21 0,0-21 0,1 0 16,-1 21-16,21 0 0,0 0 16,1 0-16,-22 0 0,0 0 15,21 0-15,-20 21 16,20 21-16,-42 0 0,0 1 16,21-22-16,-21 21 0,0 1 15,0-1-15,0-21 0,0 21 0,-21-20 16,21-1-16,-21 0 0,0 0 15,-1-21-15,1 21 0,0-21 16,0 0-16,21-21 16,0 0-16,0 0 15,0-22-15,0 22 0,0 0 16,21-21-16,0-1 0,0 22 0,-21-21 16,22 21-16,-1 0 0,0-22 15,0 22-15,0 0 0,43 0 16,-43 0-16,0 21 0,0 0 15,22 0-15,-22 0 0,0 0 16,21 0-16,-21 0 0</inkml:trace>
  <inkml:trace contextRef="#ctx0" brushRef="#br0" timeOffset="30344.38">19473 2413 0,'0'0'0,"21"0"0,1 0 0,-22-21 16,21 21-16,-21-21 15,0 0-15,0-1 0,0 1 0,0-21 16,0 21-16,0 0 16,0-1-16,0 1 0,-21-21 15,-1 21-15,1 21 0,0 0 16,0 0-16,0 0 0,-22 0 16,1 0-16,21 21 0,-43 21 15,22 1-15,-43 41 16,64-41-16,0-22 0,0 21 15,21 0-15,0 43 16,0-64-16,0 0 0,21 1 16,0-22-16,0 0 15,22 0-15,-1 0 0,-21 0 16,22-22-16,-22 22 0,0-21 16,21-21-16,-21 21 0,22 0 0,-22-22 15,21-20-15,-21 20 16,1 22-16,-22-21 0,0 21 0,21 0 15,-21-22 1,0 22-16,-21 21 16,-1 0-1,22 21-15,-21 0 0,21 22 16,-21-22-16,21 0 0,-21 64 16,21-64-16,0 21 0,0 22 15,0-43-15,21 0 0,0 0 16,0 0-16,1 1 0,-1-22 15,0 0-15,0 0 0,21 0 0,1 0 16,-1 0-16,-21-22 0,106-62 16,-106 63-16,22-22 15</inkml:trace>
  <inkml:trace contextRef="#ctx0" brushRef="#br0" timeOffset="30620.36">20193 1820 0,'0'0'0,"0"-42"0,0 21 0,0 0 15,-21 0 1,0 21-16,-1 21 16,22 0-16,-21 0 0,0 0 0,0 22 15,21-1-15,0 0 0,-21 22 16,0-22-16,21 0 0,-22 43 16,22-43-16,0 1 0,-21-1 15,21 0-15,0 1 0,-21-1 0,21 22 16,0-22-16,0 0 15,0-21-15,0 1 16,21-22-16,0 0 16,1 0-16,-1-22 15,0 1-15,0 0 0,0 0 0,0-21 16,22 20-16</inkml:trace>
  <inkml:trace contextRef="#ctx0" brushRef="#br0" timeOffset="30835.36">20447 2180 0,'0'-21'31,"-21"21"-15,0 0-16,-1 21 0,1 0 15,0 1-15,0-1 0,21 0 16,-21 0-16,0 21 0,-1-20 16,22-1-16,0 21 0,0-21 15,0 0-15,0 1 0,0-1 0,0 0 16,0 0-16,0 0 0,0 0 15,22-21-15,-1 0 0,0 0 16,21 0-16,-21 0 0,22-21 16,-1 0-16</inkml:trace>
  <inkml:trace contextRef="#ctx0" brushRef="#br0" timeOffset="31555.28">20786 2307 0,'21'-21'0,"-42"42"0,63-63 0,-42 21 0,0 0 15,0-1-15,-21 44 31,0-22-15,-22 21-16,22 0 0,0 0 16,0 21-16,0-20 0,-1-1 15,22 21-15,0-21 0,-21 0 0,21 1 16,0-1-16,0 21 16,0-21-16,21 0 0,22-21 15,-22 22-15,0-22 0,21 0 16,-20 0-16,-1 0 0,21-22 15,-21 1-15,0-21 16,-21 0-16,0 20 16,0-41-16,0 21 15,0 20-15,0-20 0,0 21 0,0 0 16,0-22-16,0 22 16,0 0-16,22 0 0,-1 21 15,0 0-15,0-21 16,0 21-16,43 0 0,-43 0 15,21 21 1,-21 0-16,1 21 16,-22-20-16,0 41 15,0-42-15,0 22 0,0 20 16,0-42-16,0 0 0,0 1 16,0 20-16,0-21 15,0 0-15,0 0 16,-22-21-16,1 0 15,21-21 1,0 0-16,0 0 0,0 0 16,0-22-16,0 22 0,0 0 15,21-21-15,1 21 0,62-64 16,-63 64 0,1-22-16,20 22 0,-21 0 15,21 0-15,22 21 0,-22 0 16,-21 0-16,22 0 0,-22 0 15,0 0-15,-21 21 0,21 21 16,-21-20-16,0 20 0,0-21 16,0 21-16,0-20 0,-21 41 15,21-42-15,-21 22 0,0-22 16,21 0-16,-21 0 0,21 0 16,-22 0-16,44-42 31,-1 21-16,21-21-15</inkml:trace>
  <inkml:trace contextRef="#ctx0" brushRef="#br0" timeOffset="31949.73">22394 2180 0,'0'0'0,"0"-21"15,-21 21 1,0 0-16,0 0 15,0 0-15,-1 0 0,-20 0 16,21 0-16,0 0 0,-22 21 0,22 0 16,0-21-16,21 43 15,0-22-15,0 0 0,0 0 16,0 0-16,21 1 16,0-1-16,1 0 0,-1-21 0,0 21 15,21 0-15,-21 0 0,22 1 16,-22-1-16,0-21 0,0 21 15,-21 0-15,0 0 16,0 0-16,0 1 0,-21-1 16,0-21-1,0 0-15,0 21 0,-1-21 0,1 0 16,-21 0-16,21 0 0,-22 0 16,1 0-16,21 0 15,0 0-15,0 0 0,-1 0 0,1 0 16,21-21-16,0 0 15,0-1 1,0 1-16,-21-21 0,21 21 0</inkml:trace>
  <inkml:trace contextRef="#ctx0" brushRef="#br0" timeOffset="32172.52">21399 1799 0,'0'0'0,"-21"0"0,-21-21 0,21 21 0,0-21 31,-1 21 47</inkml:trace>
  <inkml:trace contextRef="#ctx0" brushRef="#br0" timeOffset="32385.31">19918 2011 0,'0'0'0,"21"0"15,0 0 1,21 0-16,-20 0 0,20 0 0,0 0 16,1 0-16,-1 0 0,-21-21 15,64 0-15,-43 21 0,-21-22 16,22 22-16,-22-21 0</inkml:trace>
  <inkml:trace contextRef="#ctx0" brushRef="#br0" timeOffset="33451.62">6286 3725 0,'0'0'0,"0"-21"0,22 0 0,-22 0 15,0 0-15,0 0 0,0-1 16,-22 22 15,22 22-31,-21-1 16,21 0-16,0 21 0,-21-21 15,21 22-15,-21-1 0,0 0 0,21 1 16,0-1-16,0 22 0,0-22 0,0-21 16,-21 21-16,21 22 15,0-43-15,0 0 0,21-21 16,0 0-16,0 0 15,21-21-15,-20 0 0,-1 0 16,0 0-16,21-22 0,-21 1 16,22 21-16,-22-22 0,0 1 15,21 0-15,-20-1 0,-1 22 16,21-42-16,-21 42 0,-21-22 16,21 22-16,-21 42 31,0 0-31,0 22 15,0-22-15,0 21 0,0 1 16,0-22-16,0 21 0,0 0 16,0 1-16,0 20 15,0-20-15,22-22 0,41 21 16,-42-42-16,22 0 16,-1 0-16,0 0 0,1 0 0,41-21 15,-41 0-15,-1-22 16,0 22-16,1-21 0,-22 21 0,21-43 15,-21 22-15,-21 0 0,0-1 16,0 1-16,0 21 0,-21-22 16,-21-20-16,21 42 0,-1 0 15,1-1-15,-21 1 0,21 21 16,0 0-16,-1 0 0,1 0 0,0 0 16,0 21-16,21 1 0,0-1 15,0 0-15,0 0 16,0 0-16,0 0 0,21 1 15,0-1-15,43 0 16,-22-21-16,-21 21 0,0-21 0</inkml:trace>
  <inkml:trace contextRef="#ctx0" brushRef="#br0" timeOffset="33803.61">7387 3958 0,'21'0'31,"0"0"-31,1 0 0,-1-21 0,0 21 16,0-21-16,21 21 0,1-42 15,-1 20-15,-21 22 16,22-42-16,-22 21 16,0-21-16,-21 20 15,0 1-15,-21 21 16,-22 0-16,22 0 15,0 0-15,-42 21 0,41 1 16,1-1-16,-21 0 16,42 0-16,-21 21 0,0 22 15,21-22-15,0-21 0,0 22 16,0-22-16,0 21 0,0-21 0,0 22 16,21-22-16,0-21 15,0 0-15,0 21 0,0-21 0,43 0 16,-22 0-16,-21-21 0,22 21 15,-1-21-15</inkml:trace>
  <inkml:trace contextRef="#ctx0" brushRef="#br0" timeOffset="35507.62">8615 4128 0,'0'0'0,"0"21"16,21-21 0,0-21-1,0-1-15,0 1 0,1 0 16,20 0-16,-21 0 0,21 0 0,-20-22 16,20 22-16,21-64 15,-20 43-15,-22 0 0,21-64 16,-21 64-16,-21-22 0,0-21 15,0 43-15,0 21 0,-21-21 16,0 42-16,0-22 0,-21 22 16,20 0-16,22 22 15,-42 20-15,21-21 0,21 106 16,0-85 0,0 22-16,0-22 0,0 1 0,0-1 15,0 0-15,0 43 0,0-43 16,0 1-16,0-22 0,0 21 15,-21 22 1,21-43-16,21-21 31,-21-21-31,21-1 0,0 1 16,0 0-16,1-21 0,-1-1 16,0 1-16,0 21 0,0 0 15,-21 0-15,21-1 0,1-20 16,-1 42-1,0 0-15,0 0 16,-21 21-16,21 0 16,-21 1-16,21-1 0,-21 0 0,22 0 15,-22 0-15,21 0 0,0 1 16,21 20-16,-21-21 16,1 0-16,41-21 0,-21 21 15,43-21-15,-43 0 16,1 0-16,-1-21 0,22 21 15,-22-21-15,106-42 16,-127 41-16,64-41 16,-64 42-16,0-22 0,-21-20 15,0 42-15,0-22 0,0-20 16,-21 42-16,-42-22 16,41 22-16,-20 21 0,0 0 0,-1 0 15,1 0-15,0 0 0,-1 21 16,22-21-16,-21 22 0,-43 62 15,64-41-15,0-22 16,21 21-16,0 0 0,0 1 16,0 41-16,0-62 0,0 20 0,0-21 15,0 0-15,21 0 16,21 22-16,-20-43 0,-1 0 16,0 0-16,21 0 0,-21 0 15,1 0-15,41-43 0,-21 22 16,-20 0-16,20 0 0,-21-21 15,0 20-15,22-41 0,-22 42 16,0-22-16,0 22 0,-21-21 16,0 21-16,21 0 0,-21-1 15,21 1-15,-21 42 32,0 1-32,0-1 0,-21 0 15,21 0-15,-21 21 0,21-20 0,-21-1 16,21 0-16,0 21 0,0 1 15,0-22-15,0 0 0,0 0 16,0 0-16,21-21 0,0 0 16,0 0-16,22 0 0,-22 0 0,42 0 15,-41-21 1,20 21-16,0-42 0,1 21 0,-22-1 16,21-41-16,-21 42 15,0 0-15,1-22 0,-22 22 16,21 0-16,0 0 0,-21 0 15,0 42 17,0 0-17,0 0-15,-21 0 0,21 0 0,-21 1 16,21-1-16,0 0 0,0 0 16,0 0-16,0 0 0,0 1 15,0-1-15,21-21 0,0 0 16,0 0-16,0 0 0,43 0 15,-43 0-15,0 0 0,43-43 16,-43 22 0,0 0-16,0 0 0,0 0 0,22 0 15,-22-1-15,0 1 0,-21-21 0,21 21 16,0 0-16,-21-1 0,21 22 16,-21-42-16,22 42 15,-22 21 1,0 0-1,-22 1-15,22-1 0,0 0 16,-21 0-16,0 21 16,0-20-16,21 62 15,0-63-15,0 1 0,0-1 0,21 0 16,0 0-16,0-21 16,1 21-16,20-21 0,0 0 0,1 0 15,-1 0-15,0 0 0,43 0 16,-64-21-16,21 0 0,1 0 15,-1 0-15,-21-1 0,43-20 16,-43 21-16,0 0 0,0-43 16,-21 43-16,0-21 15,0 21-15,0-1 0,0 1 0,0 0 16,-21 0-16,0 21 0,0 0 16,0 21-16,-1 0 15,22 43-15,-21-43 16,21 21-16,-21-21 0,21 22 15,0-22-15,0 42 0,0-41 16,0-1-16,0 0 0,21 0 16,0 0-16,1-21 0,20 0 15,-21 0-15,0 0 0,22 0 16,-22-21-16,0 0 0,0 0 16,0 0-16,0-1 0</inkml:trace>
  <inkml:trace contextRef="#ctx0" brushRef="#br0" timeOffset="36402.11">13356 3514 0,'0'-21'16,"-21"21"-1,0-22-15,21 1 16,0 0-1,0 0-15,21 0 16,0 21-16,0 0 0,22-21 16,-22 21-16,0-22 0,21 22 15,-21 0-15,22 0 0,-22 0 16,21 0-16,-21 22 0,22-1 16,-1 0-16,-42 0 0,21 43 15,-21-43-15,0 21 16,-21 0-16,0-20 0,0-1 0,-64 21 15,22-21-15,-22 0 16,21 1-16,22-1 16,-21-21-16,41 0 0,1 0 15,0 0-15,42-21 32,0-1-32,22 22 0,-22 0 15,21-21-15,-21 21 0,22 0 0,-1-21 16,-21 21-16,22 0 0,-1 0 15,0 0-15,43 0 0,-43 0 16,-21 0-16,64 21 16,-64 0-16,0 1 0,1-1 15,-1-21-15,-21 21 0,0 21 16,0-21-16,0 1 0,-21-1 0,-1 0 16,-20-21-16,21 21 0,-64 21 15,22-20-15,-22-1 16,22-21-16,-1 0 0,-42 21 15,43-21-15,20 0 0,-41 0 16,41 0-16,22-21 16,-21 21-16,21-21 0,0 21 15,-22-22-15,22 1 0,21 0 16,0 0 0,0 0-16,21 21 0,0-21 15,1 21-15,20-22 0</inkml:trace>
  <inkml:trace contextRef="#ctx0" brushRef="#br0" timeOffset="37343.57">14753 3683 0,'-21'-21'0,"42"42"0,-63-63 15,21 21-15,21-1 16,0 1 0,21 21 15,-21 21-16,0 1-15,0-1 0,0 21 0,0-21 16,0 22-16,0-1 0,0-21 16,0 43-16,0-22 0,0-21 15,0 21-15,0-20 0,0-1 16,0 0-16,-21 0 0,21-42 47,0 0-47,0 0 0,0-1 0,21 1 15,-21-21-15,0 21 16,21-22-16,0 22 0,0-21 0,0 0 16,1 20-16,-1-20 0,0 0 15,0 21-15,0-22 0,22 1 16,-22 42-16,0 0 0,0 0 16,0 0-16,-21 21 0,0 0 0,21 0 15,-21 22-15,22-22 0,-22 21 0,0-21 16,0 22-16,0-22 0,0 21 15,0-21-15,0 22 0,-22-22 0,22 0 16,-21 0-16,21 0 16,0 22-16,0-64 31,0-1-15,21 1-16,1 0 0,-1 0 0,0 0 15,0 0-15,0-22 0,0 22 16,1-21-16,41-22 0,-21 22 15,-20 21-15,20 0 16,-21-1-16,0 1 0,22 0 16,-22 21-16,-21 21 0,21 0 15,-21 1-15,0-1 0,0 21 16,0-21-16,0 0 0,0 43 16,0-43-16,-21 0 0,21 22 15,-21-1-15,-1-21 0,22 0 16,-21-21-16,21 21 0,0 1 15,21-22 1,1 0 0,-1 0-16,0-22 0,0 1 0,0 0 15</inkml:trace>
  <inkml:trace contextRef="#ctx0" brushRef="#br0" timeOffset="37683.37">15706 3789 0,'0'-21'15,"21"0"17,0 21-32,0 0 0,0-22 0,0 1 15,1 21-15,-1-21 0,0 0 16,0 0-16,0 21 0,0-21 0,1-1 16,-22 1-16,0 0 15,-22 21 1,1 0-16,0 0 0,0 21 15,-21 0-15,20 1 0,-20-1 0,0 42 16,-1-42-16,22 22 0,0-22 16,21 21-16,-21-21 0,21 22 15,0-1-15,0-21 0,0 0 16,0 1 0,42-1-16,-21-21 0,1 0 15,20 0-15,0 0 0,-21 0 16,22-21-16,41-22 0,-41 22 15,-1 0-15,22 0 0</inkml:trace>
  <inkml:trace contextRef="#ctx0" brushRef="#br0" timeOffset="37940.22">16489 3281 0,'0'-21'0,"0"42"0,0-63 0,-21 42 15,-1 0 1,1 0-16,21 21 0,-21 21 0,0-21 15,0 22-15,0-1 0,-1 0 16,1 1-16,21-1 0,-21 0 0,0 43 16,21-43-16,-21 22 15,0-22-15,-1-21 0,22 0 16,0 22-16,0-22 16,22-21-1,-1 0 1,0-21-16,0 21 15,21-21-15,-20-1 0,20-20 0,-21 21 16,21-21-16</inkml:trace>
  <inkml:trace contextRef="#ctx0" brushRef="#br0" timeOffset="38411.94">16616 3302 0,'0'0'16,"0"-42"-1,0 63 1,0 0-1,0 21-15,0-20 0,0 20 16,0 0-16,0 1 0,0-1 0,0 0 16,-21 1-16,21-1 15,-22 21-15,22-20 0,-21 41 16,0-62 0,21-1-16,-21-21 0,21 21 0,0 0 15,0-42 16,0 0-31,0 0 16,0-1-16,21 1 16,0-21-16,-21 21 0,21 0 15,1-22-15,-1 22 0,0 0 16,0-21-16,0 20 0,22 1 16,-1 0-16,-21 21 0,0 0 15,0 0-15,1 0 0,-1 21 0,21 0 16,-21 1-16,-21 20 0,0-21 15,21 0-15,-21 22 0,0-1 16,0-21-16,0 21 0,0-20 16,-21-22-16,21 21 0,-21 0 15,21 0-15,-21 0 0,0-21 16,0-21 15,21 0-31,-22 0 16,22 0-16</inkml:trace>
  <inkml:trace contextRef="#ctx0" brushRef="#br0" timeOffset="38607.83">16065 3535 0,'-21'21'0,"42"-42"0,-21 42 31,22-21-31,20 0 15,-21 0-15,21 0 0,1 0 0,-1 0 16,22 0-16,-22 0 0,0 0 16,1 0-16,-1 0 0,0 0 15,1 0-15,-22 0 0,21 0 16</inkml:trace>
  <inkml:trace contextRef="#ctx0" brushRef="#br0" timeOffset="39057.58">17378 3577 0,'-64'21'31,"43"-21"-31,0 22 0,-21-1 0,20-21 16,1 21-16,-21 0 0,21 0 15,0 0-15,-1 1 0,1-1 0,0 0 16,21 0-16,0 21 0,0 1 15,0-22-15,0 0 0,0 21 16,21-20-16,0-22 16,43 21-16,-22-21 0,1 0 15,-1 0-15,0 0 0,22 0 16,20-21-16,-41-1 0,20 1 16,1-21-16,-22 21 0,-21 0 15,0-1-15,1-20 0,-22 21 16,0-21-16,0-1 0,0 22 15,-22-21-15,1 21 16,0-22-16,-21 22 0,-85-21 16,84 42-16,1 0 0,0 0 15,-1 0-15,1 21 0,-43 0 16,64 0-16,-21 0 0,42 1 16,-21-1-16,21 0 0,0 21 15,0-21-15,0 1 0,21-1 0,0 0 16,21-21-16,43 0 15,-43 0-15,22 0 0</inkml:trace>
  <inkml:trace contextRef="#ctx0" brushRef="#br0" timeOffset="39567.8">18203 3683 0,'21'-21'0,"-42"42"0,42-63 15,-21 21-15,0-1 0,0 1 16,0 0-16,0 0 0,-21 21 15,0 0-15,-21 0 0,21 0 16,-43 0 0,43 21-16,-21 0 0,-22 22 15,43-22-15,-21 42 16,20-42-16,1 64 16,21-64-16,0 0 0,0 1 15,0-1-15,21 0 0,1 0 0,20-21 16,-21 0-16,0 0 15,0 0-15,22 0 0,-22 0 0,42-21 16,-41 0-16,20 0 0,-21-1 16,21 1-16,-20-21 0,41-43 15,-42 43-15,0 0 0,22-85 16,-22 63-16,0 1 16,-21-22-16,21 43 15,-21-1-15,0 22 0,0 0 16,0 0-16,0 42 0,-21 0 15,21 0-15,-21 22 16,0-1-16,0 0 0,-1 22 0,1-22 16,0 22-16,0-22 0,21 0 15,-21 1-15,21-1 0,-21 43 16,21-43-16,0-21 0,0 0 0,0 22 16,0-22-16,0 0 15,21 0-15,42 0 16,-42-21-16,1 0 0,62 0 15,-63-21-15,22 0 0,-1 0 16</inkml:trace>
  <inkml:trace contextRef="#ctx0" brushRef="#br0" timeOffset="39964.58">19071 3662 0,'0'0'0,"21"-21"0,22 0 16,-43-1-16,21 1 0,0 21 0,-21-21 15,0 0-15,0 0 16,0 0-16,0-1 0,-21 22 15,0 0-15,-1 0 16,1 0-16,0 0 0,0 22 16,0-1-16,-22 0 0,22 0 0,0 21 15,0-20-15,21-1 0,0 0 16,0 0-16,0 21 16,0-20-16,21-1 0,21-21 15,-20 21-15,-1-21 16,0 0-16,21 0 0,-21 21 0,43-21 15,-43 21-15,0-21 16,0 0-16,1 0 0,-22 21 0,0 1 16,-43-1-1,22-21-15,0 0 16,-21 0-16,20 0 0,-20 0 0,0 0 16,-1 0-16,1 0 0,21 0 15,-43 0-15,43 0 0,0 0 16,42 0 15,0 0-15,22 0-16,-22 0 0</inkml:trace>
  <inkml:trace contextRef="#ctx0" brushRef="#br0" timeOffset="40152.47">19621 4001 0,'0'0'0,"-21"0"78,0 0-78,0 0 0</inkml:trace>
  <inkml:trace contextRef="#ctx0" brushRef="#br0" timeOffset="43016.93">720 6604 0,'0'0'0,"21"0"16,0 0-16,0-21 0,0 21 15,0 0-15,-21-21 16,22 21-16,-22-21 16,21-1-16,-21 1 15,-21 21 1,-1 0-16,1 0 0,-21 0 16,21 0-16,-22 0 0,1 0 0,0 0 15,21 21-15,-22-21 0,1 22 16,0-1-16,-1 0 0,22 21 15,-42 22-15,20-22 16,22 0-16,0-20 0,21 20 16,0 0-16,-21 85 15,21-84-15,0-1 0,0 0 16,0-21-16,42 64 16,-21-64-16,0 0 0,64 22 15,-64-22-15,64-21 16,-43 0-16,1 0 0,-1 0 0,0-21 15,1 0-15,-22-1 0,63-20 16,-62 0-16,20 21 16,-21-1-16,0 1 0,-21-21 0,0 21 15,0 0-15,0-1 16,-21 1-16,0 0 0,0 0 0,0 0 16,-22 21-16,1 0 0,-22 0 15,22 0-15,-21 0 0,20 0 16,1 0-16,-43 21 0,43-21 15,-22 21-15,64 0 16,22-21 0,-1 0-1,0 0-15,21 0 0,-21 0 16,22 0-16,20-21 16,-20 21-16,-1-21 0,-21 21 15,21 0-15,-20-21 0,20 21 16,-21 0-16,0 0 0,0 0 15,-21 21 1,22-21-16,-22 21 0,0 0 0,0 0 16,0 1-16,0 20 0,0 43 15,0-43-15,0 0 0,-43 64 16,43-42-16,-21-22 16,0 64-16,0-64 15,0 43-15,21-64 0,-22 21 16,22-21-16,-21 1 15,21-1-15,0-42 32,21-1-17,1 1-15,-22 0 16,21 0-16,0 0 0,0 0 16,-21-22-16,21 22 0,22-64 15</inkml:trace>
  <inkml:trace contextRef="#ctx0" brushRef="#br0" timeOffset="43333.88">1143 6773 0,'0'0'0,"0"-21"15,0 42 16,0 1-15,0-1-16,0 0 0,0 0 0,0 21 16,0-20-16,-21-1 0,21 21 15,0-21-15,0 22 0,0-22 16,0 0-16,0 0 0,0 0 16,0 0-16,-21 1 0,21-1 15,0-42 16,0-1-31,21 1 16,0 0-16,0 0 0,-21 0 16,21 0-16</inkml:trace>
  <inkml:trace contextRef="#ctx0" brushRef="#br0" timeOffset="43607.23">1355 6752 0,'0'0'0,"21"21"16,-21 1-1,21-22-15,-21 21 0,0 21 16,21-21-16,-21 22 0,21-22 16,-21 0-16,21 0 0,-21 0 15,0 0-15,0 1 0,22-1 16,-22 0-16,0 0 15,21-21 1,-21-21 0,21 0-16,-21 0 15,21-1-15</inkml:trace>
  <inkml:trace contextRef="#ctx0" brushRef="#br0" timeOffset="43852.97">1799 6731 0,'0'21'31,"-21"0"-31,21 1 0,-21-1 16,0 0-16,-1 0 0,22 0 16,-21 0-16,0 1 0,-21 41 15,-1-42-15,22 0 16,0 1-16,21 20 0,-21-21 0,0 0 15,21 0-15,21-21 32,0 0-32,0-21 0,0 21 15,1-21-15,-1 0 0</inkml:trace>
  <inkml:trace contextRef="#ctx0" brushRef="#br0" timeOffset="44191.78">2138 6689 0,'0'0'0,"0"-21"15,-21 42 1,-1 0-16,1 0 16,0 0-16,21 0 0,-21 1 15,0 20-15,21-21 0,0 0 16,-21 22-16,-1-22 0,22 0 0,0 21 15,0-21-15,0 1 0,0 41 16,0-42-16,0 0 16,0 1-16,22-22 15,-1 0-15,0 0 0,0 0 16,0 0-16,0 0 16,22-22-16,-1 22 0,22-42 15,-43 21 1,0 21-16,0-21 0,-21 0 15,21-1 1,-21 1-16</inkml:trace>
  <inkml:trace contextRef="#ctx0" brushRef="#br0" timeOffset="44399.63">2053 6943 0,'0'0'0,"21"0"16,0 0 0,1 0-16,-1 0 0,0 0 0,0 0 15,0-21-15,22 21 0,-22-22 16,0 22-16,0-21 0,0 21 0,-21-21 16,0 0-16,21 21 15,-21-21-15</inkml:trace>
  <inkml:trace contextRef="#ctx0" brushRef="#br0" timeOffset="44584.23">2074 6752 0,'21'0'32,"1"0"-17,-1 0-15,0 0 0,0 0 0,0-21 16,0 21-16,43 0 15,-43-21-15,0 21 0,22 0 16,-22-21-16,0 21 16,0 0-16,0 0 0</inkml:trace>
  <inkml:trace contextRef="#ctx0" brushRef="#br0" timeOffset="44860.19">2730 6710 0,'0'21'31,"-21"0"-31,21 0 0,0 1 16,-21-1 0,21 0-16,-21 0 0,0 0 0,21 0 15,-21 22-15,-1-22 0,22 0 16,-21 0-16,0 0 0,0 22 15,21-22 1,21-21 0,0-21-1,0 0-15,1-1 16</inkml:trace>
  <inkml:trace contextRef="#ctx0" brushRef="#br0" timeOffset="45117.8">2688 6773 0,'0'0'0,"0"-21"15,0 0-15,0 0 0,21 21 16,0 0 0,1 0-1,-1 21-15,0 0 16,0 0-16,-21 1 0,21-1 0,0 0 16,1 21-16,-1-21 0,0 1 15,0-1-15,-21 0 0,21 0 0,0 0 16,1 0-16,-22 1 15,21-22-15,-21 21 0,21-21 16,-21-21 15,0-1-31,21 22 16,-21-21-16</inkml:trace>
  <inkml:trace contextRef="#ctx0" brushRef="#br0" timeOffset="45360.66">3133 6604 0,'0'0'16,"0"-21"-16,21 21 16,-21 21-1,0 0 1,0 0-16,0 1 0,0-1 16,-21 21-16,21-21 0,-22 0 0,22 43 15,-21-22-15,0 22 16,0-43-16,21 0 0,-21 21 15,21-20-15,0-1 16,21-21 15,0-21-31,0 21 0,0-22 16</inkml:trace>
  <inkml:trace contextRef="#ctx0" brushRef="#br0" timeOffset="45682.89">3916 6498 0,'0'0'0,"0"-21"0,0 0 0,0 0 16,0 0-16,0-1 0,-21 22 31,-1 0-31,1 0 0,21 22 16,-21-1-16,0 0 0,0 0 15,0 21-15,21 1 0,-22-22 0,1 21 16,0 1-16,-21 84 16,21-106-16,21 21 0,-22 0 15,22-20-15,0-1 16,0 42-16,0-42 0,0 1 16,22-1-16,-1-21 0,21 0 15,-21 0-15,0 0 0,22 0 16,41 0-16,-62 0 0,105-43 15</inkml:trace>
  <inkml:trace contextRef="#ctx0" brushRef="#br0" timeOffset="45987.67">4403 6329 0,'0'0'0,"21"0"0,0 0 16,0 0-16,0 0 0,0 0 16,1 0-16,-1 0 0,0 0 0,42 42 15,-41-21-15,-1 1 16,0 20-16,0-21 0,-21 21 0,0 22 16,0-22-16,0 1 15,0 20-15,-21-21 0,0-20 16,-22 41-16,1-42 15,21 22-15,-21-1 16,20-42-16,1 21 0,0 0 0,0-21 16,21-21 15</inkml:trace>
  <inkml:trace contextRef="#ctx0" brushRef="#br0" timeOffset="46517.47">6032 6646 0,'0'0'16,"-21"0"-16,-42 0 16,42 0-16,-1 0 0,65 0 31,-22 0-31,21 0 16,1 0-16,20 0 0,297 22 31,-275-22-31,-1 0 0,1 0 15,0 0-15,84 0 0,-106 0 16,1 0-16,-22 0 16,1 0-16,-1 0 0,0 0 0,-42-22 15,0 1 1,-21 0-16,0 0 16,0 0-16,0 0 0,-1 21 0</inkml:trace>
  <inkml:trace contextRef="#ctx0" brushRef="#br0" timeOffset="46904.37">6858 6329 0,'0'0'0,"-21"0"16,0 0-16,21 21 31,0 0-31,21 0 16,0 1-16,21-1 0,-21-21 15,22 21-15,-1 0 0,0 0 16,1 0-16,41 1 0,-62-22 16,20 0-16,0 0 15,1 0-15,-22 0 0,21 0 16,-21 0-16,0 0 0,1 0 16,-44 0-1,1 0-15,0 0 16,0 0-16,0 0 0,-43 21 15,22 0-15,21 0 0,-43 64 16,22-64-16,-22 64 16,22-43-16,21-21 0,-21 21 15,20-20-15,1-1 0,-42 42 16,63-42-16,-21 1 16,21-1-16,0 0 15,0 0-15,-22-21 16</inkml:trace>
  <inkml:trace contextRef="#ctx0" brushRef="#br0" timeOffset="48223.87">402 8869 0,'0'0'0,"0"-21"78,0 0-46,0-1-32,0 1 31,-21 0-16,0 0 1,21 0 15,-21 21 32,21 21-63,0 0 0,-22 0 15,22 170 1,0-149-16,0 0 16,0 22-16,0-22 0,0 1 0,0-1 15,0 0-15,0 1 0,0-1 16,0 0-16,0-21 16,0 1-16,0-44 62,0 1-62,0 0 0,0 0 16,22 0-16,-1 0 0,0-1 15,-21 1-15</inkml:trace>
  <inkml:trace contextRef="#ctx0" brushRef="#br0" timeOffset="48667.13">847 8975 0,'0'21'63,"-22"-21"62,1 21-109,0-21-16,0 21 15,0 0-15,0 22 0,-1-22 16,1 21-16,0 1 0,-21-22 15,21 21-15,-1 0 0,-20 1 0,21-22 16,0 21-16,0-21 0,-1 22 16,22-22-16,0 0 0,-21 0 15,21 0 1,21-42 0,1 0-16,-1 21 0,0-21 15,21 0-15,-21-22 0,1 22 16,20 0-16</inkml:trace>
  <inkml:trace contextRef="#ctx0" brushRef="#br0" timeOffset="48884.62">889 9038 0,'0'0'0,"21"21"32,-21 1-32,0-1 0,21 21 0,-21-21 15,0 0-15,21 22 16,-21-22-16,22 0 0,-1 43 15,-21-43-15,21 0 0,0 21 16,0-42-16,-21 21 16,21 1-16,1-22 0,-1 0 15,0 0 1,0-22-16,-21 1 0,0 0 16,21 0-16</inkml:trace>
  <inkml:trace contextRef="#ctx0" brushRef="#br0" timeOffset="49123.54">1376 8827 0,'0'0'0,"-21"-22"16,-1 1-16,1 0 0,21 0 15,-21 21-15,0 0 0,21 21 16,0 0-16,-21 0 0,21 22 16,-21-1-16,21 85 15,0-63-15,-22-22 0,22 0 16,0 1-16,0-1 0,-21 21 15,21-20-15,-21-1 16,21-21-16,0 0 0,0 1 16,21-22-1,0-22-15,1 1 16,20 0-16,-21 0 16</inkml:trace>
  <inkml:trace contextRef="#ctx0" brushRef="#br0" timeOffset="49368.43">1672 8890 0,'0'0'0,"21"-21"0,-21 42 31,0 0-31,0 0 0,-21 22 16,21-1-16,-21-21 0,21 22 15,-21-1-15,21 0 0,-21 43 16,21-64-16,-22 21 0,22-20 15,-21-1-15,21 0 0,0 21 16,0-21 0,21-42-1,-21 0 1,22 21-16,-1-21 0</inkml:trace>
  <inkml:trace contextRef="#ctx0" brushRef="#br0" timeOffset="49604.67">1926 8827 0,'21'0'16,"-42"0"-16,42 21 15,-21 0-15,0 21 16,0-21-16,0 22 0,0-1 16,0 0-16,0 1 0,0-22 15,0 21-15,-21 1 0,0 20 16,21-42-16,-21 0 0,21 22 15,-21-22-15,21 0 0,0 0 16,0-42 15,0 0-31</inkml:trace>
  <inkml:trace contextRef="#ctx0" brushRef="#br0" timeOffset="49780.42">1587 9229 0,'0'0'0,"22"0"31,-1 0-31,0-21 0,0 21 0,0 0 16,0 0-16,22-22 0,-22 22 16,0-21-16,21 21 0,1-42 15,-1 21-15,-21 21 16</inkml:trace>
  <inkml:trace contextRef="#ctx0" brushRef="#br0" timeOffset="50083.15">2328 8848 0,'-21'0'16,"0"0"-1,0 21-15,21 0 0,-21 0 16,21 0-16,0 1 15,-22-1-15,1 42 0,0-20 16,21-1-16,-21-21 0,21 21 16,0-20-16,-21 20 0,21-21 15,-21 0-15,21 0 0,0 22 16,0-22-16,0 0 0,21 0 16,0-21-16,0 0 15,0 0-15,0 0 0,22 0 0,-22 0 16,21-21-16,43 0 15,-64 0-15,21 0 0,1 21 0,-22-22 16,0 1-16,0 0 0,0 21 0</inkml:trace>
  <inkml:trace contextRef="#ctx0" brushRef="#br0" timeOffset="50268.04">2286 9208 0,'0'0'0,"0"21"15,21-21 1,0 0 0,0 0-16,1 0 0,20-21 15,-21 21-15,21-43 16,-20 43-16,-1-21 0,0 21 16,0-21-16,21-43 15,-42 43-15</inkml:trace>
  <inkml:trace contextRef="#ctx0" brushRef="#br0" timeOffset="50448.94">2286 8890 0,'-21'0'0,"42"0"0,-21 0 62,21 0-62,0 0 0,0-21 0,1 21 16,-1 0-16,21-21 15,-21 21-15,0-21 0,43-1 16,-43 1-16,0 21 0</inkml:trace>
  <inkml:trace contextRef="#ctx0" brushRef="#br0" timeOffset="50700.29">3133 8742 0,'-64'42'16,"64"1"-16,-21-22 16,0 21-16,21 0 0,-21-20 0,21 20 15,0 0-15,-43 64 16,22-64-16,21-20 16,0 20-16,0-21 15,0 0-15,0 0 0,21-21 31,0-21-15,-21 0-16,22 21 0,-22-21 0</inkml:trace>
  <inkml:trace contextRef="#ctx0" brushRef="#br0" timeOffset="50923.92">3048 8890 0,'0'-42'0,"0"84"0,0-105 0,0 41 15,0 1-15,0 0 0,21 21 16,21 42-1,-42-20-15,43 41 16,-22-21-16,-21 1 0,42 20 16,-42-20-16,0-22 15,21 0-15,1 21 0,-1-21 0,0 22 16,0-43-16,-21 21 0,21 0 16,0-21-1,1-21 1,-22 0-16,21 0 0,0-1 15</inkml:trace>
  <inkml:trace contextRef="#ctx0" brushRef="#br0" timeOffset="51155.36">3556 8657 0,'0'-42'0,"0"84"0,0-105 0,0 42 16,0 42 15,-21 0-31,0 0 0,21 21 0,-22 1 15,22-1-15,0 0 0,-21 1 16,0-1-16,21 0 0,-21 43 16,21-43-16,-42 85 15,42-105 1,-22 20-16,22-21 0,22-21 31,-1 0-31,0-21 0,0 21 16</inkml:trace>
  <inkml:trace contextRef="#ctx0" brushRef="#br0" timeOffset="51450.27">4127 8636 0,'0'-21'0,"0"42"0,0-63 0,0 21 15,-21 21 1,0 0-16,0 0 15,0 21 1,0 0-16,21 0 0,-22 21 0,1 1 16,21-1-16,-21 0 0,21 1 15,-21-1-15,21 22 0,0 63 16,0-85 0,0 0-16,0-21 0,42 1 15,-21-22 1,1 0-16,-1 0 0,0 0 15,42-22-15,-41 1 16,-1 0-16,0 21 0</inkml:trace>
  <inkml:trace contextRef="#ctx0" brushRef="#br0" timeOffset="51712.23">4530 8509 0,'0'0'16,"0"-21"-16,0 0 0,21 21 15,63-21 1,-62 21-16,20 0 16,-21 0-16,0 21 0,0 0 15,1 0-15,-1 0 0,0 0 0,-21 1 16,21 20-16,-21 0 0,0 1 16,0 41-16,0-41 0,-21-1 15,0 0-15,0 1 0,-22-22 16,1 42-16,21-42 0,0 22 15,-22-22-15,22 0 16,0-21-16</inkml:trace>
  <inkml:trace contextRef="#ctx0" brushRef="#br0" timeOffset="52615.59">5567 8721 0,'-21'0'0,"-22"0"15,43 21 1,21-21 0,1 0-1,-1 21-15,21-21 0,0 0 0,22 0 16,-1 0-16,1 0 0,21 0 15,147 0-15,-147 0 16,21 0-16,-21 0 0,-1 0 16,-20 0-16,105-21 0,-105 0 15,105 0 1,-127 21-16,-21 0 0,1-22 16,-1 22-16,-21-21 0,0 0 15,-21 0-15,-1 21 0,1-21 16,0 0-16,-21 21 0,-43-22 15,64 1-15,-21 21 0,-22-21 16,43 21-16,-43 0 16,43 0-16,0 0 0,-21 0 15,21 0-15,42 0 47,0 0-47,21 0 16,1 0-16,-1 21 0,0-21 15,1 0-15,-1 0 0,21 0 0,-20 0 16,-1 0-16,0 0 0,-20 0 16,20 0-16,0 0 0,-21 0 15,-21 21-15,0 1 16,0-1 0,-42 0-16,21-21 0,0 21 0,-22 0 15,22 0-15,-21 1 0,21-1 16,-22 0-16,22 21 0,-63 22 15,62-43-15,1 0 0,0 0 16,21 0 0,-21-21-16,0 0 15</inkml:trace>
  <inkml:trace contextRef="#ctx0" brushRef="#br0" timeOffset="53419.86">508 11853 0,'0'0'0,"-42"0"0,-85 0 31,105 0-31,22-21 0,43 21 31,-1 0-31,0-21 16,22 21-16,-1 0 0,1 0 0,-1-21 15,1 21-15,-1 0 0,1 0 16,-1-21-16,1 21 0,-22 0 16,22 0-16,-22 0 0,0 0 0,1 0 15,-22 0-15,-42 0 16,-22 0 0,22 0-16,0 0 0,-21 21 15,21-21-15,-22 0 0,1 0 0,21 0 16,-22 21-16,22-21 15</inkml:trace>
  <inkml:trace contextRef="#ctx0" brushRef="#br0" timeOffset="53672.82">825 11811 0,'0'21'0,"-21"0"16,0 1-1,0-1-15,21 21 0,0-21 16,0 22-16,-21 41 15,0-41-15,21-1 0,-22 64 16,22-64-16,0 64 16,0-85-16,0 0 0,0 0 15,0 1-15,0-1 16,22-21 15,-1-21-31,0-1 0,0 1 16,0 0-16,0 0 0,1 0 0,-1 0 15</inkml:trace>
  <inkml:trace contextRef="#ctx0" brushRef="#br0" timeOffset="53948.82">1355 11938 0,'0'-21'0,"0"42"0,0-63 15,-22 63 16,22 0-15,-21 21-16,21-20 0,0 20 0,0 0 16,0 1-16,0-22 0,0 21 15,0 0-15,-21 1 0,21-22 16,-21 21-16,0-21 0,21 1 0,0-1 16,0 0-16,-21 0 0,21 0 15,21-42 16,0 0-31,0 0 16,0 0-16,22-1 0</inkml:trace>
  <inkml:trace contextRef="#ctx0" brushRef="#br0" timeOffset="54183.72">1736 11875 0,'0'0'15,"0"-22"-15,0 1 0,21 21 0,-21 21 16,0 1-1,0-1-15,0 0 0,0 21 16,0-21-16,0 22 0,-21-1 16,21 0-16,0 1 0,-22-1 0,1 43 15,0-64-15,21 21 16,-21 1-16,21-22 16,0 0-16,0-42 31,0 0-16,0-1-15,0 1 0</inkml:trace>
  <inkml:trace contextRef="#ctx0" brushRef="#br0" timeOffset="54367.72">1312 12171 0,'0'0'0,"21"0"31,1 0-31,20 0 15,-21 0-15,21 0 0,-20 0 16,20 0-16,0-21 0,1 0 0,41-1 16,-41 1-16,41-21 15,-41 21-15,-22 0 0,21-1 16,-21 1-16</inkml:trace>
  <inkml:trace contextRef="#ctx0" brushRef="#br0" timeOffset="54624.31">2117 11832 0,'0'0'0,"-22"0"31,1 21-31,21 1 0,-21-1 16,21 21-16,0-21 0,-21 22 15,0-1-15,21 0 0,-43 43 16,43-43-16,0-21 0,0 22 16,0-1-16,0-21 0,0 0 15,0 1-15,0-1 0,0 0 16,22-21-16,20 21 15,-21-21-15,0 0 0,22 0 16,-22-21-16,0 21 0,21-21 16,-21 0-16,1 21 0,20-43 15,-21 22-15,-21 0 0,21 0 16,-21 0-16,0-1 16</inkml:trace>
  <inkml:trace contextRef="#ctx0" brushRef="#br0" timeOffset="54820.65">1990 12171 0,'0'0'0,"21"0"31,0 0-31,0 0 16,0 0-16,0-21 0,1 21 15,-1-21-15,0 21 0,42-43 16,-41 22-16,-1 21 0,21-42 15,-42 21-15,0-1 16,0 1-16</inkml:trace>
  <inkml:trace contextRef="#ctx0" brushRef="#br0" timeOffset="54981.43">2011 11875 0,'0'0'0,"-21"0"15,42 0 16,0 0-31,0 0 0,0 0 0,0 0 16,1 0-16,-1 0 0,21 0 16,-21 0-16,22 0 0,-22-22 0,21 22 15,43-21-15</inkml:trace>
  <inkml:trace contextRef="#ctx0" brushRef="#br0" timeOffset="55232.67">2900 11811 0,'-21'0'0,"-43"0"16,43 21-1,0 0-15,0 1 0,-1-1 16,1 0-16,21 21 0,-21-21 16,0 64-16,0-43 0,21 1 15,-21 20-15,-1-42 16,22 22-16,-21-22 0,21 0 0,0 0 15,0 0-15,0 1 16,21-22 0,1 0-16,-22-22 0,21 1 15,0 0-15,0 0 16</inkml:trace>
  <inkml:trace contextRef="#ctx0" brushRef="#br0" timeOffset="55467.83">2752 12002 0,'0'-43'16,"0"86"-16,0-128 0,0 64 0,0-22 15,0 22-15,21 21 32,0 21-32,0 1 0,-21-1 0,21 0 15,0 21-15,1 1 0,-1-22 16,-21 21-16,21 0 0,0-20 0,0 41 16,-21-42-16,21 0 15,-21 1-15,22-1 0,-1 0 0,0-21 16,0 0-1,-21-21 1,0 0-16,21-1 16,-21 1-16,21-21 0,-21 21 15</inkml:trace>
  <inkml:trace contextRef="#ctx0" brushRef="#br0" timeOffset="55676.39">3238 11684 0,'0'0'0,"0"-21"0,-21 42 31,21 0-31,-21 0 0,21 1 16,-21 20-16,21 0 0,-21-21 16,21 22-16,-21-1 0,21 22 15,-22-43-15,1 21 0,21 0 0,0-20 16,0 20-16,0-21 0,0 0 16,0 0-16,0 1 0,21-44 46,1 1-46</inkml:trace>
  <inkml:trace contextRef="#ctx0" brushRef="#br0" timeOffset="55967.71">3895 11642 0,'0'-21'0,"-43"-1"31,22 22-31,0 0 0,0 22 16,0-1-16,-1-21 0,1 21 0,-21 42 15,21-41-15,0 62 16,-1-41-16,22-1 0,-21 43 16,0-43-16,21 0 15,0 1-15,0-22 0,0 21 16,0-21-16,42 22 0,-20-22 0,-1-21 15,0 0-15,0 0 16,21 0-16,22 0 0,-22-21 16,1-1-16,20 1 0,-21 0 15</inkml:trace>
  <inkml:trace contextRef="#ctx0" brushRef="#br0" timeOffset="56232.37">4297 11599 0,'0'0'15,"0"-21"-15,0 0 0,21 21 16,0 0-16,0 0 16,0 21-1,1-21-15,-1 21 0,-21 22 16,21-22-16,0 0 0,-21 21 0,0-20 16,42 41-16,-42-21 0,22 22 15,-22-22 1,0 1-16,0-1 0,0 0 0,0-21 15,-43 1-15,22-1 16,21 0-16,-21-21 0,21 21 16,-21-21-16,0 0 15,21-21-15,0 0 0</inkml:trace>
  <inkml:trace contextRef="#ctx0" brushRef="#br0" timeOffset="57083.32">5567 11599 0,'0'0'0,"-21"0"0,-1 22 16,1-22 0,42 0 15,149 0-15,-107 0-16,1 0 0,20 0 15,1 0-15,0 0 0,21 0 16,84 0-16,-84 0 0,0 0 15,105-22-15,-105 22 16,148-42-16,-190 42 16,-22-21-16,22 21 0,-43-21 0,21 0 15,-21-1-15,-21 1 16,0-21 0,-21 21-16,-21 21 0,21-21 15,-22-1-15,1 1 0,0 21 0,-1-21 16,1 21-16,0 0 0,-22-21 15,22 21-15,21 0 0,-1 0 16,1 0-16,0 0 0,0 0 0,0 0 16,42 0-1,0 0-15,21 0 16,1 0-16,-1 0 0,0 21 0,1-21 16,20 0-16,-20 0 15,84 21-15,-106-21 0,21 0 16,-21 21-16,0-21 15,1 0-15,-1 22 0,-21-1 16,0 0-16,0 0 16,0 0-16,0 0 15,-21 1-15,-1-1 0,1 0 16,21 0-16,-21 0 0,0 0 16,0 1-16,-22 20 15,22-21-15,0 0 0,-21 0 16,21-21-16,-1 22 15,1-22-15,0 0 32</inkml:trace>
  <inkml:trace contextRef="#ctx0" brushRef="#br1" timeOffset="66952.25">8276 5884 0,'21'0'16,"-21"22"46,0-1-15,-21-21-31,0 0-1,0 0 392,0 0-376,21 21-31,0 0 344,0 0-329,0 0 1,0 1 0,21-22-1,-21 21-15,21-21 0,0 0 0,0 0 16,0 0-1,1 0-15,-1 0 0,0 0 16,0 0-16,0 0 16,0-21-16,1 21 0,-1-22 15,0 1-15,0 21 0,0-21 0,-21 0 16,21 0-16,1 0 16,-22-1-16,0 1 0,0 0 15,0 0-15,0 0 16,-22 21 31,1 0-32,21 21-15,0 0 32,-21-21 264,21 21-280,-21-21 47,0 0-48,21 21 501,0 1-485,0-1-31,-21 0 16,21 0-16,0 0 15,-22-21-15,22 21 0,0 1 16,0-1-16,0 0 0,0 0 16,0 21-16,0-20 0,0 41 15,0-42 1,0 0-16,0 1 0,0-1 15,0 21-15,0-21 16,0 0-16,0 1 0,0-1 0,0 0 16,0 0-16,0 0 15,-21-21-15,21 21 16,-21-21-16,0 0 0,0 0 16,0 0-16,-1 0 15,1 0-15,0 0 0,0 0 16,0 0-16,0-21 15,-1 0-15,1 0 0,0 0 16,0 0-16,21-1 0,-21 1 16,21 0-16,-21 21 0,21-21 15,-22 21 1,22 21 0,22 0-1,-1-21-15,-21 21 0,21 1 0,0-1 16,0 21-16,0-21 15,1 0-15,-1 1 0,0-22 16,0 21-16,0 0 0,0 0 0,1 0 16,-1-21-16,21 0 15,-21 0-15,22 0 0,-1 0 16,0 0-16,-21-21 16,22 0-16,-1 0 0,43-22 15,-64 1-15,21 21 0,22-43 16,-43 43-16,0-21 0,21-22 15,-42 43-15,0 0 0,0-21 16,0 21-16,0-1 16,-21 22 15,0 0-31,0 22 0,0-1 16,21 0-16,-21 0 0,21 0 0,-22 0 15,22 1-15,-21 20 0,21-21 16,0 43-16,0-43 0,0 21 15,0-21-15,21-21 16,22 21-16,-22-21 0,0 0 16,0 0-16,22 0 0,-22 0 15,21 0-15,-21 0 0,0-21 0,22 0 16,-22 0-16,21 0 0,-21 0 16,22-1-16,-1-20 15,-21 0-15,0 21 0,22-22 16,-22 22-16,-21 0 15,0 0-15,0 0 0,0 42 32,-21 0-17,0-21-15,21 21 0,-22-21 16,22 21-16,0 0 0,0 1 0,0-1 16,0 0-16,0 0 0,0 0 15,22-21-15,-22 21 0,21 1 16,-21-1-16,0 0 15,-21-21 32,-1 0-47,1 0 16,0 0-16,21-21 0,-21 21 16,0-21-1,21 42 16,0 0-31,0 0 0,21 0 16,0 0 0,0 1-16,0-22 0,1 0 15,-22 21-15,21-21 0,0 0 0,0 0 16,0 0-16,0 0 0,22-21 16,-1-1-16,0 1 0,-20 0 15,20 0-15,0-21 0,1 20 16,41-62-16,-41 63 0,-22-22 15,21 1-15,-21 0 0,0-1 16,43-41-16,-43 20 0,-21 22 16,21-22-16,-21 43 15,21-21-15,-21 21 0,0-1 16,-21 22 0,0 22-16,0-1 15,21 0-15,0 0 0,-21 21 0,0 1 16,21-22-16,-22 21 0,22 1 15,0-1-15,-21 0 0,0 1 0,21-22 16,0 21-16,0 0 0,0-20 16,0 20-16,0-21 0,0 21 0,0 1 15,0-22-15,0 0 16,21-21-16,0 0 16,1 0-16,-1 0 0,0 0 15,0 0-15,0-21 0,0 21 16,1-42-16,-1 20 0,0 1 15,0 0 1,0-42-16,-21 41 16</inkml:trace>
  <inkml:trace contextRef="#ctx0" brushRef="#br1" timeOffset="67187.19">9758 6075 0,'-21'0'0,"42"0"0,-64 0 15,65 0 1,-1 0-16,0 0 16,21 0-16,1 0 0,20 0 15,-21-21-15,1 21 0,-1 0 0,0 0 16,1 0-16,-1-21 0,0 21 16,-20 0-16,-1 0 0,0 0 0,0 0 15,0 0-15,-21-22 31</inkml:trace>
  <inkml:trace contextRef="#ctx0" brushRef="#br1" timeOffset="68800">11409 6287 0,'0'21'16,"0"-42"62,21-1-62,0 1-16,0 0 0,0 0 15,1 0-15,-1 0 16,0-1-16,0-20 0,-21 21 0,42-43 16,-20 22-16,-1 21 15,0 0-15,0-22 0,-21 22 16,0 0-16,-21 21 31,0 0-31,0 0 0,21 21 0,-22-21 16,1 21-16,21 1 0,-21-1 15,21 21-15,0 0 0,0-20 16,0-1-16,0 0 0,21 0 16,0 0-16,-21 0 0,43 22 15,-22-22-15,0 0 16,0 0-16,0 0 0,-21 1 15,-21-22 17,0 0-32,0 0 0,0 0 15,0 0-15,-1-22 16,1 22-16,0 0 0,0-21 16,21 0-1,-21 21-15,21 21 31,0 0-31,21 1 16,-21-1-16,21-21 0,0 21 16,0 0-16,1-21 0,-1 21 15,0-21-15,0 0 0,0 0 16,22 0-16,-22 0 0,21 0 16,0 0-16,1 0 0,63-21 15,-64 0-15,43-21 16,-43 20-16,0 1 0,22-21 15,-43 21-15,0-22 0,0-20 16,-21 42-16,0-22 0,0 22 16,0 0-16,0 0 0,0-21 15,-21 20-15,0 22 0,0 0 16,0 0-16,-1 0 0,1 43 16,21-22-16,-21 21 15,0-21-15,21 1 0,0 41 16,0-42-16,0 0 15,0 43-15,0-43 16,21-21-16,0 21 0,0 0 0,-21 1 16,22-22-16,41 21 0,-42-21 15,22 0-15,-1 0 16,-21 0-16,43-21 16,-43-1-16,42-20 15,-42 42-15,22-42 0,-1-1 16,-21 1-16,0 21 0,22-64 15,-22 22-15,0 20 0,-21-41 16,0 41-16,0-20 16,0 21-16,0 20 0,0 1 15,0 42 1,-21 22 0,0-22-16,21 21 0,-21-21 15,21 22-15,0-1 0,0 0 16,-22 43-16,1-43 0,21-20 15,0 20-15,0-21 0,0 21 16,0 1-16,0-22 0,0 0 16,0 0-16,0 0 0,21 1 15,1-22-15,-1 0 16,0 0-16,0 0 0,0 0 0,0 0 16,22-22-1,-22 1-15,0 21 0,21-42 16,-20 21-16,-1-22 0,0 22 15,0 0-15</inkml:trace>
  <inkml:trace contextRef="#ctx0" brushRef="#br1" timeOffset="69049">12679 5906 0,'0'0'0,"-21"0"0,42 0 31,0 0-15,21 0-16,-21 0 0,22-22 16,-22 22-16,21 0 0,1-21 0,-22 21 15,21 0-15,-21 0 0,0 0 16,1 0-16,-1 0 0,0 0 16,-21 21 15,21-21-16</inkml:trace>
  <inkml:trace contextRef="#ctx0" brushRef="#br1" timeOffset="69491.74">13271 5990 0,'-21'0'47,"21"21"-47,0 1 16,-21-1-16,21 0 15,-21-21-15,21 21 0,0 0 16,0 0-16,-21 22 0,0-22 16,21 0-16,0 0 15,0 0-15,21-21 16,0 22-16,0-22 15,0 0-15,0 0 0,22 0 0,-22 0 16,0 0-16,0 0 0,22-22 16,-22 22-16,0-21 0,0 21 0,43-42 15,-43 21-15,-21 0 0,21-1 16,-21 1-16,21 0 0,-21 0 16,0 0-16,0 0 0,0-1 15,0 1-15,0 42 63</inkml:trace>
  <inkml:trace contextRef="#ctx0" brushRef="#br1" timeOffset="69883.62">13949 5927 0,'0'0'0,"-21"0"0,-1 0 16,1 0 0,0 0-16,21 21 15,0 0-15,-21 0 16,21 0-16,0 1 0,-21-1 0,21 0 15,0 0-15,0 21 0,-21-20 16,21 20-16,-22 0 0,22 1 0,-21-1 16,0 127-16,21-105 15,-21-1-15,0 1 0,21-1 16,-21 1-16,-22 63 16,43-64-16,-21 1 0,0-1 0,0 1 15,-22-1-15,1 64 16,21-84-16,0-1 0,21 21 15,-21-20-15,21-22 0,0 0 16,0-42 0,0 0-16,21 0 15,0-1-15,-21-20 0,21 21 16,0-21-16,0-22 0,-21 22 0,43-85 16</inkml:trace>
  <inkml:trace contextRef="#ctx0" brushRef="#br1" timeOffset="70419.78">13716 6054 0,'0'0'0,"-21"-21"0,21-1 0,0 1 16,0 0-16,0 0 16,0 0-16,21 21 0,0-21 15,0 21-15,0 0 0,1 0 0,20 0 16,-21 0-16,21 0 0,-20 0 15,20 0-15,-21 0 0,0 0 16,22 21-16,-22 0 0,0 21 16,-21-21-16,0 1 0,0 41 15,-21-42-15,0 0 0,-22 22 16,1-22-16,21 0 16,-22 0-16,22-21 0,0 21 0,-42 1 15,41-22-15,22 21 16,-21-21-1,0 0 64,0 0 46,0 0-110,0 0 1</inkml:trace>
  <inkml:trace contextRef="#ctx0" brushRef="#br1" timeOffset="72914.21">14647 5186 0,'0'0'0,"-21"0"0,0 0 0,0 0 15,0 0-15,-1 0 0,1 0 16,21-21 15,21 21-31,1 0 0,-1 0 16,21 0-16,0-21 0,1 21 0,-22 0 15,42 0-15,-20 0 0,-1-22 16,0 22-16,43 0 0,-43 0 16,22 0-1,-85 0 1,0 0-16,-1 0 0,-20 22 15,0-22-15,-1 0 0,1 0 0,21 0 16,-21 0-16,-1 21 0,22-21 16,0 0-16,0 0 0,-22 0 15,22 0 1,0 0 0,21 21-1,-21 0 1,0 0-16,21 0 15,-21 1-15,21 20 0,-22-21 16,1 0-16,21 0 0,0 22 16,0-1-16,-21 0 0,21 1 15,-21-1-15,21 22 0,-21-22 0,21 21 16,-43 43-16,43-42 16,-21-1-16,0 22 0,21-43 15,0 22-15,0-22 0,0 0 16,0 1-16,21-1 0,0-21 0,1 22 15,-1-1-15,21-21 0,-21 0 16,0 0-16,22 1 0,-22-1 0,21-21 16,-21 0-16,1 0 0,20 0 0,-21 0 15,21 0-15,-20 0 0,41-21 16,-42-1-16,22 1 0,-1-21 16,0 0-16,1-1 15,-1 1-15,-21 21 16,0-22-16</inkml:trace>
  <inkml:trace contextRef="#ctx0" brushRef="#br1" timeOffset="73551">15049 5588 0,'0'-21'0,"0"42"0,0-63 16,0 21-16,-21 21 47,0 21-47,21 0 0,-21 0 15,21 0-15,0 22 0,-21-1 16,21-21-16,0 21 0,-21 1 15,21-1-15,0 0 0,0 1 0,0 63 16,0-85 0,0 0-16,0 0 0,0 0 0,0 0 15,0 1-15,0-1 16,0-42 15,0-1-31,21 1 16,-21-21-16,0 21 15,0 0-15</inkml:trace>
  <inkml:trace contextRef="#ctx0" brushRef="#br1" timeOffset="73902.85">14922 5630 0,'0'0'0,"0"-21"16,-21 0-16,0 21 0,21-21 15,0 0-15,0 0 0,-21 21 16,21-22-16,0 1 0,0 0 15,0 0-15,21 0 0,21 0 16,1-1-16,-22 1 16,64 21-16,-43 0 15,0 0-15,22 0 0,-22 0 0,22 0 16,20 21-16,-63 1 16,22-1-16,-43 42 15,0-20-15,0-22 0,-21 21 0,-22 0 16,1-20-16,-43 41 15,43-21-15,0-20 0,-22 20 16,43-42-16,0 21 0,0-21 16,42 0 31,-21-21-47,21 21 0,-21-21 0,21 21 15,0 0-15</inkml:trace>
  <inkml:trace contextRef="#ctx0" brushRef="#br1" timeOffset="74351.66">15346 5842 0,'0'-21'31,"0"0"-31,21 21 16,0-21-16,0 21 16,0-22-16,1 22 0,-1 0 0,0 0 15,0 0-15,21 0 16,-20 22-16,-1-22 16,-21 21-16,21 0 0,-21 0 15,0 43-15,0-43 0,0 0 16,0 21-16,0-21 0,-21 22 15,0-22-15,21 0 16,-22-21-16,22 21 0,-21-21 16,0 0-16,21-21 15,0 0 1,0 0-16,0 0 16,0-1-16,0 1 0,0 0 15,0 0-15,21 0 0,0 0 16,-21-1-16,22 1 0,20 0 15,-21 0-15,0 21 0,0-21 16,1 21-16,20-21 16,-21 21-16,0 0 15</inkml:trace>
  <inkml:trace contextRef="#ctx0" brushRef="#br1" timeOffset="74729.09">15811 5863 0,'0'21'16,"22"-21"15,-1 0-31,0-21 0,0 0 16,0 0-16,0 21 16,22-21-16,-22 0 0,21-22 0,-21 22 15,1-21 1,-1 42-16,-21-21 0,0-1 15,-21 22-15,-43 0 16,43 0-16,0 22 0,-22-22 16,22 21-16,0 0 0,0 0 0,0 0 15,0 22-15,-1-22 0,1 42 16,21-42-16,0 1 0,0-1 16,0 0-16,0 0 0,0 0 15,21 0-15,1 1 0,-1-22 0,0 0 16,0 21-16,0-21 15,22 0-15,-22 0 0,0 0 16,21-21-16,-21 21 16,1-22-16,-1 1 0,0 0 0,0 0 15,0 0-15,22 0 0</inkml:trace>
  <inkml:trace contextRef="#ctx0" brushRef="#br1" timeOffset="74944.5">16383 5779 0,'-21'21'15,"42"-21"17,0 0-32,0 0 0,0 0 15,1 0-15,-1-21 0,21 21 16,-21 0-16,0-22 0,1 22 0,-1-21 15,0 0-15,-21 0 16</inkml:trace>
  <inkml:trace contextRef="#ctx0" brushRef="#br1" timeOffset="76076.39">17081 5503 0,'0'0'0,"0"-21"0,0 0 0,-21 0 16,0 21-1,0 0-15,0 0 16,0 0-16,-1 0 0,1 0 0,0 0 16,0 21-16,0 0 0,0 22 15,-1-22-15,-41 85 16,42-64-16,21 0 15,-21 22-15,21-43 0,0 64 16,0-64 0,0 21-16,0-21 0,21-21 15,21 21-15,0-21 16,-20 0-16,-1 0 16,85-42-1,-85 21-15,0 21 0,21-21 16,-21-22-16,64-20 15,-43 21-15,-20 20 0,-1 1 16,0-21-16,-21 21 0,21-22 16,0 22-16,-21 0 15,-21 42 1,0 0 0,0 1-16,21-1 0,-21 0 0,-1 21 15,1-21-15,21 1 16,-42 41-16,42-42 0,0 22 0,-21-22 15,21 0-15,0 0 16,0 0-16,21-21 16,0 0-16,21 0 0,-20 0 15,20 0-15,-21 0 0,21 0 16,1-21-16,-22 21 0,21-21 0,1 0 16,-22 0-16,0-1 15,0 1-15,-21 0 0,0-42 16,0 41-16,0-20 15,-21 21-15,0 0 0,-64-22 16,43 43-16,-22 0 16,43 0-16,0 0 0,0 0 15,0 0-15,63 0 32,-21 0-32,0 0 0,0 0 0,22 0 15,-22 0-15,21 0 0,1-21 16,-22 21-16,21 0 0,-21-21 15,22 21-15,-1 0 0,-21 0 16,0 0-16,0 0 16,1 21-16,-22 0 0,0 1 15,0-1-15,0 0 0,0 0 16,0 0-16,0 22 16,0-22-16,0 21 0,0-21 15,-22 0-15,22 1 0,-21-1 16,21 0-16,0 0 0,0 0 15,0 0-15,-21-21 16,0 0 0,21-21-1,0 0-15,-21 0 0,21 0 16,0 0-16,0-1 0,0-20 0,0 21 16,21-21-16,0 20 0,0-20 15,0 21-15,1-21 0,20 20 16,-21 1-16,21 0 0,-20 0 15,41 0-15,-42 21 0,22 0 16,-1 0-16,-21 21 16,21 42-16,-42-41 0,0 20 15,0-21-15,22 21 16,-22-20-16,0 83 0,0-83 16,0-1-16,-22 42 0,1-42 15,21 1-15,0-44 47,0 1-47,0 0 0,0 0 16</inkml:trace>
  <inkml:trace contextRef="#ctx0" brushRef="#br1" timeOffset="78233.38">18838 5800 0,'0'-43'16,"0"22"0,0 0-16,0 0 0,0 0 15,0 0-15,-21-1 0,0 1 16,21 0-16,-21 0 0,0 0 0,-1 0 15,1 21-15,-42 0 16,20 0-16,22 0 0,-85 0 16,64 21-16,0 0 0,-1 0 15,1 0-15,0 22 0,-43 62 16,64-62-16,0-22 16,21 21-16,0-21 0,0 22 0,0-1 15,0-21-15,42 22 16,0-43-16,-20 0 0,20 0 15,0 0-15,1 0 0,105 0 16,-106 0 0,22-22-16,-22 1 0,0-21 0,1 21 15,20-64-15,-21 43 16,-20-1-16,20-62 0,-21 41 16,21-21-1,-42 22-15,0 21 0,22-22 16,-22 22-16,0 21 0,21-22 15,-42 64 17,-1 1-32,22-1 0,0 0 15,-21 21-15,21-21 0,-21 22 0,21-1 16,-21 22-16,21-22 0,-21 43 16,21-22-16,0-21 0,0 22 15,0-22-15,0 1 16,0-1-16,21-21 0,0 0 15,0-21-15,0 0 16,22 0-16,-22 0 0,0 0 16,21-42-16,-20 21 15,41-22-15,-21 22 16,-20-21-16,-1 21 0,0-22 0,0 22 16,0-21-16,0 0 15,-21 20-15,0 1 0,0 0 16,-21 21-1,0 0-15,0 21 0,21 0 0,-21 1 16,0-1-16,21 0 0,0 0 16,0 21-16,0-20 0,-22 20 0,22 21 15,0-41-15,0-1 16,0 0-16,0 0 0,22 0 0,-1 0 16,0-21-16,0 22 0,21-22 15,-20 0-15,20 0 0,21 0 16,-41-22-16,20 1 15,21-21-15,-20 0 16,20-22-16,-42 22 0,1-1 16,41-62-16,-42 41 15,22-84-15,-22 106 16,-21-1-16,21-20 0,-21 20 16,0 22-16,0 0 15,0 0-15,-21 21 16,0 21-1,-1 0-15,22 0 0,0 22 16,-21-1-16,0 0 0,21 64 16,0-63-16,-21-1 0,0 64 15,0-64-15,21 0 16,0 1-16,0-1 0,0-21 0,0 22 16,0-22-16,21 0 15,0 0-15,0-21 0,0 0 0,0 0 16,22 0-16,-22 0 0,0 0 15,43-42-15,-43 21 16,21-1-16,0-41 0,-20 42 0,-1-22 16,0 22-16,0-21 0,0 21 15,0-22-15,1 22 16,-22 0-16,0 0 0,0 42 31,-22-21-15,1 21-16,0 22 0,0-1 15,21 0-15,0-21 0,-21 22 16,21-22-16,0 0 0,0 64 16,0-64-16,0 0 15,21-21-15,0 21 16,0-21-16,0 0 0,1 0 0,-1 0 16,21 0-16,-21 0 0,0-21 15,22 0-15,-22 0 0,21 0 0,-21-1 16,1 1-16,20-21 15,21-22-15,-41 22 0,-1 0 16,0 21-16,0-1 0,-21 1 16,0 0-16,21 0 0,-21 42 31,0 0-31,-21 0 16,21 1-16,0-1 0,-21 21 15,21-21-15,-21 22 0,21-22 0,-21 21 16,21 0-1,0-20-15,0-1 0,0 21 16,21-21-16,0-21 16,0 0-16,0 0 0,22 0 15,-22-21-15,21 0 16,0 0-16,-20 0 0,20-43 16,-42 43-16,0-21 0,0-43 15,0 43-15,0 20 16,0-20-16,-21 21 0,-64-43 15,64 64-15,-21 0 16,-22 0-16,43 0 0,0 0 16,21 22-1,21-22 1,21 0-16,-21 0 0,22 0 16,-22 0-16,21 0 0,1 0 15,-22 0-15,21 0 0,-21 0 16,22 0-16,-22 0 0,21 0 15,-21 0-15,0 0 0,1 0 0,-1 21 32,-21 0-32,0 0 0,0 21 15,0-20-15,0-1 0,0 42 16,0-42-16,0 1 0,0-1 16,0 0-16,0 42 15,0-41-15,0-1 0,-21 0 16,21-42 31,0 0-32,0-1-15,0 1 0,0-21 0,0 21 16,0-22-16,21 1 0,0 21 16,0-21-16,0-1 0,0 1 0,1 0 15,-1 20-15,0-20 0,21 21 16,-21 0-16,22 0 0,-1 21 15,-21-22-15,22 22 0,-1 0 16,0 0-16,-21 0 0,22 22 0,-1 20 16,-21-21-16,-21 21 15,0-20-15,0 20 0,0 0 0,0 43 16,-21-43-16,0-21 0,0 22 16,0-22-16,-1 21 0,22-21 15,-21 1-15,0 20 0,21-21 0,-21-21 16,21 21-16,0 0 0,-21-21 15,0 0 17,21-21-32,-22 0 0,22 0 0,-21 0 15,-21-43-15,21 22 0</inkml:trace>
  <inkml:trace contextRef="#ctx0" brushRef="#br1" timeOffset="78437">21103 5228 0,'0'0'0,"-21"0"0,-43-21 32,43 21-32,0 0 62</inkml:trace>
  <inkml:trace contextRef="#ctx0" brushRef="#br1" timeOffset="78663.85">19600 5376 0,'-21'22'0,"42"-44"0,-63 44 0,63-22 32,0 0-32,22 0 0,-22 0 15,21 0-15,0 0 0,1 0 0,-1 0 16,0-22-16,1 22 0,-1 0 16,22 0-16,-43 0 0,0 0 15,0 0-15,-21-21 0,0 0 16</inkml:trace>
  <inkml:trace contextRef="#ctx0" brushRef="#br1" timeOffset="78879.73">19071 5144 0,'-21'0'0,"21"-22"15,-21 22 1,21-21 0,-21 21-1,21-21 17</inkml:trace>
  <inkml:trace contextRef="#ctx0" brushRef="#br1" timeOffset="80205.47">14944 7154 0,'-22'0'0,"44"0"0,-44 22 0,44-22 47,-1-22-47,21 22 0,-21-21 0,22 0 16,-1 0-16,0 0 0,1 0 15,-1-1-15,0-20 0,64-43 16,-85 64-16,0-21 16,1 21-16,-22-22 0,21 22 0,-21-21 15,0 21-15,0 0 16,-21-1-16,-1 22 0,-20 0 15,21 0-15,0 0 16,0 22-16,-1-1 0,1 0 16,0 85-16,21-64 15,-21 0-15,0 1 0,21-1 16,-43 149-16,22-128 16,0 1-16,21-1 0,-21 22 15,0-22-15,21 85 0,-21-84 16,-1 21-16,1 42 15,21-43-15,0-20 0,-21-1 16,21-20-16,0 20 0,0-21 0,0 22 16,0-43-16,0 0 0,21-21 15,0 0-15,1 0 0,20 0 16,-21-21-16,21 0 0,1-21 0,63-22 16,-64 1-16,0 20 0,22-20 15,-22 20-15,-21-20 0,64-106 16,-85 126-16,0-20 15,-21-43-15,-22 42 16,22 22-16,0 0 0,-21-1 16,-1 1-16,-20-21 0,42 41 15,-22 22-15,22-21 0,0 0 16,21 0-16,0 0 16,0 0-1,21 21-15,0-22 0,22 22 16,-22-21-16,21 0 0,1 21 0,-1-21 15,0 0-15,22 0 16,-22-1-16,0 22 0,1-21 16,-22 0-16,0 21 0,0 0 15,-21-21-15,21 21 0,-42 0 47,21 21-47,-21 0 16,21 0-16,0 1 0,0-1 15,-21 0-15,21 0 0,0 21 16,0 43-16,0-64 16,21 0-16,-21 1 0,21-22 15,43 21-15,-43-21 16,0 0-16,0 0 0,0 0 16,1 0-16,41-21 0,-42-1 15,0-20-15,1 21 16,-1 0-16,0-22 0,0-20 0,-21 42 15,0-22-15,0 1 0,0 21 16,0 0-16,-21-22 0,0 22 16,0 21-16,-22-21 0,22 21 0,-42-21 15,41 21-15,1 0 16,0 0-16,0 21 0,0 0 0,0-21 16,21 21-16,-22 1 0,22-1 0,0 0 15,0 0-15,0 0 16,22 0-16,-1-21 0,21 22 15,-21-22-15,0 0 16,64 0-16,-64 0 16,22 0-16</inkml:trace>
  <inkml:trace contextRef="#ctx0" brushRef="#br1" timeOffset="80564.22">16319 7049 0,'-21'0'0,"42"0"0,-63-22 0,42 1 15,0 0 1,0 0-16,21 21 0,0-21 16,1 0-16,-1 21 0,0 0 15,21 0-15,-21-22 0,1 22 0,20 0 16,-21 0-16,0 0 0,0 22 0,22-22 16,-43 21-16,21 0 0,0 21 15,-21-21-15,0 1 16,0 20-16,0-21 0,-21 0 15,0 0-15,21 1 0,-21-22 16,-1 21-16,1-21 0,0 0 31,21-21-31,0-1 0,0 1 16,0 0-16,21 0 16,-21 0-16,21 21 0,-21-21 0,22-1 15,20-20 1,-21 42-16,21-21 0,1 0 15,-22 0-15,85-1 16</inkml:trace>
  <inkml:trace contextRef="#ctx0" brushRef="#br1" timeOffset="80835.84">17716 6625 0,'0'0'0,"0"-21"0,0 0 15,-21 42 1,0 0-16,21 0 16,-21 1-16,0 20 0,21-21 15,-21 21-15,-1 1 0,1-22 16,21 21-16,-42 43 0,21-64 0,21 21 16,-21-20-16,-1 20 15,22-21-15,-21 0 0,21 22 16,0-22-16,0 0 0,21-21 15,1 0 1,-1-21-16,21 0 0,-21-1 16,22 1-16</inkml:trace>
  <inkml:trace contextRef="#ctx0" brushRef="#br1" timeOffset="81303.37">17970 6604 0,'0'-21'0,"0"42"0,0-63 0,0 21 16,0 42 15,0 0-31,0 0 0,-21 21 16,21 1-16,-21-22 0,21 21 0,0 1 15,-21 41-15,0-41 16,21-22-16,-21 21 0,-1 0 0,22-20 16,-42 62-1,42-63-15,0 1 0,-21-1 0,21 0 16,0-42 15,0 0-31,0-1 0,0-20 16,21 21-16,-21 0 0,21 0 15,0-1-15,43-62 16,-43 63-16,-21-22 0,21 22 16,0 21-16,1-21 0,-1 0 15,21 21-15,-21 0 0,0 21 16,-21 0-16,22 21 15,-22-20-15,0-1 0,0 42 16,-22-20-16,22-22 16,-21 0-16,0 0 0,21 0 15,-21 0-15,21 1 0,0-1 0,0 0 16,21-21 15,0-21-15,0 0-16,1-1 0,-22 1 0,42 0 15,-21 0-15,0 0 0</inkml:trace>
  <inkml:trace contextRef="#ctx0" brushRef="#br1" timeOffset="81663.82">18394 6943 0,'0'21'15,"21"-21"16,0 0-31,0 0 0,0 0 16,1 0-16,-1-21 0,0 21 16,0-21-16,21-1 0,-20 1 15,-1 0-15,-21 0 16,0 0-16,-21 21 16,-1 0-1,1 0-15,0 0 0,0 0 16,-21 21-16,20 0 0,-20 21 0,21-20 15,0-1-15,21 42 16,0-42-16,0 1 0,0 20 16,0-21-16,0 0 15,21 0-15,0-21 0,0 22 0,43-22 16,-22 0-16,0 0 0,-20 0 16,20 0-16,0-22 0,-21 1 15,22 21-15,-22-21 0,21 0 0,-21 0 16,1 0-16</inkml:trace>
  <inkml:trace contextRef="#ctx0" brushRef="#br1" timeOffset="81896.88">17293 6837 0,'0'0'0,"-21"0"0,42 0 16,0 0-16,0 0 15,22 0-15,-1 0 0,0-21 0,1 21 16,-1 0-16,0-21 0,43 21 16,-43-22-16,1 1 0,20 21 15</inkml:trace>
  <inkml:trace contextRef="#ctx0" brushRef="#br1" timeOffset="82647.27">19346 6858 0,'0'-21'32,"0"0"-32,0 0 15,21 21 1,1-22-16,-22 1 0,21 21 0,0 0 16,0-21-16,85 21 15,-64 0-15,-21 0 16,22 0-16,-1 0 0,-21 0 0,43 42 15,-22-20-15,-42-1 16,21 21-16,-21-21 16,0 0-16,0 1 0,0 20 0,0-21 15,-42 0-15,0 0 0,20 1 16,1-1-16,0-21 0,0 0 16,0 0-16,0 0 15,21-21-15,0-1 16,0 1-16,0 0 0,21 0 15,0 0-15,0 0 0,21-1 16,-20 1-16,-1 0 0,63-42 16,-62 41-16,20 1 0,-21 0 15,21 21-15,22-42 16,-43 42-16,0 0 0,0 0 16</inkml:trace>
  <inkml:trace contextRef="#ctx0" brushRef="#br1" timeOffset="82994.22">20151 6943 0,'0'0'16,"21"0"-16,0 0 0,0 0 0,0 0 16,0 0-16,1 0 0,20 0 15,-21-21-15,43-1 16,-43 1-16,21 0 0,-21 0 0,0 0 15,1 0-15,-1-43 16,-21 43-16,0 0 0,0 0 16,-21 21-16,-22 0 0,1 0 15,0 0-15,20 21 16,-20-21-16,21 21 0,-64 42 16,64-20-16,0-22 15,21 0-15,-21 0 0,21 0 0,0 22 16,0-22-16,21 0 0,0 0 15,0 0-15,0-21 16,43 22-16,-22-22 0,1 0 16,-1 0-16,0 0 0,1 0 15,-1 0-15,21 0 0,-20-22 0,-1 1 16,22 21-16,-22-21 0</inkml:trace>
  <inkml:trace contextRef="#ctx0" brushRef="#br1" timeOffset="83971.98">21294 6710 0,'0'-21'0,"0"42"0,0-63 0,0 20 16,-22 1-16,1 21 15,0 0-15,0 0 0,0 0 0,0 0 16,-1 0-16,-20 0 0,0 21 16,-1 1-16,22 20 0,-21 0 15,21-21-15,0 22 16,-22-1-16,43-21 0,-21 22 15,21-22-15,0 0 0,0 21 16,21-42-16,0 0 16,1 0-16,-1 0 0,0 0 0,0 0 15,21 0-15,-20 0 16,-1-21-16,42 0 0,-42 0 16,22 0-16,-22-1 15,0 1-15,0-21 0,-21 0 16,0 20-16,0-20 15,0 21-15,0 42 32,0 0-32,0 0 15,0 1-15,0-1 0,-21 0 0,0 42 16,21-41-16,-21 20 16,21-21-16,0 21 0,-64 85 15,64-84-15,-21-1 16,21 0-16,0 22 0,-21-22 15,21 1-15,-21-1 0,21 0 0,0 22 16,0-43-16,0 21 16,0-21-16,0 1 0,0-1 15,21-21-15,0 0 0,0 0 16,0 0-16,1 0 0,-1-21 16,0-1-16,0 1 0,0 0 0,0-21 15,1-1-15,-1 1 0,0 0 16,0-22-16,43-42 15,-43 43-15,0-1 0,0 1 16,0-1-16,0 22 0,22-106 16,-43 106-16,21-1 0,-21 22 15,21-21-15,-21 21 0,0-1 16,0 1-16,0 42 31,0 1-31,0-1 0,0 0 0,0 0 16,0 21-16,0-20 0,0 20 15,0-21-15,0 0 0,0 0 0,0 43 16,0-43-16,0 0 16,21 0-1,22-21-15,-22 0 0,0 0 16,0 0-16,0-21 16,0 21-16,1-21 0,-1 0 0,0 0 15,0 0-15,0-1 0,0 1 16,1-21-16,-22 21 0,42-43 15,-42 43-15,21 0 0,-21 0 16,0 42 0,0 0-1,0 0-15,0 0 16,0 22-16,-21-22 0,21 0 0,-21 21 16,21-20-16,0-1 15,0 0-15,0 0 0,0 0 16,21-21-1,0 0 1,0 0-16,0 0 0,1 0 16,-1-21-16,0 0 15,0 21-15</inkml:trace>
  <inkml:trace contextRef="#ctx0" brushRef="#br1" timeOffset="84584">22267 6816 0,'0'-21'47,"0"-1"-32,21 1-15,-21 0 0,22 21 16,-1-21-16,-21 0 0,0 0 16,0-1-16,21 22 0,-21-21 0,0 0 15,-21 21 1,0 21-1,-1-21-15,1 21 0,21 1 0,-21-1 16,0 21-16,21-21 0,-21 0 16,21 1-16,0 20 0,0-21 0,0 0 15,0 0-15,0 1 0,0-1 16,0 0-16,0 0 16,21-21-16,0 0 15,0 0-15,22 0 16,-22 0-16,0 0 0,85-21 15,-64 0-15,0 0 0,1-1 16,-1 1-16,0 0 0,1 0 0,-22-21 16,0 20-16,0-20 0,0 21 15,-21 0-15,0 0 0,0-1 16,-21 22-16,0 0 16,0 0-16,0 0 0,-43 43 15,64-22-15,0 0 16,0 0-16,0 0 0,0 1 0,0 20 15,0-21-15,0 0 16,0 0-16,21 1 16,1-1-16,-44-21 47,1 0-32,0 0-15,0 0 16,0 0-1,21-21 1,0-1-16,21 1 0,0 21 16,0-21-16</inkml:trace>
  <inkml:trace contextRef="#ctx0" brushRef="#br1" timeOffset="84887.31">23114 6350 0,'0'0'0,"0"-21"0,0 0 0,0 42 32,-21 0-17,21 0-15,-21 22 0,21-22 16,0 21-16,-22 0 0,1 1 16,21-1-16,-21 0 0,21 1 15,-21-22-15,0 64 16,0-64-16,21 21 0,0-21 0,0 0 0,0 1 15,0 20 1,21-42-16,0 0 16,0 0-16,0 0 15,0 0-15,1 0 0,-1-21 16,0 21-16,42-64 16,-63 43-16</inkml:trace>
  <inkml:trace contextRef="#ctx0" brushRef="#br1" timeOffset="85096.19">22881 6668 0,'0'0'0,"-21"0"16,42 0 0,0 0-1,0 0-15,22 0 0,-22 0 16,0 0-16,0 0 0,0 0 15,1-22-15,62 1 16,-63 0 0,1 0-16,-1 0 0,0 21 0,-21-21 15</inkml:trace>
  <inkml:trace contextRef="#ctx0" brushRef="#br1" timeOffset="85667.86">23262 6096 0,'0'0'0,"21"0"16,0 0-16,1-21 16,-1 21-16,0 0 15,0 0-15,0-21 0,0 21 0,1 0 16,-1 0-16,0 0 0,0 0 15,0 0-15,-21 21 32,0 0-32,0 0 15,0 0-15,0 1 0,0-1 16,0 0-16,0 0 16,0 0-16,0 22 0,0-22 0,0 21 15,0-21-15,0 22 0,0-1 16,0 0-16,-21 1 0,21-1 15,0 0-15,0 1 0,-21-1 0,21-21 16,0 21-16,0 1 0,0-1 16,0 22-16,0-43 0,0 42 15,0-42-15,0 1 16,0-1-16,0 0 0,0 0 0,0 0 16,-21 43-1,21-43-15,-21-21 0,-1 21 0,1-21 16,0 0-16,-21 21 15,21-21-15,-1 21 0,1-21 16,0 0-16,0 0 0,-21 22 16,20-22-1,1 0-15,0-22 47,0 1-31</inkml:trace>
  <inkml:trace contextRef="#ctx0" brushRef="#br1" timeOffset="93275.93">7387 9123 0,'-21'0'47,"0"0"-16,21 21 188,-21 0-172,21 0-32,-22-21-15,22 22 16,-21-22-16,0 21 16,21 0-1,-21-21 1,0 21 0,21 0-1,-21-21-15,-1 0 47,44-21 297,-1 0-344,0 0 15,0 21-15,-21-21 16,21 21-16,-21-22 0,21 1 16,1 21-16,-1-21 0,0-21 15,0 21-15,0-1 0,22-20 16,-22 21-16,21-21 0,22-43 16,-22 43-16,0-1 0,1 1 15,-1 21-15,0-22 0,1 22 16,-1 0-16,-21 0 0,21 0 0,-20 21 15,-44 0 1,1 0 0,0 21-16,-21-21 0,21 21 0,-22 0 15,1 0-15,21-21 0,-22 22 16,1 20-16,21-21 0,0-21 16,21 21-16,-21 0 0,21 1 15,21-22 1,0 0-16,0 21 15,0-21-15,0 0 0,22 0 16,-22 0-16,21 21 0,-21-21 16,22 21-16,-22-21 0,21 21 0,-21-21 15,1 21-15,20 1 0,-21-1 16,0 0-16,-21 0 0,0 21 16,0-20-16,0-1 0,-21 0 15,0 0-15,0 0 0,-22 22 16,1-22-16,21-21 0,-21 21 15,20-21-15,1 0 0,-63 0 16,41 0-16,22 0 16,-21-21-16,21 0 15,-22-22-15,22 22 16,21-21-16,-21-1 0,0 22 16,21 0-16,0 0 15,0 0-15,0 42 31,0 0-31,0 0 0,21-21 16,0 21-16,0 22 0,-21-22 16,21 0-16,1 0 0,-1 0 0,0 1 15,0-22-15,0 21 0,22 0 16,-22-21-16,21 21 0,22-21 16,-22 0-16,-21 0 0,64 0 15,-43 0-15,0 0 0,-20-21 16,20 21-16,0-21 0,1 0 0,-22-1 15,21 1-15,-21 0 16,43-42-16,-22 20 0,-21 1 16,43-22-16,-64 22 0,21-21 15,-21 41-15,0 1 16,0-21-16,0 21 16,-21 21-1,0 0-15,-1 21 0,1 0 16,0 0-16,21 0 0,0 22 15,-21-22-15,21 21 0,0-21 16,0 22-16,0-22 0,0 0 16,0 21-16,0-20 0,21-1 0,-21 0 15,21-21-15,0 21 0,43-21 16,-43 0-16,0 0 0,22 0 16,-22 0-16,21 0 0,64-21 15,-64 0-15,1 0 16,-1-1-16,0-20 0,1 21 0,20-43 15,-42 43-15,0 0 0,1 0 16,-22 0-16,0 0 0,0-1 16,-22 22-1,1 22 1,0-1-16,21 0 0,-21 0 16,21 0-16,-21 0 15,0 22-15,21-22 0,-22 42 16,22-41-16,-21-1 0,21 0 15,-21 0-15,21 0 0,0 0 0,0 1 16,0-44 31,0 1-47,0 0 0,0 0 16,0 0-16,21 0 0,0-1 0,1-20 15,-22 21-15,21-21 0,0 20 0,-21 1 16,21-21-16,0 42 15,22-21-15,-22 21 16,0 0-16,0 21 16,0 21-16,-21-21 0,21 1 15,-21-1-15,22 21 0,-1-21 16,0 43-16,0-43 16,-21 0-16,42 0 0,-20-21 15,-1 0 1,0 0-16,0 0 15,0-21 1,-21 0-16,21 0 0,1 0 16,-1-22-16,-21 22 0,21-21 0,0-1 15,21 1-15,-20 0 0,20-1 16,0 22-16,1-21 0,84-22 16,-106 64-16,21 0 15,0 0-15,-20 0 0,62 22 16,-63-1-16,-21 21 0,0-21 15,0 0-15,0 1 0,0 41 16,0-42-16,0 0 16,0 1-16,0-1 15,0-42 17,0-1-17,0 1-15,0 0 0,-21 0 16,21 0-16,-21 0 0,0-1 15,21 1-15,-21 0 0,0 0 16,-1 0-16,1 0 0,0 21 16,0 0-16,0-22 0,-43 22 15,43 0-15,0 22 0,-21-1 16,20 0-16,-62 64 16,63-43-16,-1-21 0,1 21 0,0 1 15,0-22-15,21 85 16,0-85-16,0 0 15,0 21-15,21-42 0,21 22 16,-20-22-16,20 0 16,0 0-16,1 0 0,-1 0 15,-21-22-15,21 1 0,-20 0 16,62-21-16,-63 21 0,22-22 16,-22 1-16,21 0 0,-21-1 15,1 1-15,20-43 0,-21 22 16,-21 20-16,42-41 15,-42 41-15,22 1 0,-22 0 16,0 21-16,21-22 0,-21 22 16,21 0-16,-21 42 15,0 0-15,0 22 16,0-22-16,-21 21 0,0-21 16,21 22-16,-22-1 0,1 64 15,0-64-15,21 0 16,-21 22-16,21-22 0,0 1 0,0 41 15,0-63-15,42 43 16,-21-43-16,1 0 0,-1-21 16,21 0-16,-21 0 0,64 0 15,-43-21-15,-21 0 16,22 21-16,-22-21 0,0 0 16,21-43-16,-20 22 15,-1 21-15,21-22 0</inkml:trace>
  <inkml:trace contextRef="#ctx0" brushRef="#br1" timeOffset="94213.15">11515 8403 0,'0'0'0,"21"-21"16,-21 0 0,0 42 93,0 0-93,0 0-16,0 1 15,0-1-15,0 0 0,0 0 16,0 0-16,0 43 15,0-22-15,0 0 0,-21 1 16,21-1-16,0 0 0,0 43 16,0-43-16,0 1 0,-22-1 15,22 0-15,0-20 0,0-1 16,-21 0-16,21-42 47,0 0-47,0-1 0,0 1 15,0 0-15,0-21 0,0 21 16,0-1-16,21-20 0,-21 0 0,22 21 16,-22-43-16</inkml:trace>
  <inkml:trace contextRef="#ctx0" brushRef="#br1" timeOffset="94928.31">11493 8530 0,'0'0'0,"-42"-42"15,42 21-15,0 0 16,0-1-16,0-20 15,0 21-15,0 0 0,0 0 16,21-1-16,64-41 16,-43 42-16,-21 21 0,22-21 15,-1 21-15,0 0 0,43 0 16,-43 0-16,-20 0 0,20 0 0,0 21 16,-21 0-16,1 0 0,-1 0 15,-21 22-15,0-22 0,-21 42 16,-1-20-16,1-1 15,-63 0-15,41 1 0,1-22 16,-22 21-16,22-21 0,21 0 16,-21 1-16,20-22 0,1 0 15,0 0-15,0 0 16,21-22 0,0 1-1,0 0-15,21 21 0,0 0 16,0 0-16,1 0 15,-1 21-15,0 0 16,-21 1-16,21-22 16,-21 21-16,0 0 0,21 0 15,0 0-15,-21 0 0,22 1 0,-22-1 16,21 0-16,0 0 0,0 0 16,0 0-16,0-21 0,22 0 15,-1 0-15,22 0 16,-22 0-16,0-21 0,43 0 15,-43-21-15,1 21 16,-22-1-16,21 1 0,-21 0 0,22-21 16,-43 21-16,21-1 0,-21-20 15,0 21-15,0 0 16,0 0-16,-21-22 0,-1 43 0,1-21 16,0 21-16,0 0 31,0 21-31,21 0 0,0 1 15,0-1-15,0 21 0,0-21 16,0 0-16,0 22 0,0-22 0,0 21 16,0-21-16,0 1 0,0-1 15,0 0-15,0 0 0,42 21 16,-21-42-16,0 0 0,1 0 16,20 0-16,-21 0 0,0 0 15,0 0-15,22 0 0,-1-42 16,0 21-16,-20 0 0,62 0 15</inkml:trace>
  <inkml:trace contextRef="#ctx0" brushRef="#br1" timeOffset="96786.25">13144 8594 0,'0'0'0,"22"0"0,-22-21 16,0-1-16,0 1 0,0 0 16,0 0-16,-22 21 0,1 0 15,0-21-15,0 21 0,0 0 16,-22 0-16,1 0 0,0 21 15,21-21-15,-43 42 0,43-21 16,-21 22 0,20-22-16,1 0 0,0 21 0,21-20 15,-21 20-15,21-21 0,-21 21 16,21-20-16,0-1 0,0 21 16,21-42-1,0 0-15,0 0 0,0 0 0,1 0 16,-1 0-16,0-21 0,21 0 0,-21 0 15,1-1-15,-1 1 0,21-21 16,-21 21-16,0 0 0,1-22 16,-22 22-16,0 0 15,0 0-15,0 42 63,0 0-63,0 0 0,0 0 15,0 22-15,-22-22 0,22 21 16,-21-21-16,21 22 0,-21 41 16,0-41-16,0 63 15,21-64-15,-43 106 16,43-106-16,-21 1 0,21 41 16,-21-41-16,0 41 15,21-41-15,0-22 0,0 42 16,0-41-16,21-22 31,0 0-31,0-22 0,1 1 0,-1 0 16,0-21-16,0 21 0,21-22 0,-20 1 15,-1 0-15,21-1 0,-21 1 16,0-22-16,22 1 0,-22-1 0,21-20 16,-21 20-16,22-20 0,-22 20 15,42-63-15,-41 85 0,-1-1 16,-21 22-16,21-42 0,0 63 15,-21-21-15,0 42 16,0 0 0,0 0-16,0 0 15,-21 0-15,21 22 0,0-1 16,-21-21-16,21 22 0,0 41 16,0-63-16,0 22 15,0-22-15,0 0 0,42-21 16,-21 0-16,0 0 15,1 0-15,-1 0 0,0-21 16,0 0-16,0 0 0,0-1 0,1 1 16,-1-21-16,0 21 0,0-22 15,21 1-15,-42 0 0,22-1 16,-22 22-16,21 21 16,-21-21-16,0 0 15,0 42 16,0 0-31,0 0 16,0 1-16,-21 20 0,21-21 16,0 0-16,0 43 15,0-43-15,0 0 0,0 21 16,0-20-16,0-1 0,21-21 16,0 21-16,0-21 0,0 0 15,22 0-15,-22 0 0,0 0 0,21 0 16,1-21-16,-22 21 0,63-43 15,-62 22-15,20 0 16,21-42-16,-41 41 16,20-41-16,-21 42 0,0 0 15,-21-22-15,0 22 0,0 0 16,0 0 0,-21 21-16,0 0 0,0 0 15,0 0-15,-22 21 0,22 0 16,0 0-16,0 0 15,21 1-15,-21 41 16,21-42-16,0 0 0,0 1 16,0 20-16,0-21 0,0 0 0,21 0 15,0-21-15,21 22 16,-21-22-16,22 0 0,-22 0 0,21 0 16,-21 0-16,22 0 0,-1 0 0,22-43 15,-22 22-15,43-21 16,-64 21-16,21-1 0,0-41 15,-20 42-15,-1 0 16,0-1-16,-21 1 0,0 0 0,0 0 16,-21 21-1,0 0 1,21 21-16,0 0 0,0 0 16,0 1-16,0-1 15,0 0-15,0 0 0,0 0 16,0 0-16,0 1 15,0-1-15,0 0 0,21-21 0,-21 21 16,21-21-16,-21-21 47,-21 0-47,0 0 16,-1 21-16,22 21 46,0 0-46,0 0 16,22-21-16,-1 21 16,0-21-16,0 0 15,21 0-15,-20 0 0,20 0 16,-21 0-16,21 0 0,-20 0 16,62-21-16,-41 0 0,-22 0 15,21 0-15,0-22 0,-20 22 16,20 0-16,21-43 0,-41 22 15,-1 0-15,21-22 16,-21 22-16,0 0 0,-21-1 16,0 22-16,0-21 0,0 21 0,22-1 15,-44 44 17,1 20-32,21-21 0,0 0 15,-21 22-15,0-22 0,21 21 16,-21-21-16,21 22 0,0-22 0,-21 63 15,-1-62-15,22 41 16,0-21-16,0-20 0,0-1 16,0 21-16,22-42 15,-1 21-15,0-21 0,0 0 16,21 0-16,-20 0 16,20-21-16,-21 0 0,0 0 15,0 0-15,1-1 0,-1 1 0,0 0 16,-21 0-16</inkml:trace>
  <inkml:trace contextRef="#ctx0" brushRef="#br1" timeOffset="96977.65">15325 8573 0,'0'0'0,"21"0"15,0 0 1,0 0-16,21 0 0,-20 0 15,20 0-15,-21 0 0,0 0 0,22 0 16,-22 0-16,21-22 0,-21 22 16,22 0-16,-22-21 15,0 21-15</inkml:trace>
  <inkml:trace contextRef="#ctx0" brushRef="#br1" timeOffset="97820.17">16341 8043 0,'0'0'0,"-22"-21"16,22 0-16,0 0 16,22 0-1,20 21-15,-21-21 0,21 21 16,1 0-16,-1-22 0,64 22 15,-64-21-15,64 21 16,-64 0-16,-20-21 16,41 21-16,-42 0 0,-42 0 31,0 0-31,0 0 16,-22 0-16,1 0 0,0 0 0,-1 0 15,1 0-15,21 0 0,-21 0 16,-1 0-16,-20 21 0,42-21 15,-1 0-15,1 0 16,0 21-16,-42 1 16,41-1-16,22 0 15,-21 0-15,21 0 0,-21 0 16,21 1-16,-21-1 0,21 0 16,0 21-16,-21-21 0,-22 106 15,43-84-15,0-1 0,-21 43 16,0-43-16,0 64 15,21-43-15,0-20 0,-21 126 16,21-105-16,0-22 16,0 0-16,0 1 0,0-1 15,0-21-15,21 21 0,-21-20 0,21-1 16,0 0-16,22-21 16,-22 0-16,42 0 0,-20 0 15,-22 0-15,106-21 16,-85 0-16,43-22 15,-43 1-15,22-22 0,-22 22 16,0 0-16,1-22 0</inkml:trace>
  <inkml:trace contextRef="#ctx0" brushRef="#br1" timeOffset="98325.88">17039 8340 0,'0'-21'0,"0"42"0,0-64 0,-21 43 16,0 0-1,0 22 1,21-1-16,-22 0 0,22 0 0,0 0 16,0 22-16,-21-22 0,21 21 15,-21-21-15,21 22 0,-21-22 0,21 0 16,0 42-16,-21-20 0,21-22 16,-21 0-16,21 0 0,0 0 15,0 1-15,-22-1 16,22-42-1,0-1-15,0 1 0,0 0 16,0 0-16,0-21 16,0 20-16,0-20 0,0-21 15,22 20-15,-22 1 0,21 0 0,0-1 16,-21 1-16,42-22 16,-21 22-16,1 21 0,-1 0 0,21-22 15,-21 43-15,43 0 16,-43 0-16,0 22 0,21 20 15,-20 0-15,-1-21 0,0 22 16,-21-1-16,0-21 0,0 43 16,0-22-16,0 43 15,0-43-15,0-21 16,-21 43-16,0-43 0,21 0 16,0 21-16,0-20 15,-22-22 1,1 0-1,0-22 1,21 1-16,-21 0 0,0 0 0</inkml:trace>
  <inkml:trace contextRef="#ctx0" brushRef="#br1" timeOffset="98504.78">16827 8615 0,'0'0'0,"-21"0"0,42 0 31,1 0-16,-1 0-15,0-21 0,21 21 16,-21 0-16,1 0 0,20 0 16,0 0-16,-21-21 0,22 21 0,41 0 15,-41-22-15,-22 22 16,64-21-16,-64 0 0,0 21 16,21 0-16</inkml:trace>
  <inkml:trace contextRef="#ctx0" brushRef="#br1" timeOffset="99456.23">17716 8403 0,'0'-21'0,"-21"-21"15,0 42 1,0 0-16,0 0 16,0 21-16,-1 0 0,1 0 15,0 0-15,0 1 0,-21 20 16,20-21-16,22 0 0,0 43 15,0-43-15,0 0 0,0 0 16,0 0-16,0 1 0,22 20 16,-1-21-16,0-21 0,0 21 15,0-21-15,22 0 16,-22 0-16,21 0 0,-21 0 0,22 0 16,-1 0-16,-21 0 0,21-21 15,1 0-15,-1-21 0,-21 20 16,22 1-16,-22-21 0,0 21 0,-21-22 15,42-105 1,-21 106-16,-21-22 0,0-41 16,0 62-16,0 1 0,0 21 15,0 0-15,0-1 0,0-20 16,0 63 0,0 0-16,0 1 0,-21-1 15,0 21-15,21 0 0,-21 1 16,21-1-16,0 0 0,0 1 0,0 41 15,0-41-15,-21-1 0,21-21 16,0 22-16,0-22 16,0 42-16,0-42 0,0 1 15,21-1-15,0 0 0,0-21 16,0 0-16,1 0 0,-1 0 16,0 0-16,21 0 0,-21-21 0,1 0 15,41-1-15,-42 1 16,22 0-16,-1-21 0,-21-1 15,-21 22-15,21-21 0,-21 21 16,0 0 0,0-1-16,-21 44 31,21-1-31,0 0 16,-21-21-16,21 21 0,0 0 0,-21 0 15,21 1-15,0-1 0,0 0 16,0 0-16,0 0 0,0 0 0,0 1 15,21-22-15,0 0 16,0 0-16,0 0 0,1 0 0,-1 0 16,21 0-16,-21 0 0,22 0 0,-22-22 15,0 1-15,21 21 0,-21-21 16,22-21-16,-22 21 16,-21-1-16,21-20 0,0 21 15,-21 0-15,21-22 0,-21 22 16,0 0-16,0 42 31,-21 0-31,0 1 16,21-1-16,0 0 0,-21 0 15,0 21-15,21-20 0,0-1 0,0 0 16,0 0-16,0 21 0,0-20 16,0-1-16,21 21 15,0-42-15,21 0 0,-20 0 0,-1 0 16,21 0-16,0 0 15,-20 0-15,20 0 0,0-21 0,1 0 16,62 0-16,-62-1 0,-1 1 16</inkml:trace>
  <inkml:trace contextRef="#ctx0" brushRef="#br1" timeOffset="100168.23">19643 8467 0,'0'0'0,"0"-21"16,0-1-16,0 1 0,-22 0 15,-20 21-15,0-21 16,21 21-16,-1 0 0,-20 0 0,21 0 15,-64 42 1,64-21-16,-21 1 0,21-1 16,-1 0-16,1 0 0,21 21 15,-21-20-15,0 41 16,21-42-16,0 0 0,0 1 16,0-1-16,0 0 0,21 0 15,0-21-15,0 0 16,1 0-16,-1 0 0,0-21 15,21 21-15,-21-21 0,1 0 0,-1-1 16,0 1-16,42-42 16,-41 20-16,-1 22 0,-21-21 15,21 21-15,-21 0 16,21-1-16,-21 1 16,0 42-1,0 1 1,-21-1-16,21 0 0,-21 21 15,21-21-15,0 1 0,0-1 16,0 0-16,0 0 0,0 0 16,0 0-16,0 1 0,0-1 0,21-21 15,0 21-15,0-21 0,43 21 16,-43-21-16,21 0 0,22 0 16,-22-21-16,-21 21 0,22-21 15,-22 0-15,21-1 0,0-20 16,-20 0-16,20-1 15,0-41-15,-21 41 0,-21-20 16,43-43-16,-43 64 0,0-1 16,0 1-16,0 0 0,0 21 15,0-1-15,0 1 0,0 42 32,0 1-32,-21 20 0,21-21 0,-22 21 15,22 1-15,0-1 0,0 0 16,-21 1-16,21-1 0,-21 0 0,21 1 15,0-1-15,0-21 0,0 22 16,0-22-16,0 21 0,0-21 16,0 0-16,0 1 0,0 20 15,0-21-15,21-21 16,22 0-16,-22 0 0,63 0 16,-41 0-16,-22-21 15,21 0-15,-21 21 0,22-21 0,20-22 16,-20 22-16,-22-21 0</inkml:trace>
  <inkml:trace contextRef="#ctx0" brushRef="#br1" timeOffset="100442.35">17865 8340 0,'0'0'0,"21"0"32,0 0-32,0 0 15,21 0-15,-20 0 0,20 0 0,0 0 16,22-21-16,-22 21 0,64-22 15,-64 1-15,22 21 16</inkml:trace>
  <inkml:trace contextRef="#ctx0" brushRef="#br1" timeOffset="100963.26">20891 8043 0,'22'0'32,"20"0"-32,-21 0 15,21 0-15,1 0 0,20 0 16,-20 0-16,20 0 0,1 0 0,-22 0 16,21 0-16,1 0 0,-22 0 15,1 0-15,-1 0 0,21 0 16,-41 0-16,-44 0 15,1 0 1,-63 0-16,41 0 16,1 0-16,0 0 0,-1 0 0</inkml:trace>
  <inkml:trace contextRef="#ctx0" brushRef="#br1" timeOffset="101212.12">21209 8065 0,'0'105'31,"0"-210"-31,0 232 16,0-106-16,0 21 0,0-21 16,-21 22-16,21-1 0,0 21 15,0-20-15,-21 20 16,-1-42-16,22 22 0,-21-22 0,21 21 16,0-21-16,0 1 0,0 20 15,0-21-15,0 0 0,21-21 31,1 0-31,-1-21 16,0 21-16,0-21 0,0 0 0,0 0 16,22-1-16</inkml:trace>
  <inkml:trace contextRef="#ctx0" brushRef="#br1" timeOffset="102226.54">21505 8530 0,'21'-21'47,"1"21"-47,-1 0 0,0-21 16,0 21-16,0-21 0,22 0 15,-22 21-15,0-22 0,21 1 16,-21 0-16,1 0 0,-22 0 16,-22 21-1,1 0-15,0 0 16,0 0-16,0 21 15,-22 0-15,22 0 0,0 0 0,-21 1 16,21 20-16,-1-21 0,1 0 0,0 22 16,21-22-16,0 0 15,0 21-15,0-21 0,21-21 16,0 0-16,1 0 16,-1 0-16,0 0 0,21 0 0,1 0 15,-1 0-15,0-21 0,1 21 0,-1-21 16,0 0-16,1 0 0,-1 0 15,85-43 1,-106 43-16,21-21 0,-20 20 16,-1 1-16,0-21 0,-21 0 15,0 20-15,-21 22 16,0 0-16,-22 0 16,22 22-16,0-22 0,21 21 0,-21 0 15,21 0-15,0 0 0,0 43 16,0-43-16,0 0 0,0 0 15,21 0-15,-21 1 0,21-1 16,-21 0-16,21-21 0,-21 21 16,-21-42 46,0 21-62,0 0 0,21-21 16,0 0-16,-21 21 15,21 21 17,0 0-32,0 0 15,21-21-15,0 21 0,0-21 16,0 0-16,0 0 0,1 21 16,-1-21-16,0 0 0,0 0 0,191 0 31,-191-21-16,21 0-15,-21 0 0,22 0 0,-22 0 16,0-1-16,21 1 0,1-63 16,-22 41-16,-21 1 0,0 0 15,21-1-15,-21-20 0,21 20 16,-21 1-16,0 21 0,21-21 0,-21 20 16,0 1-16,0 42 31,0 1-31,0-1 0,-21 21 15,21-21-15,-21 22 0,0-1 16,21 0-16,-21 64 16,0-64-16,-1 1 0,22-22 15,0 0-15,0 21 0,0 1 16,0-22-16,0 0 0,0 0 16,0 0-16,43 1 15,-22-22-15,0 0 0,0 0 16,0 0-16,1 0 0,41 0 15,-42-22-15,43 1 16,-43 0-16,21 0 16,-21 0-16,1 0 0,-22-1 0,21 1 15,-21 0-15</inkml:trace>
  <inkml:trace contextRef="#ctx0" brushRef="#br1" timeOffset="102437.42">22669 8382 0,'-21'0'0,"42"0"0,-63 0 0,21 21 16,21 0 0,21-21-16,0 0 15,0 0-15,1 0 0,20 0 0,-21 0 16,21 0-16,-20 0 0,-1 0 16,21 0-16,-21 0 0,22 0 15,-22 0-15,0-21 0,21 21 16,-21-21-16,1 0 0,-1 0 15,-21 0-15,21 21 16</inkml:trace>
  <inkml:trace contextRef="#ctx0" brushRef="#br1" timeOffset="103015.6">23283 7853 0,'0'-21'15,"21"21"-15,1 0 16,-1 0-16,0 0 0,21-21 16,-21 21-16,22 0 0,-1 0 15,0 0-15,1 0 16,-22 0-16,0 0 15,-21 21-15,0 0 16,0 0 0,0 0-16,-21 0 0,21 1 0,-21 62 15,21-63 1,0 43-16,0-43 16,0 21-16,0 22 0,0-43 15,0 43-15,0-22 16,0-21-16,-21 21 0,21-20 0,0-1 15,0 21-15,-22-21 0,22 22 16,0-22-16,-21 63 16,0-62-16,0 20 0,0 64 15,0-64-15,-1 22 16,22-43-16,-42 42 16,42-42-16,-21 1 0,0-1 15,0 0-15,-22-21 16,22 0-16,0 0 0,0 0 15,0 0-15,-22 0 0,1 0 16,21 0-16,0 0 0,-43 0 16,64-21-1,0 0-15,-21-1 16,21 1-16,0 0 16</inkml:trace>
  <inkml:trace contextRef="#ctx0" brushRef="#br1" timeOffset="103163.9">22987 9038 0,'-21'0'31,"0"0"0,-1 0-15</inkml:trace>
  <inkml:trace contextRef="#ctx0" brushRef="#br1" timeOffset="105461.16">9038 10964 0,'0'0'0,"-42"0"0,21 0 0,-22 0 0,1 0 16,21 22-16,-22-22 0,22 0 16,-21 21-16,42 0 15,0 0 1,21-21-1,0 0-15,22 0 0,-22 0 16,21 0-16,0 0 0,-20 0 16,20 0-16,21-21 15,-20 0-15,-22 21 0,21-21 16,-21-1-16,-21 1 16,0 0-16,0 0 15,-21 21 1,0 0-1,0 21-15,0-21 16,21 21-16,0 22 0,0-22 16,0 21-16,-21-21 0,21 43 0,0-22 15,0 0-15,0 22 0,0 42 16,0-43-16,0-20 16,-22 105-16,22-106 15,0 43-15,0-64 16,-21 21-16,21-21 0,-21 1 15,0-1-15,21 0 0,0 0 0,-21-21 16,0 0-16,-22 0 16,22 0-16,0 0 0,-21-21 15,-1 0-15,22 0 0,-42-43 16,41 43-16,1-21 0,0 20 16,-21 1-16,21-21 0,-22 0 15,22 20-15,21 1 0,-21 0 16,0 0-1,21 42 1,0 0-16,0 0 16,0 1-16,21-1 0,0 0 0,0 21 15,0-21-15,1 1 0,-1-1 0,21 21 16,-21-21-16,22 0 0,-1 1 16,21 20-16,-20-21 0,-1 0 15,22-21-15,-22 0 0,0 0 16,106-21-16,-105 21 15,-1-21-15,22 0 0,-22 0 16,0-1-16,1-20 0,-1 21 16,0 0-16,1-22 0,-1-20 15,-21 42-15,0-22 0,-21 22 16,0 0-16,0-21 0,0-1 16,0 22-16,-21 21 15,0 0-15,0 0 0,0 0 16,-1 0-16,1 0 0,21 21 15,-21 1-15,21-1 0,-21 0 16,21 0-16,-21 21 0,21-20 0,0 20 16,0-21-16,0 0 15,0 0-15,21 1 0,0-1 16,0 0-16,0-21 0,1 21 16,20-21-16,0 0 15,-21 0-15,43 0 0,-22-21 16,1 0-16,41-22 15,-41 22-15,-1 0 0,-21 0 0,21-21 16,1-1-16,-22 22 0,21-42 16,-21 41-16,-21 1 0,0 0 15,-21 21 1,0 0-16,0 0 0,0 0 0,0 21 16,-1 0-16,22 1 0,-21-1 15,21 0-15,0 0 0,0 21 16,0-20-16,0-1 15,0 0-15,0 0 0,0 0 0,21-21 16,-21 21-16,22 1 0,-22-1 16,0 0-1,-22-21 1,1 0 0,21-21-16,-21 21 0,0-21 15,0 21-15,0-22 0,-1 1 0,1 21 16,21-21-16,-21 0 0,0 21 15,0 0 1,21 21 0,0 0-16,0 0 15,0 1-15,21-1 16,-21 0-16,42-21 0,-21 21 0,1-21 16,20 0-16,-21 21 0,64-21 15,-64 0-15,21 0 0,43-21 16,-43 0-16,22 0 15,-22 0-15,-21-1 0,43-20 16,-43 21-16,0-21 0,0 20 16,0-20-16,1 0 0,-1-1 15,0-62-15,-21 41 0,42-21 16,-42 43 0,21-43-16,-21 64 15,22 0-15,-22 42 31,0 0-31,-22 22 0,1-22 16,21 21-16,-21 22 0,0-22 0,21 0 16,0 22-16,-21-22 0,0 1 15,21-1-15,0 0 0,0 64 16,0-85-16,0 22 16,0-22-16,63 0 15,-42-21-15,0 0 0,1 0 16,-1 0-16,0 0 0,42-21 15,-41 0-15,-1-1 0,0-20 16,0 21-16,-21 0 0,21-43 16</inkml:trace>
  <inkml:trace contextRef="#ctx0" brushRef="#br1" timeOffset="105644.07">10499 11345 0,'0'0'16,"21"0"15,0 0-31,0 0 0,0 0 16,0 0-16,22 0 0,-22 0 15,21 0-15,1-21 0,-22 21 16,21 0-16,0 0 0,22-42 16,-22 42-16,-21-21 0,64-22 15</inkml:trace>
  <inkml:trace contextRef="#ctx0" brushRef="#br1" timeOffset="106333.51">11917 11240 0,'0'0'0,"-21"0"0,21-22 16,-22 1-16,1 0 0,21 0 15,0 0-15,0 0 0,0-1 0,0 1 16,0 0-16,21 0 0,1 0 16,20 0-16,0-1 0,-21 22 15,1 0-15,-1 0 0,21 0 16,-21 0-16,43 22 0,-43-1 15,0 0-15,21 21 0,-20 1 16,-1-1-16,21 64 16,-42-64-16,0 22 0,21-22 0,-21 0 15,0 1-15,0-1 0,0 0 16,0 1-16,0-22 0,0 42 16,-21-42-16,21 1 0,0-44 31,0 1-31,0 0 15,0-21-15,21 21 0,0-22 16,-21 1-16,22 0 0,-1-22 0,-21 22 16,21-22-16,0 1 0,0 20 15,0-20-15,1 21 0,-1-1 0,21-20 16,-21 42-16,0-1 16,1 1-16,-1 21 15,0 0-15,-21 21 16,0 1-1,0-1-15,0 0 16,0 0-16,0 21 16,-21-20-16,21-1 0</inkml:trace>
  <inkml:trace contextRef="#ctx0" brushRef="#br1" timeOffset="106676.69">12721 11536 0,'0'0'0,"21"0"0,0 0 15,1 0 1,-1 0-16,-21-21 0,21 0 16,0 21-16,21-43 0,-20 22 15,-1 0-15,21 0 0,-21 0 0,0-22 16,1 22-16,-22 0 0,0 0 0,0 0 16,0-1-16,-22 22 15,1 0-15,0 0 16,0 0-16,0 22 0,-22-1 15,22 0-15,0 21 0,21-21 0,0 22 16,-21-22-16,21 21 16,0-21-16,0 22 0,0-1 15,21-21-15,0 0 0,22 1 16,-22-1-16,0-21 0,21 0 16,-21 0-16,22 0 0,20 0 15,-20 0-15,41-21 16,-63-1-16,1 1 0,-22 0 15</inkml:trace>
  <inkml:trace contextRef="#ctx0" brushRef="#br1" timeOffset="107004.69">13293 11451 0,'0'-84'15,"0"62"-15,0 149 0,0-275 0,0 275 16,0-275-16,0 106 0,0 21 16,21-1-16,21 1 0,-21 21 15,22 0-15,-22 0 0,0 0 16,21 0-16,1 21 0,-22 1 15,0-1-15,0 21 0,0-21 16,0 0-16,-21 1 0,22 20 16,-22-21-16,0 0 0,0 43 15,0-43-15,-22 0 0,1 0 0,0 0 16,21 1-16,-21-22 0,0 21 16,0-21-16,21-21 15,0-1 1,0 1-16,0 0 0,21 0 15,0 0-15,0-22 0,0 22 16,0 0-16,-21 0 0,22 0 16,-1-22-16,0 22 0,0 0 0,0 0 15,0 0-15,-21 0 0,22-1 16,41-20-16,-42 21 0,0 21 16,1-21-16</inkml:trace>
  <inkml:trace contextRef="#ctx0" brushRef="#br1" timeOffset="107195.87">14055 11134 0,'0'21'0,"-64"-42"0,128 63 0,-64-84 0,0 105 15,0-42 1,0 1-16,0 20 0,0 0 16,0-21-16,-22 22 0,22-22 15,-21 0-15,21 21 0,0 1 16,0-22-16,0 0 0,0 0 16,0 0-16,0 1 15,0-44 1,0 1-1,0 0-15,0 0 0,0 0 16,0 0-16,0-22 0</inkml:trace>
  <inkml:trace contextRef="#ctx0" brushRef="#br1" timeOffset="107344.56">13885 11007 0,'0'-21'0,"0"42"0,0-64 0,-21 43 15,0-21-15,0 21 31,42 0 1,0 0-17</inkml:trace>
  <inkml:trace contextRef="#ctx0" brushRef="#br1" timeOffset="108452.36">14393 11578 0,'-21'0'31,"42"0"-31,0 0 16,1 0-16,20-21 0,-21 21 15,0-21-15,22 0 0,-22 0 16,21-22-16,0 22 0,1 0 0,20-64 16,-20 64-16,20-64 15,-42 43-15,0 21 16,-21-43-16,0 43 0,0 0 16,0-21-16,0 21 15,-21 21 1,0 0-16,0 0 0,0 0 15,0 21-15,-1 0 0,1 0 16,0 0-16,21 22 0,0 20 16,-21-21-16,0 85 15,21-63-15,0-1 0,0 64 16,0-63-16,0 126 16,0-105-16,0-21 0,0 84 15,0-85-15,0 1 0,-21-1 16,21-20-16,-22 20 0,-20 106 15,21-126-15,0 20 16,21-20-16,0-1 0,0 0 16,-21 1-16,21-22 0,0 0 0,0 0 15,21-42 1,0 0-16,0 0 0,0-1 16,0-20-16,22 0 0,-1-1 15,0-20-15,1 21 0,-1-22 0,0 22 16,85-149-16,-105 128 15,-1-1-15,-21 1 0,0-1 16,0 1-16,-64-43 16,22 64-16,21-1 0,-64-20 0,43 42 15,-43-22 1,43 22-16,-1 21 0,-20-21 16,42 21-16,0 0 0,-1 0 15,1 0-15,42 0 31,1 0-31,-1-21 0,0 21 16,21 0-16,-21 0 0,22-21 0,-1-1 16,-21 1-16,22 21 15,41-42-15,-41 0 0,-1 20 0,43-41 16,-64 42 0,21-22-16,-21 1 0,0 21 0,-21-21 15,0 20-15,22 1 0,-22 0 16,0 0-16,0 0 0,0 0 15,0 42 1,-22 0-16,22 21 16,0-21-16,0 1 0,0-1 15,0 21-15,0-21 0,0 0 16,0 1-16,0 20 0,-21-21 16,21 0-16,-21 0 0,21 1 15,0-44 16,0 1-31,21 0 16,0-21-16,1-1 0,-22 22 16</inkml:trace>
  <inkml:trace contextRef="#ctx0" brushRef="#br1" timeOffset="108625.6">15303 10986 0,'0'0'15,"0"-22"16,0 44 1,0-1-17,22-21 1,-1 0-16,0 0 0,0 21 0,0-21 16</inkml:trace>
  <inkml:trace contextRef="#ctx0" brushRef="#br1" timeOffset="108909.62">15706 11091 0,'0'-21'31,"-22"21"-15,1 0-16,0 0 16,0 0-16,0 0 0,21 21 15,-21 1-15,-1-1 0,1 21 16,0 0-16,21-20 0,0 20 0,0 0 15,0 1-15,0-22 0,0 21 16,0-21-16,0 43 16,21-43-16,0 0 0,1 0 15,20-21-15,-21 21 0,85-21 16,-64 0-16,43 0 16,-43 0-16,22 0 0,42-42 15,-43 21-15,128-43 16</inkml:trace>
  <inkml:trace contextRef="#ctx0" brushRef="#br1" timeOffset="110710.65">16658 11218 0,'21'-42'16,"-21"21"-16,-84 169 0,168-317 0,-105 253 0,42-189 0,-21 62 15,-21 22-15,0 0 0,-21 21 16,20 0-16,1 0 0,-85 0 16,85 0-1,-21 0-15,21 21 0,-22 0 0,22 0 16,0 22-16,-21 20 0,21-20 15,21-1-15,0 43 0,0-64 16,0 21-16,0-21 16,0 0-16,21 1 0,0 20 15,0-21-15,21-21 0,-20 0 16,-1 0-16,21 0 0,-21 0 0,22 0 16,-22-21-16,21 0 0,22-22 15,-43 22-15,21 0 0,0-42 16,-20 20-16,-22 1 0,21 0 15,-21-1-15,0 1 0,21-22 16,-21 43-16,0 0 0,0 0 16,-21 21-1,0 21-15,-1 0 16,22 22-16,0-22 0,-21 21 16,21 0-16,0-20 15,0 20-15,0 0 0,0 1 0,0-22 16,21 42-16,1-42 15,-1 1-15,21 20 0,0-42 16,-20 0-16,62 0 16,-41 0-16,-1 0 0,0 0 0,1-21 15,-1 0-15,0-1 0,43-20 16,-43 0-16,-21-1 16,22 1-16,-22 0 0,64-106 15,-64 105-15,-21 1 16,0-22-16,21 22 0,-21 21 0,0-43 15,0 43-15,0 0 0,0 0 16,-21 21-16,0 0 16,-1 21-16,1 0 0,0 22 15,0-22-15,0 21 0,21-21 16,-21 64-16,21-43 0,0 22 16,0 20-16,0-41 15,0-1-15,0 0 0,0-20 0,21 20 16,0-21-16,0 0 0,0 0 0,0 1 15,1-1-15,41-21 16,1 0 0,-43 0-16,21 0 0,0-21 15,-20-1-15,20 1 0,21-42 16,-41 42-16,-1-22 0,21 22 0,-21-21 16,-21 21-16,21-22 0,-21 22 15,22 0-15,-22 0 0,0 0 16,0 42-1,-22 0 1,22 0-16,-21 0 16,21 0-16,0 1 0,0 20 0,0-21 15,0 0-15,0 0 0,0 1 0,0-1 16,0 0-16,0 0 16,43 21-16,-22-42 15,0 0-15,0 0 0,0 0 16,0 0-16,43 0 0,-43-21 15,21 0-15,-20 0 0,20 0 0,-21 0 16,43-43 0,-22 43-16,-21-21 0,43-22 15,-43 43-15,21-43 16,-21 43-16,-42 21 31,0 21-31,0 1 0,21-1 16,0 21-16,0-21 0,0 0 0,0 22 15,0-22-15,0 21 16,0-21-16,0 1 0,0-1 0,0 0 16,0 0-16,21 0 15,0-21-15,0 0 0,0 0 0,22 0 16,-1 0-16,0 0 0,-20-21 16,-1 21-16,21-21 0,-21 0 15,0 0-15,1-1 0,-1-20 16,0-64-16,0 64 15,-21 21-15,0-43 0,0 22 16,-21 0 0,0 20-16,0 22 0,-43 0 15,22 0-15,-64 0 16,85 22-16,-43 20 16,43 0-16,-21 85 15,42-106-15,0 22 16,0-22-16,21 0 0,0 0 0,43 22 15,-43-22-15,42-21 16,-20 21-16,-1-21 0,21 0 16,-20 0-16,41-42 15,-41 42-15,-1-22 0,22-20 16,-43 21-16,0 0 16,21-43-16,-21 43 15,-21 0-15,22-21 0,-22 20 16,0 1-16,0 0 0,-22 42 47,22 0-47,-21 1 0,0-1 15,21 21-15,0-21 0,-21 22 16,21-22-16,-21 21 0,21 0 16,0-20-16,0-1 15,0 0 1,0-42 15,0 0-31,0-1 0,0 1 0,0 0 16,21 0-16,-21-21 0,21 20 15,0-20-15,-21 0 0,21 21 0,1-22 16,20-20-16,-21 42 16,43-22-16,-43 43 0,21-21 15,-21 21-15,0 0 0,22 0 0,-22 0 16,0 0-16,0 21 0,0 0 15,-21 22-15,0-22 16,0 0-16,0 43 16,0-22-16,0-21 0,-21 43 15,21-22-15,-21-21 0,0 21 16,21-20-16,0-1 16,0 0-16,0 0 0,21-21 31,0 0-31,0 0 0,1-21 15,-1 0-15,-21 0 0,21-1 0,0 1 16,-21 0-16,0-21 0,21-1 16</inkml:trace>
  <inkml:trace contextRef="#ctx0" brushRef="#br1" timeOffset="110959.83">18584 10668 0,'0'0'0,"-21"0"0,0 0 0,0 0 16,0 0-16,-1 0 15,1 0-15,0 0 16,0 0 15,0 0-31,0 0 0,-1 0 16,1 0-16</inkml:trace>
  <inkml:trace contextRef="#ctx0" brushRef="#br1" timeOffset="111291.52">16700 11028 0,'0'0'0,"22"0"16,-1 0-1,0 0-15,0 0 0,0 0 0,0 0 16,22 0-16,-22 0 0,21 0 15,1-21-15,-22 21 0,21 0 0,-21 0 16,0 0-16,1-21 0,-1 21 16,0 0-16,0 0 0</inkml:trace>
  <inkml:trace contextRef="#ctx0" brushRef="#br1" timeOffset="112714.6">8297 12637 0,'0'0'0,"21"0"31,1 0-16,-1 0-15,21-22 0,0 22 16,22-21-16,-22 21 0,22-21 0,20 21 16,-20 0-16,-1-21 15,1 21-15,-22 0 0,43 0 16,-43-21-16,-21 21 0,1 0 16,-44 0-1,1 0-15,-21 21 0,0-21 16,-1 0-16,1 0 0,-43 21 15,43-21-15,0 0 0,-43 0 16,43 0-16,20 21 16,-41-21-16,21 0 0,20 21 15,-41-21-15,42 22 0,-43-1 16,22 0-16,21 0 16,-22 0-16,22 0 0,-21 43 15,21-22-15,0 1 16,-22 41-16,43-41 0,-21 20 15,0 22-15,0-22 16,0 85-16,21-84 16,0-1-16,0 1 15,0-22-15,0 22 0,0 42 16,21-64-16,0 0 0,0-21 0,0 22 16,22-22-16,-22-21 0,0 21 15,21-21-15,1 0 0,-22 0 0,21 0 16,0 0-16,85-63 15,-84 41-15,-1-20 0,64-21 16,-64 41-16,64-62 16,-64 41-16</inkml:trace>
  <inkml:trace contextRef="#ctx0" brushRef="#br1" timeOffset="113059.87">9165 13250 0,'0'0'0,"0"-21"0,0 0 15,-21 21 1,0 0 0,21 21-16,0 0 15,-21 1-15,21-1 0,0 21 0,0-21 16,0 22-16,0 62 16,0-62-16,0 20 0,0-20 15,0 20-15,0 1 0,0-1 0,0 1 16,0-1-16,-22 1 0,22 63 15,-21-64-15,0 1 0,0-1 16,0 64-16,21-63 16,-21-22-16,21 21 0,-22-20 0,22-1 15,0 43-15,0-64 0,-21 0 16,21 0-16,0 0 16,0-42-1,0 0-15,0 0 16,0-21-16,0 20 0,21-20 15,-21-21-15,22 20 0,-1-20 0</inkml:trace>
  <inkml:trace contextRef="#ctx0" brushRef="#br1" timeOffset="113376.72">9165 13653 0,'0'-64'16,"0"128"-16,0-170 0,0 63 0,0 1 15,0 21-15,0-21 0,0-1 0,21-20 16,0 42-16,1-1 15,-1-20-15,21 21 0,-21 0 0,64-22 16,-43 43-16,1 0 16,-1 0-16,-21 0 0,21 22 0,22 20 15,-43-21-15,0 21 16,-21 1-16,0-22 0,0 21 0,-63 64 16,42-64-1,-22-20-15,22 20 0,-21-21 16,-43 43-16,64-43 15,0-21-15,0 0 16,-1 0-16,22-21 16,0-1-16,0 1 15,22-21 1,-1 21-16,0 0 0,0-22 16,21 22-16</inkml:trace>
  <inkml:trace contextRef="#ctx0" brushRef="#br1" timeOffset="113809.47">9927 13166 0,'21'0'0,"-21"-21"15,-21 21 1,0 0-16,0 0 16,21 21-16,-21-21 0,-1 21 15,1 0-15,21 0 0,-21 22 0,21-22 16,-21 0-16,21 21 15,0-21-15,-21 43 0,21-22 0,0-21 16,0 22-16,0-22 0,0 0 16,0 0-16,0 22 15,21-43-15,21 0 0,-21 0 16,1 0-16,20 0 0,-21-22 16,21 1-16,-20 21 0,41-63 15,-21 42-15,-20-1 0,20-20 16,-21 0-16,-21 21 0,0-1 15,0-20-15,0 21 0,0 0 0,0-22 16,-21 22-16,0 0 0,-22 0 16,1 0-16,21 21 0,0 0 15,0 0-15,-1 0 0,1 0 16,-21 0-16,42 21 0,-21-21 16,0 42-16,21-21 15,0 1-15,0-1 16,42-21-16,-21 0 15,43 0-15</inkml:trace>
  <inkml:trace contextRef="#ctx0" brushRef="#br1" timeOffset="114158.82">10562 13208 0,'0'0'0,"0"-21"0,-21 21 15,0 0 1,0 0-16,-1 0 0,1 0 0,-42 0 15,42 21-15,-43 0 16,43 0-16,21 1 16,0-1-16,0 0 0,0 0 15,21 0-15,0-21 16,0 21-16,22 1 0,-22-22 0,0 21 16,0 0-16,0-21 0,-21 21 15,22 0-15,-22 0 0,0 1 16,-22-1-1,-20-21-15,21 21 0,0-21 16,-22 0-16,22 0 0,-21 0 16,21 0-16,-22 0 0,22 0 15,0 0-15,0 0 16,21-21-16,0 0 16,0-1-16,0 1 0,21 0 15,0 21-15,22-21 0,-22 0 16</inkml:trace>
  <inkml:trace contextRef="#ctx0" brushRef="#br1" timeOffset="114440.95">10943 12827 0,'0'-21'16,"0"42"-16,0-63 0,-21 42 15,0 42 1,0-21-16,-1 22 0,1-1 15,0 0-15,0 1 0,0-1 0,0 0 16,-1 22-16,22-22 0,-21 43 16,21-43-16,0 0 0,0-20 15,0 20-15,0-21 0,0 21 16,0-20-16,0-1 0,0 0 0,21 0 16,1-21-16,-1 0 0,0 0 15,0 0-15,0 0 0,0 0 16,1-21-16,-1 0 0,0 0 0,0-1 15,0 1-15,-21-21 0,21 21 16</inkml:trace>
  <inkml:trace contextRef="#ctx0" brushRef="#br1" timeOffset="114599.93">10689 13187 0,'0'0'0,"-21"0"0,0 0 15,42 0 1,85 0 15,-64 0-31,22-21 0,-22 0 16,-21 21-16,21-22 15,-20 1-15,20 21 0</inkml:trace>
  <inkml:trace contextRef="#ctx0" brushRef="#br1" timeOffset="115098.14">12425 12848 0,'0'-42'0,"0"84"0,0-105 16,0 42-16,0-22 0,0 22 15,21 0-15,-21 0 0,0-22 16,21 43-16,-21 22 31,0 20-31,0-21 0,-21 21 0,0 1 16,21 20-16,0 1 0,-21-22 0,21 22 15,-22-1-15,1-21 0,21 22 16,-21 21-16,0-43 0,0 43 16,21-43-1,-21 0-15,-1 22 0,22-43 16,0-42-1,0 0 1,0-1-16,0-20 16,0 21-16,0-43 0,0 22 15,-21 21-15</inkml:trace>
  <inkml:trace contextRef="#ctx0" brushRef="#br1" timeOffset="115530.58">12192 13229 0,'-42'-148'16,"20"-64"0,22 170-1,64 444-15,-128-846 0,64 401 0,22 1 16,-1 21-16,21-21 0,43-1 15,-43 22-15,0-21 0,22 42 16,-22-21-16,22 21 0,-22 0 16,64 0-16,-64 21 0,1 0 0,-1 0 15,-21 21-15,0 1 0,-42 84 16,-21-64-16,21-20 16,-22-1-16,-20 21 15,20-20-15,-84 20 0,85-42 16,0 1-16,-1-1 0,1 0 0,0-21 15,21 0-15,-1 0 0,1 0 16,0 0-16,0-21 16,21 0-16,0-1 0,0 1 15,0 0-15,21 21 16,0 0-16,0 0 16,1 0-16,-1 21 0,-21 0 0,21 1 15,0 20-15,0-21 0,0 0 16,-21 22-16,22-22 0,-1 21 15,-21 0-15,21-20 0,21 20 16,-42-21-16,21 0 16,1-21-16,-1 0 15,0 0-15,0 0 16,21 0-16,-20-21 16,-1 21-16,0-21 0,0 0 0,-21 0 15,21-1-15,0 1 0</inkml:trace>
  <inkml:trace contextRef="#ctx0" brushRef="#br1" timeOffset="116158.07">12848 13272 0,'-21'0'31,"21"21"-31,21-21 31,0 0-31,0-21 16,1-1-16,-1 22 0,0-21 0,0 0 15,0 0-15,0 0 0,1 0 16,-22-1-16,0 1 0,0 0 0,0 0 16,0 0-16,-43 21 15,22 0-15,0 0 16,0 0-16,0 21 16,-1 0-16,1 0 0,21 0 0,-21 1 15,-21 62-15,42-41 16,0-22-16,0 21 0,0-21 15,0 0-15,0 22 0,21-22 16,0-21-16,0 0 0,22 21 16,-22-21-16,42 0 15,-20 0-15,-22-21 0,63 0 16,-41 0-16,105-43 16,-106 22-16,-21 21 0,22-1 15,-22-20-15,21 21 0,-21-43 16,-21 43-16,0 0 0,0 0 15,-21 21 1,0 21-16,21 0 16,-21 0-16,0 1 0,21-1 0,-21 21 15,21-21-15,0 0 16,0 22-16,0-22 0,0 0 16,0 0-16,0 0 15,0 1 1,-22-22-1,1 0-15,0 0 16,-21 0-16,-1 0 16,22 0-16,0 0 0,0 0 15,0 0-15,21-22 16,21 22 0,0-21-16,21 21 15,-20-21-15,-1 0 0,42 0 16</inkml:trace>
  <inkml:trace contextRef="#ctx0" brushRef="#br1" timeOffset="116493.02">13758 13018 0,'0'-22'0,"-21"44"31,0 20-15,21-21-16,0 0 0,-21 22 15,21-1-15,0 43 0,0-43 16,-21 106-16,-1-84 16,22 20-16,-21 107 15,21-85-15,-21-1 0,0 1 0,21 21 16,-21-21-16,0 0 0,-22 127 16,22-127-16,0-1 0,-43 86 15,43-106-15,-21-1 16,21-20-16,0-1 0,-1 1 0,-20 20 15,21-62-15,0-1 0,0-21 16,21-21-16,0-1 0,0 1 16,0-21-16,21-22 0,0 1 15,0-1-15,0 1 0,22-22 0,62-190 16</inkml:trace>
  <inkml:trace contextRef="#ctx0" brushRef="#br1" timeOffset="116837.28">13631 13335 0,'0'0'0,"0"-21"0,-21-21 0,21 20 0,0 1 15,0 0-15,0 0 16,0 0-16,21 0 0,22-1 16,-22 1-16,21 21 0,22-21 15,-1 21-15,-42 0 0,22 0 16,-1 21-16,0 0 0,1 1 15,-43 20-15,0-21 0,0 21 16,-22 1-16,-20-22 0,21 0 16,-21 0-16,-1 22 0,1-22 15,0 0-15,20 0 0,-20-21 16,-21 42-16,41-42 0,1 0 16,42 0 15,1 0-31,-1-21 15,0 0-15,21 21 0,-21-21 0,22 0 16,-22 0-16,21-1 0,1 1 0,-1 0 16,0 0-16</inkml:trace>
  <inkml:trace contextRef="#ctx0" brushRef="#br1" timeOffset="117524.33">14309 13102 0,'0'0'0,"21"-21"0,-21 0 15,0 0-15,-21 42 31,-1 0-15,1 0-16,21 0 16,-21 1-16,0 20 0,21-21 0,-21 43 15,21-43-15,0 0 16,0 0-16,0 0 0,0 0 0,0 22 16,21-43-16,0 0 15,0 0-15,0 0 0,1 0 16,20 0-16,-21-21 15,0-1-15,-21 1 16,0 0-16,0-21 16,0 21-16,-21-22 0,0 22 15,0 0-15,21-43 16,0 43-16,0-21 16,21 42-16,0-21 15,0 21-15,22 0 0,-22 0 0,0 0 16,21 0-16,-21 0 0,1 21 0,-1 0 15,21 0-15,-21 0 0,22 22 16,-22-22-16,-21 0 0,21 21 16,-21-20-16,21 20 15,-21-21-15,0 0 0,0 0 16,0 1-16,0-1 16,-21-21-1,21-21 1,-21 21-16,21-22 15,0 1-15,0 0 0,0-21 16,0 21-16,0-1 16,21-20-16,0 21 0,0-21 15,0 20-15,1-20 0,62-21 16,-63 41-16,43 22 16,-22 0-16,-21 0 0,43 43 15,-43-22-15,0 0 0,-21 21 16,0 1-16,0-22 15,0 0-15,0 0 0,-63 43 16,42-43-16,-1 0 0,22 0 16,-21-21-16,21 21 15,21-21 1,1-21 0,-1 21-16,0-21 0,21 0 15,-21 0-15,43-22 0</inkml:trace>
  <inkml:trace contextRef="#ctx0" brushRef="#br1" timeOffset="118183.84">15600 12975 0,'-43'43'0,"86"-86"0,-22 22 16,-21 0-16,-21 21 15,0 0 1,-1 0-16,-20 21 0,0 0 16,21 0-16,-22 1 0,-20 20 15,20-21-15,22 0 0,21 0 16,0 1-16,0-1 0,0 0 15,21 0-15,22-21 16,-22 0-16,0 21 0,21-21 0,-20 0 16,-1 21-16,21-21 0,-21 0 0,0 22 15,1-22-15,-1 21 16,-42-21 15,-1 0-31,1 0 0,0 0 16,0 0-16,-43 0 0,22 0 15,21 0-15,0 0 0,0 0 16,-43-21-16,43 21 16,21 21 15,21-21-31,0 21 0,0-21 16,-21 21-16,22-21 0,-1 0 15,0 21-15,21-21 0,-21 0 0,1 0 16,20 0-16,0 0 0,1 0 15,-22 0-15,21 0 0,64 0 16,-64-21-16,1 0 0,41 0 16,-41 0-16,20-1 15,-21 1-15,1 0 0,-1-21 0,-21 21 16,22-22-16,-22 22 0,0-21 0,-21-1 16,0 22-16,0 0 0,0 0 15,0-21-15,-21 42 16,-22 0-16,22 21 0,0-21 15,-21 42-15,21 0 0,-22-20 16,22 41-16,21-42 16,-21 0-16,21 22 0,0-22 0,0 0 15,0 0-15,0 22 16,21-43-16,-21 21 0,21-21 16,0 0-16,1 0 0,20 0 15,-21 0-15,0 0 0,43-21 16,-43 21-16,0-22 0,0 1 15,0 21-15,1-21 0,-1 0 0</inkml:trace>
  <inkml:trace contextRef="#ctx0" brushRef="#br1" timeOffset="118330.65">16531 13145 0,'0'0'0,"0"21"31,-21-21-31,21-21 63</inkml:trace>
  <inkml:trace contextRef="#ctx0" brushRef="#br1" timeOffset="118932.32">17695 12383 0,'0'-64'15,"0"43"-15,21 21 47,1 21-47,-1 21 0,0-20 0,-21 20 16,21 0-16,21 43 0,-42-22 15,0-20-15,22 20 0,-22 1 16,0 84-16,0-106 16,0 1-16,0-22 0,0 21 15,0-21-15,0 22 16,0-22-16,21-42 31,-21-1-31,21 1 0,-21-21 16,21 0-16,0-1 0,-21 1 15,21 0-15,1-22 0,-1 22 0</inkml:trace>
  <inkml:trace contextRef="#ctx0" brushRef="#br1" timeOffset="119213.18">18246 12340 0,'0'0'0,"0"-42"0,42 21 16,-42 0-16,0-1 16,0 1-16,0 42 31,0 1-31,-21 20 15,0-21-15,-1 21 0,1 1 16,-42 63-16,20-64 16,22 21-16,-42 107 15,42-128-15,-22 43 16,43-43-16,-21-21 0,21 22 16,0-22-16,0 0 0,21-21 31,0 0-16,1-21-15,-1 0 0,0-1 0,0 1 16,0 0-16,22 0 0,-22 0 0,0-22 16,21 22-16</inkml:trace>
  <inkml:trace contextRef="#ctx0" brushRef="#br1" timeOffset="120131.59">18457 12742 0,'0'0'0,"43"0"0,-22-21 0,0 0 15,0 21-15,21-21 0,-20 21 16,-1-21-16,0 21 0,0-21 0,-21-1 15,21 1-15,-21 0 16,0 0-16,0 0 16,0 0-16,-21 21 0,0-22 15,0 22-15,0 0 0,-1 0 16,-20 0-16,21 0 0,-43 43 16,43-22-16,0 0 0,-42 43 15,20-22-15,22 0 0,0 1 16,0-1-16,0 0 0,21 85 15,0-106-15,0 1 16,0-1-16,0 0 0,0 0 0,21-21 16,21 0-16,-21 0 15,0 0-15,22 0 0,-1 0 0,-21-21 16,22 0-16,-22-22 0,21 22 0,22-42 16,-43 20-1,0 22-15,21-63 0,-42 41 16,21-20-16,-21 42 0,0-1 15,0 1-15,0 0 0,-21 42 32,0 0-32,0 1 0,0-1 15,21 21-15,0 22 16,0-22-16,0 0 0,0 1 16,0-22-16,0 21 0,0 22 15,0-43-15,21 0 16,0 0-16,0-21 0,22 0 15,-22 0-15,0 0 0,42-21 16,-41 0-16,41-22 16,-42 22-16,0-21 0,64-85 15,-64 85-15,0-43 16,1 21-16,-22-63 16,0 85-16,0 0 15,0-1-15,0 22 0,0 0 16,0 42-1,0 0 1,0 22-16,-22 20 0,1-20 16,21-1-16,0 0 0,0 1 15,0 20-15,0-21 0,0 1 16,0-1-16,0 0 0,0 22 16,0-43-16,0 0 0,0 0 0,21 1 15,1-1-15,20-21 0,0 0 16,-21 0-16,22 0 15,-22-21-15,21-1 0,-21 1 0,43-21 16,-22 21-16,-21-22 0,1 22 16,-1 0-16,0-21 0,0 21 15,-21-1-15,21 22 0,-21-21 0,0 42 32,0 1-32,-21-1 0,21 0 15,-21 0-15,21 21 0,0-20 16,-21-1-16,21 0 0,-21 0 0,21 0 15,0 22-15,0-22 16,0 0-16,21-21 31,0 0-31,-21-21 0,21 0 16,0-1-16,0 1 0,-21 0 0,22 0 16,-1-21-16,-21 20 0</inkml:trace>
  <inkml:trace contextRef="#ctx0" brushRef="#br1" timeOffset="120283.81">19706 12510 0,'0'0'0,"-21"0"0,0 0 16,0 0-1,21 21 1,21-21 0,-21 21-16,21-21 0,0 21 15,0-21-15,0 21 0,1-21 16,20 0-16</inkml:trace>
  <inkml:trace contextRef="#ctx0" brushRef="#br1" timeOffset="122415.96">20383 12785 0,'0'-21'16,"0"42"-16,0-64 0,22 43 0,-22-21 15,21 0-15,-21 0 0,0 0 16,0 0-16,0-1 0,0-20 15,-21 21-15,-1 21 16,1 0-16,0 0 0,0 0 0,-21 0 16,20 21-16,1 0 0,-21 0 15,21 1-15,0 20 0,-43 64 16,43-64-16,21-21 16,0 22-16,0-22 0,0 21 15,0 0-15,0-20 0,0-1 16,21-21-16,0 0 15,22 0-15,-22 0 0,0 0 16,0 0-16,0-21 0,22-1 0,-22 1 16,0-21-16,21 21 15,-21-22-15,1 1 0,-1 0 0,0-1 16,21 1-16,-42 0 0,21-22 16,1 22-16,-1 0 0,0-64 15,-21 63-15,0 1 0,0 21 0,0 0 16,0 0-16,0-1 15,0 44-15,-21-1 16,0 0-16,-22 85 16,43-64-16,-21 0 0,21 43 15,0-43-15,0 43 16,0-43-16,21 1 0,0 20 16,1-20-16,-1-22 15,0 0-15,21 0 0,-21-21 16,43 21-16,-43-21 0,21 0 15,1 0-15,-1-21 0,0 0 16,-20 21-16,62-64 0,-41 43 16,-22 0-16,0-21 15,21 21-15,-21-64 16,1 43-16,-22 20 0,0 1 0,0 0 16,-22 21-16,1-21 15,0 21-15,0 0 0,-21 42 16,20-42-16,22 21 0,-21 22 15,0-22-15,0 0 0,21 43 16,-21-22-16,21-21 0,0 0 16,0 22-16,0-22 0,0 0 15,0 0-15,21-21 16,0 0 0,0 0-16,0 0 0,1 0 0,-1-21 15,-21 0-15,21 0 16,0-1-16,21-41 0,-42 21 0,22 20 15,-1-41-15,-21 42 16,21-22 0,-21 65-1,0-1 1,0 0-16,0 0 0,0 0 0,0 22 16,0-22-16,0 0 0,0 0 15,0 0-15,0 0 0,0 22 16,0-22-16,42-21 15,-21 0-15,1 0 0,-1 0 16,0 0-16,21 0 0,22-42 16,-43 20-16,0-20 15,0 21-15,-21-21 0,21 20 0,1-105 16,-1 85-16,-21 0 16,21-1-16,-21-84 15,0 85-15,0 21 16,0 0-16,0 0 0,0-1 15,0 44 1,0-1-16,0 0 0,0 0 16,0 0-16,-42 43 15,42-22-15,-22 0 0,22 22 0,0-22 16,-21 43 0,21-64-16,0 21 0,0 1 0,0-22 15,0 0-15,0 0 0,0 22 16,21-43-16,1 0 15,-1 0-15,0 0 0,0 0 0,21 0 16,-20 0-16,-1-22 0,21 22 16,-21-21-16,0 0 0,22 0 0,-22 0 15,0-22-15,21 22 0,-20 0 16,-1 0-16,-21 0 0,21 0 0,-21-1 16,21 22-16,-42 0 31,0 22-16,21-1-15,-21 0 0,21 0 0,0 0 16,-22 0-16,22 1 0,0-1 16,0 0-16,0 0 15,0 0-15,0 0 0,22-21 16,-1 0-16,0 0 16,0 0-16,0 0 0,43 0 15,-43-21-15,0 0 16,0 0-16,0 0 0,1 0 15,-1-1-15,0 1 0,-21 0 0,0-42 16,21 41-16,0 1 16,-21 42 15,0 1-31,-21-1 16,21 0-16,-21 0 0,21 0 15,-21 0-15,21 1 0,0-1 16,0 0-16,0 0 0,0 0 0,0 0 15,21-21 1,0 0-16,0 0 0,0 0 16,1 0-16,-1 0 15,0 0-15,-21-21 0,0 0 16,21 0-16,-21 0 0,0 0 16,0-1-16,0 1 0,0 0 15,0 0-15,-21 0 0,0 0 0,0-22 16,-1 43-1,22-21-15,22 21 32,-1 0-32,0 0 15,0 0-15,0-21 0,0 21 0,1 0 16,20 0-16,-21 0 0,0 0 16,0 0-16,1 0 0,-1 21 15,-21 0 1,21 0-16,-21 1 15,0-1-15,0 0 0,0 0 0,0 0 16,0 0-16,0 1 16,-21-1-16,0 0 0,21 0 15,0 0-15,0 0 16,0 1-16,0-44 47,0 1-47,0 0 15,0 0-15,0 0 0,0 0 16,21-1-16,0 1 0,0-21 0,0 21 16,22-22-16,-22 22 0,21 0 15,-21 0-15,0 0 0,22 0 16,20-22-16,-42 43 0,43 0 16,-43 0-16,0 0 15,0 21-15,-21 1 0,0-1 0,0 0 16,0 42-16,0-41 15,0-1-15,0 42 0,0-42 16,-21 43-16,21-43 16,-21 0-1,0-21-15,21 21 0,-21-21 16,21-21 0,0 0-1,0 0-15,0 0 0,0 0 16,21-1-16,-21 1 0</inkml:trace>
  <inkml:trace contextRef="#ctx0" brushRef="#br1" timeOffset="122637.83">22458 12171 0,'0'0'0,"-21"0"0,-1 0 16,1 0-16,0 0 15,0 0 1,0 0 47,0 0-63</inkml:trace>
  <inkml:trace contextRef="#ctx0" brushRef="#br1" timeOffset="122857.17">21336 12467 0,'0'0'0,"-42"21"0,20-21 16,1 0-16,21 22 15,21-22 1,1 0-1,20 0-15,-21 0 0,0-22 16,22 22-16,-1 0 0,0 0 0,-21-21 16,22 0-16,20 21 0,-20-21 15,-1 21-15,64-42 0</inkml:trace>
  <inkml:trace contextRef="#ctx0" brushRef="#br1" timeOffset="123503.18">22796 11790 0,'22'-21'16,"-1"21"-1,0 0-15,0 0 0,21 0 0,-20 0 16,62 0-16,-41 0 16,-22 0-16,21 0 0,-21 0 15,0 0-15,43 0 16,-64 21-16,0 0 16,0 0-16,0 0 0,0 1 15,0-1-15,0 21 0,0-21 16,0 22-16,0 62 15,21-62-15,-21-1 0,21 0 16,-21 1-16,0-1 0,21 64 16,-21-85-16,22 21 0,-22 1 15,0-22-15,0 85 16,0-85-16,-43 85 16,22-64-1,21-21-15,-21 22 0,21-1 0,0-21 16,0 64-16,0-43 15,0-21-15,0 22 0,0-22 0,0 0 16,0 64-16,0-64 16,0 0-16,0 21 15,0-21-15,-21 1 16,0-22-16,-1 0 0,1 21 0,0-21 16,-21 0-16,-85 0 15,84 0-15,22 0 0,-21 0 16,0 21-16,-22-21 15,43 0-15,0 0 0,0 0 16,-1 0-16</inkml:trace>
  <inkml:trace contextRef="#ctx0" brushRef="#br1" timeOffset="123627.87">22881 13420 0,'21'0'32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3T15:03:30.31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1990 0,'-21'0'15,"0"0"1,21 21 46,-21-21-46,0 0-16,-1 21 0</inkml:trace>
  <inkml:trace contextRef="#ctx0" brushRef="#br0" timeOffset="3039.87">11980 423 0,'-21'0'16,"0"0"15,21-21-15,0 0-1,0 0-15,0 0 16,-21 0 0,21-43-1,0 43 1,0 0-16,0 0 16,-21 21-1,21 21 16,0 0-31,0 0 16,0 0-16,-22 0 16,22 1-16,0-1 0,0 0 0,0 0 15,0 0-15,0 0 0,0 1 0,0-1 16,0 42 0,0-42-16,0 1 0,0-1 15,0 0-15,0 42 16,0-41-16,0 20 0,0-21 15,0 0-15,0 22 0,0 41 16,0-41-16,0-22 0,0 21 16,0-21-16,0 22 0,0 20 15,0-21-15,0 1 0,0 20 16,0-20 0,-21-22-16,21 21 0,0 0 0,0-20 15,-21 62-15,21-41 0,-21-1 16,21 0-16,0 1 0,0-1 15,0 85-15,0-85 16,0 1-16,0-1 0,0 0 16,0 1-16,0-1 0,0 0 15,0-21-15,0 22 0,0-1 16,0 0-16,0 1 0,-21 63 16,21-64-16,0 21 0,0-20 0,0-1 15,0 0-15,0 22 0,0-22 16,0 1-16,0-1 0,0 0 0,0 43 15,0-43-15,0 1 0,0 20 16,0-21-16,0 22 0,0 42 16,0-64-16,0 22 0,0 41 15,0-62-15,-21 20 16,21-20-16,0-1 0,0 21 0,0-20 16,0 20-16,0 1 0,0 105 15,0-127-15,0 22 16,0-1-16,0-20 0,0 20 0,0-20 15,0 62-15,0-41 16,0-22-16,0 22 0,0-1 16,0 1-16,0 42 15,0-43-15,0 1 0,0 41 0,0-62 16,0 20-16,0 43 16,0-64-16,0 22 0,0 42 15,0-43-15,0-20 0,0 20 16,0-21-16,0 1 0,0 63 15,0-64-15,0 21 0,0 22 16,0-43-16,0 22 0,0-22 16,0 22-16,0-22 0,0 22 15,0 41-15,0-62 0,0-1 16,0 64-16,0-64 0,0 22 16,0-22-16,0 0 0,0 22 15,0 42-15,0-64 0,0 22 16,0-1-16,0-21 0,0 22 0,0-22 15,0 22-15,0-22 0,0 0 16,0 22-16,0 21 0,0-22 16,0-21-16,0 64 0,0-42 15,0-22-15,0 64 16,-22-43-16,22-20 0,0 20 16,-21-20-16,21 20 0,0 22 15,0-22-15,0-20 0,0 62 16,0-41-16,-21-22 0,21 22 0,0-1 15,0-20-15,0 20 0,-21 43 16,21-64-16,0 1 0,0 84 16,0-85-16,-21 127 15,21-105-15,-21 42 16,21-43-16,0-21 0,0 64 16,0-63-16,0 20 15,0-21-15,0 64 0,-22-63 0,22 126 16,-21-106-1,21-20-15,0 20 0,0-20 16,0 20-16,0 43 16,0-64-16,0 22 0,0 42 0,0-43 15,0-21-15,0 64 16,0-42-16,0-1 0,0-20 16,0-1-16,0 21 0,-21 86 15,21-107-15,0 21 0,0-20 0,0 20 16,0-20-16,-21 20 0,21-21 15,0 22-15,0-22 0,0 22 0,0-22 16,0 22-16,0-22 0,0 21 0,-21-20 16,21-1-16,0 22 0,0-22 0,-21 64 15,21-43 1,0 43-16,0-64 0,0 1 16,0 63-16,-22-64 0,22 21 15,-21 22-15,21-43 0,0 22 16,0-22-16,0 1 0,0 20 15,-21-21-15,21 22 0,0-22 0,-21 1 16,21 105-16,0-85 16,0-20-16,-21-1 0,21 0 15,0 1-15,-21 41 16,21-20-16,0-22 0,0 106 16,-22-105-16,22 62 15,0-62-15,-21-1 0,21 22 16,0-22-16,0 0 0,-21 85 15,21-84-15,0 105 16,0-106-16,0 43 16,0-43-16,0 0 0,0 43 15,0-43-15,0 107 16,0-128-16,-21 21 16,21 0-16,0-20 0,0 105 15,0-85-15,-21 0 16,21 1-16,0-22 0,0 21 15,-21 85-15,21-85 16,0 1-16,0-1 0,0-21 16,0 22-16,0-1 0,0 0 0,0-21 15,0 22-15,0-1 0,0 0 16,0-20-16,0 20 0,-22 0 0,22 1 16,0-1-16,0 0 0,0 22 15,-21-22-15,21-21 0,0 22 0,0-22 16,0 21-16,0 22 15,0-43-15,0 0 0,0 0 0,0 21 16,0-20-16,0-1 0,0 0 16,0 21-16,0 1 0,0 41 15,0-41-15,0-1 0,-21 85 16,21-85-16,0 1 16,-21-1-16,21-21 0,0 21 15,-21 1-15,21-22 0,0 0 16,0 0-16,0 0 15,0 1 32,-21-22 94,-1-22-141,22 1 0</inkml:trace>
  <inkml:trace contextRef="#ctx0" brushRef="#br1" timeOffset="7652.19">1503 339 0,'0'0'0,"-21"-21"16,-1-1-16,1 22 15,21-21 1,-21 21-1,0 64 1,21-43-16,0 42 16,0-20-16,0-1 0,0 0 15,0 1-15,0 20 0,0 43 16,0-42-16,0 63 16,0-64-16,0 1 0,0 20 15,0-41 1,0-1-16,0-21 0,0 0 0,0 0 15,0 1-15,0-44 32,0 1-32,0 0 0,0 0 15,0-21-15,0-1 0</inkml:trace>
  <inkml:trace contextRef="#ctx0" brushRef="#br1" timeOffset="8004.42">1291 487 0,'0'0'0,"-21"-64"15,21 43-15,0 0 16,0 0-16,63-21 16,-20 20-16,-22 1 15,42 21-15,-20 0 0,20 0 0,-20 0 16,20 0-16,-21 0 0,1 21 15,-1 1-15,-21-1 0,22 21 16,-43 22-16,0-22 0,0 0 16,-22 1-16,-20-22 0,21 21 15,-43 0-15,22 1 0,0-1 16,-22-21-16,-20 43 16,62-43-16,-20 0 0,21 0 15,21 0-15,-21-21 0,42 0 31,0-21-15,0 0-16,0 21 0,1-21 0,-1 0 16</inkml:trace>
  <inkml:trace contextRef="#ctx0" brushRef="#br1" timeOffset="8527.49">1947 847 0,'0'21'63,"0"0"-48,0 0-15,0 22 0,0-22 16,-21 0-16,21 21 0,0 22 15,0-43-15,-21 21 0,21-21 16,0 22-16,0-22 0,0 42 16,0-41-16,0-1 15,21 0-15,0 0 0,0-21 0,1 0 16,-1 0 0,42 0-16,-42-21 0,1 21 15,-1-21-15,21 0 0,-21-1 16,0-20-16,1 21 0,-1-21 15,0 20-15,0-20 0,-21 0 0,0-1 16,0-20-16,0 21 0,0-1 16,-21 1-16,-21-22 0,20 43 15,1 0-15,0 21 16,0 0-16,0 0 0,-22 0 16,22 0-16,0 0 0,-21 0 15,21 21-15,-1 0 0,1 1 16,21 20-16,0-21 0,0 0 15,-21 0-15,21 1 0,0-1 0,0 21 16,0-21-16,21 0 16,0-21-16,1 0 0,-1 0 0,21 0 15,-21 0-15</inkml:trace>
  <inkml:trace contextRef="#ctx0" brushRef="#br1" timeOffset="8927.43">2794 847 0,'21'0'16,"-42"0"-16,42-21 0,-42 21 16,0 0-1,-22 0-15,22 0 0,0 0 16,-21 0-16,-1 0 0,22 21 0,0 0 16,-21 0-16,-1 21 15,43-20-15,0-1 0,0 0 16,0 0-16,0 0 0,0 0 15,22 1-15,-1-22 0,42 21 16,-20 0-16,-22 0 0,21-21 16,0 21-16,-20-21 0,20 21 15,-21-21-15,0 22 0,0-1 16,-21 0-16,0 0 16,-21-21-16,0 21 15,-21 0-15,21-21 0,-22 0 0,1 22 16,0-22-16,20 0 0,-20 0 15,-43 0-15,64 0 16,0 0-16,21-22 16,0 1-1,0 0-15,21 0 16,0 21-16,22-21 16,-22 0-16</inkml:trace>
  <inkml:trace contextRef="#ctx0" brushRef="#br1" timeOffset="9270.24">3281 487 0,'0'0'0,"-21"-21"0,-1 21 0,1-21 16,0 21-1,0 0-15,0 21 16,21 0-16,0 0 15,0 21-15,0-20 0,-21 20 16,21 0-16,0 1 0,-22 20 16,1-21-16,-21 149 15,42-149-15,-21 22 0,0-22 16,21 0-16,0 1 0,0-1 16,0-21-16,0 43 15,0-43-15,0 0 0,21-21 16,0 0-1,0 0-15,0-21 0,0 0 16,1 0-16,-1 21 0,21-43 16,-21 22-16,0 0 15,-21 0-15</inkml:trace>
  <inkml:trace contextRef="#ctx0" brushRef="#br1" timeOffset="9503.1">2900 1037 0,'0'0'0,"0"21"15,21-21 1,0 0-16,21 0 16,-20 0-16,-1 0 0,21-21 15,-21 21-15,0 0 0,43-21 16,-43 0-16,0 21 0,22 0 15,-22-21-15,0 21 16,0-21-16,0 21 0</inkml:trace>
  <inkml:trace contextRef="#ctx0" brushRef="#br1" timeOffset="12540.16">3492 1058 0,'0'-21'0,"0"0"16,0 0-1,0 0-15,0 0 16,0 42 31,0 0-47,0 0 15,0 21-15,0-20 0,0 20 16,0-21-16,0 21 0,0-20 0,0 20 16,0 0-16,0-21 15,0 1-15,0-1 0,0-42 47,0-1-31,0 1-16,0 0 15,0 0-15,22 0 0,-22-22 16,21 22-16,0-21 0,-21 21 0,21-22 16,43-20-1,-43 42-15,0 0 0,21-1 0,-21 1 16,22 0-16,41 21 16,-62 21-16,-1-21 0,0 21 15,0 22-15,0-22 0,0 42 16,-21-41-16,0 41 15,0-42-15,0 22 0,0-22 0,0 0 16,0 0-16,0 0 16,0 0-16,0-42 47,0 0-32,0 0-15,0 0 0,22 0 0,-1-1 16,-21-20-16,21 21 0,0-21 15,21-22-15,1 22 16,-1-22-16,-21 43 0,22 0 16,-22 0-16,0 21 0,21 0 15,1 0-15,-22 21 16,0 0-16,-21 43 16,21-43-16,-21 21 0,0-21 15,0 22-15,0-22 0,0 42 16,0-20-16,-21-22 0,21 0 15,-21 0-15,21 0 0,0 0 0,-21 1 16,21-1-16,21-42 47,-21-1-47,21 1 0</inkml:trace>
  <inkml:trace contextRef="#ctx0" brushRef="#br1" timeOffset="13072.59">5143 910 0,'0'0'0,"0"-21"0,0 0 0,0 0 16,0 0-16,0-1 16,0 1-16,-21 21 0,-21-21 15,21 21-15,0 0 0,-1 0 16,1 0-16,0 21 0,-21 0 15,21 22-15,-22-22 0,22 21 16,0 1-16,0-1 0,-22 43 16,43-64-16,-21 85 15,21-85-15,0 0 16,0 0-16,21 0 0,1-21 16,-1 0-16,0 21 0,0-21 0,21 0 15,1 0-15,-22-21 16,64 0-16,-64 0 0,0 0 15,21 0-15,-21-22 0,1 22 16,-1-42-16,-21 20 0,21 1 16,-21 21-16,0-22 0,0 1 15,0 21-15,0 0 0,0 0 16,0-1-16,0 44 31,0-1-31,0 0 0,0 0 16,0 21-16,0 1 0,0-22 15,0 21-15,0-21 0,0 22 0,0-22 16,0 0-16,0 0 0,0 0 16,21 1-16,-21-1 0,21-21 15,0 21-15,1-21 0,-1 0 16,21 0-16,-21 0 0,43-42 16,-43 20-16,21 1 15,-21 0-15,1-21 0</inkml:trace>
  <inkml:trace contextRef="#ctx0" brushRef="#br1" timeOffset="13543.95">5715 804 0,'0'0'0,"0"-21"16,0 0-16,-21 21 31,21 21-31,0 0 16,0 1-16,0-1 0,0 21 15,-21-21-15,21 22 0,0 20 16,0-42-16,-22 22 0,22-22 15,0 0-15,0 0 0,0 21 0,0-20 16,0-1-16,0 0 16,0 0-16,-21-21 31,0-21-15,21 0-16,0 0 15,0-1-15,0 1 0,0-21 0,0 21 16,0-22-16,0 1 0,21 0 15,22-1-15,-22 1 0,0 21 0,21-21 16,1 20-16,-1-20 0,0 21 16,22 0-16,20 21 0,-41 0 15,-1 0-15,0 0 0,1 0 16,-1 21-16,0 21 0,-20 1 16,-1-1-16,-21-21 15,0 21-15,0 1 0,0-1 16,0 0-16,0 1 0,0 20 15,0-42-15,0 22 0,-21-22 16,-1 0-16,22 0 0,0 0 16,-21-42 15,21 0-31,-21 0 0</inkml:trace>
  <inkml:trace contextRef="#ctx0" brushRef="#br1" timeOffset="14395.41">1312 1651 0,'0'0'15,"-42"0"-15,21 0 0,-22 0 16,22 0 0,42 0 31,1 0-47,-1 0 0,21 0 0,0 0 15,1 0-15,-1 0 0,22 0 16,20 0-16,1 0 0,84 0 15,-84-21-15,42 21 16,-21 0-16,42-21 0,0 21 16,0-21-16,170-1 0,-149 1 15,0 21-15,22-21 0,-22 21 16,339-42 0,-338 42-16,-1 0 0,127-43 15,-148 43-15,-21 0 0,127-21 16,-148 21-16,127 0 15,-127 0-15,0-21 0,-22 21 16,1 0-16,127 0 16,-149 0-16,-20 0 0,-1-21 0,0 21 15,-21 0-15,1 0 0,-1 0 16,0 0 0,0 0 62,0-21-63,0 21-15</inkml:trace>
  <inkml:trace contextRef="#ctx0" brushRef="#br1" timeOffset="15201.27">13674 445 0,'0'-22'0,"0"-83"32,0 83-32,-22 22 0,22-21 0,-21 21 31,0 0-31,21 21 16,-21 22-16,21-1 15,-21 22-15,0-22 0,21 0 16,-22 1-16,22-1 0,0 0 15,-42 64-15,42-64 16,-21 85-16,21-84 16,-21-1-16,21-21 0,0 0 15,0 1-15,-21 20 0,21-21 16,0-42 15,0 0-31</inkml:trace>
  <inkml:trace contextRef="#ctx0" brushRef="#br1" timeOffset="15704.39">13420 677 0,'0'0'0,"0"-21"15,0-21-15,0 21 0,0-22 0,0 22 16,0-21-16,0 21 0,0 0 16,42-43-16,-42 22 0,21 21 15,0-22-15,0 22 0,64-42 16,-43 41-16,-20 1 15,41 21-15,-21 0 0,22 0 16,-22 0-16,22 21 0,-1 1 0,-20 20 16,20-21-16,-42 21 0,22-20 15,-43 20-15,0 0 0,0 1 0,0-22 16,-43 21-16,1 0 0,0-20 16,-22 20-16,-63 21 15,85-41-15,-64 20 16,64-21-16,-1 0 0,1-21 0,21 0 15,-22 0-15,22 0 0,0 0 16,21-21-16,-21 0 16,21 0-16,0 0 15,21 21-15,0-22 0,0 22 16,1 0-16,-1 0 16,0 0-16,0 22 0,0-1 0,0 0 15,1 0-15,-1 21 0,21 64 16,-42-63-1,0-22-15,21 21 0,-21-21 16,21 22-16,1-1 0,-22-21 16,0 0-16,21 0 0,0-21 15,0 0-15,0 0 0,0 0 16,1 0-16,-1 0 16,0 0-16,21-42 15,-21 21-15,1 0 0,-22 0 0,21-22 0</inkml:trace>
  <inkml:trace contextRef="#ctx0" brushRef="#br1" timeOffset="16076.48">14139 847 0,'21'0'63,"1"0"-63,-1 0 15,0-21-15,0-1 0,21 1 16,-20 21-16,-1-21 0,21 0 0,-21 0 16,-21 0-16,21 21 15,-21-22-15,0 1 16,-21 21 0,0 0-16,0 21 0,0 1 15,-22-22-15,22 42 0,0-21 16,0 21-16,0 64 15,0-63-15,21-22 0,0 21 16,0-21-16,0 22 0,0 20 16,21-42-16,0 0 15,0-21-15,0 0 0,0 0 16,1 0-16,20 0 0,-21 0 0,21-21 16,-20 0-16,83-42 15,-62 41-15,-22-20 0</inkml:trace>
  <inkml:trace contextRef="#ctx0" brushRef="#br1" timeOffset="16424.4">14880 741 0,'0'0'0,"21"-21"16,-21 0-16,21-1 0,-42 22 31,0 0-31,0 0 16,0 0-16,0 22 0,-22-1 15,22 0-15,0-21 0,0 21 0,0 21 16,21-20-16,0 20 15,0-21-15,0 0 0,0 22 16,21-43-16,0 21 0,-21 0 16,21 0-16,0-21 0,22 42 15,-22-42-15,0 22 16,-21-1-16,21 0 0,-21 0 16,-21-21-1,0 21-15,0-21 16,-1 0-16,-20 0 0,21 0 15,-43 0-15,43 0 0,-21 0 16,21 0-16,0 0 0,-1-21 16,22 0-16,0 0 0,0 0 15,0-1-15,0 1 0,22 0 16,-1 0-16,42-21 16,-42 20-16</inkml:trace>
  <inkml:trace contextRef="#ctx0" brushRef="#br1" timeOffset="16707.45">15536 381 0,'0'0'15,"0"-21"-15,-21 21 32,21 21-32,-21 0 0,0 22 15,0-22-15,21 21 0,-22-21 0,1 22 16,0-1-16,21 0 0,-42 106 15,42-105 1,-21-1-16,21 0 0,-22 1 16,22-22-16,0 42 0,0-41 15,0-1-15,0 0 0,0 0 16,22-21-16,-1 0 16,0 0-16,0 0 15,0 0-15,0 0 0,22-63 16,-43 41-16</inkml:trace>
  <inkml:trace contextRef="#ctx0" brushRef="#br1" timeOffset="16893.34">15176 741 0,'0'0'0,"22"0"31,-1 0-16,21 0-15,0 0 0,1 0 0,-1 0 16,0 0-16,22-21 0,-22 21 0,22-21 16,-22-1-16,0 22 0,1-21 15</inkml:trace>
  <inkml:trace contextRef="#ctx0" brushRef="#br1" timeOffset="17436.36">16383 360 0,'0'0'0,"-21"0"16,0 0-16,-1 0 0,1 21 15,0 0-15,0 0 0,21 1 16,-21 20-16,0-21 0,-1 21 0,1 1 16,0-1-16,0-21 0,-21 85 15,20-64-15,1 1 0,21-1 16,-21 0-16,0-20 15,0 20-15,21 21 0,-21-41 16,21 20-16,-22-21 0,22 0 16,0-42 15,0 0-31,0 0 16,22 0-16,-22-22 0,0 22 15,0-21-15,21-1 0,0-20 16,-21 21-16,21-1 0,-21 1 0,42-64 15,-20 64-15,20-43 16,-21 64-16,0-21 0,0-22 16,1 43-16,-1 21 15,0-21-15,0 21 0,0 0 0,0 21 16,-21 0-16,22 0 16,-1 43-16,-21-22 0,0 0 15,0 1-15,0-1 0,0 106 16,0-105-16,-21-1 15,21 0-15,-22 1 0,1-1 16,21-21-16,0 0 0,0 22 0,-21-43 16,21 21-16,0 0 0,-21-21 15,21-21 17,0 0-32,0-1 15</inkml:trace>
  <inkml:trace contextRef="#ctx0" brushRef="#br1" timeOffset="17621.37">15981 931 0,'-21'-21'31,"21"0"-15,21 0-16,0 21 15,0 0-15,0-21 0,22 21 16,-1-21-16,0 21 0,1-22 15,62 1-15,-62 0 16,-1 21-16,43-42 0</inkml:trace>
  <inkml:trace contextRef="#ctx0" brushRef="#br1" timeOffset="18021.24">16997 593 0,'0'0'0,"0"-21"0,-21 21 31,-1 0-15,1 0-16,0 0 0,-21 0 0,21 0 16,-1 21-16,1-21 15,0 21-15,21 0 0,-21 0 16,21 0-16,0 1 16,0-1-16,0 0 0,21-21 15,0 21-15,0-21 0,1 21 16,41 0-16,-42 1 0,0-22 15,1 21-15,-1 0 0,0 0 16,21 0-16,-21 0 0,-21 1 16,0-1-16,0 0 15,0 0-15,-21-21 0,0 21 0,0-21 16,-43 21-16,22-21 16,-64 22-1,64-22-15,21 0 0,-22 0 16,22 0-16,0 0 15,21-22 1,0 1-16,21 21 0,0-21 16,1 21-16,-1-21 0,21 0 15,-21 0-15</inkml:trace>
  <inkml:trace contextRef="#ctx0" brushRef="#br1" timeOffset="19380.31">17738 635 0,'21'0'0,"-42"0"0,63-21 0,-42 0 16,-21 21-1,0 0-15,-1 0 16,-20 0-16,0 0 0,-1 0 16,1 0-16,0 0 0,-1 21 15,22-21-15,-21 21 0,21 0 16,-22-21-16,43 21 0,0 1 0,0-1 15,22 21 1,-1-21-16,0 0 0,21 1 16,1-22-16,-1 21 0,43 0 15,-64 0-15,21-21 0,0 21 16,-20-21-16,-1 21 0,21 1 16,-21-22-16,-21 21 15,-21-21 1,0 21-16,0-21 0,-22 0 0,22 0 15,-21 0-15,0 0 0,-1 0 16,-41 0-16,62 0 0,-20 0 16,21 0-16,-21 0 0,20-21 15,1 21-15,0-21 16,21 42 15,0 0-15,0 0-16,21 0 0,-21 0 15,21-21-15,1 22 0,20-22 16,-21 21-16,0-21 0,22 0 0,-1 0 16,0 21-16,1-21 0,41 0 15,-41 0-15,-1 0 0,0 0 16,1-21-16,-1 21 0,21-43 16,-20 22-16,-22 0 0,0 0 15,21 0-15,-20-22 16,20-20-16,-42 21 0,21-1 15,-21 22-15,21-21 0,-21 21 16,0-1-16,0-20 0,0 21 16,-21 42 15,0 0-31,0 0 16,21 1-16,-21-1 0,-1 21 15,22-21-15,-21 22 0,21 20 16,0-21-16,0 1 0,0-1 15,0-21-15,0 22 16,21-22-16,1 0 0,20-21 16,43 0-1,-43 0-15,0 0 0,22-21 16,-43 0-16,21-1 16,-21 1-16,1 0 0,20-21 0,-21-22 15,0 22-15,-21 21 16,21-43-16,-21 43 0,0 0 15,22 0-15,-22 42 32,0 0-17,0 0-15,0 22 0,0-22 0,0 21 16,0-21-16,0 22 16,0-22-16,21 0 0,-21 21 0,21-21 15,-21 1-15,42-1 16,-21 0-16,1-21 0,-22 21 15,21-21-15,0 0 16,0 0 0,-21-21-16,0 0 0,0 0 15,21-1-15,0 1 0,-21-21 0,22 21 16,-22-22-16,21 22 0,21-63 16,-21 62-16,0-20 0,43 0 15,-43-1-15,43 22 16,-43 0-16,0 21 15,64 0-15,-64 0 16,42 21-16,-42 0 0,1 1 16,-1-1-16,0 21 0,-21 0 15,0 1-15,0-22 0,0 21 0,0 1 16,0-1-16,0-21 16,-21 0-16,21 22 0,-21-1 15,-1-21-15,22 0 0,0-42 47,0 0-47,0 0 16,0 0-16,22-22 0,-22 22 15,21-21-15,0-1 0,42-20 16,-41 21-16,-1-1 0,0 22 16,0 0-16,0 0 0,0 0 15,22-22-15,-22 43 0,0 0 16,0 0-16,0 0 15,22 0-15,-22 0 0,0 0 16,-21 21-16,0 1 16</inkml:trace>
  <inkml:trace contextRef="#ctx0" brushRef="#br1" timeOffset="19742.23">19875 931 0,'0'0'0,"22"0"15,-1 0-15,0 0 0,0 0 16,0-21-16,0 0 16,1 0-16,-1 0 0,0 0 0,0 21 15,-21-22-15,21 1 0,0-21 16,-21 21-16,0 0 0,0-1 16,0 1-16,-21 21 15,0 0 1,-21 0-16,21 21 15,-1 1-15,-41 41 0,42-21 16,0-20-16,-1 20 0,1 0 16,0 64-16,21-85 15,0 22-15,0-22 16,0 0-16,0 0 0,42 0 0,-20 0 16,20-21-16,-21 0 15,21 0-15,-20 0 0,62 0 16,-41 0-16,-1 0 0,43-21 15,-43 21-15,0-21 0,1 0 16,20 21-16</inkml:trace>
  <inkml:trace contextRef="#ctx0" brushRef="#br1" timeOffset="20335.11">20807 931 0,'0'0'0,"42"-21"0,-21 0 0,-21 0 0,0-21 16,21 20-16,-21 1 0,0 0 15,0-21-15,0 21 0,0-1 16,-21 1-16,-21 0 15,21 21 1,0 0-16,-22 0 0,22 0 16,0 21-16,-21 0 0,20-21 15,-20 22-15,21 20 0,-21-21 0,20 0 16,1 22-16,0-1 0,0-21 16,0 21-16,0 22 15,21-43-15,0 21 0,0-20 16,0-1-16,0 0 0,0 0 0,21-21 15,0 21-15,0 0 0,0-21 0,22 0 16,-22 0-16,0 0 0,42 0 16,-20-21-16,-22 0 15,21 0-15,-21-21 0,22 20 0,-1-62 16,0 41-16,1-62 16,-1 41-16,-21 1 0,0-43 15,1 42-15,20-42 16,-42 64-16,0 21 0,0-43 15,0 43 1,0 0-16,0 42 31,-21 22-31,21-22 0,-21 21 0,-1 0 16,22 64-16,-21-63 16,21 20-16,-21 43 15,21-43-15,0 1 0,0 42 16,0-64-16,0 0 0,21 1 15,-21-22-15,21 21 0,22-21 16,-1 1-16,-21-1 0,22-21 16,-22 0-16,85 0 15,-85 0-15,21 0 0,0-21 16,-20-1-16,20 1 0,-21 0 16,43 0-16,-43 0 0,0 0 15,0 21-15,-21-22 0,0 1 16</inkml:trace>
  <inkml:trace contextRef="#ctx0" brushRef="#br1" timeOffset="21587.9">13462 1376 0,'-21'0'0,"42"0"0,-21 0 47,21 0-32,0 0-15,0 0 0,1 0 16,-1 0-16,21 0 0,-21 0 0,43 0 16,-22 0-16,0 0 15,1 0-15,-1 21 0,22-21 0,41 0 16,-62 0-16,20 0 16,22 0-16,-22 0 0,1 0 0,84 0 15,-84 0-15,20 0 0,-20 0 16,20 0-16,-20 0 15,21 0-15,-1 0 0,1 0 0,0 0 16,84 0-16,-63 0 16,127 0-16,-149 0 15,1 0-15,-22 21 0,43-21 16,169 0 0,-169 0-16,0 21 0,0-21 0,-21 0 15,296 22 1,-276-22-16,1 21 0,0-21 15,0 0-15,169 21 16,-169-21-16,-21 0 0,-1 21 16,22-21-16,-21 0 0,105 21 15,-84-21-15,-21 0 16,-1 0-16,1 0 0,0 0 0,126 0 16,-126 0-16,63 0 15,-63 0-15,0 0 16,63 0-16,-64 0 0,65 0 15,-86 0-15,1 0 16,63 0-16,-64 0 16,64 0-16,-63 0 0,-22 0 15,148 0-15,-126 0 16,42 0 0,-64 0-16,22 0 0,-22-21 15,21 21-15,-20 0 0,20 0 16,-20 0-16,-22 0 0,21-21 15,-21 21-15,22 0 16,-22 0 0,0 0-1,-21-21 32,0 0-31,0-1-16</inkml:trace>
  <inkml:trace contextRef="#ctx0" brushRef="#br1" timeOffset="23259.95">1693 1863 0,'-21'0'62,"0"0"-46,0 0-16,0 0 0,-22 0 0,22 0 16,-21 21-16,-1-21 15,1 0-15,0 0 0,-1 0 16,1 0-16,-43 21 15,64-21-15,0 0 0,0 0 16,0 0-16,0 0 16,42 0 46,0 0-46,0 0-16,21 0 0,1 0 15,-1 0-15,0 0 0,1-21 16,20 21-16,-20 0 0,20 0 16,1-21-16,-1 21 0,1-21 0,-1 21 15,43 0-15,-43 0 16,1-22-16,-1 22 0,1 0 16,21 0-16,-1 0 0,1-21 15,21 21-15,-22 0 0,1 0 0,21 0 16,-21-21-16,-1 21 0,107 0 15,-107 0-15,128 0 16,-127 0-16,126-21 16,-126 21-16,21 0 0,63 0 15,-84 0-15,84-21 16,-84 21-16,21 0 0,42-21 16,-63 21-16,105 0 15,-126 0-15,-22-22 16,43 22-16,-64 0 15,42 0-15,-42 0 0,1 0 16,-1 0-16,0 0 16,0 0-16,0 0 15,-21-21 1,21 21-16,1 0 0,-1 0 16,0 0-1,0 0-15,0 0 16,0 0-16,-21-21 15,22 21-15,-1 0 16,0 0-16,0 0 16,0 0-16,0 0 15,1 0-15,-22-21 0,21 21 0,0 0 16,0 0-16,0 0 16,0 0-16,1-21 0,-1 21 0,0 0 15,0 0-15,0 0 0,43-21 16,-22 21-16,0 0 15,-20 0-15,20 0 0,64 0 16,-85 0 0,0 0-16,0 0 0,0 0 15,22 0-15,-22 0 16,0 0-16,0-22 16,0 22-16,1 0 15,-1 0-15,-42 0 63</inkml:trace>
  <inkml:trace contextRef="#ctx0" brushRef="#br1" timeOffset="24932.78">13631 1524 0,'0'0'0,"-21"0"0,0 0 16,0 0-16,0 0 31,-1 0-31,1 0 0,0 0 0,0 0 16,0 0-16,0 0 0,-1 0 15,44 0 64,-1 0-79,0 0 15,0 0-15,0 0 16,0 0-16,1 0 0,-1 0 0,21 0 15,-21 0-15,0 0 16,22 0-16,-22 0 0,21 0 0,-21 0 16,22 0-16,-1 0 0,0 0 15,1 0-15,41 0 0,-41 0 16,-1 0-16,0 0 0,22 0 0,-22 0 16,1 0-16,-1 0 0,21 0 15,-20 0-15,41 0 16,-41 0-16,-1 0 0,0 0 15,22 0-15,-22 0 0,1 0 0,62 0 16,-62 0-16,20 0 16,-20 0-16,20 0 0,1 0 0,63 0 15,-64 0-15,-21 0 16,22 0-16,-1 0 0,1 0 0,-22 0 16,22 0-16,-22 0 0,0 0 15,22 0-15,-22 0 0,1 0 0,-1 0 16,64 0-16,-43 0 15,-20 0-15,20 0 0,-21 0 0,22 0 16,-1 0-16,1 0 0,-22 0 16,22 0-16,-1 0 0,-20 0 15,105 0-15,-106 0 16,43 0-16,-22 0 16,-20 0-16,126 0 15,-127 0-15,22 0 0,-1 0 16,1 0-16,126 0 15,-126 0-15,63 21 16,-64-21-16,1 0 0,63 0 16,-64 0-16,1 21 0,-1-21 15,22 0-15,-22 0 0,86 22 16,-86-22-16,1 0 0,63 0 16,-64 0-16,43 21 15,-64-21-15,22 0 0,-22 0 16,22 0-16,-1 0 15,43 0-15,-43 0 0,1 0 16,-22 0-16,22 0 0,-1 0 16,85 0-16,-105 0 15,-1 0-15,0 0 0,1-21 16,20 21-16,-20 0 0,-1 0 16,0 0-16,1 0 0,20 0 0,-21 0 15,1 0-15,63 0 0,-64 0 16,21 0-16,-20 0 15,-1 0-15,22 0 0,-22 0 0,0 0 16,22 0-16,-22 0 0,22 0 16,-22 0-16,21 0 15,-41 0-15,20 0 0,-21 0 0,0 0 16,0 0-16,1 0 16,-1 0-16,0 0 0,0 0 0,0 0 15,0 0-15,1 0 0,-1 0 16,0 0-1,0 0 1,-42 0 31,0 0-47,21-22 16</inkml:trace>
  <inkml:trace contextRef="#ctx0" brushRef="#br1" timeOffset="28565.15">656 2836 0,'0'-21'141,"0"0"-126</inkml:trace>
  <inkml:trace contextRef="#ctx0" brushRef="#br1" timeOffset="29152.39">635 2794 0,'0'-21'32,"0"0"-17,0 0-15,0-1 16,0 1 0,0 0-16,0 42 46,0 22-30,0-22-16,0 0 0,0 21 16,0 1-16,-21-22 0,21 21 0,0 0 15,0 1-15,-21-1 0,-1 43 16,22-43-16,0 0 16,0 1-16,0-1 0,-21 0 15,21 1-15,0-22 0,0 0 16,0-42 31,0 0-47,0 0 0,0-1 15,0 1-15,21-21 0</inkml:trace>
  <inkml:trace contextRef="#ctx0" brushRef="#br1" timeOffset="29507.77">995 2985 0,'0'21'15,"0"0"-15,0 0 16,21-21 15,0 0-15,0 0-16,0 0 15,1-21-15,-22 0 0,0 0 16,0-1 0,-22 22-1,1 0 1,0 0-16,0 0 16,21 22-16,-21-22 15,21 21-15,0 0 16,0 0-1,21-21 17,0 0-32,0 0 0</inkml:trace>
  <inkml:trace contextRef="#ctx0" brushRef="#br1" timeOffset="30502.32">1841 2815 0,'0'0'0,"0"-21"0,0 0 16,0 0 0,-21 21-1,0 0 1,0 21-16,0 0 15,21 0-15,-21 0 0,-1 22 16,22-22-16,-21 0 0,21 21 16,0-20-16,-21 41 15,21-21-15,0-20 0,0 62 16,0-63-16,21 64 16,0-64-16,1 0 15,-1-21-15,0 0 0,85 0 16,-85 0-16,0-21 15,21 0-15,-20 0 0,-1-21 16,21-1-16,-21 1 16,0 21-16,1 0 0,-1-22 15,-21 22-15,0 0 0,0-21 16,0 20-16,0 1 0,0 0 16,-21 21-1,-1 0 1,22 21-16,0 0 15,0 1 1,22-22 0,-1 0-1,0-22-15,0 22 0,-21-21 0,42 0 16,-20 0 0,-1 0-16,0 21 15,-21-21-15,0 42 47,0 0-47,0 0 0,0 0 16,0 0-16,-21 1 0,21-1 15,0 0-15,0 0 0,-21 21 16,21-20-16,0 20 0,0-21 16,0 21-1,0-20-15,0-1 0,21 0 0,0-21 16,0 0-16,21 0 15,-20 0-15,20 0 0,43 0 16,-22-21-16,22-22 16,-22 43-16,-20-21 0,-1 0 0,21-42 15,-20 41-15,-1-20 16,-21 21-16,0 0 0,-21-22 16,0 22-16,0-21 15,0 21-15,-21 21 16,-42 21-1,42-21-15,-1 21 16,1 0-16,21 0 0,-21 64 16,0-64-1,21 0-15,0 1 0,0 20 16,0-21-16,0 43 16,0-43-16,0 0 0,21 0 15,0-21-15,0 21 0,43-21 16,-22 0-16,-21 0 0,22 0 15,-1 0-15,-21 0 0,22-21 0,-1 0 16,0 21-16,1-21 0</inkml:trace>
  <inkml:trace contextRef="#ctx0" brushRef="#br1" timeOffset="31535.12">3789 2942 0,'0'0'15,"0"-21"-15,0 0 0,0 0 0,0 0 16,-21-1-16,-1 22 15,1 0-15,0-21 0,0 21 16,0 0-16,0 0 0,-1 0 0,1 0 16,0 21-16,0 1 0,0-1 15,0 0-15,-43 21 0,43-21 16,21 22-16,-21-22 16,0 21-16,-1 43 15,22-43-15,0-21 0,0 22 16,0-22-16,0 0 0,22 21 15,-1-20-15,42-1 16,-42-21-16,22 0 0,-1 0 16,0-21-16,22-22 15,-43 22-15,21 0 0,1-43 16,-22 43-16,21-42 16,-21 20-16,1 1 0,-1 21 15,-21-21-15,0 20 0,0-20 16,21 0-16,-21 21 0,0-1 15,0 44 17,0-1-32,-21 0 0,21 21 15,-21-21-15,21 1 0,0 20 16,0-21-16,0 21 0,0-20 16,0 20-16,0-21 0,0 21 15,0-20-15,0-1 0,21 21 16,0-21-16,0-21 0,0 21 15,0-21-15,64 0 16,-64 0-16,22 0 0,-22-21 16,21 0-16,-21 0 0,43-21 15,-43-1-15,0 22 0,21-42 16,-20 20-16,-1 1 16,0-43-16,0 43 0,-21 0 0,21-1 15,-21 1-15,21 0 0,-21-1 16,0 22-16,0 0 15,0 0-15,0 42 32,0 0-32,0 0 0,-21 0 15,21 22-15,-21-1 0,21-21 0,-21 22 16,21-1-16,0 0 0,0-21 16,0 22-16,-21 20 15,21-20-15,-21-1 0,21 21 16,0-41-16,0 41 15,105-21 1,-83-20-16,62-22 16,-41 0-16,84-22 15,-64 1-15,-21 0 16,1 0-16,-1 0 0,64-64 16,-85 64-16,0 0 15,-21-22-15,0 22 0,0-63 16,0 62-1,-21 22-15,0 0 16,0 0-16,0 0 0,-1 0 16,1 22-16,21-1 15,-42 42-15,42-42 16,0 1-16,0 20 0,0-21 16,0 43-1,0-43-15,21 0 0,0 0 16,0 0-16,22-21 15,-1 0-15,64 21 16,-85-21-16,21 0 0,1 0 16,-1-21-16,0 21 0,-20-21 0,20 21 15,0-21-15,43-21 16</inkml:trace>
  <inkml:trace contextRef="#ctx0" brushRef="#br1" timeOffset="32092.71">5884 2942 0,'0'0'15,"0"-21"-15,0 0 16,0 0-16,0 0 0,-21 21 0,0-22 16,0 22-16,0 0 15,-1 0-15,1 0 0,0 0 0,0 0 16,0 0-16,0 22 0,-22-1 16,22 0-16,0 0 0,0 0 15,-22 0-15,22 22 0,-21-1 16,42 0-16,-21 22 15,21-43-15,0 0 0,0 22 0,0-1 16,0-21-16,0 0 16,21 0-16,0-21 0,0 0 15,22 0-15,-22 0 16,0 0-16,0-21 0,21 0 0,-20 0 16,-1 0-16,21 0 0,-21-22 0,22 22 15,-22-21-15,0-1 0,21-41 16,-21 41-16,1-20 0,-1-22 15,-21 22 1,0 20-16,0-41 0,0 63 0,0-22 16,0 22-16,0 0 15,0 0-15,0 42 16,0 0 0,0 21-16,0-20 0,-21 20 15,21 0-15,-22 1 0,1-1 16,21 0-16,0 1 0,-21 41 15,0-41-15,0 41 16,21-41-16,0-22 0,0 42 16,0-20-16,0-1 15,0-21-15,42 0 16,-21-21-16,22 0 0,41-21 16,-63 0-16,43 0 15,-22 0-15,-21-1 0,1 1 16,-1 0-16,0 0 0</inkml:trace>
  <inkml:trace contextRef="#ctx0" brushRef="#br1" timeOffset="32383.65">4149 2815 0,'-22'0'0,"44"0"0,-22 0 15,42 0 1,0 0-16,1 0 0,-1 0 0,0 0 16,22 0-16,-22 0 0,22 0 15,-1-21-15,-21 21 0,22 0 0,21 0 16,-64 0-16,21 0 15,-21 0-15,0 0 16,-21-21-16,0 0 16</inkml:trace>
  <inkml:trace contextRef="#ctx0" brushRef="#br1" timeOffset="33436.83">7705 2582 0,'0'0'0,"21"-21"0,-21 0 0,0 0 0,0 0 16,-21 0-16,-22 21 16,22 0-16,0 0 0,-43 0 15,22 0-15,21 21 16,-21 0-16,-1 0 0,22 0 0,-42 64 15,20-43-15,-41 85 16,62-63-16,-20 63 16,42-64-1,0 22-15,0-43 0,0 1 16,0 41-16,21-63 16,0 22-16,1-22 0,-1 0 15,21 0-15,43-21 16,-43 0-16,-21 0 0,22 0 15,-1-21-15,85-42 16,-85 41-16,1 1 0,20-21 16,-21 0-16,64-43 15,-63 43-15,-22 20 0,21-41 16,-21 42-16,-21-22 0,0 1 16,0 21-16,0 0 15,-21 21 1,0 0-16,0 0 0,0 21 15,-1-21-15,1 21 0,-21 43 16,21-43-16,0 0 16,-1 42-16,1-20 0,21-22 15,-21 42-15,21-20 16,0-22-16,21 21 16,0-42-16,1 21 0,-1-21 0,21 0 15,-21 0-15,64 0 16,-43 0-16,43-42 15,-43 21-15,1 0 0,20-22 16,-42 22-16,22-21 0,-1 0 16,-42-1-16,0-20 15,0 42-15,0-22 0,0 22 0,-21 0 16,0 0-16,-1 0 0,-41-1 16,21 22-16,20 0 0,-62 0 15,41 22-15,1-1 16,21-21-16,-21 42 0,-64 43 15,106-43 1,0-21-16,0 0 0,0 1 0,0-1 16,0 21-16,0-21 0,21 0 15,0-21-15,21 0 0,-20 0 16,105 0 0,-85-21-16,0 0 0,1 0 0</inkml:trace>
  <inkml:trace contextRef="#ctx0" brushRef="#br1" timeOffset="33712.48">8742 2561 0,'0'0'15,"0"-21"-15,0-21 16,0 21-16,-21 21 0,-1 0 16,1 21-16,0 0 15,21 0-15,-21 21 0,0-20 0,21 20 16,0 0-16,-21 1 15,-1 20-15,22-21 0,-21 1 0,21-1 16,0 0-16,-21 1 0,0-22 0,21 21 16,-21 1-16,21-22 0,0 21 15,0 22-15,0-43 16,0 0-16,21-21 16,0 0-16,-21-21 15,21 0-15,0-1 0,22 1 16,-22 0-16,0-21 0</inkml:trace>
  <inkml:trace contextRef="#ctx0" brushRef="#br1" timeOffset="33991.94">9144 2540 0,'0'0'0,"0"-21"0,0 0 0,0 0 16,-21 21-1,0 21-15,-1 0 16,-20 42-16,21-20 0,0-1 15,0 0-15,-1 1 0,-41 84 16,42-85-16,0 0 16,-22 22-16,22-22 0,0 22 15,21-43 1,-21 0-16,0 21 0,21-20 16,0-1-16,21-21 31,0 0-16,0-21-15,0-1 0,0 1 0,1 0 16,-1 0-16,0 21 0</inkml:trace>
  <inkml:trace contextRef="#ctx0" brushRef="#br1" timeOffset="34375.06">9059 3027 0,'21'21'31,"1"-21"-31,-1 0 0,0 0 16,0-21-16,21 21 0,-20-21 15,20 0-15,-21 21 16,-21-22-16,42 1 0,-42 0 16,0 0-1,0 0-15,-21 21 16,0 0-1,0 0-15,0 21 0,-22-21 16,22 21-16,0 0 0,-21 22 16,21-22-16,-1 0 0,1 21 15,21-21-15,-21 43 16,21-43-16,0 0 16,0 0-16,21 1 0,22-22 15,-22 0-15,0 0 0,0 0 16,21 0-16,-20 0 0,105-22 15,-106 1-15,21 0 16,-21 0-16,22 0 0,-22 0 16</inkml:trace>
  <inkml:trace contextRef="#ctx0" brushRef="#br1" timeOffset="34649.94">9779 2858 0,'0'-22'0,"0"44"0,0-65 15,0 22-15,-21 21 16,0 0-16,-1 0 15,1 0-15,0 0 16,0 21-16,0 0 0,0 1 0,-1-1 16,1 0-16,0 0 0,-21 21 15,42 1-15,0-22 0,-21 21 16,-1-21-16,22 22 0,0-1 16,0-21-16,0 0 15,0 1-15,22-22 16,-1 21-16,0-21 0,0 0 15,0 0-15,0 0 0,1 0 0,20-21 16,0-1-16,-21 1 16,1 0-16,20 0 0,-21 0 15,43-22-15</inkml:trace>
  <inkml:trace contextRef="#ctx0" brushRef="#br1" timeOffset="34952.4">10287 2371 0,'0'-21'0,"0"42"0,0-64 0,-21 43 16,0-21-16,-1 21 15,1 0-15,0 21 0,0 1 16,0-1-16,0 0 0,21 21 16,-22 1-16,1 20 0,0-21 0,0 22 15,0-22-15,0 1 0,21 20 0,-22-21 16,22 1-16,-21-1 0,0 22 15,21-22-15,0-21 16,0 21-16,0 1 0,0-22 16,0 0-16,0 0 0,21-21 15,0 0 1,1 0 0,-1-21-16,0 0 0,21 21 0,-21-21 0,1 0 15,20-1-15,-21 1 16</inkml:trace>
  <inkml:trace contextRef="#ctx0" brushRef="#br1" timeOffset="35197.26">10435 2794 0,'0'0'0,"-21"21"32,0-21-32,21 21 0,-43 22 15,43-22-15,-21 0 16,0 0-16,21 0 0,-21 1 0,0 20 15,21-21-15,-21 0 16,21 0-16,-22-21 0,22 22 16,0-1-16,0 0 0,0 0 15,22-21 1,-1 0-16,0 0 0,0 0 16,0 0-16,0 0 0,1-21 15,20 21-15,-21-21 0</inkml:trace>
  <inkml:trace contextRef="#ctx0" brushRef="#br1" timeOffset="35956.37">10731 2921 0,'0'-21'0,"0"42"0,-21-42 47,0 42-47,0 0 15,0 0-15,21 1 0,-21-1 16,-1 0-16,22 0 0,0 0 0,-21 22 15,21-22-15,0 0 16,-21 0-16,21 0 0,0 0 16,21-21-1,0 0-15,1-21 16,-22 0 0,21 0-16,-21 0 15,0 0-15,0-1 16,0 1-16,0 0 0,0 0 15,0 0-15,21-43 16,0 64-16,-21-21 0,21 0 16,0 21-16,1-21 0,-1 21 15,0 0-15,0 0 0,0 0 16,0 0-16,1 0 16,-22 21-16,21 0 0,-21 0 15,0 0-15,0 1 16,0-1-16,0 0 0,0 0 0,0 0 15,0 0-15,-21 1 0,21-1 16,-22 0 0,22 0-1,0-42 17,0 0-32,0 0 15,0-1 1,0 1-16,22 0 0,-1 0 15,-21 0-15,21 0 0,0-1 0,0 1 16,0 0-16,43-21 16,-43 21-16,0 21 0,0-22 0,1 22 15,-1 0-15,0 0 0,0 0 16,0 22-16,-21-1 16,21 0-16,-21 0 0,0 0 0,0 0 15,0 1-15,0-1 0,0 21 16,-21-21-16,21 0 0,-21 1 15,21-1-15,0 0 16,0 0-16,-21-21 16,21-21 15,0 0-15,21 0-1,0 21-15,0-22 0,1 1 0,-1 0 16</inkml:trace>
  <inkml:trace contextRef="#ctx0" brushRef="#br1" timeOffset="36350.98">11578 2879 0,'0'0'0,"0"-21"0,21-1 0,-42 22 32,0 0-17,0 0-15,0 22 0,-1-1 16,1-21-16,0 21 0,0 0 15,21 0-15,0 0 0,-21 1 16,21-1-16,0 0 16,0 0-16,21-21 15,0 21-15,0-21 0,0 0 16,1 0-16,-1 0 16,0 21-16,0-21 15,-21 22 1,0-1-1,-21-21-15,0 0 16,0 21-16,-1 0 16,1-21-1,0 0-15,21 21 16,-21-21-16,0 0 0,0 0 16,-1 0-1,22-21-15,-21 0 0,0 21 16,21-21-16,-21 21 0,21-21 0,-21-1 15</inkml:trace>
  <inkml:trace contextRef="#ctx0" brushRef="#br1" timeOffset="36612.42">10880 2371 0,'0'0'0,"-22"0"31,1 0-15,21 21-1,0 0 1,-21-21-1,0 21-15,0-21 16</inkml:trace>
  <inkml:trace contextRef="#ctx0" brushRef="#br1" timeOffset="36855.3">9885 2667 0,'0'0'16,"21"21"0,0-21-16,21 0 0,-20 0 15,20 0-15,0 0 16,1 0-16,-1 0 0,0 0 0,22 0 16,-22 0-16,-21 0 0,0 0 15,1 0-15,-22-21 0,21 21 16,-42 0-1</inkml:trace>
  <inkml:trace contextRef="#ctx0" brushRef="#br1" timeOffset="38252.94">614 4572 0,'0'0'0,"-21"0"16,-1 0-16,1 0 16,0 0-1,0 0-15,21-21 0,-21 0 16,21 0 0,0-1-16,0 1 15,0 0-15,21 21 0,0-21 16,0 21-16,0 0 0,22-21 15,-22 21-15,21 0 16,-21 21-16,1 0 16,20 21-16,-21-20 15,0 41-15,-21-21 16,0 1-16,0-1 0,0 22 16,-21 84-16,-21-85 15,21-20-15,-22 20 0,1-21 16,-22 1-16,22-22 0,-21 21 15,20-21-15,1 1 0,-43-1 16,64-21-16,0 0 0,0 0 16,0 0-16,-1-21 0,1-22 15,21 22-15,0-21 0,0 21 16,0-22-16,0 1 0,21 0 16,1 20-16,-1-20 0,-21 0 0,21 21 15,0-22-15,0 22 0,22 21 16,-22 0-16,0 0 15,0 0-15,0 0 0,0 42 16,22 1-16,-22-1 16,0 0-16,-21 1 0,21-22 0,-21 21 15,21 22-15,-21-43 16,22 21-16,-1-21 0,-21 1 0,42 20 16,-21-42-1,0 0 1,1 0-16,-1 0 15,0-21-15,0 0 16,-21-1-16,0 1 0,42-42 16</inkml:trace>
  <inkml:trace contextRef="#ctx0" brushRef="#br1" timeOffset="38559.5">1122 4911 0,'0'0'0,"0"21"0,0 0 16,21-21 0,0 0-1,0 0-15,0-21 16,1 0-16,-1 21 0,-21-21 16,0-1-16,0 1 0,0 0 15,0 0-15,-21 21 31,-1 0-31,1 0 0,21 21 16,-21-21 0,21 21-16,0 0 0,0 1 15,21-22 17,0 0-32</inkml:trace>
  <inkml:trace contextRef="#ctx0" brushRef="#br1" timeOffset="40484.83">2413 5038 0,'0'-43'31,"0"22"-31,21 0 0,-21 0 16,0 0-16,0 0 15,0-1-15,21 1 0,-21 0 16,0 0-16,0 0 0,0 0 16,0-1-16,0 1 0,0 0 15,0 0-15,-21 21 0,0-42 16,-21 42-16,20 0 0,-41 0 16,42 0-16,-22 21 0,22 0 15,-21-21-15,21 42 0,-43 22 16,43-43-16,0 21 0,0 22 15,0-22-15,-1 0 16,22 43-16,0-43 0,0 1 16,0-1-16,0-21 0,0 64 15,22-85-15,-1 21 16,0 0-16,0-21 16,43 0-16,-43 0 15,0-21-15,0 0 0,0 0 16,0 0-16,22-22 15,-22 22-15,0-21 0,0-1 0,0 22 16,1-21-16,20-43 16,-42 43-16,0 0 0,21 20 15,-21-20-15,0 21 0,21 0 16,-21 0-16,0 42 31,0 0-31,0 0 0,0 0 16,0 22-16,0-22 0,0 21 0,43 22 15,-22-22-15,-21 0 16,21-21-16,0 22 0,0-22 16,22 21-16,-22-21 0,0 1 15,21-1-15,-21-21 0,22 0 0,-1 0 16,0 0-16,1 0 16,-1 0-16,43 0 0,-43-21 0,0-1 15,1 1-15,-1 0 16,0 0-16,1 0 0,20-43 15,-42 22-15,1 21 0,-22-22 16,0 1-16,0 0 0,0-22 16,0 22-16,-22 21 0,1 0 15,0-1-15,0 1 0,0 0 0,0 21 16,-1 0-16,-20 0 0,21 0 16,0 0-16,0 0 0,-22 21 0,1 43 15,0-43-15,20 21 16,1 1-16,0-1 0,-21 85 15,42-106-15,0 64 16,0-64-16,0 0 16,0 21-16,21-20 15,0-1-15,0-21 0,0 0 0,1 0 16,41 0-16,-42 0 16,22-21-16,-22-1 0,21 1 0,-21 0 15,22 0-15,20-64 0,-42 43 16,43-64-16,-43 64 15,0-22-15,0-20 16,-21 20-16,21-21 16,-21 64-16,0-21 0,0-22 15,0 43-15,-21 42 47,21 1-47,-21-1 0,21 21 0,0-21 16,0 22-16,0-1 0,0 43 15,0-43-15,0 0 0,0 1 16,0 41-16,0-41 16,21 20-16,0-21 0,1-20 15,20 20-15,-21-21 0,64 0 16,-43-21-16,-21 0 16,64 0-16,-22 0 15,64-21 1,-84 0-16,-22 0 0,21 0 15,-21-1-15,22-20 0,-1-21 16,-21 41-16,0-20 0,1-21 16,-22 20-16,0 1 0,0 0 15,0 20-15,-22-20 16,1 42-16,0 0 0,-21 0 16,21 0-16,-64 0 15,64 42-15,-22-20 0,22-1 16,-21 21-16,-22 64 15,43-64-15,21-21 16,-21 22-16,21-1 0,0-21 16,0 64-16,21-64 15,22 0-15,-22-21 16,0 0-16,42 0 0,-41 0 16,41-21-1,-42 0-15,0 0 0,43-22 0,-43 1 16,43-64-1,-43 64-15,0-22 0,0 22 16,0-21-16,22-86 16,-22 107-16,0 0 0,-21-1 15,21 1-15,-21 21 0,0-64 16,0 106 15,-21 1-31,0 20 16,0 0-16,21 1 0,-22-1 0,1 0 15,0 64-15,21-64 16,0 22-16,0-22 0,0 22 0,0-22 16,0 0-16,0 1 0,0-1 15,0-21-15,21 22 0,0-22 0,1 0 16,-1 0-16,21-21 0,-21 0 16,22 0-16,-1 0 0,0 0 0,1 0 15,41-21-15,-20 0 16,-22 0-16,0-1 0,22-41 15,-43 42-15,21-22 0,-20 22 16</inkml:trace>
  <inkml:trace contextRef="#ctx0" brushRef="#br1" timeOffset="43601.59">5567 5080 0,'-21'0'15,"21"21"17,0-42-1,0 0-31,0 0 16,0 0-16,21-1 0,0 1 15,0-21-15,0 21 0,-21-22 16,21 1-16,1-21 15,-22 20-15,21 22 0,-21-21 0,0 21 16,0-1-16,0-20 16,0 21-16,-21 21 15,-1 0-15,1 0 0,0 0 16,0 21-16,21 0 0,-21 0 16,21 1-16,-21-1 0,21 0 0,0 0 15,0 0-15,0 0 0,0 22 16,0-22-16,21-21 15,0 0 1,0 0-16,0 0 0,0 0 0,1 0 16,41-21-16,-21 0 15,-20-1-15,-1 1 0,21 0 0,-21 0 16,43-21-16,-43 20 16,21 1-16,-42 0 15,21 0-15,-21 42 47,0 0-47,0 0 16,0 1-16,0-1 0,0 42 15,0-42-15,0 22 0,0 20 16,0-20-16,0 20 16,0-21-16,0-20 0,43 20 15,-43-21-15,21 0 16,0 0-16,0-21 0,22 0 0,-1 0 15,0 0-15,43-42 16,-64 42-16,21-21 16,22-43-16,-22 43 0,1-42 15,-1 20-15,-21 1 16,-21-21-16,21 41 16,-21-62-16,0 63 15,0-1-15,0 1 0,-21 21 16,0 0-16,-21 0 15,20 0-15,1 0 0,0 21 16,0 1-16,0 20 16,21-21-16,-21 21 0,21-20 15,0 20-15,0-21 0,0 85 16,0-64-16,21-21 0,-21 1 16,21-1-16,0 0 0,21 0 15,-20 0-15,20 0 0,-21-21 16,21 0-16,1 0 0,-1 0 0,64 0 15,-43 0-15,1 0 16,42-42-16,-64 21 0,22 0 16,-22 0-16,21-1 0,-20 1 15,84-85-15,-106 85 16,0-21-16,0 21 0,-21-22 16,0 22-16,0-42 0,0 42 15,0-1-15,-42-20 0,21 21 16,0 21-16,-1 0 15,1 0-15,0 0 0,-21 0 16,21 0-16,-1 21 0,1-21 16,0 21-16,-21 0 0,-22 85 15,43-85-15,-21 64 16,21-43-16,21-20 0,0 62 16,0-63-16,0 43 15,21-43-15,21-21 16,-21 0-16,64 0 15,-43 0-15,-21 0 0,22-21 16,-22 0-16,0 0 0,21-1 16,1-41-16,-22 21 0,21-22 15,-21 43 1,1 0-16,-22-43 0,0 43 16,0-21-16,0 21 15,0 42 16,0 0-15,0 0-16,0 21 0,0-20 0,-22 20 16,22 0-16,-21 1 0,0 62 15,21-41-15,-42 63 16,42-85-16,-21 22 0,-1-1 0,22 22 16,-21-22-16,0 1 0,0 21 15,21-22-15,-21 1 0,-22 63 16,43-64-16,-21-21 0,21 1 15,-21-1-15,21 0 0,0-20 0,0-1 16,0 0-16,21-21 16,0-21-1,-21 0-15,43-1 0,-22-20 0,0 21 16,0-21-16,22-22 0,-22 22 16,21-22-16,22-63 0,-43 64 15,42-85 1,-20 84-16,-22-21 0,42-63 0,-42 64 15,43-107 1,-43 128-16,0 20 0,-21 1 16,0 0-16,0 20 0,0-20 0,0 21 15,0 0-15,0 0 16,-21 42 0,0 0-16,21 0 15,0 0-15,0 0 0,0 22 16,-21-22-16,21 21 0,0 1 0,0 20 15,0-42-15,0 0 16,0 1-16,0-1 0,21 0 0,0-21 16,21 0-16,-20 0 15,20 0-15,-21 0 16,0 0-16,43-42 0,-22 20 16,-21 1-16,0-21 0,22 21 15,-1-106-15,-21 106 16,0-22-16,-21 22 0,22 0 15,-22-21-15,0 20 0,0 1 16,0 0-16,0 0 16,0 42 15,0 0-31,0 0 16,-22 1-16,22-1 0,0 21 0,0-21 15,0 22-15,0-22 0,0 42 16,0-42-16,0 22 0,0-22 15,22 0-15,-1 0 0,-21 0 0,42 1 16,-21-22-16,0 21 16,1-21-16,-1 0 0,0 0 15,42-21-15,-41-1 0,20 22 16,0-21-16,-21-21 0,22 21 16,-22 0-16,21-43 0,1 22 15,-43 21-15,21-22 0,-21 22 16,21-21-16,-21 21 0,0-1 15,0 1-15,0 0 0,0 0 16,-21 21-16,0 0 16,-1 0-16,1 21 15,0 0-15,21 0 0,-21 1 16,21-1-16,-21 0 0,21 42 16,0-41-16,0 62 15,0-41-15,0-1 16,0-21-16,21 0 15,0-21-15,0 0 0,0 0 16,1 0-16,20 0 0,43-21 16,-43 0-16,0 0 15,1 0-15,-1-22 16,64-41-16,-85 41 16,21 1-16,22-22 0,-43 22 15,0 0-15,-21 21 16,0-1-16,-21 22 15,0 0-15,0 22 16,-1-22-16,1 21 0,21 21 16,0-21-16,0 0 0,0 1 15,0-1-15,0 0 0,43 21 16,-43-21-16,21 1 0,0-1 16,-21 0-16,21 0 0,-21 0 15,0 0-15,0-42 47,0 0-47,-21 21 16,21-21-16,-21 0 0,0 0 15,-1 21 17,22 21-17,0 0-15,0 0 16,0 0-16,0 0 0,22 1 0,-1-1 15,0 0 1,0-21-16,0 21 0,0-21 16,22 0-16,-22 0 0,21 0 15,1 0-15,-22 0 0,21 0 16,-21-21-16,22 0 0,62-43 16,-62 43-16,-1-21 15,-21-1-15,22 22 0,-1-21 0,0-64 16,22 0-16,-43 64 15,0-22-15,-21 22 16,0-21-16,0-43 0,0 85 0,0-22 16,0 22-16,0 0 0,0-21 15,-21 42-15,0 21 16,0 0-16,-1 0 0,22 21 16,-42 43-16,21-43 0,21 1 15,0-1-15,0 22 16,-21-22-16,21 43 15,0-43-15,-21 0 0,21 43 16,0-43-16,0-21 0,0 43 16,0-43-16,42 43 15,-21-64-15,0 0 16,0 0-16,1 0 0,20 0 16,-21 0-16,0-22 0,0 1 15,1 0-15,-1 0 16,21-21-16,-21 20 0,0-20 15,1 21-15,-1 0 0</inkml:trace>
  <inkml:trace contextRef="#ctx0" brushRef="#br1" timeOffset="43903.93">9927 4424 0,'-21'0'16,"63"0"0,-21 0-16,1 0 0,20 0 0,0 0 15,1-21-15,41 21 16,-41 0-16,-1-21 0,0 21 0,1 0 16,-1 0-16,-21-22 0,43 22 15,-43 0-15,0 0 0,21-21 16,-63 21 46,21 21-62</inkml:trace>
  <inkml:trace contextRef="#ctx0" brushRef="#br1" timeOffset="48684.94">317 6731 0,'0'0'0,"-21"21"0,0-21 16,0 0-1,0 0 1,21-21 46,0 0-46,21 0-16,0 21 16,21-21-16,1 21 0,-1-22 15,0 22-15,1 0 0,-1 0 0,0 0 16,1 0-16,-22 0 0,21 0 15,-21 0-15,22 22 16,-43-1-16,0 0 0,0 0 16,0 0-16,-21 22 0,-22-1 15,1 0-15,-43 1 16,43-1-16,0-21 0,-1 0 16,22 0-16,0-21 0,-43 22 15,43-22 1,21-22 15,21 1-31,1 21 16,-1-21-16,0 21 0,0 0 0,0-21 15,22 21-15,-22 0 0,21 0 16,22 0-16,-43 0 16,42 0-16,-20 0 15,-22 21-15,0-21 0,0 21 16,0 0-16,0 22 0,-21-1 15,0-21-15,0 64 16,0-43-16,0-21 0,-21 22 16,0-1-16,0-21 0,-21 43 15,-1-43-15,22 0 0,-42 0 16,41-21-16,-41 0 16,21 0-16,-1 0 0,22-21 15,-21 21-15,21-21 0,-64-21 16,43 20-16,42 1 15,-22 0-15,1 21 0,21-21 16,0 0-16,0 0 16,21 21 15,1 0-31,-22-22 16,21 22-16,21 0 0</inkml:trace>
  <inkml:trace contextRef="#ctx0" brushRef="#br1" timeOffset="49068.11">1228 7091 0,'0'21'15,"0"-42"32,0 0-31,21 21 0,-21-21-16,-21 21 15,-1 0 1,1 0-16,0 0 0,0 0 15,0 0-15,0 0 0,-1 0 0,22 21 16,0 0-16,-21-21 16,21 21-16,0 0 15,21-21 1,1 0 0,-1-21-16,0 21 15,0-21-15</inkml:trace>
  <inkml:trace contextRef="#ctx0" brushRef="#br1" timeOffset="50501.1">2561 6668 0,'0'0'0,"0"-22"0,21 22 16,0-21-1,1 21-15,-1-21 16,-21 0-16,21 21 0,-21-21 0,0 0 15,0-1 1,-21 22 0,0 0-16,-1 0 15,-20 0-15,21 0 0,-21 22 0,-1-1 16,1 0-16,0 0 0,-107 85 16,107-85-1,0 21-15,-1 1 0,22-1 16,-21 0-16,0 43 15,42-43-15,0 22 0,0-22 16,0 1-16,21 20 16,0-42-16,0 0 0,0 1 15,22-1-15,-22 0 0,63-21 16,-41 0-16,-1 0 0,43 0 16,-22-21-16,-20 0 0,20-1 15,-21 1-15,1 0 0,41-21 16,-62-1-16,20-20 15,-42 42-15,0 0 16,-21-1-16,0 1 0,-64 21 16,43 0-16,-22 0 15,22 0-15,-22 0 0,22 0 0,-22 0 16,22 21-16,21-21 0,-21 22 16,-1-22-16,22 21 0,42-21 31,0 0-31,22 0 15,-22 0-15,21 0 16,-21-21-16,22-1 0,-1 22 0,0 0 16,1 0-16,-1-21 0,-21 21 15,22 0-15,-22 0 0,21 0 0,0 43 16,-42-1 0,0-21-16,0 21 0,0 1 0,0 63 15,0-64-15,0 21 16,-21 1-16,0-1 0,-42 128 15,41-128-15,1 1 0,0-1 16,0 1-16,0-1 0,-22 86 16,22-107-1,21 0-15,-21 1 0,21-22 16,0 0-16,0 0 0,0-42 31,21 0-15,0 0-16,-21-22 0,22 22 0,-1-21 15,0-1-15,0-20 0,0 21 16,0-22-16,1 1 0,20-64 16</inkml:trace>
  <inkml:trace contextRef="#ctx0" brushRef="#br1" timeOffset="51233.24">3006 7006 0,'0'21'16,"0"1"0,21-22-1,0 0 1,0 0-16,0 0 0,0-22 16,1 22-16,-1-21 0,0 0 15,0 0-15,-21 0 0,21 0 16,-21-1-16,0 1 15,0 0-15,0 0 0,0 0 16,-21 21-16,0 0 0,0 0 16,0 0-16,-1 0 15,1 21-15,0 0 0,0 0 16,0 0-16,21 22 0,-21 20 16,-1-20-16,22-1 0,-21 0 0,21 1 15,0-22-15,0 21 0,0 22 16,0-22-16,0-21 0,21 0 15,1-21-15,-1 21 0,42-21 16,-42 0-16,1 0 16,20 0-16,-21-21 0,21 0 15,-20 0-15,20-21 0,0 20 16,64-83-16,-64 62 16,-20 22-16,20-21 0,-21-1 15,0 1-15,43-21 0,-43 20 16,0 1-16,0 0 0,0 20 15,1-20-15,-1-21 16,0 41-16,-21-20 0,21 21 16,-21 0-16,0 0 0,0-1 15,0 44 1,-21-1-16,21 0 0,-21 0 16,0 21-16,21-20 0,-22 20 15,22 0-15,-21 1 0,0 41 16,0-41-16,21-1 0,-21 0 15,21 1-15,-21-1 0,21 0 16,0 43-16,0-64 0,0 0 16,0 43-16,21-43 15,0-21-15,0 21 0,0-21 16,0 0-16,1 0 0,-1-21 16,0 0-16,0 0 0,0-1 15,0 1-15,22-21 0,-22 21 16,-21 0-16,0-22 0,21 22 15,-21-64-15</inkml:trace>
  <inkml:trace contextRef="#ctx0" brushRef="#br1" timeOffset="51472.06">3577 6879 0,'-21'0'0,"42"0"0,-21 0 31,21 0-31,22 0 16,-22 0-16,21 0 0,-21 0 0,22-21 16,-22 0-16,21 21 0,-21 0 15,43-21-15,-43 21 0,0 0 16,0 0-16</inkml:trace>
  <inkml:trace contextRef="#ctx0" brushRef="#br1" timeOffset="52465.79">4847 6964 0,'0'0'0,"0"-21"0,0 0 16,-21-1-16,21 1 15,0 0-15,21 0 16,0 21-1,0 0 1,1 21-16,-22 0 16,21 0-16,-21 1 0,21 20 15,-21 0-15,0 1 0,0-1 16,0-21-16,0 21 0,0-20 16,0 41-16,0-21 15,0-20-15,0-1 0,0 0 16,0-42 15,0 0-31,0-1 0,0 1 0,0 0 16,0-21-16,21 21 0,-21-22 15,21 22-15,-21-21 0,43-22 16,-22 22-16,0 21 0,0 0 16,0-22-16,-21 22 0,21 0 0,1 21 15,-1 0-15,0 0 0,0 0 16,0 0-16,-21 21 15,21 0-15,-21 0 0,22 22 0,-1-1 16,-21 0-16,0 1 16,0-22-16,0 21 0,0 1 0,0-22 15,0 42-15,0-20 0,0-22 16,0 0-16,0 0 16,0-42 15,21 0-31,-21 0 0,21-1 0,-21-20 15,21 21-15,0-43 16,43-63 0,-43 106-16,0-21 0,0 0 0,1-1 15,20 22-15,43-42 16,-64 41-16,21 22 0,-21 0 16,0 0-16,1 22 0,20 20 15,-42 0-15,0-21 0,0 106 16,0-105-16,0 62 15,0-41-15,0-1 16,0-21-16,0 0 0,0 64 16,0-64-16,0-42 31,21 0-15,0 0-16,-21-1 0,21 1 15,22-42-15,-22 20 16,0 22-16,0-42 0</inkml:trace>
  <inkml:trace contextRef="#ctx0" brushRef="#br1" timeOffset="52882.55">6096 7027 0,'0'0'0,"0"22"16,21-22 0,0 0-16,0 0 15,1 0-15,-1 0 16,0 0-16,0 0 0,0 0 0,22-43 15,-22 43-15,0-21 0,0 0 16,-21 0-16,21 0 16,0-22-16,-21 22 0,0-21 15,0 21 1,-21 21-16,0 0 0,0 0 16,0 0-16,0 21 0,-1 0 15,1 0-15,0 0 0,0 22 16,0-22-16,-22 42 15,43-42-15,-21 64 16,21-43-16,0 1 16,0-22-16,21 0 0,22 21 15,-22-42-15,0 0 0,21 0 0,-20 0 16,20 0-16,0 0 0,1 0 16,-22 0-16,21-21 0,0 21 0,1-21 15,-1 0-15,85-43 16,-85 43-16,1 0 0,41-42 15,-41 41-15,-22-20 0,0 21 16,21-21-16,-20-1 0,-1 1 16</inkml:trace>
  <inkml:trace contextRef="#ctx0" brushRef="#br1" timeOffset="53108.5">7175 6689 0,'22'-64'16,"-65"170"-16,64-148 0,1-43 0,-22 64 0,-22 21 16,1 21-1,0 0-15,0 0 16,0 22-16,21-22 0,-21 21 0,-1 1 15,1-22-15,21 21 16,-21 0-16,0-20 0,0 20 0,21 0 0,-21-21 16,21 22-16,-22 20 15,22-42-15,0 22 16,0-22-16,22-21 16,-1 0-16,0 0 0,0 0 0,0 0 15,22-21-15,-1-22 16,0 22-16,-21 0 0,22-21 15,-1 21-15,-21-22 16</inkml:trace>
  <inkml:trace contextRef="#ctx0" brushRef="#br1" timeOffset="53570.06">7472 6646 0,'21'-21'16,"-42"42"-16,42-63 0,0 21 0,-21 0 0,0 42 31,0 0-15,0 0-16,-21 22 0,21-22 15,-21 21-15,21 0 0,0-20 0,-21 20 16,21 0-16,-43 22 16,43-22-16,0-21 0,0 22 15,-21-22-15,21 0 0,-21 21 16,21-21-16,0 1 0,0-1 16,-21-21-16,21-21 31,0-1-31,0 1 15,21 0-15,-21-21 0,21 21 16,0-1-16,-21-20 0,21 21 0,1 0 16,20-22-16,-21 22 0,0 0 15,0-21-15,22 42 0,-22-21 16,42 21-16,-41 0 0,-1 0 16,21 21-16,-42 0 15,21 21-15,-21 1 0,0-22 16,0 21-16,0-21 0,0 0 15,0 1-15,0 41 16,-21-42-16,0-21 0,21 43 16,-21-22-16,0-21 0,21-21 31,0-1-15,0 1-16,0 0 0,-22 0 15,1 0-15</inkml:trace>
  <inkml:trace contextRef="#ctx0" brushRef="#br1" timeOffset="53783.94">6921 6858 0,'0'0'0,"-21"21"0,0-21 16,42 0-1,0 0-15,22 0 16,-22 0-16,21 0 0,-21 0 0,22 0 15,-1 0-15,0 0 0,-20-21 0,20 21 16,-21 0-16,21 0 16,-20-21-16,-1 21 0,21 0 15,-21 0-15,0-21 16,1 21-16</inkml:trace>
  <inkml:trace contextRef="#ctx0" brushRef="#br1" timeOffset="54244.95">8297 6795 0,'0'0'0,"0"-22"16,-21 22 0,0 0-16,0 0 15,0 22-15,-1-1 0,1-21 16,0 21-16,0 0 0,0 0 0,21 0 15,-64 85 1,64-85-16,0 22 16,0-22-16,0 21 15,0-21-15,21 1 0,1-22 16,-1 0-16,21 0 0,0 0 16,1 0-16,-22 0 0,64-43 15,-64 43-15,42-42 16,-42 21-16,1 0 0,-1-1 0,0-20 15,0 21-15,-21-21 16,0 20-16,0 1 0,0-21 16,-21 0-16,0 20 0,0 1 15,-43 21-15,43 0 16,-21 0-16,20 0 0,-20 0 0,21 0 16,-21 21-16,20 1 0,1-1 15,21 0-15,0 0 0,0 0 16,0 0-16,21 1 0,1-22 15,-1 0-15,42 0 16,-42 0-16,22 0 0</inkml:trace>
  <inkml:trace contextRef="#ctx0" brushRef="#br1" timeOffset="54860.92">9313 6689 0,'0'0'0,"0"-21"0,0-1 0,0 1 16,-21 0-16,0 21 16,0 0-16,0 0 0,-1 0 15,1 0-15,0 0 0,-21 42 16,21-20-16,-1-1 0,-62 63 16,63-41-1,-22-22-15,22 21 0,0-21 16,0 1-16,0 41 0,21-42 15,-22 0-15,22 22 0,0-22 16,22 0 0,-22 0-16,21-21 0,21 21 15,0-21-15,-20 0 0,41 0 16,-21-21-16,1 0 0,20 0 16,-20 0-16,-22 0 0,42-43 15,-20 43-15,-1-43 16,-21 22-16,0-21 0,0-43 15,-21 42-15,22 1 0,-22-1 16,21 1-16,-21-1 0,21 22 16,-21-43-16,0 64 0,0 0 15,0 0-15,0 42 16,0 0 0,-21 0-16,21 22 0,-21-1 0,-1 21 15,1 1-15,21-1 0,-21 1 16,0-22-16,21 85 0,0-84 15,0 20-15,0-21 0,0-20 16,0 20-16,21 0 0,0-21 16,0 1-16,1-1 0,41 21 15,-21-21-15,1-21 0,-1 0 16,22 0-16,-22 0 0,21 0 0,43-21 16,-63 0-16,20 21 0,22-42 15,-22 20-15,1-20 16,-43 21-16,21-43 15,-42 43-15,-21 0 16</inkml:trace>
  <inkml:trace contextRef="#ctx0" brushRef="#br1" timeOffset="56091.63">529 9208 0,'0'0'0,"0"-22"0,0 1 16,0 0-16,0 0 0,0-21 15,0 20-15,0 1 0,-21 0 16,21 42-1,-21-21-15,21 43 16,-21-22-16,21 21 0,0 0 16,0 1-16,-22-1 0,-41 106 15,42-105 1,-22 62-16,1-62 0,21-1 16,-21 22-16,20-43 15,1 0-15,0-21 0,0 0 16,21-21-1,0 0-15,0-22 0,0 22 16,0 0-16,21-21 0,0 20 16,0 1-16,-21 0 0,22 0 15,-1 0-15,21 21 0,0 0 16,-20 0-16,-1 0 16,21 0-16,-21 21 0,0 0 0,43-21 15,-43 0-15,0 21 16,22-21-16,-22 0 0,0 0 0,21 0 15,-21 0-15,22-21 0,-22 21 16,0-21-16,0 0 0,0 21 0,1-21 16,-1-1-16,-21 1 15,21-21-15,-21 21 0,0 0 0,0-1 16,0 1-16,0 0 16,0 0-16,-21 21 0,0 0 15,-1 0-15,22 21 16,0 0-16,-42 43 0,21-43 15,0 64-15,0-43 16,-1 0-16,22 22 16,-21-22-16,21 0 0,0 22 15,0-22-15,0 1 16,0-22-16,0 0 0,0 0 16,21-21-16,1 0 15,-22-21-15,21 0 16,-21 0-16,0-1 0</inkml:trace>
  <inkml:trace contextRef="#ctx0" brushRef="#br1" timeOffset="56303.84">1016 9462 0,'21'0'31,"0"0"16,0 0-32,1 0-15,-1 0 16,0 0-16,0 0 0,0-22 16,22 22-16,-22-21 0</inkml:trace>
  <inkml:trace contextRef="#ctx0" brushRef="#br1" timeOffset="56995.12">2307 8996 0,'0'0'0,"0"-21"16,0 0-16,0-1 16,0 1-1,-21 21 16,0 0-15,0 0 47</inkml:trace>
  <inkml:trace contextRef="#ctx0" brushRef="#br1" timeOffset="58004.48">2265 8954 0,'0'-22'32,"0"1"-1,-21 21-31,-1 0 16,1 0-16,0 0 0,0 0 15,0 0-15,0 0 0,21 21 16,-43 22-16,22-22 15,-21 21-15,21-21 0,-1 22 0,22-1 16,-63 85 0,63-85-16,-21 1 0,21 20 0,0-20 15,0-1-15,0 43 16,0-43-16,21-21 0,0 0 16,0 0-16,0 1 0,1-1 0,41-21 15,-21 0-15,-20 0 0,20-21 16,0-1-16,1 1 0,62-21 15,-62 21-15,-1-22 0,0 22 16,1-21-16,-1 21 0,22-64 16,-43 64-16,0-21 15,-21-22-15,0 43 0,0-43 16,-21 64 15,0 22-31,-1 20 16,22-21-16,-21 0 0,0 22 15,21-22-15,-21 21 0,21-21 0,0 22 16,0-1-16,0 0 16,0 1-16,0-22 0,0 0 15,21 0-15,0-21 0,22 0 16,-22 0-16,42-21 16,-20 0-16,-22 0 0,42-22 15,-42 22-15,22-42 16,-22 41-16,0-20 0,-21-21 15,0 41-15,0-20 0,0 21 16,-21-21-16,0 20 0,-22 22 16,-20-21-16,42 21 0,-22 0 15,1 0-15,0 21 0,21 1 16,-43-1-16,43 0 0,0 0 16,21 0-16,0 0 15,21 1-15,0-22 0,0 0 16,43 0-16,-22 0 15,22 0-15,20-22 16,-41 22-16,-1-21 0,0 0 0,1 0 16,-1 0-16,43-22 15,-64 22-15,21 0 0,0 0 16,-42 0-16,0 42 16,0 0-1,0 0-15,0 22 16,0-22-16,0 21 0,0-21 0,0 22 15,-21-1-15,21 0 0,0 22 0,-21-22 16,21 22-16,-21-1 0,0 64 16,0-63-16,-1-22 15,1 64-15,0-43 0,0-20 16,0-22-16,21 21 0,0-21 16,-21 43-16,21-85 31,21-1-31,0 1 15,0 0-15,-21 0 0,42-64 16,-20 43-16,-22 0 0,21-22 16,0 22-16</inkml:trace>
  <inkml:trace contextRef="#ctx0" brushRef="#br1" timeOffset="58317.05">3175 9292 0,'0'-21'0,"0"42"0,0-63 16,0 21-16,0 0 15,0-1-15,0 1 16,21 0-16,0 21 0,22-21 16,-22 21-16,0 0 0,21 0 0,-21 0 15,22 0-15,-22 0 0,21 0 16,1 21-16,-22-21 0,0 21 0,0 64 16,-21-64-16,0 0 15,0 0-15,-21 22 0,-21-22 16,-64 42-16,85-41 15,-22-1-15,1 0 0,21 0 16,0-21-16,-22 21 16,22-21-16,21-21 15,21 0 1,0 21-16,22-21 0,-22 0 0,21-1 16,1 1-16,-22 21 0,21-21 15,0 0-15</inkml:trace>
  <inkml:trace contextRef="#ctx0" brushRef="#br1" timeOffset="58917.06">3895 9123 0,'0'-21'0,"0"42"0,21-63 16,-21 20-16,-21 22 31,-1 22-31,1-1 0,21 0 16,0 0-16,-21 0 15,0 22-15,21-22 0,-21 21 0,21-21 16,0 64-16,0-64 15,0 0-15,0 0 0,0 1 16,0-1-16,21-21 16,0 0-16,0 0 0,0 0 15,1 0-15,20-21 0,-21 21 0,21-22 16,-20 1-16,-1 0 0,42-42 16,-42 41-16,1-20 0,-1 21 15,-21-21-15,0 20 0,21-41 16,-21 42-16,0 0 15,0 42 17,0 0-32,0 0 0,0 0 15,0 0-15,0 22 0,0-22 0,0 106 16,0-85-16,0 22 16,0-22-16,0 22 0,0-1 15,0 106-15,0-105 16,0-1-16,0 1 0,0-22 0,0 22 15,-42 42 1,42-64-16,-22 21 0,22 22 16,-21-43-16,0-20 0,0 41 15,0-63 1,0-21-16,21 0 0,-22 0 16,22-22-16,0 1 0,0 0 0,0-1 15,0-20-15,0-1 0,0 1 16,0-1-16,22-20 0,41-128 15,-42 148-15,0 1 0,1-1 16,-1 22-16,21 0 0,22-22 16,-22 22-16,-21 21 0,64-22 15,-43 1-15,0 21 16,43-21-16</inkml:trace>
  <inkml:trace contextRef="#ctx0" brushRef="#br1" timeOffset="59407.91">5546 9144 0,'0'0'0,"0"-21"0,0 0 15,21 0-15,-21-1 0,0 1 16,0-21-16,0 63 15,0 0 1,0 0-16,-21 22 0,21-1 16,0 0-16,0 22 0,0-1 15,0-20-15,0 41 0,0 43 16,0-42-16,0-21 0,0-1 16,0 1-16,0-1 0,0 1 0,0-22 15,0 0-15,-22 64 16,22-64-16,-21-20 0,21-44 31,0 1-15,0-21-16,0 21 0,0-22 15,0 1-15,0 0 0,0-1 0,0 1 16</inkml:trace>
  <inkml:trace contextRef="#ctx0" brushRef="#br1" timeOffset="59715.38">5397 9398 0,'-21'-42'16,"42"84"-16,-42-127 0,21 43 0,0 0 0,0-1 15,0 22-15,0 0 0,0-21 16,21 21-16,22-22 16,-22 22-16,21 0 0,-21 0 15,22 21-15,-1-21 0,106-1 16,-84 22-16,-22 0 0,43 43 16,-43-1-16,-21-21 0,0 22 15,1-1-15,-22-21 0,-22 64 16,1-43-16,-21-21 0,0 22 15,-1-22-15,-20 21 0,20-21 16,-62 22-16,62-22 0,22 0 0,-21-21 16,21 21-16,21-42 31,0 0-31,21 21 16,0-21-16,0-1 0,21 1 15,-20 21-15,20-21 0,0 0 0,1 0 16,41-22-16</inkml:trace>
  <inkml:trace contextRef="#ctx0" brushRef="#br1" timeOffset="60205.47">6456 9038 0,'21'-21'0,"-42"-42"31,0 63-31,-1 0 0,1 0 16,0 0-16,0 0 0,0 0 0,-22 0 15,22 21-15,-21 0 0,21 0 16,0 21-16,-22-20 0,1 41 16,21-21-16,0 1 15,21 20-15,-22-42 0,22 22 16,0-1-16,0-21 0,0 0 16,0 1-16,22-1 15,-1-21-15,21 0 16,-21 0-16,0 0 0,1-21 15,-1-1-15,0 22 0,0-21 0,21 0 16,-20 0-16,-1 0 16,0-22-16,0 22 0,0-42 15,0 20-15,-21 1 0,22-43 16,-22 43-16,0 21 0,0 0 16,0 42-1,0 0-15,0 21 16,0-20-16,0 20 15,0-21-15,0 21 0,0 1 0,0-22 16,0 21-16,0-21 0,0 22 0,0-22 16,0 0-16,0 0 0,0 0 15,0 1-15,0-1 0,21-21 16,0 0-16,0 0 0,0 0 0,0 0 16,22-21-16,-22 21 0,21-22 15,22-20-15,-43 21 0,21 0 16</inkml:trace>
  <inkml:trace contextRef="#ctx0" brushRef="#br1" timeOffset="60587.89">7175 8954 0,'0'0'0,"0"-22"0,0 1 15,0 0-15,0 0 16,-21 21-16,0 0 16,-21 0-16,21 0 0,-22 21 15,22 0-15,-21 0 0,-1 1 0,1 41 16,0-42-16,42 22 0,0-22 15,0 0-15,0 0 0,0 0 16,21 0-16,0-21 0,43 22 16,-22-22-16,-21 21 0,21-21 15,1 0-15,-1 21 0,43 0 16,-64-21-16,0 0 16,-21 21-16,0 0 0,0 1 15,0-1 1,-21-21-16,-21 21 0,-1 0 15,1-21-15,-43 21 0,43-21 16,0 0-16,-1 0 0,1 0 16,0 0-16,-1 0 15,1 0-15,21 0 0,21-21 16,0 0 0,21 0-16,0 21 0,0-21 0,22 21 15,-22-22-15,21 22 0,43-42 16,-43 21-16</inkml:trace>
  <inkml:trace contextRef="#ctx0" brushRef="#br1" timeOffset="60886.77">7768 8594 0,'0'0'0,"0"-21"0,-21 21 16,0 0-16,0 21 15,21 0-15,-22 0 0,1 21 16,21 1-16,0-1 0,-21 22 0,21-22 16,-21 21-16,0-20 15,21 20-15,-21-20 0,21 62 16,-22-62-16,22-22 0,-21 64 16,21-64-16,0 0 0,0 0 0,0 0 15,0 0-15,21-21 16,1 0-16,-1 0 15,21 0-15,-21-21 0,0 21 0,22-21 16,-22 0-16,21 0 0,-21 0 16,22-1-16,-22-20 0</inkml:trace>
  <inkml:trace contextRef="#ctx0" brushRef="#br1" timeOffset="61283.92">7980 9123 0,'-21'21'0,"42"-42"0,-64 63 15,43-21-15,0 1 16,22-22 0,-1 0-1,0 0-15,42-22 16,-20 1-16,-22 0 0,42 0 16,-41 0-16,20-22 15,-42 22-15,0 0 0,21-21 16,-21 21-16,-21-1 15,0 22-15,0 0 16,-1 0-16,1 22 0,-85 62 16,85-63-16,-21 22 15,21-22-15,0 21 0,-1-21 16,1 43-16,21-43 0,0 21 16,0 1-16,0-22 0,21 0 15,1-21-15,-1 0 16,21 21-16,-21-21 0,22 0 0,-22 0 15,21 0-15,0 0 0,-20-21 0,20 21 16,-21-21-16,21 0 16,-20 21-16,20-21 0,0-22 15,-21 1-15,1 21 0,-22 0 0,0-22 16,0 22-16</inkml:trace>
  <inkml:trace contextRef="#ctx0" brushRef="#br1" timeOffset="61535.42">7641 8742 0,'0'0'0,"-42"0"0,-22 21 15,64 0-15,21-21 16,1 0-16,20 0 0,0 0 16,1 0-16,-1 0 0,21 0 15,43-21-15,-42 21 16,-1-21-16,22 21 0,-43 0 15,22-21-15,-43 21 16,-21 21 15,0 0-15</inkml:trace>
  <inkml:trace contextRef="#ctx0" brushRef="#br1" timeOffset="62032.26">9313 8848 0,'0'-43'31,"-21"43"-31,0 0 16,21 22-16,-21-22 16,21 21-16,0 21 0,-21-21 0,21 22 0,-22-1 15,22-21-15,-21 21 0,21 1 16,-21-1-16,21 0 0,0-20 16,0 20-16,0-21 0,0 43 15,0-43-15,0 0 0,42 0 16,-20 0-16,-1-21 0,0 0 15,21 0-15,1 0 0,-22 0 0,63-21 16,-62 21-16,20-21 0,21-21 16,-41 20-16,20 1 15,-21 0-15,0-21 0,-21 21 16,21-64-16,-21 43 0,0-1 0,0-41 16,0 41-16,0 22 15,0-42-15,0 41 16,0 44 15,0-1-31,0 0 0,0 0 16,22 0-16,-22 0 15,0 1-15,21-1 0,0-21 16</inkml:trace>
  <inkml:trace contextRef="#ctx0" brushRef="#br1" timeOffset="62704.07">10118 8848 0,'0'-21'16,"0"-1"-1,0 44 1,0-1-16,0 0 16,-22 0-16,22 21 0,0-20 15,-21 62-15,21-63 0,0 22 16,-42 41-16,42-41 15,-21-22-15,0 0 0,21 0 16,-22 0-16,22 22 0,0-22 16,22-21-1,-1 0 1,0 0 0,-21-21-16,0 0 0,21-1 15,-21-20-15,0 21 16,0 0-16,21 0 0,0-85 15,1 63-15,-1 1 0,21-21 16,-21 41-16,43-41 16,-43 42-16,0 0 0,43-1 15,-43 22-15,0 0 0,0 0 16,0 0-16,0 0 16,1 22-16,-1-22 0,-21 21 15,0 0-15,0 0 0,0 0 16,-21 0-16,-1-21 0,1 22 0,0-1 15,-21-21-15,-22 21 0,43 0 16,-21-21-16,-1 0 0,22 0 16,-21 21-16,21-21 15,0 0-15,21 21 16,21-21-16,-21 22 16,42-22-16,-21 21 0,0-21 0,1 21 15,-1-21-15,21 21 0,-21 0 16,0-21-16,1 21 0,-1 1 15,-21-1-15,21 0 0,-21 0 16,0 0-16,0 0 16,0 1-1,21-22 32,0 0-47,0-22 0,-21 1 0,22 21 16</inkml:trace>
  <inkml:trace contextRef="#ctx0" brushRef="#br1" timeOffset="63255.6">10943 8848 0,'0'-21'0,"0"42"0,0-85 0,0 43 16,0 0-16,0 0 0,0 0 15,0 42 1,0 0-1,0 0-15,0 21 0,0-20 16,-21 20-16,0 0 0,21 1 0,-21-1 16,21-21-16,-22 21 0,1 1 0,0-1 15,0-21-15,-21 22 0,20-1 16,1-21-16,0 0 0,0 0 16,0 43-16,0-43 15,42-21 16,0-21-31,0 0 16,0 0-16,-21-1 0,21 1 16,1 0-16,-1 0 0,-21 0 15,21 21-15,-21-21 0,21-1 16,0 22 0,0 22-16,1-1 15,-1 0-15,0 0 0,-21 0 16,21 0-16,0-21 0,0 43 15,1-43-15,-1 21 16,0-21-16,0 0 0,0 0 16,0 0-16,1 0 0,-1 0 15,0 0-15,0 0 0,0 0 0,0 0 16,1-21-16,-1 0 16,-21-1-16,21 22 15,0-21-15,-21 0 16,0 0 15</inkml:trace>
  <inkml:trace contextRef="#ctx0" brushRef="#br1" timeOffset="70000.55">550 11218 0,'0'22'16,"-21"-22"-16,0 0 15,21 21-15,21-21 16,0 0 0,0 0-16,22 0 0,-1 0 15,0-21-15,1 21 0,84-43 16,-106 22-16,21 0 16,-21 21-16,22 0 0,-22-21 15,0 21-15,-21 21 16,-21 0-1,0-21-15,0 21 16,-1 0-16,-41-21 0,42 0 16</inkml:trace>
  <inkml:trace contextRef="#ctx0" brushRef="#br1" timeOffset="70515.25">635 11261 0,'-21'21'16,"-22"21"-1,43-21-15,0 1 16,-21-1-16,21 0 16,-21 0-16,0 0 0,21 0 0,0 43 15,-21-43-15,0 43 16,-1-43-16,22 0 16,0 0-16,0 0 15,0-42 16,0 0-15,0 0-16,22 0 0,-1 21 16,0-22-16,0 1 0,21 0 15,-20 21-15,20-21 0,-21 0 16,21 21-16,1-21 0,-1-1 16,0 22-16,1 0 0,20 0 15,-20 0-15,-1 0 0,-21 22 16,0-1-16,0 0 0,1 42 15,-22-41-15,0-1 0,0 21 16,-22-21-16,-20 22 0,21-22 0,-21 21 16,20 0-16,-20-20 0,-43 20 15,64-21-15,-21 0 0,-22 0 16,43-21-16,-21 0 16,21 0-16,0 0 0,-1 0 15,1 0-15,0-21 16,0 21-16,21-21 15,0 0-15,0 0 16,21 0-16,0 21 16,0-22-16,22 1 0,-22 0 0</inkml:trace>
  <inkml:trace contextRef="#ctx0" brushRef="#br1" timeOffset="70697.14">1397 11705 0,'0'0'0,"21"0"0,0 0 16,-21-21-16,21 21 47,-21-21-47,22 21 15,-1 0-15,-21-21 0</inkml:trace>
  <inkml:trace contextRef="#ctx0" brushRef="#br1" timeOffset="72866.98">2476 11578 0,'0'0'0,"22"0"0,-1-21 16,0 21-16,0-21 0,0 21 15,0-21-15,1 0 0,-1-1 0,0 1 16,64-63 0,-64 62-16,0 1 0,0-21 15,-21 21-15,0-22 16,-42 43-16,-22 0 15,22 22-15,-64-1 16,64 0-16,-22 21 0,22-21 16,0 1-16,20-1 0,-20 85 15,42-85-15,0 21 16,21 0-16,0 1 16,64-1-16,-43-21 0,85 43 15,-84-43-15,-22 0 16,0 0-16,21 0 0,-42 1 15,0 20-15,0-21 0,0 0 16,-42 0-16,21 1 16,-21-1-16,-22 0 0,22-21 15,-1 0-15,1 0 16,0 0-16,-64-21 16,85 21-16,-22-43 0,22 22 15,0 0-15,0 0 0,-21-43 16,42 22-16,0 21 0,-22 0 15,22 0-15,0-1 0,-21 22 0,21-21 16,0 42 0,0 1-1,0-1-15,21-21 0,1 21 0,-1 21 16,-21-21-16,21 1 0,0 20 16,0-21-16,0 0 0,64 64 15,-64-64 1,0 0-16,22 0 0,-22-21 0,21 0 15,43 0-15,-43 0 16,1 0-16,62-21 0,-41 0 16,21-42-16,-43 20 15,21 22-15,1-42 0,-22 20 16,-21 1-16,22-22 16,-22 22-16,-21 0 0,0-1 15,0 1-15,0 21 0,-21 0 16,0 21-16,-1 0 15,1 21-15,0-21 0,-21 42 16,42 1-16,0-22 0,0 0 16,0 21-16,0-21 0,0 22 15,0-22-15,0 21 0,0-21 0,0 1 16,21-1-16,0 0 0,0 0 16,22 0-16,-1-21 0,21 0 15,-20 0-15,-1 0 16,43-21-16,-43 0 0,0 0 15,85-43-15,-84 43 16,-22-21-16,0 21 16,43-85-1,-64 63-15,0 22 0,0 0 16,-22 42 0,22 0-1,0 1-15,0-1 0,-21 0 16,21 0-16,0 0 0,0 43 15,0-43-15,-21 64 16,0-64-16,21 0 16,0 0-16,0-42 31,21 0-15,0 0-16,-21-1 0,21 1 15,1 0-15,-22 0 0,21 0 16,21-43-16,-42 43 15,21 21-15,0 0 0,1 0 16,20 0-16,-21 21 16,-21 0-16,21-21 15,-21 22-15,0-1 0,21 0 16,1 0-16,-1 0 0,0 0 16,0-21-16,0 0 0,0 0 15,1 0-15,20 0 16,-21 0-16,0 0 0,0-42 15,1 42-15,20-42 16,-21 21-16,0-22 0,22 1 16,-22 0-16,85-64 15,-85 85-15,21-22 16,22 1-16,-22 21 0,64 21 16,-85 0-1,42 0-15,-63 21 0,22 0 16,-22 21-16,0 1 15,0-22-15,0 0 0,0 0 16,0 22-16,0-1 0,0-21 16,0 0-16,0-42 47,0 0-47,0 0 0,0 0 15,0-1-15,0 1 16,0 0-16,0 0 0,-22 0 0,1-43 15,0 64-15,0-21 16,0 0-16,0 21 0,-1 0 0,-41 0 16,42 0-16,-85 42 15,64-21-15,-1 22 16,1-22-16,21 21 0,-22 22 16,22-43-16,0 42 15,21-41-15,0 20 16,0 21-16,0-41 15,0-1-15,21 0 0,0 0 16,1-21-16,41 0 0,-42 0 16,85 0-1,-64-21-15,1 0 0,-1 21 16,0-21-16,-20-1 0,41-20 16,-21 21-16,-20-21 0,-1 20 0,0-20 0,0 0 15,43-85 1,-64 63-16,21 1 0,0-43 15,-21 42-15,0 22 0,0 0 16,0 21-16,0-22 0,0 1 16,0 21-16,0 42 31,0 0-31,0 0 0,-21 22 16,21-1-16,-21 0 0,21 22 0,0-1 15,0-20-15,-22 20 0,1 1 16,21-22-16,-21 0 0,21 22 15,0-43-15,0 64 0,0-64 0,0 0 16,0 0-16,0 0 0,21-21 16,0 21-16,22-21 15,-22 0-15,21 0 0,1 0 16,-22 0-16,0-21 0,0 21 16,0 0-16,0-21 0,22 0 15,-43 0-15,21 0 16,-21-1-1,21 22-15,-21-21 0</inkml:trace>
  <inkml:trace contextRef="#ctx0" brushRef="#br1" timeOffset="73048.45">5757 11769 0,'0'0'0,"-21"0"47,0 0-47</inkml:trace>
  <inkml:trace contextRef="#ctx0" brushRef="#br0" timeOffset="83263.42">12552 2667 0,'0'-21'32,"0"0"-1,0 0-15,0-1-1,0 1-15,0 0 16,0 0-16,0 0 15,0 0-15,0-1 0,0 1 16,0 0-16,0 0 0,0 0 16,0 0-1,-21 21 17,21 21-17,0 0-15,0 0 16,-22 21-16,22 22 15,0-22-15,0-21 0,0 64 16,-21-43-16,21 1 16,-21-1-16,21 0 0,0 1 0,-21 20 15,21-20-15,-21-22 0,21 21 16,0-21-16,0 0 0,0 22 16,0-22-16,0-42 62,0 0-62,21-1 16,0 1-16,-21 0 15</inkml:trace>
  <inkml:trace contextRef="#ctx0" brushRef="#br0" timeOffset="83640.25">12848 2900 0,'0'0'0,"0"21"0,0 0 15,21-21 32,0 0-47,-21-21 16,22 0-16,-22 0 15,0 0-15,-22 21 47,1 0-31,21 21-1,21-21 17,1 0-17</inkml:trace>
  <inkml:trace contextRef="#ctx0" brushRef="#br0" timeOffset="85278.3">13504 3112 0,'21'0'62,"-21"21"-62,0 0 16,22-21-1,-22 21 1,21-21-16,0 0 31,-21-21-31,0 0 16,0 0-16,21-1 0,-21 1 16,21 0-16,-21-21 0,0 21 15,21-64-15,-21 43 0,22-1 16,-1 1-16,-21 0 0,42-64 15,-21 85-15,-21-1 16,21 22-16,1 0 16,-1 0-1,-21 22-15,21-1 0,-21 0 16,0 0-16,0 0 0,0 0 16,0 1-16,0-1 15,0-42 32,0-1-47,0 1 16,0 0-16,0 0 0,-21 0 15,21 0-15,-21 21 0,-1-22 16,22 1-16,-21 21 16,0 0-1,21 21-15,0 1 16,0-1-16,0 0 0,-21 21 15,21-21-15,-21 22 0,21-1 0,0-21 16,0 22-16,-21 20 0,21-42 16,0 22-16,0-22 0,0 21 15,0-21-15,0 22 16,0-1-16,0-21 0,21 0 0,0 0 16,0-21-16,0 0 15,0 0-15,22 0 0,-22 0 0,21 0 16,-21 0-16,64-42 15,-43 21-15,1 0 0,-1-22 0,43-20 16,-64 42-16,21-22 16,-21 22-16,1-21 0,-1 0 0,-21-1 15,0 22-15,0 0 0,0 0 16,-21 21-16,-22 0 16,22 0-16,0 0 0,-21 21 15,-1-21-15,1 63 16,21-41-1,21-1-15,0 0 16,21-21-16,0 0 16,0 0-16,0 0 0,22 0 15,-22 0-15,42-42 16,-41 42-16,20-22 0,-21 1 16,0 21-16,0-21 0,22 0 15,-22 0 1,0 21-16,-21-21 15,21 21-15,-21 21 32,0 0-32,0 0 0,0 0 15,0 0-15,0 1 0,0 41 16,-21-42-16,21 0 0,-21 22 16,21-1-16,0-21 15,0 0-15,0 1 16,0-1-16,21 0 0,0 0 15,0 0-15,1-21 0,-1 0 16,21 0-16,-21 0 0,0 0 16,1 0-16,41-42 0,-42 42 15,43-42-15,-43 20 16,0 1-16,0 0 0,0 0 0,1 0 16,20-43-1,-21 43-15,-21 0 0,0-43 16,0 43-16,0 0 0,0-21 15,0 21-15,-21 21 16,0 0 0,0 0-16,-1 21 15,1 0-15,0 0 0,21 0 0,-21 22 16,0-22-16,21 0 0,0 21 0,0-21 16,0 1-16,0 20 0,0-21 15,0 0-15,0 0 0,0 1 0,0-1 16,42 0-16,-21 0 15,22 0-15,-22-21 0,0 0 16,42 0-16,-20 0 0,-1 0 16,22 0-16,-22-21 15,0 0-15,64 0 0</inkml:trace>
  <inkml:trace contextRef="#ctx0" brushRef="#br0" timeOffset="86309.96">15896 2858 0,'0'0'16,"0"-22"-16,0 1 0,0 0 0,0-42 16,-21 63-16,0-22 15,0 22-15,-1 0 0,-20 0 16,21 0-16,-21 0 16,20 0-16,1 22 15,-21 20-15,0 0 0,20-21 16,-41 64-16,42-43 15,0-20-15,-1 20 0,22-21 16,-21 64-16,21-64 16,0 0-16,21 0 0,1-21 15,-1 21-15,21-21 0,-21 0 16,0 0-16,43 0 16,-43 0-16,43-21 0,-43 0 15,0 21-15,21-42 16,-21-1-16,1 22 0,-1 0 0,0-21 15,-21 21-15,21-85 16,-21 63-16,0 22 0,0 0 16,0 0-16,0 0 0,0 0 15,-21 21 1,21 21 0,0 0-16,0 0 0,-21 0 0,21 0 15,-21 22-15,21-22 0,0 0 16,0 43-16,0-43 0,0 0 15,0 0-15,0 0 0,0 0 16,21 22-16,-21-22 16,21-21-16,21 0 0,-21 0 15,22 0-15,-22 0 0,21 0 16,-21 0-16,22 0 0,-22-21 16,21 0-16,-21-1 0,85-41 15,-85 21-15,1-1 16,-1 22-16,0-42 0,21 20 0,-21-63 15,1 43-15,-1 21 0,-21-22 16,0 22-16,0-1 0,0-20 16,0 42-16,0 0 0,-21 21 31,21 21-31,-22 21 0,22-21 16,0 22-16,0-1 15,0 0-15,-21 1 0,21 20 0,0-21 16,0 43-16,0-43 0,0 1 15,0-22-15,0 21 0,21-21 16,1 64-16,-1-64 16,0 0-16,0-21 0,0 22 15,0-22-15,22 0 0,-1 0 16,-21 0-16,43 0 0,-43 0 16,0 0-16,21-22 15,-20 22-15,-1-21 0,21-21 16,-21 21-16,0-22 0,1 1 15,-22 0-15,21 21 0,-21-22 16,0 22-16,0 0 0,0-21 16,-21 42-1,-1 0-15,1 21 0,21 0 16,-21 0-16,0 0 0,21 0 0,0 22 16,-21-22-16,21 0 0,-21 0 15,21 22-15,0-22 0,0 0 0,0 21 16,21-21-16,0-21 15,0 0-15,0 0 16,22 0-16,-22 0 0,0 0 16,21 0-16,22 0 0,-43-21 15,21 0-15,1 0 0,-22 0 16,21 0-16,43-43 16,-64 43-16,0 0 0</inkml:trace>
  <inkml:trace contextRef="#ctx0" brushRef="#br0" timeOffset="86552.29">16256 2582 0,'21'0'31,"0"0"-31,0 0 0,1 0 16,20-21-16,-21 21 0,21 0 16,1-21-16,41 0 0,-41 21 15,-22 0-15,21 0 16,-21 0-16,43-21 0,-43 21 16</inkml:trace>
  <inkml:trace contextRef="#ctx0" brushRef="#br0" timeOffset="87235.3">18500 2392 0,'0'0'0,"21"-21"0,0 0 16,-21-1-16,0 1 16,0 42 15,0 1-15,0 20-16,0 0 0,0 1 0,0-1 15,-21 0-15,0 85 16,21-84-16,0 20 0,0 1 15,-22-22-15,1 0 0,21 22 0,-21 20 16,21-62-16,0 20 16,-21-21-16,21 21 0,-21 22 15,21-43-15,0-42 47,0 0-47,0 0 0,0-1 16,0 1-16,21 0 0,-21 0 0,21-21 15,-21-22-15,21 22 16</inkml:trace>
  <inkml:trace contextRef="#ctx0" brushRef="#br0" timeOffset="87651.55">18415 2604 0,'-21'-22'0,"0"22"16,21-21-16,0 0 0,-22 0 0,1 21 15,21-21-15,0 0 0,0-1 16,0 1-16,0 0 0,0 0 0,0 0 16,21 21-16,1-21 0,20-1 15,-21 1-15,21 21 0,1-21 0,41 21 16,-20 0-16,21 0 16,-22 0-16,-21 0 0,22 0 15,-22 21-15,-21 0 16,22 43-16,-43-43 15,0 64-15,-21-43 0,-1 0 16,-41 43-16,21-43 16,-64 1-16,63-1 0,1-21 15,-21 0-15,-1 1 16,22-22-16,-1 21 0,22-21 16,0 0-1,21-21 16,0-1-15,21 22 0,-21-21-16,21 21 0,1-21 0,-1 21 15,0 0-15</inkml:trace>
  <inkml:trace contextRef="#ctx0" brushRef="#br0" timeOffset="88449.51">19071 2879 0,'0'0'0,"-21"0"0,0 0 16,21-21-16,-21-1 16,21 1-16,0 0 15,0 0-15,0 0 16,0 0-16,0-1 0,21 22 0,0-21 15,0 0-15,0 21 0,0 0 16,1-21-16,-1 21 0,21 0 16,-21 0-16,170 63 15,-149-20 1,-21-22-16,0 0 0,1 21 0,-1-20 16,-21-1-16,0 21 0,0-21 0,0 0 15,0 1-15,0 20 0,0-21 16,-43 0-16,22 0 0,21 1 15,-21-22-15,0 0 0,21 21 16,-21-21-16,0 0 16,21-21-16,0-1 15,0 1 1,0 0-16,0 0 0,0-21 16,21 20-16,-21 1 0,21-21 15,-21 21-15,21 0 0,0-22 16,0 22-16,1 0 15,-1 0-15,0 21 0,0-21 16,0 21-16,0 0 16,1 0-1,-1 0 17,0 0-17,0 0-15,0 0 0</inkml:trace>
  <inkml:trace contextRef="#ctx0" brushRef="#br0" timeOffset="88877.16">20066 2646 0,'21'-42'16,"-42"42"15,0 0-31,0 21 16,21 0-16,-22 0 0,1 21 15,0-20-15,0-1 0,0 21 16,0 0-16,-1-20 0,1-1 0,21 42 16,0-42-16,0 1 0,0-1 15,0 0-15,0 0 0,21 0 16,1-21-16,-1 0 0,63 0 16,-41 0-1,-1 0-15,-21 0 0,22-21 0,41-21 16,-63 21-16,-21-1 15,22-20-15,-22 21 0,21-106 16,-21 85 0,0-1-16,-43-41 0,43 62 15,-42-20-15,21 21 16,0 21-16,-22 0 0,22 0 16,-63 42-1,62-21-15,1 22 0,0 20 16,21-42-16,0 43 15,0-43-15,0 0 0,0 22 16,21-22-16,0-21 16</inkml:trace>
  <inkml:trace contextRef="#ctx0" brushRef="#br0" timeOffset="89341.88">20426 2942 0,'0'0'0,"21"0"0,0-21 0,0 21 0,0-21 15,1 0-15,-1 0 0,0-1 16,0-20-16,0 21 0,0 0 16,-21 0-16,22-1 0,-22 1 15,21 0-15,-21 0 0,0 42 47,0 0-31,0 0-16,0 1 0,0-1 15,-21 0-15,-1 21 0,-20 43 16,42-43-16,-21 22 16,0-22-16,21 0 0,0 43 15,-21-43-15,21 1 0,-22 20 16,22-20-16,-21-1 0,21 64 16,0-64-16,0 0 0,0 43 15,0-21-15,0-22 0,0 0 16,0-21-16,0 22 0,0 84 15,0-106 1,0 21-16,-21 1 0,0-22 0,-21 21 16,20-42-1,1 0-15,0 0 0,0 0 16,21-21-16,-21 0 16,0 0-16,21-1 0,0-20 15,0 21-15,0-85 16,0 64-16,0-1 0,21 1 0</inkml:trace>
  <inkml:trace contextRef="#ctx0" brushRef="#br0" timeOffset="89583.9">20595 2392 0,'0'0'0,"0"-21"0,-21 21 0,21 21 79,0 0-79,0 0 0,21-21 15,-21 21-15,21 1 0,0-22 16,1 21-16</inkml:trace>
  <inkml:trace contextRef="#ctx0" brushRef="#br0" timeOffset="89929.26">21018 2773 0,'0'0'0,"22"0"15,-1 0-15,-21-21 16,21 0-16,0 21 0,-21-22 0,21 22 15,0-21-15,-21 0 0,43-42 16,-43 41 0,0 1-16,0 0 15,0 0-15,-21 21 32,-1 21-32,1 0 0,0 43 15,0-43-15,0 21 0,0 1 16,-1-1-16,1 43 15,21-43-15,0-21 0,0 21 16,0-20-16,0-1 0,21 0 16,1 0-16,-1-21 0,0 0 15,0 0-15,21 0 0,-20 0 0,-1 0 16,21 0-16,0 0 0,22-21 16</inkml:trace>
  <inkml:trace contextRef="#ctx0" brushRef="#br0" timeOffset="90483.9">21823 2646 0,'0'-21'16,"0"42"-16,0-63 0,0 20 0,0 1 15,-21 21-15,-1 0 16,1 0-16,0 0 16,21 21-16,-21 1 0,-21 41 15,20-42-15,1 43 16,21-22-16,-21-21 0,21 43 15,0-43-15,0 0 0,0 21 0,0-20 16,21-1-16,43 21 16,-43-42-16,21 21 0,22-21 15,-22 0-15,22 0 16,-22 0-16,-21 0 0,43-21 16,-43 0-16,0 0 0,21 0 15,-21-1-15,1-20 0,41-106 16,-42 106-1,0-43-15,-21 21 0,22 1 16,-1-85-16,-21 105 0,0 22 16,0-42-16,0 42 15,0-1 1,-21 44 0,-1-22-16,22 21 0,-21 21 15,21-21-15,-21 22 0,21-1 16,-21 21-16,21-20 0,-21 63 15,21-43-15,0-21 0,0 43 16,0-43-16,0 1 0,0-1 16,0-21-16,0 0 0,0 43 15,21-64-15,0 21 0,0 0 0,22-21 16,-22 0-16,21 0 16,-21 0-16,22 0 0,-22 0 15,42 0-15,-20 0 0,-1-21 16,0 0-16,1 0 0,-1 0 15,0-1-15,-21 1 0,22-21 0,-22 21 16</inkml:trace>
  <inkml:trace contextRef="#ctx0" brushRef="#br0" timeOffset="90755.92">22331 2540 0,'0'0'0,"0"-21"16,21 21-16,0 0 15,0 0-15,0-21 0,22 21 0,20 0 16,-20 0-16,-1-21 16,0 21-16,1 0 0,-22 0 0,42 0 15,-20 0-15,-22 0 0,0 0 16,0 0-16,0 0 0,-42 0 47,-21 0-47</inkml:trace>
  <inkml:trace contextRef="#ctx0" brushRef="#br0" timeOffset="92079.92">12467 4403 0,'0'-21'31,"0"-1"-31,0 1 16,0 0-16,0 0 15,0 0-15,0 0 0,21-1 16,-21 1-16,21 0 16,1 21-16,-22-21 0,21 21 0,0-21 15,0 21-15,21-21 16,-20 21-16,-1 0 0,0 42 16,-21-21-16,21 64 15,-21-43-15,0 0 16,0-20-16,0 20 0,0 0 0,-21 22 15,0-22-15,0 0 16,-1-20-16,1 20 0,0 0 16,-42 43-16,20-43 15,22-21-15,0 1 0,-21-1 0,20 0 16,-20 0 0,0-21-16,21 0 0,-1 0 15,22-21 1,0 0-16,0 0 0,0-1 0,0-20 15,0 21-15,0 0 0,0-22 16,0 22-16,0 0 0,22-42 16,-22 41-16,21 1 0,0 0 15,-21 0-15,21 0 0,0 0 0,0 21 16,1 0-16,-1 0 16,-21 21-16,21 0 15,0 0-15,-21 0 0,0 0 0,21 1 16,0 41-16,1-42 0,-22 22 15,0-22-15,21 21 0,-21-21 16,21 22-16,-21-22 0,21 0 16,0 0-16,0 0 15,1-21 1,-22-21 15,21 0-31,0 0 0,-21 0 16</inkml:trace>
  <inkml:trace contextRef="#ctx0" brushRef="#br0" timeOffset="92288.3">13039 4657 0,'0'0'15,"0"-21"16,21 21-31,0 0 47,-21-22-31</inkml:trace>
  <inkml:trace contextRef="#ctx0" brushRef="#br0" timeOffset="93794.66">13991 4466 0,'0'-21'47,"0"0"0,21 21 94,0 0-126,1 0 1,-22-21 0,21 0-16,-21-1 15,0 1-15,0 0 16,-21 21 15,-1 0-31,1 0 16,0 0-16,0 21 0,0 0 15,0 1-15,21-1 0,-43 42 16,22-42-16,21 22 0,0-1 16,0-21-16,0 22 0,0 84 15,0-106-15,0 21 16,0-21-16,21 22 0,0-22 0,22 21 16,-22-42-16,21 0 0,1 0 15,-22 0-15,21 0 0,43 0 16,-22-21-16,-20 0 0,41-43 15,-41 43-15,-1-21 16,43-22-16,-64 43 16,21-21-16,-21-43 0,-21 64 0,0-21 15,0 20-15,0-20 16,0 21-16,-21-21 0,0 42 16,0 0-16,0 0 0,-1 0 15,1 0-15,0 21 16,21 0-16,21-21 31,0 0-31,1 0 0,-1 0 0,0 0 16,0 0-16,21 0 0,-20 0 15,-1 0-15,0 0 0,21 0 16,-21 21-16,1 0 0,-1-21 0,0 21 16,-21 1-16,0-1 15,21 0-15,-21 0 0,0 0 16,0 22-16,0-22 0,0 0 15,0 21-15,0-21 0,0 1 16,0 41-16,0-42 0,0 0 16,21 22-16,0-22 15,1-21-15,-1 0 0,0 0 16,64 0-16,-43-21 16,43-22-1,-43 22-15,0 0 0,22-21 16,-22 21-16,0-22 0,22-41 15,-43 62-15,0-41 16,-21 42-16,0-22 16,0 22-16,-21 21 0,0 0 15,0 0-15,-43 0 16,43 21-16,0 1 0,-21 20 16,20-21-16,1 0 15,21 0-15,0 22 0,0-22 0,0 21 16,0 1-16,0-22 0,0 0 15,21 0-15,1 0 0,-1 0 16,42 1-16,-42-22 0,22 0 16,41 0-16,-41 0 15,20-22-15,-20 22 0,-1-21 16,0 0-16,1 21 0</inkml:trace>
  <inkml:trace contextRef="#ctx0" brushRef="#br0" timeOffset="94749.61">16319 4551 0,'0'0'0,"22"-42"0,-22 20 0,0-20 16,0 21-16,0 0 0,0-22 16,0 22-16,-22 21 0,1-21 15,0 21-15,-42 0 16,20 0-16,22 21 0,-85 43 16,85-22-16,-21 22 15,-1-43-15,22 21 16,21 22-16,-21-43 0,21 42 15,0-42-15,0 1 16,0-1-16,21 0 0,-21 0 0,21-21 16,22 0-16,-1 0 15,-21 0-15,0 0 0,1 0 0,20-21 16,21-21 0,-41 20-16,20-41 0,-21 42 15,0-85 1,-21 64-16,0-1 0,0-20 15,0 20-15,0 22 0,0 0 16,0 42 0,-21 22-1,21-22-15,-21 0 0,21 21 16,-21-21-16,21 22 0,0-22 0,0 21 16,0-21-16,0 22 0,0-1 15,0 0-15,0-20 0,42-1 16,-21 0-16,0 0 15,43-21-15,-43 0 0,0 0 16,43-21-16,-43 0 0,42 0 16,-20-1-1,-22 1-15,42-42 0,-41 20 16,-1 1-16,42-43 0,-63 43 16,21 0-16,1-22 0,-22 1 15,21 20-15,-21 1 0,0-43 16,0 43-16,0 0 15,0 21-15,0 42 32,0 0-32,0 21 0,0 1 0,-21-1 15,21 0-15,-22 1 0,22-1 16,0 0-16,-21 1 0,21-1 0,0 0 16,0 1-16,0-1 0,0-21 0,0 43 15,0-43 1,0 21-16,21-21 0,-21 0 15,22 1-15,-1-22 0,0 0 0,0 0 16,0 0-16,22 0 0,-1 0 16,21-22-16,-20 22 0,-1-21 15,0 0-15,-20 0 16,20 21-16,-21-21 0,21-43 0,-20 43 16,-1 0-16,0-43 15,0 43-15,-21-21 16,-21 42-16,0 0 15,0 21-15,21 0 0,-22 0 16,1 1-16,21-1 0,-21 0 16,21 0-16,0 0 0,-21 64 15,21-64-15,0 0 16,0 0-16,0 1 0,42-1 16,-21-21-16,1 0 0,-1 0 15,0 0-15,85-21 16,-64-1-16,0 22 0,22-42 15,-43 21-15,0 0 0,22-43 16,-22 43-16</inkml:trace>
  <inkml:trace contextRef="#ctx0" brushRef="#br0" timeOffset="94992.91">16849 4191 0,'0'0'0,"-22"0"0,44 0 31,-1 0-31,0 0 16,0-21-16,21 21 0,-20 0 15,20 0-15,0-21 0,1 21 16,-1 0-16,-21 0 0,21 0 0,22-21 15,-22 21-15,-21 0 16,1 0-16,-1 0 0</inkml:trace>
  <inkml:trace contextRef="#ctx0" brushRef="#br0" timeOffset="97511.68">18817 4720 0,'0'0'0,"0"-21"47,0 0-47,21 0 15,0 0-15,-21-1 0,22 1 16,-1-21-16,-21 21 0,21-22 16,0 22-16,-21-21 0,21 0 0,0-1 15,-21 1-15,22 0 0,20-43 16,-42 64-16,21-22 15,0 22-15,0 21 16,-21 21 0,0 1-16,0-1 0,0 0 0,0 0 15,0 0-15,0 0 0,0 1 16,0-1-16,0 0 0,22-21 31,-22-21-15,21 0-1,-21-1-15,0 1 16,0 0-16,0 0 0,0 0 16,0 0-16,-21 21 15,-1-22-15,1 22 16,0 22-16,0-1 16,21 0-16,-21 0 0,0 0 0,-1 22 15,22-1-15,-21 0 0,0 1 16,21-22-16,-21 21 0,21 0 0,0 1 15,0 20-15,0-20 0,0-22 16,21 0-16,0 0 0,0 0 16,43 22-16,-22-43 15,1 0-15,-1 0 0,0 0 16,1 0-16,-1 0 0,21 0 0,-20-22 16,84-41-16,-85 42 15,-21 0-15,22-22 0,-22 22 16,0-21-16,0-1 0,21-62 15,-20 41-15,-22 1 0,0-1 16,0 1-16,21-86 16,-21 128-16,0-21 0,0 21 15,0 0-15,-21 42 32,21 21-32,-22 0 0,22 1 15,0 63-15,-21-64 0,21 21 16,0 43-16,0-63 0,0-1 15,0 0-15,0 1 0,21-1 16,22 0-16,-43-21 0,21 1 16,21 20-16,-21-42 15,22 0-15,-1 0 0,-21 0 16,0 0-16,22 0 0,-22 0 16,0-21-16,0 0 15,0-1-15,43-41 16,-22 21-16,-21 20 0,43-62 15,-43 63-15,43-43 16,-22 43-16,-21 0 0,43 0 16,-22 21-16,-21 0 0,21 0 15,-42 21-15,22 0 16,-22 21-16,0-21 0,0 1 0,0-1 16,0 0-16,0 0 0,0 21 15,0-20-15,0-1 0,0 0 16,0-42 15,21 21-15,-21-21-16,0-1 0,0 1 15,21 0-15,-21 0 16,0-21-16,0 20 0,0 1 0,0-21 16,-21 0-16,0 20 15,-1 1-15,-41 21 16,42 0-16,0 0 0,-22 0 15,22 21-15,-85 43 16,64-22-16,21-21 0,-22 22 16,22-22-16,-63 85 15,62-85-15,22 0 0,0 43 16,0-43-16,0 21 16,22-21-16,-1 0 15,0-21-15,21 0 0,-21 0 0,1 0 16,20 0-16,0 0 0,-21 0 15,64 0-15,-64-21 0,22 21 16,20-42-16,-42 21 0,0 0 16,1-1-16,-1 1 0,0 0 15,0-85-15,0 64 16,-21 0-16,0 20 0,0-20 16,0-21-1,0 84 1,0 0-1,0 0-15,0 21 0,0-20 16,0-1-16,0 21 0,0-21 16,0 0-16,0 1 0,0 20 0,0-21 15,0 0-15,0 0 0,21 1 16,-21-1-16,43-21 16,-22 0-16,0 0 0,21 0 0,-20 0 15,20 0-15,-21 0 0,21 0 0,22 0 16,-22-21-16,-21-1 15,43-20-15,-22 21 16,43-64-16,-64 43 16,0 0-16,0-1 0,-21 22 15,0-21-15,22-22 0,-22 43 16,0 0-16,-22 42 16,22 0-1,-21 0-15,0 1 0,21 20 16,0-21-16,0 85 15,0-85-15,0 0 0,0 0 16,0 1-16,0-1 0,0 0 0,0 0 16,0 0-16,0 0 15,21 1-15,0-22 0,-21 21 32,0-42-1,-21-1-31,0 1 15,21 0-15,0 0 16,-21 0-16,0 0 16,0 21 15,21 21-31,-22 0 0,22 0 16,0 0-16,0 0 15,0 1-15,0-1 16,22 0-1,-1-21-15,0 0 0,0 0 16,0 0-16,0 0 0,1 0 16,-1 0-16,21 0 0,-21 0 0,0-21 15,22 21-15,-1-21 0,64-22 16,-43 22-16,1 0 0,-22 0 16,22 0-16,-22-22 0,43-20 15,-64 20-15,21 1 0,1-43 16,-22 43-16,-21-21 15,0 41-15,-43 22 16,22 0 0,0 22-16,0-22 0,0 42 15,0-21-15,-22 43 0,43-43 16,-21 21-16,21-21 0,0 22 16,0-22-16,0 0 0,0 21 0,21-21 15,0 1-15,1-1 0,-1 0 16,-21 0-16,21-21 15,0 21-15,0 0 0,-21 1 16,-21-22 15,21 21-15,-21-21-16,0 0 16,0 0-1,-1 0 16,1 0-15,0 0 0,0-21-16,0 21 0</inkml:trace>
  <inkml:trace contextRef="#ctx0" brushRef="#br0" timeOffset="99643.59">12340 6329 0,'0'-21'16,"0"0"31,0-1 0,0 1-32,21 21-15,0 0 16,1 0-16,83-21 16,-83 0-1,-1 21-15,0 0 0,21 0 0,-21 0 16,1 0-16,-1 0 0,0 0 0,0 21 15,-21 0 1,0 0-16,0 1 0,-21 20 0,0-21 16,0 21-16,-1-20 0,-20 20 15,21 0-15,-21-21 0,-1 22 16,-41 20-16,62-42 16,1 1-16,0-22 0,0 21 15,21-42 1,0-1-1,0 1-15,21 0 16,-21 0-16,21 21 0,0-21 16,1 21-16,-1-21 0,21 21 15,-21 0-15,43 0 16,-43 0-16,0 0 0,21 21 16,-20 0-16,41 42 15,-63-41-15,0-1 16,0 42-16,0-42 0,-21 1 15,-21 20-15,20-21 16,-41 21-16,42-20 0,0-22 16,-43 21-16,22-21 0,21 0 15,-22 0-15,22 0 16,0 0-16,-21 0 0,20 0 16,1 0-16,0 0 15,21-21-15,0-1 16,0 1-1,0 0 1,21 21 0,-21-21-16,21 21 0,1-21 0,-1 0 15</inkml:trace>
  <inkml:trace contextRef="#ctx0" brushRef="#br0" timeOffset="99820.54">12933 6604 0,'21'0'16,"-42"0"-16,63 0 0,-21 0 16,-21-21-1,21 21 17,-21-21-32,22 21 15,-1 0-15,-21-21 0</inkml:trace>
  <inkml:trace contextRef="#ctx0" brushRef="#br0" timeOffset="100848.94">14774 6160 0,'0'0'0,"0"-22"0,0 1 32,-21 21-17,0 0-15,0 0 16,0 0-16,-1 21 0,1-21 15,0 22-15,0 20 0,-21 21 16,-1-20-16,22-1 0,-21 85 16,21-85-16,-1 22 0,22-1 15,0-20-15,0 20 0,0 22 16,0-43-16,0-21 0,0 1 16,22-1-16,20 0 0,-21 0 15,0-21-15,22 0 0,-1 0 0,21 0 16,-20-21-16,-1 21 0,22-21 15,-22 0-15,0-22 0,1 22 16,62-42-16,-83 41 0,20-20 16,0-21-16,-42 20 15,0-20-15,-42 42 0,21-1 16,-64-20-16,64 42 0,-21 0 16,-22-21-1,22 21-15,21 0 0,-1 0 16,44 0 15,-1 0-31,0 0 16,0 0-16,0 21 0,0 0 15,1 22-15,-1-22 0,0 21 0,21 22 16,-21-22-16,-21 0 0,0 22 16,0-22-16,0 43 15,0-43-15,0 0 0,-21 43 16,0-43-16,0 1 0,0-1 15,0 22-15,-1-22 0,1 0 16,-21 22-16,42-22 0,0-21 16,0 0-16,-21 1 15,21-44 1,21 1 0,0-21-16,0 21 0,-21-22 15,21 22-15,1-21 0,-1-22 16,21 22-16,-21-21 0,43-43 15,-43 42-15</inkml:trace>
  <inkml:trace contextRef="#ctx0" brushRef="#br0" timeOffset="101429.65">15367 6583 0,'-21'0'31,"42"0"0,0 0-31,0-21 0,0 21 16,22-21-16,-22-1 0,21 1 0,-21 0 16,1-21-16,-1 21 0,21-1 15,-42-20-15,21 21 0,-21 0 0,0 0 16,0-22-16,-21 43 16,0 0-1,-21 0-15,20 21 0,1 1 16,0-1-16,-21 21 0,21 0 15,-1 1-15,1-1 0,-21 64 16,42-64-16,0 1 0,0-22 0,0 21 16,0 0-16,0-20 0,0-1 15,21 0-15,0 0 0,0-21 0,22 21 16,-1-21-16,-21 0 0,64-21 16,-64 21-16,64-42 15,-43 21-15,0-22 0,22-41 16,-22 41-16,1-20 0,20-43 15,-42 42-15,0 22 16,1-21-16,-1 20 0,0-20 0,-21 20 16,21-20-16,-21 21 15,0 20-15,0 1 0,0 42 32,0 1-32,-21 20 0,21-21 15,0 21-15,-21 1 0,21-1 16,-21 0-16,-1 22 0,22-1 0,-21 43 15,21-63-15,-21 41 16,21-41-16,0-1 0,0 0 16,0-21-16,0 1 0,0-1 15,21-21-15,0 0 16,1 0-16,-1 0 0,0-64 16</inkml:trace>
  <inkml:trace contextRef="#ctx0" brushRef="#br0" timeOffset="101625.97">15938 6371 0,'0'0'0,"-21"0"16,42 0 15,1 0-31,-1 0 0,0 0 0,0 0 16,21 0-16,-20 0 0,20 0 15,-21-21-15,21 21 0,-20 0 16,20 0-16,-21-21 0,21 21 0,1-21 16</inkml:trace>
  <inkml:trace contextRef="#ctx0" brushRef="#br0" timeOffset="102328.55">17335 6265 0,'0'0'16,"0"-21"-16,-21 0 16,0 21-1,0 0-15,0 21 16,0-21-16,21 21 0,0 1 16,0-1-16,-22 21 0,22-21 15,-21 22-15,21-22 0,0 63 16,0-62-16,0 20 0,0-21 15,-21 0-15,21 43 16,-21-64-16,21-21 31,0-1-31,21 1 16,0 0-16,-21 0 0,0-21 0,21 20 16,1-20-16,-22 0 0,21-1 15,0 22-15,-21-21 0,21 21 16,0 0-16,-21-1 0,0 1 0,21 0 15,1 21-15,-1 0 16,0 21-16,-21 0 16,21 22-16,-21-1 0,0 0 15,21-20-15,-21 20 0,0 0 16,21 22-16,-21-22 0,0-21 16,0 0-16,0 1 0,22-1 15,-1-21-15,0 0 16,0 0-16,0 0 15,-21-21-15,21 21 0,1-22 16,-1 1-16,0-21 0,0 21 0,-21 0 16,21-22-16,0 1 0,1 0 0,-1 20 15,-21-20-15,21 0 0,0-22 16,-21 43-16,21 0 16,0 21-16,-21 21 15,0 0 1,0 22-16,0-22 0,0 21 0,0 0 15,0-20-15,0 20 0,0 64 16,0-85 0,0 21-16,0 1 0,22-22 15,-22 0-15,21-21 16,0 0-16,0 0 16,0 0-16,0-21 0,-21 0 15,22 21-15,-1-22 0,0 1 16</inkml:trace>
  <inkml:trace contextRef="#ctx0" brushRef="#br0" timeOffset="102696.45">18182 6329 0,'0'0'0,"-21"0"16,21 21-16,0 0 0,21-21 31,0 0-16,0 0-15,1 0 0,-1 0 0,0-21 16,0 21-16,0-21 0,0 21 16,1-21-16,-1 0 0,-21-1 15,0 1-15,0 0 16,0 0-16,-21 21 16,-1 0-16,1 0 0,0 0 15,0 0-15,0 21 0,0 0 16,-1 22-16,1-22 0,0 21 15,0 0-15,21 1 0,0 20 16,0-42-16,0 43 16,0-43-16,0 0 0,42 22 15,-21-22-15,1-21 0,41 0 16,-42 0-16,22 0 0,-1 0 16,0 0-16,-21 0 0,106-64 15,-84 43-15</inkml:trace>
  <inkml:trace contextRef="#ctx0" brushRef="#br0" timeOffset="102959.39">19008 6054 0,'0'0'0,"0"-43"0,0 22 0,0-21 0,0 21 16,0 0-16,-22 42 31,22 0-31,0 0 0,-21 43 16,21-22-16,-21 0 15,21-21-15,0 22 0,0-1 0,0 0 16,0 1-16,0-1 0,-21 0 0,21 1 16,0-1-16,0-21 0,0 43 15,0-43-15,0 42 16,21-63 0,0 0-16,0 0 15,1 0-15,-1-21 0,0 0 0,0 0 16</inkml:trace>
  <inkml:trace contextRef="#ctx0" brushRef="#br0" timeOffset="103427.4">19389 6033 0,'0'-43'0,"0"86"0,0-107 0,0 43 16,0 0-16,-22 42 31,22 0-31,-21 21 0,21-20 16,0 20-16,0-21 0,0 21 0,0 1 15,0-1-15,0-21 16,0 22-16,-21-1 0,21 0 0,0 1 16,0-1-16,0-21 0,0 21 0,0-20 15,0-1-15,-21 0 0,21 21 16,0-63 31,21 0-47,0 0 0,-21-22 0,21 22 15,1 0-15,-1-21 0,0-1 16,0 1-16,0 21 0,0-21 16,22-1-16,20 1 0,-42 21 15,22 0-15,-22-1 0,21 22 16,-21 0-16,22 0 0,-22 22 16,-21-1-16,0 42 0,0-42 15,0 43 1,0-22-16,0 1 0,-42 20 15,42-42-15,-22 0 0,1 22 16,21-22-16,-21 0 16,21 0-16,21-42 31,0 0-31,1 0 16,-1 0-16</inkml:trace>
  <inkml:trace contextRef="#ctx0" brushRef="#br0" timeOffset="103831.86">20341 6202 0,'0'0'0,"0"-21"15,0 0-15,-21 21 16,0 0 0,0 0-16,-1 0 15,1 21-15,21 0 0,-21 0 0,21 0 16,0 22-16,0-1 15,-21 0-15,21-21 0,0 1 16,0 20-16,0-21 0,0 21 16,0-20-16,21-22 0,21 21 15,-20-21-15,-1 0 16,0 0-16,0 0 0,0-21 0,43-1 16,-43-20-16,0 21 0,0 0 15,0 0-15,43-85 16,-64 63-16,0 22 0,0-21 15,0 21-15,0-22 0,0 22 16,-21-21-16,0 42 0,-22 0 16,22-21-16,0 21 0,-21 0 0,20 0 15,1 0-15,0 21 16,0 0-16,-21 0 0,42 0 16,0 1-16,0-1 0,0 0 0,0 0 15,0 0-15,21-21 16,-21 21-16</inkml:trace>
  <inkml:trace contextRef="#ctx0" brushRef="#br0" timeOffset="104429.18">21484 6138 0,'-106'-84'15,"85"84"-15,0-21 16,0 21-16,0 0 0,-1 0 16,1 0-16,0 0 0,0 21 15,0 21-15,0-21 0,-1 0 16,1 22-16,0-22 16,0 21-16,0 43 0,0-43 15,21 22-15,0-43 16,0 42-1,21-41-15,-21-1 0,42-21 16,0 0-16,-20 0 0,-1 0 16,0 0-16,21-21 0,-21-1 0,43-20 15,-43 0-15,21 21 0,-20-22 16,-1 1-16,0 0 0,42-64 16,-41 42-16,41-126 15,-42 105-15,22 22 16,-22-1-16,-21 1 0,21 20 0,0-41 15,-21 62-15,0 1 16,0 42 0,0 1-16,-21-1 0,0 21 15,0 0-15,-1 22 0,1-1 16,0 1-16,0-1 0,0 1 0,21-1 16,0 1-16,0 63 0,0-85 15,0 22-15,0-22 16,0 0-16,0 1 0,42 63 15,-21-85-15,0 0 16,22-21-16,-22 21 0,21-21 16,1 0-16,41-42 15,-41 21-15,-22-1 0,21 1 16,-21-21-16,22 21 0,-1-43 16,-21 43-16</inkml:trace>
  <inkml:trace contextRef="#ctx0" brushRef="#br0" timeOffset="104727.97">19135 6075 0,'-22'0'0,"44"0"0,-65 0 0,64 0 31,1 0-31,-1 0 0,21 0 16,-21 0-16,22 0 0,-1 0 0,43 0 16,-43 0-16,0 0 15,1 0-15,-1 0 0,0-21 0,1 21 16,-22 0-16,0 0 0</inkml:trace>
  <inkml:trace contextRef="#ctx0" brushRef="#br0" timeOffset="105835.89">12573 8446 0,'0'0'0,"21"-22"16,-21 1-16,0 0 16,0 0-1,0 42 1,0 0-1,-21 0-15,21 1 16,0-1-16,-21 0 0,21 21 0,0 22 16,-21-22-16,-1 22 0,1-22 15,21 0-15,-21 1 0,0 20 0,0-21 16,0 1-16,-1-22 0,-20 42 16,21-41-16,0-1 15,21-42 16,0-1-31,21 1 0,-21 0 0,21-21 16,0 21-16,0-1 0,1 1 16,-1 0-16,0 0 0,21 0 0,-21 21 15,43 0-15,-43 0 16,43 0-16,-43 0 0,21 0 16,-21 0-16,0 0 0,1 0 15,-1 0-15,42 0 16,-42 0-16,1-21 0,-22-1 15,21 22-15,0-63 16,-21 42-16,0 0 0,0-22 16,0 22-16,0-42 15,0 41-15,0 1 0,0 0 0,0 0 16,0 0-16,0 0 0,0 42 16,0 0-1,-21 0-15,21 0 0,-21 22 0,21 20 16,-22-21-16,22 22 0,-21-22 15,0 1-15,0-1 0,0 43 16,0-43-16,21 0 0,-22 22 16,22-22-16,-21-21 15,21 0-15,0 1 16,21-44 15,1 22-31,-1-21 0,-21 0 16,21 0-16,0 0 0</inkml:trace>
  <inkml:trace contextRef="#ctx0" brushRef="#br0" timeOffset="106040.61">13525 8700 0,'0'-22'16,"0"1"31,22 21-16</inkml:trace>
  <inkml:trace contextRef="#ctx0" brushRef="#br0" timeOffset="107167.88">14541 8446 0,'0'-22'0,"0"44"0,0-65 0,22 22 16,-22-21-16,0 21 0,0-22 16,0 22-16,0 0 15,-22 21-15,1 0 16,21 21-16,-21 0 0,0 0 16,0 1-16,0 20 0,-1 0 15,22 1-15,-21-1 0,-21 64 16,42-64-16,0 0 0,-21 64 15,0-63-15,21-1 16,0 43-16,0-64 0,42 42 16,-21-42-16,21-21 15,-20 0-15,20 0 0,-21 0 16,64-42-16,-64 21 0,21 0 16,1 0-16,20-43 0,-21 22 15,22-22-15,-43 22 16,0 0-16,22-22 0,-43 43 15,0-43 1,0 43-16,0 0 0,0-21 16,-22 63-1,1 0 1,21 0-16,0 0 0,-21 43 16,21-22-16,-21-21 0,21 43 15,0-22-15,0 22 16,0-43-16,0 0 0,0 0 15,21-21-15,0 0 16,0 0-16,1 0 0,-1 0 16,0-21-16,0 0 0,0 21 15,22-42-15,-1-1 0,-21 22 16,0 0-16,-21-21 0,0 20 16,0 1-16,0-42 0,-21 42 15,-21-1-15,21 1 0,-1 21 0,1 0 16,-21 0-16,21 0 15,0 0-15,-1 0 0,1 0 0,0 0 16,21 21-16,21-21 16,0 0-1,1 0-15,20 0 0,0 0 0,1 0 16,-1 0-16,0-21 0,43 0 16,-43 21-16,43-21 15,-43 0-15,-21 21 0,22-21 16,-1 21-16,-21 0 0,0 0 15,-21 21-15,0 42 16,0-42-16,0 1 16,0 41-16,0-21 0,-21-20 15,0 20-15,0 0 0,21 22 16,-42 20-16,42-20 0,-22-22 16,1 22-16,-21 20 0,42-20 15,-21-22-15,0 1 0,-1-22 16,22 21-16,-21 22 15,21-43-15,0 0 0,21-21 16,1-21 0,-22 0-16,21 21 0,0-22 15,0 1-15,0-21 0,-21 21 0,43-64 16,-22 43-16,-21-1 0</inkml:trace>
  <inkml:trace contextRef="#ctx0" brushRef="#br0" timeOffset="107476.41">15515 8636 0,'-21'-21'15,"42"42"-15,-42-84 0,0 41 0,21 1 16,0 0-16,0 0 0,0 0 16,0 0-16,0-1 0,21 1 0,21 0 15,-21 0 1,22 21-16,20 0 0,-20 0 16,62 21-16,-83-21 15,20 21-15,-21 0 0,0 1 16,-21-1-16,0 63 15,0-62-15,-21-1 0,0 0 0,0 0 16,0 0-16,-43 22 16,22-22-16,-1 0 0,-20 0 15,42-21-15,0 0 0,-1 0 16,1 0-16,21-21 31,21 21-31,1-21 0,-1 21 0,21-21 16,-21-1-16,0 22 0,22-21 15,-1-21-15</inkml:trace>
  <inkml:trace contextRef="#ctx0" brushRef="#br0" timeOffset="108076.24">16065 8424 0,'0'0'0,"22"0"0,-1-21 16,-21 42 15,0 1-15,-21-1-16,21 0 0,-22 0 0,22 0 15,0 0-15,-21 22 16,0-22-16,21 64 16,0-64-16,0 0 15,21-21-15,22 0 16,-22 0-16,0 0 0,21-42 16,1 42-16,-1-43 15,-21 22-15,0 0 0,22-21 16,-22 20-16,21-41 15,-42 42-15,0 0 16,0-1-16,0 44 31,0-1-15,0 0-16,0 21 0,-21-21 16,21 22-16,0-22 0,-21 42 0,21-20 15,-21-1-15,-1 22 0,22-22 16,0 21-16,0 43 0,0-42 15,0-1-15,0-20 0,0 20 16,0 1-16,0-22 0,0 21 0,0-20 16,-21 20-16,21-20 0,-21 20 0,21-21 15,0 1-15,0-1 0,-42 43 16,21-64-16,21 0 0,-43 21 16,43-20-16,-21-22 0,0 0 15,0-22 1,21 1-16,-21 0 0,21-21 0,0-1 15,0-41-15,0 20 0,0 1 16,21-64-16,0 63 0,21-84 16,1 85-16,-22-22 15,42-63-15,-42 84 0,1 1 16,41-43-16,-42 64 0,22 20 16,-22-20-16,21 21 15,0-21-15,-20 20 0</inkml:trace>
  <inkml:trace contextRef="#ctx0" brushRef="#br0" timeOffset="108559.46">17865 8467 0,'0'-43'15,"0"22"-15,0 0 16,0 42 0,0 0-16,0 1 15,0-1-15,0 0 0,-22 21 0,22 1 16,0 20-16,0-21 0,-21 22 16,21-1-16,-21 1 0,21 21 0,0-22 15,-21 1-15,0-1 0,0 1 16,21-1-16,-22 1 0,1-22 0,0 21 15,0-20-15,21 20 0,-42 43 16,42-85-16,0 0 16,0-42-1,0 0 1,0-21-16,21 21 0,-21-22 0,0 1 16,21 0-16,-21-1 0</inkml:trace>
  <inkml:trace contextRef="#ctx0" brushRef="#br0" timeOffset="108875.15">17611 8805 0,'0'-63'16,"0"126"-16,-22-168 0,22 62 0,0 1 0,-21 0 16,21 20-16,0-20 0,0 21 15,0 0-15,0-22 0,43 1 16,-1 21-16,-21 0 0,21 0 0,1-1 16,-22 1-16,21 0 0,43 21 15,-43 0-15,1 0 0,41 21 16,-41 0-16,-1 1 15,-21 20-15,-21-21 0,0 0 0,0 43 16,-21-22-16,-21-21 0,-22 43 16,22-43-16,-22 0 15,-20 21-15,41-42 16,22 22-16,-42-1 0,41-21 16,1 0-16,42 0 31,1-21-31,-1-1 0,21 22 15,-21-21-15,22 21 16,-22-21-16,21 0 0,0 0 0</inkml:trace>
  <inkml:trace contextRef="#ctx0" brushRef="#br0" timeOffset="109329.99">18584 8382 0,'21'-21'0,"-42"42"0,64-42 0,-22 0 15,-21 0-15,0-1 0,0 1 16,0 0-16,-21 21 15,-1 0-15,1 0 0,0 0 16,0 0-16,-21 0 0,20 0 16,-41 42-16,42-20 0,-22-1 15,22 21-15,0-21 0,-21 22 16,21-22-16,-1 21 0,1-21 16,0 22-16,-21-1 0,42-21 0,0 0 15,0 0-15,0 22 0,21-43 16,0 0-1,0 0-15,0 0 0,22 0 0,-22-21 16,0-1-16,21 22 0,1-42 16,-1 21-16,-21-21 0,0 20 15,1 1-15,-1-21 0,0 21 0,-21-22 16,0 22-16,21-21 0,0 0 16,-21 20-16,0 44 31,0-1-31,0 21 15,0-21-15,0 0 0,0 22 0,0-22 16,0 21-16,0-21 0,0 1 16,0-1-16,0 0 0,0 0 0,21 43 15,1-43 1,-1-21-16,0 0 0,0 0 16,0 0-16,0 0 0,22 0 15,-22-21-15,42-22 0,-20 22 16</inkml:trace>
  <inkml:trace contextRef="#ctx0" brushRef="#br0" timeOffset="109681.19">19219 8340 0,'0'-43'0,"0"86"0,21-107 0,-21 43 0,0 0 15,0 0-15,-21 21 16,0 0-16,-21 0 16,21 0-16,-1 21 0,-20 21 15,0 1 1,42-22-16,-21 0 0,21 0 0,0 43 15,21-43 1,0 0-16,0-21 0,0 21 16,43 0-16,-43-21 0,0 0 15,43 43-15,-43-43 0,0 0 16,-21 21-16,0 0 16,0 0-16,-21 0 15,0-21-15,-22 0 0,22 21 0,-21-21 16,21 0-16,-22 0 15,1 0-15,0 0 0,-22 0 16,43 0-16,0 0 0,0 0 0,-1 0 16,22-21-16,0 0 0,0 0 15,0 0-15,0 0 0,22-22 16,-1 22-16,0-21 0,21 21 16,-21-22-16,22 22 0</inkml:trace>
  <inkml:trace contextRef="#ctx0" brushRef="#br0" timeOffset="109941.54">19748 7853 0,'0'-21'15,"0"42"-15,0-21 32,0 21-32,0 0 0,-21 22 0,0-1 15,21 0-15,-21 22 0,21-22 0,0 22 16,-21-22-16,0 21 0,-1-20 15,22-1-15,-21 0 0,21 43 16,-21-64-16,21 22 0,-21-22 16,21 0-16,0 0 0,0 0 15,21-21-15,0 0 16,0 0-16,1 0 0,20-21 16,-21 0-16,0 0 0,0 21 15</inkml:trace>
  <inkml:trace contextRef="#ctx0" brushRef="#br0" timeOffset="110320.81">19875 8424 0,'0'0'0,"0"43"32,22-43-32,-1 0 15,0 0-15,0 0 0,0 0 16,0 0-16,1 0 15,-1-21-15,21 21 0,0-43 16,-20 43-16,-1-21 0,42-42 16,-63 41-16,0 1 15,0 0-15,0 0 0,0 0 16,-21 21-16,-21 0 16,21 21-16,-1-21 0,1 21 15,-21 21-15,21-20 0,0 20 0,-22 21 16,22-41-16,21 20 15,0 21-15,0-41 0,0-1 16,0 0-16,21 0 0,0-21 16,1 0-16,-1 0 0,0 0 15,21 0-15,-21 0 0,1 0 16,20 0-16,0-21 0,1 0 16,-1 0-16,21-1 0,-41 1 15,20 0-15,-21 0 0</inkml:trace>
  <inkml:trace contextRef="#ctx0" brushRef="#br0" timeOffset="110563.71">19537 8149 0,'0'0'0,"-21"0"0,42 0 16,21 0-1,0 0-15,-20-21 0,20 21 0,21 0 16,22-21-16,-43 21 16,22 0-16,-22 0 0,1-21 0,41 21 15,-63 0-15,1 0 16,-1 0-16</inkml:trace>
  <inkml:trace contextRef="#ctx0" brushRef="#br0" timeOffset="111029.47">21463 8107 0,'0'0'16,"0"21"0,0 0-16,0 0 0,-21 1 0,21-1 15,-21 63-15,-1-41 16,1-22-16,21 21 0,-21 1 16,0-1-16,21 21 0,0-20 15,0-22-15,0 21 0,0-21 16,21 1-16,0-1 15,22-21-15,-22 0 0,42 0 0,-20 0 16,-1 0-16,64-43 16,-64 22-16,0 21 15,-20-42-15,20 21 0,-21 0 0,21-43 16,-20 22-16,-1-1 0,-21 1 16,21 0-16,-21-85 15,0 106-15,0-22 0,0 1 16,-42 42-1,42 21 1,0 0 0,0 0-16,0 1 0,0-1 15,0 0-15,21-21 0</inkml:trace>
  <inkml:trace contextRef="#ctx0" brushRef="#br0" timeOffset="111676.19">22394 8192 0,'0'-22'16,"0"44"-16,0-65 16,-21 64-1,0 1-15,21-1 16,-21 0-16,21 0 0,0 21 16,0-20-16,-21 20 0,-1 64 15,22-85-15,0 0 0,-21 43 16,0-43-16,21 21 15,0-21-15,0 0 0,0 22 16,0-22-16,21-21 31,-21-21-15,0 0-16,0-1 16,0 1-16,0 0 0,21 0 15,-21-21-15,22-22 0,-1 22 16,0-1-16,0 1 0,0 0 0,0 21 15,1-22-15,20 1 16,-21 21-16,21-22 0,22 1 16,-43 42-16,21 0 0,22 0 15,-43 0-15,0 0 0,0 0 0,1 21 16,-22 0-16,0 1 0,0 20 16,0-21-16,-22 0 15,1 0-15,-21 1 0,21-1 0,-22-21 16,1 21-16,0-21 0,21 0 0,-22 0 15,-41 0-15,62 0 16,1 0-16,0 0 0,0 0 16,21 21-1,21 0 1,0-21-16,0 21 0,1 1 16,-1-1-16,21 0 0,-21 0 0,0 0 15,1 0-15,-22 1 0,21-1 16,0 0-16,0-21 0,-21 21 15,0 0-15,21-21 0,0 21 16,1-21-16,-1 0 0,0 0 16,0 0-16,0 0 15,0 0-15,1 0 0,-1 0 0,21 0 16,-21 0-16,0-21 0,64-21 16</inkml:trace>
  <inkml:trace contextRef="#ctx0" brushRef="#br0" timeOffset="112179.9">23558 8128 0,'0'0'0,"0"-21"0,22 0 0,-22 0 16,0 42-1,0 0-15,0 21 16,-22-21-16,1 22 0,0-1 16,21 0-16,-42 43 0,21-64 15,-1 22-15,1 20 0,0-21 16,-21 22-1,21-43-15,-1 0 0,1 22 0,21-22 16,-21 0-16,21 0 0,0 0 16,-21-21-16,21-21 15,0 0 1,21 0-16,0 0 16,0-1-16,1 1 0,-22 0 0,21 0 15,0 0-15,21 0 0,-21-22 16,1 43-16,-1 0 15,0 0-15,-21 21 16,0 22-16,0-22 0,0 0 16,0 0-16,21 0 0,-21 1 15,21 20-15,0-21 0,1-21 16,20 42-16,-21-42 0,0 22 16,43-22-16,-22 0 15,-21 0-15,0 0 0,22 0 16,-22 0-16,0 0 0,21-22 15,-20 1-15,-1 0 0,-21 0 16,21 0-16,0-22 16,-21 22-16,21 0 0,-21 0 31,-21 21-15,0 0-16,0 0 0</inkml:trace>
  <inkml:trace contextRef="#ctx0" brushRef="#br0" timeOffset="112872.41">12446 10689 0,'0'0'0,"21"0"31,0 0-31,0-21 0,1 21 16,-1 0-16,0 0 0,0-21 16,0 21-16,22 0 0,-22 0 15,21-21-15,-21 21 0,-42 0 47,0 0-47,0 0 0,0 0 0</inkml:trace>
  <inkml:trace contextRef="#ctx0" brushRef="#br0" timeOffset="113291.89">12531 10647 0,'0'0'0,"-22"21"0,1 0 15,0 0-15,21 1 0,-21-1 16,0 0-16,21 0 0,-21 0 15,21 0-15,-22 1 0,1-1 16,0 0-16,21 0 0,-21-21 16,21-21 31,21 21-47,0 0 0,-21-21 0,21 21 15,1 0-15,-1-21 0,0 21 16,0 0-16,43 0 15,-22 0-15,-21 0 0,64 21 16,-64 0-16,42 21 16,-41-21-16,-22 1 0,0 20 15,0 0-15,0-21 0,-22 1 16,-20 20-16,21-21 0,-85 43 16,64-43-16,-1 0 0,-62 0 15,83-21-15,-20 0 0,21 0 16,0 0-16,0 0 0,21-21 15,0 0-15,0 0 0,0-1 16,0 1-16,0 0 0,42 0 16,-21 21-16,0-21 15,22 0-15,-22 21 0,0-22 16,0 22-16</inkml:trace>
  <inkml:trace contextRef="#ctx0" brushRef="#br0" timeOffset="113475.78">13102 10964 0,'21'0'0,"-42"0"0,63 0 0,-20 0 0,-1 0 47,0 0-47,0 0 15,0 0-15,0 0 0,1 0 16,-1 0-16,0 0 0,0 0 15</inkml:trace>
  <inkml:trace contextRef="#ctx0" brushRef="#br0" timeOffset="115400.05">14563 11282 0,'0'0'0,"-22"0"0,1 0 0,0 21 0,21-42 16,0 0-1,21 0-15,0-1 16,1-20-16,-1 21 0,21-21 0,22-22 16,-43 22-16,21-1 15,0 1-15,-20 0 0,20-22 16,85-84-16,-106 85 16,0 20-16,0 22 0,-21-21 15,0 21-15,0-1 16,-21 22-16,0 0 0,-42 22 0,41-1 15,-20 0-15,21 21 16,-21 1-16,20-1 0,1 0 0,0 1 16,21-1-16,-21 0 0,21 22 15,0-22-15,0 0 0,42 22 16,-21-43-16,43 64 16,-64-64-16,21 0 0,0 0 15,-21 0-15,0 1 16,-21-22-1,0 0-15,0 0 0,0-22 16,-22 1-16,22 0 0,0 0 0,-21 0 16,20 0-16,1-22 0,0 22 15,0 0-15,0 0 0,0 0 0,-1-1 16,22 1-16,0 42 31,0 1-31,0-1 0,22-21 16,-1 42-16,0-21 0,-21 0 15,21 1-15,0-1 0,43 42 16,-43-42-16,0 1 0,21-1 16,1-21-16,-22 21 0,64-21 15,-43 0-15,21 0 0,22-21 16,-21 0-16,-22-1 0,21 1 16,-20 0-16,20 0 0,-20-21 0,-1 20 15,0-20-15,-21 21 0,1-21 16,20-43-16,-42 43 0,0-22 15,0 22-15,0 21 0,0-1 16,-21 22-16,0 0 0,-1 0 16,1 0-1,0 22-15,-21 41 0,21-42 16,-1 22-16,1 20 0,21-21 16,0 1-16,0-22 0,0 21 15,43-21-15,-1 43 0,0-43 16,1 0-16,-1-21 0,0 0 0,1 0 15,-1 0-15,0 0 0,1 0 16,-1-21-16,64-21 0,-85 21 16,21-1-16,1 1 0,-22 0 15,0 0-15,0-21 0,0-1 16,-21 1-16,0 21 0,0-43 16,0 43-16,-21 21 15,0 0-15,21 21 16,0 0-16,0 1 0,-21-1 15,21 0-15,-21 0 0,21 0 0,-22 43 16,22-43-16,0 0 16,0 0-16,-21 0 0,21 1 15,0-44 17,21 1-32,1 21 0,-1-21 15,-21 0-15,21 0 0,0 0 0,0-1 16,0-20-16,1 21 15,-22 0-15,21 21 16,0 0-16,-21 21 16,21 0-16,-21 0 15,21 0-15,0 1 0,-21-1 16,22 0-16,-22 0 0,42 43 16,-21-64-16,0 21 0,0 0 15,1-21-15,-1 0 0,21 0 16,0 0-16,-20 0 15,41-21-15,-42 0 0,0-1 0,1 1 16,-1 0-16,0 0 0,42-43 16,-41 43-16,-1-21 0,42-22 15,-20 22-15,-1 21 16,-21-21-16,21 20 0,1 1 16,-1 0-16,43 21 0,-64 0 15,42 42 1,-63-20-16,22 41 0,-22-42 15,0 0-15,0 64 16,0-64-16,0 0 0,-22 1 16,22-1-16,0-42 47,22-1-47,-22 1 15,0 0-15,0 0 0,0 0 16,0 0-16,-22-1 0,1 1 0,-42-42 15,42 42 1,-22-1-16,22 22 0,-42 0 16,41 0-16,1 22 15,-21-1-15,21 21 0,0-21 16,-22 43-16,22-22 16,0 0-16,0-20 0,21 20 0,0 0 15,0-21-15,0 43 0,21-22 16,42 1-16,-41-43 15,20 21-15,21-21 16,-41 0-16,62-43 16,-63 22-16,22 0 0,20-21 15,-20-1-15,-22 1 0,63-85 16,-62 85-16,-1-22 0,0 1 16,0-1-16,0 1 0,0-64 15,-21 63-15,0 22 0,0-22 16,0 43-16,0 0 15,0 42-15,-42 22 16,21-1-16,0 0 0,0 85 16,21-84-16,-22 84 15,22-64-15,0-21 16,0 64-16,22-63 0,-1-22 16,21 85-1,-21-85-15,22 0 0,-1-21 16,-21 0-16,43 0 15,-43 0-15,21-21 0,0 0 16,-20-1-16,62-41 16,-63 42-16,22 0 15,-43-1-15</inkml:trace>
  <inkml:trace contextRef="#ctx0" brushRef="#br0" timeOffset="115595.88">18605 11091 0,'0'22'0,"-21"-22"32,0 0-17,0 0 1</inkml:trace>
  <inkml:trace contextRef="#ctx0" brushRef="#br0" timeOffset="126194.81">0 12404 0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3T15:11:31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1122 0,'-21'21'0,"0"-21"0,0 0 16,0 21-1,-1-21-15,1 0 16,0 0-16,0 0 0,0 0 0,0 0 15,-43 0-15,43 0 16,-21 0-16,20 0 0,-20 0 16,-21 0-1,41 0-15,1 0 0,0 0 16,0 0-16,21 21 47,21-21-32,0 0-15,0 0 0,22 0 16,-1 0-16,22 0 16,-1 0-16,-21 0 0,64 0 15,-42 0-15,-1-21 16,43 21-16,-42-21 16,63 21-16,-43 0 0,-20 0 15,-1-21-15,1 21 0,-1 0 16,43 0-16,-64 0 15,43 0-15,-64 0 0,22 0 16,-22 0-16,0 0 16,-21-21-1,0 0 1,-21-1 0,0 22-16,-1-21 15,1 21-15,0-21 0,0 21 16,0-21-16,0 21 0,-1 0 15,-20-21-15,21 0 0,-64 21 16,64 0-16,-21-22 0,-22 22 16,43 0-16,0 0 0,0 0 15,0 0-15,-1 0 0,1 0 16,42 0 31,1 0-32,-1 0-15,21 0 0,-21 0 0,22 0 16,-22 0-16,21 0 0,0 22 16,1-22-16,-1 0 15,0 0-15,1 0 0,20 0 0,-20 0 16,-1 0 0,-21 0-16,0 0 0,0 0 15,-21 21-15,0 0 0,0 0 16,0 0-16,-21 0 15,0 1-15,0-1 0,-21 0 16,20 0-16,-20 21 0,-21-20 0,20 20 16,1-21-16,0 0 15,-64 43-15,63-43 0,22 0 16,-21 0-16,21-21 0,0 21 16,-1 1-16,1-22 0,0 0 15,21 21-15,-21-21 16,0 0-1,21-21 1,0-1-16,0 1 16</inkml:trace>
  <inkml:trace contextRef="#ctx0" brushRef="#br0" timeOffset="1256.28">2730 910 0,'0'0'0,"0"-21"0,0 0 0,0 0 16,22 0-16,-22-1 15,0 1-15,0 0 16,0 0-16,0 0 15,-22 21 17,1 0-32,0 0 0,0 21 15,0 0-15,0 0 0,-1 0 16,1 22-16,0-1 0,0 0 16,0 1-16,21 20 0,-21 64 15,21-84-15,0-1 16,0 0-16,0-21 0,0 22 15,21-1-15,0 0 16,21-20-16,-21-1 0,1 0 16,-1-21-16,0 0 0,21 21 15,-21-21-15,43 0 16,-43 0-16,0 0 0,22-21 16,-22 0-16,21 21 0,22-64 15,-43 43-15,0-21 0,21 21 16,-21-22-16,64-126 15,-85 148-15,0-22 16,0 22-16,0 0 0,0-21 16,-21 42-1,0 0-15,0 0 0,-1 0 16,1 21-16,0 0 0,0 21 16,0-20-16,21-1 15,0 0-15,21-21 31,0 0-31,0 0 16,0-21-16,22 21 0,-22-21 16,0-1-16,0 22 0,0-21 15,1 0-15,-1 21 0,0-21 16,0 21-16,-21-21 16,21 21-16,-21 21 31,0 0-31,-21 0 15,21 0-15,0 22 0,-21-22 0,21 0 16,-21 21-16,21-20 16,0 20-16,0-21 0,0 0 0,0 43 15,0-43-15,0 0 16,0 0-16,0 0 0,42 1 16,-21-1-16,0-21 15,43 0-15,-22 0 0,43 0 16,-43 0-16,1 0 15,-1 0-15,0-21 0,1 21 16,-1-22-16,0 1 0,1 0 0,-22-21 16,21 21-16,0-43 0,-20 22 15,-22 21-15,0-22 16,0 22-16,0 0 0,0-43 16,0 43-16,0 0 15,-22 21-15,1 0 16,0 0-16,0 21 0,0 0 15,0 1-15,21-1 0,-22 0 0,1 21 16,0-21-16,21 22 0,0 20 16,0-42-16,0 22 0,0-22 15,0 0-15,0 0 0,42 22 16,-20-22-16,-1-21 0,0 21 16,0-21-16,0 0 15,85 21-15,-85-21 16,22 0-16,-1 0 0,0 0 15,1-21-15,20 21 0,-21-21 0,1 0 16,63-22-16,-64 22 16,0 0-16,64-43 0</inkml:trace>
  <inkml:trace contextRef="#ctx0" brushRef="#br0" timeOffset="2239.94">4889 1207 0,'0'0'0,"43"-22"0,-22 1 0,0-21 16,0 21-16,-21-43 15,0 43-15,0 0 0,0 0 16,0 0-16,-42 21 15,21 0-15,0 0 0,-1 0 16,1 0-16,-63 42 16,41 0-16,22-21 0,-21 22 15,21-22-15,-1 21 0,-62 64 16,84-64-16,-21-20 16,21 20-16,-22-21 0,22 0 15,0 22-15,0-22 0,0 0 16,22-21-16,-1 0 15,21 0-15,0 0 0,-20 0 16,20 0-16,-21-21 0,21 21 16,64-64-1,-85 22-15,22-22 16,-22 22-16,0 0 0,21-22 16,-42 22-16,0-22 15,0 22-15,0 21 0,0 0 16,0 0-16,0 42 15,0 0-15,0 0 16,0 0-16,0 22 0,-21 20 16,0-42-16,21 22 0,0-1 15,0-21-15,0 21 0,0 22 16,0-43-16,0 0 0,0 0 16,0 1-16,21-22 15,0 21-15,1-21 0,-1 0 0,21 0 16,22 0-16,-43 0 0,21 0 15,0 0-15,1-21 0,-22-1 16,64-41-16,-64 42 16,21-22-16,22-41 15,-22 41-15,21-147 16,-41 148-16,-1-22 0,-21 22 16,0-1-16,0 1 0,0 0 15,0 21-15,0-22 16,-21 43-1,21 21-15,-22 1 0,22-1 16,-21 21-16,21 0 0,-42 64 16,42-63-16,-21-1 15,21 21-15,0-20 0,0-1 16,0 43-16,0-43 0,0-21 16,0 22-16,0-22 0,21 0 15,21 21-15,-21-21 0,22 1 16,20-22-16,-20 0 0,-1 0 15,0 0-15,1 0 16,-22 0-16,21 0 0,0-22 0,-20 22 0,20-21 16,-21 0-16,0 0 0,0 0 15,1 0-15,20-43 16,-21 22-16,-21 21 0,0-1 16,0-20-16,0 21 0,-21 21 31,0 21-31,0 21 0,-1-20 15,1-1-15,21 0 0,0 21 16,-21-21-16,21 1 0,-21-1 0,21 42 16,0-42-1,0 1-15,0-1 0,42 0 16,-21-21-16,1 0 16,-1 0-16,0 0 0,0 0 0,43-42 15,-22 20 1,-21 1-16,0 0 0,0 0 15,43-85-15,-43 64 16,-21 21-16,0-22 0</inkml:trace>
  <inkml:trace contextRef="#ctx0" brushRef="#br0" timeOffset="2454.96">5270 931 0,'0'0'0,"-21"0"0,21 22 0,43-22 32,-1 0-32,-21 0 0,43 0 15,-22 0-15,21 0 0,-20 0 16,84-22-16,-85 22 0,0-21 16,1 21-16,-1 0 0,22-21 15,-64 0 1,21 21-16</inkml:trace>
  <inkml:trace contextRef="#ctx0" brushRef="#br0" timeOffset="5278.82">7810 1524 0,'0'0'15,"-21"0"-15,0 0 16,21-21-16,0 0 15,0 0-15,0-1 16,21-20-16,0 21 0,1 0 16,20-22-16,85-126 15,-85 127-15,1-22 16,-22 22-16,0-22 0,0 22 16,-21-21-16,0 41 0,-21 1 15,-21 0-15,20 21 0,-41 0 16,-43 0-16,64 21 15,-85 0-15,84 1 16,1-1-16,21 0 0,0 0 0,21 0 16,21 22-16,0-22 15,21 21-15,1-21 0,-1 0 16,22 22-16,126 41 16,-148-62-16,1-1 0,-1 21 15,0-21-15,-20 0 0,20 43 16,-42-43-16,21 0 0,-21 0 15,0 1-15,0 20 16,0-21-16,21 0 16,0-21-16,1 0 0,-1 0 15,0-21-15,21 0 0,-21 0 0,22 0 16,-1-1-16,85-62 16,-63 41-16,-22 1 15,-21 0-15,21-1 0,-20 1 16,41-64-16,-63 64 15,0 0-15,0 20 0,0 1 16,0 0-16,0 0 0,-21 0 16,0 21-16,-22 0 0,22 0 15,-21 21-15,21 0 0,0 0 16,-22 0-16,22 22 0,0-1 16,0-21-16,0 22 0,-1-1 0,22 0 15,0 1-15,0-22 0,0 63 16,0-62-16,22-1 0,-1 21 15,21-21-15,-21 0 0,64 22 16,-22-43-16,1 21 0,-1-21 16,1 0-16,21 0 0,63 0 15,-64 0-15,1-21 0,0 0 16,-1-1-16,1 22 0,0-42 16,63 0-16,-106 21 0,22-1 15,-22-20-15,0 0 0,22-64 16,-64 64-1,0 20-15,0-20 0,0 21 16,-64-64-16,22 64 0,0 0 16,21 21-16,-43 0 15,22 0-15,-85 21 16,84 0-16,-20 43 16,21-22-16,20 0 0,-41 43 15,42-43-15,0 43 16,21-43-16,0 43 15,21-64-15,0 0 16,0-21-16,148 0 16,-105-21-16,-22 21 15,1-21-15,-1 0 0,0 0 0,22-22 16,-22 1-16,-21 21 16,-21-21-16,21 20 0,-21 1 15,22 0-15,-22-21 0,0 21 16,0-1-16,0 44 31,-22-1-31,1 0 16,21 21-16,0-21 0,-21 22 0,21-1 15,-21 0-15,0 64 16,0-42-16,21-22 0,0 43 16,-22-22-16,22 1 0,-21 20 0,21 1 15,-21-21-15,21 20 0,0-20 16,0-1-16,-21 22 0,21-22 0,-21 64 15,21-63-15,-21 21 16,21-43-16,0-21 0,0 21 16,21-63-1,0 0-15,21-21 16,-21 21-16,1-43 0,20 22 0,64-149 16,-64 107-1,22-86-15,-22 86 0,64-192 16,-64 192-1,-21-1-15,0 0 0,1 22 16,20-128-16,-42 128 0,0 21 16,0-43-1,0 43-15,0-1 16,0 86 0,0-22-16,0 0 15,0 21-15,0 1 0,0-22 16,0 21-16,0 64 15,0-64-15,0-21 0,0 1 16,0-1-16,0 0 0,42 0 16,-21 0-16,1-21 0,20 0 15,0 0-15,-21 0 0,43-21 16,-22 0 0,22-21-16,-22 20 0,-21-20 15,43-21-15,-43 20 16,42-63-16,-63 85 15,22 0-15,-22 0 0,0 0 16,0-22-16,-22 43 16,1 0-1,21 22-15,-21-22 0,0 42 16,21-21-16,-21 0 0,0 64 16,21-64-16,-22 43 15,22-22-15,0-21 0,0 21 16,0-20-16,0-1 0,64 0 15,-43 0-15,0-21 0,43 0 16,-22 0-16,0 0 16,1 0-16,-1 0 0,-21-21 0,64-21 15,-43 20-15,-21 1 0,22-21 16,-22 21-16,21-22 0,1-41 16,-22 41-16,-21 22 0,0-42 15,0 42 1,0-1-16,0 1 0,-21 21 15,-1 21 1,1 1-16,0-1 0,21 21 16,-21-21-16,0 22 0,21-22 15,0 21-15,-21 22 0,21-22 16,0-21-16,0 21 16,0-20-16,0-1 0,21 0 15,0 0-15,0-21 0,0 0 16,0 0-16,22 0 0,-22 0 0,21 0 15,1 0-15,-1-21 0,0 0 16,22 0-16,-22-1 0,0 1 0,64-42 16,-85 20-16,22 22 15,-1-21-15,-21 0 0,43-43 16,-64 64-16,0 0 0,-21 21 31,-1 0-31,22 21 0,-21-21 16,0 42-16,0-21 0,21 0 15,0 43-15,0-43 0,0 21 16,0 1-16,0-22 16,0 0-16,0 0 0,0 0 0,0 1 15,21-22-15,0 21 0,0-21 16,-21 21 0,0-42 15,0 0-31,0-1 0,-21 22 15,21-21-15,0 0 0,-21 0 16,0 21-16,21-21 0,-21 21 16,0 21-1,21 0 1,0 0-16,0 0 0,0 1 16,0-1-16,21-21 0,0 21 15,21-21-15,-21 21 0,22-21 16,-22 0-16,0 0 0,21 0 15,22 0-15,-22 0 16,-21-21-16,22 0 0,-1 0 0,-21-1 16,64-41-1,-43 21-15,-21-1 0,1 1 0,-1-22 16,0 22-16,0-85 16,-21 64-16,21 20 0,-21-20 15,0 20-15,0 22 0,0-42 16,0 42-16,0 42 31,-21 0-31,21 21 0,0 1 16,-21-1-16,0 0 0,0 43 15,21-22-15,0-20 0,0 41 16,0-41-16,0 41 16,0-62-16,0 41 15,0-42-15,0 0 16,21-21-1,21 0-15,-21 0 16,0 0-16,1 0 0,-1 0 16,21-63-1,-21 42-15,0-22 0,1 22 16,-22-21-16</inkml:trace>
  <inkml:trace contextRef="#ctx0" brushRef="#br0" timeOffset="5520.16">12785 783 0,'0'0'0,"21"0"31,0 0-31,21 0 0,-21 0 16,22 0-16,-22 0 0,21 0 16,1 0-16,20 0 0,-21 0 0,1 0 15,20 0-15,-20 0 0,-1 0 16,0 0-16,-21 0 0,1 0 0,-1 0 15,0 0-15,-42 0 32,0 0-17,-1 0-15,-20 0 0</inkml:trace>
  <inkml:trace contextRef="#ctx0" brushRef="#br0" timeOffset="6547.58">423 3112 0,'0'0'0,"-21"0"16,0-22-16,0 22 0,0 0 15,-1 0-15,1 0 16,0 0-16,0 0 0,-21 0 16,20 0-16,44 0 31,20 0-31,0 0 16,22 0-16,-1 0 0,22 0 15,84 0-15,-84 0 16,0 0-16,-1 0 0,1 0 15,84 0-15,-105 0 16,-1 0-16,1 0 0,-22 0 0,0 0 16,1-21-16,-22 21 15,-42 0 1,0 0-16,-22-21 16,22 21-16,-21 0 0,-1 0 15,1-21-15,0 21 0,-1 0 16,22 0-16,0 0 0,-21-21 15,21 21 1,21-21-16,21 21 16,0-22-16,21 22 15,-21 0-15,22 0 0,-1 0 0,0 0 16,1 0-16,-1 0 0,0 43 16,-20-22-16,-22 21 15,0-21-15,-22 1 0,1 20 16,-63 21-16,41-41 15,-41 41-15,41-42 16,-20 22-16,42-22 16,-1-21-16,1 0 0,21 21 15,-21-21-15,21-21 16,21 0 0,0-1-16,1 1 0</inkml:trace>
  <inkml:trace contextRef="#ctx0" brushRef="#br0" timeOffset="9661.85">2879 2942 0,'-22'0'0,"22"-21"47,22 0-31,-1 21-16,0-21 0,0 0 15,0 21-15,0-22 0,1 1 16,-1 0-16,0 0 0,21 0 0,-21 0 16,1-1-16,-1 1 0,0-21 15,-21 21-15,0 0 16,0-1-16,-42 22 15,20 0 1,1 0-16,-42 0 0,42 22 16,-64 20-16,64-21 15,0 21-15,-22 22 0,22-43 16,21 21-16,0-20 0,0 20 16,0-21-16,0 0 0,42 43 15,-20-43-15,20-21 16,-21 21-16,21 0 0,-20-21 0,41 0 15,-21 0-15,1 0 16,-22 0-16,21 0 0,-21-21 0,22 21 16,-22-21-16,-21 0 15,0 0-15,-21 21 0,0 0 16,-1 0-16,-20 0 0,-21 0 16,20 0-16,1 0 0,-43 21 15,43 0-15,21 21 16,-43 22-16,22-22 15,0 43-15,42-43 0,0 0 16,0 1-16,0-1 0,0 0 16,21 22-16,0-43 15,0-21-15,0 21 0,22 0 0,-22-21 16,106 0 0,-85 0-16,0-21 0,22 0 15,-22 0-15,22 0 0,63-64 16,-64 64-16,1-21 0,-22-1 15,0 1-15,1 0 0,20-64 16,-63 85-16,0-22 16,0 22-16,0 0 0,-21 0 15,0 21-15,0 0 0,0 0 16,-1 0-16,1 21 0,0 21 16,21 1-16,0 20 15,0-21-15,0 1 16,0 41-16,0-41 15,0-1-15,0 0 0,0-20 16,0-1-16,0 0 0,21-21 16,0 0-16,1 0 15,-1-21-15,0 0 16,21-43 0,-42 43-16,21-21 0,1-1 0,-22 1 15,21 0-15,21-107 16,-21 128-16,0-21 0,1 21 15,-1 0-15,-21-1 0,42 22 16,-21 0 0,0 22-16,-21-1 0,0 21 15,0-21-15,0 22 0,22-1 0,-22 0 16,0 1-16,21-1 0,-21 0 16,21 43-16,0-64 0,-21 0 15,21 0-15,0 1 0,1-1 16,41-21-16,-21 0 15,-20 0-15,20-21 0,21-1 0,-20 1 16,84-85-16,-85 64 16,0 0-16,1-1 15,-22 1-15,0-21 0,43-43 16,-64 63-16,0-20 0,21-1 16,-21 22-16,0 0 0,0-43 15,0 43-15,0 21 0,0 42 31,0 0-31,0 21 0,0 1 16,0-1-16,0 0 0,0 1 0,-21 20 16,21-21-16,0 22 0,0-1 15,0-20-15,0 20 0,0 1 0,0 20 16,0-41-16,0-1 16,21-21-16,0 22 0,0-22 0,85 21 15,-64-42 1,1 0-16,-1 0 0,0 0 15,-21 0-15,22-21 0,-1 21 0,0-21 16,22-22-16,-43 22 16,0 0-16,22-42 0,-22 20 15,0 1-15,-21 0 16,0 20-16,0-20 0,0 0 16,0 21-16,0-22 15,-21 43-15,0 0 0,-1 0 16,1 21-16,-21 22 15,42-22-15,0 21 0,-21 22 16,21-43-16,0 42 16,0-41-16,0-1 0,21 21 15,-21-21-15,21-21 0,0 21 16,0-21-16,1 0 0,20 0 16,-21 0-16,0 0 0,43-21 15,-22 0-15,0 0 16,22-43-16,-22 22 0,1 0 15,20-22-15,-21 22 16,-20 21-16,-1 0 0,0-1 0,0 22 16,-21 22 15,0-1-31,0 0 0,0 21 0,0-21 16,0 22-16,0 20 15,0-20-15,0-22 0,0 0 0,0 0 16,0 0-16,0 0 0,0 1 15,21-22-15,0 0 16,1 0-16,-1 0 0,0-22 16,-21 1-16,21-21 15,-21 21-15,0-22 0,0-41 16,0 41-16</inkml:trace>
  <inkml:trace contextRef="#ctx0" brushRef="#br0" timeOffset="9906.77">4720 2879 0,'0'0'0,"-21"21"0,0-21 16,42 0 15,0 0-15,0 0-16,0 0 0,43 0 15,-22 0-15,22 0 16,-43 0-16,21 0 0,1 0 16,-22 0-16,21 0 15,-21 0-15,0-21 0,1 21 16</inkml:trace>
  <inkml:trace contextRef="#ctx0" brushRef="#br0" timeOffset="10539.74">7641 2625 0,'-21'-21'16,"42"42"-16,-42-64 0,0 43 16,0 0-16,-1 85 15,22-64-15,-21 64 16,21-22-16,-21-20 0,21 63 16,0-64-16,-21 21 15,0 43-15,21-42 0,-21 20 16,21-41-16,0-1 15,0-21-15,0 22 0,0-22 16,0 21-16,-22-42 16,1 0-1,21-21-15,-21 0 16,21 0-16,-21-1 0,0 1 16</inkml:trace>
  <inkml:trace contextRef="#ctx0" brushRef="#br0" timeOffset="11355.07">7027 3154 0,'0'0'0,"21"0"31,22 0-31,-22 0 0,0 0 16,21 0-16,1 0 0,-1-21 16,0 21-16,1-21 0,20 21 0,1-22 15,-1 1-15,1 0 16,63-21-16,-64 21 0,-20-1 15,41-20-15,-41 21 16,-22 0-16,-21-22 0,0 22 16,0 0-16,0 0 15,-21 0-15,-22 0 0,22 21 16,0 0-16,0 0 16,21 21-16,0 21 15,-21 0-15,21 1 0,0 41 16,0-41-16,-22 105 15,22-106-15,-21 1 0,21-1 16,-21 0-16,21 1 0,-21 20 16,21-42-16,0 0 15,0 1-15,0-44 32,21 1-32,0 0 0,0 0 15,-21 0-15,22-22 0,-1 22 0,0-21 16,21-43-16,-21 64 15,22-42-15,-22 20 0,0 22 16,21 0-16,-20 0 16,-1 21-16,0 0 0,0 0 15,0 21-15,-21 0 0,0 0 16,21 0-16,1 43 16,-22-43-16,0 21 0,42 22 15,-42-43-15,21 21 0,-21-20 16,21-1-16,0 0 0,1 21 15,-1-42-15,0 0 0,0 0 16,21 0-16,-20 0 0,62 0 16,-41-21-16,-22 0 0,63-21 15,-41 20-15,-1-20 0,22-21 16,-43 41-16,21-20 16,-21-21-16,-21 41 15,0-20-15,0 21 0,0 0 16,-21 21-16,0 0 0,0 0 15,0 0-15,-1 21 0,-83 64 16,105-43 0,0 0-16,-22 1 0,22-22 15,0 85-15,0-85 16,22 0-16,-1 0 16,0 0-16,64-21 15,-64 0-15,21 0 0,22 0 16,-22-21-16,-21 0 0,43-21 15,-43-1-15,0 22 0,0-21 16</inkml:trace>
  <inkml:trace contextRef="#ctx0" brushRef="#br0" timeOffset="12122.96">11091 2731 0,'0'0'0,"21"-22"0,-21 1 16,0 0-16,0 0 15,0 0-15,-21 21 32,21 21-32,-21 0 15,0 21-15,21-20 0,0 20 16,-21 0-16,0-21 0,-1 64 15,22-43-15,0 1 0,0-1 16,-21 0-16,21-20 0,0 62 16,0-63-16,0 22 0,21-22 15,1 0-15,-1 0 0,42 0 16,-42-21-16,22 0 0,41 0 16,-41-21-16,-1 0 15,43-21-15,-43 21 0,0-22 16,22-20-16,-22 20 0,22-20 15,-43 21 1,-21-1-16,0-41 0,0 41 0,0 1 16,0 21-16,0 0 15,0-22-15,0 22 0,0 0 0,0 42 47,0 0-31,0 0-16,0 1 0,0-1 15,0 0-15,21-21 0,0 0 16,0 21-16,1-21 16,-1 0-16</inkml:trace>
  <inkml:trace contextRef="#ctx0" brushRef="#br0" timeOffset="12811.39">12277 2646 0,'21'-21'0,"-42"21"31,-1 0-31,22 21 16,-21 0-16,0 21 0,0-20 15,0 20-15,0-21 0,21 21 16,-64 64 0,43-85-16,21 1 0,-21 20 0,0-21 15,21 21-15,0 1 16,-22-1-16,22-21 0,-21 0 15,21-42 17,21 0-17,-21 0-15,22 0 0,-22 0 0,0-22 16,21 22-16,0-21 0,0-22 16,0 22-16,-21 0 0,43-43 15,-22 43-15,21-64 16,-21 85-1,0-1-15,22-20 0,-22 21 0,21 21 16,-21 0-16,1 0 16,-1 21-16,0 0 0,-21 0 15,0 1-15,0-1 16,0 0-16,0 21 0,-21-21 16,0 1-16,-43 20 15,43-21-15,-21 0 0,-22 0 16,22 1-16,21-22 0,-22 0 15,22 0-15,0 0 0,21 21 16,0 0 15,42 0-31,-21-21 0,1 21 0,-1-21 16,0 21-16,0-21 0,0 22 16,0-22-16,1 21 0,-22 0 0,21-21 15,0 21-15,0 0 0,0 0 16,-21 1-16,21-22 15,-21 21-15,0 0 0,22 0 16,-1 0 0,0-42 15,-21 0-15,21 21-16,-21-21 0,21 0 15,0-1-15,1 1 0</inkml:trace>
  <inkml:trace contextRef="#ctx0" brushRef="#br0" timeOffset="13387.79">13123 2540 0,'0'0'0,"0"-21"0,0 0 16,0 0-1,0 42 16,0 0-15,-21 0-16,21 21 0,0-20 0,-21 20 16,21 0-16,-21 1 0,0-1 15,21 0-15,-22 1 0,1-22 16,0 21-16,-21 64 16,21-85-16,-1 0 0,1 22 15,21-22-15,0 0 0,-21 0 16,0-21-16,21-21 31,0 0-15,0 0-16,21-1 0,0 1 15,-21-21-15,21 21 0,1 0 0,-1-1 16,0 1-16,-21 0 0,0 0 16,21 21-16,-21-21 0,21 21 15,0 0 1,-21 21-16,22 0 0,-22 0 15,0 0-15,21 1 0,0-1 16,-21 0-16,21 0 0,0 0 16,-21 0-16,43 1 15,-22-22-15,21 21 0,-21-21 16,0 0-16,1 0 16,-1 0-16,0-21 15,0-1-15,-21 1 16,0 0-16,21 0 0,-21 0 15,0 0 17,-21 21-17</inkml:trace>
  <inkml:trace contextRef="#ctx0" brushRef="#br0" timeOffset="13583.19">13356 3048 0,'0'21'0</inkml:trace>
  <inkml:trace contextRef="#ctx0" brushRef="#br0" timeOffset="15521.36">508 5249 0,'-21'0'47,"0"0"-31,-1 0-1,1 0-15,0 0 0,0 0 16,0 0-16,-22 0 0,-20 0 15,42 0-15,-22 0 0,1 0 16,21 0-16,-21 0 0,-43 0 16,85-21 31,0 0-16,42 21-16,1 0-15,20 0 16,-21 0-16,22 0 0,21 0 16,63 0-16,-85-21 15,22 21-15,-22 0 0,22-21 0,-21 21 16,126-21 0,-126 21-16,41 0 15,-62-22-15,41 22 16,-62 0-16,-1-21 0,21 21 15,-42-21 1,0 0-16,-21 21 0,0-21 16,0 0-16,-22 21 0,1-22 15,0 1-15,-1 0 0,1 21 0,0-21 16,-1 0-16,1 21 0,21 0 16,0-21-16,-1 21 0,1 0 15,42 21 32,1-21-31,-1 0-16,0 21 0,0-21 15,21 0-15,1 0 0,-1 0 0,0 0 16,1 0-16,-1 0 16,0 21-16,64-21 0,-85 0 15,22 0-15,-22 0 16,-21 21-16,21-21 0,-21 21 15,0 1-15,0-1 16,-21-21-16,0 21 0,0 0 0,-1 21 16,-20-20-16,21-1 0,-64 42 15,64-42-15,-64 43 16,64-43-16,0 0 0,-21 0 16,21 1-16,-1-1 0,-20 0 15,42 0-15,-21-21 16,0 0-1,21 21-15,0-42 32,0 0-32,0 0 15,0 0-15,21-1 0</inkml:trace>
  <inkml:trace contextRef="#ctx0" brushRef="#br0" timeOffset="17243.41">2752 4614 0,'0'-21'16,"0"0"-16,0 0 15,0 0-15,0 0 32,0 42-17,0 0 1,0 21-16,0 1 0,0 20 0,0 64 15,0 0 1,0-63-16,0-1 0,0 43 16,0-43-16,0-41 0,-22 20 15,22 0-15,-21-21 0,21 1 0,0-1 16,0 0-16,0 0 0,0-42 47,0 0-47,0 0 0,21-1 15,-21-41-15,0 42 16,0-22-16,0-41 0,0 41 16</inkml:trace>
  <inkml:trace contextRef="#ctx0" brushRef="#br0" timeOffset="19400.68">2582 4805 0,'0'0'16,"-21"-21"-16,21 0 0,-21-1 0,21 1 15,0 0-15,0 0 16,0 0-16,21 0 15,0-1-15,22 22 0,20-21 16,-21 21-16,1 0 0,20 0 16,-20 0-16,-1 0 0,43 0 15,-22 0-15,-21 0 0,-20 21 16,20 1-16,-21-1 0,0 21 16,-21 0-16,0 1 0,-21-1 15,0 0-15,-85 64 16,64-63-16,21-22 15,-64 21-15,64-21 0,0 0 16,-1-21-16,1 0 0,21-21 31,21 0-31,1 0 0,-1 0 16,0 0-16,0 21 0,21-22 16,-20 1-16,20 21 0,0 0 15,1 0-15,-1 0 0,43 21 16,-43 1-16,0-1 0,1 21 15,-1-21-15,21 85 16,-63-85-16,0 22 0,0-22 0,-21 21 16,0-21-16,0 0 0,-21 22 15,20-22-15,-20 0 0,-21 0 16,41 0-16,1-21 0,-42 0 16,42 0-16,-1 0 0,1 0 15,0-21-15,-21 0 0,-1-21 16,1 21-16,21 21 15,0-22-15,0 1 0,-1 0 16,22 0-16,-21 21 16,21 21-1,21 0-15,1 0 0,-1 1 16,0-1-16,0-21 0,21 21 16,-20 0-16,-1 0 0,0 0 0,0 1 15,21-22-15,-20 21 0,-1-21 16,21 0-16,0 0 0,1 0 15,-1 0-15,0 0 0,64-21 16,-42-1-16,-22 1 0,85 0 16,-85-21-16,1 21 0,-1-1 15,0-20-15,1 21 0,-22-21 16,0-1-16,21 22 0,-42-21 0,22-1 16,-22 22-16,21-21 0,-21 0 15,0 20-15,0 44 31,0-1-31,0 0 16,0 21-16,0-21 0,-21 22 16,-1-1-16,22-21 0,-21 22 15,21-22-15,0 21 0,0-21 16,0 0-16,0 22 0,0-22 16,21 0-16,1-21 15,-1 0-15,0 0 16,0 0-16,0-21 0,43 0 15,-43 0-15,0-43 16,0 43-16,-21-21 0,21 20 0,-21-20 16,0 21-16,0-21 0,-21 20 15,0-20-15,0 21 0,-64-43 16,43 64-16,-22 0 16,43 0-16,0 0 0,42 0 46,0 0-46,22 0 0,-22 0 0,42 0 16,-20 0-16,20 0 0,1 0 16,-1 0-16,107-42 0,-107 42 15,22-21-15,-1 21 0,-20-21 16,-1 21-16,43-21 0,-63 21 16,-1-22-1,-21 22-15,-42 0 16,0 0-16,0 22 15,-1-1-15,-20 0 0,0 0 16,-1 0-16,22 22 0,-63 20 16,62-21-16,1 1 0,-21 20 15,21-42-15,21 22 0,0-22 16,0 0-16,0 0 0,0 22 16,21-43-16,0 21 0,0-21 15,0 0-15,64 0 16,-43 0-16,-20 0 0,41-21 15,-42-1-15,22 1 16,-1-42-16,-21 42 16,0-22-16,22-63 0,-43 64 15,21-21-15,-21-1 0,21 1 16,0-1-16,-21-42 16,0 64-16,0 0 0,21-1 0,-21 1 15,0 21-15,0-22 16,0 65-1,0-1-15,0 0 0,0 0 16,-21 21-16,21 1 0,-21-1 16,21 22-16,0-1 0,0 1 0,-21 41 15,0-41-15,21 42 16,0-64-16,0 0 0,0 22 16,0-22-16,21-21 0,0 1 15,0-22-15,85 21 16,-64-21-16,1 0 15,41-21-15,-41 21 0,20-22 16,-21 1-16,1 0 0,-1-21 16,64-64-16,-85 85 15,0-22-15,0 1 0,1 21 16,-1 0-16,0-22 16,-21 65-1,0-1-15,0 0 0,0 0 16,0 0-16,-21 0 0,0 22 15,-1-22-15,22 0 0,0 43 16,0-43-16,0 0 0,0 21 16,43 1-1,-1-43-15,-21 0 0,64 0 16,-43 0-16,1 0 0,-1 0 16,-21 0-16,21 0 0,22-43 15,-43 22-15,21 0 0,1-43 16,-22 43-1,0-21-15,21-22 0,-42 22 16,0 0-16,22-22 0,-1 43 16,-21-21-16,0 63 47,0 0-47,0 21 0,0 22 15,0-22-15,0 43 16,0-22-16,-21-20 0,21 63 15,0-43-15,0 64 16,0-63-16,0-1 0,21 64 16,-21-63-16,0-1 0,21 64 15,-21-85-15,0 22 0,0 63 16,0-64-16,0 86 16,0-107-16,0 0 15,-42 22-15,20-43 0,-20 21 16,21-42-16,0 0 15,-43 0-15,22 0 0,21-21 16,-43-42-16,22 20 0,21 1 16,-22-64-16,43 43 15,0-149 1,22 148-16,-1-20 0,0-1 0,0 0 16,85-147-1,-64 168-15,1-21 0,-1 22 0,0 21 16,1-22-16,62-42 15,-62 85-15,-22 0 0,42-21 16,-41 42-16,-1-22 16,-21 44-1,-21-22 1</inkml:trace>
  <inkml:trace contextRef="#ctx0" brushRef="#br0" timeOffset="20211">974 7557 0,'0'0'16,"-43"0"-16,1 21 0,0-21 0,20 0 16,-105 0-1,85 21-15,21-21 0,-21 0 16,20 0-16,1 0 0,42 0 31,22 0-31,-1 0 0,0 0 16,22 0-16,-1-21 0,86 21 15,-44-21-15,1 21 16,0-22-16,0 22 0,0-21 0,63 21 16,-105 0-16,-1-21 15,-21 21-15,1 0 0,-22 0 0,0 0 16,-42 0-1,0 0-15,0 0 16,-22-21-16,1 21 0,0-21 16,-1 21-16,22 0 0,-21-21 15,-1 21-15,22 0 0,0 0 0,0-22 16,0 22-16,21-21 31,21 21-31,0 0 16,0 0-16,22 0 0,-22 0 15,21 21-15,0 1 0,-20-1 16,-1 0-16,0 0 0,-21 21 16,0 1-16,-21-22 0,0 21 15,-22-21-15,22 1 0,-21 20 0,-43 21 16,22-41-16,41-1 16,-20 0-16,21 0 0,-21 0 15,42 0-15,0 1 0,21-22 16,0-22-1</inkml:trace>
  <inkml:trace contextRef="#ctx0" brushRef="#br0" timeOffset="22711.14">3175 7027 0,'0'0'0,"42"0"0,-21-21 15,43-21-15,-43 42 16,0-21-16,0 0 0,1-1 16,-1 1-16,-21-21 15,0 21-15,0 0 0,-21 21 16,-1 0-16,-20 0 15,0 0-15,21 21 0,-64 0 16,43 21-16,-1-21 0,-20 64 16,20-43-16,1 85 15,21-63-15,21-1 0,-21 64 16,21-84-16,0 20 0,0-20 16,21-1-16,0 0 0,0-21 0,22 22 15,-22-22 1,21-21-16,-21 0 0,22 0 0,-1 0 15,21 0-15,-20-21 0,20 0 0,1-1 16,-1 1-16,1 0 0,-22-21 16,22 21-16,41-64 0,-62 43 15,-22 20-15,21-20 0,-21 0 16,1 21-16,-22-43 0,0 43 16,-22 21-1,1 21-15,0 21 16,0-20-16,0 20 0,0 0 15,-1 1-15,22-1 0,-21 43 16,21-43-16,0 0 16,0-21-16,0 22 0,21 41 15,1-62-15,-1-22 0,0 21 16,21 0-16,43-21 16,-64 0-16,21 0 0,22-42 15,-43 20-15,85-41 16,-64 42-16,-21-22 15,43-20-15,-43 21 16,-21-43-16,0 43 0,0-1 16,-63-41-16,41 41 0,-20 22 15,0 0-15,21 0 16,-22 0-16,-41 21 0,41 21 16,1 0-16,21 0 0,-22 0 15,22 22-15,0-22 0,0 21 0,21 0 16,0 1-16,0 41 15,0-41-15,63 63 16,-41-85-16,-1 0 0,21 0 0,-21 0 16,22-21-16,20 0 15,-21 0-15,-20 0 0,62 0 16,-20 0-16,63-63 16,-64 42-16,-20-1 0,20-41 15,-21 42-15,22-43 16,-43 22-16,0 21 15,-21-22-15,21 22 0,-21 0 16,0 42 0,0 22-1,0-22-15,0 0 0,0 0 16,0 21-16,0-20 0,0 20 0,0-21 16,0 0-16,0 22 0,0-22 15,0 0-15,0 0 0,0 0 16,22-21-1,-1 0 1,0-21-16,0 21 16,-21-21-16,21 0 0,0 0 0,1-1 15,-22-20-15,21 21 0,21-43 16,-42 43-16,21-63 16,0 84-16,1 0 15,-1 0-15,-21 42 16,21-21-16,-21 0 15,0 22-15,21-22 0,-21 42 16,0-20-16,21-22 16,0 0-16,-21 0 15,43 0-15,-22-21 16,0 0-16,21 0 0,1 0 16,-22 0-16,64-21 15,-43 0-15,85-64 16,-85 64-16,1-21 0,-22-22 15,21 22-15,-21-22 0,43-41 16,-64 41-16,0 22 0,21-64 16,-21 64-16,0-22 15,0 22-15,0 21 0,0-1 16,-21 22-16,0 22 16,-1-1-16,1 0 15,0 42-15,0-41 0,0 41 16,0-21-16,-1 22 0,22 105 15,0-105-15,0-22 16,0 0-16,0 22 0,0-22 0,0-21 16,43 43-16,-22-22 15,64 1-15,-43-43 16,0 0-16,1 0 0,-1 0 16,0 0-16,64-22 15,-64 1-15,128-106 16,-128 85-16,-21 0 15,22-1-15,-43 1 0,21-43 16,0 43-16,-21 0 0,0-1 0,0 22 16,0 0-16,0 0 15,-21 21-15,0 0 0,21 21 16,0 0-16,-22 21 0,1 64 16,21-85-16,0 64 15,0-43-15,0-20 16,0 20-16,0-21 0,21 0 0,43 43 15,-43-43-15,43-21 16,-22 0 0,106 0-16,-84-21 15,-22 21-15,64-43 0,-43 22 16,-20-21-16,20-22 16,-42 22-16,22 0 0,-22-22 15,0 22-15,-21 21 0,0 0 16,21-1-16,-21 1 0,0 42 15,-21 1 1,0-1-16,21 42 16,-21-20-16,21-22 0,-22 63 15,1-62-15,21 20 0,0 0 16,0-21-16,0 22 16,0-22-16,0 0 15,21-21 1,1 0-16,-1-21 15,0 0-15,0 0 0,0-1 0,-21 1 16,21 0-16,1-21 0,-1-1 16,21-62-16,-21 62 15,0 1-15,-21 0 0,22 20 16,-1 1-16,-21-21 0,21 42 16,0 0-16,-21 21 15,0 0-15,0 0 0,0 1 16,0-1-16,0 85 15,0-85-15,0 63 16,0-41-16,21-22 0,-21 0 16,21 0-16,1 0 0,-22 1 0,42-22 15,-21 21-15,0-21 16,0 0-16,1 0 0,-1 0 0,42-43 16,-20 22-16,-22 0 0,0 0 15,21 0-15,1-22 0,41-84 16,-63 64-1,22 21-15,-22-22 0,0 22 0,0-22 16,0-42-16,1 64 16,-22 0-16,0-43 0,0 64 15,0 0-15,-22 21 16,1 0-16,21 21 16,-21 0-16,0 21 0,21-20 0,-21 20 15,21 0-15,0 1 16,0 20-16,0-21 0,0 107 15,0-86-15,0-21 0,0-20 16,0 20-16,0-21 0,21 43 16,0-43-16,0-21 0,0 21 15,1-21-15,-1 0 0,0 0 16,0 0-16,0 0 0,43-42 16,-22 20-16,0-41 15,-42 42-15,22-106 16,-22 84-16</inkml:trace>
  <inkml:trace contextRef="#ctx0" brushRef="#br0" timeOffset="22903.93">8064 7006 0,'-21'0'0,"42"0"0,-84 0 16,84 0 0,0 0-16,22 0 15,-22 0-15,21 0 0,0 0 16,1 0-16,-22 0 0,21 0 15,-21 0-15,22-21 0,-22 21 16,0 0-16,0-21 0,22 21 16,-22-21-16,-21 0 0,-21 21 15,-1-22 1,-20 22-16</inkml:trace>
  <inkml:trace contextRef="#ctx0" brushRef="#br0" timeOffset="23128.28">6032 7218 0,'85'21'31,"-43"-21"-31,-20 0 0,20 0 16,0-21-16,43 0 15,-43 0-15,1 21 0,41-22 16,-41 22-16,20-21 16,-21 0-16,1 21 0</inkml:trace>
  <inkml:trace contextRef="#ctx0" brushRef="#br0" timeOffset="23686.81">9758 6858 0,'0'0'15,"0"-21"-15,0-21 16,-21 42-16,-1 0 16,1 0-1,21 21-15,0 0 0,-21 21 16,0-21-16,21 22 0,-21-1 0,21 22 0,-21-22 16,21 21-16,0 1 15,-22-1-15,1 107 16,21-128-16,0 22 0,0-43 15,-21 21-15,21 43 16,0-64-16,0 0 0,21-21 31,-21-21-15,0 0-16,0 0 0,0-1 16,0 1-16,0 0 0,0-21 0,0 21 15</inkml:trace>
  <inkml:trace contextRef="#ctx0" brushRef="#br0" timeOffset="24437.26">9419 7366 0,'0'0'0,"-21"0"0,0 0 16,0 0-16,-1 0 16,22 21-1,22 0-15,-1-21 16,0 0-16,0 0 0,21 0 16,1 0-16,41 0 15,-41 0-15,20 0 0,1-21 16,-1 0-16,1 0 0,63 0 15,-64 0-15,-20-1 0,41 1 16,-63 0-16,1 21 0,20-21 16,-63 21 15,0 21-15,21 0-16,0 0 0,-22 1 15,22-1-15,0 0 0,-21 21 16,21-21-16,0 1 0,0-1 15,0 0-15,43 0 16,-22-21 0,0 0-16,0 0 0,0 0 0,0 0 15,1 0-15,20 0 0,-21-21 16,0 0-16,43 0 0,-43-1 16,21 1-16,1-21 15,-22 21-15,-21 0 0,0-1 0,21 22 16,-21-21-16,0 0 15,0 42 17,0 0-32,0 1 15,-21 20-15,21-21 0,0 21 16,-21 1-16,21-1 0,0 0 0,-22 43 16,22-43-16,0 1 15,-21-1-15,21 0 0,0 22 16,0 42-16,0-64 0,0 22 15,0-1-15,0-21 0,0 22 16,0 42-16,0-64 0,0 0 16,0 85-16,0-105 15,0 20-15,-21-21 0,0 0 16,-43 22 0,22-43-16,0 0 0,-22 0 15,22 0-15,0 0 0,-43-43 16,43 22-16,-43-21 15,64 21-15,-22-1 0,1-41 16,42 42-16,0-22 0,0 1 16,0 21-16,0 0 0,0 0 15,21-1-15,0 1 0,43-21 16,-43 21-16,21 0 0,1-1 16,-1-20-16,106-21 15</inkml:trace>
  <inkml:trace contextRef="#ctx0" brushRef="#br0" timeOffset="24820.86">11451 7154 0,'0'0'0,"0"-42"15,0 21 1,0 42-1,0 0 1,-21 22-16,21-1 0,-21 0 16,21 22-16,0-22 0,0 22 0,0-1 15,0 1-15,0 63 16,0-64-16,0-21 0,-21 22 0,21 21 16,-22-22-16,22 1 0,-42 105 15,21-106-15,0 1 16,0-22-16,-1 1 0,1-1 15,-21 21-15,21-20 0,0-22 16,21 0-16,-22 0 0,22-42 31,0 0-15,0-21-16,22 20 0,-22-20 0,21 0 16,0-1-16,0 1 0,0-21 15,0-22-15,22-42 16</inkml:trace>
  <inkml:trace contextRef="#ctx0" brushRef="#br0" timeOffset="25171.86">11409 7408 0,'0'-42'0,"0"84"0,0-126 0,0 63 15,0-1-15,21-20 0,-21 21 0,0 0 16,21 0-16,-21-1 0,42-20 16,-20 42-16,-1-21 0,42 0 15,-42 0-15,22 21 16,-1-22-16,-21 22 0,22 0 0,62 0 15,-83 22-15,20 20 16,-42 0-16,21 43 16,-21-43-1,-21-21-15,0 22 0,0-22 16,-64 64-16,64-64 16,-22 0-16,1 0 0,21 0 15,-21-21-15,20 21 16,1-21-16,0 0 0,21 22 15,-21-22-15,42 0 32,0-22-17,0 22-15,1-21 0,-1 0 16,0 21-16,0-21 0,21 0 0,-20 0 16</inkml:trace>
  <inkml:trace contextRef="#ctx0" brushRef="#br0" timeOffset="25535.32">12023 7366 0,'0'0'0,"21"0"0,0 0 16,0-21-16,0 21 0,0 0 16,22-21-16,-1 0 0,-21 21 15,22-22-15,-22 1 16,0 0-16,21-21 0,-42 21 16,21-1-16,-21 1 0,0 0 15,0 0 1,-21 21-1,0 0 1,0 0-16,0 0 0,0 0 0,-1 0 16,1 21-16,0 0 0,-21 22 15,21-1-15,21-21 0,-22 21 16,22-20-16,0 20 0,22 43 16,-1-64-16,0 0 15,0-21-15,0 21 0,43 0 16,-43-21-16,0 0 0,0 0 15,0 0-15,1 0 0,41 0 16,-42 0 0,-21-21-16,21 21 0,-21-21 15,0 0-15,0 0 16</inkml:trace>
  <inkml:trace contextRef="#ctx0" brushRef="#br0" timeOffset="25726.22">12509 7493 0,'0'0'16,"0"21"0,-21-21 77,0 0-93,0 0 0</inkml:trace>
  <inkml:trace contextRef="#ctx0" brushRef="#br0" timeOffset="29306.43">1566 9589 0,'-21'0'16,"0"0"-1,0 0-15,0 0 0,-1 0 16,1 0-16,-21 0 0,0 21 16,-1-21-16,1 21 0,-43-21 15,22 21-15,20-21 16,1 0-16,0 21 0,-1-21 15,-20 0-15,21 0 0,20 0 16,1 0-16,0 0 0,0 0 16,21 21-16,21-21 47,0 0-32,22 0-15,-1 0 0,0 0 16,22 0-16,-1 0 0,22 0 0,0 0 15,20 0-15,-20 0 16,21 0-16,0-21 0,84 0 16,-105 0-16,0 21 0,84-21 15,-84 0-15,-22 21 0,43-22 16,-64 22-16,22 0 16,-85 0 15,-1 0-31,-20 0 0,0 0 0,21 0 15,-22-21-15,1 21 0,0 0 16,-22-21-16,22 21 0,21-21 16,-22 21-16,22 0 15,0-21-15,0 21 0,21-21 32,21 21-17,0 0 1,21 0-16,-20-22 0,20 22 15,0 0-15,1 0 0,-1 0 16,21 0-16,-20 0 0,41 0 16,-41 0-16,-1 0 0,22 0 15,-43 0-15,-21 22 16,0-1-16,0 0 0,-21-21 16,-22 21-16,-20 43 15,20-43-15,1 21 0,-64 22 16,43-43-16,20 21 15,-62 0-15,62 1 0,22-22 16,-42 21-16,41-21 16,-20 1-16,42-1 0,21-42 47</inkml:trace>
  <inkml:trace contextRef="#ctx0" brushRef="#br0" timeOffset="30040.12">3937 9737 0</inkml:trace>
  <inkml:trace contextRef="#ctx0" brushRef="#br0" timeOffset="31891.94">3979 9843 0,'0'-22'46,"21"1"-30,-21 0-16,22-21 0,-1 21 16,21-1-16,-21-20 0,0 0 0,64-22 15,-64 22-15,64-43 16,-43 43-16,1 0 0,41-43 16,-63 64-16,1-22 15,-1 22-15,-21 0 0,21 0 0,-42 21 16,0 0-16,-1 0 15,-20 21-15,0 0 0,-64 43 16,64-22-16,20-21 16,-20 22-16,21-22 0,21 21 15,0 22-15,0-22 16,0 0-16,21-21 0,21 22 16,-20-22-16,62 42 0,-41-41 15,62 41 1,-62-63-16,-22 21 0,21 0 15,-42 1-15,0-1 16,-21-21-16,0 0 0,0 0 16,-22 0-16,-41-21 15,63-1-15,-22 22 0,22-21 16,-21 0-16,-22-64 16,43 64-1,21 42 16,0 1-31,0-1 0,21 0 16,0 0-16,1 0 0,-1 0 0,0 1 16,0-1-16,21 0 0,-20-21 0,20 21 15,0-21-15,22 0 0,-22 0 16,64 0-16,-43 0 0,1-21 16,-1 0-16,1 0 0,-22-1 15,22 1-15,-1-21 0,-20 21 0,-1-22 16,21 22-16,-20-21 15,-22 0-15,21 20 0,1-62 16,-22 63-16,-21-22 0,0-20 16,0 42-16,0-1 0,-21 1 15,-1 21-15,1 0 0,0 0 16,0 0-16,21 21 0,-42 22 16,20-22-16,1 21 0,0 22 15,21-22-15,0 0 0,0 43 16,0-64-16,42 43 15,1-22-15,-22-42 0,85 21 16,-43-21-16,-20 0 16,-1 0-16,0 0 0,128-63 15,-128 42-15,0-22 16,22 22-16,-43-21 16,85-64-16,-85 85 15,-21-22-15,21-20 0,-21 42 16,0 0-16,0-1 15,-21 22 1,0 22-16,21-1 0,-21 21 16,-1-21-16,22 43 15,0-43-15,0 21 0,-21 22 16,21-43-16,0 0 0,0 0 16,0 0-16,21-21 31,-21-21-31,22 0 0,-1 21 15,0-21-15,0 0 0,0-22 0,22-20 16,-22 42 0,-21 0-16,21-22 0,0 43 0,-21-42 15,21 42-15,0 0 16,-21 21 0,22 21-16,-22-20 15,21 20-15,0 0 16,0 1-16,21-1 15,-20-21-15,20 0 0,21 22 16,-20-22-16,126-21 16,-127 0-16,22 0 0,-1 0 15,1-21-15,-1-1 0,107-41 16,-128 42-16,22 0 16,-22-22-16,-21 22 0,21-21 0,22-22 15,-64 43-15,21-21 0,-21-22 16,0 22-16,0 21 15,0 0-15,-21-1 0,0 1 0,0 21 16,-22 0-16,22 0 0,0 0 0,-64 43 16,43-22-1,0 0-15,-22 42 0,22-41 16,21 20-16,-1 0 0,1 1 16,21-1-16,-21 21 0,21-20 15,0-1-15,21-21 0,0 0 16,1 1-16,-1-1 0,0 0 15,0-21-15,0 0 0,43 0 16,-22 0-16,-21-21 0,22 0 0,-22-1 16,21 1-16,-21 0 0,43-42 15,-43 20-15,21 1 0,1-43 16,-22 43-16,0 0 0,0-22 16,0 22-16,0-22 0,1-63 15,-1 64-15,-21-1 0,21-42 16,-21 85-16,0-21 15,21 21-15,-21 42 16,-21 0-16,0 21 16,-22 43-16,22-43 0,0 22 15,0-22-15,0 1 0,21 20 0,-21-21 16,21 43-16,0-43 16,0-20-16,42 41 0,-21-42 15,0 22-15,22-1 16,-22-21-16,0-21 0,0 21 15,0-21-15,22 0 16,-22 0-16,0 0 16,0 0-16,0 0 0,0-21 15,1 21-15,-22-21 0</inkml:trace>
  <inkml:trace contextRef="#ctx0" brushRef="#br0" timeOffset="32087.43">8403 9610 0,'0'0'16,"0"21"-16,0 0 15,0-42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73BA-50BA-43EB-A446-E46DF0032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6B93C-E96F-4901-BB4B-621B29849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8957-46F2-4786-A899-8825E340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7404C-380E-4D6F-ACEB-59E4E1FC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F096-1CE6-4F34-823D-D31D580B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6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36C1-2F0A-4741-9E21-CF5AC613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46941-A4D7-4D9D-81FE-46E2DACF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8A28-559F-420A-924D-84D5F202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E49C-3230-42AA-8B31-757310B8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82E09-2FB7-448F-B446-6E99BADF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83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AB993-91F1-4FA9-BB51-7E2A8FE24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1EBDC-9B2A-4D7F-B462-D23C66F0F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19C2-B9E1-4CB3-B1CD-4495C860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9DAD9-8A4E-4893-806B-1F11CD97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4978-1C26-4C1C-808C-EFEFBA3B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4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A1D4-38EE-44D2-AC79-E219F1A6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12FE-C3BE-4205-A7F4-2434A5FA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263D-1AC5-4FF4-AD2E-F3136800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0559-A4DC-4D34-8C1A-2BA59761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7707E-44D0-4BD3-84AF-A5D982CE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4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152F-24B6-43B5-8EB5-31944082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1E62-A462-4072-AD82-DA30456E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D640-4144-4382-AB04-B25AB5D7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A7056-DD7D-49B3-B78E-B4EDFD17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08467-B63B-43DA-A210-A741DCCF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6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7CBF-452D-4198-9E23-E7FE9768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95BB-AF1C-4531-BA29-C829C745E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83277-56A2-4E55-864B-5954DA76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F259-540D-4ADE-B818-6861EA35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60F48-3E8D-4001-8183-E7D7E677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AD0AD-25D6-48CE-993F-52CC6F18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6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1790-D005-4C96-AF09-00388F2A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64111-96FD-47AB-BDC3-9CD1819B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868B7-2C11-44AE-A2B2-2B6E7B83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14D69-0C88-46D1-B101-0664DB044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42E0E-2E3C-4F6B-B18F-39CFD54C9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3A438-46C4-4D2A-AC6B-E262F36C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7F359-0FC8-42A4-9A59-B90B21FF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D8F4A-D891-4AFD-814F-ABE102FB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6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D0EE-3670-4FCA-BC79-8E2F1A56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F19F9-7ECA-4800-A278-21EE4DE9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D7017-524B-4C57-88C5-8ACAA396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28852-B124-4F6E-8BA1-97673085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92595-9404-4363-B1CD-7EEE864F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0DC27-5D4F-4E85-AB32-429B809A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A86C7-7FC4-4ED6-BD5F-7048D220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B661-C1D0-45F4-A56C-1114B2CC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3315-87CF-41FC-97C9-CBC815BD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DCBD-975A-4A8E-B959-C08C8EA9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EA5A-A4FD-4185-918B-6D73C366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BFFE1-F69C-4D94-8CB6-482708F6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F4943-C83E-4615-91DE-980DDAE0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4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BCA7-1362-43A9-A497-D36EE656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DA080-B802-48C2-9AD1-C23720FEF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BD0F2-818E-428C-9F17-178E3FD6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A8905-7EAE-4261-9065-EF4255D4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2FC4-BE9B-430A-89B1-5895E328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6280-2AB0-4487-B4D6-C4901170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2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455CB-A68E-48D5-B6DC-6550D01A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0CAB0-2515-400E-838F-4C99F36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8159-7C00-4D0A-AC2D-43A7816DD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1B8C-A786-4A3B-963D-79CCC6749BED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54B4-15F7-413B-B31A-837399BCA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11E1-C00C-476D-9201-FE1EF23EB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0CBB-8E1D-468A-BF42-F8832FF54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8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B546-E6F2-436E-AEE0-3A04A1013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BDC1-D21F-4CE8-BD42-76C7B8BBB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CAC375-6035-4CB8-8EEA-C365F2A67609}"/>
                  </a:ext>
                </a:extLst>
              </p14:cNvPr>
              <p14:cNvContentPartPr/>
              <p14:nvPr/>
            </p14:nvContentPartPr>
            <p14:xfrm>
              <a:off x="99000" y="83880"/>
              <a:ext cx="8831880" cy="58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CAC375-6035-4CB8-8EEA-C365F2A676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74520"/>
                <a:ext cx="885060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59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B546-E6F2-436E-AEE0-3A04A1013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BDC1-D21F-4CE8-BD42-76C7B8BBB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252E0-4669-45FC-AF81-B7469BC601C2}"/>
                  </a:ext>
                </a:extLst>
              </p14:cNvPr>
              <p14:cNvContentPartPr/>
              <p14:nvPr/>
            </p14:nvContentPartPr>
            <p14:xfrm>
              <a:off x="358200" y="137160"/>
              <a:ext cx="7460280" cy="131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252E0-4669-45FC-AF81-B7469BC601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27800"/>
                <a:ext cx="747900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7A8C0B-1D5F-456A-A467-FBE4E3098373}"/>
                  </a:ext>
                </a:extLst>
              </p14:cNvPr>
              <p14:cNvContentPartPr/>
              <p14:nvPr/>
            </p14:nvContentPartPr>
            <p14:xfrm>
              <a:off x="213480" y="1676520"/>
              <a:ext cx="8283240" cy="2408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7A8C0B-1D5F-456A-A467-FBE4E30983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1667160"/>
                <a:ext cx="8301960" cy="24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48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B546-E6F2-436E-AEE0-3A04A1013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BDC1-D21F-4CE8-BD42-76C7B8BBB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F3C004-BBA5-42BA-938E-AE9836B32596}"/>
                  </a:ext>
                </a:extLst>
              </p14:cNvPr>
              <p14:cNvContentPartPr/>
              <p14:nvPr/>
            </p14:nvContentPartPr>
            <p14:xfrm>
              <a:off x="388440" y="91440"/>
              <a:ext cx="6873840" cy="172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F3C004-BBA5-42BA-938E-AE9836B32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82080"/>
                <a:ext cx="6892560" cy="17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41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B546-E6F2-436E-AEE0-3A04A1013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BDC1-D21F-4CE8-BD42-76C7B8BBB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E76613-97A5-4A6C-8034-262D4A90B47A}"/>
                  </a:ext>
                </a:extLst>
              </p14:cNvPr>
              <p14:cNvContentPartPr/>
              <p14:nvPr/>
            </p14:nvContentPartPr>
            <p14:xfrm>
              <a:off x="251280" y="53280"/>
              <a:ext cx="5182200" cy="65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E76613-97A5-4A6C-8034-262D4A90B4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43920"/>
                <a:ext cx="5200920" cy="65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56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B546-E6F2-436E-AEE0-3A04A1013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BDC1-D21F-4CE8-BD42-76C7B8BBB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22FE4C-8BC8-4B5D-B59A-D10DF3BC267E}"/>
                  </a:ext>
                </a:extLst>
              </p14:cNvPr>
              <p14:cNvContentPartPr/>
              <p14:nvPr/>
            </p14:nvContentPartPr>
            <p14:xfrm>
              <a:off x="312480" y="0"/>
              <a:ext cx="7231680" cy="164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22FE4C-8BC8-4B5D-B59A-D10DF3BC26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-9360"/>
                <a:ext cx="7250400" cy="16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43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B546-E6F2-436E-AEE0-3A04A1013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BDC1-D21F-4CE8-BD42-76C7B8BBB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DAFA27-054A-4440-90FA-A0D36C78A13E}"/>
                  </a:ext>
                </a:extLst>
              </p14:cNvPr>
              <p14:cNvContentPartPr/>
              <p14:nvPr/>
            </p14:nvContentPartPr>
            <p14:xfrm>
              <a:off x="30600" y="0"/>
              <a:ext cx="8481240" cy="56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DAFA27-054A-4440-90FA-A0D36C78A1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-9360"/>
                <a:ext cx="849996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84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B546-E6F2-436E-AEE0-3A04A1013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BDC1-D21F-4CE8-BD42-76C7B8BBB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EC80BD-B623-4FAB-B3F1-512C6BC46304}"/>
                  </a:ext>
                </a:extLst>
              </p14:cNvPr>
              <p14:cNvContentPartPr/>
              <p14:nvPr/>
            </p14:nvContentPartPr>
            <p14:xfrm>
              <a:off x="0" y="53280"/>
              <a:ext cx="8656560" cy="646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EC80BD-B623-4FAB-B3F1-512C6BC463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8675280" cy="64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01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B546-E6F2-436E-AEE0-3A04A1013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BDC1-D21F-4CE8-BD42-76C7B8BBB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421CF4-F2C1-4E02-B5EE-69EC64D3664B}"/>
                  </a:ext>
                </a:extLst>
              </p14:cNvPr>
              <p14:cNvContentPartPr/>
              <p14:nvPr/>
            </p14:nvContentPartPr>
            <p14:xfrm>
              <a:off x="0" y="205920"/>
              <a:ext cx="484668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421CF4-F2C1-4E02-B5EE-69EC64D36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96560"/>
                <a:ext cx="486540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6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B546-E6F2-436E-AEE0-3A04A1013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BDC1-D21F-4CE8-BD42-76C7B8BBB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35C8F1-98FE-4D9A-AAA4-F46B0BD3B1CA}"/>
                  </a:ext>
                </a:extLst>
              </p14:cNvPr>
              <p14:cNvContentPartPr/>
              <p14:nvPr/>
            </p14:nvContentPartPr>
            <p14:xfrm>
              <a:off x="525600" y="114480"/>
              <a:ext cx="6530760" cy="486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35C8F1-98FE-4D9A-AAA4-F46B0BD3B1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105120"/>
                <a:ext cx="654948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17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2022-03-23T15:31:50Z</dcterms:created>
  <dcterms:modified xsi:type="dcterms:W3CDTF">2022-03-23T15:32:18Z</dcterms:modified>
</cp:coreProperties>
</file>