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3:41:55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2709 445 0</inkml:trace>
  <inkml:trace contextRef="#ctx0" brushRef="#br0" timeOffset="2992.4">2159 275 0,'0'0'0,"0"-21"16,0-21-16,0-1 16,0 22-16,0 0 15,0 0-15,0 42 31,0 0-31,0 22 16,0-22-16,0 21 16,0 0-16,0 22 0,0-22 15,0 64-15,0-64 0,0 22 16,0-22-16,0 22 0,0-1 16,-21 43-16,21-64 0,-21 1 15,21-1-15,0 0 0,-22-20 16,22 41-1,0-42-15,0 0 16,0 1-16,0-44 16,0 1-1,0 0-15,0-21 0,0 21 16,0-22-16,0 1 0,22-64 16,-1 64-16,0-1 0,0 1 15,0 0-15,22-43 16,-22 64-16,0 0 0,0-22 0,21 22 15,-20 0-15,20 21 0,21-21 16,-41 21-16,41 0 16,-42 21-16,22-21 0,-22 21 15,0 22-15,0-22 0,0 85 16,-21-64 0,0 0-16,0 1 0,0-22 15,-21 106-15,21-106 16,-21 42-16,0-41 15,0 20 1,21-21-16,0 0 0,0 0 16,0-42-1,0 0 1,0 0-16,0-21 16,21 20-16,0-20 0,0 21 0</inkml:trace>
  <inkml:trace contextRef="#ctx0" brushRef="#br0" timeOffset="3312.36">3090 169 0,'0'0'0,"0"22"31,0-1-31,0 21 15,0-21-15,0 64 16,0-43-16,-21 1 0,21 20 0,0-21 16,-42 43-1,42-21-15,-21-22 0,21 43 16,0-43-16,-22 43 16,22-64-16,0 21 0,0 0 15,0-20-15,0-1 0,0 0 16,22-21-1,-1 0-15,0-21 16,-21 0-16,21-1 0,0 1 0,-21 0 16</inkml:trace>
  <inkml:trace contextRef="#ctx0" brushRef="#br0" timeOffset="3547.64">2857 699 0,'22'0'15,"-1"0"1,0 0-16,0 0 16,0-22-16,0 22 0,22 0 15,-22-21-15,0 21 0,43-42 16,-22 42-16,-21-21 0,43 0 15,-43-1-15,21 1 16</inkml:trace>
  <inkml:trace contextRef="#ctx0" brushRef="#br0" timeOffset="3867.72">3683 169 0,'0'0'0,"0"-21"15,-21 42 17,21 1-17,0 20-15,0 0 16,-21-21-16,-1 22 0,22-1 0,-21 22 16,0-22-16,-21 106 15,21-106-15,21 1 0,-22 20 16,22-20-16,-21-1 0,21 43 15,0-64-15,0 21 16,0-21-16,0 0 0,0 1 0,0-1 16,0 0-1,21-21-15,22-21 16,-22 0 0,42-64-16,-63 64 15</inkml:trace>
  <inkml:trace contextRef="#ctx0" brushRef="#br0" timeOffset="4371.43">3365 762 0,'0'0'16,"22"0"15,-1 0-31,0 0 0,21 0 0,-21 0 15,22-21-15,-1 0 0,-21 21 0,64-21 16,-43-1 0,43 1-16,-43 21 0,-21-21 15,22 21-15,-22-21 0,42 0 16,-63 42 46,0 0-62,0 21 0,0-20 16,0 20-16,0-21 16,0 21-16,0 22 0,0 21 15,0-22-15,0 43 16,0-64-16,0 22 0,-21 42 16,21-43-16,-21 1 0,0 63 15,21-64-15,0 1 0,-21-1 16,21 1-16,-21-22 0,-1 64 15,22-64-15,-21 43 16,0-43-16,21-21 16,0 0-16,0-42 47,0 0-47,21 0 0,-21-21 0,21 20 15,1-20-15</inkml:trace>
  <inkml:trace contextRef="#ctx0" brushRef="#br0" timeOffset="4719.35">4000 931 0,'0'0'0,"0"-42"0,0 21 0,0 0 0,-21 0 15,21-1-15,0 1 0,0-21 16,0 21-16,0 0 15,21-1-15,1 1 16,-1 21-16,0 0 0,42-21 16,-41 21-16,-1 0 15,21 0-15,-21 21 16,22 0-16,-22 1 0,-21-1 16,0 21-16,0-21 0,0 0 15,0 64-15,-21-43 16,-22 1-16,22-22 15,-85 42 1,85-41-16,0-1 0,0 0 16,-22-21-16,22 21 0,0-21 15,0 0-15</inkml:trace>
  <inkml:trace contextRef="#ctx0" brushRef="#br0" timeOffset="5889.29">5715 656 0,'0'0'0,"0"-21"16,21 21-16,-21-21 15,21 21-15,0 0 0,1-21 0,-1 0 16,0-1 0,21 1-16,-21 21 0,1-21 0,20 0 15,-21 0-15,0 0 0,0-1 16,1 1-16,-1 0 0,0 0 0,-21 0 16,0 0-16,0-1 0,0 1 15,0 0-15,-21 21 0,0 0 16,-22 0-16,22 0 0,-21 0 15,-1 0-15,1 21 0,0 0 0,-1 1 16,22-1-16,-21-21 0,21 21 16,-22 0-16,43 0 15,-21 0-15,21 1 0,0-1 16,0 0-16,0 0 0,21 0 16,-21 0-16,22 1 0,41 20 15,-42-21-15,22 0 0,-22-21 0,21 21 16,-21 1-16,22-1 0,-1 21 15,0 0-15,-21-20 16,1-1-16,-22 0 0,0 0 0,21 21 16,-21-20-16,0-1 15,-21 0-15,-1 0 0,1 0 0,-85 22 16,64-43 0,-43 0-16,43 0 15,0 0-15,-22 0 0,22 0 16,-22-43-16,43 22 15,0-21-15,0 21 0,0-22 16,0 1-16,-1 21 0,22-22 16,0 22-16,0 0 0,0 0 15,0 0-15,0 0 0,0 42 32,22-21-17,-22 21-15,21 21 0,0-21 0,0 1 16,-21-1-16,64 63 15,-64-41-15,63 20 16,-42-42-16,0-21 16,1 22-16,20-22 0,-21 0 15,43 0-15,-22 0 0,-21 0 16,21 0-16,1 0 0,-1 0 16,22-43-16,-22 1 0,0 21 15,-21-22-15,22 22 0,-22-21 16,21-64-16,-21 64 0,1-106 31,-1 84-31,-21-105 16,0 126-16,0-62 15,0 83-15,0-20 0,0 21 16,0 0-16,0 42 16,0 0-1,0 0-15,0 22 0,0-1 0,-21 64 16,21-43-16,-22 43 15,22-42-15,0-22 0,-21 64 16,21-43-16,0 22 16,0-43-16,0 1 0,0-22 15,0 0-15,0 64 16,21-85 0,1 0-16,-1 0 15,21 0-15,-21-22 16,0 22-16</inkml:trace>
  <inkml:trace contextRef="#ctx0" brushRef="#br0" timeOffset="6146.14">6181 741 0,'0'0'0,"0"-21"15,0 0 1,21 21 0,0 0-16,0-22 15,0 1-15,0 21 0,43-21 16,-43 21-16,21 0 16,22 0-16,-43-21 0,21 21 15,1 0-15,-22 0 16,0 0-16,0 0 0</inkml:trace>
  <inkml:trace contextRef="#ctx0" brushRef="#br0" timeOffset="6619.95">6646 804 0,'0'0'0,"-21"0"16,21-21-1,0 0-15,0 0 0,0 0 16,0 0-16,21-1 16,-21 1-16,21 21 0,1-21 0,-1 21 15,0-21-15,0 21 16,0 0-16,0 0 0,1 0 16,-1 0-1,42 63-15,-42-41 16,1-1-16,-1 21 0,-21 0 15,0-20-15,0 62 16,0-41-16,0-22 0,0 42 16,0-20-1,0-65 17,21-20-17,-21 21-15,0 0 0,21-22 0,-21 22 16,0-21-16,21-22 15,-21 22-15,21 21 0,1-21 16,-1-22 0,0 64-16,0 0 15,0-21 1,0 21-16,1 0 16,-1 0-16,0 0 15</inkml:trace>
  <inkml:trace contextRef="#ctx0" brushRef="#br0" timeOffset="7095.67">7387 593 0,'0'0'0,"0"-21"16,0 42 15,0 0-15,0 0-16,-21 0 0,21 22 15,-21-22-15,21 21 0,0 43 16,0-43-16,0 43 15,0-43 1,0-21-16,21 0 16,0-21-16,0 0 0,22 0 15,-1 0 1,43-21-16,-64 0 16,42-21-16,-42 21 15,1-22-15,20-20 0,-21 20 16,-21 1-16,21-21 15,0 41-15,-21-41 0,0 42 16,0 0-16,0 42 47,0 0-47,0 0 0,-21 0 0,21 22 16,-21-22-16,21 21 0,-21 0 15,21-20-15,0 20 0,0 21 16,0-41-16,0-1 0,0 0 15,0 0-15,0 0 0,63 0 16,-41 1-16,-1-22 16,0 0-16,0 0 0,85-43 15,-85 43-15,21-21 16</inkml:trace>
  <inkml:trace contextRef="#ctx0" brushRef="#br0" timeOffset="8483.41">8467 635 0,'0'0'0,"0"-21"0,0 0 16,0 0-16,0-1 16,0 1-16,0 0 15,-22 21 1,1 0-16,0 0 16,0 0-16,0 42 15,0-20-15,-1-1 0,22 63 16,-21-62-16,21 20 0,-21 43 15,21-43-15,0 0 16,0 1-16,0-22 0,0 21 0,0 0 16,0-20-16,21-1 15,0-21-15,1 21 0,-1-21 16,42 0-16,-20 0 0,62-42 16,44-64-1,-107 63 1,21-41-1,-20 20-15,-22 22 0,42-64 0,-41 43 16,-22-43 0,0 42-16,21 22 0,-21-43 0,0 43 15,0-43 1,0 64-16,0 0 0,0 0 16,-21 42-1,21 21 1,0-21-16,0 22 0,0-1 0,0 0 15,-22 1-15,22-1 0,-21 0 16,21 22-16,-21-22 0,21 106 16,0-105-16,-21-1 15,21 0-15,0 1 0,0-1 16,0 22-16,0-43 0,0 0 16,0 0-16,21 0 0,0 0 15,22-21-15,-22 0 0,0 0 16,0 0-16,0 0 0,22-21 15,-22 0-15,63-42 0,-62 41 16,20-20-16,-21 0 16,0-1-16,0 1 0,22-21 15,-22 20-15,-21 22 0,21 0 16,-21 0-16,0 0 0,0-1 16,0 1-16,0 42 31,0 1-31,0-1 0,-21 0 0,0 21 15,0-21-15,-1 106 16,1-105-16,21 20 0,0 43 16,-21-64-16,21 42 15,0-42-15,0 22 16,21-43-16,0 0 16,22 0-16,-22 0 15,0-21-15,21-1 0,-20 1 16,-1 0-16,42-21 0,-42-1 15,22 1-15,-22 21 16,0-21-16,0 20 0,0-41 0,-21 42 16,22 0-16,-22-1 15,0 1-15,0 42 16,0 1 0,-22-1-16,22 0 15,-21 0-15,21 21 0,0-20 0,0 20 16,0-21-16,0 21 0,0 1 15,0-22-15,0 0 0,0 21 16,0-20-16,21-22 16,22 21-16,-22-21 0,0 0 15,0 0-15,0 0 16,22-21-16,-43-1 0,0-20 16,21 21-16,-21 0 15,21-43-15,0 22 16,-21 0-16,43-22 0,-43 43 15,21 0-15,0 0 0,0-1 0,0 1 16,22 0 0,-22 0-16,0 21 0,21 0 15,-21 0-15,1 0 0,41 0 16,-42 21-16,22 0 16,-22 0-16,21 85 15,-42-85-15,0 22 0,0-1 16,21-21-16,-21 22 0,0 20 15,0-42-15,0 22 16,0-22-16,0-42 31,0-1-15,0 1-16,0 0 16,0 0-16,0-21 0,21 20 15,1-41-15,-1 21 16,-21-1-16,21 1 0,0 21 15,0 0-15,-21-22 16,21 22-16,22 0 0,-22 21 16,21 0-1,-21-21-15,43 21 16,-43 0-16,0 0 0,0 0 0</inkml:trace>
  <inkml:trace contextRef="#ctx0" brushRef="#br0" timeOffset="8930.53">11049 953 0,'0'0'0,"21"0"0,0 0 16,0 0-16,1-22 16,-1 22-16,0-21 0,0 0 15,0 0-15,0 0 0,1 0 16,-1-1-16,0-20 0,0 21 15,-21 0-15,21-22 0,-21 22 16,0-42 0,-21 42-16,0 21 15,0 0-15,0 0 0,-1 0 16,1 21-16,0-21 0,-42 42 16,41 0-16,-41 22 15,42-43-15,0 21 0,-1 64 16,22-63-16,0 20 15,0-42-15,22 0 0,20 22 16,0-22-16,22 0 16,-22-21-16,22 0 0,20 0 15,-41 0-15,62-42 16,-62 21 0,-1 21-16,22-43 0,-22 22 0,-21 0 15,21 0-15,-20-22 16,-1 22-16,0-42 15,-21 20-15,0 1 16,0 21-16,-21 0 0</inkml:trace>
  <inkml:trace contextRef="#ctx0" brushRef="#br0" timeOffset="9351.83">8318 402 0,'22'0'31,"20"0"-31,-21 0 16,21 0-16,1 0 0,20 0 0,1 0 15,-1-21-15,149 21 16,-127-21-16,-22 0 0,1 21 15,20 0-15,64-21 16,-105 21-16,-1-22 0,-21 22 16,0 0-16,-42 0 31,-21 0-31</inkml:trace>
  <inkml:trace contextRef="#ctx0" brushRef="#br0" timeOffset="10027.79">1651 1482 0,'0'0'16,"-42"21"-16,20-21 0,1 0 0,21 21 15,21-21 1,1 21-16,20-21 0,85 0 16,-64 0-16,43 0 15,106 0-15,-64 0 16,-21 0-16,169 0 0,-126 0 15,-22-21-15,0 21 0,0-21 16,22 21-16,105 0 16,-127-21-16,-21 21 0,-21 0 0,21 0 15,-43 0-15,22 0 0,42 0 16,-105 0-16,41 0 16,-62 0-16,-1 0 0,0 0 15,0 0-15,-21-21 16</inkml:trace>
  <inkml:trace contextRef="#ctx0" brushRef="#br0" timeOffset="10715.31">5821 1418 0,'-85'0'15,"170"0"-15,-191 0 0,85 0 0,42 0 47,0 0-47,0 0 16,22 0-16,-1 0 0,0 0 15,22 0-15,-1 0 0,85 0 16,-63 0-16,127 0 16,-85 0-16,0 0 0,21 0 15,0 0-15,21 0 0,170 0 16,-148-21-16,-22 21 0,212-21 15,-212 21-15,382-42 16,-403 42-16,190-22 16,-189 1-16,20 21 0,106-21 15,-148 21-15,-21 0 16,106-21-16,-128 21 0,107 0 16,-149 0-1,22 0-15,-43 0 0,0 0 16,21 0-16,-21-21 31,1 21-15,-22-21-1</inkml:trace>
  <inkml:trace contextRef="#ctx0" brushRef="#br0" timeOffset="10884.61">11007 1270 0,'0'21'16,"21"-21"-1,-21 21 1,0 1 15,-21-22-31,-22 0 16</inkml:trace>
  <inkml:trace contextRef="#ctx0" brushRef="#br0" timeOffset="15760.56">1587 6160 0,'22'-22'16,"-22"1"-16,0 0 15,21 21 1,-21 21 31,0 0-47,0 1 15,0-1-15,0 0 16,0 21-16,0-21 0,0 22 0,0-1 16,0 0-16,0 64 15,0-42-15,0 42 16,-21 126 0,21-189-16,0 20 0,0 22 15,0-22-15,0 149 16,0-148-16,0-1 0,0 1 15,0-1-15,21 106 16,-21-105-16,21-1 0,-21-20 16,21 20-16,0-20 0,-21 105 15,0-85-15,21-20 16,-21-1-16,0 0 0,0 64 16,0-85-16,0 22 15,0-1-15,0-21 0,-21 64 16,21-64-16,-21 21 15,21-21-15,0 1 0,-21-22 16,21 42-16,0-63 47,0 0-47,0-22 0,0 22 16,0-21-16,0-1 0,0-126 15,0 106-15,21-22 16</inkml:trace>
  <inkml:trace contextRef="#ctx0" brushRef="#br0" timeOffset="17188.05">1609 6117 0,'0'0'0,"42"0"16,-21 0-1,0 0-15,22 0 0,20-21 16,-21 21-16,64-21 16,-63 21-16,62 0 15,-41 0 1,-1-21-16,107 21 0,-64 0 15,211-21-15,-211 21 16,106 0-16,-85 0 16,21-22-16,106 22 15,-127 0-15,0 0 0,0 0 0,-21 0 16,21 0-16,127 0 16,-127 0-16,0 0 0,84 0 15,-126 0-15,21 0 0,-22-21 16,1 21-16,-21 0 0,84 0 15,-85-21-15,1 21 0,20 0 16,-41 0-16,-1 0 0,-21 0 16,0 0-16,1 0 0,-1 0 0,0 0 15,-21 21 17,0 0-17,21-21-15,-21 22 0,0-1 0,0 0 16,0 0-16,0 0 0,0 0 0,0 22 15,0-22-15,0 0 0,0 21 16,0 1-16,0-1 0,0 0 0,21 22 16,-21-22-16,0 1 15,0 20-15,0-21 0,0 64 16,0-63-16,21 105 16,1-85-16,-22-20 0,0 20 15,0 1-15,0-1 0,21 106 16,-21-105-16,21-1 0,-21 1 15,0-22-15,0 128 16,0-128-16,21 0 0,0 64 16,-21-64-16,0 85 15,21-84-15,-21-22 16,0 21-16,0 1 0,0-22 0,0 63 16,0-62-16,0-1 15,0 21-15,0-21 16,0 0-16,-21 22 0,21-22 0,-21 0 15,0 21-15,0-20 0,21-1 16,0 0-16,-21-21 16,-1 21-16,-20 21 15,21-42-15,0 22 0,0-22 0,-1 0 16,1 0-16,-21 21 16,21-21-16,0 0 0,-43 0 15,43 0-15,-85 0 16,85 0-16,-43 0 15,22 0-15,-64 0 16,64 0-16,-22 0 0,22 0 16,-21 0-16,20-21 0,-84 21 15,43-22-15,20 22 0,-63-21 16,64 0-16,-128 21 16,128-21-16,20 21 0,-20 0 15,-1 0-15,1 0 16,-149-21-16,127 21 15,22 0-15,-22 0 0,1 0 0,20-21 16,-84 21-16,84 0 16,-20 0-16,20 0 0,1 0 0,-1 0 15,-20 0-15,20 0 16,1 0-16,-22 0 0,-42 0 16,42 0-16,22 0 0,-1 0 0,1 0 15,-1 0-15,22 0 0,-22 0 16,1 21-16,21-21 0,-1 0 0,1 0 15,-22 0-15,22 0 0,-21 21 16,20-21-16,1 0 0,0 0 16,-1 0-16,22 0 0,-21 0 15,21 0-15,-22 0 0,22 0 0,0 0 16,0 0-16,0 0 0,-1 21 16,1-21-16,0 0 15,21-21 32,0-21-31,0 20-16</inkml:trace>
  <inkml:trace contextRef="#ctx0" brushRef="#br0" timeOffset="18504.05">3810 6011 0,'0'0'0,"0"22"0,-21-22 0,21 21 15,21-21 48,0 0-63,0 0 16,0 0-16,1 0 15,-1 0-15,0-21 0,0 21 16,0 0-16,0-22 15,1 22-15,-1 0 0,0 0 0,21-21 16,-21 21-16,1 0 0,20-21 16,-21 0-16,64 0 0,-43 21 15,22-21-15,41-1 16,-41 1-16,63 0 16,-64 0-16,1 0 0,-1 21 0,-20-21 15,20-1-15,1 22 0,42-42 16,-64 21-16,21 0 0,1 21 15,-22-21-15,22-1 0,20 1 16,-20 0-16,-1 0 0,22-21 0,63-1 16,-63 22-16,0 0 0,-22 0 15,22 0-15,-22-1 0,22-20 16,-22 21-16,22 0 0,0 0 0,-1-1 16,107-20-16,-106 0 15,84-1-15,-84 1 16,-1 21-16,86-64 0,-65 43 0,-20 0 15,127-22-15,-128 22 16,107-22-16,-106 43 16,-1 0-16,1 0 0,0 0 15,-1-1-15,170-41 16,-169 42-16,0 0 0,20-1 16,-20 1-16,169-63 15,-169 41-15,-1 22 0,128-42 16,-106 20-16,190-41 15,-190 62-15,-21 1 0,84-42 16,-84 42-16,84-22 16,-84 22-16,-1 0 0,86-21 15,-86 20-15,1 1 16,-21 0-16,-1 0 0,1 0 16,63 0-16,-85-1 0,0 1 15,64 0-15,-64 21 16,64-42-16,-63 42 15,-22-21-15,21 21 0,-21 0 16,43-22-16,-43 22 16,0-21-16,0 21 15,-21-21 1,0 0 0,-21 0-16,0 0 15,0 21-15,21-22 0</inkml:trace>
  <inkml:trace contextRef="#ctx0" brushRef="#br0" timeOffset="19297.05">12742 2392 0,'0'0'0,"0"-21"0,21 0 0,-21-1 15,0 1-15,0 0 0,0 0 16,0 0-16,22 21 0,-22-21 16,0 42 15,0 0-15,0 0-16,0 21 0,0-20 15,0 41-15,0 106 16,0-126-16,0 20 0,-22 85 15,22-84-15,0 84 16,0-84-16,0 20 0,0 86 16,0-86-16,0 149 15,0-148-15,0 21 16,0-22-16,0 1 0,0 0 0,0 84 16,0-84-16,0-22 15,0 22-15,0-1 0,0-20 0,0 169 16,-21-149-1,21 43-15,-21-63 16,21-22-16,0 106 0,0-105 16,0-1-16,0-21 0,0 22 15,0 20 1,0-42-16,-21-42 31,21 0-31,0-21 16,0 20-16,0 1 0,0-21 0,0 0 15,0-22-15,0 22 0,0-22 16,21 1-16</inkml:trace>
  <inkml:trace contextRef="#ctx0" brushRef="#br0" timeOffset="20565.93">12636 2498 0,'0'-21'16,"0"-1"-1,22 22-15,-1-21 16,0 21-16,0-21 0,0 21 15,64-21-15,-43 21 16,1 0-16,20-21 0,1 21 16,168-21-1,-147-1-15,0 22 0,-1 0 0,1-21 16,21 21-16,211-21 16,-190 21-16,0-21 15,0 21-15,-21 0 0,254-21 16,-233 21-16,127 0 15,-127 0-15,-21-21 0,84 21 16,-105 0-16,0 0 0,63 0 16,-63-22-16,42 22 15,-64 0-15,1 0 0,41 0 16,-62 0-16,-1 0 0,0 0 16,1 0-16,-1 0 15,22 0-15,-43 0 0,0 0 16,21 0-16,-21 0 15,-21 22 1,0-1 0,0 0-16,0 0 0,0 0 0,0 0 15,0 22-15,0-1 0,0-21 16,0 22-16,0 20 0,0-21 16,0 1-16,0 20 0,-21-20 15,21-1-15,0 21 0,-21 43 16,21-42-16,0-1 0,0 1 15,0 20-15,0-20 0,0-1 0,0 86 16,0-86-16,0 1 0,0-1 16,0 1-16,0-1 0,0 64 15,0-42-15,0-22 0,0 64 16,0-63-16,21 105 16,-21-127-16,21 22 15,1-22-15,-22 22 0,42 84 16,-42-106-16,0 1 15,0-1-15,21 0 16,0 1-16,-21 20 0,0-21 0,0-20 16,0 41-16,0-42 15,0 0-15,0 22 16,0-22-16,0 0 0,-21-21 16,0 21-16,0 0 15,0-21-15,-1 22 0,-41-22 16,42 21-16,-85 0 15,64 0-15,-1-21 0,-20 0 16,20 21-16,-20-21 0,-149 21 16,128 1-16,20-22 0,-21 0 15,1 0-15,-22 0 0,-63 0 16,63 21-16,0-21 16,-85 0-16,107 0 0,-22 0 15,0 0-15,21 0 0,-20 0 16,-1 0-16,-106-21 0,106-1 15,0 22-15,22 0 0,-22-21 16,21 21-16,-84 0 0,105-21 16,-20 21-16,20 0 0,1 0 0,-1 0 15,-63 0 1,85 0-16,0 0 0,-43 0 16,43 0-16,-64 0 15,85 0-15,-22 0 0,22 0 16,0 21-16,-43-21 15,43 21-15,0-21 16,0 0-16,-21 0 16,20 0-16</inkml:trace>
  <inkml:trace contextRef="#ctx0" brushRef="#br0" timeOffset="21349.45">2095 6604 0,'0'0'0,"0"-21"0,0 0 16,0 42 15,0 0-15,0 0-16,0 22 0,0-1 0,0-21 16,0 21-16,0 1 0,0-1 15,0 0-15,0 1 0,-21-1 16,21-21-16,-21 22 0,0 20 15,21-42-15,0 0 0,0 1 16,-21-1-16,21 0 0,0-42 47,0 0-47,21-1 0</inkml:trace>
  <inkml:trace contextRef="#ctx0" brushRef="#br0" timeOffset="21963.98">2011 6562 0,'0'0'0,"0"-21"0,0-1 16,0 1-16,0 0 16,0 0-16,21 0 15,0 21-15,0-21 0,0-1 16,1 22-16,83 0 15,-62 0-15,-1 0 0,0 0 16,1 22-16,-1-1 0,22 21 16,-22 0-16,-21-20 15,0 20-15,-21 0 0,0-21 0,-21 64 16,-21-64-16,21 22 16,-22-22-16,1 0 0,0 0 0,-64 43 15,63-64 1,1 21-16,0-21 0,-1 0 15,22 0 1,21-21 0,0-1-16,21 1 15,1 0-15,-1 0 0,0 21 16,21-21-16,-21 21 0,22 0 16,-1 0-16,0 0 0,43 0 15,-43 0-15,1 0 0,-22 21 0,21-21 16,43 85-1,-64-64-15,0 0 0,-21 0 0,0 0 16,0 22-16,0-22 0,-21 0 16,0 21-16,-21-21 0,-1 1 0,22 20 15,-21-21-15,-1 0 0,-41 0 16,41 1-16,1-22 0,-21 21 16,20-21-16,1 0 15,21 0-15,0-21 16,-1-1-16,1 22 0,21-21 15,-21 0-15,21 0 16,0 0 0,21 0-16,0-1 0,1 22 15,-1-21-15,21 0 0,-21 21 16</inkml:trace>
  <inkml:trace contextRef="#ctx0" brushRef="#br0" timeOffset="22396.55">2730 6922 0,'0'-22'15,"0"-20"1,0 21-16,0 0 16,22 21-16,-1-21 15,0 21-15,0 0 16,0 0-16,0 0 0,1 0 15,-1 0-15,0 21 0,0-21 0,0 21 16,22 21-16,-22-21 16,0 22-16,0-1 0,-21-21 15,0 43-15,0-22 16,0-21-16,0 0 0,0 1 0,0-1 16,0 0-16,0 0 15,-21-21-15,21 21 0,0-42 31,0 0-31,0 0 0,0 0 16,0-1-16,0 1 0,0 0 16,0-21-16,0 21 0,21-1 0,-21 1 15,0-21-15,0 21 0,21 0 0,0-1 16,-21 1-16,22 0 16,-1 21-16,0-21 15,0 21-15,0 0 16,0 0-16,1-21 0</inkml:trace>
  <inkml:trace contextRef="#ctx0" brushRef="#br0" timeOffset="22893.52">3577 6773 0,'0'0'0,"-21"0"0,0 22 15,21-1-15,-21 0 0,-1 0 16,1 0-16,0 22 0,21-22 16,-21 21-16,21-21 0,-21 22 0,21-22 15,-21 21-15,21 0 0,0 22 16,0-43-16,0 0 0,0 22 16,21-43-16,0 0 15,21 21-15,-21-21 0,1 0 16,41-21-16,-42-1 0,43 1 15,-22 0-15,-21-21 16,22-1-16,-22 1 0,0 21 16,0-21-16,-21-1 15,21 22-15,-21-64 0,0 64 16,0-21-16,-21 21 0,-21-22 16,21 22-16,-43 21 15,43 0-15,-21 0 0,-22 21 16,43 1-16,-21-1 0,20 0 15,1 0-15,0 21 0,0 1 16,21-22-16,-21 21 0,21 1 16,0-22-16,0 21 0,0 0 15,0-20-15,21-1 16,0-21-16,0 0 0,22 0 16,-22 0-16,63-43 15,-62 43 1</inkml:trace>
  <inkml:trace contextRef="#ctx0" brushRef="#br0" timeOffset="23471.39">4064 6837 0,'0'0'0,"0"-21"0,21 21 16,-21 21 0,0 0-16,0 0 0,0 0 15,0 22-15,0-22 0,0 21 16,0-21-16,0 22 0,0-22 15,0 21-15,0-21 0,0 1 0,0-1 16,0 0-16,0 0 0,0 0 16,21-42 15,0 0-31,1 21 0,-22-21 16,21-22-16,0 22 0,-21-21 15,0 21-15,21 0 0,0-1 16,-21-20-16,21 21 15,-21 42 17,0 0-32,-21 0 15,21 1 1,0-1-16,0 0 0,0 0 16,0 0-16,0 0 0,0 1 15,21-22 1,1 0-16,-1 0 15,0 0-15,0-22 16,0 1-16,0 0 0,1 21 0,-22-21 16,21 0-16,0 0 0,0-43 15,0 43-15,-21-21 0,21-22 16,-21 43-16,0-43 16,0 43-1,0 0-15,-21 21 16,0 0-1,0 21-15,21 0 16,0 1 0,0-1-1,21-21-15,0 0 0,0 0 16,1 21-16,-1-21 0</inkml:trace>
  <inkml:trace contextRef="#ctx0" brushRef="#br0" timeOffset="23811.82">4847 6816 0,'-21'0'15,"0"0"1,0 0-16,-1 0 0,1 21 0,0 0 16,0-21-16,0 21 0,0-21 15,-1 21-15,1 1 0,21-1 16,0 0-16,0 0 15,0 0-15,21-21 16,1 21-16,-1-21 0,0 22 0,0-1 16,0-21-16,-21 21 15,21-21-15,-21 21 16,0 0 0,-21-21-1,0 0-15,0 0 0,0 0 0,0 0 16,-1 0-16,1 0 15,21-21 1,0 0-16,0 0 16</inkml:trace>
  <inkml:trace contextRef="#ctx0" brushRef="#br0" timeOffset="24128.06">5080 6900 0,'0'0'0,"21"0"0,0-21 16,-21 0 0,0 0-16,0 0 15,0 0-15,-21 21 16,0 0-16,0 0 16,0 21-16,-1-21 0,22 21 15,0 0-15,-21 0 16,0 0-16,21 1 0,0-1 0,-21 0 15,21 0-15,0 0 0,0 0 0,0 1 16,0-1-16,0 0 16,21-21-16,0 0 15,0 0-15,1 0 16,-1 0-16,0 0 16,0 0-16,0-21 0,0 0 15,1 21-15</inkml:trace>
  <inkml:trace contextRef="#ctx0" brushRef="#br0" timeOffset="24464.83">5292 6858 0,'0'0'0,"21"0"0,-21-21 31,21 21-31,0 0 16,0 0-16,0 0 15,-21 21-15,22 0 0,-1 0 16,0 1-16,-21-1 15,0 0-15,0 0 0,0 21 16,0-20-16,0-1 0,0 0 16,0 0-16,-21 21 15,21-20 1,0-44 15,0 1-31,0 0 16,0 0-16,0 0 0,0 0 15,21-1-15,-21 1 0,21 0 16,0 0-16,0 0 0,-21 0 0,22-1 16,-1 1-16,-21-21 0,0 21 15,21-22 1,0 22-16</inkml:trace>
  <inkml:trace contextRef="#ctx0" brushRef="#br0" timeOffset="25504.03">14478 1143 0,'0'-21'16,"0"0"-16,21 21 15,0-21-15,0 21 0,-21-22 16,43 1-16,-43 0 0,21 0 15,-21 0-15,0 0 16,0-1-16,-21 22 16,0 0-16,-1 0 15,-20 0-15,-43 0 0,22 0 16,-1 22-16,-41 20 16,62-21-16,1 0 0,-43 22 15,64-1-15,0 0 16,21-21-16,0 1 0,21 41 15,21-42-15,22 22 16,-22-22-16,1 0 0,41 21 16,-41 1-16,-1-22 0,21 21 15,-41-21-15,-1 0 0,0 22 16,-21-22-16,0 0 16,-21 0-16,0 0 15,-64 1-15,43-22 0,-22 21 16,-21-21-16,22 0 15,-43 0-15,64 0 16,-22 0-16,43 0 16,21-21-16,0-1 15,21 22 1,0 0-16,1 0 0,20-21 16,-21 21-16,21 0 0,1-21 15,-1 21-15,0 0 0</inkml:trace>
  <inkml:trace contextRef="#ctx0" brushRef="#br0" timeOffset="25816.64">14690 1524 0,'0'0'0,"0"-21"0,21 21 0,-21-21 16,21 21-16,-21-21 15,0-1-15,21 22 0,-21-21 16,21 21-16,-21-21 0,-21 21 47,0 21-32,0-21-15,21 21 0,-21 1 0,-1-1 16,22 0-16,-21 0 0,21 0 16,-42 22-1,42-22-15,0 0 0,0 0 16,0 0-16,21-21 15,0 0-15,0 0 0,1 0 0,-1 0 16,21 0-16,22 0 16,-43 0-16,21 0 0</inkml:trace>
  <inkml:trace contextRef="#ctx0" brushRef="#br0" timeOffset="26199.98">15134 1503 0,'0'-64'15,"0"43"1,0 0 0,21 0-1,0 21-15,1 0 0,-1 0 16,0 0-16,0 0 16,0 0-16,0 0 0,1 21 15,-1 0-15,0 0 0,21 22 16,-42-22-16,0 0 0,21 43 15,-21-43-15,0 21 0,0 0 16,0-20-16,0-1 0,-42 0 16,42 0-16,-21-21 15,0 0 1,0 0 0,21-21-16,0 0 15,-22 21-15,22-21 0,0-1 0,0 1 16,0 0-16,0 0 0,0 0 15,22 0-15,-1-1 0,-21 1 16,21 0-16,0 21 0,0-21 16,0 21-16,22-21 0,-1 21 0,-21 0 15</inkml:trace>
  <inkml:trace contextRef="#ctx0" brushRef="#br0" timeOffset="26624.07">15769 1376 0,'-21'0'16,"0"0"-1,21 21 1,0 0-16,0 0 0,0 1 16,0-1-16,0 0 0,0 0 15,0 0-15,0 0 0,0 1 16,21 41-16,-21-42 0,0 0 15,21 1-15,-21-1 0,21-21 16,-21 42-16,21-42 16,1 0-16,-1 0 15,-21-21 1,21 21-16,-21-21 0,0 0 16,0-1-16,42-62 15,-42 63-15,0-22 0,0 22 16,21-21-16,-21 21 0,43-22 15,-43 22-15,0 0 0,21 0 16,-21 0 0,21 21-16,0 0 31,-21 21-31,0 0 16</inkml:trace>
  <inkml:trace contextRef="#ctx0" brushRef="#br0" timeOffset="27011.9">16192 1588 0,'22'0'15,"-1"0"-15,0 0 16,0-22-16,0 22 0,0-21 0,22 0 16,-22 21-16,-21-21 15,21 0-15,0 21 0,0-21 16,-21-1-16,-21 22 31,0 22-15,0-22-16,21 21 0,-21 0 15,-43 64-15,43-64 16,21 0-16,0 21 0,-21-21 16,21 1-16,-21-1 0,21 0 15,0 0-15,21-21 16,0 0 0,0 0-16,0 0 0,22 0 0,-22 0 15,21-21-15,1 0 0</inkml:trace>
  <inkml:trace contextRef="#ctx0" brushRef="#br0" timeOffset="27455.81">16827 1482 0,'-21'-21'0,"0"-1"16,21 1-1,0 0 1,21 21-1,0 0 1,1 0-16,-1 0 0,0 0 16,0 0-16,0 21 0,0-21 15,1 21-15,-22 1 0,21-22 16,-21 21-16,21 0 0,-21 0 16,0 0-16,0 0 0,0 22 15,0-22-15,0 21 16,-21-21-1,0-21-15,21-21 32,0 0-17,0 0-15,0 0 16,21 0-16,0-1 0,0 1 0,0 0 16,0-21-16,-21 21 0,22-1 15,20 1-15,-21 0 16,-21 0-16,21 21 0,-21-21 15,43 21-15</inkml:trace>
  <inkml:trace contextRef="#ctx0" brushRef="#br0" timeOffset="35504.11">7451 4022 0,'0'-21'110,"0"-1"-95</inkml:trace>
  <inkml:trace contextRef="#ctx0" brushRef="#br0" timeOffset="37810.3">7408 3768 0,'0'-21'15,"0"-1"-15,0 1 16,0 0-16,0 0 16,0 0-16,0 0 15,0 42 32,0 0-47,0 0 0,0 0 16,0 0-16,0 22 0,21 41 15,-21-41-15,22-1 16,-22 22-16,0-1 0,0 1 0,21 84 16,0-85-16,-21 1 15,0-1-15,0 1 0,21-1 0,0 85 16,-21-84-16,21 21 0,-21-22 16,0 1-16,0 20 0,22 43 15,-22-63-15,0-1 0,21 64 16,-21-84-16,0 20 15,0 43-15,0-64 0,0 85 16,0-106-16,0 1 16,0 20-16,0-21 15,21 0-15,-21-42 47,0 0-47,0 0 16,0 0-16,0-1 0,0 1 15,21-21-15,-21 0 0,0-43 16,0 21-16,21 22 0,-21-21 0</inkml:trace>
  <inkml:trace contextRef="#ctx0" brushRef="#br0" timeOffset="39251.99">7408 3704 0,'0'-21'15,"-21"21"1,42 0 62,0 0-78,1-21 0,-1 21 16,0 0-16,21 0 0,1-21 15,-1 21-15,21 0 0,43-21 16,-42-1-16,-1 22 0,85-21 15,-84 0-15,-1 21 0,1-21 16,21 0-16,126 0 16,-126-1-16,-22 1 0,22 21 15,0-21-15,-22 0 0,22 21 0,0-21 16,-22 0-16,1 21 0,-1-22 16,-21 1-16,22 21 0,21-21 15,-64 21-15,21 0 0,22-21 16,-43 21-16,21 0 15,-21 0-15,0 0 0,1-21 16,20 21-16,-21 0 0,0 0 16,0 0-16,1 0 15,-1 0-15,-21 21 78,0 0-62,0 0-16,0 0 16,0 1-16,0-1 15,0 0-15,0 0 0,0 0 0,-21 0 16,21 1-16,0-1 0,-22 0 16,22 21-16,0-21 0,0 43 15,0-22-15,0-21 0,0 22 16,0-1-16,0 0 0,0 1 0,0 63 15,22-43-15,-1 1 16,21 63-16,-21-85 0,0 21 16,1 1-16,-1-22 15,0 22-15,21 42 0,-21-64 16,43 127-16,-43-105 16,-21-1-16,21 43 15,-21-64-15,0 1 0,0 41 16,0-41-16,0-1 0,0-21 15,21 22-15,-21-22 0,0 42 16,22-42-16,-22 1 0,0 20 16,0-21-16,0 0 0,0 22 15,0-22-15,0 0 0,0 0 16,0 0-16,0 0 16,-22-21-1,1 0 32,0 0-31,0 0-1,0 0-15,-22 0 0,22 0 0,-21 0 16,0 0-16,-1 0 0,-20 0 16,20 22-16,-84-22 15,64 0-15,-1 0 0,-63 21 16,43-21-16,-86 21 15,86 0-15,-1-21 0,-105 21 16,105-21-16,0 21 0,1-21 0,-1 0 16,21 22-16,-147-1 15,126-21-15,43 0 0,-85 21 16,84-21-16,-41 0 16,41 0-16,-41 21 15,63-21-15,-22 0 0,22 0 16,21 21-16,-21-21 0,0 0 15,0 0-15,21-21 63,0 0-47,0 0-16,0 0 0,0-22 15,21 22-15,0 0 0</inkml:trace>
  <inkml:trace contextRef="#ctx0" brushRef="#br0" timeOffset="39983.57">7747 4064 0,'0'0'0,"-21"0"16,21 21-1,0 0-15,0 22 0,0-22 16,0 21-16,0-21 0,0 22 15,0 41-15,-21-62 0,21 62 16,0-63 0,0 1-16,0 20 0,0-21 15,0 0-15,0 0 16,0 1-16,0-44 47,-22 1-47,22 0 0,0 0 15,0 0-15,0 0 0,0-1 16,0 1-16,0 0 0,22 21 0,-22-21 16,21 0-16,0 0 0,-21-1 15,21 22-15,0 0 0,22-21 16,-22 21-16,0 0 16,-21 21-16,0 1 0,21-22 0,0 42 15,-21-21-15,0 0 16,0 0-16,0 1 15,0-1-15,0 0 16,0 0 0,0-42 31</inkml:trace>
  <inkml:trace contextRef="#ctx0" brushRef="#br0" timeOffset="40349.36">8086 4445 0,'21'0'0,"-42"0"16,63-21-16,-21 0 0,0 21 15,0-21-15,1 21 0,-1-22 0,0 1 16,-21 0-16,0-21 15,0 21-15,-21-1 16,0 22 0,-1 0-16,1 0 15,-21 0-15,21 22 16,0-1-16,21 0 16,0 0-16,-22 0 0,22 0 0,0 22 15,0-22-15,0 21 16,0-21-16,22 1 15,-1-22-15,0 21 0,0-21 16,0 0-16,0 0 0,22 0 16,-22 0-16,0 0 0,0 0 15,0-21-15,1 21 0,62-43 16,-63 22-16</inkml:trace>
  <inkml:trace contextRef="#ctx0" brushRef="#br0" timeOffset="40793.1">8657 4170 0,'0'0'0,"0"-21"16,-21 21-1,0 21 1,0-21-16,-1 21 0,1 0 16,0 0-16,0 1 15,21-1-15,-21 0 0,0 21 16,21-21-16,0 43 15,0-43-15,21-21 32,0 0-17,0 0-15,0-21 0,0 21 0,1-21 16,-1 0-16,0-1 0,21-20 16,-42 21-16,21 0 0,-21 0 15,0-1-15,0 1 16,0 0-16,0 42 31,0 0-31,0 1 16,0-1-16,0 0 15,0 0-15,0 0 16,22 0-16,-1 1 0,0-22 16,0 0-16,21 0 15,-20 0-15,62 0 16,-63 0-16,43-22 15,-22 22-15,-21-21 0,43-21 16</inkml:trace>
  <inkml:trace contextRef="#ctx0" brushRef="#br0" timeOffset="41260.83">9271 4106 0,'0'0'16,"0"-21"-16,0 0 16,0 0-16,-21 21 15,0 0-15,-1 0 0,1 0 16,0 0-16,0 21 0,0-21 15,0 21-15,-1 0 0,1 1 16,-21 20-16,42-21 0,0 0 16,0 22-16,0-22 15,0 0-15,0 0 0,0 0 16,21-21-16,0 0 16,0 0-1,1 0-15,-1 0 0,21-21 16,-21 0-16,0 21 0,1-21 15,-1 0-15,-21-22 0,42-41 16,-42 41-16,21-41 16,-21 41-16,0 1 0,0-22 15,0 22-15,0 21 0,0 0 16,0 0-16,0-1 0,0 1 16,0 42 15,0 1-31,0-1 0,0 21 0,0-21 15,0 0-15,0 22 0,0-1 16,0 43-16,0-43 0,0-21 16,0 22-16,0-22 15,0 21-15,21 22 16,22-43-16,-22-21 16,0 0-16,0 0 15,0 0-15,22-21 16</inkml:trace>
  <inkml:trace contextRef="#ctx0" brushRef="#br0" timeOffset="41644.68">9652 4085 0,'21'0'47,"0"0"-47,-21-21 0,21 21 0,1-21 16,-22 0-16,21 21 0,-21-21 15,21-1-15,-21 1 16,-21 21 0,0 0-1,-1 21-15,1 1 0,0-22 16,0 21-16,0 42 15,21-42-15,0 1 0,0 20 16,0-21-16,0 0 16,21 0-16,0-21 15,0 0-15,0 0 0,1 0 16,-1 0-16,0 0 0,42-21 16,-41 0-16,62 0 15,-63 0-15,22 0 0,20-22 16,-42 22-16</inkml:trace>
  <inkml:trace contextRef="#ctx0" brushRef="#br0" timeOffset="41963.98">10181 3916 0,'21'-21'0,"0"0"0,1 21 16,-1 0-16,0-22 16,0 22-16,0 0 15,0 0-15,1 0 0,-1 0 16,-21 22-16,21-1 15,-21 0-15,21 0 0,0 21 16,-21-20-16,0 41 16,0-42-16,0 0 0,0 1 0,0-1 15,21-42 32,-21-1-47,0 1 0,0 0 16,22 0-16,-1-21 0,0 20 0,21-41 15,-21 42 1,1 0-16,-1-1 0,0 1 0,0 21 16,43-21-16,-43 21 15,0 0-15</inkml:trace>
  <inkml:trace contextRef="#ctx0" brushRef="#br0" timeOffset="42727.75">8445 5165 0,'0'0'15,"-21"0"-15,21-21 0,-21-1 0,0 22 16,21 22 0,0-1-1,-21 0-15,21 21 0,0-21 16,0 22-16,0-22 0,0 21 15,0 22-15,0-43 0,0 21 16,0 22-16,0-1 16,-21-42-16,21 1 15,0-1 1,0-42 0,0-1-1,0 1-15,0 0 0,0 0 16,0 0-16,0 0 0,0-1 15,0 1-15,21 0 0,-21 0 16,0 0-16,21 0 0,21-1 16,-21 1-16,1 21 0,-1 0 0,0 0 15,0 0-15,0 0 0,22 0 16,-22 0-16,-21 21 0,0 1 16,0-1-16,0 0 15,0 0-15,0 0 0,-21 0 0,-22 22 16,22-22-16,0 0 15,-21-21-15,42 21 0,-22 0 0,1-21 16,21-21 15,0 0-15,0 0-16,0 0 0,21 0 16</inkml:trace>
  <inkml:trace contextRef="#ctx0" brushRef="#br0" timeOffset="44194">8784 5355 0,'0'0'0,"0"21"0,-21 1 16,21-1-16,-21 0 0,21 0 16,0 0-16,0 0 0,0 1 0,0 20 15,0-21 1,0 0-1,21-21-15,0 0 0,0 0 0,0 0 16,1 0-16,-1 0 0,0-21 16,21 0-16,-21 0 0,1 21 15,-1-21-15,-21-1 0,0 1 16,0 0-16,0 0 16,0 0-16,-21 21 0,-22-21 0,22 21 15,0-22 1,0 22-16,0 0 0,21-21 15,21 0 1,0 21-16,0 0 16,0 0-16,22-21 0,-22 21 0,21 0 15,0-21-15,1 21 0,20-21 16,-42-1-16,22 22 0,20-21 16,-42 21-16,22-21 15,-22 21-15,-42 0 47,0 0-47,-1 21 0,1 0 0,0 1 16,0-1-16,0 0 15,0 0-15,-1 0 0,22 0 0,0 1 16,-21-1-16,21 0 16,0 0-16,0 0 0,0 0 0,0 1 15,43-22 1,-22 0-16,0 0 0,0 0 15,0 0-15,0 0 0,1 0 0,-1-22 16,0 22-16,0-21 0,0 0 16,0 0-16,-21 0 0,43-22 15,-43 22-15,21-21 0,-21 21 0,0-22 16,0 1-16,0-21 16,0 20-16,0 1 0,0 0 15,0 20-15,0 1 0,0-42 16,0 84 15,-21 21-31,21-21 0,0 22 16,0-22-16,0 21 0,-21 1 15,21-1-15,0 21 0,0-20 16,0-22-16,0 42 0,0-41 16,0 20-1,0-21-15,21-21 0,21 21 16,-21-21-16,0 0 0,1 0 15,-1 0-15,21 0 0,-21 0 0,22 0 16,-22-21-16,21 0 0,43 0 16,-64 0-16,21-1 0,1-20 15,-22 42-15,0-21 0,-21-21 16,0 20 0,-21 44 15,21-1-31,-21-21 15,21 21-15,-22 0 0,22 0 16,0 0-16,0 1 0,0-1 16,22-21-16,-1 21 15,0-21-15,21 0 16,-21 0-16,1 0 0,-1 0 16,21 0-16,-21 0 0,43-21 15,-43 21-15,0-21 0,0-1 16,22 22-16,-22-21 0,0 0 15,0 0-15,0 0 0,0-22 0,1 1 16,-22 21-16,21 0 16,-21 0-16,0 42 31,0 0-15,0 0-16,-21 0 0,21 0 15,-22 1-15,22 20 0,0-21 16,-21 64-16,21-43 0,0 0 15,0 64-15,0-42 16,0 42-16,0-43 0,21 1 16,-21 63-16,22-64 0,-1-21 15,0 85-15,-21-63 16,21-1-16,0 107 16,-21-1-16,0-127 15,0-20-15,-21 20 0,0-21 16,0 21-16,-22 1 15,1-43-15,21 0 0,-21 0 16,20 0-16,-41-21 16,42-22-16,0 22 0,-1-21 15,22-22-15,-21 22 0,21-170 16,21 128-16,43-65 16,-43 65-16,21-1 0,64-148 15,-63 149 1,-1 20-16,0 1 0,128-107 15,-128 128 1,0 0-16,1 20 0,-1 1 0,43-21 16</inkml:trace>
  <inkml:trace contextRef="#ctx0" brushRef="#br0" timeOffset="44328">11430 5292 0,'0'21'0,"0"-42"0,0 63 16,0-21-16,0 0 15,21 1-15,-21-1 16,21-21 0</inkml:trace>
  <inkml:trace contextRef="#ctx0" brushRef="#br0" timeOffset="57447.04">12912 5736 0,'0'0'0,"21"-21"0,0 21 16,0 0-16,0 0 0,0-21 0,1 21 15,-1 0-15,0-21 16,-21 0 0,21 21-16,-42 0 31,0 21-16,-22 0-15,1 0 0,0 0 16,-1 0-16,1 1 0,-85 62 16,42-63-16,-126 64 15,84-43-15,0 1 0,-275 126 16,253-105-16,-168 63 16,169-64-16,-170 43 15,170-43-15,0 1 0,-148 42 16,147-64-16,1 0 15,-148 43-15,148-21 0,-466 126 16,466-126 0,0-22-16,21 21 0,-22-20 0,-210 105 15,253-106 1,-64 43-16,86-64 16,-107 85-16,149-64 15,-22-21-15,-41 43 0,41-22 16,-63 1-1,85-22-15,-22 0 0,-63 21 16,85-21-16,-22 1 0,-41 20 16,62-21-16,22-21 15,-21 21-15,21 0 0,-43 22 16,22-43-16,21 21 0,-1-21 16,1 21-16,0-21 0,0 21 15,0-21-15,21-21 47,0 0-47,21 0 0,0 0 0,0-22 16,0 22-16,1 0 0,-1-21 0</inkml:trace>
  <inkml:trace contextRef="#ctx0" brushRef="#br0" timeOffset="57868.05">6773 7705 0,'0'0'16,"0"-21"-16,21 21 16,-21 21-1,0 0-15,-21-21 0,0 21 16,0 0-16,0 0 0,0 22 16,-1-22-16,1 0 0,-21 21 0,-22 22 15,43-22-15,-21 1 0,21-22 16,-22 21-16,-20 43 15,42-64-15,0 0 16,-1 0-16,44-21 47,-1 0-47,21 21 16,-21-21-16,22 0 0,-1 0 0,0 0 15,22 22-15,-1-22 0,-20 0 0,20 0 16,1 0-16,-1 0 0,1 21 15,-22-21-15,43 0 16,-43 21-16,-21-21 0,43 0 16,-64 21-16,21-21 0,0 0 15,-21 21-15,21-21 16,0-21 0,-21 0-16,21 0 15</inkml:trace>
  <inkml:trace contextRef="#ctx0" brushRef="#br0" timeOffset="58491.04">8340 6879 0,'0'0'0,"0"-21"0,0 0 15,0 0-15,-22 21 16,22-21-16,0 42 15,0 0 1,0 21-16,0 43 16,0-43-16,0 22 0,22 105 15,-22-105-15,21 105 16,-21-84-16,21-22 0,-21 106 16,0-84-16,0 0 0,0 63 15,0-63-15,0 42 16,0-64-16,0-21 0,0 22 15,0-22-15,0-21 0,0 22 0,0-1 16,0-21-16,21 0 16,0-21-16,-21-21 15,0 0-15,0 0 0,21-21 16,-21-1-16,0 1 0,22-22 16,-22-63-16</inkml:trace>
  <inkml:trace contextRef="#ctx0" brushRef="#br0" timeOffset="59268.02">8318 6964 0,'0'0'0,"0"-21"0,0 0 0,-21-1 16,0 1-16,21 0 0,0 0 16,0 0-16,0 0 15,0-1 1,21 22-16,0-21 15,1 0-15,20 21 0,0-21 16,1 0-16,-1 0 0,21-1 0,170-41 16,-127 42-1,-21 0-15,21-22 0,-1 22 16,276-85-16,-232 85 16,-22 0-16,21-21 0,-21 20 15,0 1-15,127-21 16,-127 21-16,0 0 0,-21-1 0,-1 1 15,1 0-15,64 0 16,-107 21-16,1 0 0,-1-21 16,-21 21-16,1 0 0,20 0 15,-20 0-15,-22 0 0,0 0 0,0 0 16,0 0-16,0 21 0,1 0 16,-1 0-16,0 0 0,0 22 0,-21-22 15,21 21-15,-21 22 0,21-22 0,-21 22 16,0-1-16,22 1 0,-1 63 15,-21-64-15,0 1 16,0 63-16,0-64 0,21 1 16,-21-1-16,0 22 0,21-22 0,-21-20 15,0 20-15,0 1 0,21-22 16,0 64-16,-21-64 0,0 0 16,0 22-16,22-43 0,-22 21 15,0-20-15,0-1 0,0 0 16,0 0-16,0 0 0,0 0 15,-22 1-15,22-1 0,-21-21 16,0 21-16,0 0 0,-21-21 16,20 21-16,1-21 0,-21 21 0,0-21 15,-1 22-15,-20-22 0,-1 21 16,1-21-16,-22 21 0,-232 21 16,190-42-16,0 21 0,-149 1 15,128-22-15,-21 21 16,0 0-16,-22-21 0,1 21 0,-1 0 15,1 0-15,-1 1 0,22-1 0,-1 21 16,1-21-16,42 0 0,0 22 16,21-22-16,22 0 0,-1 0 15,-84 22-15,147-43 16,-20 0-16,21 0 0,0 0 16,21-22-1,0 1-15,0 0 0,0-21 16,0-1-16,0 1 0</inkml:trace>
  <inkml:trace contextRef="#ctx0" brushRef="#br0" timeOffset="60036.73">5715 3090 0,'-21'-42'31,"21"21"-31,0 0 16,0 0-16,21-1 15,-21 1-15,21 21 0,0 0 16,0 0-16,64 0 16,-43 0-16,1 0 0,20 43 15,-42-22-15,43 21 16,-43 0-16,-21 1 0,0 20 16,0-20-16,0 20 15,0-42-15,0 22 0,0-22 16,-21 0-16,0-21 15,21-21 1,-21 0-16,21-1 0,0 1 0,-22 0 16,22-21-16,0-1 0,0 22 15,0-42-15,0 20 0,0 1 16,22-21-16,-1 41 16,0 1-16,-21 0 0,21 0 0,0 0 15,0 21-15,1 0 0,-1 0 16,0 0-16,0 0 15,-21 21-15</inkml:trace>
  <inkml:trace contextRef="#ctx0" brushRef="#br0" timeOffset="60379.69">6435 3175 0,'21'0'0,"0"0"15,0-21-15,0 0 16,0 0-16,1-1 0,-1 1 0,0 0 15,0 0-15,0-21 0,22-1 16,-22 22-16,-21-64 16,0 64-1,0 0-15,-21 21 16,-22 0-16,22 0 16,0 21-16,-21 0 0,20 1 0,1-1 15,21 21-15,-21 0 16,21-20-16,0 20 0,0 0 15,0-21-15,42 22 16,-20-22-16,-1 0 0,0-21 16,21 21-16,-21-21 0,64 0 15,-43 0-15,1 0 0,20-21 16,-20 0-16,-1 21 0,106-85 16,-106 64-16,1 0 15,-1-21-15,-21 20 0,0-20 0</inkml:trace>
  <inkml:trace contextRef="#ctx0" brushRef="#br0" timeOffset="61567.78">7387 2604 0,'0'0'16,"-21"0"-16,0 0 0,0 0 0,-1 0 15,22 21-15,-21 0 0,0-21 0,0 42 16,0-21-16,0 1 16,-1-1-16,22 42 0,0-20 0,0-22 15,0 0-15,0 0 16,0 0-16,0 43 15,22-64-15,-1 0 16,0 0-16,0 0 16,0 0-16,0-21 0,1-1 15,-1 1-15,0 0 0,0-42 16,0 20-16,-21 22 0,0-21 16,0 21-16,0-1 0,0 1 15,0 0-15,0 0 0,0 42 31,0 0-31,0 22 0,0-22 0,21 21 16,-21-21-16,0 22 0,0-1 16,0 0-16,22 1 0,-22-22 0,21 21 15,-21 0-15,21 1 0,21 63 16,-21-85 0,-21 0-16,43 21 0,-43-21 15,42-21-15,-21 0 16,22-21-16,-43 0 15,21 0-15,0-43 16,-21 22-16,21 21 0,-21-21 16,0-1-16,0 1 0,0-64 15,0 64-15,0-1 0,-21-62 16,21 62-16,0-20 16,0 42-16,0-1 0,0 44 31,0-1-31,0 0 0,0 0 15,0 21-15,0-20 0,0 20 0,42 43 16,-21-64 0,1 21-16,-1-21 0,0 0 15,0-21-15,0 0 0,0 0 16,1 0-16,-1 0 16,21-21-16,0 0 0,-20 0 15,-1 0-15,0-22 0,0 22 16,0-21-16,0 21 0,-21-22 0,0 1 15,0 0-15,0 21 16,0-22-16,0 22 0,0 0 16,0 0-16,0 42 15,-21 0 1,21 0-16,-21 0 0,21 22 0,0-22 16,0 21-16,0-21 0,0 22 15,0-22-15,0 0 0,42 43 16,-20-43-16,-1 0 15,0-21-15,0 0 0,21 0 16,-20 0-16,20 0 0,-21-21 16,0 21-16,106-106 15,-84 85 1,-22-22-16,0 22 0,0-21 16,-21-64-16,0 64 15,0 21-15,0-1 0,-21 22 16,0 0-1,0 22-15,-1-22 0,22 42 16,0-21-16,0 64 16,0-64-16,0 0 0,0 0 15,0 0-15,64 22 16,-43-22-16,0-21 0,22 0 16,-22 0-16,42 0 15,-42 0-15,1-21 0,20 0 16,-21 21-16,0-22 0,0 1 15,1 0-15,-1 0 0,0 0 0,-21-22 16,21 22-16,-21 0 0,0 42 47,0 0-47,0 22 0,0-22 16,0 0-16,0 0 0,0 0 0,0 1 15,0-1-15,0 0 0,0 0 16,0 0-16,0 0 15,21-21-15,0-21 16,1 0 0,-1 0-16,0 0 0,0 0 0</inkml:trace>
  <inkml:trace contextRef="#ctx0" brushRef="#br0" timeOffset="61813.67">9377 2011 0,'0'-21'0,"0"42"0,0-85 0,0 43 15,0 42 1,0 1 0,0-1-16,0 0 0,0 21 0,0 1 0,0-1 15,0-21-15,0 21 16,0 107-16,0-107 16,0 0-16,0 1 0,0-22 15,0 21-15,0 0 0,0 1 16,21-22-16,-21 0 15,0-42 1,0 0 0</inkml:trace>
  <inkml:trace contextRef="#ctx0" brushRef="#br0" timeOffset="62021.2">9123 2455 0,'0'0'0,"-21"0"0,21-21 16,21 0-1,0 21-15,0-21 0,0 21 16,22-21-16,-1 21 0,0-21 16,1-1-16,-1 22 0,0-21 0,1 0 15,62 0-15,-62 0 0,-1 21 16,0 0-16,-20 0 0,20 0 16,21 0-16,-41 0 0,-22 21 31,0 0-31,0 0 0</inkml:trace>
  <inkml:trace contextRef="#ctx0" brushRef="#br0" timeOffset="62800.07">12996 7620 0,'0'0'0,"-21"0"0,0-21 16,21 0-16,-21 0 0,21-1 15,-21 22-15,21-42 0,0 21 16,0 0-16,0 0 0,0-22 15,0 22-15,0-21 0,42-1 16,-21 1-16,0 21 0,22 21 16,-22-21-16,21 21 0,22 0 15,-22 21-15,21 21 16,-20-21-16,-1 22 0,43 84 16,-43-21-1,-42-64-15,0 0 0,0 43 16,-42-22-1,21-63-15,21 22 16,-22-22 0,22-22-16,0 1 15,0 0-15,0 0 0,0 0 16,22-64-16,-22 43 16,21-1-16,0-41 0,0 41 15,21-20 1,-20 21-16,-1-1 0,21 1 0,-42 21 15,64 21 1,-43 0-16,0 0 0</inkml:trace>
  <inkml:trace contextRef="#ctx0" brushRef="#br0" timeOffset="63340.53">13864 7430 0,'21'0'16,"-42"0"-16,63 0 0,-20 0 0,-1-22 0,-21 1 15,21 0-15,0 0 0,0 0 16,22 0-16,-22-22 0,0 22 0,0-21 16,0 21-16,0-22 0,-21 22 15,0 0-15,0 0 0,0 0 0,0-1 16,-21 22-16,0 0 16,0 0-16,0 22 0,0-22 0,-22 21 15,22 21-15,0-21 0,0 0 0,0 22 16,-22 20-1,43-42-15,0 22 0,0-1 16,0-21-16,21 0 16,1-21-16,62 0 15,-41 0-15,-22 0 0,63-42 16,-20 42-16,84-85 16,-84 43-16,-22 21 0,64-64 15,-22 1 1,-62 62-16,-22-20 0,0-21 15,0 41 1,-22 44 15,22-1-31,-21 0 0,21 0 16,0 0-16,0 22 0,0-22 0,0 21 16,0 64-16,0-85 15,0 21-15,0-20 0,0-1 16,0 42-1,0-42-15,0-42 32,0 0-17,0-21-15,0 21 0,0-1 0</inkml:trace>
  <inkml:trace contextRef="#ctx0" brushRef="#br0" timeOffset="63613.47">14986 6837 0,'0'0'0,"0"21"0,0 0 16,0 22-16,0-22 0,0 0 15,-21 21-15,21 1 0,-21-1 16,21 85-16,0-64 0,0 1 16,0 84-16,-22-84 15,22-1-15,-21 1 0,0-1 16,0 1-16,0 84 0,0-85 15,-1-20-15,1 84 16,0-85-16,0 0 0,0 22 16,21-22-16,0-21 0,0 0 15,21-42 1,0-21-16,0 21 0,0-22 16,22 1-16,-22-21 0</inkml:trace>
  <inkml:trace contextRef="#ctx0" brushRef="#br0" timeOffset="63907.43">14901 7006 0,'0'0'0,"-21"-42"15,0 21-15,0-22 0,21 22 0,0 0 16,0-21-16,0 21 16,0-1-16,21 22 0,0 0 15,43-21-15,-22 21 16,0 0-16,-21 0 0,22 21 15,41 43 1,-62-64-16,-22 21 0,0 21 16,0-20-16,0-1 0,-22 21 15,1-21-15,0-21 0,-42 21 16,41 1-16,1-22 16,0 0-16,0 0 0,0 0 0,0 0 15,42-22 1,21 1-1,-21 0-15,22 21 0</inkml:trace>
  <inkml:trace contextRef="#ctx0" brushRef="#br0" timeOffset="65121.02">15706 6710 0,'-22'0'16,"1"0"-16,0 0 15,21 21-15,-21 0 0,0 0 0,0 1 16,-1-1-16,22 21 0,0-21 16,-21 0-16,21 1 0,0 20 15,0-21-15,0 0 0,0 0 16,0 1-16,21-22 0,1 0 16,-1 0-1,-21-22-15,0 1 16,0 0-16,0 0 0,0-21 15,0 20-15,0 1 0,0-21 16,0 21-16,0-22 0,0 22 16,0-21-16,21 21 0,42-43 15,-41 64-15,-1 0 0,21 0 16,0 0 0,1 85-16,-22-64 15,-21 0-15,21 43 0,-21-43 16,0 21-1,0 1-15,0-22 0,0 0 0,0 0 16,0 0-16,0 0 16,0-42-1,0 0 1,0 0 0,0 0-16,21 0 0,-21-22 0,21 22 15,1-21-15,-1-1 0,-21 1 0,21 0 16,0-1-16,21 22 0,1-42 15,-22 42-15,0-1 0,0 22 16,0 0-16,1 0 16,-22 22-16,21-1 0,-21 0 0,0 0 15,0 21-15,0-20 0,0-1 16,0 42-16,0-20 0,-21-22 16,21 21-16,0-21 0,0 0 15,0 1-15,21-22 0,0 21 16,21-21-1,-21 0-15,43 0 16,-22 0-16,64-64 16,-64 43-16,-20 0 0,41-43 15,1-41 1,-43 62-16,-21 22 0,0-64 16,0 64-16,0-42 15,-21 63-15,-1 0 16,1 21-16,0 21 15,21-21-15,0 1 0,0 41 16,0-42-16,0 43 16,0-43-16,0 0 15,0 21-15,0-20 0,0-1 16,0 0 0,0-42 15,0 0-31,-21 21 15,21-22-15,-21 1 16,42 21 31,0 0-47,0 0 16,0 0-16,1 0 15,-1 0-15,0 0 0,0 0 16,21 0-16,-20-21 0,-1 21 0,42-42 15,-42 21-15,22-22 16,-22 22-16,0-21 0,0-1 0,0 22 16,-21-21-16,0 0 0,22-1 15,-22-20-15,0 42 16,-22 42 0,22 0-16,-21 0 15,0 64-15,0-43 16,21-21-16,0 64 0,0-43 15,0 43 1,21-64-16,0 0 0,0-21 16,1 21-16,83-21 15,-62 0-15,-1 0 0,-21 0 16,22-21-16,41-21 16,-63 0-16,1 20 0,-22-41 15</inkml:trace>
  <inkml:trace contextRef="#ctx0" brushRef="#br0" timeOffset="67124.03">8445 6858 0,'0'0'15,"-21"-21"-15,21 0 0,0 0 16,0 42-1,0 0 1,0 0-16,0 0 0,0 0 16,0 1-16,0 41 15,0-42-15,0 22 0,0 20 16,0-21-16,0-20 0,0 41 16,0-42-16,0 0 15,0 1-15,21-22 16,-21-22-1,0 1-15,22 0 0,-22 0 16,0 0-16,0 0 0,42-64 16,-21 64-16,-21 0 15,0-1-15,21 1 0,0 21 0,1 0 16,-1 0 0,0 0-16,0 21 15,0 1 1,-21-1-16,21 0 0,-21 0 0,22-21 15,-1 42 1,0-42-16,0 0 0,0 0 16,0 0-16,1 0 0,-1 0 15,0-21-15,21 0 16,1 0-16,20-64 16,-42 64-16,0 0 15,-21 0-15,0 0 0,0-22 16,-21 64 15,0 1-31,21-1 16,0 0-16,0 0 0,0 0 15,0 0-15,0 1 16,0-1-16,0 0 0,0 0 0,21 0 16,0-21-16,1 0 15,-1 21-15,0-21 0,0 0 16,21 0-16,-20 0 0,-1 0 15,21 0-15,-21-21 0,0 21 0,1-21 16,20 0-16,-21 0 0,0 21 16,0-21-16,22-22 15,-1 22-15,-21 0 0,0-21 16,1 20-16,-1 1 0,-21 0 16,-21 21 15,-1 0-16,1 0-15,0 21 0,0-21 16,21 21-16,0 1 16,-21-1-16,21 0 0,0 0 15,0 0 1,21-21 15,0-21-31,0 21 16,0-21-16,1 0 15,-22 0-15,0-1 0,21 22 16,0-21-16,0 0 16,-21 0-16,21 21 15,0 0 1,1 21-16,-22 0 16,21-21-16,0 21 0,0-21 15,0 22-15,0-22 0,22 0 0,-22 0 16,21 0-16,1 0 0,-22 0 15,21 0-15,0 0 0,1 0 0,41-22 16,-41 1-16,20 0 16,-20 0-16,-22 0 15,0 21-15,0-21 0,0-1 0,-21 1 16,0 0-16,0 0 0,0 0 16,0 0-16,0-22 0,0 22 15,0 0-15,-21 21 0,0 0 16,0 0-16,0 0 0,-1 0 15,1 21-15,-42 21 0,42-20 16,-22 41 0,43-42-16,0 0 0,0 22 15,0-1-15,0 0 16,21-42-16,1 22 16,-1-22-16,21 0 15,0 0-15,-20-22 0,20 1 16,-21 0-16,0 0 0,43-64 15,-64 43 1,0 21-16,21-43 0,-21 22 0,0-43 16,0 43-16,0 0 0,0-1 15,0 22-15,0-21 0,0 21 16,0 42 15,0 0-31,0 21 0,0-21 0,0 22 16,0-1-16,0 0 0,0-20 15,0 20-15,0 21 0,0-20 16,0-22-16,21 0 16,-21 0-16,0 0 0,0 1 0,21-22 15,0 21-15,1-21 0,-1 0 16,0 0-16,0 0 0,21 0 16,-20-21-16,20 21 0,-21-22 0,0 1 15,22 0-15</inkml:trace>
  <inkml:trace contextRef="#ctx0" brushRef="#br0" timeOffset="67407.88">10985 6625 0,'-63'0'16,"42"0"-16,0 0 16,-1 0-16,22-21 15,0 0 1,0 0-16,43 0 0,-22-1 15,42-20 1,-41 21-16,20 21 0,21-42 16,-41 42-16,41 0 15,-42 0-15,0 0 0,1 0 16,-22 21-16,0 0 0,0 21 16,0-21-16,0 22 0,0-1 15,-22-21-15,-41 43 16,42-43-16,0 0 15,21 0-15,-22-21 0</inkml:trace>
  <inkml:trace contextRef="#ctx0" brushRef="#br0" timeOffset="68051.81">8784 7684 0,'0'0'0,"42"84"16,-42-41-16,22 41 0,-22-63 15,21 22-15,-21-1 0,0-21 16,0 64 0,0-64-16,0 0 0,0 0 15,-21-21-15,-1 0 16,22-21 0,0 0-16,0 0 15,0 0-15,0 0 0,0-22 0,22 22 16,-1-21-16,0 21 0,0-1 15,0-20-15,22 21 0,-22 0 0,0 21 16,21-21-16,-21-1 0,1 22 0,20 0 16,0 0-16,-21 0 15,-21 22-15,0-1 0,0 0 16,0 21-16,0-21 16,-21 1-16,0-1 0,0 21 0,0-21 15,0 0-15,-1 1 0,22-1 0,0 0 16,22-21 15,-1 0-31,0-21 0</inkml:trace>
  <inkml:trace contextRef="#ctx0" brushRef="#br0" timeOffset="69156.81">9398 7811 0,'0'21'15,"0"0"-15,0 0 16,0 0-16,-21 0 0,21 1 16,0-1-16,0 0 15,0 0-15,0 0 16,21-21 0,0 0-16,0 0 15,-21-21-15,21 0 0,1 0 16,-22 0-16,21-1 0,-21 1 15,21-63 1,-21 62-16,0 1 0,0 0 16,0 0-16,0 0 15,21 21 17,0 0-32,0 0 0,1 0 15,-1 0-15,0 0 0,42 0 16,-20 0-16,-1 0 0,22-21 15,-22 21-15,0 0 0,106-22 16,-105 22-16,20 0 16,-63-21-16,-21 21 31,0 0-31,0 0 0,0 0 16,-22 21-16,22-21 15,0 22-15,-21-1 0,20 0 0,1-21 16,-21 63-1,42-41-15,0-1 16,0 0-16,21 0 16,0-21-16,0 0 0,1 0 15,20 0-15,-21 0 0,0 0 0,22-21 16,-22 0-16,21 21 0,0-43 16,-20 22-16,-1 0 0,0-42 15,-21 41-15,0-20 0,21-21 16,-21 20-16,0 1 0,0 0 15,0-1-15,0 1 0,0 0 16,0 20-16,0 1 0,0 42 16,-21 22-1,21-22-15,0 21 0,0 64 16,0-64 0,0 22-16,0-43 15,0 21-15,42 1 0,-21-22 16,1 0-16,-1 0 15,0-21-15,21 0 0,-21 0 16,64 0 0,-43-21-16,-20 0 0,20 0 0,-21 21 15,0-21-15,43-22 16,-43 22-16,-21 0 0,21 0 0,-21 0 16,21 21-16,-21-22 15,0 44 1,0-1-16,0 0 0,-21 0 15,21 0-15,-21 0 0,21 1 16,0-1-16,0 0 0,21 21 16,0-42-1,0 0-15,1 0 0,20 0 0,64 0 16,-85-21-16,21 21 16,1-21-16,-1 0 0,0 0 15,43-43-15,-64 43 16,21-21-16,-20 20 0,-1-20 0,-21 21 15,21 0-15,0-22 16,-21 65 0,0-1-1,0 0-15,0 0 0,0 0 0,0 22 16,-21-22-16,21 0 0,-21 0 0,21 0 16,-21 0-16,21 1 0,0-1 15,0 0-15,-22 0 0,1 0 0,0 0 16,0 1-16,-21-22 0,-22 21 15</inkml:trace>
  <inkml:trace contextRef="#ctx0" brushRef="#br1" timeOffset="-188575">4233 6329 0,'0'0'0,"-21"-21"16,0 21-16,0-21 16,0 21-16,-1 0 0,1 0 15,0-22-15,0 22 0,0 0 16,0 0-16,-1 0 16,44-21 93,-1 0-109,0 21 16,21-21-16,-21 0 0,22 21 0,-1-21 15,22-1-15,-22 1 0,148-42 16,-126 42-1,-1-1-15,22 1 0,-21-21 0,168-64 16,-147 64 0,21-1-16,21 1 0,-21-21 15,21 20-15,127-41 0,-106 41 16,-21-20-16,169-22 0,-126 22 16,126-43-1,-127 42-15,-21 1 0,191-64 16,-170 63-16,1-20 0,168-43 15,-147 63-15,-1 1 0,22-1 16,0-21-16,21 22 0,-1-22 0,22 22 16,0-1-16,0 1 0,254-64 15,-275 63-15,21 22 0,0-22 16,-21 22-16,0-21 0,211-22 16,-211 21-16,-21 22 0,-22 0 15,1-1-15,-1 1 0,276-85 16,-339 106-16,0-21 15,-21 20-15,-21 1 0,-1 0 16,22-21-16,-64 21 16,-20-1-16,20 1 0,-42 0 15,0 0-15,0 0 16,-21 21 0,0 0-1,-1 0-15,1 0 0,0 0 16,0 0-1,0 0-15,0 0 0,-1 0 0,-20 0 16,21 0-16</inkml:trace>
  <inkml:trace contextRef="#ctx0" brushRef="#br1" timeOffset="-187960.8">12933 2900 0,'-43'0'16,"65"0"15,-1 21-31,21-21 0,0 0 16,1 0-16,20 21 0,1-21 16,-1 0-16,22 0 0,-22 21 0,22-21 15,63 0-15,-63 0 0,0 0 16,-1 0-16,1 0 0,0 0 15,84 0-15,-106 0 0,1 0 16,-22 0-16,1 0 16,62-21-16,-83 0 15,-22 0 1,-22 21-16,-20 0 16,21 0-16,-21 21 0,-1 0 15,1 0-15,-64 64 16,64-43-16,-22 22 0,1-1 15,-1 22-15,1-21 0,-64 84 16,63-85-16,1 1 0,-1-1 0,22 1 16,-22-22-16,1 64 15,21-64-15,20 1 0,1-1 0,-21 21 16,42-41-16,0 20 16,0-21-16,0 0 0,0 0 15</inkml:trace>
  <inkml:trace contextRef="#ctx0" brushRef="#br0" timeOffset="119517.39">15621 2455 0,'0'0'0,"0"-21"16,0 0-16,0 0 0,0 0 15,0 0-15,0-1 0,-21 1 16,0 21-16,-1 0 0,1 0 16,0 0-16,0 0 0,-21 0 0,20 0 15,-20 0-15,-43 43 16,43-1-16,0 0 0,-43 43 16,43-22-16,-22-20 0,22 20 15,0 1-15,-1-1 0,-41 85 16,20-63-16,43-21 0,-21 20 15,-1 1-15,22 0 0,-21 63 16,42-85-16,0 1 0,0-1 0,21 1 16,0-1-16,0-20 15,64 62-15,-43-62 0,22-1 16,84 43-16,-63-64 0,20 21 16,1-21-16,0 1 0,0-22 15,0 0-15,21 0 0,-21 0 0,-1 0 16,22 0-16,-21-22 0,0 1 15,212-85-15,-234 64 16,1 0-16,84-64 16,-105 64-16,84-64 15,-106 42-15,22 1 0,20-64 16,-41 42-16,-22 22 0,0-86 16,-21 86-16,0-1 0,-21-84 15,-21 85-15,-1-1 16,1-20-16,0 20 0,-107-148 15,86 170-15,-1 0 0,1-1 16,-22 1-16,-317-64 16,296 106-16,0 0 15,-21 0-15,22 0 0,-107 0 16,106 21-16,0 1 16,-84 62-16,105-41 0,0-1 15,-63 85-15,85-64 16,20 1-16,-41 63 0,41-64 15,1 64-15,42-84 16,0 20-16,0 64 0,21-84 16,64 105-1,-64-106-15,0-21 0,22 22 16,-1-22-16,-21 0 0,64 0 16,-43 0-16,64-21 15,-85 0-15,21-21 0</inkml:trace>
  <inkml:trace contextRef="#ctx0" brushRef="#br0" timeOffset="120142.96">15473 2921 0,'0'0'0,"0"21"32,0 22-32,0-22 15,0 0-15,-21 21 0,-22 22 16,43-22-16,-21 0 0,0 1 16,0 20-16,0-20 15,-1-1-15,22-21 16,0-42 15,22 0-31,-1 0 0,0-22 0,21 22 16,-21-21-16,1-1 0,-1 1 15,0 0-15,42-106 16,-41 105-16,-22 1 0,0 21 16,21 0-16,-21-43 15,0 85-15,0 0 16,0 1-16,-21 83 15,21-62-15,0-1 0,0 0 16,-22 22-16,1 84 16,21-106-16,0 1 0,0-22 15,0 21-15,0-21 0,21 22 16,1-22-16,-1-21 16,0 0-16,0 0 15,-21-21-15,0 0 16,0-1-16</inkml:trace>
  <inkml:trace contextRef="#ctx0" brushRef="#br0" timeOffset="121187.95">15240 3260 0,'0'0'0,"21"0"32,0 0-32,22 0 0,-22 0 15,21 0-15,0 0 0,-20 0 16,20 0-16,0-21 0,22 21 0,-1 0 15,-20-22-15,-1 22 16,-21 0-16,0 0 0,0 0 0,22 22 16,-43-1-16,21 0 15,-21 0-15,0 0 0,0 0 0,0 22 16,0-22-16,0 0 0,0 21 16,0-20-1,0-44 16,0 1-15,0 0-16,0 0 0,21 0 16,0 0-16,0-1 0,1-41 15,-22 42-15,21-22 0,-21 22 16,21 21-16,-21-21 16,21 42-16,-21 0 15,0 1-15,0 20 0,0-21 16,0 21-16,0-20 0,0-1 0,0 21 15,0-21-15,0 0 0,0 22 16,0-22 0,21-21-16,0 0 15,1 0-15,-1 0 16,0-21-16,0 21 0,0-21 0,22-22 16,-22 22-16,0-21 0,21 21 15,-21-22-15,22 22 0,-22-21 16,0 21-16,21-22 0,-20 43 15,-1 0-15,-21 21 16,0 22 0,0-22-16,0 21 0,0-21 15,0 1-15,21-1 0,-21 0 16,0 0-16,21 0 0,0 0 16,0 1-16,64-22 15,-64 0-15,0 0 0,22 0 16,-1 0-16,-21 0 0,43-43 15,-43 43-15,0-42 0,21 21 16,-42 0-16,22-1 0,-22-41 16,0 21-16,0 20 0,0-20 15,0 21-15,-22 0 16,-20 21-16,21 0 0,-43 21 16,43 0-1,0 0-15,0 22 0,0-22 16,0 63-16,21-41 15,0-1-15,0-21 16,0 0-16,0 1 16,21-22-16,0 0 0,0 0 15,0 0-15,43-22 16,-43 22-16,0-21 0,0 0 16,0-21-16,-21 21 0,22-43 15,-1 43-15,-21 0 0,0 0 16,0-1-16,0 44 15,0-1-15,0 0 16,0 0-16,0 0 0,0 0 16,0 1-16,0-1 0,0 0 15,0 0-15,0 0 0,0 0 0,0 1 16,0-1-16,21-21 16,0 0-16,0 0 0,0 0 0,22 0 15,-22 0-15,21 0 0,1 0 16,-1-21-16,0 21 0,1-22 0,-22 1 15,63-42-15,-41 42 16,-22-22-16,21-20 16,-21 42-16</inkml:trace>
  <inkml:trace contextRef="#ctx0" brushRef="#br0" timeOffset="122266.08">17611 3217 0,'0'-21'0,"0"-21"15,0 21-15,0 105 0,-22-168 16,1 84-16,0 0 16,0 0-1,42 21 1,0-21-1,0 0-15,22 0 0,-22 0 0,0 0 16,21 0-16,1 0 0,41-21 16,-41 21-16,-1-21 15,-42-1 1,-21 44 0,0-1-16,-22-21 15,22 42-15,-21-21 0,0 0 16,-1 22-16,-41-1 0,41 0 15,-41 1-15,62-22 16,1 0-16,-21 0 16,42 0-16,-21-21 15,42 0-15,21 0 16,-21 0-16,1-21 0,20 0 16,-21 0-16,85-43 15,-64 43-15,22-21 16,-43 42-16,0 0 15,0 0-15,-21 21 0,0 0 16,0 0-16,0 1 16,0-1-16,0 0 0,0 0 0,0 0 15,0 0-15,0 1 16,21-22-16,1 21 0,-1-21 16,0 0-16,0 0 0,0 0 0,0 0 15,22 0-15,-22 0 0,21 0 16,22-21-16,-22-1 0,-21 1 15,22 0-15,-22 0 16,21 0-16,0-43 0,-20 22 0,-1 21 16,0-22-16,0 22 15,-21 0-15,0 0 0,0 0 16,-21 21 0,21 21-16,-21 0 0,-22-21 15,22 42-15,-42 22 16,42-22-16,-1-21 0,22 1 15,-21-1-15,21 0 0,0 42 16,0-41-16,43-22 16,-22 21-16,21-21 15,-21 0-15,0 0 16,1-21-16,-22-1 0,0-20 16,0 21-16,0 0 15,0-22-15,0 1 0,0 21 16,0-85-16,21 64 15,0 21-15,0-1 0,0 22 16,64-21 0,-43 21-16,-21 0 0,1 21 15,-1 1-15,21-1 0,-21 42 16,-21-42-16,21 22 0,-21-1 16,0-21-16,0 22 0,0 20 15,0-42-15,0 43 16,-21-43-16,0 0 15,0-21 1,0 0 0,0-21-16,21 0 0,0-22 15,21 1-15,21 21 16,-21-21-16,22-1 0,-1 1 0,43-64 16,-22 85-16,-21-21 15,64-1-15,-63 43 0,20 0 16,22 21-16,-43 1 15,-21-1-15,22 21 0,-43 0 0,0 1 16,0-1-16,0 64 0,0-64 16,-22-21-16,1 22 15,0-1-15,0-21 0,-21 43 16,20-64-16,1 21 0,21 0 16,-21-21-16,0 0 0,-43 0 15,43 0-15,-21 0 0,0 0 0</inkml:trace>
  <inkml:trace contextRef="#ctx0" brushRef="#br1" timeOffset="173216.06">4826 2307 0,'0'0'0,"-21"21"0,0-21 0,-1 0 0,44 0 31,-1 0-31,21-21 0,0 21 15,22-21-15,-1 0 0,22 0 0,0 0 16,21-1-16,21-20 0,0 0 16,338-106-16</inkml:trace>
  <inkml:trace contextRef="#ctx0" brushRef="#br1" timeOffset="175034.1">9800 3323 0,'0'-21'32,"0"0"-17,-21 21-15,0-21 0,21 0 16,-21 21-16,-22-22 15,1 22-15,21-21 0,0 21 16,-1 0-16,-41-21 0,42 21 16,0 0-16,-22 0 15,22 0-15,-21-21 0,-22 21 16,22 0-16,0 0 0,-43 0 16,43 0-16,-85 0 15,63 0-15,22 0 0,-43 0 16,43 21-16,-1-21 15,-62 21-15,-44 43 16,107-43-16,-21 0 0,20 0 16,-20 0-16,20 22 0,-105 20 15,85-20-15,20-22 16,1 0-16,0 0 0,-64 64 16,64-64-16,-85 42 15,105-41 1,-20-1-16,21 0 0,-21 0 0,20 21 15,1-20-15,0-1 0,0 21 16,0-21-16,0 22 0,-1-22 16,22 21-16,-42 43 0,42-43 15,0 0-15,-21 64 16,21-63-16,0 41 16,0-63-16,0 22 0,21 20 15,0-42-15,-21 22 0,21-22 16,1 0-16,-1 21 0,42 1 15,-42-22-15,128 64 16,-107-64-16,0-21 16,22 21-16,-22 0 0,127 0 15,-105-21-15,-22 0 16,85 0-16,-63 0 16,63 0-16,-43-21 0,-20 21 15,84-42-15,-84 42 0,20-21 16,43-22-16,-42 43 15,-22-21-15,43-21 0,-42 21 16,-1-1-16,43-20 0,-42 21 16,-22 0-16,85-43 0,-85 43 15,64-42 1,-42 41-16,-22-20 0,64-21 16,-64 20-16,0 22 0,1-21 0,-1-1 15,-21 22-15,22-21 0,20-43 16,-42 64-16,0-21 0,22-22 15,-43 22-15,21 0 0,0 20 16,-21-20-16,0 21 0,0-43 16,0 22-16,0 0 0,0 21 15,0-43-15,0 22 16,-42-1-16,21 22 0,-1-21 0,-83-43 16,62 43-1,-63 0-15,64 20 0,-106-41 16,84 42-1,22 21-15,-64-21 0,43 21 16,-22 0-16,43 0 16,21 0-16,-64 0 0,64 0 15,-64 21 1,64 0-16,0 0 0,-22 43 16,1-43-16,0 42 15,21-42-15,-1 22 0,-41 20 16,42-20-16,0-22 0</inkml:trace>
  <inkml:trace contextRef="#ctx0" brushRef="#br1" timeOffset="175967.49">9123 5059 0,'0'-21'0,"0"42"0,0-63 16,0 20-16,0 1 16,0 0-16,0 0 0,0 0 15,0 0-15,-21 21 0,-1-22 0,1 22 16,0 0-16,-21-21 0,21 21 15,-128 0-15,107 0 16,0 0-16,-22 0 0,1 21 16,20-21-16,-84 43 15,85-22-15,-148 64 16,126-64-16,1 21 0,-1 0 16,-21 1-16,22-22 0,-64 85 15,63-64-15,1 0 0,-64 64 16,85-42-16,-1-22 0,-20 64 15,42-43-15,-22 64 16,43-84-16,0-1 0,21 22 16,1-43-16,-1 21 0,42 0 15,-20-20-15,20-1 16,43 0-16,-43-21 16,86 21-16,-65-21 0,-20 0 15,105 0-15,-84 0 0,-1 0 16,170 0-16,-169 0 15,0 0-15,21 0 0,-22-21 0,1 21 16,84-42 0,-105 42-16,20-22 0,1 1 0,0 0 0,-1 21 15,-20-21-15,105-21 16,-105 20-16,20-20 0,43 0 16,-63 21-16,126-106 15,-147 84-15,-1 1 0,0 0 16,-20 20-16,-1-20 0,42-64 15,-63 64-15,0 0 0,0-85 16,0 84-16,-21-147 16,0 126-16,0 1 0,-22 20 15,1 1-15,0 0 0,-128-64 16,86 64 0,20 20-16,-84 1 0,63 21 15,-42 0-15,64 0 16,-1 0-16,-41 21 0,41-21 0,22 22 15,-64-1-15,42 0 16,22 0-16,-64 43 0,64-43 16,-127 63-1,84-62-15</inkml:trace>
  <inkml:trace contextRef="#ctx0" brushRef="#br1" timeOffset="178347.39">6964 12996 0</inkml:trace>
  <inkml:trace contextRef="#ctx0" brushRef="#br1" timeOffset="179969.55">12192 11578 0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21:33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656 0,'0'0'0,"-21"-21"0,21 0 16,0 0-16,-21 21 15,21-21-15,-21 21 0,21 21 32,0 21-32,0-21 15,0 22-15,0-1 0,0 21 16,0 64-16,0-42 16,0 42-16,0-63 0,0-1 15,0 1-15,0-1 0,0 1 16,0-1-16,-22 43 0,22-64 15,-21 43-15,21-64 16,0 0-16,0 0 16,0-42-1,0 0 1,0-21-16,0-1 0</inkml:trace>
  <inkml:trace contextRef="#ctx0" brushRef="#br0" timeOffset="548.22">1270 762 0,'0'0'0,"-21"-21"0,-22-85 31,43 85-31,0 0 0,0 0 0,22-22 16,20 1-16,0 0 15,43-22-15,-22 43 16,-20-21-16,20 20 0,1-20 15,-1 21-15,64-21 16,-63 42-16,63 21 0,-85 21 16,0-21-16,1 22 0,-1 20 15,-42 1-15,0-1 0,0 64 16,-42-42-16,-1-22 0,1 22 16,0 0-16,-22-22 0,-42 64 15,43-85-15,-1 1 0,1-1 16,-1 0-16,22-20 0,0-1 15,-1-21-15,22 0 0,-63 0 16,62 0 0,-20-21-16,21-22 0,21 22 15,-21 0-15,21-21 0,0-1 16,0 1-16,21 0 0,21 42 16,-21-22-16,1 22 0,20 0 15,21 64-15,-20-43 16,-1 21-16,0 1 0,-20 20 0,20-20 15,-21-1-15,0 21 16,0-20-16,1 20 0,20 22 16,-42-22-16,42 1 15,-42-22-15,21-21 0,1 22 16,-22-22-16,21-21 0,0 0 16,0 0-16,0-21 0,-21 0 15,21-1-15,1-20 0,-22-21 16,21 20-16</inkml:trace>
  <inkml:trace contextRef="#ctx0" brushRef="#br0" timeOffset="942.66">2074 1397 0,'21'21'0,"-42"-42"0,42 63 15,1-42-15,-22 22 16,21-22-16,0 0 0,0 0 15,21 0-15,-20-22 16,-1 22-16,21-21 16,-21 0-16,0 0 0,1 21 15,-22-21-15,21 0 0,-21-1 0,0 1 16,0 0-16,0 0 0,0 0 16,-21 0-16,-1 21 0,1-22 0,0 22 15,0 0-15,-21 0 0,20 22 16,-20-22-16,21 21 0,0 21 0,0-21 15,-1 22-15,1-22 0,0 63 16,21-41-16,0-1 0,0 0 16,0-20-16,0 83 15,0-83-15,0-1 16,21 0-16,0 0 0,1-21 16,-1 0-16,21 0 0,-21 0 15,22 0-15,-22-21 0,21 0 16,43-22-16,-22 1 15,-20 21-15,-1-21 0</inkml:trace>
  <inkml:trace contextRef="#ctx0" brushRef="#br0" timeOffset="1282.54">2857 1185 0,'0'0'0,"-21"22"0,0-1 16,0 0-16,0 0 0,-22 21 15,43-20-15,-21-1 0,21 0 0,-21 21 16,21-21-16,0 1 16,0-1-16,21 0 0,0 0 0,1-21 15,-1 21-15,0 0 16,21 1-16,-21-1 0,1-21 16,-22 21-16,0 0 15,0 0-15,-22-21 0,1 21 16,-21-21-16,0 0 0,20 0 15,-20 0-15,0 0 0,21 0 16,-22 0-16,-20 0 16,42 0-16,-1 0 0,1 0 15,0 0-15,21-21 16,21 0 0,22 0-16,-22 0 15,21 0-15,0 21 0</inkml:trace>
  <inkml:trace contextRef="#ctx0" brushRef="#br0" timeOffset="1660.59">3217 1207 0,'0'-22'16,"0"44"-16,0-65 0,21 43 0,-21 21 31,0 1-15,0 20-16,0-21 0,0 21 15,0 1-15,0 63 0,0-43 16,0 85 0,-21-63-16,21 0 0,0 84 15,0-84-15,0 126 16,0-126-16,0 21 0,-21 169 16,21-190-16,-21-1 15,21 1-15,0 0 0,-21 126 16,0-147-16,21-1 15,0-20-15,0-1 0,0-21 0,0 21 16,0-20-16,0-44 31,0 1-31,0 0 0,21-21 0,-21-1 16,21-20-16,-21-1 16,42-147-16,-21 126 15,1-21-15,-22 22 0</inkml:trace>
  <inkml:trace contextRef="#ctx0" brushRef="#br0" timeOffset="1977.69">3238 1630 0,'-21'-64'0,"42"128"0,-42-191 0,0 85 15,21-1-15,-21 1 0,21 21 16,0-22-16,0 22 0,0-42 16,0 42-16,42-43 15,-21 43-15,1 0 0,20 0 16,0-1-16,1 22 0,41 0 15,-41 0-15,-1 22 0,0-1 16,1 0-16,-22 0 0,0 21 0,0 22 16,-21-22-16,0 1 15,-21-22-15,-21 21 0,20 0 16,-62 22-16,63-43 0,-22 21 16,1-20-16,0-1 0,20 0 15,-20 0-15,21 0 0,0-21 16,21 21-16,21-21 31,0-21-31,21 0 0,1 0 16,-1 0-16,0 0 0,22-1 15</inkml:trace>
  <inkml:trace contextRef="#ctx0" brushRef="#br0" timeOffset="2626.69">4127 1185 0,'0'0'0,"-21"22"15,0-22 1,0 21-16,0 0 0,-22 42 16,22-41-16,0-1 0,0 42 15,21-42-15,0 22 16,0-22-16,0 0 0,0 0 0,0 0 16,0 1-16,0-1 15,0 0-15,21-21 0,0 0 16,0-21-1,-21 0-15,22 21 0,-22-22 0,21 1 16,-21-21-16,0 21 16,21-22-16,-21 1 15,21 0-15,-21 21 0,0-1 0,21-20 16,0 21-16,1 0 0,20-22 16,-21 22-16,0 0 0,0 21 15,22 0-15,-22 0 0,42 42 16,-20-20-16,-22-1 0,0 0 15,0 0-15,0 21 0,1 43 16,-22-64-16,0 0 0,0 22 16,-22-22-16,-41 42 15,63-41-15,-21-22 16,0 21-16,-1-21 16,22-21-1,0-1-15,0 1 16,0 0-16,0-42 15,22 20-15,41-41 16,-21 62-16,85-105 0,-84 85 16,84 0-1,-85 42-15,0 0 0,1 0 16,-22 21-16,0 0 0,21 43 16,-42-43-16,0 21 0,0 22 15,0-22-15,0 0 16,-21-21-16,0 22 0,-42 41 15,63-62-15,0-1 16,-22-21-16,22 21 0,22-21 16,-1-21-1,21 0-15,-21-1 0,22 1 16,-1 0-16</inkml:trace>
  <inkml:trace contextRef="#ctx0" brushRef="#br0" timeOffset="2976.71">5630 1122 0,'0'0'0,"21"0"0,-21-21 16,0 0-16,-21 21 16,0 0-16,0 0 0,0 0 0,-22 21 15,1 0-15,0 0 0,21 0 16,-22 0-16,1 1 0,-22 20 16,43-21-16,0 0 0,21 22 15,0-22-15,0 0 16,21 0-16,0-21 0,22 0 0,20 21 15,-42-21-15,64 21 16,-64-21-16,22 22 0,-1-22 16,-21 21-16,-21 0 15,0 0 1,-21 0-16,0-21 0,-22 0 16,1 0-16,21 21 0,-21-21 15,-43 0-15,64 0 0,-22 0 16,1-21-1,21 21-15,0-21 0,0 0 0,21 0 16,0 0-16,0-1 16,21 1-16,21 0 15</inkml:trace>
  <inkml:trace contextRef="#ctx0" brushRef="#br0" timeOffset="3318.6">5800 1355 0,'0'0'0,"84"21"31,-63-21-31,1 0 0,41 0 16,-42 0-16,43-42 15,-22 42-15,0-22 16,-20 1-16,-1 0 0,0-21 0,0 21 16,0-43-16,0 43 0,-21-21 15,0 20-15,-21 1 0,21 0 16,-63 0-1,42 21-15,-22 21 0,22 0 16,-21 0-16,-85 106 16,106-105-16,-22 20 0,1 43 15,21-64-15,21 21 0,0-21 16,0 0-16,0 1 0,21 20 16,0-42-16,0 0 0,0 21 15,1-21-15,20 0 0,21 0 16,-20-21-16,-22 0 0,42 0 15,-41-1-15,20 1 0</inkml:trace>
  <inkml:trace contextRef="#ctx0" brushRef="#br0" timeOffset="4899.22">6964 1334 0,'0'21'0,"-64"0"31,64 0-31,21-21 31,1 0-31,-1-21 16,0 0-16,0 0 0,0-1 0,22-20 16,-1 0-16,0-1 0,1-20 15,-1-1-15,0 1 0,-21-1 16,64-84-16,-64 85 16,0-1-16,1-84 0,-1 85 0,-21-1 15,0 1-15,0-1 16,-43-63-16,22 106 15,0 21-15,-42 0 16,41 21-16,1 21 0,-21 1 16,21-1-16,-22 22 0,1-1 0,0 22 15,21-22-15,-22 22 0,-20 84 16,42-84-16,21 84 16,0-84-16,0-22 0,21 43 15,0-42-15,0-22 0,21 0 16,1-20-16,-22-1 0,64 21 15,-43-21-15,0-21 0,1 0 16,20 0-16,-21 0 0,107-63 16,-86 42-16,-21-1 15,22 1-15,-22-21 0,1 21 16,20-64-16,-42 43 0,0-1 16,-21-20-16,0 21 15,0-22-15,-21 85 16,0 0-1,0 1-15,0 20 0,0-21 16,-1 21-16,1 22 0,21-22 16,-21 1-16,21-22 15,0 0-15,0 0 0,0 21 16,21-20-16,0-22 0,22 0 16,-1 0-16,64 0 15,-64 0-15,1-22 0,41 1 16,-41 0-16,41-42 15,-63 41-15,22-20 0,-1-43 16,-42 64-16,42-85 16,-42 85-16,0 42 31,0 1-31,0 20 16,-21 21-16,0-41 15,0 62-15,21-41 16,-21-22-16,21 0 0,0 0 15,-21 21-15,21-63 47,21 21-47,0-21 0,-21 0 16,21 0-16,0 0 0,0-1 0,1-20 16,-1 0-16,-21 21 0,21-22 15,0 22-15,0-21 0,22-22 16,-1 64-1,-21 0-15,-21 43 16,21-1-16,-21-21 0,0 43 16,0-43-1,0 42-15,0-42 0,0 1 16,43 20-16,-22-21 16,0 0-16,0-21 15,0 0-15,0 0 0,1 0 16,-1-21-16,42 0 0,-42 0 15,43-22-15,-43 22 16,0-21-16,43-22 16,-43 43-16,21-21 0,-21 0 15,1 20-15,-1-20 0,0 0 16,0 21-16,0 21 0,0 0 16,-21 63-1,22-42-15,-22 0 16,0 22-16,0-22 0,0 21 0,0 22 15,0-43-15,21 0 0,-21 0 16,21 0-16,21 22 16,-21-22-16,1-21 0,-1 0 15,0 0-15,21 0 0,-21 0 16,22 0-16,-1 0 0,0-21 0,1 0 16,41-1-16,-41 1 0,-1-21 15,0 21-15,1-22 16,-22 22-16,42-85 0,-41 64 15,-1-85 1,-21 21-16,0 85 16,-64 21-1,22 21-15,21 0 0,-64 64 16,43-43-16,-43 107 16,85-1-1,0-106-15,0-21 0,64 64 16,20-64-1,-63 0-15,22-21 0,105 0 16,-42 0 0,-64-21-16,0 0 0,1 21 15,41-42-15,-62 20 0,-1-20 16,21-21-16,-21 41 16,-21-83-16,0 62 0,0 1 15</inkml:trace>
  <inkml:trace contextRef="#ctx0" brushRef="#br0" timeOffset="5086.1">9546 423 0,'0'0'0,"-21"0"0,-21 0 0,20-21 16,1 21-16,0 0 31,0 0 0,0 0-31,0-21 16</inkml:trace>
  <inkml:trace contextRef="#ctx0" brushRef="#br0" timeOffset="5346.33">7006 804 0,'-21'22'0,"42"-44"0,-84 44 0,41-22 0,44 0 31,-1 0-31,21 0 0,22 0 16,-22-22-16,21 22 0,1-21 0,21 21 15,-1-21-15,1 21 0,21-21 16,-22 0-16,276 0 15,-296 21-15,-22 0 0,22 0 16,-43 0-16,0 0 16,-42 0-16</inkml:trace>
  <inkml:trace contextRef="#ctx0" brushRef="#br0" timeOffset="5926.82">0 2794 0,'0'-42'15,"0"21"1,0-1 0,0 1 15,21 21-31,127-21 15,0 21-15,1-21 0,20 0 0,0 21 16,22-21-16,211-22 16,-190 22-16,20 0 0,234 0 15,-212 0-15,296-22 16,-274 22-16,20 0 0,318 0 16,-318 0-16,339-1 15,-339 1-15,22 21 0,296-21 16,-297 0-16,1 21 0,274-21 15,-295 0-15,-1 21 0,-21-22 16,0 22-16,1-21 0,-1 21 16,-21-21-16,0 21 0,-21 0 15,190-21-15,-233 0 0,1 21 16,84 0-16,-148 0 16,-42 0-16,-1 0 0,-41 0 0,-1 0 15,0 0-15,-42 21 16,-21-21-16</inkml:trace>
  <inkml:trace contextRef="#ctx0" brushRef="#br0" timeOffset="6074.48">11112 2307 0,'0'0'0,"-21"0"0,0 0 15,0 21 16,21 1-31,-21-1 16</inkml:trace>
  <inkml:trace contextRef="#ctx0" brushRef="#br0" timeOffset="7248.08">1312 3916 0,'-21'-21'0,"42"42"0,-42-63 0,0 20 16,0 1-16,21 0 0,-21 0 15,-1 21-15,1 0 16,21 21 0,-21 21-16,21-20 0,0 20 15,0 21-15,0-20 0,0-1 16,0 22-16,42 41 15,-20-62-15,20-1 16,-21-42-16,21 0 0,22 0 16,-22 0-16,1-21 15,41-21-15,-41 20 0,-1-20 16,0 0-16,1-22 0,62-63 16,-62 85-16,-43 0 15,21-22-15,-21 22 16,0 21-16,0-1 0,0 1 15,-21 21-15,0 0 16,21 21-16,-22 1 0,1-1 16,0 21-16,21 64 15,0-43-15,0 22 0,-21-21 16,21-1-16,0 22 0,0 105 16,0-126-16,0-1 15,0 1-15,21 20 0,-21-20 0,0 42 16,0 84-1,-85-105 1,-84-43 0,106-42-16,-128-63 15,1-43 1,41-42 0,107 84-1,-64-190 1,106 85-1,21 127-15,128-149 16,-1 106 0,233-84-1,-297 148-15</inkml:trace>
  <inkml:trace contextRef="#ctx0" brushRef="#br0" timeOffset="7700.74">2222 3704 0,'0'21'0,"0"128"16,0-86 0,0 85-16,0-84 0,0 20 15,0 65-15,0-86 16,-21 1-16,21-1 0,0 1 0,0-1 16,-21 1-16,0-1 0,21-21 15,-21 107 1,-22-86-1,43-42-15,0-42 16,0-42 0,22-107-1,41 1 1,-42 105-16,0 22 0,64-64 16,-43 64-16,64-22 15,-63 64-15,-1 0 0,43 22 16,-43-1-16,43 63 15,-64 22 1,-21-63-16,0 20 0,0 22 16,0-43-16,0 43 15,-21-22 1,42-42 15,0-42-31,0 0 16,0-21-16,64-85 15,-64 106-15</inkml:trace>
  <inkml:trace contextRef="#ctx0" brushRef="#br0" timeOffset="8031.09">3048 4614 0,'21'22'15,"0"-22"-15,0 0 16,1 0-16,-1 0 15,0-22-15,0 1 0,21 21 0,1-42 16,63-22 0,-85 43-16,0-21 15,21 0-15,-42 20 0,0-20 16,0 21-16,-21 0 16,-64 42-16,1 42 15,-22 107 16,42-22-15,64-106-16,-21 64 16,21-85-16,0 0 0,0 1 15,21-1-15,22-21 0,63 0 16,-64 0-16,21-21 0,1-1 16,211-105-1,-211 106-15</inkml:trace>
  <inkml:trace contextRef="#ctx0" brushRef="#br0" timeOffset="9513.76">4551 4636 0,'0'21'16,"0"-42"-16,21 42 15,0-21 1,0 0-16,0-21 0,1 21 15,-1-22-15,0 1 0,42-42 16,86-85 0,-44-106-1,-41 63 1,-64 128-16,0-107 16,0 128-16,0-64 15,-64 85 1,43 21-16,-63 85 15,62 63 1,22 127 0,0 0-1,0-106 1,43-20 0,20-107-1,-42-42 1,1 0-16,20 0 15,0 0-15,85-85 16,-21-21 0,21-63-1,-85 21 1,-42 42 0,0 127-1,-84 149 1,84-43-1,-21-43 1,63 22 0,21-85-1,-41-21-15,168-21 32,1-42-17,-64-43 1,-64 0-1,-42 85-15,0-43 16,-21 43 0,-21 63-1,-63 85 1,41 0 0,22-63-1,21-22 1,21-42 15,0 0-31,22-63 16,20-64-1,1 21 1,-1-42 15,-42 148-31,1 0 16,-22 21-16,0 0 15,0 0-15,0 43 0,0-43 16,0 42 0,0-41-16,0 20 0,0 0 15,0-21-15,0 1 0,21-1 16,-21 0-16,21-21 0,0 0 16,0 0-16,0 0 15,1 0-15,-1 0 0,21-42 16,-21 20-16,22 1 0,20-42 15,-21 42-15,-20-22 0,83-84 16,-41 64 0,-43 20-16,0 22 0,0-42 15,1 63-15,-22 21 32,0 0-32,0 0 0,0 22 0,0-22 15,0 42-15,0-20 16,0-1-16,0 21 15,42 43 1,43-63 0,63-43-1,42-22 1,-84-20 0,-64 21-16,1 0 0,41-43 15,1-20-15,-43 41 0,22-41 16,-22-22-1,-42 85-15,-21-22 16,0 43-16,-85 43 16,-42 84-1,63 105 17,85-168-32,64 63 31,42-106-16,63-21 1,0-63 0,-21-22-1,-21-84 1,-42 20 0</inkml:trace>
  <inkml:trace contextRef="#ctx0" brushRef="#br0" timeOffset="9715.17">7345 3408 0,'-43'0'0,"86"0"0,-128 0 0,64 0 16,-21 0-16,20 0 0,1 0 16,21 21 15,21-21-16</inkml:trace>
  <inkml:trace contextRef="#ctx0" brushRef="#br0" timeOffset="9915.04">5122 3852 0,'-42'22'0,"84"-44"0,-105 44 0,20-22 16,22 21-16,106-21 15,42 0 1,148-64 0,148-42 15</inkml:trace>
  <inkml:trace contextRef="#ctx0" brushRef="#br0" timeOffset="10391.78">10012 3281 0,'0'-21'15,"0"42"-15,-21-85 0,-1 22 0,1-21 16,-21 20 0,0 43-1,20 0-15,-41 127 16,-22 148 0,1 22-1,62-107 1,22 43-1,43-169 1,-22-43-16,21 0 16,-21-21-16,1 0 15,41-21-15,-42 21 0,22-43 16,-43 1-16,0 21 16,0-43-16</inkml:trace>
  <inkml:trace contextRef="#ctx0" brushRef="#br0" timeOffset="10580.67">9313 3810 0,'-21'0'16,"42"0"-16,-63 0 0,21 0 0,21 21 0,21-21 31,0 0-31,21 0 0,22 0 16,-22 0-16,64 0 15,-42-21-15,168 0 16,-168 0-16,169-22 15,-127 22 1</inkml:trace>
  <inkml:trace contextRef="#ctx0" brushRef="#br0" timeOffset="12249.84">10604 3704 0,'0'0'16,"0"-21"15,0 0-16,0 0-15,0 0 16,0-43 0,0 43-16,-42-43 15,-21 64 1,-43 64 0,-21 84-1,42-21 1,22 64-1,63-86 1,0-62-16,84 20 16,22-63-1,85-63 17,-86-22-17,1-42 1,-85-42-1,-21 63 1,-21 21 0,-42 106-1,20 106 1,22 0 0,21-84-16,0 84 15,43 0 1,62-64-1,1-63 1,127-84 15,-148 41-31,-22 1 0,43-85 16,-21-148 15,-85 84-15,0-42-1,0 149 1,0 147 0,-43 85-1,22 85 1,-42 64 0,20-170-1,22-43 1,0-41-1,42-107 17,-21 43-32,85-85 15,21-42 17,21 42-17,-21 64 1,-106 63 15,-64 0-15,-42 21-1,22 1 1,-1 41 0,64-62-16,21 20 15,0-21-15,0 85 16,84-43-1,1-63 1,42 0 0,-85 0-16,1 0 15,84-42 1,21-43-16,-21-42 31,-85 85-31,-42-21 16,0 41-16,0-20 15,-21 42 1,-42 0 0,20 21-16,22 22 0,-42 41 15,20 43 1,43-21 0,64-42-1,84-64 1,85-85-1,-106 21 1,0-63 0,-85-21 15,-42 64-15,-42 126 15,21-21-31,-22 64 15,-20 21 1,20-1 0,43-83-16,-42 62 15,42-41 1,0-65 15,0 1-31,0 0 16,0-42-16,85-64 15,42-64 17,-85 149-32,85-85 0,-21 106 15,-64 21-15,85 42 32,-42 106-17,-85 21 1,-64 1-1,1-107 1,-64 43 0,42-85-1,64-21 1</inkml:trace>
  <inkml:trace contextRef="#ctx0" brushRef="#br0" timeOffset="12678.85">14520 2985 0,'-21'-22'16,"42"44"-16,-63-44 0,21 22 16,0 22-1,-1 20-15,1 64 16,0-22-16,-42 297 15,-1-211 1,22-64 0,21-64-16,-1 0 0,1 43 15,21-22 1,0-84 15,0 0-31,0 0 0,0 0 16</inkml:trace>
  <inkml:trace contextRef="#ctx0" brushRef="#br0" timeOffset="13210.8">13737 3768 0,'-21'0'0,"42"0"0,-106 0 16,107 0 15,41 0-31,64-21 16,-21-22-1,-43 22-15,1 21 0,105-42 16,-105 21-16,20-1 0,-20 1 16,-1 0-16,1 0 0,63-21 15,-85 42-15,-21 0 16,1 0-16,-22 21 16,0 0-16,0 21 0,0-21 15,-64 106-15,43-84 16,0-22-16,0 21 0,-1 1 15,22-1-15,0 43 16,0-43-16,0 21 16,0-41-16,64 20 15,-22-21-15,-21-21 0,64 0 16,-21 0-16,-1-21 0,43-21 16,148-64-1,-148-21 1,-106 84-16,0 1 0,0-43 15,-43 43-15,22 0 0,-63-22 16,41 43-16,1 0 16,-64 0-16,43 21 0,-86 21 15,128 0-15,-63 21 16,62-20-16,1-1 16,0 0-16,0 0 0,21 0 15,0 22-15,0-22 0,21 21 31,64-42-15,42 0-16</inkml:trace>
  <inkml:trace contextRef="#ctx0" brushRef="#br0" timeOffset="15014.26">16722 4106 0,'0'0'0,"0"22"0,-22-22 31,22-22-15,0 1-16,22 0 15,-1 0-15,-21 0 0,42-22 16,64-105 0,-64 106-16,1 0 0,-1-1 15,0-20-15,1-1 0,62-126 16,-62 126-16,-1-42 16,0 1-1,-42 83-15,-42 44 16,21-1-16,-85 85 15,21 84 1,85-21 0,43 1-1,41-22 17,-20-63-32,-64-64 15,0 0-15,0 21 0,-21-42 16,0 0-1,-64-42 1,-42-43 0,42 1-1,64 84-15,-21-43 16,21 43 0,21 43-1,0 62 1,105-20-1,1-43 1,106-20 0,-64-22-1,-84-22-15,-1 22 0,1-21 16,63-21-16,-64 21 0,-21 0 16,43-43-16,42-63 15,-106-42 1,-21 63 15,0 85-31,-84 0 16,20 63-1,-21 85 1,22-21 0,84 42-1,85-85 1,0-41-1,-64-22-15,106 0 16,22-64 0,-65-21 15,-105 43-31,22 0 0,-22-43 16,-22 43-1,1 42 1,0 0-16,0 21 15,0 0-15,-22 21 16,22 1-16,0-22 0,21 0 16,0 0-16,0 22 15,0-22-15,0 0 0,21-21 32,0 0-17,1 0-15,20-42 16,43-1-1,-64 22-15,21 0 0,22-43 16,84-41 0,-85 83-1,-20 44 17,-43-1-32,0 63 0,0 1 31,21-64-31,42 64 15,1-22 1,42-41 0,-64-22-16,64 0 15,-64 0-15,149-64 16,-86 1 0,44-86-1,-128 22 1,-21 22-1,-106 41 1,-63 85 15,-22 106-31,85-21 32,43 21-17,63-42 1,84-1-1,22-62 1,21-44 0,0-62-1,-63-22 1,42-85 0,-64-20-1,43-64 1,-43 63-1,-21 127 1,-63 255 15,-64 84-15,85-170 0,-22 43-16,43 85 31,22-64-31,-22-127 15,42 43 1,-21-64-16,21 21 16,-20-21-16,62 0 15,-63-21-15,85-22 16,-21 1-16</inkml:trace>
  <inkml:trace contextRef="#ctx0" brushRef="#br0" timeOffset="15300.1">21463 2985 0,'42'-43'0,"-84"86"0,105-107 0,-41 1 16,-44 41 15,-20 107-31,0 63 31,-1 22-15,22-107-16,21 128 15,-42-1 1,0-42 0,42-105-1,0-22 1,21-42 0,85-64-1,-85 43-15</inkml:trace>
  <inkml:trace contextRef="#ctx0" brushRef="#br0" timeOffset="15996.29">21907 3069 0,'85'-148'15,"-170"296"-15,212-402 16,-127 275 0,-21 85-16,0-63 15,-21 62-15,-22 149 16,43-190-1,21-1-15,-21-20 0,21 20 16,0-20-16,0 20 16,0-21-16,0-20 0,0 20 15,0-21 1,42-42 0,-21 21-16,-21-21 0,22 0 15,-1-1-15,0-20 0,64-64 16,42-42-1,-85 106 1,-42 63 0,0 85-1,0 21 1,21-64 0,0-42-16,43 43 15,63-43 16,42-21-15,0-63 0,-126 41-16,168-147 15,-84 21 1,-84-21 0,-86 126-1,-62 86 1,-22 84-1,105-85-15,-20 85 16,42 21 0,106-63-1,21-43 1,85-42 15,-107-21-15,65-64-1,-43-21 1,-85 1 0,-84-1-1,-22 63-15</inkml:trace>
  <inkml:trace contextRef="#ctx0" brushRef="#br0" timeOffset="16232.16">21399 3217 0,'-84'22'16,"168"-44"-16,-274 65 16,169-22-16,0 21 15,105-21 1,170-21 0,0-21-1,-21-21 1,0-22-1,-127 22 1,-85 42 0,-42 0-16,0 0 0</inkml:trace>
  <inkml:trace contextRef="#ctx0" brushRef="#br0" timeOffset="17028.48">3238 6181 0,'0'0'0,"-21"-85"16,21 43-16,-21-1 16,-21-41-1,-1 84 1,-20 106 15,63-64-31,-42 64 16,-43 317-1,0-211 1,1-1 0,62-105-1,22-63 1,0-107 0,22-21-1</inkml:trace>
  <inkml:trace contextRef="#ctx0" brushRef="#br0" timeOffset="19496.07">2709 6350 0,'0'0'0,"-21"-42"0,0-22 0,21 1 0,-21-22 15,21-105 1,84 63 0,-41 105-1,168-41 1,-20 84-1,-22 148 1,-148-84 0,-21-43-16,0 22 0,-63 63 15,21-85-15,-43 43 16,64-64-16,-22 21 0,-20 1 16,42-22-16,-22-21 0,22 0 15,0 0-15,0 0 0,-21-21 16,42 0-16,0-1 0,-22-20 15,22 21 1,0 0-16,22 21 16,41 106-1,-21-64-15,-20 0 16,-1 22-16,0-22 0,0 0 16,21 64-16,1-63 0,-22-22 15,42 63-15,-20-62 16,20 20-16,-20-42 0,-1 0 15,106 0 1,0-42 0,-105 20-16,20 1 0,43-63 15,0-43 1,-85-43 0,-21 43-1,-21 106-15,0 0 0,-1 0 16,1 21-16,-42 21 15,42 0-15,-43 106 16,64 106 0,0-127-1,127-22 17,0-62-32,85-22 15,-1-64 1,-126 43-1,127-43 1,-149 22-16,85-64 16,-63-21-1,-64-21 1,-21 106-16,-21-22 16,0 43-16,-43 21 15,22 0-15,21 21 0,-43 0 16,22 22-16,0-22 0,-22 64 15,-42 84 1,85-127-16,-21 43 16,42-43-16,0-21 0,0 1 15,0 20-15,21-21 16,0-21-16,0 0 16,22 0-16,84-42 15,-85-1-15,-21 22 16,64-63-16,-43 41 0,-21 22 15,22-21-15,-22-1 16,21-62 0,-42 83-16,0 44 15,0 20 1,-21 106 0,0 0-1,0-105-15,0 232 16,-1 85-1,1-106 1,21-170-16,0 255 31,0-149-31,0-147 0,0 63 16,0-64 15,85-233-15,-22-41-1,1-44 1,42-295 0,-43 105-1,-63 170 1,0 63 0,0 127-1,43 64 1,-43 105-1,0 64 1,21 0 0,0 0-1,21-63 17,22-64-17,-43 0-15,64 0 16,-1-42-1,-20-22 1,20-63 0,-62 64-1,-22-22 1,0 21 0,-22 64-1,-20 43 1,21 84-1,21-64 1,21 64 0,64-63-1,21-43 17,-64-21-32,43 0 15,63-85 1,0-42-1,-85 21 1,-63 1 0,0 62-1,-42 43 1,-21 127 0,41-42-1,22 21 1,64 0-1,-1-106 1,43-22 0,-63 1-16,126-63 31,-63 20-31,-22-63 31,-84 106-31,22 0 0,-22 0 31,0 63-15,0 21 0,-22 1-1,22-43-15,-21 43 16,0-43 0,21-42 15,-21-1-31,21 1 15,-21 0-15,21 0 0,-21 0 0,-1-22 16,22 22-16,-42-21 16,42 63 15,0 0-31,0 0 0,0 1 0,0-1 16,21 21-16,0-21 0,1 0 15,41 64 1,22-43-16,-43-42 15,0 0-15,43 0 16,106-63 0,-22-43-1,-127 85-15,64-85 16,-42-63 0,-43-85-1,-21 127 1,0 84-1,-21 86 1,-43 147 0,1 22-1,41-64 1,22 43 15,22-107-15,62-63-1,22-42 1,-85-42 0,0-22-1,-21 43-15</inkml:trace>
  <inkml:trace contextRef="#ctx0" brushRef="#br0" timeOffset="19682.96">7599 6011 0,'-64'0'0,"128"0"0,-107 22 31,65-22-31,62 0 16,43 0-1,85-22 1,-22-20 15,-126 0-15,-22 21-16</inkml:trace>
  <inkml:trace contextRef="#ctx0" brushRef="#br0" timeOffset="20913.63">9821 6160 0,'0'21'0,"0"-42"0,21 63 0,1-42 16,-22 21-16,63 0 16,-21 0-16,1-21 31,20-42-16,1 0 1,20-85 0,22-127-1,-63 127 1,-22-170 0,-21 149-1,-21 233 16,-22 42-15,43-64-16,-63 128 16,63 21-1,0-85 1,63 0 15,22-106-31,-43-21 16,64-21-1,21-43 1,-21-84 0,-43-21-1,-63 105-15,43-169 16,-43 149 0,0 62-16,0-41 15,0 84 1,0 0-16,-21 0 0,-1 22 15,1-1-15,21 22 0,-21 105 16,-21 0 0,42-105-16,0-22 15,0 43-15,0-64 0,0 21 16,0 1-16,0-22 0,21-21 16,-21 21-16,63-21 15,-41-21 1,20-22-1,21-41 1,-41 41-16,41-84 16,-42 85-16,43-85 15,-43 42 1,0 128 0,-21 41-1,0-41-15,0 20 16,0-20-16,64 84 15,-1-64 1,85-21 0,43-20 15,-107-22-31,-41-22 0,126-62 31,-42-64-15,-63-1-1,-64-41 1,0 126 0,-85 86-1,-21 105 1,64 21 0,42-42-1,42-1 1,43-62-1,105-22 1,-126-21 0,126-85 15,-126 1-15,-64 20-1,-43-42-15</inkml:trace>
  <inkml:trace contextRef="#ctx0" brushRef="#br0" timeOffset="21159.62">10393 5757 0,'-21'0'0,"42"0"0,-64 0 0,22 22 15,42-22 1,1 0-16,-1 0 0,21 0 16,43-22-16,148-41 15,-64 21 1,85-1 15,-191 43-31</inkml:trace>
  <inkml:trace contextRef="#ctx0" brushRef="#br0" timeOffset="22782.49">14245 5990 0,'-21'21'16,"42"-42"-16,-63 64 0,21-43 0,-64 21 31,85-42-16,0-1 1,0-41 0,21 21-16,43-85 15,-22-22 1,-21 86-16,43-128 16,-43 128-16,0-22 0,0 22 15,-21-1-15,0 1 0,21-43 16,-21 85-16,0-22 0,0 22 15,-21 106 1,0 21 0,0-43-16,0 1 0,-1 63 15,1-64-15,0 22 0,0 105 16,21 1 0,0-1 15,63-147-16,-41-22-15,62-21 16,-41 0-16,62-21 16,22-85-1,22-106 1,-107 106 0,-21 22-1,-21 126 16,-42 64-15,42 42 0,0-84-1,0 20 1,42-84-16,85 0 31,21-21-15,-105 0-16,20-43 15,43-84 1,-64 21 0,-42 85-1,0 105 1,-42 64 0,0 22-1,-1-65 1,22-41-1,21-22 1,42-85 15,-20 43-31,20-21 16,85-170 15,-42 64-15,-22 106-1,-21 105 1,-42 22 0,0 42-1,0 21 1,22-106 0,-1-21-16,21 1 15,0-22 1,43-64-1,21-42 1,-43 0 0,43-63-1,-42 84 17,-64 128-17,0 63 1,-21-22-1,21-63-15,0 106 16,84-63 0,1-22-1,84-42 1,-42-21 0,21-64-1,-42-42 1,-63 22-1,-22-107 1,-85 233 15,-63 191-15,85-106 15,42-64-31,0 21 0,42 22 16,-21-64-1,43-21-15,-43 0 16,21 0-16,64 0 16,-21-42-1,42-64 1,-106 85-16,0-85 16,-21-21-1</inkml:trace>
  <inkml:trace contextRef="#ctx0" brushRef="#br0" timeOffset="22986.38">15833 5144 0,'-43'0'0,"86"0"0,-107 0 15,43 0-15,0 0 0,0 0 0,-1 0 16,1 0-16,0 0 15,0 0 32,0 0-47</inkml:trace>
  <inkml:trace contextRef="#ctx0" brushRef="#br0" timeOffset="23198.26">14139 5503 0,'0'0'0,"-63"22"0,42-22 0,-1 0 15,22 21-15,22-21 16,20 0-16,-21 0 16,85 0-16,-64 0 15,149-43 1,20 1-16,149-21 15</inkml:trace>
  <inkml:trace contextRef="#ctx0" brushRef="#br0" timeOffset="23662.99">18669 5144 0,'21'-22'0,"-42"44"0,63-86 0,-21 22 16,1-1-16,-1-41 16,42-43-1,-63 106 1,0 42-16,0 63 16,-63 86-1,-64 168 1,21-62-1,42-128 1,43-21 0,21-85-1,64-42 1,20-85 15,-84 64-31</inkml:trace>
  <inkml:trace contextRef="#ctx0" brushRef="#br0" timeOffset="23861.88">18288 5440 0,'-64'0'15,"128"0"-15,-149-21 16,106 21 0,106 0-1,106 0 1,-42-21-1,84-22 1,-85 1 0,-147 42-16,20-21 15</inkml:trace>
  <inkml:trace contextRef="#ctx0" brushRef="#br0" timeOffset="25513.46">19706 5271 0,'21'0'15,"-42"0"-15,42-22 0,-21 1 16,0 0-1,-21 21-15,0 0 0,0-21 16,-22 21-16,22 0 16,-21 0-16,-85 42 15,85 1-15,-107 62 16,22 65 0,43-1-1,84-63 1,0-21-1,63-85 1,-42 0-16,128-22 16,-128 1-16,106-63 31,0-22-31,84-127 31,-126 127-15,-85 64-1,0 63 1,-85 85 0,22 42-1,63 21 1,42-84 0,-21-64-16,43 21 15,-22-20-15,1-22 0,84 0 16,-22 0-1,44-106 1,-107 63-16,64-84 16,-64 64-16,43-106 15,21-85 1,-85 84 0,0 43 15,-42 170-16,-64 126 1,0 43 0,22-64-1,21 0 1,20-21 0,22-106-1,43-63 16,41-22-15,43-42 0,-84 64-16,63-21 15,-22 20 1,-63 22-16,22 21 16,-107 42 30,43-20-46,-106-1 16,0 0 0,64 0-1,-1 21 1,43 64 0,21 0-1,63-64 1,22 1-1,63-22 1,85-63 0,-127-1-1,42-84 17,-84 64-32,-22-107 31,-42 128-16,-85 63 17,64 0-32,-21 43 15,-1 84 1,43-63 0,106-1-1,21-62 1,21-22-1,22-64 1,-22-84 0,-42 42-1,-85 64-15,64-64 32,-64 64-32,-64 84 15,1 0 16,-43 85-31,64-106 16,21 22-16,-21-22 0,21 0 16,0 64-1,0-64-15,0 0 0,0 0 0,0 0 16,0-42 15,0 0-31,0 0 0,0 0 16,0-22-16,0 22 0,0-42 15,21 20-15,0 1 0,22 0 16,-22-1-16,21 1 0,1 0 0,41-43 16,-20 43-16,-22 21 15,85-43-15,64 85 16,-64 106 0,-106 0 15,-106 106-16,0-106 1,-20-21 0,-1 0-1,-64-43 1,128-63-16</inkml:trace>
  <inkml:trace contextRef="#ctx0" brushRef="#br0" timeOffset="26215.5">2667 8509 0,'42'-42'0,"-84"84"0,105-105 16,-63 20-16,22 1 0,-1-43 15,0 43-15,-21-64 16,0 85-16,-64 21 15,22 42 1,-85 191 0,127-64-1,-21 85 1,21-42 15,0-85-15,21-85-1,21-84 1,-20 0 0</inkml:trace>
  <inkml:trace contextRef="#ctx0" brushRef="#br0" timeOffset="26712.21">2392 8763 0,'-64'0'0,"128"0"0,-170 0 16,85 0-1,21 21-15,42 0 16,64-21 0,106-63-1,-43-1 1,-127 43-16,128-42 16,-128 42-16,0-1 15,22 1-15,-43 21 0,0-21 16,-21 42-1,0 0-15,0 1 0,0-1 0,0 21 16,-42 22 0,21 126-1,-1-169-15,22 85 16,64-64 0,63-42-1,0-42 1,85-127-1,-149 105 1,-42 22-16,0 21 0,-21-85 16,-63 0-1,-106 43 1,-22 63 0,85 63-1,22 43 1,84-85-1,0 0-15,0 0 0,21 1 16,127 20 0</inkml:trace>
  <inkml:trace contextRef="#ctx0" brushRef="#br0" timeOffset="27161.47">5419 8213 0,'0'-21'0,"0"42"0,-22-42 16,22-1-16,-21 22 0,0 0 15,21 22 1,0-1-16,0 21 16,0 106-1,0-84-15,0 126 16,0-105-16,21 254 16,-21 126-1,-21-168 1,-21-22-1,21-191-15,-22 255 16,43-254 0,0-43-1,0-84 1,21-191 15,-21 21-31</inkml:trace>
  <inkml:trace contextRef="#ctx0" brushRef="#br0" timeOffset="27528.26">5122 8763 0,'-21'-42'0,"42"84"0,-84-148 0,-1 0 16,43 43-16,0-64 16,21 63-1,42 22 1,191 0-1,42 42 1,-127 42 0,64 64-1,-191 42 1,-105-63 0,-107-22-1,-21-20 16,149-43-15,84-43 15,21 22-31,64-21 16,64-22 0,-128 43-16</inkml:trace>
  <inkml:trace contextRef="#ctx0" brushRef="#br0" timeOffset="27912.04">6032 8424 0,'-21'-42'31,"0"-21"-15,21-1-16,0-21 16,64 1 15,20 63-16,-20 42-15,-43 0 16,64 85-16,-64-64 16,0-21-16,21 64 0,-42-43 15,0-21-15,0 64 16,0-64-16,0 43 16,0-43-16,-42-21 15,42-21 16,0 0-31,0-1 0,0-41 16,21-43 0,43-21-1,-22 106-15,0-21 16,1 20-16,62-20 16,-62 21-16,-1 0 15,22 0-15</inkml:trace>
  <inkml:trace contextRef="#ctx0" brushRef="#br0" timeOffset="28345.79">7154 7980 0,'0'0'0,"0"42"31,-21-21-31,0 22 0,-21 20 16,-1 64-1,22 64 1,21-85-1,64-43 1,63-63 0,0-42 15,42-43-15,-63 0-16,-43-84 31,-63 127-31,-63-149 15,-43 85 1,-106 64 0,43 106-1,63 41 1,85-62-16,0 41 16,21 128-1,84-106 1,22-64-1,85-42 1,-43-42 0</inkml:trace>
  <inkml:trace contextRef="#ctx0" brushRef="#br0" timeOffset="28630.63">8509 7811 0,'0'0'16,"-21"0"-16,-22 0 0,1 0 16,0 21-16,-43 42 15,-21 64 1,0 106 0,106-85-1,0-42 1,106-42-1,85-64 1,-64-22 0,42-41-1,22-64 1</inkml:trace>
  <inkml:trace contextRef="#ctx0" brushRef="#br0" timeOffset="29645.11">8869 8149 0,'0'0'0,"0"21"31,21-21-15,21-21 0,-21 21-16,64-63 15,42-22 1,-63-42-1,-64 85 1,-43 21 0,-63 63-1,1 43 1,41 42 0,43 63-1,63-84 1,-21-85-1,22 0-15,84 0 32,42-42-17,-127 0-15,107-64 16,-65-20 0,22-65-1,-21 1 1,-85 127-16,21-43 15,-21 106 17,0 21-32,-21 85 15,0 0 1,21-84-16,0 84 16,0-64-1,0-42 1,21 22-16,0-43 31,-21-21 0,0-1-31,-42-20 16,-1 21 0,22 21-16,0 0 15,-21 21 1,42 64-1,42-64 1,43-21 0,-43 0-16,85 0 15,-85 0-15,106-42 16,-21-22 0,-84 43-16,84-106 31,-43-21-16,-62 84-15,-22 43 0,0-21 16,-22-1 0,-62 43-1,63 0-15,-64 64 16,64 21 0,21-43-16,0 0 0,0 64 15,0-21 1,21-64-16,-21 42 15,0-41-15,0-1 0,0 21 16,-85 0 0,1-42-1,62-63 1,22 21-16</inkml:trace>
  <inkml:trace contextRef="#ctx0" brushRef="#br0" timeOffset="30027.88">12636 7472 0,'0'-21'0,"0"42"0,0-63 15,22 20-15,-22-20 0,0 21 0,0-64 16,0 43 0,-22 42-1,22 21-15,-21 0 0,0 22 0,-42 147 16,-1 1 0,1 63-1,-1-43 1,22-105-1,21-42 17,126-149-1,-83 43-31,105-85 16,-85 84-16</inkml:trace>
  <inkml:trace contextRef="#ctx0" brushRef="#br0" timeOffset="30660.07">13017 7281 0,'22'-42'16,"-44"84"-16,44-147 0,-22 83 16,-22 86-1,1-22-15,-42 128 16,42-107-16,21 1 0,-43 63 16,43-64-16,-21 128 15,0-149-15,21 85 16,0-106-1,0 0-15,0 0 0,21 1 16,0-22 0,22-43-16,-22 22 15,21 0-15,-21 0 0,22-22 16,-22 22-16,42-63 16,-20 62-16,-22-20 0,21 0 15,-21 21-15,0-1 0,1 22 16,-1 0-16,-21 22 15,0-1-15,0 42 16,0-20-16,0-22 0,0 21 16,0-21-16,0 64 15,0-64-15,21 0 0,42 0 16,-20 1-16,-1-22 16,0 0-16,1 0 0,-1 0 0,106 0 15,-105-22 1,105-41-16,0-43 15,-127 85 1,21-21-16,22-43 0,-43 43 16,0-1-16,-21-41 15,0-22 1,-63 106 0,20 21-16,-20 64 15,-1 63 1,43-21-1,21-85-15,43-21 16,41 22 0,64-65-1,-42-41 1,0-43 0,-85 0-1</inkml:trace>
  <inkml:trace contextRef="#ctx0" brushRef="#br0" timeOffset="30906">12298 7557 0,'-43'21'0,"86"-42"0,-107 63 0,43-42 15,21 21-15,42-21 16,-20 0-16,20 0 16,0 0-16,1 0 0,-1 0 0,43-21 15,-22 0-15,-21 0 0,22 21 16,-1-22-16,1 1 0,-22 0 16,22 0-16,-1 0 0,-20 0 0,20 21 15</inkml:trace>
  <inkml:trace contextRef="#ctx0" brushRef="#br0" timeOffset="31314.47">16954 6879 0,'0'0'0,"-21"-21"0,21 0 16,-21 21-16,0 21 15,0 0-15,0 0 0,-1 22 16,1 20-16,-21 85 0,42-63 16,-21 0-16,21-1 0,-21 1 15,-1 148-15,22-170 16,-21 1-16,0 42 16,0-43-16,21-20 0,0-22 15,0 21-15,0-21 0,0 22 16,0-65-1</inkml:trace>
  <inkml:trace contextRef="#ctx0" brushRef="#br0" timeOffset="33759.37">16446 7535 0,'-21'-84'16,"42"168"-16,-42-232 0,21 85 0,0-22 0,0 22 15,0-1-15,0 1 0,21 20 16,85-105-16,-63 106 15,62-22-15,-62 43 16,84 21-16,-85 21 0,22 0 16,63 64-16,-85-43 0,0 1 15,1 20-15,-22-20 16,0 20-16,-21 1 0,-42 41 16,20-62-16,-83 63 15,62-85-15,1 21 0,-64 0 16,64-20-16,-1-22 0,-41 0 15,63 0-15,-1 0 0,1 0 16,0-22-16,0 1 0,0-42 16,21 42-16,0-1 0,0 1 15,0 0-15,0 0 0,42 21 16,-21 21-16,0 0 0,1 22 16,-1-22-16,0 21 0,0-21 15,0 22-15,0-1 0,-21 0 16,64 22-16,-43-22 0,0-21 15,22 0-15,-1 22 0,0-22 16,106 21-16,-84-42 16,63 21-16,-64-21 15,1 0-15,63-42 0,-64 42 16,1-21-16,42-21 0,-64-1 16,0 22-16,-20-21 15,20-1-15,-21 22 0,0-42 0,0 20 16,-21 1-16,0 0 0,0 21 0,0-22 15,0 22-15,0 0 0,-42 21 16,21 0-16,0 21 0,-43 21 16,43 1-16,0-1 15,0-21-15,0 22 0,-1-1 0,1 0 16,21-21-16,0 22 0,0-22 0,0 21 16,21-21-16,1 1 15,41 20-15,-42-42 0,22 0 16,105 21-1,42-21-15,128-63 16,-234 41 0,86-41-1,-22-22 1,-127 43-16,43-85 16,-64 85-16,0-1 0,0 1 15,0 21-15,-106-43 16,0 85-1,64 1-15,-85 83 16,84-62-16,1-1 0,-22 43 16,1-22-1,42-20-15,21-22 0,0 21 0,0 0 16,0-20-16,84 20 16,-41-42-16,20 0 15,-20 0-15,-1 0 16,85-42-16,-85 42 15,22-64-15,20-42 16,-62 85 0,20-42-16,-42 41 15,0 1-15,0 42 32,0 1-32,0-1 15,0 0-15,0 21 0,-42 22 16,20 126-1,22-126-15,-42 84 16,21-85-16,21 22 0,-64 127 16,-20 84-1,20-84 1,43-149-16,-21 128 16,42-149-16,-21 64 15,21-64 1,0-21-16,21-21 15,21-21-15,22-42 16,-22 20-16,-21 1 16,85-127-1,-64 105-15,43-84 16,-43 63-16,1 1 0,41-86 16,-63 65-16,22 20 0,-22-21 15,0 21-15,0-20 0,22-65 16,-22 107-16,-21-22 0,0-42 15,0 85-15,0-1 0,0-20 16,0-1 0,0 86-1,0-1-15,0 21 16,0-21-16,0 22 0,-21-1 0,21 64 16,0-85-1,0 21-15,0-21 0,0 1 16,42 41-16,21-42 15,-41-21 1,83 0-16,-62-21 16,63-21-16,-64 21 15,-21-1-15,43-41 16,20-64 0,-63 106-16,1-22 0,-22 1 0,21 21 15,-21 0-15,0-22 16,0 22-1,-21 21-15,-1 43 16,1-22-16,21 0 0,-21 21 16,0-21-16,21 22 0,0-22 15,0 0-15,0 21 0,0 1 16,0-22-16,0 0 0,63 21 16,-41-20-16,41-22 15,-21 0-15,85 0 16,-84 0-16,-1 0 15,43-22-15,-43 1 16,43-42-16,-64 42 0,21-22 16,-21 1-16,1 21 0,-1-22 0,0 1 15,-21-21 1,0 20-16,0 22 0,0 0 16,-21 21-16,0 0 0,-64 42 15,64-21 1,0 1-16,-1-1 0,1 63 15,21-20 1,0-43-16,21 0 0,1 0 16,20-21-16,-21 0 0,64 22 15,-43-22-15,0 0 0,64 0 16,-63 0-16,20-22 0,22-20 16,-43 21-16,0 0 15,-20 0-15,20-22 0,-21 1 16,21-22-16,-20 43 0,-22 0 15,0 0-15,0 0 0,-22 21 16,1 0-16,0 0 16,0 21-16,0 21 0,21 1 15,-21-1-15,21 0 16,0-21-16,0 43 16,0-43-16,0 0 0,0 0 15,0 1-15,0-1 0,21 0 16,-42-42 15,-1 0-15,22-1-16,-21 1 15,21 0-15,-21 21 0,0-21 16,21 42 15,0 0-31,21 0 16,0-21-16,22 22 0,-22-22 15,63 21-15,-41-21 0,-1 0 16,22 0-16,-22 0 0,21 0 16,43 0-16,-63-21 0,-1-1 15,43-20-15,-43 0 16,0 21-16,-21-43 0,1 22 16,-1-1-16,42-84 15,-63 64-15,21 21 0,1-64 16,-22 42-16,0 22 0,21-43 15,-21 64-15,21-42 16,-42 84 0,0 0-1,-1 0-15,1 21 0,0 1 0,-21 41 16,21-20-16,-1-1 16,22 64-16,-21-63 0,21-22 15,0 22-15,0-1 0,0-20 16,0 62-16,43-41 15,-22-43 1,42 0-16,-42-21 16,43 0-1,21-63 1,-64 42-16,85-106 16</inkml:trace>
  <inkml:trace contextRef="#ctx0" brushRef="#br0" timeOffset="34006.33">21929 7091 0,'-43'0'0,"86"0"0,-107 0 0,85-21 31,0 21-31,22 0 0,-1 0 0,0 0 16,64 0-16,85 0 15,-107 0-15,149-21 16,-169 21-16,20-22 15,-20 22-15,-1 0 16,-20 0-16,20-21 0,-42 21 0,-63 0 31,21 0-31,-21 0 0,-22 0 16,1 0-16,-22 21 0</inkml:trace>
  <inkml:trace contextRef="#ctx0" brushRef="#br0" timeOffset="35910.37">3260 11388 0,'0'-43'31,"21"22"-31,0 0 0,-21-21 0,21-1 16,0 1-16,0 0 0,1 21 15,-22-22-15,0 1 0,0 0 16,0-43-16,0 43 0,-22 20 16,1-20-16,0 0 0,-21-1 15,-1 1-15,-41 0 0,20 21 16,22-1-16,0 22 16,-22 0-16,-105 85 15,126-43-15,-20 1 0,21-1 0,-1 22 16,1-1-16,-43 170 15,85-148-15,0-22 16,0 22-16,0-22 0,85 64 16,-43-84-16,-21-22 0,22 0 15,-1-21-15,106 0 16,-105-21-16,20 0 0,-21-1 16,1-20-16,20 0 0,85-128 15,-84 128-15,-22-21 16,1-1-16,-1 1 0,64-86 15,-106 86 1,0 21-16,21-22 0,-21 43 16,0 42-1,-21 21-15,21-20 0,0 20 16,-21 0-16,21 1 16,0 20-16,0 43 0,0-64 15,0 1-15,63 84 16,-63-106-16,21 0 0,22-21 15,-22 0-15,0 0 0,21 0 0,-21 0 16,22-21-16,-1-22 0,0 22 16,1-21-16,-22 0 0,21-1 0,1 1 15,-22 0-15,0-1 0,21-63 16,-42 64-16,0 21 16,0 0-16,0 0 0,0-1 0,0 44 15,0-1 1,0 0-16,0 0 15,-21 64-15,21-43 0,-21 0 16,21 43-16,0-43 0,0 1 16,0 20-16,0-42 15,0 1-15,0-1 0,0-42 32,21-1-32,0-20 15,0 21-15,1-21 0,-1-1 16,0 1-16,0 0 0,21-22 15,-20 22-15,-1 21 0,0-1 16,21 1-16,-21 0 0,22 21 16,-22 21-16,0 0 15,0 1-15,0-1 0,-21 21 0,43 22 16,-22-22-16,0-21 0,21 64 16,-20-43-16,20-21 15,21 22-15,-41-22 0,20 0 16,43 0-16,-43-21 0,85-21 15,21-64 1,-84 64-16,-1-21 16,85-64-1,-105 64-15,-1-1 0,0 1 0,-21 0 16,1-1-16,-22-20 16,0 20-16,-43-62 15,1 83-15,-22 22 16,43 0-16,-106 22 15,85 20-15,21-21 0,-64 64 16,64-43-16,0 22 0,-43 41 16,43-62-16,0 63 15,21-64-15,0 0 0,0 1 0,0-1 16,0-21-16,42 0 16,-21-21-16,22 0 0,20-42 15,-20 21-15,62-43 16,-62 22-16,-1 0 0,22-1 15,-22 1-15,0-22 0,1 22 16,62-148-16,-62 126 16,-22 1-16,0-22 0,-21 0 15,0 22-15,0-64 16,0 63-16,0 22 0,0-43 16,0 64-16,0 0 0,0 42 15,0 64 1,0-22-16,0 22 0,-21 63 15,0-63-15,21-1 16,0 1-16,-21-21 0,21 168 16,0-189-16,0 20 0,42 43 15,-21-85-15,21 43 16,-20-64-16,20 0 0,106 0 16,-106-21-16,149-85 15,-106 63-15</inkml:trace>
  <inkml:trace contextRef="#ctx0" brushRef="#br0" timeOffset="36123.25">7916 10224 0,'0'0'0,"-21"-22"0,0 1 16,21 0-16,0 0 0,0-21 15,-21-1-15</inkml:trace>
  <inkml:trace contextRef="#ctx0" brushRef="#br0" timeOffset="36307.14">7789 9970 0,'-21'-22'16,"0"-20"-1,63 106-15,-84-107 16,42 64-16,0 1 0,0 20 0,0 0 15,21 64-15,-21-42 0,21 20 16,0-20-16,-21 20 0,22-20 16,-22 126-16,0-147 15,0-1-15,21 43 0,0-64 16,-21 21 0,0-21-16,21 1 0,0-22 15,-21-22 1,0 1-16,0 0 0,-21 0 15</inkml:trace>
  <inkml:trace contextRef="#ctx0" brushRef="#br0" timeOffset="37031.26">7324 10605 0,'-22'0'0,"44"0"0,-65 0 0,22-22 16,42 1 0,0 21-16,22 0 0,105-21 15,-85 0 1,22 0-16,-21 21 0,20-43 0,170-41 15,-169 41 1,0 22-16,-22-21 0,22 0 16,84-64-16,-105 63 15,-22 1-15,0-43 0,-21 64 16,-21-21-16,0 21 16,-63 42-1,42 0-15,-64 106 16,64-85-16,0 1 0,21 20 15,-21-20-15,-1 20 0,22 128 16,-21-149-16,21 21 0,0-20 16,0-1-16,0 64 15,0-64-15,0 1 16,0-22-16,21-21 16,1 0-16,20-43 15,-21 22-15,21 0 16,22-42-16,-43 20 0,21 1 15,-20 0-15,-1-1 0,21 1 16,0-22-16,-20 43 0,-1 0 16,0 0-16,-21 42 15,21 0-15,-21 0 0,0 22 16,0-22-16,0 64 0,0-43 16,0-21-16,42 43 15,-20-22-15,20 0 16,0-42-16,1 21 0,41 1 15,-41-22-15,147-22 16,-126 1-16,-22 0 0,21 0 16,-20 0-16,126-85 15,-127 64-15,1-1 0,20-63 16,-63 64-16,0-106 16,-63 63-1,42 85-15,-106 43 16,63 20-1,43-21 1,0 1-16,21 63 0,0-64 0,0 0 16,0 22-16,0-43 0,21 21 15,21-21 1,1 1-16,-22-22 0,63 0 16,-20 0-16,-22 0 0,85-22 15,-84-20-15,20 21 0</inkml:trace>
  <inkml:trace contextRef="#ctx0" brushRef="#br0" timeOffset="38524.82">11917 10435 0,'0'0'0,"0"21"0,-21 1 16,21 20-16,0-21 16,-22 0-16,22-42 31,0 0-31,0 0 0,0 0 16,22-22-16,20-41 15,0 41-15,64-168 16,-21-1-1,-43 127-15,-42 22 0,21-149 16,-21 106 0,0 64-16,0 0 0,0 20 0,-42 22 15,21 0-15,0 0 16,-22 22-16,22 20 0,0 0 0,-43 85 16,43-63-16,0 20 0,0-20 15,21 21-15,0-22 0,0 170 16,0-170-16,0 1 15,21 42-15,0-64 0,22 0 16,-22 1-16,21-1 16,0-21-16,43 22 0,-43-43 15,1 0-15,63 0 0,-64 0 0,0-22 16,1-20 0,20 21-16,-21 0 0,64-85 15,-63 64-15,20-85 16,-63 84-16,0 1 0,0 0 15,0 20-15,0-20 16,-21 63 0,0 0-16,21 1 0,-21-1 15,-1 0-15,22 21 0,0 22 16,0-43-16,0 106 16,0-106-16,22-21 15,-1 21-15,0 0 0,64-21 16,-43 0-16,0 0 15,22-21-15,-22 0 0,64-42 16,-43-22 0,-63 43-16,0 20 15,0-62-15,0 63 16,0-1 0,0 44-16,-21-1 15,21 0-15,-42 64 16,21-64-16,21 21 0,-21 0 15,21-20-15,-22 62 16,22-63-16,0 1 0,0-1 16,22-21-1,-1 0-15,0 0 16,0-21-16,0-1 0,0 1 16,1 0-16,20-21 0,-21 21 0,0-22 15,0 22-15,22-21 0,-22-1 0,0 22 16,0-21-16,0 21 0,1-22 15,-1 22-15,21 0 0,-42 0 0,0 42 16,0 0-16,0 0 16,0 1-16,0-1 15,0 21-15,0 22 0,0-43 16,0 21-16,0 22 0,0-22 16,0-21-16,0 0 0,21 0 15,0 1-15,22-1 16,-22-21-16,0 0 0,21 0 15,-20-21-15,83-43 16,-83 43-16,20 0 0,0-22 16,1 1-16,84-85 15,-106 85-15,42-22 16,-42 43-16,1 0 16,-1 21-16,-21 21 15,0 64 1,-21-64-1,21 21-15,0-21 0,-22 1 0,22 126 16,0-127 0,22 0-16,-1 0 0,0 0 15,0 1-15,64-1 0,-64-21 16,21 0-16,43 0 16,-43 0-16,1 0 0,-1-21 15,0-1-15,1 1 0,84-63 16,-106 41-16,0 1 0,21-22 15,-21 22-15,1-64 16,-22 64-16,0-22 16,0 22-16,-22 42 0,-41-21 15,42 42-15,-22 21 16,22 1-16,-42 41 16,63-41-16,0-1 0,0 22 15,0-22-15,42 43 16,-21-64-16,22 0 15,41 0-15,-41-21 0,-1 0 16,64 0-16,-43 0 16,-20-21-16,62 0 15,65-85 1,-86 0 0,-62-21-16</inkml:trace>
  <inkml:trace contextRef="#ctx0" brushRef="#br0" timeOffset="38706.72">14414 9440 0,'-42'0'16,"84"0"-16,-105 0 0,42 0 0,0 0 16,-1 0-16,1 0 46,0 0-46,0 0 16,0 0-16,0 0 0</inkml:trace>
  <inkml:trace contextRef="#ctx0" brushRef="#br0" timeOffset="38908.6">11959 9970 0,'-42'21'0,"84"-42"0,-148 63 0,85-21 16,0-21-16,42 0 16,0 0-16,22 0 15,20 0-15,1 0 0,-1-21 0,191-21 16,-63-1 0,-86 22-16,1-21 0,21 21 15</inkml:trace>
  <inkml:trace contextRef="#ctx0" brushRef="#br0" timeOffset="39283.39">17695 9208 0,'-21'-22'0,"42"44"0,-63-44 0,0 22 16,20 0-16,-20 0 0,21 22 0,-43 20 15,22 0-15,0 43 16,21-22-16,-1 1 15,-20 84-15,42-63 0,0-22 16,-21 22-16,21-22 0,-21-20 16,0 105-16,21-106 15,0 1-15,-22 20 0,22-42 16,0 0-16,22-21 31,-22-21-31</inkml:trace>
  <inkml:trace contextRef="#ctx0" brushRef="#br0" timeOffset="39494.26">16806 10012 0,'0'0'0,"-21"0"0,42 0 32,0 0-32,1 0 0,-1 0 0,21 0 15,43-21-15,-43 21 0,85-21 16,-63 21-16,20-22 15,86 1-15,-65 0 16,-20 0-16,0 21 0,-1-21 16,170-64-16,-169 64 0,-21 0 15,63-43 1,-85 43-16</inkml:trace>
  <inkml:trace contextRef="#ctx0" brushRef="#br0" timeOffset="41054.67">18542 9483 0,'0'-21'0,"-21"21"16,-85 0-1,85 21-15,-64 63 16,64-41-16,-21-1 0,-22 64 16,22-43-16,21-20 0,-22-1 15,22 22-15,0-22 0,-21 21 16,20-20-16,22-22 0,-21 42 16,21-41-16,0-1 15,21-21-15,1 0 16,-1 0-16,0 0 0,0 0 15,43-21-15,-22-1 0,0 1 16,43-42-16,-43 20 16,1-20-16,-1 21 15,-21-1-15,0-63 0,0 64 16,-21 0-16,22 21 0,-22-1 16,0 1-16,0 0 15,0 42-15,0 0 16,-22 22-16,1-22 0,21 64 15,0-43-15,-21-21 0,21 64 16,0-64-16,21 64 16,-21-43-16,43-21 15,-1 0-15,43 0 16,-43-21-16,0 0 0,43 0 16,-43 0-16,-21 0 15,64-42-15,-64 21 0,22 0 16,-1-64-16,-21 43 0,0-1 15,0-20-15,1-1 0,-1-20 16,0-43-16,0 42 16,0 22-16,22-43 0,-43 42 15,21-20-15,0 62 0,-21 1 16,0 0-16,0 42 16,0 0-1,0 1-15,-21 20 0,-43 85 16,43-64-16,-42 107 15,41-107-15,22-20 0,-21 20 16,21-21-16,-21 1 0,0 20 16,21-20-16,0-22 0,0 21 15,0-21 1,0-42 0,21 0-16,43-21 15,-43 20-15,0-20 16,85-43-16,21 1 15,-106 63-15,21-1 16,1 22-16,-22-21 0,0 21 16,21 0-16,-21 0 15,-42 0 1,0 21-16,0-21 0,-21 22 16,-43-1-1,43 0-15,-1 0 0,1 21 16,21-20-16,0 20 15,21 0-15,0-21 0,0 22 16,0-22-16,0 0 0,0 21 16,21-20-16,63 20 15,-62-42-15,20 0 0,43 21 16,105-21 0,-148 0-16,43-21 15,-43 0-15,1 0 0,20-22 16,-20 22-16,-22-21 15,42-22-15,-42 22 16,22-64-16,-43 64 16,0-1-16,0 22 15,0 0-15,-21 42 16,-1 0-16,1 22 16,21-22-16,-42 85 15,21-85-15,21 21 0,0 22 16,0-43-16,21 21 15,0-21-15,64 22 16,42-22 0,-106-21-16,42-21 15,-20 21-15,41-64 16,-62 43-16,-1-21 0,21-22 16,-21 22-16,0 0 15,-21-1-15,0 1 0,22 21 16,-1-22-16,-21 22 0,0 42 31,0 1-31,0 20 0,0-21 16,0 21-16,0-20 0,-21 20 15,-1 43-15,1-43 16,21-21-16,0 0 0,0 0 0,-21-21 16,21 22-16,-21-1 15,0-21 1,21-21-1,-21 21-15,21-22 0,0 1 16,0 0-16,0-85 16,21 85-16,21-42 0,-21 20 15,22-20-15,20 20 0,43-62 16,-43 62-16,1 1 0,63-43 16,-64 64-16,1 0 0,63 21 15,-85 0-15,1 0 16,-1 21-16,-21 21 0,0 1 0,0-1 15,-21 64-15,0-64 16,0 22-16,-21-22 0,-21 22 0,21-22 16,-22 43-16,22-43 15,0-21-15,-21 43 0,21-43 16,21 0-16,-22-21 0,1 21 16,21 0-16,-21-21 0,0 21 15,0-21-15,-22 22 0,1 20 16,0-42-16,-22 21 0</inkml:trace>
  <inkml:trace contextRef="#ctx0" brushRef="#br0" timeOffset="41818.85">3577 12615 0,'0'0'0,"0"-42"16,0 21-16,-21 0 0,21 0 0,0-1 15,0 1-15,-21 0 0,0 21 16,21 21-1,-22 0-15,22 1 0,0 20 16,-21 0-16,21 22 0,0-1 0,-21 1 16,21 63-16,0-43 15,0-20-15,-21 42 0,21-64 16,0 0-16,-21 1 16,21-1-16,0-21 0,0 22 0,0-22 15,0-42 16,-21-1-31,21 1 0</inkml:trace>
  <inkml:trace contextRef="#ctx0" brushRef="#br0" timeOffset="42303.85">3048 13123 0,'0'0'0,"-21"0"0,0 0 16,21-21-16,21 21 15,0 0 1,21 0-16,1-21 0,-1 21 0,64-21 15,-43 0-15,1 0 16,-1-1-16,1 1 0,20 0 0,-20 0 16,-1-21-16,1 20 0,-1-20 15,43 0-15,-63 21 0,-22 21 16,42 0-16,-63 21 16,0 0-16,0 0 15,0 0-15,0 64 16,0-43-16,0 22 0,0-22 15,0 0-15,0 1 0,0-22 16,0 21-16,0-21 0,0 22 16,21-22-16,1-21 0,-1 0 15,0 0-15,0 0 0,43 0 16,-43 0-16,21 0 0,0-21 0,1 0 16,-1-1-16,0-20 0,43-21 15,-64 20-15,22 1 0,-1-64 16,-42 43-1,0-43-15,-21 63 0,0 1 16,-64-21-16,43 41 0,-1 1 16,1 21-16,0 0 0,-1 0 15,-63 21-15,64 1 0,21 20 16,-21-21-16,20 21 0,1-20 16,0 20-16,21 0 0,0 1 0,0-22 15,64 42 1,-43-42-16,85 1 15</inkml:trace>
  <inkml:trace contextRef="#ctx0" brushRef="#br0" timeOffset="44588.55">6392 13102 0,'0'0'0,"-21"21"0,0-21 16,21-21-1,0 0 1,0 0-16,21-21 0,21-22 15,1 22-15,-22-1 0,64-62 16,-43 62-16,21-63 16,-20 43-16,-22 21 0,0-22 0,0 22 15,-21-1-15,0 1 0,0 21 16,-21 0-16,0 0 0,0 21 0,-43 0 16,22 0-16,0 21 0,-1 0 15,22 0-15,-21 0 0,-1 43 16,43-43-16,0 0 0,0 43 15,22-43-15,-1 0 16,21 0-16,-21 0 0,22 22 16,20-1-16,-21-21 0,-20 21 15,62 43-15,-63-43 16,1 1-16,-22-1 16,21-21-16,0 22 0,0-43 15,-21 21-15,21-21 0,0 21 16,43-21-1,-22 0-15,-21-21 0,43-22 16,-22 22-16,1 0 0,20-42 16,-42 20-16,22 1 0,-1-22 15,0 22-15,1-64 16,-43 64-16,0-22 16,0 43-16,0-21 15,-22 42-15,1 0 0,0 21 16,0 0-16,-43 64 15,64-64-15,0 21 16,0 1-16,0-1 0,0 0 0,0 1 16,0-1-16,0 0 0,22-20 15,-1 41-15,21-42 16,-21 0-16,0 1 0,1-22 16,20 0-16,0 0 0,-21 0 0,22 0 15,-1 0-15,0 0 0,64-43 16,-63 22-16,-22 0 0,21 0 15,0 0-15,-20-22 0,83-63 16,-83 64-16,41-43 16,-42 43-16,0 21 15,1-21-15,-1 20 0,0 1 0,21-21 16,-21 42-16,1 0 16,-22 21-16,0 0 15,0 0-15,0 1 0,0-1 0,0 0 16,0 0-16,0 0 15,0 0 1,21-42 15,-21 0-31,0 0 16,0 0-16,0 0 0,0-1 16,0 1-16,0 0 0,0 0 0,0 0 15,-21 0 1,-1 21-16,1 0 0,21-22 15,-21 22-15,-42 22 16,41-1-16,1 21 16,0-21-16,0 0 0,0 85 15,21-63-15,-21-22 0,21 21 16,0 0-16,0 1 0,0 20 16,0-42-16,21 22 0,21-1 15,-21-21-15,43 0 16,-43-21-16,21 22 0,22-22 15,-22 0-15,0-22 0,64 1 16,-63 0-16,-1 0 16,64-43-16,-64 43 15,106-127-15,-105 63 16,-22 64 0,-21-21-16,21 21 0,-21-43 15,0 43-15,-21 0 16,0 21-16,-1 0 0,1 0 15,-21 21-15,21 0 0,-43 22 16,43-22-16,0 21 0,-21 22 16,42-43-16,0 63 15,0-62-15,0 20 0,21 21 16,0-41-16,0-1 0,21 0 16,-20 0-16,20-21 0,85 0 15,-85 0-15,1 0 0,41-21 16,-41 0-16,-1 0 15,0-1-15,-21-20 0,85-43 16,-85 43-16,1 0 16,20-22-16,-42 22 15,21-22-15,-21 43 0,21 0 16,-21 0-16,0 42 31,0 0-31,0 0 0,0 1 0,0-1 16,0 0-16,0 85 15,0-85-15,0 21 0,0-21 16,21 64 0,1-64-16,-1-21 0,0 0 15,0 0-15,0 0 16,0 0-16,1 0 0,20 0 0,0-42 16,-21 21-16,43-64 15,-43 64-15,0-21 16,0 20-16,1-20 0,-1 21 0,42-64 15,-63 64-15,21 0 16,1 0-16,-1 21 16,0 21-16,-21 42 15,0-41 1,0 20-16,0-21 0,0 0 16,0 22-16,0 41 15,0-63-15,0 1 0,0 20 16,21-21-16,0-21 15,0 0-15,1 0 0,20 0 16,-21 0-16,21-21 0,-20 0 16,-1 0-16,0-1 0,42-41 15,-41 42-15,-1 0 0,42-64 16,-42 64-16,1-22 0,-1 22 0,-21 0 16,42-42-1,-42 84 1,0 0-1,0 0-15,0 0 0,0 0 16,0 1-16,0 20 0,0-21 0,0 64 16,0-64-1,0 0-15,0 0 0,21 0 16,22 1 0,-1-22-16,-21 0 0,43 0 0,-43 0 15,42-43-15,-20 22 16,-1 0-16,21-21 15,-20-1-15,-22 22 0,42-42 16,-41 20-16,20 1 0,-21 21 16,-21-22-16,21 22 0,0 0 0,1-42 15,-22 41-15,0 1 0,0 0 16,0 42 0,-22 22-16,1 62 15,0-62-15,21-1 16,0 0-16,-21 1 0,21-22 15,0 64-15,0-64 0,0 21 16,0-21-16,0 0 0,21 1 16,0-22-16,0 0 0,1 0 15,20 0-15,21 0 0,-41 0 16,20-22-16,21 1 0,-20 0 16,20-42-16,-20 41 15,-22-20-15,42-21 0,-42 41 16,1-20-16,-22 0 0,0-22 15,0 22-15,-22-22 16,1 43-16,-21 0 0,-22 0 16</inkml:trace>
  <inkml:trace contextRef="#ctx0" brushRef="#br0" timeOffset="44774.85">10245 12129 0,'0'42'31,"0"-63"1,21 0-32,0-1 0,0 1 15</inkml:trace>
  <inkml:trace contextRef="#ctx0" brushRef="#br0" timeOffset="45198.88">13885 11642 0,'0'0'0,"-42"21"31,21 0-31,21 0 0,-21 43 16,21-1-16,0-20 0,0 20 16,0 22-16,0 105 15,-22-126-15,22-1 0,-21 64 16,21-84-16,-21 20 16,0-42-16,21 43 15,0-85 16,0-1-31,0 1 16,0 0-16</inkml:trace>
  <inkml:trace contextRef="#ctx0" brushRef="#br0" timeOffset="45994.8">13271 12277 0,'0'0'0,"-21"0"0,0 0 0,0 0 15,42 0 1,0 21-16,0-21 0,22 21 15,-1-21-15,0 0 0,85 0 16,-84 0-16,20 0 16,22 0-16,-22-21 0,191-43 15,-169 43-15,0 0 0,-1-21 16,1 21-16,-21-22 0,63-20 16,-85 20-16,0 1 0,1-43 15,-22 43-15,0-85 16,-21 106-16,0-21 15,-21 20-15,0 1 0,-22 21 16,22 21-16,0 1 16,0-1-16,0 21 0,-1-21 15,-62 149-15,63-107 16,-1 1-16,1-1 0,0 1 16,0-1-16,0 43 0,21-64 15,0 1-15,0 20 0,0-42 16,0 0-16,0 1 0,0-1 15,0 0-15,21-21 0,0 0 16,0 0-16,0 0 0,1 0 16,-1-21-16,0 0 0,0-1 15,0 1-15,22 0 0,-22-21 0,0-1 16,0 22-16,0-21 0,43-43 16,-43 64-16,0-21 0,0 21 15,0-1-15,-21 1 0,22 21 16,-22 21-16,0 1 15,0-1-15,0 0 0,0 0 16,0 43-16,0-22 0,0-21 16,0 43-16,0-43 0,21 0 15,0 0-15,-21 0 0,21 0 16,85 22-16,-64-43 16,1 0-16,41 0 0,-20 0 15,-1 0-15,-20-21 16,20 21-16,-21-22 0,64-20 15,-63 0-15,-1 21 0,21-64 16,-41 43-16,-1-1 0,0 1 16,0 0-16,-21-1 0,0-20 15,0 42-15,-21 21 16,0 21-16,0 0 0,-1 0 16,-20 21-16,21 1 0,-43 63 15,43-64-15,0-21 0,0 21 16,21-20-16,0-1 0,0 21 15,0-21-15,0 0 0,21-21 16,0 0-16,43 0 16,-43 0-16,21 0 15,-21-21-15,22 0 0,-1 0 16,0 0-16</inkml:trace>
  <inkml:trace contextRef="#ctx0" brushRef="#br0" timeOffset="47194.94">17124 12404 0,'0'0'0,"0"-21"16,0-1-1,0 1-15,0 0 16,0 0-16,0 0 0,42-43 16,-42 43-16,21-21 0,0 21 15,-21-22-15,22 1 0,-1-22 16,0 22-16,0 21 0,21-43 16,-42 43-16,22 0 15,-1 0-15,0-21 0,-21 20 0,21-41 16,-21 42-16,0 0 15,0-1-15,-21 44 32,0-22-32,0 21 0,21 0 15,-22 21-15,1-21 0,0 64 16,21-64 0,0 22-16,0-22 0,0 21 15,0-21-15,0 0 0,21 1 0,0-22 16,1 21-16,20-21 0,21 21 15,-20-21-15,-1 0 0,0 21 16,1 0-16,-22-21 0,42 43 16,-41-43-16,-22 21 0,21 0 15,-21 0-15,0 0 0,0 0 16,0 1-16,0-1 0,0 0 16,0 0-1,21-21 1,0 0-1,0-21-15,22 0 16,-1 0-16,0-1 0,1 1 16,20-42-16,-21 20 0,22-41 15,-43 41-15,21 22 16,1-63-16,-22 62 16,0-20-16,-21 0 0,-21 42 31,0 21-31,0-21 0,-1 21 15,-20 21-15,21-20 0,0 20 16,0 0-16,-1 1 0,-20 20 16,42-21-16,0 22 15,0-43-15,0 0 0,21 22 16,0-22-16,1-21 0,41 21 16,-42-21-16,106 0 15,-84-21-15,41 0 16,-20-1-16,-22 1 0,22 0 15,-1-21-15,-21 21 0,1-22 0,63-41 16,-85 41-16,21 1 16,-21 0-16,0 20 0,1-20 0,-22-21 15,0 41 1,-22 22 0,-20 0-16,21 0 0,0 22 0,0-1 15,-22 0-15,22 0 0,0 0 16,-21 127-1,42-126-15,0 20 0,0 21 16,0-41-16,42 20 16,-21-21-16,0 0 0,0 22 15,1-22-15,-1 0 16,-21 0-16,-21-21 16,-1 0-16,1 0 15,0 0-15,0 0 16,21-21-16,0 0 15,0 0-15,0-1 0,0 1 0,21 0 16</inkml:trace>
  <inkml:trace contextRef="#ctx0" brushRef="#br0" timeOffset="47543.59">19494 11748 0,'0'0'0,"43"-22"0,-22 22 15,0 0-15,-21 22 16,0-1-1,0 0-15,-21 21 16,0-21-16,0 43 0,21 84 16,-22-84-16,22 63 15,-21-43-15,21-20 0,-21 63 16,0-43-16,21 1 0,-21 0 16,0-1-16,-1 1 0,-20 84 15,0-105-15,21 21 0,-64 63 16,43-85-16,20 1 0,-83 105 15,83-127-15,22 1 16,0-22-16,-21 0 16,0 21-16,21-63 15,0 0 1,0 0-16,21 0 0,0-22 16,1 22-16,-1-21 0,0-22 15,21 22-15,64-148 16,-64 105-16</inkml:trace>
  <inkml:trace contextRef="#ctx0" brushRef="#br0" timeOffset="47871.16">19516 12213 0,'0'0'15,"0"-84"-15,-22 20 0,-20-105 16,21 126-16,21 1 0,-21 21 0,21-21 16,0 20-16,0-20 15,21 21-15,0 21 0,21-21 16,22 0-16,-22 21 0,22 0 15,-22 0-15,0 0 0,1 0 16,20 42-16,-20-21 0,-22 0 16,21 43-16,-42-43 0,0 21 15,0 22-15,-21-43 16,0 21-16,0 1 0,-22-22 0,22 0 16,-85 64-16,64-64 15,21-21-15,-43 42 0,43-42 16,0 0-1,42 0 1,0 0 0,0-21-16,22 21 0,41-42 15,-41 20-15,-1-20 0,64 0 16</inkml:trace>
  <inkml:trace contextRef="#ctx0" brushRef="#br0" timeOffset="49137.21">20468 11790 0,'0'0'0,"-21"0"31,0 0-31,0 21 16,-1 0-16,22 0 0,-21 1 15,-21 20-15,42 0 0,-21-21 16,21 43-16,0-43 16,0 43-1,0-43-15,0 0 0,42 21 0,-42-21 16,42 1-1,-20-22-15,-22-22 16,0 1-16,0 0 16,0 0-16,0-21 0,0 20 0,0-20 15,0 0-15,0-1 0,0 1 16,21 0-16,0-1 0,0 1 0,0 21 16,0-21-16,22 20 0,41-20 15,-41 21-15,-1 0 0,-21 21 16,22 0-16,-1 0 0,0 0 0,22 42 15,-43-21-15,0 0 16,0 22-16,0-22 0,-21 21 16,0 43-16,0-43 0,0 1 15,0-22-15,0 21 0,0 0 16,0-20-16,0 20 0,0-21 16,0 0-16,-21-21 31,0-21-31,21 0 15,0 0-15,0 0 0,0-1 16,0-20-16,21-21 16,0 20-16,22 1 0,-22 0 0,0 20 15,21-20-15,-20 0 0,62-22 16,-63 43-16,22 21 0,-1-21 16,0 21-16,-20 0 15,-22 21-15,0 0 0,0 0 0,0 43 16,-22 63-1,22-85-15,0 1 16,-21 20-16,21-42 16,0 43-16,21-43 15,1 0-15,41 21 0,-42-42 16,0 0-16,22 0 0,-22 0 16,21 0-16,22 0 15,-22-21-15,0 0 0,22-21 0,-22 21 16,-21-22-16,43-20 15,-22 20-15,22-62 16,-64 62-16,0 22 0,0 0 16,0 0-16,-21 0 15,-1 21-15,-20 0 0,21 0 16,0 21-16,-43 0 16,64 0-16,0 0 0,0 43 15,0-22-15,0-21 0,0 43 16,21-22-16,22 22 15,-22-43-15,0 0 16,-21 21-16,21-21 16,-21-42 15,-21 21-15,0-21-16,21 0 0,-21 21 15,-22 0-15,22 0 16,0 0-1,21 21-15,0 0 16,0 0-16,21 1 16,0-22-16,22 0 15,-22 0-15,21 0 0,-21 0 0,22 0 16,-1 0-16,0 0 0,22 0 16,-43 0-16,21-22 0,22-20 15,-43 21-15,21 0 0,-20-22 16,-1 1-16,0 21 0,42-64 15,-41 43-15,-22 0 0,21-64 16,-21 85-16,0-1 16,0 1-16,-21 21 15,-1 21-15,1-21 16,0 43-16,0-22 0,0 0 16,0 21-16,21 1 0,0-1 15,0-21-15,0 64 0,0-43 16,21 22-1,-21-22-15,21-42 0,0 42 16,0-42-16,0 0 16,1 0-16,-1 0 15,-21-21-15,21 21 0,0-21 16,-21 0-16,0 0 0,21 21 0</inkml:trace>
  <inkml:trace contextRef="#ctx0" brushRef="#br0" timeOffset="49350.8">22923 12234 0,'0'22'31,"-21"-22"16,0 0-47,-21 0 16,21 0-16,-1 21 15</inkml:trace>
  <inkml:trace contextRef="#ctx0" brushRef="#br0" timeOffset="53219.95">4000 15409 0,'0'0'0,"-21"-21"16,21 0-16,0 0 15,0 0-15,-21-22 0,21 22 0,0-21 16,0 21-16,0-22 0,-21-20 15,21 42-15,0-22 0,0 1 16,0 21-16,0 0 16,-21 0-16,21-1 0,0 1 15,0 42 1,0 1 0,-21-1-16,21 21 0,0-21 0,0 43 15,-22-22-15,22 22 0,0-1 16,0 1-16,0 84 0,0-85 15,0 1-15,0 20 0,0 1 16,0 0-16,0 190 16,0-190-16,0-22 0,0 22 15,0-22-15,0 107 16,0-128-16,0 0 0,0-21 16,0 22-16,0-22 0,0 0 15,0-42 1,0 0-1,0 0-15,0-1 0,22-20 16,-22 21-16,21-21 0,-21-1 0,0 1 16,0-64-16</inkml:trace>
  <inkml:trace contextRef="#ctx0" brushRef="#br0" timeOffset="54087.55">3810 15007 0,'0'-21'0,"0"42"0,-21-42 15,0 21-15,21-21 0,-22 21 16,44 0 15,-1 0-31,0 0 16,21 0-16,1-21 0,20 21 15,43-21-15,-43 21 0,22 0 16,0-22-16,21 22 0,211-42 16,-211 21-1,0 21-15,0-21 0,21 21 0,232-43 16,-232 43-16,-21 0 16,0 0-16,0-21 15,127 21 1,-170 0-16,1 0 0,20 0 0,-41 0 15,20 0-15,-42 0 16,1 0-16,-1 0 0,0 21 16,0 1-1,-21-1-15,0 0 16,0 0-16,0 0 0,0 0 16,21 1-16,-21-1 15,0 21-15,0-21 0,0 22 16,0 20-16,0-21 15,21 1-15,-21-1 0,22 0 0,-22 1 16,0 41-16,21-41 0,0-1 16,-21-21-16,0 22 0,0-1 15,21 43-15,0-43 0,-21 0 16,0 64-16,0-64 16,0 1-16,0-1 0,0 0 0,0 1 15,-21 84 1,0-85-16,21-21 0,-21 22 0,0-22 15,21 0-15,-22 21 16,1-21-16,0 1 0,0-22 16,21 21-1,-21 0-15,0-21 0,-1 0 16,1 0-16,0 0 0,-21 0 16,-1 0-16,22 0 0,-63 0 15,41 0-15,1 0 16,-22 0-16,-20 0 0,20 0 0,-147 0 15,105 0-15,0 0 0,0 0 16,-21 0-16,0 0 0,-275 21 16,254-21-16,21 21 15,0-21-15,21 21 0,-190-21 16,211 22 0,0-1-16,22-21 0,-1 0 15,-63 0-15,85 0 16,21 0-16,42-21 15,0 21 1,0-22-16,22 1 0,41 0 16</inkml:trace>
  <inkml:trace contextRef="#ctx0" brushRef="#br0" timeOffset="54835.58">6837 15536 0,'-21'0'0,"42"0"0,-42 22 0,-1-22 15,1 0-15,0 0 0,0 0 16,0 0-16,63 0 31,0 0-15,22 0-16,-1-22 0,22 22 0,0-21 16,21 21-16,105-21 15,-84 0-15,21 21 0,276-42 16,-255 42-16,191-22 15,-191 22-15,1-21 16,-1 21-16,0 0 0,1-21 0,253 0 16,-317 21-16,0-21 15,-22 21-15,1 0 0,-22 0 16,86-21 0,-86-1-16,-42 22 0,0-21 15,1 21-15,-22-21 16,0 0-1,-22 0-15,1 21 0,21-21 16,-21 21-16,0 0 0,0 0 16</inkml:trace>
  <inkml:trace contextRef="#ctx0" brushRef="#br0" timeOffset="55270.45">10435 14647 0,'0'0'0,"-21"-21"16,21 0-16,0 0 0,0 42 46,0 0-46,0 22 16,0-22-16,0 21 0,0 0 0,0 22 16,0-22-16,0 22 0,0-1 15,0 22-15,0-22 0,0 107 16,0-107-16,0 128 16,0-128-16,0 1 0,0-22 15,0 22-15,0 63 16,0-85-16,0-21 0,0 21 15,0-20-15,0-1 0,0 0 16,0-42 15,0 0-31,0-1 0,21 1 0,-21-21 16,21 0-16,-21-1 0,0 1 0,21 0 16,-21-22-16</inkml:trace>
  <inkml:trace contextRef="#ctx0" brushRef="#br0" timeOffset="55956.72">10393 14711 0,'-21'-42'0,"-1"-1"0,65 128 0,-128-233 15,85 127-15,0-1 16,0 1-16,21 21 16,22-21-16,-1 21 0,0 0 15,22 0-15,-1-21 0,22 21 0,0 0 16,20 0-16,22-21 0,-21 21 15,148 0-15,-127-21 0,148 21 16,-126 0-16,-22-22 0,127 22 16,-127-21-16,-22 0 15,107 0-15,-106 21 0,-21-21 16,-1 21-16,1-21 16,105-1-16,-147 22 15,-1 0-15,0 0 0,-20 0 16,-1 22-1,-21-1-15,0 0 0,0 42 16,0-41-16,0 83 16,0-62-16,0-22 0,0 64 15,0-43-15,0 43 16,0-43-16,0 0 0,0 43 16,0-22-16,0 86 15,0-86-15,0 1 0,0-1 16,0-21-16,-21 170 15,21-148-15,0-22 16,0 0-16,-22 1 0,22 105 16,-21-106-16,21-21 15,-21 43-15,0-22 16,-21 22 0,-22-1-16,43-63 0,-21 21 15,-22-21 1,22 21-16,-64 1 0,42-22 0,1 0 15,-1 0-15,1 0 0,-43 0 16,21 0-16,-147 0 16,126-22-16,-42 1 0,-106 0 15,105 0-15,1 0 0,0 0 16,0 21-16,21-22 0,0 1 0,21 21 16,43-21-16,-22 21 0,43 0 0,-1-21 15,1 0-15,21 21 0,-22-21 16,43-1-16,0 1 0,0-21 15,22 21-15,20-43 16,0 22-16</inkml:trace>
  <inkml:trace contextRef="#ctx0" brushRef="#br0" timeOffset="57278.86">11853 14690 0,'0'0'0,"-127"-127"16,85 106-16,-22-22 16,22 22-16,0 0 0,-1 0 15,1 21-15,0 0 0,-1 0 0,1 0 16,0 0-16,-1 0 0,1 21 15,0-21-15,-1 42 0,1-21 16,-21 64-16,20-43 0,1 1 16,21 20-16,-22-20 0,22 20 15,-21 1-15,21-1 0,0 1 0,-1-1 16,-20 64-16,21-63 16,21 20-16,0-41 0,0 20 15,42 149-15,-21-149 16,22-20-16,-1-1 15,0 0-15,149 85 16,-128-106-16,22 22 0,0-22 16,-1 0-16,170 0 15,-148-21-15,0 0 0,85-21 16,-86 0-16,65-21 16,-107-1-16,22 22 0,-22-21 0,64-43 15,-84 22-15,41-43 16,-41 63-16,-22-20 0,21-85 15,-42 84-15,0-147 16,-21 147-16,-21 1 0,21-1 16,-22 1-16,1-1 15,-149-84-15,107 106 16,-1-1-16,0 1 0,1 21 16,-22 0-16,-63-22 0,84 22 15,-21 21-15,-63 0 0,84 21 16,0 0-16,1 1 0,-1 20 15,22 0-15,-1-21 0,-63 85 16,85-63-16,-22 20 0,22-21 16,21 43-16,-22-21 0,1 84 15,21-85-15,21 22 0,0 42 16,0-64-16,21 1 0,21-1 16,-20-20-16,20 20 0,64 43 15,-43-64-15,22 1 0,84 20 16,-84-42-16,84 22 15,-84-43-15,0 0 0,84 0 16,-84 0-16,-22-21 16,85-43-16,-84 43 0,-1-21 15,43-43-15,-64 43 0,1-1 16,-1-20-16,-21 20 0,0-20 16,-21-64-16,0 63 0,0 1 15,-21-1-15,-21 1 0,0 21 16,-1-22-16,-84 1 15,43 41-15,-1 1 0,-63 0 16,63 21-16,22 0 0,-22 21 16,21-21-16,1 43 0,-149 84 15,170-85-15,-22 0 16,22 22-16,0-22 0,-43 106 16,85-105-16,0-1 0,42 21 15,64 22 1,-63-64-16,-1 0 0,21 1 15,1-22-15,-1 0 0,64 0 16,-63 0-16,-1 0 0,86-22 16,-86 22-16,1-21 15,63-63-15,-85 62 16,-21 1-16,0-21 0,-21 0 16,0-1-16,0-41 0,-21 20 15,0 22-15,-21-1 0,-1 22 16,1-21-16,0 21 0,-43 0 15,-21 21-15,43 0 16,-1 21-16,22 0 0,-85 64 16,63-43-16,22 0 0,-64 22 15,64-22-15,21 0 0,-1-20 16,22 20-16,0-21 0,22 21 16,20-20-16,-21-1 0,64-21 15,-43 21-15,0-21 0,1 0 16,-1 0-16,0 0 0,64-42 15,-85 42-15,1-22 16,-1 22-16,-21-21 0,0 0 16,0 0-16,-21 0 15,-1 21-15,1 0 0,0 0 16,-21 0-16,-1 0 0,22 0 16,-127 21-16,85 0 15,20-21-15</inkml:trace>
  <inkml:trace contextRef="#ctx0" brushRef="#br0" timeOffset="57942.7">10477 16362 0,'0'0'0,"22"0"0,20 0 0,0 0 16,-21-21-16,22 21 0,-1 0 15,0 0-15,1-21 0,20 21 16,-20 0-16,-22-22 0,0 22 16,21 0-16,-42-21 15,-21 21 1,0 0-16,-21 0 15,-43 0-15,43 0 0,-43 0 16,-63 0-16,42 0 16,-148 0-16,127 21 0,-21-21 15,-170 22-15,128-1 0,-1-21 16,-190 42-16,191-21 16,20 0-16,-20-21 0,-1 22 15,-359 41-15,444-63 16,-21 0-16,43 21 0,-22-21 15,21 0-15,-105 21 16,147-21-16,-20 0 16,42 0-16,42 0 31,-21-21-31,21 21 16,0-21-16,0 21 0,0-21 0,1 0 15,-1 21 1,-21-21-16,21-1 0,0 22 15,-21-21-15,21 21 0</inkml:trace>
  <inkml:trace contextRef="#ctx0" brushRef="#br0" timeOffset="58378.62">7345 16193 0,'21'-22'0,"-42"44"0,63-65 15,-21 22-15,-21 0 0,21 0 16,1 0-16,-1-22 0,-21 22 15,21 0 1,-42 42 0,0 0-16,-1 0 0,1 1 15,-21 20-15,21-21 0,-64 43 16,43-22-16,-64 21 16,64-20-16,-1-22 0,-63 42 15,64-41-15,0 20 0,-43-21 16,64 0-16,-64-21 15,64 0 1,0 0-16,21-21 16,21 21 15,21 0-31,-20 21 0,20 0 0,0 1 16,64 20-16,-64 0 15,1-21-15,41 64 0,-41-64 16,-1 22-16,-21-22 15,22 0-15,-22 0 0,21 21 16,0-20-16,-20-22 0,-1 0 16,42 0-1,-63-22-15,0 1 0,21 0 0,1-21 16,-22-1-16,21 22 0</inkml:trace>
  <inkml:trace contextRef="#ctx0" brushRef="#br0" timeOffset="59243.7">9610 14901 0,'0'0'0,"0"-21"0,-22 21 0,1 0 16,0 0-16,21 21 31,42-21-15,-20 22-16,-1-1 0,21-21 15,43 42-15,-43-42 16,0 21-16,64 0 0,-63 1 15,-1-22-15,0 21 0,64-21 16,-85 21-16,43 0 16,-22-21-16,-21 0 0,-21 21 15,0 0-15,0 1 16,0-1-16,-21 0 0,-64 42 16,43-20-16,-127 84 15,105-85-15,1 0 0,-64 43 16,63-43-16,43-20 15,-64 62-15,43-63 0,0 22 16,-1-1-16,22-21 0,42-21 31,1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26:11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508 0,'0'0'0,"21"0"15,0 0 1,-21-21-16,22 21 0,-1-21 0,0 0 15,0-1-15,-21 1 0,42-21 16,-20 21-16,-1-22 0,-21 22 16,0 0-16,0 0 0,0-21 15,0 20-15,-21 22 16,-1 0-16,-20 0 0,0 0 16,-43 43-16,43-22 15,-43 21-15,43 1 0,-1-22 16,1 42-16,21-42 15,0 1-15,21 20 16,0-21-16,21 21 16,0-20-16,85 41 15,0 1 1,-85-43-16,21 0 0,1 21 16,-22-21-16,63 128 15,-84-107-15,0 43 16,-21-64-16,-42 42 15,20-20-15,-20-22 0,-64 21 16,63-42-16,-84 0 16,85 0-16,-1 0 0,-42-21 15,64 0-15,-64-64 16,85 43-16,0-1 16,0 1-16,0 0 0,21-1 15,0-41-15,0 41 16,0 22-16,21-21 0,21 21 0,0 0 15,43-43 1,127 1-16,-149 41 16</inkml:trace>
  <inkml:trace contextRef="#ctx0" brushRef="#br0" timeOffset="268.83">2519 212 0,'0'0'0,"0"-21"0,0 42 31,0 0-31,0 0 0,0 21 16,0 1-16,-21-1 0,-1 0 15,22 22-15,-21-22 0,-21 85 16,21-63-16,0-22 16,-43 85-16,43-63 15,0 41-15,21-62 0,-21-22 16,21 42-16,0-41 0,21-1 15,0-21 1,0 0-16,0 0 16,43-64-1,-43 43-15</inkml:trace>
  <inkml:trace contextRef="#ctx0" brushRef="#br0" timeOffset="464.73">2095 826 0,'0'0'0,"-21"0"0,0 0 16,0 0-16,42 0 31,0-22-31,0 22 0,22 0 16,-1-21-16,0 21 0,1 0 0,20-21 16,-20 21-16,20 0 0,149-42 15,-149 42 1,1 0-16</inkml:trace>
  <inkml:trace contextRef="#ctx0" brushRef="#br0" timeOffset="1048.42">3323 931 0,'0'0'0,"21"0"0,0 0 15,1 0-15,-22-21 0,0 0 16,0 0-16,21-21 15,-21 20-15,0 1 0,0 0 0,0 0 16,-21 0-16,-64-43 16,64 43-16,-43 21 15,43 0-15,-64 0 16,43 0-16,21 21 16,-21 0-16,20 1 0,-83 126 15,83-106 1,1 0-16,0 1 15,21 84-15,0-106 16,0 21-16,0 1 0,21-22 16,22-21-1,-1 21-15,-21-21 0,43 0 16,-43 0-16,0-21 0,42-22 16,-20 22-16,-22-21 0,21 21 15,-21-22-15,1 1 0,41-43 16,-42 43-16,-21 0 0,21-22 15,1 22-15,-22-22 16,0 86 15,-22-1-31,22 0 16,-21 21-16,21-21 0,0 22 16,0-1-16,-21 0 0,21 1 15,0-22-15,0 21 0,0-21 16,0 22-16,0-1 0,0-21 15,0 0-15,21 1 16,0-22-16,1 0 16,20 0-16,0-22 15,-21 1-15,22 0 0,20-21 16,-42-1-16,22 1 0,-1 0 0</inkml:trace>
  <inkml:trace contextRef="#ctx0" brushRef="#br0" timeOffset="2050.04">3937 381 0,'0'0'0,"0"-148"32,-21 148-32,0 21 15,21 0 1,-22 22-16,22-22 0,-21 21 16,21 64-16,-21-64 0,21 1 15,-21-1-15,21 21 0,-21-20 16,21 63-16,0-64 0,0 0 15,-21 22-15,21-22 16,0-21-16,0 43 0,21-43 16,-21 0-1,21-21-15,0 0 0,0 0 16,0 0-16,1 0 0,-1-21 16,0 0-16,0 0 0,21-43 15,-20 43-15,-1-21 0,0-1 16,0 1-16,0 0 0,-21-22 15,21 22-15,-21 21 0,22-22 16,-22 22 0,0 42-1,0 0-15,-22 1 16,22-1-16,-21 21 0,21-21 16,-21 64-16,21-64 0,-21 21 15,21 1-15,-21-22 16,21 64-16,0-43 15,0-21-15,0 0 16,21 0-16,0-21 0,0 0 16,0 0-16,1 0 0,-1 0 15,0 0-15,42-63 16,-41 42-16,-1 0 0,0-1 16,0 1-16,-21-21 0,42-22 15,-20 22-15,-1 0 0,-21 21 16,21-22-16,0 22 0,-21-21 15,21 21-15,-21 42 47,0 0-47,0 0 0,-21 0 16,21 43-16,0-22 0,-21-21 16,21 22-16,-21-1 0,21-21 15,0 64-15,0-43 16,0-21-16,63 0 31,-42-21-31,1 0 0,20 0 0,-21 0 16,85-42-1,-85 21-15,21 0 0,-20 0 16,20-1-16,64-126 16,-85 106-16,0 0 15,0 20-15,-21 1 0,21 0 0,-21-21 16,-21 42-1,0 0 1,21 21-16,-21 0 0,21 0 16,-21 0-16,21 1 0,0 20 0,0-21 15,0 0-15,0 22 0,0-22 16,0 0-16,0 0 0,0 21 0,21 1 16,-21-22-16,21-21 15,-21 42-15,21-21 16,-42-21 15,0 0-31,0 0 16,0-21-16,-1 21 0,1-21 15,0 0-15,-21 0 0,21 0 16,-1-1-16,1 1 0,-42-42 16</inkml:trace>
  <inkml:trace contextRef="#ctx0" brushRef="#br0" timeOffset="2275.87">3577 550 0,'85'22'31,"-43"-22"-31,0-22 0,22 1 0,-22 21 16,64-21-16,-64 0 0,1 21 15,20-21-15,-20 21 0,-1 0 16,0 0-16,22-21 16,-22 21-16,0 0 0</inkml:trace>
  <inkml:trace contextRef="#ctx0" brushRef="#br0" timeOffset="2865.67">6117 656 0,'21'-21'0,"-42"42"0,42-63 0,0 21 15,1 0-15,-22-1 0,0 1 16,0 0-16,0 0 0,0-21 16,0 20-16,0 1 15,-22 21 1,-20 0-16,21 0 0,0 0 16,0 21-16,-1 1 0,-62 83 15,63-83-15,-1 20 16,-20 0-16,21 22 15,0-22-15,-43 127 0,64-126 16,-21 41 0,21-41-16,0 63 15,0-64-15,21 0 16,22-21-16,84-21 16,-85 0-16,64 0 15,-64 0-15,0-21 0,43-21 16,-43 21-16,-20 0 15,20-1-15,0 1 0,-21 0 0,22-21 16</inkml:trace>
  <inkml:trace contextRef="#ctx0" brushRef="#br0" timeOffset="3271.66">6646 826 0,'0'0'0,"0"-22"16,0 1-16,0 0 0,-21 42 47,0 0-47,21 1 15,-21 20-15,0-21 0,-1 21 16,22 1-16,0-1 0,-21-21 0,21 22 16,0-1-16,0 21 15,0-41-15,0-1 0,0 0 0,21 0 16,1 0-16,20 0 16,0-21-16,-21 0 0,22 0 15,-22 0-15,21 0 0,64-21 16,-21-21-1,-43 21-15,-21-22 0,22-20 16,-22 42-16,-21-22 0,0 1 16,0 0-16,0-1 0,0-20 15,-21 21-15,-1 20 16,-20-20-16,21 21 0,-43 21 16,43 0-16,0 0 15,-42 0-15,41 0 0,-41 42 16,42-21-16,0 22 15,-1-22-15,1 0 0,21 0 0,0 22 16,0-1 0,0-21-16,21 0 0,1 0 0,-1-21 15,21 0-15</inkml:trace>
  <inkml:trace contextRef="#ctx0" brushRef="#br0" timeOffset="3903.74">7620 868 0,'0'0'0,"0"-21"0,0 0 0,0-1 15,-21 1-15,0 0 16,-1 21-16,1 0 0,0 0 0,0 0 16,0 0-16,0 0 0,-1 0 15,1 0-15,0 0 0,0 21 16,0 22-16,0-22 0,-1 0 15,1 21-15,-21 22 0,21-22 16,21-21-16,-21 22 0,21-22 16,0 21-16,0-21 0,0 0 15,0 1-15,0-1 0,21 21 16,0-21-16,0-21 0,21 0 16,-20 0-16,-1 0 0,0 0 15,0 0-15,0 0 0,64-42 16,-43 21-16,1-43 15,-1 22-15,-21 21 0,43-85 16,-43 64-16,21-64 16,-21 42-16,0 22 15,22-64-15,-22 43 0,21-64 16,-42 84 0,21-20-16,-21 42 0,0-1 15,-21 44 1,0-1-1,0 0-15,21 21 16,-21 1-16,0-1 0,-22 43 0,43-22 16,-42 43-1,42-43-15,-21-20 0,21 63 16,0-64-16,-21 0 0,21 22 16,0-22-16,0 0 15,0-20-15,0-1 0,0 0 16,0 0-16,21-21 15,0 0-15,0 0 16,0 0-16,0 0 0,1-21 16,-1 21-16,0-21 0,0 0 0,0-1 15,0-20-15,1 21 0,20 0 0</inkml:trace>
  <inkml:trace contextRef="#ctx0" brushRef="#br0" timeOffset="4336.33">8170 931 0,'0'43'31,"21"-43"-31,1 0 0,-1 0 16,0 0-16,0 0 0,0 0 15,0-21-15,1-1 0,20 1 16,-21 0-16,0 0 0,0 0 15,1 0-15,-22-1 0,0-20 16,0 21-16,0 0 0,0 0 16,-22-1-1,1 22-15,0 0 0,0 0 0,-21 22 16,20-1-16,1 0 0,-21 0 16,0 43-16,20-22 15,1 0-15,0 22 0,0-43 0,21 21 16,0 43-16,0-64 0,0 21 15,0-20-15,21-1 0,0 0 16,0 0-16,64-21 16,-64 0-16,22 0 0,62 0 0,-62 0 15,-1 0-15,0 0 16,1-21-16,-1 0 0,43-22 16,-43 22-16,-21 0 0,0 0 15,1 0-15,-1-22 0,0 1 16,-21 21-16,0 0 0</inkml:trace>
  <inkml:trace contextRef="#ctx0" brushRef="#br0" timeOffset="5403.91">1079 1736 0,'0'0'0,"-21"0"0,0 0 16,0-21-16,0 21 31,42 0 1,0 0-32,0 0 15,0 21-15,1-21 0,20 0 0,-21 0 16,21 21-16,1-21 15,-1 0-15,85 21 0,-63-21 16,147 0 0,-147 21-16,20-21 0,1 0 15,0 0-15,-1 0 0,128 0 16,-106 0-16,127 0 16,-106 0-16,0 0 0,127 0 15,-127 0-15,169 0 16,-169 0-16,21 0 0,127 0 15,-126 0-15,20 0 0,-21 0 16,0 0-16,22 0 0,295 0 16,-295 0-16,-22 0 15,21 0-15,-21 0 0,22 0 16,168 0-16,-190 0 0,22 0 16,-22 0-16,0 0 0,21-21 15,128 21-15,-149 0 0,-21 0 16,0 0-16,0 0 0,0 0 15,212 0 1,-234 0-16,-20 0 0,84 0 16,-105 0-16,63-21 15,-85 21-15,-21 0 0,43 0 16,-43 0 0,-42 0 77</inkml:trace>
  <inkml:trace contextRef="#ctx0" brushRef="#br0" timeOffset="5611.99">9250 1736 0,'0'21'16,"-21"-21"77,-1 0-93,1 0 16</inkml:trace>
  <inkml:trace contextRef="#ctx0" brushRef="#br0" timeOffset="6816.75">614 2434 0,'0'-21'16,"-21"21"0,-1 0-1,1 21 1,0 0-16,21 1 0,0-1 0,0 0 15,0 0-15,0 21 0,0 1 16,0-22-16,0 0 16,0 0-16,0 0 0,42 22 15,-20-43-15,-1 0 0,42 21 16,-42-21-16,43 0 16,-22-21-16,-21 0 0,22-1 15,-22 1-15,0 0 16,64-42-16,-64 41 15,-21-20-15,0 21 0,21 0 16,-21-43-16,0 43 16,0 0-16,0 0 15,0 42 1,0 0 0,0 0-16,-21 22 0,21 20 15,0-21-15,0 1 0,0-1 16,0 0-16,0 22 0,0 21 15,0-43-15,0 43 16,0-43-16,0 0 0,0-21 16,0 22-16,0-22 0,0 21 15,0-21-15,0 1 0,0-1 16,0 0-16,0 0 0,0 0 16,-21-21-16,0 0 15,-1 0-15,1 0 0,0 0 0,0 0 16,-21-21-16,20 0 0,-20 0 15,-21-22-15,20 22 16,22 0-16,-42-21 0,41 21 16,22-1-16,0 1 0,0 0 15,43 0 1,-22 21-16,0-21 16,21 0-16,1-1 0,-22 22 15</inkml:trace>
  <inkml:trace contextRef="#ctx0" brushRef="#br0" timeOffset="7123.41">1630 2307 0,'0'0'0,"0"-21"15,-21 21 1,-1 21-16,22 0 15,-21 1-15,-21 62 16,42-41-16,-42 84 0,20-85 16,1 21-16,0 1 15,21-1-15,-21-20 0,0 63 0,21-64 16,0 21 0,0-20-16,0-22 0,0 42 15,21-63-15,0 22 0,21-22 16,-20 0-16,20 0 0,-21-22 15,21 22-15,43-84 16,-64 63-16,0-1 16</inkml:trace>
  <inkml:trace contextRef="#ctx0" brushRef="#br0" timeOffset="7299.57">1418 2752 0,'-21'0'16,"42"0"-16,-63 0 0,42 21 15,21-21 1,0 0-16,0 0 16,22 0-16,-1 0 0,0 0 15,1 0-15,-1-21 0,0 21 16,22-21-16,-43-1 0,64-20 16</inkml:trace>
  <inkml:trace contextRef="#ctx0" brushRef="#br0" timeOffset="7716.76">3365 2688 0,'0'0'0,"0"-42"31,0 21-31,0 42 16,0 0-1,0 21-15,-21-20 0,21 20 0,-21 21 16,21-20-16,-21 20 16,21-42-16,-21 22 0,21-1 15,0-21-15,0 0 16,0 1-16,0-1 0,21-21 31,0 0-31,0 0 0,0-21 0,22-1 16,-22 1-16</inkml:trace>
  <inkml:trace contextRef="#ctx0" brushRef="#br0" timeOffset="8065.74">4085 2582 0,'0'0'0,"21"-21"0,0 0 0,-42 21 31,0 21-31,0-21 0,0 21 16,-22 1-16,22 20 0,-85 21 15,85-20-15,0-22 16,0 0-16,0 0 0,21 0 0,0 1 16,0-1-16,0 0 15,21-21-15,0 21 0,85 0 16,-85-21-16,21 21 16,1-21-16,-22 22 0,21-22 0,22 42 15,-64-21 1,0 0-16,0 0 15,-21-21-15,-1 0 16,-20 0-16,21 22 0,-21-22 16,-1 0-16,-63 0 15,64 0-15,21 0 0,0 0 16,-22 0-16,22-22 0,21 1 0,-21 0 16,21 0-16,-21-43 15</inkml:trace>
  <inkml:trace contextRef="#ctx0" brushRef="#br0" timeOffset="8239.54">3556 2371 0,'0'0'0,"-21"0"0,21-21 31,0 42 0,21-21-31,0 0 0,0 0 0,0 0 16,1 0-16</inkml:trace>
  <inkml:trace contextRef="#ctx0" brushRef="#br0" timeOffset="9319.14">5948 2858 0,'0'0'0,"0"-22"0,0 1 15,0 0-15,0 0 0,0 0 0,0 0 16,0-1-16,0-20 0,0 0 16,0-64-1,-21 64-15,-22-22 0,22 43 16,0 0-16,-64 21 16,64 0-16,-21 21 15,21 0-15,-22 0 0,-63 106 16,64-84-16,21 20 0,-21-21 15,20 1-15,1-1 0,0 0 0,0 1 16,21-1-16,0-21 0,0 0 16,0 1-16,0-1 0,0 0 15,42 0-15,-21-21 0,1 0 16,-1 0-16,21 0 0,0 0 16,43 0-16,-43-21 0,1 0 15,-1 0-15,0-1 0,-20 1 16,62-42-16,-63 20 0,1 22 15,-1-21-15,0 0 0,0 20 16,-21-20-16,21 0 16,-21 21-16,0 42 15,0 0 1,0 0-16,0 0 0,0 0 16,0 1-16,-21 20 0,21-21 15,0 21-15,0-20 0,0-1 0,0 0 16,0 0-16,21 0 0,22 22 15,-22-43-15,42 0 16,-42 0-16,22 0 0,-1 0 0,22 0 16,-22-22-16,43-20 15,-43 21-15,0 0 0,22-22 16,-22 1-16,-21 21 16,0 0-16,1-22 0,-22 22 0,0 0 15,0-21-15,0 63 31,-22 0-31,22 0 16,-21 0-16,0 1 0,21-1 16,-21 21-16,21-21 0,0 0 0,0 22 15,-21-22-15,21 21 16,0-21-16,-21 1 0,21-1 16,0-42 30,0-1-46,0 1 0,0-21 16,21 21-16,0-22 0,42-41 16,-41 41-16,20-20 15,0 21-15,1-1 0,20-20 16,43-1-16,-43 43 0,1 21 16,-1 0-16,-20 0 0,-1 0 15,0 21-15,22 43 0,-43 63 16,-21-85-1,0 0-15,0 1 0,0-1 0,-21 0 16,0-20-16,-22 41 0,43-42 16,-21 0-16,0-21 0,21 22 15,-21-1-15,21-42 32,21-1-17,0 1-15</inkml:trace>
  <inkml:trace contextRef="#ctx0" brushRef="#br0" timeOffset="10281.25">8572 2667 0,'0'-21'0,"0"0"0,0 0 16,-21-1-16,21-20 15,0 21-15,0 0 0,0 0 16,0-1-16,0 1 0,21 0 0,22-21 16,-22 21-1,0 21-15,0 0 0,0 0 0,85 42 16,-85-21-16,1 21 15,20-20-15,-21 20 0,43 148 16,-64-147 0,0-1-16,0-21 0,0 22 15,0 41 1,0-63-16,0 1 0,-22-22 16,22-22 15,0 1-31,0 0 15,0 0-15,0 0 0,22-22 0,20-41 16,-21 41-16,-21 1 16,21 0-16,22-1 0,-22 1 0,0 0 15,0-1-15,0 1 0,22 21 0,-22 0 16,0 21-16,85 0 16,-85 42-16,-21-21 15,21 22-15,0-1 16,0 85-16,-21-85 15,0 43-15,0-43 16,0-21-16,0 43 16,0-43-16,0 0 0,0 0 0,0 1 15,0-44 17,0 1-32,0 0 15,0 0-15,22-21 0,20-22 16,-21 22-16,0-22 0,22 22 15,-22-22-15,21 22 0,-21 0 0,22-1 16,-22 1-16,21 0 0,-21 21 16,22 21-16,-22 0 0,21 0 15,-21 21-15,-21 21 16,0-21-16,0 22 0,0-1 16,0 64-16,0-64 0,0 0 15,-21 22-15,21-22 16,0 22-16,-21-43 0,21 0 15,0 21-15,0-20 16,21-22-16,21 0 16,22 0-16,-43-22 15,64 1-15</inkml:trace>
  <inkml:trace contextRef="#ctx0" brushRef="#br0" timeOffset="12736.44">10668 2582 0,'21'-42'0,"-42"84"0,84-105 0,-63 21 15,0 20-15,0-20 0,0 21 0,0 0 16,0 0-16,-21-1 0,-21 22 16,21-21-16,-22 21 0,1 0 15,21 0-15,-21 21 0,-22 22 16,22-22-16,21 21 0,-43 43 16,22-43-16,21 1 15,-22 41-15,22-41 0,0-1 16,0 43-16,21-64 15,0 0-15,0 21 0,21-21 16,0-21-16,21 43 16,-20-43-16,20 0 0,-21 0 0,21 0 15,107-21 1,-128-1-16,21 1 0,22-21 16,-22 0-16,0-22 15,-21 22-15,1-1 0,20-41 16,-42 41-16,0-41 15,0 63-15,0-1 0,0-20 16,0 63 0,-21 0-16,0 22 0,21 20 15,-22-20-15,22-1 16,-21-21-16,21 21 0,0 1 16,0 20-16,0-20 0,0-22 15,21 21-15,1-21 16,20 0-16,-21-21 0,21 0 15,22 0-15,-22 0 0,-21 0 16,22 0-16,-22-21 0,21 0 16,1 21-16,-22-21 0,0-21 15,0 20-15,21-41 0,-20 21 16,-22-1-16,21-20 16,-21 20-16,0 22 0,0-21 15,0 63 1,0 0-1,0 0-15,-21 22 0,21-22 16,-22 21-16,22 1 0,0-22 0,0 42 16,-21-20-16,21-22 0,0 21 15,0-21-15,0 22 16,0-22 0,21-21 15,-21-21-31,22-1 0,-1 1 0,0 0 15,-21 0-15,21 0 0,0-22 16,0 1-16,1 0 0,-1 21 0,0-22 16,0 1-16,21-22 15,-20 43-15,-1 0 0,-21 0 0,21 21 16,0 21 0,-21 0-16,0 0 0,0 1 15,0 20-15,21 43 16,0-43-16,-21-21 0,22 0 15,-22 0-15,63 43 16,-42-43-16,0 0 0,64 0 16,-64-21-16,22 0 15,-1 0-15,21 0 0,-20 0 0,-1 0 16,64 0-16,-64-21 0,1 21 16,-1-21-16,0-21 0,-21 21 15,43-43-15,-43 22 0,0-1 16,-21-41-16,0 41 15,0 1-15,0 0 0,0-1 0,-21 22 16,-21-21-16,21 42 0,-22 0 16,-20 0-16,20 21 15,22 21-15,-63 22 16,62-22-16,-20 1 0,0-1 16,21 0-16,-1 1 0,-20 41 15,42-63-15,0 64 16,0-64-16,0 0 0,21 1 15,0-22-15,64 0 16,-64 0-16,22 0 16,-22 0-16,0-22 0,64-41 15,-43 42-15,-21 0 0,0-22 16,0 1-16,22-85 16,-22 106-16,-21-22 15,21 1-15,-21 21 16,0 0-16,0 42 15,0 0-15,0 0 16,-21 0-16,21 1 0,0 20 16,-21-21-16,21 43 0,0-22 15,0 0-15,21 1 16,0-22-16,0 0 0,0 0 16,1 0-16,-1 0 0,21-21 0,22 22 15,-22-22-15,43 0 16,-22 0-16,-21 0 0,64-22 15,-42 1-15,-22 21 0,0-21 16,22-21-16,-43 21 0,21-1 0,1-20 16,-22 0-16,0-1 0,0 1 0,0 0 15,-21-1-15,0-62 16,0 62-16,-42 22 16,0 21-16,-1 0 0,1 0 15,-21 0-15,20 21 0,-20 0 16,-22 43-16,43-22 15,-1 1-15,22-1 0,0 0 16,0 1-16,0 41 16,21-41-16,0-22 0,21 21 15,42 0 1,-41-42-16,20 22 0,0-22 0,1 0 16,62-22-1,-20-41 1,-43 42-16,-20-22 0,41-41 15,-42 20-15,0 1 0,1-1 16,-1 1-16,0-1 0,42-147 16,-41 147-16,-22-42 15,21 64-15,-21 0 0,0-22 16,0 43-16,0 0 16,-21 42-1,-1 21-15,22-21 0,-21 22 0,0-1 16,-21 22-16,21-22 0,-1 21 15,-20 64-15,42-63 16,0-1-16,-21 1 0,21-1 16,0 1-16,0 21 0,0-43 15,0 0-15,42 22 16,-21-43-16,1 0 0,-1 0 0,21-21 16,-21 21-16,106-21 15,-84 0-15,-1 0 0,21 0 16,-20-21-16,20 0 0,64-21 15,-84 21-15,20-22 0,-21 22 16,1-21-16,-22-1 0,21-84 16,-42 85-16,0 21 0,-21 0 15,-21 0-15,21-1 16,-22 22-16,1 0 0,-22 0 0,22 22 16,-64 20-16,64-21 0,0 21 15,-1 1-15,22-1 0,-21-21 16,21 64-16,21-64 15,0 21-15,0-20 0,0 20 0,0-21 16,42 21-16,-21-20 16,43-22-16,-43 0 15,0 0-15,42 0 0,-41 0 16,-1-22-16,21-20 16,-21 21-16,22 0 0,-43 0 15,21-22-15,0 1 0,21-43 16,-42 43-16,0 0 0,21 20 15,-21-20-15,0 21 0,0 0 0,0 42 16,0 0 0,-21 0-16,0 0 0,0 85 15,21-63-15,0-22 16,0 21-16,0-21 0,42 64 16,-21-64-16,22 0 15,-22 0-15,21-21 16,-21 0-16,1 0 0,20 0 15,-21 0-15,43-21 0,-43 0 16,85-85 0,-64 0-16,-21 64 15,0-43-15,22-42 16,-22 43-16,0 20 0,-21-63 16,21 85-16,-21 0 0,21-22 15,-21 43-15,0 0 0,0 42 16,-21 0-1,0 21-15,0 1 0,0 41 16,-1-20-16,1 42 16,21-22-16,0-41 0,-21 84 15,21 21 1,-21-106-16,21 1 0,0-22 16,0 21-16,0-21 0,21-21 31,0 0-31,0 0 0,1 0 15,-22-21-15,21 0 0,0 0 16</inkml:trace>
  <inkml:trace contextRef="#ctx0" brushRef="#br0" timeOffset="13233.12">14584 2477 0,'0'0'0,"-43"0"0,22 0 0,0 0 15,21 21 1,21 0-1,0-21-15,22 0 0,-1 0 16,0 0-16,1 0 0,-1 0 0,22 0 16,-22 0-16,85 0 15,-85 0-15,1 0 0,20 0 16,-42 0-16,22 0 16,-22 0-16,-21 21 31,-21 0-31,-1-21 0,1 21 15,0 22-15,0-22 0,0 0 16,0 21-16,-1-20 0,1-1 16,21 21-16,0 0 0,0-20 15,0 41-15,21-42 16,1-21-16,-1 21 0,0-21 16,127 0-1,-106 0-15,-20 0 0,20-21 16,0 21-16,64-84 15,-64 20 1,-42 22-16,0-1 0,0-84 16,0 106-16,0 0 15,-21 0-15,21 0 0,-21 0 16,0 21-16,0 0 0,-22 0 0,22 0 16,0 21-16,-21 0 0,21 0 15,-22 0-15,22 0 0,21 1 16,0-1-16,21-21 15,0 21-15,22-21 0</inkml:trace>
  <inkml:trace contextRef="#ctx0" brushRef="#br0" timeOffset="13619.16">15938 2625 0,'-21'-21'0,"42"42"0,-63-42 0,42-1 16,0 1-16,0 0 16,0 0-16,0 0 15,0 0-15,21 21 0,0 0 16,1 0-16,-1 0 0,21 0 0,0 0 16,-20 21-16,-1 0 15,0 21-15,-21 1 0,0-22 16,0 42-16,0-20 0,0-22 15,-21 21-15,0-21 16,-1 0-16,1 1 0,0-1 16,0-21-16,0 21 15,21-42 17,21 0-32,0-1 15,0 1-15,0 0 0,22 0 0,-22-21 16,21-1-16,1 22 0,-1-21 15,21-1-15,107-84 16,-128 106-16</inkml:trace>
  <inkml:trace contextRef="#ctx0" brushRef="#br0" timeOffset="14164.63">16764 2350 0,'0'21'16,"0"0"-16,-21 0 0,0 0 0,-22 22 15,22-1-15,0 0 0,0 1 16,-22-1-16,22 0 0,0-21 0,21 22 15,0-1-15,0-21 0,0 0 16,0 43-16,21-64 0,0 21 16,1 0-16,-1-21 0,0 0 15,21 0-15,22 0 0,-22-21 16,-21 21-16,43-42 16,-22 21-16,0-64 15,-20 64-15,-1-43 0,21-63 16,-21 85-16,-21 0 15,21-1-15,-21 22 0,0-21 16,-21 63 0,0 21-1,0-21-15,0 22 0,0-1 0,-1 0 16,-20 22-16,21-1 0,-21 43 16,20-42-16,1-1 0,-21 85 15,21-84-15,-43 190 16,43-191-1,0 22-15,0 63 0,0-63 16,21 0-16,-22-1 0,22-20 16,-21 20-16,21 65 15,-21-65-15,0-20 0,-43 105 16,22-105-16,21-22 0,-21 0 16,-1-21-16,-105 43 15,85-64-15,20 0 0,-84-21 16,64 0-16,-1-1 0,1-20 15,20 0-15,-20-1 0,-43-41 16,85 20-16,-21 1 0,-1-64 16,43 63-16,0 1 0,21-1 15,22-20-15,-1 20 0,22 1 16</inkml:trace>
  <inkml:trace contextRef="#ctx0" brushRef="#br0" timeOffset="14512.13">17843 2477 0,'0'0'0,"0"-22"0,22 22 0,-22-21 0,0 42 31,0 1-31,0-1 16,0 0-16,0 0 0,0 21 16,0-20-16,-22 20 0,1-21 0,0 0 15,0 0-15,21 1 0,-21-1 16,21 0-16,-21-21 0,21 21 15,0-42 17,0 0-32,21 0 0</inkml:trace>
  <inkml:trace contextRef="#ctx0" brushRef="#br0" timeOffset="14687.67">17992 2223 0,'0'0'0,"0"-22"0,0 1 0,-22 21 31,1 0-31,0 0 0,21 21 16,0 1-16,0-1 15,0 0-15,0 0 16,0 0-16,0 0 0,21-21 16,0 22-16,1-22 0,-1 0 15</inkml:trace>
  <inkml:trace contextRef="#ctx0" brushRef="#br0" timeOffset="15064.37">18309 2519 0,'0'0'0,"-21"21"0,-64 148 31,85-147-31,-21-1 16,21 0-16,-21 0 0,0 0 15,0 0-15,-1-21 16,1 0-1,0 0-15,21-42 16,0 21-16,0-21 0,0 20 16,0 1-16,64-85 15,-22 64-15,-21 0 0,21-1 16,1 22-16,20 0 0,22-21 16,-22 42-16,-20 0 0,-1 21 15,0 0-15,1 21 0,20 22 16,-42-22-16,1 1 15,-22-1-15,0-21 0,0 21 16,0 1-16,0-22 0,-22 21 0,22-21 16,-21 1-16,0-1 15,0 0-15,0-21 16,21-21 0,21 0-16,0-1 15</inkml:trace>
  <inkml:trace contextRef="#ctx0" brushRef="#br0" timeOffset="16164.63">19410 2667 0,'0'0'0,"-43"0"0,22 0 16,0 21-16,0-21 0,0 0 15,21-21 1,21 21 0,-21-21-16,42 0 0,-21 0 15,22-22-15,-1 22 0,0-21 0,1-1 16,-1 1-16,0 21 0,1-21 16,-1-1-16,0 1 15,-20 0-15,20-1 0,-21 1 0,-21-43 16,0 64-16,0-42 15,0 41-15,-21 1 0,-21 0 16,20 21-16,-20 0 0,21 21 16,-21 0-16,-1 22 0,1-1 0,-43 64 15,43-43-15,-43 107 16,64-64-16,-21-22 0,-22 128 16,43-106-16,0 0 15,0-1-15,0 1 0,-22 21 0,22-21 16,0 0-16,0 21 0,-22-21 15,22 21-15,-21 0 0,21 0 16,-22-21-16,-41 105 0,41-105 16,22 0-16,-21-21 0,21-1 0,0-20 15,-1-1-15,1 1 16,21-22-16,0 0 0,0 1 16,0-22-16,21-21 0,1 0 15,-1-21-15,21 0 0,0-22 16,-20 22-16,41-42 0,-21 20 15,1-20-15,20-1 0,128-147 16,-128 126-16,1 0 0,-22-21 16,22 1-16,-22-1 0,21-191 15,-63 192-15,0-1 16,0 0-16,-21 21 0,-21-84 16,0 84-16,20 22 0,-20 20 15,21 1-15,-21 0 0,-22-22 16,43 43-16,21 0 15,0 0-15,0 0 16,0-1-16,21 1 16,43 0-16,-22 0 15,64-21-15,-64 20 16,22 1-16,-1 0 0,-21-21 16,22 21-16,84-64 15,-106 43-15,1 20 0,-22 1 16,0 0-16,0 21 0,-21-21 0,21 21 15,-42 42 1,-21 22 0,21-22-16,0 0 0,-1 1 15,1-1-15,21 22 0,-21 20 16,0-41-16,21-22 0,0 42 16,0-42-16,0 1 15,21-1-15,0 0 0,0-21 16,1 0-16,20 0 0,-21 0 15,43-21-15,-43 0 16,0-1-16,42-20 0,-41 0 16,-1-1-16,0 1 0,-21 0 15,0-128-15,0 128 16,0 0-16,-21 21 0,0-22 16,-22 22-16,-20 0 15,20 21-15,22 0 0,0 21 16,-21 0-16,21 0 0,-22 43 15,22-22-15,0 1 0,21-22 16,0 21-16,0 0 0,0 22 16,21-43-16,21 0 0,-20 0 15,20-21-15,-21 0 0,64 0 16</inkml:trace>
  <inkml:trace contextRef="#ctx0" brushRef="#br0" timeOffset="16545.03">20447 2688 0,'-21'-106'32,"21"85"-32,0 0 0,0 0 15,0 0-15,0-22 16,21 43-16,0-21 0,0 21 16,22 0-16,41 21 15,-41 1-15,-1-1 0,-21 0 16,0 21-16,0 1 0,22 20 15,-43-21-15,0 1 0,0-22 16,0 21-16,0 43 16,-21-85-16,-1 21 0,1 0 0,0-21 15,0 0-15,-21 0 16,42-21-16,-22 0 16,22 0-16,0 0 15,0-43-15,0 43 16,22 0-16,-1-22 0,0 1 0,0 21 15,21-43-15,1 43 16,-22 0-16,21 0 0,-21 0 16,22 21-16,20 0 0,-20-21 15,-22 21-15,21 0 0,-21 0 16,22 0-16,20 0 0</inkml:trace>
  <inkml:trace contextRef="#ctx0" brushRef="#br0" timeOffset="17150.09">21336 2540 0,'0'0'16,"0"21"-16,0 0 0,-21 43 15,0-43-15,-1 0 0,1 43 16,0-43-16,21 0 0,-21 21 16,0-20-16,21 20 15,0-21-15,0 0 32,0-42-1,0 0-31,0 0 15,0 0-15,0-1 0,0-20 16,0 21-16,0-21 0,0-1 0,0 1 16,42-22-16,-21 22 0,0 21 15,22 0-15,-22 0 0,0 21 16,0 0-16,43 0 0,-43 21 16,21 0-16,-21 0 15,22 0-15,-22 22 0,21 20 16,-21-21-16,-21-20 0,22 20 15,-22-21-15,0 0 0,0 22 16,0-22-16,0 0 0,-43 21 16,22-42-16,0 0 15,0 0-15,0 0 16,21-21 0,0 0-16,0 0 15,21 0-15,0-1 0,0-20 16,21 21-16,1-21 0,20-1 0,85-84 15,-84 85 1,42 0-16,-64 42 16,22 21-1,-43 0-15,-21 42 0,0-20 16,-21 63 0,-1-64-16,1-21 0,0 21 15,0-20-15,0 20 0,-43 21 16,43-63-16,21 22 0,0-1 15,21-21 1,0 0-16,22 0 16,-22 0-16,21-21 15,1 21-15</inkml:trace>
  <inkml:trace contextRef="#ctx0" brushRef="#br0" timeOffset="17571.12">22775 2731 0,'0'0'0,"43"-22"0,-22 1 16,0 0-16,-21-21 0,0 21 15,0-1-15,-21 1 0,0 0 16,-1 21-16,1 0 0,0 0 0,-21 0 16,-1 0-16,22 0 0,-21 42 0,0-20 15,-64 41 1,85-42-16,-22 22 0,-20 20 16,42-21-16,-1-20 0,22-1 15,0 21-15,0-21 0,0 22 16,22-22-16,20-21 15,-21 0-15,0 0 0,64 0 16,-43 0-16,1 0 0,-22-21 16,21-1-16,0 1 0,22-21 15,-43 0-15,21-1 0,1 1 16,-22 0-16,42-85 16,-41 105-16,-22 1 15,21 21-15,-42 21 16,-1 1-16,1 20 0,0 21 15,0-20 1,0-1-16,0 22 0,21-22 16,0-21-16,0 21 0,0-20 15,21 20-15,0-42 16,0 0-16,0 0 0,0 0 16,1 0-16,41-21 15,-21 0-15,-20-1 0</inkml:trace>
  <inkml:trace contextRef="#ctx0" brushRef="#br0" timeOffset="17833.34">23474 2307 0,'0'-63'0,"0"126"0,0-169 15,0 43-15,0 21 0,21-1 16,-21-20-16,0 42 0,0-1 16,0 44-1,-21-1-15,0 0 0,-1 21 16,1 1-16,0-1 0,-21 21 15,21 1-15,-1-1 0,-20 1 0,21-1 16,0 1-16,0-1 0,-1 1 16,1-1-16,-21 22 0,42-43 15,0 1-15,0-22 0,0 0 16,-21 0-16,21 0 16,21-21-1,0 0-15,0 0 0,22 0 16,-22-21-16</inkml:trace>
  <inkml:trace contextRef="#ctx0" brushRef="#br0" timeOffset="18049.84">23749 2604 0,'0'0'0,"42"-43"15,-21 22-15,1 0 0,-22 0 0,0 0 16,-22 21 0,1 21-16,0 0 0,0 0 0,-43 43 15,22-22-15,21 0 16,0 1-16,0-1 0,-1-21 15,-20 85-15,42-85 16,0 0-16,0 0 0,0 1 16,0 20-1,42-42-15,-20 0 16,83-21 0,-62 0-16</inkml:trace>
  <inkml:trace contextRef="#ctx0" brushRef="#br0" timeOffset="18684.59">24109 2794 0,'0'0'0,"21"-21"15,-21-21 17,-21 42-32,0 0 0,-43 42 15,43-21-15,0 0 16,0 0-16,21 1 0,0-1 16,0 21-16,0-21 0,0 0 15,0 1-15,21-22 16,0 21-16,0-21 0,0 0 15,0-21 1,-21-1-16,0 1 16,0-21-16,22 21 0,-22-22 15,0 1-15,0 0 0,21-1 16,0 22-16,0-21 0,0 21 16,0-22-16,1 22 15,20 21-15,-21 0 0,21 0 16,-20 0-16,-1 21 0,0 1 15,0-1-15,0 0 0,0 21 0,1 1 16,-1-22-16,-21 21 0,0 0 16,0-20-16,0 20 0,0-21 0,0 43 15,0-43-15,-21 0 0,-1 0 16,1 0-16,0-21 16,0 0-16,0 0 31,21-21-31,0 0 15,0 0-15,0 0 0,21-1 0,-21 1 16,63-63-16,-41 41 16,20 1-16,64-43 0,-64 43 15,64-22-15,-64 43 16,1 21-16,-1 0 0,-21 0 16,0 0-16,22 43 15,-43-22-15,0 21 0,0 0 16,0-20-16,-64 105 15,43-106-15,0 21 0,0-21 16,-1 22-16,1-22 0,-21 21 16,21-21-16,21 0 15,-21-21-15,-1 0 0,22-21 32,0 0-32,0 0 0,0-21 0</inkml:trace>
  <inkml:trace contextRef="#ctx0" brushRef="#br0" timeOffset="18883.5">24384 1926 0,'-21'0'0,"42"0"0,-63 0 16,20 0-16,1 0 0,0 0 15,21 21 1,-21-21-16,21 22 15,-21-22 1,0 0-16,-1 0 16,1 0-16,-21 0 0</inkml:trace>
  <inkml:trace contextRef="#ctx0" brushRef="#br0" timeOffset="19078.91">22754 2117 0,'0'21'0,"0"-42"0,21 42 16,22 0-16,-22-21 16,21 0-16,0 0 0,22 21 15,-22-21-15,22 21 0,-1-21 16,-20 0-16,62 0 0,-62 22 16,-1-22-16,64 0 15,-85 0-15</inkml:trace>
  <inkml:trace contextRef="#ctx0" brushRef="#br0" timeOffset="19899.45">1016 4466 0,'0'0'0,"0"-21"16,0 0-16,0 0 0,0 0 0,0-1 15,0 1-15,0 0 0,0-21 16,0 63-1,0 21-15,0 1 16,0 62-16,0-20 0,0 0 16,0 148-16,0-128 15,-42 149-15,42-127 16,-22 0-16,-20 149 16,21-149-16,-21 148 15,20-169-15,1 21 0,0 63 16,21-105-16,0-1 0,0-41 15,0 20-15,0-20 0,0-1 16,0-63 0,0 0-16,21-22 0,-21 1 15,21-22-15,-21 1 0</inkml:trace>
  <inkml:trace contextRef="#ctx0" brushRef="#br0" timeOffset="20265.24">698 5186 0,'0'0'0,"-21"-85"0,0 1 16,-42-65-16,41 86 16,22 21-16,0-22 0,0 1 15,0 20-15,43-63 0,-22 43 16,42 21-16,-20-1 16,20 1-16,1 0 0,-1 20 0,22 1 15,0 21-15,-1 0 0,64 43 16,-84-1-16,-1 0 0,-20 22 15,-22-22-15,-21 0 0,-21 64 16,-22-42-16,-41 42 16,20-64-16,22 0 0,-22 1 15,22-1-15,0-21 0,-43 43 16,64-64-16,-21 21 0,20-21 16,1 0-1,21-21 1,0-1-16,21 1 15,1 0-15,-1 0 0,21 0 16,0-22-16,1 22 0,-1 0 16,0 0-16,1 0 0,-1 0 15</inkml:trace>
  <inkml:trace contextRef="#ctx0" brushRef="#br0" timeOffset="20653.02">1545 4720 0,'-21'-21'31,"21"0"-31,0 0 16,0 0-16,0-1 0,0 1 16,21 0-16,0 0 0,22-21 15,-22 42-15,0-22 0,42 1 16,-20 21-16,-22 0 16,21 0-16,1 0 0,-22 21 0,42 43 15,-20-43-15,-1 43 16,-42-22-16,0 0 15,0 43-15,0-43 16,0 1-16,-42-1 0,42-21 16,0 0-16,-22 0 0,1-21 15,21-21 1,0 0-16,0-21 16,0 21-16,0-1 0,0-62 15,0 63-15,21-22 0,1 22 16,-22-21-16,21-1 0,21 1 15,-21 0-15,22-1 16,-1 43-16,-21-21 0,21 0 16,1 21-16,-1 0 0,0 0 15,-20 0-15,20 0 0,-21 21 0</inkml:trace>
  <inkml:trace contextRef="#ctx0" brushRef="#br0" timeOffset="22219.12">2540 4784 0,'0'21'0,"0"-42"0,0 63 15,0-21-15,21-21 32,-21-21-32,21 21 0,0-21 15,22 0-15,-22 0 0,0-1 16,21-20-16,-20 21 0,62-43 16,-63 22-16,43-21 15,-43 20-15,0 1 0,-21 0 16,0 20-16,0 1 0,-21 21 15,-21 0-15,21 21 16,-1 1-16,-20-1 0,0 21 16,-1 0-16,22-20 0,-21 41 15,21-21-15,21 22 16,0-43-16,0 0 0,0 43 16,21-43-16,42 21 15,-41-42-15,20 0 0,-21 0 16,64 0-16,-43 0 15,0-21-15,1 0 0,-1 0 16,106-43-16,-105 22 16,62-22-16,-62 43 15,-22-21-15,21 0 0,-21 20 16,-21 1-16,0 0 0,0 0 16,-21 21-16,0 0 15,-21 21-15,21 0 0,-22-21 16,22 21-16,0 1 0,-21 20 15,42-21-15,0 0 16,0 0-16,0 1 0,0-1 0,0 21 16,21-21-16,0 0 0,0 1 15,0-1-15,0 0 0,1 0 16,-1-21-16,-21 21 16,-21-21-1,-1 0 1,22-21-16,-21 21 0,0-21 15,0 21-15,21-21 0,-21 21 16,21-21-16,-21 21 16,21 21-1,0 0 1,0 0-16,21-21 0,0 21 16,0-21-16,0 0 15,0 21-15,1-21 0,20 0 0,0 0 16,22 0-16,-22 0 0,22 0 15,-1-21-15,1 21 0,63-42 16,-64 21-16,1 0 0,41-22 16,-62 22-16,-1 0 0,-21 0 15,0 0-15,1-22 0,-1-41 16,-21 62-16,0-41 16,-21 42-16,-1 21 15,1 0-15,0 0 16,0 0-16,0 21 0,0 0 0,-1 0 15,22 0-15,0 1 0,-21-1 16,21 21-16,0-21 0,0 0 16,0 1-16,21 20 0,1-21 15,-1 0-15,0 0 0,21-21 16,1 0-16,20 0 16,1 0-16,-22 0 0,0 0 15,1 0-15,20-21 0,22-21 16,-64 42-16,21-21 0,22-64 15,-64 64-15,21-21 16,-21 20-16,0 1 0,0 0 16,-21 21-1,21 21 1,-21 0-16,-1 1 0,22-1 0,-21 0 16,0 0-16,21 0 0,-21 0 15,21 22-15,-21-22 0,21 0 16,0-42 15,21 21-15,0-21-16,0 0 0,0-1 15,-21 1-15,43 0 0,-22-21 16,0 21-16,43-43 16,-22 22-16,0-1 0,22 1 15,-43 21-15,21 0 0,-21 21 16,1 21-16,-22 21 15,0 1-15,0-22 0,0 21 16,-22 0-16,22 22 16,-21-43-16,21 21 0,0-20 0,0 20 15,0-21-15,0 0 0,21 22 16,1-22-16,-1-21 0,42 0 16,-42 0-16,22 0 0,41 0 15,-41-21-15,-22 21 16,21-22-16,1 1 0,-1 0 15,43-85-15,-43 85 16,-21-42-16,0 20 0,0 1 16,1-149-16,-1 128 15,-21-1-15,0 22 0,0-21 16,0 41-16,0-41 16,-21 63-16,-1 0 15,1 42-15,0-21 0,-21 22 16,21 20-16,-1-20 0,-20 62 15,21-41-15,21 42 16,0-64-16,0 22 0,0-1 16,0-21-16,0 1 0,21-1 15,0-21-15,0 0 16,1 1-16,-1-22 0,0 0 0,42 0 16,-41-22-1,20 1-15,-21 0 0,0-21 16,0-1-16,-21 1 0</inkml:trace>
  <inkml:trace contextRef="#ctx0" brushRef="#br0" timeOffset="22385.02">5588 4191 0,'-42'0'0,"84"0"0,-127 0 0,64 0 0,0 0 0,42 0 31,0 0-15,22 0-16,-1 0 0,43 0 15,-22-21-15,1 21 0,41-21 16,-62 0-16,63-1 16,-85 22-16,21 0 0</inkml:trace>
  <inkml:trace contextRef="#ctx0" brushRef="#br0" timeOffset="24236">7345 4678 0,'0'0'0,"0"21"0,0 0 16,0 0-16,0 1 16,21-22-1,0 0-15,0-22 0,0 1 0,43 0 16,-22 0-16,-21-21 16,22 20-16,-1 1 0,22-21 0,41-106 15,-62 105 1,-22-20-16,0-1 0,0-20 0,-21 20 15,0-42-15,0 43 0,0 21 16,-21-1-16,0 22 0,0 0 16,-43 0-16,43 21 15,0 21-15,0 0 0,-22 21 16,22 1-16,-21 63 16,21-43-16,0 1 0,-1 20 15,1-20-15,0-1 0,0 64 16,21-63-16,-21-22 0,21 64 15,0-64-15,0 43 16,0-43-16,0-21 0,0 22 16,21-43-1,0 0-15,0 0 0,0-21 0,22-22 16,-22 22-16,0 0 0,0-21 16,0-1-16,1 22 0,62-106 15,-41 106-15,-1-43 16,0 43-16,-21 21 15,1 0-15,-1 0 0,0 0 16,0 21-16,-21 1 16,21-1-16,-21 0 0,0 0 15,0 21-15,0 1 0,0-1 16,21-21-16,1 43 16,-22-43-16,42 21 15,-21-21-15,0 1 0,0-22 0,22 0 16,-1 0-16,-21 0 0,64 0 15,-43 0-15,1-22 0,62-20 16,-41 21-16,-22 0 0,22 0 16,-22-22-16,0 22 0,43-42 15,-64 20-15,0 1 0,1-22 16,-22 43-16,0 0 16,0 0-16,0 0 0,-22 0 0,1 21 15,-21 0-15,0 0 0,20 0 16,1 0-16,-21 21 0,21 0 15,-43 21-15,43-21 0,0 22 16,21 20-16,0-42 16,0 22-16,0 20 15,0-42-15,21 1 0,0-1 0,0 0 0,22 0 16,20 21-16,1-42 16,-22 0-16,85 0 15,-63 0-15,-1 0 0,1-21 16,-1 0-16,1 21 0,41-42 15,-41 21-15,-22-1 0,43-41 16,-43 42-16,1-43 16,-43 22-16,0 0 0,0-22 15,0 43-15,-22-21 0,1 20 0,-21 22 16,21-21-16,-22 21 0,-20 0 16,21 21-16,20-21 0,-62 64 15,63-43-15,-43 43 16,43-22-16,0-21 15,21 64-15,-21-64 0,21 21 16,0 1-16,0-1 16,21-21-16,21 0 0,-21-21 15,0 0-15,1 0 0,20 0 16,-21 0-16,43-21 16,-43 0-16,85-43 15,-85 43-15,0 0 0,0 0 16,0-21-16,0 20 0,1-62 15,-22 63-15,0-1 0,0 1 16,0 0-16,0 42 31,0 0-31,-22 1 16,22-1-16,0 0 0,-21 0 16,21 0-16,0 0 0,0 22 0,21 20 15,1-42 1,41 22-16,-21-22 0,85 21 15,-63-42-15,-22 0 16,22 0-16,-1 0 16,1 0-16,63-21 0,-64 21 15,-20-21-15,62-21 0,-62 20 16,20-20 0,-42 21-16,1-21 0,-1 20 0,0-41 15,-21 42-15,0-22 0,0 22 16,0 0-16,-21 21 0,-43-21 15,22 21-15,0 0 16,20 21-16,1 0 0,-21 0 16,21 1-16,0-1 0,-1 21 0,-20 0 15,21 1-15,21-1 16,0 0-16,0 22 16,0-43-16,21 0 0,21-21 15,-20 21-15,-1-21 16,21 0-16,-21 0 0,0 0 15,43-42-15,-43 21 0,21 0 16,1-22-16,-1 1 16,-21 21-16,22-64 0,-22 22 15,42-107-15,-63 107 16,43-64-16,-43 85 16,0-22-16,0 1 15,0 41-15,0 1 0,0 0 16,-22 42-16,-20 22 15,42-1-15,-21 0 0,0 1 16,0 20-16,21-21 0,0 64 16,0-42-16,0-22 0,0 43 15,0-43-15,0 22 16,0-22-16,0-21 0,0 21 16,0-20-16,0-1 0,0 0 0,42 0 15,-21-21-15,0 0 16,0 0-16,1 0 0,-22-21 15,42 0-15,-21 0 16,0 21-16</inkml:trace>
  <inkml:trace contextRef="#ctx0" brushRef="#br0" timeOffset="24865.79">11218 4657 0,'0'0'0,"21"0"31,1 0-31,-1 0 0,21-21 16,-21 21-16,0 0 0,22-22 15,-1 1-15,22 0 16,-43 21-16,42-63 16,-42 41-16,-21 1 15,0 0-15,0 0 0,-21 0 16,0 21-16,0 0 0,-21 0 16,-1 21-16,22 0 15,-21 0-15,21 0 0,-22 1 16,-20 62-16,63-63 0,0 1 15,0-1-15,0 0 16,0 21-16,0-21 0,0 1 16,84 20-16,-62-42 15,20 21-15,-21-21 0,21 0 16,1 0-16,20 0 16,-42-21-16,22 0 0,-1 0 15,-21-43 1,0 22-16,-21 21 0,22-64 15,-1 64-15,0-22 16,0 22-16,0 0 0,0 0 16,1 21-16,-1 0 0,42-21 15,-42 21-15,22 0 16,-22 21-16,21 0 0,1 43 16,-43-43-16,0 21 15,0-21-15,0 0 0,-22 64 16,1-43-16,21-20 15,-21 20-15,0-21 16,21-42 0,0 0-1,0 0-15,21-1 16,0 1-16,0 0 0,1-21 16,20 21-16,-21-1 0,43-62 15,-22 63-15,-21-22 0,21 22 16,1-21-16,20-22 15,-42 43-15,1 0 0,-1-21 16</inkml:trace>
  <inkml:trace contextRef="#ctx0" brushRef="#br0" timeOffset="25918.55">13547 4763 0,'-22'-22'0,"22"1"0,0 0 15,0 0-15,0 0 0,0-22 16,22 1-16,20-21 16,-21 20-16,0 1 0,0 0 0,22-22 15,-22 22-15,0-1 0,-21 1 16,21 21-16,-21 0 0,0 0 16,0-1-16,0 44 15,-21-1-15,0 21 16,-21 22-16,20-22 0,1 0 15,0 1-15,0-1 0,21 0 16,-21 22-16,0-43 0,21 21 16,0-21-16,0 1 0,0-1 15,0 0-15,21-21 16,42 0 0,-42 0-16,22 0 0,-22-21 15,0 0-15,85-22 16,-85 1-16,0 21 0,-21-22 15,0 1-15,0-21 16,-21 41-16,-64-62 16,43 84-16,21-21 15,0 21-15,0 0 0,-1 0 0,44 0 32,-1 0-32,0 0 15,21 0-15,1 0 0,-1 0 0,21-22 16,1 22-16,-1-21 0,64 0 15,-63 0-15,-1 0 16,43 0-16,-63-1 16,-1 22-16,0-21 15,-21 21-15,-21-21 0,-21 21 32,0 21-32,21 0 0,-21 1 15,0-1-15,21 0 0,-21 21 16,21 1-16,0-1 0,-43 85 15,22-64-15,21 43 16,-21-42-16,21-1 0,-42 64 16,42-42-16,0 0 0,-22 147 15,1-147 1,21 0-16,0-1 0,0-20 0,-21 105 16,21-84-16,-21 0 0,21 126 15,0-126-15,0-22 16,0 1-16,0-1 0,0 107 15,0-128-15,-21-21 16,0 43-16,-1-64 0,1 0 16,-21 0-16,21-21 15,-22-1-15,22 1 0,-21-21 16,21-22-16,-85-105 16,64 106-16,-1-22 0,22 21 15,0-20-15,0-1 0,21-190 16,42 21-1,-21 190-15,22 1 0,20-85 16,170-64 0,-106 127-1,-64 43-15,1 0 0,211-106 16</inkml:trace>
  <inkml:trace contextRef="#ctx0" brushRef="#br0" timeOffset="26277.67">15917 4022 0,'0'0'16,"0"-21"-16,0-22 0,21 1 15,-21 0-15,0 20 0,0-20 16,0 21-16,-21 21 15,21 21 1,0 0-16,-21 64 16,0-22-16,0 1 0,-22 126 15,43-126 1,-21-1-16,0-20 0,0 20 0,-21 64 16,42-106-16,-22 22 15,22-22-15,0 0 0,0 0 16,0 0-16,22-21 31,-1-21-31,-21 0 0,21 0 0,0-21 16,21 20-16,-20-20 0,-1 0 15,21-1-15,0-20 0</inkml:trace>
  <inkml:trace contextRef="#ctx0" brushRef="#br0" timeOffset="26915.04">16214 3958 0,'0'0'0,"21"-42"0,0 21 0,0-22 16,-21 22-16,0 42 15,0 1 1,-21 20-16,21 0 0,-21 1 0,0 20 16,-1 1-16,-20 105 15,42-127-15,-21 1 0,0 41 16,0-41-16,21-1 16,-22-21-16,22 0 0,-21 0 0,21 22 15,0-64 16,21 21-31,1-22 16,-1 1-16,0 0 0,0 0 0,0-21 16,43-22-16,-43 43 15,42-64 1,-41 64-16,-1 21 0,0 0 0,-21 21 16,21 22-1,-21-22-15,0 0 16,0 0-16,0 21 0,0 1 15,0-22-15,0 0 0,0 0 16,21 0-16,-21 1 0,43-1 16,-22-21-16,0 0 0,42 0 15,-41 0-15,20 0 0,0 0 16,1 0-16,-22 0 0,21-21 16,0-1-16,1 1 0,-1 0 0,-21 0 15,22 0-15,-1-22 0,-21 1 16,0 0-16,0-1 0,1 1 0,-1-64 15,-21 64 1,0 0-16,-21 42 16,-22 0-16,22 21 0,0 0 0,0 0 15,0 0-15,-1 22 0,1-1 16,0-21-16,0 64 16,21-43-16,0 22 15,0-43-15,0 0 0,21 0 16,0 0-16,22 0 0,20 1 15,-21-22-15,22 0 16,-22 0-16,-21 0 0,85-43 16,-85 22-16,1 0 15,-1-21-15,0 20 0,-21-83 16</inkml:trace>
  <inkml:trace contextRef="#ctx0" brushRef="#br0" timeOffset="27118.07">15854 4064 0,'0'0'0,"-21"21"0,21 0 16,21-21 0,0 0-1,21 0-15,-21 0 0,22 0 16,-1 0-16,22-21 0,41 0 15,-41 0-15,-1 0 0,1 21 16,-1-21-16</inkml:trace>
  <inkml:trace contextRef="#ctx0" brushRef="#br0" timeOffset="27750.78">19008 4149 0,'0'0'0,"-22"-21"0,1-1 0,21 1 0,-21 0 15,21 0-15,0 0 0,0-22 16,0 22-16,0 0 0,21-21 16,0 21-16,22 21 0,20-22 15,-42 1-15,22 21 0,20 0 16,-20 0-16,-1 21 0,0 1 15,1-1-15,-1 21 0,0 0 16,22 43-16,-43-21 16,0-22-16,-21 64 0,0-64 15,0 0-15,-42 43 0,21-64 16,-22 22 0,22-22-16,21 0 0,-21-21 0,0 0 15,0 0 1,21-21-16,0 0 15,0-1-15,0 1 0,42-42 16,-21 42-16,0-22 16,0 1-16,1 0 0,62-85 15,-63 84-15,22-20 16,-22 42-16,0-1 0,21 1 16,-20 21-16,-1 0 15,0 0 1,0 0-16,-21 21 15,0 1-15,0-1 0,0 63 16,0-41-16</inkml:trace>
  <inkml:trace contextRef="#ctx0" brushRef="#br0" timeOffset="28312.92">19854 4339 0,'64'21'31,"-43"-21"-31,0 0 0,0 0 16,0 0-16,1 0 0,-1-21 15,0 0-15,0 0 0,0 0 0,22 0 16,-22-1-16,0-20 0,0 21 16,0-21-16,-21-1 0,21-20 15,-21 42-15,0-1 0,0-20 16,0 21-16,-21 21 16,0 0-16,0 0 0,0 21 0,0 0 15,-1 22-15,1-1 16,-21 43-16,0-43 0,42 0 15,-22 1-15,1-1 0,21 0 16,-21 64-16,21-85 16,0 0-16,0 1 0,21-1 0,0-21 15,22 21 1,-22-21-16,21 0 0,43 0 0,-43 0 16,1-21-16,62 0 15,-41-1-15,42-20 16,-43 21-16,-20-21 0,41-22 15,-63 22-15,22-64 16,-43 85-16,0 0 0,0-1 16,-21 22-16,-64 0 15,43 22-15,20-1 0,-20 0 16,21 0-16,0 0 0,21 64 16,0 0-1,21-64-15,0 0 16,0 21-16,-21 1 15,0-22-15,0 0 16,-21-21 0,0 0-16,0 0 0,0 0 15,-1 0-15,1 0 16,0 0-16,21-21 0,0 0 16,21-1-16,0 22 15</inkml:trace>
  <inkml:trace contextRef="#ctx0" brushRef="#br0" timeOffset="28682.1">20955 4128 0,'0'0'16,"21"-43"-16,21 22 0,-20 0 0,-1 0 15,0 0-15,-21 42 16,0 0 0,0 21-16,0-21 0,0 22 0,0-1 15,-21 22-15,21-22 0,-21 21 0,-1-20 16,1 20-16,21-20 0,-21 84 15,0-64-15,21 22 16,-21 63-16,0-85 0,-1 22 16,1 0-16,0-22 0,0 22 15,-21 0-15,-22 63 0,22-64 16,-1 1-16,-41 63 0,41-63 16,-41 42-1,41-64-15,1 1 0,-21 42 16,20-64-16,22 0 0,0 1 0,-21 20 15,42-42-15,-22-21 16,22-21 0,0-21-16,22 21 0,-1-22 15,0 1-15,21 0 0,1-1 0,-1-20 16,0-1-16,1-20 0,62-86 16,-62 86-16</inkml:trace>
  <inkml:trace contextRef="#ctx0" brushRef="#br0" timeOffset="29017.12">20913 4424 0,'0'0'0,"0"-42"0,0-1 0,0-20 15,0 20-15,0-41 16,0 41-16,21-20 0,0 42 16,0-22-16,64-20 15,-22 42-15,-20 21 16,-22 0-16,106 0 15,-106 21-15,42 21 16,-41 1-16,-1-1 0,-21 85 16,-21-85-16,-1 1 15,1-1-15,0-21 0,-21 21 0,-43 1 16,64-22-16,-21 0 0,-1-21 16,22 21-16,-21-21 0,-1 0 15,65 0 32,-1 0-47,0 0 0,0 0 0,21-21 16,-20 21-16,20-21 0,0 0 15</inkml:trace>
  <inkml:trace contextRef="#ctx0" brushRef="#br0" timeOffset="29712.11">21802 4128 0,'21'-22'16,"-42"44"-16,63-65 0,-42 22 0,0-21 15,0 21-15,-21 21 16,21 21 0,-21-21-16,-1 42 0,-41 22 15,42-43-15,0 21 0,-22 43 16,22-43-16,0-21 16,21 22-16,0-22 0,-21 21 0,21 0 15,0-20 1,21-22-16,0 0 0,0 0 15,22 0-15,-22 0 0,0 0 16,0-22-16,-21 1 0,21 21 16,-21-63-16,0 42 0,0-22 15,0-20-15,0 20 16,0-41-16,0 63 16,21-22-16,22 1 15,-22 21-15,0 0 0,43 21 16,-43 0-16,21 0 0,0 0 15,1 0-15,-1 42 16,-21-21-16,22 127 16,-43-105-16,0-22 15,0 21-15,0-21 0,0 64 16,0-64-16,-22 21 16,1-42-16,21 22 15,-21-22-15,21-22 31,0 1-31,0 0 0,0 0 16,21-21-16,-21 20 0,21-20 16,1 21-16,20-21 0,-21-1 15,21 1-15,22-22 0,-22 22 16,43 0-16,-43 42 16,-21 0-16,43 0 0,-43 21 15,0 0-15,0 21 0,-21-20 16,0 20-16,0 0 0,-21 43 15,0-43-15,0-21 0,0 22 16,0-22-16,-1 21 0,-20 1 16,21-22-16,0 0 0,0-21 15,21 21-15,21-42 32,0 0-17,0 0-15,21 21 0,-20-22 16,20 1-16,21-21 0</inkml:trace>
  <inkml:trace contextRef="#ctx0" brushRef="#br0" timeOffset="30118.13">23220 4128 0,'0'-22'0,"0"44"0,0-65 16,-21 43 15,-1 0-31,1 0 0,-42 21 16,20 1-16,22-1 15,0-21-15,-21 21 0,21 42 16,21-41-16,0-1 0,0 21 16,21-21-16,0 0 15,0-21-15,21 0 16,-20 0-16,-1 22 0,21-22 0,22 21 16,-43-21-16,21 0 0,0 21 15,-20-21 1,-22 21-16,0 0 15,-43-21-15,22 0 16,-42 21-16,20-21 0,22 0 16,-21 22-16,-43-22 0,43 0 15,-1 0-15,22 0 0,-21 0 16,21 0-16,-22 0 0,65 0 31,-1 0-15,0-22-16,0 22 0,21 0 15,-20-21-15,-1 0 0,21 21 16,-21-21-16,22 21 0</inkml:trace>
  <inkml:trace contextRef="#ctx0" brushRef="#br0" timeOffset="30527.63">23453 4403 0,'0'0'0,"21"0"16,0 0-16,0-21 0,0 21 15,0-22-15,1 22 0,-1 0 16,85-42-16,-85 42 16,42-42-16,-20 42 15,20-43-15,-42 22 16,-21 0-16,0-21 16,0 21-16,0-1 0,-21 22 15,0-21-15,-21 21 16,20 0-16,-20 0 0,21 21 15,0 1-15,0-1 0,-22 21 16,43 0-16,-21-20 0,21-1 16,-21 0-16,21 21 0,0 22 15,0-43-15,0 0 0,0 0 16,21 0-16,0-21 16,0 0-16,85 0 15,-42 0 1,-43 0-16,64-21 15,-64 21 1,-21-21 0,0 0-1</inkml:trace>
  <inkml:trace contextRef="#ctx0" brushRef="#br0" timeOffset="30740.14">24003 4466 0,'0'0'0,"-21"0"0,0 0 109</inkml:trace>
  <inkml:trace contextRef="#ctx0" brushRef="#br0" timeOffset="32048.11">2371 6117 0,'0'0'0,"-22"-21"15,1 21 1,0 0-16,0 21 16,21 0-16,0 1 0,-21 20 15,21-21-15,-21 21 0,21 1 16,0-1-16,0 0 0,-22 85 16,22-84-16,0-1 15,0 0-15,-21-20 0,21 62 16,0-63-1,0 1-15,0-44 47,-21 1-47,21 0 0,0 0 16,0 0-16,0 0 0,0-22 16</inkml:trace>
  <inkml:trace contextRef="#ctx0" brushRef="#br0" timeOffset="32444.51">2455 5884 0,'0'0'0,"-21"0"32,21 22-17,0-1-15,0 0 0,0 0 16,21 0-1,0-21-15,1 0 0,-1 0 16,0 0-16,0 0 0,0 0 16,22-21-16,-22 0 0,0 0 15,21-22 1,-42 22-16,0-21 0,0 21 16,0 0-16,-21-22 15,-42 22-15,41 21 16,-20 0-16,0 0 15,21 0-15,-1 0 0,1 21 16,0 0-16,0-21 0,0 43 16,21-22-16,0 0 0,0 0 15,0 0-15,42 22 16,-21-43-16,22 21 0,-22-21 16,0 0-16,21 0 0,1 0 15</inkml:trace>
  <inkml:trace contextRef="#ctx0" brushRef="#br0" timeOffset="32719.8">3175 5821 0,'0'0'0,"21"-64"31,-42 86-15,21-1-1,0 0-15,-21 0 0,0 21 16,-1 1-16,22-22 0,-21 21 15,0 1-15,21-1 0,-42 43 16,42-43-16,-21 21 0,-1 22 16,22-43-16,0 1 0,-21 20 15,21 1 1,21-64 15,1-21-31,-1-22 16,0 22-16,-21 0 0,0-21 15</inkml:trace>
  <inkml:trace contextRef="#ctx0" brushRef="#br0" timeOffset="32931.82">2879 6181 0,'0'0'0,"-22"0"16,22-21-1,22 21 1,-1 0-16,0 0 0,0 0 15,21-22-15,-20 22 0,-1 0 0,21 0 16,-21-21-16,43 21 16,-43 0-16,0 0 0,64-21 15,-64 21-15,0 0 16,0 0-16,0 0 16,-21-21-16</inkml:trace>
  <inkml:trace contextRef="#ctx0" brushRef="#br0" timeOffset="33852">4360 5906 0,'0'-22'31,"-21"22"-31,0 0 16,21 22-16,-21-1 15,21 21-15,0-21 0,-21 43 16,21-22-16,-43 43 16,43-43-16,-21-21 15,0 22-15,0-22 0,0 63 16,21-62-16,0-44 47,21 1-47,0-21 15,0 21-15,0-22 16,0 1-16,22-21 0,-22 41 16,42-41-1,-41 63-15,-1 0 0,0 0 31,-21 21-31,0 0 0,0 0 0,0 1 16,0-1-16,0 0 0,0 0 16,0 0-16,21 22 15,-21-22-15,21 0 0,0-21 16,1 21-16,-1-21 0,42 0 16,-42 0-16,22 0 0,20-21 15,-42 0 1,22 21-16,-22-21 0,21-1 0,-21 1 15,22 0-15,-22 0 0,0-21 16,-21 20-16,21 1 0,-21-21 16,43-22-16,-43 43 15,0 0-15,0 42 32,0 22-32,-22-22 0,22 0 15,-21 0-15,0 21 0,21-20 16,0 20-16,0-21 0,-21 21 15,21-20-15,0-1 0,0 0 16,0 0-16,42 0 16,-21-21-16,22 0 0,-22 0 15,0 0-15,85-63 16,-85 63-16,21-21 0,22-22 16,-43 22-16,43-64 15,-64 64-15,0 0 16,0 0-16,0 42 31,-22 0-31,22 0 16,-21 1-16,21-1 0,-21 0 15,21 0-15,0 0 0,0 0 16,0 1-16,0-1 0,0 0 31,21-21-15,-21-21-1,21 21-15,-21-21 0</inkml:trace>
  <inkml:trace contextRef="#ctx0" brushRef="#br0" timeOffset="34028.9">5461 5863 0,'0'0'0,"0"-21"0,0 0 16,0 0-16,0 0 15,-21 21-15,0 0 16,-1 0-16,22 21 31,22 0-15,-1-21-1,0 0-15,21 21 0</inkml:trace>
  <inkml:trace contextRef="#ctx0" brushRef="#br0" timeOffset="34546.21">6054 5630 0,'0'0'0,"0"22"31,-22-1-15,22 0-16,-21 0 0,0 0 0,0 22 15,21-1-15,-21-21 0,0 21 16,-1 1-16,22-1 0,-21-21 0,0 43 15,21-22-15,-21-21 16,0 43-16,21-43 0,0 0 16,0 0-16,21 0 0,0-21 15,0 0-15,0 0 0,1 0 16,83 0-16,-83 0 16,83-42-1,-83 21-15,-1-21 0,0 20 16,0 1-16,0-21 0,22-43 15,-22 43-15,0 0 0,0-1 16,-21-20-16,42-64 16,-42 84-16,0 22 0,0 0 15,0 0-15,0 42 16,0 0-16,-21 0 0,0 22 16,0-1-16,-21 106 15,42-105-15,0-1 0,-22 0 16,22 1-16,0-1 0,0 43 15,0-64-15,0 0 16,22 42-16,-1-63 0,42 22 16,-20-22-1,-22 0-15,21 0 0,0-22 0,1 22 16,63-63-16</inkml:trace>
  <inkml:trace contextRef="#ctx0" brushRef="#br0" timeOffset="34995.07">8234 5694 0,'0'0'15,"0"-21"-15,0 0 0,0-22 0,0 22 16,0 0-16,-21 21 15,21 21-15,-22 21 16,1 1-16,0-1 0,0 0 16,21 1-16,-64 84 15,43-85-15,21-21 0,-21 22 16,0-1-16,21-21 0,-21 43 16,21-43-16,0 0 15,0 0-15,21-21 16,0 0-16,0 0 15,22-21-15,-43 0 0,21 0 16,21-22-16</inkml:trace>
  <inkml:trace contextRef="#ctx0" brushRef="#br0" timeOffset="35193.12">7937 5863 0,'-21'21'0,"42"-42"0,-63 42 0,63-21 31,0 0-31,1 0 0,-1 0 16,21 0-16,0 0 15,-20 0-15,41 0 0,-21 0 0,43 0 16,-43 0-16,1-21 16,-1 0-16,-21 21 0,22-21 0,20 21 15</inkml:trace>
  <inkml:trace contextRef="#ctx0" brushRef="#br0" timeOffset="36019.39">8615 5927 0,'0'0'0,"0"21"0,0 0 16,21-21 15,0-21-15,0 0-16,0 21 0,1-21 0,20-1 15,-21 22-15,0-21 0,0 0 16,1 0-16,-1 0 0,0-22 16,0 43-16,-21-21 0,0 0 0,-21 21 15,0 0 1,0 0-16,-1 0 0,1 0 0,-21 42 16,21-20-16,0-1 15,-1 0-15,1 21 0,0 1 0,-21 20 16,42-42-16,-21 22 15,21 20-15,0-42 16,0 22-16,0-22 0,21 0 16,21 0-16,-21-21 0,22 0 15,-22 0-15,21 0 0,-21 0 16,22 0-16,-1 0 0,-21-21 16,21 21-16,107-85 15,-128 64-15,21-21 0,-21 21 16,0-22-16,64-63 15,-64 64-15,-21 0 0,21-1 16,1-20-16,-1-43 16,-21 85-16,0 0 0,0 0 15,0 42 1,-21 0-16,-1 42 16,1-20-16,0-1 15,21 0-15,-21 22 0,0-22 0,0 43 16,-1-43-16,22 1 0,-21 41 15,21-63-15,0 22 16,0-1-16,21-21 0,64 22 16,-64-43-16,22 0 15,-22 0-15,21 0 0,-21 0 16,85-22 0,-64 1-16,1 0 0,41-21 0,-41-1 15,-1 1 1,0 0-16,1-1 0,63-147 15,-85 126-15,0 1 0,0-1 16,0 22-16,0 0 0,1-43 16,-22 64-16,-22 21 15,-20 21-15,21 21 16,-21 1-16,-1-1 0,-20 22 0,-22 84 16,64-85-16,-21 1 0,20-22 15,22 22-15,0-1 0,0 22 16,0-64-16,22 21 15,41 1-15,-21-22 0,1-21 16,63 0-16,42-21 16,-106-1-16,0 1 15,1 0-15</inkml:trace>
  <inkml:trace contextRef="#ctx0" brushRef="#br0" timeOffset="36917.1">11155 6181 0,'0'0'0,"-64"-21"31,64-1-31,0 1 0,0 0 0,0 0 16,43 0-16,-22 0 15,0-1-15,0 1 0,21 0 16,-20 0-16,20 21 0,0-21 15,1 21-15,-22 0 0,0 0 16,0 0-16,0 21 0,0 42 16,-21 1-1,0-43-15,0 21 0,0-20 16,0-1-16,0 0 0,0 42 16,0-41-16,0-1 15,22-21 1,-1 0-16,0 0 15,21-21-15,1-1 0,20 1 16,-21 0-16,-20 0 16,62-43-16,-63 43 0,1 0 15,41-42-15,-42 41 16,0 1-16,1 0 0,-22 0 0,21 0 16,-21 0-16,21 21 15,-21 21 1,0 0-16,0 0 15,0 21-15,0-20 0,-21-1 16,21 21-16,-21 0 0,21 43 16,0-43-16,-22 1 0,1 84 15,21-43-15,-21-20 0,21-1 16,0 22-16,0-21 0,0 105 16,0-84-16,0-1 0,0-20 15,0 20-15,0 1 0,0 0 0,-21 105 16,21-126-1,-21-1-15,0 1 0,-1-22 0,-41 106 16,42-127-16,0 22 16,-43-1-16,43-21 15,-106 22-15,85-43 16,-43-22-16,21 1 16,1 0-16,-43-42 0,43 20 15,20 1-15,-63-64 0,85 64 16,-21-22-16,42-84 15,0 85-15,0-86 16,0 86-16,21-1 0,64-126 16,-43 148-16,0-22 0,22 22 15,-1-1-15,107-126 16,-86 127-16,-20-1 0</inkml:trace>
  <inkml:trace contextRef="#ctx0" brushRef="#br0" timeOffset="37776.11">12636 5969 0,'-42'-85'31,"21"85"-31,0 0 0,0 0 0,-1 0 16,1 0-16,0 22 15,-21-1-15,21 0 0,-43 42 16,43-41-16,0 20 0,-22 21 15,22-20-15,21-22 0,0 21 16,0-21-16,0 1 0,0 62 16,0-63-16,43 1 15,-22-22-15,0 0 0,42 0 16,-20 0-16,-1 0 0,43-43 16,-64 22-16,21 0 0,1 0 15,-22 0-15,21-1 0,43-62 16,-64 63-16,0-22 15,-21-41-15,0 62 16,0-62-16,-21 63 0,0-1 16,-22-20-16,22 42 0,-21 0 15,21 0-15,-22 21 16,1 0-16,-43 43 16,64-22-16,-42 22 0,63-43 15,-21 64-15,21-64 16,0 0-16,0 64 15,21-64-15,0 0 0,0-21 16,21 21-16,43-21 16,-43 0-16,1 0 0,41 0 15,-41-21-15,84-21 16,-85 20-16,0 1 0,1 0 16,-22-21-16,21 21 0,1-43 15,-22 43-15,0-43 16,0 43-16,-21 0 0,0 0 15,-21 21 1,0 21-16,0 0 16,21 0-16,-43 22 0,43-22 15,0 21-15,-21-21 0,21 1 16,0 62-16,0-63 16,0 1-16,0-1 0,21-21 0,0 21 15,22-21 1,-22 0-16,21 0 0,1 0 15,-1-21-15,0 21 0,22-43 16,-43 22-16,0 0 0,21 0 16,-20 0-16,-1 0 0,0-1 0,0-41 15,-21 42-15,21 0 16,-21-1-16,0 1 0,-21 21 31,0 21-31,0 1 0,0-1 16,-1 0-16,1 21 0,0-21 0,0 85 15,0-85 1,21 22-16,0-22 0,0 0 0,0 43 16,21-64-1,0 0-15,0 0 0</inkml:trace>
  <inkml:trace contextRef="#ctx0" brushRef="#br0" timeOffset="38380.3">15134 5842 0,'64'-42'16,"-43"21"-16,0-1 0,-21 1 0,0 0 16,0-21-16,0 21 0,0-1 0,-21 1 15,-43 0 1,22 21-16,21 0 0,-64 0 15,43 21-15,-1 0 0,-20 22 16,42-22-16,0 21 0,-1-21 16,22 22-16,0-22 0,0 64 15,0-64-15,0 0 0,43 42 16,-22-20-16,21-22 0,1 42 16,-22-41-16,0-1 0,0 0 15,-21 0-15,0 64 16,-21-64-16,-21 0 15,20 0-15,-20-21 0,-85 0 16,85 0 0,-1-21-16,-41 0 0,41 0 15,-20-22-15,42 22 16,-22 0-16,22-42 0,21 41 16,0-20-16,0-21 15,0 41-15,0-62 16,21 63-16,-21-1 0,43 1 15,-22 21-15,0-21 0,0 21 16,0 0-16,1 0 0,41 0 16</inkml:trace>
  <inkml:trace contextRef="#ctx0" brushRef="#br0" timeOffset="38668.11">15727 5546 0,'0'0'0,"21"-21"16,0-1-16,-42 65 31,0-22-31,0 0 16,-1 21-16,1 1 0,0-1 16,0 22-16,0-22 0,-22 0 0,22 1 15,0-1-15,-21 0 16,21 1-16,-64 62 15,64-83-15,0 20 0,21 0 16,0-21-16,0 1 16,21-22-16,0 0 15,21 0-15,-21 0 0,1 0 0,20-43 16,-21 22-16</inkml:trace>
  <inkml:trace contextRef="#ctx0" brushRef="#br0" timeOffset="38845.4">15240 5969 0,'0'0'0,"-21"0"0,21-21 16,21 21-1,0 0-15,0 0 0,22 0 16,-22 0-16,21-21 0,0 21 16,-20 0-16,20 0 0,21 0 15,-20 0-15,-1 0 0,0 0 0,1 0 16,-1 0-16,85 0 15</inkml:trace>
  <inkml:trace contextRef="#ctx0" brushRef="#br0" timeOffset="40247.83">16552 5969 0,'0'0'15,"21"-21"-15,-21 0 0,0 0 0,0-1 16,0 1-16,0 0 15,0-21-15,0 21 0,-21-1 16,0 22-16,0-21 0,-85 21 16,64 0-16,-1 0 15,-41 43-15,41-22 0,1 0 16,-43 42-16,43-20 16,21-22-16,-43 42 0,43-20 15,-21-1 1,42 0-16,0-20 0,0-1 15,0 0-15,21 0 0,43-21 16,-43 0-16,21 0 0,0 0 16,1 0-16,-1 0 0,85-42 15,-85 42-15,1-21 0,-1-1 16,-21-20-16,22 21 0,-1-43 16,-21 43-16,-21-21 0,0 21 15,21-22-15,-21 22 0,0-21 16,0 21-16,-21 21 15,0 21 1,0 0-16,0 0 0,21 0 16,-43 43-16,43-43 0,0 21 15,-21-20-15,21-1 16,0 21-16,0 0 0,0-20 16,0-1-16,42 0 0,-20 0 15,62-21 1,-41 0-16,-22 0 0,63 0 15,-41 0-15,41-63 16,22-1 0,-85 22-16,22-1 0,-22 1 15,0-21-15,0 20 0,43-84 16,-43 85-16,0-22 0,0 22 0,0-21 16,1 41-16,-22-20 0,0 0 15,0 21-15,-22 42 31,1 0-31,0 0 0,0 21 16,0 1-16,0-1 0,21 0 0,-22 1 16,1 20-16,21-20 0,-21-1 15,21 64-15,0-64 0,0-21 16,0 64-16,0-64 16,0 0-16,0 22 15,21-22-15,22 0 16,-1-21-16,-21 0 0,0 0 15,22 0-15,105-42 16,-127 42-16,21-22 0,1 1 16,-22-21-16,63-22 15,-62 22-15,-1 21 0,-21-21 16,0 20 0,-21 22-1,-1 22 1,1-1-16,21 0 15,-21 21-15,21-21 0,-21 1 0,0 62 16,21-41 0,0-22-16,0 0 15,0 0-15,21-21 16,0 21-16,21-21 0,-20 0 16,20 0-16,-21 0 0,21 0 0,1 0 15,-22 0-15,42-42 0,-20 21 16,-22 21-16,21-43 15,-21 1-15,1 21 0,-1-43 16,-21 43-16,21 0 0,-21-21 16,0 21-16,0-1 0,0 1 15,0 42 1,-21 1 0,21-1-16,-21 0 0,21 21 0,0-21 15,0 1-15,0-1 0,0 0 16,0 0-16,0 0 0,0 0 0,0 22 15,0-22 1,21 0-16,0-21 16,0 0-16,0 0 0,0 0 0,22 0 15,41-42-15,-62 42 16,-1-21-16,21-1 0,-21 1 16,85-63-1,-85 41-15,0 22 0,1-21 0,-1 21 16,0-43-1,-42 85 1,0 0-16,-1 1 16,1-1-16,21 0 0,-21 0 0,0 43 15,21-43-15,-21 21 16,0-42-16,21 21 0,0 0 16,-22 1-16,22-44 46,0 1-30,0 0-16,0 0 0</inkml:trace>
  <inkml:trace contextRef="#ctx0" brushRef="#br0" timeOffset="40446.97">17251 5630 0,'0'0'0,"-21"22"0,42-22 32,0 0-32,21 0 0,1 0 15,-1 0-15,0 0 0,64 0 16,-64 0-16,22 0 0,-22 0 16,22-22-16,42 22 15</inkml:trace>
  <inkml:trace contextRef="#ctx0" brushRef="#br0" timeOffset="41518.25">19960 5927 0,'0'0'0,"0"-21"0,0-1 0,0-20 15,0 21-15,0-21 0,21 20 16,0-20-16,1 0 0,-22-1 0,21-20 16,0 42-1,-21 0-15,0-1 0,0 44 32,0-1-32,0 21 0,0 0 0,-21 1 15,0-1-15,-22 64 16,22-64-16,0 1 0,-21 41 15,20-41-15,22-1 0,0 0 16,0-21-16,0 1 16,0-1-16,22-21 0,20 0 15,-21 0-15,21 0 0,-20 0 16,20-21-16,0 21 0,22-43 16,-22 22-16,0 0 0,22-21 15,-43-1-15,0 22 0,0-21 16,-21 21-16,0-22 0,0 1 15,-21 0-15,0-1 16,-42 22-16,20 21 0,1 0 16,21 0-16,-22 0 0,22 0 0,0 0 15,0 0-15,0 0 0,0 0 16,21 21-16,21-21 16,0 0-1,21 0-15,-21 0 0,22 0 16,-1 0-16,22 0 0,41-21 15,-62 0-15,84 0 16,-85 0-16,0-1 0,1 22 16,-1-21-16,-21 21 0,0 0 0,-21-21 15,-21 21 1,0 0-16,0 0 16,0 21-16,0 0 0,-1 22 0,1-22 15,0 21-15,0 1 0,-21 62 16,42-62-16,-43 126 15,22-105-15,21-1 16,-21 1-16,0 20 0,21 1 0,-21 169 16,-1-169-1,1 20-15,0-20 0,21 21 16,-42 148-16,42-169 16,-21-1-16,-1 43 0,1-63 15,-21 63-15,42-85 16,-21-21-16,0 0 0,-1 1 15,-41-22 1,42 0-16,0-22 0,-22-41 16,22 42-16,0-85 15,0 64-15,21-22 0,0-190 16,0 169-16,42-84 16,0 84-16,-20 22 0,62-85 15,-41 84-15,-1 1 0,43-64 16,-22 84-1,43-62-15,-43 62 0,1 1 16,63-43-16,-42 43 0,-22 0 16,1-1-16,-1 1 15,22 0-15</inkml:trace>
  <inkml:trace contextRef="#ctx0" brushRef="#br0" timeOffset="41829.83">22415 5525 0,'0'0'0,"22"-22"0,-1 1 16,-21 0-16,0-21 0,21 21 15,-21-1-15,0 1 16,-21 21 0,0 21-16,-1 1 0,1-1 15,0 21-15,0 0 0,-43 128 16,43-107-16,0-20 15,0 20-15,21-21 0,0 22 0,-21 21 16,0-64 0,21 21-16,0 0 0,0-20 15,0-1-15,0 0 16,21-21 0,0-42-1,21 20-15,-21 1 0,1 0 0,20 0 16</inkml:trace>
  <inkml:trace contextRef="#ctx0" brushRef="#br0" timeOffset="42520.48">22881 5482 0,'0'0'0,"21"-42"0,0 21 15,-21 0-15,0 42 32,-21 0-32,0 0 0,0 0 15,21 22-15,-21-1 0,0 21 0,-22 22 16,22-21-16,0-22 15,21 0-15,-21 1 0,0-1 0,-1 0 16,22 1-16,0-22 0,-21 21 16,0-21-16,21 0 0,0 1 15,0-1-15,21-42 32,0-1-17,1 1-15,-1 0 0,21 0 16,-21 0-16,43-43 15,-22 22-15,0 21 0,22-43 16,-43 22-16,21 0 16,-20 42-16,-22-22 0,21 22 15,-21 22-15,0-1 16,0 0-16,0 21 0,-21 1 16,21-22-16,0 63 15,0-62-15,0 20 16,0-21-16,63 21 15,-42-42-15,22 22 0,-22-22 16,21 0-16,0 0 0,85 0 16,-84 0-16,-1-22 15,22 1-15,-22 0 0,64-64 16,-64 43 0,-21 0-16,22-22 0,-43 22 15,21-22-15,-21 43 16,-21 21-16,-22 0 0,22 0 15,-21 0-15,-22 21 16,43 22-16,-21-22 0,21 0 16,-1 21-16,1-20 0,21 41 15,0-21-15,0-20 0,0 41 16,0-42-16,21 0 0,22 1 16,-22-1-16,0-21 0,21 0 15,-20 21-15,20-21 0,-21 0 0,64 0 16,-64 0-16,21-21 15,-21 21-15,1-21 0,-1-1 16,21-20-16,-21 21 0,-21-21 16,0-22-16,0 43 15,0-21-15</inkml:trace>
  <inkml:trace contextRef="#ctx0" brushRef="#br0" timeOffset="42776.71">22267 5609 0,'0'0'0,"-42"21"0,21 1 15,0-1-15,-1-21 0,65 0 32,-22 0-32,21 0 0,1 0 15,-1 0-15,21 0 0,149 0 16,-148-21-16,20 21 0,-20 0 15,20 0-15,-20 0 0,105-22 16,-126 22 0,41 0-16,-63 0 0,1 0 15</inkml:trace>
  <inkml:trace contextRef="#ctx0" brushRef="#br0" timeOffset="43672.12">3408 7514 0,'0'0'0,"21"-127"16,-21 106-16,0 0 15,0 0 1,0 0-16,-21 42 16,0 0-16,-1 0 15,1 21-15,21 1 0,-21 20 0,0-20 16,0 20-16,21-21 0,-21 22 16,21-1-16,-22 1 0,1-1 0,0 1 15,0-1-15,0 64 16,0-84-16,-1-1 0,1 0 0,0 1 15,21-22-15,0 21 16,0-63 15,0-21-31,0 21 0,0-22 16,0 1-16,0 0 0,0-1 16</inkml:trace>
  <inkml:trace contextRef="#ctx0" brushRef="#br0" timeOffset="44349.05">3069 7768 0,'0'0'0,"0"-42"0,0 0 0,0-85 15,0 84-15,0-84 16,0 64-16,21-1 0,22-20 16,-22 41-16,0 22 15,64-42-15,-43 63 16,0 0-16,22 0 0,-22 0 16,149 127-1,-149-85-15,-21 21 0,0-20 0,-21 20 16,-42 85-1,0-84-15,-1-22 0,-41 22 16,41-22-16,-63 22 16,1-43-1,83-21-15,-20 0 16,21 0-16,21-21 0,-21-22 16,21 22-16,-21-42 15,21 41-15,0 44 31,0 20-15,21-21-16,0 0 0,0 22 0,-21-1 16,21 0-16,-21 1 0,21-1 15,1 21-15,-1 22 0,0-43 16,0-20-16,-21 20 0,21-21 16,22 0-16,-1 22 0,0-43 15,1 0-15,41 0 16,-41-22-16,62-20 15,-41 21-15,-22-21 0,64-43 16,-42 43-16,-22-1 0,0 22 16,-21-21-16,1-1 0,20-41 15,-42 41-15,0 1 0,0 0 16,0 21-16,0-1 0,-21 22 16,0 0-16,-43 43 15,43-22-15,0 0 16,0 21-16,-1-20 0,1 83 15,21-62-15,0-1 0,0-21 16,0 22-16,0-22 0,43 63 16,-22-62-1,0-1-15,0 0 0,0-21 0,22 0 16,20 0-16,1 0 16,-22 0-16,64 0 0,-43-21 15,1 0-15,-1-1 0,1 1 16,-1 0-16,43-42 0,-64 20 15,1 22-15</inkml:trace>
  <inkml:trace contextRef="#ctx0" brushRef="#br0" timeOffset="46211.9">5143 7768 0,'0'0'0,"22"-42"0,-22 21 0,0-64 15,0 64-15,0 0 0,0-22 16,0 22-16,-22 0 0,1 21 16,-21 0-16,21 0 0,-43 42 15,22-20-15,0-1 0,20 0 16,1 21-16,-21-21 0,-22 106 15,43-105-15,0 20 16,21 0-16,0 1 0,-21 62 16,21-83-16,0-1 15,0 0-15,21 0 0,0-21 16,64 0-16,-64-21 16,21 0-16,43-22 0,-64 22 15,22 0-15,-22-21 16,21 21-16,-21-22 0,22-20 0,-22 42 15,-21-22-15,0 22 16,21 0-16,-21 0 0,0 0 0,0-1 16,-21 44 15,21-1-31,0 0 0,-21 21 16,21-21-16,-22 22 0,22 20 0,-21 43 15,0-64-15,0 107 16,21-86-16,-21 22 0,-22 63 15,43-63-15,0-1 0,-42 86 16,21-86-16,21-20 16,0 20-16,-21-20 0,21-1 15,-21 1-15,21-1 0,-22-20 0,22-1 16,0 43-16,0-64 16,22-42-1,-1 0-15,0-1 0,0 1 16,0-21-16,0 0 0,1-1 0,-1-20 15,21-1-15,0-63 16,1 43-16,-22-1 0,0 0 16,21-21-16,-20 22 0,41-128 15,-42 106-15,0 0 0,22-63 16,-22 84-16,0 1 0,-21-86 16,21 128-16,-21 0 15,21 21-15,-21-1 0,0 1 16,0 42 15,0 22-31,0-22 0,0 0 0,0 21 16,0 22-16,-21-22 0,21 1 15,0-1-15,0-21 0,0 21 16,0 1-16,21-1 0,1-21 16,-1 0-16,0 1 0,0-22 0,85 0 31,-85 0-31,85-64 0,-64 43 15,22-21 1,-43 20-16,21-20 0,1-21 16,-22 20-16,0 1 0,21-43 15,-21 22 1,-21 42-16,0-1 0,0 44 31,0-1-15,0 21-16,-21-21 0,21 22 0,0-22 15,0 21-15,-21-21 0,21 85 16,0-64-16,0-20 16,0 20-16,0-21 0,21 0 0,22 22 15,-22-22 1,21-21-16,-21 0 0,0 0 16,22 0-16,20-21 0,-20-1 15,-1 1-15,43-21 0,-43 21 16,0-22-16,22-20 15,-22 42-15,-21-22 0,22-20 16,-43 21-16,0 20 0,0-20 16,0 21-16,0 0 0,-22 21 15,1 0-15,0 0 0,0 0 16,0 21-16,0 0 0,-1 0 16,22 0-16,0 1 0,-21 62 15,21-63-15,0 22 0,0-1 16,21-21-16,1 0 15,-1-21-15,0 22 0,0-22 16,21 0-16,-20 0 0,20 0 16,21 0-16,-20 0 15,-1-22-15,-21 1 0,22 0 0,-1 0 16,43-43-16,-64 22 16,21-21-16,-21 41 15,0-20-15,22 21 0,-43-21 0,21 20 16,0-20-1,-42 63 1,0-21-16,21 21 16,-21 1-16,21 20 0,-22 0 15,1-21-15,21 64 16,0-64-16,0 0 0,0 22 16,0-22-16,21 21 15,1-21-15,-22 1 0,0-1 16,21-21-1,-21-21 17,-21-1-32,21 1 0,0 0 15,-22 0-15,22 0 0,-21 21 16,21-21-16,-21 21 16,21 21-1,0 0-15,0 0 16,0 0-16,0 0 15,0 1-15,0-1 0,42 0 16,-20-21-16,-1 0 16,21 0-16,-21 0 0,43 0 15,-22 0-15,0-21 0,43 0 16,-43-1-16,1 1 0,-1 0 16,-21 0-16,22 0 0,-22-22 0,21-20 15,-21 21-15,0-1 0,22-41 16,-43 20-1,42-42-15,-42 43 0,21-1 16,0-20-16,-21 62 0,0 1 16,22 0-16,-22 42 15,0 0-15,0 22 16,-22-1-16,1 0 0,0 22 16,0-22-16,-21 64 15,20-42-15,-41 84 16,63-127-16,-21 21 0,21 1 0,0-22 15,0 0-15,0 42 16,21-63-16,0 22 0,0-1 16,0-21-16,1 0 0,41 0 15,-42 0-15,0 0 0,22-43 16,-22 43-16,0-21 0,21-21 16,-20 42-16,-1-42 15,-21 20-15,0-20 0,0 0 16,0-1-16</inkml:trace>
  <inkml:trace contextRef="#ctx0" brushRef="#br0" timeOffset="46392.13">7810 7451 0,'-21'0'16,"42"0"-16,-42 21 16,21 0-1,21-21-15,1 21 0,-1-21 16,21 0-16,-21 0 0,22 0 15,-22 0-15,21 0 0,0 0 0,-20 0 16,20 0-16,43-21 16,-43 0-16,-21 0 0,0 21 0</inkml:trace>
  <inkml:trace contextRef="#ctx0" brushRef="#br0" timeOffset="46652.11">9059 7133 0,'0'0'0,"0"21"31,0 1-31,0-1 16,-21-21-16,0 21 0,21 0 0,-21 0 15,21 0-15,-21 1 16,-1-1-16,1 0 15,0 0-15,21 0 0,-21-21 0,42 0 47,0-21-47</inkml:trace>
  <inkml:trace contextRef="#ctx0" brushRef="#br0" timeOffset="46840.1">9250 7112 0,'0'0'15,"0"-21"-15,21 21 0,-21 21 32,0 0-17,0 0-15,0 1 0,-21-1 16,0 0-16,21 0 0,-22 0 0,1 0 16,0 1-16,0-1 15,0-21-15,0 0 0,-1 0 16,1 0-16,0 0 0</inkml:trace>
  <inkml:trace contextRef="#ctx0" brushRef="#br0" timeOffset="47924.34">487 1947 0,'0'0'0,"-21"0"0,-1 0 0,1 0 16,0 0-1,0 0-15,0 0 16,21 22-16,-21-22 0,21 21 16,0 0-16,-22-21 0,22 21 0,0 0 15,0 0 1,22-21 15,-1 0-15,-21-21-16,21 0 0,0 0 15,-21 0-15,0 0 16,0-1 0,-21 44 15,21-1-16,-21 0-15,21 0 16,-21 0-16,21 0 0,0 1 16,0-1-16,0 0 0,0 0 15,42-21 1,-21 0-16,0 0 0</inkml:trace>
  <inkml:trace contextRef="#ctx0" brushRef="#br0" timeOffset="48258.33">825 1905 0,'0'0'15,"0"21"1,-21 0-16,21 1 31,21-44 16,1 22-47,-22-21 0,21 21 16,-21-21-16,0 0 15,0 0 1,-21 21 0,-1 0-16,1 21 0,0-21 0,21 21 15,-21 21-15,21-20 0,-21-1 16,21 21-16,0-21 0,0 22 0,0-22 15,-21 0-15,21 0 0,0 43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28:37.9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9779 0,'0'0'0,"21"-21"16,-21 0-1,0 0-15,0-1 0,0 1 16,0 0-16,0 0 16,0 0-16,0 0 0,0-1 15,0 44 32,0-1-47,0 21 0,0-21 16,0 22-16,0-1 0,0 21 15,0-20-15,0 20 0,0-20 0,0-1 16,0 21-16,0 22 16,0-21-16,0-22 0,0 0 15,0 1-15,0-22 0,0 21 0,0 0 16,0-20-1,0-44 17,0 1-32,0-21 0,0 21 15,0 0-15,0-1 0,0 1 16,21 0-16</inkml:trace>
  <inkml:trace contextRef="#ctx0" brushRef="#br0" timeOffset="519.1">1947 9737 0,'0'0'0,"0"-21"0,-21 42 47,0-21-47,21 21 0,-21 21 15,0-21-15,-1 22 0,1 41 16,0-41-16,21-1 0,-42 22 16,42-22-16,-21 43 15,21-43-15,0 0 0,0 43 16,0-64-16,21 43 16,0-43-16,0-21 0,43 42 15,-22-42-15,-21 0 16,64 0-16,-64 0 15,21-21-15,43-21 0,-64 20 16,21-20-16,22-21 16,21-22-16,-64 43 15,0-85 1,-21 84-16,0 1 0,0-22 16,-42 22-16,20 0 0,-20-22 15,0 43-15,21 0 0,-43 0 16,43 21-16,-64 21 15,22 21 1,42-21-16,-1 1 0,1-1 16,0 0-16,0 64 15,21-64 1,0 0-16,0 0 0,21-21 16,21 21-16</inkml:trace>
  <inkml:trace contextRef="#ctx0" brushRef="#br0" timeOffset="1057.08">3090 9843 0,'0'0'0,"0"-22"16,-21 1-16,0 21 15,0 0-15,0 0 16,-1 0-16,1 21 16,0-21-16,21 22 0,-21-1 0,0 0 15,0 21-15,-1-21 0,1 85 16,0-85-16,21 43 16,-21-22-16,21 1 15,0-22-15,-21 21 0,21 0 0,0 43 16,0-64-1,21 0-15,0 1 0,0-1 16,43 0-16,-22-21 16,-21 0-16,0 0 0,22 0 15,41-21 1,-41 0-16,-1-1 0,22-41 16,-43 42-16,85-85 15,-85 85-15,0-22 0,-21-41 16,0 41-16,0-41 15,0 63-15,-21-22 0,-22-20 16,22 42-16,-21-1 0,0 1 16,-64 21-1,85 0-15,-22 21 0,1 1 16,0-1-16,20 0 16,1 21-16,21-21 0,-21 1 15,21-1-15,0 0 0,0 0 16,21 0-16,0-21 15</inkml:trace>
  <inkml:trace contextRef="#ctx0" brushRef="#br0" timeOffset="1613.84">3873 10139 0,'-42'21'32,"63"-21"-1,0 0-31,1 0 0,20 21 0,0-21 15,1 0-15,84 0 16,-64 0-16,22 0 0,84 0 16,-84 0-16,-1 0 0,107 0 15,-106 0-15,126 0 16,-147 0-16,-1 0 16,22 0-16,-43 0 0,-21 0 15,1 0-15,-1 0 0,0 0 16,-42 0 15,0 0-15,21-21-16,-22 21 0,1-21 15,0 21-15</inkml:trace>
  <inkml:trace contextRef="#ctx0" brushRef="#br0" timeOffset="2049.17">5059 9927 0,'0'0'0,"-21"0"0,21 21 32,0 1-17,21-1-15,0-21 0,0 21 16,21 0-16,1-21 15,20 21-15,-20-21 16,-1 0-16,43 0 0,-43 0 16,0 0-16,43 0 0,-43 0 15,1 0-15,-22 0 0,0 0 16,0 0-16,0 0 0,-42 0 31,0 0-31,-21 0 0,20 0 16,-20 21-16,0-21 0,-1 22 0,1-1 15,0 0-15,21 21 0,-22-21 16,1 1-16,0 20 0,-43 21 16,64-20-16,-22-1 0,-62 64 15,83-85-15,-20 21 16,21-20-16,21-1 16,-21 0-16,42-21 15,0-21 1,-21 0-16</inkml:trace>
  <inkml:trace contextRef="#ctx0" brushRef="#br0" timeOffset="4103.46">7514 9398 0,'0'0'0,"21"-21"0,-21 0 16,0 0-16,0-1 0,0 1 15,-21 0-15,21 0 0,-21 21 16,0-21-16,0 0 0,-1 21 16,-20 0-16,21 0 15,-43 0-15,43 21 0,-21 0 16,-22 21-16,22-21 0,21 22 15,-21-1-15,20 0 0,-20 22 16,-43 126-16,64-126 16,0-1-16,21 43 0,0-63 15,0 62 1,0-62-16,21 63 16,0-85-16,1 0 0,-1 0 15,21 0-15,-21-21 0,85 21 16,-64-21-16,1 0 0,41-21 15,-41 0-15,63 0 16,-64-21-16,0 20 0,43-20 16,-43 0-16,64-64 15,-42 0 1,-43 85-16,-21-64 16,0 64-16,-21 21 31,-1 21-31,1 0 0,0 1 15,21 20-15,-21-21 0,0 0 0,0 22 16,-1 20-16,22-21 16,0-20-16,0 41 0,0-21 15,22 22-15,-22-43 16,42 0-16,-21-21 16,21 0-16,1 0 0,84-21 15,-64 0-15,-20 21 0,-1-21 16,0 0-16,1-22 0,20 1 15,-42 21-15,0-22 0,1-20 16,-1 21-16,-21-1 0,0-20 16,0 20-16,-21 22 15,-1-21-15,1 21 0,-21 0 0,-22-22 16,22 43-16,0 0 16,-43 0-16,64 21 0,-21 1 15,-43 41-15,64-42 0,0 22 16,-1-1-16,1 0 0,21 1 15,0 41-15,0-41 0,0-22 16,0 21-16,21-21 0,1 22 0,-1-22 16,42 21-1,-20-21-15,-1-21 0,64 0 0,-64 0 16,0 0-16,64-21 16,-42 0-16,42-21 15,-64 20-15,0 1 0,43-42 16,-64 42-16,43-85 15,-64 63-15,21 1 0,-21 0 16,0 21-16,0-1 0,0-41 16,0 84-1,0 0-15,-21 0 16,21 22-16,-22-22 0,22 21 0,0 22 16,0-43-16,-21 21 15,21 22-15,0-43 0,0 0 16,0 0-16,0 0 0,0 1 15,0-1-15,0 0 0,21-21 32,1-21-17,-1 0-15,0-1 0,-21 1 16,21 0-16,0-21 0,-21 21 16,21-1-16,1-20 0,20-21 15,-21 20-15,0 22 0,0-21 16,-21 21-16,22 21 15,-22 21-15,0 0 16,0 0-16,0 0 0,0 0 0,0 22 16,0-22-16,0 0 0,0 0 15,0 0-15,21 85 16,0-85-16,0 1 16,0-22-16,0 21 0,64 0 15,-64-21-15,22 0 16,20 0-16,-42 0 15,43-21-15,-22 21 0,-21-21 16,43-43-16,-43 22 16,0-1-16,21-41 0,-42 41 15,22-20-15,-22-1 0,21 1 16,-21-1-16,21-126 16,0 148-16,-21-43 15,0 43-15,0 20 0,0-20 16,0 21-16,0 0 15,0 42 1,0 0-16,-42 85 16,42-43-16,0-20 0,-21 84 15,21-64-15,0 1 16,-22-1-16,22 1 0,0-22 16,0 106-16,0-63 15,22-43-15,-1-21 16,21 22-16,-21-43 15,0 21-15,43-21 0,-43 0 16,0 0-16,43 0 0,-22-21 16,-21 0-16,22-1 15,-1 1-15,-21 0 0,43-42 0,-43 20 16,0 1-16,42-64 16,-63 85-16,22-43 15,-22 43-15,-22 42 31,1 1-31,0-1 16,21 21-16,0-21 0,-21 64 16,21-64-16,0 21 15,0-20-15,0-1 0,0 0 16,21 21-16,0-21 0,0 1 16,43-1-16,-43-21 0,43 0 15,-22 0-15,43-21 16,-64 21-16,21-22 15,43-62 1,21-1-16,-85 43 16,0-1-16</inkml:trace>
  <inkml:trace contextRef="#ctx0" brushRef="#br0" timeOffset="5167.8">10837 9779 0,'0'0'16,"21"0"0,-21 21-1,0 0-15,-21 1 0,0 20 16,21-21-16,0 0 0,-42 85 15,21-85-15,21 0 0,0 22 16,-22-22-16,22 0 0,0 0 16,-21 0-16,21 1 0,21-22 47,1-22-47,-22 1 15,21 0-15,0 0 0,0 0 0,0 0 16,0-43-16,22 22 15,-22 21-15,0-22 0,0 22 16,0 0-16,43-43 16,-43 64-16,0 0 0,-21 22 15,0-1 1,0 0-16,0 0 0,0 64 16,0-43-16,0 0 15,0 1-15,43 20 16,-43-42-16,21 1 0,21-1 15,-21 0-15,43-21 16,-43 0-16,42 0 16,-41 0-16,-1 0 0,0-21 15,0 0-15,0-1 0,0 1 0,1 0 16,-1 0-16,-21-21 0,21 20 16,21-62-16,-21 41 0,-21 22 15,22-42-15,-1 42 0,-21-1 16,21 22-16,-21 22 15,0-1-15,0 0 16,0 0-16,0 43 0,0-43 16,0 21-16,0-21 0,0 22 15,0 20 1,0-42-16,0 0 0,0 22 16,21-43-16,-21 21 0,21-21 15,0 0-15,1 0 0,-1 0 16,0 0-16,0-42 15,0 42-15,43-85 16,-43 64-16,0-22 0,43-20 16,-43 42-16,42-85 15,-63 85-15,21 0 16,-21 42 0,0 0-16,-21 42 15,0-20-15,0 41 16,21-41-1,-21-22-15,21 0 0,0 21 0,0-20 16,0 20 0,0-21-16,21 0 0,21 22 0,-21-22 15,106 0 1,-84-21-16,-1 0 0,0 0 16,22 0-16,-22 0 0,22 0 0,42-42 15,-64 20-15,0 1 0,1 0 16,-1-21-16,0 21 0,-21-22 0,22 1 15,-22 0-15,0-1 0,43-41 16,-64 41-16,0 22 0,21-64 16,-21 64-1,-85 42 1,64 1-16,-64 62 16,43 43-1,21-106-15,21 22 16,0 41-1,21 1-15,0-64 0,0 0 16,43 22-16,-43-43 16,21 0-16,-21 0 0,22 0 0,-1 0 15,22-21-15,-22 21 0,0-22 16,64-20-16,-64 21 16,1 0-16,41-43 15,-41 22-15,20 21 0,22-64 16</inkml:trace>
  <inkml:trace contextRef="#ctx0" brushRef="#br0" timeOffset="5492.34">11028 9102 0,'0'0'0,"-43"-21"32,22 21-32</inkml:trace>
  <inkml:trace contextRef="#ctx0" brushRef="#br0" timeOffset="5771.79">9927 9483 0,'0'0'0,"-21"0"0,-43 21 32,86-21-17,-1 0-15,0 0 0,21 0 0,22 0 16,20 0-1,-41-21-15,-1 21 0,85 0 16,-85-21-16,1 21 0,-22 0 16,0 0-16,0 0 0,0 0 15,-42 0 1,0 0 0,0 0-16</inkml:trace>
  <inkml:trace contextRef="#ctx0" brushRef="#br0" timeOffset="8434.1">974 11769 0,'0'-21'47,"0"-1"-31,0 1-1,0 0-15,0 0 0,0 0 16,0 0-16,0-1 0,21 1 16,-21 0-16,21 0 0,0 0 15,0 0-15,0-1 0,1 1 16,20 21-16,-21-21 0,0 21 16,0 0-16,85 64 15,-85-43-15,22 21 16,-22-21-16,-21 22 0,21-1 15,-21 85-15,0-85 16,0 22-16,-21-22 0,-64 127 16,64-126-1,-21-1-15,-1 0 0,22 1 16,-21-22-16,21 21 0,-43 1 16,-42-22-1,85-21-15,-42 0 16,42 0-16,-22 0 0,1-21 15,0-1-15,-22-62 16,43 41-16,21 22 0,-21-21 16,21 0-16,0-43 15,0 43-15,0 20 16,21 1-16,0 21 0,43 0 16,-43 21-16,42 22 15,-20-22-15,-22 0 16,42 43-16,-20-22 15,20 43-15,-42-64 16,0 21-16,1-21 0,20 0 16,-21-21-16,21 43 0,1-43 15,-1 0-15,-21 21 16,43-21 0,-43 0-16,0 0 0,-21-21 15,0 0 1,21-1-16,-21 1 0,21-21 15</inkml:trace>
  <inkml:trace contextRef="#ctx0" brushRef="#br0" timeOffset="9264.5">2011 11790 0,'21'-21'15,"-42"42"-15,63-63 0,-21 42 0,0 0 16,-21-22-16,0 44 31,0-1-31,0 0 0,-21 0 16,0 21-16,21-20 0,-21 20 15,21 0-15,-21 1 0,21-1 16,-21 0-16,21 1 0,0-1 16,0-21-16,0 21 0,0-20 0,0 20 15,0-21-15,21 0 0,0 0 16,0-21-16,0 0 0,22 22 15,-1-22-15,-21 0 0,0 0 16,22-22-16,-22 22 0,42-42 16,-20 21-16,-22 0 0,0-22 15,-21 22-15,0-21 0,0 0 16,-21-1-16,0 1 0,-22 21 16,1 0-16,0-22 0,-43 1 15,64 21-15,-85 0 16,85 21-16,0 0 15,21-22 1,21 22 0,0 0-16,21 0 0,-21-21 0,43 21 15,42 0 1,-43 0-16,1-21 0,63 21 0,-64 0 16,128-21-1,-128 21-15,-20 0 0,-1 0 16,0 21-16,1-21 0,-22 85 15,-21-64-15,0 0 16,0 21-16,0 1 0,-43 63 16,22-64-16,21 0 15,-21-21-15,0 22 0,21-22 0,0 42 16,0-41-16,0-1 16,0 0-16,21-21 0,43 0 15,-22 0-15,-21 0 16,21 0-16,1 0 0,105-85 15,-106 64 1,1-21-16,-22-1 0,21 22 16,22-127-16,-64 106 15,0-22-15,0 22 0,-22 0 0,1-1 16,-21 1-16,21 0 16,-22 20-16,1 1 0,-21-21 15,20 42-15,22 0 0,-21 0 16,-1 0-16,22 0 0,0 21 0,-21 0 15,21 0-15,-1 1 0,-20 41 16,42-42-16,0 64 16,0-43-16,0-21 0,0 1 15,21-22-15,85 21 16,-64-21-16,1 0 0,-1 0 16</inkml:trace>
  <inkml:trace contextRef="#ctx0" brushRef="#br0" timeOffset="9865.45">4678 11853 0,'0'0'15,"-43"0"-15,1 0 0,0 0 0,-22 22 16,22-22 0,63 0-1,0 0-15,22 21 16,20-21-16,-21 0 0,43 0 0,63 0 16,-84 0-16,253 0 15,-84-21 1,-169-1-16,41 22 15,-62 0-15,-1-21 16,0 21-16,-42-21 0,0 0 16,-21 0-1,0 0-15,-21 21 0,-1-22 0,1 22 16,-170-21 0,128 0-16,41 21 15,22 0-15,-21 0 16,63 0-1,0 0-15,0 0 16,22 0-16,-1 0 0,0 0 16,1 0-16,-1 0 0,0 0 0,43 21 15,-64 0-15,22 1 16,-43-1-16,21 0 0,-21 0 0,0 21 16,-21 1-16,-1-22 0,1 21 15,-21-21-15,21 22 0,-64 20 16,43-42-16,-1 22 15,-41-1-15,63-21 0,-1 0 16,-20 22-16,42-22 16,21-21-1,0-21-15,22 0 0</inkml:trace>
  <inkml:trace contextRef="#ctx0" brushRef="#br0" timeOffset="12902.89">7112 11621 0,'0'0'0,"21"0"31,0 0-15,0 0-16,1-22 0,41-20 15,-21 21-15,22-43 16,-43 43-16,0-21 0,43-22 16,-43 43-16,-21-21 0,0 0 15,0 20-15,0-20 0,-21 0 16,0 42-16,-1-21 0,-62 21 16,41 0-16,1 0 0,-64 42 15,64-42-15,-43 63 16,43-41-16,21-1 0,0 21 15,21-21-15,0 22 0,0-22 16,0 21-16,0-21 0,21 22 16,0-22-16,21 42 0,1-20 15,-22-22-15,42 42 0,-42-20 16,22 20 0,-22-42-16,0 22 0,-21 41 15,0-41-15,0-22 0,0 0 16,-21 0-16,-85 43 15,85-43-15,-21-21 0,-1 0 16,1 0-16,0 0 0,-22 0 16,22 0-16,21-21 0,-43-22 15,43 22-15,-43-85 16,43 64-16,21 0 16,0-43-16,0 43 0,0-64 15,0 85-15,0-1 16,0 1-16,0 0 0,21 42 15,1 0 1,-1 1-16,-21-1 0,21 21 16,21 22-16,-21-22 0,1 0 15,20 64 1,0-64-16,1 22 0,-22-22 16,63 22-1,-41-43-15,-22-21 0,42 0 16,-20 0-16,41 0 15,-41-21-15,-1 0 0,43-22 16,-43 22-16,0-21 0,43-22 16,-43 22-16,1 0 0,-1-43 15,-21 64-15,0-22 0,1 1 16,-22 21-16,0 0 16,-22 21-1,1 21-15,0 0 16,21 0-16,0 0 0,-21 1 15,21 20-15,-21-21 0,21 21 16,0 43-16,0-43 16,0-20-16,0-1 0,0 0 15,84 21 1,-62-42-16,20 0 0,-21 0 0,21 0 16,22 0-1,-43-21-15,21 0 0,22-43 16,-43 43-16,64-85 15,-64 85-15,0-21 0,21 0 16,-42-1-16,0 1 16,0 63 15,0 0-31,0 0 0,0 1 0,0-1 16,0 0-16,0 21 0,0 43 15,0-64-15,0 0 16,43 22-16,-22-22 0,-21 0 15,21 0-15,0 0 0,0-21 16,1 0-16,-1 0 0,0 0 0,21 0 16,-21 0-16,43-21 0,-22 21 15,1-21-15,-22-21 0,21 20 16,0-20-16,22-21 16,-22 20-16,1 22 0,-22-21 15,21-1-15,-21 22 0,43-42 16,-43 42-16,0-1 0,21 22 15,-42 22 1,0-1-16,0 0 16,0 0-16,0 0 0,0 0 15,0 1-15,0-1 16,0 0-16,0-42 47,22 21-47,-22-21 0,0-1 15,0-20-15,0 21 16,0 0-16,0 0 0,0-1 16,0 1-16,0 0 0,-22 21 15,22-21-15,-21 21 0,0 0 16,0 21-16,0-21 0,0 21 16,-1 0-16,-20 64 15,42-64-15,0 22 0,0-22 0,0 0 16,0 85-1,0-85-15,0 0 0,21 21 16,0-20-16,22 20 16,-22-42-16,0 0 0,43 21 15,-43-21-15,106-21 16,-106 0 0,0 0-16,21-1 0,-20-20 0,-1 21 15,42-43-15,22-41 16,-43 62-16,43-63 15,-64 85-15,0 0 16,22 0-16,-22 21 0,0 0 16,0 0-16,0 0 15,-21 21-15,0 0 0,0 0 16,0 1-16,0-1 16,0 0-16,0 0 15,0 0-15,0-42 47,0 0-47,0 0 16,0 0-16,0-1 0,0 1 0,0 0 15,-42-42 1,21 41-16,0 22 16,-1 0-16,1 0 0,0 0 15,0 0-15,21 22 16,-42 20-16,20-21 0,-20 64 15,21-64 1,0 21-16,21 22 0,-21-43 16,21 21-16,0 22 0,0-43 15,0 0-15,0 21 0,21-20 16,0-1-16,64 0 16,-43-21-16,0 0 0,22 0 15,-22 0-15,0 0 0,22 0 16,-22-21-16,1 0 0,20 21 0,22-43 15,-43 1-15,-21 21 0,22 0 16,-22-1-16,0-20 0,21-21 16,-21 41-16,-21-20 0,22 0 15,-22 21-15,0-1 0,0 1 16,-22 21 0,1 0-16,0 0 15,0 21-15,0 1 16,-22 41-16,43-42 0,-21 0 15,0 22-15,0-1 0,21-21 16,0 0-16,0 1 0,0 41 16,0-42-16,0 0 15,42 1-15,1-22 16,-22 21-16,42-21 16,-20 0-16,-1 0 0,43-21 15,-43-1-15,43-20 16,-43 21-16,0 0 0,43-43 15,-43 43-15,106-127 16,-105 106-16,-22-1 16,0 22-16,-21 0 0,0-21 15,-21 42 1,0 0-16,0 21 16,-1 0-16,22 0 0,-21 0 0,0 43 15,21-43-15,0 0 0,0 0 16,0 0-16,0 1 15,0 41-15,21-42 16,-21 0-16,43 22 0,-43-22 16,21-21-1,-21 21-15,0-42 32,0 0-17,-21 0-15,21-1 0,-22 22 16,1-21-16,0 0 0,0 0 15,0 21-15,0 0 16,-1 0-16,1 0 0,0 0 16,21 21-16,0 0 15,0 0-15,0 1 16,0-1-16,21 0 0,0-21 0,22 42 16,-22-42-16,21 21 15,-21-21-15,22 0 0,-1 0 0,85 0 16,-85 0-16,1 0 15,-1 0-15,0-21 0,1 0 16,41-21-16,-41 21 16,-1-1-16,43-41 0,-43 21 15,0-1-15,22-20 0,-22 20 16,1 1-16,41-43 16,-63 43-16,22 0 0,-22 21 0,-21-1 15,0 1-15,-21 21 16,0 0-16,-1 0 0,-62 43 15,63-22-15,-22 21 0,1-21 16,21 22-16,-22-1 0,22-21 0,0 21 16,21 1-16,0-22 0,0 64 15,21-64-15,0 0 16,1 21-16,-1-21 0,0 1 0,42 20 16,-41-42-16,-22 21 0,42 0 15,-21 0 1,-42-21 31,0 0-47,0 0 0,-1 0 0,1 0 15,0 0-15,0 0 0,0 0 16,0 0-16,-1 0 0,1 0 16,0 0-16,-21 0 0,-43 22 0</inkml:trace>
  <inkml:trace contextRef="#ctx0" brushRef="#br0" timeOffset="15664.98">974 13314 0,'21'0'15,"-21"21"79,-21-21-94,-1 0 31,1 0-31,0 0 32,0 0 264,21-21 533,0 0-814,21 21-15,0 0 16,0-21-16,-21-1 0,22 22 0,20 0 15,-21-21-15,0 21 0,22 0 16,-22-21-16,21 21 0,-21 0 0,22 0 16,-22 0-16,42 0 15,-42 21-15,-21 0 0,0 1 16,0-1-16,0 21 0,-42 0 16,21-20-16,-43 41 15,22-21-15,0-20 0,-1-1 16,1 21-16,0-21 0,-22 22 15,43-43-15,21-22 47,21 1-47,0 21 0,1-21 16,20 0-16,-21 0 0,21 21 16,1-21-16,41 21 0,-41 0 15,-1 0-15,43 0 16,-43 21-16,-21 0 0,22 0 15,-1 21-15,0 64 16,-42-85-16,0 22 0,0-1 16,-42 0-16,21 1 0,-64 20 15,22-42-15,-1 22 16,22-22-16,-22 0 0,1 0 0,-64-21 16,63 21-16,22-21 15,-22 0-15,22 0 0,0-21 0,-43 0 16,64 0-16,-43-21 15,43 20-15,-21 1 0,0-42 16,42 42-16,-22-22 16,22 22-16,-21-21 0,21 21 15,0-22-15,0 22 0,0 0 16,21 0-16,1 0 16,20 21-16,21-22 0,1 22 15,-22 0-15,22-21 16,-1 21-16</inkml:trace>
  <inkml:trace contextRef="#ctx0" brushRef="#br0" timeOffset="16398.96">2328 13314 0,'21'0'0,"-42"0"0,42-21 15,-42 21 1,0 0-16,0 21 15,0 0-15,-22 0 16,22 0-16,-42 43 0,42-43 16,-1 21-16,-20 22 0,21-22 15,-21 106-15,42-105 16,0-1-16,0-21 0,0 22 16,0-22-16,63 42 15,-42-42-15,22-21 0,-22 0 16,21 0-16,85 0 15,-106-21-15,22 21 0,-1-21 16,-21 0-16,21-43 16,-42 43-16,0-21 15,0 21-15,0-22 0,0 22 0,-42-63 16,21 41-16,0 1 16,0 0-16,-1 20 0,1-20 0,21-21 15,0 41 1,43-20-16,-1 21 0,85 0 15,-64 21-15,-20 0 16,20 0-16,1 0 0,84 42 16,-106-21-16,1 22 15,-1 20 1,-42-21-16,0 107 16,-21-107-16,0 0 0,-1 22 15,1-22-15,-21 64 16,42-85-16,0 0 0,0 0 15,0 1-15,42 20 16,1-42-16,-22 0 0,21 0 16,0 0-16,85-42 15,-84 20-15,-1 1 0,0-21 16,1 21-16,-1-22 0,43-105 16,-64 42-1,-21 43-15,0 21 0,0-22 16,-42 1-16,-1 20 0,-20 1 15,20 21-15,1 21 16,0 0-16,-1 0 0,22 0 16,-21 21-16,-22 0 0,43 0 15,0 0-15,0 1 0,21-1 16,0 0-16,0 42 0,21-41 16,0-22-16,22 21 0</inkml:trace>
  <inkml:trace contextRef="#ctx0" brushRef="#br0" timeOffset="17034.86">4911 13547 0,'0'0'0,"-22"0"0,1 0 0,0 0 0,42 0 31,0 0-31,1 0 16,20 21-16,0-21 0,1 0 15,-1 0-15,0 0 0,22 0 0,-22 0 16,22 0-16,-1-21 0,85 0 16,-84-1-16,-1 22 0,22-21 15,-43 21-15,22-21 0,42 0 16,-85 21-16,-21-21 16,0 0-16,-21-1 15,-1 22-15,-20 0 0,21-21 0,-21 21 16,-1 0-16,1 0 0,0-21 15,-1 21-15,22 0 0,0 0 16,0 0-16,21-21 16,21 21-1,0 0-15,0 0 0,22 0 0,-1 0 16,0 0-16,1 21 0,-1-21 16,-21 21-16,64 22 15,-64-43-15,0 21 0,0 0 0,-21 21 16,0-21-16,-42 64 15,21-43-15,-22 1 0,-20 20 16,-1-42-16,22 1 0,0 20 16,-1-21-16,1 0 0,-43 22 15,43-43-15,21 21 0,-21-21 16,63-21 0,21-1-1,0 1-15,1 0 0</inkml:trace>
  <inkml:trace contextRef="#ctx0" brushRef="#br0" timeOffset="18032.55">7789 13102 0,'0'0'0,"0"-21"16,0 0-16,-21 21 0,21-21 15,-21 21-15,0 0 16,21 21-16,0 0 15,0 0-15,0 22 0,0-1 16,0 0-16,0-21 0,0 22 16,0 105-16,0-106 15,0 1-15,-21 41 0,-1 43 16,22-84 0,-21-22-16,0 42 0,0-63 15,21 43 1,-21-43-1,21-22-15,0 1 0,0-42 16,0 42-16,0-22 16,0 1-16,0 0 0,0-1 0,42-63 15,-21 64-15,0-21 0,1 20 16,-1-20-16,21 20 0,64-105 16,-64 106-16,1 21 15,41-22-15,-20 43 16,-22 0-16,-21 0 0,0 0 15,1 22-15,-22 20 0,0-21 0,0 0 16,0 0-16,0 1 0,-22 20 16,-62 0-16,41-21 0,1 1 15,-43 20-15,43-21 16,-43 0-16,43-21 16,21 0-16,-64 0 15,64 0 1,21 21 15,21 1-31,0-1 16,1 0-16,-1-21 0,0 21 0,21 43 15,-21-43-15,1 0 0,-1 0 16,0 0-16,64 43 16,-64-43-16,21 0 0,22-21 15,-43 21-15,106-21 16,-85 0-16,-21-21 15,22 0-15,-1 21 0,85-64 16,-85 22 0,-21 21-16,22 0 0,-22-22 0,0 22 15,0-42 1,-21 42-16,0-1 0,-21 22 16,0 0-1,0 0-15,0 22 0,-1-22 16,1 21-16,0 0 0,-21 42 15,42-41-15,0-1 0,0 0 16,0 21-16,0 22 16,0-43-16,0 0 0,21 0 15,0 0-15,43-21 16,-43 0-16,21 0 0,43 0 16,-43 0-16,22 0 0,-1-21 15</inkml:trace>
  <inkml:trace contextRef="#ctx0" brushRef="#br0" timeOffset="18732.18">9715 13420 0,'0'0'0,"22"-21"0,-1-1 15,-21 1-15,0 0 0,0 0 16,-43 0-16,22 0 16,-21 21-16,0 0 15,20 0-15,-20 0 0,-21 21 16,41 0-16,-20-21 0,21 42 15,-21-21-15,20 1 0,1 20 0,0-21 16,-21 21-16,42 1 0,-21-22 16,21 21-16,0-21 0,0 43 15,0-43-15,42 64 16,-21-85-16,0 0 16,22 0-16,-22 0 0,21 0 0,43-21 15,-43-1-15,0 1 16,-20 0-16,126-127 15,-106 84 1,-21 22-16,43-43 0,-43 22 16,21-43-16,-42 43 15,21 20-15,-21-41 0,22 41 16,-22-20 0,0 42-16,0 42 15,-22 0-15,-20 42 16,21-20-16,0-1 0,0 64 15,21-64-15,-22 106 16,22-105-16,0 20 0,0-20 16,0-1-16,0 64 15,0-64-15,22-21 0,20 22 16,-21-43-16,0 0 16,22 0-16,-22 0 0,21 0 0,0 0 15,-20-22-15,20 1 0,0 0 0,1 0 16,-1 0-16,-21-22 15,64-62-15,-64 83 0,0-20 16,-21 21-16,0 0 0,21 0 16,-21-1-16,0 44 15,-21-1 1,21 0-16,0 21 0,-21-21 16,21 1-16,-21-1 0,21 0 15,-21 0-15,21 0 0,0 0 16,0 1-16,0-1 0,0 0 15,21-21 17,0 0-32,0-21 0,-21 0 0,21-1 15</inkml:trace>
  <inkml:trace contextRef="#ctx0" brushRef="#br0" timeOffset="18912.98">10668 13229 0,'0'0'0,"-21"0"0,0 0 0,-1 0 0,1-21 16,0 21-16,0 0 16,42 0 31,0 0-47,0 21 15,1-21-15</inkml:trace>
  <inkml:trace contextRef="#ctx0" brushRef="#br0" timeOffset="19322.21">10901 13335 0,'0'-21'0,"0"42"0,-21-42 16,21 0-16,0 0 0,0-1 15,0 1 1,21 21-16,0 0 0,0 0 16,21 0-16,1 21 15,-22 1-15,21-22 0,-21 21 0,1 21 16,41 43 0,-63-64-16,0 21 0,0-21 0,0 22 15,0-22-15,0 21 0,-21-21 16,0 1-16,21-1 0,-21 0 15,-1-21-15,22-21 32,0 0-32,0-1 0,0 1 0,0 0 15,0 0-15,0 0 0,22-22 16,-1 1-16,0 21 0,0 0 16,0 0-16,0-1 0,43-20 15,-43 21-15,0 0 16,43 0-16,-43 21 0,0-22 0,21 22 15,-20 0-15,-1 0 16</inkml:trace>
  <inkml:trace contextRef="#ctx0" brushRef="#br0" timeOffset="19681.88">11620 13441 0,'0'0'0,"22"0"0,-1 0 16,0 0-16,0 0 15,0 0-15,22 0 16,-22-21-16,0 0 0,0 21 0,43-43 16,-43 22-16,42 0 15,-42 0-15,1 0 0,-22-22 16,0 22-16,0-21 16,-22 42-16,1 0 15,-21 0-15,21 0 0,-43 42 16,22-21-16,21 0 15,0 22-15,-1-22 0,1 64 16,21-64 0,0 21-16,0 22 0,0-43 0,0 0 15,0 0-15,21 0 0,22 0 16,20 1-16,-20-22 16,-1 0-16,64 0 0,-64 0 15,22 0-15,63-22 16,-85 1-16,21 0 0,-20 0 0</inkml:trace>
  <inkml:trace contextRef="#ctx0" brushRef="#br0" timeOffset="20200.61">12679 13335 0,'0'0'0,"21"-42"0,-21 21 0,0-22 15,0 22-15,0 0 0,0 0 16,-21 21 0,0 21-1,-1 0-15,1 0 0,0 0 0,0 1 16,0-1-16,21 21 0,-21-21 0,-1 43 15,22-43 1,0 64-16,0-64 16,22 0-16,-1 0 0,0-21 15,0 0-15,0 0 0,22 0 16,-22 0-16,42 0 0,-20 0 16,-22 0-16,21-21 0,-21 0 15,22-22-15,-1 22 0,-21 0 16,21-21-16,-20-1 0,41-41 15,-21 41-15,1 1 0,20-85 16,-20 64-16,-22-1 0,21-63 16,-21 85-16,0-1 0,-21 1 15,0 21-15,22-21 0,-22 20 16,0 1-16,-43 21 16,22 21-16,0 1 15,-43 41-15,43-21 0,-63 128 16,41-107-1,22 1-15,0-1 0,21-20 16,-21 126-16,21-127 0,0 43 16,0-43-16,42 43 15,-21-64 1,0 0-16,22 0 0,-1-21 16,0 0-1,1 0-15,-22 0 0,21-21 0,-21 0 0,22 0 16,-1 0-16,22-22 15,-22 22-15,-21 0 0,64-64 16</inkml:trace>
  <inkml:trace contextRef="#ctx0" brushRef="#br0" timeOffset="20465.58">13060 12933 0,'-43'0'0,"86"0"0,-107 21 0,64 0 16,43-21-16,-22 21 16,42-21-16,64 22 0,-42-1 15,0-21-15,-1 0 0,1 0 16,0 0-16,-1 0 0,-20 0 16,20 0-16,-20-21 0,-1-1 15,-20 22-15,-1-21 0,43 0 16,-64 0-16,0 21 0,-21-21 0,0 0 15,-21 21 1,0 0-16,-22 0 0,1 0 0,0 0 16</inkml:trace>
  <inkml:trace contextRef="#ctx0" brushRef="#br0" timeOffset="21781.23">974 15007 0,'0'-21'0,"0"0"16,0 0-16,0 0 16,0-1-1,0 1-15,21 0 16,-21 0-1,0 0 1,0 42 15,0 0-15,0 0-16,0 22 0,0-22 16,0 21-16,0 22 0,0-22 0,-21 21 15,21 1-15,-22-22 0,-20 64 16,0-64-16,21 22 15,-1-43-15,1 21 0,-21-20 16,0 20-16,42-21 16,-22-21-16,1 0 15,21-21-15,0 0 16,0 0-16,0-22 0,0 22 16,0 0-16,21-21 0,1 20 15,-1 1-15,0 0 16,0 0-16,0 0 0,22-22 15,-22 43-15,63 0 16,22 0 0,-63 0-16,-1 0 0,21 0 15,-20 0-15,-22 0 0,0 0 16,0 0-16,43-21 16,-43 0-16,0 0 15,0 0-15,-21 0 0,0-22 16,0 1-16,0 21 15,0 0-15,0-22 0,0 22 0,0-21 16,0 21-16,0-1 16,-21 22-16,0 0 15,0 43-15,21-22 16,-21 64-16,21-43 16,-43 106-1,43-106-15,0 1 0,0-1 16,-21 0-16,21 1 0,-21 20 15,0-42-15,21 43 16,0-43-16,0 0 0,0-42 47,21 0-31,0 0-16,0 0 0,0-1 15,22 1-15</inkml:trace>
  <inkml:trace contextRef="#ctx0" brushRef="#br0" timeOffset="22281.11">2117 14944 0,'0'0'15,"-22"0"1,1 0-16,0 21 0,21 0 15,-21-21-15,0 21 0,0 0 16,-1 22-16,22-22 0,-42 64 16,21-43-16,21-21 0,-21 21 15,21 1-15,0-1 0,0 22 16,0-22-16,0-21 0,21 43 16,-21-43-16,63 21 15,-41-42-15,20 0 16,-21 0-16,0 0 0,22 0 15,-22 0-15,21 0 0,-21-21 0,22 21 16,-22-21-16,21 0 16,-21-1-16,43-62 15,-64 20-15,0 22 16,0 0-16,0-43 0,0 43 16,-21-1-16,-22-41 15,-20 20-15,42 64 16,-1 0-16,-20 0 15,21 0-15,0 0 0,-22 42 16,22-20-16,-21 41 16,42-42-16,0 0 0,0 43 15,0-43-15,21 21 16,21-42-16,-20 0 16,-1 0-16,42 0 15</inkml:trace>
  <inkml:trace contextRef="#ctx0" brushRef="#br0" timeOffset="22888.62">2942 14859 0,'0'0'16,"0"21"-1,0 0-15,0 1 16,0-1-16,0 0 0,-21 0 15,21 21-15,0 1 0,-42 41 16,42-41-16,-22-1 16,1 0-16,0-20 0,0 20 0,-21 21 15,20-20-15,1-22 16,0 0-16,21 0 0,-21 0 16,0-21-1,21-21 1,0 0-16,21 21 0,0-21 15,0 0-15,0 0 0,1 21 0,-1-22 16,42 1-16,-42 0 0,64 0 16,0 0-1,-64 21-15,0-21 16,43-1 0,41-20-16,-83 21 0,20 0 15,0-22 1,-21 1-16,-21 21 0,0-21 15,0 20-15,0 1 0,0 0 16,-21 21 0,0 0-16,0 0 15,0 21-15,21 0 0,0 22 0,-43 20 16,43-20-16,-21-1 16,21 0-16,0 1 0,0-1 0,0 85 15,0-106 1,0 21-16,0-20 0,-21-1 15,21 42-15,0-42 0,-21 1 16,21-1 0,0-42 15,0-1-31,0 1 16,0 0-16</inkml:trace>
  <inkml:trace contextRef="#ctx0" brushRef="#br0" timeOffset="23908.87">4699 15155 0,'0'0'0,"-21"0"0,0 0 16,-1 0 15,1 0-15,0 0-1,0 0-15,63-21 78,-21 21-78,22 0 0,20 0 16,1 0-16,-1 0 0,1 0 0,20 0 16,1 0-16,-21 0 0,20 0 0,1 0 15,-22 0-15,22 0 0,42-21 16,-63 21-16,-1 0 0,1 0 15,-22 0-15,0-21 0,-21 21 16,22 0-16,-43-21 0,0 0 16,0-1-1,-64 1-15,43 0 16,-21 21-16,-43-21 0,43 0 16,-106 21-1,105-21-15,-41 21 0,41 0 16,22 0-16,-21 0 15,21 0-15,42 0 16,21 0 0,-21 0-16,85 0 15,-64 0-15,22 0 0,105 0 16,-126 0-16,-1 0 16,0 0-16,1 0 0,-22 0 0,21 0 15,-42 21-15,0 0 0,0 0 16,0 0-16,-21 0 0,-43 64 15,22-43-15,0 1 16,-64 20-16,64-20 0,-107 62 16,107-83-1,0 20-15,-1 0 0,22-42 16,0 21-16,42-21 16,0 0-1,1 0-15,-1-21 0</inkml:trace>
  <inkml:trace contextRef="#ctx0" brushRef="#br0" timeOffset="24821.7">7345 14944 0,'42'-106'31,"-42"85"-31,0 0 0,0-1 16,0 1-16,0 0 0,0 0 15,-21 21-15,0 0 16,0 0-16,-1 21 0,-20 21 16,21-20-16,0 20 0,-22 43 15,22-43-15,0 21 0,0-20 16,0 20-16,0 1 0,-1 42 15,22-64-15,0 0 16,0 1-16,0-1 0,0 0 16,22 1-16,-1-22 0,0 0 15,64-21-15,-43 0 16,0 0-16,1 0 0,-1 0 16,85-64-1,-64 43-15,-20-21 0,84-43 16,-64 43-16,-20 0 0,20-22 15,-21 22-15,1-22 0,20-42 16,-20 43-16,-22-64 16,-21 85-16,0-22 15,0 43-15,-21 21 16,-1 0-16,1 21 16,0 21-16,0-20 0,-21 62 15,20-41-15,1-1 0,21 64 16,-21-64-16,21 22 0,0 20 15,0-41-15,21 20 16,0-42-16,1 0 0,-1 1 16,21-22-16,0 0 15,22 0-15,-22 0 0,-21 0 16,85-64 0,-42 1-16,-22 20 15,-21 22-15,22-64 16,-43 64-16,0 0 0,0 42 31,0 0-31,-22 1 0,22 20 16,-21-21-16,0 21 0,21-20 0,0-1 15,-21 21-15,21-21 0,-21 22 16,21-22-16,-21-21 0,21 21 16,0 0-16,21-21 31,0-21-16,-21 0-15,0 0 0,0-1 0,21 1 16</inkml:trace>
  <inkml:trace contextRef="#ctx0" brushRef="#br0" timeOffset="25001.68">8488 14901 0,'0'0'0,"0"-21"15,-21 21-15,-1 0 16,22 21-1,0 1 1,0-1 0,22-21-16,-1 0 15,0 21-15,21-21 16,-21 0-16</inkml:trace>
  <inkml:trace contextRef="#ctx0" brushRef="#br0" timeOffset="26064.41">8805 15198 0,'0'0'0,"0"21"16,21-21 15,1 0-31,-1 0 0,0 0 0,0 0 16,0 0-16,0-21 0,22 0 15,-22-1-15,85-41 16,-64 42-16,0-22 0,-20 22 15,-1 0-15,-21-21 16,0 21-16,-21 21 16,-1 0-16,1 0 0,-21 0 15,21 21-15,-43 21 16,43-21-16,-21 0 0,-1 43 16,22-22-16,0-21 0,21 64 15,0-64-15,0 0 0,0 22 16,0-22-16,21 0 0,0-21 15,22 21-15,-1-21 0,0 0 16,64 0-16,-42 0 0,-1-21 16,1 0-16,-1 21 0,1-21 15,-1 0-15,-20-1 0,-1 1 0,0 0 16,-21 0-16,22-43 0,-22 43 16,-21-42-16,0 42 15,0-1-15,0-20 0,0 21 16,-21 21-1,0 0-15,21 21 16,-22 0-16,22 22 0,0-22 16,0 21-16,0-21 0,-21 64 15,21-43-15,-21-21 0,21 43 16,0-43-16,-21 43 16,21-43-16,0 0 15,0-42 16,0 0-31,0-1 0,0 1 16,21-42-16,0 42 0,0-22 16,1 1-16,20 0 0,-21 20 15,43-62-15,-22 41 0,0 1 16,43 0-16,-43 21 16,64-1-1,-64 22-15,-20 0 0,-1 22 0,-21-1 16,0 0-16,0 21 15,0 1-15,0-1 0,0 0 16,0-21-16,0 22 0,0 63 16,0-85-16,0 42 15,21-42-15,0 1 0,43-1 16,-22-21-16,-21 0 16,21 0-16,-20 0 0,62-21 15,-41-1-15,-22 1 0,21 0 16,0 0-16,-20-21 15,41-43-15,-42 43 0,22-1 16,-1-41-16,-21 20 0,0 22 16,22-64-16,-43 64 15,0-1-15,21 1 0,-21 0 0,0 20 16,0 1-16,-21 42 16,-1 1-1,1 20-15,0-21 0,0 21 16,0 1-16,0-1 0,-1-21 15,1 22-15,0-1 0,-21 43 16,42-43-16,-21 0 0,21 1 16,0-1-16,0 0 0,0 43 15,0-64-15,0 0 0,0 0 16,0 1-16,21-22 16,21-22-1,-21 1-15,0 0 16,1 0-16,-1 0 0,0 0 15</inkml:trace>
  <inkml:trace contextRef="#ctx0" brushRef="#br0" timeOffset="26293.54">10710 14944 0,'-21'0'0,"42"0"0,-21 0 31,21 0-15,1 0-16,20 0 0,-21 0 0,21 0 16,1 0-16,-22 0 0,21 0 15,1 0-15,-1 0 0,43 0 16,-64-21-16,21 21 0,-21 0 16,0 0-16,-21-22 15,0 1-15</inkml:trace>
  <inkml:trace contextRef="#ctx0" brushRef="#br0" timeOffset="27983.3">12065 14901 0,'127'0'16,"-85"-21"0,1 0-16,-1 21 0,-21-21 15,64-21-15,-43 20 0,-21 1 16,22 0-16,-22 0 16,-21 0-16,0 0 0,0-22 15,-21 1-15,-22 21 0,1 21 16,0-21-16,-128 21 15,107 0-15,20 21 0,-62 21 16,62-21-16,-20 22 16,42-1-16,21-21 0,0 21 0,0 22 15,42-22-15,-21-21 16,0 22-16,22-22 0,84 85 16,-85-64-16,0-21 0,1 22 15,-1-1-15,-21-21 0,21 43 16,-42-43-16,0 0 15,-21 21-15,-21-21 0,21 1 16,-22-22-16,-20 0 0,21 0 16,-149 0-16,149 0 15,-22-22-15,22 1 0,-22 0 16,43 0-16,-21 0 0,0-22 0,20 22 16,-20-85-1,42 64-15,0 21 0,0-21 0,0 20 16,0 1-1,21 21-15,0 0 0,1 0 16,-22 21-16,42 43 16,-42-43-16,21 21 0,0-20 15,-21-1-15,64 63 16,-43-41-16,0-22 0,0 0 16,0 0-16,22 0 0,63 1 15,-43-22-15,-21 0 16,22 0-16,-22 0 0,149-43 15,-149 22-15,22 0 16,-1 0-16,-21-22 0,1 22 0,41-63 16,-62 41-1,-1 22-15,21-42 0,-42 20 16,0-20 0,-21 63-1,0 0-15,0 21 16,21 21-16,0-21 0,0 1 0,0 20 15,0-21-15,0 85 16,63 0 0,-42-85-16,22 0 0,-1 0 15,0 0-15,1 1 0,41-1 16,-20-21-16,-1 21 0,64-21 16,-63 0-16,20 0 0,43-42 15,-84 42-15,20-22 0,43-41 16,-64 21-1,22-22-15,-22 22 0,-42-106 16,0 126 0,0-20-16,-21 21 0,0 21 15,-64-21-15,43 21 16,21 0-16,-22 0 0,1 21 16,0-21-16,21 21 0,-22 0 0,22 22 15,0-22-15,-21 42 16,20-20-16,22-22 0,0 21 15,0-21-15,0 0 0,0 43 16,22-64-16,-1 21 0,0 0 16,0-21-16,21 0 0,-20 0 0,41 0 15,-21 0-15,-20-21 0,41 0 16,-21-21-16,-20 20 16,20-20-16,-21 0 0,0-1 0,22-41 15,-1 41-15,-21-20 0,0 21 16,0-22-16,1 22 0,20-106 15,-21 84-15,-21 1 16,0 41-16,0 1 16,0 0-16,0 42 15,0 0-15,0 1 16,-21 62-16,0-41 16,-22 126-1,43-106-15,-21-20 0,21-1 16,0 0-16,0 85 15,21-84-15,-21-22 0,22 0 16,-1 21-16,63 1 16,-41-22-16,-1-21 0,-21 0 15,22 0-15,62-21 16,-62 0-16,-1-1 0,-21 1 0,22-21 16,-22 21-16,42-85 15,-42 85-15,1 0 0,-22-22 16,0 22-16,0 0 15,-22 21-15,-20 21 16,21 0-16,-21 0 16,-1 43-16,43-43 15,0 21-15,0-20 0,0 20 0,0-21 16,0 0-16,21 22 16,-21-22-16,43 21 0,-1-42 15,-21 0-15,0 0 0,64 0 16,-21 0-1,-22-21-15,-21 0 0,43 0 16,-43-22-16,21-41 16,-42 41-16,0-20 15,0 42-15</inkml:trace>
  <inkml:trace contextRef="#ctx0" brushRef="#br0" timeOffset="28172.2">13674 14584 0,'-43'21'0,"86"-42"0,-107 42 16,43-21-16,0 0 0,0 21 15,-1-21-15,44 0 47,-1-21-31,0 0-16,0 0 0</inkml:trace>
  <inkml:trace contextRef="#ctx0" brushRef="#br0" timeOffset="28589.07">16743 14203 0,'0'0'0,"0"-21"0,0 0 16,0-1-16,21 1 0,-21 0 16,0 0-16,0-21 0,0 20 15,-21 22 1,0 0-16,-1 22 15,1-1-15,0 42 16,0-20-16,21 20 0,-21 1 16,0-1-16,21 1 0,-22 147 15,1-147-15,0 42 16,21-43-16,0-21 0,0 43 16,0-43-16,0-20 0,0 20 15,0-21-15,0 0 16,21-42-1,0 0-15,1 0 16,-1 0-16,0-1 0,0-20 0,0 21 16</inkml:trace>
  <inkml:trace contextRef="#ctx0" brushRef="#br0" timeOffset="28921.21">16362 14393 0,'-170'-148'31,"340"296"-31,-382-338 0,170 169 0,21-22 0,-1 22 15,22 0-15,22-42 16,-1 41-16,21 1 0,22 0 16,-1 21-16,22 0 0,148 0 15,-149 21-15,-20 0 0,20 1 16,-20 20-16,-1 0 0,1 1 0,21 41 16,-64-20-16,-21-22 15,0 0-15,0 22 0,-21-22 0,-1 1 16,1-1-16,-21-21 0,0 21 0,-22-20 15,22-1-15,-22 0 16,-42 21-16,64-21 0,-21-21 16,-1 0-16,22 22 0,21-22 15,63 0 17,-21 0-32,21 0 0,1-22 15,-1 22-15,0-21 0,1 21 0,-1 0 16,0 0-16</inkml:trace>
  <inkml:trace contextRef="#ctx0" brushRef="#br0" timeOffset="29314.21">17039 14838 0,'-21'0'0,"42"0"0,-63 0 16,21 0-16,21-21 0,-22 0 15,22-22-15,0 22 0,0 0 16,0 0-16,0-22 0,22-20 15,-1 42-15,0 0 0,42 21 16,-41 0-16,83 21 16,-83 0-16,62 85 15,-63-64 1,1 0-16,-22-20 0,0 20 0,21 0 16,-21 22-16,0-43 15,0 0-15,0 0 0,0 0 16,0 1-16,-21-22 15,21-22 1,0 1-16,0 0 16,0 0-16,0 0 0,0-22 15,0 22-15,0 0 0,21 0 0,-21-21 16,21 20-16,0-20 0,0 21 16,0 0-16,22 0 0,-22-1 0,42-20 15,-20 21-15,20 0 16,-20 0-16,-22 21 0,42-22 15</inkml:trace>
  <inkml:trace contextRef="#ctx0" brushRef="#br0" timeOffset="29688.9">18034 14499 0,'0'21'16,"0"1"-16,-21-1 16,0 21-16,-22 0 0,22 1 15,0-1-15,0-21 0,21 22 16,-43 62-1,43-83-15,0 20 0,0-21 16,0 0-16,43 22 16,-22-43-16,21 0 0,-21 0 15,22 0-15,63 0 16,-64-22-16,0 1 0,22 0 16,-22 0-16,22-43 15,-22 43-15,-21-21 0,-21-85 16,0 85-16,-21-43 15,0 43-15,0 20 16,-43-20-16,43 42 0,-21 0 16,-22 0-16,43 0 15,-43 64-15,43-43 16,0 0-16,-21 64 0,21-64 16,21 85-1,0-85-15,0 0 0,21 21 16,21-42-16,43 0 15,-43 0-15,22 0 0</inkml:trace>
  <inkml:trace contextRef="#ctx0" brushRef="#br0" timeOffset="30198.63">19029 14330 0,'0'-42'0,"0"84"0,0-127 0,0 64 15,0-21-15,0 21 0,-21 21 16,-1 0-16,1 21 15,21 0-15,-21 0 0,-21 64 16,42-22-16,-21-20 16,-1 62-16,22-41 0,-21-22 15,21 64-15,0-64 16,0-20-16,0 62 0,0-63 16,0 1-16,0-1 0,0 0 15,0 0-15,0-42 31,0 0-15,0 0-16,21 21 0,22-43 16,-22 1-16,0 21 15,21 0-15,-20-1 0,20-20 0,21 0 16,-20 21-16,-22 21 0,21 0 16,1 0-16,20 21 15,-42 0-15,0 0 0,-21 64 16,0-43-1,-21-21-15,0 22 0,0-22 0,0 0 16,-22 21-16,1-21 0,0 1 0,-1-1 16,1-21-16,0 21 0,-1 0 15,-62-21-15,62 0 16,-41 0-16,84-21 31,0 0-31,21 21 0,0-21 16,0-1-16,21 1 0,1-21 0,-1 21 15,22 0-15,-22-22 0</inkml:trace>
  <inkml:trace contextRef="#ctx0" brushRef="#br0" timeOffset="30437.36">19918 14266 0,'21'-21'0,"-42"42"0,63-63 16,-42 21-16,0 0 0,0 0 15,0 42 1,0 21-16,-21-21 0,0 43 15,0-22-15,-1 22 0,22-1 0,-42 43 16,21-43-16,0-20 16,0 20-16,-1-20 0,22-1 15,-42 21-15,21-20 0,21-22 16,0 0-16,0 21 0,0-20 16,21-22-1,0 0-15,0 0 0,22 0 16,-22-22-16,21 1 0,1 21 15,-1-21-15</inkml:trace>
  <inkml:trace contextRef="#ctx0" brushRef="#br0" timeOffset="31713.47">20151 14817 0,'-22'0'16,"22"21"15,22-21-16,-1 0-15,0 0 0,0 0 0,0 0 16,22 0-16,-22-21 0,0 21 16,-21-21-16,21 21 0,0-22 15,0 1-15,-21 0 16,0 0-16,0 0 0,0 0 16,-21 21-1,0 0-15,0 0 0,-21 0 16,20 21-16,1 0 0,-42 21 15,42-21-15,-1 1 0,1 41 16,21-42-16,-21 22 16,21-22-16,0 0 0,0 21 15,21-21-15,0-21 0,1 22 16,20-22-16,-21 0 0,106 0 16,-63 0-16,-22 0 0,0 0 15,1-22-15,-1 1 0,21-21 16,-20 21-16,-22-22 15,42-20-15,-41 42 16,-1-22-16,0 22 0,-21 0 0,0-42 16,0 84 15,-21 0-31,0 0 0,21 0 0,-22 0 16,1 1-16,0 20 0,21-21 15,-42 64 1,21-64-16,21 0 0,-22 21 0,22-20 15,-21-1 1,21 0-16,0 0 0,0-42 31,0 0-31,21 0 16,1-1-16,-1 1 0,0 0 16,0 0-16,0 0 0,22-22 0,20-20 15,-42 42-15,64-43 16,-64 43-16,21 0 0,-20 0 15,-1 21-15,0 0 0,0 0 0,0 0 16,-21 21 0,0 21-16,0-21 0,21 1 0,-21-1 15,0 63-15,0-62 16,0-1-16,0 21 16,0-21-16,0 22 15,0-22 1,0-42-1,22 21-15,-22-22 16,0 1-16,21 0 0,0 0 16,0 0-16,0-22 0,0 22 15,1 0-15,-1-21 0,21 21 16,0-22-16,1 22 0,-1 0 0,64-43 16,-43 64-16,-20-21 0,-1 21 15,0 0-15,-20 0 0,20 0 16,-42 21-16,0 1 15,0-1-15,0 0 0,0 21 16,-42 22-16,20-43 0,1 0 16,-21 43-16,21-43 0,21 42 15,0-42-15,0 1 16,0 20-16,0-21 0,42 21 16,0-42-1,-20 0-15,41 0 0,-21 0 16,22 0-1,-22-21-15,-21 0 0,43-21 16,-22 21-16,43-64 16,-43 43-16,22-22 15,-43 22-15,0-1 0,0 1 0,-21-21 16,0 41-16,-21 44 31,0-1-31,0 0 16,0 0-16,21 21 0,-22-20 0,-20 83 15,42-83-15,0 20 16,0-21-16,0 0 0,0 64 16,0-64-1,0 0-15,0 0 0,0 1 0,0-1 16,21 0-16,-21 0 16,-21-21-1,0 0-15,0 0 16,0 0-16,-1 0 15,1 0-15,0 0 16,0-21-16,0 21 0,0 0 0,-1 0 16</inkml:trace>
  <inkml:trace contextRef="#ctx0" brushRef="#br0" timeOffset="32580.78">677 16510 0,'0'0'0,"-21"0"0,0 21 0,0-21 0,0 0 16,42 21 0,0-21-16,21 0 15,-21 0-15,22 0 0,20 0 0,-20 0 16,-1 0-16,21 0 0,1 0 16,-22 0-16,22-21 0,-22 21 0,0 0 15,1 0-15,-1 0 0,-21 0 16,-42 0-1,0 0-15,0 0 16,-22 0-16</inkml:trace>
  <inkml:trace contextRef="#ctx0" brushRef="#br0" timeOffset="33046.47">825 16531 0,'-21'0'0,"42"0"0,-63 21 0,21 1 15,0-1 1,0 0-16,21 0 0,-22 0 15,1 22-15,-42 41 16,42-63-16,-1 1 0,1-1 16,21 0-16,-42 21 15,42-63 17,21 21-32,0-21 15,0 0-15,-21 0 0,22 21 16,20-22-16,-21 1 0,0 21 15,22-21-15,-1 0 0,85 21 16,-85 0 0,64 21-16,-64 0 0,22 0 15,21 43-15,-43-22 16,-21 1-16,-21 20 0,0-21 16,-42 22-1,21-22-15,-22-21 0,1 22 0,0-22 16,-1 0-16,-41 0 15,41 0-15,-41-21 16,41 0-16,22 0 0,0 0 16,0 0-16,0-21 0,-1 0 15,1 0-15,21 0 0,0 0 16,0-1-16,0 1 0,21 21 16,1-21-16,-1 0 0,42-21 15,-20 20-15,-1 1 16</inkml:trace>
  <inkml:trace contextRef="#ctx0" brushRef="#br0" timeOffset="33669.5">1990 16637 0,'0'0'0,"21"-21"0,21 21 0,-21-21 16,-21 42 15,-21 0-31,0 21 15,0-20-15,-22 20 0,22-21 16,-21 21-16,21 1 0,-43 20 16,43-20-16,0-1 0,21-21 15,0 0-15,0 0 0,0 22 16,0-22-16,21-21 16,0 0-16,22 0 15,-22 0-15,0 0 0,21-21 0,1-22 16,-22 22-1,0 0-15,0 0 0,0 0 0,0-22 16,1 22-16,-22-21 0,21 0 16,-21-22-16,21 43 0,-21 0 15,21 0-15,0-1 0,0 22 16,22 0-16,-22 0 16,0 22-16,0-1 15,-21 21-15,21 22 16,-21-22-16,0 0 0,0 43 0,0-43 15,0 22 1,0-22-16,0-21 0,0 22 16,22-22-16,-1-21 0,63 0 15,-62 0-15,41 0 0,-21 0 16,1 0-16,20-21 0,22-1 16,-22 1-16,-41-21 0,20 21 15,-21 0-15,0-22 0,-21-84 16,-21 21-1,-21 64-15,21 0 0,-106-43 16,84 64-16,1 21 16,0 0-16,20 0 15,-62 0-15,63 0 0,-1 0 16,22 21-16,0 0 0,0 0 16,22 1-16,-1-1 15,42 21-15,-20-42 16,-1 21-16</inkml:trace>
  <inkml:trace contextRef="#ctx0" brushRef="#br0" timeOffset="34200.79">3958 16933 0,'0'0'0,"-21"0"0,42 22 31,0-22-15,0 0-16,22 0 0,-1 0 16,0 0-16,22 0 0,-1 0 0,-20 0 15,41 0-15,-20 0 0,-1 0 16,22 0-16,42-22 15,-63 1-15,-1 21 0,-21-21 0,22 21 16,-43-21-16,21 0 16,-42 0-16,0-1 0,-21 1 15,-85-21 1,85 42-16,-21 0 0,0-21 16,20 21-16,-41-21 15,84 21 1,0 0-1,0 0-15,1 0 0,20 0 0,-21 21 16,21 0-16,-20 0 0,-1 0 16,42 22-16,-63-22 0,0 21 15,0-21-15,0 22 16,-42 41-16,0-41 16,20-22-16,-20 0 0,0 0 15,-1 0-15,-41 22 0,63-22 16,-22-21-16,64-21 15,1 21 1,20-22-16</inkml:trace>
  <inkml:trace contextRef="#ctx0" brushRef="#br0" timeOffset="34580.72">6689 16489 0,'0'0'0,"0"-21"0,-22-22 16,22 22-16,0 0 0,0 0 16,0-21-16,-21 42 15,0 0 1,21 21-16,0 0 0,0 21 15,0 43 1,-21-22-16,21-20 0,-21 84 16,21-64-16,-21 1 0,-1 63 15,1-85-15,0 64 16,0-64-16,0-21 0,21 43 16,0-43-16,0 0 0,0-42 46,0 0-46,21 0 0,-21 0 0,0-22 16,0 22-16</inkml:trace>
  <inkml:trace contextRef="#ctx0" brushRef="#br0" timeOffset="34900.79">6413 16658 0,'0'0'0,"-21"-42"16,0 0-16,0-43 15,21 43-15,21-85 16,0 105-1,22 1-15,-1 0 16,0 0-16,1 21 0,84 0 16,-43 0-16,-20 0 0,-1 21 0,1 0 15,-1 22-15,-20-1 0,20 21 16,-42-20-16,-21-1 0,0 43 16,-21-43-16,-85 22 15,64-22-15,-22-21 0,-63 43 16,64-43-16,21-21 0,-22 21 15,22-21-15,21 0 0,-43 0 16,43 0-16,42-21 31,0 21-31,22-21 16,-1 21-16,0 0 0,1-22 0,20 22 16,1 0-16,-22 0 0,21 0 15</inkml:trace>
  <inkml:trace contextRef="#ctx0" brushRef="#br0" timeOffset="35297.68">7281 16891 0,'0'0'0,"-21"21"0,0-21 15,0 0-15,0 0 16,21-21-16,0 0 0,0 0 16,0 0-16,0-1 0,0 1 15,0 0-15,21 0 0,0 0 16,0 21-16,0 0 0,0 0 15,43 0-15,-22 0 0,-21 0 16,22 42-16,-22-21 0,21 0 16,1 43-16,-22-22 0,-21-21 15,0 22-15,21-22 16,-21 21-16,0 1 0,0-1 16,0-21-16,-21-21 0,21 21 15,0 0-15,-21-21 16,-1 0-16,22-21 0,0 0 15,0-42 1,0 41-16,0-41 16,0 21-16,0-1 0,0-20 15,22 20-15,-1 22 0,0-42 16,0 42-16,43-22 16,-22 22-16,-21 21 0,106-21 15,-63 21-15,20-21 16</inkml:trace>
  <inkml:trace contextRef="#ctx0" brushRef="#br0" timeOffset="35653.17">8318 16616 0,'0'0'0,"0"21"0,0 0 0,0 0 0,0 1 15,0-1-15,-21 0 0,0 21 16,-42 43-16,41-43 16,1 22-16,0-22 15,21-21-15,-21 43 16,21-43-16,0 0 15,21 0-15,0 0 0,22-21 0,-1 0 16,64 0 0,-64 0-16,0-21 0,1 21 15,-1-21-15,0 0 0,43-43 16,-64 43-16,0-21 0,1-43 16,-22 43-16,-22-106 15,1 105-15,-42-20 16,42 42-16,-1 0 0,-62 21 15,63 0-15,-22 0 16,22 0-16,-21 0 0,21 21 0,-22 21 16,43-21-16,0 0 15,0 22-15,0-22 0,0 0 16,21 0-16,43 22 0,-43-22 0,21-21 16,1 0-16,-1 0 15,0 0-15</inkml:trace>
  <inkml:trace contextRef="#ctx0" brushRef="#br0" timeOffset="36142.94">9250 16341 0,'0'-106'31,"0"212"-31,-21-191 16,-1 106-16,22 0 0,-21 1 15,0 20-15,0 0 0,21-21 0,0 22 16,-21-1-16,21 0 0,-21 64 15,21-63-15,0-1 16,-22 43-16,1-43 0,21 43 16,0-64-16,0 0 15,-21 21-15,21-21 0,-21 1 16,21-44 0,0 1-1,0 0-15,21 0 0,0 0 16,0 0-16,22-64 0,-1 64 15,43-64 1,-43 64-16,0 0 0,1 0 0,-22-1 16,21 22-16,43 0 15,-64 22-15,0-1 0,0 0 16,1 0-16,-1 21 0,-21 64 16,0-85-16,-21 43 15,-22-22-15,22-21 0,-42 43 16,20-43-16,1 0 15,0 0-15,-22-21 0,22 22 0,-85-22 16,63 0 0,43 0-16,21-22 15,0 1-15,42 0 0,-20 0 16,20 0-16,0-22 0,22 22 16,-22-21-16</inkml:trace>
  <inkml:trace contextRef="#ctx0" brushRef="#br0" timeOffset="36388.4">9969 16404 0,'0'0'0,"22"-42"0,-1 21 0,0-22 16,-21 22-16,0-21 15,0 63 1,0 0-16,-21 0 16,0 22-16,-1-1 0,1 0 0,-42 85 15,42-84-15,-22 84 16,22-64-16,21 1 15,-42 20-15,42-41 0,0-1 16,0 0-16,0-20 0,0 41 16,21-63-1,21 0 1,-21-21-16,1 0 0,20 0 16,-21-1-16</inkml:trace>
  <inkml:trace contextRef="#ctx0" brushRef="#br0" timeOffset="37297.19">10118 16891 0,'-22'21'16,"44"0"15,-1-21-31,0 0 0,0 0 16,21 0-16,-20-21 0,20 0 15,-21 21-15,21-21 0,-20 0 0,-1 0 16,0-22-16,0 22 0,0-42 15,-21 41-15,0 1 0,0 0 16,-21 21 0,0 0-16,-21 0 0,20 21 15,-41 0-15,42 22 16,-43 20-16,43-42 0,0 85 16,21-85-1,0 1-15,0 20 0,0-21 16,0 0-16,42 22 0,1-43 15,-22 0-15,0 21 0,21-21 16,1 0-16,-22 0 0,63-21 16,-41-1-16,-1 1 15,-21 0-15,22 0 0,-22-21 0,21-22 16,-21 22-16,0-1 0,1 22 16,-22-21-16,0 21 0,0-22 15,0 22-15,0 42 16,0 1-1,0-1-15,0 0 0,0 0 16,0 21-16,0-20 0,0 20 16,0 0-16,0 1 0,0-22 15,0 0-15,-22 0 0,22 0 16,0 0-16,0 1 0,0-44 47,22 1-47,-1 0 0,-21 0 15,21-21-15,0-1 0,0 22 16,22-21-16,-22-1 0,21 1 16,-21 21-16,22-21 0,84-1 15,-106 43-15,0 0 0,0 0 16,0 21-16,-21 1 0,0-1 16,0 0-16,0 21 0,0 22 15,0-43-15,-21 21 0,0 1 16,21-1-16,0-21 0,0 0 15,-21 0-15,21 1 16,21-22 0,0-22-1,-21 1-15,21 0 0,22 0 0,-22 0 16,0-22-16,21 1 16,1 0-16,41-43 0,-41 64 15,-1-21-15,43-22 16,-43 64-16,-21-21 0,0 21 0,0 0 15,-21 21-15,0 43 16,0-43-16,0 21 0,-21-21 16,21 22-16,-42 62 15,42-83-15,-21-1 0,21 0 16,-21 0-16,21 0 0,0 0 16,21-42 15,0 21-31</inkml:trace>
  <inkml:trace contextRef="#ctx0" brushRef="#br0" timeOffset="37628.22">13166 16743 0,'0'-21'0,"0"42"0,0-63 0,-22 20 0,22 1 16,0 0-16,-21 21 16,21-21-16,-21 21 0,21 21 15,0 0 1,0 0-16,-21 85 16,21-63-16,0-22 0,0 21 15,0 0-15,0 43 16,0-64-16,0 0 0,0 1 15,0-22 17,0-22-32,0 1 15,0 0-15,0 0 0,0-21 0,0 20 16,0-20-16</inkml:trace>
  <inkml:trace contextRef="#ctx0" brushRef="#br0" timeOffset="37785.21">13017 16404 0,'0'0'0,"-21"0"0,0-21 16,0 21-16,21-21 0,-21 21 16,21 21-1,0 0-15,0 0 16,0 1-16,21-22 0,21 21 16,-21-21-16,22 0 15,-22 0-15,21 21 0,22-21 0</inkml:trace>
  <inkml:trace contextRef="#ctx0" brushRef="#br0" timeOffset="38189.01">13737 16510 0,'0'21'16,"0"0"0,0 1-16,-21-1 0,0 0 0,21 21 15,-21-21-15,21 1 0,0 20 16,0-21-16,-22 43 0,22-22 15,0-21-15,0 0 16,0 0-16,0 1 0,-21-1 16,21 0-16,0-42 31,0 0-31,0-1 0,0 1 16,21-21-16,1 0 0,41-64 15,-21 63-15,-20 1 16,20 0-16,0-1 0,1 22 0,20-42 15,-21 42-15,-20 21 0,20 0 16,-21 0-16,0 21 0,0 63 16,-21-62-16,0 20 15,0 0-15,0 1 0,0 20 16,-21-21-16,21 1 0,-21-1 16,0-21-16,0 22 0,0-22 15,-1 21-15,22-21 0,-21 0 16,42-21-1</inkml:trace>
  <inkml:trace contextRef="#ctx0" brushRef="#br0" timeOffset="38834.43">16341 16658 0,'0'-42'16,"21"21"-16,0 0 16,0 21-16,0-22 0,22-20 15,-1 21-15,-21-21 0,43-1 16,-43 22-16,0-21 0,-21 21 16,0-1-16,0 1 0,0 0 0,-64-21 15,22 42-15,0 0 16,-1 0-16,1 0 0,-21 0 0,-86 63 15,107-42-15,21 22 16,0-22-16,0 0 0,21 21 16,0 1-16,21-1 0,0-21 15,0 0-15,21 1 0,1 20 16,41 21-16,-20-20 16,21 20-16,-64-20 15,21-22-15,0 42 0,-42-42 16,0 22-16,-63-22 15,21 0-15,-107-21 16,86 0-16,-128 0 16,149-21-16,-43-21 15,43 20-15,0 1 0,-1-42 16,43 20-16,0-20 16,0 21-16,0 20 0,64-41 15,-43 21-15,106-43 16,-85 64-16,22 21 15,-1-21-15,1-1 0,-22 22 0,85 0 16,-63 0-16</inkml:trace>
  <inkml:trace contextRef="#ctx0" brushRef="#br0" timeOffset="39157.86">16722 16637 0,'0'0'0,"0"21"0,0 0 0,21 1 0,-21-1 15,0 0-15,21 0 16,0-21-16,0 0 0,0 0 15,1 0-15,-1 0 16,0 0-16,0-21 0,43 0 0,-43 0 16,21-1-16,-21 1 15,0 0-15,22 0 0,-22 0 0,-21-22 16,0 22-16,0 0 0,0 0 0,0 0 16,0 0-16,-21 21 15,-22 0-15,22 0 0,0 0 0,-42 42 16,20-21-16,1 21 15,21-20-15,0 20 0,-1 0 16,22 1-16,0-22 16,0 0-16,0 21 0,22-21 15,62 43-15,-63-64 16,64 21-16,-43-21 0,85 0 16,-84-21-1,-1 21-15</inkml:trace>
  <inkml:trace contextRef="#ctx0" brushRef="#br0" timeOffset="39498.89">17484 16658 0,'0'0'0,"0"-42"0,0 21 0,0 0 0,0-22 16,0 22-16,0 0 0,0 0 15,0 0-15,42-1 16,-21 22-16,0-21 0,22 21 16,-1 0-16,-21 0 0,0 0 15,0 21-15,22 1 0,-1 20 16,-42 0-16,21-21 0,-21 43 15,0-22-15,0-21 0,0 22 16,0-22-16,0 21 16,0-21-16,0 1 0,0-1 0,-21 0 15,0-21-15,21 21 0,-21-21 16,0-21 0,21 0-16,0 0 15,0-1-15,0 1 0,0 0 16,0-21-16,0 21 0,21-1 0,-21 1 15,21-21-15,0 21 16,0 0-16,0-1 0,43-20 16,-43 42-16,0-21 0,0 0 15,1 21-15,20-21 0,-21 21 0,0 0 16,0-22-16</inkml:trace>
  <inkml:trace contextRef="#ctx0" brushRef="#br0" timeOffset="39864.8">18224 16341 0,'0'21'31,"0"0"-15,0 0-16,0 0 0,22 1 0,-22 20 16,21-21-16,-21 0 0,0 0 15,0 22-15,0-22 0,21 0 16,-21 0-16,0 0 0,21 1 0,-21-1 15,21 21 1,-21-21-16,21-21 0,1 0 16,-1 0-16,0-21 15,0 0 1,0-21-16,43-22 16,-43 43-16,42-43 15,-20 43-15,-22-21 0,64-22 16,-64 43-16,21 0 15,-21 21-15,0-21 0,22 21 16,-22 0 0,-21 21-1</inkml:trace>
  <inkml:trace contextRef="#ctx0" brushRef="#br0" timeOffset="40572.75">18902 16531 0,'0'0'0,"0"21"15,21-21 1,0 0-16,0 0 16,0 0-16,1 0 0,-1 0 15,0 0-15,21-21 0,1 0 16,-1 0-16,-21 21 0,0-21 16,-21 0-16,0-1 0,0 1 15,0 0 1,-21 21-16,0 0 15,0 0-15,0 21 0,-22 0 16,22 1-16,-21 41 16,21-42-16,21 0 15,0 22-15,0-22 0,0 0 0,21 21 16,0-20 0,0-1-16,0 0 0,0-21 0,1 21 15,83 0-15,-83-21 16,41 0-16,-21 0 15,-20 0-15,41-42 16,-42 42-16,0-21 0,1 0 16,-1-1-16,-21 1 0,0-21 0,42 0 15,-42-1-15,42-20 16,-20 42-16,-1-22 0,21 1 16,0 0-16,-20 20 0,20 1 15,-21 0-15,21 21 0,1-21 16,-1 21-16,-21 0 0,22 21 15,-43 0-15,0 0 0,0 1 16,0-1-16,0 21 16,-22 22-16,1-22 0,0-21 15,21 21-15,-21-20 0,21 20 16,-21 21-16,21-20 0,0-22 16,0 0-16,0 0 0,0 0 15,21-42 16,0 0-31,-21 0 0,21-21 16,0 20-16,1 1 0,-1-21 16,0 21-16,21-22 0,-21 1 15,1 21-15,20-21 0,-21-1 16,0 22-16,85-64 16,-85 64-16,0 21 15,1 0 1,-22 21-16,0 1 15,0-1-15</inkml:trace>
  <inkml:trace contextRef="#ctx0" brushRef="#br0" timeOffset="40856.22">21336 16849 0,'0'0'0,"0"21"0,-21-21 16,0 0-16,21 21 15,-22-21-15,22 21 16,0 0-1,-21-21 17,0 0-32,0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27:31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2688 0,'21'-42'0,"-42"84"0,63-105 0,-21 42 16,-21-22-16,0 22 0,21-21 15,-21 21-15,0-1 0,0 1 0,0 0 16,0 0-16,0 42 31,-21 21-31,21 1 16,-21-1-16,0 0 0,21 22 0,-21-1 15,-22 64-15,22-63 16,0 21-16,-21 84 0,20-106 16,1 22-16,0-21 15,0-1-15,21 1 0,-21 41 16,21-83-16,0 20 0,0-21 16,0 0-16,21-21 15,0-21 1,0 0-16,0-21 0,1-1 0,-1 1 0,42-64 15,1-42 1,-43 84-16,21-20 0,1-64 16,-22 84-16,42-148 15,-42 149-15,-21 21 16,0-1-16,0 1 0,0-22 16,0 86-1,-21-1-15,0 0 0,0 21 16,-21 22-16,-1-22 0,22 22 15,-42-1-15,20 1 0,1-1 16,-149 149-16,128-128 0,-1-20 16,-41 63-16,62-85 15,1 1-15,-43 20 16,64-42-16,0 0 0,0-21 16,0 0-16,21-42 15,0 21-15,0-64 16,21 43-16,0-22 0,0 22 15,0-21-15,64-64 16,-43 105-16,-21 1 0,43 0 16,-43 21-16,43 42 15,-43-20-15,0 20 0,42 64 16,1-22 0,-43-41-16,0-1 15,43 0-15,-43 1 0,0-22 16,43 0-16,-43 0 15,21-21-15,-21 0 0,0 0 0,22 0 16,-1 0-16,0-21 16,-20 0-16,41-21 0,-42 20 15,22-20-15</inkml:trace>
  <inkml:trace contextRef="#ctx0" brushRef="#br0" timeOffset="441.74">7091 2900 0,'0'0'0,"0"-21"0,21 0 0,-21-1 16,0 44-1,-21-1-15,0 0 16,-1 21-16,1-21 0,0 22 16,0-1-16,-21 22 0,20-22 0,-20 21 15,0 43-15,21-63 0,-1-1 16,22 0-16,0 1 15,0-22-15,0 42 0,22-42 16,-1 1-16,0-22 0,21 21 16,-21-21-16,64 0 0,-21 0 15,63-21 1,-85-1-16,0 1 0,43-42 16,-43 42-16,-21-22 0,22 1 15,-22-22-15,0 22 0,-21-64 16,0 43-16,0 20 0,-21-20 15,0 21-15,0-1 0,-43-41 16,43 62-16,-43-20 16,43 42-16,-21 0 0,-64 21 15,85 0-15,0 22 16,0-22-16,-1 21 0,1-21 0,0 64 16,21-64-16,0 22 15,0-1-15,0-21 0,85 43 16,-43-64-16</inkml:trace>
  <inkml:trace contextRef="#ctx0" brushRef="#br0" timeOffset="1123.34">8445 2667 0,'0'0'0,"22"-21"16,-1 0-1,-21 42 1,0 0-16,0 21 0,0-20 16,-21 20-16,21 21 0,-22-20 0,-20 63 15,42-64-15,-21 21 16,-21 64-16,20-84 0,22 20 16,-21-20-16,21 20 0,-21-21 15,21 22-15,-21-43 0,21 21 16,-21-20-16,21-1 15,21-21 1,-21-43 0,21 22-16,0 0 0,0-21 15,1-1-15,-1-84 16,0 85-16,0-21 0,0-1 16,0 1-16,1-22 0,20-42 15,-42 63-15,0 1 0,0-1 16,0 22-16,0 0 0,-21-22 15,0 43-15,-22 21 16,22 21-16,0 0 0,-64 85 16,43-63-16,-43 41 15,43-20-15,0-22 16,-64 43-16,42-43 0,22-21 16,0 22-16,-1-22 0,22 0 15,-21 0-15,21-21 16,42-21-1,21 0-15,-21 0 0,22-1 16,-1 1-16,0-21 0,1 21 16,20 0-16,22-22 0,-43 43 15,0 0-15,-20 0 16,20 0-16,-21 0 0,43 21 16,-43 1-16,0-1 0,0 0 15,0 0-15,0 0 0,-21 0 0,43 1 16,-43-1-16,42 0 15,-21 0-15,22-21 16,-22 0-16,0 0 16,0 0-16,0-21 0,22 0 0,20-22 15</inkml:trace>
  <inkml:trace contextRef="#ctx0" brushRef="#br0" timeOffset="1788.97">10096 2667 0,'0'0'0,"0"21"0,-21-21 0,21 21 16,-21-21-16,42 0 15,0 0 1,1-21-16,20 0 0,-21 21 16,21-21-16,1 0 0,-1 0 0,43-22 15,-22 1-15,-20 0 16,-1 20-16,0-20 0,1 0 16,-1-43-16,-21 43 0,-21-22 15,0 22-15,0 21 16,-42-22-16,-1 43 0,1 0 15,0 0-15,-1 22 0,1 20 16,-148 64-16,147-64 16,-20 0-16,20 22 0,-20-1 15,42-20-15,-43 63 16,64-64-16,0 0 0,0-21 16,0 22-16,21-22 0,1 0 0,20 21 15,-21-20-15,21-22 0,64 21 16,-63-21-16,-1 0 0,43 0 15,-64 0-15,85-21 16,-85-1-16,-21 1 16,0 0-16,0 0 0,0 0 15,-21 21-15,-1 0 0,1 0 16,-63 21-16,41 0 0,-41 21 16,20 1-16,22-1 0,-64 43 15,42-43-15,22 0 16,-21 43-16,41-43 0,1 1 15,21-22-15,0 21 16,43 22-16,-22-43 16,21 0-16,64-21 0,-64 0 15,149 0 1,-128 0-16,1-21 0,84-43 16,-85 43-16,1-21 0,-22 21 15</inkml:trace>
  <inkml:trace contextRef="#ctx0" brushRef="#br0" timeOffset="2184.73">10922 2985 0,'-21'-22'0,"42"44"0,-63-44 0,20 1 15,1 0-15,0 21 0,21-21 16,0 0-16,0 0 0,0-1 0,0 1 16,21 0-16,0 0 0,1 0 15,20 0-15,0 21 0,64 0 16,-64 0-16,1 21 15,20 42-15,-42-42 16,1 22-16,20 20 0,-42-20 16,21 41-1,-21-63-15,0 22 0,0 20 0,0-20 16,0-22-16,-21 0 16,0 0-16,0-21 15,-1 0-15,1-42 16,21 21-16,0-22 15,0 1-15,0 21 0,21-43 16,1 22-16,-1 21 0,0-22 16,0 1-16,21 21 0,1-43 15,-22 64-15,0-21 0,43 21 16,-1 0 0,-42 0-16,0 21 15,1 1-15,-1-1 16</inkml:trace>
  <inkml:trace contextRef="#ctx0" brushRef="#br0" timeOffset="2579.52">11705 2900 0,'0'-21'0,"0"0"0,0-1 16,0 1-16,0 0 0,0 0 15,0 0-15,0 0 0,21 21 16,0-22-16,1 22 15,-1 0-15,63 22 16,-62 20-16,-1-21 0,0 0 0,-21 22 16,0-22-16,0 21 0,0 22 15,0-22-15,0 0 0,0 22 16,0-22-16,-21 22 16,0-43-16,21 0 0,-22 0 15,22 0-15,0 0 0,0-42 31,0 0-15,0-21-16,22 21 0,-1-22 16,0 1-16,0 21 0,21-22 0,-20 1 15,105-85 1,-85 85-16,43-22 16,-43 43-16,0 0 0,-21 0 0,1 0 15,-1-1-15,0 22 0,0 0 16,0 0-1,0 0-15</inkml:trace>
  <inkml:trace contextRef="#ctx0" brushRef="#br0" timeOffset="3015.27">12890 2688 0,'0'0'0,"-21"-21"16,0 21-16,0 0 15,0 0-15,0 0 0,-22 0 16,1 42-16,21 1 16,-22-22-16,-20 42 0,42-41 15,0 20-15,-22 21 16,43-41-16,0 62 16,0-63-16,0 22 15,21-22-15,1 0 0,41 0 16,-42 0-16,22-21 0,20 22 15,-21-22-15,43 0 16,-43-22-16,-20 1 0,62-21 16,-63 0-16,22 20 0,-1-62 15,-42 41-15,0 1 0,0-43 16,0 43-16,0-21 16,-42-1-16,-64 1 15,85 63-15,-22 0 16,1 0-16,0 21 0,21 0 15,-85 42-15,85-20 16,-1-22-16,22 21 0,0-21 16,0 1-16,0 41 0,43-42 15,-22 0-15,42 1 0,-20-1 16,-1 0-16</inkml:trace>
  <inkml:trace contextRef="#ctx0" brushRef="#br0" timeOffset="3412.04">13377 2963 0,'0'0'0,"0"-21"0,0 0 16,0-21-16,0 21 0,0-1 0,-21-20 15,21 21-15,0 0 0,0 0 16,0-1-16,0 1 0,0 0 0,0 0 16,21 21-16,0-21 15,22 21-15,-1 0 0,-21 21 16,22 0-16,-1 0 15,-21 22-15,43 20 0,-43-21 16,42 64 0,-63 21-16,0-84 15,0-1-15,-21 85 16,21-106-16,-21 21 0,0-20 16,0-1-16,-1 0 15,1-21-15,0 0 16,21-21-16,-21 0 15,21-1-15,0 1 0,0-42 16,21 20-16,21-41 16,-20 41-16,-1 22 0,21-21 0,22-43 15,-43 43-15,42-22 16,-42 22-16,1 21 0,20-21 16,-21 20-16,0 1 15</inkml:trace>
  <inkml:trace contextRef="#ctx0" brushRef="#br0" timeOffset="5631.86">14541 1863 0,'0'0'0,"0"-21"0,0-1 0,-21 1 16,21 0-16,-21 0 0,0-43 15,21 43-15,-21 0 16,21 0-16,-21 0 0,21 0 15,-22-22-15,1 22 16,0 0-16,0 0 0,21 0 16,-42-1-16,20 1 15,1 0-15,-42-21 0,42 21 16,-1-1-16,-41-41 16,42 42-16,-22 0 0,-20-22 15,42 1-15,-22 21 0,1 0 16,0-22-16,21 22 0,-64-42 15,21 41-15,22 1 0,-21 0 16,-1-21-16,22 21 0,-170-43 16,127 64-16,1-21 15,-1 0-15,22 0 0,-107-1 16,64 22-16,22 0 0,-22-21 16,0 21-16,0 0 0,-21 0 15,-106-21-15,128 21 0,-22 0 16,0 0-16,0 0 0,0 0 15,-276 0-15,276 0 16,0 0-16,-21 0 0,21 0 16,-21 0-16,-127 0 0,127 0 15,21 0-15,-170 0 0,149 0 16,0 0-16,0 0 16,0 0-16,21 0 0,-170 0 15,149 0-15,0 0 0,0 0 16,21 0-16,0 0 0,-148 0 15,127 0-15,21 21 0,-149-21 16,149 0-16,0 0 0,-127 0 16,127 21-16,-21-21 15,21 0-15,0 0 0,21 22 0,-105-22 16,126 21-16,0-21 16,1 0-16,-1 21 0,22-21 0,-86 21 15,86 0-15,-1-21 16,-63 21-16,64 1 0,-1-22 15,-41 42-15,41-42 16,-63 42-16,85-42 16,-64 43-16,42-43 15,22 21-15,-85 21 16,106-21-16,-21-21 0,20 21 16,-20 1-16,21-22 0,-21 42 15,20-21-15,1 0 0,0 0 16,0 22-16,0-22 0,-22 42 15,43-20-15,-21-22 0,0 64 16,-42 126 0,63-147-16,-22-1 0,22 1 15,-21-1-15,0-20 16,0 84-16,21-64 0,0 1 0,-21 20 16,0-20-16,21 20 0,-22 86 15,22-86-15,-42 86 16,42-86-16,-21 1 15,-21 233-15,20-213 16,1 1-16,0 0 0,0 21 16,0-21-16,-22 127 0,22-106 15,-21 84-15,21-105 16,21 0-16,-21 85 0,21-107 16,0 1-16,0 0 0,0-1 15,0-20-15,0-1 0,0 1 16,21-1-16,0 1 0,-21-22 0,42 64 15,-21-43-15,-21-20 16,22-22-16,-1 21 0,0-21 0,21 43 16,-21-64-16,1 21 0,20 0 15,-21-21-15,21 0 0,22 0 16,-22 0-16,1 0 0,126 0 16,-127 0-1,22 0-15,-1 0 0,1 0 0,126 0 16,-126 0-16,20 0 15,1 0-15,0-21 0,21 21 16,84-21-16,-84 21 0,21 0 16,85-21-16,-107 21 0,22 0 15,0 0 1,0 0-16,22 0 0,105-21 0,-127 21 16,21 0-16,0 0 0,148 0 15,-148 0-15,1 0 0,-1 0 16,0 0-16,0 0 0,170 0 15,-170 0-15,0 0 0,169 0 16,-168 0-16,-1 0 0,0 0 16,0 0-16,0 0 0,339 0 15,-339 0-15,22 0 0,126 21 16,-148-21-16,0 0 0,0 21 16,1-21-16,-1 21 15,148 0-15,-169-21 0,0 21 16,0-21-16,0 22 0,21-22 0,-42 21 15,21-21-15,0 21 0,-21-21 16,211 21-16,-211 0 16,-21-21-16,105 21 0,-84-21 15,-21 0-15,0 0 0,-22 22 16,22-22-16,42 0 16,-64 0-16,1 0 0,42 0 15,-64 0-15,85 0 16,-106 0-16,64 0 15,-64 0-15,0 0 0,21 0 16,-20 0-16,-1-22 16,0 22-16,-21-21 15,21 21-15,0-21 16,-21 0-16,0 0 16,0 0-1,0-1 1,21 22-16,-21-21 0,0 0 15,0 0 1,22 21-16,-22-21 0,21 21 0,-21-21 16,21-1-16,-21 1 0,21 0 15,-21 0-15,21 0 16,-21 0-16,21-64 16,-21 43-16,0-1 0,0 1 15,22 0-15,-22-1 0,0-20 0,0-43 16,21 42-16,-21-84 15,0 64-15,21-1 0,-21 0 0,0 1 16,21 20-16,-21-21 0,0-84 16,0 84-16,0-84 15,0 84-15,-21 1 0,0-1 0,0-84 16,-1 84-16,1-84 16,0 63-16,21 21 15,-21-84-15,21 84 0,-21 1 16,21-22-16,0 21 0,0 0 15,-21-147-15,21 168 16,0 1-16,-22-1 0,22 1 16,-21-1-16,21-63 15,-21 85-15,0-64 0,0 64 16,0-1-16,21-20 16,0 20-16,0 22 0,-22 0 15,22 0-15,-21 0 0,21 42 63,-21 0-63,21 0 0,-21 22 15,21-22-15,0 21 0,-21 0 0,0 1 16</inkml:trace>
  <inkml:trace contextRef="#ctx0" brushRef="#br0" timeOffset="18721.27">6773 6096 0,'0'0'0,"21"-21"16,1 0-16,-1 0 0,0-1 15,21 1-15,-21 0 0,1 0 0,20-21 16,-21-1-16,0 43 16,0-21-16,-21 0 0,22 21 15,-22 42 1,0-21-16,0 22 0,0-1 15,-43 64-15,-41 84 16,62-105-16,-20 0 16,-21 63-16,20-85 15,22 22-15,-42 21 0,41-43 16,22-20-16,-21 41 16,21-62-16,0-1 0,21-21 15,-21-21 1,22-1-16,-1 1 0,0-21 15,0 0-15,0-1 0,0 1 0,1-22 16,-1 1-16,21-85 16,-21 63-16,0 0 0,22-63 15,-22 85-15,0-1 0,-21-63 16,0 64-16,0 20 16,0 22-16,0-21 0,-21 42 15,0 21-15,-22 21 0,22-20 16,-42 41-16,20-21 0,-20 1 15,-106 126-15,105-105 16,22-1-16,-1-21 0,1 22 16,-21 21-16,20-43 0,22-21 15,0 43-15,21-43 0,-21-21 32,21-21-32,0-22 15,21 22-15,0 0 0,0-21 16,0 20-16,1 1 0,-1-21 15,0 21-15,21 0 0,1-1 16,-22 1-16,21 21 0,64 0 16,-64 0-16,128 85 15,-128-64-15,0 0 16,1 0-16,-22 1 0,63 20 16,-62-21-16,-1-21 0,0 21 15,0-21-15,0 0 0,43 0 16,-43 0-16,0 0 15,43-42-15,-43 21 16,63-43-16</inkml:trace>
  <inkml:trace contextRef="#ctx0" brushRef="#br0" timeOffset="19138.81">7937 6033 0,'22'-22'0,"-44"44"0,65-44 0,-22 1 0,-63 21 31,20 21-31,1 1 15,0-1-15,0 0 0,0 21 16,0 1-16,-1-22 0,1 21 0,0 0 16,0 22-16,0-22 0,0 43 15,21-43-15,0 1 0,0-1 16,0 0-16,21-21 0,0 22 0,0-22 16,0 0-16,22-21 15,41 21-15,-41-21 0,-1 0 16,43-21-16,-43 0 0,0 0 15,1-22-15,-22 22 0,21-21 16,22-85-16,-64-64 16,-43 43-1,1 106 1,-64-43 0,64 64-16,-43 21 15,43 0-15,-85 42 16,84-20-16,22-1 0,-21 42 15,21-42-15,21 43 16,0-43-16,42 64 16,-21-64-16,0 0 15,22-21-15,-1 0 0,106-21 16</inkml:trace>
  <inkml:trace contextRef="#ctx0" brushRef="#br0" timeOffset="19391.57">8826 5927 0,'43'-21'0,"-86"42"0,107-85 16,-22 43-16,-42 0 0,21 0 0,-21 0 16,22 21-16,-22 21 15,0 0-15,0 0 0,0 21 16,0 1-16,-22-1 0,-20 64 16,42-64-16,-21 22 0,21-1 15,-21-20-15,21 20 0,-21 64 16,-1-63-16,1-22 0,21 64 15,-21-64-15,21 0 0,-21 1 16,21-22-16,0 21 0,-21 1 16,21-22-16,0 0 0</inkml:trace>
  <inkml:trace contextRef="#ctx0" brushRef="#br0" timeOffset="36951.91">11239 8932 0,'0'0'0,"0"-21"0,-21 0 16,21 0-16,0 0 0,0 0 0,-21-1 15,21 1-15,-21 21 16,21 21 0,-21 1-16,21 20 15,0 0-15,-21 1 0,-1 20 0,1 1 16,21 20-16,-21-20 0,21 20 16,-21 213-16,0-191 15,0 21-15,-1-22 0,1 22 0,0 0 16,-21 127-16,21-127 15,-22 0-15,1 0 0,21 0 16,-22-21-16,-62 233 16,83-233-16,1-43 0,0 22 15,21-22-15,0 1 0,-21 21 16,21-107 0,0 1-16,0-21 0,21 0 15,0-107-15,0 65 0,1-1 16,-1-21-16,0 22 0,0-22 0</inkml:trace>
  <inkml:trace contextRef="#ctx0" brushRef="#br0" timeOffset="37722.87">11218 9208 0,'0'0'0,"0"-64"0,0 22 0,0-22 0,-21 22 15,0 0-15,0 20 16,0-20-16,21 21 0,0 0 0,0 0 15,0-1 1,21 1-16,21 21 0,85-21 16,-42 21-16,21-21 0,-1 21 15,44-21-15,-1 21 0,233-21 16,-170 21-16,43 0 0,254 0 16,-254 0-16,276 0 15,-255 0-15,-21 0 0,508 0 16,-529 0-16,232 0 15,-253 0-15,0 0 0,147 0 16,-168 0-16,-43 0 16,0 0-16,0 0 0,-21 0 15,85 0-15,-127 21 0,-22-21 16,1 0-16,-1 0 0,-42 21 16,1-21-16,-1 42 0,-21-21 15,0 1-15,0-1 0,0 21 16,-21 0-16,-43 107 15,43-86-15,-21 64 16,-22 127 0,43-148-16,0-21 0,21 211 15,0-211-15,0 126 16,0-105-16,0 0 0,0 106 16,0-128-16,0 22 0,0 0 15,0 0-15,0 0 0,21 84 16,-21-105-16,21-1 0,-21 170 15,0-169 1,0-21-16,0 20 0,0-20 0,-42 126 16,21-147-16,-43 20 15,22-21-15,-22-20 16,-63 20-16,43-21 0,-22-21 16,-106 0-16,85 0 0,-21 0 15,-339-21-15,318 21 16,-22-21-16,1 0 0,-22 21 15,22-22-15,-22 22 0,0-21 16,1 21-16,-22-21 0,-212 0 16,212 0-16,-253 0 15,253 21-15,0-22 0,-254 22 16,275-21-16,1 21 0,-191-21 16,232 0-16,22 21 0,-127-42 15,148 20-15,42 1 0,22 0 16,-1-21-16,22-1 0,0 1 0,42-64 15,0 43-15,21-1 16,0 1-16,21-1 0</inkml:trace>
  <inkml:trace contextRef="#ctx0" brushRef="#br0" timeOffset="38310.93">11938 9038 0,'0'21'47,"0"1"-47,0 20 0,0-21 0,0 21 15,-21 1-15,0-22 0,-1 21 16,1 1-16,0-1 0,0 0 0,0 1 16,-22 41-16,1-63 15,21 43-15,0-43 16,21 0-16,-21 0 15,21-42 1,0-21-16,21 21 16,0-22-16,0 1 0,21 0 15,-20-1-15,-1 1 0,42-64 16,-20 43-16,41-107 16,-63 128-16,22 21 0,-43 0 15,21 0-15,0 21 0,-21 42 16,21 0-16,-21 1 15,0-1-15,0 0 0,0 1 0,0 41 16,0-20-16,0-22 0,0 0 16,0 1-16,0 84 15,0-106-15,0 0 16,21 21-16,-21-20 0,22-22 0,-22 21 16,0-42-1,0-1-15,0 1 16,0 0-16,-22 0 0</inkml:trace>
  <inkml:trace contextRef="#ctx0" brushRef="#br0" timeOffset="39044.93">11726 9419 0,'-21'0'0,"42"0"0,-63 0 0,21 0 16,21 21-16,0 1 16,21-22-1,0 0-15,0 0 0,0 0 0,43 0 16,-22 0-16,1 0 0,41-22 15,-41 22-15,20-21 16,43-21-16,-43 21 0,-20 0 16,63-22-16,-64 22 0,0 21 15,1-21-15,-22 0 0,0 21 16,-21 21 0,0 0-16,0 0 15,-21 22-15,21-22 0,0 21 16,-21-21-16,-22 85 15,43-64-15,0 22 16,0-43-16,0 43 16,0-43-16,0 0 0,0-42 31,0 0-31,21-1 0,-21 1 16,22-21-16,-1 21 0,-21-22 15,21 1-15,0 0 0,0-1 0,0-20 16,1 21-16,-1 20 0,-21 1 15,21 21-15,0 0 0,0 0 16,-21 21 0,21 1-16,-21-1 0,0 0 15,0 0-15,0 0 0,0 22 16,0-22-16,22 42 0,-22-42 16,21 1-16,-21-1 0,0 0 15,0 0-15,21 0 0,0-21 16,0 0-16,0 0 15,1-21-15,-22 0 0,21 0 16,0 0-16,0-22 0,21-20 16,-20 42-16,20-22 0,-21 1 15,0 0-15,0 20 0,1-41 16,-1 42-16,0 0 0,0 21 16,0 21-1,-21 0-15,21 21 0,-21 1 16,0-1-16,0-21 0,22 43 15,-22-22-15,21-21 16,-21 21-16,0-20 0,21 62 16,-21-63-16,21 1 15,0-1 1,22-21-16,-22 0 0,21 0 16,0-43-16,1 22 15,-1 0-15</inkml:trace>
  <inkml:trace contextRef="#ctx0" brushRef="#br0" timeOffset="39481.12">13949 9356 0,'0'0'0,"21"-43"0,-21 22 16,0 0-16,0 0 0,0 0 15,-21 0-15,0-1 16,-1 22-16,1 0 0,-42 0 16,42 0-16,-22 22 0,22-1 15,0 0-15,-21 0 0,20 21 0,-20 22 16,21-22-16,0 1 0,0 20 15,-1-21-15,22 1 16,0-22-16,0 21 0,0-21 0,0 1 16,22-1-16,-1-21 15,42 0-15,-42 0 16,1-21-16,-1-1 0,21 1 0,-21 0 16,64-106-16,-43 106 15,-21-21-15,1-1 0,-1 1 16,-21 0-16,21 20 0,-21-20 0,21 21 15,-21 42 1,0 0-16,0 0 16,0 22-16,-21-22 0,0 42 15,21-20-15,0 20 16,0-20-16,0-22 0,0 42 16,0-42-16,21 1 15,-21-1-15,21-21 0,43 0 16,-43 0-16,21 0 0,43-21 15,-43-1-15,22 1 0,20-42 16,-41 20-16,41-20 16</inkml:trace>
  <inkml:trace contextRef="#ctx0" brushRef="#br0" timeOffset="40000.91">14626 9208 0,'0'0'0,"-21"0"0,0 0 0,0 0 15,-22 0-15,22 0 16,21 21-16,0 0 15,21-21-15,0 0 0,1 21 16,-1-21-16,0 0 16,0 0-16,21 0 0,-20 0 0,20 0 15,0 0-15,-21 0 0,64-21 16,-43 0-16,-20 21 0,20-21 16,-21 21-16,0-22 0,-21 1 15,-21 42 1,0 1-1,0-1-15,0 0 0,-22 0 0,22 21 16,-21-20-16,21-1 0,-64 42 16,64-20-16,-22-22 15,-20 21-15,42-21 0,0 0 16,-1 1-16,1-1 0,21 0 16,0-42 15,0 0-31,0-1 0,21 1 15,-21 0-15,43 0 0,-1-43 16,-21 43-16,22-21 16,-22 42-16,0 0 0,-21 21 15,0 43 1,21-43-16,-21 0 16,0 0-16,0 0 0,21 64 15,-21-64-15,21 0 16,1 0-16,-1-21 0,21 0 15,-21 0-15,0 0 0,22 0 16,-1 0-16,-21 0 0,64-42 16,-43 21-16,-21 0 0,22 0 15,41-43-15</inkml:trace>
  <inkml:trace contextRef="#ctx0" brushRef="#br0" timeOffset="40655.98">15452 9335 0,'0'0'0,"0"-22"0,0 1 15,0 0 1,-22 21-16,1 0 15,0 21-15,0 0 0,0-21 16,0 43-16,-1-22 0,1 0 16,0 0-16,0 22 0,-21 20 15,42-21-15,0-20 0,0-1 16,0 21-16,0-21 0,0 22 16,0-22-16,21-21 0,0 0 15,0 0-15,0-21 16,-21-1-1,21 1-15,-21-21 0,0 21 16,0-22-16,0 22 0,0-21 0,0 0 16,0-1-16,0 22 0,0-21 15,22 21-15,-22-22 0,21 22 16,42-64-16,-20 85 16,-22-21-16,0 21 0,0 0 15,21 0-15,1 21 0,-22-21 16,0 22-16,0 41 0,-21-42 15,21 43 1,-21-22-16,0 0 0,0 22 0,0-43 16,-21 64-1,0-64-15,21 0 0,0 0 16,0 0-16,-21-21 16,21-21-1,0 0-15,0 0 0,0-21 16,0 20-16,21-20 0,-21 21 15,21-21-15,22-1 0,20-63 16,-21 64-16,-20 21 16,20-21-16,-21 20 0,21 22 15,-20 0-15,20 0 0,-21 0 0,0 0 16,0 43-16,-21-22 0,0 21 16,0 1-16,0-1 15,0-21-15,-42 64 0,42-43 0,-21 0 16,0 1-16,0 20 15,21-42-15,0 1 16,-22-1-16,22 0 0,0 0 16,0-42-1,22 0 1,-22 0-16,21-1 0,21-20 16,-21 0-16,0 21 0</inkml:trace>
  <inkml:trace contextRef="#ctx0" brushRef="#br0" timeOffset="40837.89">16341 9440 0,'0'-21'31,"21"21"47,0 0-78,0-21 0,0 21 16</inkml:trace>
  <inkml:trace contextRef="#ctx0" brushRef="#br0" timeOffset="41855.48">17272 9165 0,'0'0'0,"0"-21"0,0 0 16,0 0-16,-21 0 0,0-1 15,-1 1-15,1 21 0,0 0 0,-21 0 16,21 21-16,-22 1 16,1 20-16,0 0 0,20 1 15,-41 41-15,42-41 0,0-1 16,-1 0-16,1 1 0,21 62 16,0-62-16,0-22 15,21 42 1,1-41-16,62 41 0,-41-63 15,-1 0-15,0 0 0,1 0 16,-1 0-16,64-21 16,-64 0-16,22 0 0,20-22 15,-41 1-15,41-43 16,-41 64-16,-1-21 0,0-22 16,-21 22-16,1 0 15,-44 42 1,1 21-16,0 0 0,-21 21 15,-1-21-15,22 22 16,0-22-16,21 21 0,-21 1 0,0 20 16,21-42-16,0 22 15,0-1-15,0-21 0,21 0 16,0 0-16,0 1 0,0-22 16,43 0-16,-43 0 0,0 0 15,22 0-15,-22 0 16,0-22-16,21 1 0,1-21 0,-22 0 15,0 20-15,0-62 16,-21 41-16,0 22 0,0-21 16,0 21-16,0 0 0,0-1 0,0 1 15,-21 0-15,0 21 0,0 0 16,-22 0-16,22 0 0,-42 21 16,41-21-16,1 21 0,21 1 0,0 20 15,0-21 1,0 0-16,0 0 0,21-21 0,1 0 15,-1 22-15,0-22 0,21 0 0,-21 0 16,1 0-16,20-22 0,43-20 16,-43 21-16,-21 0 15,0 21-15,22-21 0,20-22 16,-63 22 0,0 42-1,0 0-15,0 22 16,0-22-16,0 0 0,-21 0 15,0 22-15,21-22 0,-21 42 16,21-42-16,-22 1 0,22-1 16,0 0-1,0-42 17,22 0-32,-1-1 0,0 1 0,0 0 15,0-21-15,0 21 0,43-64 16,-22 43-16,1-1 0,-1 22 15,0-21-15,1 21 0,-1-1 0,-21 22 16,0 0-16,0 0 0,1 0 16,-22 43-16,0-22 15,0 64-15,0-43 0,-22 0 16,22 1-16,-21 20 0,0-21 16,21 1-16,0 41 0,-21-62 15,21 20-15,-21-21 0,21 0 16,-21-21-16,21 21 0,-22-21 15,22-21-15,-21 0 16,21 0-16,0 0 0,0 0 16,0-22-16</inkml:trace>
  <inkml:trace contextRef="#ctx0" brushRef="#br0" timeOffset="42469.07">16341 8700 0,'0'0'0,"-64"0"0,1-22 0,20 22 15,22-21-15,21 0 0,21 0 16,22 0-16,20-22 0,22 22 15,21 0-15,21-21 0,0-1 16,21 1-16,21 0 0,22-22 0,-1 1 16,1-1-16,253-42 15,-211 43-15,-21-1 0,253-63 16,-253 85-16,0-21 0,-1-1 16,1 1-16,-22 20 0,170-63 15,-212 64-15,1 0 0,83-22 16,-147 43-16,0-21 0,21-1 15,-85 22-15,0 0 0,-21 0 16,-21 0-16,-22 21 16,1-21-16,0 21 15,-1 0-15,1 0 0,0 0 16,-149 0-16,128 0 16,-1 21-16,-63 0 0,85 0 15,0-21-15,20 0 16,1 21-16,42-21 15,22 0-15,-1 0 0,22 0 16,-1 0-16,106-21 16,-84 21-16,0-21 0,-22 21 15,22-21-15,-22 21 0,107 0 16,-128 0-16,-21 0 0,-21 21 16,0 0-16,0 21 0,-42 64 15,0-42-15,-22-1 0,1 1 16,-1-1-16,-169 107 15,149-107-15,20-21 0,-84 22 16,84-22-16</inkml:trace>
  <inkml:trace contextRef="#ctx0" brushRef="#br0" timeOffset="43700.53">21590 7705 0,'0'-21'0,"0"-22"0,0 22 16,0 0-16,0 0 0,0 0 16,0-43-16,0 43 15,0 0-15,0 42 16,0 0-16,0 21 15,-21 1-15,-22 84 16,43-21-16,-21-22 0,0 22 16,0 0-16,0 0 0,-22 190 15,22-211-15,-21 84 16,42-84-16,0 105 16,0-147-16,0-1 0,0 0 15,0-21-15,21 1 0,43-22 16,-43 0-16,21 0 0,-21-43 15,22 22-15</inkml:trace>
  <inkml:trace contextRef="#ctx0" brushRef="#br0" timeOffset="44299.24">21907 7747 0,'0'0'0,"-42"-63"0,0 20 0,21 1 16,-22 0-16,22-1 0,-21 22 15,42-42-15,0 41 0,0 1 16,0 0-16,84 0 16,-20 0-16,84 21 15,-63-21-15,21 21 0,21 0 0,21 0 16,0 0-16,0 0 0,148 0 16,-147 0-16,20 21 0,-21 0 15,-21-21-15,21 21 0,106 21 16,-148-42-16,-21 22 0,-1-1 15,1 0-15,-21 0 0,63 43 16,-85-43-16,-21 21 16,-21-21-16,0 22 0,0 41 15,0-41-15,0 62 16,0-62-16,-42 147 16,42-126-1,-21-1-15,21 85 0,0-84 16,0 148-1,63 20-15,-63-168 16,42 126 0,-42-147-16,0-1 0,0 43 15,0-43-15,0 106 16,-21-105-16,-21-22 16,21 0-16,-191 42 15,127-41-15,1-22 0,-43 0 16,0 0-16,0 0 0,-170 0 15,128 0-15,0 0 0,-149 0 16,170 0-16,21 0 16,-63 0-16,105 0 15,0 0-15,43 0 0,-22-22 0,22 1 16,-21-21-16,20 21 16,22-22-16,-21-41 0,21 41 15,21 1-15,0-21 0</inkml:trace>
  <inkml:trace contextRef="#ctx0" brushRef="#br0" timeOffset="45244.42">22246 7959 0,'0'-64'16,"0"128"-16,-21-107 31,21 65-31,0 20 0,-21-21 15,21 43-15,-21-22 0,-1 0 0,22 22 16,-21-22-16,0 22 0,-21 20 16,-1-41-16,22-22 0,0 42 15,0-42-15,21 1 16,-21-22-16,21 21 0,21-42 31,0-1-31,0 1 0,0 0 0,1-21 16,-1-1-16,21 1 0,-21 0 15,22-64-15,-22 42 16,0 1-16,0-1 0,0 22 16,0 0-16,-21-1 0,0 22 15,-21 42-15,0 1 16,-21 20-16,21 0 0,-22 1 0,-41 62 16,41-62-16,-20 20 0,20-20 15,1-1-15,0 0 0,-1 1 16,1-22-16,21 0 0,0 0 15,-22-21-15,43 21 0,0-42 16,43-21 0,-22 21-16,0-1 0,21-20 15,-20 21-15,20-21 16,21-1-16,-20 22 0,-22 0 16,21 0-16,-42 42 15,0 0-15,21 0 16,-21 0-16,0 1 0,0-1 15,0 0-15,0 0 16,0 0-16,22 0 0,-1 1 0,0-22 16,0 0-16,0 0 0,22 0 15,41 0 1,-41 0-16,-1 0 0,0 0 0,1-22 16,-1 22-16,0-42 0,1 21 15,-1 0-15,0 0 0,1-22 0,20 1 16,-42 21-16,0 0 0,-21-1 15,-21 44 1,0-1-16,-21 0 16,21 0-16,-1 21 0,-20-20 15,-21 41-15,41-42 0,1 0 16,21 43-16,0-43 16,0 0-16,0 0 0,0 1 15,43-1-15,-22-21 16,0 0-16,21 0 0,1 0 0,-1 0 15,85-21 1,-85-1-16,1 1 0,-22 0 0,21 0 16,0-21-16,1-43 15,-43 43-15,0-1 0,0-41 16,-21 41-16,-85-20 16,63 63-16,-20 0 0,21 0 15,-1 21-15,1 0 0,-43 21 16,64-20-16,0-1 0,0 42 15,21-42-15,21 22 16,21-22-16,106 0 16,-105-21-16,20 0 15,1 0-15</inkml:trace>
  <inkml:trace contextRef="#ctx0" brushRef="#br0" timeOffset="45659.94">23728 8170 0,'0'0'0,"42"-42"0,0 21 0,-20 0 0,-22 0 15,0-1-15,0 44 16,0-1-16,-22 0 0,-20 21 16,21 1-16,-21-1 0,20 0 15,-20 1-15,0-1 0,21 0 16,-22 1-16,22-1 0,-42 43 16,41-43-16,22-21 0,0 0 15,0 0-15,22-21 16,-1 0-1,0-21-15,0 0 0,0 0 0,0 0 16,1 0-16,20-1 0,-21-20 16,43-43-16,-43 43 0,21 0 15,-21-22-15,0 22 0,22-106 16,-43 127 0,-21-1-16,-43 1 0,22 21 15,-64 0-15,64 21 0,-22 1 16,-42 41-16,85-42 0,-21 0 15,42 43 1,0-43-16,0 0 0,21 0 0,0 1 16,21-1-16,128 21 15,-43-21 1,-64-21-16,1 0 0,105 0 16,-105 0-16,-22 0 0</inkml:trace>
  <inkml:trace contextRef="#ctx0" brushRef="#br0" timeOffset="46223.79">22437 9229 0,'0'0'15,"-22"0"-15,1 21 0,0-21 0,42-21 32,0 21-32,1-21 0,-1-1 15,21 1-15,0 21 0,85-84 16,-63 62-16,-22 1 16,1-21-16,-22 21 0,21 0 0,-42-43 15,0 43-15,-21 21 16,0 0-16,0 0 0,-64 21 15,43 0-15,-149 106 16,149-106 0,-1 22-16,1-22 0,21 21 0,0 22 15,21-43-15,0 0 16,21 0-16,85-21 16,-64 0-1,0 0-15,43 0 0,-21 0 16,-43 0-16,21 0 0,0-21 15,-42 0-15,-21 21 16,0 0-16,-21 0 16,-1 0-16,1 0 0,0 21 15,-1-21-15,-20 21 0,-1 22 16,22-43-16,0 21 0,-1 21 16,22-42-16,21 21 0,0 0 15,43-21 1,-22 0-16,21 0 0,85 0 15,-63 0-15,-22-21 16,21 0-16,-20 21 0,20-21 0</inkml:trace>
  <inkml:trace contextRef="#ctx0" brushRef="#br0" timeOffset="46633.12">23050 9229 0,'0'0'0,"22"0"0,-1-21 16,-21-1-16,42 1 0,-21 21 15,0 0-15,1 0 16,-1 0-16,-21 21 0,21-21 15,-21 22-15,0 20 16,0 0-16,0 1 16,0-22-16,0 0 0,0 21 15,0-21-15,0 1 0,-21-1 16,21-42 15,0-1-15,0 1-16,21 0 0,0 0 0,0-21 15,-21 20-15,21 1 0,1-21 0,20 21 16,-21 0-16,0-1 0,0 22 16,22 0-16,-22 0 0,21 0 0,43 0 15,-64 22 1,0-1-16,0 0 0,1-21 0,20 42 16,-42-21-1,0 1-15,0-1 0,0 0 16,0 0-16,0 0 15,0 0 1,42-21 0,-21 0-16,22 0 15,-22 0-15,21 0 0,22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29:30.8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9610 191 0,'0'0'0,"0"-22"0,0 1 0,-22 0 0,22 0 15,0-21-15,0 20 0,0-20 16,-21 42-16,21 42 47,21 1-47,1-1 0,-22 22 15,0-1-15,0-21 0,0 22 16,0-1-16,0-20 0,0 20 0,0 1 16,0-22-16,-22 85 15,1-63-15,21-22 0,0 43 16,0-43-16,0 64 15,0-85-15,0-42 32,0 0-17,21-43-15</inkml:trace>
  <inkml:trace contextRef="#ctx0" brushRef="#br0" timeOffset="253.91">9969 212 0,'0'0'0,"22"-43"0,-1 1 15,0 0-15,-21 21 16,21-1-16,0 22 16,-21 22-16,0-1 0,21 63 15,1 65 1,-22-107-16,0 21 0,0 22 16,0-21-16,0 84 15,-22-106-15,1 0 0,0 43 16,21-43-16,0 1 15,0-22-15,0 21 16,0-63 0,0 0-16,0 0 15,0 0-15</inkml:trace>
  <inkml:trace contextRef="#ctx0" brushRef="#br0" timeOffset="457.8">9546 487 0,'-21'0'0,"42"0"0,-63 21 0,21-21 16,42 0-1,0 0 1,21 0-16,-21 0 0,85 0 16,-42 0-16,-1 0 0,1-21 0,-1 21 15,22 0-15,-22-21 0,1 21 16,-1-21-16,-20 21 0,63-43 15,-64 43-15</inkml:trace>
  <inkml:trace contextRef="#ctx0" brushRef="#br0" timeOffset="679.67">10541 254 0,'0'0'0,"21"0"16,0 0-1,0 0-15,1 0 0,20 0 16,-21 0-16,64 0 16,-43 0-16,0 0 0,22 0 15,-22 0-15,1 0 0,-1 0 16,-21 0-16,0 0 0,0 0 16,-42 0-1,0 0-15,0 0 0</inkml:trace>
  <inkml:trace contextRef="#ctx0" brushRef="#br0" timeOffset="908.54">10837 254 0,'0'0'0,"0"21"0,0 0 16,-21 1-16,21 20 0,0-21 16,0 21-16,0 1 0,0 126 15,0-105 1,0-22-16,-21 0 0,21 22 15,0-22-15,-21 43 16,21-64-16,0 21 0,-21-21 0,21 1 16,0-1-16,0 0 0,0 0 15,21-21-15,0 0 16,0-21-16,43-21 16,-22 20-16</inkml:trace>
  <inkml:trace contextRef="#ctx0" brushRef="#br0" timeOffset="1163.52">11366 296 0,'0'0'0,"-21"0"0,42 0 31,1 0-31,-1 0 16,21 0-16,-21 0 0,22 0 15,-22 0-15,21 0 0,-21 0 0,22 0 16,62 0 0,-62 0-16,41 0 15,-62 0-15,-1 0 0,0 0 16,-21-21 0,-21 21-16,0 0 0</inkml:trace>
  <inkml:trace contextRef="#ctx0" brushRef="#br0" timeOffset="1403.7">11620 296 0,'0'0'0,"0"22"0,0-1 0,0 0 16,0 0-16,0 0 0,0 22 16,0 20-16,-21-21 15,0 85-15,21-84 16,0-1-16,-21 43 0,21-43 15,-21 0-15,21-20 0,0 20 16,0-21-16,0 43 0,0-43 16,0 0-16,0 0 15,21-42 1,0 21 0</inkml:trace>
  <inkml:trace contextRef="#ctx0" brushRef="#br0" timeOffset="1668.29">12446 360 0,'0'-21'16,"-21"21"-16,21 21 0,-21 0 16,21 0-16,-22 22 0,22-22 15,-42 63-15,42-41 0,-21 20 16,0-20-16,0-1 0,21 21 15,-43 22-15,22-43 16,21 1-16,-21 84 16,21-106-16,-21 42 15,21-41-15,21-22 16,0 0-16,0 0 0,0 0 16,1-22-16,-1 22 0,0-21 15</inkml:trace>
  <inkml:trace contextRef="#ctx0" brushRef="#br0" timeOffset="1963.33">12382 635 0,'-21'-42'0,"42"84"0,-42-127 0,0 43 15,21 21-15,0-21 0,0 20 0,0-20 16,0 21-16,21 0 0,0 0 16,43-22-16,-43 22 15,0 0-15,43 0 0,-22 21 16,0 0-16,-20 0 0,20 0 15,-21 21-15,21 0 0,-20 21 16,-22-20-16,21 41 0,-21-21 16,0 1-16,-21-1 0,-1-21 15,1 22-15,-63 20 16,41-42-16,1 0 0,-85 43 16,106-43-16,-22 0 0,1-21 15,21 21-15,0-21 0,0 0 16,-1 0-16,22-21 15,22 0 1</inkml:trace>
  <inkml:trace contextRef="#ctx0" brushRef="#br0" timeOffset="2621.25">14732 635 0,'0'0'0,"21"-21"0,-21 0 0,42 0 16,-42-1-16,22 1 16,20 0-16,-21 0 0,0 0 0,85-64 15,-64 64-15,43-43 16,-64 22-16,0 21 16,-21 0-16,0 0 0,0-1 15,0 1-15,-21 21 0,0 0 16,-42 0-16,20 0 15,1 0-15,-22 43 0,22-22 16,21 0-16,-21 21 16,20-21-16,1 22 0,0 41 15,21-62-15,0 20 0,0 0 16,0 1-16,0-22 0,64 85 16,-22-64-16,43 21 15,-64-20-15,21-22 0,22 42 16,-43-20-16,0-22 0,0 21 15,-21-21-15,-21 1 16,0-1-16,-170 0 16,149-21-16,-22 0 15,22 0-15,-21 0 0,-1 0 16,-21-21-16,43 0 0,0-1 16,-22-20-16,43 21 0,21 0 15,0 0-15,0-22 0,0 22 16,0-42-16,21 41 0,22 1 15,20-21-15,-21 21 16,64-43-16,-42 43 16,-1 0-16,149-43 0</inkml:trace>
  <inkml:trace contextRef="#ctx0" brushRef="#br0" timeOffset="2843.63">15769 191 0,'0'0'0,"0"-22"16,0 1-16,0 0 15,0 42-15,0 0 16,-21 22-16,21-1 0,-21 0 16,0 1-16,21-1 0,-43 106 15,22-84-15,0-22 16,-21 64-16,42-43 16,-22-20-16,1 41 0,0-41 15,21-22-15,0 21 0,0-21 16,21-21-1,0 0-15,1 0 0,20 0 16,-21-21-16</inkml:trace>
  <inkml:trace contextRef="#ctx0" brushRef="#br0" timeOffset="3027.53">15388 635 0,'-63'0'0,"126"0"0,-105 0 31,63 0-31,21 0 16,-21 0-16,22 0 0,20 0 15,-20 0-15,-1 0 0,0 0 0,22 0 16,-22 0-16,0 0 0,22 0 0,-22 0 16</inkml:trace>
  <inkml:trace contextRef="#ctx0" brushRef="#br0" timeOffset="4471.7">16489 635 0,'0'-42'15,"0"21"-15,0-1 16,-21 1-16,-22-21 16,-20 0-1,42 42-15,-1 0 0,-20 0 16,0 21-16,21-21 0,-43 63 15,43-42-15,-21 22 0,20-22 16,1 21-16,-63 106 16,62-105-16,22-1 0,0 43 15,0-43-15,0-21 16,0 43-16,0-43 0,64 21 16,-43-42-1,0 0-15,43 0 0,-22 0 16,-21-21-16,64 0 0,-64-21 15,21 20-15,-20-20 0,20 21 16,0-21-16,1-64 16,-22 63-16,0 1 0,21-43 15,-42 43-15,21 0 0,-21-22 16,0 43-16,-21 42 31,0 0-31,21 1 0,-21 20 0,0-21 16,21 21-16,-21 1 0,21 20 15,0-20-15,0-1 16,0 21-16,0-20 0,0-1 16,0 0-16,0-20 0,21-1 15,42-21-15,-42 0 0,1 0 16,20 0-16,0 0 0,64-64 16,-64 43-16,1 0 15,41-85-15,-62 85 0,-1-21 16,21-43-16,-21 43 0,-21-1 15,21-105-15,-21 85 16,0 20-16,0-20 0,0 20 16,0 1-16,0-21 15,0 41-15,0 1 0,-21 0 16,0 63-16,21 1 16,0-1-16,-42 85 15,42-63-15,0-1 0,-21-21 16,21 22-16,0-22 0,0 22 0,0 20 15,-43-62-15,43 20 0,0 43 16,0-64-16,0 0 0,0 21 16,21-42-16,1 21 0,20 1 15,-21-22-15,0 0 0,0 0 16,1 0-16,20-22 16,21-20-16,-41 21 0,62-106 15,-41 85 1,-22 20-16,0-20 0,0 0 0,0 21 15,22-43-15,-43 43 16,0 0-16,0 42 31,0 0-31,0 0 0,-22 0 0,22 22 16,0-22-16,-21 21 0,0-21 16,0 22-16,21-22 0,-21 21 0,0-21 15,21 43-15,0-1 16,0-41-16,0-1 0,0 0 15,21-21-15,0 0 0,21 21 16,-21-21-16,1 0 0,62 0 16,-63-21-16,22 0 0,-22 21 15,42-43-15,-41 22 0,83-106 16,-83 106-16,-1-21 16,21-22-16,-42 43 15,0 0-15,0 0 0,21 0 0,0 21 31,-42 21-31,0 0 16,21 0-16,-21 0 0,0 0 16,0 1-16,21 41 0,-22 1 15,22-43-15,0 0 0,0 42 16,0-41-16,0-1 16,0 0-16,22 0 15,-1-21-15,0 0 0,64 0 16,-64-21-16,63 0 15,-62 21-15,20 0 0,0-64 16,1 43-16,62-85 16,-83 85-16,20-21 0,21-22 15,-63 22-15,0 0 0,0-1 16,0 22 0,0 0-16,0 0 0,-21 21 15,0 0-15,-21 21 0,42 0 16,0 21-16,0 1 15,0-22-15,0 64 0,0-43 16,0 0-16,0-21 0,0 22 16,0-1-16,0 0 15,0 1-15,0-22 16,-21 0-16,21 0 0,-22-21 0,1 0 16,0 0-16,0 0 0,0 0 15,0 0-15,-1-21 16,22 0-1,0-21-15,0 20 0,-21-41 16</inkml:trace>
  <inkml:trace contextRef="#ctx0" brushRef="#br0" timeOffset="4673.59">16891 402 0,'-21'0'0,"42"0"0,-63 0 0,20 21 15,22 1-15,22-22 16,-1 0 0,0 0-16,0 0 0,21 0 15,1 0-15,-1 0 0,22 0 16,-1-22-16,1 22 0,63-21 16,-64 0-16,1 21 0,63-21 15</inkml:trace>
  <inkml:trace contextRef="#ctx0" brushRef="#br0" timeOffset="5377.18">19304 466 0,'0'-21'15,"0"-1"-15,0 1 16,-21 0-16,0 21 15,21-21-15,-22 21 0,1 0 16,0 0-16,0 0 0,0 21 16,0 0-16,-22 43 15,22-22-15,0 0 0,-21 43 16,20-43-16,1 1 0,-21 63 16,21-64-16,21 0 0,0 43 15,-21-43-15,21 22 16,0-43-16,0 0 0,42 0 15,-21 0-15,43-21 16,-43 0-16,21 0 0,22 0 16,-22-21-16,21 21 0,-20-21 15,-1 0-15,22 0 0,-22-22 16,64-20-16,-43 21 0,-20 20 16,-1-20-16,0 0 0,-21 21 15,22-22-15,-43 22 16,0 0-16,-21 21 15,-22 21-15,1 0 16,21 0-16,-43 43 16,43-22-16,-21-21 0,21 22 15,21-22-15,-22 21 0,22 43 16,0-64-16,0 0 16,0 0-16,22 1 0,41-1 15,22-21 1,-43 0-16,-21 0 0,106-21 15,-106-1-15,22 22 0,41-63 16,-62 42-16,41-43 16,-42 22-16,0 0 0,-21-22 15,0 22-15,0 21 16,0-43-16,-21 43 0,-63 0 16,41 21-1,1 0-15,-43 0 0,43 0 16,-43 42-16,64-21 15,-42 64-15,63-64 16,0 0-16,0 22 16,63 20-1,-42-63-15,22 0 0</inkml:trace>
  <inkml:trace contextRef="#ctx0" brushRef="#br0" timeOffset="5874.9">20532 847 0,'0'0'0,"42"-21"0,0-22 0,1 1 16,-22 21-16,-21-22 16,-21 43-1,-1 0 1,-41 22-16,42-1 0,-22 0 16,-20 21-16,21 1 0,-1-1 15,-20 21-15,42-20 16,-22 20-16,43-42 0,0 1 15,0 20-15,0-21 0,0 0 16,21 0 0,1-21-16,20 0 15,-21 0-15,0 0 0,43-21 16,-43 0-16,0 0 0,21-21 16,-20 20-16,-1-41 0,42-43 15,-20 43-15,-22 20 0,21-41 16,-21 20-16,22 1 0,-1-64 15,-21 63-15,0 1 0,0-22 16,1 64-16,-22 0 16,0 42-16,-22 0 15,1 21-15,0 1 0,0-1 16,0 0-16,21 22 0,-21-22 16,21 0-16,-22 22 0,22-22 15,-21 106-15,21-105 16,0-1-16,0 0 0,0-20 15,0 20-15,21 0 0,1-21 16,-1-21-16,0 0 0,0 0 16,0 0-16,64 0 15,-64-21-15</inkml:trace>
  <inkml:trace contextRef="#ctx0" brushRef="#br0" timeOffset="6252.68">21251 783 0,'21'0'16,"1"0"-1,-1 0-15,0 0 0,0 0 0,0 0 16,22 0-16,-22 0 0,0-21 16,42 0-16,-41 0 0,-1 0 15,-21-1-15,21 22 16,-21-42-16,-21 42 15,0 0-15,-1 0 0,1 0 16,-21 0-16,-43 21 16,64 0-16,-21 22 0,-22 20 15,43-20-15,-21 41 16,42-63-16,0 85 16,0-63-16,0-22 0,42 21 15,0-21-15,-20 0 0,-1-21 16,0 0-16,21 22 0,22-22 15,-43 0-15,42-22 16,-41 22-16,-1-21 0,42 0 16,-42 0-16,22 21 0,-22-21 15</inkml:trace>
  <inkml:trace contextRef="#ctx0" brushRef="#br0" timeOffset="6988.1">21907 1820 0,'0'-21'0,"0"42"0,-21-42 16,0 0-16,0 21 0,-21-21 0,20 21 15,-20-21-15,0 0 0,-1 21 16,-62-22-16,62 1 0,-168-21 16,126 21-1,-106 0-15,86 21 16,-382-43-1,233 43-15,106 0 0,21 0 16,-297 0 0,297 0-16,-21 0 0,0 0 0,-21 0 15,-572-21 1,106 0 0,402 21-16,-212 0 15,234 0-15,-1 0 0,-232 0 16,211 0-16,21 0 0,-232 0 15,232 21-15,-465-21 16,444 0-16,0 0 0,-212 0 16,213 0-16,20 0 15,-21 0-15,43 0 0,-22 0 0,-169 0 16,212 0-16,-1 0 0,-147 0 16,169 0-1,21 0-15,-127 0 0,127 21 16,21-21-16,-106 0 0,106 0 15,22 0-15,-1 0 16,0 0-16,22 0 0,-43 0 16,64 0-16,20 0 0,-41 0 15,21 0 1,20 0-16,22 21 47,-21 1-32,0-1 1,21 0 0,-21-21-16,21 21 0</inkml:trace>
  <inkml:trace contextRef="#ctx0" brushRef="#br0" timeOffset="10451.39">1333 1566 0,'22'-21'16,"-1"0"-16,-21 0 0,0 0 15,0 0-15,0-1 0,0-20 16,0 21-16,0 0 15,0 0-15,0 42 32,0 0-32,0 21 0,0 22 15,0-22-15,0 43 0,0-22 16,-21 1-16,-1 20 0,22-20 0,-42 84 16,21-84-1,0-1-15,-22 64 0,22-85 0,0 22 16,0-22-16,0 1 15,0-22-15,-1 21 0,22-21 0,-21-21 32,21-21-32,-21 0 0,21 0 15,0-22-15,0 22 16,0-21-16,-21 0 0,21-1 0,0 1 16,-21 0-16,21-1 0,0-20 15,0 20-15,0 22 0,0-21 0,0 21 16,0 0-16,0-1 0,0 1 15,21 42-15,0 1 16,-21 20-16,21-21 0,22 64 16,-22-64-16,0 64 15,0-64-15,0 21 0,22 22 16,-22-22-16,0-21 0,85 43 16,-64-43-1,0 0-15,1-21 0,-1 0 16,64 0-16,-64 0 0,22-21 15,-22 0-15,64-22 0,-64 22 16,1 0-16,20-43 16,-21 22-16,-20 21 0,41-64 0,-63 43 15,0 0-15,21-1 16,-21 1-16,0 0 0,0-1 0,0-20 16,-21 20-16,0 22 0,0 0 15,0 21-15,-1 0 0,-20 0 16,21 21-16,0 22 0,0 20 15,-1-21-15,22 1 0,-21 41 16,21-41-16,0-22 0,0 21 16,0 1-16,0-22 0,64 63 15,-43-62-15,0-22 0,64 42 16,-43-42-16,64 0 16,-64-21-16,1 0 15,20-1-15,-21 1 0,43-42 16,-64 42-1,22-43-15,-43 22 0,0 21 16,21-85 0,-21 85-16,0-1 0,0 44 31,0-1-31,0 0 16,0 0-16,0 0 0,0 0 0,0 43 15,0 21 1,21-64-16,-21 0 0,21 0 0,0 21 15,0-20-15,-21-1 0,43 0 16,-22-21-16,21 0 16,-21 0-16,1 0 0,41 0 15,-42-21-15,0 0 0,64-22 16,-64 22-16,0 0 16,1-21-16,-1 20 0,0 1 15,0-21-15,-21 21 0,21-22 0,0 22 16,1-42-16,-22 42 15,21-1-15,-21 44 32,0-1-32,0 0 15,-21 0-15,-1 43 16,22-43-16,0 21 0,0-21 16,0 0-16,0 22 0,0 20 15,0-42-15,22 1 0,20-1 16,-21 0-16,0-21 0,85 0 15,-85 0-15,22 0 0,41 0 16,-41-21-16,-22 21 0,85-64 16,-64 43-16,-21 0 15,21 0-15,-20 0 0,-1-1 0,0-62 16,0 63 0,-21-22-16,0 22 0,0 0 15,-21 0-15,0 21 16,0 0-16,-1 0 0,1 0 15,0 21-15,0 0 0,-21 0 0,20 0 16,1 1-16,-21 20 0,42 0 16,0-21-16,0 1 0,-21 20 15,21-21-15,0 0 0,0 22 16,0-22-16,21 0 0,0 0 16,0-21-16,0 21 0,43-21 15,-22 0-15,1 0 0,41 0 16,-41 0-16,-1 0 0,106-63 15,-106 42-15,1-22 0,-1 22 16,0-21-16,64-64 16,-63 42-16,20-105 15,-42 106-15,0-107 16,1 107-16,-22 20 16,0-41-16,0 63 0,0-22 15,-22 64 1,22 1-16,-21 20 15,0 21-15,0 43 0,0-42 16,0-1-16,21 64 0,-22-84 16,1 105-1,21-106-15,0 0 0,0 22 16,0-43-16,0 0 0,43 43 16,-1-64-16,21 0 15,-41 0-15,62-43 16,-63 22-16,22 0 0,-22 0 15</inkml:trace>
  <inkml:trace contextRef="#ctx0" brushRef="#br0" timeOffset="11119.34">6646 1905 0,'0'-42'16,"0"-1"-16,0 1 0,21 0 15,-21 21-15,0-22 0,22 22 0,20-42 16,-21 41-16,43 1 16,-43 0-16,0 0 0,21 21 0,22 0 15,-43 0-15,0 21 0,43 43 16,-43-22-16,21 0 0,-21 1 16,-21 20-16,0 1 0,21-22 15,-21 127-15,-21-126 16,0 20-16,-42 22 0,20-43 15,-105 106 1,106-105-16,-149 84 0,170-106 16,-21-21-16,-22 21 15,43-21-15,0 0 0,-43-21 16,43 0-16,-21-64 16,21 21-16,21 22 0,0-21 15,0 20-15,0 1 0,0-22 16,0 22-16,21 21 0,21-21 15,-21 20-15,1 1 0,20 21 16,-21-21-16,0 21 0,0 0 16,22 21-16,-22 0 0,21 1 0,22 20 15,-43 0-15,42 22 16,-41-22-16,-22-21 0,63 106 16,-63-84-16,0-22 15,42 42-15,-42-42 0,22 1 16,20-1-16,-21 0 15,0-21-15,0 0 0,22 0 0,-22 0 16,64-21-16,-43 21 16,0-21-16,1-1 0</inkml:trace>
  <inkml:trace contextRef="#ctx0" brushRef="#br0" timeOffset="11772.01">8001 2117 0,'21'-43'0,"-42"86"0,63-107 0,-42 43 16,0 0-16,0 0 0,-42 21 15,21 0 1,0 0-16,-43 21 0,22 0 0,-22 21 16,22 1-16,-43 63 15,43-85-15,21 21 16,0 0-16,-1 1 0,-20 63 16,42-85-16,0 0 15,21 42-15,22-41 0,20-1 16,-21-21-16,-20 0 15,41 0-15,-42-21 0,22-1 16,-1-20-16,-21 21 16,-21 0-16,0-43 0,0 43 15,0-21-15,-21-43 16,21 43-16,-21-1 0,21 22 16,0-21-16,-21-43 15,21 64-15,21 0 0,0 0 16,21 0-16,-21-1 0,22 22 0,41-21 15,-41 21-15,63 0 16,-85 0-16,21 21 0,0 1 16,1 20-16,-43 21 15,0-20-15,0-1 0,-21 64 16,-1-64-16,1 1 16,-21 20-16,42-21 0,0 1 15,0-1-15,0-21 0,0 0 16,42 22-16,-21-22 0,1-21 15,41 0-15,-42 0 16,22 0-16,41-21 16,-41 0-16,-1-1 0,-21 1 15,21-21-15,64-43 16,-85 43-16,1 0 0,20-22 16,-42 1-16,0-64 15,-21 63-15,0 22 0,-1 21 16,-20-22-16,21 22 0,-85-21 15,0 63 1,64 0-16,21 0 0,-64 43 16,64-43-16,-21 42 15,20-63-15,22 64 16,-21-43-16</inkml:trace>
  <inkml:trace contextRef="#ctx0" brushRef="#br0" timeOffset="12443.42">1524 3154 0,'0'0'0,"-64"0"0,22 0 0,0 0 15,21 0-15,-1 0 0,1 0 16,0 0-16,0 0 16,42 0-1,0 0-15,22 0 0,20 0 16,-21 0-16,128 0 16,-86 0-16,22 0 0,0 0 15,21 0-15,21 0 0,170 0 16,-128 0-16,1 0 0,253 0 15,-211 0-15,550 0 16,-508-21-16,22 21 0,-1 0 16,0 0-16,22 0 0,296-21 15,-318 21-15,22 0 0,295 0 16,-316 0-16,-22 0 0,21 0 16,-42 0-16,21 0 0,-42 0 15,21 0-15,-42 0 0,0 0 16,-22 0-16,-42 0 0,0 0 0,-21 0 15,85 0-15,-127 0 16,-22 0-16,1 0 0,-22 0 16,-21 0-16,0 0 0,-21 21 31,-21-21-15,0 0-1,0 0-15,0-21 16,0 21-16</inkml:trace>
  <inkml:trace contextRef="#ctx0" brushRef="#br0" timeOffset="12603.55">10985 3069 0,'0'21'47,"-21"-21"-32,21 22-15,-21-1 0,-21-21 16,21 21-16</inkml:trace>
  <inkml:trace contextRef="#ctx0" brushRef="#br0" timeOffset="14137.67">1079 4191 0,'22'-21'16,"-22"0"-16,0 0 31,0-1-31,-22 1 15,1 0-15,21 0 16,0 0-16,0 0 0,0-1 16,0 1-16,0 0 15,0 0-15,0 0 0,21 21 16,1 0-16,41 63 16,-42-42-1,22 85-15,-1-42 0,-42-1 16,21 64-16,-21-63 15,-21 126-15,0-147 16,-22 20-16,1 1 0,0-1 16,-64 64-16,64-85 15,-1-20-15,1-1 0,0 0 16,20-21-16,-41 0 16,42 0-16,-22-21 15,22-22-15,0 22 0,0-63 16,21 41-16,0 1 0,0 0 15,0-1-15,0 1 0,0-64 16,21 64-16,0-1 0,0 1 16,1 21-16,-1 0 0,0 0 15,21 21-15,-21 0 0,1 0 0,20 21 16,-21 0-16,0 0 0,0 21 16,22 22-16,-43-43 0,21 21 15,-21 1-15,21-1 0,0 0 16,0 43-1,-21-43-15,22-20 0,-1 20 0,0-21 16,0 21-16,0-20 0,0-22 16,22 21-16,-1-21 0,-21 0 0,22 0 15,-1 0-15,64 0 16</inkml:trace>
  <inkml:trace contextRef="#ctx0" brushRef="#br0" timeOffset="14856.08">2201 4466 0,'0'0'0,"21"-42"0,1 0 16,-22-22-16,0 22 0,0-1 16,-22 1-1,1 42-15,0 21 0,-21 0 16,21 1-16,-1 20 0,-41 43 16,21-43-16,20 0 15,-20 1-15,21 20 0,-21-21 16,20 43-16,22-21 0,0-22 15,0 21-15,0-20 16,22-22-16,20 21 0,0-42 16,43 0-16,-43 0 15,1 0-15,62-21 0,-62 0 16,-1-21-16,0 20 16,1 1-16,-22-21 0,21 21 0,-21-22 15,-21 22-15,0-21 0,0 0 16,0 20-16,0-20 0,-42 0 0,21-1 15,0 1-15,0 0 0,-43-22 16,43 43-16,21-21 0,0 21 16,0-1-16,0 1 15,21 0-15,0 21 0,22 0 0,-1 0 16,0 0-16,1 0 0,126 42 16,-127-20-16,1-1 15,-1 21-15,0-21 0,-21 22 16,1-1-16,-1 0 0,-21 1 0,0 41 15,0-41-15,-21-1 16,-22 43-16,22-43 16,21 43-16,0-43 15,0-21-15,0 21 0,0-20 16,21-1-16,43-21 16,-43 0-16,106-21 15,-85-1-15,106-62 16,-105 41-16,-1 1 0,22 0 15,-22-1-15,21-147 16,-63 148-16,0-22 16,0 22-16,-21-1 0,-85-84 15,64 106-15,0 0 16,-1 21-16,1 0 0,-21 0 16,-22 21-16,21 0 0,22 1 15,0-1-15,-1 0 0,1 21 16,0 43-16,42-64 15,0 0-15,0 0 0,21 1 16,0-22-16,43 21 0,-22-21 16</inkml:trace>
  <inkml:trace contextRef="#ctx0" brushRef="#br0" timeOffset="15491.3">4805 4509 0,'0'0'0,"-43"0"0,1 0 15,84 0 1,-20 0-16,41 0 16,-21 21-16,22-21 15,-1 0-15,170 0 16,-148 0-16,21 0 0,0 0 16,-1 0-16,192 0 15,-191 0-15,-22-21 0,43 21 16,-63 0-16,-22-22 0,43 1 15,-85 0-15,0 0 16,0 0-16,-85-43 16,43 64-16,-1-21 0,-20 0 15,21 21-15,-170-42 16,127 42 0,64 0-16,42 0 31,22 0-31,-1 0 0,0 0 0,1 0 15,62 0-15,-62 21 16,20 0-16,22 0 0,-43-21 16,-21 21-16,22 43 15,-43-43-15,0 0 16,0 21-16,-127 64 16,84-85-16,-20 1 0,21 20 15,-22-21-15,1 21 0,-64 22 16,84-43-16,-20 21 0,-1 1 15,43-22-15,0-21 16,21 21-16,21-21 16,0-21-16,22 0 0</inkml:trace>
  <inkml:trace contextRef="#ctx0" brushRef="#br0" timeOffset="16168.92">8403 4022 0,'0'-21'0,"0"42"0,0-64 0,0 22 16,0 0-16,0 0 0,0 0 15,0 0-15,-21 21 16,0 21 0,0 0-16,-1 21 0,1-21 15,0 22-15,0 20 0,-64 128 16,1-43-1,62-85-15,1-20 16,21 20-16,0-20 16,0-1-16,0 0 0,21-21 0,1 1 15,105 41 1,-64-63-16,43 0 16,-43 0-16,170-42 15,-169 21-15,84-22 16,-63 1-16,-43 21 0,106-106 15,-127 63-15,0 22 0,-21-64 16,0 43-16,0-1 16,-21 1-16,0-1 0,-21 22 0,-1-1 15,-20 1-15,21 21 0,-22 0 0,-84 0 16,84 21-16,1 21 16,-1 0-16,22 21 0,-21 1 15,-86 126-15,107-106 0,0 1 16,-1-22-16,22 22 15,0-22-15,21 64 0,0-64 0,0-21 16,21 43-16,0-22 16,1-21-16,20 1 0,0-1 15,1-21-15,62 0 0,-62 0 16,20 0-16,64 0 16,-63-21-16,20-1 0,43-20 15</inkml:trace>
  <inkml:trace contextRef="#ctx0" brushRef="#br0" timeOffset="16443.25">9969 3937 0,'0'0'0,"0"-21"0,0 0 0,0 42 32,-21 0-17,0 21-15,0 1 0,0-1 0,21 22 16,-43 20-16,22-20 0,21-22 15,-21 64-15,0-64 16,0 1-16,21-1 0,-21-21 0,-1 21 16,-20 64-16,42-85 15,-21 22-15,21-22 16,0 0-16,21-42 31,0 0-31,22 0 16,-22-22-16,21 22 0,0-21 0</inkml:trace>
  <inkml:trace contextRef="#ctx0" brushRef="#br0" timeOffset="16937.02">10520 3937 0,'21'-21'0,"-42"42"0,63-63 16,-21 21-16,0-1 0,-21 44 31,-21-1-31,0 0 0,-21 21 0,-106 64 31,-43 0-31,128-64 0,-1-21 16,-63 43-16,85-43 16,-1 0-16,1 0 0,0-21 15,-22 22 1,43-22-16,21-22 16,0 1-16,21 21 15,0-21-15,1 21 0,-1 0 0,0 0 16,0 0-16,0 0 0,43 21 15,-43 0-15,0 22 0,0-22 16,0 0-16,1 21 0,-1-20 0,0 20 16,0-21-16,21 21 0,-20-20 0,-1-1 15,0 0-15,21 21 16,43 1-16,-43-43 0,1 21 0,41-21 16,-41 0-16,-1 0 15,0 0-15,1-21 0,-1-1 16,43 1-16,-43 0 0,-21 0 15,43-43-15,-43 43 0,0-21 16,21-22-16,-42 22 16,0 21-16,0-43 15,21 43-15,-21 0 16,-21 42 0,0-21-16,0 21 15,-21 1-15,-1 20 0,22-21 16</inkml:trace>
  <inkml:trace contextRef="#ctx0" brushRef="#br0" timeOffset="18544.36">783 6414 0,'0'0'0,"0"21"0,21-21 62,-21-21-15,0-1-16,0 1-15,0 0-1,0 0 17,0 0 30,0 0-46,21 21-1,-21-22-15,22 1 16,-1 0-16,-21 0 16,21 21-1,0-21-15,0 21 0,-21-21 16,21 21-16,1 0 16,-1 0-16,0 0 0,0 21 15,0 0-15,-21 21 0,21-21 16,-21 43-16,0-1 0,0-20 0,0 41 15,0-20-15,-21-1 0,0 1 16,0-1-16,-21-20 0,-43 63 16,43-43-16,-85 43 15,84-64-15,1-21 0,0 1 16,-1-1-16,1-21 0,0 0 16,-1 0-16,1 0 0,0-21 15,-1 21-15,22-22 0,-21-20 16,-1 21-16,22 0 0,-21-22 0,21 22 15,21-21-15,0 0 0,-21-1 16,21 1-16,0-43 0,21 43 16,0 0-16,0-1 15,0 22-15,22 0 0,-1 0 0,0 0 0,1 21 16,126 42 0,-127-21-16,1 0 0,-1 0 15,0 22-15,85 41 16,-106-62-16,1 20 0,-1-21 15,21 0-15,-21 0 0,0 43 16,1-43-16,-1 0 16,-21 0-16,21 1 0,0-22 15,0 0 1,0 0-16,1 0 0,62-43 16,-63 22-1</inkml:trace>
  <inkml:trace contextRef="#ctx0" brushRef="#br0" timeOffset="18985">1693 6456 0,'21'-42'0,"-42"84"0,64-106 0,-43 43 0,0 0 15,-22 42 17,1 0-32,0 22 0,0-22 0,0 21 15,0 1-15,-1-1 0,1 0 16,0 1-16,0-1 0,21 85 15,0-85-15,0 22 16,0-43-16,21 21 0,21 1 16,-20-43-16,20 21 0,-21-21 15,21 0-15,85 0 16,-84-21-16,-1-1 16,64-20-16,-64 21 15,43-43-15,-43 43 0,-21-21 16,1 0-16,-1-1 0,-21-20 0,0 20 15,0-62-15,0 62 16,-21-20-16,-1 20 0,-20 1 0,-43-21 16,64 41-1,-21 22-15,0 0 0,-1 0 16,1 43 0,0-1-16,20 0 0,22 1 0,0 20 15,-21-20-15,21-1 0,0 21 16,0-20-16,0-1 0,21-21 0,1 43 15,-1-43-15,21 0 16,-21-21-16,22 0 0,-22 0 0,63 0 16</inkml:trace>
  <inkml:trace contextRef="#ctx0" brushRef="#br0" timeOffset="19256.46">3006 6244 0,'0'0'15,"0"-21"-15,0 0 0,0 0 0,0 0 0,0 42 32,0 0-32,0 0 15,0 21-15,0 1 0,-22-1 0,22 0 16,-21 128 0,21-128-16,-21 0 0,0 1 15,21-1-15,0 0 0,-21 43 16,21-64-16,-21 22 0,21-1 15,0-21-15,0 0 0,0 0 16,21-21 0,0 0-16,0-21 0,21 0 15,1 21-15</inkml:trace>
  <inkml:trace contextRef="#ctx0" brushRef="#br0" timeOffset="19838.93">4530 6604 0,'-85'0'15,"43"0"-15,-1 0 16,1 0-16,21 21 0,-43-21 15,22 0-15,21 21 0,42-21 32,21 0-32,1 0 15,-1 0-15,21 0 0,86 0 16,-65 0-16,1 0 0,169-21 16,-148 21-16,-43-21 15,22 0-15,0 21 16,105-42-16,-148 42 15,1 0-15,-1-22 0,-42 1 0,-21-21 16,0 42 0,-22-21-16,1 0 0,0 21 15,-1 0-15,-105-22 16,106 1-16,0 21 0,20 0 0,-20 0 16,21 0-1,21-21-15,21 21 16,0 0-16,22 0 15,-22 0-15,21 0 0,0 0 0,1 0 16,-1 0-16,22 21 0,-1 22 16,-21-22-16,-20 21 0,-22-21 0,0 22 15,0-22-15,0 21 0,-43 22 16,1-22-16,0-21 16,-43 43-16,43-43 0,-1 0 15,-63 42-15,85-41 16,0-22-16,0 0 0</inkml:trace>
  <inkml:trace contextRef="#ctx0" brushRef="#br0" timeOffset="20824.29">7366 6160 0,'0'0'0,"0"-22"0,0 1 16,0 0-16,0 0 0,0 0 16,0 0-16,0-1 0,0 1 15,0 42 17,-21 1-17,0-1-15,-1 21 0,22-21 0,-21 22 16,21-1-16,-21 0 0,0 1 15,0-1-15,21 21 0,-64 86 16,22-44 0,42-62-16,0-22 0,0 42 15,21-41-15,0-22 0,0 21 16,22-21-16,-22 0 0,85 0 16,-64-21-16,0-1 15,22 22-15,-22-21 0,1-21 16,62-22-16,-41 43 0,-22-21 15,-21 0-15,22-1 0,-22 1 16,0-85-16,-21 85 16,0 20-16,-42-20 0,21 42 15,-1 0-15,1 0 16,0 0-16,-21 0 0,-1 0 16,43 21-16,0 0 15,22-21-15,-1 22 16,0-1-16,21-21 0,1 21 0,20 0 15,-21 0-15,1-21 0,63 64 16,-64-43-16,-21 0 16,0 0-16,0-21 0,-21 21 0,0 22 15,0-22-15,0 0 0,0 0 16,0 0-16,0 1 0,0-1 16,-21 0-16,42-21 31,1 0-31,-1 0 0,0 0 0,21 0 15,-21 0-15,22-21 0,-22 21 16,21-21-16,1-1 0,-22 1 0,21 0 16,43-42-16,-43 20 15,0 1-15,43-22 16,-43 22-16,-20 0 0,20-1 16,-21 1-16,-21 21 0,0 0 15,0 0-15,-21 21 0,0 0 16,-22 0-16,22 21 0,0-21 15,-21 21-15,21 0 0,-22 0 0,22 22 16,0-22-16,0 21 0,0 64 16,21-85-16,-22 64 15,22-64-15,0 0 0,0 0 16,22 0-16,-1 1 0,0-1 0,42 0 16,-41-21-16,20 0 15,0 0-15,22 0 0,-22 0 16,64 0-16,-43-21 0,1 0 15</inkml:trace>
  <inkml:trace contextRef="#ctx0" brushRef="#br0" timeOffset="22316.87">9821 6371 0,'0'0'0,"43"-21"0,-1-21 16,-21 21-16,21-43 16,-42 43-16,0 0 15,-42 0-15,-21 21 16,-107 21-1,149-21-15,-21 21 0,-22 21 16,22-21-16,-64 106 16,85-84-16,0-1 0,-22 22 15,22-43-15,0 106 16,21-106-16,0 21 16,0-21-16,21-21 0,43 22 15,-43-22-15,64 0 16,-43-22-16,-21 1 15,21 21-15,-20-21 0,20-21 16,21-22-16,-20 43 0,-22-21 16,42-43-16,-41 43 0,20-1 15,0-41-15,-42 63 16,0-22-16,21 1 16,-42 42-1,21 21-15,-21-21 0,0 21 16,0 0-16,0 1 0,-43 83 15,43-83-15,21 20 0,0 0 16,-21 1-16,21 84 16,0-106-16,21 0 0,0 0 15,0 0-15,22 0 0,20-21 16,-21 0-16,43 0 16,-43 0-16,1 0 0,126-84 15,-42-22 1,-85 64-1,22-64-15,-43 63 0,0-20 16,22-43-16,-22 43 0,0 20 16,21-105-1,-42 127-15,0-21 0,0 20 0,-21 44 32,0-1-32,0 0 0,0 21 15,-1 1-15,1-1 0,21 0 16,-21 1-16,21 20 0,-21 22 15,21-22-15,0-20 0,0 62 16,0-62-16,0-22 0,0 21 16,0 1-16,0-22 0,42 21 15,-21-21-15,22-21 0,20 0 16,-20 0-16,-1 0 0,43 0 16,-43 0-16,21-21 0,-20 0 15,-1 0-15,0-22 0,1 22 16,-1-21-16,0 0 0,-20-1 15,20 1-15,0-43 0,-21 43 16,-21 21-16,0 0 0,0-22 0,0 22 16,-21 21-1,0 0-15,0 0 0,-43 21 16,43 22-16,0-22 0,0 0 16,0 21-16,0 1 0,21-1 15,0-21-15,-22 21 0,22 64 16,0-85-16,0 1 0,22 20 15,-1-21-15,63 21 16,-20-42-16,-22 0 0,64 0 16,-42 0-16,105 0 15,-106 0-15,-20-21 0,20 0 16,-20 21-16,-1-21 0,85-85 16,-85 64-16,1-1 15,20-41-15,-42 41 16,22-41-16,-43 41 0,0 22 15,0-42-15,0 42 0,0-1 16,-64 22-16,43 0 16,0 0-16,0 0 0,-22 0 0,22 0 15,-85 64 1,85-22-16,0-21 0,-43 43 0,43-22 16,0 22-1,21-22-15,-21-21 0,21 43 16,0-22-16,0-21 0,21 22 15,0-22-15,0 0 16,1-21-16,-1 0 0,0 0 0,42 0 16,-41 0-16,20-21 0,21-22 15,-41 1-15,20 21 16,0-21-16,-21-1 0,22 1 0,-22-22 16,21 22-16,-21-21 0,1-1 0,-1 1 15,21-64-15,-42 63 16,21-84-16,0 84 0,-21 1 15,0-22-15,0 43 0,0 0 16,0-1 0,0 22-16,0 0 0,0 42 15,-21 21 1,21 1-16,-21-1 0,21 22 16,0-1-16,-21 1 0,0 84 15,0-85-15,-1 1 0,22 84 16,0-85-16,0 22 0,0-21 15,0-22-15,0 106 16,0-106-16,22 1 0,20-1 16,-21-21-16,0 0 0,43-21 15,-43 0-15,0 0 0,64 0 16,-64-21-16,21 0 0,22-21 16,-22-1-16,-21 22 15,22-21-15,-1 0 0,0-22 16,1 22-16,-1-1 0</inkml:trace>
  <inkml:trace contextRef="#ctx0" brushRef="#br0" timeOffset="22627.55">10541 5821 0,'0'0'0,"-85"0"0,43 0 0,21 21 16,42-21-1,0 0-15,21 0 0,1 0 0,63 0 16,-22 0-16,86 0 16,-65 0-16,-20 0 0,127-21 15,-128 21-15,107-21 16,-149 0-16,43 21 15,-64 0-15,0 0 0,0 0 16,-42 0 0,0 0-1,-21 21-15,-1 0 0</inkml:trace>
  <inkml:trace contextRef="#ctx0" brushRef="#br0" timeOffset="24470.06">529 8509 0,'-21'0'0,"0"0"15,0 0 1,21-21 0,0 0-16,0 0 15,0-1-15,0 1 0,0 0 16,0 0-16,21 0 0,0 0 0,0-1 15,0 22-15,0-21 0,1 21 0,20 0 16,0 0-16,1 0 16,-22 21-16,21 1 0,-21-1 15,0 21-15,22 0 0,-43-20 16,21 20-16,-21 0 0,0 106 16,0-105-16,-21-1 0,0 22 0,-22-22 15,22 21-15,-64 22 16,43-43-16,0 1 0,-64 20 15,85-42-15,-85 43 16,64-64-16,20 0 0,-20 0 16,21 0-16,-43-64 15,64 43-15,0 0 0,0-21 16,0-1-16,0 22 0,0-106 16,0 85-16,22-22 15,-1 22-15,42 0 16,-42 42-16,1 0 15,20 0-15,-21 21 0,127 85 16,-127-64 0,1 0-16,-1-20 0,0 20 15,21 64 1,-21-64-16,1-21 0,-22 0 16,21 1-16,0-1 0,0 21 15,0-42-15,0 0 0,1 0 16,20 0-16,21-21 15,-20 0-15,-1 0 0,22-43 16</inkml:trace>
  <inkml:trace contextRef="#ctx0" brushRef="#br0" timeOffset="24900.39">1524 8594 0,'21'-43'16,"-42"86"-16,63-107 0,-21 22 0,-21 21 0,0 0 15,-21 42 1,0 0-1,0 0-15,0 21 0,0 1 16,-22-1-16,1 64 16,42-43-16,-21-20 0,0 20 15,21 1-15,0 63 16,0-85-16,0 0 0,0-20 0,21-1 16,63 42-1,-62-63-15,20 0 0,0 0 16,1 0-16,-22 0 0,63-42 15,-41 21-15,63-64 16,-85 43-16,21-1 0,22-126 16,-64 106-16,0-1 15,0 22-15,0-22 0,-22-84 16,1 127-16,-21-21 16,21 20-16,0 1 0,-85 21 15,85 0-15,-22 21 16,1 1-16,0-1 0,20 0 15,-20 21-15,0 1 0,21 41 16,21-63-16,0 1 16,21-1-16,0 0 0,0-21 15,21 0-15,22 21 0,-22-21 16,1 0-16,41-21 0</inkml:trace>
  <inkml:trace contextRef="#ctx0" brushRef="#br0" timeOffset="25451.91">2476 8446 0,'0'0'0,"22"-22"0,-22 1 16,0 0-16,0 0 15,0 0-15,0 0 16,0-1 0,21 22-16,0 0 0,0 0 0,64 0 15,-64 0-15,0 0 16,0 22-16,22-22 0,-22 21 0,42 63 15,-63-62 1,21-1-16,-21 42 0,0-42 16,-84 64-1,41-43-15,1 1 0,-21-22 0,-1 21 16,-84 43 0,106-43-16,-1-42 0,1 21 15,21 1-15,0-22 0,-1 0 16,22-22-16,22 1 0,-1 0 15,0 0-15,106-21 16,-85 20-16,22 22 0,42-21 16,-64 21-16,85 21 15,-85 1-15,1-1 0,20 0 16,-21 0-16,-20 0 0,41 43 16,-42-22-16,0 0 0,-21-20 15,0 20-15,0-21 0,-21 43 16,0-22-16,0-21 15,-64 21-15,43-42 0,21 22 16,-106 20-16,84-42 16,1 0-16,21 0 0,-21 0 0,20 0 15,-41 0-15,42 0 0,0 0 16,-1 0-16,-20-21 16,42 0-16,0-1 0,0 1 15,0 0-15,21 21 0,43-42 16,-22 21-16,0 21 0,1-22 15,-1 1-15</inkml:trace>
  <inkml:trace contextRef="#ctx0" brushRef="#br0" timeOffset="25974.56">3937 8784 0,'0'0'0,"-21"0"0,0 0 16,-43 0-16,64 21 31,21-21-31,0 0 0,43 22 16,-1-22-16,-20 0 0,20 0 0,1 0 16,-1 0-16,85 0 15,-63-22-15,0 22 0,-22-21 16,22 21-16,-22 0 0,64-42 15,-84 21-15,-22 21 0,-21-21 16,0-1-16,-42-20 16,20 21-16,-20 21 0,0-21 15,-1 21-15,-20-21 0,-22 21 16,22 0-16,42-22 0,-22 22 16,22 0-16,0 0 0,0 0 15,0 0-15,42 0 16,0 0-1,21 0-15,22 22 0,-43-22 16,21 21-16,-21 0 0,22-21 0,-22 21 16,0 0-16,0 0 0,0 22 15,-21-22-15,0 42 0,0-41 16,0 20-16,-63 21 0,42-20 16,0-22-16,-64 42 15,64-41-15,-22-1 0,22 0 16,0 0-16,0 0 0,-21 0 15,42-42 1</inkml:trace>
  <inkml:trace contextRef="#ctx0" brushRef="#br0" timeOffset="26716.81">5884 8467 0,'0'0'0,"-21"0"0,0 0 0,-21 0 15,20-21-15,1 21 0,21-22 16,0 1-16,0 0 16,0 0-16,21 21 0,1-21 15,-1 21-15,0 0 0,21-21 16,-21 21-16,1 0 0,-1 21 15,21 0-15,-21 0 0,0 0 0,1 0 16,-1 22-16,-21 20 0,0-42 16,0 22-16,0-1 0,0 0 15,0 1-15,0-1 0,-21 0 0,-1-20 16,1 20-16,0 21 16,0-41-16,21-1 0,-21 0 15,21 0-15,-21-21 0,-1 0 16,22-21-16,0 0 0,0 0 15,0-1-15,0 1 0,0-21 16,0 0-16,0-1 0,43-41 16,-22 41-16,0 1 0,43-43 15,-22 43-15,0 0 0,22-43 16,-22 64-16,64-43 16,-64 64-16,1 0 0,20 21 15,-42 1-15,0 20 0,22 21 16,-43-41-1,0 105-15,0-106 0,0 85 16,-21-64 0,21 0-16,-22 22 0,1-43 15,0 42 1,0-41-16,21-44 31,0 1-15,21 0-16,0 0 0,0 0 0,1 0 15,-1-1-15,0-20 0,42 0 16</inkml:trace>
  <inkml:trace contextRef="#ctx0" brushRef="#br0" timeOffset="27383.08">7175 8319 0,'22'0'0,"-44"0"0,65-22 0,-22 1 16,-21 42-1,0 1 1,0-1-16,-21 0 0,0 0 0,-1 21 15,1 1-15,0-1 0,0-21 16,-21 43-16,42-43 0,0 21 16,-22-21-16,22 1 0,0 20 15,0-21-15,0 43 0,22-64 16,-1 21-16,0-21 16,42-21-1,-41 21-15,-1-22 0,21-20 16,-42 21-16,0-43 15,0 43-15,0 0 0,0 0 0,0 0 16,0-22-16,0 22 0,-21-63 16,21 41-16,0 22 0,0-21 15,0 21-15,21-22 16,0 22-16,0 21 0,22 0 16,-1 0-16,-21 0 0,64 42 15,-64-20-15,21-1 16,-20 0-16,-1 0 0,0 21 0,21 22 15,-21-22-15,-21-21 16,0 1-16,0-1 0,0 0 0,0 0 16,0 21-16,0-20 15,0-1-15,-21 0 0,0 0 16,0-21 0,21-21-1,0 0-15,0 0 0,0-1 0,0 1 16,0 0-16,21 0 0,0-21 0,0 20 15,-21-20-15,22 21 0,41-64 16,-42 43-16,0 0 0,43-22 16,-22 43-16,1 0 0,20-22 15,-21 43-15,-20 22 0,20-1 16,-21 0-16,0 21 0,0 22 16,-21-43-16,0 21 0,0 64 15,0-85-15,0 22 16,-21 20-16,21-42 0,-42 64 15,42-64-15,-21 0 16,0 0-16,21 1 16,0-44-1,0 1-15,21 0 0</inkml:trace>
  <inkml:trace contextRef="#ctx0" brushRef="#br0" timeOffset="29167.81">9292 8530 0,'0'0'0,"21"0"0,0 0 16,1-21-16,-1 0 0,21 0 16,-42 0-16,21-1 0,0 1 15,-21 0-15,0-42 16,0 41-16,0-20 0,0-21 15,0 41-15,-63-83 16,-1 83 0,22 22-16,-64 43 15,64-1-15,21 0 0,-43 22 16,22-1-16,-22 22 16,22-43-16,-21 85 15,63-105-15,0 20 16,0 43-16,42-22 15,-21-42-15,0-21 16,22 0-16,-22 0 0,127-42 16,-106 21-1,1 0-15,-22-1 0,21 1 0,-21 0 16,64-85 0,-64 85-16,0-21 0,0-1 15,-21 1-15,22-127 16,-22 148-16,0-22 15,0 64 1,0 1 0,0 20-16,-22-21 0,22 21 0,0 22 15,0-22-15,-21 1 0,21 20 16,0-21-16,0-20 0,0 20 16,0-21-16,0 0 0,0 22 15,0-22-15,21-21 0,1 0 16,-1 0-16,21 0 0,-21 0 15,43-21-15,-22-1 0,-21 1 16,22 0-16,-1 0 16,0 0-16,22-43 0,-43 22 15,0 21-15,0-22 0,22-41 16,-43 41-16,0 22 0,0-21 16,21 21-16,-21 0 0,0 42 31,-21 0-31,21 21 0,0-21 15,-22 22-15,1-1 0,21-21 0,-21 22 16,21-1-16,0-21 0,0 21 0,0-20 16,0 20-16,0-21 0,0 21 15,0-20-15,21-1 0,0 0 16,1-21-16,-1 0 0,63 0 16,-41 0-16,-1-21 15,-21 0-15,22-1 0,-22 1 0,21 0 16,43-64-16,-64 64 15,0-21-15,0 21 0,22-127 16,-22 105 0,-21 1-16,0 21 15,0 0-15,0 42 16,0 0-16,0 0 0,0 0 16,-21 22-16,21-22 0,-22 21 15,1 0-15,21-20 0,-21 41 16,21-21-16,0-20 0,0-1 15,0 21-15,0-21 0,0 0 16,21 1-16,0-22 0,1 0 0,20 0 16,-21 0-16,21 0 0,-20 0 15,20 0-15,0-22 0,1 1 0,41 0 16,-41 0-16,-1-21 0,21-22 16,-20 43-16,-22-21 0,42-64 15,-41 63-15,-1-20 0,0-43 16,0 64-16,-21-1 15,21-41-15,-21 63 0,0-1 16,-21 22 0,-21 64-16,21-22 15,-22 43-15,22-43 16,0 22-16,-21 20 0,20-41 16,22-1-16,-21 43 15,21-43-15,0 22 0,21-1 16,1-42-16,20 0 0,43 1 15,-43-22-15,0 0 0,43 0 16,-43 0-16,1 0 0,41-43 16,-41 22-16,-1 0 0,0 0 0,-21 0 15,1-1-15,-1-20 0,63-127 16,-62 126-16,-22 1 0,21-85 16,-21 85-16,21-22 15,-21-20-15,0 41 0,0 1 16,0-22-16,0 43 15,0 42-15,0 1 16,0-1-16,0 21 0,0-21 0,-21 43 16,0 20-16,-1-20 0,22-1 15,-21 86-15,0-107 16,0 21-16,0 1 16,21-22-16,-21 1 0,-1-1 15,22-21-15,0 21 16,0-63 15,0 0-31,22 0 0,-22-21 16,21 20-16,0 1 0,0-21 0,21-43 15,-20 43-15,20 0 0,21-22 16,-20 22-16,-22 21 0,42-1 16,-41 22-16,41 43 15,-63-22-15,0 21 16,0-21-16,0 22 0,0-22 15,0 85-15,0-64 16,-21 0-16,0 1 0,0-1 0,-43 22 16,43-43-1,0-21-15,0 21 0,-1-21 32,22-21-32,-21 0 0,21-1 0,-21 22 15</inkml:trace>
  <inkml:trace contextRef="#ctx0" brushRef="#br0" timeOffset="29349.25">10795 8234 0,'-21'0'0,"42"0"0,-63 0 16,20 0-16,22 21 16,22-21-1,-1 21-15,21-21 0,22 0 0,-22 0 16,43 0-16,-22 0 0,22 0 15,-1 0-15,1 0 0,-21 0 0,20 0 16,-20 0-16</inkml:trace>
  <inkml:trace contextRef="#ctx0" brushRef="#br0" timeOffset="29749.54">12488 8086 0,'0'0'0,"-21"0"0,0 0 15,0 21-15,-64 21 16,64-21-16,-21 22 0,20-1 16,-20-21-16,0 22 0,-22 20 15,43-21-15,0 1 0,-21 20 16,42-42-16,0 64 16,21-64-16,0 0 0,21 1 15,1-22-15,41 0 16,-41 0-16,-1 0 0,0 0 15,64-43-15,-85 22 16,85-64-16,-85 64 16,22-63-16,-22 41 15,-21 1-15,0-64 16,0 64-16,-43-22 0,22 43 16,-85 21-1,85 0-15,-21 0 0,21 21 0,0 0 16,-1 1-16,-20 41 15,21-42-15,21 0 0,0 43 16,0-43-16,0 0 0,42 0 16,-21 1-16,1-1 0,-1 0 0</inkml:trace>
  <inkml:trace contextRef="#ctx0" brushRef="#br0" timeOffset="30259.55">12848 8657 0,'21'0'0,"-42"0"0,63 0 16,22 0-16,-43 0 0,0 0 0,0 0 15,22-42-15,-22 42 0,0-21 16,43-22-16,-43 22 0,0 0 16,0-42-16,0 20 0,0 1 15,-21-43-15,0 64 16,0 0-16,-21-21 0,0 42 16,0 0-16,-21 0 0,20 0 15,1 0-15,-21 42 16,42-21-16,0 0 0,0 0 0,0 1 15,0-1-15,0 0 0,21 0 0,21 43 16,-20-43-16,-1 0 0,21 21 16,-21-21-16,0 1 0,-21-1 15,22 0-15,-22 0 0,21-21 16,-21 21-16,21-21 16,0 0-16,43 0 15,-43 0-15,42-42 16,-42 42-16,64-64 15,-43 22 1,22-43-16,-43 43 0,0 21 16,0-43-16,-21 43 15,0-21-15,0 63 16,-21 0 0,0 22-16,21-22 0,-42 42 15,21-42-15,21 22 0,-22 20 16,1-42-16,21 1 0,0 20 15,0-21-15,0 0 0,21-21 32,1 0-32,-1 0 0,0-21 15,0 0-15,-21 0 0</inkml:trace>
  <inkml:trace contextRef="#ctx0" brushRef="#br0" timeOffset="30411.56">13758 8065 0,'0'0'0,"-21"-22"0,0 1 16,0 21-16,0 0 16,-1 0-16,1 0 15,0 0 1</inkml:trace>
  <inkml:trace contextRef="#ctx0" brushRef="#br0" timeOffset="31149.29">14055 8403 0,'0'0'0,"0"-21"16,0 0-16,0-21 0,0 20 15,21 1-15,0 0 0,0 0 16,21 0-16,1 0 0,-1-1 0,43 22 15,-43 0-15,0 0 0,1 0 16,-1 22-16,0-1 0,1 21 16,-22 0-16,-21-20 0,0 41 15,-21-21-15,0-20 0,-1-1 16,-20 21-16,21-21 0,-64 22 16,22-1-16,20-21 0,1 0 15,-64 22-15,85-43 0,-21 21 16,-1-21-16,22 0 0,0 21 15,42-21 17,0 0-32,1-21 0,20 21 0,21 0 15,1 0-15,42 0 0,-43 0 16,1 21-16,-1 0 0,-20 0 16,20 0-16,22 43 15,-64-22-15,21 85 16,-42-84-16,0 20 0,0-21 15,-21 1-15,0 20 0,-64 43 16,43-42-16,0-1 0,-85 64 16,63-85-16,1 22 0,-128 42 15,22-64 1,126-42-16,-105-21 16,106-21-16,21 20 0,-43-83 15,22 62-15,21-63 16,21 43-16,0-1 15,0-41-15,21 41 0,0 22 16,43-64-16,-22 64 16,-21-1-16,64-63 0,-22 64 15,170-127 1,-169 148-16</inkml:trace>
  <inkml:trace contextRef="#ctx0" brushRef="#br0" timeOffset="31484.04">15071 8403 0,'21'0'15,"0"0"-15,0 0 16,0-21-16,-21 0 16,21 21-16,1-21 0,-1 0 0,0-1 15,0 22-15,0-21 0,0 0 16,1-21-16,-1 42 15,-21-21-15,-21 21 16,-22 0-16,22 0 0,-21 21 16,-1 0-16,-147 127 31,169-84-31,0-43 0,21 42 16,0 1-1,63-22 1,64-21-1,-85-21-15,1 0 0,126 0 16,-63 0 0,-43 0-16</inkml:trace>
  <inkml:trace contextRef="#ctx0" brushRef="#br0" timeOffset="31990.99">16192 8424 0,'22'-42'0,"-44"84"0,65-105 0,-43 42 0,0 0 16,0-1-16,0 1 0,-21-42 15,-1 63-15,22-21 16,-63-1-16,42 22 0,0 0 16,-22 0-16,22 22 15,0-1-15,-43 63 16,43-41-16,-42 20 0,42-20 16,-1-22-16,22 21 0,-21-21 15,21 22-15,-21-22 0,21 0 16,0 0-16,0 0 0,0 0 0,21 1 15,0-22-15,22 0 16,-1 0-16,-21 0 0,43-22 16,-43 1-16,21 0 0,22-21 15,-43 21-15,42-64 16,-20 43-16,-22-1 0,85-147 16,-64 126-16,-21 1 0,0-1 15,22-20-15,-22 20 16,21-42-16,-21 43 0,1 20 15,20-20-15,-42 42 16,0 0-16,-21 42 16,-22 21-16,22 0 0,-21 1 15,-43 126-15,64-105 16,0-1-16,0 1 0,0-1 16,-1 128-1,22-149-15,0 0 0,0 43 16,43 0-1,-22-64-15,0 0 0,21 0 16,-20-21-16,83 0 16,-62-21-16,-22 0 0</inkml:trace>
  <inkml:trace contextRef="#ctx0" brushRef="#br0" timeOffset="32515.3">17780 8424 0,'0'22'15,"21"-22"-15,0 0 16,0 0-16,22-43 16,-22 43-16,0-21 0,0 0 15,22 0-15,-22 0 0,0-1 16,21-41-16,-21 42 0,1-85 15,-1 85 1,-21 0-16,0-1 16,0 44 62,-21-22-78,21 21 15,0-42 32,0-1-31</inkml:trace>
  <inkml:trace contextRef="#ctx0" brushRef="#br0" timeOffset="34239.41">18013 7768 0,'0'-21'16,"0"42"-16,-21-63 0,-1 21 0,22 0 16,0-1-16,0 1 0,0 0 15,0 0 1,0 0-16,22 0 0,-1-1 16,63-62-16,-62 63 15,20-1-15,-21 1 0,0-21 16,0 21-16,1 0 0,-22-1 15,-22 22 1,1 22-16,0 20 16,0-21-16,0 21 0,0 1 0,-1-1 15,1 22-15,0-22 0,21 21 16,0-20-16,-21 20 0,21 1 0,-21 63 16,0-43-16,21-20 15,0 42-15,0-64 16,-22 22-16,22-22 0,-21 0 0,21-21 15,0 22-15,-42-1 0,21-21 16,0-21-16,-1 0 16,1 0-16,0 0 0,0 0 15,0-21-15,0-21 0,-1 21 16,1-43-16,0 22 16,21 21-16,-21-22 0,0 22 15,21 0 1,0 42-1,0 0-15,0 0 16,0 22-16,21-22 0,0 0 0,0 0 16,0 0-16,1-21 0,-1 22 15,0-1-15,21 0 0,-21-21 0,64 0 16,-64 0-16,64 0 16,-43 0-16,1 0 0,-22 0 15,21-21-15,0 0 0,43-43 16,-64 43-16,0-21 15,1-1-15,-1 1 0,0 21 16,-21-85-16,21 85 16,-21 42-1,0 0-15,0 0 16,-21 0-16,0 43 0,21-43 16,-21 0-16,21 0 0,0 1 15,-22 41-15,22-42 16,22-42 15,-1 21-31,0-21 16,0 0-16,0 0 0,0-1 0,1 1 15,-1 0-15,0-21 0,0 21 16,0-1-16,0 1 0,1 0 16,-1 21-16,-21 21 15,0 0 1,0 1-16,21-1 0,-21 0 0,0 0 15,21 0-15,-21 0 0,21 1 16,22 20-16,-22-21 0,0-21 16,42 21-16,-41-21 0,20 0 15,0 0-15,1 0 0,-1 0 16,0 0-16,22-42 0,-22 21 16,-21 0-16,43-43 0,-43 22 15,21-64 1,-42 64-16,0-22 0,0-42 15,0 43-15,0 20 0,0 1 16,0 0-16,0-1 0,0 22 0,0 0 16,0 0-16,0 42 15,-21 0-15,-21 43 16,21-22-16,-43 127 16,43-84-16,0-21 0,0 20 15,21 1-15,-22 0 0,-20 190 16,21-169-16,21-1 15,-21 1-15,0 0 0,-1-21 16,-20 126-16,21-126 16,-21 21-16,-22 63 0,22-84 15,-1-22-15,-20 64 0,42-84 16,0-1-16,21 0 0,0-20 16,21-22-16,0 0 0,0 0 15,21-22-15,128-41 16,-107 21-16,-20 20 0,41-20 0,-20 0 15,-1-22-15,107-105 16,-128 105-16,21-63 16,-41 64-16,-22-1 0,0-84 15,0 64-15,-43-1 0,22 21 16,-21 1-16,-106-149 16,126 170-16,-20 21 15,21 0-15,0-1 0,21 1 16,-21 0-16,21 0 15,0 0-15,21 21 16,0 0-16,21-21 0,-21-1 16,22 22-16,-22-21 0,21 0 15,149-85-15,-149 64 16,0 21-16,1-22 0,-1 22 16,43-63-16,-64 62 15,0 1-15,-21 0 0,-21 21 31,0 21-15,0 0-16,-1 1 0,1-1 16,0 0-16,21 0 0,-21 21 0,-21 1 15,42-22-15,0 0 0,0 0 16,0 0-16,21 1 16,0-22-16,21 0 0,22 0 15,-43 0-15,21 0 16,1 0-16,20-22 0,1-20 15,-43 21-15,0 0 16,21-64-16,-42 64 16,21-21-16,-21-22 0,0 43 15,0-21-15,-42 20 0,21 1 16,-21 21-16,20-21 0,-20 21 16,0 0-16,-22 0 15,43 21-15,0 0 0,0 1 16,0-1-16,-1-21 0,22 63 15,0-42-15,0 1 0,43-1 16,-1-21-16,0 21 16,1-21-16,-22 0 0</inkml:trace>
  <inkml:trace contextRef="#ctx0" brushRef="#br0" timeOffset="34600.51">20235 8043 0,'0'0'0,"0"-21"0,0 0 0,0 0 0,0 0 15,0 0-15,0-1 16,0 1-16,21 21 0,-21-21 0,22 21 16,20 0-16,-21 0 15,0 0-15,0 0 0,1 0 16,41 21-16,-42 0 16,-21 22-16,0-22 0,21 0 15,-21 21-15,0-20 0,0-1 16,0 21-16,0-21 0,-21 0 15,0 1-15,0-1 0,0-21 16,0 0-16,-1 0 0,1 0 16,21-21-16,0-1 15,0 1-15,0 0 0,0 0 16,0 0-16,0 0 0,0-1 0,43-41 16,-22 42-16,-21 0 0,21-1 15,0 1-15,0 0 0,22 0 16,-1 0-16,-21 21 0,106 0 15,-85 0 1,1 0-16</inkml:trace>
  <inkml:trace contextRef="#ctx0" brushRef="#br0" timeOffset="35229.07">21188 7895 0,'-21'21'15,"-1"-21"-15,1 22 0,0-1 16,0 0-16,0-21 0,-43 63 15,43-41-15,0-1 0,-21 21 16,20-21-16,1 22 16,21-22-16,0 0 0,0 21 15,0-21-15,21-21 32,1 0-32,-1-21 15,-21 0-15,21 0 0,-21 0 16,21 0-16,-21-22 0,21 22 15,-21-21-15,21-1 0,1 22 0,-1-21 16,0-22-16,0 43 0,0 0 16,0 0-16,1 0 0,-1 21 15,0 0-15,0 0 0,0 0 0,0 0 16,1 21-16,-1 0 16,-21 0-16,0 0 0,0 22 15,0-22-15,0 42 16,0-41-16,0 20 0,0-21 15,0 0-15,0 43 16,-21-43-16,-1-21 16,22-21-1,0 0 1,0-1-16,0 1 0,0 0 16,22 0-16,-1-21 0,0 20 15,0-20-15,21 21 0,1-21 0,63-22 16,-43 43-16,-21 0 15,1 21-15,-22 0 0,85 0 16,-85 0-16,0 21 16,-21 0-16,0 0 0,0 22 15,0-22-15,-21 21 0,0-21 16,0 22-16,-22-22 0,22 0 0,0 0 16,0 0-16,-22 22 15,43-22-15,0 0 16,22-21-16,-1 0 15,21 0-15,-21 0 0,22 0 16,-1 0-16,21 0 0,-20-21 16</inkml:trace>
  <inkml:trace contextRef="#ctx0" brushRef="#br0" timeOffset="35629.12">22267 8022 0,'21'-21'0,"-42"42"0,42-63 16,-21 0-16,0 20 0,0 1 0,0 0 15,-21 21 1,0-21-16,0 21 0,-21 0 15,-1 21-15,1 0 16,21 0-16,0 1 0,-22 20 0,22-21 16,0 43-16,21-43 0,-21 0 15,21 21-15,0-21 0,0 1 16,0-1-16,0 0 16,21-21-16,42 21 15,-41-21-15,20-21 16,-21 0-16,0 0 0,22-22 15,-22 22-15,0-21 0,0 21 16,0-22-16,0 1 0,22-43 16,-43 64-16,21 0 0,-21 0 15,0 42 1,0 0-16,-21 0 16,0 22-16,21-22 0,-22 21 0,22-21 15,0 22-15,0-1 0,0 0 16,0 1-16,22 20 15,-1-63 1,0 0-16,21 0 16,22-63-16,-43 41 15,0 1-15,0 0 0</inkml:trace>
  <inkml:trace contextRef="#ctx0" brushRef="#br0" timeOffset="35883.44">22818 7472 0,'0'0'0,"0"-64"0,21 22 15,-21 21-15,0-21 0,0 20 16,0 1-16,-21 21 16,21 21-16,-22 22 0,1-22 15,0 21-15,0 1 0,-21 62 16,20-62-16,1 20 0,-21 43 16,21-64-16,21 64 15,-21-63-15,21-1 16,-22 43-16,22-43 0,0-21 15,0 21-15,0-20 0,22-22 32,-1-22-32,0 22 15,21-21-15,-21 0 0</inkml:trace>
  <inkml:trace contextRef="#ctx0" brushRef="#br0" timeOffset="36707.08">23135 7874 0,'0'0'0,"42"-42"0,-20 21 0,-1-1 15,-21 1-15,-21 42 32,-1 1-32,1-1 0,0 0 0,0 0 15,0 21-15,-22-20 0,1 62 16,42-63-16,-21 22 0,0-1 16,21-21-16,0 22 0,0-22 15,0 0-15,0 0 16,21-21-16,0 0 0,0 0 15,85 0-15,-85 0 0,22-21 16,-22 0-16,21 0 0,43-43 16,-64 43-1,0 21-15,0-21 0,0 0 0,-21-1 16,0 44 15,-21-1-31,21 0 0,-21 0 16,0 0-16,21 0 15,0 1-15,0-1 0,0 0 16,0 0-16,0-42 31,0 0-15,0 0-16,0-1 0,21 1 16,-21-42-16,21 42 0,0-22 15,1 1-15,-1 21 0,0-22 16,0 22-16,0 0 0,0 0 0,1 21 15,20-21-15,-21 21 0,0 0 16,0 0-16,1 0 0,-1 0 16,-21 42-16,0-21 0,0 0 15,0 22-15,0-1 0,0-21 0,-21 22 16,-1-1-16,1 0 0,21-21 16,0 22-16,-21 20 0,0-42 15,21 1-15,0 20 16,-21-42-16,21 21 15,0-42 1,0 0-16,0 0 0,0-1 16,0 1-16,0 0 0,21-21 0,21-22 15,1 22-15,-1 0 16,0 20-16,1-20 0,20 0 0,43-22 16,-64 22-16,1 21 0,41-22 15,-63 43-15,64 0 16,-64 22-16,-21-1 15,0 0-15,0 0 0,-42 106 16,21-85 0,-43 22-16,43-22 15,-64 43-15,64-64 16,0 0-16,0 0 0,0 1 16,0-22-1,-1 0-15,22-22 16,0 1-16,0-42 15,0 20-15,0 1 0</inkml:trace>
  <inkml:trace contextRef="#ctx0" brushRef="#br0" timeOffset="36899.51">23855 7366 0,'-21'-21'0,"42"42"0,-42-63 15,-1 21-15,1-1 0,0 22 16,21 22 15,0-1-15,0 0-16,0 0 15,0 0-15</inkml:trace>
  <inkml:trace contextRef="#ctx0" brushRef="#br0" timeOffset="37132.51">22458 7472 0,'-43'0'0,"86"0"0,-128 21 0,43-21 0,21 21 15,-1-21-15,22 21 16,22-21-16,20 0 16,0 0-16,1 22 0,-1-22 0,21 0 15,1 0-15,-1 0 0,22 0 16,-21 21-16,-1-21 0,1 0 0,41 0 15,-41 0-15,21 0 16,-64 0-16,-42 0 16,-1 0-1,-41 21-15,-1-21 0</inkml:trace>
  <inkml:trace contextRef="#ctx0" brushRef="#br0" timeOffset="38248.05">910 10202 0,'0'0'0,"-21"-21"15,0 21-15,0 0 16,-1 0-16,1-21 0,0 21 15,0 0-15,21-21 0,-21 21 0,21-21 16,0 0-16,0-1 0,21 1 16,-21 0-16,42 21 15,-21-21-15,22 21 0,-22 0 0,21 0 16,1 0-16,20 21 0,-21 0 16,1 0-16,-22 1 15,0 20-15,-21 0 0,0 43 16,0-43-16,-21 22 0,0-22 15,0 22-15,-22-1 0,-20 22 16,20-43-16,1 0 0,0 1 16,-1-22-16,-126 64 15,127-85-15,-1 0 0,-20 0 16,21 0-16,-43-22 16,43 1-16,42 0 0,0-42 15,0 41-15,0-83 16,84-44-1,-41 128-15,-22 0 16,63 21-16,-62 0 16,20 0-16,-21 21 0,0 0 15,0 1-15,22 62 0,-22-63 16,-21 64-16,21-43 16,-21 1-16,21 41 0,-21-62 15,0 20-15,21-21 0,1 0 16,-22 0-16,21 1 0,0-1 15,0-21-15,0 0 0,0 0 16,1 0-16,-1 0 0,42-21 16,-42-1-16,22 1 0,-1 0 15</inkml:trace>
  <inkml:trace contextRef="#ctx0" brushRef="#br0" timeOffset="38667.17">1778 10266 0,'21'-42'0,"-42"84"0,63-106 0,-42 43 15,0 0-15,-21 21 16,0 0-16,0 0 0,0 0 16,-1 21-16,-20 43 0,21-43 15,-43 64-15,43-22 0,0-21 0,0 1 16,-21 105 0,42-106-16,0 22 0,0-22 15,0-21-15,42 43 16,-21-43-16,43-21 0,-22 0 15,0 0-15,43-21 16,-43 21-16,-21-21 0,64-43 16,-64 43-16,64-106 15,-85 85-15,21-1 0,-21 1 16,0-22-16,0 22 0,0-85 16,-21 85-16,0 21 0,0-22 15,-1 22-15,-83-21 16,83 42-16,1 0 0,-42 42 15,42-21-15,-1 0 0,-20 106 16,21-84 0,21-1-16,-21 43 0,21-43 15,0 0-15,0 43 0,0-64 16,0 0-16,42-21 0,0 0 16,-20 0-16,41-21 0</inkml:trace>
  <inkml:trace contextRef="#ctx0" brushRef="#br0" timeOffset="39187.5">2540 10266 0,'0'0'0,"42"-42"16,-21 20-16,1 1 0,-1 21 15,0 0-15,-21 21 16,-21 1-16,0 20 16,-1-21-16,1 21 0,0 1 15,0-1-15,0 22 0,0-22 0,-1 0 16,1 1-16,-21-1 0,21 0 15,-22 22-15,22-22 0,-21-21 16,21 22-16,0-43 16,42-22-1,-21 1 1,21 0-16,0 0 0,0 0 16,0 0-16,64-22 15,-64 43-15,0 0 0,1 0 0,20 0 16,43 0-1,-64 0-15,0 0 0,64 0 16,-64 0-16,21 0 0,43-21 16,-64 0-16,0 21 0,-21-21 15,21 0-15,0-43 16,-21 43-16,0 0 0,0-22 16,0 22-1,-42 21-15,21 21 0,21 1 16,-21-1-16,21 21 0,-43 43 15,43-43-15,0-21 0,-21 43 16,0-43-16,21 21 0,-21 43 16,0-64-1,21 0-15,-21 0 0,21 22 16,0-22-16,21-21 16,0 0-1,0 0-15,21 0 0,64-42 16,-63 20-16</inkml:trace>
  <inkml:trace contextRef="#ctx0" brushRef="#br0" timeOffset="39699.41">3852 10541 0,'0'0'0,"-42"0"0,21 0 0,-22 0 16,22 0-16,0 0 0,21 21 31,-21-21-31,42 0 16,0 0-16,22 0 0,-1 0 0,0 0 15,1 0-15,62 0 0,-62 0 16,-1 0-16,22 0 0,-22 0 16,106 0-16,-106 0 0,1-21 15,-1 21-15,22-21 16,-43 21-16,0-21 15,-21 0-15,0-1 0,-21 1 16,0 0-16,-43 0 16,43 0-16,-21 0 0,20 21 15,1-22-15,-42 22 16,42 0-16,21-21 16,21 21-1,0 0-15,0 0 0,21 0 16,-20 0-16,-1 0 0,21 0 0,64 64 15,-106-43-15,0 0 16,0 0-16,0 0 0,0 22 16,0-1-16,-21-21 0,0 22 15,-22-22-15,-20 42 0,42-20 16,-22-22-16,1 0 0,21 0 0,-22 0 16,22 0-16,-21 22 15</inkml:trace>
  <inkml:trace contextRef="#ctx0" brushRef="#br0" timeOffset="40096.25">5969 10351 0,'0'-22'15,"0"44"-15,0-65 0,0 22 0,0 0 16,0 0-16,0 0 0,0 42 31,0 0-31,-21 21 0,0 43 16,21-43-16,0 22 0,0 42 15,-22-43-15,22-21 0,-21 43 16,0-43-16,0 64 16,0-85-16,21 1 15,0-1-15,-21 0 16,-1-21-1,1 0-15,21-21 0,-21 21 16</inkml:trace>
  <inkml:trace contextRef="#ctx0" brushRef="#br0" timeOffset="40481.54">5609 10859 0,'0'0'0,"-42"-22"0,21-41 0,-1 21 16,22-1-16,0-20 0,0 20 16,0-20-16,22-64 0,20 85 15,0-22-15,43-21 16,-22 43-16,1 21 0,63-21 15,-64 42-15,22 0 0,42 63 16,-42-21-16,42 43 16,-64-21-16,1-1 0,20 64 15,-41-63-15,-22-22 0,21 64 16,-42-64-16,0 85 16,0-106-16,0 0 15,-42-21-15,21 0 0,0 0 16,-1 0-16,1-63 15,21 21-15,0-64 16,0 42-16,0 1 16,43-64-16,-22 63 0,-21 1 15,21-1-15,21 1 16,-21-1-16,64-84 0,-64 127 16,0-21-16,1 20 15,-1 22-15,21 0 16,0 64-1,-42-43-15,0 0 0,43 43 16,-43-43-16,0 21 0,42 22 16</inkml:trace>
  <inkml:trace contextRef="#ctx0" brushRef="#br0" timeOffset="41175.73">7345 10583 0,'0'22'0,"0"-1"31,-21 21-31,-1-21 0,22 0 16,-21-21-16,21 22 0,-21-22 0,21 21 16,0 0-16,0 0 15,42-21 1,-20 0-16,-1 0 16,0 0-16,0 0 15,0 0-15,0 0 16,-21-21-16,0 0 15,0 0-15,0-22 16,-21 22-16,21 0 0,-21 0 16,0-22-16,0 1 0,21-21 15,0 41-15,0-20 0,0 0 16,0 21-16,0-1 0,21 1 16,0 0-16,21 0 0,-20 21 15,-1 0-15,21 0 0,43 21 16,-64 0-16,0 0 15,21 1-15,-20 20 0,-1-21 0,-21 21 16,21 1-16,-21-22 0,21 21 16,-21 22-16,0-43 0,0 21 15,-21 1-15,0-22 0,21 0 16,-21 0-16,-1-21 16,1 0-16,21-21 62,0 0-46,0 0-1,0-1 157</inkml:trace>
  <inkml:trace contextRef="#ctx0" brushRef="#br0" timeOffset="41813.91">7514 10414 0,'0'0'0,"0"-63"31,0 41-31,-21 22 16,0 0-16,0 0 16,-43 22-1,64 20-15,-21-21 0,-21 43 16,20-22-16,22 0 0,-42 22 16,42-22-16,-21 0 0,21 22 15,0-43-15,0 43 16,0-43-16,0 0 0,21-21 15,0 21-15,0-21 0,64 0 16,-64 0-16,22 0 0,20 0 16,-42 0-1,22-21-15,20-21 0,-42 20 16,0 1-16,22-42 0,-22 42 16,-21-106-1,0 84-15,0-20 0,0 20 0,0 1 16,-85-64-1,64 85-15,0 21 0,-64 0 16,64 0-16,-21 0 0,-64 85 16,85-43-16,-22-21 0,-20 64 15,42-43-15,-22 64 16,22-85-16,21 22 0,0-1 16,0-21-16,43 43 15,-22-64-15,0 0 0,64 0 16</inkml:trace>
  <inkml:trace contextRef="#ctx0" brushRef="#br0" timeOffset="42932.81">9440 10118 0,'0'0'0,"0"-21"0,0-1 15,0 1-15,21 0 0,-21 0 16,0 0-16,0 0 0,0-1 0,0 1 15,-21 21 1,0 0-16,0 0 0,0 21 0,0 22 16,-43 20-16,43-20 0,-21-1 15,20 0-15,-20 22 0,21-1 16,-43 64-16,43-63 16,0-1-16,-21 43 0,42-64 15,-21 85-15,21-84 16,21-22-16,0 21 0,0-21 15,0 1-15,149-1 16,-128-21-16,21 0 0,1-21 16,-22-1-16,22 1 0,126-42 15,-126 42-15,-22-22 0,64-20 16,-43 20-16,1-41 16,-43 63-16,0-22 0,0 1 15,-21 21-15,0 0 16,0 63-16,0-21 15,-21 0-15,0-21 0,0 43 16,-21-1-16,42-21 0,-43 21 16,43 43-16,0-64 15,0 43-15,0-43 0,0 0 16,64 0-16,-43-21 0,21 0 16,43 0-16,-64 0 15,21 0-15,-20 0 0,-1 0 0,42-21 16,-42 0-16,22-21 15,-43 20-15,0 1 0,0 0 16,0 0-16,0-21 0,-43-22 16,22 22-16,-21 21 0,21-1 0,-43-41 15,43 63-15,-21-21 0,-1 0 16,22 21-16,21-22 16,0 1-16,21 21 15,22 0-15,20 0 16,-20 0-16,-1 0 15,0 0-15,1 0 0,105 64 16,-21 42 0,-106-85-16,-21 0 15,0 21-15,0-21 16,0 85 0,0-85-16,0 1 0,-21-1 0,21 0 15,-64 0 1,43-21-1,21-21 1,0 0-16,21 0 0,0-1 16,1 1-16,-1 0 0,21-42 15,-21 41-15,43-41 0,-22-22 16,0 64-16,1 0 0,20-21 16,-20 20-16,-22 22 0,21 0 0,0 0 15,-20 22-15,-1 62 16,-21-41-16,0-22 15,0 42-15,0-20 0,-21-22 16,-43 63-16,43-62 0,0-1 16,-22 21-16,22-21 0,21 0 15,0 1-15,21-22 32,1 0-32,-1 0 0,42-43 0,-42 22 15,22 21-15,-1-21 0</inkml:trace>
  <inkml:trace contextRef="#ctx0" brushRef="#br0" timeOffset="43180.55">11790 10224 0,'0'0'15,"0"-43"-15,0 22 0,0-21 0,0 21 16,0-1-16,0 44 16,0-1-16,-43 42 15,43-20-15,-42 62 16,21-41-16,0-22 0,-22 85 15,22-84-15,-42 105 16,42-106-16,-1 0 16,1 1-16,0-1 0,21-21 15,0 0-15,21-21 16,0 0-16,1 0 16,-1 0-16,42-42 0,-42 21 15,22 0-15,-1-22 0</inkml:trace>
  <inkml:trace contextRef="#ctx0" brushRef="#br0" timeOffset="43386.53">11472 10541 0,'-21'0'0,"42"0"0,-63 0 0,42 21 16,21-21-1,-21 21-15,21-21 16,0 0-16,22 0 0,-22 0 0,0 0 15,21 0-15,-20 0 0,20 0 0,-21 0 16,64 0-16,-64-21 0,21 0 16,22 21-16,-43-21 15,0 21-15,21 0 0,-20-21 0</inkml:trace>
  <inkml:trace contextRef="#ctx0" brushRef="#br0" timeOffset="44139.19">12065 10647 0,'0'0'0,"21"0"0,0 21 16,0-21-16,1 0 16,-1 0-16,0 0 0,21 0 0,-21 0 15,22 0-15,126-42 16,-127 21-16,-20-1 0,-1 22 16,0-21-16,0 0 0,21-21 15,-42 21-15,0-22 16,-21 43-1,-21 0-15,0 0 0,20 0 16,-20 21-16,0 1 0,-106 83 16,126-62-1,1-22-15,0 21 0,0 1 0,21-22 16,0 63-16,0-62 16,42 41-16,1-42 15,62-21 1,-62 0-16,-1 0 0,64 0 15,-64 0-15,1-21 0,84-21 16,-85 21-16,43-64 16,-43 43-16,0-43 15,-42 43-15,21 20 0,-21-20 16,0 21-16,-21 42 31,0 0-31,21 22 16,-21-22-16,21 0 0,0 0 0,-21 43 15,21-43-15,-21 0 16,21 21-16,-22-21 0,1 43 16,21-43-16,0 0 15,0-42 17,0 0-17,21 0-15,1 0 0,-1-1 16,0-20-16,21 21 0,1-21 0,-1 20 15,0-20-15,43-43 16,-43 43-16,22 21 0,-22 0 16,0 0-16,-20-1 0,62 22 15,-63 0-15,1 22 0,-22-1 16,0 0-16,0 0 0,0 0 0,0 22 16,0-22-16,0 21 0,-22-21 0,1 0 15,21 22-15,0-22 0,-42 21 16,42-21-16,-21 1 0,21 20 15,-21-21-15,-1 0 16,44-21 15,-1 0-31,0 0 0,0-21 16,0 0-16</inkml:trace>
  <inkml:trace contextRef="#ctx0" brushRef="#br0" timeOffset="44436.43">14245 10139 0,'0'-21'16,"0"42"-16,21-63 0,-42 42 15,0 0 1,0 42-16,0-21 0,-1 0 0,-20 22 16,21-1-16,0 0 15,0 1-15,-1 20 0,1-21 0,-42 128 16,42-128-16,-1 0 15,22 1-15,-21-1 0,21 0 0,0 43 16,0-64-16,0 22 16,21-43-16,43 21 15,-22-21 1,-21 0-16,43 0 0,-43-21 16,106-43-1,-85 43-15,-20-21 0,20 20 16,-21-20-16</inkml:trace>
  <inkml:trace contextRef="#ctx0" brushRef="#br0" timeOffset="44662.81">13949 10329 0,'0'0'0,"-21"0"0,-22-21 0,43 42 16,0 1-1,21-22-15,22 21 0,-22 0 0,21-21 16,1 0-16,-1 0 0,21 0 0,43 0 15,-42 0-15,-1 0 16,1 0-16,-22 0 0,22 0 0,84-21 16,-127 21-16,21 0 15,-21 0-15,1 0 16,-1 0-16,-21-21 16,21 21-16</inkml:trace>
  <inkml:trace contextRef="#ctx0" brushRef="#br0" timeOffset="44907.75">15409 11028 0,'0'21'16,"-21"-21"31,0-21-47,21 0 0,-21 21 16,0-21-16</inkml:trace>
  <inkml:trace contextRef="#ctx0" brushRef="#br0" timeOffset="181284.64">2582 12256 0,'0'0'0,"-21"0"0,-21 0 0,21 0 16,21 21-1,21-21-15,21 0 16,0 0-16,22 0 0,-1 21 0,107-21 16,-64 0-16,-1 21 0,22-21 15,0 0-15,22 0 0,168 0 16,-126 0-16,-1 0 0,255 0 15,-213 0-15,298 0 16,-255-21-16,21 21 0,0-21 16,1 21-16,20 0 0,-20 0 15,316-21-15,-316 21 16,20 0-16,255 0 0,-276 0 16,-21 0-16,0 0 0,-21 0 15,0 0-15,212-22 0,-254 22 16,380-21-1,-443 21-15,20 0 0,64-21 16,-149 0-16,1 21 0,21 0 16,-85 0-16,0 0 0,-42 0 15,0 0-15,-21 0 16,-1 0-16,-20 0 0,-107 0 16,86 0-16</inkml:trace>
  <inkml:trace contextRef="#ctx0" brushRef="#br0" timeOffset="181748.37">3450 12721 0,'0'0'16,"21"0"-16,0 0 0,22 0 0,-1 0 16,22 0-16,-1 0 0,128 0 15,-86 0-15,22-21 0,170 21 16,-128 0-16,0-21 0,255 21 15,-191-21-15,275 0 16,-254 21-16,21-22 16,550 22-16,-550-21 0,1 21 15,-1 0-15,0 0 16,0 0-16,254-21 0,-296 21 16,21 0-16,169 0 0,-211 0 15,127 0 1,-170 0-16,-42 0 0,106 0 0,-148 0 15,-22 0-15,1 0 0,-22 0 16,-21 0-16,0 0 0,-42 0 16,-21 0-16,-22 0 15</inkml:trace>
  <inkml:trace contextRef="#ctx0" brushRef="#br0" timeOffset="59395.08">3937 6117 0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30:18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6011 762 0,'0'0'0,"21"-21"0,1-21 0,-22 20 16,21-20-16,-21 21 15,0-21-15,0 20 0,0 1 0,21 21 16,-21-21-16,0 42 15,0 0 1,0 22-16,0-1 0,0 64 16,-21-21-16,0-22 0,-1 22 15,1-22-15,0 22 0,0-22 0,0 1 16,-22-1-16,22 1 0,-42 63 16,20-64-16,22 1 0,-21-22 15,0 1-15,20-1 0,-41 0 16,42-21-16,0 1 15,-22-1-15,22-21 0,0-21 16,21-1-16,0 1 0,-21 0 16,0-64-16,21 43 15,0 0-15,0-85 16,0-21-16,0 84 16,0 22-16,0 21 0,21-22 15,0-20 1,0 63-16,0 0 15,-21 21-15,64 64 16,-64-64-16,63 85 16,-20-64-16,41 64 15,-41-85-15,41 42 16,-41-20-16,84-1 16,-85-21-16,0-21 0,43 0 15,-43 0-15,149-63 16,-128 42-16,-20-22 15,41 1-15,-63 0 0,43-22 16,-43 43-16,0-21 16,0-43-16,-21 43 0,0 20 15,0-62 1,-42 63-16,0 21 0,21 0 16,-22 0-16,1 42 15,21 0-15,-22-21 0,22 22 0,0-22 16,0 21-16,21 1 0,0 20 15,0-21-15,0 64 16,0-85-16,21 1 0,21 41 16,-20-63-16,41 42 15,-42-42-15,22 0 0,41 0 16,-41 0-16,20 0 0,64-42 16,-85 21-16,-20 0 0,62-43 15,-63 43-15,1 0 0,20-43 16,-21 22-16,21-21 15,-20 41-15,-22 1 16,42-42-16,-42 42 0,0 42 31,0 21-15,0-21-16,0 0 0,0 1 0,0 20 16,0-21-16,0 21 0,0-20 15,0 20-15,0 21 0,0-20 16,0-22-16,0 42 0,0-41 15,63 20 1,-41-42-16,-1 0 16,0 0-16,0 0 0,43-21 15,-22 0-15,-21-1 0,64-20 16,-43 21-16,64-64 16,-64 43-16,-21 21 0,22-43 15,-22 43-15,21-42 16,-42 41-16,21 22 15,-21-21-15,0 42 16,0 1-16,0-1 16,0 21-16,0-21 0,0 43 15,0-43-15,0 0 16,0 0-16,0 0 0,22-21 16,-1 22-16,42 20 0,-42-21 0,22-21 15,-22 21-15,21-21 0,1 0 0,-1 0 16,64 0-16,-64 0 15,0-21-15,43 0 16,-43 0-16,1 0 0,20-22 16,-42 22-16,1 0 0,-1 0 15,-21 0-15,0-22 0,0-41 16,0 62-16,0-20 16,-21 21-16,21 0 0,-22 0 0,-20 21 15,21 0-15,0 0 0,-43 21 16,43 0-16,0 0 0,-21 43 15,20-22-15,22-21 0,-21 64 16,21-43-16,0-21 0,0 85 16,21-64-16,1-20 15,20 20-15,-21-42 16,21 21-16,-20 0 0,20-21 0,0 0 16,128 0-16,-128-21 15,21 0-15,43 0 0,-63 0 16,62-85-1,-62 85-15,-22-22 0,42-41 16,22-128 0,-64 148-16,0 1 0,-21-1 15,22-20-15,-1 20 0,0-42 16,-21 64-16,0 0 0,21-22 16,0 43-16,-21 21 15,0 21-15,0 22 16,0-1-16,0 21 0,-21 1 0,0 126 15,0-126-15,21-1 16,-21 64-16,21-84 0,-22 105 16,22-85-1,0-20-15,0 20 0,22-42 16,20 43-16,-21-64 0,0 0 16,0 0-16,1 0 0,20 0 0,64-21 15,-64 0 1</inkml:trace>
  <inkml:trace contextRef="#ctx0" brushRef="#br0" timeOffset="181.23">11620 1164 0,'-21'-63'31,"21"42"-31,0-1 0,0 1 16</inkml:trace>
  <inkml:trace contextRef="#ctx0" brushRef="#br0" timeOffset="748.33">11599 974 0,'0'-21'15,"0"63"-15,0-63 0,0-22 0,0 22 16,0 0-16,0 42 16,0 0-1,-21 22-15,0-1 0,21 0 16,0 22-16,0-22 0,-42 64 15,20-64-15,22 1 0,-63 105 16,42-85-16,0-20 0,-22 41 16,22-41-16,0-22 0,21 42 15,0-41-15,0-1 16,21-21 0,0-21-16,0-1 0,1 1 0,41-21 15,-42 0-15,22 20 0,41-105 16,-41 85-16,-22 0 15,0-1-15,0-20 0,0 21 0,22-107 16,-43 86-16,0 21 16,0-1-16,0 22 0,-22 21 15,-41 0-15,21 21 16,-43 22-16,21-22 0,1 0 16,-1 21-16,1-21 0,-1 22 15,1-1-15,-1-21 0,-41 43 0,62-43 16,1 0-16,0 0 0,20 0 0,1-21 15,-21 22 1,63-22 0,0-22-16,0 22 0,1-21 15,20 0-15,-21 0 0,64 0 16,-43 0-16,0-1 0,85-41 16,-84 63-16,-1 0 0,0 0 15,-20 0-15,20 0 0,-21 0 0,43 21 16,-64 0-16,21 0 0,0 1 15,0-1-15,-21 0 0,0 0 0,21 21 16,0-20 0,-21-1-16,22 0 0,-1-21 0,0 21 15,0-21-15,21 0 16,-20 0-16,62 0 0,-41 0 16,20 0-16,-21 0 0,22 0 0,-22-21 15,22 0-15,63 0 0</inkml:trace>
  <inkml:trace contextRef="#ctx0" brushRef="#br0" timeOffset="1365.94">12785 1143 0,'0'0'16,"0"-21"-16,0 0 0,0-22 15,-22 65 1,1-1-16,0 0 0,0 21 16,0-21-16,-22 1 0,1 41 15,21-21-15,-21 43 16,42-43-16,0-20 15,0-1-15,0 0 0,21 21 16,0-42-16,0 21 16,21-21-16,-20 0 0,20 0 15,-21 0-15,0-21 16,-21 0-16,0 0 0,0 0 16,0-22-16,0 22 0,0-21 15,0-22-15,0 22 0,0 0 16,43-64-1,-22 64-15,0 20 0,0-20 16,0 21-16,0 21 0,43-21 16,-22 21-16,-21 0 0,1 0 0,20 21 15,-21 0-15,0 0 0,43 85 16,-43 21 0,-21-85-16,0-20 0,-21 20 0,0 0 15,-1 1-15,1-22 0,0 21 0,21 22 16,0-22-16,0-21 0,0 21 15,0-20-15,21-1 0,43 0 16,-43-21-16,0 0 0,64 0 16,-64 0-16,127-42 15,-106-1 1,-20 22-16,20 0 0,-21-21 0,21 20 16,1-105-16,-22 85 15,-21-21-15,0 20 0,0-20 16,0-1-16,-21-42 15,0 64-15,-22-21 0,-20 20 16,20 22-16,1 21 0,-85 21 16,85 0-16,-1 1 0,-41 20 15,41 0-15,22-21 0,-21 1 16,21 20-16,-22-21 0,1 21 16,42-20-16,-21-1 0,0 0 15</inkml:trace>
  <inkml:trace contextRef="#ctx0" brushRef="#br0" timeOffset="1869.47">6075 2434 0,'0'0'0,"-43"0"0,1 0 0,21 0 0,63 0 16,1 0-1,-1 0-15,21 0 0,107 0 16,-43 0-16,169 0 15,-127 0-15,1 0 0,41-21 16,1 21-16,42-21 0,-21 0 0,338 0 16,-274 21-16,-1-22 15,43 22-15,-22 0 0,22-21 16,338 21-16,-338-21 16,338 21-16,-359 0 0,-1 0 15,551-21 1,-614 21-16,0 0 0,-21 0 0,-43 0 15,1-21-15,190 0 16,-296 21-16,-1 0 0,-41-22 16,-1 22-16,0-21 15,-42 0 1,-21 21-16,0 0 16,-21 0-16,-1 0 0,-63 21 15,43-21-15</inkml:trace>
  <inkml:trace contextRef="#ctx0" brushRef="#br0" timeOffset="3538.99">1439 3958 0,'0'0'16,"0"-21"-16,21 0 0,1-21 0,-22 20 15,21 1-15,0-21 16,0 42-16,0 0 0,-21 21 16,21 43-1,-21-1-15,0 1 0,0 20 16,0-20-16,-21 169 15,0-170-15,0 22 0,0-22 16,-43 64-16,43-63 0,-21 20 16,21-41-16,-22 41 15,43-126 17,21 21-32,1-21 0,-1-1 15,0 1-15,0 0 16,21-22-16,-20 22 0,41-85 15,-42 63-15,43-84 16,-43 63-16,0-126 16,-21 147-16,0-20 15,0 41-15,0 22 0,0 0 0,-21 0 16,0 21-16,-22 0 0,-20 42 16,21 0-16,-1 1 0,-20-1 15,20 0-15,-20 22 0,-64 42 16,85-43-16,-22-20 0,-21 41 15,43-41-15,21-1 0,-21-21 16,20 0-16,1 0 0,0-21 16,21 22-16,0-44 15,21 22 1,22-21-16,-22 0 0,21 0 0,-21 0 16,64-22-16,-43 43 15,1-21-15,62 21 0,-62 0 16,-1 0-16,43 0 0,-43 0 15,-21 0-15,22 0 0,-1 0 16,-21 0-16,64 21 16,-64-21-16,0 0 0,0 0 15,0 0-15,1 0 0,41 0 16,-42 0-16,64-42 16,-64 21-16,21 0 0,-20-22 15,20 22-15,-21-21 0,64-43 16,-43 64-16,0-21 0,43-43 15,-64 64-15,22 0 16,-22 0-16,0-1 0,21 1 0,-42 42 16,0 1-1,0 20-15,-21-21 0,0 21 16,0 64-16,0-63 16,-1 20-16,1-21 0,21 22 15,-21-22-15,0 85 0,21-106 16,0 22-16,0-22 0,0 0 15,21 0-15,21-21 16,1 0-16,-22 0 0,64 0 16,-43 0-16,0-21 0,1 0 15,-1 21-15,0-21 0,22-22 16,-43 1-16,0 21 0,0 0 0,-21-22 16,0 22-16,0-21 0,-63-64 15,42 64-15,-22-1 16,1 22-16,0 0 0,-1 0 0,-41-21 15,62 42-15,1-22 16,-21 22-16,63 0 16,0 0-1,22-21-15,20 21 0,-21 0 16,22 0-16,-22 0 0,22 0 16,-22 0-16,64 21 0,-64 1 15,1-1-15,20 42 16,-42-20-16,0-22 0,1 21 0,-1 0 15,-21 1-15,0 20 16,0-20-16,0-22 0,0 42 16,0-42-16,0 1 0,-21-1 0,21 0 15,0 0-15,0 21 16,21-42-16,0 0 0,21 0 16,-21 0-16,1 0 0,-1-21 15,21 21-15,-21-21 0,64-42 16,-64 41-16,21 1 0,43-85 15,-85 64-15,0 0 16,0-1-16,0-20 0,0 21 16,-63-43-16,41 43 0,-20-1 15,-21 1-15,20 42 16,1 0-16,0 0 0,20 0 0,-20 0 16,-21 0-16,20 21 0,22 0 15,21 0-15,-21 1 0,21-1 16,0 0-16,0 0 0,0 0 15,0 0-15,21 1 0,43-1 16,-22-21-16,0 0 0</inkml:trace>
  <inkml:trace contextRef="#ctx0" brushRef="#br0" timeOffset="4066.91">4762 4255 0,'0'0'0,"22"0"0,-1 0 0,0 0 16,0 0-16,0 21 16,22-21-16,-22 21 15,0-21-15,42 21 0,-20-21 16,63 21-16,-64-21 16,21 0-16,1 0 0,-1 0 0,22 0 15,148 0-15,-170 0 16,22 0-16,63 0 0,-84-21 15,-22 0-15,0 21 16,22 0-16,-43-21 0,21 0 16,-20-1-16,-22 1 0,0 0 15,-22 0-15,1 0 0,-21 0 0,-43-22 16,22 22-16,-1 21 0,-63-21 16,64 21-16,-1 0 0,-42 0 15,64 0-15,21 0 0,-43 0 16,86 0-1,20 0-15,0 0 16,1 0-16,41 0 0,-20 0 0,20 0 16,1 0-16,-21 0 0,20 0 15,-20 21-15,-22-21 0,0 21 16,1 0-16,-1 43 0,-42-22 0,0-21 16,-42 64-16,-1-43 15,-62 22-15,41-22 0,1 1 16,-1-1-16,-21-21 0,1 21 15,-1 1-15,-63-1 16,84 0-16,22-20 0,-21-1 16,41-21-16,44 0 15</inkml:trace>
  <inkml:trace contextRef="#ctx0" brushRef="#br0" timeOffset="4448.33">8297 3577 0,'-21'0'0,"42"0"0,-63 0 0,21 0 0,0 21 15,-1 1 1,1 20-16,0-21 0,0 43 0,0-22 0,0 21 16,-1 1-16,1 21 0,0-22 15,-21 1-15,21 20 0,-22-41 16,22 20-16,-21 1 0,21-22 0,-22 21 15,22-41-15,21 20 0,-21-21 16,42-21 0,0 0-16,0 0 0,-21-21 15,43-21-15</inkml:trace>
  <inkml:trace contextRef="#ctx0" brushRef="#br0" timeOffset="5007.2">7832 3916 0,'0'0'0,"-22"-64"15,22 22-15,-21-85 16,21 85-16,21-1 0,1 1 16,-22 0-16,21 21 0,42-43 15,-42 22-15,22 21 0,84-22 16,-64 43-16,-20 0 0,20 0 16,-21 0-16,22 21 0,84 85 15,-127-63-15,0-1 0,1 0 16,-22 22-16,-43 63 15,1-85-15,0 0 0,-43 43 16,21-64-16,1 22 0,-106 20 16,105-42-1,22 0 1,42-42 0,0 0-16,0 0 0,42-21 0,0 20 15,85-20 1,-84 42-16,20 0 0,43 0 15,-64 0-15,22 21 0,42 22 16,-64-1-16,0 0 0,22 43 16,-22-43-16,-21 1 0,-21 41 15,0-41-15,-21-1 0,0 0 16,-21 1-16,-1-22 0,-62 42 16,41-42-16,1 1 0,-1-1 0,-21-21 15,1 21-15,20-21 0,-105 0 16,105 0-16,1 0 0,-1-21 15,-20 0-15,41-1 0,22 1 16,-42 0-16,63-21 0,0 21 16,0-22-16,0 1 0,21 21 15,42-22-15,-20 1 0,-1 21 16,127-43-16,-84 43 16,-21 0-16,-1 0 0,1 21 15,190-64 1,-170 64-16,-20-21 0</inkml:trace>
  <inkml:trace contextRef="#ctx0" brushRef="#br0" timeOffset="5915.69">9271 4001 0,'21'0'0,"-42"0"0,63-22 0,-42 1 16,0 0-16,0 0 0,0 0 16,-21 21-16,0 0 15,0 0-15,0 0 0,-22 0 0,22 21 16,0 0-16,-21 21 0,20-20 0,-41 62 15,21-41-15,20-1 0,-62 106 16,63-127-16,-1 22 16,22-1-16,0-21 0,0 21 15,0-20-15,0 20 0,0-21 16,22-21-16,-1 0 16,0 0-16,21 0 0,-21 0 0,22-21 15,-22 0-15,42 0 0,-20-1 16,-1 1-16,-21-21 0,22 21 0,-22 0 15,0-22-15,42-41 16,-41 41-16,-22 1 0,21 0 16,-21-1-16,21 1 0,-21-43 15,0 64-15,0 42 16,0 0 0,0 22-16,0-22 0,0 21 0,-21 22 15,21-22-15,0 64 16,0-85-16,0 21 0,0 22 15,21-43-15,85 43 16,-64-43-16,0-21 16,64 0-16,-21 0 0,105 0 15,-105 0-15,-21 0 16,63-43-16,-64 22 16,43 0-16,-64-21 15,-21 21-15,22-43 0,-43 22 16,0-1-16,0-84 15,-21 85-15,-22-43 0,1 64 16,0 0-16,-43 0 16,43 21-16,-1 0 0,-41 21 15,20 0-15,22 22 0,-43 20 16,43-21-16,21 1 0,-22-1 0,22 0 16,0 1-16,0-1 0,21 0 0,-21 22 15,21-43-15,0 21 0,21-20 16,0-1-16,21 0 0,-21-21 15,1 0-15,20 0 0,0 0 16,1 0-16,20-21 0,-21 0 16,64-1-16,-63-20 0,-1 21 15,85-106-15,-106 63 16,21 22-16,-20-21 0,20-1 0,-21 1 16,21-64-16,-20 42 15,-1 21-15,21-84 0,-21 85 16,0-107-1,-21 128-15,0 0 0,0 21 16,0 42-16,-42 42 16,21-20-16,0 20 0,-64 128 15,64-128-15,-64 149 16,64-149-16,21 1 0,0 63 16,0-85-16,0 85 15,21-85-15,0-20 0,22 20 16,-1-21-16,-21-21 0,22 0 15,20 0-15,-21 0 0,107-63 16</inkml:trace>
  <inkml:trace contextRef="#ctx0" brushRef="#br0" timeOffset="6319.96">12890 3493 0,'0'0'15,"0"-22"-15,0 1 0,0 0 16,0 0-16,-21 21 15,0 0-15,0 21 0,0 0 0,0 0 16,-1 1-16,1 20 0,-21 106 16,21-84-1,0-22-15,21 21 0,-22 1 0,1 63 16,0-64-16,0 1 16,0 42-16,0-64 0,-1 0 15,-41 64-15,63-85 16,-21-21-16,21 22 15,0-44 1,21 1-16,0 0 16,0-21-16,22-43 15,-43 43-15</inkml:trace>
  <inkml:trace contextRef="#ctx0" brushRef="#br0" timeOffset="6983.28">12552 3937 0,'0'0'0,"0"-63"0,0 20 0,0-20 15,0 20-15,0-20 0,0 21 16,0-64-16,21 63 0,-21 1 15,21 0-15,0-1 0,0 22 16,22-21-16,-1 21 0,0 0 0,107-1 16,-86 22-16,1 22 15,63 41-15,-64-21 0,-21 1 16,1 20-16,-1-20 0,-21-1 16,0 0-16,-21 1 0,0-1 0,-21 0 15,-21 1-15,0-22 0,-1 0 16,-20 21-16,-43 1 0,42-22 15,22 0-15,-106 0 16,127-21-16,-85 0 16,85-21-16,0 0 0,-1 0 15,22-1-15,0 1 0,0 0 16,0 0 0,22 21-16,-1 0 0,0 21 15,0 0-15,0 43 16,0-43-16,1 85 15,-1-85-15,42 85 16,-42-85-16,1 21 0,41 1 16,-42-22-16,22-21 15,84 21-15,-85-21 16,106 0-16,-106 0 16,128-42-16,-128 42 15,0-22-15,43-41 0,-43 42 16,43-85-1,-64 0-15,-21 64 16,0 21-16,0-43 16,-21 43-16,0 21 0,0 0 15,0 0-15,-64 42 16,64-21-16,0 22 0,-43 20 16,64-42-16,-21 22 0,21 20 15,-21-20-15,21-1 0,0 21 16,0-41-16,21-1 0,42 42 15,-41-63-15,20 21 16,21-21-16,1 0 0,-22 0 16,64 0-16,-42 0 0,-1 0 15,1-21-15,20 0 0,-20 21 16,42-63-16,-43 41 16,-21-20-16,43-21 0,-43 20 15</inkml:trace>
  <inkml:trace contextRef="#ctx0" brushRef="#br0" timeOffset="8715.29">14774 3874 0,'0'0'0,"0"-22"0,0-41 15,0 42-15,-21 0 16,0 21-16,0 0 0,-43 0 16,22 21-16,0-21 0,-64 63 15,63-42-15,1 22 0,-64 20 16,64-20-16,21-1 0,-64 64 16,64-85-16,21 21 0,0-21 15,0 1-15,0-1 0,0 0 0,21 0 16,0-21-16,0 0 0,43 0 15,-43 0-15,21 0 0,43-21 16,-43 21-16,-20-21 0,62-22 16,-41 1-16,-22 21 15,21 0-15,-21-22 0,0 1 0,1 0 16,20-22-16,-21 43 16,-21 0-16,21-21 0,-21 63 31,0 0-16,-21 0-15,21 21 0,-21 43 16,-21 42 0,42-85-16,-22 1 0,1-1 0,21 22 15,-21-22-15,0 0 0,0 22 0,0 42 16,-1-64-16,1 21 0,-21 64 16,21-84-16,-43 105 15,43-106-15,21 1 0,0 20 16,0-42-16,0 0 15,21-21 1,22 0-16,-22-21 0,21 0 0,64-64 16,-85 43-1,21-21-15,43-43 0,-43 42 0,64-126 16,-63 126-16,-1-20 16,43-86-16,-43 86 15,64-149 1,-85 169-16,21 1 0,1-22 15,-22 43-15,0-22 16,-21 85 0,-21 1-1,21-1-15,-21 0 0,-1 0 0,1 21 16,21-20-16,0 20 0,-21 21 16,21-20-16,0-22 0,0 42 15,0-41-15,21-1 0,-21 0 0,43 21 16,-22-42-16,21 0 15,-21 0-15,0 0 0,43 0 16,-22 0-16,-21-21 16,43-21-16,-43 21 0,0-22 0,43-20 15,-43 42-15,0-22 16,0 1-16,22-22 0,-22 22 16,0 21-16,0-21 0,-21 20 15,0 1-15,0 42 31,-21 1-31,0 20 16,0-21-16,-1 0 0,22 0 16,-21 22-16,21-22 0,-21 21 0,21 22 15,0-43-15,0 21 0,0 1 16,0-22-16,21 0 16,0 0-16,1 0 0,-1-21 0,21 0 15,0 0-15,-20 0 0,41 0 16,-21 0-16,-20-21 0,62-21 15,-41 21-15,62-64 16,-83 43-16,20-1 16,0 22-16,-21-21 0,1-1 0,20-20 15,-42 42 1,0 0-16,0-1 0,-21 22 16,0 22-16,-1-1 15,1 0-15,-21 21 0,0-21 16,42 1-16,-43 20 15,22-21-15,21 21 0,0 1 16,0-22-16,21 21 16,0-42-16,22 0 15,-22 0-15,106-42 16,-64 0 0,-41 20-16,20 1 0,64-63 15,-85 62-15,21 1 0,22-21 16,-22 21-16,22 21 15,-64 21 1,0 0-16,0 0 16,0 0-16,0 1 0,0-1 0,0 0 15,0 42-15,0-41 16,-22-1-16,1 0 0,21 0 0,-21-21 16,21 21-16,-21 0 15,0-21-15,0 0 0,-1 0 16,22-21-1,-21 0-15,21 0 0,-21 0 16,21 0-16,-21-22 16,21 22-16,0 0 0,0 0 0,-21 0 15,21 42 17,0 0-32,0 0 0,0 0 15,0 22-15,0-22 0,0 0 0,21 0 16,0 0-16,-21 0 0,42 22 15,-20-22-15,-1-21 0,42 21 16,-20-21-16,-1 0 0,43 0 16,-43 0-16,64-63 15,-64 41-15,64-62 16,-64 41 0,-21 1-16,1 0 0,-1-1 0,0 1 15,42-64-15,-41 43 16,-1-1-16,42-63 0,-42 64 15,1 20-15,20-62 16,-42 83-16,21 1 0,-21 0 16,0 42-1,-42 0-15,21 22 0,-1-1 0,1 0 16,0 22-16,-21-22 0,21 22 0,-1-1 16,-20-20-16,21 20 0,21-21 15,0 1-15,0-1 0,0 85 16,0-85-16,0-20 15,21 20-15,0-21 0,0 0 0,22 0 16,-22-21-16,0 0 0,21 0 16,-20 0-1,-1-21-15,0 0 0,0 0 0,0 0 16,0 0-16,1-1 0,-22-20 0</inkml:trace>
  <inkml:trace contextRef="#ctx0" brushRef="#br0" timeOffset="8895.29">17632 3598 0,'0'0'0,"-43"-21"0,1 0 0,21 21 16,0 0-16,0 0 0,63 0 31,-21 0-31,21 0 0,1 0 0,20 0 16,-20 0-16,84 0 16,-85 0-16,21 0 0,43 0 15,-42 0-15,-1 0 16,-20 0-16</inkml:trace>
  <inkml:trace contextRef="#ctx0" brushRef="#br0" timeOffset="10013.54">1863 5715 0,'0'0'15,"-22"-21"-15,1 21 0,21-21 16,-21 21-16,0 0 0,21 21 31,0 0-31,0 0 16,0 22-16,0-22 0,0 21 15,0 22-15,0 63 16,0-85-16,0 0 0,-42 43 16,20-43-16,-41 85 15,42-84-15,0-1 0,-1 0 16,22-63 15,0 0-31,0 0 0,22-22 0,20-20 16,-21 21-16,21-43 15,-20 43-15,-1-1 0,42-126 16,-42 105-16,1-84 16,-22 106-16,0-22 15,0 1-15,0 21 16,-22 42 0,-20 0-16,21 42 0,-21 0 15,-1-21-15,22 43 0,-21-22 0,-1 1 16,1 20-16,-21-21 0,20 1 15,22-1-15,-21 0 0,-1 22 16,22-43-16,0 0 0,0-21 16,21 21-16,-21-21 0,21-21 31,0 0-31,21 0 16,0 0-16,0 21 0,0-21 15,1 21-15,-1 0 0,21 0 16,-21 0-16,22 0 0,-22 0 0,42 21 15,-20-21-15,-22 21 16,21 0-16,-21-21 0,0 21 16,1-21-16,-1 21 0,21-21 15,-21 0-15,0 0 16,1 0-16,-22 22 0,63-22 16,-42 0-16,0-22 15,1 22-15,-1-21 16,21 0-16,-21 21 0</inkml:trace>
  <inkml:trace contextRef="#ctx0" brushRef="#br0" timeOffset="10418.45">2455 5715 0,'21'-21'0,"-42"42"0,42-63 0,-21 21 16,0-1 0,0 44-16,-21-1 0,0 0 15,0 0-15,0 21 0,0-20 0,-1 20 16,22 0-16,-21 1 0,-21 41 15,42-41-15,0-22 0,0 63 16,21-62-16,-21-1 0,64 21 16,-43-21-16,0 0 15,64-21-15,-64 0 0,42 0 16,-20 0-16,-1 0 0,0-21 0,1 21 16,-1-21-16,43-21 0,-43-1 15,0 22-15,-21-21 16,1 0-16,-1-1 0,-21-41 0,0 20 15,0 22-15,0-22 0,-21 22 16,-64-64 0,43 85-16,20 0 0,-62 21 15,41 0-15,1 0 0,0 21 16,-1 21-16,22-21 0,-21 22 0,0 20 16,20-20-16,22-22 0,0 63 15,0-62-15,0-1 0,22 42 16,-1-42-16,21-21 0,43 22 15,-43-22-15,22 0 0,41-22 16,-41 1-16</inkml:trace>
  <inkml:trace contextRef="#ctx0" brushRef="#br0" timeOffset="10651.09">3598 5567 0,'21'0'0,"-42"0"0,42-21 0,-21 0 0,0 42 31,0 0-31,0 0 0,0 21 16,0 1-16,0-1 0,-21 0 16,21 1-16,0-1 0,-21 22 15,0-22-15,21 0 0,-21 22 16,21-22-16,-21 22 16,21-43-16,0 0 0,0 0 15,21-21-15,0 0 16,0 0-16,0 0 0,22-21 15,-22 0-15,21 21 0</inkml:trace>
  <inkml:trace contextRef="#ctx0" brushRef="#br0" timeOffset="11076.01">4191 5969 0,'0'0'0,"21"0"31,0 0-31,0 21 0,1-21 15,-1 0-15,0 0 0,21 21 16,-21-21-16,22 0 0,63 0 0,-43 0 16,1 0-16,126 0 15,-126 0-15,-22 0 0,0 0 16,1-21-16,-1 0 0,21 21 16,-41-21-16,-1 21 0,-21-42 15,-21 20-15,-43 1 16,22 21-16,-1 0 15,1-21-15,0 21 0,-1-21 0,-20 21 16,42 0-16,0 0 16,42 0-1,0 0-15,21 0 16,1 21-16,-22 0 0,21 0 0,0-21 16,22 43-16,-43-22 15,21 21-15,-42 1 0,0-22 16,0 21-16,-21-21 0,0 0 15,-21 1-15,21-1 0,-22 0 16,22 0-16,-64 0 16,64 0-16,-21-21 0,0 0 15,42-21-15</inkml:trace>
  <inkml:trace contextRef="#ctx0" brushRef="#br0" timeOffset="12596.81">6223 6075 0,'0'0'0,"0"-21"0,0 0 15,0-1-15,0-20 0,21 21 16,0-21-16,0 20 0,-21-20 16,22-21-16,-1 20 0,0-20 15,-21-22-15,21 22 0,-21 20 16,0 1-16,0-64 15,0 85-15,0 63 32,0-21-32,-21 22 0,21-1 15,-21 0-15,21 22 0,0-22 0,-21 128 16,-1-128 0,22 64-16,0-64 15,0 0-15,0 43 16,22-64-16,-1 0 0,21 1 15,-21-22-15,0 0 16,22 0-16,-22 0 0,85 0 16,-64-22-16,0 1 0,43-42 15,-43 42-15,43-64 16,-43 43-16,-20-1 0,83-126 16,-83 105-16,-1-84 15,0 106-15,-21 0 0,0-43 16,0 64-16,0-22 15,0 22-15,-21 42 16,0 1-16,21 20 0,-22-21 16,22 43-16,-21-22 0,21 0 15,-21 85-15,0-63 0,21 105 16,0-127-16,0 1 16,21-1-16,0 0 15,0-20-15,43 41 0,-22-42 16,43-21-16,-43 0 15,-21 0-15,64 0 16,-64-21-16,22 0 0,20-21 16,-42 20-16,0 1 0,43-63 15,-43-22 1,-21 63-16,0 1 0,0 21 0,0-43 16,0 43-16,-21 42 15,21 1 1,-21-1-16,21 21 0,-21-21 0,21 22 15,0-1-15,0 0 0,-22-21 0,1 22 16,21-22-16,-21 21 0,21-21 16,0 22-16,0-22 0,-21-21 15,21 21-15,0-42 32,21 0-32,0 21 0,-21-21 15,21-1-15,22-20 0,-22 0 16,21 21-16,-21-22 0,1 22 15,20-21-15,-21-1 0,64 1 16,-64 21-16,64 0 16,-43 21-16,-42 42 15,21-21-15,-21 0 0,0 22 16,0-1-16,0 0 16,0 1-16,0-22 0,0 42 15,0-41-15,0-1 0,64 21 16,-43-21-16,21-21 15,-21 0-15,22 0 0,41 0 16,-41 0-16,62-21 16,-83 0-16,20 0 15,-21 0-15,0-22 0,0 22 16,64-85-16,-85 64 16,21 0-16,0-22 0,-21 22 15,0 21-15,0-22 16,0 64-1,-21 22-15,21-22 16,-21 0-16,21 21 0,0-20 16,-21 20-16,21-21 0,0 85 15,0-85-15,0 43 16,0-43-16,0 0 0,21 0 16,0-21-16,64 21 15,-43-21-15,1 0 0,-1 0 16,-21-21-16,21 21 0,43-42 15,-64 21-15,22-1 0,20-41 16,-42 21-16,0 20 0,1-20 16,-1-43-16,-21 43 0,0 0 15,0-43-15,-21 43 0,-1 21 16,-41-22-16,42 43 0,-22 0 16,1 0-16,0 0 0,-1 21 15,-62 22-15,83-22 16,-20 0-16,0 21 0,-1 22 0,22-43 15,21 21-15,0-20 16,0-1-16,0 21 0,0 0 16,21-20-16,1-22 0,41 42 15,-21-42-15,1 0 0,41 0 16,-41 0-16,20 0 0,-20 0 0</inkml:trace>
  <inkml:trace contextRef="#ctx0" brushRef="#br0" timeOffset="12953.6">9398 5779 0,'0'0'16,"0"-85"0,0 64-16,0 0 15,0-1-15,0 1 0,21 0 16,43-42-16,-43 63 16,0-22-16,42 22 0,-20 0 15,-1 0-15,22 22 0,-43-22 16,0 42-16,21-21 15,-21 0-15,1 85 0,-1-85 16,-21 22-16,0-1 0,0-21 16,-21 0-16,21 22 0,-22-22 0,1 0 15,0 0-15,0-21 0,21 21 0,-21-21 16,0 0-16,-1 0 16,22-21-1,0 0-15,0 0 16,0 0-16,0-1 0,0-20 15,0 21-15,22 0 0,-1-22 0,0 22 16,-21-21-16,21 21 0,21-85 16,-20 85-16,20-22 15,-21 22-15</inkml:trace>
  <inkml:trace contextRef="#ctx0" brushRef="#br0" timeOffset="13375.36">11155 5355 0,'0'-106'16,"0"128"15,0-1-31,-21 0 0,21 0 0,-22 21 15,1 1-15,-21 20 16,42-20-16,-21-1 0,0 0 16,-1 1-16,1 62 15,0-83-15,21-1 0,-21 21 16,21-21-16,0 0 0,-21-21 31,21-21-31,-21 21 16</inkml:trace>
  <inkml:trace contextRef="#ctx0" brushRef="#br0" timeOffset="14329.81">10583 5630 0,'0'0'0,"-21"0"0,0-21 0,0 21 0,0 0 15,42 0 17,0 0-32,0 0 0,21 0 0,1-21 15,63 0 1,-64 0-16,106 0 0,-63-1 0,-22 1 15,170-21 1,-169 21-16,63-43 16,-85 43-16,0 0 0,22-43 15,-43 22-15,0 21 0,-21-21 16,0 20-16,0 1 16,-21 21-16,0 0 0,-22 43 15,43-1-15,-21 0 0,0-21 16,0 22-16,0-1 0,0 0 0,-22 43 15,43-43-15,0 1 0,-42 41 16,42-41-16,0-1 0,-42 0 16,42-20-16,-22-1 15,22 21-15,0-63 47,0 0-47,0 0 0,43-1 0,-22-20 16,0 21-16,0-21 0,0 20 0,1-20 15,20 21-15,0-43 16,1 43-16,-22 0 0,0 0 16,21 21-16,-21 0 0,22 0 15,-22 0-15,-21 21 0,21 43 16,-21-43-16,0 0 0,0 21 16,0 1-16,0-22 0,0 42 15,-21-20-15,21-22 0,0 21 16,0-21-16,0 0 0,0 1 15,21-1-15,21-21 16,-20 0-16,-1 0 0,21 0 16,22-21-16,-22-1 0,43 1 15,-43 0-15,-21 0 16,64-43-16,-64 22 0,0 21 16,43-43-16,-64 22 0,0 0 15,21 21-15,-21-1 16,0 1-16,0 0 0,0 0 0,-21 21 0,-1 0 15,1 0-15,0 21 16,0 0-16,-43 43 16,43-22-16,0 0 0,-21 22 15,42-22-15,0-21 0,0 64 16,0-64-16,42 22 16,-21-22-16,22 0 0,-1-21 15,0 0-15,1 0 0,105 0 16,-127-21-16,21 21 0,22-43 15,-43 22-15,21 0 0,1-42 16,-22 20-16,-21-20 16,0 20-16,0 1 0,0 0 15,0-1-15,-21 1 0,-1 0 0,-41-1 16,42 22-16,-22 21 16,-41 0-16,63 0 15,-22 21-15,-20 1 0,42-1 16,-1 0-16,1 21 0,21-21 15,0 22-15,0-1 16,0-21-16,21 0 0,43 22 16,-22-22-16,1 0 0,20-21 15,-21 21-15,22-21 0</inkml:trace>
  <inkml:trace contextRef="#ctx0" brushRef="#br0" timeOffset="14691.68">13039 5715 0,'0'-21'15,"0"42"-15,0-63 0,-22 21 0,22-1 0,0-20 16,0 0-16,0 21 0,0-1 16,0 1-16,22 0 0,41 21 15,-42 0-15,0 0 16,1 0-16,-1 0 16,0 21-16,21 22 0,-21-1 0,1-21 15,-22 43-15,21-43 16,-21 21-16,0-21 0,0 22 15,0-22-15,0 21 0,-21-21 16,-1-21-16,22 21 16,-21-21-16,0 0 0,0-21 15,21 0 1,0 0-16,0 0 0,0 0 0,0-1 16,21 1-16,0 0 0,22-21 15,-43-1-15,21 22 0,42-42 16,-42 42-16,1 21 0,41-22 15,-42 22-15,64-21 16,-64 21-16,0 0 16,22-21-16,-22 21 0,0 0 15,0 0-15</inkml:trace>
  <inkml:trace contextRef="#ctx0" brushRef="#br0" timeOffset="14875.91">13864 5461 0,'0'64'31,"0"-43"-31,-21 21 15,0-21-15,21 43 0,-21-43 16,21 21-16,-43 1 16,43-22-16,0 0 0,-21 21 15,21-21-15,0-42 47,21 0-47,-21 0 0,21 0 16</inkml:trace>
  <inkml:trace contextRef="#ctx0" brushRef="#br0" timeOffset="15049.15">13885 5292 0,'0'0'0,"0"-21"0,-21 21 16,21-22-16,-21 22 16,0 0-16,0 0 0,-1 0 15,22 22 1,0-1-1,22-21-15,-1 0 0,21 21 16,-21-21-16,0 0 0,43 0 16</inkml:trace>
  <inkml:trace contextRef="#ctx0" brushRef="#br0" timeOffset="15585.22">14393 5503 0,'-21'0'0,"42"0"0,-63 0 15,21 0-15,0 0 0,-1 0 16,44 0 0,-1 0-1,0 0-15,0 0 0,0 0 16,0 22-16,22-1 0,-22 0 16,0 0-16,-21 0 0,21 0 15,-21 43 1,0-43-16,0 21 0,-21 22 0,0-43 15,-21 21-15,-22 22 16,1-43-16,20 21 0,-63 22 16,43-43-16,-1 0 0,-20 22 15,41-22-15,22 0 0,-21 0 16,42 0-16,42-21 16,-21 0-16,22 0 15,-22 0-15,42 0 0,-20 0 16,-1 0-16,0 0 0,22 0 0,21 0 15,-43 0-15,-21 0 0,64 43 16,-64-22-16,0 0 16,0 42-16,0-20 0,-21-22 15,0 42-15,0-20 0,-21-1 16,-63 64-16,-43-43 16,84-41-16,1-1 15,-106 0-15,105-21 16,1 0-16,0 0 0,-1 0 0,1-21 15,0-22 1,21 43-16,-1-63 16,22 42-16,0 0 0,0-22 0,43-41 15,-22 41-15,64-41 0,-1-22 16,-20 63-16</inkml:trace>
  <inkml:trace contextRef="#ctx0" brushRef="#br0" timeOffset="15916.03">14859 5821 0,'0'-21'47,"0"0"-47,21-1 0,0 22 16,0-21-16,22-21 0,-1 21 15,-21 0-15,0-1 0,1 22 16,62-84-16,-84 63 15,0-1-15,0 1 16,-21 21-16,0 0 0,0 0 16,0 0-16,-64 43 15,64-22-15,-22 0 0,22 0 0,-21 43 16,21-43-16,21 0 0,0 42 16,0-41-16,0-1 0,21 21 15,0-42-15,43 42 16,-22-42-16,-21 0 0,64 0 15,-22 0-15,-20 0 0,20 0 16,1 0-16,-1-21 0</inkml:trace>
  <inkml:trace contextRef="#ctx0" brushRef="#br0" timeOffset="16396.75">16087 5482 0,'21'-21'0,"-21"-21"0,-21 105 0,42-147 15,-21 62-15,0 1 0,-21 0 16,-22 21-16,1 0 0,0 0 15,-1 0-15,-41 21 16,41 22-16,-63-1 0,43 0 16,21-21-16,20 22 0,-41 20 15,42-20-15,21-22 0,0 42 16,0-20-16,21-22 0,21 21 16,1-42-16,-22 21 0,21-21 0,22 0 15,-43 0-15,21 0 0,-21 0 16,22 0-16,-22-21 0,0 0 0,42-43 15,-41 43-15,20-21 0,0-43 16,1 43-16,-22-22 0,42-41 16,-20 41-16,-22 22 15,42-85-15,-20 63 0,-22 1 16,0-43-16,-21 64 0,0-1 16,0 1-16,0 21 0,-21 21 15,-22 42-15,1 0 16,21 1-16,-43 41 0,43-20 15,-21-22-15,21 85 16,21-84-16,0 20 0,0 43 16,0-43-16,21-20 0,0-1 0,0 0 15,22 1-15,-22-1 0,21-21 0,0 0 16,22 1-16,-22-1 0,43-21 16,-22 0-16,-20 0 0,-1 0 0,64-43 15,-43 43-15,1-21 0,42-21 16,-43 0-16,1 20 0,-22 1 15</inkml:trace>
  <inkml:trace contextRef="#ctx0" brushRef="#br0" timeOffset="17432.34">2095 7281 0,'0'0'0,"0"-21"0,0 0 0,0-42 15,0 41-15,0 44 32,0-1-32,-21 0 0,21 21 0,0 1 15,-21 84-15,21-85 16,-42 85-16,42-85 15,-21 22-15,-43 105 16,43-127-16,0 1 0,0-1 16,-1-21-16,22 0 0,0 22 15,0-64-15,0-1 16,0 1-16,22 0 0,20-42 16,-21 20-16,21-41 15,-20 41-15,-1-20 0,0 20 0,42-84 16,-41 64-16,-22-1 0,0-41 15,0 62-15,0-20 0,0 20 16,0 22-16,0 0 0,-22-21 16,1 42-16,-21 21 15,21 0-15,-22 0 16,-84 106-16,85-84 16,0 20-16,-1-21 0,22 1 15,-21-1-15,-22 22 0,43-22 16,-21-21-16,21 0 0,21 0 15,-21-21 1,21-21-16,21 0 16,0 0-16,0 21 0,0-21 15,22 0-15,-22 21 0,0-22 16,21 22-16,-21 0 0,43 0 16,-22 0-16,-21 0 0,43 0 15,-43 0-15,0 0 16,0 0-16,1 0 0,41 0 15,-42 0-15,0 0 16,1 0-16,-1 0 16,21 0-16</inkml:trace>
  <inkml:trace contextRef="#ctx0" brushRef="#br0" timeOffset="17848.39">2836 7197 0,'0'0'0,"21"-21"0,1-1 0,-22 1 15,0 0-15,-22 21 32,-20 21-32,21 0 0,0 22 0,0-1 15,-22-21-15,1 85 16,21-64-16,0 1 0,-22 41 16,43-41-16,-21-1 0,21 22 15,0-22-15,0-21 0,64 21 16,-22-20-16,21-22 15,-20 0-15,-1 0 0,0 0 16,1-22-16,-1 1 0,85-42 16,-85 42-16,1-1 15,20-62-15,-42 63 0,1-22 16,-22 1-16,0-64 0,0 64 16,-22-43-16,1 43 15,0 21-15,-21-22 0,-1 22 16,22 0-16,-21 21 0,21 0 15,0 0-15,-22 0 16,43 21-16,-21 0 0,21 0 16,0 1-16,85-22 15,-64 0-15,42 0 16,-20 0-16,-1 0 0,43-22 16</inkml:trace>
  <inkml:trace contextRef="#ctx0" brushRef="#br0" timeOffset="18331.5">3704 7049 0,'0'0'0,"0"-22"0,0 1 16,0 0-16,21 21 0,0-21 15,1 0-15,-1 21 16,21 0-16,-21-21 0,0 21 16,43 0-16,-43 0 15,21 0-15,1 42 0,-22-21 0,0 0 16,-21 22-16,0-22 15,0 0-15,0 21 0,-21 22 16,0-43-16,-22 42 16,1-41-16,0-1 0,-22 21 15,22-21-15,21-21 0,-43 0 16,22 0-16,21 0 0,0 0 16,21-21-1,21 0-15,0 0 16,0 21-16,21 0 0,-20-21 0,62 21 15,-41 0-15,-1 21 0,43 21 16,-64-42-16,42 64 16,-42-43-16,22 0 15,-1 42-15,-42-41 0,0-1 16,0 21-16,0-21 0,-21 0 16,-43 22-16,43-22 0,-21 0 15,-85 43-15,85-64 16,-1 0-16,1 21 0,21-21 15,-22 0-15,1 0 0,21 0 16,21-43 0,0 22-16,21 0 0,43-21 15,-22 21-15,43-22 16</inkml:trace>
  <inkml:trace contextRef="#ctx0" brushRef="#br0" timeOffset="18763.29">4784 7387 0,'21'21'0,"-21"1"16,21-22-1,21 21-15,-21-21 0,1 0 16,41 0-16,-21 0 0,1 0 16,41 0-16,-20 0 15,-22-21-15,85-1 0,-84 22 16,147-63-1,-169 63-15,0-21 0,1 21 16,-22-21-16,0-1 16,-22 1-16,1 21 0,-42-42 15,20 42-15,-62-21 16,83 21 0,44 0-1,-1 0-15,0 0 16,0 21-16,0 0 0,43 21 15,-43 64 1,-21-63-16,0-22 0,0 0 16,-21 21-16,0-21 15,-22 22-15,1-22 0,21 0 16,-43 0-16,43 0 0,0-21 16,0 0-16,0 0 15,21-21 1,21 0-16</inkml:trace>
  <inkml:trace contextRef="#ctx0" brushRef="#br0" timeOffset="19864.72">7175 7451 0,'-21'21'15,"42"-42"-15,-21 42 16,22-42-1,-1 21-15,0-21 0,21-1 16,-21 1-16,22-21 0,-1 21 0,22-22 16,-22 1-16,127-85 15,-126 85-15,-22-1 0,21-20 16,-21 21-16,-21-64 16,0 63-16,0 22 0,0-42 15,0 42-15,-21 21 0,-21-22 16,21 22-16,-1 0 0,-41 43 15,42-1-15,0 0 0,-22 43 16,22-21-16,0-22 0,-21 106 16,20-84-16,22 20 0,-42 64 15,21-63-15,0-21 16,0 105-16,21-84 0,-22-1 16,22 64-16,0-84 0,0 21 15,0 84-15,0-127 16,0 1-16,0-1 0,22 0 0,-1-21 15,-21 1-15,42 20 0,-21-42 16,43 0 0,20-42-1,-62 20-15,-1 1 0,42-85 16,-42 64-16,-21-85 16,0 64-16,0 20 0,-21-84 15,0 85-15,-85-127 16,64 126-16,0 1 0,-22-64 15,22 85-15,21-21 0,-22-1 16,43 22-16,0 0 16,-21 21-16,21-21 15,21 0-15,0 21 0,1-22 16,-1 1-16,21 0 0,22 21 16,-22-42-16,21 21 0,22-1 0,-21 1 15,84-42-15,-85 20 16,22 22-16,21-21 0,-64 21 15,0 0-15,-20-1 0,-1 22 0,0 0 16,-21-21-16,-21 21 16,21 21-16,-21 1 15,-1-1-15,22 0 0,-21 0 0,0 21 16,0-20-16,21 20 0,-21 21 16,0-20-16,21-22 0,0 42 15,0-41-15,0-1 0,0 42 16,21-42-16,0-21 0,21 22 15,-21-22-15,1 0 0,62 0 16,-63 0-16,22-22 0,-22 1 16,21 0-16,-21 21 0,64-85 15,-64 43-15,0 21 16,1-64-16,-22 43 0,0 0 16,-43-64-16,22 85 15,0-1-15,0 1 0,0 0 0,-85 21 16,85 0-1,-1 0-15,-20 0 0,21 21 16,0 22 0,21-22-16,0 0 0,0 42 0,21-41 15,42 20 1,-41-21-16,20 0 0,-21-21 16,21 0-16,-20 0 0</inkml:trace>
  <inkml:trace contextRef="#ctx0" brushRef="#br0" timeOffset="20251.66">8805 7260 0,'0'0'15,"0"-21"-15,0 0 0,0 0 0,-21 21 16,0-43-16,0 22 0,21 0 16,0 0-16,0 0 0,0 0 15,0-1-15,21 22 0,0-21 16,0 21-16,0 0 0,22-21 0,-22 21 15,42 0-15,-41 0 16,20 21-16,0 0 0,-21 1 16,1-1-16,20 0 0,-21 21 15,-21 1-15,21-22 0,-21 21 0,0 22 16,0-22-16,0-21 0,0 0 16,-21 0-16,0 1 0,21-1 15,-21-21-15,0 0 16,21-21-16,0-1 15,0 1-15,0 0 0,0 0 16,21-21-16,0 20 0,0-62 16,0 63-16,0-1 15,1-41-15,-1 63 0,42-64 16,-42 64-16,-21-21 16,43 0-16,-22 21 0,0-21 15,21 0-15,-20 21 16</inkml:trace>
  <inkml:trace contextRef="#ctx0" brushRef="#br0" timeOffset="20713.32">9737 6795 0,'0'0'16,"0"-22"-16,21 1 0,-42 21 31,21 21-31,-22 1 0,1-1 16,21 0-16,-21 0 0,21 21 15,0-20-15,-42 83 16,42-62-16,0-1 0,-21 43 15,-1-43-15,1 0 0,21 22 16,0-43-16,-21 21 0,0 1 16,21-22-16,0 0 15,0-42 17,0 0-32,0 0 15,0-1-15,0 1 0,21-21 16,0 21-16,0-64 0,1 64 15,-1-21-15,21-22 0,0 43 16,-20 0-16,20 0 0,0 21 0,-21 0 16,22 0-16,-1 0 0,22 0 15,-22 0-15,-21 21 0,0 0 16,0 0-16,1 0 0,-22 43 16,0-22-16,-22-21 0,-20 43 15,0-43-15,-1 0 0,1 0 16,0 0-16,-1 1 0,1-22 0,-43 21 15,64-21-15,0 0 0,-21 21 16,42-42 0,21 0-1,0-1-15,0 1 0,22 0 16,-22 21-16,21-21 0</inkml:trace>
  <inkml:trace contextRef="#ctx0" brushRef="#br0" timeOffset="20914.93">10477 7006 0,'0'85'31,"-21"-43"-31,0-21 0,0 1 0,21 20 16,-21-21-16,0 21 0,21 1 16,-22-1-16,1 0 15,21-20-15,-21-22 0,42 0 31,0-22-31,-21 1 16,22 0-16,-22 0 0</inkml:trace>
  <inkml:trace contextRef="#ctx0" brushRef="#br0" timeOffset="21082.69">10499 6837 0,'0'0'0,"0"-21"0,0 0 15,0-1-15,-22 22 31,22 22-31,-21 20 0,0-21 16,21 0-16,0 0 16,0 1-16,21-22 0,0 21 0,1-21 15,41 42-15</inkml:trace>
  <inkml:trace contextRef="#ctx0" brushRef="#br0" timeOffset="22675.07">11303 7070 0,'0'0'0,"21"-21"16,-21-1-16,0 1 0,0 0 15,-21 21-15,0-21 0,-64 0 16,64 21-16,-21 0 16,-1 0-16,1 0 0,-64 42 15,85-21-15,-21 0 16,20 22-16,-20-22 0,21 21 0,0 1 15,0 62-15,-1-62 16,22-22-16,0 42 16,0-41-16,22 41 15,-1-63-15,0 0 0,42 0 16,-41 0-16,20 0 0,64-21 16,-85 0-16,21 0 0,22-43 15,-22 43-15,0-21 0,1-43 16,-22 43-16,0-22 0,21-21 15,-20 22-15,-1 21 0,-21-64 16,0 42-16,21 22 0,-21 0 16,0-1-16,0 22 0,21 0 0,-21 0 15,0 42 1,-21 0-16,21 21 0,-21-20 16,21 20-16,0 0 0,0-21 15,-21 106-15,-1-84 16,22-1-16,0 64 0,0-64 15,0 1-15,43 41 0,-22-63 16,0 22-16,21-22 0,22 42 16,42-20-1,-64-43-15,-21 0 0,106 0 16,-84 0-16,84-43 16,-106 22-16,21 0 0,22-21 15,-43 21-15,42-85 16,-63 63-16,0 1 0,0-21 15,0 20-15,-21 22 0,-42-42 16,41 63-16,-20 0 0,21 0 16,-21 0-16,20 0 15,-41 21-15,42 0 0,-22 0 16,1 43-16,21-43 0,-21 85 16,42-64-16,0 0 15,0 22-15,0-43 0,21 64 16,-21-64-1,21-21-15,0 0 0,0 0 0,22 0 16,41 0 0,-63 0-16,1 0 0,41-43 0,-42 22 15,22-21-15,-1-22 16,-21 22-16,0 0 0,43-106 16,-43 84-16,0 22 0,0-85 15,0 84-15,-21-62 16,22 41-16,-22 22 0,21-22 15,-21 43-15,0 0 0,0 63 32,0-21-32,0 1 0,-21 20 15,-1 0-15,22 1 0,0-1 0,0 0 16,-21 1-16,21-1 0,0 0 16,0 1-16,0 41 0,0-41 15,0-1-15,21 0 0,1 1 0,-1-22 16,0 21-16,0-21 0,0 0 15,0 1-15,43-1 16,-43-21-16,0 0 0,43 0 0,-43 0 16,0 0-16,21 0 0,-20-21 15,-1-1-15,0 1 0,21-21 0,1-22 16,-22 43-16,0-21 0,21-22 16,-21 43-16,-21-21 0,0 21 0,0 0 15,0-1-15,-21 22 0,0 0 16,0 0-16,0 0 0,-22 0 15,22 22-15,0-1 0,0 42 16,21-42-16,0 22 16,0-22-16,0 0 15,0 0-15,21 0 0,-21 1 0,64 20 16,-22-21-16,-21-21 16,64 0-16,-43 21 0,0-21 15,43 0-15,-43 0 0,1-21 16,41-21-16,-41 21 15,-1-1-15,0-20 0,43-43 16,-43 64-16,-20-21 0,-22 21 16,42-64-1,-63 106 1,0 0-16,-1 1 16,22-1-16,0 0 0,-21 0 15,0 21-15,21-20 0,-21-1 0,21 21 16,0-21-16,0 0 0,-21 22 0,21-1 15,-21-21-15,21 0 0,0 1 16,0-1-16,-22-21 16,1-21-1,21-1 1,0 1-16,0-21 0,0 21 16,0 0-16,21-22 0,1 22 15,41-64-15,-21 64 16,-20-21-16,126-85 0,-106 85 15,22-1-15,-1 22 0,1-21 16,-22 21-16,64 21 0,-64 0 16,43 21-16,-64 0 15,0 0-15,-21 21 0,0-20 16,0 20-16,0 0 0,-21 64 16,0-85-16,0 22 0,-1 20 15,-20-42-15,21 0 0,-43 64 16,43-64-16,0 0 0,0-21 31,0 0-31,0 0 16</inkml:trace>
  <inkml:trace contextRef="#ctx0" brushRef="#br0" timeOffset="24215.02">2201 8932 0,'0'0'0,"21"-42"0,-21 21 16,22-21-16,-1-22 0,-21 43 16,0-21-16,0 20 15,0 1-15,0 0 0,0 42 32,0 22-32,0-1 0,0 21 0,0 1 15,-21-1-15,21 1 0,-22 21 0,1-22 16,21 1-16,-21-1 0,-21 64 15,42-85-15,-21 22 0,-1-22 16,1 1-16,0-22 0,21 42 16,0-84-1,0-21 1,0 21-16,21-22 0,-21 1 0,21 0 16,1-1-16,-1 1 0,0-22 15,0 22-15,0-21 0,-21-1 16,21 1-16,-21-86 0,0 86 0,0 21 15,0-1-15,0 1 16,0 21-16,0 0 16,-21 63-16,-21 21 15,21-20-15,0-1 0,-64 106 16,21-42 0,22-64-16,21 1 0,-21 20 15,20-20-15,-20-1 16,21-21-16,21-42 31,0 0-31,0 0 0,0-1 16,21 1-16,-21 0 0,21-21 15,22-1-15,-22 22 0,-21 0 16,21 0-16,0 21 0,43 0 16,-43 0-16,0 21 15,0-21-15,0 21 0,85 64 31,-64-85-31,-20 21 0,20-21 0,-21 0 16,127 0 0,-105 0-16,20 0 0,-21 0 15,22 0-15,-1-21 0,86-21 16,-107 20-16,0-20 0,1 21 16,-22-21-16,21 20 0,-21-62 15,-21 41-15,21 22 0,-21-21 16,0 21-16,0 0 0,0-1 15,0 44 1,0-1-16,0 0 0,-21 21 0,21 1 16,-21-1-16,21 0 0,-21 1 15,0-1-15,21 0 0,0 1 0,0 41 16,0-63-16,0 22 0,0-1 16,21-21-16,0 0 15,21-21-15,-20 0 0,20 0 16,-21 0-16,64 0 0,-43 0 0,0-21 15,22 0-15,-22 0 16,22 0-16,42-64 16,-64 43-16,-21-1 0,-21 1 15,0 0-15,-21-106 16,0 105-16,-22 1 0,-20-43 16,21 64-16,-22-21 15,22 42-15,-1 0 0,-20 21 16,21 0-16,-43 64 15,64-43-15,-22 22 16,43-22-16,0-21 0,22 43 16,-1-43-16,21-21 15,-21 0-15,22 0 0,20 0 16,43 0-16,-43-21 0</inkml:trace>
  <inkml:trace contextRef="#ctx0" brushRef="#br0" timeOffset="24717.26">4254 8678 0,'0'0'0,"22"-21"0,-22 0 0,0 0 16,21 21-16,-21 21 16,0 0-16,0 0 15,0 22-15,0-22 0,-21 21 16,-1 1-16,22 20 0,-21-21 16,0 1-16,0-1 0,-21 43 15,20-64-15,-20 21 0,0 1 16,42-22-16,0 0 0,-21-21 15,42-21 1,0 0 0,0-1-16,21 1 0,-20 0 0,20 0 15,21 0-15,-20 0 0,-22-1 16,21 22-16,-21-21 0,22 21 16,-22-21-16,0 21 0,21-21 15,-20 21-15,-1-21 0,-21 0 16,0-1-16,0 1 0,0 0 15,0 0-15,0 0 16,-21 0-16,-1-1 0,1 1 16,0 0-16,0 21 15,0 0-15,21 21 0,-21 0 16,21 1-16,-22 20 0,22 43 16,0-43-16,0 0 0,-21 43 15,21-43-15,0 43 16,0-64-16,0 21 0,0 1 15,0-22-15,0 0 0,21 21 16,1-42-16,-1 0 0,0 0 16,0 0-16,21 0 0,43-42 15,-43 21-15,1 0 16,63-22-16,-64 1 0</inkml:trace>
  <inkml:trace contextRef="#ctx0" brushRef="#br0" timeOffset="25146.94">5313 8932 0,'-21'64'31,"21"-43"-31,0 0 0,21-21 16,21 21-16,-21-21 0,64 0 15,-43 0-15,22 0 0,42 0 16,-43 0-16,1 0 15,-1 0-15,1-21 0,-22 21 0,21-21 16,-20 0-16,-22 21 0,21-21 0,-21 0 16,-21-1-16,-21-20 15,0 21-15,-42 0 16,20 0-16,-20 21 0,20 0 16,1 0-16,0 0 0,-1-22 15,1 22-15,63 22 31,22-22-31,-22 21 0,21-21 16,0 21-16,-20 0 0,62 21 16,-63-20-16,1-1 0,-1 21 0,-21-21 15,0 85 1,-21-85-16,-1 22 0,-41-1 16,21 0-16,-107 22 15,107-43-15,0 0 0,21-21 16,-22 21-16,22-21 0</inkml:trace>
  <inkml:trace contextRef="#ctx0" brushRef="#br0" timeOffset="26201.24">7239 9038 0,'0'0'0,"0"-42"0,0 21 0,0-43 16,21 22-16,0 0 0,0 20 16,1 1-16,20 0 0,21 0 15,-20 21-15,-22 21 0,21 0 16,1 43-16,-22-22 0,0 0 16,-21 1-16,0 20 15,0-20-15,-21 41 0,0-41 0,-1-1 16,-20 21-16,21-41 0,0-1 15,0 0-15,-1 0 16,22-42 15,0 0-31,0 0 0,0-1 16,22-20-16,-1 21 0,0-21 16,0-1-16,0 1 0,43-43 15,-22 22-15,0 20 0,1 1 16,-1 0-16,22-1 0,20-20 15,-41 63-15,62 42 16,-105-21-16,0 22 16,0-1-16,0 0 0,0 107 15,-21-107-15,0 0 16,0 43-16,21-43 0,-21-21 16,0 43-16,21-43 0,0 0 15,0 0-15,21-21 31,0 0-31,0-21 0,0 21 0,22-21 16,-22 0-16,42-21 0,-20-1 16,-22 22-16,21-21 15,0 21-15,-20-22 0,41-63 16,-21 64-16,-20-21 0,62-86 16,-84 107-16,0 21 15,21 0-15,-21 0 0,0-1 0,0 44 16,-21 41-1,0-21-15,-21 43 16,21-21-16,-1-22 0,-20 64 16,21-64-16,21 0 0,0 64 15,0-85-15,0 22 16,0-22-16,21 0 0,43-21 16,-22 0-16,21-21 15,-20 21 1,105-64-16,-106 43 15,1-21-15,41-22 0,-63 22 16,1 0-16,20-128 16,-42 128-16,-21-64 15,0 85-15,-85-64 16,63 64-16,1 21 0,-64 0 16,64 0-16,-43 21 15,43 1-15,0-1 0,-22 0 16,43 0-16,21 0 0,21 22 15,0-43-15,0 0 0,1 0 16,20 0-16,127 0 16,-105-22-16,-1 1 0,1 0 15,-1 0-15,1 0 0</inkml:trace>
  <inkml:trace contextRef="#ctx0" brushRef="#br0" timeOffset="26431.77">9461 8488 0,'64'-42'15,"-128"84"-15,170-127 0,-42 22 0,-43 42 16,0-1-16,-21 1 0,0 42 15,0 1 1,-21-1-16,0 21 0,0-21 0,-1 22 16,-20 62-16,21-62 15,-21 20-15,-1 43 16,22-42-16,0-22 0,-21 64 16,42-64-16,0 0 0,0 1 15,0-22-15,0 0 0,0 0 0,0 0 16,0 1-16,21-22 0,21 0 15,-21 0-15,0 0 16,-21-22-16,0-41 16,0 42-16</inkml:trace>
  <inkml:trace contextRef="#ctx0" brushRef="#br0" timeOffset="26576.32">9271 8869 0,'0'0'0,"-42"-21"0,20 0 0,1 21 0,42-22 15,1 22 16,-1-21-31,21 21 0,-21-21 16,22 21-16,20-21 0,1 0 0,-1 21 16,1-21-16,190-22 15,-170 22-15,1 0 0</inkml:trace>
  <inkml:trace contextRef="#ctx0" brushRef="#br0" timeOffset="28755.38">11091 8615 0,'0'0'0,"-42"21"0,-22 0 0,22 0 16,0 1-16,-1-1 0,1 0 0,21-21 16,0 42-16,21-21 15,21-21 1,0 0-16,0-21 0,22 0 15,-1 0-15,21 0 0,-20 0 0,20-1 16,1-20-16,-1 21 0,-20-21 16,20-1-16,22-41 15,-43 41-15,-21 1 0,0-64 0,-21 43 16,0 20-16,0-20 16,-21 42-16,0-22 0,-42 1 15,20 42-15,1 0 0,0 21 0,-1 0 16,1 22-16,0-1 0,-22 85 15,22-42-15,-1-22 0,-20 128 16,21-107-16,20 22 0,-41 106 16,42-106-16,0-1 15,-1 1-15,-20 21 0,21 0 0,-43 233 16,43-233-16,-42 233 16,42-254-1,-1 0-15,1-22 0,0 1 16,21 105-16,0-147 15,64-1-15,-43-42 16,106-42-16,-64-1 16,1 1-16,-1 0 0,1-22 15,-1-20-15,149-149 16,-149 148-16,1-21 0,21-63 16,-43 63-16,0-169 15,-42 190-15,-42-63 16,0 85-16,-170-149 15,148 191-15,1-22 0,-1 22 16,1 0-16,21 21 0,-43-21 16,43 21-16,20 0 15,1 0-15,0 0 0,42 0 32,22 0-32,-22 0 0,21-21 0,0 21 15,22-21-15,-1-1 0,1 1 0,21 0 16,-22-21-16,22-1 0,-22 22 15,64-63-15,-63 41 0,-22 1 16,0 21-16,22-64 16,-43 64-16,0-21 0,0 20 0,-21 1 15,0 0-15,0 0 16,-21 21-16,21 21 16,-21 0-16,0 0 15,0 1-15,21-1 0,0 21 0,-21 43 16,-1-64-16,22 85 15,0-64-15,0-21 16,0 0-16,22 1 0,-1-1 0,21 0 16,-21-21-16,22 0 0,20 0 15,-42 0-15,64-21 16,-64 0-16,21-1 0,43-41 16,-64 42-16,22-22 15,20-84-15,-63 106 16,0-21-16,0 0 0,0-1 15,0 22-15,-42-42 0,21 63 16,-1-22-16,-20 22 0,0 0 0,21 0 16,-22 0-16,1 0 0,0 22 15,20-1-15,-20 0 0,-21 42 16,41-20-16,22-22 0,-21 64 16,21-43-16,0 21 15,0-20-15,0-22 0,64 64 16,42-43-1,-64-42-15,0 0 0,1 0 16,-1 0-16,0-21 0,64 0 16,-64-1-16,1 1 0,-1-21 15,0 21-15,1-22 0,41-62 16,-62 83-16,-1-20 16,-21-21-16,0 41 0,0 1 15,0 0-15,0 42 16,-21-21-1,-22 64-15,43-22 16,0-21-16,0 0 0,0 22 16,0 41-16,21-62 15,1-1-15,-1 0 0,21 0 16,-21-21-16,0 0 16,1 0-16,20 0 0,43 0 15,-43-21-15,0 21 0,1-21 0,-1 0 16,0-1-16,1 1 0,20-42 15,-42 42-15,22-22 0,-22-20 16,-21 42-16,21-1 0,-21 1 16,-21 21-1,0 21-15,-1 1 16,1-1-16,0 0 0,21 0 0,-21 21 16,0-20-16,0 20 0,-1-21 15,22 43-15,0-43 16,-21 0-16,21 0 0,0 0 15,21-21 1,1-21 0,-1 0-16,0 0 0,0 0 15,0-1-15,0 1 0,1 0 16,-1-21-16,42-43 16,-20 64-16,-22 0 0,21-22 15,-21 43-15,-21 22 16,0-1-1,0 0-15,0 64 16,21-64-16,-21 0 0,22 21 16,-1-21-16,0 1 0,0-1 15,64 21-15,-22-21 0,-20 0 16,20-21-16,-21 0 0,128 0 16,-107 0-1,1 0-15,63-21 0,-85 21 0,0-21 16,1-21-16,-1 21 0,0-1 15,22-105-15,-43 106 16,-21-21-16,0-64 16,0 64-16,-21-22 15,0 22-15,0 21 0,-43 0 16,22 21-16,-1 0 0,-41 21 16,41 0-16,-20 21 0,21-21 15,20 22-15,-20-1 0,-43 106 16,64-105-16,21-1 0,0 0 15,0 1-15,0-22 0,43 42 16,-22-42-16,0 1 0,42-1 16,-20-21-16,-1 0 0,0 0 15,1-21-15,-1-1 0,106-62 16,-105 63-16,-1-22 16,21-41-16,-20 41 15,-1-20-15,0 20 0,-20-20 0,20 21 16,0-85-16,-21 42 15,1 21-15,20-63 0,-21 64 16,0-43 0,-21 85-16,0-21 0,0-1 0,0 22 15,-21 21-15,-21 21 16,21 0-16,-85 128 16,85-86-16,-64 170 15,85-170-15,0 1 0,0-1 16,0 1-16,63 105 15,-41-126-15,-1-1 0,42 0 16,-20 1-16,-22-43 0,63 21 16,-41-21-16,63 0 15,-43-21-15,22-1 0,126-41 16,-126 42 0,42-43-16,-42 43 0,-22-21 15,85-43-15,-126 43 16,-1 21-16</inkml:trace>
  <inkml:trace contextRef="#ctx0" brushRef="#br0" timeOffset="31880.29">1863 10202 0,'0'-21'15,"0"42"16,-22 318 1,1-254-32,0-22 15,0 22-15,0-22 0,-22 86 0,22-107 16,-42 106 0,63-127-16,-21 0 0,21 1 15,0-44-15,21-20 16,0 21-16,0-21 0,43-64 15,-43 42-15,0 1 0,42-64 16,-41 42-16,-1 0 0,0 1 16,0-1-16,0 22 0,0-64 15,-21 84-15,0 1 0,0 21 16,0 0-16,-21 21 16,0 0-16,-21 21 0,-1 0 15,-41 64-15,20-43 0,22 0 16,-22 22-16,1-22 0,21 22 15,-64 41-15,63-41 0,1-22 16,0 1-16,-1-22 16,22 21-16,-21-42 0,42 21 15,-21-21-15,21-21 16,0 0-16,0 0 0,0 0 16,21-1-16,-21 1 0,21-21 15,0 42-15,0-21 0,1 0 16,-1 21-16,21 0 0,0 42 15,1-21-15,41 64 16,1-22 0,-64-20-16,85-1 15,-64-42-15,1 0 16,-1 0-16,0 0 0,1 0 0,41-21 16,-41 0-16,63-43 15,-64 43-15,0-21 0,106-85 31,-42-43-31,-63 128 16,20-64 0,-42 85-16,0 21 0,-21 21 15,0 21 1,-21 1-16,0-22 16,21 21-16,-21 22 0,-21 63 15,20-85-15,22 0 0,-21 1 16,21-1-16,0-21 0,0 43 15,0-43-15,43-21 0,-22 21 16,0-21-16,21 0 0,85 0 16,-84-21-16,-1 0 0,0 0 15,1-1-15,20 1 16,1-42-16,-22 20 0,-21-20 16,0-22-16,-21 22 0,0 20 15,0 1-15,-21-21 0,0 20 16,-64-20-16,43 42 0,0-1 15,-22 22-15,1 0 0,-1 0 16,1 0-16,-43 43 0,63-1 16,1-21-16,0 22 15,21-1-15,-1-21 0,22 64 0,0-64 16,22 0-16,41 43 16,-21-64-16,43 21 15,-21-21-15,-1 0 0,1 0 0,-1 0 16,1-21-16</inkml:trace>
  <inkml:trace contextRef="#ctx0" brushRef="#br0" timeOffset="32308.04">3810 10435 0,'0'0'0,"63"-21"0,43-21 15,0-22 1,-85 43-16,-21 0 0,21-21 16,-21 20-16,0 1 15,-21 0-15,0 0 16,0 21-16,0 0 0,0 0 0,-1 0 15,-41 21-15,21 0 16,-1 0-16,-20 22 0,20-1 16,-62 85-1,105-106-15,0 0 0,0 1 16,0-1-16,21-21 16,0 0-16,0 0 0,21 0 15,1-21-15,-1-1 0,22-20 16,-22 21-16,0 0 0,22-22 15,-43 43-15,21-21 16,-21 21-16,1 0 0,-22 43 16,0-22-16,0 0 0,0 21 15,0 1-15,0-1 0,0 0 0,-43 64 16,43-64-16,-21 1 16,0-1-16,21 0 0,-21 1 0,21-1 15,0-21-15,-21 22 0,21-22 16,0 0-16,0 0 0,21-21 15,0 0 1,-21-21-16,42 21 0,-21-21 16,1 0-16,-1-1 0</inkml:trace>
  <inkml:trace contextRef="#ctx0" brushRef="#br0" timeOffset="32766.99">4889 10583 0,'22'0'0,"-44"0"0,1 0 0,0 0 16,0 0-16,21 22 15,42-22 1,-21 0-16,1 0 0,20 0 16,43 0-16,-43 0 0,21 0 15,-20 0-15,20 0 0,107-22 16,-107 1-1,-21 0-15,64 0 0,-85 0 16,22 21-16,-1-43 0,-42 22 16,0 0-16,0 0 0,-21 0 15,-21 0 1,-1 21-16,1-22 0,-22 22 16,43 0-16,-21 0 0,21 0 15,42 0 16,0 0-31,64 43 16,-85-22-16,42 42 16,-42-41-16,0 20 0,0 21 15,0-41-15,-42 41 16,21-21-16,-1-20 0,-62 62 16,41-63-16,22 1 15,-21 20-15,21-42 0,0 0 16</inkml:trace>
  <inkml:trace contextRef="#ctx0" brushRef="#br0" timeOffset="35759.8">7112 10837 0,'0'0'0,"-21"0"0,21 22 16,-21-22-16,-1 0 16,1 0-16,0-22 15,21 1-15,0 0 0,-21 0 16,21-43-16,0 22 0,0-21 15,0-43-15,21 21 16,21-42-16,-20 64 16,-1-1-16,63-63 0,-62 85 15,20-1-15,64-41 16,-85 84-16,0 0 0,21 21 16,-20 0-16,-1 0 0,0 43 15,-21-22-15,0-21 0,0 22 16,0-22-16,0 0 0,0 21 15,0-21-15,0 1 0,-21-1 16,0-21-16,-1 0 16,22-21-1,0-1-15,-21 1 16,21 0-16,-21 0 0,21-21 0,0 20 16,-42-41-16,21 42 15,21 0-15,-22-22 0,1 22 16,0 0-16,-21 0 0,21 21 15,-1 0-15,-20 21 0,0 0 16,21 0-16,-1 22 0,1-1 0,-21 0 16,21 22-16,21-1 0,-21 1 0,21 20 15,-22-20-15,22-1 16,0 1-16,0-1 0,0 64 16,0-84-16,22-1 0,41 22 15,-42-43-15,0 0 0,22 0 0,-1-21 16,0 0-16,-20 0 0,20 0 0,0 0 15,22 0-15,-22-21 0,0 0 16,22 0-16,-22-1 0,1-20 0,62-21 16,-62 20-16,-1 1 0,22-64 15,-43 64-15,0-1 16,-21 1-16,0 21 0,21-21 0,-21 20 16,-21 44-1,0-1 1,0 0-16,-1 21 0,1 1 15,21-1-15,-21 0 0,0 1 0,0-1 16,21 0-16,-21 22 0,21-22 16,0-21-16,42 22 15,-21-22-15,0 0 0,22 0 16,-1-21-16,-21 0 0,127 0 16,-105 0-16,84-63 15,-85 41-15,-21 1 0,21 0 16,-20-21-16,-1 21 0,0-106 15,-21 84-15,0 1 0,-21-22 16,-22 22-16,22 0 0,0 21 16,-21-22-16,-1 22 0,-84 0 15,64 21-15,21 21 16,-43 43-16,43-22 0,-43 43 16,64-43-16,0 0 15,-1 43-15,22-43 0,22 43 16,-1-64-1,0 0-15,106 0 0,-85-21 16,128 0-16,-107 0 16,43-42-16,-64 21 15,85-64-15,-84 43 16,-22 21-16,42-64 16,-42 64-16,1-21 0,-22 20 15,0 1-15,0 42 16,0 1-16,0-1 0,0 21 15,0-21-15,0 22 0,-22-22 16,22 0-16,-21 21 0,0 43 16,21-64-1,0 0-15,-21-21 16,42-21 0,-21 0-1,21 0-15,0 0 0,1-1 0,-1-20 16,0 21-16,0-21 15,0-1-15,22-41 0,-22 41 16,0 1-16,21 0 0,-21 20 16,1 22-16,-1 0 0,-21 22 15,0-1-15,0 42 16,0-20-16,0-22 0,0 21 16,0 0-16,0-20 0,0 20 0,0 21 15,0-41-15,21 41 16,21-63-16,-21 21 0,43 0 15,-22-21-15,22 0 0,20 0 16,-41 0-16,20 0 0,22-21 16,-22 0-16,-20-21 0,84-64 15,-43-21 1,-62 63-16,-1 1 16,0-22-16,-21 22 15,0-1-15,0 22 0,0 21 16,0 0-16,0 42 15,-21 0-15,0 0 16,-1 21-16,22 1 0,-21-1 16,0 127-1,0-105-15,0-1 0,0 43 0,21-42 16,-22-1-16,22 1 16,-21-1-16,0 22 0,0 63 15,0-84-15,21 20 0,-64 128 16,43-127-16,-21 42 15,21-43-15,-1-20 0,1 63 16,0-64-16,21 43 16,0-64-16,0-20 0,0-1 0,42 0 15,1-21-15,-22 0 0,64-42 16,-43 20-16,21-20 0,-20 21 16,20-43-16,-20 22 15,62-64-15,-41 43 0,-22-1 16,43-126-16,-64 126 15,-21 1-15,0-64 0,-21 63 16,0 1-16,-22-1 0,1 22 16,0 0-16,-64-22 0,64 43 15,-1 0-15,-20 0 0,42 21 16,-1-22 0,44 22-1,-1 0-15,21-21 0,0 0 16,1 21-16,20-21 0,43-21 15,-42-1-15,63-20 16,-85 20-16,21 1 0,64-64 16,-84 43-16,20-1 0,64-105 15,-106 127-15,1-1 16,-1 1-16,0 0 0,-21-43 16,0 64-16,0 0 15,-42-1-15,20 22 16,-20 64-16,21-43 15,0 21-15,-22 43 0,43-43 16,-21 107-16,21-86 16,0-21-16,0 64 15,0-63-15,21-1 0,-21 0 16,0-21-16,64 22 0,-1-1 16,-41-21-16,-1 0 0,85-21 15,-64 0-15,0 0 0,1-21 16,-1 0-16,-21 21 0,21-21 15,1-21-15,-22 20 0,64-105 16,-64 85-16,-21 0 0,21-22 16,-21 22-16,0 21 15,0 0-15,0 42 16,0 0-16,-21 21 0,0 64 16,21-85-16,0 22 15,0-22-15,0 21 0,0 43 16,21-64-1,0-21-15,0 21 0,0-21 0,0 0 16,85 0-16,-63 0 16,-1 0-16,21-42 0,-20 42 15,-22-43-15,42 1 16,-20 0-16,20-43 0,-20 43 16,-1-1-16,64-62 15,-85 62-15,0 22 0,21 0 16,-20 21-16,-22 21 31,0 0-31,0 0 0,0 1 16,-22-1-16,22 0 15,0-42 32,22 0-47,-22-1 0,0 1 16,0 0-16,0 0 15,0 0-15,0 0 0,-22 21 16,1 0-16,0 0 0,0 0 16,0 0-16,0 0 0,-1 21 0,1 0 15,-42 64 1,42-43-16,-1 21 16,1-20-16,21-1 0,0 64 15,0-85-15,43 43 16,-22-43-16,0 0 0,64 21 15,-64-42-15,21 0 0,43 0 16,-22 0-16,22 0 16,-43-21-16,1 0 0,20-21 15,-21-1-15,1 1 0,41-64 16,-62 64-16,20-22 0,-21 1 16,21-1-16,-20 22 15,41-127-15,-42 105 16,-21 22-16,0-43 0,0 64 15,0-21-15,0 20 0,0 44 16,-21-1 0,21 0-16,-21 21 0,0-21 0,21 22 15,-21-1-15,-1 85 16,1-63-16,21-22 0,0 21 16,0-20-16,0 20 0,0 85 15,0-105-15,0-1 0,0 22 16,0-43-16,0 0 0,0 0 0,0 0 15,21 0-15,22-21 16,-22 0-16,21 0 16,-21-21-16,1 0 0,20 21 15,0-42-15,-21 21 0,64-64 16,-64 64-16,0-22 16,22 22-16,-22-21 0,21-64 15,-42 64 1,0-1-16,0 22 0</inkml:trace>
  <inkml:trace contextRef="#ctx0" brushRef="#br0" timeOffset="35960.48">12594 10054 0,'0'0'0,"-21"0"0,0 0 0,21 21 16,21-21 0,0 0-16,43 0 15,-22 0-15,0 0 0,85 0 16,-84 0-16,-1-21 0,21 21 15,-20-21-15,20 0 0,-20 21 16,-1-21-16,0 21 0,1-21 0,-1 21 16,-42-22-16,-21 1 15,0 21-15,-1-21 0,-20 21 16,-21-21-16</inkml:trace>
  <inkml:trace contextRef="#ctx0" brushRef="#br0" timeOffset="36154.3">11557 9864 0,'0'0'0,"0"42"32,21-21-32,0-21 15,-21 21-15,21-21 16,1 0-16,-1 0 15</inkml:trace>
  <inkml:trace contextRef="#ctx0" brushRef="#br0" timeOffset="-212654.5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30:55.3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14076 10435 0,'0'0'0,"-21"0"32</inkml:trace>
  <inkml:trace contextRef="#ctx0" brushRef="#br0" timeOffset="2373.13">9144 1503 0,'-21'42'0,"0"-42"16,21 43 0,0-65-1,0 1-15,21 21 0,-21-21 0,42 0 16,-21 0-16,0 0 0,22-1 0,-1 1 16,0-21-16,1 21 0,63-64 15,-64 43-15,21-22 0,43-63 16,-42 64-16,-22-1 0,0 1 15,1 20-15,-22-20 0,21-85 16,-42 42 0,-21 85-16,-21 0 0,-22-1 15,22 22-15,-43 0 16,1 22-16,-22 83 16,63-62-16,-62 190 15,62-170 1,1 85-16,21-63 0,0 211 31,63-148-31,0-126 16,1 20-16,105 0 15,-106-42-15,22 0 0,-1 0 16,1 0-16,211-63 16,-85-22-1,-147 64-15,-1-21 0,43-22 16,-1-63-1,-84 85-15,0-1 0,0 1 0,0-21 16,0 41-16,-21 1 16,-21 21-16,21 0 0,-1 0 0,-20 21 15,0 1-15,21 20 0,-43 21 16,43-20-16,0-1 0,-22 22 16,43-22-16,0 0 0,0 64 15,0-85-15,0 0 16,22 43-16,-1-43 15,42 0-15,-42-21 16,22 0-16,41 0 0,-41 0 16,-22-21-16,64 0 15,-43 0-15,0 0 0,43-22 0,-64 22 16,106-85 0,-106 85-16,0 0 0,22-21 15,-43 20-15,21 22 16,-21 22-1,0-1 1,0 0-16,0 0 0,0 0 0,0 0 16,0 22-16,0 20 15,0-42-15,0 1 16,0 20-16,21-42 0,21 21 16,-20-21-16,20 0 15,-21 0-15,0-21 16,64-21-16,-43 20 0,-21 1 15,22 0-15,-1 0 0,-21 0 0,22 0 16,20-43-16,-42 22 0,0 21 16,1-1-16,-1 1 0,0 0 15,-21 0-15,0 0 0,21 21 16,-21 21-16,0 0 16,0 0-16,0 0 15,0 1-15,-21-1 0,21 21 0,0-21 16,0 22-16,0-1 0,0-21 0,0 21 15,0-20-15,0 20 0,21 0 16,0-21-16,0 1 0,64-1 16,-43-21-16,22 0 15,-1 0-15,-20 0 0,20 0 0,64-21 16,-63 21-16,-1-22 0,1 1 16,-22-21-16,0 21 0,1 0 15,20-43-15,-42 22 16,1-64-16,-22 85 15,0-22-15,0 22 0,0 0 16,-43 0-16,22 21 16,0 0-16,0 21 0,-22 0 15,-20 64 1,21-64-16,20 21 0,1-20 0,0 20 16,21 0-16,0 64 15,0-64-15,0-20 0,42 41 16,-20-42-16,41 0 15,-42-21-15,22 0 0,41 0 16,-41 0-16,105-63 16,-85 42-16,-20-22 0,20 22 15,-21-21-15,1 0 0,41-43 16,-41 43-16,-1-64 16,-21 42-16,0 1 0,22-64 15,-43 63-15,0 1 16,21-64-16,-21 84 0,0 22 15,0-42-15,-21 84 16,0 21 0,-1 1-16,-20 84 15,21-64-15,0 1 0,21-1 0,-21 1 16,-1-1-16,-20 64 16,42-63-16,0-1 0,0-21 15,0 22-15,-21-22 0,21 22 16,0-22-16,0-21 0,0 0 0,21-21 15,0 0-15,0 0 0,43 0 16,-1 0-16,-20-21 0,84-21 16,-85 21-16,22-22 15</inkml:trace>
  <inkml:trace contextRef="#ctx0" brushRef="#br0" timeOffset="2625.11">14351 1122 0,'-21'0'0,"0"21"0,42-21 31,0 0-31,0 0 0,21 0 16,-20 0-16,20 0 0,0 0 16,1 0-16,-1 0 0,0 0 15,-21 0-15,22 0 0,-1 0 0,-21 0 16,0 0-16,1 0 0,-22-21 15,-22 21 1,-20 0-16,21-21 0,-21 21 16,-1-21-16,22 21 0,-21 0 15,-1-22-15</inkml:trace>
  <inkml:trace contextRef="#ctx0" brushRef="#br0" timeOffset="3045.11">14436 1058 0,'0'0'0,"-43"0"0,22 0 0,-21 0 16,21 0-16,-43 43 15,43-1-15,21-21 16,-42 43-16,20-43 15,1 42-15,0-20 0,21-22 16,-21 42-16,21-41 16,0-1-16,0 0 0,0 0 15,0 0-15,21-21 16,0 0 0,0 0-16,22-21 0,20-21 15,-42 42-15,128-64 16,-107 43-16,-21 0 15,21 21-15,-20 0 0,83 0 16,-83 0-16,-1 0 16,0 0-16,0 21 0,43 64 15,-64-64-15,0 0 16,0 0-16,0 0 0,0 64 16,-22-64-16,1 0 15,0 1-15,-21-1 0,21 0 16,-64 0-16,43 0 15,-1-21-15,1 0 0,-22 0 16,22 0-16,-43 0 0,43 0 16,0 0-16,-1 0 0,22 0 15,0-21-15,21 0 16,0 0-16,21 21 0,22-21 16,-1-1-16,0 1 0,22 0 15,-22 0-15</inkml:trace>
  <inkml:trace contextRef="#ctx0" brushRef="#br0" timeOffset="3654.98">15388 1334 0,'0'0'0,"-21"-22"16,0 22-16,0 0 0,-1 0 16,-20 43-16,21-43 0,-21 21 15,-1 21-15,22-21 0,0 1 0,-64 105 16,85-106-1,-21 21-15,21-21 0,0 0 16,21 43 0,0-43-16,1-21 0,20 0 0,-21 0 0,0 0 15,43 0 1,-43 0-16,21-21 0,-21 0 16,-21-64-1,0 64-15,0-21 0,0-43 16,0 64-16,0 0 0,22-43 15,-1 43-15,0 0 0,0 0 16,0 21-16,0-22 0,85 1 16,-63 21-16,20 21 15,-42-21-15,22 22 0,-22 20 16,0 0-16,-21-21 0,0 43 16,0-22-16,0-21 0,-42 64 15,20-64-15,22 22 0,43 20 16,-43-42-16,0 0 15,0 1-15,0-1 0,0 0 0,0 0 16,42 0-16,0-21 16,-20 0-16,20 0 0,0 0 15,1 0-15,105-42 16,-106 21-16,0 0 0,-20-22 16,20 1-16,-21-106 15,-21 105-15,0-20 16,0 21-16,0-1 0,-63-63 15,41 85-15,1 0 0,-21 21 16,21 0-16,-85 0 16,85 21-16,-22-21 0,22 21 15,0 1-15,-106 62 16,106-63-16,-21 22 16,-1-22-16</inkml:trace>
  <inkml:trace contextRef="#ctx0" brushRef="#br0" timeOffset="4092.49">9525 2498 0,'0'0'0,"-21"21"0,21 0 16,42-21-16,-21 21 15,43-21-15,-1 0 0,276 21 16,-191-21-16,170 0 16,-128 0-16,699-21 15,-635 21 1,0-21-16,21 21 0,889-63 15,-867 41 1,274 22-16,-274 0 16,443-21-16,-528 21 15,0 0-15,-43 0 0,-21 0 16,170 0 0,-255 0-16,1 0 0,-1 0 15,-105 0 1,0 0-16,-22 0 15,-21 0-15,1 0 0,-43 21 0,0 1 16</inkml:trace>
  <inkml:trace contextRef="#ctx0" brushRef="#br0" timeOffset="4580.66">1333 3747 0,'0'0'0,"-21"0"0,21 21 15,21-21 1,1 0 0,20 0-16,0 0 0,1 0 15,-1 0-15,0 0 0,22 0 16,-22-21-16,22 21 0,-22 0 0,0 0 16,22-22-1,-43 22-15,-42 0 16,0 0-16,-1 0 0,-20 0 15,0 0-15</inkml:trace>
  <inkml:trace contextRef="#ctx0" brushRef="#br0" timeOffset="5028.18">1270 3725 0,'0'0'0,"-21"22"16,-22-1-16,22-21 0,-42 42 16,42-21-16,-64 106 15,64-84-15,-22-1 16,22 0-16,0 22 15,-42 42-15,41-64 16,22-21-16,-21 0 0,21 0 16,21-42-1,1 21 1,-1-21-16,21-21 0,-21 21 0,22-1 16,-22 1-16,21 0 15,0 0-15,22 0 0,-22 0 16,22-1-16,-1 22 0,64 0 15,-63 0-15,-1 22 0,43 41 16,-64-42-16,1 0 0,-1 64 16,-42-64-16,0 22 15,0-22-15,0 21 0,-21 0 0,-64 22 16,43-43-16,-85 43 16,63-43-16,1-21 0,-64 42 15,63-42 1,22 0-16,-64 0 0,64 0 15,-22 0-15,22-21 16,21 0-16,0-22 16,21 22-16,0 0 15,21 0-15,21-21 0,1 20 16,126-41 0,-84 21-16</inkml:trace>
  <inkml:trace contextRef="#ctx0" brushRef="#br0" timeOffset="5659.88">2667 3810 0,'-85'64'16,"64"-22"-16,-21-21 15,-22 64-15,22-43 0,21 0 16,0 22-16,-1-22 0,-20 1 15,21 41-15,21-63 0,0 22 16,0-22-16,0 21 0,0-21 16,0 1-16,21-1 0,0-21 15,0 0-15,1 0 0,-1 0 16,21 0-16,0-21 16,1-1-16,-22 22 0,0-21 15,0 0-15,-21 0 0,0-21 0,21 20 16,-21-20-16,22 0 0,-22-1 15,0-20-15,21 21 0,0-22 0,21-42 16,1 64-16,-22 0 0,21 20 16,0-20-16,1 21 0,41 21 15,-41 0-15,-1 0 0,-21 0 16,22 21-16,-22 21 0,21 43 16,-42-43-16,0 1 0,0 20 15,0 1-15,-63 147 16,63-168-1,-22-22-15,22 21 0,0-21 16,0 1-16,43 20 0,-22-42 16,0 0-16,64 0 0,-43-21 15,64-22-15,-43 22 16,-20 0-16,20-21 0,-20-1 0,-1 1 16,0-43-1,-21 22-15,-21-1 0,-21-41 16,0 62-16,0-20 0,-64-43 15,43 85-15,0-22 0,-43 1 16,43 21-16,20 21 0,-20 0 16,21 0-16,0 0 0,0 0 0,21 21 15,0 0-15,42 0 16,0 1-16,22-22 16,-1 21-16,1-21 0,20 21 0</inkml:trace>
  <inkml:trace contextRef="#ctx0" brushRef="#br0" timeOffset="6109.57">4572 4106 0,'0'0'0,"-42"0"0,20 22 0,-20-22 0,42 21 31,21-21-16,22 0-15,-1 0 0,0 0 0,22 0 16,-1 0-16,85-21 16,-63-1-16,-21 1 0,63 0 15,-64 0-15,-21 21 0,43-42 16,-64 20-16,0 22 0,-21-42 16,0 21-1,-21-21-15,0 20 0,0 22 16,-64-42-16,64 42 15,-42 0-15,41-21 16,1 21-16,42 0 16,1 0-1,41 42-15,-42-21 16,85 85 0,-85-85-16,-21 64 15,0-64-15,-42 85 16,21-85-16,0 22 0,-22-22 15,1 0-15,21 0 0,-64 21 16,43-42-16,21 0 0,-43 0 16</inkml:trace>
  <inkml:trace contextRef="#ctx0" brushRef="#br0" timeOffset="9426.51">7048 4064 0,'0'0'0,"0"21"0,0-42 16,0 0 0,43 0-16,-22-22 0,0 22 15,21-21-15,1 21 0,-1-22 0,43-20 16,-43 21-16,43-64 16,-43 63-16,0-20 0,-20-1 15,-1 1-15,-21 21 0,0-107 16,0 107-16,-21 21 15,-1 0-15,1 21 0,0 0 16,-42 21-16,41 21 16,1 1-16,-21 84 0,21-43 15,0-20-15,21 169 16,0-149-16,0 1 16,0-22-16,0 22 0,0 106 15,0-149-15,0 0 0,0 1 16,0-1-16,0 0 0,0-21 15,0 1-15,0-1 0,-22 0 0,-20-21 16,21 0-16,0 0 0,0-21 16,-22 21-16,1-21 15,21-1-15,-22-20 0,1 21 0,-43-64 16,43 64-16,0-21 0,21-1 16,-22 1-16,1 21 0,21 0 15,-22 21-15,22 0 0,0 21 16,21 42-16,0-20 15,0 20-15,0-20 0,21-1 16,0 0-16,1 1 0,-1-22 0,21 21 16,22 0-16,-22-20 15,106-1 1,-84-21-16,-1 0 0,43-21 16,-43 21-16,64-43 15,-63 22-15,-1-21 0,64-22 16,-84 22-16,63-85 15,-85 63-15,0 22 0,0-21 16,-21 20-16,0-84 16,0 170-1,0-22 1,0 21-16,-21 0 0,21 1 0,0-1 16,0 0-16,0 1 0,-21 63 15,21-64 1,0-21-16,-21 21 0,21-20 0,-22 20 15,44-63 32,-1 0-47,0-1 0,0 1 16,0 0-16,0-21 0,22-22 16,-1 22-16,-21 0 15,22-1-15,-22 1 0,106-64 16,-85 85-1,-21 21-15,0 42 16,22 22 0,-43-22-16,0-21 0,0 0 15,0 22-15,0-22 0,21 64 16,-21-64-16,0 0 16,21 21-16,0-21 0,0 1 15,1-1-15,-1-21 16,42 21-16,-42-21 15,1 0-15,62 0 0,-63 0 0,22-21 16,20-22-16,-42 43 0,22-21 16,-1-42-1,-21 42-15,0-1 0,1-20 0,-1 21 0,-21 0 16,21-64 0,-21 64-16,0 0 0,0 0 15,0-1-15,0 1 16,0 0-16,21 21 62,-21 21-30,0 0-17,0-42 1704,0 0-1703,0 0-16,0 0 15,0 0-15,0-1 16,0 1-16,0 0 0,0-21 15,21 21-15,-21-1 0,21-20 0,-21 21 16,0-64-16,0 64 16,22-21-16,-22-1 0,0 22 0,0-21 15,21-22 1,-21 107 0,0-22-16,0 64 15,0-22-15,0-21 0,0 85 16,0-63-16,0-1 0,0 1 15,-21-1-15,21 1 0,-22 42 16,22-64-16,-21 0 0,-21 43 16,21-43-16,0-20 15,42-44 1,0 1 0,0 0-16,0 0 0,0-21 15,-21 20-15,0-20 0</inkml:trace>
  <inkml:trace contextRef="#ctx0" brushRef="#br0" timeOffset="9609.27">8742 4085 0,'-21'0'0,"42"0"0,-64 0 15,65 0 1,-1 0 0,21 0-16,-21 0 0,85 0 15,-64-21-15,22 21 0,-22 0 0,22 0 16,-22 0-16,85 0 15,-85-21-15,-20 21 0,20 0 16,-21 0-16,0 0 0</inkml:trace>
  <inkml:trace contextRef="#ctx0" brushRef="#br0" timeOffset="10275.93">9398 4170 0,'0'0'0,"0"21"0,-21 0 0,21 0 15,0 1-15,-21-1 0,21 0 16,21-21-1,0 0-15,0 0 0,0 0 16,0 0-16,22-21 0,-1 21 0,-21-21 16,22-1-16,-22 1 0,21 0 15,43-42 1,-64 41-16,-21 1 0,0-21 0,0 21 0,0 0 16,0-22-1,-21 43-15,0 0 0,-43 0 16,43 0-16,-21 21 0,-1 22 15,1-1-15,21-21 0,0 22 16,-1-1-16,1 0 0,0 1 0,21-1 16,0-21-16,0 21 0,0 22 15,0-22-15,0-21 0,42 1 16,1-1-16,41-21 16,-41 0-16,-1 0 0,64 0 15,-64-21-15,85-22 16,-106 22-16,22-21 15,-22 21-15,0-1 0,-21-20 16,42-85-16,-42 85 16,0-1-16,22-20 0,-1 21 15,0 20-15,21-41 16,1 42-16,-22 0 0,0 21 0,0 0 16,21 0-16,-20 0 0,41 42 15,-21-21-15,-20 21 0,41 22 16,-21-22-16,1 43 15,-22-43-15,-21 1 0,0 20 16,0-21-16,0-20 0,0 20 16,0-21-16,0 0 0,-21 0 15,0-21 1,-1 0-16,22-21 16,-21 0-16,21-21 15,0 21-15,0-1 0,0 1 0,0-21 16,0 21-16,21-22 0,1 1 15,-22 0-15,21-1 0,0 22 0,0-21 16,0 0-16,0 20 0,1 1 16,41-21-16,-42 42 15,0 0-15,64 0 16,-64 0-16,22 0 0,-22 0 16</inkml:trace>
  <inkml:trace contextRef="#ctx0" brushRef="#br0" timeOffset="11856.32">11663 4106 0,'0'-21'0,"21"21"16,0-21-16,-21 0 16,0 0-16,21 21 0,-21-21 15,0-1-15,0 1 16,0 0-16,0 0 0,0 0 15,-21-22-15,0 22 16,0 21-16,0 0 0,-1 0 16,-41 0-16,42 0 0,-22 0 15,1 0-15,21 21 0,-21 1 16,-1-1-16,1 21 0,0-21 16,20 22-16,-20-1 0,0 43 15,21-43-15,-1 43 16,22-64-16,0 21 0,0-21 0,0 22 15,0-22-15,22-21 0,-1 21 16,21 0-16,-21-21 0,0 0 0,43 0 16,-22 0-16,1 0 0,-22-21 15,21 0-15,0 0 0,-20-1 16,20 1-16,-21-21 0,0 21 0,43-64 16,-43 64-16,21-85 15,-42 64-15,21-1 0,-21 22 16,22-21-16,-22 21 0,0-43 15,0 85 17,-22 1-32,1 20 0,0-21 15,21 21-15,-21 1 0,21-1 16,-21 0-16,21 85 16,0-84-16,0-1 0,0 22 15,21-43-15,21 21 16,-21-42-16,22 21 0,-22-21 15,0 0-15,21 0 0,-20 0 0,20 0 16,0 0-16,1-21 0,20-21 16,-21 21-16,1-22 0,20-20 15,-20 20-15,-1-20 16,21-43-16,64-148 16,-105 191-16,-1-22 15,0 21-15,0 1 0,43-128 16,-64 149-16,0 0 15,0 21-15,-22 63 16,1 0-16,-21 1 16,21 20-16,0 1 0,-1-1 15,-20 149 1,21-149-16,21 1 0,0 63 0,0-64 16,21 43-1,0-64-15,0-20 0,-21 20 0,43-21 16,-22 0-16,0 0 0,0-21 15,0 0-15,1 0 0,41 0 16,-21-21-16,64-42 16</inkml:trace>
  <inkml:trace contextRef="#ctx0" brushRef="#br0" timeOffset="13848.05">14690 3725 0,'0'0'0,"0"-21"0,0 0 16,21 0-16,-21 0 0,42-22 15,-21 22-15,0-21 0,64-43 16,-64 43-16,22-22 16,-1 22-16,-21 0 0,21-1 0,-42 1 15,0 0-15,-21 21 0,0 21 16,-21 0-16,-1 0 0,1 0 15,-85 21-15,64 0 0,-1 21 16,1 1-16,-1-1 0,22 21 16,-1-20-16,22 20 0,0-20 0,21-1 15,21 64-15,0-64 16,22 0-16,41 43 0,-41-43 16,-1 1-16,43 41 15,-43-41-15,0-1 0,1-21 16,-22 22-16,0-1 0,0 0 15,-21 1-15,-21-22 0,-42 0 16,20 0-16,1-21 0,-22 0 16,1 0-16,-22 0 0,-126-63 15,147 41-15,1 1 16,-1-21-16,22 0 0,-85-64 16,106 63-16,-1 1 0,1 0 15,21-1-15,0-62 16,21 105-1,1 0-15,-1 0 0,0 21 16,21 21-16,-21 0 16,1 1-16,20-1 0,-42 0 0,21 1 15,21 41-15,-20-41 16,-1-1-16,21 43 0,-21-43 16,64 43-1,-43-64-15,-21-21 0,22 21 16,-1-21-16,0 0 0,85 0 15,-84 0-15,20 0 0,-20 0 16,20-21-16,-21 0 0,85-22 16,-84 1-16,-1 0 0,43-43 15,-43 43-15,-21-1 16,0-20-16,1 21 0,-22-1 0,0-84 16,0 106-16,-22 0 15,1 21-15,-21 0 0,21 0 16,-22 0-16,1 21 0,21 21 15,-21 22-15,20-22 16,1 1-16,0-1 0,21 0 0,-21 1 16,21 84-16,0-106 15,0 21-15,0-21 16,21 0-16,0 1 0,0-22 0,1 21 0,20-21 16,85 0-1,-85 0-15,1 0 0,20-21 16,-21-1-16,128-62 15,-107 41-15,-20 1 0,41-43 16,-41 43-16,-1-43 16,-21 43-16,-21 21 0,0-21 15,-21 42-15,0 0 16,0 0-16,-22 42 16,22-21-16,0 64 15,21-43-15,0 22 16,0-43-16,21 21 0,43 43 15,-43-43 1,-21-21-16,21 0 0,0 1 16,43 20-16,-64-21 15,21-21-15,21 0 0,-21 0 16,0 0-16,43-21 16,-22 21-16,-21-21 0,22 0 0,-1-22 15,0 22-15,22-64 16,-22 43-16,1 0 0,-22-1 15,0-20-15,0 42 0,21-64 16,-20 64-16,-22 0 16,0 42-1,-22 0-15,1 0 0,0 22 16,0-22-16,21 21 0,-21 0 16,0 22-16,21-22 0,0-21 15,0 43-15,0-43 16,0 0-16,0 0 0,63 1 15,-42-22-15,0 0 16,22 0-16,-22 0 0,0 0 16,43-22-16,-43 1 0,21 0 15,-21 0-15,0-21 0,22 20 16,-22-20-16,21-43 0,-21 43 16,1 0-16,-1-1 0,0 22 0,0 0 15,0 0-15,-21 0 16,0 0-16,0 42 31,0 0-31,0 0 0,0 0 16,-21 22-16,21-22 0,-21 21 0,21 22 15,-21-43-15,21 21 16,0-21-16,0 0 0,0 1 0,0 20 16,0-21-16,21 0 0,42-21 15,-41 0-15,20 0 16,0 0-16,22 0 0,-22 0 0,64 0 15,-64-21-15,1 0 16,-1 0-16,0 0 0,1-22 16,41-63-16,-63 64 15,-21 21-15,0-21 0,0-1 16,0 22-16,0-21 16,0 21-16,-21 21 0,-21 0 0,21 0 15,0 21-15,-1 0 16,-20 21-16,21-21 0,0 64 15,0-43-15,21 1 0,-22 20 16,22-42-16,0 22 0,0-1 16,22-21-16,-1 0 0,21 1 15,-21-22-15,43 0 16,-22 0-16,-21 0 0,85-22 16,-85 1-16,22 0 15,-22 0-15,0-21 0,21 20 16,1-62-16,-22 41 15,0 1-15,0 0 0,0-1 16,0 22-16,-21 0 0,0 42 16,0 22-1,0-22-15,0 21 16,0-21-16,0 22 0,-21 20 16,21-42-16,0 22 0,0-22 15,0 0-15,0 21 16,21-63-1,1 0 1,-1 0-16,0 0 0,21-1 0</inkml:trace>
  <inkml:trace contextRef="#ctx0" brushRef="#br0" timeOffset="14608.3">19537 3450 0,'0'0'0,"-21"0"0,21 21 16,0 1-16,-64-1 0,43 0 16,0-21-16,0 21 0,42-21 31,0 0-31,21 0 15,-21-21-15,22 21 0,-1-21 16,0 0-16,1-1 0,-1 1 16,0 21-16,1-21 0,-22 0 0,21 0 0,-21 0 15,1-1-15,-1 1 0,0 0 16,0 0-16,-21 0 16,0 0-1,0-1-15,0 1 16,0 0-16,0 0 15,0 0-15,0 0 16,-21-1-16,21 1 0,-21 21 16,21-21-16,-21 21 0,-1 0 15,-20 0-15,21 0 0,-21 0 16,-1 0-16,1 21 16,-22 0-16,-84 85 15,106-63-15,-22-1 0,43 0 16,-21 22-16,0 84 15,42-106-15,0-21 0,21 43 16,0-43-16,106 43 16,-85-43-16,22 0 0,-1-21 15,-20 0-15,20 0 0,43 0 16,-64 0-16,-21 0 0,43 0 16,-43 0-16,-21-21 15,-21 0 1,0 21-16,-22 0 0,22 0 0,-148 0 15,105 21 1,22 0-16,-21-21 0,-1 21 16,-63 64-16,106-64 15,-21 21-15,20 22 0,22-43 16,0 21-16,0 1 16,22-22-16,20 21 0,-21-21 15,21-21-15,64 21 16,-63-21-16,62 0 15,-41 0-15,-1 0 0,1 0 0,-1-21 16,-20 0-16,20 0 0,-20 0 16,-1 0-16,0-1 0</inkml:trace>
  <inkml:trace contextRef="#ctx0" brushRef="#br0" timeOffset="14990.95">20256 3810 0,'0'-21'0,"0"0"0,0 0 16,0-1-16,22 1 15,-22 0-15,21 21 16,0 0-16,0 0 0,0 0 0,22 0 16,-22 21-16,0 0 15,0 1-15,0-1 0,0 21 16,22 22-16,-22-22 16,-21 0-16,0 1 0,21-1 0,-21 0 15,0 1-15,0 41 16,0-41-16,-21-22 15,0 0-15,-22 0 16,22-21 0,21-21-16,-21 0 0,21-43 15,0 22-15,0 21 0,21-22 16,-21 1-16,21 0 0,43-22 16,-43 22-16,0 21 0,22 0 15,-22-1-15,21 1 0,22-21 16,-22 42-16,85 0 15,-64 0 1,-41 0 0,-1 0-16,21 0 0</inkml:trace>
  <inkml:trace contextRef="#ctx0" brushRef="#br0" timeOffset="15340.99">21145 3810 0,'0'-21'0,"22"21"16,-22-21-16,21 21 0,0-43 15,0 43-15,0-21 0,0 21 16,1 0-16,41 0 16,-21 0-16,-20 0 0,-1 21 15,0 1-15,42 41 16,-63-42-16,0 22 0,0 20 16,0-21-16,0 43 15,-21-43-15,21-20 16,-21-1-16,0-21 0,21 21 0,-21-21 15,21 21-15,-21-21 16,21-21-16,0 0 16,0 0-16,0-1 15,0 1-15,0-21 0,0 21 16,21-22-16,-21 22 0,21-21 0,0 21 16,0-22-16,43 1 15,-43 0-15,0 21 0,43-1 16,-22 1-16,-21 21 0,0 0 15,22-21-15,-22 21 0,21 0 16,-21 0-16</inkml:trace>
  <inkml:trace contextRef="#ctx0" brushRef="#br0" timeOffset="15721.44">22204 3683 0,'0'0'0,"-21"0"31,-1 21-31,1 0 0,0-21 15,0 22-15,0-1 0,-22 21 16,-20 0-16,42-20 16,0 20-16,-22 21 0,43-20 15,0-22-15,0 42 0,0-41 16,0-1-16,0 0 16,21 0-16,1 0 0,41-21 0,-21 0 15,-20 0-15,20 0 16,-21 0-16,21-21 0,1 0 0,20-21 15,22-85 1,-64 84-16,-21 22 16,0-21-16,0-1 0,0-62 15,-21 83-15,0 1 0,0 0 16,-1 21-16,-83 0 16,83 0-16,1 0 0,0 21 15,0 0-15,0 64 16,21-64-16,0 0 15,0 1-15,21-1 0,64 21 16</inkml:trace>
  <inkml:trace contextRef="#ctx0" brushRef="#br0" timeOffset="16089.9">22521 3916 0,'0'0'0,"0"-21"0,21 0 16,-21-1-16,22 1 15,-1-21-15,-21 21 0,21 0 16,0-1-16,0 1 0,22-21 15,-1 21-15,21 21 16,-41 0-16,20 0 0,0 0 0,-21 21 16,22 0-16,-22 0 0,0 0 15,0 22-15,0-22 0,-21 64 16,0-22-16,0-21 0,0 1 16,0-1-16,0 0 0,-21-20 0,-21 41 15,21-42-15,0 0 0,-1 1 16,1-22-16,0 0 15,21-22 1,0 1-16,0 0 0,0 0 16,0 0-16,21-43 0,22 22 15,-22 21-15,21-22 0,22 1 16,-22 0-16,43-43 16,-22 64-16,-21-21 0,43-22 15,-43 43-15,-20 0 0,20 21 16,-63 21-1,0 0-15,-43 0 16</inkml:trace>
  <inkml:trace contextRef="#ctx0" brushRef="#br0" timeOffset="16856.04">1355 5969 0,'-22'0'0,"44"0"0,-65 0 16,22 0-16,0 0 0,0 0 16,42 0-1,21 0 1,1 0-16,20 0 0,-21-21 16,22 21-16,63 0 15,-64-21-15,1 21 0,-22-21 0,1 21 16,-1 0-16,21 0 15,-41 0-15,-22-22 0,-22 22 32,1 0-32</inkml:trace>
  <inkml:trace contextRef="#ctx0" brushRef="#br0" timeOffset="17342">1609 5842 0,'0'0'0,"-22"0"0,1 0 16,0 0-16,21 21 0,-21 0 15,0-21-15,0 22 0,-1 20 0,1-21 16,-21 43-16,21-43 16,0 0-16,-1 21 0,1-21 15,-21 1-15,21 20 0,0-21 16,-1-21-16,22 21 0,-21-21 16,21 21-16,21-42 46,1 21-30,-1 0-16,0-21 0,0 21 16,21 0-16,1-21 0,-1 21 0,0 0 15,1 0-15,20-21 0,43 21 16,-42 0-16,20 21 16,-41 0-16,20 64 15,-63-43-15,0-21 16,0 64-16,-21-43 0,-43 43 15,22-64 1,0 21-16,-43 1 0,22-22 16,-22 0-16,64-21 0,-22 0 15,-20 0-15,42 0 16,0 0-16,-1-21 0,1 0 16,0 21-16,0-43 15,21 22-15,0 0 0,0-21 16,0 21-16,21-1 15,21 1-15,-20 0 0,62-21 16,-41 42-16</inkml:trace>
  <inkml:trace contextRef="#ctx0" brushRef="#br0" timeOffset="17771.66">2561 6011 0,'-42'22'0,"84"-44"0,-21 1 16,22 21-16,-65 0 31,22 21-31,-42 1 0,21-1 16,0 21-16,-22 22 0,1-22 15,21 0-15,-21 64 0,20-42 16,22 41-16,0-62 16,0-1-16,0 0 0,0-20 15,0 20-15,22-21 0,-1-21 16,21 21-16,-21-21 0,22 0 0,-1 0 15,0 0-15,22-21 0,84-42 16,-106 41-16,43-62 16,-64 41-16,21 1 0,1-43 15,-43 43-15,0 0 0,0-1 16,0 1-16,0 21 0,-43-64 16,22 43-16,-21 21 0,-22-22 15,22 22-15,21 0 16,-21 21-16,20 0 0,1 0 0,-42 21 15,63 0 1,0 1-16,0-1 0,0 0 16,21 0-16,0-21 15,0 0-15,22 0 0,-22 0 16,106 0-16</inkml:trace>
  <inkml:trace contextRef="#ctx0" brushRef="#br0" timeOffset="18308.68">3514 5948 0,'0'0'0,"0"-21"0,21 21 16,-21-21-16,0-1 0,21 1 15,-21 0-15,0 0 0,21 0 16,-21 0-16,21 21 16,0 0-16,1-22 0,20 22 15,-21 0-15,0 0 0,0 0 16,43 22-16,-43-1 15,21-21-15,-20 42 0,-22-21 0,21 0 16,-21 1-16,0 20 0,0-21 16,0 0-16,-43 43 0,22-22 15,-21-21-15,21 0 0,-22 1 16,1-1-16,-43 0 0,43 0 16,21-21-16,-43 0 0,43 0 15,0 0-15,21-21 16,0 0-1,21 21-15,22 0 0,-22-21 16,21 21-16,0 0 0,43 0 16,-43 0-16,1 0 0,41 0 15,-41 21-15,-1 0 16,0 0-16,1 0 0,-22 0 0,21 85 16,-42-63-16,0-1 15,0-21-15,-21 21 0,0 1 0,-85 41 16,64-41-16,-1-22 15,1 0-15,-21-21 16,20 21-16,-41 0 0,41-21 16,1 0-16,-22 0 0,22 0 15,-21-63-15,63 42 16,0 0-16,0-1 16,21 1-16,85-42 15,-64 42-15,64-22 16,-43 1-16,1 21 0</inkml:trace>
  <inkml:trace contextRef="#ctx0" brushRef="#br0" timeOffset="18749.11">4635 6244 0,'-21'0'0,"42"0"0,-42 21 16,0 1-16,21-1 15,0 0-15,21-21 16,22 0-16,-22 21 0,21-21 0,0 0 15,22 0-15,-1 0 0,1 0 16,-1 0-16,1 0 0,-1-21 16,86 0-16,-86 0 0,1 21 15,63-22-15,-85 1 16,0 21-16,22-42 0,-64 21 16,0 0-1,-21 21-15,-43-22 0,22 1 16,-106 0-1,105 21-15,22 0 16,0 0-16,0 0 0,21-21 16,21 21-16,0 0 15,0 0-15,0 21 16,22 0-16,-22-21 0,21 21 0,1 43 16,-22-43-16,0 85 15,-21-64-15,-21-21 16,0 22-16,-1-1 0,-20-21 0,-21 43 15,20-22 1,1-21-16,-22 22 0,43-22 0,0 0 16,0-21-16,21-21 15</inkml:trace>
  <inkml:trace contextRef="#ctx0" brushRef="#br0" timeOffset="21071.79">7302 6011 0,'22'0'31,"-1"0"0,0 0-31,0-21 16,0 21-16,0-21 0,1 0 16,-1 0-16,21 0 0,-21-1 0,64-20 15,-43 0-15,64-64 16,-64 85-16,-20-22 15,-1 22-15,-21 0 0,0-21 0,-21 21 16,-1-1 0,-20 22-16,-43 0 0,43 0 0,-21 22 15,-43 20-15,63-21 16,1 21-16,0-20 0,-1 20 0,22 0 16,0 106-1,21-105-15,0-1 0,21-21 16,0 22-16,1-1 0,83 64 15,-83-64-15,62 22 16,-41-22-16,-22 0 0,21-21 16,-21 22-16,0-1 0,-21-21 0,0 43 15,0-43-15,-21 0 16,0 0-16,0 0 0,0-21 0,-64 22 16,43-22-16,-1 0 0,1 0 15,0-22-15,-1 1 16,-20-21-16,21 21 0,-1-22 15,-20-41-15,42 41 0,-1 1 16,1-43-16,21 43 16,-21 0-16,21-22 0,0 43 15,0-21-15,0 21 16,21 21-16,0 21 16,1 0-16,-1 42 15,0-41-15,0 20 0,0-21 16,-21 21-16,21 1 0,43 84 15,-43-85-15,0 0 0,0-20 16,1 20-16,62 21 16,-63-41-16,22-22 0,41 0 15,-62 0-15,62 0 16,-20 0-16,-22-22 0,43-20 16,-22 0-16,-20 21 0,41-64 15,-41 43-15,-1 20 16,-21-20-16,0 0 0,0-1 0,-21-84 15,0 106-15,0-21 16,0 21-16,0 0 0,0-1 16,0 1-16,-21 21 15,0 0-15,-21 21 0,42 1 0,-21-1 16,-1 0-16,22 21 16,-21-21-16,21 22 0,0 20 15,0-20-15,0-1 0,0-21 0,0 21 16,0 1-16,0 20 15,21-42-15,1 1 0,20-1 16,-21-21-16,21 0 0,22 0 16,-43 0-16,43-21 15,-22 21-15,0-22 0,-21-20 0,22 21 16,-22 0-16,21-22 0,-21 22 0,1-21 16,-1 21-16,0-22 0,0-20 15,-21 42-15,0 0 0,0-22 16,0 22-16,0 0 0,-21 21 15,0 0 1,0 0-16,-1 0 16,1 0-16,21 21 15,21-21 1,1 0 0,-1 0-16,42 0 15,-42 0-15,1 0 0,20 0 0,-21 0 16,43 0-1,-22 42 1,-42-20-16,21-1 0,-21 21 16,0-21-16,0 22 15,0-22-15,0 0 0,0 64 16,-21-64-16,21 0 0,0 0 16,0 0-16,0 22 15,21-22 1,0-21-16,0 0 0,22 0 15,-22 0 1,0-21-16,21-22 0,-20 22 0,62-42 16,-63 20-16,22 22 15,-22-21-15,0 21 16,0-22-16,22-20 0,-22 20 16,0 22-16,0-21 0,-21 21 15,21 0-15,0 21 16,-21 21-1,0 0 1,0 0-16,0 0 0,0 0 16,-21 1-16,21-1 0,0 0 0,-21 0 15,21 0-15,0 22 0,0-1 16,0-21-16,0 0 0,0 22 16,0-22-16,0 0 0,21-21 15,0 0 1,1 0-16,-1 0 0,0 0 15,0 0-15,0-21 16,0 0-16,1 21 0,-22-22 16,42 1-16,-42 0 15,0 0 1,0 0 0,21 21 249,-21-21-265,0-1 31,21 22-15,-21-21-16,21 21 0,-21-21 16,0 0-16,22 0 0,-1 0 15,-21-1-15,0 1 16,21 0-16,-21 0 0,21 0 16,-21 0-16,0-1 15,21 22 16,-21 22 48,-21-22-64,0 0 16</inkml:trace>
  <inkml:trace contextRef="#ctx0" brushRef="#br0" timeOffset="24011.7">9546 6138 0,'21'-21'0,"-21"0"15,0 0 1,21 21-16,-21-21 0,22 21 31,-22 21-31,0 0 16,21 0-16,-21 0 0,0 1 16,0-1-16,21 21 0,-21 0 15,0-20-15,0 41 16,0-42-16,0 64 15,0-64-15,0 0 0,0 0 16,0 1-16,63 20 16,-41-42-16,41 0 15,-42 0-15,43-42 16,-22 42-16,0-22 16,-20 1-16,-1 0 0,21-21 15,-42 21-15,21 21 16,-21-22-16,0 1 0,21 0 15,-21 0-15,22 0 16,-22 0-16,21-1 16,0 1-16,0 0 0,0 0 15,0 0-15,1 21 0,-1-21 0,-21-1 16,21 1-16,0 0 16,0 0-16,22-21 15,-43 20-15,0 1 16,-22 21-1,1 0 1,0 21-16,0-21 0,-21 43 16,20-22-16,1 0 0,21 43 15,-21-43-15,21 0 0,0 21 16,0 43 0,0-64-16,21 0 15,-21 0-15,21-21 0,22 22 16,-22-22-16,0 21 15,0-21 1,22 0-16,-22 0 16,0 0-16,0 0 0,0 0 15,0-43-15,1 43 16,-1-21-16,0 0 0,0 0 0,0 0 16,22-43-1,-22 43-15,-21-21 0,21-1 16,-21 22-16,21-21 15,-21 21-15,0 0 0,0 42 32,0 0-32,0 0 0,0 0 15,0 0-15,0 1 0,0 20 16,0-21-16,0 0 0,0 22 16,0-22-16,0 0 0,0 21 15,21-21-15,0 1 0,22-1 16,-22-21-16,0 0 15,0 0-15,22 0 0,-22 0 0,0 0 16,42 0-16,-20-21 0,-22-1 16,42 1-16,-41 0 0,-1-21 15,0 21-15,0-1 16,0-20-16,22-21 0,-22 41 16,0-20-16,0-21 15,0 41-15,0 22 0,-21 22 31,0-1-31,0 0 0,0 0 0,0 0 16,0 22-16,0-22 0,0 21 16,0 0-16,0-20 0,0-1 15,0 0-15,0 0 0,22 0 0,-1-21 16,0 21-16,0-21 0,0 0 16,22 0-16,-22 0 0,0 0 0,21-21 15,1 0-15,-22 0 16,0 21-16,0-21 0,-21 0 0,42-22 15,-20 22-15,-1-21 16,0-1-16,0 1 0,-21 21 16,21-21-16,-21 20 15,-21 22 17,0 0-17,0 0-15,0 0 47,-1 22-16,22-1-31,-21-21 16,21 21-16,-21 0 0,21 0 0,-21 0 16,21 1-16,0-1 0,0 0 0,-21 21 15,21-21-15,0 1 0,0-1 16,0 0-16,0 0 0,0 21 15,21-42-15,0 22 0,0-22 16,0 0-16,1 21 0,20-21 16,0 0-16,-21 0 0,22 0 0,-1 0 15,43-21-15,-43-1 0,0 22 16,1-21-16,20 0 0,-42 0 16,22 0-16,-1 0 0,-21-1 0,22 1 15,-22-21-15,21 0 16,-21 20-16,-21-20 0,0 21 15,0 0-15,-21 21 16,0 0-16,0 21 0,0 0 16,-1 0-16,-41 43 15,42-43-15,0 0 0,21 0 16,0 22-16,0 41 16,0-41-1,21-22-15,42-21 16,-42 0-16,1 0 15,20 0-15,0 0 0,22-21 16,-43-1-16,0 22 16,0-42-16,-21 21 15,21 0-15,-21-22 0,0 22 16,0 0-16</inkml:trace>
  <inkml:trace contextRef="#ctx0" brushRef="#br0" timeOffset="24223.12">11684 5715 0,'0'0'15,"-21"0"-15,0-21 0,-1 21 16,1 0 0,42 0 30,1 0-46,-22-21 16</inkml:trace>
  <inkml:trace contextRef="#ctx0" brushRef="#br0" timeOffset="26870.35">13970 5567 0,'0'0'0,"0"-21"0,0 0 0,0-1 0,0-41 15,0 42-15,0 0 16,0-22-16,0 22 0,0-21 16,0-1-16,0 22 0,21 21 15,-21 21 1,0 1-16,0 20 0,0 0 16,0 22-16,0-22 0,0 22 0,0-1 15,0 128 1,0-128-16,0-21 0,0 22 15,0-22-15,21 106 16,0-126-16,1-1 0,-22 0 16,21 0-16,0-21 0,21 0 15,-21 0-15,1 0 0,62 0 16,-41-21-16,84-64 16,-85 64-16,-21-21 15,21-1-15,1 1 0,84-212 16,-106 191-16,0-1 15,21 22-15,-42-22 0,22 1 0,-1-43 16,-21 64-16,0-1 16,0 22-16,0 0 0,0 0 0,-21 42 15,-1 0-15,1 0 16,0 22-16,-21 41 0,21-20 16,-1-1-16,1 1 0,0-1 0,21 1 15,0 63-15,0-85 16,0 22-16,0-22 0,21 43 15,0-64-15,1 21 0,41 0 16,-42-42-16,22 22 0,41-22 16,-41 0-16,-1 0 0,0 0 15,22-22-15,-22 22 0,64-42 16,-64 21-16,1-21 0,20-22 16,-21 22-16,-42-1 0,43-41 15,-43 63-15,0-22 0,0 1 16,-43 42-1,22 21-15,0 0 16,0 22-16,0-22 0,0 0 16,-1 21-16,1-21 0,21 22 0,-21-22 15,21 42-15,0-41 16,0-1-16,0 0 0,0 0 0,0 0 31,21-21-15,0 0-16,1 0 0,20-21 15,21-21 1,-41-1-16,-1 22 0,63-63 16,-62 41-16,-1 22 0,21 0 15,-21 0-15,43 0 16,-43 21-16,-21 42 16,21-21-16,-21 0 0,21 43 15,0-43-15,-21 0 0,43 21 16,-22-20-16,0-1 15,43 21-15,-22-21 0,0-21 16,22 21-16,-22-21 0,106 0 16,-105 0-1,-1 0-15,64-42 0,-64 42 16,43-42-16,-64 21 16,21-22-16,1-20 0,-22 20 15,0-126 1,-21 127-16,-42-64 15,20 85-15,-62 0 16,41 21-16,1 0 0,-64 42 16,64 0-16,-106 64 15,105-64-15,22 1 0,-21 20 16,21-20-16,21-22 0,0 42 16,0-42-16,21 22 15,0-22-15,0 0 0,85-21 16,-85 0-16,22 0 15,41 0-15,-41-21 0,-22 21 0,63-42 16,-62 20-16,20 1 16,-21-21-16,0 21 0,0-22 15,1 1-15,-1-43 0,-21 43 16,0 0-16,0 21 0,21-1 0,-21 1 16,0 42-1,-42 22-15,20-1 16,22-21-16,-21 64 15,0-43-15,21 1 0,0-22 0,0 21 16,0-21-16,0 22 0,21-22 16,0 0-16,1 0 0,62 21 15,-41-42-15,-1 0 0,21 0 16,-20 0-16,63 0 16,-85-21-16,21 21 15,-21-21-15,0 0 0,1 0 0,62-85 16,-63 85-16,1-22 15,-22 1-15,21 0 0,-21-1 0,21-20 16,-21 21 0,-21 84-1,0-21-15,-22 21 16,43-20-16,-42 20 0,42 0 0,-21-21 16,0 85-1,21-85-15,0 1 0,0-1 0,0 0 16,21 0-16,42 0 15,-20 0-15,-22-21 0,21 0 16,-21 0-16,22 0 0,20 0 16,-21-21-16,1 0 0,-1 0 15,0 0-15,-20 0 0,20-43 16,-21 43-16,0-21 0,-21-1 16,0 22-16,0-21 0,0-1 0,0-20 15,0 21-15,0 20 0,0 1 16,0 0-16,21 21 15,1 0-15,-1 0 16,0 0-16,21 0 0,1 0 0,-1 21 16,0 0-16,1-21 0,-1 0 15,21 22-15,43-22 0,-63 0 16,20 0-16,-21 0 0,22 0 0,-22 0 16,1 0-16,-1 0 0,-21 0 15,0 0-15,-21-22 16,-21 22-1,0 0-15,-21 0 0,-22 0 16,22 0-16,-1 0 0,-41 43 16,20-22-16,-20 42 15,41-20-15,1-1 0,-85 106 16,127-127-16,0 43 16,0-43-16,0 0 0,0 0 15,63 22 1,-41-43-16,20 0 0,0 0 15,22 0-15,-22 0 0,-21-21 16,64-1-16,-43 1 0,-21 0 16,43-42-16,-22 41 15,-21-20-15,1 0 0,-1 21 16,0-22-16,0-20 0,-21 20 0,0 22 16,0 0-1,0 42 1,-21-21-16,0 43 0,-22-1 15,22 0-15,-21 43 16,42-43-16,0-21 0,0 22 16,0-1-16,0-21 15,21 0-15,0 1 0,22-22 16,-1 21-16,-21-21 0,85 0 16,-64 0-16,-21 0 0,85-21 15,-63-1-15,-1 1 16,0 0-16,1 0 0,-1-21 15,21-43-15,-20 43 0,-1-22 16,22-63-16,-22 64 0,-21-1 16,43-42-16,-43 43 15,-21 20-15,21-41 0,-21 63 16,0-1-16,-21 22 16,0 22-16,-1 20 0,1-21 15,-42 106 1,42-85-16,-22 85 0,22-84 15,21 20-15,-42 85 16,42-105-16,0 20 16,0-20-16,0-22 0,42 42 15,-21-42-15,22-21 16,-1 22-16,0-22 0,43 0 16,-43 0-16,1 0 0,62-22 15,-62 1-15,-1 21 0,43-84 16,-43 62-16,-21 1 15,0 0-15,-21 0 0,0 0 16,0 0-16,-21 21 16,0 21-16,0 0 15,0 0-15,21 0 0,-21 0 16,-1 1-16,1 41 16,21-42-16,0 0 0,0 1 15,0-1-15,21-21 47,-21-21-47,22-1 0,-1 1 16,0 0-16,0 0 15,0 0-15</inkml:trace>
  <inkml:trace contextRef="#ctx0" brushRef="#br0" timeOffset="27037.1">20108 5757 0,'0'-21'0,"0"42"0,0-84 0,0 42 15,0 0-15,-21 21 47,0 0-47,21 21 31,0 0-15,21-21-16,0 21 0,0-21 16,1 0-16,20 0 0,-21 21 0</inkml:trace>
  <inkml:trace contextRef="#ctx0" brushRef="#br0" timeOffset="27454.59">20849 5715 0,'0'0'16,"21"-21"-16,0 21 0,-21-21 0,0 0 15,-21 21 1,0 0-16,0 0 0,0 0 0,-22 0 16,1 0-16,0 21 0,-1 0 15,-20 0-15,21 0 0,-1 0 0,-63 43 16,85-22-16,-21-21 0,21 1 15,0 20-15,-1-21 0,22 43 16,0-43-16,0 0 16,22 0-16,-1-21 15,21 0-15,0 0 16,-20 0-16,41 0 0,-42-21 16,64 0-16,-64 0 15,21-22-15,-20 22 0,20-21 0,-21 21 16,64-85-1,-85 85-15,0 42 16,-21 0 0,-1 0-16,22 0 0,-21 22 15,21-22-15,-21 0 0,21 0 0,0 0 16,0 0-16,0 1 0,0 20 16,0-21-16,64 0 15,41-21 1,-62 0-16,41-21 15</inkml:trace>
  <inkml:trace contextRef="#ctx0" brushRef="#br0" timeOffset="27923.8">21505 5376 0,'0'0'0,"0"-21"0,0 0 15,0 0-15,-21 21 0,0 0 16,-21 42-1,20 1-15,1-22 0,21 21 0,-21-21 16,21 22-16,0 62 16,0-62-16,-21-1 0,21 43 15,-21-64-15,21 21 0,0 22 16,-21-43-16,21 0 0,-22 21 16,22-20-1,0-44 16,0 1-31,0 0 0,0 0 16,0 0-16,22 0 0,-22-1 16,42 1-16,-21 0 0,0-21 0,22 21 15,-1-1-15,-21 1 0,21 21 16,22-21-16,-43 21 0,0 0 16,0 21-16,1-21 15,-22 21-15,0 22 16,0-22-16,0 0 0,-64 64 15,43-64-15,-21 0 0,20 0 0,1 0 16,-21 1-16,21-1 0,-22 21 16,22-42-16,-21 21 15,21-21-15,0 0 16,21-21 0,21 0-1,0 0-15,0 0 0</inkml:trace>
  <inkml:trace contextRef="#ctx0" brushRef="#br0" timeOffset="28185.1">22204 5334 0,'0'0'0,"0"-21"0,21 21 0,-21 21 31,-21 0-31,0 0 16,21 1-16,-22 20 0,1 0 15,0 1-15,0-1 0,0 0 16,0 1-16,-1-1 0,-41 85 16,42-85-16,0 1 15,-1-22-15,22 0 0,0 0 0,0 21 16,0-20-16,22-22 16,-1 0-16,0 0 0,42 0 15,-41 0-15,20 0 0,21-43 16</inkml:trace>
  <inkml:trace contextRef="#ctx0" brushRef="#br0" timeOffset="28510.15">22331 5863 0,'0'0'0,"21"-21"0,-21 0 0,21 21 16,0 0-1,0 0 1,1-21-16,-1 21 16,0 0-16,21 0 15,-21-21-15,1 21 0,-1 0 16,0-22-16,0 1 0,0 21 15,-21-21-15,0 0 0,-21 21 32,0 0-32,-21 0 0,-22 0 15,22 42-15,-1-21 0,1 1 16,21 20-16,0-21 0,-43 64 16,64-43-16,0-21 0,0 0 15,0 1-15,0-1 0,0 0 16,21 0-16,1-21 0,20 0 15,-21 0-15,21 0 16,22 0-16,-43 0 0,21 0 16,1 0-16,20 0 0,-20-21 15,-1 0-15,-21 0 0,21-1 0,-20 22 16</inkml:trace>
  <inkml:trace contextRef="#ctx0" brushRef="#br0" timeOffset="32548.09">1545 7853 0,'-21'0'0,"21"-21"31,21 21-31,0 0 0,0 0 16,22 0-16,84-21 15,-85 21-15,0 0 0,1-22 16,-1 22-16,43 0 16,-43 0-16,-21 0 15,0 0-15,-42 0 32,-21 0-32,21 0 0,-22 22 15,1-22-15</inkml:trace>
  <inkml:trace contextRef="#ctx0" brushRef="#br0" timeOffset="33019.98">1566 7832 0,'-21'42'16,"0"-21"-16,0 0 15,21 1-15,-21 20 0,-1-21 16,1 21-16,21-20 0,-21-1 0,-21 42 15,21-42-15,21 1 0,-22-1 16,1-21-16,21-21 47,0-1-47,0 1 16,0 0-16,21 0 0,22 0 15,-22 0-15,21-1 0,1 1 0,20 21 16,-21 0-16,22 0 0,-1 0 0,1 0 15,-22 0-15,22 21 0,-22 1 16,0 20-16,1-21 0,-1 21 0,-21 1 16,0-1-16,1 43 15,-22-43-15,-22 0 0,-20 43 16,-21-43-16,20-20 0,-20-1 16,20 0-16,-20 0 0,-106 21 15,-1-42 1,128 0-16,0-42 15,42 0 1,0 21-16,0-1 16,21-20-16,0 21 0,0 0 15,21 0-15,1 21 0,-1-22 16,43 1-16</inkml:trace>
  <inkml:trace contextRef="#ctx0" brushRef="#br0" timeOffset="33443.69">2540 8043 0,'0'0'0,"0"-21"15,0 42 1,-21 1 0,0-1-16,-1 21 0,22-21 0,-42 64 15,0-43-15,21 1 0,-22 41 16,22-41-16,0 84 15,21-106-15,0 21 0,21 0 16,0-20-16,22-1 0,84-21 16,-85 0-16,21 0 15,43-21-15,-42 21 16,84-85-16,-106 64 16,1 0-16,20-43 0,-42 22 0,0-1 15,1-41-15,-22 41 16,0 1-16,0-21 0,0-1 15,-22 22-15,-62-106 16,63 105-16,-1 22 0,-41 0 16,21 21-16,20 0 0,-41 21 15,21 0-15,20 0 0,1 22 0,0-1 16,0 0-16,21 43 16,0-43-16,0 1 0,0 41 15,21-41-15,0-22 0,0 0 0,43 0 16,-22-21-16,1 0 0</inkml:trace>
  <inkml:trace contextRef="#ctx0" brushRef="#br0" timeOffset="33920.71">3662 7916 0,'0'-21'0,"0"42"0,0-21 15,0 22 1,-21-1-16,-1 21 0,1-21 15,21 22-15,-21-1 0,-21 43 16,21-64-16,-22 21 0,1 22 16,21-22-16,-43 21 15,43-41-15,42-22 32,0 0-32,22 0 15,-22-22-15,21 22 0,-21 0 0,22-21 16,-1 21-16,-21 0 0,22 0 0,-22 0 15,0 0-15,0 0 0,64-21 16,-64 21-16,0-21 16,21 0-16,-20 0 0,20-1 15,-42 1-15,0 0 16,0 0-16,0 0 16,-21 21-1,0 0-15,-22 21 0,22 0 16,0 0-16,-64 43 0,64-43 15,-21 21-15,-22 43 16,43-64-16,21 21 0,0 22 16,0-43-16,0 0 0,0 22 15,21-22-15,0-21 0,85 0 16,-63 0-16,20 0 16,-21 0-16,1 0 0,-1-21 0,0 21 15,1-22-15</inkml:trace>
  <inkml:trace contextRef="#ctx0" brushRef="#br0" timeOffset="34389.69">4678 8255 0,'-21'0'16,"42"0"-1,0 0-15,21 0 0,-21 0 16,22 0-16,63 0 15,-43 0-15,1-21 0,63 0 16,-64 21-16,149-43 16,-149 43-16,1-21 0,63 0 15,-21 21 1,-64-21-16,0 21 0,-21 0 0,-21-21 16,0 0-16,0-1 15,-21 22-15,-21 0 0,21-21 16,-22 21-16,1-21 0,-21 21 0,-22-21 15,43 0-15,-64 21 16,85 0-16,-1 0 16,22 21-1,22-21 1,-1 21-16,0-21 0,0 21 16,43 22-16,-43-22 15,0 0-15,-21 0 0,0 21 0,0-20 16,-21 105-1,0-85-15,-22-21 0,22 21 16,-21-20-16,-85 62 16,63-63-16,22 1 0,-22-1 15,22-21-15,21 0 0</inkml:trace>
  <inkml:trace contextRef="#ctx0" brushRef="#br0" timeOffset="35120.42">8234 8001 0,'0'-21'0,"0"42"0,21-63 0,0 21 16,0-1-16,0-20 0,22 21 0,-22 0 16,0 0-16,0-22 0,-21 22 15,0 0-15,0 0 0,0-22 0,-42 1 16,21 42-16,-22 0 0,-41 0 15,41 0-15,1 0 0,-64 85 16,43-64-16,20 21 0,-62 43 16,62-43-16,1 22 0,-22 63 15,43-64-15,0 85 16,21-105 0,0-1-16,21 22 0,22-43 15,20 21-15,1-42 16,-22 0-16,85 0 0,-85 0 15,22 0-15,105-42 16,-127 21-16,-20-1 16,20 1-16,-42 0 0,0-64 15,0 64-15,-21-21 16,-22 21-16,22 21 0,-63 0 16,41 0-16,1 0 0,-22 0 15,43 21-15,0 21 16,21-21-16,0 1 15,21 20-15,22 0 0,41 64 16,-63-85-16,1 43 16,20 42-16,-21-43 0,-21 1 15,0 84-15,0-64 0,0-20 16,-63 169-16,20-149 0,22 1 16,0 0-16,-64 42 15,1 42-15,62-127 0,1 1 16,0-22-16,0 21 0,21-63 15,21 0 1,0-21-16,0-1 0,22 1 16,-22-22-16,21 1 0,64-85 15</inkml:trace>
  <inkml:trace contextRef="#ctx0" brushRef="#br0" timeOffset="35787.75">9292 8170 0,'0'0'0,"42"-63"0,-20-1 0,-1-41 15,-21 62-15,0 22 0,0-42 16,0 41-16,-21 1 0,-22 21 16,1 0-16,-43 85 15,43-43 1,0-21-16,-43 85 0,64-42 16,-22-22-16,-41 106 15,63-127-15,-1 85 16,22-85-16,0 1 0,0 20 15,22-42-15,20 0 0,0 0 16,1 0-16,41-42 16,-41 20-16,-1 1 0,43-42 15,-43 20-15,64-84 16,-85 64-16,0 21 0,0-64 16,0 85-16,-21-64 15,-21 106 1,0 21-16,21-20 0,-42 41 15,42-21-15,0 1 16,-21 41-16,-1-41 0,22 84 16,0-85-16,0-21 15,22 0-15,-1 1 0,42 20 16,-20-42-16,-1 0 16,21 0-16,1 0 0,-22 0 15,64-42-15,-42 20 16,-1-20-16,43-21 0,-64 20 15,22-20-15,-1-64 16,-42 63-16,1 1 0,20-64 16,-21 63-16,-21 22 0,0-85 15,0 85-15,0-85 16,0 105-16,0 44 16,0-1-16,-42 42 15,42 1-15,0-22 0,-43 85 16,43-63-16,-21-1 0,21 1 15,0-1-15,0 1 0,-21 84 16,21-106-16,0 0 16,21 1-16,-21-22 0,64-21 15,-22 0 1,-21 0-16,22 0 0,-22-21 16,0 21-16</inkml:trace>
  <inkml:trace contextRef="#ctx0" brushRef="#br0" timeOffset="35959.65">10033 8022 0,'-42'0'16,"84"0"-16,-127 0 0,64-21 0,0 0 15,42 21 1,0 0-16,0 0 0,22 0 16,-1 0-16,127 0 15,-126 0-15,20 0 0,64-21 16,-63 21-16,-22-21 0,85 21 15,-63 0-15,-1-22 16</inkml:trace>
  <inkml:trace contextRef="#ctx0" brushRef="#br0" timeOffset="36322.44">11112 7938 0,'0'0'0,"-21"0"0,0 0 16,-21 21-16,21-21 15,-1 0-15,22 21 0,-21-21 16,0 0-16,42 0 31,0 0-15,22-21-16,-22 0 0,21-1 0,-21 1 15,22 21-15,-22-21 0,0 0 16,0 0-16,-21 0 0,21-1 0,-21-20 16,0 21-16,-21 21 15,0 0-15,0 0 0,-21 0 16,-1 0-16,22 21 0,-42 43 15,20-43-15,22 21 0,-42 43 16,41-43-16,1 0 16,21 43-16,0-43 15,0 1-15,0-1 0,0 0 0,0-20 16,21-1-16,1-21 16,20 21-16,43-21 0,-43 0 15,0 0-15,85 0 0,-63 0 16,-22-21-16,22 0 15,-22-1-15</inkml:trace>
  <inkml:trace contextRef="#ctx0" brushRef="#br0" timeOffset="37968.5">11917 7916 0,'21'-21'0,"-42"42"0,42-84 0,0 42 16,-21 0-16,0-1 0,-21 44 31,0-1-31,-22 42 16,22-20-16,21-1 15,-42 21-15,42-20 0,0-1 16,-21 22-16,21-43 16,0 42-16,0-42 15,0 1-15,21-22 16,42 0-16,-41-22 16,-1 1-16,21 0 0,-21 0 15,64-64-15,-43 43 16,-21 21-16,1-22 0,20 1 15,-21 21-15,0-21 16,0 42-16,-21 21 31,-21 21-31,0-21 0,21 0 16,-21 22-16,21-22 0,-21 21 0,21 22 16,0-43-16,0 21 15,21-21-15,0-21 0,43 22 16,-22-22-16,-21 0 0,64 0 15,-43 0-15,0 0 16,1-22-16,-1 22 0,0-21 0,43-63 16,-64 62-16,-21-20 15,0 0-15,21-1 0,-21 1 16,0-21-16,0 20 0,0 22 16,0-21-16,-21 21 15,21-1 1,21 22-1,22 0-15,-22 0 0,21 0 16,-21 0-16,85 22 16,-63-22-16,20 0 0,85 0 15,-84 0-15,20 0 0,-20 0 16,-1 0-16,1-22 0,42 1 16,-85 21-16,21 0 0,-21-21 15,-21 0-15,-42 21 16,21 0-16,-21 0 0,-43 21 15,43 0-15,-22 0 16,-63 22-16,64-1 0,-1-21 16,1 22-16,20-1 0,-84 43 15,106-43-15,0-21 16,0 21-16,21-20 16,0-1-16,21 0 0,21-21 15,-21 0-15,64 0 0,-43 0 16,22 0-16,-22-21 15,1 21-15,20-21 0,22-43 16,-43 22-16,64-64 16,-85 64-16,0 20 0,22-41 15,-43 42-15,0 0 0,0-22 16,0 64 0,0 1-16,-22-1 15,1 0-15,0 0 0,21 21 0,-21-20 16,0 20-16,0 0 0,-1 22 15,22-43-15,0 21 0,0 1 16,0-22-16,0 0 0,22 0 16,-1-21-16,0 0 15,42 0-15,-41 0 0,20 0 16,-21-21-16,21 21 0,-20-21 16,20 0-16,-21-1 0,0-20 15,22 21-15,20-64 0,-21 64 16,1-21-16,63-64 15,-85 85-15,0 0 0,0-1 16,0 22-16,-42 0 16,0 0-16,0 22 15,0-1-15,-1 21 0,1-21 16,21 22-16,-21-22 0,0 63 16,21-62-16,0 20 0,0 0 15,0-21-15,63 22 16,-20-22-16,41-21 15,-20 0-15,-22 0 0,1 0 0,-1 0 16,0-21-16,1 0 16,20-22-16,-21 1 0,-20 21 15,41-43-15,-63 22 16,42-22-16,-42 22 0,22 21 16,-22-21-16,0 20 0,0 1 15,0 42 16,0 1-31,-22-1 0,1 0 16,21 0-16,-21 0 16,0 22-16,21-22 0,-21 21 0,0 0 15,21 1-15,-22 20 0,-20 85 16,21-105-16,-21 84 16,20-85-16,1 170 15,0-128-15,21-20 16,-21 105-16,0-105 0,0 169 15,21-170-15,-22 106 16,22-84-16,-21-21 0,0 168 16,21-168-16,0-1 15,-21 1-15,0-1 16,21 1-16,-21 42 0,-1-64 16,1 0-16,-21 1 0,21-22 15,0 0-15,-22-21 0,1 0 16,21 0-16,0-21 15,-22 0-15,22-22 0,-64-41 0,43 20 16,0 1-16,21-1 0,-22-84 16,43 63-16,0 1 0,0-86 15,21 86-15,1-1 0,-1 0 16,0 22-16,21-22 0,1-42 16,-1 43-16,-21 20 0,21 22 0,-20-22 15,-1 1-15,21 20 0,22-41 16,-22 41-16,-21 1 15,85-21-15,-43 20 0,1 1 16,21 0-16</inkml:trace>
  <inkml:trace contextRef="#ctx0" brushRef="#br0" timeOffset="38372.26">16319 7641 0,'0'0'0,"43"-21"16,-1 0-16,0 0 0,-20 0 16,-1-1-16,21 1 0,-42 0 0,21 0 15,0 21-15,-21 21 31,0 21-31,-21-20 0,0 20 0,0 0 16,0 1-16,0 20 0,-1-21 16,-62 85-16,63-84 0,-22 20 15,-20 43-15,20-64 16,22 85-16,21-105 16,0-1-16,0 0 0,21-21 15,1 21-15,41-21 0,-42 0 16,85-21-1,-64 0-15,-20 0 0,41-22 16,-42 1-16,0 0 0,-21-22 16,0 22-16,0-1 0</inkml:trace>
  <inkml:trace contextRef="#ctx0" brushRef="#br0" timeOffset="38692.08">16002 7853 0,'0'0'0,"-42"0"0,20 0 0,-20 21 0,21-21 16,42 0-1,0 0-15,0 0 0,22 0 16,-1 0-16,0 0 0,149 0 16,-106 0-16,-22 0 15,106-21-15,-84 0 16,106 0-16,-43 21 16,-127 0-1,0 0-15,-21 21 16,0 0-16,0 0 15,-21 21-15,-21 1 16,42-1-16,-22-21 0,1 22 16,21-22-16,-21 0 0,-21 42 15,42-41-15,0-1 0,-21-21 16,21 21 0,0-42-1,21 0-15,0-1 16,0 1-16,0 0 0,0-21 0</inkml:trace>
  <inkml:trace contextRef="#ctx0" brushRef="#br0" timeOffset="38852.99">17145 7641 0,'0'-21'0,"0"42"0,0-63 0,0 21 0,0 0 16,0-1-16,-21 22 16,0 0-16,21 22 15,0-1 1,0 0-16,0 0 0,21-21 15,-21 21-15,63 22 16,-42-43-16,1 21 0,20 0 16</inkml:trace>
  <inkml:trace contextRef="#ctx0" brushRef="#br0" timeOffset="39492.14">17674 7811 0,'0'0'0,"0"21"0,0 0 16,0 0-16,0 0 15,0 22-15,0-22 16,0 0-16,-21 21 0,0-21 0,21 22 16,-21-1-16,21 0 15,-22 1-15,22-22 16,-21 0-16,0 21 0,21-20 16,0-44 15,0 1-31,21 0 0,0 0 15,1 0-15,-1-22 16,0 22-16,0-21 0,43-43 16,-43 43-16,42-22 15,-42 43-15,22 0 0,-1-21 16,-21 42-16,0 0 0,1 21 16,-22 0-16,0 21 0,21 22 15,-21-43-15,0 21 0,0 22 16,0-22-16,0 1 0,0 20 15,0-42-15,0 0 16,0 1-16,0-44 47,21 1-47,-21 0 0,21 0 16,0-21-16,0 20 0,1 1 15,-1-21-15,42-43 0,-20 64 16,-1-21-16,0-1 0,1 22 15,20-21-15,64 21 16,-85 21-16,1 0 0,-1 0 16,-42 21-16,0 42 15,0-41-15,0 20 0,-21 21 16,0-20-16,0-1 0,-1 22 16,1-43-16,0 0 0,21 0 15,-21 0-15,21 22 16,21-43 15,0 0-31,0 0 0,22-22 0,-22 22 16,0-21-16,21 0 0,-20 21 0,-1-21 15</inkml:trace>
  <inkml:trace contextRef="#ctx0" brushRef="#br0" timeOffset="39836.94">18944 8001 0,'0'0'0,"-21"0"16,42 0 15,0 0-31,0 0 0,1-21 16,-1 21-16,0 0 0,0-21 15,0 21-15,0-21 0,1 21 16,-1-22-16,0 1 0,0 21 0,0-42 16,-21 21-16,21 21 0,-21-21 15,0-1-15,0 1 0,0 0 16,-21 21-16,-21 0 15,21 21-15,0 0 0,-22 22 16,1-1-16,21-21 16,0 22-16,21-1 0,-22-21 0,1 85 15,21-85 1,0 21-16,0-20 0,0-1 16,0 0-16,21-21 0,1 21 15,20-21-15,-21 0 16,0 0-16,64-21 0,-43 21 15,22-21-15,42-22 16</inkml:trace>
  <inkml:trace contextRef="#ctx0" brushRef="#br0" timeOffset="40985.28">20087 7684 0,'0'0'0,"21"-43"16,0 1-16,-21 0 0,0-1 0,0-20 15,-21 63 1,0 0-16,0 21 15,0 0-15,0 0 0,-22 22 16,22-1-16,-21 0 0,21 1 16,-43 62-16,22-62 0,21-1 15,-1 64-15,22-64 0,-21 22 16,21-22-16,0 0 0,0-20 16,0 20-16,21-21 0,1 0 0,20 0 15,21 22-15,-20-43 16,-1 0-16,43 0 15,-43 0-15,0 0 0,64-21 16,-63-1-16,41-41 16,-41 21-16,-1-1 0,43-63 15,-64 64-15,21-21 0,22-128 16,-64 128-16,0-43 16,-22 63-16,-83-84 15,62 106-15,1 0 0,0 0 16,-1 21-16,-20 0 0,-22 42 15,43 1-15,-1-1 0,-20 43 16,21-43-16,20 21 16,22-20-16,0-1 0,0 22 0,0 84 15,22-85-15,-1-20 16,21-1-16,-21 0 16,0-21-16,43 22 0,-22-22 15,1 0-15,20-21 0,-21 0 16,1 0-16,20 0 15,-20-21-15,-1 0 0,43-43 0,-43 43 16,0-21-16,64-85 16,-85 106-16,22-22 15,-43 22-15,-22 42 16,1-21 0,0 21-16,0 1 0,21-1 0,-21 21 15,0-21-15,21 0 0,-22 64 16,22-64-16,0 0 15,0 1-15,0-1 0,0 0 16,22-21-16,-1 0 0,0 0 16,0 0-16,0 0 0,0 0 15,43 0-15,-43-21 0,21 0 16,22-43-16,-43 43 0,21-21 16,-20-1-16,20 22 0,-21-21 15,0 21-15,0-1 0,1 1 0,-22 0 16,21 0-1,-21 42-15,0 0 16,-21 0-16,-1 22 0,22-22 16,0 0-16,-21 21 0,0 22 15,21-43-15,0 0 0,0 22 16,0-22-16,0 63 16,42-84-16,-20 22 0,41-22 15,-42 0-15,0 0 0,43 0 16,-22 0-16,-21 0 0,1-22 15,20 1-15,-21-21 0,64-22 16,-64 22-16,21 0 0,22-64 16,-22 42-16,-21 22 15,64-148-15,-64 126 16,21 22-16,1-85 0,-22 84 16,0 1-16,-21-43 0,0 64 15,0 0-15,0-21 0,-21 63 31,0 0-31,0 0 0,-22 43 16,22-22-16,0 0 0,-21 64 16,20-63-16,1 20 0,-21 22 15,21-22-15,21-20 0,0 62 16,0-62-16,0 84 16,0-85-16,0-21 0,0 43 15,21-43-15,0 0 0,0-21 16,0 0-16,1 0 15,-1 0-15,0-21 0,0 21 16,0-21-16,0 0 0,1-1 0,-1 1 16,0-21-16</inkml:trace>
  <inkml:trace contextRef="#ctx0" brushRef="#br0" timeOffset="41265.12">21653 7620 0,'0'0'0,"-42"0"0,0 0 15,21 0-15,-1 0 16,44 0 0,20 21-1,-21-21-15,43 0 0,-22 0 0,21 0 16,1 0-16,-1 0 0,43 0 16,-42 0-16,-22 0 0,43 0 15,-64 0-15,21 0 0,-21 0 16,1 0-16,-1 0 0,0 0 15,-42 0 17,0 0-32,-22 21 15,1-21-15,0 0 0,-22 22 0,-21-1 16,1-21-16</inkml:trace>
  <inkml:trace contextRef="#ctx0" brushRef="#br0" timeOffset="42633.36">1482 10139 0,'0'0'0,"-43"0"16,22-21-16,0 21 0,0 0 15,21-21-15,0-1 16,21 22-16,0-21 0,21 21 16,1-21-16,-1 21 0,22 0 0,-22-21 15,21 0-15,-20 21 0,20 0 16,85-21-1,-105 21-15,-1 0 0,-21 0 16,0 0-16,-42 21 31,0-21-31,0 0 0,0 0 0,-22 21 16</inkml:trace>
  <inkml:trace contextRef="#ctx0" brushRef="#br0" timeOffset="43084.37">1672 10012 0,'0'0'16,"-21"0"-16,0 0 0,-22 0 0,22 21 0,-21-21 15,21 21-15,-43 0 16,43-21-16,0 22 0,-21-1 16,20 0-16,1 0 0,-42 43 15,42-43-15,-22 0 16,22 21-16,0-21 0,21 1 16,-21-1-16,21 0 0,-21 0 0,21 0 15,0-42 16,0 0-31,21 0 0,0 0 16,0-1-16,0 1 0,0 21 16,22-21-16,-1 0 0,64 0 15,-64 21-15,22 0 0,-22 0 16,22 0-16,-1 0 0,22 21 16,-22 0-16,-20 21 0,-22 1 15,0-1-15,0 0 0,-21 85 16,0-84-16,0-1 15,-42 0-15,21-20 0,-128 62 16,107-41-16,-21-43 16,-1 21-16,22 0 0,-22-21 15,-42 0-15,43 0 0,-22 0 16,64 0-16,0 0 16,-21 0-16,42-21 15,0 0 1,0-1-16,21 1 15,0 0-15,106-21 0</inkml:trace>
  <inkml:trace contextRef="#ctx0" brushRef="#br0" timeOffset="43523.64">2455 10224 0,'0'0'16,"21"-22"-16,22 1 0,-22 21 0,-21 21 31,-21 22-31,0-22 16,-1 21-16,-20 1 0,21-1 15,0 0-15,-22 22 0,22-22 0,0 0 16,-21 43-16,42-43 16,0 22-16,0-43 15,42 0-15,22 22 0,-22-43 16,21 0-16,-20 0 0,20 0 15,1 0-15,-22-22 0,22 1 0,-22 0 16,0 0-16,22 0 0,-22 0 16,0-22-16,-20 22 0,41-64 15,-42 43-15,0-21 0,-21 20 16,0-20-16,0 20 0,-21-41 16,-21 41-16,21 1 0,-43 0 15,22 21-15,-43-1 16,22 22-16,20 0 0,-41 0 15,41 0-15,-41 43 16,63-22-16,-1 0 0,1 0 16,0 43-16,21-22 0,0-21 15,0 22-15,42-22 0,-20 0 16,62 21-16,-41-42 0,-1 0 16</inkml:trace>
  <inkml:trace contextRef="#ctx0" brushRef="#br0" timeOffset="43796.83">3746 9991 0,'0'0'0,"22"-21"15,-1-1-15,0 1 0,21-21 16,-42 63 0,0 0-1,0 22-15,0-22 0,0 21 16,0 0-16,0 1 0,-21 20 0,0-20 15,21 20-15,-21 1 0,21-1 0,0-21 16,-21 22-16,-1-22 0,22 1 0,-21-1 16,21 0-16,0 43 15,-21-64-15,21 0 16,21-21 15,0-21-31</inkml:trace>
  <inkml:trace contextRef="#ctx0" brushRef="#br0" timeOffset="44380.58">5503 10456 0,'0'0'0,"-42"0"0,0-21 16,-1 21-16,1-21 0,0 21 0,-1 0 16,22-21-16,0 0 0,42 21 15,0 0 1,0 0-16,43 0 0,-22 0 15,22 0-15,84 0 16,-63 0-16,-1 0 0,107 0 16,-107 0-16,1 0 0,127-21 15,-43-1 1,-127 1-16,1 21 0,-1-21 16,-42 0-16,0 0 15,-21 21-15,0 0 0,-43-21 16,22-1-16,-22 1 15,43 21-15,-21-21 0,-22 0 16,64 0-16,0 0 16,22 21-16,-1 0 15,21 0-15,-21 0 0,0 0 16,22 21-16,-22 0 16,0 0-16,-21 21 0,0 1 15,0-22-15,-21 64 0,0-43 16,0 0-16,-1 1 0,1-1 0,0-21 15,-21 64-15,-22-22 16,43-42-16,21 1 0,-21-1 16,42-21-1,21 0-15,-20 0 0,41-21 0</inkml:trace>
  <inkml:trace contextRef="#ctx0" brushRef="#br0" timeOffset="44723.77">8594 10033 0,'0'0'0,"0"-21"0,0 0 0,0 0 0,0-22 15,0 22-15,0 0 0,0 0 16,-22 0-16,1 21 0,0 0 0,-21 21 15,-1 42 1,22-20-16,-21-22 0,21 21 16,0 0-16,-1 22 0,22 21 15,-21-22-15,21-21 0,-21 22 0,21-22 16,-21 22-16,0-22 0,21 43 16,-21-64-16,21 0 0,-22 21 15,22-20-15,0-1 0,0-42 31,0-1-31,0 1 16,-21 0-16,21 0 0,-21-21 0</inkml:trace>
  <inkml:trace contextRef="#ctx0" brushRef="#br0" timeOffset="45099.07">8043 10181 0,'0'-63'16,"0"126"-16,0-169 0,0 64 0,21-21 0,1 20 15,-1 1-15,0-22 0,0 43 16,21-21-16,1 0 0,-22 20 0,21 22 15,106 22-15,-84-1 16,-22 21-16,85 43 0,-63-43 16,-22 22-16,64 41 15,-64-41-15,1-1 0,-1 43 16,-21-42-16,-21 63 16,0-85-16,0-21 0,-21 22 15,0-22-15,0-21 0,-1 0 16,22-21-16,0-1 15,0-20-15,0 21 0,0-21 16,0-64-16,0 63 0,0 1 16,0-21-16,22 20 0,-1-20 0,0-1 15,0 1-15,0 20 0,0-20 16,43-64-16,-43 85 0,0-1 16,0 1-16,1 21 0,-1 0 0,0-1 15,0 22-15,0 22 16,0-1-16,-21 0 0,0 0 0,22 21 15,-1 22-15,0-22 16,-21 1-16,0-1 0,21 0 0</inkml:trace>
  <inkml:trace contextRef="#ctx0" brushRef="#br0" timeOffset="45624.1">9483 10287 0,'0'0'0,"0"21"0,0 22 16,0-1-16,0-21 0,0 0 15,0 22-15,0-22 0,0 63 16,0-62-1,21-22 1,0 0-16,21-22 0,-21 1 16,22-21-16,-1 21 0,-21 0 15,0-22-15,22 1 0,-22 21 0,42-85 16,-63 64 0,0-22-16,0 22 0,-21 21 15,-21-22-15,0 43 16,-1 0-16,-20 0 0,20 0 15,1 21-15,0-21 0,21 22 16,-43 41 0,64-42-16,0 0 0,21-21 15,0 0-15,85 0 16,-63 0-16,-1 0 0,0 0 16,22 0-16,126-42 15,-147 21-15,20 0 0,64-22 16,-85 1-16,22 21 0,-1-64 15,-20 43-15,-22 0 0,0-43 16,-21 43-16,0 20 16,0-20-16,-21 42 15,0 21-15,0 0 16,-1 22-16,1-1 0,-21 0 0,21 22 16,-22 21-16,22-22 0,0-21 15,21 43-15,0-43 16,0 1-16,0 41 0,0-62 15,0 20-15,21-21 0,0 0 0,1 0 16,20-21-16,0 0 16,-21 0-16,22-21 15,-22 0-15,0 0 0</inkml:trace>
  <inkml:trace contextRef="#ctx0" brushRef="#br0" timeOffset="45787.94">9969 9991 0,'0'0'0,"-21"0"0,0-21 0,42-1 32,0 22-32,1 0 0,20 0 0,0 0 15,1-21-15,-1 21 0,106-21 16,-106 21 0,22-21-16,-1 0 0,1 0 0,21 21 15</inkml:trace>
  <inkml:trace contextRef="#ctx0" brushRef="#br0" timeOffset="47251.83">12128 9737 0,'0'0'0,"0"21"15,22-21 1,-1 0-16,0 0 0,0 0 16,0-21-1,-21 0-15,0-22 0,21 22 16,-21-21-16,22-1 0,-1 1 0,-21 0 16,21-43-16,0-42 15,-21 64-15,0 20 16,0 22-16,0-21 0,0 21 15,-21 21 1,0 21-16,0 21 0,21 0 16,-22 22-16,1-1 0,0 1 15,0 21-15,0-1 0,0 86 16,-1-86-16,22 1 0,-42 63 16,42-84-16,-21-1 0,0-21 15,21 22-15,-21-22 0,-1 1 0,22 20 16,-21-42-16,0 0 0,0 1 15,0-22-15,-22 0 16,22-22-16,0-20 0,-21 0 16,21-1-16,-1 1 0,-20-21 15,0 20-15,21 1 16,-22-43-16,22 43 16,0 21-16,0-22 0,0 43 15,21 22 1,0 20-16,0-21 0,0 0 15,0 22-15,0-22 0,0 21 0,21 0 16,0-20-16,21 62 16,-21-41-16,22-22 0,20 42 15,-20-42-15,-1 1 0,0-1 16,1-21-16,20 0 0,43 0 16,-64 0-16,1-21 0,105-43 15,-106 22-15,-21 21 16,22-22-16,-22 22 0,42-106 15,-63 106-15,0-21 16,21-1-16,-21 22 0,0 0 16,22 0-16,-22 42 15,0 0-15,0 0 16,0 0-16,0 22 0,21 41 16,-21-62-1,0-1-15,21 21 0,-21-21 0,21 0 16,0-21-1,0 0-15,1 0 0,-1 0 16,0-21-16,0 21 0,0-21 16,0 0-16,1 0 0,-1 0 15,0-1-15,0 1 0,0-21 0,-21 21 16,21-22-16,1 22 0,-1-42 16,0 20-16,-21 22 0,21 0 15,0 21 1,-21 21-16,0 0 0,21 1 15,-21 20-15,0-21 0,0 21 16,0-20-16,0 20 0,0 0 0,22 22 16,-1-43-16,0 21 0,-21-21 15,21 1-15,0-1 0,0 0 16,43-21-16,-43 0 0,21 0 16,-20 0-16,20 0 0,0-21 15,22-22-15,-22 22 16,0 0-16,22-42 0,-22 41 15,22-83-15,-43 62 16,0 22-16,0-21 0,-21 21 16,21 21-1,-21 21-15,0 0 16,0 21-16,0-21 0,0 1 0,0 20 16,0-21-16,0 0 0,0 43 15,0-43-15,0 0 0,0 21 16,22-20-16,20-22 0,-21 0 15,21 21-15,1-21 0,84-21 16,-85 21-16,22-43 16,-22 22-16,-21 0 15,21-21-15,-20 20 16,-1 1-16,0-42 0,-21 42 16,0-1-16,0 1 0,0 42 31,0 1-31,0-1 0,-21 0 0,21 21 15,-21 1-15,-1-1 16,1 21-16,0 1 0,-21 42 16,21-43-16,-43 212 15,43-211-15,21 21 16,-21-22-16,-43 233 16,1-126-1,42-107-15,-1-20 0,1 62 16,0-83-16,21-44 31,21 1-31,0 0 0,1-21 16,-1-1-16,0 1 0,21-21 0,-21-1 15</inkml:trace>
  <inkml:trace contextRef="#ctx0" brushRef="#br0" timeOffset="47522.1">14330 10308 0,'0'-63'0,"0"126"0,0-190 0,0 85 15,0 0-15,0-22 0,0 43 16,21 0-16,21 0 0,1 21 16,-22 0-16,0 0 0,21 0 15,-21 0-15,22 21 0,-22 0 16,21 0-16,-21 21 0,1-20 0,-22 62 16,0-41-16,0-1 15,0 0-15,-22 1 0,-20-1 0,21-21 0,-21 21 16,-1-20-16,1-1 0,-43 21 15,43-21-15,0-21 16,-1 0-16,22 0 0,21-21 16,0 0-1,21-21-15,0 20 0,22-20 16,41-43-16,-41 43 0</inkml:trace>
  <inkml:trace contextRef="#ctx0" brushRef="#br0" timeOffset="50150.73">15155 9525 0,'0'-42'16,"0"84"-16,0-105 0,-21 105 16,0-21-1,0 21-15,0 1 0,-1 20 16,1 1-16,0 105 16,0-84-16,0-43 0,21 85 15,0-85-15,21 64 16,-21-85-16,21 1 15,0-1-15,22 0 0,-22-21 0,21 0 16,0 0-16,1 0 0,20 0 0,43-21 16,-42 21-16,-22-43 0,106-20 15,-106 42-15,1-22 16,-22 22-16,0-21 0,0 21 0,0-43 16,-21 43-1,0 0-15,-21 0 0,0 21 16,0 0-16,-21 0 0,20 0 15,-20 21-15,-21 0 0,41 0 16,1 0-16,-42 43 16,63-43-16,0 0 0,0 22 0,0-22 15,0 0-15,0 0 0,21 21 16,0-20-16,0-22 0,43 42 16,-22-42-16,-21 0 0,85 21 15,-85 0-15,22-21 0,20 0 16,-21 0-16,1 0 0,41-42 15,-41 21-15,-22 21 0,0-21 16,43-43-16,-64 43 0,21 0 16,0 0-16,0-1 0,0 1 0,-21 0 15,21-21-15,1 42 0,-22-21 16,0-1-16,0 44 94,21-22-79,0 0 79,-21-22-63,0 1-15,0 0-16,0 0 16,21 21-16,-21-21 0,0 0 15,21 21-15,-21-22 16,0 1-1,-21 21 17,21 21-32,0 1 0,-21-22 0,0 21 15,0 21-15,21-21 0,0 0 0,0 1 16,-22 20-16,22-21 0,-21 0 16,21 0-16,0 1 0,-21-1 0,21 21 15,0 0-15,0-20 16,0-44 15,0 1-31,21 21 16,22-63-16,-22 42 0,-21-22 15,42 1-15,-21 0 0,0 20 16,1-41-16,-1 42 0,0 0 16,0-22-16,-21 22 0,21 21 15,0 0-15,-21 21 16,0 22-1,0-22-15,0 42 0,0-42 16,0 1-16,43 41 0,-22-42 16,42 43-1,-20-43-15,-22 0 0,21-21 16,1 21-16,41-21 16,-63 0-16,1 0 15,-1-21-15,0 0 0,21-21 16,-21-1-16,1 22 0,-1-42 15,0 41-15,21-83 16,-21 83-16,-21 1 0,43 0 16,-43 42-1,0 0 1,0 1-16,0-1 0,0 0 0,0 0 16,0 21-16,0-20 15,42 20-15,-42-21 16,21-21-16,64 42 15,42-20-15,-85-22 16,1 0-16,20 0 16,-21 0-16,64 0 15,-63-22-15,-22 1 0,0 0 16,0 0-16,0 0 0,0-43 16,-21 22-16,0 21 0,0 0 15,0-1-15,0 1 0,-42 21 16,21 0-16,0 0 0,0 0 15,-1 0-15,1 21 0,0 1 16,0-1-16,0 0 0,21 0 16,0 21-16,0-20 0,0-1 15,0 0-15,0 0 16,21-21-16,0 0 16,0 0-16,0 0 0,1 0 15,-1 0-15,0 0 0,0-21 16,0 21-16,0-21 0,-21 0 0,22-1 15,-1 1-15,-21 0 0,21 0 16,-21 0-16,21 0 16,-21 42-1,0 0-15,0 0 0,0 0 16,0 0-16,0 1 0,-21-1 16,21 0-16,0 0 0,0 0 15,0 0-15,21 1 0,43-22 16,-22 0-16,-21 0 15,0 0-15,0 0 0,43-22 16,-22 1-16,1 0 0,-1-21 16,0-1-16,64-126 15,-85 106 1,0-1-16,1 1 0,-1-1 0,21 1 16,-21-64-16,-21 84 15,21-20-15,-21 42 0,0-1 16,0 1-16,-21 21 15,0 21-15,0 1 16,0-1-16,-43 106 16,43-64-16,0-20 15,21 20-15,-21-21 0,0 128 16,21-128-16,0 43 16,0-64-16,0 21 0,21 1 15,0-22-15,0 0 0,21-21 16,-20 21-16,-1-21 0,42 0 15,-42 0-15,22-21 0,20 0 16,-20 0-16,-22-1 16,63-20-16,-62 21 0,-1 0 15,21-43-15,-42 43 0,0 0 16,0 42 15,0 0-31,-21 0 16,21 1-16,0-1 15,0 0-15,0 0 0,0 0 0,21 0 16,0-21-16,0 22 0,22-1 0,-22-21 16,21 21-16,43-21 15,-43 0-15,1 0 0,-1 21 16,21-21-16,22 0 0,42 0 16,-63 0-16,-1 0 0,-21-21 0,22 0 15,-22 0-15,-21-1 0,22 1 16,-22 0-16,0 0 0,-21 0 0,0 0 15,0-1-15,0 1 0,0 0 16,-21 0-16,0 21 0,-64-21 16,64 21-16,-21 0 0,-1 0 15,1 21-15,0-21 0,20 21 0,-20 0 16,21 22-16,0-22 16,0 0-16,-1 21 0,22-21 15,0 22-15,22-1 16,-1-21-16,0 0 0,0-21 15,21 0-15,1 22 0,-22-22 16,42 0 0,-41 0-16,-1-22 0,63-41 15,-62 42-15,62-85 16,-63 42-16,1 22 0,20-21 16,-21-22-16,0 21 0,43-63 15,-22 64-15,22-128 16,-64 43-1,0 127-15,0-21 16,-43 42-16,22 21 16,0 0-16,0 0 0,-22 22 15,1 41-15,21-41 0,21 20 16,-21 64-16,21-63 16,-21-1-16,21-21 0,0 22 15,0-1-15,0 43 0,0-63 0,0-1 16,0 21-16,21-20 15,-21-22-15,42 21 0,-21-42 16,0 0-16,1 0 16,-1 0-16,0 0 15,21 0-15,-21 0 0,22-42 16,-1 21-16,-21 0 0,0-1 0,1-20 16</inkml:trace>
  <inkml:trace contextRef="#ctx0" brushRef="#br0" timeOffset="50387.68">18521 9525 0,'-148'21'16,"296"-42"-16,-318 42 0,192-21 15,20 0-15,21 0 0,1 0 16,-1 0-16,22 0 0,-21 0 15,20 0-15,1 0 0,-22 0 0,22-21 16,127 0 0,-149 0-16,-20 21 0,20-21 0,-21 21 15,-20 0-15,20 0 16</inkml:trace>
  <inkml:trace contextRef="#ctx0" brushRef="#br0" timeOffset="51736.9">1270 11917 0,'0'0'0,"-21"0"0,0 0 0,42 0 31,21 0-31,0 0 0,22 0 16,-1-21-16,1 21 0,-1 0 16,22-21-16,-21 21 0,63-22 15,-85 22-15,0 0 0,22-21 16,-43 21-16,0 0 0,-42 0 31,-21 0-31,20 0 0,1 0 16,-21 0-16</inkml:trace>
  <inkml:trace contextRef="#ctx0" brushRef="#br0" timeOffset="52200.07">1439 11832 0,'0'0'0,"-21"0"0,0 21 0,21 1 0,-21-1 15,0 0-15,-1 0 0,1 0 16,21 0-16,-42 22 16,21-22-16,0 0 0,21 0 0,0 0 15,-22-21-15,1 43 16,21-64 15,0-1-15,21 1-16,1 21 15,-1-21-15,21 0 0,-21 21 16,22-21-16,20 21 0,-21 0 16,64 0-16,-42 0 0,-22 21 15,22 0-15,-22 0 0,0 22 16,1-22-16,-22 21 0,0-21 0,-21 22 16,0 20-16,-21-21 15,-43 22-15,43-43 0,-21 0 16,-64 0-16,64 1 15,-1-22-15,-63 0 16,64 0-16,-43 0 16,64-22-16,-42 1 15,42 0-15,-1 0 0,22 0 16,0 0-16,0-1 16,22 22-1,-1-21-15,21 21 0,0 0 16,1-21-16,20 21 0,-20-21 0</inkml:trace>
  <inkml:trace contextRef="#ctx0" brushRef="#br0" timeOffset="52622.07">2625 11896 0,'0'0'15,"0"-21"-15,-22 21 16,1 0-16,0 0 0,0 0 15,0 0-15,-22 21 0,22 0 0,0 0 16,0 0-16,-43 64 16,43-43-16,0 1 0,0-1 0,21 0 15,-21 1-15,21-1 0,0 0 16,0 1-16,0-1 0,21 21 16,0-41-16,21-1 0,-20 0 15,20-21-15,21 0 0,43 0 16,-63 0-16,20 0 0,43-21 15,-64 0-15,1-1 16,-1 1-16,0 0 0,-21 0 0,1-21 16,-1 20-16,-21-20 0,0 0 0,0-22 15,0 22-15,0 0 0,-21-22 16,-1 22-16,1-22 0,-21 22 0,21 21 16,-22-22-16,22 22 15,0 21-15,-42 0 0,41 0 0,1 0 16,-21 21-16,42 1 15,0-1-15,0 42 16,0-20-16,0-22 0,0 21 16,42-21-16,-21 0 0,22 1 0,-1-1 15,0 0-15</inkml:trace>
  <inkml:trace contextRef="#ctx0" brushRef="#br0" timeOffset="53086.26">3789 11959 0,'0'0'0,"0"-21"0,0 0 16,0 0-16,0 0 0,0-1 0,0-20 15,0 21-15,0-21 16,0 20-16,21 22 0,21-21 16,-21 21-16,1 0 0,62 0 15,-63 21 1,1 1-16,-1-1 0,0 21 15,0 85-15,-21-63 16,0-22-16,0 21 0,-21-20 16,0-1-16,-43 64 15,22-64-15,0-21 0,-22 22 0,22-22 16,-1 0-16,1 0 0,-43 22 16,43-43-16,0 0 0,21 0 15,-22 0-15,22 0 0,0-22 0,21 1 16,0 0-16,0 0 0,0-21 15,0-1-15,21 22 0,21-21 16,-20 21-16,-1-22 0,21 22 16,-21 0-16,22 21 0,-22 0 0,42 0 15,-42 21-15,22 0 16,-1 43-16,-21-43 0,0 21 16,1-21-16,-22 22 0,21-22 0,0 0 15,-21 0-15,21 0 0,0 1 16,0 20-16,1-42 15,-1 0-15,42 0 0,-20 0 0</inkml:trace>
  <inkml:trace contextRef="#ctx0" brushRef="#br0" timeOffset="53549.6">4868 12234 0,'0'0'15,"21"0"1,1 0-16,-1 0 16,21 0-16,-21 0 0,106 0 15,-84 0-15,-1 0 16,85-21-16,-64 0 0,22 21 16,63-21-16,-105 0 15,20 0-15,22-1 0,-64 1 16,0 21-16,-21-21 15,0 0-15,-42-21 0,21 42 16,-22-22-16,-20 1 16,-1 21-16,-63 0 15,85 0-15,-22 21 16,22-21-16,21 22 0,21-1 16,21-21-16,21 0 15,-20 0-15,-1 0 0,42 21 16,-20-21-16,-1 42 15,-21-21-15,0-21 0,-21 64 16,0-43-16,0 0 0,0 22 16,-21-22-16,-21 0 0,-43 64 15,43-43-15,-1-21 16,-20 21-16,42-20 0,-43 20 16,43-42-16,0 21 15,0-21-15</inkml:trace>
  <inkml:trace contextRef="#ctx0" brushRef="#br0" timeOffset="54232.86">6477 11599 0,'-42'0'31,"42"22"-31,0 20 16,0-21-16,0 21 0,0 1 15,0-1-15,0 64 16,-22-43-16,22-20 0,0 20 0,-21 43 16,21-64-16,0 1 0,0-1 15,0-21-15,-21 22 0,21-1 16,-21-21-16,21 0 0,-21-21 31,21-21-31,0 0 16,0 0-16,0 0 0,0-1 0,0-20 15,0 21-15,0-21 0,21-1 0,-21 1 16,42-22-16,-21 22 0,22 0 16,41-43-16,-41 64 0,20 0 15,64-22-15,-63 43 16,-1 0-16,64 43 0,-84-22 15,62 42-15,-83-41 0,-1 20 16,0 43-16,-21-43 16,0 0-16,-106 64 0,64-64 15,-22-20-15,1-1 16,-1 0-16,-105 21 16,105-42-16,22 21 0,-43-21 15,64 0-15,0-21 16,21 0-16,0 0 15,21 21-15,22-21 0,62-22 16,-41 22-16,-22 0 0,85-21 16</inkml:trace>
  <inkml:trace contextRef="#ctx0" brushRef="#br0" timeOffset="55140.09">7832 12002 0,'0'0'0,"0"-22"0,0 1 15,0 0-15,0-21 0,-22 42 16,1-21-16,-21 21 0,21 0 16,0 0-16,-43 0 15,43 0-15,-21 63 16,42-42-16,-22 0 0,-20 85 16,42-63-16,-21-1 0,21-21 15,0 21-15,0 43 16,0-64-16,0 0 0,0 1 15,21-22 1,0 0-16,0 0 16,22-22-16,-22 1 0,64-42 15,-64 20-15,21 22 16,0-42-16,-20 42 0,-1-1 16,0-20-16,-21 21 0,0 0 15,21 0-15,0 21 16,-21 21-16,0 0 15,0 0-15,0 21 0,0-20 16,21-1-16,-21 21 0,0-21 0,22 22 16,-22-22-16,42 42 15,-21-42-15,0 1 0,22 20 16,-22-42-16,21 21 0,0-21 16,1 0-16,-1 0 0,85 0 15,-63 0-15,-1 0 0,1 0 0,-1-21 16,1 0-16,-1 21 0,1-21 0,-1-22 15,-21 22-15,1 0 0,41-64 16,-62 43-16,-1 0 0,0-43 16,-21 43-16,0-1 0,-42-41 15,20 62-15,1 1 16,-21 0-16,21 0 0,-22 21 0,-84 0 16,-42 63-1,148-20 1,-21-1-16,20 0 0,-20 1 15,21-1-15,0 43 16,21-43-16,0 0 0,0 22 16,0-22-16,21-21 0,0 1 0,21-1 15,85 0 1,-84-21-16,-1 0 0,0-21 16,1 21-16,-1-21 0,85-64 15,-85 43-15,-20-1 0,20 1 16,0-22-16,43-105 15,-64 106-15,0-1 0,43-84 16,-64 84-16,63-126 16,-63 148-16,0-1 15,0 22-15,0 0 0,-42 42 16,21 21-16,-22 1 16,22-22-16,0 42 0,0-20 0,-21 41 15,20-20-15,1-22 16,21 64-16,0-64 15,0 107-15,0-107 0,0 0 16,21 1-16,1-22 0,-22 0 16,63 42-16,-42-63 15,0 0-15,1 0 16,-1 0-16,21-21 0</inkml:trace>
  <inkml:trace contextRef="#ctx0" brushRef="#br0" timeOffset="55764.6">11451 11367 0,'0'0'16,"0"-22"-16,21-20 0,0 21 0,-21-21 0,22 20 15,-1-20-15,-21 0 0,21 21 0,-21-1 16,0 1-16,0 0 0,-21 21 16,-22 0-16,22 0 15,-42 21-15,20 0 0,1 22 0,-21-1 0,-1 0 16,1 1-16,-1 20 0,22 1 16,-22-22-16,22 22 0,0-1 15,-1-21-15,22 22 0,0-22 0,0 1 16,21 20-16,0-21 0,0 43 15,42-43-15,-21 1 0,64-1 16,-43-21-16,22 0 16,63 1-16,-64-22 0,1 0 15,42 0-15,-43-22 0,-21 1 16,43-21-16,-64 21 16,22-43-16,-43 43 0,0-21 15,0-22 1,-64 1-16,43 63 15,0-21-15,-22 21 16,22 0-16,-21 42 16,42-21-16,-21 0 0,21 64 15,0-43-15,0 106 16,-21-84-16,21 42 0,-22 0 16,22-43-16,0 1 0,-21 41 15,0-41-15,-21 126 16,21-147-16,-1 20 0,22 1 15,-21-22-15,21-21 0,0 0 16,21-42 0,1 21-16,-1-42 0,0 21 0,42-64 15,-20 43-15,-1-22 0,-21 22 16</inkml:trace>
  <inkml:trace contextRef="#ctx0" brushRef="#br0" timeOffset="56421.06">12255 11938 0,'0'0'0,"22"-63"15,20 20-15,0-41 0,-42 41 16,0-41 0,0 62-16,-21 1 0,0 21 0,-21 0 15,20 0-15,-105 21 16,85 1-16,0 20 0,-1-21 16,1 21-16,0-20 0,-1 20 0,-20 43 15,42-43-15,0 0 0,-22 22 16,43-22-16,0-21 0,0 64 15,21-64 1,1-21-16,-1 0 0,0 0 0,21 0 16,22 0-16,-22-21 0,0 0 15,1 0-15,-1-1 0,0 1 0,1-21 16,20-22-16,-20 43 0,-22-21 16,21-22-16,-21 22 0,-21 21 15,0-21-15,0 20 0,-21 44 31,0-1-31,21 0 0,-21 21 0,0-21 16,-1 22-16,22 41 16,-21-41-16,21-1 0,0 22 15,0-22-15,21-21 0,-21 0 16,43 0-16,-22 1 0,64-1 16,-43-21-16,0 0 0,22 0 15,-22 0-15,0-21 0,1-1 16,-1 1-16,0 0 0,64-106 15,-63 85-15,-22-22 0,0 22 16,21-22-16,-21 22 0,-21-21 0,43-64 16,-43 63-16,21 1 0,-21-43 15,0 63-15,0 1 16,0 21-16,0 0 0,-21 42 16,21 0-16,-21 21 0,-22 43 15,22-43-15,0 1 16,0 20-16,-22 43 0,22-42 15,21-22-15,-21 85 0,21-85 16,0 22-16,0 20 0,0-62 16,0 20-16,21-21 0,22 21 15,-22-20-15,0-22 0,0 0 16,0 0-16,22 0 0,-22 0 0,0-22 16,21 1-16,43-42 15,-85 20-15</inkml:trace>
  <inkml:trace contextRef="#ctx0" brushRef="#br0" timeOffset="56591.96">12912 11663 0,'0'0'0,"-22"0"0,-20 0 0,21 0 0,21 21 32,21 0-32,0-21 15,22 0-15,-22 0 0,21 0 0,0 0 16,1 0-16,20 0 0,-20 0 15,147 0-15,-126 0 16,-1 0-16</inkml:trace>
  <inkml:trace contextRef="#ctx0" brushRef="#br0" timeOffset="58339.67">13843 11790 0,'0'0'0,"0"21"15,-21 0-15,0-21 16,21 21-1,21-21 1,0-21-16,0 0 16,0 21-16,22-21 0,-22 21 15,21-42-15,-21 20 0,22-41 16,-43 42-16,0-22 16,0 22-16,0 0 15,-22 21 1,1 0-16,-21 0 0,21 21 0,0 0 15,-64 85 1,64-85-16,-22 43 0,22-22 16,21 1-16,0 20 15,0-21-15,0 1 0,0-22 0,0 21 16,21-21-16,64 22 16,-64-43-16,22 0 0,-1 0 15,21 0-15,-20 0 0,63-21 16,-43-22-16,-21 22 0,64-42 15,-63 20-15,-1 22 0,21-21 16,-41-1-16,20 1 0,21-21 16,-41 41-16,-22 1 0,0-21 15,0 63 1,-22 0 0,22 0-16,-21 1 0,21-1 15,-21 42-15,0-20 0,21-1 16,0 21-16,0-20 0,0-1 15,0-21-15,0 0 0,0 1 16,0-1-16,0 0 0,21 0 16,0-21-16,0 0 0,1 0 0,20 0 15,-21 0-15,43 0 16,-43-21-16,21 0 0,22-22 16,-43 22-16,21-21 0,-21 21 15,0-22-15,22 22 0,-1-63 16,-42 62-16,-21 22 31,21 22-31,-21-22 0,0 21 0,-1 21 16,1-21-16,21 0 0,0 22 0,0-1 15,0 0-15,0 1 16,21-22-16,1 0 0,62 0 16,-41-21-16,-1 0 15,-21 0-15,21 0 16,85-21-16,-84 0 15,-22 0-15,0 0 0,0-1 16,43-83-16,-64 62 16,0 1-16,0-43 0,0 43 15,-21 21-15,-22-22 16,43 22-16,0 0 0,-21 0 16,42 21-1,22 0-15,-22 0 16,21 0-16,106 0 15,-84 0-15,-22 0 0,22 0 16,-1 0-16,-21 0 0,107 0 16,-107 0-16,-21 0 15,0 0-15,0 0 0,1-21 16,-44 21 0,1 0-16,0 0 0,-21 0 15,21 0-15,-22 0 0,1 21 16,0 0-16,-1 0 0,1 0 0,0 1 15,-43 41-15,64-42 16,-22 22-16,22-22 0,0 21 16,0-21-16,21 22 0,0-1 15,0-21-15,0 0 0,21-21 16,0 0-16,22 0 0,-1 0 16,0 0-16,-21 0 0,22-21 0,-22 0 15,21 0-15,-21 0 0,22-1 16,-1-20-16,-21 21 0,43-43 15,-22 22-15,-21 21 0,0 0 0,1 0 16,-22-1-16,0 1 0,0 42 31,-22 1-31,1-1 0,0 0 16,0 21-16,0-21 0,21 1 16,-21 41-16,21-21 15,0-20-15,0 20 0,0-21 16,42 21-16,-21-42 15,64 22-15,-64-22 16,21 0-16,64 0 16,85-85-1,-149 64-15,-21-22 0,21 22 16,1-21-16,41-64 16,-62 85-16,-1-64 15,0 85-15,-42 0 31,0 21-31,21 1 0,0-1 16,0 0-16,-22 0 0,22 0 16,0 0-16,0 22 0,0-22 0,22 42 15,-22-41-15,21-1 0,0-21 16,0 21-16,21 0 0,-20-21 16,41 0-16,-21 0 0,1 0 15,20-21-15,-20 0 16,20-22-16,-42 1 15,0 21-15,43-106 16,-43 85-16,-21 20 0,0-20 0,0 21 16,0 0-16,-21 21 15,0 0 1,0 21-16,-1 0 0,1 0 16,0 22-16,0-22 0,-21 127 15,20-106-15,1 22 16,0-1-16,21 1 0,0-1 0,0 1 15,0 20-15,0-20 0,-21 169 16,21-149-16,-42 86 16,42-86-16,-64 170 15,43-169-15,0 0 0,-43 63 16,22-63-16,-22 42 16,22-85-16,-21 0 15,20 1-15,-20-22 0,-1 0 0,-169-21 16,149 0-1,-1-42-15,0 20 0,-20 1 0,20 0 16,-21-21-16</inkml:trace>
  <inkml:trace contextRef="#ctx0" brushRef="#br0" timeOffset="59363.6">1820 13885 0,'21'0'0,"-84"22"0,105-44 0,-105 44 16,84-22-1,0 0 1,21 0-16,-20 0 0,62-22 16,-20 1-16,-22 21 15,22-21-15,-1 21 0,149-42 16,-170 42-16,-21 0 15,0 0-15,-42 0 16,0 0-16,-21 0 16,-1 0-16,1 21 0,-106 0 15,106-21 1,-43 21-16,21-21 0,43 21 16,-63 1-16,41-22 15,-20 21-15,42 0 0,-1-21 16,1 0-16,0 21 0,0 0 31,21 0-31,0 1 16,42-1-1,-21 0-15,22-21 16,-22 21-16,64 43 16,-43-43-16,-21 0 0,21 0 15,-20 0-15,-1 0 0,42 43 16,-63-43-16,0 0 15,0 0-15,-42 43 16,21-64-16,0 21 0,-22 0 16,1-21-16,-22 0 0,-20 0 15,20 0-15,1 0 0,-22 0 16,22 0-16,20 0 0,1 0 16,21 0-16,-22 0 15,22 0-15,0 0 0,0 0 0,21-21 16,21 0 15,21 21-31,1-21 0,-22 21 16,21-21-16,1 21 0,-1-22 0</inkml:trace>
  <inkml:trace contextRef="#ctx0" brushRef="#br0" timeOffset="60623.31">2984 13780 0,'0'-22'0,"0"1"16,0 0-1,-21 21 1,21-21 78,0 0-79,0 0 1,0-1-1,0 1 1,-21 0 15,21 0-15,-21 21-16,0 21 31,0 0-31,-1 0 16,1 22-16,0 20 0,0-20 15,0-1-15,0-21 0,-1 21 16,1 1-16,0-1 0,21-21 16,0 0-16,0 22 15,21-43-15,0 0 16,1 0-16,20 0 0,64-21 16,-85-1-16,64-20 15,-43 21-15,-21 0 0,43-43 16,-43 43-16,21-42 15,-42 41-15,0 1 0,0-21 16,0 63 0,-21 21-1,21-20-15,-21 20 0,21 0 16,0 1-16,0 20 0,0-21 0,-21 1 16,-1 63-16,22-64 0,-21 64 15,0-64 1,0 0-16,-21 43 0,20-43 15,-62 64-15,63-85 16,-1-21-16,22 22 0,0-44 31,0 1-31,22-21 0</inkml:trace>
  <inkml:trace contextRef="#ctx0" brushRef="#br0" timeOffset="61084.12">3895 13949 0,'0'0'0,"42"-21"0,0 0 0,43-43 16,-64 43-16,0 0 0,-21-43 15,0 43-15,0-21 16,0 21-16,-21 21 0,0 0 16,-43 0-16,22 0 15,0 0-15,-1 21 0,1 0 16,0 21-16,-1-21 0,22 1 0,-21-1 15,0 21-15,20-21 0,1 22 16,0-22-16,0 21 0,0-21 16,21 0-16,0 1 0,0-1 15,0 0-15,21-21 0,21 0 16,-21 0-16,22 0 16,-1 0-16,0 0 0,-20 0 15,20 0-15,0 0 0,43 0 16,-64 0-16,0 21 0,-21 0 15,0 0-15,21 1 0,-21 41 16,0-21-16,0 1 0,-21-1 16,0 0-16,0 1 0,-43 105 15,43-106-15,-21 1 16,21-22-16,0 21 0,-1-21 16,1 0-16,21 1 0,0-1 0,21-21 15,1 0-15,41 0 16,-21 0-16,1-21 15,20-1-15,-20-20 0,20 21 0</inkml:trace>
  <inkml:trace contextRef="#ctx0" brushRef="#br0" timeOffset="61564.48">4932 14224 0,'0'0'15,"-21"0"-15,-1 0 0,1 0 0,0 0 16,0 0-16,21 21 16,0 0-1,21-21-15,0 22 0,22-22 16,-1 0-16,0 21 0,1-21 16,20 0-16,1 0 0,-22 0 15,106 0-15,-84 0 16,-1-21-16,64-1 0,-63 1 15,-1 21-15,64-42 16,-85 21-16,-42 0 16,0-1-16,0 1 0,0 0 15,-105-21 1,62 21-16,1 21 0,0 0 0,-1 0 16,1 0-16,-85 0 15,106 0-15,0 0 0,21 42 16,0-21-1,21 0-15,0 0 0,0 1 16,21-1-16,-20 0 0,-1 0 0,21 0 16,-21 0-16,-21 22 0,0-1 15,0 0-15,0 1 0,-21-22 16,-42 42-16,20-20 0,1-22 16,0 21-16,-1-21 0,1 1 15,-22 20-15,22-21 16,21-21-16,0 0 0</inkml:trace>
  <inkml:trace contextRef="#ctx0" brushRef="#br0" timeOffset="61948.33">7112 13822 0,'-21'-21'0,"42"42"0,-42-63 16,21 20-16,0 1 0,0 0 16,0 42-1,0 0-15,0 1 16,0 20-16,0 0 0,0 1 15,-43 147-15,22-148 16,0 22-16,-21 63 0,-1-64 16,-20 22-16,42-43 15,-22 1-15,22-1 0,0-21 16,0 0-16,21 22 16,-21-43-16,21-21 15,-21-1-15,21 1 16,0-21-16,-22 21 15,1-22-15</inkml:trace>
  <inkml:trace contextRef="#ctx0" brushRef="#br0" timeOffset="62836.06">6583 14309 0,'-21'-85'16,"63"276"-16,-106-424 0,107 360 0,-86-297 0,43 107 15,0-43-15,0 64 0,22-22 16,20 1-16,-21 20 0,21 1 0,1 0 16,-1-1-16,22 1 0,-1 21 15,64 21-15,-63 21 0,20 0 16,-20 22-16,-1-1 0,1 21 15,-1 1-15,-20-1 0,-1 1 16,0-1-16,43 107 0,-85-107 16,0 1-16,0-22 0,0 0 15,0 1-15,-21-1 16,0-21-16,21 0 0,-22-21 0,1 0 16,21-21-1,0 0-15,0-21 0,21-22 16,1 22-16,-1-22 0,0 22 15,0 0-15,0-22 0,64-126 16,-43 126-16,-21 1 0,22-1 16,-22 1-16,21 20 0,22-41 15,-43 63-15,0 21 16,21 0-16,-42 21 0,22 85 16,-22 42-1,0-106-15,0 106 16,-22-105-1,22-1-15,0 43 0,0-43 16,0 43 0,0-64-16,22 0 0,-1-21 15,0 0-15,42 0 16,-41 0-16,-1 0 0,42-42 16,-20 20-16,20-41 15,-42 21-15,0 20 0,1-41 16,-22 42-16,0-22 15,0 22-15,-22 21 0,-20 0 16,21 0-16,0 0 0,-43 21 16,22 1-16,21-1 15,-43 21-15,22 0 0,21 1 16,21 20-16,0-20 0,0-22 16,0 21-16,0-21 0,21 0 15,0 1-15,21-1 0,-20 0 0,20-21 16,64 0-16,-64 0 15,22-21-15,-1 0 0,1-1 16,20-20-16,64-21 0,-63 20 16,-21 22-16,-1-42 0,1 20 15,-22-20-15,0 20 0,22-105 16,-43 85-16,0-1 0,0 1 16,-21-22-16,0 43 0,0-64 15,0 85-15,0 0 0,0-1 16,-21 44-16,0 20 15,21 0-15,-21 1 0,0 20 0,-22 85 16,22-84-16,0-1 0,0 1 16,21-1-16,0 1 0,0 42 15,0-64-15,0 0 0,0 43 16,0-64-16,21 21 16,0-20-16,0-22 15,22 0-15,-22-22 16,21-41-16,-42 21 15,0 20-15,0-20 0,0 21 16</inkml:trace>
  <inkml:trace contextRef="#ctx0" brushRef="#br0" timeOffset="63481.88">8763 13843 0,'-21'0'0,"42"0"0,-63 0 0,63 0 31,21 0-31,-21 0 0,43 0 0,-22 0 15,22 0-15,-1 0 0,1 0 16,-1 0-16,1-21 0,-1 21 16,1-21-16,-1 21 0,1 0 0,41 0 15,-62 0-15,-1 0 0,-21 0 16,0 21-16,-21 0 0,0 0 16,0 0-16,0 1 0,-21 20 0,0-21 15,-21 43-15,21-43 16,-22 21-16,22-21 0,0 22 15,21-22-15,-21 0 16,21 0-16,0 0 16,21-21-1,0 0-15,43-42 16,-43 42-16,0-21 0,21 0 16,-21-22-16,85-41 15,-63 41-15,-22 22 0,42-42 16,-42 41-16,1 1 15,-22 42-15,0 22 16,0-22-16,-43 21 16,43 1-16,0-22 0,-21 21 15,21 0-15,0-20 0,0-1 16,0 0-16,21 0 16,0 0-16,22-21 0,-1 0 0,0 21 15,43-21-15,-43 0 16,22 0-16,-22 0 0,1-21 15,-1 0-15,21 0 0,-41 0 16,-1-22-16,0 1 0,-21 0 16,0 21-16,0-22 0,0 1 15,-21 0-15,0-1 0,-1 22 16,1-21-16,0 21 0,0-22 16,0 43-16,0 0 0,-22 0 15,22 21-15,21 22 16,0-22-16,0 0 0,0 0 15,21 0-15,0-21 0,22 22 16,-1-22-16,-21 0 0,0 0 16</inkml:trace>
  <inkml:trace contextRef="#ctx0" brushRef="#br0" timeOffset="63851.76">10964 13737 0,'0'0'15,"0"-21"-15,0-21 0,0 21 0,-21 21 16,0 0-1,-43 63-15,43-42 0,0 22 16,-21-22-16,-1 63 16,22-41-16,21 20 15,0-20-15,0-1 0,0 21 16,0-41-16,43 41 16,-22-63-16,21 21 0,-21-21 15,22 0-15,-1 0 0,43 0 16,-22 0-16,-21 0 0,1-21 0,20 0 15,-42 0-15,22 0 0,-1-22 16,-42 1-16,0 21 0,0-22 16,0 1-16,0-21 0,-42-22 15,21 43-15,-1 20 0,-41-20 16,42 21-16,-22 21 0,-20 0 16,42 21-16,0-21 15,-1 21-15,1 0 0,0 1 16,21 62-16,0-63 15,0 22-15,21-22 0,0 0 0,1-21 16,62 42-16,-41-42 16</inkml:trace>
  <inkml:trace contextRef="#ctx0" brushRef="#br0" timeOffset="64185.31">11536 13970 0,'0'0'15,"0"-21"-15,0 0 0,0 0 0,0-22 16,0 22-16,0 0 0,0-21 15,0 20-15,0-20 0,21 21 0,21-21 16,-21 20-16,1 22 0,-1 0 16,0 0-16,0 0 0,0 22 15,0-22-15,1 42 0,-1-21 0,-21 64 16,21-64-16,-21 21 0,0 1 16,0 41-16,0-41 0,0-22 15,-21 42-15,21-20 0,0-22 16,0 0-16,-21 0 0,21-42 31,21 0-15,0 0-16,-21-1 15,21-20-15,0 21 0,22-21 0,-22 20 16,0-20-16,21 0 0,-21-1 0,22 22 16,-22-21-16,64-43 15,-43 22-15,0 20 0,64-41 16,-64 63-16</inkml:trace>
  <inkml:trace contextRef="#ctx0" brushRef="#br0" timeOffset="64599.02">12806 13272 0,'0'0'16,"0"-22"-16,0 44 15,0-1-15,0 0 16,-21 0-16,-1 21 0,1-20 0,0 20 16,0 21-16,0-20 15,-22 63-15,43-64 0,-21 0 16,-42 106-16,42-105 15,-43 41-15,43-41 16,-21-1-16,20-21 16,44-21-1,-1 0-15,0 0 16,0-21-16,0 0 0,0 0 16,22 0-16,-22-1 0,0 1 15,0-21-15,22 21 0,41-106 16,-41 63-1,-22 64-15,0-21 16,-21 42-16,0 22 16,0-22-16,-64 42 15,43-42-15,0 22 16,0-22-16,0 0 0,-43 43 16,64-43-1,21 0 1,1-21-16,-1 0 0,0 0 0,0 0 15,64 0-15,-43 0 0,0 0 16,85 0-16</inkml:trace>
  <inkml:trace contextRef="#ctx0" brushRef="#br0" timeOffset="64930.61">14838 13441 0,'0'0'15,"0"-21"-15,21 0 0,0-1 0,-21 1 0,21 0 16,0 21-16,1 0 16,-1 0-16,-21 21 0,0 43 15,0-22-15,0 0 16,-21 85-16,21-63 15,-22-22-15,1 1 0,0-1 16,0 0-16,-21 22 0,42-22 16,0-21-16,-22 22 0,22-22 15,0 0-15,22-21 16,-1 0 0,0 0-16,-21-21 15,0 0-15,0-1 0,0 1 0</inkml:trace>
  <inkml:trace contextRef="#ctx0" brushRef="#br0" timeOffset="65214.56">14626 13780 0,'-21'0'0,"42"0"0,-63-22 16,42 1-16,0 0 15,21 21-15,0-21 0,0 21 16,64-21-16,-43 0 0,1 21 16,20-22-16,1 1 0,-1 21 15,1-21-15,20 21 0,1-21 16,63 21-16,-63 0 0,-22 0 15,85 0-15,-126 21 16,-1 21-16,-21 1 16,0-22-16,0 21 0,-21-21 15,-1 22-15,-62 41 16,63-62-16,-43 20 0,43-21 16,-21 0-16,20 0 15,1-21-15,42-21 31,-21 0-31,22 21 0,-1-21 0,0 0 16</inkml:trace>
  <inkml:trace contextRef="#ctx0" brushRef="#br0" timeOffset="65368.24">15706 13377 0,'0'-21'0,"0"42"0,0-63 0,-22 42 31,22 21 0,22 0-15,-1-21-16,0 22 0,0-22 0,21 0 15</inkml:trace>
  <inkml:trace contextRef="#ctx0" brushRef="#br0" timeOffset="66151.84">16150 13610 0,'0'0'0,"0"21"15,0 22-15,-21-22 0,21 0 0,0 0 16,-21 0-16,21 22 0,-21-22 0,21 21 16,0-21-16,0 1 15,0-1-15,-22 0 0,22 0 0,0 0 16,-21-21-16,0 0 16,21-21-1,0 0 1,0-21-16,21 20 0,43-83 15,-43 62 1,21 1-16,-21 21 0,22-22 16,63-41-1,-85 84-15,0 0 0,-21 21 0,21 0 16,-21 85 0,0-85-16,0 64 15,0-64-15,0 21 0,0 22 16,0-43-16,0 0 0,0 21 15,0-20-15,21-22 16,0 0-16,22 0 16,-1 0-16,64-43 15,-64 22-15,22-42 16,-22 41-16,43-83 16,-1-1-1,-62 63-15,-1 22 16,-21 0-16,0 42 31,0 0-31,-21 1 0,-1-1 16,22 21-16,-21 22 15,21-43-15,-21 21 0,21-21 0,0 22 16,0-22-16,0 0 0,0 0 16,21 0-16,0 0 0,64 22 15,-43-43-15,1 21 0,63-21 16,-64 0-16,21 0 0,22 0 15,-64-21-15,22 21 0,20-43 16,-21 22-16,-20 0 0,20-42 16,-21 20-16,0 22 0,-21-64 15,21 43-15,-21 21 0,0-43 16,0 43-16,-63 0 16,42 21-16,0 21 15,-22 0-15,22 1 0,-42 62 16,41-41-1,22-22-15,0 42 0,0-42 0,0 22 16,0-22 0,22 0-16,41 21 0,-42-42 0,22 0 15,-22 0-15,63 0 16,-41 0-16,-1 0 0,43-21 16,-43 21-16</inkml:trace>
  <inkml:trace contextRef="#ctx0" brushRef="#br0" timeOffset="67315.67">18648 13420 0,'0'0'0,"42"-64"0,-21 22 0,22-64 16,-22 64-16,-21-1 0,0 1 0,0 0 15,0 21-15,-21-1 0,-22 22 16,22 0-16,-21 0 0,-22 43 16,-20 20-16,41-42 15,-41 64-15,62-43 0,-20 1 16,-64 147-16,85-126 15,21-22-15,0 64 0,0-43 16,0-20-16,0 41 16,21-20-16,0-22 0,43 1 0,-43-22 15,64 21 1,-64-42-16,21 0 0,1 0 16,-1 0-16,21 0 0,43-42 15,-63-1-15,-1 22 0,-21 0 16,21-21-16,85-149 15,-63 64-15,-43 85 0,21-64 16,-20 43-16,-1-86 16,-21 107-16,0 21 0,-43-43 15,1 43-15,-21 0 0,-43 21 16,42 0-16,22 0 0,-85 42 16,63-20-16,22-1 0,-106 106 15,106-85-15,20 0 16,22 43-16,0-21 0,0-22 15,0 43-15,22 20 16,-1-83-16,21 62 0,0-63 16,-20 22-16,83-1 15,-62-21-15,-1-21 0,0 0 0,1 0 16,-22 0-16,21 0 0,43 0 16,-64-21-16,21 0 0,22-21 15,-1-1-15,-20 22 0,20-64 16,-42 64-16,1 0 0,20-42 15,-21 63-15,0-22 0,0 22 0,-21 22 32,0-1-32,0 0 0,-21 0 15,21 0-15,-21 0 0,21 43 16,0-43-16,0 0 0,0 22 16,0-22-1,21-21-15,0 0 0,1 0 16,-1 0-16,0 0 0,0 0 0,85-21 15,-85-1 1,0 1-16,43-21 0,-43 21 16,85-64-16,-85 64 15,21 0-15,22-22 16,-43 43-16,0-21 0,0 21 16,-21 21-16,-21 1 15,-21 20-15,42-21 0,0 21 16,-21-20-16,21-1 0,0 21 15,0-21-15,0 0 0,42 22 16,-21-43-16,21 21 0,1-21 16,-1 0-16,-21 0 0,43 0 15,-43 0-15,0 0 16,0-21-16,0 0 0,1-1 0,41-41 16,-42 21-16,0-1 15,22-41-15,-22 41 0,0 1 16,-21-22-16,21 22 0,0 0 15,1-22-15,-22-42 0,21 22 16,-21 41-16,21-41 0,-21 41 16,0-20-1,-21 63-15,-22 0 0,22 0 16,0 21-16,-42 64 16,41-43-16,-41 85 15,63-85-15,0 85 16,0-84-16,0-1 0,0 0 0,21 22 15,0-22-15,0 1 0,22 20 16,-22-42-16,0 0 0,0 22 16,0-22-16,1-21 0,20 0 15,-21 0-15,43 0 16,-43 0-16,0-21 0,42-22 16,-41 22-16,-1 0 15,42-42-15,1-1 0,-43 43 16,0-21-16</inkml:trace>
  <inkml:trace contextRef="#ctx0" brushRef="#br0" timeOffset="67539.45">20447 13293 0,'-21'0'0,"42"0"0,-85 0 0,86 0 31,-1 0-31,0 21 0,21-21 0,1 0 16,-1 0-16,0 21 0,22-21 15,-1 0-15,1 0 0,-22 0 16,22 0-16,-22 21 0,0-21 0,43 0 16,-43 0-16,-21 0 15,1 0-15,-1 0 0,0 0 0,0 0 16,-21-21-16,0 0 16,-21 0-1</inkml:trace>
  <inkml:trace contextRef="#ctx0" brushRef="#br0" timeOffset="-6890.45">13081 10647 0,'0'21'31,"21"-21"-15,0 21-16,-21 0 0,21-21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45:18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741 0,'22'-21'16,"-44"42"-16,44-63 0,-1 42 0,-21-22 15,21 1-15,-21 0 16,0 42 46,-21 0-62,0 22 16,-1-1-16,1 0 0,0 22 0,-21-22 16,21 22-16,-1-1 0,-41 64 15,21-84-15,20 20 16,1-21-16,0 1 0,-21 63 15,21-64-15,-1 64 16,1-64-16,0 0 16,21-20-16,0-1 0,0-42 31,0-1-15,0-20-16,0 21 0,0-21 15,42-43-15,-42 43 16,22-22-16,-1 22 0,0-22 15,-21-20-15,42-65 16,-21 65-16,1 20 0,20-63 16,-21 64-16,0-1 15,-21 22-15,21 0 16,1 42-16,-1 21 16,0 0-16,0 21 0,-21 1 15,21-1-15,0 21 0,1 1 16,-22-1-16,21 1 0,0 63 15,-21-64-15,0-20 0,0 20 16,21-20-16,-21-1 0,21 0 0,-21 22 16,0-43-1,0 21-15,0-21 0,0 1 16,21-22-16,-42-22 31,21 1-31,-21 0 16,-21 0-16,21 0 0,-1-22 15,-20 22-15,21 0 0</inkml:trace>
  <inkml:trace contextRef="#ctx0" brushRef="#br0" timeOffset="223.29">974 1249 0,'21'0'31,"0"0"-16,0 0-15,0-21 0,22 21 16,-22 0-16,21-21 0,43-1 16,-43 1-16,64 0 15,-64 21-15,1-21 16,20 0-16,-42 21 16,22-21-16,-22 21 15,0 0-15,0 0 0,0-22 16,0 22-16</inkml:trace>
  <inkml:trace contextRef="#ctx0" brushRef="#br0" timeOffset="947.35">1841 953 0,'0'-22'0,"0"44"0,22-44 0,-22 1 15,0 42 17,0 1-17,0-1-15,0 21 0,0-21 16,21 22-16,-21-1 0,21 64 15,-21-64-15,0 0 16,21-20-16,-21 20 0,21-21 16,-21 21-16,0-20 15,43-1-15,-43 0 0,21-21 16,0 0-16,0 0 16,0 0-16,0-21 0,1 21 15,-1-21-15,0-1 16,64-105-16,-85 85 15,21 0-15,0-1 0,-21 1 16,0-21 0,0 20-16,0 22 0,0-21 15,21 63 1,-21 0 0,0 21-16,0-20 0,0 20 15,0 0-15,0 1 0,0-1 0,0-21 16,0 21-16,0-20 0,21 41 15,0-42-15,-21 0 0,22 1 16,-1-1-16,0-21 0,21 0 16,-21 0-16,22 0 0,-1 0 15,-21 0-15,22-21 0,41-1 16,-41-20-16,-1 21 0,-21 0 16,21-22-16,1 1 0,-22 0 15,42-85-15,-41 84 16,-22-84-16,21 64 15,-21-1-15,0 22 16,0-21-16,0 20 0,-21-41 16,21 62-16,-22 22 15,1 0-15,21 22 0,-21-1 16,21 21-16,0 0 16,-21 1-16,0 20 0,0 128 15,21-149-15,-22 85 16,22-85-16,0 1 0,0 20 15,0-42-15,0 22 0,22-22 16,-1-21-16,0 0 16,0 0-16,0 0 15,0 0-15,1 0 0,-22-21 16,21 0-16,0 21 0,-21-22 16,0 1-16</inkml:trace>
  <inkml:trace contextRef="#ctx0" brushRef="#br0" timeOffset="1512.39">2667 1122 0,'0'0'15,"-21"21"-15,0-21 0,21 21 0,21-21 32,0 0-32,21-21 15,-21 0-15,22 21 0,-1-21 0,0 0 16,22-1-16,-22 1 0,43-21 15,-43 42-15,1-21 0,-1 0 16,0 21-16,1 0 0,-1 0 16,-21 0-16,0 0 15,-21 21-15,0 0 0,0 0 0,0 21 16,0-20-16,0 20 0,0-21 16,-21 21-16,0 1 0,21-22 15,-21 21-15,21 1 0,0-22 16,0 21-16,0-21 15,0 0-15,21-21 16,0 0 0,21 0-16,-20-21 0,-1 0 15,21 21-15,-21-21 0,64-21 16,-64-1-16,43-20 16,-43 42-16,0-22 0,21-20 15,-21 42-15,1-43 16,-22 85 15,0 0-15,0 22-16,0-22 0,-22 21 0,22-21 15,0 22-15,-21-22 0,21 21 16,0 1-16,0-22 0,0 0 16,0 0-16,21 0 15,22-21-15,-22 0 0,0 0 16,43 0-16,-22 0 15,0-21-15,43-21 0,-43 21 16,1-1-16</inkml:trace>
  <inkml:trace contextRef="#ctx0" brushRef="#br0" timeOffset="2220.69">4572 1016 0,'0'0'0,"0"-42"0,0 21 0,0-1 15,0 1-15,0 0 0,-21 21 16,0-21-16,21 0 0,-22 21 15,1 0-15,0 0 0,0 0 16,0 0-16,0 21 0,-22 42 16,22-20-16,0-1 15,-21 43-15,20-43 0,1 0 16,0 1-16,0-1 0,0 0 0,21 22 16,0-43-1,0 0-15,0 0 0,0 1 16,21-22-1,0 0-15,0 0 0,0 0 16,22-22-16,-1 1 16,0 0-16,1-42 0,-1 41 15,-21 1-15,0-21 0,-21 21 16,22-22-16,-1 1 0,0-21 16,-21 41-16,0 1 0,0 0 15,21 21 1,-21 21-16,0 0 15,0 128 1,0-107-16,0-21 16,0 21-16,42 22 15,-42-43-15,22 0 16,-1 0-16,0 1 0,64-22 16,-43 0-16,-21 0 15,64 0-15,-64 0 16,85-64-1,-64 43-15,0 0 0,-20 0 0,20-22 16,21-84 0,-41 64-16,-1 20 0,0-20 0,-21 21 15,0-22-15,0-21 16,0 64-16,0 0 0,0 0 16,0 42-1,0 0-15,-42 22 0,20-1 0,22 21 16,0-20-16,0-1 0,0 0 15,0 1-15,0-1 0,0 0 0,0 43 16,0-64-16,0 0 16,0 1-16,22-1 0,-22 0 0,21 0 15,0-21-15,0 0 0,0 0 16,0 0-16,1 0 0,-1 0 16,21 0-16,-21-21 0,0 0 15,1 0-15,-1-1 16</inkml:trace>
  <inkml:trace contextRef="#ctx0" brushRef="#br0" timeOffset="3171.04">6710 720 0,'0'-21'16,"0"42"-16,0-64 0,0 22 0,21-21 16,0 21-16,-21 0 0,0 42 31,0 0-31,0 0 16,0 21-16,0 1 0,0 20 0,-21-20 15,21 41-15,-85 107 16,64-128-16,0-20 0,-21 20 15,20-21-15,-41 64 16,42-85-16,0 1 0,-1 20 16,1-42-1,21-21 1,0 0-16,0-1 16,0-20-16,0 21 0,0-21 0,0-1 15,0 1-15,0 0 0,0-22 16,0-21-16,0 22 15,0 42-15,0-22 0,0 22 16,0 0-16,21 21 0,1 0 16,20 85-1,-21-64-15,0 21 0,0 1 0,1-1 16,-1 21-16,-21-20 0,21-22 16,21 21-16,-21 1 0,22 20 15,-22-42-15,21 0 0,-21 1 16,22-22-16,-1 21 0,43-21 15,-43 0-15,0 0 0,64 0 16,-63 0-16,-1-21 0,0-1 16,1 1-16,-1 0 0,0-21 15,1 21-15,-1-22 0,0 1 16,22-64-16,-43 64 0,-21-22 16,0 1-16,0-1 0,0 1 15,0 20-15,-21-20 0,-22 21 0,22-1 16,0 1-16,-21 0 0,-1 20 15,1-20-15,-21 21 0,20 21 16,1 0-16,0 0 0,-1 21 16,1 0-16,-22 22 15,22-22-15,21 21 0,0 0 16,21 1-16,0 20 0,0 43 16,0-64-16,0 1 0,21 63 15,0-64-15,0-21 0,43 43 16,-43-43-16,21 0 15,1 0-15,-22 0 0,21-21 0,43 0 16,-43 0-16,0 0 0,22 0 16,-22 0-16,1 0 0,126-63 15,-106 63-15</inkml:trace>
  <inkml:trace contextRef="#ctx0" brushRef="#br0" timeOffset="3675">8318 889 0,'0'0'0,"0"-42"15,0 21-15,0-1 0,0 1 16,0-21 0,-21 42-16,0 0 0,-21 0 15,-1 0-15,-41 42 16,41-21-16,1 22 0,21-1 16,0 0-16,-22 1 0,1 41 15,21-41-15,21-22 0,0 21 16,-21 1-16,21-22 0,0 63 15,0-62 1,21-1-16,0-21 0,0 0 16,0 0-16,1 0 0,-1 0 15,0 0-15,21 0 0,-21 0 0,1-21 16,-1-1-16,21 1 0,-21-21 16,0 21-16,1-22 0,-1 22 0,0-21 15,0-22-15,0 22 0,0 0 16,1-43-16,-22 43 0,0 21 15,21-1-15,-21 1 0,0 0 16,0 42 0,0 0-16,0 1 0,0 20 15,0-21-15,0 21 0,0 1 16,21-1-16,-21 43 16,0-43-16,0-21 0,21 64 15,-21-64-15,21 21 16,0-20-16,1-22 15,-1 21-15,0-21 0,0 0 16,0 0-16,22 0 0,-1-21 16,0-1-16,-21 1 0,22-21 15,-22 21-15,21-22 0,1 1 16</inkml:trace>
  <inkml:trace contextRef="#ctx0" brushRef="#br0" timeOffset="3932.54">9123 593 0,'0'-43'0,"0"86"0,0-128 15,0 64-15,0-43 16,0 43-16,-21 21 16,-1 21-1,1 22-15,21 20 16,0-20-16,-21-1 0,21 0 16,-21 22-16,21-22 0,0 85 15,-21-85-15,21 1 0,-43 41 16,43-41-16,0-1 0,0 64 15,0-85-15,0 0 16,0 0-16,0 1 0,0-1 16,22-21-1,-1 0 1,0 0-16,0 0 0</inkml:trace>
  <inkml:trace contextRef="#ctx0" brushRef="#br0" timeOffset="4456.14">9546 1101 0,'0'0'16,"21"-21"-16,-21-1 0,0-20 0,21 21 0,-21-21 16,0 20-16,0-20 0,0 21 15,0 0-15,0 0 0,0-1 0,-21 1 16,0 21 0,0 0-16,0 0 0,0 21 15,-1 1-15,1 20 0,0-21 16,0 21-16,0 1 0,0-1 0,-43 64 15,43-85-15,21 21 16,-21 1-16,21-22 0,0 21 0,0 1 16,0-22-16,0 0 15,21-21 1,0 0-16,0 0 0,0 0 16,1 0-16,-1 0 0,0-21 15,0 0-15,0-1 0,0 1 0,1 0 16,-1-42-16,0 41 15,0-62-15,-21 41 16,0 22-16,21-21 0,-21 21 16,0 0-1,0 42-15,0 0 0,0 0 16,0 0-16,0 22 0,0-22 16,0 21-16,0-21 0,0 43 15,0-43-15,0 21 16,0-21-16,21 1 0,-21-1 0,22-21 15,-1 21-15,0-21 16,0 0-16,0 0 0,0 0 0,1 0 16,-1 0-16,63-21 15,-62 0-15,20-1 16,0-20-16,1 21 0,-1-43 16,-21 43-16,-21-21 15</inkml:trace>
  <inkml:trace contextRef="#ctx0" brushRef="#br0" timeOffset="4714.53">8932 720 0,'-42'0'0,"84"0"0,-105 0 0,42 0 15,-1-21-15,1 21 16,21-22-16,21 22 15,1 0-15,-1-21 0,0 21 16,21 0-16,1 0 0,-1 0 0,21 0 16,-20 0-16,20 0 0,22 0 15,-22 0-15,-20 0 0,20 0 16,-20 0-16,-1 0 16</inkml:trace>
  <inkml:trace contextRef="#ctx0" brushRef="#br0" timeOffset="5344.11">2582 2223 0,'0'0'0,"-106"21"0,1 0 0,20 0 16,-63 21-16,105-42 0,1 0 16,0 22-16,21-22 0,-22 0 15,22 0-15,0 0 16,42 0 15,0 0-15,0 0-16,1 0 0,20-22 15,0 22-15,1 0 0,-1 0 0,21 0 16,1-21-16,21 21 16,20 0-16,-20 0 0,148-42 15,-127 42-15,169-21 16,-127 21-16,21-21 0,1 21 0,211-22 15,-170 1-15,234 0 16,-233 21-16,42-21 0,211 0 16,-232 0-16,508-1 15,-487 22-15,254-21 16,-254 21-16,-21 0 0,465 0 16,-465-21-1,-42 21-15,-1 0 0,1 0 16,295 0-16,-337 0 0,-22 0 15,-43 0-15,22 0 16,-42 0-16,63 0 16,-106 0-16,0 0 0,0 0 15,-42 0 17,0 0-17,0 0-15,-22 0 0,1 0 0</inkml:trace>
  <inkml:trace contextRef="#ctx0" brushRef="#br0" timeOffset="7563.13">3408 3069 0,'0'0'0,"0"-21"15,-21 21-15,21-21 16,0 0-1,0 0 17,-22 21 15,22-22-47,0 1 62,-21 21 547,0 0-77</inkml:trace>
  <inkml:trace contextRef="#ctx0" brushRef="#br0" timeOffset="8827.94">3006 2836 0,'0'0'0,"0"-21"16,0 0-16,0 0 0,0-21 16,0 20-16,0 1 15,0 0-15,0 0 0,0 0 16,0 0-1,0-1-15,0 44 32,0-1-17,0 0-15,0 0 0,0 21 16,0-20-16,0 20 0,0 21 16,0-20-16,0 20 0,-22 1 15,22-1-15,0 1 0,0-1 0,-21 22 16,0 42-16,0-85 0,0 22 15,0 20-15,-1-41 16,1 41-16,0-62 16,21-1-16,-21 21 15,0-21-15,0-21 16,21-21 0</inkml:trace>
  <inkml:trace contextRef="#ctx0" brushRef="#br0" timeOffset="9600.6">2709 2963 0,'-21'-21'0,"0"0"15,0 21 1,21-21-16,-21 0 16,21 0-16,0-1 15,0 1-15,21 0 16,21 0-16,-21-21 0,22 20 0,41-20 16,-41 21-1,84-43-15,-85 64 0,0 0 16,1 0-16,-1 0 15,0 0-15,43 43 0,-64-1 16,21 0-16,-20-20 0,-1 20 16,-21 0-16,0 43 15,-21-22-15,-22-20 0,-20 41 16,20-41-16,-20 20 0,21-20 16,-1-1-16,-20-21 0,-85 64 15,63-64 1,43-21-16,20 0 0,-41 0 15,42-21-15,0-22 16,21 22-16,0 0 0,0-42 16,0 41-1,42-20-15,-21 42 0,0 0 16,22 0-16,-1 0 16,21 64-16,-20-22 0,-22-21 15,21 43-15,-21-22 0,85 127 16,-85-126-1,1-1-15,-1-21 0,0 21 16,0-20-16,21 20 16,-42-21-16,22-21 0,-1 0 15,0 0-15,0 0 0,21 0 16,-20 0-16,-1 0 0,0-21 16,0 0-16,21 0 0,1-22 15,-22 22-15,0-21 0,21-22 16</inkml:trace>
  <inkml:trace contextRef="#ctx0" brushRef="#br0" timeOffset="10285.94">3768 3471 0,'0'0'0,"0"22"16,21-1-16,0-21 31,0 0-31,0 0 0,0 0 16,1-21-16,20-1 0,-21 1 15,0 0-15,0 0 0,1 0 16,-1 0-16,21-43 16,-21 43-16,0-21 0,-21 20 0,0 1 15,0 0-15,0-21 16,0 21-16,-21 21 16,0 0-1,0 21-15,0 0 0,21 0 16,-21 0-16,-1 22 0,22-1 0,0-21 15,0 21-15,0 1 0,0-1 16,0 0-16,0 1 0,0-1 16,0 0-16,0-20 0,22-1 15,-1 0-15,0-21 0,64 21 16,-64-21-16,21 0 16,0 0-16,1-21 0,20 0 15,43-22-15,-42 22 0,-22-21 16,21 21-16,1-22 0,-22 1 15,85-85 1,-84 64-16,-43 41 0,0 1 16,0 0-16,0 0 0,-22 21 15,-20 0-15,21 0 16,0 21-16,-22 0 0,1 22 16,21-22-16,21 21 0,0-21 15,0 0-15,0 22 0,21 41 16,0-62-16,0-1 0,1 0 15,20 0-15,-21 0 0,0 0 16,0 1-16,-21-1 0,0 0 16,0 0-1,-21-21-15,-106 0 16,85 0-16,21 0 16,-22 0-16,22 0 15,-42 0-15,42 0 16,21-21-16,0 0 15,21 0-15,0-1 16,21 1-16,-21 0 0,22 0 16,20-21-16</inkml:trace>
  <inkml:trace contextRef="#ctx0" brushRef="#br0" timeOffset="10713.12">5270 3175 0,'0'0'15,"0"-21"-15,0 0 0,0 0 16,-21 21 31,21 21-31,0 0-1,-21 0-15,21 0 0,0 0 0,0 1 16,-21-1-16,21 0 0,0 21 15,0-21-15,0 22 0,0-1 0,0 0 16,0 64-16,0-63 0,0 20 16,0 1-16,0-1 0,0 1 15,0 20-15,0 86 16,-21-86-16,21 1 0,-21 21 16,21-22-16,-22 22 0,1 0 0,0 0 15,0 0-15,0 0 0,-43 84 16,43-84-16,0-21 0,-21-22 15,20 22-15,1-22 0,-42 85 16,63-126-16,-21-1 0,21 21 16,0-63-1,0 0-15,0 0 0,0-22 16,21 1-16,0-22 0,64-147 16,-43 105-16,-21 0 15,21 0-15</inkml:trace>
  <inkml:trace contextRef="#ctx0" brushRef="#br0" timeOffset="11038.53">5249 3450 0,'0'0'0,"-21"-63"0,0 20 0,0 1 0,21 0 16,-21-1-16,21 1 0,-22 21 16,22 0-16,0-43 15,22 43-15,-1 0 0,0 21 16,0 0-16,21 0 0,22 0 15,-1 0-15,-20 0 0,41 42 16,-41 1-16,-22-22 16,21 63-16,-42-62 0,0 20 15,0 0-15,-21 1 0,0-1 16,-43 21-16,22-20 0,0-22 16,-22 21-16,22-21 0,21 1 15,0-1-15,-1-21 0,1 0 16,0 21-16,42-42 31,22 0-31,-22-1 0,21 22 16,-21-21-16,64-42 15,-43 42-15</inkml:trace>
  <inkml:trace contextRef="#ctx0" brushRef="#br0" timeOffset="12281.74">6096 3133 0,'21'-21'0,"-42"42"0,21-42 31,-21 21-31,0 0 0,-22 21 16,22 0-16,0 21 0,-21-21 15,20 22-15,1-1 0,-42 85 16,42-106-16,21 22 16,0-22-16,0 21 0,0-21 0,0 22 15,21-22-15,0-21 16,0 0-16,0 0 15,64 0-15,-64-21 16,0-1-16,0 22 0,-21-21 16,0 0-16,22-42 15,-22 20-15,0 22 0,0-21 16,0 21-16,-22-22 0,22 1 16,0 0-16,0-1 0,0-41 15,64 20 1,-43 64-16,21 0 0,1 0 15,-1 0-15,-21 0 0,22 21 16,-22-21-16,0 21 0,42 43 16,-41-22-16,-1-21 0,-21 22 15,0-1-15,0 0 0,0-20 16,0 41-16,0-21 0,0-20 16,0-1-16,0 0 0,-21 0 15,-1-21-15,22 21 0,-21-21 16,21-21-1,0 0-15,0 0 16,21-43 0,1 22-16,-1 0 0,0-1 0,0 1 0,0 0 15,43-43 1,-43 64-16,21-22 0,22 1 16,-43 21-16,64 21 15,-64 0-15,0 0 0,0 21 16,0 0-16,-21 0 0,0 85 15,0-63-15,0-1 16,0 0-16,0-21 0,21 85 16,-21-85-16,22 1 0,-1-1 15,-21 0-15,21-21 0,85 0 16,-85 0-16,21 0 16,-21 0-16,22 0 0,-1-21 15,22-22-15,-22 22 0,-21-21 16,21 21-16,-20-22 0,-1 1 15,0 0-15,0-1 0,0 22 16,-21-21-16,0 0 0,0 20 16,0 1-16,-21 21 15,0 0-15,0 0 0,0 0 16,-1 0-16,1 21 0,0 1 16,0-1-16,21 0 0,0 64 15,0-64-15,0 21 0,0-21 16,0 0-16,21 1 0,21 20 15,-42-21-15,0 0 0,22 0 0,-22 1 16,21-22-16,-21 21 16,-21-21 15,-1 0-31,22-21 16,-21-1-16,0 22 0,0-21 15,0 21-15,0 0 16,21 21-1,0 1 1,0-1-16,21-21 16,21 0-16,0 21 15,1-21-15,41 0 16,-41 0-16,-1 0 0,43 0 16,-43-21-16,43 0 15,-64-1-15,21 1 0,1 0 0,-22 0 16,0-21-16,42-64 15,-41 63-15,-22 22 0,0-42 16,0 42-16,0-1 0,-22 1 16,1 21-1,-21 0-15,21 21 0,0 1 0,-1 20 16,22 0-16,-21 1 16,21-22-16,0 21 0,0 0 15,0 22-15,0-43 16,21 0-16,-21 0 0,22-21 0,-1 0 15,63 0 1,1-21-16,-64 0 16,0 0-16,22 0 0</inkml:trace>
  <inkml:trace contextRef="#ctx0" brushRef="#br0" timeOffset="13221.2">9737 3133 0,'0'0'0,"0"21"16,21-21 15,21 0-31,-21 0 0,22-21 15,-1 21-15,21-21 0,-20-1 0,84-20 16,-64 21-16,1 0 0,42-22 16,21-41-1,-106 41-15,0 1 0,0-21 16,-21 20-16,0 1 16,0 0-16,0 20 0,0-20 0,-21-21 15,0 41 1,0 1-16,-1 21 0,1-21 15,0 21-15,0 21 16,0 43-16,0-22 16,21 22-16,-22 41 0,22-62 15,-21 168 1,21-147-16,-21 105 16,0-84-16,21 0 0,0 105 15,-21-105-15,21 21 0,-43 105 16,43-105-16,-21 0 0,0 84 15,0-84-15,-21 85 16,20-85-16,22-22 0,-21 64 16,0-63-16,21-43 0,0 64 15,0-63-15,0-1 0,21 0 16,0-21-16,1-21 16,20 0-16,0 0 0,-21-21 15,64-42-15,-43 20 0,22-20 16,-22 21-16,22-43 0,-1 21 15,43-105-15,-42 84 16,-22 1-16,85-213 0,-106 192 16,-21-1-16,0 21 0,-21 0 15,-21 1-15,-43-86 16,21 107-16,1-1 0,-1 1 16,1 21-16,-1-1 0,-41-20 15,62 42-15,1-1 0,-22 22 16,43-21-16,42 0 31,1 21-31,-1 0 16,0-21-16,21 21 0,-21-21 0,64 0 15,-64-1-15,22 22 16,-22-21-16,21 0 0,0 21 16,64-42-16,-85 21 15,22 21-15,-22-22 0,21 22 16</inkml:trace>
  <inkml:trace contextRef="#ctx0" brushRef="#br0" timeOffset="13606.98">10964 3027 0,'0'-21'0,"-21"21"0,0 0 15,0-21-15,0-1 16,-1 22-16,22-21 16,0 0-16,0 0 0,0 0 0,22-22 15,-1 43-15,21-42 16,-21 21-16,22 0 0,20 0 15,-42 21-15,22 0 0,-22 0 16,21 0-16,0 0 0,-20 21 16,41 0-16,-42 0 0,-21 21 15,0-20-15,21-1 0,-21 0 16,0 42-16,0-41 0,-42 20 16,21-42-16,21 21 15,-42 0-15,20-21 16,1 0-1,21-21 1,0 0-16,0 0 0,0 0 16,0-1-16,0 1 15,0-21-15,21 21 0,1 0 16,-1-1-16,0 22 0,21-42 16,-21 21-16,43 0 15,-22 0-15,-21 21 0,22 0 0,20-22 16,-20 22-16</inkml:trace>
  <inkml:trace contextRef="#ctx0" brushRef="#br0" timeOffset="14451.5">11896 2709 0,'0'0'0,"0"22"31,0-1-31,-22 0 16,1 0-16,0 0 0,0 0 0,0 1 15,0-1-15,-1 21 16,1-21-16,21 22 0,0-22 15,0 0-15,0 0 0,0 0 16,0 0-16,21-21 16,1 0-16,-1 0 15,0 0-15,0 0 0,0 0 16,0 0-16,-21-21 0,43-21 16,-43 21-16,0-22 15,0 1-15,0 0 16,0-1-16,0 22 0,21-42 15,0 42-15,0-1 0,0 1 16,1 0-16,-1 0 0,21 21 0,-21 0 16,22 0-16,-1 0 0,-21 0 15,21 21-15,-20 0 0,-1 0 16,21 43-16,-21-43 0,0 21 16,1-20-16,-1-1 0,-21 21 15,0 0-15,0-20 0,0 20 16,0-21-16,0 0 0,0 0 15,-21-21 1,-1 0 0,1 0-16,21-21 15,0 0-15,0 0 16,0 0-16,0 0 0,0-43 16,21 22-16,22-22 15,-22 22-15,0 21 0,43-85 16,-43 85-16,0 0 15,21-1-15,-21 22 0,43 0 16,-64 22-16,21-1 16,0 0-16,0 21 0,-21-21 0,0 43 15,0-22-15,22-21 0,-22 22 16,0-22-16,0 0 0,0 43 16,0-43-1,0 0-15,0-42 47,0 0-47,0-1 0,0 1 16,0 0-16,21 0 0,-21 0 0,21-22 15,21 1-15,22-21 16,-43 20-16,21 1 0,43-22 16,-43 64-16,1-21 0,-1 21 15,-21 0-15,0 0 0,22 43 16,-22-22-16,-21 0 0,21 64 15,-21-64-15,0 42 16,-21-20-16,0-22 0,-1 21 16,1-21-16,21 0 0,-21 1 0,-21-1 15,42 0-15,0-42 32</inkml:trace>
  <inkml:trace contextRef="#ctx0" brushRef="#br0" timeOffset="16498.33">14478 2773 0,'0'0'0,"0"21"0,0 0 16,-21-21-16,21 21 15,0 1-15,21-22 32,0 0-17,0 0-15,0-22 0,1 1 16,20 0-16,-21 0 0,21 0 16,-20 0-16,20-22 0,43-20 15,-43-1-15,0 22 0,1 0 16,-22-22-16,21 22 0,22-106 15,-43 105-15,-21-20 16,0 20-16,0 22 0,0-21 16,-21 42-1,-1 0-15,1 21 16,21 0-16,-21 22 0,0-1 0,21 0 16,0 1-16,-21 20 0,0 1 15,21-1-15,0 22 0,0-22 16,0 107-16,0-128 0,0 0 15,0 1-15,0-22 16,0 0-16,42 21 0,0-21 16,-21-21-16,22 0 15,-22 0-15,21 0 0,64-21 16,-64 0-16,22 0 0,84-85 16,-106 64-16,22-43 15,-22 22-15,-21-1 0,22-63 16,-22 85-16,-21-22 0,0 22 15,0 0-15,0-1 0,0 1 16,0 21-16,0 0 0,0 42 16,0 0-1,-21 0-15,21 21 0,-21-20 16,21 20-16,-22 0 0,22 128 16,0-128-16,-21 21 15,21-20-15,-21-1 0,21 0 16,0 22-16,0-43 0,0 0 15,-21 22-15,42-65 47,-21 1-47,21 0 0,0-21 16,1 21-16,20-43 16,-21 22-16,0-1 0,0 22 15,1-21-15,-1 21 0,21-22 16,-21 43-16,0 0 0,1 0 15,-22 22-15,21 41 16,-21-42-16,0 43 16,0-22-16,21 43 15,0-43-15,0-21 16,-21 0-16,21 1 0,1-1 0,62 0 16,-41-21-16,-1 0 15,-21 0-15,21 0 16,85 0-16,-84-21 15,-1 0-15,0-1 0,1 1 16,-1 0-16,22-42 0,-43 20 16,0 1-16,21-64 15,-42 64-15,21 21 0,-21-22 16,0 22-16,0 0 0,0 0 16,-21 21-16,0 21 15,0 0-15,0 0 0,0 22 0,-22 20 16,22-21-16,0 1 0,0-1 15,21-21-15,0 22 0,0 20 16,0-42-16,0 0 0,21 1 16,0-22-16,0 21 0,43-21 15,-22 0-15,-21 0 16,22 0-16,-22 0 0,21-21 16,22-22-16,-43 43 0,21-42 15,0 0-15,-20 20 16,-1-20-16,0 0 0,-21 21 0,0-22 15,0 22-15</inkml:trace>
  <inkml:trace contextRef="#ctx0" brushRef="#br0" timeOffset="16732.18">14880 2350 0,'0'0'16,"-42"21"-16,21-21 0,42 0 31,21 0-31,-21 0 0,22 0 16,-1-21-16,0 21 0,1-22 0,20 22 16,-21 0-16,22 0 0,-22-21 15,1 21-15,-1 0 0,0 0 16,1-21-16,20 21 0</inkml:trace>
  <inkml:trace contextRef="#ctx0" brushRef="#br0" timeOffset="19154.66">18796 2286 0,'0'0'0,"-21"0"0,21 21 16,21-21-1,0 0 1,0 0-16,0-21 0,22 0 0,-22 21 15,21-21-15,85-22 16,-106 22-16,22 0 0,20-42 16,-42 41-16,-21-20 15,0 21-15,0-21 0,-21-1 16,-85 1 0,64 42-16,21 0 0,-21 0 15,-1 0-15,-63 42 16,85-21-1,0 22-15,21 20 0,0-20 16,0 41-16,21-41 16,22 84-16,-22-64 15,0-21-15,21 43 16,-21-21-16,1-22 0,-1 0 16,-21-21-16,0 22 0,0 20 15,0-42-15,-43 43 16,22-64-16,-106 21 15,0-21 1,85-21-16,21 0 0,-64-22 16,64 22-16,-21-42 15,20 20-15,1 1 0,0-64 16,21 64-16,0-85 16,0 106-16,21 0 15,0-1-15,-21 1 0,22 0 16,20 21-16,-21 0 0,-21 21 15,42 0-15,-20 1 0,-1-1 16,21 106 0,0-21-16,-42-64 15,22 0-15,-1 85 16,0-106-16,0 1 0,0-1 16,-21 0-16,21 0 0,1 0 0,-1-21 15,21 0-15,-21 0 0,43 0 16,-43 0-16,106-42 15,-85 21-15,1 0 0,-1-22 16,0 22-16,1-21 0,20-43 16,-42 43-16,0-1 0,1 1 15,-1 0-15,-21-43 16,0 64-16,0 0 0,0 0 16,-21 21-1,-1 0-15,1 21 16,21 0-16,-21 0 0,0 0 15,21 22-15,-21 20 0,21-21 16,-21 1-16,21 20 0,0-20 16,0 20-16,0-42 15,21 0-15,0 22 16,0-43-16,0 0 0,43 21 16,-43-21-16,85-21 15,-85 21-15,21-21 0,-21-1 16,22 1-16,41-63 15,-62 41-15,-1 1 16,-21 21-16,21-22 0,-21 1 0,21 0 16,-21 21-16,0-1 0,-21 44 47,21-1-47,0 0 15,0 0-15,21-21 31,0 0-31,0 0 0,1 0 16,-1-21-16,0 21 16,0-21-16,0 0 0,22-1 15,-22 1-15,0 0 16,0 0-16,0 21 0,0 0 16,-21 21 15,0 0-31,0 0 0,0 1 15,0 20-15,0 85 16,0-106-16,0 21 16,22-20-16,-22 20 0,21-21 0,0 21 15,-21-20-15,21-1 0,0 0 16,0-21-16,22 0 16,-22 0-16,21 0 15,-21 0-15,1 0 16,62-42-16,-63 20 15,22 1-15,-1-42 0,0 20 16,22-84 0,-22 0-16,-42 106 15,21-42 1,-21 42-16,0 42 31,0 0-31,0 0 0,0 0 0,0 22 16,0-22-16,0 106 15,0-43 1,0-62-16,0 20 16,0-21-16,0 0 0,0 0 0,22-21 15,-1 22-15,0-22 0,-21 21 16,21-21-16,0 0 0,0 0 16,22 0-16,-1 0 0,-21-21 15,0 21-15,1-22 0,62-41 16,-63 42-16,1 0 15,20-64-15,43-42 32,-85 106-32,0 0 0,0-1 15,0 44 17,0-1-32,0 21 15,-22-21-15,22 0 0,0 22 0,-21-22 16,21 21-16,0 1 15,0-22-15,0 21 0,0-21 0,0 0 16,0 1-16,43 20 16,-22-21-16,0-21 15,21 0-15,-21 0 0,22 0 16,-1 0-16,0 0 0,22 0 16,-22-21-16,-21 21 0,22-21 15,-1 0-15,0-22 0,22-20 16,-43 42-16,0-22 15,22-63-15,-22 64 16,-21 21-16,0-21 0,0 20 0,0 1 16,0 0-16,-21 21 15,-22 0-15,22 21 16,0 0-16,-21 1 16,42 41-1,0-42-15,0 0 16,21-21-16,21 0 15,-21 0-15,0 0 0,1 0 16,-1 0-16,0-21 0,0 0 16,0 21-16,-21-21 0,21 21 15,-21 21 17,0 0-32,0 22 0,0-22 15,-21 0-15,0 21 0,21-21 0,-42 64 16,42-64-1,0 0-15,0 1 0,-21-22 16,21 21-16,21-21 31,0 0-31,0 0 16,0 0-16,0-21 16,1 21-16,-22-22 15,21 22-15,-21-21 16,0 0-1,0 0 1,0 0 0</inkml:trace>
  <inkml:trace contextRef="#ctx0" brushRef="#br0" timeOffset="20865.09">2053 5165 0,'0'-21'32,"0"-1"-1,0 1-15,0 0-1,0 0-15,0 0 16,0 0-1,0 42 32,0 0-31,0 0-16,0 0 0,0 0 0,0 22 16,0-22-16,0 21 0,0 22 15,0-22-15,0-21 16,0 22-16,0-22 15,0 0-15,-21 0 0,21 0 16,0 0 0,0-42 15,0 0-15,-21 0-16,21 0 15,0 0-15,0-1 16,0 1-16,0 0 0,0 0 0,0 0 15</inkml:trace>
  <inkml:trace contextRef="#ctx0" brushRef="#br0" timeOffset="21382.18">2011 4699 0,'0'0'0,"0"-21"0,-21 21 0,-1 0 15,1 0 1,21 21 0,-21-21-16,21 21 15,21-21 17,0 0-17,-21-21-15,22 21 0,-22-21 0,21 0 16,-21 0-16,0-1 15,0 1-15,0 0 0,0 0 16,0 0-16,-21 0 16,-1 21-1,1 0-15,21 21 16,-21 0-16,21 0 0,0 0 16,0 43-16,0-43 15,0 0-15,0 43 16,0-43-16,21 0 0,0 0 15,1 0-15,-1-21 0,21 21 0</inkml:trace>
  <inkml:trace contextRef="#ctx0" brushRef="#br0" timeOffset="21822.8">2709 4805 0,'0'0'15,"21"0"-15,-21 21 16,0 0-16,0 0 0,0 1 15,0-1-15,0 0 0,0 21 16,0-21-16,0 1 0,0 20 16,0-21-16,0 21 0,0-20 0,0-1 15,0 21-15,0-21 0,0 0 16,0 1-16,0-1 0,0 0 16,0-42 15,0 0-31,-21-1 15,21 1-15,0 0 0,0-21 16,0-1-16,0 1 0,0-21 0,21-1 16,1 22-16,-1-22 0,21-20 15,0 41-15,64-20 16,-85 42-16,64 21 16,-43 0-16,1 21 0,-1 0 15,-21 21-15,22-21 0,-22 22 16,21 41-16,-42-20 15,0-22-15,0 1 0,0-1 0,0 0 16,-42 43-16,21-64 16,-1 0-16,22 22 0,0-22 0,-21-21 15,21 21 1,21-42 0,1 0-16</inkml:trace>
  <inkml:trace contextRef="#ctx0" brushRef="#br0" timeOffset="22196.47">5101 4551 0,'0'0'0,"0"-21"0,0 0 16,0-1-16,0-20 0,0 21 15,0-21-15,0 20 0,0 1 16,-21 21-16,0 0 16,-22 0-16,22 0 0,0 0 15,-21 21-15,-43 22 0,64-1 16,-21 0-16,-1-20 0,1 20 16,21 21-16,-22-20 0,1 84 15,21-64-15,-21 64 16,20-84-16,22 20 0,0 22 15,0-43-15,22-21 0,20 43 16,0-64-16,43 42 16,-43-42-16,22 0 0,-1 0 0,1 0 15,-22 0-15,22 0 0,63-42 16,-64 21-16,43-22 16</inkml:trace>
  <inkml:trace contextRef="#ctx0" brushRef="#br0" timeOffset="23271.66">5757 4868 0,'21'-42'0,"-42"84"0,42-126 0,-21 63 16,0-22-16,0 1 0,0 21 16,0 0-16,0-1 0,-21 1 15,-85 21 1,43 21 0,21 1-16,-1 20 15,22 0-15,0 1 0,0-1 0,0 64 16,21-64-16,-22 43 15,22-43-15,0 0 0,0 1 16,0-1-16,0-21 16,0 0-16,22-21 15,-1 0-15,0 0 0,0 0 16,0 0-16,0-21 0,1 0 16,41-42-16,-42 20 0,0 1 15,1 0-15,-1-1 0,0-20 16,0-22-16,-21 43 15,21-1-15,-21 22 0,0 0 0,0 0 16,0 42 0,0 0-1,-21 22-15,21-1 16,0-21-16,-21 21 0,21 1 0,0-1 16,0 0-16,0 22 15,21-22-15,-21-21 0,42 22 16,-20-22-16,41 0 15,-42-21-15,22 0 0,20 0 16,-21 0-16,107-85 16,-128 43-16,0 21 15,21-21-15,-21 20 0,1-20 0,20-43 16,-21 43-16,-21 0 16,0 21-16,0-1 0,0-20 15,-21 42 16,21 21-31,0 0 0,0 1 0,-21-1 16,21 0-16,0 21 0,0-21 16,0 22-16,0 20 0,0-42 15,0 1-15,21 20 0,-21-21 16,0 0-16,0 0 16,21-21-16,-21 22 0,21-1 15,-21-42 32,-21-1-47,0 22 0,0-21 16,21 0-1,-21 21-15,-1 0 16,22 21-16,0 0 16,0 1-16,0-1 15,22 0-15,-1-21 16,0 0-16,0 0 0,21 21 0,-20-21 15,20 0-15,0 0 0,1 0 16,62 0-16,-62 0 16,126-42-16,-127 21 15,1-1-15,41-20 0,-41 21 16,41-85 0,-62 0-1,-22 64-15,0-43 16,0 64-16,0 0 0,-22 21 15,1 0-15,-85 63 16,85-41-16,0 20 0,0-21 16,21 21-16,-21 85 15,21-84-15,0-22 0,0 42 16,0-41-16,21 20 16,0-42-16,0 21 15,43-21-15,-43 0 0,0 0 16,0 0-16,0 0 0,1-21 0,20 0 15,0 0-15,-21 21 16,1-22-16,-1-20 0,21 21 0,-21 0 16,22 0-16</inkml:trace>
  <inkml:trace contextRef="#ctx0" brushRef="#br0" timeOffset="23902.47">9144 4551 0,'0'0'0,"21"-21"0,0 0 0,-21-22 16,21 22-16,-21 0 0,22 0 0,-22-22 15,0 22-15,21 21 0,-21-21 16,0 42 31,0 0-47,-21-21 15,21 22 1,-22-22 15,22 21 32,0 0-63</inkml:trace>
  <inkml:trace contextRef="#ctx0" brushRef="#br0" timeOffset="24580.91">8996 4953 0,'0'0'0,"-21"21"16,42-42 15,0 0-31,0 0 0,0-22 0,0 22 16,22-21-16,-1 21 16,-21-22-16,22 22 0,20-63 15,-21 41-15,-20 1 0,-1 21 16,0-22-16,-21 1 0,0 0 15,0 21-15,0-1 0,-42 22 16,20 0-16,1 0 0,0 0 16,-21 22-16,21-1 0,-1 0 0,1-21 15,21 21-15,0 0 0,0 22 16,0-22-16,0 21 0,43 0 16,-22-20-16,0-1 15,0 0-15,0 0 0,0 0 16,22 43-16,-22-43 0,0 0 15,-21 21-15,0-20 0,21-1 16,0 0-16,1 21 0,-1-42 16,21 21-16,-21-21 15,22 0-15,41 0 16,-41-21-16,84-42 16,-64 42-16,-21-22 15,1 22-15,147-127 16,-169 127-16,22-22 0,-22 22 15,-21-21-15,0-22 16,0 43-16,-42 21 16,20 0-1,1 21-15,-21-21 0,21 22 0,-43 20 16,43 0-16,0-21 0,-21 43 16,42-43-16,0 85 15,0-85-15,21 43 16,0-43-16,106 42 15,-64-63 1,22 21-16,-21-21 16,63 0-16,-85-21 0,21 21 15,149-63 1,-148 42-16,-1-1 0,1-20 16,-22 21-16,21 0 0</inkml:trace>
  <inkml:trace contextRef="#ctx0" brushRef="#br0" timeOffset="26412.35">11324 4636 0,'42'-43'16,"-105"107"-16,84-85 0,43-43 0,-43 1 15,-21 41-15,0 1 0,0-21 16,-43 21-16,22 21 0,-21 0 16,21 0-16,-22 0 0,22 0 15,-21 21-15,21 0 0,-22 0 0,1 0 16,0 1-16,-64 62 16,85-41-16,0-1 0,-1-21 15,1 21-15,0 1 16,21-1-16,0-21 0,0 22 0,0-22 15,0 21-15,0-21 0,21 0 16,22-21-16,-1 0 16,-21 0-16,64 0 0,-43-21 15,0 0-15,1 0 16,-1 0-16,-21 0 0,85-64 16,-85 43-16,43-43 15,-43 64-15,-21 0 0,0-1 16,21 1-16,0 0 15,-21 0-15,0 42 32,0 0-32,0 0 0,0 1 15,0 20-15,0 0 0,0 1 0,0 20 16,0-21-16,0 22 0,-21 63 16,0-64-16,-21 234 15,42-234 1,-22 22-16,1 0 0,21-1 0,-21 1 15,0-22-15,21 22 0,-21-21 0,21-1 16,-21 64-16,-1-85 16,22 64-16,0-63 0,0-1 15,0 21-15,0-41 0,0-1 16,0-42 0,22-1-1,-1-20-15,0 0 0,21-43 16,1 22-16,-22-1 0,63-84 15,-62 84-15,20-41 0,21-86 16,-20 85-16,-22 22 0,0-22 16,21 0-16,-42-21 0,43-64 15,-22 86-15,-21 20 0,42-42 16,-42 63-16,21 22 0,-21-21 16,0 41-16,0 1 15,0 0-15,22 0 0,-22 42 31,0 0-31,0 0 16,0 1-16,-22-1 0,22 0 0,0 21 16,0-21-16,-21 43 0,21-43 15,0 0-15,0 0 0,0 22 16,0-22-16,0 0 16,21 0-16,-21 0 0,22-21 15,-1 0-15,42 0 16,-20 0-16,-22-21 0,0 0 0,21 0 15,-21 21-15,85-85 16,-63 64-16,-22-21 0,42-22 16,-20 22-16,-1-22 15,-21 43-15,0 0 0,0-21 16,-21 21-16,0-1 0,-21 22 31,0 22-31,0-22 16,0 21-16,21 0 0,-21 21 15,21-21-15,-22 1 0,22-1 0,0 21 16,0 0-16,0 1 16,0-22-16,0 0 0,22 21 0,-1-20 15,21-1-15,-21 0 0,0-21 16,1 21-16,20-21 0,0 0 16,1 0-16,-1 0 0,0 0 0,22 0 15,-22-21-15,106-43 16,-105 43-16,-1-21 0,0 21 15,-21-22-15,43-62 16,-64 41 0,-21 64-1,0 0-15,-1 0 0,1 0 0,-21 42 16,0 22 0,20-22-16,22-21 15,0 43-15,0-43 0,22 0 16,-1 0-16,0 1 15,42-1-15,-41-21 16,20 0-16,-21 0 0,21 0 16,1 0-16,-22 0 0,21-21 0,1-1 15,41-20 1,-41 21-16,-1-21 0,0 20 16,-21 1-16,22-21 15,-43 21-15,0 42 31,0 0-31,0 0 0,0 0 0,0 1 16,0-1-16,0 0 0,0 0 16,0 0-16,0 0 0,0 22 15,0-22-15,0 0 16,0 0-16,-21-21 31,-1 0-15,1-21-16,0 0 0,0 21 0,0-21 15,0-22-15,-1 43 16,1-21-16,0 21 16,-21-21-16,42 42 15,0 0 1,0 1-16,0-1 16,0 0-16,0 0 0,21-21 15,0 21-15,0 0 0,22 1 16,-1-1-16,0-21 0,22 0 15,-22 0-15,-21 0 0,22 0 16,-1 0-16,-21 0 0,64-21 16,-64-1-16,21 1 0,1-42 15,-1 20-15,-21 1 0,43-43 16,-22 43-16,-21-21 16,43-64-16,-22 63 0,-21 1 15,0-1-15,0 22 0,-21-1 16,0-20-16,0 42 0,0 0 15,-42 42 1,21 21-16,0-21 0,0 22 0,-1 20 16,1-21-16,0 22 0,0-22 15,0 22-15,0 42 16,21-64-16,0 0 0,0 43 16,21-43-16,0 1 0,-21-1 0,21-21 15,0 0-15,0 22 16,1-43-16,-1 0 0,0 0 15,0 0-15,43-22 16,-43 1-16,0 0 0,0-42 16,-21 41-16,21-41 15</inkml:trace>
  <inkml:trace contextRef="#ctx0" brushRef="#br0" timeOffset="26583.9">14287 4466 0,'-21'0'0,"42"0"0,-84 0 16,42 0-16,0 0 15,42 21 1,0-21-16,21 0 16,-21 0-16,22 0 0,-1 0 15,127 0 1,-126 0-16,20 0 0,1-21 0,-22 0 0,22 21 16,-22-21-16,21 21 15,-20 0-15</inkml:trace>
  <inkml:trace contextRef="#ctx0" brushRef="#br0" timeOffset="26883.65">15748 4339 0,'0'-21'0,"0"42"15,0 0 1,-21 22-16,21-22 16,0 0-16,-21 21 0,-1-20 0,22 20 15,0-21-15,0 21 0,-21-20 16,21-1-16,-21 42 16,21-42-16,0 43 15,21-64 16,0-21-31,1 0 0,20-1 16,-21 22-16</inkml:trace>
  <inkml:trace contextRef="#ctx0" brushRef="#br0" timeOffset="27264.46">16468 4382 0,'0'0'0,"0"-22"0,0 1 16,-22 0-1,-20 21-15,21 0 0,-21 0 0,-64 21 16,85 0 0,-22-21-16,22 22 0,0-22 0,0 21 15,0 21-15,21-21 16,0 0-16,42 1 16,-21-1-16,0-21 15,0 21-15,1-21 0,41 21 16,-42 0-16,22 0 15,-22 1-15,0-1 16,-21 0-16,0 0 0,0 0 16,-21 0-1,0-21-15,-1 22 0,1-22 0,-21 0 16,21 21-16,-22-21 0,-20 21 16,42-21-16,0 0 0,-22 0 15,22 0-15,0 0 0,21-21 16,-21 21-1,21-21-15,0-1 0,0 1 16,0-63-16</inkml:trace>
  <inkml:trace contextRef="#ctx0" brushRef="#br0" timeOffset="27463.08">15684 4064 0,'0'0'0,"-21"0"0,0 0 0,21-21 16,-21 21-16,0 0 15,42 0 17,0 0-32,0 0 0,0 0 15</inkml:trace>
  <inkml:trace contextRef="#ctx0" brushRef="#br0" timeOffset="31614.08">18542 4636 0,'0'0'0,"0"21"0,-21-21 0,21 21 16,0-42 15,21 0-31,0-1 0,0 1 16,0 0-16,22 0 0,-1-21 15,-21-1-15,43 1 0,20-64 16,-41 43-16,-1-1 16,22 1-16,-22-1 0,85-105 15,-106 105-15,-21 22 0,0-43 16,0 43-16,-42 0 16,-1 42-16,1 0 0,-43 0 15,43 0-15,-21 21 16,-22 42-16,64-42 0,-22 22 15,43-1-15,0 0 16,0 22-16,0 42 0,22-43 0,-1-20 16,21 20-16,-21-21 0,22 1 15,-22-1-15,0 0 0,21 1 16,-21-22-16,22 42 16,-22-41-16,-21-1 15,-21-21-15,0 0 16,-22 0-16,22 0 0,0 0 15,-21-21-15,-1-1 0,-20-20 16,42 21-16,-22-21 0,22 20 16,0-20-16,0 21 0,0-43 15,21 86 1,0-1 0,21 0-16,0 0 0,0 21 15,0-20-15,0-1 0,1 21 0,62 22 16,-63-43-1,1 0-15,-1 0 0,21 0 16,43-21-16,-64 0 16,21 0-16,-21 0 0,22 0 15,-22-21-15,21 0 0,43-21 16,-22-1-16,-20 1 0,-1 21 16,-21-22-16,22 1 0,-22 0 15,0-1-15,21-41 16,-42 63-16,0-22 0,0 22 15,-21 21 1,21 21-16,-21 0 16,0 1-16,0 20 0,21 0 0,0 22 15,-22-22-15,22-21 0,0 22 16,0-22-16,64 63 16,-43-62-16,21-22 15,-20 0-15,-1 0 0,21 0 16,22 0-16,-22 0 0,-21 0 15,43-22-15,-43 1 16,21-21-16,-21 21 16,0 0-16,-21-43 0,22 22 0,-22 21 15,0-22 1,0 22-16,0 0 0,0 42 16,0 0-1,0 0-15,0 1 0,0-1 0,-22 21 16,22-21-16,0 22 0,0-22 15,0 21-15,0-21 0,0 0 0,0 1 16,0-1-16,22 0 0,-1 0 16,0-21-16,0 0 0,21 0 15,-20 0-15,-1 0 0,21 0 0,-21 0 16,22 0-16,-1-21 0,-21 21 16,21-21-16,1 0 0,-22-1 0,64-41 15,-64 42-15,0-22 0,21 22 16,-21-21-16,1 0 15,-1 20-15,21-41 0,-21 42 16,0 0-16,1 21 16,-1 0-16,-21 21 15,0 0-15,0 0 16,0 0-16,0 0 0,0 1 16,0-1-16,-21-21 0,21 21 15,0-42 16,0 0-15,0-1-16,21 1 0,-21 0 0,0-21 16,0 21-16,0-1 15,0 1-15,0 0 0,-21 0 16,-1 21-16,1 0 16,21 21-16,-21 0 0,-21 64 15,42-43-15,0-21 16,-21 22-16,-1-1 0,22 0 15,-21 22-15,21-22 0,0-21 16,0 22-16,0-22 16,43 21-1,-1-42-15,-21 21 0,21-21 0,-20 0 0,20 0 16,21 0 0,-41 0-16,83-42 15,-83 21-15,41-64 16,-21 1-1,-20 41-15,-1 1 0,-21 0 0,21 20 16,0-20-16,0-21 16,0 63-16,1 0 0,-1 0 31,-21 21-31,0 0 16,0 0-16,0 0 15,0 0-15,0-42 47,0 0-47,0 0 16,0 0-16,0 0 15,0-1-15,0 1 0,-21 0 16,-1 21 0,1 0-1,21 21-15,-21 0 0,21 1 16,0-1-16,-42 85 15,21-85-15,21 21 0,-22 0 16,22-20-16,0 83 16,0-83-16,43 20 15,-22-21-15,21-21 16,-21 0-16,1 0 0,41 0 16,-21 0-16,64-21 15,-63 21-15,-1-21 16,21-22-16,-20 22 0,-1-42 15,0 42 1,-20-22-16,-1 1 0,-21 0 0,21-22 16,-42 64 15,0 0-31,-1 21 0,-20 0 16,21 1-16,0-1 0,0 21 15,-1-21-15,1 0 0,21 43 16,0-43-16,0 0 0,0 22 15,0-22-15,0 0 0,0 0 16,21-21-16,1 0 0,41 21 16,-42-21-16,85 0 15,-64 0-15,-20 0 0,62-42 16,-63 42-16,64-42 16,-64 20-16,0-20 0,43 0 15,-43-1-15,0 22 0,-21 0 16,0 0-16,0 0 15,0-22-15,-21 43 16,0 0-16,0 22 16,21-1-16,-21 0 0,21 0 0,-22 0 15,22 0-15,0 1 0,-21-1 16,21 0-16,0 0 0,0 0 0,0 0 16,0 1-16,0-1 15,0 0-15,0 0 0,0-42 63,-21 21-48,21-21-15,-21 21 16,0 0 0,21 21-16,0 0 15,21-21 16,0 0-31,0 0 0,0 0 0,64 0 16,-64 0 0,22 0-16,-1 0 0,0-21 15,106-21-15,-105 20 16,-1 1-16,0 0 0,1 0 16,-1-21-16,22-43 15,-64 64-15,0 0 0,0-1 16,0 1-16,-85 0 15,43 21-15,-1 0 0,-41 42 16,20 43 0,43-64-16,21 0 0,0 43 15,0-43-15,21 0 0,21 22 16,-20-22-16,-1 0 0,21 21 16,-21-42-16,-21 21 0,21-21 15,1 0 1,-22 22-16,-22-22 31,1 0-15,21-22-16,21 22 15,1 0 1,-1 0-16,0 0 0,21-21 16,-21 21-16,22 0 0,41-21 15,-41 0-15,20 0 16,-20 0-16,84-43 15,-85 43-15,-21-21 0,21-1 0,1 1 16,-22 0-16,64-107 16,-64 107-16,-21-43 15,0 43-15,0 21 0,0-21 16,-21 42 0,-1 0-16,1 0 15,-21 63-15,42-21 0,-42 22 16,20-1-16,1 1 0,0-1 15,-21 64-15,21-42 16,-1-21-16,-20 20 0,21 1 16,0 0-16,0 84 0,-1-63 0,1-22 15,21 1-15,-42 84 0,21-84 16,0 0-16,-1-1 16,1 1-16,0-21 0,-42 84 15,41-85-15,1 1 0,-21 63 16,21-85-16,0 22 0,21-22 15,0 0-15,0-21 0,0 43 16,0-43-16,21-21 0,0 0 16,0 0-16,21 0 0,1 0 15,-22-21-15,42 0 0,86-85 16,-107 64-16,0-1 0,22 1 16,-22 0-16,0-22 0,22-84 15,-22 63-15,-21 1 16,1-86-16,-22 64 0,0 22 15,0-128-15,-64-42 16,22 169-16,-22-63 16,43 127-16,0 0 15,21 0-15,0 0 0,0-1 32,21 22-17,0 0-15,0 0 16,1 0-16,-1-21 0,0 21 15,21-21-15,43 0 16,-64 0-16,21 0 0,1-22 16,-22 22-16,0 0 15,0 0-15,-21 0 0,0-1 0,21-20 16,-21 21-16,0 0 16,0 42-1,-21-21 1,21 21-16,-21 0 0,21 0 15,-21 22-15,21-22 0,0 0 16,0 0-16,0 0 16,0 22-16,21-43 0,0 21 15,22-21-15,-22 0 0,0 0 16,0 0-16,0 0 16,22 0-16,-22 0 0,21 0 0,-21 0 15,22-21-15,-22 21 0,21-21 16,-21-1-16,0 1 0,22-21 15,-22 0-15,0 20 0,0 1 0,-21 0 16,21 0-16,-21 0 16,0 0-16,0 42 31,-21 0-31,21 0 0,-21 21 16,21-20-16,0-1 15,0 0-15,0 0 0,0 64 16,21-85-1,0 21-15,1-21 16,41 0-16,-42 0 16,0 0-16,22 0 0,-22 0 15,64-64-15,-64 43 16,0-21-16,42-22 0,-41 1 16,-1 21-16,0-1 15,0-20-15,0-1 0,-21 22 0,43-43 16,-22 43-16,0-22 15,-21 43-15,0 0 0,0 0 16,-21 21 0,21 21-16,-21 0 15,-1 0-15,-20 22 0,21-1 0,0 0 16,0 22-16,-1-22 0,1 22 16,0-22-16,21 22 0,0-22 0,0 0 15,0 22-15,0-43 0,0 85 16,21-85-16,0 21 15,1-21-15,20 1 0,0-22 16,-21 0 0,22 0-16,41 0 0,-41 0 15,-22-22-15,21 1 16,-21 21-16,43-42 0,-43 0 16,-21 20-16,-21 22 31,0 0-31,-22 0 0,1 0 15</inkml:trace>
  <inkml:trace contextRef="#ctx0" brushRef="#br0" timeOffset="32863.03">1164 7049 0,'0'-22'0,"-21"-41"32,0 42-32,21 0 0,-21-1 0,-1 1 0,22 0 15,-21 0-15,0 21 16,0 0-16,0 0 0,0 0 15,-1 0-15,22 21 16,-21 0-16,0 43 0,0-22 16,21 22-16,-21-1 0,21 1 15,0-1-15,0 64 0,0-63 16,0-1-16,0 43 16,0-64-16,42 43 15,-21-64-15,0 0 0,43 22 16,-43-43-16,21 0 0,22 0 15,63-64 1,-85 22-16,1 21 0,-1-22 16,0 1-16,64-127 15,-85 105-15,0 1 0,1 20 16,-22-20-16,0-1 0,-22-42 16,1 64-16,0 0 0,-21 21 15,-1-22-15,1 22 0,0 0 16,-64 21-16,64 0 15,-1 0-15,1 0 0,0 21 16,20 0-16,1 0 0,0 22 0,0-22 16,21 0-16,0 21 0,0 1 15,0-22-15,0 64 0,0-64 16,0 21-16,21 0 0,0-20 16,0-1-16,22 0 0,-22 0 0,21 0 15,1-21-15,-1 0 16,0 0-16,1 21 0,-1-21 0,0 0 15</inkml:trace>
  <inkml:trace contextRef="#ctx0" brushRef="#br0" timeOffset="33529.55">1757 7430 0,'0'0'0,"21"21"16,-21 0 0,21-21-1,0 0 1,0 0-16,1-21 0,-1 0 15,0-1-15,0 1 0,21 0 16,-20 0-16,-1-21 0,21-1 16,-21 22-16,0-21 0,1-1 15,-1 22-15,0-42 0,-21 20 16,0 22-16,0 0 0,0 0 16,-42 21-1,20 0-15,1 0 0,0 0 16,21 21-16,0 0 0,0 0 15,0 1-15,0 20 16,0-21-16,64 43 16,-22-43-16,0 21 15,1-21-15,-22 22 0,0-22 0,21 0 16,-21 0-16,-21 0 0,22 0 16,-1 1-16,0-1 0,21 0 15,-21-21-15,1 0 16,-1 0-16,0 0 15,42-21-15,-41 0 16,41-43-16,-21 43 0,-20-21 16,20-1-16,-21 1 0,21 0 15,-20-22-15,20-21 0,-21 43 16,-21-21-16,0 20 0,0 1 0,0 0 16,0-1-16,21 22 15,-21 0-15,0 0 0,0 0 16,0 42-1,0 0-15,0 0 0,0 21 16,0 1-16,0-1 0,0 43 16,0-43-16,-21 0 0,21 22 15,0-22-15,0 22 0,-21 20 16,21-41-16,0-1 0,0 22 16,0-43-16,42 0 15,-21-21-15,1 0 0,20 0 16,-21-21-16,0 21 0,43-43 15,-43 22-15,21-21 16,22-22-16,-43 22 16,42-43-16</inkml:trace>
  <inkml:trace contextRef="#ctx0" brushRef="#br0" timeOffset="33986.89">3598 6710 0,'0'0'0,"21"-21"0,-21-22 15,0 22-15,0 0 0,0-21 16,-21 42-1,0 21-15,0 0 0,0 21 16,21 1-16,-21 41 16,-1-41-16,22-1 0,-21 106 15,21-105-15,-21 20 16,21-21-16,-21 1 0,21-1 0,0 43 16,0-64-16,0 0 15,0 43-15,0-43 16,0-42 15,0-22-31,21 22 0,-21 0 16,21-21-16,-21-1 0,0 1 15,43-85-15,-43 85 16,21 20-16,21-62 16,-21 63-16,22-22 0,-22 22 15,0 21-15,21 0 0,-21 0 16,1 0-16,-1 21 0,0-21 15,0 21-15,0 22 0,0 41 16,-21 22 0,0-63-16,0-1 0,0 21 15,0-41-15,0 41 16,-21-63 0,0 0-1,0-21 1,0 0-16,0 0 0,-1-1 15</inkml:trace>
  <inkml:trace contextRef="#ctx0" brushRef="#br0" timeOffset="34082.83">2857 7070 0,'0'0'0,"-21"0"0,0 0 0</inkml:trace>
  <inkml:trace contextRef="#ctx0" brushRef="#br0" timeOffset="34178.81">3323 6985 0,'21'0'0,"22"0"15,-22-21-15,21 21 0,43 0 16</inkml:trace>
  <inkml:trace contextRef="#ctx0" brushRef="#br0" timeOffset="34528.03">3852 7091 0,'0'0'0,"0"21"16,0 0-16,21-21 0,-21 21 16,22-21-16,-1 0 15,0 0-15,0 0 0,0-21 0,0 0 16,1 21-16,20-42 0,-21 21 16,0 21-16,0-22 0,1 1 15,-1-21 1,-21 21-16,0 0 0,-21 21 31,-1 0-31,1 21 0,0 21 16,0-21-16,0 64 15,21-43-15,-21 22 16,21-43-16,0 21 16,0 1-16,0-22 0,21 21 15,0-42-15,0 0 0,43 0 16,-43 0-16,21 0 15,22-21-15,-22 21 0,-21-21 16,43-22-16,-43 43 16</inkml:trace>
  <inkml:trace contextRef="#ctx0" brushRef="#br0" timeOffset="34832.01">4466 7176 0,'0'-22'16,"0"65"-16,0-64 0,0-22 0,0 1 16,0 21-16,0 0 15,0-1-15,21 1 0,-21 0 0,21 21 16,1-21-16,-1 0 0,42 21 15,-42 0-15,1 0 0,62 0 16,-63 0-16,22 0 0,-22 21 16,21 0-16,-21 0 0,22 22 15,-22-22-15,-21 21 0,0 22 16,0-43-16,-42 63 16,20-62-16,22-1 0,-21 0 15,21-42 16,0 0-31,0-1 16,0 1-16,21 0 0,1-21 16,-1-1-16,0 1 0,0 21 15,21-64-15,-20 64 16,-1 0-16,0 21 0,0-21 16,0 0-16,22-22 15,-22 43-15</inkml:trace>
  <inkml:trace contextRef="#ctx0" brushRef="#br0" timeOffset="36626.76">6456 6773 0,'0'0'0,"21"-42"16,-21 21-16,42-43 15,-21 43-15,-21-21 0,0 21 0,0 0 16,0 42-1,0 21 1,0-21-16,0 22 0,0-1 0,0 0 16,-21 1-16,0 20 0,0 22 15,0-43-15,0 22 0,21-22 16,0 0-16,-22 1 0,1 20 16,21-21-16,0-20 0,0-1 15,21-21 16,1-21-31,-22-1 0,21 1 0,0 0 16,0-21-16,21-22 0,-20 43 16,-1-21-16,0-1 0,0 1 15,43-64 1,-43 85-16,-21 0 0,0 0 0,21 21 16,21 0-1,-42 21-15,21 21 0,1-21 16,-22 1-16,21 20 15,-21-21-15,0 21 0,42 22 16,-21-22-16,-21-21 0,43 43 16,-22-43-16,-21 21 0,42-20 15,-21-1-15,43-21 16,-22 0-16,-21 0 16,0-21-16,1-1 0,62-41 15,-63 21-15,1 20 0,-1 1 16,-21-21-16,21 0 0,0-85 15,-21 84-15,0 1 16,0 0-16,0-1 0,0 1 16,0-43-16,0 64 0,0 0 15,0-21-15,0 63 32,0 0-32,0 0 0,0 21 15,0-20-15,0 20 0,0 21 16,0-20-16,0-1 0,0 43 15,0-43-15,0 0 0,0 1 16,0-1-16,21 64 16,-21-85-16,21 0 0,1 0 0,-1-21 15,0 22-15,21-22 16,-21 0-16,22 0 0,-22-22 16,21 22-16,43-42 15,-64 21-15,21 0 16,1-22-16,-22 22 0,21-21 15,-21 21-15,1 0 16,-1-43-16,-21 43 0,42-64 16,-42 64-1,0 42 17,0 0-17,0 1-15,0-1 0,0 0 16,0 0-16,0 0 0,-21 0 15,21 1-15,0-1 0,0 0 16,0 0-16,0 21 16,0-20-16,21-22 15,0 0-15,0 0 16,1 0-16,-1 0 0,0 0 0,0-22 16,43 1-16,-43 0 0,0 0 15,0 0-15,0 0 0,0-22 16,22 1-16,20-85 15,-63 106 1,21 0-16,-21 42 31,0 0-31,0 0 16,0 43 0,0-1-1,0-42-15,22 43 16,-22-43-16,0 21 15,21-42 1,-21 21-16,-21-42 31,21 0-31,-22 21 16,22-21-16,0 0 0,-21 21 0,21-21 16,-21 21-16,21-22 0,-21 22 15,21-21 1,0 42 15,0 1-31,0-1 16,0 0-16,0 0 0,0 0 15,21 0-15,0 1 0,0-22 16,1 21-16,-1-21 0,21 0 0,-21 0 16,22 0-16,-1 0 0,0 0 15,1 0-15,62 0 16,-62-21-16,-1 21 0,0-22 0,1 1 15,-1 0-15,0 0 0,1 0 16,-22-22-16,21 22 0,22-85 16,-43 64-16,0 0 0,-21-22 15,0 43-15,0 0 16,0 0-16,0 0 0,-21 21 16,0 21-16,0 0 0,-1 0 15,1 21-15,-42 64 16,42-85-16,21 22 0,0-22 15,0 42-15,0-20 0,21-1 16,0-21 0,0 0-16,21 22 0,-20-43 0,62 0 15,-63 0 1,22 0-16,-22 0 16,0-21-16,64-43 15,-64 43-15,0 0 0,-21 0 0,21-22 16,0-41-1,-21 41-15,0 1 0,0 21 0</inkml:trace>
  <inkml:trace contextRef="#ctx0" brushRef="#br0" timeOffset="36854.99">8636 6371 0,'0'0'0,"-21"-21"0,-22 0 0,43 0 0,-21 21 15,0 0-15,0 0 16,0 21 47,0-21-48,-1 21 1,-20-21-16,21 0 0</inkml:trace>
  <inkml:trace contextRef="#ctx0" brushRef="#br0" timeOffset="37582.74">2688 7070 0,'0'0'0,"0"21"15,21-21 1,0 0-1,1 0-15,20-21 0,0 0 16,64-1-16,-64 22 0,22-21 16,42 21-16,-43-21 0,-20 21 15,20 0-15,-21 0 0,1 0 16,41 0-16,-62 0 16,62 0-1,-41-21-15</inkml:trace>
  <inkml:trace contextRef="#ctx0" brushRef="#br0" timeOffset="39943.46">10837 6371 0,'0'0'0,"0"64"31,21-64-15,1 0-16,-1 0 0,0 0 15,21 0-15,-21-21 0,22-1 16,-1 1-16,0 0 0,43 0 16,-43 0-16,64-43 15,-63 43-15,-22 0 0,0 0 16,0 0-16,-21-22 16,0 22-16,0 0 0,-42 21 15,21 0-15,-1 0 0,-105 0 16,64 21-16,21 0 15,-22 0-15,22 1 0,-85 83 16,106 1 0,21-63-1,21-22-15,42 63 0,-42-62 16,22 20-16,41 21 16,-41-41-16,-1 20 0,0-21 15,-20 0-15,20 0 0,21 43 16,-63 21-1,-21-85-15,-21 21 16,21-21-16,0 0 0,-85 0 16,63 0-16,-62-21 15,62-1-15,-20-20 16,20 21-16,22-21 0,-21-22 16,21 22-16,0-1 0,-1 1 15,22 0-15,-21-1 0,21-20 16,0 42-16,0 0 15,21 21 1,-21 21-16,22 0 0,41 64 16,-42-64-1,22 63-15,-1-41 0,-21-22 16,64 85 0,-64-85-16,0 0 0,21 0 15,-20 0-15,83 22 16,-62-43-16,-22 0 0,21 0 0,1 0 15,-22 0-15,21 0 0,0 0 16,1 0-16,-1-21 0,22-22 16,-22 22-16,0-21 0,-21 21 0,22-1 15,-22-20-15,0 0 0,0-1 16,0 1-16,-21 0 0,22-1 0,-22 1 16,0 0-16,0 21 0,0-22 15,0 22-15,0 0 0,-22 21 16,1 21-1,21 0-15,-21 22 16,21-22-16,-21 21 0,21 0 0,-21-20 16,21 62-16,0-63 15,0 43-15,0-22 0,21-21 16,0 1-16,43-1 0,-43 0 16,0-21-16,0 0 15,0 0-15,22 0 0,20 0 0,-21-21 16,1 21-16,20-43 15,-20 22-15,-1-21 0,0 21 16,-21-22-16,22 22 0,20-106 16,-63 106-16,0-21 0,0-1 15,0 22-15,0 0 16,-21 21 0,21 21-1,0 0-15,0 1 0,0 20 0,0-21 16,0 43-16,21-43 0,-21 0 15,0 21-15,21-21 0,22 64 16,-43-64-16,21 0 16,0 1-16,0-1 0,0-21 15,-21 21-15,22-21 16,20 0-16,-21 0 16,0 0-16,43-21 15,-43 0-15,0-1 0,0 1 16,0 0-16,22-21 0,-1-22 15,-21 22-15,-21 0 0,21-1 16,1 22-16,-1-85 16,-21 85-16,0 0 0,0 0 15,21 21-15,-21 21 16,0 0 0,0 0-16,0 22 0,0 20 15,0-42-15,0 22 16,0 20-16,0-42 0,0 0 15,0 22-15,21-22 16,0 0-16,0 0 0,1-21 16,41 0-16,-42 0 15,0 0-15,1 0 0,20-21 16,-21 0-16,21-21 0,1 20 16,-22 1-16,0 0 0,0-21 15,0 21-15,22-106 16,-1 21-1,-42 85-15,0-1 16,0 44 15,0-1-31,0 0 0,0 0 16,0 21-16,0 1 0,0-22 0,0 85 16,0-22-1,0-62-15,0-1 16,0 21-16,21-21 0,0-21 15,1 0-15,-22 21 0,63-21 16,-21 0 0,-20 0-16,41-42 0,-42 21 15,43-21-15,-22 20 16,-21-20-16,43-21 0,-43 20 16,21 1-16,1-43 15,-43 64-15,0-21 0,0 21 16,-22 21-1,1 0-15,0 0 0,-21 0 16,21 0-16,-1 21 0,1 0 0,0 42 16,21-41-16,-21 20 0,21-21 15,0 21-15,0 1 0,0 20 16,0-42-16,42 43 16,-21-43-16,1 0 15,-1-21-15,21 21 0,-21-21 16,64 0-16,-64 0 0,21 0 15,1 0-15,-1 0 0,-21-21 16,43-21-16,-22 21 0,0 0 16,22-43-16,-43 22 0,0-1 15,22-41-15,-22 41 16,0 22-16,0-21 0,-21 63 31,-21 0-31,0 22 0,21-22 16,0 21-16,-43 85 15,43-106-15,0 22 16,0-22-16,0 21 0,0 0 16,0-20-16,22-1 0,-1-21 15,0 0-15,21 0 16,-21-21-16,1-1 0,20 1 16</inkml:trace>
  <inkml:trace contextRef="#ctx0" brushRef="#br0" timeOffset="40419.62">16446 6244 0,'0'-21'0,"0"42"0,0-63 15,0 21-15,0 0 16,0-1-16,0 1 0,0 0 16,22 21-16,-1 0 31,-21 21-31,0 22 0,0-22 0,0 21 15,21 22-15,-21-1 0,0 1 16,0 20-16,0-20 0,0 20 16,0 1-16,-21 63 0,0-63 15,-22 21-15,22-22 0,-21 22 16,-64 169-16,64-190 16,20 0-16,-20-22 0,21 22 0,0-22 15,-43 86 1,64-107-16,-21-21 0,21 0 0,0-63 31,21 21-31,-21-22 0,43-41 16,-22 20-16,21-63 15,-21 64-15,22-22 0</inkml:trace>
  <inkml:trace contextRef="#ctx0" brushRef="#br0" timeOffset="40736.01">16214 6562 0,'-22'-64'0,"44"128"0,-65-191 0,22 84 15,0-41-15,21 41 0,0 22 16,0 0-16,0 0 0,0 0 16,0-22-16,42 43 0,-21-21 15,64 21-15,-43 0 16,85 0-16,-84 0 16,20 21-16,64 43 15,-63 63 1,-64-85-16,0 1 0,-21 41 15,-1-41-15,-20-1 0,-43 21 16,-42 1 0,85-43-16,21 0 0,-43-21 15,43 0 1,21-21 0,21 21-16,106-63 15,-84 41-15,41 1 16,-41 0-16,-1 0 15</inkml:trace>
  <inkml:trace contextRef="#ctx0" brushRef="#br0" timeOffset="41128.93">16891 6435 0,'-42'-64'16,"20"43"-16,22 0 15,0 0-15,0 0 16,0-1-16,22 22 0,-1-21 15,0 21-15,0 0 0,21 0 16,-20 0-16,41 0 16,-21 0-16,1 0 0,-22 21 15,21 1-15,43 41 16,-43-21-16,-42-20 0,21 41 16,-21-42-16,-21 64 15,0-64-15,-21 0 16,21-21-16,-1 0 0,1 0 15,21-21-15,-21 0 16,21 0-16,0 0 0,0-1 16,0-41-16,0 42 15,21-22-15,0 1 0,1 0 16,20 21-16,-21-1 16,0 1-16,22 21 0,-1-21 0,-21 21 15,106-42 1,-63 42-16,-22 0 0,43-21 15,-43 21-15,0 0 0</inkml:trace>
  <inkml:trace contextRef="#ctx0" brushRef="#br0" timeOffset="42931.02">18097 6117 0,'0'0'15,"-21"0"1,0 21 0,0 1-16,0-1 0,0 0 0,-22 0 15,22 0-15,0 22 16,0 20-16,0-21 0,21 1 15,-22 41-15,22-41 0,0-22 16,0 21-16,22-21 0,-1 1 16,21 20-16,-21-21 0,22-21 15,20 0-15,-21 0 16,1 0-16,-1 0 0,0 0 0,1-21 16,20 0-16,1-22 15,-22 1-15,0 21 0,-20-21 0,-1-1 16,-21 1-16,0 0 0,0-1 15,0 1-15,0 21 0,-43-64 16,1 64-16,-64-21 16,64 42-16,0 0 0,-43 0 15,21 21-15,22 0 16,0 0-16,21 0 0,-22 0 0,1 43 16,21-22-16,21-21 0,0 22 15,0-1-15,63 64 16,-42-85-16,22-21 15,-1 21-15,0-21 0,85 0 16,-63 0-16,-22-21 16,1 21-16,20-21 0,-21 0 15,43-22-15,-64 22 16,22-21-16,-1-22 0,-21 43 16,21-63-16,-42 62 15,0 1-15,22 0 0,-22 42 31,0 0-31,0 1 16,-22-1-16,22 0 0,0 0 16,0 0-16,0 22 0,0-1 15,0-21-15,0 0 0,0 0 16,0 1-16,22-1 16,-1-21-16,0 0 0,0 0 0,21 0 15,-20-21-15,20-1 16,-21 1-16,0 0 15,43-42-15,-43 41 16,42-62-16,-41 63 16,-1-1-16,0-20 0,0 21 15,0 0-15,-21 42 47,0 0-47,0 0 0,0 0 16,-21 1-16,21-1 0,0 21 15,0-21-15,0 0 0,0 43 16,0-43-16,0 0 0,0 0 16,0 1-16,64-22 15,-22 0-15,-21 0 0,0 0 16,22 0-16,62-22 16,-62 22-16,-1-21 0,22-42 15,-43 42-15,63-64 16,-62 64-16,-1 0 15,0-22-15,-21 22 0,21-21 16,0 42-16,-21 21 31,0 0-31,0 0 16,0 0-16,0 1 0,0-1 16,0 0-16,0 21 0,0-21 15,0 1-15,21-1 0,1 0 0,-1 21 16,0-42-16,64 64 15,-64-64-15,63 0 16,-41 0-16,-1 0 0,0 0 0,22 0 16,-22 0-16,1 0 0,41-43 15,-41 22-15,41-42 16,-41 42-16,-22-22 0,21-20 16,-21 42-16,-21-22 0,0 22 15,0 0-15,0 0 0,-21-22 16,-21 22-16,21 21 0,-22 0 15,-41 0-15,41 0 0,1 0 16,0 21-16,-1 1 0,1-1 16,0 21-16,-22 22 0,1 41 15,63-83 1,0 41-16,0-21 0,0-20 16,0-1-16,42 21 15,-21-42-15,0 21 0,0-21 16,22 0-16,-22 0 0,42 0 15,-41-21-15,20 0 0,21 0 16,-41-22-16,62-62 16,-63 83-16,1-41 0,-1 21 15,0-1-15,0-20 0,21-43 16,1 42-16,-22 22 0,0-21 16,0-1-16,0 22 0,1-1 0,-22 1 15,0 21-15,21 0 0,-21 0 16,-21 21-1,-1 21-15,22 21 16,-21-21-16,0 22 0,-42 105 16,63-106-16,-22 0 15,22 22-15,0-22 0,0 1 0,0 84 16,0-85 0,0 0-16,0-21 0,0 22 15,64 63 1,-43-85-16,21-21 0,-20 0 15,-1 21-15,21-21 0,22 0 16,-43 0-16,85-42 16,-64 20-16,-21-20 0,43 0 15,-43-1-15,0 22 0,0 0 16,0-21-16,0-22 16,-21 43-16,0 0 15,-21 21-15,0 0 16,0 21-16,0-21 15,0 21-15,21 0 0,0 1 16,-22 62-16,22-41 16,0-22-16,0 21 0,0-21 0,0 0 15,0 22-15,0-22 16,0 0-16,22 0 0,-1-21 16,0 0-16,0 0 15,0 0-15,0 0 0,22 0 16,-1 0-16,-21-21 0,64-42 15,-43 41-15,-21-20 16,22 21-16,-22-21 0,21-1 0,1-41 16,-22 62-16,0-41 15,-21 42-15,21 21 16,-21-21-16</inkml:trace>
  <inkml:trace contextRef="#ctx0" brushRef="#br0" timeOffset="43103.02">21759 6562 0,'0'42'31,"0"-21"-31,0 0 0,0 1 16,-21-22 15,0-22-15,0 1-1,21 0-15,0 0 0,-21 0 0,-1-22 16,1 22-16,0-21 0</inkml:trace>
  <inkml:trace contextRef="#ctx0" brushRef="#br0" timeOffset="43299.01">20468 5694 0,'0'0'15,"-42"-21"-15,-85-43 16,106 64-16,-1 0 15,1-21-15,0 21 16,0 0 15,0 21-31,0 0 0,-1 1 16</inkml:trace>
  <inkml:trace contextRef="#ctx0" brushRef="#br0" timeOffset="44095.86">3344 9483 0,'-42'21'16,"84"-42"-16,-105 63 0,42-21 0,-1 0 0,1 1 15,21-1-15,21-42 32,1-1-17,-1 1-15,21 0 0,0 0 0,1-21 16,-1 20-16,22 1 0,-22-21 15,0 21-15,1-22 0,-22 22 16,21-21-16,-42 21 0,0-43 16,0 22-16,0 0 0,-21 20 15,-21 1-15,-1 0 0,-105 0 16,42 42 0,64 0-16,-22 0 0,22 22 0,-21 41 15,41-41-15,1 63 16,21-64-16,0 21 0,0 43 15,21-42-15,1-1 16,-1-20-16,21-1 0,-21 0 0,22-21 16,41 43-16,-41-43 0,-1-21 15,43 0-15,63 0 16,-85-21 0,-20 0-16,41-22 15,-41 22-15,41-85 16</inkml:trace>
  <inkml:trace contextRef="#ctx0" brushRef="#br0" timeOffset="44486.66">4000 9356 0,'-21'-21'0,"42"42"0,-42-64 0,0 43 15,0-21-15,0 21 0,21-21 16,0 0-16,0 0 16,0 0-16,0-1 0,0 1 15,21 21-15,42 0 16,-20 0-16,-22 0 15,21 0-15,1 21 0,-1 22 16,43-1-16,-43 0 0,-21-20 16,43 62-16,-64-63 0,0 22 15,0-1-15,0 0 0,0-20 16,-22 62 0,1-63-16,0 1 0,0-1 0,0-21 15,21-21 1,-21-22-16,21 1 15,0-22 1,0 43-16,0-21 0,21-22 16,-21 43-16,42-42 15,-21 42-15,0-1 0,43-20 16,-22 21-16,-21 0 0,64 0 16,-43 21-16,-20-22 0,62 22 15,-63 0-15,43 0 16,-43 0-16</inkml:trace>
  <inkml:trace contextRef="#ctx0" brushRef="#br0" timeOffset="44833.49">4847 9186 0,'-21'22'16,"0"-22"-16,0 0 0,-1 0 15,1 0-15,21-22 32,0 1-32,0 0 0,21 21 0,1-21 15,105 0 1,-106 21-16,21 0 15,0 21-15,-20 0 0,62 64 16,-63-64-16,1 21 0,-1 1 16,0-22-16,-21 85 15,0-85-15,0 21 0,0 0 16,0-20-16,-21 20 16,0-42-16,21-21 31,0 0-31,0-1 0,0 1 0,0-42 15,0 42-15,21-64 16,0 43-16,0 20 16,-21-20-16,21 21 0,0-21 15,64-22-15,-43 43 16,1 21-16,-1-21 0,-21 0 16,22 21-16,-1 0 0,0-22 0,1 22 15</inkml:trace>
  <inkml:trace contextRef="#ctx0" brushRef="#br0" timeOffset="45560.08">5863 9059 0,'0'0'0,"21"0"0,-42 22 32,0-1-32,0 0 0,0 21 15,-1-21-15,1 1 0,0 20 16,0-21-16,21 21 0,0 22 16,0-43-16,0 85 15,0-85-15,0 21 0,42 1 16,-21-22-16,43 0 15,-43-21-15,85 0 16,-64 0-16,-21-21 0,22 0 16,-1 0-16,-21-1 15,64-41-15,-64 21 16,-21 20-16,0-41 0,0 42 16,-42-85-1,-1 64-15,-20-1 0,21 43 16,-1-21-16,-20 21 15,20 0-15,1 0 0,0 0 16,21 21-16,21 0 16,21-21-1,0 0-15,0 0 0,85 0 16,-64 0-16,1 0 0,20-21 16,-42 21-16,43 0 15,-22 0-15,-21 0 0,43 0 16,-43 0-16,0 0 0,0 0 15,0 0 1,-21 21-16,0-42 31,0 0-15,0 0-16,0 0 16,0 0-16,22 21 15,-1 0-15,0-22 0,0 22 16,0 0-16,0 0 0,22 22 15,-1-1-15,22 21 16,-43-21-16,0 22 0,21-1 16,-21 0-16,-21-21 0,0 64 15,0-64-15,0 0 16,0 1-16,-21-1 0,21 0 16,-21-21-16,21-21 15,0 0 1,0-1-16,0 1 0,0 0 15,0 0-15,0 0 0,0 0 0,21-22 16,-21 22-16,21-21 16,1 21-16,20-64 0,-21 64 0,0 0 15,43-43-15,-43 43 16,21 0-16,22 0 0</inkml:trace>
  <inkml:trace contextRef="#ctx0" brushRef="#br0" timeOffset="48184.39">8191 8890 0,'0'0'0,"-21"0"0,0-42 0,0 21 0,21-1 16,0 1-16,-21 21 16,21-21-16,21 21 15,21 0-15,-21 21 16,22 0-16,-22 22 0,0-22 16,64 85-1,-64-64-15,0 43 16,0-43-16,-21 43 15,0-43-15,0-21 0,0 22 16,0-22-16,0 21 16,-21-42-1,21-21 1,0 0-16,0-22 0,0 22 16,0 0-16,0-21 0,0-1 15,0 1-15,21 0 0,-21-22 0,43-20 16,-22 20-16,21 22 15,0-22-15,1 43 0,-22 21 16,21 0-16,-21 0 0,22 0 0,-22 0 16,42 42-16,-41-20 15,-1 20-15,0-21 0,0 21 16,0 1-16,-21 41 0,21-41 16,-21-22-16,0 42 0,0-20 15,0-22-15,0 0 0,0 0 16,0 0-16,0-42 31,0 0-31,22 0 16,-22 0-16,21-22 0,0 22 0,-21-21 15,21 0-15,0-1 0,0-20 16,1 20-16,-1-20 0,42-64 16,-42 85-16,43-43 15,-43 85-15,0 0 16,0 0-16,1 0 15,-1 42-15,-21 1 0,21-1 16,-21 43-16,0-43 16,0 64-16,21-64 0,-21 22 15,21-22-15,-21 0 0,21-21 16,-21 22-16,64 20 0,-43-42 16,0-21-16,22 0 0,-22 0 15,106 0 1,-106 0-16,64-42 15,-64 21-15,21 0 0,22-22 16,-43 1-16,21 21 0,22-64 16,-43 22-16,0 20 0,0-41 15,-21 41-15,0-62 16,-21 105 0,0 0-16,-22 21 15,22 0-15,0 0 0,0 21 0,-43 85 16,64-84-16,0-1 15,0-21-15,0 22 0,0 62 16,0-83-16,43 20 16,-22-21-16,21-21 0,-21 0 15,64 0-15,-43 0 16,1 0-16,-1 0 0,0 0 16,85-63-16,-84 41 15,20 1-15,22-42 0,-43 20 16,43-62-1,-43 62-15,-21 1 0,43-43 16,-43 43-16,-21 21 0,0-43 16,0 43-16,-21 21 0,0 0 15,0 0-15,-64 64 16,64-43-16,-22 21 0,1 22 16,21-22-16,0 0 0,0 64 15,21-64-15,0-20 0,0 20 16,0-21-16,21 0 15,21 0-15,-42 1 0,21-1 16,0-21-16,-21 21 16,22-21-16,-1 0 15,-21-21-15,0 0 16,0-1-16,0 1 0,-21 0 16,-1 0-16,1 21 0,21-21 15,-21 21-15,0 0 16,21 21 15,0 0-31,0 0 0,0 0 0,0 1 16,21-22-16,0 21 0,22-21 15,-22 0-15,21 0 0,64 0 16,-64 0-16,22 0 0,42-21 16,-43 21-16,1-22 0,41-20 15,-62 21-15,-1 0 0,0-22 16,1 22-16,-22-21 0,42-43 15,-41 43-15,-1 0 0,-21-22 16,0 22-16,0 21 16,-43-1-16,22 22 0,21 22 15,-42-22-15,21 21 0,-22 0 16,22 0-16,0 21 16,21-20-16,0 62 0,0-41 15,0 41-15,0-41 16,21-22-16,0 0 0,1 0 15,41 43 1,-42-43-16,0-21 0,-42-21 47,0 21-47,0-22 16,0 22-16,0-21 0,-1 21 31,22 21-16,22 1 1,-1-1 0,21-21-16,-21 0 0,0 21 0,1-21 15,20 0-15,0 0 0,1 0 0,-1 0 16,0 0-16,1 0 0,-1 0 16,21 0-16,64-21 0,-84 0 15,20 21-15,43-43 0,-42 22 16,-22-21-16,21 21 15,-20-1-15,-22-20 0,42-21 16,-20 41-16,-43-20 0,0 0 16,0 21-16,0-1 0,0 1 15,-21 21-15,-1 0 0,-41 0 16,42 0-16,-22 21 16,22 1-16,-21-1 0,21 0 0,-43 42 15,22-41-15,21-1 0,-22 21 16,22-21-16,21 0 15,0 22-15,0-22 0,0 0 16,85-21 0,-64 0-1,43-42-15,-43 42 16,0-21-16,42-22 0,-20 22 16,20-64-1,-42 43-15,1 21 0,-1 0 16,-21 0-16,0 42 31,0 0-31,0 0 0,0 0 0,-21 43 16,21-43-16,0 0 15,0 0-15,0 0 0,0 22 16,21-43-16,0 21 0,21-21 16,-21 0-16,22 0 0,-22 0 15,21 0-15,1 0 0,84-42 16,-85 42-16,0-22 15,1 1-15,-1 0 0,0-21 16,43-22-16,-64 22 0,0 21 16,22-64-16,-43 64 0,0-21 15,-22-1-15,1 22 16,0 21-16,-21 0 0,-1 0 16,1 0-16,-106 21 15,106 0-15,-43 22 0,43-22 16,20 0-16,-41 43 15,63-43-15,0 0 0,0 21 16,0-21-16,0 22 16,21-43-16,0 21 0,22 21 15,-1 1-15,85 84 16,-106-85-16,0 21 0,22-20 16,-22 20-16,0 128 15,-21-107-15,0 1 0,-21 63 16,0-63-16,-1 0 0,-62 169 15,41-170-15,1-20 16,0 20-16,21-20 0,-22-1 16,-20 1-16,20-1 0,1-20 15,0-1-15,-64 0 0,64-20 16,-1-22-16,-63 0 0,64-22 16,0 1-16,-1-21 0,-20 0 15,21-1-15,20-20 0,-20-1 16,21 1-16,0-22 0,21-84 15,0 84-15,0 0 0,21-190 16,0 191-16,21-22 0,1 21 16,-22 22-16,42-22 0,22-63 15,-21 84-15,-1-20 0,64-22 16,-63 63-16,-1-20 0</inkml:trace>
  <inkml:trace contextRef="#ctx0" brushRef="#br0" timeOffset="48546.99">13758 8827 0,'0'0'0,"0"21"0,0 0 16,0 0-16,-21-21 15,21 21 1,-21-21-16,21-21 16,0 0-16,0 0 0,21 0 15,0-1-15,0 1 16,1 0-16,-1-21 0,42-1 0,-20 1 15,62-64 1,-83 85-16,-1 0 0,0 0 16,0 21-16,-21-21 0,-21 21 15,-21 21-15,20 0 16,-20 0-16,0 0 0,-43 64 16,43-43-16,21 1 0,-43 41 15,43-41-15,21-1 0,0 21 16,0-41-16,21 41 15,0-63-15,0 21 0,1-21 16,62 0-16,-41 0 0,-1 0 16,0 0-16,22 0 0,-22-21 15,64-21-15,-43 21 0</inkml:trace>
  <inkml:trace contextRef="#ctx0" brushRef="#br0" timeOffset="48859.62">16002 8488 0,'0'-21'0,"0"0"0,0-1 16,-21 22-16,21-21 0,-21 21 16,21 21-1,0 1-15,0-1 0,0 0 0,-22 64 16,1-64-16,0 63 15,0-20-15,0-22 16,-22 22-16,22-22 0,0 0 16,-21 22-16,21-43 15,21-42 17,0 0-32,0 0 0,0-22 0,21 22 15,0-21-15,-21 21 0,21-22 16,-21 1-16,0 0 0</inkml:trace>
  <inkml:trace contextRef="#ctx0" brushRef="#br0" timeOffset="49012.32">15790 8340 0,'0'0'0,"0"-43"16,0 1-16,0 0 0,-21-1 15,21 22-15,0 0 16,-21 21-16,0 0 0,0 0 16,-1 0-16,22 21 15,0 0-15,0 1 16,0-1-16,22 0 15,-1-21-15,0 21 0,0-21 16,21 21-16,-20-21 0</inkml:trace>
  <inkml:trace contextRef="#ctx0" brushRef="#br0" timeOffset="49394.09">16298 8403 0,'0'21'15,"0"-42"-15,0 64 0,0-22 16,0 0-16,0 0 0,0 0 0,0 0 15,-21 1-15,-21 20 16,21-21-16,-1 0 0,1 0 16,21 1-16,-63 41 15,42-63-15,-1 21 0,-20-21 16,21 0-16,0 0 16,21-21-16,0 0 15,0 0-15,0 0 0,21-22 0,21 22 16,-21-21-16,22 21 15,63-64-15,-43 21 0,-21 22 16,22 21-16,-1-21 0,1 20 16,42 1-16,-43 21 0,-20 0 15,20 64-15,-42-43 0,0 21 16,1 22-16,-22-22 16,0-21-16,0 64 0,0-64 15,-22 21-15,-20 22 0,21-43 16,0 0-16,21 0 15,-21 1-15,21-1 0,-22-21 16,22 21-16</inkml:trace>
  <inkml:trace contextRef="#ctx0" brushRef="#br0" timeOffset="49775.24">18796 7938 0,'0'0'0,"-21"0"0,-43 21 31,43 0-31,21 0 16,0 21-16,0 1 0,0 20 0,0-20 15,0 20-15,-42 128 16,21-149-16,-1 21 0,1 1 16,0-22-16,-21 22 0,-64 63 15,85-85-15,0 0 0,-22-20 16,22-1-16,0 0 15,21-42 1,0 0-16,0-1 16,0 1-16</inkml:trace>
  <inkml:trace contextRef="#ctx0" brushRef="#br0" timeOffset="50509.09">18013 8509 0,'-21'-21'15,"42"42"-15,-85-63 0,64 21 0,-21-1 16,42 44-1,0-22-15,1 21 16,20-21-16,0 0 0,1 0 16,-1 0-16,148 0 15,-126 0-15,21-21 0,63-22 16,-64 22-16,65-42 16,-65 41-16,-20-20 0,42-43 15,-43 43-15,-42 0 0,22-1 16,-22 1-16,-21 0 0,0-1 15,0 22-15,-21 0 0,-1 21 16,-20 0-16,21 21 0,0 0 16,-43 64-16,22-43 0,-22 64 15,43-42-15,0-1 16,-21 1-16,21-1 0,-1-20 16,1 20-16,21 22 0,0-22 15,0-42-15,0 64 0,0-64 16,0 0-16,0 1 15,0-1-15,21-21 0,1 0 16,-1 0-16,0 0 0,-21-21 16,21-1-16,0 1 0,22-21 15,-22 0-15,21 20 0,0-41 16,-20 42-16,41-43 16,-42 43-16,0 21 0,22-21 15,-22 21-15,0 21 16,-21 0-16,0 0 15,0 1-15,0-1 0,0 0 0,21 42 16,-21-41-16,0-1 16,21 0-16,1-21 0,41 21 15,-21-21-15,-20 0 16,62 0-16,-63 0 16,106-42-16,-84 21 15,-1-1-15,0 1 0,-20 0 0,20 0 16,0-43-1,-21 22-15,1 0 0,-22-22 16,0 43-16,0-21 16,-22 42-16,1 0 0,0 21 15,-21 0-15,21 21 0,-64 43 16,64-43-16,21-20 0,-21 20 16,21-21-16,0 21 0,0 1 15,0-22-15,0 0 0,63 0 16,-42-21-16,22 0 0,-22 0 15,21 0-15,22 0 0,-22-21 16,21 21-16</inkml:trace>
  <inkml:trace contextRef="#ctx0" brushRef="#br0" timeOffset="51010.92">21145 7938 0,'0'0'0,"0"-43"16,0 22-16,0 0 0,-21 0 15,0 21-15,0 0 0,0 21 16,0 0-16,-1 0 0,-20 22 0,0 62 16,21-41-16,-22 42 15,22-43-15,0 1 0,0 42 16,0-64-16,21 0 0,0 22 16,-22-43-16,1 42 15,0-41-15,21-1 0,-21-21 16,0 0-1,0 0-15,-1 0 0,1-21 16,0-1-16,21 1 0,0 0 0,0-42 16,0 41-1,21-41-15,0 42 0,128-64 16,-107 85 0,0 0-16,1 0 0,-1 0 15,64 0-15,-85 21 16,21 0-16,-21 43 15,-21-43-15,0 21 16,0-20-16,0 20 0,-42 0 16,21-21-16,-21 1 0,20-22 0,-20 21 15,0 0-15,-106 0 16,105-21-16,22 0 0,-42 0 16,41 0-16,22-21 15,43 0 1,-22 0-16,21-1 0,1 1 0,-1 0 15,0 0-15,1 0 0,20 0 16</inkml:trace>
  <inkml:trace contextRef="#ctx0" brushRef="#br0" timeOffset="52571.09">21548 8297 0,'21'0'0,"-42"0"0,63 0 16,-42 22-16,-21-1 15,-22 21 1,22-21-16,0 0 0,-42 43 15,41-43-15,-41 85 16,42-85-16,21 0 0,0 0 16,0 1-16,0 20 0,21 0 15,0-42-15,0 0 0,22 0 16,-22 0-16,0 0 0,64 0 16,-64-21-16,21 0 15,-42 0-15,0 0 0,21-22 16,-21 1-16,0 21 0,0-43 15,-21 22-15,0 0 16,0 20-16,0 1 0,21 0 16,-22-21-16,44 42 31,20 0-31,-21 0 0,21 0 16,22 0-16,63 0 15,85 0 1,-128 0-16,-20 0 0,84 0 0,-85 0 15,86 0 1,-128 0-16,-42 0 16,-1 0-1,-20 0-15,21 0 0,-21 0 0,-1 0 16,1 21-16,-85 42 16,85-41-16,-1 20 0,-20 0 15,42 1-15,-22-1 16,43-21-16,0 21 0,0 1 15,0-22-15,64 0 16,-43-21-16,0 0 16,0 0-16,22 0 0,-22 0 0,21-21 15,0 0-15,-20 21 0,20-21 0,-21-1 16,21-20-16,-20 21 16,20 0-16,0-64 0,1 43 15,-22-22-15,21-42 16,-21 43-16,-21-1 0,21 1 0,1-1 15,-22 22-15,0-64 16,0 85-16,-22 42 16,1 0-1,-21 22-15,21-1 0,0 0 0,-1 22 16,1-22-16,0 22 0,21-22 16,0 22-16,0-22 0,0 64 15,0-64-15,0-21 0,21 22 16,0-22-16,1 21 0,20-21 15,21 0-15,-41 1 0,20-22 16,21 0-16,-41 0 0,20-22 16,-21 22-16,21-21 0,-20 0 15,41-64-15,-21 64 16,1-42-16,-43 42 16,21-22-16,0 1 0,0 42 15,-21 21 1,-21 0-1,21 0-15,-21 1 0,21-1 16,0 0-16,0 0 0,0 0 16,0 0-16,21 22 15,21-22-15,-20 0 0,-1-21 0,21 21 16,-21-21-16,22 0 0,20 0 16,-42 0-16,22 0 0,-1 0 15,-21-21-15,0 0 0,0-21 16,1 20-16,-22 1 15,0 0-15,0 0 0,0 0 0,0 0 16,0-1-16,0 1 0,0 0 16,0 0-16,0 42 31,0 0-15,0 0-16,0 1 0,0-1 15,0 0-15,0 0 0,0 21 0,0-20 16,0 20-16,-22 21 15,1 1-15,-21 84 16,21-84-16,21-1 0,-43 64 16,43-63-16,-63 168 15,42-147-15,0 0 0,-1-1 16,1 1-16,0 21 0,-21 169 16,-1 0-1,22-169-15,21-21 0,-21 84 16,21-84-16,-21 169 15,0-191-15,0 22 16,-22 42-16,22-85 0,0 1 16,-43 41-16,22-63 0,21 1 15,-21-1-15,20-21 0,-20 0 16,-21-21-16,41-22 0,1 22 16,-21-21-16,0-64 0,-1 42 15,22 1-15,-21-85 0,21 63 16,21 0-16,0-20 15,-22 20-15,22-21 0,0-106 16,0 128-16,0-22 0,22-106 16,20 106-16,-21 22 0,85-107 15,-64 107-15,22 20 0,63-84 16,-64 106-16,1-1 0,63-41 16,-85 62-16,43-41 15,-43 63-15,-21-21 0,43 0 16,-43 21 15,-21 21-15,0 0-1,0 0-15,0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5:15:31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5778 4530 0</inkml:trace>
  <inkml:trace contextRef="#ctx0" brushRef="#br0" timeOffset="6616.94">1672 3789 0,'0'-21'15,"-21"21"16,0 21-31,21 0 16,-21 0-16,21 0 0,-22 22 16,22-22-16,0 42 15,0-20-15,0 20 0,0-20 0,0 84 16,-21 21 0,0-106-16,21 64 15,0-64 1,0-21-16,-21-21 31,21-21-15,0 0-1,0 0-15,0-21 0,0 20 0,0-20 16,0 0-16,0-1 0,0 1 16,21 0-16,-21-22 15,85-84-15,-64 85 16,21 20-16,22-20 15,-22 42-15,0-1 0,1 1 16,-22 0-16,127 42 16,-106 0-16,1 22 15,-22-1-15,42 85 16,-63-63-16,0-22 0,0 21 16,0-20-16,-21 126 15,0-127 1,0 1-16,0-43 0,0 42 15,21-21 1,-22-21 0,22-21-1,0 0-15,0 0 0,0 0 16</inkml:trace>
  <inkml:trace contextRef="#ctx0" brushRef="#br0" timeOffset="7136.99">2836 3937 0,'0'0'0,"0"-21"0,21 0 0,-21 0 15,0-1-15,0 1 16,0 0 0,-21 21-1,0 0-15,0 21 0,0 0 16,0 1-16,21-1 0,-22 21 15,-20 43-15,21-22 0,0-20 16,0 20-16,-1 1 0,22 63 16,0-85-16,0 0 15,0-21-15,0 1 16,0 20-16,64-21 0,-43 0 16,21-21-16,22 0 15,-22 0-15,22 0 0,-22 0 16,0-21-16,43-21 0,-43 21 15,1-1-15,20-41 16,-20 21-16,-22-1 0,21-63 16,-42 43-16,0-43 15,0 43-15,0 20 0,-42-41 16,21 62-16,-43-41 16,43 63-16,-21-21 0,-22 21 15,22 0-15,-43 21 16,64-21-16,-21 21 0,20 0 15,1 22-15,-42 62 16,63-62-16,0-22 0,0 21 16,0 1-16,0-22 0,0 42 15,0-42-15,21 1 16,0-1-16,0 0 0,22 0 16,-22-21-16</inkml:trace>
  <inkml:trace contextRef="#ctx0" brushRef="#br0" timeOffset="7764.77">4064 4001 0,'21'-22'0,"-42"44"0,84-65 0,-63 22 16,0 0-16,22 0 0,-22 0 0,0-1 16,0 1-16,-22 21 15,1 0-15,0-21 0,0 21 16,0 0-16,-22 0 0,22 21 15,-21-21-15,21 21 0,0 1 0,-22-1 16,22 21-16,0 0 0,-21 1 16,-1 63-16,43-64 0,-21 0 15,21 1-15,0-1 0,0 0 16,0 64-16,0-64 16,21 1-1,64-22 1,-43-21-16,-21 0 0,1 0 15,20 0-15,-21 0 0,43-42 16,-22 20-16,-21 1 0,21-21 16,-20 0-16,62-128 15,-41 107-15,20-149 16,-42 149-16,-21-86 16,0 65-16,0-128 15,0 149-15,0-64 16,0 84-16,0 1 0,0-22 15,0 43-15,0 0 0,0 0 16,-21 42 0,21 0-16,-21 22 15,21 20-15,-21 1 16,21-1-16,-21 22 0,-1-1 0,22 1 16,-21-21-16,0 20 0,21-20 15,-21 20-15,21 65 0,0-86 16,0 64-16,0-63 15,0-22-15,0 43 16,21-64-16,0 42 16,0-42-16,-21 1 0,64-1 15,-43-21 1,0 0-16,22 0 0,-22 0 0,42-43 16</inkml:trace>
  <inkml:trace contextRef="#ctx0" brushRef="#br0" timeOffset="8200.19">4826 4191 0,'0'0'0,"-21"0"0,21 21 0,-21-21 16,21 21-16,21-21 15,0 0 1,0 0-16,21 0 15,-20 0-15,83-21 16,-62 0-16,-1 0 0,0 0 16,-20 0-16,20-22 0,64-41 15,-85 41-15,0 22 16,0-21-16,0 21 0,1-64 16,-22 64-16,-43 21 15,22 0-15,-42 0 16,20 21-16,1 0 15,0 0-15,-1 22 0,1 20 0,-64 43 16,64-43-16,-1 1 16,22-1-16,0 1 0,0-22 15,21 85-15,21-106 16,0 22-16,0-22 0,22-21 16,-1 21-16,0-21 0,1 0 0,-1 0 15,64 0 1,-43 0-16,1 0 0,63-42 0,-64 21 15,128-85 1,-128 63-16</inkml:trace>
  <inkml:trace contextRef="#ctx0" brushRef="#br0" timeOffset="8716.66">1185 2985 0,'0'-22'16,"-21"22"15,21 22-31,0-1 0,0 0 16,0 21-16,0-21 0,0 22 16,0 41-16,0-62 15,0 20-15,0 0 0,0-21 16,0 43-1,0-43-15,21-21 0,0 0 16,1-21-16,20-21 16,-21 20-16</inkml:trace>
  <inkml:trace contextRef="#ctx0" brushRef="#br0" timeOffset="8865.92">1524 2942 0,'0'0'0,"0"-21"15,0 42 1,0 0-1,0 1-15,-21-1 0,0 21 16,21-21-16,0 22 0,0-1 0,0-21 16,0 21-16,21-20 0,0-1 15,64 21-15,-22-42 0</inkml:trace>
  <inkml:trace contextRef="#ctx0" brushRef="#br0" timeOffset="9185.24">6286 2731 0,'-21'0'0,"0"0"16,0 0-16,0 21 0,0 0 16,-1-21-16,1 42 0,21-21 15,-21 1-15,0 20 0,0-21 0,-43 85 16,43-64 0,0-21-16,0 43 0,21-43 15,0 21 1,0-20-16,21-22 0,0 0 15,0-22-15</inkml:trace>
  <inkml:trace contextRef="#ctx0" brushRef="#br0" timeOffset="9368.77">6477 2709 0,'-42'64'16,"20"-22"-16,1-21 15,0 22-15,0-1 0,0 0 0,0 22 16,-1-22-16,1 22 0,0-1 16,-21 43-16,21-64 0,-1 1 15,1 20-15,-21-42 0,21 22 16</inkml:trace>
  <inkml:trace contextRef="#ctx0" brushRef="#br0" timeOffset="10312.36">762 5101 0,'0'0'0,"-21"0"15,21 21-15,0 1 0,0-1 16,0 0-16,0 21 15,0-21-15,21 22 0,0-22 16,0 21-16,43 85 16,-43-63-16,0-22 0,0 0 15,22 1-15,62 63 16,-62-64-16,-1-21 16,0 0-16,22-21 0,-22 0 0,64 0 15,-42 0-15,63-21 16,-64-21-16,1 21 0,-1-22 15,1 1-15,-1-22 0,1 22 16,20-21-16,-20-1 0,20 22 0,1-22 16,21 22-16,-21-22 0,20 22 15,65-21-15,-86 41 0,1 1 16,0 0-16,-22 21 0,22 0 16,63 21-16,-84 0 15,20 1-15,1 20 0,-22 0 0,22-21 16,-21 22-16,20-1 0,-20 0 15,-1 1-15,22 41 16,-22-41-16,-41-1 0,41 43 16,-21-64-16,-20 0 0,20 21 15,-42-20-15,21-1 16,0-21-16,-21-21 16,0-1-16,0 1 0,21 0 15,1-21-15,-22-1 0,21 1 0,0 0 16,0-1-16,64-105 15,-43 106-15,-21 0 0,22-1 16,20 22-16,-21 0 0,107-21 16,-86 42-16,43 21 15,-43 0-15,149 106 16,-148-85 0,-22 1-16,21-1 0,-20-21 15,147 85-15,-126-64 16,-1-21-16,-20 1 0,20-1 15,85 0 1,-105-21-16,-1 0 0,43 0 16,-43-21-16,21-43 15,-20 43-15,-22-21 0,42-43 16,-20 43-16,-22-1 0,21-41 16,-21 41-16,1 22 0,-1-42 15,0 20-15,0 22 0,0 0 16,0 21-16,-21-21 0,0 0 15</inkml:trace>
  <inkml:trace contextRef="#ctx0" brushRef="#br0" timeOffset="10468.45">6752 5228 0,'0'0'0,"0"21"0,0 1 15,-21-22 1,0 0 31</inkml:trace>
  <inkml:trace contextRef="#ctx0" brushRef="#br0" timeOffset="32357.92">4530 7832 0</inkml:trace>
  <inkml:trace contextRef="#ctx0" brushRef="#br0" timeOffset="33120.62">4657 7938 0,'21'-22'31,"0"22"-15,0 0-16,-21-21 0,21 21 16,0 0-16,-21-21 15,22 21-15,-1 0 16,-21-21 0,21 21-1,0 0 126,0 0-126,0 0-15,-21-21 32</inkml:trace>
  <inkml:trace contextRef="#ctx0" brushRef="#br0" timeOffset="33732.82">4487 7959 0,'-21'0'0,"42"0"0,-63 0 32,63 0 124,0 0-156,0 0 0,22 0 16,-22 0-16,21 0 0,43 0 15,-22 0-15,1 0 0,-22 0 16,22 0-16,-1 0 0,170 0 15,-85-21 1,-42-1-16,0 22 0,211-21 16,-211 21-16,21 0 15,-21 0-15,21-21 0,0 21 16,148 0-16,-169-21 0,21 21 16,106-21-16,-127 21 15,105-21-15,-126 21 0,0 0 16,126 0-16,-126-22 15,-64 22-15,22 0 16,-22 0-16,-21-21 16,0 0-1</inkml:trace>
  <inkml:trace contextRef="#ctx0" brushRef="#br0" timeOffset="33963.56">8086 7366 0,'0'0'0,"0"-21"16,0 42 15,0 0-31,-22 0 15,1 1-15,0-1 0,0 0 16,0-21-16,-22 21 0,1-21 16</inkml:trace>
  <inkml:trace contextRef="#ctx0" brushRef="#br0" timeOffset="34369.68">5016 7154 0,'0'0'0,"-21"0"15,0 22 1,21-1-16,-21 0 15,0-21-15,21 21 0,0 0 0,-21 0 16,21 1-16,-22-1 0,1 0 16,21 0-16</inkml:trace>
  <inkml:trace contextRef="#ctx0" brushRef="#br0" timeOffset="36758.8">15325 7027 0,'0'0'0,"21"0"0,0 0 16,0 0-16,0 0 16,0-21-16,-21 0 15,22 21-15,-22-21 0,21 21 0,0-21 16,-21 0-16,0-1 16,0 1-1,-21 21 1,0 0-16,-1 0 0,-20 0 15,0 0-15,-22 0 16,-20 0-16,41 21 0,22-21 16,-85 64-1,106-43-15,0 0 16,21 0-16,1 1 0,20-1 16,-21-21-16,21 21 0,1 21 15,-22-21-15,21 1 0,22 41 16,-22-21-16,-21 1 0,0-22 15,1 21-15,-22 1 0,0 20 16,0-42-16,0 0 0,-64 22 16,43-22-16,-64 21 15,22-21-15,20-21 0,1 0 16,-64 0-16,64 0 0,21 0 16,-22 0-16,22 0 0,0-21 15,-21 0-15,21 0 16,21 0-16,0 0 15,0-1-15,0 1 0,0 0 0,0 0 16,0 0-16,21 0 16,0 21-16,42-22 15,-20 1-15,-22 21 0,64-21 16,-43 21-16</inkml:trace>
  <inkml:trace contextRef="#ctx0" brushRef="#br0" timeOffset="37479.4">15663 7239 0,'0'0'0,"21"0"0,1-21 0,-1 0 0,-21 0 16,0-1-16,0 1 16,0 0-16,0 0 15,-21 21 1,-1 0-16,1 0 0,-21 42 16,21-21-16,0 22 0,-43 41 15,43-20 1,0-22-16,-43 43 0,43-43 0,21 1 15,0-1-15,-21-21 16,21 0-16,0 22 0,0-22 16,21-21-16,0 0 15,0 0-15,1 0 16,-1 0-16,0-21 0,21-1 16,-21 1-16,1 0 0,-1-21 15,0 21-15,64-149 16,-85 128-16,21 0 0,0-1 15,-21 1-15,21-22 16,-21 86 0,0-1-16,0 0 15,0 21-15,0 1 0,0-1 16,0 0-16,0 1 0,0 62 16,0-62-16,0-22 15,0 21-15,0-21 16,0 1-16,21-22 0,0 21 15,1-21-15,-1 0 16,42-21-16,-20-1 16,-22 1-16,42-21 0,-42 21 15,43-64 1,-43 43-16,0-22 0,43-42 16,-43 43-16,21-106 15,-21 126-15,-21-20 0,22 20 16,-22 1-16,0 21 0,0-43 15,0 43-15,0 42 16,0 1-16,0-1 16,-22 21-16,1-21 0,21 22 15,-21-1-15,0 21 0,0-20 0,0 20 16,-1-20-16,1 20 0,0-21 0,21 1 16,0-1-16,-21 0 15,21 64-15,0-85 0,0 1 16,0-1-16,0 0 15,21-21-15,0 0 16,0 0-16,1 0 0,-22-21 16,0 0-16,21-1 15</inkml:trace>
  <inkml:trace contextRef="#ctx0" brushRef="#br0" timeOffset="38061.98">16087 7366 0,'0'0'0,"-22"0"0,22-21 15,0 0-15,0 0 16,22 21-16,-1 0 16,0 0-16,0-22 0,64 22 15,-64-21-15,21 21 16,1 0-16,-22 0 0,21-21 16,43 21-16,-64 0 0,42 0 15,-41 0-15,-1-21 16,0 21-16,-21 21 31,0 0-31,0 0 16,-21 1-16,21 20 15,0-21-15,0 0 0,0 0 0,-21 1 16,21-1-16,0 42 16,0-42-16,0 22 15,0-22-15,0 0 16,21 0-16,0-21 15,0 0-15,21 0 16,-20 0-16,-1 0 0,-21-21 16,21 0-16,0 0 0,21-22 15,-20 22-15,-1-21 0,0 0 16,0 20-16,0-20 0,-21-21 16,21 41-16,-21 1 15,22 21-15,-22 21 31,0 1-31,0-1 0,0 0 16,-22 21-16,22-21 0,-21 1 0,21 20 16,0-21-16,0 21 0,0-20 15,0-1-15,0 0 16,0 0-16,0 0 16,21-21-16,1 0 15,-1 0-15,21 0 16,-21 0-16,0 0 0,1-21 15,-1 0-15</inkml:trace>
  <inkml:trace contextRef="#ctx0" brushRef="#br0" timeOffset="38473.76">17166 7451 0,'0'0'15,"0"-21"-15,0-22 0,-21 22 0,0-21 16,21 21-16,-21-1 0,-1-62 16,22 63-16,0-1 15,0 1-15,22 0 0,20 0 16,-21 21-16,21 0 15,-20 0-15,20 0 0,-21 0 16,43 0-16,-43 0 0,21 21 16,0 64-16,-42-43 15,0 22 1,0-22-16,0-21 0,0 43 16,-21-43-16,21 21 0,-21 0 15,0-42-15,21 43 16,0-64 15,0-1-31,0 1 16,0 0-16,21-21 0,0 21 0,-21-22 15,21 1-15,22 0 0,-22 20 16,0-20-16,0 0 0,0 21 0,1-1 16,-1 1-16,0 0 15,21 0-15,-21 21 0,1 0 16,-1 0-16,0 0 15,0 0-15,-21 21 16,0 0-16,21 0 0</inkml:trace>
  <inkml:trace contextRef="#ctx0" brushRef="#br0" timeOffset="39027.22">18076 7345 0,'0'0'0,"21"0"0,1 0 16,-1 0-1,-21-21-15,0 0 0,0-1 16,0 1 0,0 0-16,0 0 0,0 0 15,0 0-15,-21 21 16,-1 0-16,1 0 0,0 0 16,0 21-16,0-21 15,-43 63-15,43-42 0,0 1 16,-21 41-16,42-42 0,-22 0 15,1 43-15,21-43 16,0 0-16,0 0 0,0 1 0,0-1 16,21-21-1,1 0-15,-1 0 0,0 0 16,0 0-16,21 0 0,-20 0 16,-1 0-16,21-43 15,-21 1-15,0 21 0,22-43 16,-22 22-16,0 0 0,0-64 15,-21 64-15,21-1 0,1 1 16,-22 0-16,21-85 16,0 84-16,-21 1 0,21 0 15,-21 20-15,0 65 32,-21-22-32,0 0 15,0 21-15,-1 1 0,1-1 16,0 0-16,0 1 0,0-1 15,-22 64-15,22-64 16,21 1-16,-21 20 0,21-21 16,0 43-1,0-64-15,0 0 16,21 1-16,43-22 16,-43 0-16,0 0 0</inkml:trace>
  <inkml:trace contextRef="#ctx0" brushRef="#br0" timeOffset="39992.93">18796 7345 0,'21'-21'0,"-42"42"0,42-63 16,-21 20-16,0 1 0,0-21 0,0 21 16,-21 0-16,0-1 15,21 1-15,-21 21 0,-1 0 0,1 0 16,-21 0-16,21 0 15,-22 21-15,22 1 0,-21-1 16,0 21 0,-43 64-16,64-85 15,21 0-15,0 22 0,0-22 16,0 21 0,0-21-16,21-21 15,0 0-15,0 0 16,0 0-16,1 0 0,41 0 15,-21-21-15,43-42 16,-43 20-16,-20 22 0,41-42 16,-42 41-16,0-41 15,1 42-15,-1 0 16,-21 42 0,0 0-16,-21 0 15,-1 0-15,1 0 0,0 64 16,0-64-1,21 22-15,0-22 0,0 0 0,0 0 16,0 0-16,0 0 16,21 1-16,21-22 0,-20 0 15,20 0 1,-21 0-16,0 0 0,0 0 16,1-22-16,-1 1 0,21-21 15,-21 21-15,0 0 0,22-43 16,-22 22-16,0 21 0,-21-22 15,21 22-15,0 0 16,-21 42 0,-21 0-16,0 0 15,21 1-15,-21-1 0,0 0 16,0 42-16,21-41 16,0-1-16,0 0 0,0 0 0,0 0 15,0 0-15,0 1 0,21-22 16,0 0-16,0 0 0,0 0 15,22 0-15,-22 0 0,0 0 16,21 0-16,-21-22 0,1 1 16,-1 0-16,42-42 0,-42 41 15,1-20-15,-1 0 16,0 21-16,-21-1 0,42-41 16,-42 42-16,0 0 15,0 42 1,0 0-16,-21 0 15,0 21-15,0-20 0,0 20 16,-1 0-16,-41 85 16,42-63-16,0-22 0,-1 43 15,22-43-15,-42 106 16,42-105-16,0-1 16,-21 21-16,21-20 0,-21 105 15,0-85-15,-1-20 16,1 41-16,0-41 15,0 84-15,0-106 16,0 21-16,-1 1 0,22-22 16,-42 0-16,21-21 15,-21-21-15,20 0 16</inkml:trace>
  <inkml:trace contextRef="#ctx0" brushRef="#br0" timeOffset="40526.74">14563 8213 0,'0'0'0,"-43"0"0,1 0 0,21-21 16,-22-1-16,22 22 0,0 0 15,0 0-15,0-21 0,63 21 47,0 0-47,1 0 0,-1 0 0,106 0 16,149 0-1,-170 0-15,296 0 16,-275 21-16,21-21 16,-20 0-16,41 0 0,-21 22 0,170-22 15,-170 0-15,22 0 0,-22 0 16,1 0-16,295 0 16,-338 0-16,21 0 0,-21 0 15,0 0-15,-21 0 0,191-22 16,-234 22-1,1 0-15,-1 0 0,-21-21 16,43 0-16,-64 21 16,-21-21-16,0 0 15,0 0-15,-21-1 16,0 22-16,0-21 16,0 21-16,-1-21 0,-20 21 15,0 0-15</inkml:trace>
  <inkml:trace contextRef="#ctx0" brushRef="#br0" timeOffset="40664.48">18415 8149 0,'0'0'0,"-21"0"16,21 21 0,-21-21-1,-1 0-15,1 0 0,0 0 16</inkml:trace>
  <inkml:trace contextRef="#ctx0" brushRef="#br0" timeOffset="48941.29">5884 7218 0,'0'0'0,"0"-21"16,0 0-1,21 21-15,-21-22 0,22 1 16,-1 21-16,0-21 0,0 21 0,0-21 16,22 0-16,-1 0 0,-21 21 15,0 0-15,22-22 0,-22 22 16,21 0-16,-21 22 16,-21-1-1,0 21-15,0 0 0,-63 64 16,20-63-16,1 20 0,0 1 15,-22-1-15,-169 149 16,170-170-16,-1 22 16,22-43-16,21 21 15,42-42-15,0 0 16,22 0-16,-1 0 0,64-42 16,-43 21-16,1-1 0,63-20 15,-64 0-15,64-1 16,-63 1-16,-1 0 15,1 21-15,84-43 0</inkml:trace>
  <inkml:trace contextRef="#ctx0" brushRef="#br0" timeOffset="55804.29">7112 8530 0,'0'-21'15,"-21"21"63,21 21-78,-21-21 0,-1 21 16,1 1-16,-42-1 0,20 0 16,22 0-16,-42 21 0,20-20 15,-20-1-15,-43 21 16,43 0-16,-1-20 0,-63 41 15,64-42-15,-1 0 0,-84 22 16,63-22-16,1 21 0,-86-21 16,64 1-16,22-1 0,-86 0 15,107-21-15,-106 0 16,105 0-16,-21 0 0,-63 0 16,64 0-16,20-21 0,-84 0 15,63-1-15,-42 1 16,64 0-16,-1 0 0,-126-64 15,126 64-15,1 0 16,-1-21-16,1 20 0,-107-62 16,107 41-1,21 22-15,-64-63 0,63 62 16,-20-62-16,21 20 16,20 22-16,-20 0 0,21-22 0,0 1 15,21-128 1,0 128-16,0-1 0,0-63 15,0 64-15,42-64 16,-21 63-16,22 1 0,62-86 16,-62 86-16,168-128 15,-147 149-15,21-21 0,63-43 16,-85 42-16,22 22 0,-22-22 16,22 1-16,0 21 15,105-64-15,-84 63 0,0 1 16,0 0-16,-22-1 0,319-84 15,-298 106 1,1 0-16,21 0 0,-21 21 16,212-21-16,-234 21 15,22 0-15,-21 0 0,21 0 16,190 42-16,-211-21 16,-1 0-16,22 1 0,-21-1 15,126 63 1,-126-41-16,-21-1 0,84 43 15,-85-22-15,64 43 16,-63-42-16,-1-1 0,64 43 16,-63-43-16,63 128 15,-85-128-15,0 22 0,1 42 16,-1-63-16,-21 63 16,0-64-16,-21 1 0,22 63 15,-22-64-15,0 1 0,0 84 16,0-85-16,-22 1 15,1-1-15,-21 1 0,0-1 16,-1 1-16,-63 63 0,43-85 16,-22 22-16,-105 63 0,84-64 15,0 1-15,-21-1 0,0-21 16,-21 22-16,-170 42 0,170-43 16,-21-20-16,-318 105 15,339-106-15,0 0 0,0-20 16,21-1-16,0 0 0,21-21 0</inkml:trace>
  <inkml:trace contextRef="#ctx0" brushRef="#br0" timeOffset="57889.4">16362 7070 0,'0'0'0,"-21"0"15,-1 0 1,1-21-16,0 21 0,0 0 0,0 0 16,0 0-16,-1 0 0,-20 0 15,0 21-15,-1 0 0,1 0 16,0 0-16,-43 64 0,22-22 16,20-20-16,-63 41 15,64-41-15,21-1 0,-21 0 0,42-20 16,0 20-16,0 0 15,0-21-15,21 1 16,21-22-16,0 0 0,107 0 16,-86 0-16,22-22 0,-1 1 15,1 0-15,254-127 16,-255 106-16,-20-1 16,-1-20-16,-20 20 0,-1 1 0,0-21 15,-42 41-15,-21 1 16,0 21-16,-191 64 15,128-22-15,-22 0 16,0 22-16,0-1 0,0 1 16,1-1-16,20 1 0,-21-22 0,43 22 15,-86 63-15,128-85 16,21 0-16,0-20 0,21-1 16,1 0-16,83-21 0,-62 0 15,41 0-15,1 0 16,0 0-16,21-21 0,126-43 15,-126 43-15,21-21 0,170-85 16,-213 84-16,64-62 16,-105 62-16,-1 1 0,-21-22 15,-42 43-15,-169 42 16,105 1-16,-317 105 16,254-85-16,-106 64 15,148-64-15,0 0 16,-21 43-16,106-43 0,63 43 15,0-64 1,22 0-16,21 1 0,-1-22 0,1 0 16,127 0-16,-85-22 15,-22 1-15,1 0 0,0 0 16,-21 0-16,190-106 16,-190 84-16,-22-20 0,1 21 15,-22-22-15,-21 22 0,-21-64 16,-21 85-16,-148-22 15,84 65-15,-106 20 16,64 0-16,0-21 0,-127 64 16,149-43-16,20 1 0,0-22 15,43 0-15,0 21 0,42-20 0,42-1 16,21 0-16,22-21 0,21 0 16,0 0-16,21 0 0,0 0 15,0 0-15,21-21 0,0 21 0,127-43 16,-148 22-16,-21-21 15,0 21-15,-21-22 0,-22 1 16,-21 0-16,-20-1 0,-22 1 0,-22-43 16,-20 64-16,-21 0 15,-234 0-15,191 21 16,-126 21-16,147 0 16,0-21-16,-42 43 0,106-22 15,63 42 1,22-63-16,21 21 0,20 1 15,22-22-15,0 21 0,254-21 16,-63 0 0,-233 0-16,20-64 15,-105 43-15,-84-42 16,20 41-16,-20 1 0,-255-42 16,191 42-16,21-1 15,0 1-15,0 0 0,21 21 16,-63-21-16,126 21 0,1-21 15,42 0-15,42 21 16,22 0-16,-1-22 0,43 22 0,21 0 16,0 0-16,21 0 0,-21 0 15,85-21-15,-127 21 0,-1 0 16,-20-21-16,-85 0 16,-22 21-16,-41-21 15,-1 21-15,-42-21 0,-169 21 16,126-22-16,-190 22 15,170-21-15,-1 0 0,-190 0 16,191 21-16,21-21 0,20 0 16,22 21-16,22-22 0,41 1 0,43 21 15,21-21-15,21 21 0,148-21 16,-84 21-16,42 0 0,191-21 16,-170 21-16,21 0 0,-21 0 15,-21 0-15,148 0 16,-253 0-16,-1 0 0,-85 0 15,-20 0 1,-319 0-16,234 0 16,0 0-16,-43 21 0,0-21 0,22 21 15,-212 0-15,211-21 16,-232 21-16,338 1 16,85-1-1,64-21-15,190 0 16,-64 21-16,509 0 15,-424 0-15,-21 0 0,275 1 16,-296-1-16,-43-21 0,128 21 16,-233-21-16,-43 0 15,-84 21-15,-255 21 16,128-42-16,-191 43 16,148-1-16,-571 64 15,445-21 1,295-64-16,170 42 15,-21-42-15,423 22 16,403 20 0,-276-42-1,-487-21 1,191 22-16,-297-22 16,-41 0-16,-107 21 15,21-21-15,-190 21 16,85-21-16,0 21 0,-149 0 15,149 0-15,42 1 0,-42 20 16,126-42-16,43 42 16,43-42-16,20 21 0,170-21 15,-85 22-15,360-22 16,-339 0-16,22 0 0,-22 0 16,-21-22-16</inkml:trace>
  <inkml:trace contextRef="#ctx0" brushRef="#br0" timeOffset="62808.21">5821 7451 0,'-21'0'47,"-1"0"-47,22-21 15,-21 21-15,21-22 16,0 1-16,-21-21 15,21 21-15,0 0 0,0-1 16,0 1-16,0-42 16,0 42-16,21-22 15,0 22-15,22 0 16,-22 0-16,0 0 0,21-1 16,1 1-16,-22 21 0,42-42 15,-41 42-15,20-21 0,0 21 16,-21 0-16,1 0 15,-1 0-15,0 0 0,0 0 16,-21 21-16,0 0 0,0 0 16,0 22-16,0-1 15,0-21-15,0 64 0,0-43 16,0 0-16,-21 1 0,0-1 16,0 0-16,-22 22 0,22-22 15,0 1-15,-43 20 16,22-21-16,0-20 0,21-1 15,-22 0-15,22 0 0,-85 43 16,85-43-16,0 0 0,-21-21 16,20 21-16,1-21 15,0 0-15,42 0 47,0 0-47,1 0 16,-1 0-16,21 0 0,0-21 15,-20 21-15,20-21 0,0 21 0,22-21 16,20-1-16,-41 1 0,41 0 16,-41 0-16,-22 21 15,42-21-15,-41 21 16,-1-21-16,0 21 16,0 0-1,-21-22-15,21 22 16,0-21-16,1 0 15</inkml:trace>
  <inkml:trace contextRef="#ctx0" brushRef="#br0" timeOffset="63905.54">7133 7091 0,'0'0'0,"0"21"0,0 0 0,0 0 0,0 1 16,0 20-16,0-21 0,0 21 16,0-20-16,0 41 0,-21-21 15,21-20-15,-21 20 16,21-21-16,-21 21 15,21-20-15,0-1 16,-22-21-16,22-21 31,0-1-15,0 1-16,0 0 0,22-21 16,-1-1-16,-21 22 0,21-42 15,0 42-15,-21-1 16,21 1-16,0 0 0,-21 0 0,22 0 15,-1 21-15,0 0 16,0 0-16,0 0 16,0 21-16,-21 0 0,0 0 15,0 0-15,22 1 0,-22-1 16,21 0-16,-21 0 0,0 0 16,0 0-16,0 22 0,0-22 15,21 0-15,0-21 16,-21 21-1,21-21-15,0 0 16,1-21-16,20-21 16,-21 21-16,21-1 0,-20 1 15,-1-21-15,21 0 0,22-22 16,-43 22-16,21-1 0,0 1 16,1 21-16,-22-21 15,0 20-15,0 22 0,0 0 16,-21 22-1,22-1 1,-22 0-16,0 0 0,0 21 16,0-20-16,21-1 0,-21 0 15,0 0-15,0 43 0,21-64 16,-21 21-16,0 0 0,21-21 16,0 0-16,22 21 15,-22-21-15,21 0 0,-21 0 16,22-21-1,-1 0-15,21-22 16,-41 22-16,20 0 0,-21 0 16,0 0-16,0 0 0,22-43 15,-22 64-15,0-21 16,0 21-16,-21 21 16,0 0-1,0 0-15,0 1 0,0-1 16,0 0-16,0 0 0,0 0 0,0 22 15,0-22-15,0 0 16,0 0-16,0 0 0,21-21 31,1 0-31,-1 0 16,21-21-16,-21 0 16,-21 0-16,21 0 15,1-1-15,-22 1 0,21-42 16,-21 42-16,0-22 15,0 22-15,0 0 0,-64-21 16,43 42 0,0-22-16,0 22 0,0 0 15,-1 0 1,1 0 0,0 0-1</inkml:trace>
  <inkml:trace contextRef="#ctx0" brushRef="#br0" timeOffset="69072.64">8763 7006 0,'-21'0'0,"0"0"16,21-21-16,0 0 0,0 0 15,0 0 1,0-1-16,0 1 0,21 0 16,-21 0-16,21 21 15,0-21-15,0 0 0,22 21 0,-22 0 16,42-22-16,-42 22 16,22 0-16,-22 0 0,21 0 15,1 0-15,20 22 0,-42-1 16,0 0-16,22 0 0,-1 43 15,-42-43-15,21 21 16,-21-21-16,0 22 0,0-1 0,0 21 16,0-41-16,0 20 0,0 21 15,-21-41-15,0 20 0,0-21 16,21 0-16,-21 0 0,-1-21 16,22-21 15,0 0-31,0 0 0,0-21 15,22 20-15,-1-20 0,0-21 16,0 20-16,0 22 16,0-42-16,1 20 0,41-41 15,-63 41 1,42 1-16,-20 21 0,-22 0 16,21-1-16,-42 44 62</inkml:trace>
  <inkml:trace contextRef="#ctx0" brushRef="#br0" timeOffset="87088.89">4254 8551 0,'0'0'0,"-21"0"0,0 0 0,0 0 16,0 0-1,42 0 16,0 0-31,0 0 0,22 0 16,-1 0-16,21-21 0,64 0 16,-42 21-16,0-21 0,-1 21 15,1-21-15,254-22 16,-212 22-16,0 0 0,169-21 16,-148 21-16,149-22 15,-128 43-15,0-21 0,149-21 16,-170 21-16,0-1 0,148 1 15,-147 0-15,126 0 16,-169 21-16,21 0 0,-43-21 16,107 0-16,-128 21 15,22 0-15,-22 0 0,-20 0 0,20 0 16,1 0-16,-22 0 0,-21 0 16,0 0-16,1 0 0,-1 0 15,0 0-15,-42 0 47,0 0-47,-1 0 16</inkml:trace>
  <inkml:trace contextRef="#ctx0" brushRef="#br0" timeOffset="93687.55">4720 9102 0</inkml:trace>
  <inkml:trace contextRef="#ctx0" brushRef="#br0" timeOffset="118929.52">2963 10499 0,'0'0'0,"-21"0"15,0 0-15,0 0 0,0 0 0,-1 0 16,1 0-16,0 0 16,42 0 31,0 0-47,1 0 15,-1 0-15,0 0 0,64 0 16,-43 0-16,64 0 15,-43 0-15,22 0 0,84 0 16,-63-21-16,0-1 0,127 1 16,-127 21-16,21-21 0,296 0 15,-296 21-15,21 0 16,0-21-16,-21 21 0,339-21 16,-318 21-16,0 0 15,127-22-15,-126 22 0,-1 0 16,0-21-16,0 21 0,-21 0 15,127-21-15,-127 21 0,0 0 16,233-21-16,-254 21 16,0 0-16,84-21 0,-126 21 15,20 0-15,-20 0 16,20 0-16,-41-21 0,63 21 16,-64 0-16,0 0 0,1 0 15,-22 0-15,-21-22 16,0 1-16,0 0 15</inkml:trace>
  <inkml:trace contextRef="#ctx0" brushRef="#br0" timeOffset="119217.07">8657 9885 0,'0'0'0,"-21"0"0,42 0 47,0 0-47,0 21 0,1-21 0,20 21 15,-21-21-15,0 0 0,22 21 16,-22-21-16,0 22 0,21-22 0,-42 21 16,21-21-16,-21 63 15,-21-20-15,-21-22 0,0 21 16,-22 0-16,-211 107 15,169-107-15,-21 21 0,-169 43 16,148-42-16,-170 20 0</inkml:trace>
  <inkml:trace contextRef="#ctx0" brushRef="#br0" timeOffset="119632.39">4360 10308 0,'0'0'0,"-21"-21"0,0 0 15,0 0-15,21 0 0,-43-43 16,22 43-16,0 0 0,21 0 16,0-1-16,-21 22 0,0 0 15,0 0 1,21 22-16,-22 20 0,-62 64 16,-1 0-1,43-43-15,-22 22 0,-84 105 16,85-147-16,-22 62 15,64-62-15,0-1 0,21 0 16,0-20 0,21-22-16,63 0 0,-20 0 15,21-22-15,105-41 0,-63 21 16,0-1-16,42 1 0</inkml:trace>
  <inkml:trace contextRef="#ctx0" brushRef="#br0" timeOffset="120281.54">13123 8509 0,'-21'-21'31,"42"42"-15,22 0-16,-22 22 16,21-22-16,0 42 0,22-20 15,-1 20-15,64 64 0,-63-63 16,21 20-16,126 107 16,-126-128-16,0 1 15,-22-1-15,1 1 0,105 126 16,-106-126-16,-20-22 0,20 43 15,-42-43-15,22 22 16,-22-22-16,0-21 0,0 21 16,0-20-16,1-22 15,-1 0 1,0 0-16,-21-43 16,0 22-16,0 0 0,0 0 15</inkml:trace>
  <inkml:trace contextRef="#ctx0" brushRef="#br0" timeOffset="120698.54">14838 8403 0,'0'-42'0,"0"84"0,0-126 0,0 41 0,-21 1 16,21 21-16,0 0 0,0-1 16,0 1-16,-22 21 0,-20 0 15,21 0-15,0 0 16,-22 21-16,22 1 0,-42 20 16,20 0-16,1 1 0,-127 84 15,105-64-15,-20 1 16,20-1-16,1 1 0,-22-1 15,-63 85-15,84-63 16,-147 105-16,126-105 16,21-21-16,-20-1 0,20-21 15,1 22-15,-64 42 0,63-43 16,1-20-16,-64 62 16,106-83-16,-1 20 0,1-42 15,0 21-15,0-21 16,21-21-16,0 0 15,21-22-15,0 22 0,22-63 16</inkml:trace>
  <inkml:trace contextRef="#ctx0" brushRef="#br0" timeOffset="121701.31">15028 8170 0,'0'-42'0,"0"84"0,0-126 0,0 41 0,0 1 16,-21 0-16,-21-22 15,21 22-15,-1 0 0,-20-22 16,-64-63 0,64 106-16,0-21 0,-85-1 15,42 22-15,21 0 16,-20 0-16,-22 21 0,21-21 0,-105-1 16,84 22-16,0 0 15,0 0-15,0 0 0,1 0 0,-107 0 16,106 0-16,0 0 0,-63 43 15,63-22 1,-84 42-16,84-20 0,21-1 0,-211 85 16,211-85-1,0 22-15,-20-22 0,20 22 16,0 20-16,-84 43 16,84-63-16,1 21 0,-65 42 15,86-64-15,-1 1 0,-41 84 16,83-64-16,-20-20 0,0 105 15,21-105-15,21 20 0,-22-20 16,22-1-16,0 22 0,0 63 16,0-63-16,0 0 0,22 63 15,-1-85-15,0 1 0,21 63 16,1-64-16,-1 1 0,43 63 16,-43-64-16,21-20 0,64 62 15,-63-41-15,148 63 16,-149-85-16,22 1 15,-1-22-15,-20 21 0,21 0 16,105 1-16,-105-22 0,-1 0 16,170 43-16,-148-64 15,-21 0-15,84 0 0,-63 0 16,85-22-16,-86 1 16,-20 0-16,127-21 15,-128 21-15,22-1 0,85-20 16,-85 21-16,-22 0 0,107-43 15,-85 43-15,-22 0 0,22-21 16,-21-1-16,-22 1 0,22 0 0,63-64 16,-84 63-16,20-20 0,-20-1 15,-1-20-15,170-255 16,-106 43 0,-85 211-16,-20-21 15,-1 22-15,0-22 0,0 21 0,0-211 16,-21 190-1,0-63-15,-21 84 0,0-21 16,0 21-16,-22 1 0,22 20 16,-21-20-16,0 20 0,-22 1 15,-84-86-15,84 107 16,1 0-16,-1 21 16,22-1-16,-21 1 0,-107-42 15,128 63-15,-22 0 0,1 0 16,-1 0-16,1 0 0,-43 0 15,43 0-15,-1-21 0,22 21 16,-1-22-16</inkml:trace>
  <inkml:trace contextRef="#ctx0" brushRef="#br0" timeOffset="154061.6">3895 11578 0,'0'-21'16,"21"0"-1,-21 0 1,0 0 0,0 42 15,0 0-31,0 0 0,0 21 16,0-20-16,0 20 15,0 0-15,0 43 0,0-22 0,0-20 16,0 84-1,0-64-15,-21 107 16,21-107-16,-22-21 0,22 1 16,0-1-16,0 0 0,0 1 15,0-1-15,0-21 0,0 0 16,0 1 0,-21-22-16,0-22 31,21 1-31,-21 0 0,21 0 0,0 0 15</inkml:trace>
  <inkml:trace contextRef="#ctx0" brushRef="#br0" timeOffset="154731.97">3514 11980 0,'0'0'16,"-22"0"-16,22-21 0,-21 0 0,0 0 15,21 0-15,-21 0 0,21-1 0,0 1 16,0 0-16,0-21 16,0 21-16,42-22 15,-21 22-15,64-42 16,-64 63-16,22-22 0,-1 22 16,0 0-16,22 0 0,84 22 15,-106-1-15,1 0 16,20 0-16,-21 0 0,64 106 15,-63-63-15,20 20 16,-63-20-16,21 84 16,-21-84-16,0-22 15,0 0-15,0 1 0,0-1 0,-21 43 16,0-64 0,0 0-16,21 0 0,-21-21 15,-1 0-15,1 0 16,21-21-1,0 0-15,0 0 0,0-43 16,0 1-16,0 20 0,0-20 16,21-1-16,43-147 15,-22 147-15,1 1 16,-22-1-16,42 1 0,-20 20 0,62-63 16,-62 85-16,-1-21 0,0 21 15,1 0-15,-1-1 0,0 22 0,22 22 16,-43-1-16,0 0 0,0 21 15,1 1-15,-1-1 0,-21 43 16,0-22-16,0 1 16,0-1-16,0 1 0,0-1 15,0 64-15,0-85 0,-21 22 16,-1-22-16,1 1 0,21-1 0,0 0 16,-21 22-16,0-43 15,21 0-15,-21 21 0,21-20 16,0-1-16,0-42 31,0-1-15,0 1-16,21 0 15,0 0-15</inkml:trace>
  <inkml:trace contextRef="#ctx0" brushRef="#br0" timeOffset="155515.64">5419 12129 0,'0'0'0,"21"-22"0,0 22 0,21-21 16,-42 42 15,-21 1-31,0-1 0,0 0 16,21 0-16,-21 0 0,-1 22 16,1 20-16,0-42 15,21 22-15,-21 20 0,21-42 16,-21 22-16,21-22 0,0 0 15,0 0-15,21-21 32,0 0-32,0 0 0,0 0 15,1 0-15,-22-21 0,0 0 16,0 0-16,0-1 0,0 1 16,0 0-16,0-21 0,0 21 0,0-22 15,0 22-15,0-42 16,0 20-16,0 22 0,21-42 15,0 41-15,0 1 0,43-42 16,-22 63-16,-21-21 0,43-1 16,-22 22-1,0 0-15,-21 0 0,22 0 0,-22 22 16,42-1-16,-20 21 0,-22-21 16,0 0-16,0 22 0,0-22 15,1 106-15,-22-106 16,0 21-16,0-20 0,0 20 15,0-21-15,0 43 16,-22-43-16,1 0 0,0 0 16,21 0-16,-21-21 15,0 0 1,21-21-16,0 0 16,0 0-16,0-22 15,0 22-15,0-21 0,63-127 16,-42 126-1,1-20-15,20 20 0,-21-20 0,21 21 16,1 20-16,-1-20 0,0 21 0,1 0 16,20 0-16,-20 21 0,84 21 15,-85 0-15,21 42 16,-41-20-16,-1 105 16,-21-106-1,0 1-15,0 41 0,0-63 16,-21 85-16,-1-85 15,1 1-15,0-1 16,0 0-16,21 0 16,-21-21-16,42-21 31,0 0-31,0 0 0,22 21 16</inkml:trace>
  <inkml:trace contextRef="#ctx0" brushRef="#br0" timeOffset="157145.57">7705 12129 0,'0'-22'16,"0"44"-16,0-65 0,0 1 0,0 21 15,0 0-15,0-1 16,0 1-16,-22 21 0,1-21 0,0 21 15,-21-21-15,21 21 0,-22 0 0,1 0 16,0 21-16,-1 0 0,22 0 16,-21 1-16,-22 41 15,22-21-15,21 1 0,0-1 16,-1 0-16,1 1 0,-21 41 16,42-41-16,0-1 0,0 43 15,21-43-15,0-21 16,0 0-16,1 1 0,-1-22 0,42 21 15,-42-21-15,22 0 0,-22 0 16,21 0-16,-21 0 0,64-43 16,-43 22-16,-20-21 0,105-85 15,-85 85-15,43-107 16,-43 86-16,0-22 16,-21 22-16,22-22 0,-22 22 0,42-64 15,-41 63-15,-1 1 16,-21-22-16,0 43 15,0-1-15,0-20 16,0 42-16,-21 21 0,-1 0 16,-41 84-1,42-41-15,-22 62 16,22-62-16,-21 147 16,42-126-16,0-1 0,-21 64 15,21-63-15,0 42 16,0-64-16,21 0 0,21 22 15,-21-22-15,64 22 16,-64-43-16,64 0 16,-64-21-16,21 0 0,107 0 15,-107-21-15,21 21 16,-20-21-16,20-1 0,1 1 16,105-85-16,-105 64 15,63-85-15,-85 85 16,0-22-16,-42 22 15,0 0-15,-21-22 16,-42 22 0,41 42-16,-20 0 0,-21 0 15,20 0-15,-63 63 16,64-42-16,0 22 0,-1 20 16,1-20-16,0 62 15,42-62-15,0-1 0,0-21 16,0 0-16,0 43 15,0-43-15,0 0 0,21-21 16,0 0-16,0 0 0,22 0 16,84-21-1,-106-21-15,21 21 16,22-43-16,-43 22 16,42-22-16,-42 22 15,1 0-15,-22-1 0,21 22 16,-21 0-16,0 0 0,0 42 31,-21 0-31,21 0 16,-22 22-16,22-22 15,-21 21-15,21-21 0,-21 85 16,21-85-16,0 0 0,0 1 16,0-1-16,21 42 15,0-42-15,1-21 0,20 0 16,0 0-16,43 0 15,-64-21-15,43-21 16,-43 21-16,21 0 0,43-85 16,-64 63-16,0 1 15,0 21-15,0-21 0,1 20 16,-1-41-16,0 42 16,-21 42-1,0 0-15,0 0 0,0 0 16,-21 22-16,21-22 0,-21 21 0,21-21 15,-22 22-15,22-1 0,0-21 16,0 0-16,0 43 16,0-43-16,22 0 0,20 0 15,0-21-15,-21 0 0,22 0 16,20 0-16,-20 0 0,105 0 16,-85-21-16,-20 0 0,-1 0 15,0-21-15,-21 20 0,43-62 16,-43 41-16,0 1 0,22-43 15,-43 43-15,0 0 16,0-22-16,0 43 0,0 0 16,-22 42-1,22 21 1,-21-20-16,0 20 0,0 0 16,21 1-16,0-1 0,-21 0 15,-22 43-15,43-43 16,-42 106-16,42-105 15,-21 190 1,21-170-16,0-21 0,21 43 16,-21-21-16,42 126 15,-20-126-15,-1-22 0,-21 43 16,21-22-16,0 1 0,-21 63 16,21-64-16,-21-21 0,21 64 15,-21-42-15,0-22 0,-21 43 16,-21-22-1,0-63-15,20 21 0,-20 1 0,-21-22 16,20 0-16,22 0 0,-21 0 16,21 0-16,-22 0 0,22 0 15,0-22-15,0 1 0,0 21 16,-22-42-16,22 0 0,0 20 16,-21-62-16,20 63 0</inkml:trace>
  <inkml:trace contextRef="#ctx0" brushRef="#br0" timeOffset="157990.6">3090 13314 0,'0'0'0,"-21"0"0,0 0 16,21-21-16,-21 21 16,21-21-16,-21 21 15,21-22 1,21 22 15,0 0-31,0 0 0,0 0 16,0 0-16,1 0 0,62 0 15,-20 0-15,-22 0 16,85 0-16,-42 0 0,169 0 16,-170 0-1,1 0-15,127 0 0,-106 0 16,275 0-1,0 0-15,-254 0 16,465 0 0,-444 0-16,149 0 15,-128 0-15,318 0 16,-339 0-16,21-21 0,149 21 16,-170 0-16,21 0 0,128-21 15,-149 21-15,127 0 16,-127 0-16,-21 0 0,127 0 15,-127 0-15,-21 0 0,106-21 16,-128 21-16,86 0 16,-107 0-16,1 0 0,105 0 15,-127 0-15,-20 0 16,-1 0-16,0-21 0,0 21 16,0 0-16,-42 0 78,0 0-63,0-21-15,0 21 0</inkml:trace>
  <inkml:trace contextRef="#ctx0" brushRef="#br0" timeOffset="158129.71">9991 13102 0,'-22'0'15,"1"0"-15,0 0 16,0 0 15,0 0-15</inkml:trace>
  <inkml:trace contextRef="#ctx0" brushRef="#br0" timeOffset="158848.54">11007 12107 0,'0'0'0,"21"0"31,0 0-31,0 0 16,21 0-16,1 0 0,-1 0 0,22 0 15,-22 0-15,21 0 0,1-21 0,-1 21 16,86 0-16,-65-21 16,-20 21-16,105-21 15,-105 21-15,126 0 16,-148 0-16,1 0 0,-22 0 16,0 0-16,0 0 15,0 0-15,-21-21 31,0 0-15,-21-1 0,21 1-16</inkml:trace>
  <inkml:trace contextRef="#ctx0" brushRef="#br0" timeOffset="159156.84">12128 11832 0,'0'0'0,"-21"-21"0,0 21 0,0 0 15,0 0-15,0 0 0,-1 0 16,1 0 0,21 21-16,21 0 15,1-21-15,-1 0 16,0 22-16,21-22 0,-21 0 16,22 21-16,-1-21 0,64 21 15,-85-21-15,21 0 16,-20 21-16,-1 0 0,0 22 15,-21-22-15,0 0 0,0 0 16,-21 21-16,-85 43 16,64-43-16,-64 22 15,63-43-15,1 0 0,-64 64 16,85-64 0,0 0-16</inkml:trace>
  <inkml:trace contextRef="#ctx0" brushRef="#br0" timeOffset="159743.59">12933 11790 0,'0'0'0,"0"-21"15,-21 21-15,21-21 0,0-1 16,0 1-16,21 0 16,0 21-16,0 0 0,0-21 0,22 21 15,-22 0-15,0 0 16,21 0-16,-21 0 0,1 0 16,20 21-16,-21 0 15,-21 43-15,0-43 16,-21 64-16,0-64 0,-106 85 31,84-85-31,1 0 0,21 0 16,-21-21-16,-22 21 15,43-21-15,21-21 32,0 0-32,21 21 0,0-21 0,0 21 15,1 0-15,-1-21 0,21 21 16,-21 0-16,22 0 0,-1 0 0,21 0 15,-20 0-15,-22 21 0,42 0 16,22 42 0,-85-41-16,0-1 0,0 21 15,-42 22 1,-1-43 0,-84 21-16,85-21 15,0-21-15,-43 21 0,43-21 16,-1 0-16,1 0 15,0 0 1,21 0-16,21-21 0,0 0 16,21 21-1,0-21-15,21 0 0,1 0 16</inkml:trace>
  <inkml:trace contextRef="#ctx0" brushRef="#br0" timeOffset="160212.76">13716 11811 0,'0'0'0,"21"-21"0,0 21 0,-21-21 16,-21 42 15,0 0-31,0 0 0,0 0 0,-1 1 16,1 20-16,0-21 15,0 21-15,-21 43 0,42-64 16,0 22-16,-22 20 0,22-42 0,0 22 15,0-22-15,0 0 16,22 0-16,-1 0 0,0-21 16,0 0-16,43 0 0,-43 0 15,0 0-15,21 0 0,-21-21 16,22 21-16,-22-21 0,42-21 16,-41 20-16,20-20 0,0-43 15,-21 43-15,1-85 16,-22 85-16,0-1 0,0 22 15,0-21-15,-64 0 16,43 42-16,0 0 0,-43 0 16,22 0-16,-85 42 15,106-21 1,-22 43-16,22-43 0,-42 63 16,63-62-1,0-1-15,0 0 0,0 0 16,21 0-16,0-21 15,21 0-15,-20 0 0,20 0 0,-21 0 16,64 0-16,-43-21 16</inkml:trace>
  <inkml:trace contextRef="#ctx0" brushRef="#br0" timeOffset="161580.82">14393 11853 0,'0'22'31,"0"-1"-31,0 0 16,0 0-16,0 0 0,0 0 0,0 1 15,0-1-15,0 21 0,0 0 16,0-20-16,0-1 0,0 42 16,0-42-1,0-42 32,0 0-31,0 0-16,0 0 0,0 0 15,0-22-15,0 22 0,0-21 0,21 21 16,-21-22-16,22 22 0,-1-42 16,0 41-16,0 1 0,0 0 15,0 21-15,1-21 0,-1 21 16,0 0-1,-21 21-15,0 0 0,21 22 16,-21-22-16,0 0 0,0 42 16,0-41-16,0 20 15,21 0-15,-21-21 0,0 22 16,0-22 0,21-21-16,1 0 15,-1 0 1,0 0-16,-21-21 0,21 0 15,-21-1-15,42-20 16,-42 21-16,22-21 0,-1 20 0,-21 1 16,63-85-1,-42 85-15,1 0 0,20-21 16,-21 21-16,0 21 16,0 0-16,-21 21 15,0 0-15,0 21 16,0-21-16,0 43 15,0-43-15,0 64 16,0-64-16,0 21 0,0-21 16,0 1-16,22-1 15,-1 0-15,0-21 0,42 21 16,-41-21-16,20 0 16,-21 0-16,0-21 0,64-21 15,-43 20-15,-21 1 16,43-42-16,-43 42 15,43-43-15,-43 43 16,0 0-16,0-22 0,-21 22 16,21 21-16,-21-21 15,0 42 1,-21 0-16,21 1 0,-21-1 16,21 0-16,-21 0 0,21 21 15,-21-20-15,21-1 0,0 21 16,0 0-16,0-20 0,21-1 15,0 0-15,0-21 0,0 0 16,0 21-16,1-21 0,41 0 16,-42 0-16,0-21 0,22 0 15,-43 0 1,42-22-16,-21 22 0,43-64 16,-64 43-16,0 21 15,21-21-15,-21 20 0,21 1 16,-21 0-16,21 0 15,-21 42 1,0 0-16,-21 22 16,21-22-16,-21 0 0,21 21 0,-21-21 15,21 1-15,0 41 16,0-42-16,0 22 0,0-22 16,-21 0-16,21 0 0,0 21 15,-22-42 1,1-21 15,21 0-15,0 0-16,0 0 0,0-22 0,0-20 15,0 42-15,0-22 0,21 22 16,1-21-16,-1 0 0,63-43 16,-41 64-1,20 0-15,43-22 0,-42 22 16,63 21-16,-85 0 15,21 0-15,22 21 0,-43 0 16,-20 1-16,-1 62 0,-21-63 16,0 22-16,0-1 15,0 0-15,-85 128 16,64-149-16,0 21 0,0-21 16,-22 1-16,-20 41 15,42-63-15,-1 21 0,1-21 16,0 0-16,21-21 31,0 0-31,0 0 0</inkml:trace>
  <inkml:trace contextRef="#ctx0" brushRef="#br0" timeOffset="161909.45">15536 11388 0,'0'-21'15,"-21"21"1,0 0-16,0 0 15,0 0-15,-1 0 16,1 21-16,21 0 16,0 0-16,0 0 15,0 0-15,0 1 0,0-1 16,0 0-16,21-21 0,1 0 16,-1 0-16,0 0 15</inkml:trace>
  <inkml:trace contextRef="#ctx0" brushRef="#br0" timeOffset="162740.45">16531 11430 0,'0'21'0,"0"-42"0,0 63 0,-21-42 15,0 0 1,21-21-1,0 0 1,21 0-16,21 0 0,-21 0 16,1-22-16,20 22 0,106-127 15,-106 106-15,43-22 16,-21 22-16,20-22 0,149-84 16,-169 106-16,-1-1 0,1 1 15,-22 21-15,-21 0 16,21 0-16,-63 21 15,-21 0 1,-85 0 0,63 21-16,1 0 0,-43 0 15,64 0-15,-64 22 16,85-22-16,0-21 0,-1 0 16,22 21-16,22-21 15,-1 0-15,21 0 16,-21 0-16,22-21 0,-1 0 15,0 21-15,1-22 0,-1 1 0,0 21 16,1-21-16,-1 0 0,21 0 16,-20 21-16,-22 0 0,0 0 15,0 0-15,0 0 0,1 21 16,-22 0-16,0 0 0,0 43 16,-22-43-16,1 21 15,0 22-15,0-22 0,0-21 16,-22 43-16,22-22 15,21-21-15,-21 22 0,0-22 16,21 0-16,0 0 0,-21-21 31,21-21-31,0 0 0</inkml:trace>
  <inkml:trace contextRef="#ctx0" brushRef="#br0" timeOffset="164660.6">16976 9800 0,'0'0'0,"21"0"32,0 0-32,0 0 15,-21-21-15,21 21 0,0-21 0,22-21 16,-43 20-16,0 1 15,21 0-15,-21 0 0,0-43 16,0 43-16,-21 0 0,-22-42 16,1 63-16,21-22 15,-21 22-15,20 0 0,-20 0 0,0 0 16,-43 43-16,43-22 0,-22 0 16,22 21-16,0 1 0,-64 84 15,85-85-15,-1 0 16,22 1-16,0-22 0,0 106 15,0-106 1,22 0-16,-1 0 0,0 1 0,21-22 16,22 0-1,-43 0-15,21 0 0,43-22 16,-43 1-16,64-21 16,-64 21-16,1-22 0,20 1 0,1 0 15,-22-22-15,0 22 0,64-85 16,-63 85-16,-22-22 0,21 1 15,-21 20-15,0-20 0,1-85 16,-22 84-16,0 1 16,0 20-16,0 22 0,-43 0 15,22 21-15,0 0 0,-21 0 16,20 21-16,-62 106 16,63-85-16,-1 1 15,1-1-15,-21 22 0,21-1 16,0 43-16,21-64 15,-22 22-15,22 20 0,0-41 16,0-1-16,22-21 0,-22 22 16,42-22-16,43 0 15,-43-21-15,0 0 0,1 0 16,-1 0-16,21 0 0,22-42 16,-21 20-16,-22 1 0,0 0 15,1-21-15,-1-1 0,43-20 16,-64 21-16,0-1 0,21 1 15,-42 0-15,0 20 16,0 1-16,-21 21 16,0 0-16,21 21 15,-21 1-15,0-1 0,21 0 16,-22 42-16,1-20 0,21 63 16,0-85-16,0 21 15,0-21-15,0 0 0,43 22 16,-22-43-16,0 0 15,21 0-15,-21 0 0,1 0 16,41 0-16,-21-21 0,1 21 16,-22-22-16,42-41 0,-41 42 15,-1-22-15,21-41 16,-21 63-16,0-64 16,-21 43-16,22 20 0,-22 1 0,0 0 15,0 0 1,0 42-16,0 0 15,0 0-15,-22 1 16,22 20-16,0-21 0,0 0 0,0 22 16,0-22-16,-21 0 0,21 0 0,0 21 15,0-20-15,0-1 16,0 0-16,21-21 31,-21-21-31,22 21 0,-22-21 16,21-22-16,0 22 0,0 0 15,21-43-15,-20 22 16,62-43 0,-63 64-16,1 0 0,20-21 0,-21 42 15,0 0 1,-21 21-16,0 0 0,0 0 16,0 0-16,0 22 0,0-22 0,0 21 15,21 1-15,-21-22 0,0 21 16,0-21-16,22 0 0,20 43 15,-21-64-15,0 0 16,0 0-16,1 0 16,-1 0-16,0 0 0,0-21 15,0 0-15,0-1 0,1 1 16,20-42-16,-21 42 0,0-22 16,22 1-16,-43 0 0,21 20 15,0 1-15,-21 0 16,0 42-1,0 0 1,0 1-16,0-1 0,0 0 0,-21 0 16,21 21-16,0-20 0,-21-1 15,21 0-15,0 21 16,0-21-16,0 1 0,21-1 16,0-21-16,42 0 15,-41 0-15,41 0 16,-42 0-16,85-64 15,-64 43-15,-20 0 16,-1 0-16,21 0 0,-21-1 0,22-41 16,-22 42-16,0 0 0,-21-22 15,21 43-15,-21-21 16,0 42 0,0 0-16,0 1 15,-21-1-15,0 21 0,21-21 16,0 0-16,-21 22 0,21-22 0,0 0 15,0 21 1,21 22-16,0-64 16,21 21-16,43-21 15,-43 0-15,1 0 0,-22 0 16,21 0-16,0-21 0,22-21 16,-43 20-16,0 1 0,0-63 15,-21 41-15,0-41 16,0 62-16,-21-20 0,-21-21 15,0 41-15,20 22 0,-41 0 16,21 0-16,-1 0 0,-20 22 16,20-1-16,1 0 0,-21 42 15,41-20 1,-20 20-16,21-20 0,0-1 16,21 21-16,0-20 0,0 41 15</inkml:trace>
  <inkml:trace contextRef="#ctx0" brushRef="#br0" timeOffset="165364.84">16573 11578 0,'0'0'16,"-21"0"-16,0 0 0,42 0 31,0 0-31,22 21 16,-1 1-16,0-22 0,1 21 15,-1 0-15,22-21 0,-22 21 0,85 0 16,-64 0-16,1 1 0,-22-22 16,22 21-16,63 0 15,-85-21-15,-21 21 16,22-21-16,-22 0 31,-21-21-31,0 0 16,0 0-16,0-1 0,0 1 15,0 0-15,0 0 16,21-21 0,-21 63 15,0 0-31,0 0 0,0 0 16,0 22-16,-21-1 15,0 0-15,-1-21 0,-41 43 16,42-22-16,-22-21 0,1 43 15,0-43-15,21 0 0,21 0 16,0 1-16,0-44 31,21 1-31,21 21 0,-21-21 0</inkml:trace>
  <inkml:trace contextRef="#ctx0" brushRef="#br0" timeOffset="165793.17">17822 11494 0,'0'0'0,"21"-85"31,-21 64-31,22 21 0,-22-21 16,21-1-16,0 22 0,0 0 15,21 0-15,1 22 16,-22-22-16,21 42 0,-21-21 15,22 0-15,-22 22 0,21 41 16,-42-63-16,0 128 16,0-128-16,0 0 15,0 21-15,-21 1 16,0-43 0,21-22-1,0 1-15,0 0 16,0 0-16,0-21 0,0 20 15,42-41-15,-42 42 16,21-22-16,1 22 0,-22-21 0,21 21 16,0-22-16,0 22 15,0 21-15,0-21 0,22 0 16,-22 21-16,0 0 0,21 0 16,-20 0-16,-1 0 15,0 0-15,0 21 16,0 0-16</inkml:trace>
  <inkml:trace contextRef="#ctx0" brushRef="#br0" timeOffset="166143.56">18796 11726 0,'0'22'0,"21"-1"32,0-21-32,0 0 15,1 0 1,-1 0-16,0-21 0,0-1 0,0 1 15,22-21-15,-43 21 16,21 0-16,-21-1 0,21-20 16,-21 21-16,0-21 0,0 20 15,-21 22 1,0 0-16,-1 0 0,-20 0 16,21 22-16,0-1 0,0 0 15,-1 0-15,-62 64 16,84-43-16,-21-21 0,-1 22 15,22-1-15,0 21 16,0-41-16,22-1 0,20 0 16,-21-21-16,0 0 0,0 21 15,1-21-15,83 0 16,-62 0-16,-1 0 16,64-21-16</inkml:trace>
  <inkml:trace contextRef="#ctx0" brushRef="#br0" timeOffset="166889.82">19812 11621 0,'0'0'0,"-42"-85"31,20 85-31,1 0 0,0 0 16,0 0-16,-85 63 15,85-41-15,0-1 0,0 0 16,-22 0-16,-20 85 15,42-85-15,-1 64 16,22-64-16,0 42 16,0-41-16,0-1 15,22-21-15,41 0 16,-42 0 0,22-43-16,-22 22 0,63-42 15,-41 42 1,-22-1-16,21-20 0,-21 21 15,64-64-15,-64 64 16,0 0-16,-21-21 0,22 42 16,-22 21-1,0 0 1,-22 0-16,22 0 0,0 0 16,0 1-16,-21-1 0,21 0 15,-21 0-15,21 0 0,0 22 16,0-22-16,0 0 0,0 0 15,21-21-15,22 21 16,-22-21-16,42 0 16,-20 0-16,-22-21 15,0 0-15,21 0 0,43-43 16,-43 43-16,-21-21 16,43-22-16,-22 22 15,22-127-15,-1-22 16,-42 128-16,-21 20 15,22-41-15,-22 41 16,0 22-16,-22 21 16,1 42-1,0-20-15,0 20 0,0 0 16,0 22-16,-1-22 0,1 22 16,21-22-16,0 21 0,0-20 15,0-1-15,0 22 0,0-1 16,0-21-16,0-20 0,64 62 15,-43-63-15,0-21 16,0 22-16,0-22 0,1 21 0,20-21 16,0 0-16,-21 0 0,1 0 15,-1 0-15,21-43 16,-42 22-16,21 21 16</inkml:trace>
  <inkml:trace contextRef="#ctx0" brushRef="#br0" timeOffset="171526.79">9842 11134 0,'0'0'0,"0"21"0,22 0 15,-1-21 17,0 21-32,-21-42 31,0 0-16,0 0-15,-21 0 0,21-1 0,-21 1 16,-1-21-16,1-22 0,21 22 16,-21 0-16,0-1 0,0 1 15,-22-148 1,22 126-16,21-21 0,-42-63 0,21 85 16,21-22-16,0 22 15,0-22-15,-21-21 0,21 21 0,0 1 16,0-22-16,0 21 0,0-21 15,0 1-15,0-1 0,42-212 16,-21 212-16,21 1 0,22-128 16,-22 127-16,1 0 15,-1 0-15,0 0 0,22 22 0,105-191 16,-63 105 0,-43 86-16,1-1 0,21 0 15,63-63-15,-85 85 0,22-22 16,0 21-16,-22 22 15,22-21-15,42-43 0,-85 63 16,0 1-16,43-43 0,-64 64 16,0 0-16,-21 0 15,-21 21 1,0 0-16,0 0 16,-21 21-16</inkml:trace>
  <inkml:trace contextRef="#ctx0" brushRef="#br0" timeOffset="171861.02">11049 6329 0,'0'0'0,"0"-21"0,21 21 31,0 0-15,22 0-16,-22 0 0,0 0 16,21 0-16,-21 0 0,22 0 0,-1 0 15,85-21 1,-85 21-16,-20 0 16,-1 0-16,-21 42 15,0 0-15,0-21 0,-85 85 16,43-42-16,-1-1 0,-84 64 15,64-63-15,-1-1 0,-63 64 16,64-84-16,21 20 16,-1-21-16,1 1 0,-22 20 15,43-63-15</inkml:trace>
  <inkml:trace contextRef="#ctx0" brushRef="#br0" timeOffset="172280.22">10223 3704 0,'0'0'0,"-21"0"16,21-21-16,-21 21 0,42 0 31,0 0-31,22 0 16,20 0-16,-20 0 0,-1 0 15,0 0-15,22 0 16,211-42-16,-190 42 16,-22 0-16,1-21 0,20 21 15,64 0 1,-105 0-16,-22 0 0,0 0 0,-42 21 31,-21-21-31</inkml:trace>
  <inkml:trace contextRef="#ctx0" brushRef="#br0" timeOffset="172578.81">10858 3725 0,'0'0'0,"0"22"16,-21-1-16,0 0 0,21 21 15,0-21-15,0 22 0,-21-1 16,21 22-16,-21-22 0,21 21 15,0 22-15,0-21 0,-21-1 16,21 1-16,-22-1 0,22 1 0,-21-1 16,21-21-16,-21 64 0,21-63 15,-21 41 1,0-41-16,21-1 0,0 21 16,0-41-16,0-1 0,21-42 31,0-1-31,0-20 15,0 21-15,22-21 0,-22-1 0,21 1 16,-21 0-16</inkml:trace>
  <inkml:trace contextRef="#ctx0" brushRef="#br0" timeOffset="172975.83">11324 4191 0,'0'0'0,"0"-21"0,0 0 0,21 21 15,-21 21 1,0 0-16,0 0 0,0 0 15,-21 106 1,21-42-16,-21-43 0,0 1 16,21 63-1,-21-64-15,21 0 0,0 22 16,0-22-16,0 0 16,0-20-16,0-1 0,63 0 15,-42-21-15,43-21 16,-22 0-16,-21-1 0,43-41 15,-22 42-15,22-43 16,-22 22-16,64-85 16,-85 85-16,0-1 0,0-41 15,-21 41-15,0-41 16,0 62-16,-21 22 16,0 0-16,0 0 15,0 0-15,-1 0 16,22 22-16,0-1 15,0 21-15,0-21 16,0 0-16,22 1 16,-1-22-16,0 0 0</inkml:trace>
  <inkml:trace contextRef="#ctx0" brushRef="#br0" timeOffset="173612.26">12234 4487 0,'0'0'0,"21"0"15,1 0-15,-1 0 0,0 0 0,0 0 16,0 0-16,0-21 0,22 0 16,-22 0-16,0 0 15,0 0-15,0 21 0,-21-22 0,0 1 16,0-21-16,0 21 16,0 0-16,-21 21 15,0 0-15,-21 0 0,21 0 0,-1 0 16,-20 0-16,21 21 0,0 0 15,0 21-15,-22-21 0,22 1 0,0 20 16,0 43-16,21-43 16,-21 64-16,21-64 15,0 0-15,0 22 16,0-22-16,42 1 16,-21-22-16,0-21 0,43 0 15,-22 0-15,-21 0 0,64 0 16,-43-21-16,1-1 0,-1 1 15,0 0-15,22-21 0,42-22 16,-43 43-16,-21-21 0,22-1 16,-1 1-16,-20 0 0,84-85 15,-106 84-15,0-20 16,-21 42-16,-85 0 16,64 21-1,-21 0-15,21 0 0,-22 21 16,1 0-16,0 42 0,21-41 15,21-1-15,0 21 0,0-21 16,21 64-16,0-64 16,0 0-16,21 22 0,1-22 15,-1 21-15,-21-21 16,-21 0-16,0 22 16,0-22-16,0 0 15,-21 0-15,-21-21 0,21 0 16,-1 0-16,-20 0 0,21 0 0,0 0 15,0 0-15,-1 0 0,1-42 16,21 21-16,0 0 0,21-1 16,1 1-16,-1 0 0,21 0 15,0 0-15,-20 21 0</inkml:trace>
  <inkml:trace contextRef="#ctx0" brushRef="#br0" timeOffset="175192.3">13822 4509 0,'0'0'0,"42"-22"0,-21 22 16,22-42-16,-43 21 16,0 0-1,0 0-15,0-1 0,0 1 16,-22 21-16,1 0 16,0 0-16,0 0 15,0 0-15,0 21 16,-1 22-16,1-22 0,-21 21 0,0 22 15,20-22-15,-20 0 0,21 1 16,0-22-16,-22 106 16,43-106-16,0 21 0,0 1 15,0-22-15,22 21 16,-1-42-16,0 0 0,64 0 16,-64 0-16,42-42 15,-42 21-15,22 0 16,20-43-16,-42 43 15,43-64-15,-22 43 16,1-22-16,20-41 0,-21 41 16,-20-21-16,62-63 0,-63 85 15,43-85-15,-43 84 16,0 1-16,0-64 16,-21 84-16,0 1 0,0 0 15,0 20-15,-21 22 16,0 22-1,0 20-15,0-21 0,0 21 0,-43 64 16,43-42-16,-21 20 0,20-20 16,1-1-16,0 22 0,-21 106 15,42-149-15,0 0 16,0 22-16,0-22 0,21-21 16,0 22-16,0-1 0,-21-21 0,64 64 15,-43-64-15,21 0 16,-21-21-16,22 21 0,-1-21 15,22 0-15,-22 0 0,0 0 16,1 0-16,-1 0 16,-21-21-16,106-42 0,-106 41 15,22 1-15,-1-42 0,0 42 16,-21-43-16,1 43 16,-22 0-16,0-43 15,0 43-15,0 0 0,0 0 16,-22 21-16,1 0 0,-21 0 15,0 21-15,20-21 0,1 42 16,0-21-16,-21 1 0,-1 41 16,22-42-16,0 22 0,0 20 15,21-42-15,0 22 16,0-22-16,0 0 0,0 0 16,21-21-16,21 0 15,-20 0-15,-1 0 16,42-42-16,-42 21 0,43-22 15,-43 22 1,0 0-16,43-43 0,-43 43 16,42-106-1,-63 106-15,22 0 0,-22 42 32,-22 0-17,22 22-15,-21-22 0,21 0 0,0 0 16,-21 0-16,21 0 0,0 22 15,0-22-15,0 0 0,0 0 16,21 0-16,0-21 0,1 22 16,-1-22-16,21 0 0,0 0 15,-20 0-15,147-43 16,-127 43-16,1-21 16,-1 0-16,-21 0 0,21 0 15,1-43-15,-22 43 0,0 0 16,0-22-16,-21 22 15,0 0-15,0 42 16,-21 0 0,0 1-16,0-1 15,0 0-15,21 0 0,-22 21 16,22-20-16,0 41 16,22-42-16,-22 0 15,21-21-15,0 0 0,64 0 16,-64 0-16,21 0 15,-21 0-15,22-21 0,20 0 16,-21 0-16,-20 0 0,20 0 0,0-43 16,1 22-16,-1-22 15,-21 43-15,0 0 0,0-21 16,-21 63 15,0 0-31,0 0 0,-21 21 0,0-20 16,21-1-16,-21 21 0,21-21 15,-21 64-15,0-64 16,21 21-16,0 43 0,0-43 16,0-20-16,0 20 0,0 0 15,0 1-15,-22 41 16,22-41-16,0-1 0,-21 43 16,21-43-16,0 21 0,0 22 15,-21-43-15,-21 85 16,21-84-16,21-1 0,-22 22 15,1-1 1,0-42-16,0 0 0,0-21 16,0 0-16,-22 0 15,22-21-15,0 0 0,0 21 16,0-21-16,-1 0 0,1-22 16,0 22-16,21 0 15,0 0-15,0-21 16,0 20-1,0 1-15,21 21 0</inkml:trace>
  <inkml:trace contextRef="#ctx0" brushRef="#br0" timeOffset="175372.87">16192 5609 0,'0'0'15,"0"21"17</inkml:trace>
  <inkml:trace contextRef="#ctx0" brushRef="#br0" timeOffset="189226.66">9483 1058 0,'0'0'0,"0"-21"0,0 0 0,0-21 16,0 21-16,0-64 16,0 64-16,-22-22 0,22 22 0,0-21 15,0 21-15,0 0 16,0-1-16,0 44 15,0 20 1,0 0-16,0 1 0,0 20 0,0 22 16,0-22-16,22 22 0,-22-22 15,0 22-15,0 0 0,0 84 16,0-84-16,-22 21 0,22-43 16,-21 22-16,21-22 0,0 1 15,-21 42-15,0-64 0,21-21 16,0 21-16,0-20 0,0-44 31,0-20-15,21 0-16,0-1 0,-21 1 0</inkml:trace>
  <inkml:trace contextRef="#ctx0" brushRef="#br0" timeOffset="189544.76">9313 953 0,'-42'-43'0,"84"86"0,-105-107 0,20 22 16,22 21-16,0-1 0,21-41 16,0 42-16,64-22 15,-43 22-15,21 21 16,0 0-16,22 0 0,-1 0 0,86 0 16,-65 21-16,86 43 15,-107-43-15,1 43 16,20 20-16,-63-20 15,1 105-15,-65-127 16,1 22-16,0-22 0,-1 1 16,-126 62-16,105-83 15,22-1-15,0 0 0,-1 0 16,-20 21-16,84-42 31,0 0-31,0 0 16,22-21-16</inkml:trace>
  <inkml:trace contextRef="#ctx0" brushRef="#br0" timeOffset="189936.31">10096 1461 0,'22'21'16,"-22"0"-16,-22 0 15,1 21-15,0-20 0,21 20 0,-21 0 16,0 43-16,21-43 15,0 43-15,0-64 0,0 21 16,0 1-16,21-22 0,0 0 16,0 0-16,0-21 0,1 0 15,20 0-15,-21 0 0,21 0 16,1 0-16,-22 0 0,21-21 0,-21 0 16,85-64-1,-85 43-15,1 0 0,-1-1 16,0 1-16,-21-22 0,0-20 15,0 63-15,0-22 0,-42 1 16,-43 21 0,43 21-16,-64 0 15,85 0-15,-22 21 0,22-21 16,0 21-16,0 0 0,21 22 16,0-22-16,0 0 15,21-21-15,0 0 0,64 0 16,-64 0-16,42 0 15,-20 0-15</inkml:trace>
  <inkml:trace contextRef="#ctx0" brushRef="#br0" timeOffset="190228.28">10943 1461 0,'0'0'0,"-21"0"32,0 0-32,0 0 0,-22 0 15,1 21-15,0 0 0,20 0 0,-20 0 16,21 0-16,0-21 15,21 22-15,0-1 0,0 21 16,0-21-16,42 0 0,-21 1 0,0-1 16,22 0-16,-22-21 0,64 42 15,-43-42-15,-21 21 0,0 1 16,0-1-16,1-21 0,-22 21 16,0 0-16,0 0 0,-22 0 15,-20-21-15,21 22 0,-21-1 16,-1-21-16,-20 21 0,20-21 0,1 0 15,21 0-15,-21 0 0,20 0 16,1-21-16,21 0 0,0-1 16,0-41-16,21 21 15</inkml:trace>
  <inkml:trace contextRef="#ctx0" brushRef="#br0" timeOffset="190509.62">11366 741 0,'0'0'0,"22"-42"0,-22 20 0,0 1 16,0 64 0,0-22-1,0 21-15,-22 0 0,1 22 16,0-1-16,0 1 0,0-1 0,0 1 16,-1-1-16,-20 128 15,21-149-15,0 22 0,0-1 16,21-20-16,0 84 15,0-106-15,0 21 16,0 0-16,21-20 16,21-22-16,-21 0 15,43-22-15,-22-62 32</inkml:trace>
  <inkml:trace contextRef="#ctx0" brushRef="#br0" timeOffset="190693.55">11091 1588 0,'0'0'16,"-42"0"-16,21 0 0,0 0 16,42 0 15,0-22-31,0 22 0,21-21 16,1 21-16,-1-21 0,0 21 0,43-21 15,-21 0-15,-22 0 16,21 21-16,-20-22 0,20 1 0,-20 21 15,-1-21-15,0 0 0</inkml:trace>
  <inkml:trace contextRef="#ctx0" brushRef="#br0" timeOffset="191317.92">11853 1376 0,'-42'106'16,"42"-85"0,0 0-16,-42 43 15,42-43-15,-22 21 0,22-21 16,0 0-16,0 64 15,0-64-15,0 0 0,0 1 16,0-44 15,0 1-15,0 0-16,0 0 0,0-21 0,0 20 16,0-20-16,0 21 0,22-43 15,-1 22-15,0 21 0,0-21 16,0 20-16,22 1 15,-22 21-15,0 0 16,21 0-16,-21 0 0,22 21 16,-22 1-16,0-1 15,-21 21-15,42 0 0,-20 1 16,-22 20-16,21-42 16,-21 1-16,21 41 0,-21-42 15,0 0-15,0 1 16,0-44 15,0 1-31,0 0 16,21 0-16,-21-21 0,21 20 15,22-20-15,-22 21 0,0-21 16,0-1-16,21 22 0,-20-21 0,-1 21 16,21-1-16,-21 1 0,22-21 15,-22 42-15,0 0 0,21 0 16,-21 21-16,22 43 15,-43-43-15,0 0 16,0 21-16,0 1 0,0-22 16,0 42-16,0-20 0,0-22 15,0 42-15,0-42 16,0 22-16,0-22 31,21-21-31,0 0 0,0 0 16,0-21-16,1 0 0,41-1 15,-21 1-15,1-21 0</inkml:trace>
  <inkml:trace contextRef="#ctx0" brushRef="#br0" timeOffset="192119.77">13166 1588 0,'0'0'0,"42"-22"15,-21 1-15,0 21 0,0-21 0,22-21 16,-22 21-16,-21-22 16,0 22-16,0 0 15,-21 21 1,0 21-1,-22 0-15,22 0 0,-21 1 16,-22 41-16,43-21 16,-21-20-16,21 20 0,-1-21 0,1 21 15,21 22-15,0-43 16,0 0-16,21 0 16,22-21-16,-22 0 15,0 0-15,0-21 0,22 0 16,-22 0-16,0 0 0,42-22 15,-41 1-15,20-21 16,-42 20-16,21 22 0,0-42 16,-21 41-16,0 44 31,0-1-15,0 0-16,0 21 0,0-21 15,0 1-15,0 20 0,0-21 0,0 0 16,0 22-16,0-22 15,21 0-15,1-21 0,20 21 16,-21-21-16,0 0 16,0-21-16,22 0 0,-22 21 15,21-64-15,-21 43 0,1 0 16,20-43 0,-21 22-16,-21 21 0,21-43 15,0 43-15,1 0 16,-22 42-1,0 0-15,0 1 0,0-1 16,0 0-16,-22 21 0,22-21 16,-21 22-16,21 41 15,0-62-15,0-1 0,0 21 16,-21-42 15,21-21-31,0 0 16,0 0-16,0-1 0,0 1 15,0 0-15,0-21 0,0 21 16,0-22-16,42-20 0,-20 42 16,-1-22-16,21 22 0,0 21 15,1-21-15,63 21 16,-43 0-16,43 42 16,-43-21-16,64 64 0,-105-43 15,-1 64 1,-21-85-16,0 22 0,-21-22 15,-1 21-15,-126 22 16,106-43-16,0-21 16,20 0-16,-20 0 0,21 0 15,21-21-15,0-43 16</inkml:trace>
  <inkml:trace contextRef="#ctx0" brushRef="#br0" timeOffset="192773.5">14224 614 0,'0'0'0,"-85"-42"0,22-1 0,-22 1 0,22 0 16,-107-43 0,86 43-16,-1-1 0,-148-63 15,106 64-15,-21 0 0,21-22 16,0 43-16,-21 21 0,-191 0 15,170 0-15,-1 0 0,-168 0 16,147 0-16,1 0 0,20 21 16,-20 22-16,21 20 0,-1 1 0,22-1 15,-21 1-15,21-1 0,-1 22 16,22-1-16,0 1 0,-84 106 16,126-86-16,0-20 0,-63 127 15,85-106-15,-1 126 16,43-105-16,21-21 0,21 85 15,22-85-15,126 169 16,-63-191-16,-22 1 16,43 0-16,0-22 0,22 1 15,295 105-15,-296-127 16,22 1-16,168 20 0,-168-42 16,189 1-16,-168-22 15,21 0-15,190 0 16,-191-22-16,234-20 15,-233 0-15,-1 21 0,22-22 0,190-84 16,-211 64-16,190-85 16,-211 63-16,-1 0 0,128-84 15,-170 84-15,-42-21 0,84-84 16,-126 105-16,-1-21 16,-42 22-16,1-22 0,-22 0 0,-22 21 15,1-20-15,-21-1 0,-22 0 0,-126-85 16,63 128-16,21-22 15,-127-21-15,127 64 16,-63 0-16,84 42 0,1 0 16,-43 21-16,42 0 15,-42 21-15,85-20 16,-22 20-16,1 21 0,63-20 16,42 41-16</inkml:trace>
  <inkml:trace contextRef="#ctx0" brushRef="#br0" timeOffset="193073.81">16319 931 0,'0'0'0,"0"22"0,22-1 15,-22 42-15,0-20 16,0 105-16,21-85 16,-21 43-16,21-42 15,-21-1-15,0 64 0,21-63 16,-21 20-16,0-41 16,0-1-16,0 64 15,0-64 1,-21-42-1,21-21-15,0 0 0,0 0 16</inkml:trace>
  <inkml:trace contextRef="#ctx0" brushRef="#br0" timeOffset="193437.23">16510 1122 0,'0'0'15,"21"-42"-15,21-1 0,-20 1 0,-1 0 0,21 20 16,-21 1-16,22-21 0,-22 42 15,21-21-15,-21 0 0,64 21 16,-64 0-16,0 21 16,0 0-16,-21 21 0,0-21 15,-21 85 1,0-63-16,-21-22 0,-1 21 0,1 0 16,-127 43-1,105-64-15,1 0 0,20 1 16,22-1-16,-21 0 0,0 0 15,42 0-15,0 0 0,0 1 16,0-1-16,21 0 0,21 42 16,0-41-16,-20 20 0,20 0 15,0-21-15,-21 22 0,64-1 16,-43 0-16,-20-20 0,20-22 0,-21 21 16,21 0-16,-20-21 0,41 0 15,-21 0-15,-20 0 0,20 0 16,0-21-16,1 0 15,20-1-15</inkml:trace>
  <inkml:trace contextRef="#ctx0" brushRef="#br0" timeOffset="193773.84">18351 1080 0,'0'0'0,"43"-43"0,-22 22 15,0 0-15,0-21 0,-21 20 16,-21 22-1,-21 0-15,21 0 0,-43 0 16,22 22-16,-106 62 16,105-41-16,1-1 0,0-21 15,20 21-15,-20 43 16,42-64-16,0 22 0,0-22 16,21 0-16,0 0 0,64 64 15,-43-64-15,-20 21 16,20-21-16,-21 1 0,-21 62 15,0-63 1,-21 1-16,-21 20 0,-1-21 0,1-21 16,-106 42-16,84-20 15,1-22-15,-1 0 0,22 0 0,0 0 16,20-22-16,22 1 0,22 0 16,20 0-16,-21 0 15</inkml:trace>
  <inkml:trace contextRef="#ctx0" brushRef="#br0" timeOffset="194436.83">19092 762 0,'0'0'0,"21"-63"0,-21-64 16,-21 84-16,-42-20 16,20 20-16,-20 22 0,-85-42 15,42 42-15,21-1 0,-42 1 16,21 0-16,-232 21 15,211 0-15,-21 0 16,-128 42-16,149 1 16,-232 84-1,232-85-15,-85 85 0,127-42 16,-21-1-16,-63 86 0,84-86 16,-42 107-1,64-106-15,21-1 0,-43 107 16,64-85-16,0-22 0,-1 86 15,22-86-15,43 149 16,-1-169-16,0 20 0,1 1 16,20-22-16,191 128 15,-169-128-15,0-20 0,84 41 16,-84-62-16,84 41 16,-84-63-16,20 21 0,-20-21 15,21 0-15,-21 0 0,20 0 0,86-21 16,-85 21-16,-22-21 15,22-21-15,0 20 0,0 1 0,0-21 16,105-43-16,107-105 16,-233 126-16,20 1 15,65-85-15,-107 63 16,22 0-16,-22 1 0,-20-22 16,-1 0-16,0 0 0,-20 0 0,-22 0 15,0 1-15,-43-128 16,1 127-16,0 0 0,-22 0 15,1 0-15,-191-169 16,127 191-16,21 20 0,-21-21 16,0 43-16,-212-64 15,254 106-15,1 0 0,20 21 16,-20 1-16,-1-1 0,-84 63 16,84-62-16,-21 41 0,-63 22 15,63-22-15,-169 107 16,169-107-16,0 1 15</inkml:trace>
  <inkml:trace contextRef="#ctx0" brushRef="#br0" timeOffset="194753.58">14287 1778 0,'0'0'16,"-42"0"-16,-21 0 0,20 0 15,22 0-15,-21 0 0,21 0 0,-22 0 16,22 0-16,42 0 16,22 0-1,20 0-15,1 0 0,20 0 0,1 21 16,21-21-16,0 0 0,21 0 16,0 0-16,0 0 0,0 0 0,0 0 15,0 0-15,-22 0 0,1 0 16,85 0-16,-107 0 0,-20 0 15,42 0-15,-85 0 0,21 0 16,-63 21 0,-21-21-16,-1 0 15,-20 0-15,-1 22 0,-20-22 16,-1 0-16,-42 0 0</inkml:trace>
  <inkml:trace contextRef="#ctx0" brushRef="#br0" timeOffset="194953.78">14351 1990 0,'0'0'0,"-42"0"0,20 42 16,22-21-16,64 0 16,-22 1-16,1-22 0,20 21 15,1-21-15,232 21 16,-211-21-16,-1 0 0,22 0 16,0 0-16,190 0 15,-211 0-15,0 0 0,63 0 16,-64-21-16,43 0 15,-42-1-15,-21 1 16,84-21-16</inkml:trace>
  <inkml:trace contextRef="#ctx0" brushRef="#br0" timeOffset="195342.61">17462 741 0,'0'0'15,"-21"-64"-15,0 22 0,-21-64 16,-22-42 0,64 127-16,0 42 31,0 0-31,21 22 0,1-1 0,-1 0 16,42 22-16,-20 20 0,126 213 15,-42-86 1,-64-84-16,213 339 15,-213-360-15,64 106 16,-63-107-16,-1-20 16,43 84-16,-43-84 0,-20 0 15,41 42 1,-41-85-16,-1 0 0,22 43 0,-43-64 16,21 43-16,-21-43 15,0-21 1,1 0-16,-1 0 0,-21-21 15,0 0-15,0-22 16,0-20-16,0 20 0,21-84 16,-21 64-16</inkml:trace>
  <inkml:trace contextRef="#ctx0" brushRef="#br0" timeOffset="196113.33">19600 699 0,'0'-43'16,"0"86"-16,0-128 0,0 43 0,0 20 0,0 1 16,0 0-16,0 0 0,0 0 15,-21 21-15,0 0 16,-43 42-16,22-21 16,0 22-16,-22 20 15,1 1-15,-1-1 0,-84 128 16,42-86-16,0-20 0,-148 148 15,127-106-15,-127 106 16,106-106-16,21-21 0,-211 211 16,232-211-16,-64 84 15,86-105-15,20-21 0,-42 84 16,64-85-16,-64 85 16,85-105-16,-21 20 15,21-20-15,-22 20 16,22-63-16,21 21 15,0 0 79,0 1-78,0-1 15,0 0-15,0 0 31,21-21-16,0 0 31,-21-21 63</inkml:trace>
  <inkml:trace contextRef="#ctx0" brushRef="#br0" timeOffset="200284.81">2984 1228 0,'22'0'0,"-44"0"0,44-21 0,-22-1 16,0 1-16,21 0 15,-21 42 17,0 0-32,0 22 15,0-22-15,21 21 0,-21 1 0,0-1 16,0 21-16,0-20 0,0 84 15,0-64-15,0-20 16,0 62-16,-21-41 0,21-43 16,0 21-16,0-20 0,0 20 15,0-21-15,0 0 0,0-42 47,21-21-47,-21 21 0</inkml:trace>
  <inkml:trace contextRef="#ctx0" brushRef="#br0" timeOffset="200553.69">3365 1355 0,'0'-21'16,"22"21"-1,-1 0 1,0 0-16,0 0 0,21-22 16,1 22-16,-1 0 0,0 0 0,1 0 15,-1 0-15,22-21 0,-43 21 16,85 0-16,-85 0 16,0 0-16,0 0 15,-21-21 1,-21 21-16</inkml:trace>
  <inkml:trace contextRef="#ctx0" brushRef="#br0" timeOffset="201020.93">3429 1397 0,'0'0'0,"0"21"0,-21 0 0,0 22 16,-1-22-16,22 0 15,0 0-15,0 0 0,-21 1 16,21-1 0,21-21 31,1-21-32,-1 21-15,0-22 0,0 22 16,0 0-16,43-21 15,-22 21-15,0 0 0,43 0 16,-43 0-16,22 0 16,-22 21-16,-21-21 0,1 22 15,-1-1-15,0 0 0,0 42 16,-21-41-16,0-1 0,0 21 16,-21-21-16,0 0 0,-22 1 0,-20 41 15,42-63-15,-22 21 0,1 0 16,21-21-16,-21 0 15,-22 22-15,22-22 0,21 0 16,-22 0-16,22 0 0,0 0 16,-21-22-16,20 1 15,22 0-15,0 0 16,0 0-16,0 0 16,0-1-16,22-20 0</inkml:trace>
  <inkml:trace contextRef="#ctx0" brushRef="#br0" timeOffset="201861.11">4233 1037 0,'0'0'0,"0"-21"0,0 0 0,0 0 15,-21-22-15,0 22 0,-21-21 16,-1 0-16,22 20 0,-42-20 15,20 21-15,-63 0 16,64 21-16,0-21 16,-1 21-16,1 0 0,-106 0 15,84 0-15,22 0 16,-21 21-16,20 0 0,1-21 16,-106 85-1,84-64-15,22 0 0,-22 21 16,22 1-16,-64 41 15,43-41-15,20 20 0,-62 22 16,62-22-16,1-20 0,-22 41 16,22 22-1,21-42-15,0-1 0,21-21 0,-21 22 16,21-1-16,0-20 0,0 63 16,0-64-16,21 21 0,21 22 15,-42-43-15,21 1 0,0-22 16,1 21-16,20 1 0,0 20 15,1-21-15,-1-20 16,0-1-16,-21 0 0,22 0 16,63 21-16,-64-20 0,0-22 15,64 21-15,-64-21 16,22 0-16,84 0 0,-84 0 16,20-21-16,-20-1 0,20 22 15,1-21-15,63-21 0,-84 21 16,-1 0-16,1-22 15,-22 22-15,22 0 0,41-43 16,-41 22-16,84-64 16,-106 64-16,1 0 0,-22-1 15,21 1-15,-21-22 0,43-63 16,-43 64-16,0-1 0,22-63 16,-43 85-16,0-64 15,0 43-15,0 20 0,-22-41 16,1 41-16,-63-105 15,41 106-15,22 21 16,-21-22-16,21 1 0,-22 21 16,-41-21-16,20 20 0,-21 1 15,22 21 1,21 0-16,-85 0 0,84 0 16,-126 0-1,127 21-15,-22 1 0,22-1 16,-1 0-16,-84 42 15,106-41-15,0-1 0,0 0 16,21 0-16,-21 0 0,21 22 16,0-22-16,0 0 0,21 42 15,0-41-15</inkml:trace>
  <inkml:trace contextRef="#ctx0" brushRef="#br0" timeOffset="204604.61">2074 2625 0,'21'0'15,"1"0"-15,20 0 16,0 0-16,1-21 0,41-1 0,1 1 16,127-21-16,-107 0 15,128-1-15,-85 1 0,255-22 16,-276 22 0,0 21-16,-22 0 0,1 0 0,0-1 15,169-20 1,-211 21-16,42 0 0,-64 21 15,0-21 1,-63 21-16,-21 0 16,-1 0-16,1 0 0,0 0 15</inkml:trace>
  <inkml:trace contextRef="#ctx0" brushRef="#br0" timeOffset="204866.58">2392 2794 0,'0'0'0,"-21"21"0,-1-21 0,44 0 31,20 0-31,21-21 0,1 0 0,-1 0 16,43 0-16,-21-1 0,21 1 15,0-21-15,-1 0 0,171-22 16,-149 22-16,148-22 16,-127 22-16,-21 21 0,106-43 15,-127 43-15,-22 0 0</inkml:trace>
  <inkml:trace contextRef="#ctx0" brushRef="#br0" timeOffset="207486.54">4339 1799 0,'0'0'0,"-21"0"0,21 21 0,-21-21 0,21 22 16,0-1-16,0 0 16,0 0-16,21 0 15,21-21-15,-21 0 0,22 21 16,-1-21-16,0 0 0,1 0 0,20 0 16,-20 0-16,20 22 0,43-22 15,-64 0-15,1 21 0,20 0 16,-21 0-16,-42 0 15,0 0-15,0 22 0,-42-22 16,-64 85-16,43-64 0,-22 22 16,-21-1-16,22 1 0,-255 105 15</inkml:trace>
  <inkml:trace contextRef="#ctx0" brushRef="#br0" timeOffset="207908.69">2222 2180 0,'0'0'16,"-21"-21"-16,21 0 0,0 0 16,0 0-16,0-1 0,0 1 15,21 21-15,1 0 16,-1 0-16,-21 21 16,21 22-16,-21-22 15,0 21-15,0 1 0,0 20 16,-64 128-16,22-128 15,21 1-15,0-22 0,0 0 16,-1 1-16,1-1 0,0 21 16,21-41-16,21-22 15,0 0-15,22 0 0,-1-22 16,43 1-16,-22 0 0,43 0 16,-21-21-16,-1-1 0,22 22 0,64-64 15,-86 43-15</inkml:trace>
  <inkml:trace contextRef="#ctx0" brushRef="#br0" timeOffset="-207068.02">13123 13166 0,'-21'0'0,"0"0"0,0 0 16,0 0-16,-1 0 15,22 21-15,-21-21 0,0 0 16,0 0 0,21 21 31,21-21-32,0 0-15,43 0 16,-22 0-16,0 0 0,22 0 15,21 0-15,-1 0 0,1 0 0,105-21 16,-63 0-16,0 21 0,22 0 16,-22-21-16,0 21 0,127-22 15,-127 1-15,-22 21 0,234-21 16,-254 21 0,21-21-16,-22 21 0,1 0 15,0 0-15,42-21 0,-64 0 16,43 21-16,-64 0 15,-21 0-15,43 0 0,-64-22 16,21 22 0,-21-21 31,-21 21-47,0 0 15,0 0-15,-1 0 16,1 0-16,-21-21 0,21 21 0</inkml:trace>
  <inkml:trace contextRef="#ctx0" brushRef="#br0" timeOffset="-206620.97">13462 13123 0,'0'0'0,"-21"0"16,0 0-16,-1 0 0,1-21 16,21 0-1,0 0-15,43 21 16,-1 0-16,-21-21 0,85 21 15,-43 0-15,22-21 0,106 21 16,-64-22-16,105 1 16,-105 21-16,0-21 0,170 0 15,-170 0-15,21 0 16,-21 21-16,0-22 0,0 22 16,-21-21-16,-22 21 0,1 0 0,-21 0 15,-1-21-15,1 21 0,-22 0 16,-21 0-16,21 0 0,-20 0 15,-1 0-15,-21-21 16,21 21-16,-21-21 16,0 0-1,0-1 1,-21 1-16,21 0 0</inkml:trace>
  <inkml:trace contextRef="#ctx0" brushRef="#br0" timeOffset="-205840.24">17293 10224 0,'0'0'0,"-21"0"0,42 0 32,0 0-32,0 0 15,22 0-15,20 0 0,1 0 16,20 0-16,1 0 0,0 0 0,423-22 16,-360 22-1,-21 0-15,0-21 0,0 21 16,212 0-16,-234 0 15,65 0 1,-86 0-16,-20-21 0,42 21 16,-64 0-1,-42-21 1,-21 21-16,0 0 16,0 0-16,-22 0 0,-41 0 15,20 0-15</inkml:trace>
  <inkml:trace contextRef="#ctx0" brushRef="#br0" timeOffset="-205546.94">17843 10393 0,'0'0'0,"191"0"31,-106 0-31,-1 0 0,43 0 0,0 0 16,402-21-1,-402 0-15,22 21 0,-22 0 16,0 0-16,169 0 16,-233 0-16,1 0 0,-22 0 15,-21 0-15,1 21 16,-22 0-16,-22 0 15,1-21-15,0 21 0,21 0 16,-21 1-16</inkml:trace>
  <inkml:trace contextRef="#ctx0" brushRef="#br0" timeOffset="-204940.03">18203 12594 0,'0'0'0,"-21"-21"0,0 21 16,42 0-1,0 0-15,22 0 16,-1 0-16,21 0 0,86 0 16,-65 0-16,1 0 0,0 0 15,-1 0-15,191 0 16,-190 0-16,21 0 0,84 0 16,-105 0-16,63-21 15,-63 21-15,-22 0 0,22 0 16,-43 0-16,22 0 15,-43 0-15,0 0 16,-42 0 62,0 0-78,0 0 0,0 0 16,-22 21-16,1-21 0,0 0 0,-1 0 15</inkml:trace>
  <inkml:trace contextRef="#ctx0" brushRef="#br0" timeOffset="-204579.98">18373 12806 0,'0'0'0,"-43"21"0,1-21 16,21 0-16,0 0 0,21 21 15,42-21 1,0 0 0,22 0-16,20 21 0,1-21 15,0 0-15,21 0 0,-22 0 0,22 0 16,127 0-16,-127 0 16,0 0-16,-1 0 0,1 0 15,-21 0-15,84-21 0,-105 21 16,-1 0-16,-20 0 0,-1 0 15,0 0-15,22 0 16,-22 0-16,-21 0 0,0 0 16,-21-21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3:43:36.2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3027 0,'0'-21'0,"0"0"0,0-1 16,0 1-1,0 0 1,0 42 62,-21 0-78,21 1 16,0-1-16,0 0 0,0 0 15,0 0-15,0 0 0,-21 1 16,21 20-16,0-21 0,0 0 0,0 22 16,0-1-16,0-21 0,0 21 15,0 43-15,0-43 0,0 1 16,0-1-16,0 0 0,0 1 15,0 41-15,-21-41 16,21 105-16,0-85 16,-22 1-16,1-1 15,0 1-15,0 126 0,0-126 16,0 63 0,-1-64-16,22 1 0,0 84 15,0-84-15,-21 63 16,21-64-16,0 1 0,0 20 15,0-41-15,0 20 0,0 128 16,0-128-16,0 1 16,0-1-16,0 1 0,0 126 15,0-126-15,0-1 16,0-21-16,0 22 0,-21-1 0,21 1 16,0-1-16,0 1 0,0-1 15,-21 1-15,21-1 0,-21 1 0,0-1 16,21 1-16,-22 21 0,1-22 15,21 22-15,-21-22 0,0 22 16,0 0-16,21-22 0,-21 22 16,-1-1-16,1 65 0,21-86 15,-21 85-15,0-63 16,21 0-16,-21-22 0,21 22 16,0-22-16,0 64 15,0-63-15,0-1 0,0-20 0,-21 20 16,21-21-16,0 1 0,0 20 15,0-20-15,0-22 0,0 0 16,0-42 0,0 0-16,0-22 0,0 1 15</inkml:trace>
  <inkml:trace contextRef="#ctx0" brushRef="#br0" timeOffset="2042.98">804 3006 0,'0'-21'15,"0"-1"32,-21 22-47,0 0 16,21-21-1,-21 21 1,0 0 0,42 21 31,0-21-47,0 0 0,0 0 15,22 0-15,-22 0 0,21 0 16,43 0-16,-22 0 15,-20 0-15,20 0 0,22 0 16,-1 0-16,1 0 0,0 0 16,21 0-16,84 0 0,-84 0 15,-21-21-15,20 21 0,1 0 16,21-21-16,-21 0 0,0 21 0,0 0 16,0 0-16,-22-21 0,1 21 15,0 0-15,84 0 16,-106-21-16,22 21 0,0 0 15,-22 0-15,22 0 0,127 0 16,-149-22-16,64 22 16,-63 0-16,63-21 15,-106 21-15,42 0 16,-42 0-16,1 0 16,-1 0-16,0 0 15,-21 21 1,0 1-1,0-1-15,0 0 16,0 0 0,0 0-16,0 0 0,0 1 0,0-1 15,0 0-15,0 0 0,0 21 0,0-20 16,0 20-16,0 0 16,-21 1-16,21-1 0,0 0 0,-21 22 15,21-22-15,-22 64 16,22-64-16,0 1 0,0-1 15,0 21-15,0 64 16,0-63-16,0-22 0,0 22 0,0-1 16,0 1-16,0-22 0,0 85 15,0-85-15,0 22 0,0-22 16,0 22-16,0-1 0,0 43 16,-21-42-16,21 20 0,0-20 15,0-1-15,0 1 0,0 63 16,-21-64-16,21 1 0,0 84 15,0-85 1,-21 1-16,0 84 0,0-84 16,-1 126-16,1-126 15,0 63 1,21-64-16,0 1 0,-21 63 16,0-43-16,21-20 0,-21-1 15,21 1-15,0-22 0,-43 149 16,22-149-16,21 21 0,-21 1 15,21-22-15,-21 22 0,0 42 16,-1-43-16,1 1 0,0 20 16,0-20-16,21-22 15,-21 0-15,0 1 0,21-1 0,-43 43 16,43-43-16,-21 0 0,0 43 16,0-43-16,0 22 15,-1-22-15,22 1 0,-42 62 16,42-83-16,-21 20 15,0-21-15,21 21 0,-21 22 16,-1-43-16,22 0 16,-21 22-16,21-22 15,0 0-15,0 0 0,0 0 0,-21 0 16,21 1 0,0-1-16,-21-21 15,21 21-15,-21-21 78,0 0-78,-1 0 16,1 0-16,0 0 16,0 0-16,0 0 0,0 0 15,-22 0-15,22 0 0,-21 0 0,-1 0 16,-62 0-16,41 0 15,1 0-15,-1 0 0,-21 21 16,1-21-16,-64 21 0,63-21 16,0 0-16,-21 21 0,22 1 15,-255-1 1,233-21-16,-21 0 0,0 0 16,21 0-16,-21 0 0,-105 0 15,126 0-15,0 0 0,-127 0 16,127 0-16,22 0 0,-1 0 15,0 0-15,1 0 0,-1 0 16,85-21 31,0-22-31,0 22-16,0-21 0,0-1 15</inkml:trace>
  <inkml:trace contextRef="#ctx0" brushRef="#br0" timeOffset="2718.91">635 5440 0,'0'0'15,"-21"0"-15,0 0 0,-1 0 0,1 0 16,0 21-16,0-21 0,0 0 15,21 21 1,21-21 0,0 0-1,21 0-15,22 0 0,-22 0 16,22 0-16,20 0 0,170-42 16,-127 42-16,0-21 15,127 0-15,-127-1 0,149 1 16,-128 21-16,0-21 15,-21 21-15,21-21 0,-42 21 0,21-21 16,-21 21-16,-22 0 0,1-21 16,0 21-16,-22 0 0,1 0 0,-22 0 15,22-22-15,-22 22 0,0 0 16,-21 0-16,22 0 0,-22 0 16,0 0-16,0 0 15,0 0 1,-21-21-16,0 0 15,-42 21-15,21-21 16,-21 0-16</inkml:trace>
  <inkml:trace contextRef="#ctx0" brushRef="#br0" timeOffset="3374.85">1355 3937 0,'0'0'0,"-22"-21"16,22 0-1,-21 21 1,0 0-16,0 21 16,21 0-16,0 0 0,0 0 15,-21 22-15,21-1 0,0 0 16,-21 64-16,21-63 15,0 62-15,-22-62 0,1 41 16,21-41-16,-21-22 16,21 42-16,-21-41 15,21-1-15,0 0 0,-21-21 16,21-21 0,0 0-16,0-1 15,0 1-15,0 0 16,0 0-16,21-21 0,21-22 15,-42 22-15,43-22 16,-1 22-16,-21 21 0,0 0 16,22-1-16,-22 22 0,42 0 15,-20 0-15,20 64 16,-42-22-16,0-21 0,-21 1 16,0-1-16,0 21 0,0 0 15,0-20-15,0-1 0,0 0 16,0 0-16,0 0 15,22-21 17,-1-21-32,0 21 15</inkml:trace>
  <inkml:trace contextRef="#ctx0" brushRef="#br0" timeOffset="3738.96">1736 4403 0,'21'0'47,"0"0"-47,0 0 16,-21-21-16,21-1 0,0 22 0,1-21 16,-1 0-16,0 0 0,0 21 15,-21-42-15,0 20 0,21 1 16,-21 0-16,0 0 15,-21 21-15,0 0 16,0 0-16,0 21 0,-1 0 16,1 0-16,-21 1 0,21-1 15,0 21-15,-22 0 16,43 1-16,-21-1 16,21-21-16,0 43 15,0-43-15,21 0 16,22-21-16,-22 0 0,42 0 15,-20 0-15,20 0 16,-21 0-16,1-21 0,20-21 16,-20 20-16</inkml:trace>
  <inkml:trace contextRef="#ctx0" brushRef="#br0" timeOffset="4184">2498 4170 0,'0'-21'16,"0"42"-16,0-63 0,-22 42 0,1-22 0,0 22 15,0 0-15,0 0 0,-43 0 16,43 22-16,-21-1 16,21 0-16,-1 0 0,-20 0 15,21 0-15,-21 43 16,20-22-16,1 22 0,21-43 16,-21 0-16,21 21 15,0-20-15,0-1 0,0 0 16,21-21-16,0 0 15,1 0-15,41 0 16,-42-21-16,0 0 0,22-1 16,-22 1-16,0 0 0,43-21 15,-43 21-15,0-22 0,0 22 16,0 0-16,0-21 0,-21 20 16,0 1-16,0 42 46,-21 1-46,0-1 0,21 0 0,-21 0 16,21 0-16,0 22 0,0-22 16,0 0-16,0 0 0,0 0 15,21 0 1,43 1-16,-43-22 0,21 0 16,22 0-1,-22 0-15,0-22 0,22-20 16</inkml:trace>
  <inkml:trace contextRef="#ctx0" brushRef="#br0" timeOffset="4654.78">3006 4149 0,'0'0'0,"0"-21"0,0-1 15,0 1-15,-64-21 32,43 42-32,0 0 0,0 0 0,-1 0 15,1 21-15,0 0 0,0 0 16,0 1-16,0-1 0,-1 21 15,1-21-15,0 22 0,21-22 16,0 21-16,-21 22 0,21-43 16,0 21-16,0-21 15,21 0-15,0-21 0,0 0 16,22 0-16,-22 0 16,0 0-16,43-42 15,-43 21-15,42-21 16,-42-1-16,1 22 0,20-64 15,-21 43-15,-21-21 0,21 20 16,0 1-16,-21-22 0,0-20 16,22 41-16,-22 22 0,0-42 15,0 42-15,0-1 0,0 44 32,0-1-32,-22 0 0,22 0 15,0 21-15,-21 1 0,21-1 16,-21 0-16,0 22 0,21-22 0,-21 43 15,21-43-15,-21 1 16,21 20-16,0-42 0,0 0 16,0 1-16,21-22 15,0 0-15,0 0 16,0 0-16,0 0 0,1-22 16</inkml:trace>
  <inkml:trace contextRef="#ctx0" brushRef="#br0" timeOffset="5003.91">3260 4255 0,'21'0'16,"0"-22"-1,0 1-15,0 0 0,-21 0 0,21 0 16,1-22-16,-22 1 15,21 21-15,-21 0 16,-21 21 0,-1 0-16,22 21 15,-21 0-15,0 0 0,0 0 16,0 1-16,0-1 0,-1 42 16,22-42-16,0 1 0,-21-1 15,21 0-15,0 42 16,0-41-16,21-22 15,1 21-15,20-21 16,-21 0-16,0 0 0,22 0 0,-22 0 16,21 0-16,64-43 15,-85 43-15</inkml:trace>
  <inkml:trace contextRef="#ctx0" brushRef="#br0" timeOffset="5337.98">3683 4128 0,'0'0'0,"0"-22"0,0 1 0,0 0 15,0 0-15,0 0 16,21 21 0,0 0-16,0 0 15,1 21-15,-22 0 0,21 0 0,-21 0 16,21 1-16,-21-1 0,0 21 16,0-21-16,0 43 15,0-43-15,0 21 0,0-21 16,0 1-16,-21-1 0,-22 42 15,43-42 1,0-42 15,0 0-31,0 0 0,22 0 16,-22 0-16,21-22 0,0 1 0,-21 21 16,21-22-16,0-20 0,0 21 15,1-1-15,-1 1 0,0 21 16,21-22-16,-21 22 0,1 21 15</inkml:trace>
  <inkml:trace contextRef="#ctx0" brushRef="#br0" timeOffset="5911.23">1228 6900 0,'0'0'0,"0"-21"16,-22 21-1,1 0-15,21 21 0,-21 1 16,21-1-16,0 0 0,-21 0 0,0 21 16,21 1-16,-21-1 0,21 0 15,0 1-15,-22 20 0,22-20 16,-21-1-16,21 0 0,0 1 15,0-1-15,-21-21 0,21 21 16,-21 43 0,21-106 15,0 0-31,0 0 16,0-22-16,0 1 0</inkml:trace>
  <inkml:trace contextRef="#ctx0" brushRef="#br0" timeOffset="6452.7">1016 6922 0,'0'0'16,"0"-22"-16,-21 22 0,21-21 15,0 0 1,21 21-16,0 0 16,0 0-16,0 0 0,1 0 15,20 0-15,-21 0 0,21 0 16,22 0-16,-22 21 0,-21-21 15,22 21-15,-22 1 0,0-1 16,0 42-16,-21-42 16,0 1-16,0-1 0,0 21 0,-42-21 15,0 43-15,-1-43 0,1 0 16,21 0-16,-22-21 16,22 0-16,0 21 0,0-21 15,0 0-15,21-21 0,0 0 16,0 0-16,21 0 15,0 0-15,0 21 0,64-43 16,-43 43-16,43 0 16,-43 0-16,1 0 0,-1 0 15,21 21-15,-20 1 0,20 20 16,-20-21-16,-22 21 0,0 22 16,-21-43-16,0 21 15,-85 43-15,43-43 16,-64 1-16,43-22 15,20 0-15,-63 0 0,85-21 16,-63 0-16,62 0 16,1 0-16,0 0 0,0 0 15,0-42-15,21 21 16,0 0-16,0-1 16,21 1-16,0 0 15,21 0-15,-20 0 0,20 0 0,-21-1 16,21 1-16,22 0 0</inkml:trace>
  <inkml:trace contextRef="#ctx0" brushRef="#br0" timeOffset="7906.99">1990 7049 0,'0'42'15,"0"-21"-15,-22 0 16,1 0-16,0 22 0,21-1 0,-21-21 15,21 22-15,-21-1 0,21-21 16,0 43-16,0-43 0,0 0 16,0 0-16,0 0 0,0 0 15,42-21-15,-21 0 0,0 0 16,1 0-16,-1 0 16,0-21-16,21-21 15,-21 21-15,-21 0 0,0-1 16,0 1-16,0 0 0,0-21 15,-21 21-15,0-22 0,0 22 16,0 0-16,0 0 0,-22-43 16,43 43-1,0 0-15,21 21 16,1 0-16,-1-21 0,0 21 16,21 0-16,-21-21 0,22-1 0,41 22 15,-41-21-15,-1 21 16,0 0-16,1 0 0,-22 0 0,0-21 15,0 21-15,0 0 16,-21 21 0,-21 0-16,0-21 15,0 22-15,0-1 0,0 0 0,-22 0 16,22 0-16,0 0 0,-21 1 16,20 20-16,1-21 0,0 0 15,0 22-15,21-22 0,0 0 16,-21 0-16,21 0 0,0 22 15,21-43 1,0 0-16,0 0 0,22 0 16,-22 0-16,0-22 0,21 1 0,1 0 15,-1 0-15,-21 0 0,64-43 16,-64 22-16,21 0 0,-21-1 16,1 1-16,41-149 15,-63 149-15,0 0 16,0-1-16,0 1 0,0 21 15,0-43-15,0 43 16,0 42 0,-21 22-1,21-22-15,0 21 0,-21 1 16,21-22-16,-21 63 16,21-41-16,0-1 0,0 0 15,0 1-15,0 84 16,0-106-16,0 21 0,0-21 15,21 1-15,42-1 16,-42-21-16,22 0 0,-22 0 16,21 0-16,-21 0 0,85-64 15,-85 43-15,1-21 0,20 21 16,-21-1-16,0-20 0,0 21 16,-21 0-16,22 0 0,-22-1 0,21-20 15,-21 21 1,0 42-1,0 0 1,-21 0-16,21 1 16,0-1-16,0 0 0,0 0 0,0 21 15,0 1-15,0-22 16,0 0-16,0 21 0,21-20 16,21-22-1,-21 0-15,0 0 0,43 0 16,-22-22-16,22-20 15,-43 21-15,21 0 0,1-22 16,-22 1-16,0 21 0,0 0 16,0 0-16,-21-1 0,21-20 15,-21 21-15,0 0 0,0 0 16,0-1 0,0 44 15,0-1-31,-21 0 15,21 0-15,0 0 0,0 0 0,0 22 16,-21-1-16,21 0 0,-21 1 16,21 41-16,0-20 0,0-22 15,0 64-15,0-42 16,0-22-16,0 21 0,0-20 0,0 20 16,21 1-16,0 42 15,0-43-15,1 1 0,20 63 16,-42-64-16,21 64 15,-21-85-15,0 1 0,0 20 16,0-20-16,0-1 0,-42 64 16,21-85-16,-1 0 0,1 0 15,21 0-15,-21-21 0,0 0 0,-21 0 16,20-21-16,1 0 0,0 0 16,0-21-16,-21-64 15,42 42-15,-22 22 0,1-85 16,21 63-16,0-20 15,0 20-15,0-20 0,0 20 16,0 1-16,21-1 0,1 1 0,-1 20 16,0-20-16,0 20 0,0-20 15,0-1-15,22-41 0,-22 62 16,0-20-16,-21-64 0,0 63 16,0 1-16</inkml:trace>
  <inkml:trace contextRef="#ctx0" brushRef="#br0" timeOffset="9051.01">7197 720 0,'0'0'0,"0"-21"16,0-1-16,0 1 0,0 0 16,0 42 15,0 22-31,-22-22 15,22 21-15,0 0 0,0 22 0,0-22 16,-21 22-16,21-22 0,0 22 16,-21-22-16,21 0 0,0 43 15,0-43-15,0 22 16,0-43-16,0 0 0,0 0 16,0 0-16,0-42 31,0 0-31,0 0 15,0 0-15,0 0 0,0-1 0,21-20 16,0 21-16,-21-21 16,22-22-16,-22-21 0,21 43 15,0 0-15,-21-1 0,0 22 16,0 0-16,21-21 0,0 42 16,-21 21-16,0 0 15,0 0-15,21 22 0,-21-22 16,22 21-16,-22 0 0,0 1 15,0-1-15,0-21 0,21 43 16,-21-22-16,0-21 0,21 22 16,-21-22-16,0 0 15,21-21-15,0 21 0,0-21 0,1 0 16,-1 0-16,0 0 16,0 0-16,0-21 0,0 0 15,22-22-15</inkml:trace>
  <inkml:trace contextRef="#ctx0" brushRef="#br0" timeOffset="9316.82">7916 593 0,'0'0'0,"0"21"31,0 0-31,0 21 0,-21-20 0,21 20 16,0 0-16,0 64 15,-21-64-15,21 1 0,0-1 16,-21 0-16,21 1 0,0 41 16,0-62-16,0-1 0,0 21 15,0-21-15,0 0 16,21-21 0,0 0-16,0-21 0,0 21 15,22-21-15,-22-21 0,0 21 0,21-22 16</inkml:trace>
  <inkml:trace contextRef="#ctx0" brushRef="#br0" timeOffset="9547">8318 550 0,'0'22'0,"0"20"0,0-21 15,0 21-15,0 1 0,0-1 0,0 0 16,-21 22-16,0 42 15,21-64-15,0 0 0,-21 1 16,21-1-16,-21 0 0,21-20 16,0-1-16,0 0 0,0 0 0,0 0 15,0 0-15,0-42 32,0 0-17</inkml:trace>
  <inkml:trace contextRef="#ctx0" brushRef="#br0" timeOffset="9942.99">7789 1058 0,'43'0'16,"-22"0"-16,0 0 16,21 0-16,1 0 0,-1 0 15,0 0-15,1 0 0,-1-21 16,21 0-16,-20 21 0,63-42 15,-64 21-15,0-1 0,22 1 16,-22 0-16,0 0 0,-20 0 0,20 0 16,-21-1-16,0 22 0,0 0 15,1-21-15,-22 42 32,0 22-32,-22-22 0,1 21 0,21 1 15,0-1-15,-21 0 0,21 22 16,-21-22-16,21 22 0,-21-22 0,21 21 15,-21-20-15,21 20 16,-22 107-16,1-107 16,21 1-16,-21-1 0,21-21 15,0 85-15,-21-105 16,21-1-16,0 21 0,0-63 31,0 0-31,21 0 16,-21-1-16</inkml:trace>
  <inkml:trace contextRef="#ctx0" brushRef="#br0" timeOffset="10239.37">8615 931 0,'0'0'0,"-21"-42"0,21 21 0,0-64 15,0 64 1,21 0-16,-21 0 0,42 21 0,64-21 15,-64 21 1,1 0-16,-1 0 0,0 0 0,1 21 16,41 21-16,-63-21 15,-21 0-15,0 22 0,0-1 0,0-21 16,-63 43-16,42-22 16,-22-21-16,1 0 0,0 1 15,-22-1-15,-20 21 16,62-21-16,-20 0 0,0-21 15,21 22-15,-1-22 0,44-22 32,-1 1-32,21 0 0</inkml:trace>
  <inkml:trace contextRef="#ctx0" brushRef="#br0" timeOffset="10518.29">9525 677 0,'0'0'0,"0"-21"0,0 0 16,0 42 15,-21 0-31,21 22 16,-21-1-16,21 0 0,0 1 0,0-1 15,-22 0-15,22 22 16,-21-22-16,0 1 0,0 62 15,0-62-15,0-1 0,21-21 16,-22 22-16,22-22 0,-21 0 0,21 21 16,0-21-16,21-21 31,1 0-31,-22-21 0</inkml:trace>
  <inkml:trace contextRef="#ctx0" brushRef="#br0" timeOffset="12153.98">9419 889 0,'0'0'16,"0"-63"-16,0 20 0,-21 1 0,21 21 16,0-22-16,0 1 0,0 21 15,0 0-15,0 0 0,0-1 16,42-41-16,-21 42 16,1 0-16,20 21 0,0 0 15,1 0-15,84 21 16,-85 0-16,0 0 0,1 0 15,-22 22-15,-21-22 0,0 42 16,0-20-16,-21-1 0,-22-21 16,22 21-16,-106 43 15,64-64-15,20 0 0,-41 1 16,41-1-16,1-21 0,21 0 16,-22 0-16,22 0 0,-21 0 15,42-21-15,0-1 0,-21 22 16,21-21-16,0 0 0,21 42 47,0 0-47,-21 1 0,21 20 15,0 0-15,1 22 0,-1-43 16,0 42-16,0-20 16,0-22-16,22 21 0,-1-21 15,43 1-15,-43-22 16,0 0-16,1 0 0,-1 0 15,0 0-15,43 0 16,-43 0-16,1-22 0,41-20 16,-41 21-16,20-21 15,-21 20-15,-20-20 0,-1 21 16,-21-21-16,0 20 0,0-62 16,0 63-16,-21-1 15,-1 22-15,1 0 0,-42 0 16,42 22-16,-1-1 15,1 0-15,-21 0 0,42 21 16,-21 22-16,21-43 0,0 21 16,0 22-16,0-43 15,21 21-15,0-20 16,0-1-16,43 0 0,-22 0 0,-21-21 16,22 0-16,-1 0 0,0 0 15,1 0-15,-1 0 16,0 0-16,1-21 0,20 0 15,-21 0-15,1-1 0,20-20 16,-42 21-16,22-21 0,-22-1 16,0 22-16,0-21 0,-21-22 15,0 22-15,0 21 0,0 0 16,0-1-16,0 1 0,-42 0 16,21 21-16,0 0 15,-1 0-15,-20 21 0,-21 43 16,41-43-16,1 0 15,0 21-15,-21-20 0,42 20 16,-43 0-16,43-21 16,0 22-16,0-22 0,0 0 15,0 0-15,0 0 16,43-21-16,-22 0 16,0 0-16,0 0 15,0-21-15,1 21 0,20-42 16,-21 21-16,0 0 0,-21-1 0,21 1 15,-21 0-15,22-42 16,-22 41-16,0 1 16,0 42 15,0 1-31,0-1 0,0 0 16,0 0-16,0 21 0,0 22 15,-22-22-15,22-21 0,-42 64 16,21-21-16,21-1 15,0 1-15,0-1 0,0 1 0,0 147 16,0-147-16,21-1 16,-21 1-16,21-22 0,0 0 15,1 43-15,-1-64 16,0 0-16,-21 1 0,21-1 16,21-21-1,-20 0-15,-1-21 0,0-1 0,-21 1 16,21-21-16,0-22 15,0 1-15,1 21 0,20-107 16,-21 86-16,0-22 0,43-84 16,-43 105-16,0-20 0,21-1 15,-20 22-15,-1-1 0,21-84 16,-21 106-16,-21-22 0,0 22 16,0-1-16,0 22 0,0-42 15,0 42-15,0 42 16,0 0-1,0 21-15,0-21 0,-21 22 16,0-1-16,21 0 0,-21 1 16,21-1-16,0 43 0,0-64 15,0 0-15,0 0 0,0 0 16,0 1-16,42 20 16,22-42-1,-43 0-15,42 0 16,-42 0-16,64-64 15,-64 43-15,0 0 0,22-42 16,-22 20-16,0-20 16,-21 42-16,21-22 0,-21 1 15,0 21-15,0 42 32,0 0-17,-21 0-15,21 22 0,0-22 0,-21 21 16,21-21-16,0 0 0,0 22 15,0-22-15,0 0 0,0 0 0,0 43 16,0-43 0,21-21-1,0 0-15,0 0 16,1 0-16,-1 0 0,0-21 0,0 0 16</inkml:trace>
  <inkml:trace contextRef="#ctx0" brushRef="#br0" timeOffset="12819.48">12023 1080 0,'0'21'31,"21"0"-15,0-21 0,0 0-16,0 0 0,0 0 0,1 0 15,-1 0-15,0 0 0,21 0 16,-21-21-16,1 21 0,-1-21 15,0-1-15,-21 1 0,21 21 16,-21-21-16,-21 21 31,-21 0-31,20 0 0,-20 0 16,21 21-16,-21 0 0,20 1 16,1-1-16,-21 0 0,21 21 0,0-21 15,-1 1-15,1-1 0,21 0 16,0 0-16,0 0 0,0 0 15,0 1-15,0-1 0,0 0 16,21-21-16,22 0 0,20 21 16,-20-21-16,-1 0 0,0 0 15,22 0-15,-22 0 0,64-21 16,-64 0-16,1 0 0,-1-1 16,0 1-16,-21 0 0,85-85 15,-85 85-15,1-21 16,-1 21-16,-21-22 0,0 1 15,0 21-15,-21 21 16,-1 0 0,-20 0-16,21 21 15,0 0-15,21 0 0,-21 0 16,21 64-16,0-43 16,0-20-16,0-1 0,21 0 15,0 0-15,0 21 16,0-20-16,0-1 15,-21 0-15,0 0 16,-21-21 0,0 0-16,0 0 15,0 0-15,0 0 0,-1 0 16,1 0-16,0 0 0,0 0 16,21-21-16,0 0 15,0 0-15,0-1 0,0 1 16,21-21-16,0 21 0</inkml:trace>
  <inkml:trace contextRef="#ctx0" brushRef="#br0" timeOffset="13168.99">13314 572 0,'0'0'15,"-21"0"16,-1 21-31,1 0 0,0 0 16,21 0-16,-21 22 0,-21 20 16,20-21-16,-20 64 15,21-63-15,0 20 0,-22 22 16,43-43-16,-21 0 16,21 1-16,-21-1 0,21 0 0,-21 1 15,21-22-15,0 0 0,0 21 16,0-20-1,21-22 1,0 0-16,43 0 16,-43-22-16,0 22 15,0-21-15,22 21 0,-22-21 16,0 21-16,0-21 0,21 0 0,-20 0 16,20-1-1</inkml:trace>
  <inkml:trace contextRef="#ctx0" brushRef="#br0" timeOffset="13502.79">12933 847 0,'21'21'0,"0"-21"16,21 0-16,-20 21 0,20-21 15,0 0-15,1 0 0,20 0 16,-21 0-16,1 0 0,-1 0 16,22 0-16,-22 0 0,0 0 0,-21 0 15,22 0-15,-22 0 0,0 0 16,0 0-16,0 0 31,-21 21 32,0 0-63,-21-21 15,0 22-15</inkml:trace>
  <inkml:trace contextRef="#ctx0" brushRef="#br0" timeOffset="15350.82">6710 2879 0,'0'0'0,"0"-21"0,0-1 16,0 1-16,0 0 15,0 0-15,0 0 16,-21 21 0,-1 0 15,1 0-31,21 21 16,-21 0-16,21 0 0,0 0 15,0 1-15,-21 20 0,21-21 0,-21 21 16,21 1-16,-21-1 0,21 0 15,-22 64-15,22-63 0,-21 20 16,21 1-16,-21-1 0,21 1 16,0 41-16,0-41 0,-21 42 15,21-43-15,0 1 16,0 63-16,-21-64 16,21 149-16,0-149 15,0 1-15,0 63 16,0-64-16,-21 149 15,-1-127-15,1 42 16,21-64-16,0 85 16,-21-105-16,21-1 0,0 0 15,-21 1-15,21-22 0,0 42 16,0-41-16,0-44 31,0 1-15,0-21-16,0 21 15,0 0-15,0-22 0,0 1 0,21 0 16,0-22-16,0 22 0</inkml:trace>
  <inkml:trace contextRef="#ctx0" brushRef="#br0" timeOffset="17263.82">6604 2519 0,'0'0'0,"0"-21"31,21 21 1,0 0-17,0 0-15,1-21 0,20 21 16,0 0-16,85 0 16,-63 0-16,-1-22 0,1 22 15,20-21-15,149 21 16,-127-21-16,0 21 15,0 0-15,0-21 0,232 21 16,-211 0-16,-21-21 16,21 21-16,21 0 0,-21 0 15,0 0-15,0 0 0,-21 0 0,21 0 16,106 0-16,-106 0 16,0 0-16,-21 0 0,21 0 0,-21 0 15,126 0-15,-147 0 16,42 0-16,-21 0 0,106 0 15,-1 0 1,-105 0-16,0 0 0,0 0 16,-22 0-16,1 0 0,190 0 15,-190 0-15,0 0 0,-1 0 16,1 0-16,-22 0 0,64 0 16,-63 0-16,-1 0 0,-20 0 15,-1 0-15,0 0 0,22 0 16,-22 0-16,-21-21 0,1 21 15,20 0-15,-21 0 0,0 0 16,22 0-16,-22 0 0,0 0 16,0 0-16,0 0 0,0 0 15,1 0 1,-22 21 15,0 0-15,0 0-16,0 0 0,0 0 15,0 1-15,0 20 0,0-21 16,0 0-16,0 22 0,0-1 0,0-21 16,-22 21-16,1 43 15,21-43-15,0 1 0,-21-1 0,0 0 16,0 1-16,21-1 0,-21 64 16,-1-43-16,1 64 15,21-63-15,0-1 0,0 64 16,0-84-16,-21 20 15,0 64-15,0-63 0,21 63 16,-21-64-16,-1 1 16,1 63-16,0-64 0,0-20 15,21 62-15,-21-41 16,21-22-16,-21 64 0,-1-64 16,22 1-16,0 20 0,0-20 15,-21 105-15,21-106 16,0 0-16,0-20 0,0 20 15,-21 0-15,21 43 16,-21-43-16,21-21 0,-21 1 16,21 20-16,0-21 0,-21 43 15,-1-43-15,22 0 0,-21 0 16,21 21-16,-42 22 16,21-43-16,0 0 15,-1 0-15,22 1 0,-42-1 16,21-21-16,21 21 0,-42-21 15,20 21-15,-41 0 16,42-21-16,0 0 16,-22 0-16,1 0 0,21 21 15,0-21-15,-22 0 0,22 0 16,-21 0-16,21 0 0,-22 0 16,1 0-16,-22 0 15,22 0-15,-64 0 0,43-21 16,20 21-16,-20 0 0,-22 0 0,22-21 15,-22 21-15,-105 0 16,105 0-16,0-21 0,-105 21 16,84 0-16,0 0 0,-21 0 15,21 0-15,0 0 0,-126 0 16,147 0-16,-21 0 0,21 0 16,-20 0-16,20 0 0,0 0 0,-105 0 15,84 0-15,21 0 0,1 0 16,-22 0-16,21-21 0,-84 21 15,84 0-15,0 0 16,-84 0-16,84 0 16,-63 0-16,64 0 0,20 0 15,1 21-15,-43-21 0,42 0 16,-42 0-16,64 0 16,0 0-16,-43 21 0,43-21 15,-1 0-15,1 0 16,0 0-16,-106 0 15,84 0-15,43 0 16,-21 0-16,-64 0 16,85 0-16,-22 0 0,22-21 15,0 21-15,-64 0 16,43 0-16,21 0 0,0 0 16,-1 0-16,-41 0 15,42 0-15,0 0 0,-1-21 16,1 21-16,-21 0 15,21 0 1,21-21 0,0-1-1,0 1 1,0 0-16,0 0 16,0 0-1,0 0-15,0-1 16,0 1-16,-21 0 0,21 0 15,-22 0-15,22 0 0,-21 21 16,21-22-16,0 1 0,0 0 0,0 0 16,0 0-16,0 0 0,0-22 15,0 22-15,21-21 0,1-1 0,-1 1 16</inkml:trace>
  <inkml:trace contextRef="#ctx0" brushRef="#br0" timeOffset="18215.81">7154 2815 0,'0'-42'15,"0"21"1,21 21 15,-21 21-15,0 0-16,22 0 0,-22 0 0,0 22 15,0-22-15,0 21 16,0 22-16,0-43 0,0 21 16,0 1-16,-22-22 0,1 21 15,21 0-15,-21 22 0,21-43 16,-21 0-16,21 0 0,-21 1 16,21-1-16,0 0 15,0-42 1,0 0-16,0-1 15,0 1-15,0 0 0,0 0 16,0-21-16,0 20 0,42-41 16,-42 21-16,21 20 0,-21 1 15,21-21-15,1 21 0,-1-22 16,0 22-16,0 0 0,0 0 16,0 21-16,1 0 15,-1 0-15,0 0 16,0 0-16,-21 21 15,0 0-15,21 0 0,-21 1 0,0-1 16,0 0-16,0 0 16,0 43-16,0-43 0,0 0 15,0 0-15,0 0 16,0 22-16,0-22 0,21-42 62,-21-1-62,22 1 0,-1 0 0,0 0 16</inkml:trace>
  <inkml:trace contextRef="#ctx0" brushRef="#br0" timeOffset="18490.97">7747 2604 0,'0'-22'0,"0"44"0,0-65 16,0 22-16,0 42 31,0 22-31,0-22 0,0 21 16,0 0-16,-21-20 0,21 20 15,-21 0-15,21 1 0,-22-1 0,22 0 16,-21 43-16,0-64 16,21 21-16,0-20 0,0-1 0,0 0 15,0 0-15,0 0 16,0 0-16,21-21 31,0 0-31,1-21 0,-1 0 0,-21 0 16,21 0-16</inkml:trace>
  <inkml:trace contextRef="#ctx0" brushRef="#br0" timeOffset="18767.37">8001 2604 0,'0'-22'0,"0"44"0,0-22 32,0 21-32,0 0 15,-21 0-15,21 21 16,0-20-16,0 20 0,-21 0 0,21-21 16,-22 64-16,1-64 0,21 22 15,-21-22-15,21 21 0,0-21 16,0 0-16,0 22 15,-21-22-15,21 0 0,0 0 16,21-21 0,0 0-16,-21-21 15,0 0-15,21 21 0,-21-21 16,0 0-16</inkml:trace>
  <inkml:trace contextRef="#ctx0" brushRef="#br0" timeOffset="19215.82">7514 2963 0,'0'0'0,"-21"0"0,21 22 0,21-22 15,0 0 1,0 0-16,43 0 0,-22 0 16,1 0-16,20 0 0,-21 0 15,22-22-15,63 1 0,-85 0 16,22 21-16,-22-21 0,0 0 15,1 21-15,-1-21 0,-21-1 16,22 22-16,-22-21 0,0 21 16,-21-21-16,0 42 31,0 0-15,0 1-16,-21-1 0,21 0 0,0 0 15,-21 21-15,21 1 0,-22 20 16,22 1-16,0 42 15,0-43-15,-21-21 0,21 22 16,-21-1-16,21-20 0,0 20 0,-21 43 16,21-64-1,-21 1-15,21 41 0,0-41 16,-21 41 0,-1-62-16,22-1 0,0-42 31,0-1-31,0 1 15,0 0-15,0 0 0,0-64 16</inkml:trace>
  <inkml:trace contextRef="#ctx0" brushRef="#br0" timeOffset="19515.78">8276 2858 0,'0'0'0,"21"-22"0,0 1 15,1 0-15,-1 0 0,0 21 0,0-21 16,0 21-16,0 0 16,22 0-16,-22 0 0,0 0 15,0 21-15,0 0 16,-21 0-16,0 0 0,0 22 0,0-22 16,0 0-16,-21 21 0,0-20 15,0-1-15,0 0 0,0 0 16,-22 0-16,1 0 0,21 1 15,0-22-15,-1 0 16,22 21-16,0-42 31,0-1-31,22 22 0,-1-21 16,0 0-16</inkml:trace>
  <inkml:trace contextRef="#ctx0" brushRef="#br0" timeOffset="19815.47">9207 2667 0,'-21'21'16,"0"0"0,21 1-16,-21-1 15,0 0-15,21 21 0,-21 22 16,-1-43-16,22 21 0,-21-21 15,21 22-15,0-22 0,-42 42 16,42-41-16,-21-1 0,21 0 16,0 0-16,0 0 0,-21 0 15,21 1-15,0-44 32,0 1-32,0 0 0,0 0 15,0 0-15,0 0 0,0-1 16,0-20-16</inkml:trace>
  <inkml:trace contextRef="#ctx0" brushRef="#br0" timeOffset="20290.37">9102 2646 0,'0'0'0,"21"-21"0,0 21 16,0 0-16,0 0 0,0 0 16,1 0-16,-1 21 0,0 0 15,0 0-15,0 22 0,0-22 16,1 63-1,-22-41-15,0-22 0,0 21 16,0-21-16,0 64 16,0-64-16,0 0 0,0 1 15,0-1 1,0-42 15,0-1-31,0 1 16,0 0-16,0 0 0,21 0 15,0-22-15,-21 22 0,21-21 0,0 0 16,0-1-16,1 1 0,-1 21 16,21-43-16,-21 22 0,0 42 15,22-21-15,-22 21 16,0 0-16,-21 21 0,21-21 16,-21 42-16,21-21 0,-21 1 0,0 20 15,0-21-15,0 21 0,0 1 16,0-22-16,0 21 0,-42 22 15,21-22-15,21 0 16,-21 1-16,0-22 0,-1 21 16,22-21-16,-21 22 15,21-64 17,0-1-32,21 22 0</inkml:trace>
  <inkml:trace contextRef="#ctx0" brushRef="#br0" timeOffset="20672.72">9779 3006 0,'0'0'0,"21"0"0,0 0 15,0 0-15,1 0 0,20 0 16,-21 0-16,21 0 0,-20-21 0,20 21 15,-21-22-15,64 1 16,-43 0-16,-42 0 0,21 21 16,-21-21-16,0-22 15,-21 43 1,0 0-16,0 0 16,-22 0-16,22 22 0,-21-1 0,21 0 15,-22 0-15,22 0 0,0 0 16,-21 43-16,42-43 0,0 0 15,0 22-15,0-22 0,0 0 16,0 21-16,0-21 0,21 1 16,0-22-16,0 0 0,0 21 15,22-21-15,-22 0 0,21 0 0,1 0 16,-1-21-16,0-1 16,1 1-16,41-21 0,-41 21 0,-1 0 15</inkml:trace>
  <inkml:trace contextRef="#ctx0" brushRef="#br0" timeOffset="20915.98">10710 2646 0,'0'-21'0,"0"42"0,0-63 0,0 20 0,0 1 15,0 0-15,-21 42 32,21 0-32,-21 22 0,21-22 15,0 21-15,0 1 0,-21-1 0,0 21 16,-1-20-16,22 41 15,0-62-15,-21 20 0,0 0 16,21-21-16,0 1 16,0-1-16,0 0 0,21-21 31,0 0-15,-21-21-16,22 0 0,-1-1 0</inkml:trace>
  <inkml:trace contextRef="#ctx0" brushRef="#br0" timeOffset="21406.92">11070 2477 0,'-42'105'16,"21"-62"-1,21-22-15,-22 21 0,22 1 0,-21-1 16,0 0-16,21-21 0,0 22 15,-21-1-15,0-21 0,21 22 0,-21 20 16,21-42-16,-22 0 16,22 1-16,-21-1 0,21 0 0,0 0 15,0 0 1,0-42 0,0 0-1,0 0-15,0 0 16,0-1-16,21 1 0,1 0 15,-22 0-15,21 0 0,0-22 0,0 22 16,21 0-16,43-42 16,-43 41-16,22 1 15,-43 21-15,0 0 0,22 0 16,-22 0-16,0 21 0,0 1 16,-21-1-16,0 0 0,0 21 15,0-21-15,0 1 16,-21-1-16,0 0 0,-22 21 15,22-42-15,21 21 16,-21-21-16,0 22 16,0-22-1,21-22 1,-21 1 0</inkml:trace>
  <inkml:trace contextRef="#ctx0" brushRef="#br0" timeOffset="21613.67">10626 2815 0,'0'0'0,"-22"0"16,44 0 15,-1 0-15,0 0-16,0 0 0,0 0 0,0 0 15,22 0-15,-22 0 0,0 0 16,43 0-16,-43 0 0,42 0 16</inkml:trace>
  <inkml:trace contextRef="#ctx0" brushRef="#br0" timeOffset="22086.8">11663 2752 0,'-21'0'32,"-1"0"-32,1 0 0,0 0 0,0 21 15,0-21-15,0 21 16,-1 0-16,1 0 0,0 1 15,0-1-15,0 0 0,21 0 0,-21 21 16,-1-20-16,22-1 16,0 0-16,0 0 15,43-21-15,-22 0 16,0 0-16,43 0 0,-43 0 16,42 0-16,-42 0 15,1-21-15,41 0 0,-42 0 16,0-1-16,1 22 15,-1-21-15,0 0 0,-21-21 16,0 21-16,0-22 0,0 22 0,-21 0 16,-43 0-1,43 21-15,0-21 0,0 21 16,0 0-16,-1 0 0,1 0 16,21 21-16,0 0 0,0 0 15,21 21 1,1-42-16,-1 22 15,0-22-15,0 0 0</inkml:trace>
  <inkml:trace contextRef="#ctx0" brushRef="#br0" timeOffset="22584.98">12234 2773 0,'0'-21'0,"-21"21"15,0 0-15,0 0 0,0 0 16,-1 0-16,-20 21 0,21-21 16,0 21-16,-22 0 0,1 22 15,21-22-15,-21 0 0,20 21 16,1-21-16,21 1 0,-21 20 16,21-21-16,0 0 0,0 0 15,21-21 1,0 0-16,1 0 0,-1 0 0,0 0 15,21 0-15,-21 0 0,1-21 16,20 21-16,-21-21 0,21 0 16,1-21-16,-22 20 0,21-20 15,1-43-15,-22 43 16,0 0-16,0-22 0,0 1 0,0 20 16,1-62-16,-22 41 15,21 43-15,-21-43 16,0 43-16,0 42 15,0 1 1,0 20-16,-21 0 0,21 22 0,-22-22 16,1 22-16,21-22 0,0 64 15,0-64-15,0 43 16,0-43-16,0-21 0,21 43 16,1-43-16,20-21 15,-21 21-15,0 0 0,22-21 0,20 0 16,-21 0-16,1 0 0,-1 0 15,0-21-15</inkml:trace>
  <inkml:trace contextRef="#ctx0" brushRef="#br0" timeOffset="23536.15">7133 3810 0,'0'0'0,"21"0"0,-21-21 16,0 42 31,0 0-47,0 22 0,0-22 0,0 21 15,0 0-15,0 1 0,0 41 16,0-41-16,0-1 0,-21 43 15,21-64-15,0 42 16,0-41-16,0-1 16,21-42 15,-21-1-31,21 1 0,1 0 0,-1-21 16,21-22-16,-42 22 15,21 0-15,0-1 0,1 1 16,-1-64-1,0 85-15,0 0 0,-21 0 16,0 42 0,0 0-1,0 21-15,0 1 0,0-1 16,0 0-16,0 1 0,21-1 0,-21 0 16,0 1-16,0-22 0,21 21 15,1-21-15,-22 0 0,21 1 0,0-22 16,0 0-16,21 0 0,-20 0 15,-1 0-15,0 0 16,21 0-16,-21-22 0,22 1 0,-1 0 16,-21 0-16,0 0 0,22-22 15,-22 1-15,0 0 0,0-1 0,-21 1 16,0 0-16,0-1 0,0-20 16,0 21-16,0-22 0,-21 22 15,21 21-15,-21-1 0,0 1 16,0 21-16,-22 0 15,22 0-15,0 0 0,0 0 0,0 0 16,-1 21-16,-20 1 16,42-1-16,0 0 0,0 0 15,0 0-15,0 0 0,0 1 0,42 20 16,-20-21-16,-1 0 0,21 0 16,-21-21-16</inkml:trace>
  <inkml:trace contextRef="#ctx0" brushRef="#br0" timeOffset="23881.69">8318 4128 0,'0'-43'16,"22"22"0,-22 0-16,21 0 0,-21 0 15,0-1-15,0 1 0,21 0 16,-21 0-1,0 0-15,-21 42 32,0 0-32,-1 0 0,1 22 0,0-22 15,-21 21-15,21 0 0,-22 22 16,22-22-16,0 1 16,21-22-16,-21 0 0,21 21 15,0-21-15,21-21 0,0 22 16,0-22-16,22 0 0,20 0 15,-42 0-15,22-22 0,-1 1 16,0 21-16,1-21 16,41-21-16,-41-1 0,84-41 15</inkml:trace>
  <inkml:trace contextRef="#ctx0" brushRef="#br0" timeOffset="24354.97">8996 3704 0,'0'-21'0,"0"42"0,0-63 0,-21 63 31,-1 0-31,22 0 16,-21 1-16,21-1 15,0 0-15,0 21 0,-21-21 0,0 64 16,21-43-16,0 43 16,0-43-16,-21 64 15,21-85-15,0 1 16,-21-1-16,21 0 0,0 0 15,0-42 17,0 0-32,0 0 0,0-1 15,0-20-15,0 21 0,0 0 16,21-22-16,0 22 0,-21-21 16,42 21-16,-21 0 0,1-1 15,20 1-15,21-21 0,-20 42 16,-22 0-16,21 0 0,-21 0 15,22 0-15,-22 0 0,0 0 0,0 21 16,0 0-16,-21 0 0,0 1 16,0-1-16,0 0 0,0 21 15,-21-21-15,0 22 0,0-22 16,0 0-16,-22 0 0,-41 22 16,41-22-16,22-21 0,-42 42 15,42-42-15,-1 0 0,1 0 16,42-21 15,22 0-31,-22 21 0,0-21 16</inkml:trace>
  <inkml:trace contextRef="#ctx0" brushRef="#br0" timeOffset="24806.18">9885 3789 0,'21'-42'16,"-21"20"0,0 44 15,0-1-15,0 0-16,-21 21 0,0-21 15,-1 1-15,22 20 0,-42 21 16,21-20-16,21-22 0,0 21 15,0-21-15,0 1 0,0 41 16,21-42-16,0 0 16,0-21-16,22 0 0,-1 0 15,22 0-15,-22 0 16,0 0-16,1-21 0,-1 0 0,-21 21 16,21-42-16,1 21 0,-22-1 15,0-20-15,43-21 0,-64 20 16,21 1-16,0-22 15,-21 22-15,0 0 0,0-1 16,0 22-16,0-21 16,0 63 15,0 0-15,0 0-16,21-21 15,0 0-15,0 22 0</inkml:trace>
  <inkml:trace contextRef="#ctx0" brushRef="#br0" timeOffset="25418.73">10858 3683 0,'0'-21'0,"0"42"0,-21-42 31,0 42-15,0 0-1,21 0-15,-21 1 0,21-1 16,0 0-16,-21 21 0,-1 1 16,1-1-16,21-21 0,-21 0 15,21 22-15,0-22 0,-21 21 16,21-21-16,0 0 16,0 1-16,0-44 31,0 1-16,21 0-15,-21-21 0,0 21 0,0-1 16,0-20-16,0 21 0,21-43 16,0 22-16,1 0 0,-22 21 15,21-22-15,0 22 16,64-64-16,-43 64 16,0 21-16,-21-21 0,22 21 15,-22 0-15,64 0 16,-64 21-16,0-21 15,-21 21-15,0 1 0,-21 20 16,0-42-16,-1 21 0,-20 0 16,21-21-16,-106 21 15,85 1-15,-1-22 0,1 0 16,21 0-16,0 21 0,21 0 16,0 0-1,0 0 1,21 0-16,0-21 0,0 22 15,0-22-15,0 21 0,-21 0 0,22-21 16,-1 21-16,0 0 0,0-21 16,-21 21-16,21-21 0,-21 22 15,21-22-15,1 0 16,-1 0-16,0 0 16,0-22-16,0 22 15</inkml:trace>
  <inkml:trace contextRef="#ctx0" brushRef="#br0" timeOffset="25947.04">11705 3514 0,'0'0'0,"0"-21"16,-21 21-1,0 21-15,0 0 0,21 0 16,-22 0-16,1 0 0,21 1 15,-21 20-15,21 0 0,-21-21 0,0 22 16,21-22-16,-21 21 0,-22 22 16,22-22-16,21-21 0,-21 43 15,0-43-15,21 0 16,0 0-16,0-42 31,0 0-31,0 0 16,0 0-16,21-1 15,0 1-15,-21 0 0,21 21 16,-21-21-16,21 0 0,1 0 0,-1 21 31,-21 21-15,21 0-16,-21 0 16,21 0-16,-21 0 0,0 1 0,42-1 15,-42 0-15,43-21 16,-22 21-16,0-21 0,21 0 15,-20 0-15,20 0 16,-21 0-16,0-21 0,0 21 16,43-42-16,-43 20 15,0-20-15,0-21 16,1 41-16,-22 1 16,0-21-16,0 21 15,-22 21 1,-20 0-16</inkml:trace>
  <inkml:trace contextRef="#ctx0" brushRef="#br0" timeOffset="26532.62">7302 4614 0,'0'0'0,"-21"0"16,0-21-16,0 21 0,0 0 16,0 0-16,-1 0 15,1 21-15,0-21 0,0 22 0,0 20 16,-22-21-16,22 21 0,0 1 16,0-1-16,0 22 0,0-22 0,21 21 15,-22 64-15,22-84 16,0-1-16,0-21 0,0 22 15,0-22-15,22 21 16,-1-42-16,21 0 0,-21 21 16,0-21-16,128-21 15,-128 0-15,21 21 16,0-21-16,-20-22 0,62 1 16</inkml:trace>
  <inkml:trace contextRef="#ctx0" brushRef="#br0" timeOffset="27163.97">7578 4890 0,'0'0'0,"-22"0"16,1 21-16,0 0 16,21 0-16,-21 0 0,0 0 15,0 1-15,21 20 0,0-21 0,-22 21 16,22-20-16,-21-1 0,21 0 16,0 0-16,0 0 0,0 0 15,0 1-15,21-22 16,22 0-16,-22 0 15,0 0-15,0 0 16,0 0-16,1-22 0,-1 1 16,-21 0-16,21 0 0,-21 0 15,0 0-15,0-1 0,0-41 16,0 42-16,42-64 16,-42 64-16,21 0 0,1 0 15,-1 21-15,21-22 16,-21 22-16,0 0 0,-21 22 15,22-1-15,-1 0 0,-21 42 16,0-41-16,21-1 16,-21 42-16,0-42 0,0 43 15,0-43-15,0 0 16,0 0-16,-21-21 0,21-21 47,0 0-47,21 21 0,0-21 15,0 0-15,0-22 0,1 22 16,-1-21-16,21-22 16,-21 43-16,0-21 0,43 0 15,-43 20-15,21 22 16,-20 0-16,-22 22 16,0-1-16,21 0 0,-21 42 15,0-41-15,0 20 0,0 0 16,-21-21-16,21 22 0,-22-1 15,22-21 1,0 0-16,-21-21 0,21 22 16,21-22-1,1-22 1,-22 1-16,21 0 0,0 0 16,0 0-16,0-22 0</inkml:trace>
  <inkml:trace contextRef="#ctx0" brushRef="#br0" timeOffset="27387.16">8615 4657 0,'0'0'0,"21"21"31,-21 0-31,0 0 0,0 0 16,-21 22-16,21-1 0,-21-21 16,-1 22-16,1-1 0,21 0 15,0 1-15,-21-1 0,-21 43 16,42-43-16,0-21 0,0 0 15,0 0 1,21-21 0,0 0-1,-21-21-15,21 0 0,-21 0 16</inkml:trace>
  <inkml:trace contextRef="#ctx0" brushRef="#br0" timeOffset="27559.99">8382 4995 0,'0'0'0,"21"0"32,0 0-17,0 0-15,1 0 0,-1 0 16,21 0-16,0 0 0,-20 0 16,20-21-16,0 21 0,-21-21 0,22 21 15,-1-21-15,-21 21 0,22-21 16</inkml:trace>
  <inkml:trace contextRef="#ctx0" brushRef="#br0" timeOffset="28350.53">8869 4974 0,'0'0'16,"0"21"-16,-21 1 0,-1-1 0,22 0 16,22-21 15,-1 0-31,0 0 0,0 0 15,0-21-15,64-22 16,-43 22-16,-21 21 0,1-21 0,-1 0 16,0 0-16,21 0 15,-42-1-15,0 1 0,0 0 16,0 0-16,-21 21 16,-21 0-16,21 0 15,-1 21-15,1-21 0,-42 85 16,42-64-16,-1 21 0,1-21 15,21 22-15,-21 20 16,21-20-16,0-22 16,0 0-16,64 0 15,-43-21-15,0 0 16,21 0-16,-21 0 0,1 0 16,20 0-16,21-21 0,-20 0 15,-1 0-15,22-22 0,-43 22 16,0 0-16,0 0 0,0-22 15,0 22-15,1-21 0,-22 21 16,21 0-16,-21-22 16,0 22-16,-21 21 31,21 21-31,-22 0 0,22 1 0,-21 20 16,21-21-16,-21 43 15,21-43-15,-21 0 0,21 0 16,0 0-16,0 0 15,0 1-15,0-44 47,0 1-47,0 0 16,0 0-16,21-21 0,0 20 16,-21 1-16,21-21 0,1 21 0,20-22 15,-21 22-15,0 0 16,22 0-16,-22 0 0,0 21 0,21 0 15,1 0 1,-22 0-16,0 21 0,-21 0 0,0 0 0,0 0 16,0 22-16,0 20 15,0-42-15,-21 1 0,-22 41 16,22-42-16,0 22 16,21-22-16,-21 0 0,21 0 15,21-21 16,0 0-31,0-21 0,1 0 16,-1 0-16,0-1 0</inkml:trace>
  <inkml:trace contextRef="#ctx0" brushRef="#br0" timeOffset="28606.85">10414 4551 0,'0'0'0,"0"21"0,-85 85 32,64-64-32,0 1 0,0-1 0,0 0 15,-1 22-15,1-22 16,21-21-16,-21 22 0,21-1 0,-21 0 16,21-21-16,0 1 15,0-1-15,0 0 0,21-21 16,0 0-16,0 0 15,1 0-15,-1 0 0,0-21 16,21 0-16,-21-1 0,-21 1 16</inkml:trace>
  <inkml:trace contextRef="#ctx0" brushRef="#br0" timeOffset="28797.29">10181 4847 0,'21'0'47,"0"0"-47,1 0 0,20 0 0,-21 0 15,0 0-15,0-21 0,22 21 16,-22-21-16,21 21 0,22-21 16,-22 0-16,0-1 0</inkml:trace>
  <inkml:trace contextRef="#ctx0" brushRef="#br0" timeOffset="29068.18">11493 4509 0,'0'21'47,"0"0"-47,-21 0 15,0 0-15,0 0 0,21 1 16,0-1-16,-21 21 0,21-21 16,-21 0-16,-1 1 0,22 41 15,0-42-15,0 0 0,-21 1 0,21-1 16,0 0-16,0 0 16,21-21 15,-21-21-31</inkml:trace>
  <inkml:trace contextRef="#ctx0" brushRef="#br0" timeOffset="29734.96">11282 4699 0,'21'0'31,"0"0"-31,0 0 0,0 0 15,1 0-15,-1 0 0,0 0 16,0 0-16,21 0 0,1 0 16,-22-21-16,42 0 15,-41 21-15,-1-21 0,21 21 16,-42-22-16,0 1 16,0 42 15,0 1-31,-21-22 0,21 21 15,-21-21-15,21 21 0,0 0 0,-21 0 16,21 0 0,0 1-16,0-1 15,21-21-15,0 0 16,0 0-16,0 0 0,0 0 16,1 0-16,-1 0 15,0 0-15,-21-21 0,21 21 0,0-22 16,0 1-16,-21 0 0,22 0 15,-1 0-15,0 0 16,-21-1-16,-21 44 47,21-1-47,0 0 16,-21 21-16,21-21 0,-22 1 15,22 20-15,0 0 0,0-21 0,0 22 16,0-1-16,0 0 0,0 22 15,0-43-15,0 0 0,0 22 16,0-22-16,0 0 0,0 0 16,0 0-16,-21 0 0,0-21 15,0 0-15,0 22 0,0-22 16,-1 0-16,1 0 16,0 0-16,-21 0 0,21 0 15,-1 0-15,22-22 16,-21 22-16,21-21 15,0 0-15,0 0 16,0 0-16,21 21 0,1-21 16,-1 21-16</inkml:trace>
  <inkml:trace contextRef="#ctx0" brushRef="#br0" timeOffset="30115.43">12234 4699 0,'0'-21'31,"0"42"-31,0 0 15,0 0-15,-21 22 0,21-22 16,-21 21-16,0 1 0,21-1 16,-21-21-16,-1 21 0,1 1 15,21-1-15,-21 0 0,0-20 16,21 20-16,-21-21 0,21 21 16,0-20-16,0-1 0,0 0 0,0 0 15,21-21 16,0-21-15,0 21-16,-21-21 0,0 0 0,0-1 16,21 1-16,-21 0 0</inkml:trace>
  <inkml:trace contextRef="#ctx0" brushRef="#br0" timeOffset="30402.39">12150 4741 0,'0'0'0,"0"-21"16,21 0-1,0 21-15,21-21 16,-21 0-16,1 21 0,-1 0 16,0 0-16,42 0 15,-41 0-15,-22 21 16,0 0 0,0 0-16,-22 0 0,22 1 15,-42-1-15,21 0 0,-21 0 16,20 0-16,-20-21 15,42 21-15,-21-21 16,42 0 15,0 0-31,0 0 0,1 0 16,-1 0-16,0-21 0,0 21 16</inkml:trace>
  <inkml:trace contextRef="#ctx0" brushRef="#br0" timeOffset="30791">12552 4763 0,'0'0'0,"21"0"15,0 0 1,0 0-16,0 0 0,1-22 16,-1 22-16,0 0 0,0-21 15,0 21-15,0-21 0,1 21 0,-1-21 16,-21 0-16,21 21 15,-21-21-15,-21 21 16,0 0 0,-1 0-16,1 0 0,0 0 15,-21 21-15,21 0 0,-1 0 16,1 0-16,21 0 16,-42 43-16,42-22 15,0-21-15,0 1 0,0-1 16,0 21-16,0-21 15,21-21-15,0 21 16,0-21-16,22 0 16,-22 0-16,0 0 15,0 0-15,0-21 0,22 0 16,-1-42 0,-42 41-16</inkml:trace>
  <inkml:trace contextRef="#ctx0" brushRef="#br0" timeOffset="31059.97">12890 4932 0,'0'0'0,"-21"21"32,0-21-32,0 0 140,21-21-140,-21 21 0</inkml:trace>
  <inkml:trace contextRef="#ctx0" brushRef="#br0" timeOffset="32278.97">7048 7281 0,'0'0'0,"0"-21"0,22-42 16,-22 42 0,0-1-16,0 1 0,0 0 15,0 0-15,0 0 0,0 0 32,0 42-17,-22 0-15,22 21 16,-21-21-16,21 22 0,0 20 0,0 1 15,-21-1-15,0 1 0,21-1 16,-21 1-16,0 20 0,-1 1 0,-20 63 16,21-63-16,0 84 15,0-84-15,-1-22 16,1 22-16,0 42 0,21-63 16,-42 41-16,42-41 15,0-22-15,-21 43 0,21-43 16,0 43-1,0-64-15,21-42 32,-21 0-32,21 0 0,0-22 15,-21 1-15,21 0 0,0-1 0,1 1 16,-1-22-16,-21 22 0,42-85 16</inkml:trace>
  <inkml:trace contextRef="#ctx0" brushRef="#br0" timeOffset="33423.22">7027 7049 0,'0'0'0,"0"-22"0,0 1 0,-21 21 15,21-21 1,21 21-1,0 0 1,1 0-16,-1-21 0,21 21 16,-21 0-16,22 0 0,-22 0 15,21 0-15,0 0 0,43 0 16,-43 0-16,22 0 0,84-21 16,-84 21-16,41 0 15,-20 0-15,21 0 0,0 0 0,105 0 16,-105-21-16,21 21 15,21 0-15,-21 0 0,0 0 0,149 0 16,-128 0-16,-21 0 0,21 0 16,0 0-16,0 0 0,212 0 15,-233 21-15,-21-21 16,21 0-16,-21 0 16,232 0-16,-253 0 0,0 21 15,-1-21-15,1 0 16,-21 0-16,63 0 0,-85 0 15,21 0-15,22 0 0,-43 0 16,-20 0-16,41 0 16,-42 0-16,0 0 15,-21 21 32,0 0-47,0 0 16,0 1-16,0-1 0,0 0 15,0 21-15,0-21 0,-21 22 0,0 41 16,21-41-16,0-1 16,-21 0-16,0 22 0,21-22 15,-21 43-15,21-43 0,0 1 16,0 41-16,0-41 16,0 105-16,0-106 15,0 22-15,0 20 0,0-41 16,0 41-1,0-41-15,0-22 0,0 63 16,0-62-16,0 20 0,-22-21 16,22 0-16,-21 22 0,21 20 15,-21-42-15,21 0 0,-21 1 16,21 20-16,0-21 0,-21 21 16,-22 22-1,43-43-15,0 0 0,-21 0 16,0 1-1,21-1-15,-21-21 16,0 0-16,0 21 0,-1-21 16,-20 0-16,21 21 0,0-21 15,-64 21-15,43-21 16,-1 0-16,-62 43 0,41-43 0,22 0 16,-22 21-16,-20-21 15,20 0-15,-84 21 0,84-21 16,-20 0-16,-107 0 15,64 0-15,21 0 0,-169 0 16,127 0-16,-21 0 0,-170 0 16,149 0-16,20 21 0,1-21 15,0 0-15,20 0 0,-147 21 16,169-21-16,0 0 0,-63 0 16,84 0-16,-42 21 15,84-21-15,-21 0 0,-20 0 16,41 0-16,22 0 0,-43 0 15,64 0-15,-21 0 16,63 0 15,0-21-31,0 0 0,0 21 16,22-21-16,-22 0 0,0 0 16,0-1-16,0 1 15,0 0-15,1 0 0</inkml:trace>
  <inkml:trace contextRef="#ctx0" brushRef="#br0" timeOffset="34502.92">7556 8170 0,'0'0'0,"-21"-21"16,0 21-16,0 0 15,21-21 1,0 0 0,21 0-1,0 21-15,22-21 0,-22-1 0,21 1 16,64-21-16,-64 21 16,43-22-16,-64 22 15,21 0-15,22-21 0,-43 21 16,-21-22-16,21 22 0,-21 0 15,0 0-15,0-22 0,0 22 16,0 0-16,-42-21 16,21 42-16,0 0 0,-1 0 15,1 0-15,0 0 0,0 21 0,-21 0 16,20 0-16,1 22 0,-21 41 16,42-41-16,-21 20 0,0 64 15,21-63-15,-22 105 16,22-106-16,0 22 0,0 63 15,-21-63-15,0 0 0,0-1 16,21 1-16,-21 0 0,0-22 16,21 85-16,-22-105 0,22 20 15,-21-21-15,21 1 0,0-1 0,0 22 16,0-43-16,0 0 16,21 0-16,1-21 0,20 0 15,-21-21 1,0 0-16,22 0 0,-22-1 0,21-20 15,64-85 1,-64 85-16,-21-22 0,1 22 16,-1-22-16,-21-147 15,-21 147-15,-1-20 0,-41-43 16,21 84-16,-1-20 0,-63-22 16,64 43-16,0-1 0,21 22 15,-22 0-15,22 21 0,-21-21 16,21 21-16,21-21 15,21 21 1,21 0-16,-21-21 0,22 21 16,-1-22-16,0 1 0,1 21 15,62-42-15,-62 21 16,-1 0-16,64-22 0,-64 22 0,-21-21 16,43 21-16,-22-1 15,1 1-15,-43 0 16,21 21-1,-42 0 1,-1 21 0,1 0-16,0 22 0,21-22 15,-21 21-15,0-21 0,0 64 16,21-64-16,0 22 0,0-1 16,0-21-16,0 0 15,0 0-15,21-21 0,0 0 0,21 22 16,-21-22-16,1 0 0,20 0 15,-21-22-15,0 22 0,0-21 0,22 0 16,-22 0-16,-21-21 16,0 20-16,21 1 0,-21-21 15,0-22-15,0 22 0,-21 21 16,0-43-16,-22 43 0,22 0 16,0 0-16,0 0 0,0 21 15,0 0-15,-22 0 0,22 0 16,0 0-16,21 21 15,0 0-15,0 0 0,0 0 16,0 1-16,21-1 0,0 0 16,-21 0-16,43 0 0,-22-21 15,0 0-15,0 21 0</inkml:trace>
  <inkml:trace contextRef="#ctx0" brushRef="#br0" timeOffset="34883.97">8551 7980 0,'0'0'16,"-21"0"-16,21-21 0,-21 21 0,21-21 0,0-1 16,0 1-1,0 0-15,0 0 0,21 21 16,0 0 0,0 0-16,1 0 0,-1 0 15,0 0-15,0 21 0,-21 0 0,21 0 16,0 43-1,-21-43-15,0 21 0,0 22 0,-21-43 16,21 0-16,-21 22 16,0-22-16,0-21 15,0 0 1,21-21 0,0-1-16,0 1 0,0 0 0,0 0 15,0 0-15,0 0 0,21-22 16,-21 22-16,0 0 0,63-43 15,-42 43-15,1 0 16,-1 0-16,0 21 16,0 0-16,0 0 0,0-21 0,1 21 15,20 0-15,-21 0 0</inkml:trace>
  <inkml:trace contextRef="#ctx0" brushRef="#br0" timeOffset="35494.83">9017 7874 0,'0'0'0,"0"21"15,0 0-15,0 1 0,0-1 0,0 0 16,0 0-16,0 0 0,0 0 16,0 1-16,0-1 15,0 0-15,0 0 0,-21 0 16,0-21 0,-1 0-1,22-21 1,0 0-16,0 0 0,0 0 15,0-1-15,0 1 0,0-21 16,0 21-16,0 0 0,0-1 0,22 1 16,-1-21-16,0 21 15,0 0-15,0 21 0,0 0 0,1 0 16,20 0-16,-21 0 16,0 0-16,-21 21 0,21-21 15,22 63-15,-43-42 16,0 1-16,0 41 0,0-42 15,0 22-15,0-22 16,0 0-16,0 21 16,0-63 15,0 0-31,0 0 16,0 0-16,0-1 0,21 1 15,-21 0-15,21-21 0,21-1 16,-42 1-16,22 21 0,-1 0 15,21 0-15,-21-1 0,0 1 16,1 21-16,-1 0 0,0 0 0,0 0 16,0 0-16,0 0 0,1 21 15,-1 1-15,0-1 0,-21 0 0,0 0 16,0 21-16,0-20 16,-21 41-16,0-42 0,-1 0 15,1 1-15,21-1 0,-21 0 0,0-21 16,21 21-16,-21 0 0,21 0 15,0-42 17,21 0-32</inkml:trace>
  <inkml:trace contextRef="#ctx0" brushRef="#br0" timeOffset="36380.05">10372 7789 0,'0'0'16,"0"-21"-16,-22 21 16,1 0-1,0 0-15,0 0 0,0 0 16,0 0-16,-1 21 0,1-21 0,0 22 16,-21-1-16,21 0 0,-22 21 15,22-21-15,-21 1 0,-1 62 16,22-63-16,0 22 0,0-1 15,21-21-15,0 0 0,0 22 16,21-43-16,0 0 0,0 0 16,1 0-16,-1 0 0,21 0 15,-21 0-15,22 0 0,-22-21 0,0-1 16,21 1-16,-21 0 0,1 0 16,41-43-16,-42 43 15,0-21-15,22-22 0,-22 22 16,0 0-16,0 21 0,0-22 15,-21 1-15,22-85 16,-22 106-16,0 0 0,0-1 16,0 1-1,0 42-15,0 1 0,-22-1 16,1 0-16,0 64 16,0-43-16,21 0 0,-21 22 15,21-22-15,0 0 16,0 1-16,0-22 0,0 0 0,0 0 15,0 0-15,0 1 0,0-1 16,0 0-16,21-21 16,0 0-1,21 0-15</inkml:trace>
  <inkml:trace contextRef="#ctx0" brushRef="#br0" timeOffset="36848.78">10880 7811 0,'0'-22'0,"-22"22"15,1 0-15,0 0 16,0 0-16,0 0 0,0 22 16,-1-22-16,1 21 0,0 0 15,21 0-15,-21 0 0,21 0 0,-42 43 16,42-43-16,0 0 15,0 0-15,0 1 0,0-1 0,0 0 16,0 0-16,21-21 16,0 0-1,0 0-15,-21-21 0,21 21 16,22-42-16,-22 20 16,0-20-16,0 21 15,0 0-15,-21-22 0,21 22 16,-21 0-16,22 21 0,-22 21 31,-22 0-31,22 1 16,-21-1-16,21 0 0,0 0 15,0 0-15,0 0 0,0 22 16,0-22-16,0 0 16,0 0-16,0 0 15,21-21-15,22 0 16,-22 0-16,0 0 15,0-21-15,0 0 0,1 21 16,-1-21-16,0 0 0</inkml:trace>
  <inkml:trace contextRef="#ctx0" brushRef="#br0" timeOffset="37114.48">11430 7535 0,'0'0'0,"0"-21"0,0 0 0,21 0 16,-21 42-1,0 0-15,0 0 16,-21 1-16,-21 41 16,42-42-16,-43 64 15,43-64-15,-21 21 0,-21 43 16,42-64-16,-21 22 0,-1-1 16,22-21-16,0 21 0,-21 1 15,0-22-15,21 0 0,0 0 0,0 0 16,0 1-16,21-22 31,0 0-31,1 0 0,-1 0 16,0-22-16,0 1 0</inkml:trace>
  <inkml:trace contextRef="#ctx0" brushRef="#br0" timeOffset="37577.37">11726 7832 0,'0'0'0,"0"-21"0,0-1 16,0 1-16,-21 21 31,21 21-31,-21 1 0,0-1 16,0 0-16,21 0 0,-22 0 16,1 22-16,0-22 0,21 0 15,0 0-15,0 0 0,0 22 16,0-22-16,0 0 0,21-21 31,0 0-31,1 0 16,-1-21-16,0 21 0,-21-21 15,21-1-15,0 1 0,-21 0 16,21 0-16,1 0 0,-22 0 0,21-22 16,0 22-16,-21 42 31,0 0-16,0 1-15,-21-1 0,21 0 16,0 0-16,0 0 16,0 0-16,0 1 0,0-1 15,21 0 1,0-21-16,0 0 16,0 0-16,1-21 15,-1 0-15,0 21 0,-21-43 16,21 22-16,-21 0 0,21 0 15</inkml:trace>
  <inkml:trace contextRef="#ctx0" brushRef="#br0" timeOffset="37842.94">11282 7620 0,'0'0'0,"-43"0"0,22 0 15,0 0-15,0 0 0,42 0 16,0 0-16,22 0 16,-1 0-16,-21 0 0,43 0 15,-22 0-15,0 0 0,43 0 16,-43 0-16,1 0 0,-1 0 16,0 0-16,-21 0 0,22 0 15,-22 0-15,0 0 16,-42 0 15</inkml:trace>
  <inkml:trace contextRef="#ctx0" brushRef="#br0" timeOffset="127675.83">6096 2836 0,'0'-21'0,"0"0"15,0 42 48,0 0-63,0 1 0,0-1 15,0 0-15,0 0 0,0 0 16,0 22-16,-21-22 0,21 21 0,0 0 16,0-20-16,-21 20 0,21 21 15,-22-20-15,22 20 16,0-42-16,0 22 16,22-43-1,-1 0-15,0 0 16,21 0-16,43-43 0,-22 1 15,22 21-15,0-21 0,21 20 16,21-20-16,105-43 0,-83 22 16,147-22-1,-148 43-15,297-85 16,-318 106-16,-22 0 0,44-22 16,-1 22-1,-127 0-15,0 21 16,0 0-16,-21-21 0,21 21 15,1 0 1,-22 21 47,0 0-63</inkml:trace>
  <inkml:trace contextRef="#ctx0" brushRef="#br1" timeOffset="134439.31">6138 2858 0,'0'0'0,"0"-22"16,0 1 0,0 0-16,0 0 0,0 0 15,0 0-15,0-1 16,0 1-16,0 0 16,0 0-16,0 42 46,0 0-46,0 0 0,0 1 16,0 20-16,0-21 0,0 0 16,0 43-16,0-22 0,0 85 31,0-85-31,-21 43 0,21-43 16,0-20-16,0 83 15,0-83-15,0-1 16,0 0-16,0 0 0,0 0 15,0 0-15,21-21 16,0 0 0,22-21-16,-22 0 15,21 0-15,22 0 0,-1-22 0,22 1 16,21 0-16,0-1 0,21 1 0,0 0 16,0-22-16,21 22 15,169-43-15,-147 22 0,-22 20 0,148-41 16,-169 63-16,0-22 15,0 22-15,-21-21 0,-21 21 16,84-22-16,-106 22 16,-20 0-16,20 0 0,-42 21 0,22-21 15,-1-1-15,-42 1 16,21 21-16,-21-21 16,21 21-16,-42 21 140,0-21-140,0 0 0</inkml:trace>
  <inkml:trace contextRef="#ctx0" brushRef="#br1" timeOffset="145571.12">6329 4064 0,'-21'0'15,"-1"-21"1,22 0-16,-21 21 15,21-21-15,0-1 0,-21 22 16,21-21-16,0 42 47,0 1-47,0-1 16,0 21-16,0 0 0,0 1 0,0-1 15,0 0-15,0 1 0,0-1 16,-21 0-16,21 1 0,-21-1 15,21 0-15,0 1 0,0-1 16,0 0-16,0-20 0,0-1 16,21 0-16,0-21 0,0 0 15,22 0-15,-1 0 0,43-21 0,84-22 16,-84 1-16,42 0 16,-22-1-16,22 1 0,0 0 0,170-85 15,-149 63-15,-21 22 0,148-64 16,-169 64-16,0-1 15,42 1-15,-85 21 0,1 21 16,-1-21-16,-41 21 16,-1 0-16,0 0 47,0 0-32,-21-21-15,0-1 16</inkml:trace>
  <inkml:trace contextRef="#ctx0" brushRef="#br0" timeOffset="-99638.14">5440 6350 0,'21'0'16,"0"0"-1,0 0-15,0 0 0,1 0 16,-1 0-16,0 0 16</inkml:trace>
  <inkml:trace contextRef="#ctx0" brushRef="#br0" timeOffset="-98980.51">5778 5271 0,'0'-43'31,"22"43"0,-22 21-15,21 1-16,-21-1 15,0 21-15,0 0 0,0 1 0,0-1 16,0 22-16,0-22 0,0 85 16,0-64-16,0-20 0,0 20 15,21-20-15,-21-1 0,21-21 16,0 43-16,0-43 0,1 0 15,-1-21-15,0 0 0,0 0 16,64-21-16,-43 0 16,0-1-16,107-41 0,-65 21 15,1-22-15,84-63 16,-63 64-16,-21-1 0,-1 22 16,1-22-16,0 1 0,84-64 15,-84 84-15,84-41 16,-84 41-16,-22 1 0,43 0 15,-64 21-15,1 21 0,-1-22 16,-63 44 0,-21-1-1,20 0-15,-41-21 0</inkml:trace>
  <inkml:trace contextRef="#ctx0" brushRef="#br1" timeOffset="58538.12">12594 2667 0,'21'0'63,"0"0"-63</inkml:trace>
  <inkml:trace contextRef="#ctx0" brushRef="#br1" timeOffset="61417.49">6096 2223 0,'0'0'15,"-21"0"1,0 0-16,-1 0 47,1 0-32,0-22 1,42 22 46,0 0-62,1-21 0,20 21 0,0 0 16,1 0-16,-1-21 0,0 21 16,22 0-16,20-21 0,1 21 15,0 0-15,21-21 0,-22 0 16,22 21-16,212-43 16,-191 43-16,0 0 0,0 0 15,0-21-15,21 21 0,296-21 16,-296 21-16,22 0 0,-1 0 15,0 0-15,361 0 16,-340-21-16,1 21 0,-22 0 16,0-21-16,22 21 0,338 0 15,-381 0-15,0 0 16,22 0-16,-22 0 16,296 0-16,-317 0 15,21 0-15,-21 0 0,-21 0 16,21 0-16,233 0 15,-127 0-15,-127 0 16,-22 0-16,170 0 16,-190 0-16,-1 0 0,1 0 15,-1 0-15,-20 0 0,41 0 16,-62 0-16,20 0 0,-21 0 16,-21 21-16,21 0 15,-21 0-15,0 0 16,0 0-16,21 1 15,-21-1-15,0 0 0,22 0 16,-22 21-16,0-20 0,0-1 16,0 42-16,0-20 0,0 20 15,0-21-15,21 1 0,-21 147 16,21-126-16,-21-1 16,0 85-16,0-84 15,0 126-15,0-105 0,21 0 16,-21 105-16,0-105 15,0 21-15,0 105 16,0-105-16,0 106 0,0-106 0,0 0 16,0 126-1,-21-105-15,21-21 0,-21 127 16,0-127-16,-1 0 0,22 105 16,-21-105-16,0 0 0,21 0 15,-21-21-15,21 20 0,-21 213 16,21-233-16,-21 20 0,21 1 15,-22 0-15,22-21 0,-21 126 16,0-105-16,0 0 0,0 85 16,0-107-16,21 22 0,-22 0 15,1-21-15,0 20 16,-21 86-16,42-106 0,-21-1 16,-1 22-16,1-21 0,0-1 0,0 1 15,0 0-15,0-1 0,-1 1 16,1-21-16,-42 84 0,42-85 15,-1 1-15,-41 63 0,42-85 16,-22 22-16,-41 20 16,63-41-16,-22-1 0,1 0 15,0 1-15,-1-22 0,-84 63 16,85-62-16,0-1 0,-64 21 16,63-42-16,1 21 0,-21-21 15,20 21-15,-20-21 0,-85 0 16,84 22-16,-21-22 0,-84 0 15,84 0-15,-296 0 16,276 0 0,-22 0-16,21 0 0,-21 0 0,0 0 15,-148 0-15,148 0 0,0 0 16,-149-22-16,128 22 0,-106-21 16,127 0-16,21 21 15,-126-21-15,126 0 16,-318 0-16,319 21 15,-1-22-15,21 22 16,-21 0-16,-190-21 16,190 21-16,0 0 0,-84-21 15,105 21-15,0 0 0,1 0 16,-1 0-16,0 0 0,-84-21 16,84 21-16,1 0 0,-107 0 15,107 0-15,20 0 0,-21 0 16,22-21-16,21 21 0,-22 0 0,-21-21 15,64-1-15,-21 22 0,0-21 16,-1 21-16,1-21 16,21 0-16,-22 0 0,1 0 15,0 21-15,-1-22 16,-20 1-16,21 21 0,-1 0 16,-20-21-16,42 0 15,-22 0-15,1 0 0,21-1 16,-22 22-16,22-21 15,0 0-15,0 0 0,-21-21 0,20-1 16,1 22-16,-21-42 16,21 41-16,0-20 0,-1 0 15,1-1-15,0-20 0,21 21 0,-42-85 16,21 63-16,21 1 0,-22-86 16,1 65-16,21-86 15,-21 86-15,0-1 0,0-211 16,21 105-1,0 85-15,0 1 0,0-213 16,0 212-16,0-21 16,0 21-16,0-21 0,0 0 15,0-105-15,21 126 0,-21-21 16,0-106-16,21 106 16,-21-191-16,21 213 15,-21-22-15,21 21 0,1 0 0,-1 0 16,21-84-1,22-86-15,-43 192 16,21-22-16,0-85 16,1 107-16,-22-1 0,42-105 15,-41 105-15,41-190 16,-42 190-16,0 0 0,-21 1 16,0 20-16,0-20 0,22 20 15,-22-21-15,0 22 0,0-85 16,0 84-16,0 1 0,0-43 15,0 64-15,0-43 16,0 0 0,0 43-1,21 42 17</inkml:trace>
  <inkml:trace contextRef="#ctx0" brushRef="#br1" timeOffset="62017.7">12425 3260 0,'-21'21'0,"42"-42"0,-42 63 16,21-21-1,42-42 1,-21 0-16,43-21 0,-1 20 16,22-20-16,21 0 0,-1-1 15,44-20-15,105-43 0,-127 43 16,21-1-16,-21 1 0,21-22 15,191-84 1,-234 126-16,-41 22 0,-1 0 0,-20 0 16,-1 21-16,-42 21 0,0 0 15,0 0-15</inkml:trace>
  <inkml:trace contextRef="#ctx0" brushRef="#br1" timeOffset="62264.57">12277 4318 0,'-22'21'16,"44"-42"-16,-65 63 0,43-20 0,21-22 16,22 0-16,-1 0 15,0-22-15,1 1 0,20 0 16,22-21-16,0-1 0,42 1 15,254-106 1,-233 84-16,-21 1 0,169-43 16,-148 43-16,-21 20 0</inkml:trace>
  <inkml:trace contextRef="#ctx0" brushRef="#br1" timeOffset="62563.28">12234 5503 0,'0'0'0,"-21"43"0,-21-22 0,21 21 16,-22 1-16,22-22 0,21 0 15,0 0-15,0 21 0,0-20 16,42-22 0,22-22-16,-1 1 0,1-21 15,21 0-15,42-1 0,317-126 16,-275 105-16,22-20 0,-1-1 16,22 22-16,-21-22 0,20 21 0</inkml:trace>
  <inkml:trace contextRef="#ctx0" brushRef="#br1" timeOffset="62930.55">9779 9059 0,'0'0'15,"0"22"1,21-22-16,0 0 0,0-22 0,85-41 16,-21 21-16,0-22 0,147-63 15,-62 64-15,-1-22 16,43-21-16,21 0 0,-1-21 16,22 21-16,276-126 0</inkml:trace>
  <inkml:trace contextRef="#ctx0" brushRef="#br1" timeOffset="80880.91">9948 1122 0,'-21'0'47,"42"0"47,0 21-94,1-21 16,-1 0-16</inkml:trace>
  <inkml:trace contextRef="#ctx0" brushRef="#br1" timeOffset="82733.95">13716 2371 0,'0'0'0,"21"-21"0,-21-22 0,21 22 15,-21 0-15,0 0 0,0 0 16,0-1-16,21 1 0,-21 0 16,0 0-16,0 42 31,0 0-16,0 0-15,0 22 0,0-1 16,0 0-16,-21 22 0,0-22 0,21 22 16,-42 42-1,21-43-15,-1-21 0,-20 43 16,42-43-16,-63 43 16,63-64-16,0 0 0,0-42 31,0 0-16,21 0-15,0-21 0,21-43 16,-21 43-16,22-22 16,-22 22-16,21-22 0,-21 1 0,64-107 15,-43 128-15,-20-21 16,-1 41-16,0-20 0,21-21 16,-21 63-16,-42 0 31,0 0-31,-21 21 0,21 21 15,-64 0-15,43 1 0,-22-22 16,22 21-16,-1 1 16,1-22-16,-43 42 0,43-20 15,0-22-15,-1 0 0,22 0 16,0 0-16,-42 0 16,84-21 15,0 0-31,21-21 15,1 21-15,-1 0 0,0-21 16,1 0-16,-1 21 0,43-21 16,-22 21-16,-21 0 0,43-21 15,-43 21-15,43 0 16,-64 0 0,0 0-16,-42 0 15,-21 0-15,21 0 16,-22 0-16,22 0 0,-106 0 15,106 0-15,-21-22 16,-1-20-16,1 21 16,21 0-16,-21-22 0,42 22 15,-22 0-15,1-21 0,0 21 16,21-1-16,0-20 16,0 21-16,0 0 0,0 0 15,0 42 1,0 0-16,21 21 15,0-21-15,-21 22 0,22-1 16,-1 22-16,-21-22 0,21 21 0,-21 43 16,0-63-16,21-1 15,-21 0-15,21 1 0,-21-22 0,0 42 16,0-42-16,0 22 16,0-22-1,21-21-15,-21 21 16,0 0-1</inkml:trace>
  <inkml:trace contextRef="#ctx0" brushRef="#br1" timeOffset="84329.75">13928 3217 0,'0'0'0,"0"-42"32,0 63-1,0 22-31,-22-22 0,1 21 0,-21 43 15,21-43-15,0 0 0,-1 1 16,1-1-16,0-21 0,-42 43 16,41-22-16,22-21 0,-42 0 15,42 1-15,0-1 16,0-42 0,0-1-16,0 1 15,21 0-15,0 0 16,1-21-16,-1 20 0,0-20 0,21 0 0,22-64 15,-43 64 1,85-85-16,-64 105 16,43-41-16,-64 42 15,0 21-15,-42 0 32,-21 21-32,20 0 0,-20 0 15,-21 0-15,20 1 0,-63 41 16,64-42-16,-21 0 0,20 22 15,1-22-15,-106 42 16,105-41 0,22-22-16,42 0 31,1 0-15,-1 0-16,21 0 0,0 0 0,-20 0 15,20 0-15,0 0 0,1 0 0,-1 0 16,21 0-16,-20 0 15,-22 0-15,42 0 0,-41 0 16,-44 0 0,1 0-1,0 0-15,0 0 0,0 0 16,-22 0-16,-20 0 16,42-22-16,-22 22 0,1-42 15,21 21-15,0 0 0,0-22 16,21 1-16,-22-64 15,22 85-15,0 0 0,0 0 16,0 0-16,0-1 0,0 1 16,0 42 15,0 1-31,0 20 0,0 0 0,0 1 16,22 62-16,-22-41 15,0-22-15,0 22 0,0-22 0,0 0 16,0 43-16,0-64 15,21 22-15,-21-22 0,0 0 0,0 0 16,0 0-16,0 0 16,21-21-1,0 0-15,-21-21 16,0 0-16,21 21 0,0-42 16,-21 21-16,22-22 0,-22 22 15,0-21-15,21-64 16,0 64-16,-21-22 0,21 22 15,-21-1-15,0 22 0,0-42 16,0 42-16,0 42 16,0 21-1,0-21-15,0 22 0,-21-1 0,-21 43 16,42-43 0,-22 0-16,1-21 0,0 22 0,21-22 15,-21 42-15,21-41 0,0-1 16,-21-21-16,21 21 0,0-42 31,21 0-15,-21-1-16,21 1 0,-21 0 15,21-21-15,0 21 0,-21-22 16,0 1-16,22 21 0,-22-22 16,21 1-16,-21 21 0,0-43 15,21 43-15,-21 42 16,0 1-1,0-1-15,0 0 0,0 0 0,0 21 16,-21-20-16,21-1 0,-21 21 16,21-21-16,-22 0 15,22 1-15,0-44 32,0 1-17,0 0-15,0 0 0,0 0 16,22-22-16,-22 22 15,0 0-15,0 0 0,0 42 47,0 0-47,0 0 0,0 1 16,0-1-16,0 0 0,0 0 16,0 0-16,0 0 15,0 1-15</inkml:trace>
  <inkml:trace contextRef="#ctx0" brushRef="#br1" timeOffset="88089.72">13991 3302 0,'0'0'0,"-21"0"15,21-21 1,-21 21-16,21-21 15,-21 21 17,-1 0-32,1 0 0,21 21 15,-21 0-15,0 0 0,-21 0 16,20-21-16,1 22 0,0-1 0,-21 21 16,-1-21-16,-41 22 15,41-22-15,1 0 0,-21 0 16,20-21-16,-20 21 0,-22 0 15,43 1-15,-1-22 0,22 0 16,0 0-16,0 0 0,-21 0 16,20 0-16,44-22 47,-1 22-47,0 0 0,0-21 0,0 21 15,64-21-15,-43 21 16,64-21-16,-42 21 0,-1 0 15,43-21-15,-43 21 16,64 0-16,-84 0 16,20 0-16,-20 0 0,-1 0 0,0 0 15,1 21-15,-1-21 0,-21 0 16,0 0-16,22 21 0,-22-21 16,-21 21-1,-21-21 16,-1 0-31,1 0 0,-21 0 0,0-21 16,-1 21-16,1-21 0,-64 0 16,64 0-16,-22-1 15,22 1-15,0 21 0,-1-21 0,-41-42 16,62 41-16,-20 1 0,21 0 16,0-21-16,-43-22 15,64 43-15,0 0 16,0-21-16,0 20 0,0 1 15,0 42 32,21 1-47,1 20 16,-22-21-16,21 21 16,0 22-16,-21-22 0,42 64 15,-42-64-15,21 22 0,-21-22 16,0 1-16,22-1 0,-1 43 15,-21-43-15,0-21 0,21 21 0,-21-20 16,21-1-16,-21 0 0,0 0 16,0 0-16,21-42 31,-21 0-31,0 0 16,0 0-16,0-22 0,0 22 15,0-21-15,0 21 0,0-22 0,0-41 16,0 62-16,0-20 15,-21-43-15,21 43 16,-21 0-16,21 21 0,0-1 0,0-41 31,0 84-15,0 0-16,0 0 0,0 1 16,0 20-16,0 0 0,0 1 15,0-1-15,0 64 16,-21-64-16,21 0 0,0-20 15,0-1-15,0 42 16,0-42-16,0-42 31,0 0-31,21 0 0,0-43 16,-21 43-16,0-21 16,21 0-16,-21-1 0,21 1 15,-21-64-15,0 64 0,0-1 16,0 1-16,0 0 0,0 21 15,0-22-15,0 22 0,0 42 32,-21 22-32,21-1 15,-21 0-15,0 1 0,21-1 16,-21 0-16,-22 106 16,43-126-16,0 20 0,-21-21 15,21 0-15,-21 43 16,0-64-1</inkml:trace>
  <inkml:trace contextRef="#ctx0" brushRef="#br1" timeOffset="89655.09">14139 1884 0,'0'63'32,"0"-41"-32,-21 20 0,0 0 15,0 1-15,0-1 0,-1 0 0,-41 64 16,21-64-16,-22 85 15,43-84-15,-21-1 0,-22 64 16,64-85-16,0 0 0,-21-21 16,21 21-16,0-42 31,0 0-31,0 0 16,0-21-16,21 20 0,-21-20 0,0 21 15,42-64-15,-42 43 16,22 21-16,-1-22 0,-21 1 0,21 21 15,42-106-15,-41 106 16,-22-22-16,21 22 0,0-21 16,42 0-1,-63 20-15,22 1 0,-22 42 32,0 1-17,0-1 1,-22-21-16,22 21 0,-21-21 15,21 21-15,-21-21 0,21 21 16,-21-21-16,0 0 16,21 21-16,-21-21 0,-1 22 15,1-22 1,0 0-16,0 21 16,0-21-16,0 0 0,-22 21 0,22-21 15,-21 21-15,21-21 0,-22 21 16,22-21-16,-21 21 0,-1-21 0,-20 22 15,21-22 1,-1 21-16,22-21 0,0 0 16,0 21-16,42-21 31,0 0-31,0 0 16,22 0-16,-22 0 0,21 0 15,0 0-15,64 0 16,-63 0-16,-1 0 0,0 0 15,1 0-15,20 0 0,22 0 16,-43 0-16,0 0 0,1 0 16,-22 0-16,21 0 0,-84 0 47,21 0-47,0 0 0,-22 0 0,22 0 15,-21-21-15,21 21 0,-22-21 16,1-1-16,21 1 0,0 0 0,-1 0 15,-20-21-15,21-1 16,0 22-16,0 0 0,21-21 0,0 20 16,-22-20-16,22 21 0,-21 0 15,21 0-15,0-1 0,0 44 32,0-1-32,0 21 0,0-21 15,0 22-15,0-1 0,21 0 16,1 85-1,-22-84-15,0-1 0,21 64 16,-21-85-16,0 21 0,0 1 16,0-1-16,0-21 0,0 64 15,0-64 1</inkml:trace>
  <inkml:trace contextRef="#ctx0" brushRef="#br1" timeOffset="89854.46">13737 2921 0,'0'21'0,"0"-42"0,0 63 16,-21-42 15,0 0-31,0 0 15,-1 0-15,1 0 0</inkml:trace>
  <inkml:trace contextRef="#ctx0" brushRef="#br1" timeOffset="92842.85">19791 720 0,'0'0'0,"21"-21"0,-21-1 0,21 1 15,-21 0-15,0 42 32,0 0-32,0 22 15,0-1-15,0 22 0,0-1 16,0 1-16,-42 84 16,42-85-16,0 1 0,-21-1 15,-1 1-15,-20 169 16,21-191-16,21 0 0,-21 1 15,21-22-15,-21 21 0,21-21 16,0 0-16,0-42 31,0 0-31,0-21 0,21 21 0,0-22 16,-21 1-16,21 0 0,21-43 16,-20 43-16,-22-22 15,21 22-15,0-1 0,0 1 16,21-21-16,-20 41 0,-22 1 15,21 21-15,0 0 16,-21 43-16,21-1 0,0 0 16,-21 1-16,0-1 0,0 0 15,0 43-15,21-43 0,-21 1 16,22-1-16,-22 0 16,0-21-16,0 22 0,42-1 15,-42-21-15,21-21 0,0 0 16,43 0-1,-22-21-15,-21 0 0,43-64 16,-43 64-16,21-42 0,1 20 16,-22 1-16,21-22 0,22-63 15,-43 43-15,21-64 16,-42 84-16,0 1 0,21-64 16,-21 84-16,0 22 15,-21 42 1,0 0-16,21 22 0,-21-1 15,0 22-15,-1-1 0,22 106 16,0-105 0,0-1-16,0 22 0,0-43 15,0 43 1,22-64-16,-1 22 0,21-22 0,-21 0 16,0-21-16,22 0 15,20 0 1,-42-21-16,22 0 0,-22-1 0,42-41 15,-20 21-15,-22-1 0,0-20 16,21 20-16,-42-20 0,43-85 16,-22 84-16,0-84 15,-21 85-15,0-1 0,0-42 16,0 85-16,0 0 16,0 42-1,0 21-15,0 1 0,-21 84 16,0-64-16,21 1 15,-21 63-15,21-64 16,0 43-16,0-64 0,0 1 16,0 41-16,0-62 0,21-1 15,21 21-15,-42-21 16,21-21-16,0 0 0,1 0 16,-1 0-16,42 0 15,-20 0-15,-22-21 0,63-21 16,-41 21-16,20-22 15,-42 22-15,22 0 0,20-43 16,-42 43-16,22-42 16,-43 20-16,0 22 0,21-21 15,-21 21-15,0 42 16,-21 0-16,21 0 16,-21 22-16,-1-1 0,1 0 15,0 1-15,0-1 0,0 21 0,21-20 16,-21 20-16,-1 1 15,1 126-15,0-147 0,0 84 16,21-64 0,0 1-16,-21 41 0,0-62 15,21 84-15,0-106 16,0 21-16,0-21 0,0 1 16,21-22-1,0-22-15,0 1 0,0-21 16,0 21-16,43-106 15</inkml:trace>
  <inkml:trace contextRef="#ctx0" brushRef="#br1" timeOffset="93098.1">21675 1482 0,'0'0'16,"-22"-43"-16,1 1 0,0 21 0,-21-64 16,42 64-16,0 0 15,0 0-15,21 21 16,21-21-16,1 21 0,-22 0 15,21 0-15,0 0 0,1 0 16,20 21-16,-42 0 0,22 0 16,-43 0-16,0 0 0,0 1 15,-21 62 1,-1-63-16,-20 1 0,0-1 0,-1 0 16,-20 0-16,-43 0 15,64-21-15,-1 21 0,-20-21 0,21 0 16,-1 0-16,-20-21 15,20 0-15,1 0 0</inkml:trace>
  <inkml:trace contextRef="#ctx0" brushRef="#br1" timeOffset="93307.34">20447 1122 0,'21'0'31,"0"0"-16,0 0-15,22 0 0,-1 0 0,0 0 16,1-21-16,-1 21 16,127-43-16,-105 43 15,63-42-15,-42 42 16,-1-21-16,86-21 16,-86 20-16,1 1 0,0 0 0</inkml:trace>
  <inkml:trace contextRef="#ctx0" brushRef="#br1" timeOffset="93526.28">22225 677 0,'0'22'31,"0"-1"-31,0 0 0,-21 21 16,0 1-16,-1-1 0,22 21 0,-42 64 16,-21 64-1,63-128-15,-22-20 16,-20 63-16,42-64 0,0 0 15,-21-21-15,21 22 0,0-22 16,0 21-16,21-42 31,-21-21-31,0 0 0</inkml:trace>
  <inkml:trace contextRef="#ctx0" brushRef="#br1" timeOffset="93925.53">22056 1016 0,'0'-63'15,"0"126"-15,0-190 0,0 85 0,21-22 0,0 22 16,-21 0-16,42-22 16,-21 43-16,1 0 0,-1 0 15,21-1-15,0 22 0,85 0 16,-63 0-16,-22 22 16,22 20-16,-22-21 0,-21 21 0,22 43 15,-43-43-15,0 1 16,-22-1-16,-20 22 0,0-22 0,-64 43 15,42-64-15,1 21 16,21-21-16,-22 0 0,22 1 0,-1-1 16,1 0-16,21-21 15,0 0-15,0 0 16,42 0 15,0 21-31,-21 0 0,21 0 0,0-21 16,0 22-16,1 20 0,-1-21 15,0 0-15,0 0 0,0 1 16,0-1-16,-21 0 0,0 0 16,22 0-16,-1-21 15,0 0-15,0 0 16,0 0 0,0 0-16</inkml:trace>
  <inkml:trace contextRef="#ctx0" brushRef="#br1" timeOffset="94434.48">22712 1312 0,'21'-21'0,"-42"42"0,63-63 16,-21 21-16,0 0 15,1 0-15,-1-22 0,0 22 0,0 0 16,0 0-16,-21 0 16,0-1-16,-21 22 15,0 0-15,0 0 16,-22 22-16,22-1 0,-21 0 0,21 0 15,-22 0-15,1 22 0,21-22 16,0 21-16,0-21 0,-1 0 0,22 1 16,0 20-16,0-21 0,0 0 15,22 0-15,-1-21 0,21 22 16,0-22-16,1 0 0,-1 0 16,0 0-16,1 0 0,20 0 15,-20-22-15,-1 22 0,0-21 16,-21 0-16,22 0 0,-1-21 15,-42 20-15,0 1 16,0 0-16,0 0 16,0 0-16,-21 21 0,21-21 15,-21 21-15,0 0 0,-1 0 16,22 21-16,-21 0 0,21 0 16,0 0-16,0 0 15,0 22-15,0-22 0,0 0 16,21 0-16,1 0 0,-22 1 15,0-1-15,0 0 16,-22-21 0,1 0-16,0 0 0,-21 0 15,21 0-15,-1 0 0,1 0 16,0 0-16,21-64 16,0 43-16,21 0 15</inkml:trace>
  <inkml:trace contextRef="#ctx0" brushRef="#br1" timeOffset="94735.35">23177 1185 0,'22'-21'0,"-44"42"0,86-63 0,-22 0 0,-21 42 16,1-21-16,-1 21 15,-21 21 1,0 0-16,0 21 16,0-21-16,-21 64 15,-1-43-15,1 22 0,21-22 16,-21 22-16,-42 126 15,63-126-15,-22-1 0,-20 64 16,42-63-16,-42 84 16,21-106-16,21 1 0,-22-22 15,22 21-15,-21-21 0,21 22 16,21-43 15,1-22-31,-1-20 0,21-64 16,22-42-1,-43 85 1,0-1-16</inkml:trace>
  <inkml:trace contextRef="#ctx0" brushRef="#br1" timeOffset="94993.85">23283 1397 0,'0'-42'0,"0"84"0,-21-148 0,21 64 16,-21 0-16,21-1 16,0 22-16,0-21 0,0-1 15,0 22-15,42-21 16,1 42-16,-22 0 0,21 0 15,-21 0-15,85 21 16,-85 0-16,0 22 0,1-22 16,-22 0-16,0 21 0,-22 1 15,1-1-15,-21-21 0,21 0 16,-22 0-16,-84 43 16,106-43-16,0-21 15,0 0-15,0 0 16,42 0-1,0 0 1,21-21-16,-20 0 0,20 21 0</inkml:trace>
  <inkml:trace contextRef="#ctx0" brushRef="#br1" timeOffset="95605.84">23749 1207 0,'0'0'0,"21"0"0,-21-22 0,-21 22 31,0 0-31,0 0 0,-22 22 15,22-1-15,-21-21 16,21 21-16,-1 0 0,1 0 0,21 22 16,0-22-16,0 0 0,0 0 15,0 0 1,21-21-16,1 0 16,-22-21-1,0 0 1,0 0-16,0 0 0,0-22 15,0 22-15,-22 0 0,22-21 0,0 20 16,0-20-16,0 21 0,0 0 16,43-22-16,-22 22 15,0 21-15,0 0 0,0 0 16,22 0-16,-22 0 0,0 21 0,0-21 16,0 22-16,22-1 15,-43 0-15,21 21 0,21 43 16,-42-64-16,0 0 0,0 0 15,0 1-15,0-1 0,0 0 16,0 0-16,0-42 47,0 0-31,0 0-16,21-1 0,1 1 0,-1-21 15,0 21-15,0-22 0,0 22 16,22-21-16,-22 21 0,21 21 15,-21 0-15,0 21 16,-21 0-16,0 0 16,0 0-16,0 22 0,0-22 15,-21 0-15,0 0 0,21 22 16,-21-22-16,0 21 16,0-21-16,21 0 0,21-21 46,-21-21-46,21 0 0,0 21 16</inkml:trace>
  <inkml:trace contextRef="#ctx0" brushRef="#br1" timeOffset="95933.37">24426 1101 0,'0'0'16,"0"-21"-16,-21 21 15,0 0 1,0 0-16,0 0 0,-1 21 0,1 0 15,0 0-15,0 0 0,0-21 16,0 21-16,21 1 0,-22-1 0,22 0 16,0 0-1,22 0-15,-1-21 0,0 21 16,0-21-16,21 0 16,-20 0-16,-1 0 0,0 22 15,-21-1 1,0 0-1,-42-21-15,20 0 0,-41 21 16,42-21-16,-43 21 16,22-21-16,0 0 15,20 21-15,44-21 32,-1 0-32,21 0 15</inkml:trace>
  <inkml:trace contextRef="#ctx0" brushRef="#br1" timeOffset="96261.84">24532 1334 0,'21'0'0,"-42"0"0,63-22 0,-20 22 0,-22-21 16,21 21-16,0-21 0,-21 0 0,21 0 16,-21 0-16,0-1 15,0 1-15,0 0 16,-21 21-1,0 0-15,0 0 0,-1 21 16,-20 0-16,21 22 0,0-22 16,0 0-16,-1 0 0,1 22 0,0-1 15,0-21-15,21 0 16,0 0-16,0 1 0,0-1 16,21-21-16,0 0 0,0 0 15,22 0-15,-22 0 0,21 0 0,1 0 16,-1 0-16,-21 0 0,21-21 0,1 21 15,-22-22-15,21 22 0,-21-21 16,1 0-16,-22 0 16,-22 21-1</inkml:trace>
  <inkml:trace contextRef="#ctx0" brushRef="#br1" timeOffset="97081.23">18203 2392 0,'-21'-42'0,"42"84"0,-63-106 15,42 43-15,-42 0 0,20 0 16,1 0-16,0 21 0,0-21 0,0-1 15,-22 22-15,22 0 16,0-21-16,0 21 0,0 0 16,-43 43-16,43-22 15,-42 42-15,41-20 16,-83 168-16,62-147 16,1 42-16,21-22 15,-22 22-15,1 0 0,-64 233 16,64-212-16,21 0 0,0 0 15,-22 0-15,1 317 16,42-296-16,-21 0 0,0 170 16,21-149-16,-22 318 15,22-339-15,-21 191 16,21-170-16,0 1 0,0 147 16,0-148-16,0 1 15,-21 147-15,21-147 0,-21-22 16,21 148-16,0-169 0,0 233 15,0-254-15,0 0 16,-21 63-16,21-106 16,0 43-16,-21-63 0,21-22 15,0 42-15,0-84 32,0 0-32,0-21 15,0 20-15,0-41 0,0 21 16,0-22-16,0 1 0</inkml:trace>
  <inkml:trace contextRef="#ctx0" brushRef="#br1" timeOffset="98365.75">17568 2307 0,'0'0'0,"43"-21"0,20 21 16,-21 0-16,1 0 0,20 0 15,1 0-15,-1 0 0,22 0 0,0 0 16,105 0-16,-63 21 0,-21-21 16,21 0-16,0 0 0,0 0 15,169 0-15,-126 0 0,-22 0 16,169 0-16,-147 0 16,-1 0-16,170 21 0,-170 1 15,191-1 1,-170-21-16,-20 21 0,189 0 15,-189-21-15,190 21 16,-191-21-16,-21 0 0,0 0 16,-21 0-16,0 0 0,85 0 15,-127 0-15,-1 0 0,-20 0 0,-1 0 16,1 0-16,-22 0 0,0 0 16,-20 0-16,-1 21 15,-21 1 1,0-1-16,0 0 15,0 0-15,0 0 0,0 0 16,-21 43-16,21-43 16,0 21-16,0-20 0,0 20 15,0 64-15,-22-43 16,22 22-16,0-22 16,0 1-16,0 84 0,0-63 15,0-1-15,0 1 16,0 0-16,0-1 0,22 234 15,-1-191-15,-21-21 0,21 21 16,-21 0-16,0 275 16,0-275-16,0 0 0,0 21 15,0-21-15,0 21 0,0 233 16,0-233-16,0-21 0,0 0 16,0 0-16,0 233 15,0-233-15,-21 0 16,0 106-16,21-127 0,-22 0 15,1 105-15,0-105 16,0-21-16,0 21 0,0-22 0,-1 1 16,1 0-16,0-1 0,0 1 0,0-21 15,0 20-15,-22 43 0,-20 64 32,42-128-32,-1-20 0,-20 41 15,21-41-15,0-1 0,-22 21 16,1-41-16,0 41 15,-1-42-15,22 0 0,-21 1 0,0-22 16,20 21-16,-20 0 0,-64 42 16,-21-20-1,85-43-15,-22 21 0,-41-21 16,62 21-16,-147 0 16,105-21-16,0 0 15,-126 0-15,105 0 0,0 0 16,-148 0-16,106 0 0,0 0 15,-170-21-15,149 0 0,0 21 16,-22-21-16,1 21 16,20-21-16,-211-1 0,191 22 15,-22-21-15,-169 0 0,212 21 16,-149 0-16,170 0 16,21-21-16,21 21 0,-84 0 15,105 0-15,-42 0 16,64 0-16,-1-21 0,-21 0 15,43-1-15,-64-62 16,85 41-16,21 1 0</inkml:trace>
  <inkml:trace contextRef="#ctx0" brushRef="#br1" timeOffset="99123.5">17632 6117 0,'0'0'0,"-21"21"0,-22-21 0,22 0 15,-21 0-15,21 0 0,-1 22 16,-20-22-16,0 0 0,21 0 16,-22 0-1,22 21-15,0-21 16,21 21-1,21-21 1,21 21-16,1-21 16,20 0-16,1 0 0,105 0 15,-42 0-15,318 0 16,-255 0-16,22 0 16,21 0-16,-1 0 0,1 0 15,42 0-15,1 0 0,-1 0 0,550 42 16,-571-42-16,21 22 15,-21-22-15,-21 0 0,0 21 16,190 0-16,-232 0 0,-43-21 16,0 21-16,-42 0 0,0-21 15,63 22-15,-126-22 0,-1 0 16,-21 0-16,0 21 0,-42-21 31,0 0-31,0 0 16,0 0-16,-1 0 0,1 0 15,0 0-15,0-21 0,0 21 16,0-22-16,-1 22 16</inkml:trace>
  <inkml:trace contextRef="#ctx0" brushRef="#br1" timeOffset="100445.27">18182 2752 0,'0'0'0,"-21"-43"15,21 1-15,0 21 0,-21 0 16,0 0-16,21-1 0,-22 22 0,22 22 31,-21-1-31,21 21 0,0 0 16,-21 170-1,21-148-15,0-1 0,-21 64 16,-21 42 0,42-126-16,0-1 0,0 43 15,-22-64-15,22 21 16,0-21-16,0 1 0,-21-22 16,21-22-1,0 1-15,0 0 0</inkml:trace>
  <inkml:trace contextRef="#ctx0" brushRef="#br1" timeOffset="100882.26">17886 2815 0,'0'0'0,"0"-21"0,-21 0 0,21 0 0,0 0 16,0-1-16,0 1 15,21 0-15,0 0 0,21 21 16,1-21-16,-1 21 0,21 0 15,22 0-15,-21 0 0,20 21 0,-20 0 16,20 0-16,-41 0 0,20 22 16,-20-1-16,-22 0 0,0 22 15,-21-22-15,-21 1 0,-85 20 16,42-21-16,1-20 0,-64 41 16,63-42-16,-41 0 15,62 1-15,1-22 0,-22 0 16,43 0-16,21-22 15,0 1-15,0 0 16,0 0-16,21 21 16,1 0-16,-1 0 0,0 0 15,0 0-15,0 21 0,22 0 16,-1 43-16,-21-43 16,0 21-16,22 1 0,-22-22 15,-21 21-15,42 22 16,-42-22-16,21-21 0,0 43 15,-21-43-15,22 0 16,-1-21-16,0 0 0,0 0 16,0 0-16</inkml:trace>
  <inkml:trace contextRef="#ctx0" brushRef="#br1" timeOffset="101446.7">18775 3408 0,'0'-21'0,"0"42"0,21-42 0,-21 0 15,21 21-15,-21-22 0,21 1 16,22-21-16,-22 21 0,0 0 16,0-1-16,0 1 0,0 0 15,22-42-15,-43 41 16,-21 22 0,-1 22-1,1-22-15,-21 42 16,21-21-16,-22 21 0,1 1 0,0-1 15,21 0-15,-43 22 16,43-22-16,21 1 0,0-22 0,0 21 16,0-21-16,0 0 0,0 1 15,21-22-15,0 21 0,0-21 0,64 0 16,-64 0-16,64 0 16,-43 0-16,1-21 0,62-1 15,-62 1-15,41-42 16,-41 42-16,-22-22 0,42 1 15,-63 0-15,0 20 0,0 1 16,0 0-16,0 0 16,0 0-16,-42 21 0,21 0 15,-21 0-15,20 0 0,1 21 16,21 0-16,0 21 0,0-20 16,0-1-16,0 0 15,0 0-15,0 0 0,43 43 16,-22-43-16,0-21 0,-21 42 15,0-21-15,0 1 0,0-1 16,-21 0-16,0-21 0,-1 0 16,1 21-16,0-21 0,-21 0 15,21 0-15,-1 0 0,1 0 16,21-21 0,0 0-16,0 0 0,21 21 0,1-22 15,-1 1-15,0-21 0</inkml:trace>
  <inkml:trace contextRef="#ctx0" brushRef="#br1" timeOffset="101707.97">19494 3260 0,'43'-21'0,"-86"42"0,107-85 0,-43 64 16,21-42-16,-42 63 31,0 0-31,0 0 0,0 22 16,0-1-16,0 0 0,-42 43 15,-21 84 1,63-126-16,-43 84 15,1-64-15,-22 149 16,43-127-16,-21-22 0,42 1 16,-21-1-16,0 64 15,21-85-15,0-20 0,0-1 0,0 0 16,21-21-16,0 0 0,21 0 16,1-21-16,-1-43 15,-21 43-15,0-21 0,0-22 16</inkml:trace>
  <inkml:trace contextRef="#ctx0" brushRef="#br1" timeOffset="101978.82">19579 3641 0,'0'0'0,"-21"-64"0,0 1 15,0-1-15,-22-20 0,22 41 16,21 1-16,0 0 0,0 20 16,0 1-16,42-21 15,-20 21-15,-1 0 0,21 21 16,0 0-16,1 0 0,84 21 15,-85-21-15,0 21 0,-20 21 16,-1-21-16,0 1 0,-21 41 16,0-21-16,0-20 0,-21 20 15,-22-21-15,22 0 0,-63 22 16,41-22-16,-63 21 16,64-42-16,0 21 15,63-42 1,85-21-1,-85 21-15</inkml:trace>
  <inkml:trace contextRef="#ctx0" brushRef="#br1" timeOffset="102594.64">20151 3260 0,'0'0'0,"0"-21"0,-22 21 15,1 0 1,0 21-16,0 0 0,0 0 15,0 0-15,21 0 0,-22 1 16,1-1-16,21 42 16,0-42-16,43 1 15,-22-22 1,0 0-16,0 0 0,0 0 16,-21-22-16,0 1 15,0 0-15,0 0 0,0 0 0,0 0 16,0-1-16,0-20 0,0 21 15,0-21-15,0 20 0,0-20 0,0 21 16,0-21-16,0 20 0,21 22 16,1 0-16,-1 0 15,0 0-15,21 0 0,-21 0 16,1 22-16,-1-1 0,0 0 16,0 64-1,-21-64-15,0 0 0,0 0 0,0 21 16,0 22-1,-21-64-15,0 21 0,0-21 16,21 21-16,0-42 31,0 0-31,21 0 16,0 0-16,0-22 0,0 22 16,0 0-16,1-21 0,-1 20 15,21-20-15,-21 21 0,0 21 16,1 0-16,-1 0 0,0 0 0,-21 21 15,0 0 1,0 43-16,0-43 0,0 21 16,0-21-16,-21 1 0,0 20 15,21 0-15,-22-21 0,22 1 16,-21-1-16,21 0 16,21-42 15,1 0-31,-1-1 15,0 22-15</inkml:trace>
  <inkml:trace contextRef="#ctx0" brushRef="#br1" timeOffset="102909.85">20955 3133 0,'0'0'0,"21"-21"0,-21-1 0,0 1 16,-21 21-1,0 0-15,0 0 0,-22 21 16,22 1-16,0-22 0,-21 21 15,20 0-15,1 0 0,21 0 0,0 22 16,0-22-16,0 0 16,21 0-16,1-21 15,-1 21-15,21 0 0,0 1 16,-20-22-16,-1 0 0,21 0 16,-21 21-16,43 0 15,-43-21-15,-21 21 16,-21-21-1,0 0-15,-1 0 0,-20 0 16,21 0-16,0 0 0,-22 0 16,22 0-16,0 0 0,21-21 31</inkml:trace>
  <inkml:trace contextRef="#ctx0" brushRef="#br1" timeOffset="103210.55">21167 3302 0,'21'0'16,"-42"0"-16,42-21 0,0 0 0,0 21 16,-21-21-16,21-1 15,0 1-15,-21 0 0,22 0 16,-44 21 0,1 0-1,0 0-15,0 0 0,0 21 16,0-21-16,-1 21 15,1 22-15,21-22 0,0 0 0,0 0 16,0 0-16,0 0 0,0 22 16,0-22-16,0 0 0,0 0 15,21-21 1,1 0-16,-1 0 0,0 0 16,0 0-16,0 0 0,0-21 0,22 0 15,-1 0-15,-21 0 0,64-22 16,-43 22-16</inkml:trace>
  <inkml:trace contextRef="#ctx0" brushRef="#br1" timeOffset="104374.58">21780 3260 0,'0'21'0,"0"-42"0,0 63 15,0-63 16,22 0-31,-1 0 0,0 21 16,0-22-16,-21 1 0,21-21 16,0 21-16,1 0 0,20-43 15,-21 22-15,0-1 0,0-20 16,1 21-16,-1-22 16,-21 43-16,0 0 0,0 0 15,0 42 1,-21 0-16,-1 21 15,22-21-15,-21 22 0,0-1 16,21 43-16,-21-64 0,21 21 16,-21 43-16,21-43 0,0 1 15,0-22-15,0 21 0,0-21 16,0 0-16,42 22 0,-21-22 16,0-21-16,1 0 0,-1 0 15,21 0-15,0 0 16,-20 0-16,20-21 0,-21 0 15,0-1-15,22 1 0,-1-42 16,-21 20-16,0 22 0,0-21 16,1 21-16,-22 0 0,0-1 15,0 44 17,0-1-32,0 0 0,0 21 0,-22 1 15,1-1-15,21 0 16,0-21-16,0 1 15,0-1-15,0 0 16,21-21-16,1 0 16,20-21-16,-21 0 15,0 21-15,43-43 16,-43 22-16,42-42 0,-41 41 16,-1 1-16,21-21 15,-21 21-15,22 21 16,-43 21-1,0 0 1,0 0-16,0 0 0,0 1 16,0-1-16,0 0 0,0 0 15,0 0-15,21-21 16,0 21-16,0-21 16,0 0-16,0 0 0,22-21 15,-22 0-15,85-42 16,-85 41-16,21 1 15,-21 0-15,1 0 0,20-21 16,-21 20 0,-21 44-1,0-1 1,0 0-16,0 0 0,0 0 16,0 0-16,0 22 15,0-22-15,0 0 0,0 0 16,106 22-1,-64-43-15,1 0 16,-22 0-16,0 0 0,21-22 16,-21 22-16,22-21 0,20-21 15,-42 21-15,64-64 16,-64 43-16,0 21 0,1-22 16,-22 22-16,0 0 0,0-21 15,-22 42 1,-20 0-16,21 21 15,0-21-15,21 21 0,-21 21 0,-1-21 16,22 1-16,0 20 0,0-21 16,0 43-16,0-22 15,0-21-15,0 0 0,22 0 0,-1 1 16,42 20-16,-42-42 16,1 0-16,41 0 0,-21 0 15,-20 0-15,-1 0 0,21 0 16,-21-21-16,0 0 0,22-1 15,-22-20-15,0 21 0,0 0 16,0-22-16,-21 22 0,0-63 16</inkml:trace>
  <inkml:trace contextRef="#ctx0" brushRef="#br1" timeOffset="104573.91">23220 2688 0,'0'0'0,"-43"0"0,22 0 16,-21 0-16,21 21 16,42-21 31,-21-21-32,-21 21-15</inkml:trace>
  <inkml:trace contextRef="#ctx0" brushRef="#br1" timeOffset="104779.39">21780 2836 0,'-21'22'0,"42"-44"0,-63 44 0,21-1 16,42-21-16,0 0 15,22 0-15,-1 0 0,0 0 16,22 0-16,-1 0 0,1-21 0,-22 21 15,43-22-15,126 1 16,-147 0-16,-1 21 16,1-21-16,-1 21 0,1-21 0,21 21 15,-43 0-15,-21 0 16</inkml:trace>
  <inkml:trace contextRef="#ctx0" brushRef="#br1" timeOffset="107094.49">17738 4128 0,'-22'-22'15,"1"1"-15,21 0 16,0 0-16,-21 0 15,21 0 1,-21 21 0,21-22 109,0 1 62,21 0-156,0 21-31,0 0 0,-21-21 16,22 21 0,-1 0-16,-21-21 15,-21 21 17,-1 0-32,-20 0 15,0 21-15,-1-21 0,-20 21 16,-1 0-16,22 22 0,-21-22 0,20 0 15,1 21-15,-22 1 16,64-1-16,0-21 0,0 0 16,0 0-16,0 1 0,43 20 0,-22-21 15,21 0-15,22 0 0,42 43 16,-64-43-16,21 0 0,-20 0 16,-1 1-16,-21-1 0,0 0 15,-21 0-15,0 0 0,-21 0 0,-42 22 16,20-43-16,-20 21 15,-64-21-15,42 0 0,22 0 16,-1 0-16,22 0 0,-22 0 16,-20-21-16,63 21 15,-1-21-15,-20-22 0,42 22 16,0-21-16,0 21 16,0-1-16,21-20 0,22 0 0,-1-1 15,43 1 1,-22 0-16,149-64 15,-128 85-15</inkml:trace>
  <inkml:trace contextRef="#ctx0" brushRef="#br1" timeOffset="107295.16">17801 4001 0,'42'-22'16,"1"22"-16,-255 64 0,339-106 0,0 20 0,-106 22 15,-21 22-15,0 41 16,0-21-16,0 43 16,-21-43-16,0 1 0,21 41 15,-21-41-15,0-1 0,-1-21 16,22 22-16,-21-1 0,0 64 15,21-85 1,0 0-16,-21 0 0,21 22 16,21-43-1,0 0-15,0-22 16,1 1-16,20-21 0,-21 21 16</inkml:trace>
  <inkml:trace contextRef="#ctx0" brushRef="#br1" timeOffset="107458.84">17759 4424 0,'0'0'0,"-21"0"0,-1 0 16,1 0-16,0 0 0,21-21 16,21 21-1,0 0-15,1 0 0,-1 0 16,21 0-16,0-21 0,1 21 16,63 0-16,-64 0 0,21 0 15,1 0-15,-1 0 0,1-22 16,-1 22-16,1 0 0</inkml:trace>
  <inkml:trace contextRef="#ctx0" brushRef="#br1" timeOffset="108741.87">18754 4424 0,'0'-21'32,"0"0"-32,-22-1 15,1 1-15,21 0 0,-21 0 16,0 0-16,0 0 0,-22-22 15,22 43-15,0 0 0,0 0 16,0 0-16,0 0 0,-22 21 16,1 1-16,21 20 0,0-21 15,-22 21-15,22 1 0,-64 63 16,64-64-16,21-21 16,-21 21-16,21-20 0,0-1 0,0 0 15,0 0-15,0 0 0,42 0 16,-20-21-16,20 0 15,43-21-15,-43 0 0,43 0 16,-43-21-16,0 20 16,1 1-16,20-42 0,-42 42 15,22-64-15,-22 64 16,-21-22-16,0-20 0,0 42 16,0-22-1,-21 65 1,-1-1-16,1 42 15,21-42-15,-21 22 0,21-22 0,0 0 16,0 21-16,0 22 16,0-43-16,21 0 0,0 0 15,-21 1-15,43-22 0,-1 0 16,-21 0-16,0 0 0,22 0 16,-22 0-16,0 0 0,21-22 15,-20 1-15,20 0 0,-21 0 0,64-43 16,-64 22-16,21 0 15,1-64-15,-22 64 0,0-22 16,0-21-16,0 43 16,-21-21-16,0 41 0,0 44 31,0-1-31,-21 21 0,0 0 16,0 1-16,0 63 0,-1-64 15,1 0-15,21 22 16,0-22-16,-21 0 0,21 22 15,0-43-15,0 21 0,0-20 16,0-1-16,21-21 0,22 21 16,-22-21-16,0 0 0,42 0 15,-41 0-15,83-64 16,-62 43-16,-22 0 0,42-42 16,-20 41-16,-1-41 15,-21 21-15,0 20 0,1-20 16,-1 21-16,-21 0 15,0 42 1,0 0-16,0 0 0,-21 22 16,-22-1-1,43-21-15,-42 64 0,42-64 16,0 42 0,0-20-16,21-43 15,-21 21-15,64-21 16,20 0-1,-63-21-15,1 0 0,41-1 16,-42 1-16,0 0 0,1 0 16,-1-21-16,0 20 0,-21-20 15,21 21-15,-21 0 0,-21 42 47,0 0-47,21 0 16,0 0-16,0 1 0,0-1 0,-21 0 15,21 0-15,0 0 0,0 0 16,0 1-16,21-22 16,0 0-1,0 0-15,0 0 0,0 0 16,1 0-16,-1 0 0,21-22 0,-21 22 16,64-42-16,-43 21 0,1 0 15,-1 0-15,0-1 0,1 1 16,-22 0-16,21 0 0,-21 0 15,0 0-15,1 21 16,-44 0 0,1 21-16,-21 0 0,21-21 15,0 21-15,-1 0 0,1 22 0,0-22 16,0 0-16,21 0 0,0 0 16,0 0-16,0 1 0,0-1 15,0 0 1,21-21-16,0 0 0,0 0 0,1 0 15,-1 0-15,-21-21 16,21 0-16</inkml:trace>
  <inkml:trace contextRef="#ctx0" brushRef="#br1" timeOffset="108941.35">19664 4149 0,'-85'-21'0,"170"42"0,-233-42 0,84 21 15,22 0-15,21 0 0,-1 0 16,1 0-16,21 21 16,21-21-16,22 0 15,-1 0-15,0 0 0,64 21 16,-42-21-16,-1 0 16,22 0-16,-22 0 0,22 0 0,63-21 15</inkml:trace>
  <inkml:trace contextRef="#ctx0" brushRef="#br1" timeOffset="109206.76">21399 4001 0,'0'0'0,"0"-22"16,0 1-16,-21 21 16,0 0-16,0 0 0,-21 0 15,20 21-15,1 1 16,0-1-16,0 21 0,-43 43 15,43-43-15,0 0 0,0 1 16,0 20-16,21-20 0,-21 20 16,21-21-16,0-20 0,0 20 15,0-21-15,21 0 0,-21 0 0,63 1 16,-42-1-16,22-21 0,-22 0 16,21 0-16,1 0 0,-1 0 15,21 0-15,-20-21 0,20-1 0,-20 1 16,20 21-16</inkml:trace>
  <inkml:trace contextRef="#ctx0" brushRef="#br1" timeOffset="109590.53">21886 4403 0,'0'0'0,"21"-21"0,22-43 16,-43 43-16,0 0 15,-21 21 1,-1 0-16,1 0 0,0 21 16,0 0-16,-43 21 0,43-20 15,-21 41 1,21-42-16,0 0 0,21 43 15,0-43-15,0 0 0,0 0 16,21 1-16,21-1 16,-21-21-16,22 0 0,62 0 15,-62 0-15,20-21 16,-20 21-16,-22-22 0,42 1 16,-42 0-16,1 0 0,-1-21 15,0 20-15,-21-20 0,0 21 16,0-43-16,0 22 0,0 21 15,-21 0-15,0 0 0,-64 21 16,43 0-16,-1 0 16,1 21-16,21 0 15,-22 0-15,-20 43 0,63-43 16,0 0-16,0 0 0,0 0 16,21 43-16,21-64 15,-20 0-15,20 21 0,-21-21 16,21 0-16,-20 0 0</inkml:trace>
  <inkml:trace contextRef="#ctx0" brushRef="#br1" timeOffset="110307.97">22818 4233 0,'0'0'0,"0"-21"16,0 0-16,0 0 0,0 0 0,-22 21 15,1 0-15,-21 0 16,21 0-16,-22 21 0,1-21 0,-21 42 15,20 1-15,22-22 16,-21 21-16,21-21 0,-1 0 16,-41 85-16,63-85 15,0 1-15,0-1 0,0 0 16,0 0-16,0 0 0,21 0 16,0-21-16,22 0 15,-22 0-15,21 0 0,-21 0 0,22 0 16,-22 0-16,0-21 0,21 0 15,-21 0-15,22 0 0,-22 0 16,0-22-16,21 1 0,-20 0 0,20-64 16,0 42-16,-21 1 15,1-1-15,20 1 0,-21 20 0,21-62 16,-20 62-16,-1 22 16,-21-21-16,0 21 0,-21 42 31,-1 0-31,1 0 0,0 21 15,-21 43-15,42-43 0,-21 22 16,21-22-16,-22 22 0,22-1 16,0 43-16,0-64 0,0 1 15,0-1-15,0-21 16,64 64-16,-22-64 0,-21 0 16,1-21-16,20 0 15,64 21-15,-64-21 16,-21 0-16,0-21 0,1 0 15,62-42 1,-63 41-16,1 1 0,20-42 16,-42 20-16,21 1 15,-21 21-15,0 0 0,-21 21 16,0 0-16,0 0 16,-1 21-16,1 0 0,-21 0 0,21 0 15,0 1-15,-1-1 0,1 21 16,21-21-16,0 0 0,0 1 15,0 20-15,21-21 0,1-21 16,-1 21-16,0-21 0,0 0 16,43 0-16,-22 0 0,-21 0 15,21 0-15,1 0 0,-22 0 0,21-21 16,-21 21-16,22-21 0,-22 0 16,0-22-16,0 1 0</inkml:trace>
  <inkml:trace contextRef="#ctx0" brushRef="#br1" timeOffset="111511.82">18119 5461 0,'0'0'16,"0"-21"-16,-43-21 15,22 20-15,21 1 0,-21 0 16,0 0-16,0 21 0,-22-21 15,22 21-15,-21 0 16,21 0-16,-1 21 16,-62 64-16,63-43 15,-1 21-15,1 1 0,0-1 16,21 1-16,-21 42 16,21-43-16,0 22 0,0-43 15,21 43-15,0-64 16,0 0-16,1-21 0,20 0 15,0 0-15,1 0 0,-1 0 16,0 0-16,22 0 0,84-63 16,-85 42-16,-20-1 15,-1 1-15,0-21 0,1 21 0,20-43 16,-63 22-16,21 21 16,-21 0-16,0-1 0,0 1 15,-21 21-15,0 0 0,0 21 16,0 1-16,-43 83 15,64-83-15,0-1 16,0 21-16,0-21 0,0 0 16,43 22-16,-22-22 15,0-21-15,42 21 0,-20-21 16,-1 0-16,0 0 0,-20 0 16,-1 0-16,0 0 0,0 0 0,-21-21 15,0 0 1,0 0-16,-21-1 15,0 1-15,0-21 0,-1 21 0,1 0 16,0-22-16,-21 1 16,21 21-16,21 0 0,0-1 0,0 1 15,0 0-15,21 21 0,21 0 16,-21 0-16,0 0 0,22 21 16,-22-21-16,0 43 0,21-22 15,-20 0-15,-1 0 0,0 21 0,0 1 16,-21-1-16,0-21 0,0 0 15,0 1-15,0-1 0,0 21 16,0-21 0,0-42 15,0 0-31,0 0 16,0 0-16,21-22 0,0 22 15,1 0-15,-22-21 0,21-1 0,0 1 16,0 0-16,0 20 15,0-20-15,1 21 0,20 0 16,-21 21-16,21 21 16,-42 0-16,22 21 0,-22-20 15,0 20-15,0-21 0,0 85 16,0-85-16,0 43 16,0-43-16,-22 0 0,22 0 15,0 0 1,0-42-1,22 21 1,-22-21-16,21 0 0,0 0 16,21-22-16,-21 22 0,1-21 0</inkml:trace>
  <inkml:trace contextRef="#ctx0" brushRef="#br1" timeOffset="111709.69">19579 5525 0,'0'0'0,"21"-43"0,0-41 0,-21 62 15,22 1-15,-22 42 31,0 1-31,-22 20 0,22 0 16,0 1-16,0 20 0,-21-21 16,0 1-16,21 20 0,-21 22 15,21-43-15,-21 1 0,0 20 16,21-42-16,0 43 16,21-64 15</inkml:trace>
  <inkml:trace contextRef="#ctx0" brushRef="#br1" timeOffset="111890.75">19410 5821 0,'0'0'16,"-21"-21"-16,-1 21 16,44 0-1,-1 0-15,0 0 16,0 0-16,21 0 0,-20 0 15,20 0-15,-21 0 0,43-21 16,-22 21-16,0-22 0,-21 22 16,22-21-16,-1 21 0,0-21 0,22 21 15</inkml:trace>
  <inkml:trace contextRef="#ctx0" brushRef="#br1" timeOffset="112809.48">19918 5757 0,'0'0'16,"-21"22"-16,21 20 0,0-21 15,0 0 1,21-21-16,0 0 16,0 0-16,0 0 0,0-21 15,22 0-15,-22 0 0,0 0 16,21-22-16,-42 22 16,22-42-1,-1 41-15,-21 1 0,0 0 0,0 0 16,-43 21-1,22 0-15,0 21 0,-21 21 16,-1-20-16,1 62 16,0-63-16,21 22 0,-22 20 15,43-20-15,0-22 0,0 42 16,0-42-16,21-21 0,-21 22 16,22-1-16,20-21 0,-21 0 0,0 0 15,22 0-15,-22 0 0,63 0 16,-41-21-16,-1-1 0,22 1 15,-22 0-15,0-21 16,-21 21-16,1-1 0,-1-20 0,0 21 16,0-21-16,-21 20 0,0 1 15,0 0-15,0 0 0,-21 42 32,21 0-32,-21 0 0,0 22 15,21-22-15,-22 0 0,22 21 0,-21-20 16,21-1-16,-21 0 15,21 0-15,0 0 0,0 0 16,0 1-16,21-22 16,0 0-16,1 0 15,-1 0-15,0-22 0,85-41 16,-85 42-16,21 0 0,1-1 16,-22 1-16,106-63 15,-106 62-15,0 1 0,0 0 16,0 21-16,1 0 15,-22 21-15,0 0 0,0 1 16,0-1-16,-22 0 0,1 21 16,21 1-16,-21-22 15,21 0-15,0 21 0,0-21 16,0 1-16,21-22 16,0 0-16,22 0 0,-22 0 15,42 0-15,-41-22 0,20 1 16,-21 21-16,21-63 15,1 42-15,-1-43 16,-21 22-16,0-1 0,22-62 16,-22 62-16,-21 1 0,21-43 15,0 64-15,-21 0 0,0 0 16,0 0-16,0 42 16,-21 0-16,0 0 15,0 21-15,0 1 0,21-1 0,-22 0 16,22 1-16,-21 20 0,21-20 0,0-1 15,0 0-15,0 1 0,0 20 16,0-42-16,0 0 16,43 22-16,-22-43 0,-21 21 15,21-21-15,0 0 0,0 0 16,43 0-16,-43-21 16,0 21-16,-21-21 0,21-1 15</inkml:trace>
  <inkml:trace contextRef="#ctx0" brushRef="#br1" timeOffset="112991.29">21209 5652 0,'0'0'0,"21"0"32,21 0-32,-20-22 15,20 22-15,0 0 0,43-21 16,-43 21-16,22-21 0,20 21 15,-20-21-15,21 21 0,-1-21 0,64 0 16</inkml:trace>
  <inkml:trace contextRef="#ctx0" brushRef="#br1" timeOffset="113218.85">22585 5313 0,'0'0'0,"-21"0"16,-1 0-1,1 0-15,0 21 0,0 0 0,-21 0 16,20 22-16,-20 20 15,0-20-15,21-1 0,-1 0 16,1 1-16,0-1 0,0 43 16,21-43-16,-21 0 0,21-21 15,0 1-15,0-1 0,0 21 16,0-21-16,21-21 16,0 0-1,0 0-15,-21-21 0,21 0 16,-21 0-16,0 0 0,0-1 15</inkml:trace>
  <inkml:trace contextRef="#ctx0" brushRef="#br1" timeOffset="113823.84">22183 5736 0,'-22'-21'15,"1"21"1,42 0 0,1 0-16,20 0 15,-21 0-15,21 0 0,1 0 16,-1-21-16,22 0 15,-22 21-15,0 0 0,1-21 0,-22 21 16,21 0-16,0 0 16,-42 21 15,-21 0-31,0 0 0,21 0 16,-21 0-16,21 1 0,-21-22 15,21 21-15,0 0 0,0 0 16,21-21-16,0 0 15,0 0-15,0 0 0,1 0 16,-1 0-16,0 0 0,21 0 0,22-42 16,-43 21-16,0 21 15,0-22-15,0 1 0,1 0 16,-1 0-16,-21-21 0,0 20 16,0 1-16,0 42 31,0 1-31,-21-1 15,-1 0-15,22 21 0,-21-21 16,0 22-16,21-22 0,-21 21 16,0 1-16,21-1 0,0 43 15,-21-64-15,21 21 0,-22 0 16,22 1-16,-21-22 0,21 64 16,0-43-16,0 0 0,0 1 0,0-1 15,0-21-15,-21 21 0,0 22 16,21-43-16,-21 0 0,0 22 15,-1-43-15,1 0 16,0 0-16,0 0 0,0 0 0,-22 0 16,22-22-16,0 1 15,21-21-15,-21 21 16,21-85-16,0 85 16,21-22-16,0 1 0,22 0 0,-22 21 15,21-22-15</inkml:trace>
  <inkml:trace contextRef="#ctx0" brushRef="#br1" timeOffset="114077.51">23410 5715 0,'-21'64'32,"21"-22"-32,-21 0 15,0 1-15,21-1 0,0 0 0,-43 64 16,22-64-16,0 43 15,0-21-15,0-22 0,-43 85 16,64-85 0,-21 22-16,21-43 0,-21 0 15,21 21-15,21-42 32,0 0-32,0-21 0,1 0 0,-22 0 15,21 0-15,0 0 0,-21-1 16</inkml:trace>
  <inkml:trace contextRef="#ctx0" brushRef="#br1" timeOffset="114327.51">23262 6096 0,'0'0'0,"0"-63"16,0-1-16,0 22 0,21-1 0,-21 1 15,21 21-15,1-21 0,-1 20 16,0 1-16,0 0 0,21 0 16,-20 21-16,-1 0 0,0 0 0,0 0 15,0 0-15,0 0 0,1 21 16,-22 0-16,0 0 0,0 22 15,0-22-15,0 0 16,-22 0-16,1 0 0,-21 1 16,0-1-16,-1 0 0,22-21 15,-42 21-15,84-21 47,0 0-47,0-21 0,21 0 0,1 21 16</inkml:trace>
  <inkml:trace contextRef="#ctx0" brushRef="#br1" timeOffset="114629.32">23876 5884 0,'0'0'0,"21"0"15,0 0 1,0 0-16,1 0 16,-1-21-16,0 21 15,0-21-15,-21 0 0,42-21 16,-42 20-16,0 1 15,0 0-15,-21 21 16,0 21-16,0 0 16,0 1-16,0-1 0,-1 0 15,1 42-15,21-41 0,0-1 16,0 0-16,0 0 0,43 0 16,-22 0-16,42 22 15,-42-43-15,22 0 0,-1 21 16,-21-21-16,22 0 0,41 0 15,-41 0-15,41 0 16,-63-21-16,22 21 0,-22-21 16,-21-1-16</inkml:trace>
  <inkml:trace contextRef="#ctx0" brushRef="#br1" timeOffset="115393.8">18415 7557 0,'21'-22'0,"-42"44"0,42-65 16,-21 22-16,0-21 0,0 21 15,0-1-15,0 1 0,0 0 16,-21 21-16,0 0 16,0 21-16,-43 43 0,43-22 15,-64 106-15,43-84 16,-43 126-1,64-126-15,-42 105 16,41-127-16,1 1 0,0-22 16,0 21-16,21-21 0,0 1 15,0-44 1,0 1-16,21 0 0,21-64 16,-20 43-16,62-127 15,-41 126-15,20-84 16,-42 43-16,22 20 0,20-105 15,-42 105-15,22 1 16,-22-1-16,0 22 0,-21 0 0,0 21 16,0 42-1,0 21-15,0 0 0,0 1 16,0 20-16,0 1 0,0-1 0,0 1 16,-21-1-16,21 1 0,-21-1 15,21 1-15,0 42 0,0-43 16,0-21-16,0 22 15,0-22-15,0-21 0,0 1 0,0-1 16,0-42 0,0-1-1,0 1-15</inkml:trace>
  <inkml:trace contextRef="#ctx0" brushRef="#br1" timeOffset="116363.02">18034 7895 0,'0'0'0,"21"0"15,0 0 1,0 0-16,1 0 0,-1 0 0,21 0 16,0 0-16,1 0 0,-1 0 15,85-21-15,-63 21 0,-1-21 16,43 0-16,-43 0 16,43-1-16,-63 1 15,-1 0-15,43 0 0,-64 0 16,21-22-1,-63 43 1,0 0-16,0 22 16,-1-1-16,-20 0 0,21 0 15,0 0-15,-85 106 16,85-84-16,21-22 16,0 21-16,0-21 0,0 43 15,0-43-15,0 0 0,21 0 16,0 0-16,0 1 0,22-22 0,20 0 15,-21 0-15,1 0 0,41-22 16,-41 1-16,-1 0 16,22-21-16,-22 21 0,0-22 15,85-84-15,-84 85 16,-22-22-16,0 22 0,0-21 16,-21-1-16,21-63 0,-21 64 15,0-1-15,0 22 0,0-1 16,0 1-16,0 21 15,-21 42-15,21 21 16,-21 1-16,0-1 0,0 0 16,-1 22-16,1-1 0,0 86 15,21-86-15,0-21 16,0 22-16,0-22 0,0 1 0,0 41 16,0-63-16,42 43 15,-20-43-15,-1-21 0,21 0 16,-21 0-16,22 0 0,-22 0 0,42 0 15,-42-21-15,22 0 16,-22-22-16,0 22 0,0-21 0,0 21 16,22-43-16,-22 43 15,0-42-15,-21 41 16,0 44 0,0-1-1,0 21-15,0-21 0,0 0 0,0 1 16,0 20-16,-21-21 0,21 0 15,0 0-15,0 1 16,0-1-16,21-21 0,0 0 16,0 0-16,1 0 0,-1 0 15,0-21-15,0-1 0,43-20 16,-43 21-16,0-21 16,0 20-16,0 1 0,43-42 15,-43 63-15,-21 21 31,0 0-31,-21 0 16,0 0-16,21 22 0,-22-22 16,22 21-16,0-21 15,0 43-15,0-43 16,0 0-16,22-21 16,20 0-1,0 0-15,43 0 16,-43-21-16,1 0 0,20-21 15,-21 20-15,-20 1 0,20 0 16,-21 0-16,0 0 0</inkml:trace>
  <inkml:trace contextRef="#ctx0" brushRef="#br1" timeOffset="117145.27">21145 7811 0,'0'-22'0,"0"44"0,0-65 16,0 22 0,-21 0-16,0 21 15,0 0-15,0 0 0,0 0 16,-1 0-16,1 21 0,0 0 16,-21 0-16,21 22 15,-1-22-15,-20 21 0,21 1 16,0-22-16,0 42 15,21-20-15,0-22 0,0 21 16,0-21-16,21 0 16,0-21-16,0 0 0,21 0 15,-20 0-15,20 0 0,0 0 16,-21-21-16,22 21 0,-22-21 16,0 0-16,0 0 0,43-43 15,-43 43-15,-21 0 0,21-21 16,0 20-16,-21 1 0,21-21 0,-21 0 15,0 20-15,0 44 47,0-1-31,0 0-16,0 0 0,-21 0 16,21 0-16,0 1 0,-21-1 0,21 0 15,0 0-15,0 0 16,0 0-16,0 22 0,0-22 15,21-21-15,0 0 16,1 0-16,20 0 0,-21 0 16,0 0-16,64-21 15,-64 0-15,0-1 0,22 1 0,-22 0 16,0-21-16,0-1 0,0 22 16,0-42-16,1 20 0,-1 1 0,0-85 15,-21 64-15,0-1 16,21 1-16,-21 20 0,21-20 0,-21-1 15,0 22-15,0 21 16,0 42 0,-21 0-16,0 21 0,0 1 15,0 20-15,-1-20 0,22 20 16,0 1-16,-21 41 0,21-41 0,0 126 31,0-147-31,0 20 0,21-20 0,1-1 16,-1 0-16,21 1 15,-21-22-15,22 0 0,-22 0 16,21-21-16,-21 0 0,64 0 16,-64-21-16,0 0 0,0 0 15,1-22-15,-22 22 0</inkml:trace>
  <inkml:trace contextRef="#ctx0" brushRef="#br1" timeOffset="117343.39">19727 7620 0,'0'0'0,"-63"21"0,42-21 0,-1 21 0,65-21 32,-1 0-32,64 0 0,-43 0 15,22 0-15,0 0 0,21-21 16,21 0-16,148-21 0,-148 42 15</inkml:trace>
  <inkml:trace contextRef="#ctx0" brushRef="#br1" timeOffset="119022.83">22775 7324 0,'0'0'0,"0"21"16,0 0-1,-21 21-15,21 1 0,-21-22 0,0 42 16,-22 22-16,22-43 0,0 1 16,0 20-16,0-20 0,0-1 15,-22 64-15,22-64 16,0 22-16,0-22 0,0-21 16,-1 21-16,-20 22 0,21-43 0,21 0 15,-21-21 1,21-21-1,0-21 1,21 21-16,0-1 0,0-20 16,-21 0-16,21-1 0,22-41 15,-22 41-15,0 22 0,21-42 16,-20 63-16,-22 21 31,0 0-31,0 21 0,0-20 16,0 20-16,0-21 0,0 21 0,0 22 15,0-43-15,0 21 16,21-20-16,0-1 0,0 0 16,43 21-16,-22-21 0,-21-21 15,21 0-15,1 0 0,20 0 0,-20 0 16,-1 0-16,0 0 0,1-21 16,41-21-16,-41 21 0,-22-22 15,21 1-15,-21 0 0,22-1 16,-22 1-16,42-85 0,-42 64 15,-21-1-15,0 1 0,0-1 16,0 1-16,0-64 16,-21 84-16,0 1 0,-21 0 0,-1 20 15,1 1-15,-21 21 0,-64 43 16,63-22-16,1 21 0,-22 64 16,64-64-16,0 64 15,21-42-15,0-22 0,21 43 16,0-22-16,0-21 15,21-20-15,-20 20 0,20 0 0,85 22 16,-85-43-16,1 0 16,-1-21-16,0 0 0,85 0 15,-84 0-15,-1 0 16,21-42-16,-20 21 16,20-22-16,-42 22 15,1-21-15,20-1 0,-42 22 16,21 0-16,-21 0 0,0 0 15,-21 21-15,0 0 0,0 0 16,-1 0-16,1 0 0,0 0 16,0 21-16,0 0 0,-22 21 15,43-20-15,0-1 0,-21 42 16,21-42-16,0 1 16,0-1-16,0 0 0,0 0 0,21-21 15,1 0-15,-1 0 16,0 0-16,0 0 0,0 0 15,0-21-15,1 21 0,-1-21 0,0 0 16,0-1-16,-21 1 0,42-42 16,-20 42-16,-1-1 15,-21 1-15,0 0 0,-21 21 32,21 21-32,-22 0 0,1 1 15,0-1-15,21 0 0,0 0 16,0 21-16,0-20 0,0-1 15,0 0-15,0 0 0,0 0 16,0 0-16,21 1 0,0-22 16,1 0-16,20 0 0,0 0 15,-21 0-15,22 0 0,-22 0 16,0 0-16,21-22 0,-20 1 0,41-42 16,-42 20-16,43-41 15,-43 41-15,0 1 0,21-64 16,-20 43-16,-1-1 0,21-42 15,-42 64-15,0 0 16,0-1-16,0 22 0,0 0 0,0 42 31,-21 0-31,0 1 0,21 20 16,-21 0-16,-1 1 0,1-1 16,21 43-16,-21-22 15,21-21-15,-21 43 16,21-21-16,0 20 0,0-41 15,0-22-15,21 63 16,0-62-16,22-1 16,-22-21-16,21 0 15,-21 0-15,0-21 0,1-1 16,-1 22-16,0-42 0,21-43 16,-21 43-16,1-21 15,-22 41-15,0 1 0,0-21 16,-22 63-1,1 0 1,21 0-16,-21 1 16,21-1-16,0 21 0,-21 22 15,21-43 1,0 0 0,21-21-1,0-21-15,0 0 16,-21-1-16,22 22 0,-22-21 0,21-21 15,0 0 1,-21 20-16,21 1 0,0 0 0,-21 42 47,0 0-47,0 1 0,0-1 16,0 21-16,0-21 0,0 0 15,0 1-15,0-1 0,0 0 0,0 0 16,21 0-16,1 0 0,-1-21 15,0 0-15,42 0 16,-20 0-16,-22 0 16,0 0-16,21-21 0,-20 0 15,20-21-15</inkml:trace>
  <inkml:trace contextRef="#ctx0" brushRef="#br1" timeOffset="119245.76">24384 7514 0,'0'0'0,"-42"-21"0,-1 21 0,22 0 16,0 0-16,42 0 15,0 21-15,0-21 0,22 0 16,-22 21-16,21-21 0,1 0 0,20 0 16,-21 0-16,1 0 0,20 0 15,-20 0-15,-1 0 0,85 0 16,-106 0-16,0 0 0,0 0 15,-21 22 1,-21-1-16</inkml:trace>
  <inkml:trace contextRef="#ctx0" brushRef="#br1" timeOffset="119562.6">21294 10160 0,'0'0'0,"0"21"0,21-21 31,0 21-31,-21 1 0,-21-22 32,0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3:44:29.7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762 741 0,'0'0'0,"0"-21"16,0 0-1,0-1 1,0 1 0,0 0-16,0 0 15,0 0 1,0 0-16,0-1 15,-21 22-15,21-21 0,-21 21 16,21-21-16,0 42 63,0 0-63,0 1 0,0-1 15,0 21-15,0-21 0,0 0 16,0 22-16,0 41 15,0-41-15,0-1 0,0 43 16,0-43-16,0 85 16,0-85-16,0 1 0,0 20 15,0 22 1,0-64-16,0 0 16,0 0-16,0 1 15,0-44 16,0 1-31,0 0 16,0 0-16,-22 0 0,22 0 16,0-22-16,0 22 0,0-21 0,0-1 15,0 1-15,22 0 16,-22-1-16,21 1 0,0 0 16,0 21-16,0-22 0,43-20 15,-43 42-15,0-1 0,21 22 16,-20 0-16,-1 0 0,0 0 15,42 85 1,-63-64-16,22 64 16,-22-43-16,0 1 0,0 41 15,0-41-15,0-22 16,0 21-16,0-21 0,0 43 16,0-43-16,0 0 15,-22-21 1,22-21 15,0 0-31,0 0 16,0-1-16,0 1 15,0 0-15</inkml:trace>
  <inkml:trace contextRef="#ctx0" brushRef="#br0" timeOffset="369.74">1439 550 0,'0'-21'16,"-21"21"15,21 21-16,0 1-15,0-1 0,0 21 0,0-21 16,0 22-16,0-1 0,-21 0 16,21 1-16,-21 20 0,21-21 15,0 1-15,0 20 0,-21-20 16,21-1-16,0 0 0,-22-21 16,22 22-16,0-22 0,0 42 15,0-41-15,0-1 0,22-21 31,-1 0-31,0 0 16,0 0-16,0-21 16,-21-1-16,21 1 0,1 0 0</inkml:trace>
  <inkml:trace contextRef="#ctx0" brushRef="#br0" timeOffset="700.4">1799 508 0,'0'0'0,"0"-21"0,0 0 0,0 42 47,0 0-31,0 0-16,0 0 0,-21 22 15,21-22-15,0 21 0,-21 43 16,21-43-16,-43 64 15,43-64-15,0 1 0,-21 20 16,21-20-16,-21-22 0,21 21 0,0 0 16,0-20-16,0-1 0,0 21 15,0-21-15,0 0 0,21-21 32,0 0-32,1 0 0,-1 0 15,0-21-15,-21 0 16,21 0-16,0 0 15</inkml:trace>
  <inkml:trace contextRef="#ctx0" brushRef="#br0" timeOffset="945.4">1355 931 0,'0'0'0,"-22"0"15,1 0 1,42 0 0,1 0-16,-1 0 15,0 0-15,21 0 0,1 0 16,-1-21-16,0 0 0,1 21 0,-1-21 16,0 21-16,1-21 0,-22 21 15,42-21-15,-20 21 16,-22 0-16</inkml:trace>
  <inkml:trace contextRef="#ctx0" brushRef="#br0" timeOffset="1316.18">2201 783 0,'0'0'0,"0"21"15,0 1-15,0-1 0,0 0 16,0 0-16,0 21 0,0 1 16,0-22-16,0 21 0,0 1 0,-21 20 15,21-21-15,0 1 0,-21 84 16,21-85-16,0 43 0,0-22 16,0 1-16,0 20 15,0 65-15,0-86 0,0 1 16,0 63-16,0-64 15,-21 1-15,21-22 0,0 0 0,-21 1 16,21 41-16,0-63 16,0 1-16,0-1 15,-22-21-15,22-21 32,0-1-32,0 1 0,0-42 15,0 20-15,22 1 0,-22 0 16</inkml:trace>
  <inkml:trace contextRef="#ctx0" brushRef="#br0" timeOffset="1647.99">2222 953 0,'0'0'0,"0"-22"15,-21 1-15,21 0 16,0 0-16,0 0 15,0 0-15,21-1 0,22 22 0,-22-21 16,21 21-16,-21-21 0,22 0 16,-1 21-16,43 0 15,-43 0-15,22 0 16,-22 0-16,-21 21 0,-21 21 16,0-20-16,0-1 0,0 42 15,-21-42-15,-21 22 0,-1-1 16,1-21-16,0 22 0,-107 20 15,107-42-15,0 0 16,21 1-16,-22-1 0,1-21 16,42 21-16,0-42 31</inkml:trace>
  <inkml:trace contextRef="#ctx0" brushRef="#br0" timeOffset="2117.23">3196 529 0,'0'0'15,"0"21"1,0 22 0,-21-22-16,21 21 0,0 1 15,-21-1-15,21 0 16,-21 22-16,-1 105 16,22-127-16,-21 22 0,0-22 15,21 1-15,0-22 0,0 21 16,0-21-16,-21 0 0,21 1 15,0-1-15,0-42 32,0-1-32,0 1 0</inkml:trace>
  <inkml:trace contextRef="#ctx0" brushRef="#br0" timeOffset="2708.48">2921 762 0,'0'0'0,"0"-21"0,0 0 15,-21-43 1,21 43-16,0-21 0,0 21 16,0-1-16,21 22 15,0-21-15,64-42 0,-64 63 16,21-21-16,1 21 16,-1 0-16,0 0 0,1 0 0,-1 21 15,0 0-15,1 0 0,20 64 16,-21-64-16,-20 21 0,-22 22 15,0-22-15,0 22 0,0 20 16,0-20-16,0-22 16,0 0-16,0 1 0,-22-22 0,1 42 15,21-41-15,0-1 16,-21 0-16,21-42 31,0 0-31,0-1 16,0-20-16,0 21 0,0-21 15,0-22-15,21 22 0,0-22 16,-21 22-16,22-22 0,-1 22 16,21-21-16,-21 20 0,43-63 15,-43 64-15,42-21 16,-20 41-16,-1 1 0,-21 0 16,22 0-16,-22 21 0,42 0 15,-42 42-15,1-21 0,-1 1 16,-21 20-16,0 0 0,21 43 15,-21-43-15,0 22 0,0-1 16,0-20-16,-21 20 0,0 43 16,-1-64-16,1 1 0,21 20 15,-21-21-15,21-20 0,-21-1 16,21 0-16,0 0 16,0-42 15,0 0-31,21 21 15,0-43-15,-21 22 0</inkml:trace>
  <inkml:trace contextRef="#ctx0" brushRef="#br0" timeOffset="3131.45">4276 1016 0,'21'0'32,"0"0"-32,0 0 15,0-21-15,0 0 0,43 0 16,-43-1-16,0 1 16,22-42-16,-22 42 0,0-1 15,0 22-15,-21-21 0,0 0 16,-21 21-1,0 0-15,0 0 16,-1 0-16,-41 64 0,42-43 16,-22 21-16,22-21 15,-21 22-15,21-1 0,-22 21 16,43-20-16,0 20 16,-21-42-16,21 22 0,0-1 15,21-21-15,1-21 16,20 0-16,-21 0 15,0 0-15,22 0 0,-1 0 0,43-21 16,63-42 0,-106 41-16,22-20 0,-43 21 15</inkml:trace>
  <inkml:trace contextRef="#ctx0" brushRef="#br0" timeOffset="3398.61">5143 445 0,'0'0'0,"0"-22"0,0 44 32,0-1-32,0 0 0,0 21 15,0-21-15,0 22 0,0 41 16,-21-41-16,21 20 16,-21-20-16,21 20 0,-21-21 0,21 1 15,0-1-15,-42 85 16,20-106-16,22 22 0,0-1 15,0-21-15,22-42 47,-1 0-47,0 0 0,0-22 0,0 22 16</inkml:trace>
  <inkml:trace contextRef="#ctx0" brushRef="#br0" timeOffset="3880.56">5461 402 0,'0'-21'0,"0"42"0,21-63 0,-21 63 16,0 0-1,0 0-15,0 1 0,0 20 16,0-21-16,0 21 0,0 1 16,0 20-16,0-20 0,-21-1 0,21 21 15,-21-20-15,21 20 0,0-20 16,-21 20-16,21-21 0,-22 22 15,1-22-15,21-21 0,0 22 16,0-22-16,0-42 47,0 0-47,0-1 0,0 1 16,0 0-16,0-21 0,0-1 0,0 1 15,0 21-15,0-21 16,21-1-16,1-41 0,-1 62 15,21-41-15,-21 42 16,22 0-16,-1-1 0,0 22 16,1 0-16,-22 0 15,21 0-15,0 22 0,22 20 16,-43-21-16,0 21 0,22 22 16,-43-43-16,0 64 15,0-64-15,0 0 0,0 21 16,0-20-16,-22-1 0,1 0 0,-21 0 15,21 0-15,0 0 16,-1-21-16,1 22 0,0-22 16,0 0-1,0-22-15</inkml:trace>
  <inkml:trace contextRef="#ctx0" brushRef="#br0" timeOffset="4100.64">4953 762 0,'0'0'0,"21"0"32,0 0-17,0 0-15,1 0 0,20 0 16,-21 0-16,21 0 0,22-21 15,-22 21-15,-21 0 0,64-21 16,-43 21-16</inkml:trace>
  <inkml:trace contextRef="#ctx0" brushRef="#br0" timeOffset="4566.72">6350 677 0,'-21'0'15,"0"0"1,21 22-16,-64 41 16,43-21-16,-21-20 15,20 20-15,1 0 0,-42 22 16,42-22-16,21 0 0,-22 22 15,22-43-15,0 0 0,0 22 16,22-22-16,-1-21 16,21 21-16,-21-21 0,0 0 15,22 0-15,-22 0 0,21-21 16,-21 0-16,22 21 0,-22-22 0,42-20 16,-41 21-16,20-21 0,-21 20 15,-21-20-15,21 0 0,-21-1 16,0-20-16,0 21 15,-21-22-15,0 43 16,0 0-16,0 0 0,-1 21 0,1 0 16,-21 0-16,21 0 0,0 0 0,-22 0 15,22 21-15,0-21 16,0 21-16,0 0 0,-1 21 16,22 1-16,0-22 0,0 21 15,0-21-15,22 22 16,-1-43-16</inkml:trace>
  <inkml:trace contextRef="#ctx0" brushRef="#br0" timeOffset="5178.18">7302 699 0,'0'0'0,"-21"0"15,0-22-15,0 1 0,0 21 16,0 0-16,-1 0 0,1 0 0,0 0 16,0 0-16,0 0 0,0 0 15,-22 21-15,22 1 0,-21-1 16,-1 0-16,-20 42 16,21-20-16,20-1 0,-41 22 15,21-22-15,20 0 0,-20 22 16,42-22-16,-21-21 0,21 22 15,0-22-15,0 0 0,21 0 16,0 0-16,0-21 0,43 0 16,-22 0-16,22 0 15,-22 0-15,0 0 0,43-42 16,-64 21-16,22 0 16,20-43-16,-21 22 0,-20-1 15,-1 1-15,0-21 0,0-1 16,21-42-16,-20 43 15,-22 20-15,21-20 0,-21-1 16,0 22-16,0-64 0,0 64 0,0 0 16,0 20-16,0-20 0,0 21 15,0 42 1,0 0 0,0 22-16,0-1 0,-43 64 15,43-64-15,-21 85 16,21-63-16,-21 20 0,0 43 15,21-63-15,0 84 16,0-106-16,0 1 0,21 20 16,0-42-16,43 0 15,-43 1-15,106-22 16,-85 0-16,1 0 16,-1-22-16,0 1 0,1 0 0,-1 0 15</inkml:trace>
  <inkml:trace contextRef="#ctx0" brushRef="#br0" timeOffset="6109.66">698 1969 0,'22'0'32,"-22"-22"-32,21 22 62,0 0-62,0 0 0,0 0 16,0 0-16,1 0 15,-1 0-15,21 0 0,-21 0 16,22 0-16,126 0 16,-84 0-16,105 0 15,-84 0-15,0 0 0,148 0 16,-106 0-16,148 0 15,-126 0-15,-1 0 0,170 0 16,-149 0-16,382-21 16,-361 21-16,191-21 15,-190 21-15,381-21 16,-403 21-16,1 0 16,-1-21-16,-20 21 0,-1 0 15,170 0-15,-170 0 0,-21 0 16,127 0-16,-148 0 15,85 0-15,-127 0 16,147 0-16,-189 0 0,20 0 16,-42 0-16,1 0 15,-1 0-15,0 0 0,0 0 16,-21-21 31,0-1-47,-21 1 15,21 0 1,0 0-16</inkml:trace>
  <inkml:trace contextRef="#ctx0" brushRef="#br0" timeOffset="6220.6">7916 1715 0,'0'21'62</inkml:trace>
  <inkml:trace contextRef="#ctx0" brushRef="#br1" timeOffset="11735.94">952 2646 0,'0'0'0,"-21"-21"0,0 21 16,21-21 0,-21 21-1,21 21-15,0 0 0,0 0 16,0 0-16,0 0 0,0 1 16,0-1-16,0 21 15,0-21-15,21 0 0,-21 1 16,21-22-16,-21 21 0,43-21 15,-22 0-15,0 0 0,21 0 16,-21 0-16,43-21 16,-43-1-16,21 1 0,-20 0 15,-1 0-15,21-21 0,-21-1 16,-21 22-16,21-21 16,-21 21-16,0-1 0,0 1 0,0 0 15,0 0 1,-21 21-1,21 21-15,0 0 0,0 0 0,0 1 16,-21-1-16,21 0 0,0 0 16,0 21-16,0-20 0,0 20 15,0 21 1,0-41-16,0 20 0,0-21 0,0 21 16,0-20-16,0 62 15,0-41-15,0 20 16,0-42-16,-42 43 15,42-43-15,0 0 0,-43 21 16,22-20-16,-21-1 16,21-21-16,-22 0 0,22 0 0,0 0 15,0 0-15,-64-43 16,64 43-16,0-21 16,0 0-16,0 0 0,-1 0 15,22 0-15,-21-1 16,0 22-16,21-21 0,0 0 15,0 0 1,21 0-16,0 21 16,1-21-16</inkml:trace>
  <inkml:trace contextRef="#ctx0" brushRef="#br1" timeOffset="12081.58">1757 2582 0,'0'0'0,"0"-21"0,0 0 31,0 42-15,-21 0-1,21 22-15,0-22 0,-22 21 16,22 1-16,0-1 0,-21 0 0,21 1 15,0-1-15,-21 0 0,21 1 16,-21 41-16,0-41 16,21 20-16,0-42 0,0 22 15,0-22-15,0 0 16,0 0-16,21-21 16,0 0-16,0 0 0,0 0 15,1-21-15,20-21 16,-21 20-16,-21 1 0,64-42 15</inkml:trace>
  <inkml:trace contextRef="#ctx0" brushRef="#br1" timeOffset="12294.52">1524 2942 0,'-21'0'16,"21"21"-16,21-21 31,0 0-31,0 0 0,0 0 0,22 0 16,-22 0-16,21 0 0,-21 0 15,22 0-15,-22 0 0,21 0 16,-21-21-16,43 0 0,-43 0 16,0 21-16,0-21 0</inkml:trace>
  <inkml:trace contextRef="#ctx0" brushRef="#br1" timeOffset="12728.47">2371 2858 0,'0'0'0,"21"0"0,0 0 16,0 0-16,0-22 16,0 1-16,-21 0 15,0 0-15,0 0 16,-21 21-1,0 0-15,0 0 0,0 0 16,0 0-16,-22 0 0,22 21 16,0 0-16,-21-21 0,20 21 15,1 0-15,-21 22 16,21-43-16,21 42 0,0-21 16,0 22-1,0-22-15,21-21 0,0 21 16,0-21-16,22 0 0,20 21 15,-21-21-15,-20 21 0,20-21 16,-21 0-16,0 0 0,0 21 16,-21 1-16,0-1 15,-21-21-15,-63 42 16,41-21-16,1-21 16,21 0-16,-22 0 0,-20 21 15,42-21-15,0 0 16,-22 0-16,43-21 31,0 0-31,21 0 0</inkml:trace>
  <inkml:trace contextRef="#ctx0" brushRef="#br1" timeOffset="13844.55">3958 2985 0,'0'-22'31,"0"1"-15,21 0-16,0 21 15,-21-21-15,0 0 0,0 0 16,22-1-16,-22 1 0,0 0 16,0 0-16,0-21 15,0 20-15,0 1 0,-22 0 16,1 21-16,0 0 0,0 0 15,0 0-15,-22 0 0,22 21 16,-21 0-16,0 22 0,-1-22 0,1 21 16,0-21-16,-1 22 0,-20 20 15,42-20-15,-22 41 16,43-41-16,0-22 0,0 0 16,0 0-16,21-21 0,22 21 15,-1-21-15,-21 0 16,0 0-16,22 0 0,-1 0 15,43-21-15,-43 0 0,-21 0 16,22 0-16,-1 21 0,0-22 16,-21-20-16,43 0 0,-43 21 15,-21-1-15,21 1 16,-21 0-16,0 0 0,0-21 16,0 63 15,-21 0-31,21 0 0,0 0 0,0 0 15,0 1-15,-21-1 16,21 0-16,0 0 0,0 0 0,0 0 16,0 1-16,21-22 15,0 0-15,0 0 0,1 0 16,-1 0-16,0 0 0,42 0 16,-41 0-16,20-22 0,21-20 15,-41 42-15,20-21 0,21-21 16,-41-1-1,-1-20-15,0 42 0,-21-22 16,0 22 0,0 42 15,0 0-31,-21 1 0,21-1 0,0 0 16,0 0-16,0 0 15,0 0-15,-21 1 0,21-1 0,0 0 16,0 0-16,-22 0 0,22 0 0,0 1 15,0-1-15,0 0 0,-21-21 32,21-21-17,-21 21-15,21-21 16,0-1-16,0 1 0,0 0 16,0 0-16,0-21 0,21 20 15,0-20-15,1 21 0,20-21 16,-21-1-16,21 1 0,1 21 0,20-22 15,-20 1-15,20 21 0,1 0 16,-1 21-16,43 0 0,-64 0 16,1 21-16,-22 21 0,21-21 15,-21 85 1,-21-63-16,0-1 0,0 43 16,-21-64-16,0 42 15,0-20-15,0-22 0,-1 0 0,1 0 16,21 0-16,-21 0 15,0-21-15</inkml:trace>
  <inkml:trace contextRef="#ctx0" brushRef="#br1" timeOffset="14784.76">6054 2794 0,'0'-21'0,"0"42"0,0-63 15,0 21-15,0-22 0,0 22 16,0 0-16,0 0 0,0 0 0,0-1 16,0 1-1,21 0-15,0 21 0,0 0 0,0 0 16,0 0-16,1 0 0,-1 0 15,42 42-15,-42-20 0,1 20 16,41 21-16,-42-20 16,0-1-16,22 43 0,-22-43 15,-21-21-15,0 22 0,0-1 0,0-21 16,0 43 0,0-43-16,0 0 0,-21 21 0,0-42 15,21-21 16,0 0-31,0-21 16,0 20-16,0 1 0,0-42 16,21 20-16,21-41 15,-21 41-15,22 1 0,41-64 16,43 22 0,-84 62-16,-1 22 15,-21 0-15,21 0 0,-20 0 16,41 43-16,-42-22 0,0 21 15,1 22-15,-22-22 0,21-21 16,-21 22-16,0-22 16,0 21-16,0-21 0,0 0 0,0 1 15,0-1-15,0 0 0,0 0 16,0 0-16,0 0 16,0-42 15,0 0-31,0 0 0,0-21 15,21 20-15,-21 1 0,21-21 16,0 21-16,-21-22 0,21 1 0,1 0 16,-1-1-16,0 1 0,0 0 15,21 21-15,-20-1 0,-1 1 0,21 0 16,0 21-16,1 21 16,-22 0-16,0 22 0,-21-22 15,0 21-15,21 1 0,-21 41 16,0-41-16,0-22 15,0 63-15,0-62 0,0 62 16,0-63 0,0 1-16,0-44 31,21 1-15</inkml:trace>
  <inkml:trace contextRef="#ctx0" brushRef="#br1" timeOffset="16361.31">8191 2815 0,'0'0'16,"0"-21"-16,0 0 0,22 21 15,-22-21-15,0 0 0,0-1 16,0 1-16,0 0 0,0 0 15,0-21-15,-22 20 16,1 1-16,0-21 0,0 21 16,-21 0-1,-22 21-15,43 0 16,0 21-16,-22 0 16,22 0-16,0 21 0,-64 64 15,64-63-15,-21 20 16,21-21-16,21 1 0,0 20 15,0-42-15,0 1 0,0 20 16,0-21-16,42 0 16,0-21-16,-20 0 0,-1 0 0,21 0 15,-21 0-15,85 0 16,-85-21-16,22 0 0,-22 0 16,21 0-16,-21-1 0,43-62 15,-43 63 1,0-22-16,-21 22 0,0-21 15,0-22-15,0 43 0,0 0 16,0-21-16,0 20 0,0 44 31,0-1-15,0 0-16,0 0 0,0 0 16,0 22-16,0-22 0,0 0 0,0 21 15,0-21-15,0 1 16,0-1-16,0 0 0,0 0 0,0 0 15,0 0-15,21-21 0,0 0 16,1 22-16,-1-22 0,0 0 16,0 0-16,0 0 0,22 0 0,20 0 15,-42-22-15,22 22 16,-22-21-16,21 21 0,-21-21 0,22-21 16,-22 21-16,0-1 15,0-41-15,-21 42 0,0-22 16,21 1-16,-21 0 0,0 21 15,0-1-15,-21 22 16,21 22 0,-21-1-1,21 0-15,-21 42 16,21-41-16,-21 41 16,21 43-1,0-85-15,0 0 0,0 0 16,0 1-16,0-1 0,0 0 15,0 0-15,0-42 32,0 0-17,0 0-15,0-1 0,21-20 16,0 21-16,0-21 16,-21 20-16,21-20 0,22-43 15,-22 64-15,0 0 16,0 0-16,0 0 0,0 21 15,22 0-15,-22 0 0,0 0 16,0 0-16,0 0 16,22 106-16,-43-85 15,21 0-15,-21 21 0,0-21 16,0 1-16,21 41 0,0-42 16,-21 0-16,43 22 0,-22-43 15,0 21 1,0-21-16,21 0 0,1 21 15,-1-21-15,-21 0 0,0 0 16,22 0-16,-1-21 0,-21 21 0,64-42 16,-43 20-16,1 1 0,-22 0 15,21 0-15,0 0 0,1-43 16,-1 43-16,-21-21 0,-21-1 16,21 22-16,-21 0 15,0 0-15,0 0 0,-21 0 0,21-1 16,-42 22-16,21 0 0,0 0 0,-22 0 15,22 0-15,-21 0 0,21 0 16,-43 22-16,22-1 0,21 0 16,-1 21-16,1-21 0,0 22 15,-21-1-15,21 0 16,21-20-16,-22 20 0,22-21 16,0 0-16,0 0 0,0 22 15,22-1 1,-1-42-16,0 0 15,0 0-15,0 0 0,0 0 0,43 0 16,-43-21-16,21 0 0,-20 0 16,20-1-16,64-105 15,-64 64-15,-21 21 0,0-1 16,1-20-16,20-107 16,-21 107-16,-21 21 15,21-64-15,-21 63 16,0-62-16,0 83 15,0 1-15,0 0 0,0 42 32,-21 22-32,0-22 0,0 21 0,21 22 15,-21-22-15,-1 21 16,1 1-16,21 21 0,-21 42 0,21-64 16,0-21-16,0 22 15,0-22-15,0 1 0,0-22 0,21 21 16,0-21-16,1 0 0,20 1 15,0-1-15,-21-21 0,22 0 16,-1 0-16,-21 0 0,22 0 0,20-21 16</inkml:trace>
  <inkml:trace contextRef="#ctx0" brushRef="#br1" timeOffset="17133.09">10731 2921 0,'22'-21'0,"20"-21"31,-42 20-31,21 22 0,0-21 0,-21 0 15,0 0-15,0 0 16,0-43-16,0 43 0,-63-64 16,42 64-1,-22 0-15,22 0 0,-21 21 0,21 0 16,-85 0-16,63 21 16,-20 21-16,21-20 15,-43 83 1,43-62-16,20-1 0,22 0 15,-21 1-15,21 63 16,0-85-16,21 0 0,-21 0 16,22 0-16,41-21 15,-21 0-15,-20 0 0,-1 0 16,21 0-16,43-21 16,-43 21-16,-21-21 0,43-21 15,-22 20-15,43-83 16,-64 83-16,0-20 15,-21 0-15,0-1 0,21 22 16,-21-63-16,0 41 0,0 22 16,0-21-16,-21 42 31,21 21-31,-21 0 0,21 0 0,0 22 16,-21-1-16,21-21 0,-21 21 15,21 1-15,0-1 0,0 0 16,0-20-16,0 20 0,0-21 0,0 21 15,42 1 1,-21-43-16,0 0 0,0 0 0,22 0 16,-22 0-16,21-21 0,-21 21 15,22-22-15,-1 1 0</inkml:trace>
  <inkml:trace contextRef="#ctx0" brushRef="#br1" timeOffset="17410.68">11451 2180 0,'0'0'16,"0"-42"-16,0 21 0,0 0 0,0-1 16,0 1-16,0 42 15,0 1 1,0 20-16,0 0 0,0 1 16,0-1-16,-21 21 0,0-20 15,21 20-15,-21 1 0,-1 63 16,1-64-16,0 64 15,21-84-15,-21-22 0,21 42 16,0-42-16,0 1 16,21-22-16,0 0 15,0 0-15,1-22 0,20 1 16,-21 0-16,0 0 0,-21 0 16</inkml:trace>
  <inkml:trace contextRef="#ctx0" brushRef="#br1" timeOffset="17951.74">11303 2646 0,'0'0'0,"-21"0"0,0 0 0,-22 0 0,22 0 16,42 0 15,0 0-31,1 0 16,20 0-16,0 0 0,22 0 15,-1 0-15,-20-21 0,-1 21 16,0-21-16,85-1 15,-106 1-15,22 21 0,-22 0 16,21-21-16,-21 21 16,1 0-16,-44 21 31,1 0-31,21 1 0,-21-1 0,0 21 16,21-21-16,-21 43 15,0-43-15,21 0 16,-22 21-16,22-20 0,0 41 15,0-42 1,22-21-16,-1 21 0,0-21 0,0 0 16,21 22-16,1-22 15,41 0-15,-41 0 0,-1 0 16,0 0-16,22-43 16,-43 43-16,0-21 0,0 0 0,1 0 15,-22 0-15,0-22 16,0 22-16,0-21 0,0 21 0,-22-22 15,1 22-15,0-21 0,0 21 16,0-22-16,0 22 0,-22 21 0,22-21 16,0 21-16,0 0 0,0 0 15,-22 0-15,22 0 0,-21 0 16,21 21-16,-1 0 0,22 22 16,0-22-16,0 21 15,22-21-15,-1 0 16,21-21-16,-21 22 0,22-22 0,-1 0 15</inkml:trace>
  <inkml:trace contextRef="#ctx0" brushRef="#br1" timeOffset="18352.64">12531 2709 0,'0'0'0,"0"-21"0,0-42 31,0 42-31,0-1 0,0 1 15,0 0-15,21 21 16,0 0 0,0 0-16,0 21 0,0 0 15,-21 1-15,0-1 0,22 0 16,-22 21-16,21-21 0,-21 22 0,0-22 16,0 0-16,0 21 0,0-20 15,0-1-15,0 0 0,0 0 16,-21 21-16,21-20 15,0-44 17,21 22-17,0-21-15,-21 0 0,21 0 0,0 0 16,-21 0-16,21-1 0,-21 1 0,22-21 16,-1 21-16,-21-22 0,21 22 15,0 0-15,21-42 16,-20 41-16,-22 1 0,21 0 15,0 21-15,0-21 16,0 21-16,0 0 0</inkml:trace>
  <inkml:trace contextRef="#ctx0" brushRef="#br1" timeOffset="19120.82">13250 2519 0,'21'0'15,"-21"42"1,0-21-1,0 1-15,-21-22 0,21 21 16,-42 21-16,21-21 16,0 43-16,21-43 15,-22 0-15,22 0 0,0 0 16,0 1-16,0 20 0,0-21 16,22-21-16,-1 21 0,0-21 15,64 0 1,-43 0-16,-21 0 0,43 0 15,-43 0-15,42-42 16,-42 21-16,1 0 0,20-22 16,-21 1-16,-21 21 0,21-43 15,0 22-15,-21 21 0,0 0 16,0-1-16,0 1 0,22 0 16,-22 42 30,0 0-46,0 1 0,0-1 0,0 0 16,0 21-16,0-21 0,0 22 16,-22-1-16,1 0 0,0-20 0,0 20 15,-43 106-15,43-84 16,0-22-16,0 21 16,0 1-16,21-1 0,-43 149 15,43-148-15,0-1 0,-21 22 16,21-22-16,0 1 0,0-1 15,0 22-15,0 169 16,0-191-16,0 64 16,0-84-16,0 20 0,0 64 15,0-106-15,0 43 16,0-43-16,-21-21 16,0 0-16,0-21 15,0 0-15,-22 0 0,-63-149 16,85 128-16,0-22 15,0 1-15,0-1 0,21-20 16,0-43-16,0 42 0,0 22 16,21-64-16,0 63 15,0 1-15,0 20 0,1-20 16,20-1-16,21-63 0,-20 85 16,84-106-1,-106 105-15,21 1 0,22-21 16,-43 41-16,42-20 15,-63 21-15,0 0 16,0 0-16,0-1 16,22 1-16</inkml:trace>
  <inkml:trace contextRef="#ctx0" brushRef="#br1" timeOffset="20432.18">15028 2117 0,'0'0'0,"0"-21"0,-21 21 16,21 21-16,0 0 16,0 0-16,0 0 15,0 0-15,0 1 0,0-1 16,0 0-16,0 42 16,21-41-16,0-1 15,1 0-15,41-21 16,-42 0-16,22 0 0,-1 0 15,0-21-15,85-22 16,-84 22-16,-1 0 0,0 0 16,1-21-16,-1 20 0,43-83 15,-64 62-15,-21 1 0,0 21 16,0-22-16,0-20 16,-21 63 15,-1 42-31,1-21 0,21 22 0,-21-22 15,0 21-15,0 1 0,21-1 16,0 21-16,-43 43 0,43-42 16,-21-1-16,21 1 0,0-22 15,0 22-15,-21-1 0,21-21 0,-21 1 16,21-1-16,-21 0 0,21-20 0,0 20 16,0 0-1,-21-42-15,21 21 0,-22-21 16,1 0-16,0 0 15,0-21-15,0 0 0,0 0 16,-22 0-16,22 0 0,-42-43 16,20 43-16,22 0 0,-42-43 15,41 43-15,1 0 16,0 21-16,0 0 16,21 21-16,0 21 15,0 1-15,0-22 16,0 0-16,21 0 0,0 0 0,64 43 15,-64-64 1,43 21-16,-22 0 16,106-21-16,-84 0 15,-22 0-15,0-21 0,22 0 16,-22 21-16,0-21 0,43-22 16,-64 22-16,0 0 0,22-21 15,-22 21-15,0-22 0,0-20 16,-21 20-16,0 22 15,0-21-15,0 21 0,0 0 0,0 42 32,0 0-32,0 0 0,-21 0 15,21 22-15,0-22 0,0 21 16,-21 0-16,21-20 0,-21 41 16,21-42-16,0 0 0,0 1 15,0-1-15,0-42 47,0-1-31,21 1-16,-21 0 0,21-21 0,0 21 15,0-22-15,22 1 0,-22 21 16,0-22-16,43-20 0,-22 63 16,-21-21-16,0 21 0,22 0 15,-1 21 1,-21 0-16,-21 0 0,21 22 0,-21-22 15,0 0-15,0 64 16,0-64-16,0 0 0,0 0 16,0 0-16,0 22 15,0-22-15,0-42 47,21-1-47,1 22 0,-1-21 0</inkml:trace>
  <inkml:trace contextRef="#ctx0" brushRef="#br1" timeOffset="21542.4">16531 2646 0,'21'0'31,"0"0"-31,1 0 0,-1 0 16,0-21-16,0 0 0,21 21 15,-20-22-15,20 1 0,-21 0 0,21 0 16,-20-21-16,62-43 16,-63 64-16,1-22 0,-1 1 15,0 21-15,-21-21 0,21-43 16,-21 43-16,0-1 0,0-20 16,0 42-1,0-43-15,0 43 0,-21 21 16,0 21-1,0 21-15,-1 1 0,1-1 16,0 43-16,0-22 0,0 1 16,21-1-16,-21 1 0,-1-1 15,-20 170-15,21-169 16,0-1-16,0 22 0,21-22 16,0 22-16,-43 63 15,22-63-15,21-1 0,-21 1 16,0-21-16,-85 274 15,85-253-15,-22 0 0,22-1 16,-21 1-16,-22 63 16,22-84-16,21-1 0,0-21 0,0 1 15,21-1-15,0 0 0,0-20 16,21-22-16,0 0 16,21 0-16,1-22 0,126-62 15,-84 41-15,-22 1 16,1-21-16,-1-1 0,22 1 0,84-170 15,-127 169-15,1-20 16,-1-65-16,-42 65 16,-21-86-16,0 86 15,0-1-15,-64-42 0,64 64 16,-22 20-16,1 1 0,0 0 16,-1 20-16,-62-41 15,62 42-15,22 21 0,0-21 16,42 21 15,64-43-15,-64 43-16,21-21 0,-21 0 15,22 21-15,84-85 16,-106 64-16,21 0 0,43-64 16,-64 64-16,43-42 15,-43 41-15,0-20 0,0 42 16,-21-21-16,0 0 0,0 42 31,-21 0-15,0 21-16,0-20 0,21 20 0,-22 0 15,22-21-15,-21 22 0,21-1 16,0 0-16,0-20 0,0 20 16,0-21-16,0 0 0,21 22 15,1-22-15,20-21 0,0 21 16,-21-21-16,1 0 0,20 0 15,0 0-15,-21 0 0,22-21 16,-22 0-16,0 21 0,21-22 0,1-41 16,-22 21-16,0 20 15,-21-20-15,0 0 0,0-22 0,0-20 16,0 41-16,0 22 16,0-21-16,-21 21 0,0-1 0,0 22 15,-1 0-15,-20 0 0,21 0 0,-43 0 16,22 22-16,21-1 15,-21 21-15,20 0 0,22-20 16,-21-1-16,21 21 16,0 22-16,21-43 15,1 0-15,-1 0 0,0-21 16,85 21-16,-64-21 16,-21 0-16,22 0 0</inkml:trace>
  <inkml:trace contextRef="#ctx0" brushRef="#br1" timeOffset="21916.61">17886 2561 0,'0'0'16,"0"-21"-16,-21 0 0,-1 0 15,22 0-15,0-1 0,0 1 16,0 0-16,0 0 0,0 0 16,0 0-16,22 21 15,-1-22-15,0 22 0,0 0 16,0 0-16,22 22 15,-22-1-15,0 21 0,0-21 0,0 22 16,0 20-16,1-21 16,-22 1-16,21 20 0,-21-42 15,0 22-15,0-22 16,0 0-16,0 0 0,0 0 16,-21-21-1,-1-21-15,22 0 16,0 0-16,-21 0 0,21 0 15,0-1-15,0 1 0,0-21 16,0 21-16,0-22 0,0 22 0,21-21 16,1 21-16,-22 0 0,21-1 15,0 1-15,0 0 0,0 21 0,22-21 16,-22 21-16,127-21 16,-106 21-16,1-21 0</inkml:trace>
  <inkml:trace contextRef="#ctx0" brushRef="#br1" timeOffset="22628.67">18732 2328 0,'0'0'0,"-21"-21"15,0 21 1,0 0-16,21 21 16,-21-21-16,21 22 0,0-1 15,0 0-15,0 21 0,0-21 16,0 22-16,-21-22 0,21 0 15,0 21-15,0-20 0,0 62 16,0-63-16,0 1 0,0-1 16,0 0-16,-22-21 31,1 0-15,21-21-16,0 0 15,0-1-15,0-20 16,0-21-16,0 20 0,0 22 15,21-21-15,1-1 0,-1 1 16,42 0-16,-42 21 0,1-1 16,-1 1-16,0 21 15,21 0-15,22 0 0,-43 0 16,0 21-16,0 1 0,0-1 16,1 85-1,-1-64-15,-21-21 0,21 21 16,-21-20-16,0 62 15,0-63-15,0 1 0,0-1 16,0 0 0,0-42 15,0 0-31,0-1 0,0 1 16,0 0-16,0 0 0,0-21 0,0 20 15,0-20-15,0 0 0,42-1 16,-21 22-16,1-21 0,-1 21 0,0 0 15,64-22-15,-64 43 16,21 0-16,0 0 0,-20 0 0,20 0 16,21 21-16,-41 1 0,-1-1 15,0 21-15,-21 0 16,0-20-16,0 62 0,0-63 16,0 22-16,0-22 0,-21 0 15,0 21-15,-1-20 16,1-1-16,21 0 0,-21-21 15,21 21-15,-21-21 0,42-21 32,0 21-32,0-21 0,1 0 15</inkml:trace>
  <inkml:trace contextRef="#ctx0" brushRef="#br1" timeOffset="23133.74">20320 2350 0,'0'0'0,"0"-22"0,0 1 0,-21 0 15,21 0-15,-21 21 0,-1-21 16,1 21-16,0 0 0,0-21 0,-21 21 16,20 0-16,-41 0 15,42 0-15,-43 42 16,22-21-16,0 21 0,-1 22 15,1-22-15,21 43 16,21-43-16,-21 1 0,21 20 16,0-42-16,42 64 15,-21-85-15,0 21 0,22-21 16,-22 0-16,42 0 16,-42 0-16,22-21 0,-1-21 15,-21 20-15,0 1 16,22-63-16,-22 62 0,0-20 15,0-21-15,0 41 0,-21-20 16,0 0-16,22 21 0,-22-1 0,0-20 16,-22 63 15,1 0-31,21 1 0,0 20 16,0-21-16,0 21 0,0 1 15,0-1-15,0 64 16,21-85-16,1 21 15,-1-20-15,0-1 0,42 21 16,-20-42-16,-22 0 0,0 0 16,21 0-16,-20-21 0,41 0 15,-21 0-15,-20-22 0</inkml:trace>
  <inkml:trace contextRef="#ctx0" brushRef="#br1" timeOffset="23440.66">21018 1990 0,'0'0'0,"0"-43"0,0 1 0,0 0 16,0-1-16,0 1 0,0 21 0,0 0 16,0-22-16,-21 43 15,21 22 1,-21-1-16,0 21 0,0 0 16,21 1-16,-21-1 0,-1 0 15,22 22-15,-21-22 0,0 22 16,21-22-16,-21 22 0,0 41 15,21-62-15,0 20 0,-21 22 16,21-43-16,-22 1 0,22-1 16,0-21-16,0 43 15,0-43-15,0 0 0,22-42 32,-1 0-17,0-1-15,0 1 0,21 0 16,-20 0-16</inkml:trace>
  <inkml:trace contextRef="#ctx0" brushRef="#br1" timeOffset="23660.6">21294 2244 0,'0'0'0,"0"-21"0,0 42 47,-22 0-47,1 0 0,21 21 16,-21-20-16,21 20 0,-21 0 15,0-21-15,21 22 0,-21 20 16,21-42-16,0 1 0,0 20 16,0-21-16,0 0 0,0 0 15,21-21 1,0 0-16,0-21 16,0 21-16</inkml:trace>
  <inkml:trace contextRef="#ctx0" brushRef="#br1" timeOffset="24381.78">21590 2307 0,'0'0'0,"-21"21"0,0 1 0,-22 62 31,43-41-31,-21-22 0,21 0 0,0 0 16,-21 21-16,21-20 0,0-1 15,0 0-15,0 0 0,0 0 16,0 0-16,0-42 31,0 0-15,0 0-16,0 0 16,0-22-16,0 22 0,21-85 15,0 85-15,0-42 16,1 42-16,62-64 15,-41 85-15,-22-21 16,42 21-16,-20 0 0,20 0 16,-42 0-1,22 0-15,-1 21 0,-21 0 16,0 0-16,0 43 16,-21 42-16,0-85 15,0 21-15,0-21 0,0 22 16,0-22-16,-21 0 0,21 0 15,-21 0-15,21 0 0,-21-21 0,21 22 16,0-1-16,-21-21 16,0 0-1,21-21-15,0-1 0,0 1 16,0 0-16,0 0 0,0-21 0,0 20 16,21-20-16,21 0 0,0-43 15,1 43-15,-1 21 16,-21-22-16,22 22 0,-1 0 15,0-21-15,1 20 0,-22 22 16,0 0-16,0 0 0,43 43 16,-64-22-1,0 0-15,0 21 0,0 1 16,-64 84-16,43-85 16,0 22-16,0-43 0,-1 21 15,-41 43 1,42-64-16,21 0 0,-21 0 15,-1-21-15,22 21 16,-21-21-16,21-21 16,0 0-16,0-42 15,0 41-15</inkml:trace>
  <inkml:trace contextRef="#ctx0" brushRef="#br1" timeOffset="24592.74">22098 1820 0,'0'0'0,"-21"0"0,21-21 0,-21 21 15,-1 0 63,1 0-78,0 21 16</inkml:trace>
  <inkml:trace contextRef="#ctx0" brushRef="#br1" timeOffset="24799.54">21040 2011 0,'0'0'0,"0"21"15,21-21-15,0 0 16,0 0-16,0 0 0,0 0 16,1 0-16,-1 0 0,0 0 0,0 0 15,21 0-15,-20 0 16,-1 0-16,21 0 16,-21 0-16</inkml:trace>
  <inkml:trace contextRef="#ctx0" brushRef="#br1" timeOffset="25965.5">783 4191 0,'0'0'0,"0"-63"31,0 41-15,-21 44 15,21-1-31,-21 21 0,21 0 16,0 1-16,0 20 0,-21 1 15,-1 20-15,22-20 16,-21 42-16,0-22 0,21 1 0,-21 21 15,0-21-15,0 20 0,-1-20 16,1 0-16,0-1 0,-21 86 16,21-86-16,-43 107 15,43-149-15,0 22 0,21-43 16,0 21-16,0-21 0,0 1 16,0-44-1,0 1-15,0 0 16,0 0-16,0-21 0,0-64 15,0 63-15,0-20 0</inkml:trace>
  <inkml:trace contextRef="#ctx0" brushRef="#br1" timeOffset="26376.45">275 4741 0,'-21'-42'0,"42"84"0,-63-126 0,21 63 0,-1-22 16,1 22-16,0-21 0,0 21 15,0-22-15,21-20 16,-21 20-16,21 1 0,0 0 16,0-1-16,21 1 0,21-43 15,0 43-15,22 0 0,-1 21 16,1-22-16,-1 22 0,22 0 0,-21 21 16,20 0-16,-20 0 0,63 21 15,-64 21-15,-20 1 16,-1-1-16,0 22 0,-21-22 15,-21 64-15,0-43 16,-63 43-16,42-64 0,-22 1 16,-62 41-16,62-41 15,1-22-15,0 0 0,-1 0 16,-63 22-16,85-43 16,0 0-16,0 0 0,0 0 15,0 0-15,-1 0 16,22-22-16,0-20 15,22 21-15,-1 0 16,0 0-16,0-1 0,21 1 0,-20 0 16,20 0-16,43-21 15</inkml:trace>
  <inkml:trace contextRef="#ctx0" brushRef="#br1" timeOffset="26845.47">1249 4403 0,'0'0'0,"-21"0"0,-1 0 15,1 0 1,0-21-16,21-1 16,0 1-16,0 0 0,0 0 15,0 0-15,21 0 16,0-1-16,1 22 0,20 0 15,-21 0-15,21 0 0,43 0 16,-43 22-16,-20-1 0,20 0 16,0 0-16,-21 21 0,22 22 15,-43-43-15,0 43 16,0-43-16,0 21 0,-43 0 16,22-20-16,0 20 15,0-42 1,21-21-1,0 0 1,0-22-16,0 22 0,21 0 16,0-21-16,-21-1 0,21 1 15,1 21-15,-1-22 0,0 1 16,0 0-16,21-22 0,-20 43 16,-1 0-16,0 0 0,0 0 0,0 21 15,22 0 1,-22 0-16,0 0 0,0 0 15,-21 21-15,0 0 0,21 21 16,0-21-16</inkml:trace>
  <inkml:trace contextRef="#ctx0" brushRef="#br1" timeOffset="28276.74">1990 4530 0,'21'0'16,"0"0"-1,0 0-15,0 0 0,-21-21 16,21-1-16,1 1 0,-1 0 16,0 0-16,0 0 0,0-22 15,0 22-15,-21-21 0,0 21 16,22 0-16,-22-22 0,0 22 0,0 0 16,0 0-16,-22 21 15,1 0-15,0 0 16,0 0-16,0 21 0,0 0 0,-1 0 15,22 22-15,-21 20 16,21-42-16,0 22 0,0 20 16,0-21-16,0 1 15,0-1-15,0-21 0,0 22 16,0-22-16,43-21 16,-22 0-16,0 0 0,0 0 15,0 0-15,64-43 16,-43 22-16,1 0 15,20 0-15,-21 0 0,107-106 16,-107 84-16,0 1 16,1 0-16,-22-1 0,21 1 15,0-21-15,-42 41 0,0 1 16,0 0-16,-42 21 16,0 21-16,21 0 15,-43 22 1,64-22-16,0 21 0,-21 22 15,21-43-15,21 42 16,0-41-16,0-1 0,22 21 16,-22-21-16,0 0 0,21 1 15,-42-1-15,22-21 0,-1 21 16,-42-21 15,-1 0-31,1 0 16,0 0-16,0 0 0,0-21 0,0 21 15,-1-21-15,1 21 0,0 0 16,21-22-16,-21 22 0,0 0 16,21 22-1,0-1 1,0 0 0,21-21-16,0 21 0,0 0 0,0-21 15,1 21-15,-1-21 16,0 0-16,21 0 0,1 0 15,-1 0-15,0 0 0,22 0 16,-22 0-16,0-21 0,64-21 16,-63 42-16,-1-21 0,0-22 15,-21 22-15,22 0 0,-1-21 0,0-22 16,-20 43-16,-1-21 16,0 21-16,-21-22 0,0 1 15,0 21-15,0 0 16,-21 21-1,-22 21-15,43 0 16,-21 42-16,21-41 16,0-1-16,0 21 0,0-21 15,0 64-15,0-64 16,21 0-16,1 0 0,-1 1 0,63 20 31,-41-42-31,-1 0 0,43 0 0,-43 0 16,43 0-1,-43-21-15,0 0 0,22-22 16,-43 22-16,21 0 0,1-21 16,-43 20-16,0-20 0,0 21 15,0 0-15,0 0 0,0-22 16,0 22-16,-21 21 16,21 21-1,0 0-15,0 1 0,-22-1 16,22 0-16,0 21 0,-21-21 0,21 1 15,0-1-15,0 0 0,0 0 16,0 0-16,0 0 0,-21 1 0,21-1 16,0 0-16,0-42 62,0 0-62,0-1 0,0 1 0,0 0 16,21 0-16,0-21 0,-21 20 15,22-20-15,-1 0 0,0 21 0,0-22 16,0 1-16,64-22 16,-64 43-16,21 0 0,43 21 15,-64 0-15,43 21 16,-43 0-16,-21 1 0,0 20 0,0 0 16,0-21-16,0 22 15,0-1-15,0-21 0,0 22 0,-21-1 16,0 0-16,21-21 0,-22 1 15,22-1-15,0 0 0,0 0 16,0 0-16,22-42 31,-1 0-31,0 21 16,0-21-16,0 0 0</inkml:trace>
  <inkml:trace contextRef="#ctx0" brushRef="#br1" timeOffset="28561.65">5165 3831 0,'0'-21'0,"0"42"0,-22-42 31,1 42-31,21 0 16,0 1-16,-21 20 0,0-21 15,0 21-15,21 1 0,-21-1 0,-1 43 16,1-22-16,0-20 15,0 41-15,0-41 0,0 41 16,-1-41-16,22-22 16,0 0-16,0 0 15,22-21-15,-1 0 16,0 0-16,0 0 0,0 0 16,0 0-16,43-21 15,-43 0-15,0 0 0,22-22 0,-22 22 16</inkml:trace>
  <inkml:trace contextRef="#ctx0" brushRef="#br1" timeOffset="28764.75">5080 4128 0,'0'0'0,"-42"0"0,-1 0 0,-20 0 16,20 0-16,22 0 0,42 0 31,22 0-15,-22 0-16,21 0 0,1 0 15,-1 0-15,0 0 0,1-22 0,20 22 16,-21 0-16,-20-21 16,20 21-16,-21 0 0,21-21 15,-20 21-15</inkml:trace>
  <inkml:trace contextRef="#ctx0" brushRef="#br1" timeOffset="29204.76">6583 4064 0,'0'0'0,"0"-21"0,-21 21 15,21-21-15,0 42 16,0 0-16,0 0 15,-22 0-15,22 22 0,0-22 16,-21 21-16,21 1 0,0 20 16,0-42-16,0 0 15,0 22-15,0-22 0,0 0 0,0 0 16,0 0-16,0-42 47,0 0-47,0 0 15,0 0-15</inkml:trace>
  <inkml:trace contextRef="#ctx0" brushRef="#br1" timeOffset="29380.46">6519 3895 0,'0'0'0,"-21"-21"0,0-1 0,21 1 16,-21 0-16,21 0 0,-21 21 0,21-21 15,-22 21 1,22 21 15,22 0-31,-1-21 16,0 21-16,21-21 0,-21 21 0,64 1 15,-64-22-15</inkml:trace>
  <inkml:trace contextRef="#ctx0" brushRef="#br1" timeOffset="29833.75">7091 3937 0,'0'0'0,"0"21"0,0 0 15,-21 43-15,-1-43 0,22 21 16,-21 22-16,21-43 16,0 21-16,0 22 15,-21 21 1,21-64-16,0 0 0,0 21 15,-21-21-15,0-21 32,0-21-17,21 0-15,0 0 0,0 0 0,0 0 16,0-22-16,0 22 0,0-21 16,21-1-16,21 1 0,-21 0 0,22-1 15,-1 1-15,-21 21 16,85-43-16,-64 43 0,1 21 15,20 0-15,-21 0 0,22 0 0,-22 0 16,1 21-16,-1 1 0,0-1 16,1 42-16,-22-20 0,-21-22 15,0 21-15,0 0 0,-21-20 16,-1 20-16,1-21 0,0 0 0,0 22 16,-21-22-16,-1 21 0,22-21 15,-21 0 1,63-21-1</inkml:trace>
  <inkml:trace contextRef="#ctx0" brushRef="#br1" timeOffset="30237.17">9250 3747 0,'0'0'0,"0"-22"0,-21 22 15,21 22 16,0-1-31,-22 21 0,22-21 16,-21 22-16,21-1 0,0 0 16,0 22-16,-21-22 0,0 43 15,21-22-15,0-20 0,0 20 16,0-21-16,-21-20 0,21 20 16,0-21-16,0 0 0,21-21 46,-21-21-46,21 0 0,0 0 0,0 0 16,1-22-16,-1 22 0,0-21 16,0-1-16</inkml:trace>
  <inkml:trace contextRef="#ctx0" brushRef="#br1" timeOffset="30664.21">9440 3831 0,'0'0'0,"21"-42"0,-21 21 16,0-22-16,0 22 15,0 0-15,0 42 16,0 0-16,0 1 15,0-1-15,0 21 0,0 0 16,0 1-16,0-1 0,0 64 16,0-64-16,0 1 0,0 20 0,0-42 15,0 22-15,0 20 16,-21-42-16,21 0 0,0 22 16,0-64 15,0-1-31,0 1 0,0 0 0,0 0 15,0-21-15,0 20 0,21-62 16,1 41-16,-1 1 16,21 0-16,-21 21 0,22-22 15,105-20-15,-106 63 16,22 0-16,-22 0 0,0 0 16,43 42-16,-64-21 15,0 22-15,-21-22 0,0 21 0,0 0 16,-42 64-1,0-63-15,20-22 0,1 21 16,0-21-16,0 0 0,0 1 16,21-1-16,21-42 31,-21-1-31,42 22 0,-21-21 16,1-21-16,20 21 0</inkml:trace>
  <inkml:trace contextRef="#ctx0" brushRef="#br1" timeOffset="31060.89">10245 4064 0,'0'21'15,"0"0"-15,21 1 16,0-22 0,0 0-16,21 0 0,-20 0 15,-1 0-15,0-22 0,21 22 16,22-42-1,-22 21-15,-21 0 0,0 0 0,-21-1 16,0 1-16,22 0 16,-22 0-16,0 0 0,-22 0 15,1 21 1,0 0-16,-21 0 0,21 21 0,-1 0 16,-20 0-16,21 0 0,-43 64 15,43-64-15,0 21 0,-21 43 16,42-64-16,0 22 0,0-22 15,0 0-15,0 21 0,42-21 16,-21 1-16,22-1 0,-22-21 16,63 0-16,-41 0 15,41 0-15,-41-21 16,-1 21-16,43-43 0,-64 22 16,21 0-16,1-21 0,-22 20 15,0-20-15,-21 21 0</inkml:trace>
  <inkml:trace contextRef="#ctx0" brushRef="#br1" timeOffset="31276.07">8932 3937 0,'-42'21'0,"84"-42"0,-126 63 16,62-20-16,1-22 0,21 21 15,21-21-15,22 0 16,-22 0-16,21 0 0,22 0 0,-22-21 16,22 21-16,-1-22 0,1 22 15,41-42-15,-41 42 16,-1-21-16,-20 0 0</inkml:trace>
  <inkml:trace contextRef="#ctx0" brushRef="#br1" timeOffset="33173.57">11959 4424 0,'0'0'0,"21"-21"31,0 0-31,1 21 0,-1-22 16,0 1-16,0 0 0,0-21 15,0 21-15,22-43 16,-22 22-16,-21-1 0,21 1 0,-21 0 16,0-1-16,0-84 15,0 85-15,0 0 0,0-1 16,0 22-16,0 0 0,-21 21 16,0 21-16,0 22 15,21-22-15,0 21 16,-22 0-16,22 1 0,-21-1 15,0 64-15,21-43 0,-21 43 16,21-63-16,0-1 16,0 43-16,0-43 0,0 21 15,0-41 1,21-22 0,21 0-1,-20-22-15,-1 22 0,0-21 16,0 0-16,21-21 0,1-1 15,-22 1-15,42-43 16,-41 64-16,-1 0 0,-21 0 16,21 21-16,0 0 15,-21 21 1,21 0-16,-21 0 0,0 22 16,21-22-16,-21 0 15,0 0-15,0 22 0,43 20 16,-22-63-16,-21 21 0,21 0 15,0-21-15,0 0 0,85 22 16,-85-22-16,22 0 16,-1 0-16,0-22 15,1 1-15,63 0 0,-64 0 16,21 0-16,22-43 0,-43 43 16,1-21-16,-22-1 15,0 22-15,0-21 0,0-22 0,-21 22 16,0 21-16,0 0 0,-21 0 15,-21 21 1,0 0-16,20 0 0,1 0 0,0 21 16,-21 0-16,21 0 0,-22 43 15,22-43-15,0 21 0,21-21 16,-21 22-16,21-22 0,0 42 16,0-42-16,21 22 0,42-1 15,-41-21-15,20-21 16,43 21-16,-43-21 0,0 22 15,64-22-15,-42 0 0,-1 0 16,-21 0-16,22-22 0,-1 22 16,43-42-16,-42 21 0,-1 0 15,43-22-15,-64 1 16,-20 21-16,20-21 0,-21-1 0,0 22 16,0-85-1,-21 64-15,0 21 0,-21 0 0,0 21 16,-64-22-1,43 22-15,21 0 0,-21 22 0,-1-1 16,22-21-16,-64 63 16,64-42-16,-21 22 0,21-22 15,0 21-15,-1-21 0,-20 64 16,42-64-16,0 22 16,0-22-16,0 0 15,21-21-15,0 0 0,22 0 16,-22 0-16,21 0 15,-21-21-15,22 0 0,-22-1 16,42-20-16,-41 21 16,20-43-16,0 22 15,-21 0-15,22-22 0,-43 43 16,21 0-16,-21 0 0,21 21 16,-21 21-1,-21 21 1,0-21-16,21 1 0,-21-1 15,21 21-15,-22-21 0,22 0 16,0 22-16,0-22 0,0 21 16,0 1-16,22-22 0,20 0 15,0 0-15,-21-21 0,22 0 16,-1 21-16,0-21 0,85 0 16,22-21-1,-107 0-15,0 21 16,1-21-16,-1 0 0,106-85 15,-127 63-15,-21 22 16,0-21-16,21 0 0,-21-43 16,0 64-16,-21 0 15,0 21-15,0 0 16,-85 0-16,64 21 16,21 0-16,-1 0 0,-20 0 15,-43 64 1,64-43-16,0-21 0,21 43 15,0-22-15,0-21 0,0 1 16,0-1-16,0 0 0,21 21 16,0-42-16,22 0 0,-1 21 15,-21-21-15,22 0 0,-1-21 16,0 21-16,-21-21 0,1 0 16,20 0-16,-21 0 0,21-64 15,-20 43-15,-1-1 0,0-63 16,0 43-16,0-43 15,-21 43-15,0-1 0,21-84 16,-21 106-16,22-22 16,-22 43-1,0 0-15,0 42 16,0 0-16,0 0 16,-22 22-16,1 41 0,0-41 15,21 62-15,0-62 16,-21 20-16,21 43 0,0-64 15,0 128 1,0-149-16,0 21 16,0-21-16,0 1 0,42-1 15,-21-21-15,1 0 16,-1 0-16,21 0 16,-21-21-16,0-1 0,22-20 15</inkml:trace>
  <inkml:trace contextRef="#ctx0" brushRef="#br1" timeOffset="33832.58">15409 4212 0,'0'21'31,"21"-21"-31,1 0 16,-1 0-16,0 0 0,0 0 15,64-42 1,-64 42-16,21-21 0,1-21 15,-22 20-15,0 1 0,0 0 16,-21 0-16,0 0 0,0-22 16,0 22-16,-21 21 15,0 0-15,0 0 16,-1 0-16,-20 21 0,21 1 0,0-1 16,0 21-16,-1-21 0,1 64 15,0-64-15,21 43 16,0-43-16,0 21 0,21 0 15,0-20-15,22-1 0,-1 0 16,-21 0-16,0-21 16,1 0-16,-1 0 0,0 0 15,42 0-15,-41-21 16,-1-21-16,0 20 16,0-62-16,0 63 15,0-22-15,1 1 0,-1 0 16,0-1-16,42-20 15,-41 42-15,20-1 0,0-20 16,1 42-16,-22 0 0,0 0 16,0 0-16,0 0 0,22 64 15,-22-43-15,-21 21 0,0 0 16,0-20-16,0 20 0,0 0 0,-21 22 16,21-43-16,-22 0 15,1 0-15,21 0 0,-21 1 16,21-1-16,-21-21 15,0 0 1,21-21-16,0-1 16,0 1-16,0 0 0,21 0 0,0 0 15,0 0-15,0-22 0,1 22 16,-1-21-16,42-22 0,-42 43 16,1-21-16,-1 21 0,0-1 15,0 1-15,21 0 16,-20 0-16,-1 0 0,0 21 0,-21-21 15,21 21-15</inkml:trace>
  <inkml:trace contextRef="#ctx0" brushRef="#br1" timeOffset="35491.28">17949 3916 0,'0'0'0,"21"-21"16,1 0-16,-22-1 15,21 1 1,-21 0-16,0 0 15,-21 21 17,21 21-32,-22 0 0,1 0 0,21 1 15,-21 20-15,0 0 0,21-21 16,-21 22-16,21 20 0,-21-42 0,21 22 16,-22 41-1,22-62-15,0-1 0,0 21 0,0-21 16,22-21-16,-1 0 15,0 0-15,0 0 0,43 0 16,-43 0-16,21 0 0,-21-21 16,22 0-16,-1 0 0,21-22 15,-41 22-15,20-21 0,0-22 16,-42 43-16,0-21 0,0-22 16,0 22-16,-21 0 0,0 21 15,-21-22-15,20 22 0,-41-21 16,42 42-16,0-21 0,-22 21 15,22 0-15,0 0 16,21 21 0,21 0-1,21-21-15,-20 0 0,20 0 16,0 0-16,1 0 0,-1 0 0,0 0 16,64 0-1,-42 0-15,-1 0 0,22-21 0,-43 0 16,43-22-1,-64 43-15,0-21 0,-21 0 16,-21 21 0,0 0-1,0 21-15,-1 0 16,1 0-16,0 1 0,0 20 0,-21 43 16,20-43-16,22 64 15,-21-43-15,0 1 16,0 63-16,21-64 0,-21 1 15,21-22-15,0 22 0,0 147 16,0-126-16,0-22 16,0 86-16,0-65 0,0 43 15,0-63-15,0-1 16,-21 43-16,-1-64 0,1 22 16,-21 42-16,21-64 15,0-21-15,-1 0 16,-41-21-1,63-21-15,-21-21 0,21 0 16,-21-1-16,21 1 16,0 0-16,0-1 0,0-84 15,0 64-15,0-22 0,0 22 0,21-22 16,0 0-16,0 22 0,0-1 16,0 1-16,1 20 0,-1 1 0,0 0 15,0-1-15,0 1 0,43-21 16,-43 41-16,21-20 15,22 0-15,-22-1 0,-21 22 16,85-63-16,-64 41 16,22 1-16,-22 0 0</inkml:trace>
  <inkml:trace contextRef="#ctx0" brushRef="#br1" timeOffset="35800.3">20108 3514 0,'0'0'0,"0"-21"0,-21-64 31,0 85-31,0 21 0,0 0 16,21 22-16,0-22 0,-22 21 0,1 22 15,21-22-15,0 0 0,-21 22 16,21-1-16,-21 1 0,21-22 15,0 22-15,0-22 0,-21 21 16,21 1-16,0-22 0,0-21 16,0 1-16,0-1 0,0 0 15,0 0-15,0-42 32,21 0-32,0 0 0,0-1 15,22-20-15</inkml:trace>
  <inkml:trace contextRef="#ctx0" brushRef="#br1" timeOffset="36541.3">20383 3598 0,'0'-42'15,"0"84"-15,0-105 0,0 42 0,0 0 16,0 42 0,0 0-1,0 0-15,0 21 0,-21-20 16,21 20-16,0 0 0,0 1 0,-21 62 15,21-62-15,-21-1 16,21 0-16,0 1 0,0 105 16,0-127-1,-21 0-15,21 0 0,21-21 32,0-21-32,0 21 15,0-21-15,-21-21 0,22 21 16,-1-1-16,21-41 0,-21 21 15,64-43 1,-64 64-16,0 0 0,0-1 16,1 1-16,-1 21 15,-21 21-15,0 1 16,0-1-16,0 0 0,0 42 16,0-41-16,0 20 0,0 21 15,21-20-15,0-22 0,0 0 16,0 0-16,1 0 0,62 22 15,-63-43-15,22 0 16,-22 0-16,21 0 0,-21 0 16,43 0-16,-43-21 0,0-1 15,0 1-15,1 0 16,-1-21-16,42-64 0,-63 64 16,21-43-16,1 64 15,-22-22-15,0 22 16,0 0-16,-22 21 15,1 0-15,-42 42 16,42-20-16,-1-1 0,1 63 16,21-62-16,0 41 15,0-21-15,0-20 0,0 20 16,21-21-16,22 21 16,-22-42-16,0 22 0,0-22 15,0 0-15,43 0 16,-43 0-16,0-22 0,22 1 15,-43 0-15,42-21 16,-21 21-16,0-1 16,22-41-16,-43 42 0,0 0 15,21-43-15,-21 43 16,0 0-16,0-43 0,0 43 16,-21 0-16</inkml:trace>
  <inkml:trace contextRef="#ctx0" brushRef="#br1" timeOffset="36772.33">19833 3725 0,'0'0'0,"-21"0"0,42 0 31,21 0-31,-20 0 15,20 0-15,0 0 0,1 0 0,-1 0 16,43 0-16,-43 0 0,0-21 16,1 21-16,-22 0 0,21 0 15,-21-21-15,0 21 0,1 0 0</inkml:trace>
  <inkml:trace contextRef="#ctx0" brushRef="#br1" timeOffset="37758.12">1736 5376 0,'0'0'0,"0"-21"16,-22 21-16,22 21 31,0 1-31,0 20 0,0 0 16,0 22-16,0-1 0,0 1 0,0-1 15,0 22-15,0 42 16,0-64-16,0-20 0,0 20 16,-21-20-16,0-1 0,21 21 15,0-41-15,-21-1 0,21 0 16,0-21 15,0-21-31,0 0 0,0-1 16,0 1-16,0-21 0,0 21 15,21-22-15</inkml:trace>
  <inkml:trace contextRef="#ctx0" brushRef="#br1" timeOffset="38492.18">1820 5503 0,'0'0'0,"0"-63"32,0 42-32,0 0 15,0-1-15,0 1 0,21 0 16,1 21-16,-1-21 0,0 0 16,0 21-16,0-21 0,22 21 0,-22 0 15,21 0-15,0 0 0,1 0 16,-1 0-16,0 21 0,1 0 0,-22 0 15,21 0-15,-21 22 0,1-1 16,-22 0-16,-22 22 16,1-22-16,-21-21 15,21 22-15,-22-22 0,1 0 0,-64 42 16,85-41 0,-21-22-16,21 0 0,-1 21 15,1-21-15,0 0 0,0 0 16,0 0-16,21 21 31,21 0-15,0 0-16,0 0 0,0 1 0,-21-1 15,22 0-15,-1 21 0,0-21 16,0 1-16,0-1 0,0 0 16,1 0-16,20 0 0,21 0 15,-41 1-15,20-22 0,0 0 16,1 0-16,-1 0 0,21 0 15,22 0-15,-21 0 0,-22-22 16,21 22-16,-20-21 0,84-42 16,-85 42-16,-21-1 15,22 1-15,-22 0 0,0-85 16,-21 85-16,0 0 16,0-21-16,0 20 15,-21-20-15,0 42 0,-1 0 16,1 0-16,0 0 15,0 0-15,-43 64 16,43-43-16,0 42 16,21-42-16,0 22 0,0-22 0,0 0 15,0 21-15,0-20 0,0-1 16,21 0-16,0 0 0,43 0 16,-22-21-16,22 21 15,-43-21-15,21 0 0,43 0 16,42-21-1,-85 21-15,1-21 0,105-21 16,-106 21 0,0-1-16</inkml:trace>
  <inkml:trace contextRef="#ctx0" brushRef="#br1" timeOffset="40458.06">3916 5779 0,'0'-22'0,"0"44"0,0-65 15,0 22-15,0 0 0,0 0 16,0 0-16,-43-1 15,22 22-15,0 0 0,-21 0 16,-1 0-16,22 0 0,-21 22 16,21-1-16,-22 0 0,-20 21 15,21 1-15,20-22 0,1 21 16,0 0-16,0-20 0,0 41 16,0-42-16,21 22 0,0-22 15,0 0-15,0 0 0,21 0 16,0-21-16,0 0 0,21 0 15,-20 0-15,20 0 0,64-21 16,-64 0-16,-21 0 16,43-22-16,-22 22 0,0-21 15,-20 21-15,-22 0 16,21-43-16,-21 43 16,0-64-16,0 64 15,0 0-15,-21 42 31,21 0-31,0 0 16,-22 22-16,22 41 16,0-41-16,-21-1 0,21 22 15,-21-22-15,21 0 0,-21 64 16,21-42-16,-21-1 0,21 1 16,-21-1-16,21 1 0,0-1 0,0 1 15,0-22-15,0 21 0,-22 43 16,22-63-16,0-1 0,0 64 15,0-85-15,0 21 16,0-21-16,0 1 0,0-1 0,0 0 16,22-21-16,-1 0 15,0-21-15,0 0 16,0-1-16,0 1 0,1-21 0,-22 21 16,21-22-16,21-41 0,-21 41 15,0-20-15,1-1 0,-1 1 16,21-1-16,0-84 15,-20 64-15,-1-1 0,0 21 16,0-20-16,0-1 0,22-105 16,-22 126-16,0 22 0,0-1 15,-21 1-15,0 21 0,21-21 16,-21 63 0,0 21-1,0-21-15,-21 0 0,21 22 16,0-1-16,0-21 0,-21 22 15,21-1-15,0-21 0,0 0 0,0 22 16,0-22-16,0 0 0,21 0 16,-21 0-16,21-21 0,0 0 15,22 0-15,-1 0 16,0 0-16,-20 0 0,20 0 16,0-42-16,1 21 0,-22 0 15,0-1-15,0 1 16,0 0-16,0-21 0,22-22 15,-22 22-15,-21 0 0,21 20 16,-21-20-16,0 21 0,0 0 0,0 0 16,0-1-16,21 22 15,-21-21-15,0 42 32,0 1-32,0 20 0,0-21 15,0 0-15,0 22 0,0-22 0,0 21 16,0-21-16,0 22 0,21-1 15,-21 0-15,22-21 0,-1 22 16,0-43-16,42 42 16,-41-42-1,-1 0-15,0 0 0,21 0 0,-21 0 16,22 0-16,-1-21 16,22-21-16,-43 20 15,21-41-15,-21 42 16,0 0-16,1-64 15,-22 64-15,0-22 0,0-20 16,0 21-16,0-1 16,0 22-16,-22 21 15,1 21-15,21 0 16,-21 1-16,21 41 16,-21-21-16,21 1 0,0 20 15,0-42-15,0 22 0,0-1 16,0-21-16,21 0 15,0 1-15,0-1 0,1-21 0,-1 21 16,21-21-16,-21 0 0,22 0 16,-22 0-16,21 0 0,-21 0 15,64-21-15,-64 0 0,21-1 16,22-20-16,-22 21 16,1-43-16,-22 43 15,-21-21-15,0-22 0,0 43 16,0 0-16,0 0 0,0 0 15,0 0-15,-21 21 0,-1 0 16,1 21-16,21 0 0,0 0 16,0 0-16,-21 22 0,21-22 0,0 0 15,0 21-15,0-21 0,0 1 16,0-1-16,0 0 0,21 21 16,-21-21-16,0 1 0,21-22 15,1 0 1,-22-22-1,0 1 1,0 0-16,-22 21 0,1-21 0,21 0 16,-21 0-16,0-1 15,0 22-15,0 0 16,-1 0 0,22 22-16,0-1 15,0 0-15,0 0 0,0 0 16,0 0-16,22 1 0,20-1 15,0 0-15,-21-21 0,1 0 16,20 21-16,0-21 0,-21 0 16,22 0-16,-1 0 0,0 0 0,-20 0 15,20-21-15,-21 0 0,43-22 16,-43 22-16,21 0 0,-21-21 16,0-1-16,1-20 0,20-43 15,-21 43-15,21 20 0,-20-20 16,20-43-16,-21 42 15,21-20-15,-42 41 0,22 1 16,-22 0-16,0 21 0,0-1 16,-22 44-1,22-1-15,-21 21 16,0-21-16,21 22 0,-21-1 16,0 106-16,0-84 15,21-1-15,0-21 0,0 22 16,0 84-1,0-106-15,0 1 0,0-22 16,0 21-16,21 22 16,0-64-16,0 0 0,21 0 15,-20 0-15,20 0 16,-21 0-16,0-21 0,22-1 16,-22 1-16,0 0 0,21-21 15,-42 21-15,0-1 0,21-41 16,-21 42-16,0 0 0,0-43 15</inkml:trace>
  <inkml:trace contextRef="#ctx0" brushRef="#br1" timeOffset="40736.5">6371 5398 0,'0'0'0,"-21"0"0,21 21 16,21-21-1,21 0 1,-20 0-16,20 0 0,21 0 16,-20 0-16,41-21 15,-41 21-15,-1-22 0,43 22 16,-43 0-16,-21-21 0,0 21 16,22 0-16,-22 0 0,0 0 15,-21-21 1,21 21-16</inkml:trace>
  <inkml:trace contextRef="#ctx0" brushRef="#br1" timeOffset="47244.7">466 7684 0,'21'-22'78,"0"1"-78,0 0 15,-21 0-15,21 0 0,0 0 16,1-1-16,-1 1 0,-21 0 16,0 0-16,21-21 0,-21 20 0,21-20 15,-21 0-15,0-1 16,0 22-16,0 0 0,0 0 15,0 42 1,0 0-16,0 0 16,0 1-16,0 20 0,0 21 15,0-20-15,0-1 16,0-21-16,0 22 0,0-22 0,0 21 16,0-21-16,0 0 0,0 22 15,0-22-15,0 0 16,0 0-16,0-42 31,0 0-31,0 0 16,21 0-16,-21-1 0</inkml:trace>
  <inkml:trace contextRef="#ctx0" brushRef="#br1" timeOffset="47664.45">720 6943 0,'-22'0'0,"44"0"0,-65 0 0,22 0 15,0 0-15,-21 21 16,20 0-16,22 0 16,-21 0-16,21 1 0,0-1 15,0 0-15,21 21 16,1-21-16,-1-21 15,0 0-15,0 0 0,0 0 0,0 0 16,1 0-16,-1-21 0,21 0 16,-21 0-16,0-21 15,1 20 1,-22-20-16,0 21 16,0 0-16,-22 0 0,1 21 15,0 0-15,0 0 16,0 0-16,-43 0 0,43 0 15,-21 42-15,42-21 16,-21 0-16,21 0 0,0 22 16,0-22-16,0 0 0,0 0 15,0 22-15,0-22 0,42 0 16,-21 0-16,0-21 0,0 0 16,1 0-16,20 0 0</inkml:trace>
  <inkml:trace contextRef="#ctx0" brushRef="#br1" timeOffset="47947.95">1122 6985 0,'0'0'0,"0"-42"15,0 63 17,0 0-17,-21 0-15,21 22 0,-22-22 0,22 21 16,0 0-16,-21 22 0,21-22 15,-21 22-15,21-22 16,-21 0-16,21 22 0,0-22 0,0 1 16,0-1-16,0 21 15,0-41-15,0 20 16,0-21-16,21-21 16,0 0-1,0 0-15,1-21 0,-1 0 16,0 0-16,21-1 0,-21 1 0</inkml:trace>
  <inkml:trace contextRef="#ctx0" brushRef="#br1" timeOffset="48161.76">995 7451 0,'0'0'0,"-21"0"0,-1 21 16,44-21-1,-1 0 1,0 0-16,0 0 0,21-21 16,-20 21-16,20-21 0,-21 21 15,21-22-15,1 1 0,41 0 16,-62 0-16,20 21 16,0-21-16,-21 21 0</inkml:trace>
  <inkml:trace contextRef="#ctx0" brushRef="#br1" timeOffset="48492.71">2540 7154 0,'0'0'0,"0"-21"0,-21 42 31,0 1-15,-1-1-16,22 0 0,0 0 15,-21 21-15,0-20 0,0 20 16,21-21-16,-21 21 0,0 22 16,21-22-16,-43 22 15,43-43-15,-21 0 0,21 21 16,0-20-16,42-22 15,-20 0 1,-1 0-16,0-22 0,0 22 0,0-21 16</inkml:trace>
  <inkml:trace contextRef="#ctx0" brushRef="#br1" timeOffset="48872.82">3027 7133 0,'-106'43'32,"64"-22"-32,20 0 0,1 0 0,0 0 15,0 0-15,-21 22 16,42-22-16,-22 42 16,22-41-16,0-1 15,22 0-15,-1-21 0,42 21 16,-42-21-16,64 21 15,-64-21-15,22 0 16,-22 21-16,0-21 0,0 22 16,-21-1-16,0 0 15,0 0 1,-21-21-16,0 0 16,0 21-16,-1-21 0,-20 0 0,21 0 15,-21 0-15,-1 21 0,22-21 16,-21 0-16,-1 0 0,1 0 15,0 0-15,21 0 0,-22 0 0,22 0 16,0-21-16,0 0 0,0 21 16,21-21-16,0-21 0,0 20 0</inkml:trace>
  <inkml:trace contextRef="#ctx0" brushRef="#br1" timeOffset="49064.03">2498 6985 0,'0'0'0,"-22"0"63</inkml:trace>
  <inkml:trace contextRef="#ctx0" brushRef="#br1" timeOffset="50524.46">4276 7006 0,'0'0'0,"21"-21"16,-21 0-16,0 0 0,21 0 16,-21 42 30,0 0-46,0 0 0,0 0 16,0 22-16,0-22 0,0 21 0,0 0 16,0 1-16,0-1 0,-21 0 15,21 1-15,0-1 0,0-21 0,0 22 16,0-22-16,0 21 0,0-21 16,0 0-16,0 1 0,0-1 15,42-21-15,-21 0 16,0 0-16,1 0 0,-1 0 15,0 0-15,21-21 0,-21-1 0,22 1 16,-1 0-16,22-42 16,-22 20-16,21-41 15,-41 41-15,20 1 0,0-43 16,-21 43-16,1 0 0,-22-22 16,21 43-16,-21-21 0,21 20 15,-21 1-15,0 42 47,0 1-47,0-1 0,0 0 16,0 21-16,0-21 0,0 43 15,-21-22-15,21 1 16,-21 20-16,21-21 16,0 43-16,0-64 15,0 22-15,0-22 0,21 0 16,21-21-16,-21 21 15,0-21-15,1 0 16,20 0-16,0-21 0,-21 21 16,22-21-16,-22 0 0,0-1 15,21 1-15,-20 0 0,41-42 16,-21 41-16,-20-20 0,-1 21 0,0-21 16,0 20-16,-21 1 15,0 0-15,21 21 0,-21 21 31,-21 0-31,21 1 0,-21-22 0,21 21 16,-21 0-16,21 0 0,0 21 16,0-20-16,0-1 0,0 0 15,0 0-15,0 0 0,0 0 0,0 1 16,21-1-16,-21 0 16,0 0-16,-21-21 46,0 0-46,21-21 16,-22 0-16,1 21 16,21-21-16,-21 21 0,21-22 15,-21 22-15,0 0 16,21 22 15,0-1-31,0 0 16,0 0-16,21-21 0,0 21 15,0-21-15,0 0 0,1 21 16,20-21-16,-21 0 0,64 0 16,-43 0-16,0 0 0,1 0 15,-1-21-15,0 0 0,64-21 16,-63 21-16,-1-1 16,-21 1-16,21-21 0,22-64 15,-43 85 1,-21-21-16,21-1 0,-21 22 15,0-21 1,-21 42 0,0 0-16,0 0 0,0 21 15,-1 0-15,22 0 0,0 0 16,-21 22-16,21-22 0,-21 21 16,21-21-16,0 1 0,0 41 15,0-42-15,0 22 0,0-1 16,0-21-16,21-21 0,22 42 15,-22-42-15,0 0 0,42 22 16,-41-22-16,20 0 16,43 0-16,-64-22 15,63 1-15,-20 0 0,-22 0 0,43 0 16</inkml:trace>
  <inkml:trace contextRef="#ctx0" brushRef="#br1" timeOffset="51061.73">6837 7303 0,'0'0'0,"21"-43"0,0 22 0,0 0 16,0 0-16,1-22 15,-1-20-15,-21 42 16,0 0-16,-43-1 0,22 1 16,-21 0-1,0 21-15,20 0 0,-41 0 16,42 0-16,-22 0 0,1 42 16,0-20-16,21-1 0,-1 0 15,-20 21-15,21-21 0,-21 64 16,42-64-16,0 22 0,-22 20 15,22-42-15,0 64 16,22-64 0,-1-21-16,0 0 0,64 0 15,-43 0-15,-21 0 16,21-21-16,-20 0 0,83-43 16,-83 22-16,-1 0 15,21-1-15,-21 1 0,0 0 16,43-107-1,-43 86-15,-21 21 0,21-64 16,-21 42-16,21 22 0,-21-22 16,0 22-16,0 0 0,0-22 15,0 43-15,0 0 0,0 0 16,-21 21-16,21 42 16,-21-21-16,0 22 0,21-1 15,0 0-15,-21 1 0,0 84 16,21-85-16,0 0 0,-22 64 15,22-42-15,0-22 0,0 21 16,0-20-16,0-1 0,0 0 0,22 22 16,-1-22-16,0-21 15,0-21-15,21 22 0,-20-22 16,41 0-16,-42 0 0,22 0 16,-22 0-16,21-22 0,0 1 15,-20-21-15,62-22 0,-41 43 16</inkml:trace>
  <inkml:trace contextRef="#ctx0" brushRef="#br1" timeOffset="51861.96">8826 6795 0,'0'0'0,"22"0"0,-22 21 16,21-21 0,0 0-16,0 0 0,0 0 15,0-21-15,1-1 0,-1 22 16,0-21-16,0 0 0,64-42 15,-43 41-15,-21 1 0,0 0 16,1-21-16,20-43 16,-42 64-16,0 0 15,0 0-15,0-1 0,-64 1 16,22 21-16,0 0 16,-1 0-16,1 0 0,-21 21 15,-64 64-15,84-64 16,22 22-16,-21-1 0,42 0 15,0 1 1,0-1-16,0-21 0,42 21 16,-21-20-16,22-1 0,-1 0 0,0 0 15,1 0-15,-1 0 0,64 1 16,-64-1-16,0 0 0,22 21 16,-43 22-1,-21-43-15,0 0 16,-42 0-16,21 0 0,-22 1 15,-63-1-15,43 0 0,-1-21 16,-63 0-16,64 0 0,21 0 16,-1 0-16,1-21 0,0 0 15,20-1-15,-20 1 0,21 0 0,-21-21 16,42 21-16,0-22 16,0 1-16,0 21 0,0-43 15,21 43 1,0 21-16,21 0 15,-21 0-15,85-21 16,-63 21-16,-1 0 0,21 0 16,-20 0-16</inkml:trace>
  <inkml:trace contextRef="#ctx0" brushRef="#br1" timeOffset="52268.57">9588 6731 0,'-21'0'32,"0"0"-32,0 0 0,0 21 15,21 0 1,0 1-16,0-1 0,0 0 0,0 0 16,0 0-16,0 43 0,0-43 15,0 21-15,0 1 0,0-1 16,0 21-16,0 1 0,0-1 0,-21 1 15,21 21-15,-22 63 16,22-64-16,0 1 0,-21 21 0,0-21 16,21 20-16,-21-20 0,0 0 15,0 21-15,-1-43 0,-20 85 16,21-63-16,0-22 0,0-20 0,21 20 16,-22-20-16,22-1 0,-21 0 15,0-21-15,21 1 0,0-44 31,0 1-31,0 0 0,21-21 16,0 21-16,1-22 0,-22 1 0,21 0 16,21-43-16,-21 21 0,0 1 15,22-85-15,-1 63 0,-21 0 16</inkml:trace>
  <inkml:trace contextRef="#ctx0" brushRef="#br1" timeOffset="52617.85">9546 7049 0,'-21'-43'0,"42"86"0,-63-128 0,42 43 16,-21-1-16,21 1 16,0 0-16,0 20 0,0 1 15,0 0-15,42-42 16,-21 63-16,21 0 0,-20-22 16,20 22-16,0 0 0,106 0 15,-105 22-15,-1-1 0,0 0 16,1 0-16,41 43 15,-84-43-15,0 21 0,0-21 16,0 0-16,-21 22 0,-21-22 16,0 0-16,-1 0 0,1 0 15,-43 22-15,43-22 0,0-21 16,-1 21-16,1-21 0,0 0 16,-1 21-16,22-21 0,0 0 15,0 0-15,21-21 31,21 21-15,0-21-16,0 21 0,0-21 16,22 0-16,-22 21 0</inkml:trace>
  <inkml:trace contextRef="#ctx0" brushRef="#br1" timeOffset="52994.75">10202 6900 0,'43'0'31,"-22"0"-31,0-21 0,0 0 16,0 21-16,0-21 0,1 0 16,-1 0-16,0-1 0,0 22 15,-21-21-15,21 0 0,-21 0 16,0 0-16,0 0 15,-21 21 1,0 0-16,0 0 0,0 21 0,-22 0 16,22-21-16,-64 85 15,64-64-15,0 0 16,0 21-16,0-21 0,0 22 0,-1 20 16,22-42-16,0 1 15,0-1-15,64 21 16,-22-21-16,-21-21 0,22 0 15,-22 0-15,21 0 0,22-21 16,-22 21-16,-21-21 0,22 0 16,-22 0-16,21-1 0</inkml:trace>
  <inkml:trace contextRef="#ctx0" brushRef="#br1" timeOffset="53444.22">10837 6773 0,'43'-84'16,"-43"105"31,-22 0-47,1 0 0,21 0 0,-21 1 15,0-1-15,21 0 16,0 21-16,-21-21 0,21 1 0,-21 20 16,21 0-16,0-21 15,0 1-15,0-1 0,21-21 16,0 21-16,0-21 0,0 0 15,0 0-15,1 0 0,20 0 0,21-21 16,-41 21-16,20-21 16,0-1-16,1 1 0,-1 0 0,-21 0 15,43-43-15,-22 43 0,-21 0 16,0-21-16,-21 21 0,21-1 16,1-20-16,-22 63 31,0 0-31,-22 1 15,1-1-15,0 0 0,21 21 16,0-21-16,-21 22 16,0-22-16,21 21 0,-21 1 15,21-22-15,0 0 16,0 0-16,21-21 31,0-21-31,0 0 0,-21 0 16,21-1-16</inkml:trace>
  <inkml:trace contextRef="#ctx0" brushRef="#br1" timeOffset="53632.61">11409 6477 0,'-21'0'16,"42"0"-16,-64 0 0,22 0 15,0 0-15,21 21 47,0 0-31,21-21-16,0 22 0,1-1 15,-22 0-15</inkml:trace>
  <inkml:trace contextRef="#ctx0" brushRef="#br1" timeOffset="55120.97">11515 7049 0,'0'0'16,"0"21"-16,21-21 15,0 0-15,0 0 16,0 0-16,0 0 0,1-21 16,-1 21-16,21-22 0,-21 1 0,106-42 15,-106 42-15,22-1 16,-1-20-16,-21 0 0,22-1 15,20-84 1,-63 85-16,0 0 0,0-43 16,0 43-16,0-22 15,-21 43-15,0 21 16,0 0-16,-1 0 16,1 21-16,0 0 0,0 43 15,21-22-15,-42 85 16,42-84-16,0-1 0,-22 0 15,22 22-15,-21-22 0,0 106 16,0-84-16,21-22 0,-21 22 16,21-1-16,0 1 15,-43 84-15,43-85 0,-21 1 16,0 63-16,0-64 0,21 1 16,-21 42-16,0-43 15,-1 43-15,22-43 0,0-20 16,0-1-16,0 43 15,0-43-15,0-21 16,22 0-16,-1-21 0,0 0 16,21 0-16,-21 0 0,43-42 15,-43 21-15,21 0 0,43-43 16,-64 43-16,22-21 0,20-64 16,-42 42-16,0 22 0,1-85 15,-22 64-15,0-22 0,0-42 16,-22 42-16,-41-42 15,21 64-15,-1-1 0,-41-20 16,41 41-16,22 22 0,-21-21 16,-1 21-1,65 21 17,-1 0-32,0 0 0,21 0 0,1 0 15,-22-22-15,21 22 0,0-21 16,43 0-16,-64 21 0,22-21 15,41 0-15,-41 0 16,-1-1-16,64-20 16,-85 21-16,21-21 15,-21 20-15,22-20 16,-43 21-16,0 0 0,0 0 16,0-1-16,0 44 31,0-1-16,0 0-15,0 0 0,0 0 0,0 0 16,0 1-16,0-1 0,0 0 0,21-21 16,0 21-16,0 0 0,0 0 15,1-21-15,-1 22 16,21-22-16,-21 0 16,22 0-16,-22 0 0,21 0 0,-21 0 15,22-22-15,-1 1 0,0 0 16,-21 0-16,1 0 0,-22 0 15,0-1-15,21-20 16,-21 21-16,0 0 0,0 0 0,0-1 16,0 1-16,0 42 47,0 1-32,0-1-15,0 21 16,0-21-16,0 0 0,0 1 15,0 20-15,-21-21 0,21 21 0,0 22 16,0-22-16,-22 1 0,22-1 16,-21 0-16,21 22 0,-21 20 15,21-20-15,0-22 0,0 106 16,0-84-16,0-22 16,0 1-16,21 20 0,-21-21 15,21 22-15,-21-22 0,22 22 16,-1-22-16,-21 64 0,21-43 15,-21-20-15,0 63 16,0-64-16,0 0 0,0 1 0,0-1 16,-21-21-16,-43 64 15,22-64-15,21 0 0,0-21 16,-1 0-16,-41 0 16,42 0-16,21-21 0,0 0 0,0 0 15,-21-22-15,21-84 16,0 85-16,0-22 0,0 1 15,0-22-15,0 22 0,42-149 16,-21 149-16,21-86 16,1 86-16,-1-1 15,0-20-15,43-43 0,42-21 16,-85 105 0,43-20-16,-64 20 15,0 22-15,1 0 0,20 0 0,-21 21 16,-21-21-16,-21 0 47,0 21-47</inkml:trace>
  <inkml:trace contextRef="#ctx0" brushRef="#br1" timeOffset="55573.72">15430 6308 0,'0'0'0,"0"-21"0,0-1 15,0 1-15,0 0 16,-21 21 0,0 21-16,21 0 0,-21 1 15,0 20-15,0 0 0,-1 1 16,1-1-16,0 21 0,0-20 0,0 20 15,0 1-15,-1-22 0,-20 64 16,21-64-16,0-21 0,0 64 16,21-64-16,0 22 15,-22-22-15,22 0 0,0 0 16,22-21 15,-22-21-31,21 0 16,-21 0-16,21-1 0,-21-20 0</inkml:trace>
  <inkml:trace contextRef="#ctx0" brushRef="#br1" timeOffset="56232.91">14859 6710 0,'-21'0'16,"42"0"-16,-63 0 0,20 0 0,44 0 31,-1 0-31,0 0 16,21 0-16,1 0 0,-1 0 15,21 0-15,1 0 0,-1-21 0,64 0 16,-42-1-16,-21 1 0,-1 0 16,1 0-16,-1 0 0,-21-22 15,1 22-15,-1-21 0,-21 21 0,0-22 16,1 22-16,-1-21 0,-21 21 16,0-43-16,0 43 0,-21 0 15,21 0-15,-22 21 16,-20 0-16,21 0 15,0 21-15,0-21 0,-1 21 16,22 0-16,-21 22 0,0-1 16,21 0-16,0 1 0,-21 62 15,0-41-15,0-22 0,21 22 16,-22-22-16,22 0 0,-21 64 16,21-85-16,-21 22 0,0 20 15,21-42-15,0 1 0,0-1 16,-21 0-16,21 0 15,-21-21-15,21-21 16,0 0 0,0 0-16,21-1 0,0 1 15,0-21-15,0 21 16,22-43-16,-22 43 0,0-21 16,21-1-16,-21 22 0,22 0 0,20-42 15,-42 41-15,22 22 16,41 0-16,-62 0 15,20 43 1,-21-22-16,-21 21 0,21 1 16,-21-1-16,-21 64 15,0-85-15,0 0 0,0 0 16,-1 22 0,1-43-16,0 21 15,21-42 16,21-1-15,0 1-16,1 0 0,-1 21 16</inkml:trace>
  <inkml:trace contextRef="#ctx0" brushRef="#br1" timeOffset="56628.94">16341 6879 0,'0'0'0,"21"0"16,0 0-16,0 0 15,0 0-15,0 0 16,1 0-16,-1 0 0,0-21 16,0 21-16,0-21 0,0 0 15,1 21-15,-1-21 0,21-22 16,-21 22-16,0 0 0,-21-43 16,0 43-16,22 0 0,-22-21 15,0 21-15,-22 21 16,1 0-16,0 0 0,-21 21 15,21 0-15,-85 85 16,85-85-16,-22 21 0,22 1 16,0-22-16,0 85 15,21-85-15,0 0 16,0 21-16,0-21 0,21 22 16,0-43-1,0 0-15,0 0 0,1 0 0,-1 0 16,63 0-16,-62 0 15,41 0-15,-42-21 16,43-22-16,-43 22 16,-21 0-16,21-21 15,-21 20-15,21 1 0</inkml:trace>
  <inkml:trace contextRef="#ctx0" brushRef="#br1" timeOffset="57157.24">18267 6223 0,'21'0'16,"-42"0"-16,42-21 0,0 0 15,0 21-15,-21-21 16,0 42 0,-21-21-1,0 21-15,0 0 0,0 21 0,-1 43 16,1-43 0,-21 1-16,21-1 0,0 22 0,-43 84 15,43-106-15,0 0 16,0-20-16,21 20 0,-22 0 15,22 22-15,0-43 16,0 0-16,22-21 16,-1 0-1,0 0-15,0 0 0,0-21 16,0 0-16,22-22 16</inkml:trace>
  <inkml:trace contextRef="#ctx0" brushRef="#br1" timeOffset="57920.73">18013 6625 0,'-21'0'0,"42"0"0,-64 0 0,22 0 16,0 0-16,0 0 0,42 0 31,0 0-15,22 0-16,-22 0 0,21 0 15,0 0-15,43 0 0,-43-21 16,43 0-16,-21 21 15,-43-21-15,63 0 0,-62 21 0,-1 0 16,0 0-16,-21-22 16,21 22-16,-42 22 31,0-22-31,0 21 0,-22 21 16,43-21-16,-21 22 0,0-22 15,21 0-15,0 0 0,-42 64 16,42-64-16,0 0 15,0 0-15,0 0 16,21-21-16,0 0 0,0 0 16,21 0-16,-20 0 0,20-21 0,21 0 15,-20 0 1,-1 0-16,22-22 0,-43 22 16,21 0-16,-21 0 0,0-21 15,1 20-15,20-41 0,-42 42 16,0 0-16,0-1 0,0 1 15,21 21-15,-21 21 16,0 1 0,-21-1-16,21 21 15,-21-21-15,21 22 0,0-22 16,-21 21-16,-1 0 0,22 1 16,-21-1-16,21 0 0,0 1 0,-21 84 15,21-85-15,-21 22 0,21 20 16,0-20-16,0-1 0,-21 85 15,21-84-15,-21-1 0,-1 43 16,1-42-16,0-1 0,21 1 16,-21-22-16,0 0 0,21 1 15,-43 20-15,22-42 0,0 1 16,-21-1-16,21-21 0,-1 21 16,1-21-16,-21 0 0,21 0 15,-43-21-15,22 0 16,21-1-16,-43-20 0,43 0 15,0 21-15,-21-43 16,42 43-16,0 0 0,0-43 16,0 43-16,0-42 15,21 41-15,21-41 16,-21 42-16,85-64 16,-64 43-16,22-1 0,-22 1 0</inkml:trace>
  <inkml:trace contextRef="#ctx0" brushRef="#br1" timeOffset="58256.88">19346 6519 0,'0'0'0,"-21"0"0,-64 0 16,64 22-1,21-1-15,-21 0 16,0 21-16,21-21 0,0 22 0,0-1 15,-21 22-15,0 41 0,21-62 16,-22 20-16,1 1 0,21-1 16,0 1-16,-42 84 15,21-85-15,0 1 0,-43 63 16,43-64-16,0 1 0,0-22 16,-22 22-16,22-22 0,-42 85 15,63-106-15,0 0 0,0 22 16,0-64-1,21-1 1,0 1-16,21 0 0,-21 0 0,1-21 16,20 20-16,-21-20 0,21 0 15,-20-1-15,20 1 0</inkml:trace>
  <inkml:trace contextRef="#ctx0" brushRef="#br1" timeOffset="58625.64">19219 6943 0,'0'-43'0,"0"86"0,-21-128 0,0 43 15,21-1-15,-21 22 16,21-21-16,0-22 0,0 43 16,0 0-16,0-21 15,0 21-15,63-22 16,-42 22-16,22 21 0,20 0 16,-42 0-16,43 0 15,-22 0-15,-21 21 0,22 0 0,-22 1 16,0-1-16,21 0 0,-42 21 15,22-21-15,-22 1 0,0 41 16,0-42-16,-22 0 0,-41 43 16,42-64-16,-22 21 0,-41 0 15,63 0-15,-22-21 16,-41 22-16,62-22 16,1 0-16,0 21 0,0-21 0,0 0 15,0 0-15,42 0 47,0 0-47,0 0 0,0-21 0,0 21 16,1-22-16,20 1 0,0 0 15</inkml:trace>
  <inkml:trace contextRef="#ctx0" brushRef="#br1" timeOffset="59012.37">19812 6668 0,'0'0'15,"21"-22"1,0 1 0,0 21-16,1-21 15,-1 21-15,-21-21 0,21 0 0,0 21 16,21-43-16,-20 22 16,-1 0-16,0 21 0,0-21 15,21-43-15,-20 43 16,-22 0-16,0 0 0,0 0 15,-22 21-15,1-21 0,0 21 16,0 0-16,0 0 0,0 21 16,-22-21-16,-41 84 15,62-41-15,-41 41 16,42-62-16,21 83 16,0-62-16,0-22 0,0 21 15,0-21-15,21 1 0,0-22 16,0 21-16,22-21 0,-1 0 15,-21 0-15,21 0 0,1 0 16,-22 0-16,0 0 0,21 0 16,-20-21-16,-1 21 0,0-22 0,42 1 15,-20 0-15</inkml:trace>
  <inkml:trace contextRef="#ctx0" brushRef="#br1" timeOffset="60116.74">21272 6287 0,'0'-22'0,"0"44"0,0-65 16,-21 43 15,0 0-31,0 21 0,21 1 15,-21-1-15,0 0 0,-1 0 0,22 21 16,-21-20-16,0 20 0,21-21 16,0 21-16,-21-20 0,0 83 15,21-83-15,0-1 16,0 0-16,0 0 0,21 0 16,0-21-16,-21 21 0,21-21 15,0 0-15,1 0 0,-1 0 16,42-42-16,-42 42 15,1-21-15,-22 0 0,21 0 0,-21-22 16,21 22-16,-21-64 16,0 43-16,0 0 0,0 21 15,0-22-15,0 1 0,-42 0 16,20 20-16,1 1 0,21 0 16,-21 21-16,42 0 31,0 0-16,1 0-15,-1 0 0,21 0 0,22 0 16,-22 0-16,0 0 0,22 0 16,-22 0-16,0-21 15,43 0-15,-43 21 0,-20-21 0,20-1 16,-42 1 0,0 0-1,0 0-15,0 42 31,0 0-15,0 0-16,0 22 16,-21-22-16,21 0 0,-21 0 0,21 22 15,-22-1-15,22 0 0,-21 1 16,0 20-16,0-21 0,-21 22 16,20-22-16,1 22 0,-42 42 15,42-43-15,-1 1 0,22-1 16,0 1-16,0-1 0,0 1 0,0 84 15,0-85-15,0 1 0,0 63 16,0-64-16,0 1 16,22-1-16,-22 1 0,0-1 0,42 128 15,-42-128-15,0-20 16,21 62-16,0-41 16,0 42-16,-21-85 15,0 21-15,0-21 16,-21-21-1,0-21 1,21 0-16,0 0 0,-21-21 16,21 20-16,-21-20 0,21 0 0,-21-1 15,21 1-15,0-64 16,-22 43-16,22-1 0,0-84 16,0 85-16,0-22 0,0-63 15,0 63-15,43-84 16,-1 84-16,-21 22 0,64-64 15,-43 63-15,1 22 0,-22-22 16,21 22-16,0 21 0,-20-22 0,41-20 16,-42 42-16,0 0 0,1-1 15,-22 1 1,21 21-16,0 0 0,-21-21 16,0 42 46,-21-21-62,0 21 0,-1 1 0,-20-22 16,21 21-16</inkml:trace>
  <inkml:trace contextRef="#ctx0" brushRef="#br1" timeOffset="61356.39">1058 8784 0,'0'-21'0,"0"0"16,0 0-1,0 0-15,0-1 16,0 1-16,0 0 0,0 0 31,0 42 0,-21 0-31,21 0 0,0 22 0,0-1 16,-21 22-16,21-22 0,0 21 16,0-20-16,-21 20 0,21-20 0,-21 20 15,21-21-15,0 1 0,-22 63 16,22-85-16,-21 0 16,21 0-16,0 0 0,0 0 15,-21-21-15,21-21 47,0 0-47,0 0 0,0 0 16</inkml:trace>
  <inkml:trace contextRef="#ctx0" brushRef="#br1" timeOffset="62057.5">656 9144 0,'0'0'16,"-42"0"-16,21 0 0,-1 0 15,1 0-15,42 0 32,22 0-32,20 0 15,-42-21-15,22 21 16,20-21-16,-20 0 0,-1-1 16,64-20-16,-43 21 0,-20-21 15,20 20-15,-21 1 0,1-21 16,41 0-1,-20-43-15,-43 43 0,-21 20 16,0-20-16,0 21 16,-21 21-1,21 21 1,0 0-16,-21 0 16,21 22-16,0-22 0,0 42 15,0-20-15,0-1 0,0 22 16,0-22-16,0 0 0,0 1 15,0 20-15,0-42 0,-21 22 16,21-1-16,0 0 0,0-21 0,0 22 16,-22-22-16,22 0 15,0 0-15,-21-21 16,21-21 0,0 0-1,0 0-15,0 0 0,0-1 16,0 1-16,0 0 0,0-21 15,43-43-15,-1 64 0,-21-21 16,64-43 0,-43 64-16,0 0 0,43-22 15,-64 22-15,22 21 0,-1 0 16,-21 0-16,43 64 16,-64-22-16,0-21 0,0 21 15,0 1-15,0-22 0,0 42 16,-22-41-16,22 20 0,0-21 15,-21 0-15,0 0 0,0 1 16,21-1-16,-21-21 0,21-21 63,21-1-63,0 1 0,0 0 15,0 0-15,1 0 0</inkml:trace>
  <inkml:trace contextRef="#ctx0" brushRef="#br1" timeOffset="62456.27">2011 9123 0,'0'21'0,"0"0"31,21-21-31,0 0 16,0 0-16,0-21 15,1 21-15,-1-21 0,0 0 0,0 0 16,0 21-16,0-22 0,1 1 16,-1 0-16,0 0 0,-21 0 0,0 0 15,0-1-15,0 1 16,-21 21 0,0 0-16,-1 21 15,1 1-15,0-1 0,0 21 0,21-21 16,-21 22-16,0-22 15,-1 85-15,22-64 16,0-21-16,0 21 0,0-20 16,0-1-16,0 0 0,22 0 15,-22 0-15,42-21 16,-21 0-16,0 0 0,43 0 16,-43 0-16,21-21 0,1 0 15,-1 0-15,0 0 0,43-22 16,-43 22-16,22 0 0,-22 0 15</inkml:trace>
  <inkml:trace contextRef="#ctx0" brushRef="#br1" timeOffset="63063.92">3492 9165 0,'-21'-21'16,"-21"-85"-1,42 85-15,0 0 16,0 0-16,21-22 0,0 22 0,22-21 16,-1 21-16,21-22 15,-41 43-15,20 0 0,85-21 16,-85 21 0,43 43-16,-43-22 0,1 21 15,20 22-15,-42-43 16,0 21-16,1-21 0,-1 22 15,-21 62-15,0-83 16,0-1-16,0 0 0,0 0 16,0 0-16,-43 0 15,43 1-15,-21-22 0,21-22 16,0 1 0,0 0-16,0-21 15,0-1-15,0 22 0,0-21 16,0 21-16,0-22 0,21-41 15,1 63-15,-22-22 0,21 22 16,0 0-16,0 0 0,21-22 16,-20 43-16,-1-21 15,0 21-15,0 0 16,0 21-16,-21 1 16,0-1-1,21-21-15,-21 21 0,0 0 0,22-21 16,-22 21-16</inkml:trace>
  <inkml:trace contextRef="#ctx0" brushRef="#br1" timeOffset="63454.7">4551 9102 0,'0'0'0,"21"0"0,0 0 16,0 0-16,22 0 15,-22 0-15,0-21 0,42-1 16,-41 1-16,20 0 15,-21 0-15,0 0 0,0 0 0,43-43 16,-64 43-16,21 0 0,-21-22 16,0 22-16,0 0 0,0 0 15,0 0-15,0 0 0,-42 21 16,21 0-16,-1 0 16,-20 21-16,21 0 0,-21 0 15,-22 43-15,43-22 16,0-21-16,0 21 0,-1 1 15,22-1-15,-21 22 0,21-43 16,0 21-16,21 0 16,1-20-16,-1-1 0,0 0 0,21-21 15,1 21-15,20-21 16,-21 0-16,22 0 0,21 0 16,-22 0-16,85-42 15,-84 21-15,-22 21 0,22-22 16,-22-20-16,0 21 0,22 0 0,-22-22 15</inkml:trace>
  <inkml:trace contextRef="#ctx0" brushRef="#br1" timeOffset="65364.63">5778 8869 0,'-21'21'0,"42"-42"0,-21-21 0,22 20 0,-22 1 0,0 0 15,0-21-15,-22 21 0,-41 21 16,42-22-16,0 22 16,-43 0-16,22 0 0,21 0 15,-22 22-15,22-22 0,-21 21 16,-43 63-16,64-41 15,-21 20-15,20-20 0,22-1 16,-21 21-16,21-41 16,0 20-16,0 0 15,0-21-15,21 1 0,1-22 16,-22 21-16,105-21 16,-20 0-1,-43-21-15,1-1 0,20-20 16,-42 21-16,43-43 15,-43 22-15,-21 21 0,0 0 16,21-22-16,-21 22 0,21-21 16,-21 21-16,0 42 47,0 0-47,0 21 15,-21-20-15,21 20 0,0 0 16,-21 43-16,21-22 15,0-20-15,0 63 16,0 84-16,0-126 16,0-1-16,0 22 0,0 42 15,0-64-15,0 22 0,0-22 16,0 1-16,42 105 16,-20-105-16,-22-1 0,21 22 15,-21-43-15,21-21 0,0 1 16,-21-1-16,21 0 15,0-21-15,-21-21 16,22 0-16,-1-1 0,0 1 0,-21-21 16,21 0-16,21-107 15,-20 107-15,-22-21 16,21-64-16,0 42 0,-21 0 16,21 1-16,-21-1 0,21-190 15,0 169-15,1 21 16,-22-105-16,21 105 0,0 0 15,-21-42-15,0 85 16,21 0-16,-21-22 16,0 43-16,21 0 0,-42 42 31,21 0-15,-21 0-16,21 22 0,0-22 15,0 21-15,0-21 0,0 22 0,0-1 16,0-21-16,0 22 0,0 20 15,0-42-15,0 0 0,42 22 16,-42-22-16,21 0 0,1-21 16,-1 0-16,0 0 15,0 0-15,0 0 0,0 0 0,43-21 16,-43 0-16,0 21 0,43-64 16,-43 43-16,64-85 15,-64 64 1,0 21-16,-21-43 0,0 43 15,0 0-15,0 0 0,0 0 16,0-1-16,-21 22 31,21 22-15,0-1-16,0 0 0,0 21 16,0-21-16,0 1 0,0 20 15,0-21-15,0 21 0,21 22 16,0-43-16,0 0 0,0 0 15,1 1-15,-1-22 0,63 21 16,-62-21-16,62 0 16,-63 0-16,1-21 15,20 21-15,-21-22 0,0 1 16,22-21-16,-22 21 0,0-22 16,0 22-16,-21-21 0,0 21 15,21-43-15,-21 43 0,0-21 16,0 21-16,0-1 0,-21 22 31,0 0-31,21 22 0,-21-1 16,21 0-16,-21 0 0,21 21 15,0-20-15,0-1 0,0 21 16,-22 0-16,22 43 16,0-64-16,0 0 0,0 1 15,0-1-15,22 0 0,-22 0 0,21-21 16,0 0-16,0 21 0,43-21 15,-22 0-15,21-21 16,-41 21-16,20-21 0,21-21 16,-20 20-16,-22 1 0,21 0 15,-21-21-15,1 21 0,41-64 16,-63 43-16,0 20 16,0 1-16,-21 21 15,0 0-15,0 0 16,-1 21-16,22 1 15,0 20-15,0-21 16,0 0-16,0 22 0,0-22 16,0 0-16,0 21 15,22-21-15,-22 1 0,21-1 16,-21 0-16,0 0 0,-21-21 47,21-21-47,-22 0 15,1 21-15,21-21 0,-21-1 16,21 1-16,-21 21 0,0 0 31,21 21-15,0 1 0,21-1-16,0 0 15,0 0-15,0-21 0,-21 21 0,22-21 16,20 21-16,0-21 0,-21 0 15,22 0-15,-22 0 0,21 0 16,64-21-16,-64 0 16,1 0-16,-22 0 15,21 0-15,-21-22 0,43-20 16,-43 20-16,0 1 0,22-64 16,-22 64-16,21-64 15,-21 64-15,-21-1 0,21-41 16,1 63-16,-22-1 0,0 1 15,0 42 1,-22 22-16,1-22 0,0 21 16,0 1-16,21-1 0,-21 0 15,21 1-15,-21-1 0,21 0 0,0 22 16,0 20-16,0-41 0,0 20 16,0-42-16,0 64 15,21-64 1,0 0-16,0-21 15,0 0-15,0 0 0,1-21 16,-1 0-16,0 0 16,0 0-16,-21 0 0,21-1 0</inkml:trace>
  <inkml:trace contextRef="#ctx0" brushRef="#br1" timeOffset="65571.5">8340 8678 0,'-22'0'0,"44"0"0,-65 0 0,22 0 15,42 0 1,0 0 0,22 0-16,-22 0 0,0 0 15,0 0-15,0 0 0,1 0 16,41 0-16,-42 0 16,22 0-16,-22 0 0,0 0 15,-21-21-15,21 21 16,0 0-16</inkml:trace>
  <inkml:trace contextRef="#ctx0" brushRef="#br1" timeOffset="66544.7">10054 8636 0,'0'0'0,"21"-21"0,-21 0 0,0 0 15,0-1-15,0 1 16,0 0-16,-21 0 0,21 0 0,-21 21 16,0-21-16,-22-1 15,22 22-15,0 0 0,-21 22 16,21-1-16,-43 42 15,43-20-15,0-22 0,0 21 16,-1 0-16,22 22 0,-21 63 16,21-85-16,0 43 15,0-43-15,43 43 16,-22-64-16,0-21 16,21 21-16,-21-21 0,22 0 15,63 0-15,-64 0 0,0 0 16,64-42-16,-42 21 15,-22 0-15,0-22 0,1 22 0,-1-21 16,64-106-16,-64 105 16,-21 1-16,0-22 15,1 22-15,-22 0 0,21-64 16,-21 64-16,0-1 0,0 1 16,0 0-16,0-1 0,0 1 15,0 21-15,0 42 31,0 0-31,0 0 0,-21 22 0,21-1 16,0-21-16,0 21 0,0 22 0,-22-22 16,22 1-16,-21-1 0,21 43 15,0-43-15,0 0 0,0 22 16,0-22-16,0-21 16,0 0-16,21 1 0,1-22 0,62 0 15,-63 0 1,43 0-16,-22-22 0,1 1 15,20-21-15,-42 21 16,22-22-16,-22 22 0,0 0 16,0-21-16,0-22 15,-21 43-15,0 0 0,-21 42 32,0 0-32,21 0 15,0 1-15,-21-1 0,21 21 16,-21-21-16,21 0 0,-22 22 0,22-22 15,0 0-15,0 0 0,0 22 16,0-22-16,22-21 47,-1 0-47,-21-21 0,21-1 16,-21 1-16,21 0 0,0 0 0,-21-21 15</inkml:trace>
  <inkml:trace contextRef="#ctx0" brushRef="#br1" timeOffset="66728.67">11155 8467 0,'-21'0'15,"-1"0"1,1 0-16,42 0 47,1 0-32,-1 0-15,0 21 16,0-21-16,0 21 0</inkml:trace>
  <inkml:trace contextRef="#ctx0" brushRef="#br1" timeOffset="67812.89">11324 8763 0,'0'0'0,"0"21"0,0 0 0,21-21 16,-21 22-16,21-22 15,1 0-15,-1 0 16,0 0-16,0 0 0,0 0 16,0-22-16,43 1 0,-43 0 15,21 0-15,-20 0 0,41-22 16,-42 22-16,22-21 16,-22 21-16,-21 0 0,0-1 15,0 1-15,-21 21 16,-1 0-16,1 0 0,0 0 15,0 0-15,0 21 0,-85 22 16,85-22-16,0 21 16,-1-21-16,1 1 0,21 20 0,0 0 15,0 1-15,0-1 16,0-21-16,21 0 16,64 22-16,-64-43 15,43 0-15,-43 0 0,21 0 16,43-22-16,63-20 15,-106 21-15,1 0 16,-1 0-16,-21-22 0,22 22 16,-22 0-16,0-43 15,-21 43-15,21 0 0,-21-42 16,0 41-16,0 1 16,-21 21-1,0 0-15,21 21 16,-21 1-16,21-1 0,-22 0 15,22 21-15,0-21 0,0 22 0,-21 20 16,0-42-16,0 43 16,21-43-16,0 0 0,0 0 15,0 1-15,-21-22 16,21-22 15,21 1-31,0-21 0,0 21 16,0 0-16,1-22 15,20 22-15,21-64 0,-41 64 16,20-21-16,0 0 0,1 20 16,-1-20-16,85-21 15,-106 63-15,43 0 16,-43 0-16,0 21 0,-21 21 16,0-21-16,0 0 0,0 43 15,-21-43-15,21 21 0,-21-20 16,21-1-16,0 21 0,0 0 15,0 1-15,0-22 0,0 0 16,21 0-16,0-21 0,0 0 16,0 0-16,0 0 0,1 0 0,-1 0 15,0 0-15,21-21 16,43-42-16,21-22 16,-85 43-16,21 20 15,1-20-15,-22 0 0,0-1 16,42-41-16,-41 20 0,-1 22 15,21-64-15,-21 64 16,0-1-16,1-20 0,-22 42 16,0 0-16,0-1 0,-22 44 31,1-1-31,0 21 0,21 0 16,-21 1-16,-21 41 15,20-20-15,-20 84 16,21-106-16,21 1 0,-21 41 15,21-41-15,0-22 0,0 42 16,0-41-16,0-1 0,0 0 16,21 0-16,0-21 0,21 0 15,-20 0-15,20 0 0,64-21 16,-85 0-16,21 0 16,-21-1-16,85-62 15,-106 41 1,0 22-16</inkml:trace>
  <inkml:trace contextRef="#ctx0" brushRef="#br1" timeOffset="68053.22">13060 8488 0,'-21'0'16,"42"0"-16,-64 0 0,22 0 0,42 0 16,1 0-16,-1 0 15,63 21 1,-62-21-16,20 0 0,43 0 15,-1 0 1,-63 0-16,22 0 0,-1-21 16,-21 21-16,0 0 15,1-21 1,-22 0 0</inkml:trace>
  <inkml:trace contextRef="#ctx0" brushRef="#br1" timeOffset="68493.07">14795 8361 0,'0'0'0,"0"-21"0,0 0 0,0-1 16,0 1-1,0 42 17,-21 1-32,21-1 0,0 21 15,0-21-15,0 22 0,-42 20 16,42-42-16,-21 22 0,21 20 16,-21-42-16,-1 22 15,22-22-15,0 0 0,-21-21 16,21 21-16,21-21 31,1-21-31,-1 0 0,21 21 0,22-43 16,-43 22-16</inkml:trace>
  <inkml:trace contextRef="#ctx0" brushRef="#br1" timeOffset="68869.47">15409 8319 0,'0'0'16,"0"-22"-16,-21 22 15,0 0 1,0 0-16,-22 0 0,22 0 0,-21 22 16,0-1-16,-1-21 0,22 21 15,-21 0-15,21-21 0,-1 21 0,1 0 16,0 1 0,21-1-16,0 0 0,21 0 15,0-21-15,85 42 16,-63-20-16,-1-22 15,-21 21-15,0-21 0,64 42 16,-64-21-16,-21 0 16,0 1-16,0-1 15,-21 0-15,0-21 0,0 0 16,-1 21-16,-20-21 0,-21 0 16,20 0-16,22 0 0,-42 0 15,41 0-15,1 0 0,0 0 16,0 0-16,0 0 15,21-21-15,0 0 0,-21 0 16,21-1-16,0 1 0,0 0 16,0 0-16,0 0 0</inkml:trace>
  <inkml:trace contextRef="#ctx0" brushRef="#br1" timeOffset="69058.55">14901 8001 0,'0'0'0,"0"-21"16,-21 21-16,21 21 63,21-21-48,0 0-15,1 21 0,-1-21 0</inkml:trace>
  <inkml:trace contextRef="#ctx0" brushRef="#br1" timeOffset="72196.19">17081 8382 0,'0'0'0,"-21"-21"31,21 0-31,21 0 0,1-1 16,-1 1-16,21 0 0,-21 0 15,106-85-15,-84 64 16,-1-1-16,-21 22 0,21-21 16,-42 0-16,22-1 15,-22 22-15,0 0 0,-22 21 0,1 0 16,0 0-16,-21 0 0,-43 0 16,43 0-16,-85 63 15,84-20-15,1 41 16,21-41-16,0-1 0,21 43 15,0-43-15,0 0 0,0 1 16,21-1-16,0 0 0,-21-20 0,21 20 16,0 0-16,1-21 0,20 43 15,-42-43-15,0 21 16,0 1-16,0-22 0,-21 0 16,-22 21-16,1-20 15,-21-22-15,41 0 16,-20 0-16,-21-22 0,41 22 0,-62-84 15,63 63 1,-1-1-16,-20-41 0,21 21 16,0-64-1,21 63-15,-21 22 0,21-21 16,-22 21-16,22 0 16,-21 21-1,21 21-15,0 0 0,0 42 16,0-41-16,0 20 0,0-21 15,0 21-15,43 43 16,-22-43-16,0-20 0,0 20 16,0-21-16,0 0 0,43 43 15,-22-64-15,-21 21 0,64 0 16,-64-21-16,22 0 0,-1 0 16,0 0-16,1-21 0,20 21 15,-21-21-15,1 0 0,20-1 16,-20 1-16,-1-21 0,0 21 15,1-22-15,20 1 0,-42 0 0,0-1 16,1-20-16,-22 42 16,0 0-16,0-1 0,0 1 15,-22 21 1,1 0-16,0 0 0,0 21 16,0-21-16,0 22 0,-1-1 0,1 0 15,21 0-15,-21 21 0,0 1 16,21-22-16,0 42 15,0-41-15,85 41 16,-64-42-16,21-21 16,-21 21-16,22-21 0,-1 0 0,64 0 15,-64 0-15,0-21 16,1 0-16,-22 0 0,21 21 16,1-42-16,-22 20 0,0 1 15,0-42-15,-21 42 16,0-22-16,0 22 0,0 0 15,-21 21 1,0 21 0,0 0-16,21 0 15,0 1-15,0-1 0,-22 0 16,22 0-16,-21 0 0,21 0 16,0 1-16,0-1 0,0 21 15,0-21-15,21-21 31,1-21-15,-1 0-16,0 0 0,0 0 16,21-22-16,1 1 15,-22 21-15,0 0 0,21-1 16,-20 1-16,-1 21 16,21 0-16,-21 0 0,0 21 15,-21 1 1,0-1-16,0 0 0,22 0 15,-22 0 1,21 0-16,0 1 0,0-1 0,0-21 16,0 21-16,64 21 0,-43-42 15,1 0-15,20 0 0,-20 0 16,-1 0-16,43 0 16,-22 0-16,-21-21 0,43 0 15,-43 0-15,1 0 0,41-43 16,-62 43-16,20-21 0,0-22 15,-42 22-15,0-22 16,0 22-16,0 21 0,-42-43 16,21 43-16,0 21 15,-1 0-15,-20 0 0,-43 42 16,43-20-16,21-1 16,-21 21-16,20-21 0,-20 22 15,0 20-15,21-21 0,21-20 16,0 41-16,0-42 15,0 43-15,0-43 0,21 0 16,21 0-16,-21-21 16,22 0-1,-1 0-15,43-21 16,-43 0-16,-21 21 0,21-42 16,-20 20-16,83-105 15,-62 85-15,-22-21 0,0 20 16,0-20-16,43-128 15,-43 128-15,0-1 0,0-42 16,0 64-16,1-43 16,-22 64-16,0 0 0,21 0 15,-21 42 17,0 21-32,0-20 0,0 20 15,0 21-15,-21-20 16,-1 20-16,1 64 0,21-63 15,-21-22-15,21 22 0,-21-22 16,21 21-16,0 22 0,0-64 16,0 22-16,0-1 0,21-21 15,0 0-15,0 0 16,1 1-16,-1-22 0,63 0 16,-62 0-16,-1 0 0,21 0 15,-21 0-15,0-22 0,22 1 16,-22 0-16,0 0 0,64-43 15,-64 43-15,-21-21 0,21 21 16,-21 0-16,21-1 0,-21-20 16,0 21-1,0 42 1,0 0-16,-21 22 16,21-22-16,-21 0 0,21 64 15,0-64-15,0 0 16,0 21-16,0-21 15,21 1-15,0-1 0,0-21 16,43 0-16,-22 0 0,-21 0 16,64 0-16,-64-21 15,22-1-15,20 1 0,-42 0 16,43-64 0,-43 64-16,21-42 15,-42 20-15,0 22 0,0-21 16,21 21-16,-42 21 31,0 21-31,21 0 0,-21 0 0,0 22 16,21-22-16,-21 0 0,-1 21 15,22-21-15,-21 1 0,21-1 16,-21 42-16,21-42 0,-21 1 16,21-1-16,0 0 15,0-42 16,21 0-31,0-1 16,0 22-16,1-21 0,-1 0 0,0-21 16,21-1-16,-21 22 15,1 0-15,20-21 0,-21 42 16,0-21-16,0 21 16,1 0-1,-22 21 1,0 0-16,0 0 0,0 0 15,0 0-15,21 1 0,0 20 16,0-21 0,0 0-16,0 0 0,1-21 0,62 22 15,-41-1-15,-22-21 16,21 0-16,0 0 0,64 0 16,-85-21-16,22-1 15,41 1-15,-62 0 16,41-21-16,-21 21 0,-20-22 15,-1 22-15,0 0 0,0-21 0,-21 20 16,0-20 0,0-21-16,-21 63 0,0 0 15,-22 0 1,22 0-16,-21 0 0,-22 0 16,43 21-16,-85 63 15,85-62-15,21 41 16,-21-42-16,21 22 15,0-22-15,0 0 0,0 0 16,21-21-16,0 21 16,1-21-16,-1 0 0,21 0 15,-21 0-15,0-21 16,1 0-16,-1 21 0,-21-21 0,42 0 16,-21-1-16,-21 1 0,0 0 15,21 0-15,-21 0 16,0 0-16,0 42 47,-21 0-32,0 0-15,0 0 0,21 22 16,-21-22-16,-22 42 16,43-20-16,-21 105 15,21-85-15,0 1 0,0-1 16,0 1-16,0 126 15,0-126-15,0-1 0,21 85 16,1-84-16,20 148 16,-21-128-16,-21-20 15,21-1-15,-21 1 0,0-1 0,0 128 16,0-128-16,-21-20 16,0-1-16,0 0 0,-22-21 15,-20 22-15,21-22 0,20 0 16,-41-21-16,42 0 0,0 0 15,-1 0-15,1 0 0,0 0 16,0-21-16,0 0 0,0 0 0,21-1 16,-22 1-16,22-21 0,0 0 15,0 20-15,-21 1 16,21-21-16,0 0 0,0-22 16,0 43-16,0-21 0,-21-43 15,21 43-15,0-1 0,0 1 16,0-22-16,0 1 0,0-1 0</inkml:trace>
  <inkml:trace contextRef="#ctx0" brushRef="#br1" timeOffset="72460.67">20659 7811 0,'0'0'0,"-22"0"0,1 0 15,0-22-15,0 22 32,0 22-17,21-1 1,-21 0-1,-1 0-15,1 0 0</inkml:trace>
  <inkml:trace contextRef="#ctx0" brushRef="#br1" timeOffset="73060.62">10731 9991 0,'0'0'0,"0"-21"31,-21 21-15,0 21 0,21 0-16,0 0 0,-42 43 15,42-22-15,0 0 0,-21 1 16,-1-1-16,1 127 15,0-105-15,21-22 0,0 0 16,0 1-16,-42 63 16,42-64-16,0-21 0,0 21 15,0-63 17,0 0-32,0 0 15,0 0-15,0 0 0,0-22 16</inkml:trace>
  <inkml:trace contextRef="#ctx0" brushRef="#br1" timeOffset="73585.46">10245 10499 0,'-22'0'15,"44"0"-15,-65 0 0,22 0 0,0 0 16,42 0 0,0 0-16,22 0 0,-22 0 15,21 0-15,0-21 0,1-1 16,-1 22-16,85-42 15,-85 21-15,22 0 0,63-22 16,-64 22-16,1 0 0,21 0 16,-43 21-16,0 0 0,-21-21 15,-21 42 1,0 0 0,-21 0-16,-21 0 0,21 22 0,0-22 15,-22 64-15,22-43 16,21-21-16,-21 21 0,21 1 0,-21 63 15,21-85 1,0 0-16,42 21 0,-21-42 16,64 21-1,-43-21-15,43 0 0,-43-21 16,1 21-16,-1-21 0,0 0 16,1 0-16,-1 0 0,21-43 15,-41 43-15,-22-21 0,0 20 16,0-20-16,0 0 0,0-1 0,0 1 15,-22 0-15,1-1 0,-42-20 16,42 42-16,-22 0 0,-20 21 16,42 0-16,-22 0 0,-20 0 15,42 21-15,-1-21 0,1 21 16,0 0-16,0 0 0,21 0 16,0 1-16,0 20 0,0-21 15,0 0-15,42 0 0,-21 1 16,22-22-16,-1 0 0,22 0 15,41 0-15</inkml:trace>
  <inkml:trace contextRef="#ctx0" brushRef="#br1" timeOffset="73860.72">13017 9906 0,'0'0'0,"22"-21"16,-22 0-1,0 42-15,-22 0 16,1 0-16,0 0 0,0 22 0,21-1 16,-21-21-16,0 22 0,-1-1 0,1 0 15,0 1-15,-21 84 16,42-85-16,-21 0 0,21 43 16,0-64-16,0 64 15,0-64-15,0 0 16,0-42 15,0 0-15,-22 0-16</inkml:trace>
  <inkml:trace contextRef="#ctx0" brushRef="#br1" timeOffset="74452.37">12382 10372 0,'0'0'0,"0"-21"16,22 21-1,-1 0-15,0 0 0,0 0 0,21 0 16,1 0-16,-22 0 0,85-22 16,-64 22-16,22-21 0,-22 21 15,21-21-15,1 0 0,126-43 16,-126 43 0,42-42-16,-85 20 0,21 22 15,1-85-15,-43 85 16,0 0-16,0 0 0,0 0 15,-43 21-15,22 0 16,0 21-16,0 0 0,0 21 16,-1-20-16,22 20 0,-21-21 15,21 106 1,0-106-16,-21 22 0,21-1 16,0 0-16,0-21 0,-21 64 15,21-64-15,0 0 0,0 22 16,0-22-16,0 0 0,-21-21 15,0 0 1,21-21 0,0 0-16,0 0 15,0-22-15,0 22 0,21 0 0,21-64 16,-21 64-16,22 0 0,-22-21 16,21 20-16,0 1 0,43-21 15,-43 21-15,1 21 0,20 0 16,-42 0-16,43 42 15,-64-21-15,21 0 16,-21 43-16,0-43 16,0 43-16,-21-22 15,0-21-15,21 0 0,0 0 0,-21 1 16,-22 41 0,43-42-1,21-21 1,1-21-16,-1 0 0,-21 0 0,21 0 15</inkml:trace>
  <inkml:trace contextRef="#ctx0" brushRef="#br1" timeOffset="74820.17">13885 10308 0,'21'0'31,"1"0"-31,-1 0 0,0 0 15,21 0-15,1 0 0,-22 0 16,63-21-16,-41 0 0,-1 21 16,0-21-16,-20 0 0,-1-1 15,0 22-15,0-42 0,0 21 16,-21 0-16,-21 21 16,0 0-16,0 0 15,0 0-15,-22 0 0,-63 42 16,64-21-16,21 0 0,-21 1 15,20 20-15,-20 43 16,42-64-16,0 21 0,0 0 16,0 1-16,21-1 15,0-42-15,1 21 0,20-21 16,0 0-16,64 0 16,-64 0-16,-20-21 0,20 0 15,0 0-15,-21 0 0</inkml:trace>
  <inkml:trace contextRef="#ctx0" brushRef="#br1" timeOffset="77353.73">15706 10012 0,'21'0'15,"21"0"1,-21 0-16,0-21 0,1 0 0,20-1 16,0 22-16,-21-21 0,22 0 15,-22 0-15,42-43 16,-41 43-16,-22 0 0,0-42 16,0 41-16,-22 1 0,1 0 15,-21 21-15,0 0 0,-1 0 0,1 0 16,0 0-16,-1 0 0,-63 21 15,64 0-15,21 22 0,-43-1 16,64 0-16,0 22 16,0-43-16,0 21 0,22 1 15,-1-1-15,42 43 16,-42-43-16,22-21 16,-22 22-16,0-22 0,21 127 15,-42-127 1,0 21-16,0-20 0,0-1 15,-63 42-15,21-42 16,20-21-16,-20 0 0,0 0 16,-85 0-16,84-21 15,22 0-15,-42-21 0,20 21 16,22-43-16,21 22 16,-21-1-16,21 22 0,0-21 15,0 0-15,0 20 0,0-41 16,0 42-16,0 0 0,21 21 15,0 0-15,1 21 32,-22 0-32,0 0 0,0 0 0,21 0 0,-21 22 15,0 20 1,0-20-16,21-22 0,-21 0 16,42 42-16,-21-41 0,1-1 15,-1 0-15,0 0 0,0-21 16,21 21-16,1-21 0,-22 0 15,21 0-15,1 0 0,-22-21 0,21 21 16,0-21-16,1 0 0,-1 0 16,0-1-16,43-41 0,-43 42 15,-20 0-15,20-22 16,-21 22-16,0-21 0,22-1 16,-43 22-16,0 0 0,0-21 15,0 21 1,-22 21-16,1 0 0,0 0 15,0 21-15,0 0 0,0-21 16,21 21-16,-22 0 0,1 0 16,21 22-16,-21-22 0,21 64 15,0-64-15,0 21 16,0-21-16,21 43 16,0-64-16,1 0 15,-1 0-15,21 0 0,64 0 16,-85-21-16,21 21 15,1-22-15,-1 1 16,64-63-16,-85 41 16,0 22-16,22-42 0,-43 41 15,0 1-15,0 0 16,0 0-16,0 0 0,0 0 0,-22 21 16,1 0-16,-21 0 15,21 0-15,0 0 0,-1 0 16,22 21-16,0 0 31,22-21-31,-1 0 0,0 0 0,0 0 16,21 0-16,-20 0 0,20 0 0,-21 0 15,21 0-15,-20 0 16,20-21-16,-21 21 0,21-21 0,-20 21 16,20-22-16,-42 1 0,21 21 15,-21-21-15,21 21 16,-21 21 15,-21-21-31,21 21 0,-21 1 16,21-1-16,-21 0 0,21 0 0,-21 64 31,21-64-31,0 0 0,0 43 16,0-43-16,0 21 15,0-21-15,0 0 0,21 1 16,0-22-16,21 0 15,-21 0-15,1 0 0,-1 0 16,0-22-16,21 1 0,43-42 16,-64 42-16,0-1 0,0 1 15,1-21-15,62-43 16,-84 64-16,21-21 16,22-1-16,-22 22 15,-21 0-15,0 42 31,0 0-31,0 1 16,-21-1-16,21 0 0,0 0 16,-21 43-16,-1-43 15,22 21-15,0-21 16,0 0-16,0 43 16,0-43-16,22-21 15,-1 0-15,0 0 0,0 0 16,21 0-16,-20 0 0,-1-21 0,0 0 15,21 21-15,-21-21 0,1-1 16,-1 1-16,21-21 0,0 0 16,-20 20-16,-1-20 15,-21 21-15,21-21 0,42-43 16,-63 64-16,22 0 16,-22 42 15,0 0-31,0 0 0,-22 0 15,1 22-15,21-22 16,0 0-16,-21 42 0,21-41 16,0-1-16,0 0 0,0 0 15,0 0-15,21 22 16,-21-22-16,21 0 0,43-21 16,-43 21-16,0-21 0,0 0 15,22 0-15,-22 0 0,42-21 16,-41 0-16,20 21 0,-21-21 0,0-1 15,0 1-15,43-63 16,-43 62-16,-21 1 0,0-42 16,0 42-16,0-1 15,0 1-15,0 0 0,-21 21 32,0 0-32,0 21 0,21 0 15,-43 22-15,43-22 0,-21 0 16,21 0-16,0 0 0,-21 1 15,21 20-15,0-21 0,0 0 16,0 22-16,0-22 16,42 21-16,-21-42 15,22 0-15,-1 0 16,43 0 0,-43-21-16,-21 0 0,22 0 15,-22 21-15,21-43 0,43-20 16,-64 42-16,0-22 0,-21 22 15,0-21-15,21-43 16,-21 64-16,0 0 0,0 0 16,-21 21-1,21 21 1,0 0 0,21-21-1,0 0-15,1 0 16,-1 0-16,0 0 0,0 0 15,0 0-15,0 0 0,1 0 0,-1 0 16,0 0-16,21-21 0,-42 0 16,21 21-1,-21 21 17,-21-21-32,21 21 0,-21 0 15,21 0-15,-21 0 0,0 22 16,21-22-16,0 0 0,-21 21 15,21-20-15,-22-1 0,22 0 0,-21 21 16,21-21-16,0 1 0,0-1 16,0 0-16,0 0 0,0 0 15,21-21 1,1 0-16,-1 0 0,0 0 16,0 0-16,0 0 0,0 0 15,1-21-15,-22 0 0,21 21 0,0-42 16,0 20-1,21 1-15,-42 0 16,64 0-16</inkml:trace>
  <inkml:trace contextRef="#ctx0" brushRef="#br1" timeOffset="77572.82">19537 10329 0,'0'0'0</inkml:trace>
  <inkml:trace contextRef="#ctx0" brushRef="#br0" timeOffset="119985.53">5948 15261 0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3:46:33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889 741 0,'0'0'0,"0"-21"16,21 21 0,-21-21-16,0-1 0,21 22 15,-21-42 1,21 42-16,-21-21 0,22 0 15,-22 0 1,-22 21 15,1 0-31,0 0 0,0 0 16,0 0-16,-22 21 0,22 0 16,0 0-16,0 0 0,0 0 15,-22 1-15,22-1 0,0 21 16,-42 22-16,41-22 0,1 0 15,-21 22 1,21-22-16,21 0 0,0 1 0,0-22 16,-21 21-16,21 22 15,0-22-15,0 0 16,0-20-16,21-1 0,0 0 16,0 0-16,0-21 0,0 0 0,64 21 15,21-21 1,-64 0-16,-21 0 0,22-21 15,-1 0-15,-21 21 0,64-42 16,-64 20-16,43-41 16,-22 42-16,-21 0 0,-21-43 15,0 43-15,0-43 16,-42 43-16,21 21 16,-1 0-16,-20-21 15,21 21-15,-21 0 0,-1 0 16,22 0-16,-42 42 0,20-42 15,22 22-15,0-22 0,0 21 16,0-21-16,21 21 16,21-21 15,0 0-31,0 0 0,0 0 0,0-21 16,1 21-16,41-43 15,-42 43-15,0-21 0,1 0 16,-1 21-16,0-21 0,21 21 15,-21 0-15,-21 21 32,0 0-17,0 0-15,0 1 0,0 20 16,0-21-16,0 21 0,0-20 0,0 20 16,0 0-16,-21-21 0,21 22 15,-21-1-15,21 0 0,-21-20 0,21 20 16,-21 0-16,21-21 0,0 22 15,-21-1-15,21 0 16,0-20-16,-22-1 0,22 0 16,0 0-1,0-42 17,0 0-32,0 0 0,0-1 0,0 1 15,0-21-15,0 21 0</inkml:trace>
  <inkml:trace contextRef="#ctx0" brushRef="#br0" timeOffset="441.74">1418 762 0,'0'-21'15,"0"42"-15,0-63 0,-21 42 32,0 0-17,21 21-15,0 0 0,-21 0 16,-1 0-16,22 22 0,-21-1 16,21 0-16,0 1 0,-42 41 15,42-41-15,-21 20 16,21-20-16,0-1 0,0-21 0,0 0 15,0 0-15,0 1 16,0-1-16,0 0 0,21 0 0,21-21 16,-21 21-16,22-21 15,-1 0-15,-21 0 16,64 0-16,-64 0 0,21-21 16,-20 21-16,20-21 0,-21 21 15,43-21-15,-64 0 0,21 21 16,0-22-16,0 22 0,-21-21 15,0 0-15,0 0 16,0 0-16,0 0 16,-21-1-16</inkml:trace>
  <inkml:trace contextRef="#ctx0" brushRef="#br0" timeOffset="708.59">1376 1143 0,'0'0'0,"21"0"47,0-21-47,0 21 0,0 0 15,1-21-15,-1 21 16,21 0-16,-21-21 0,0 21 0,22 0 15,-1-22-15,-21 1 16,0 21-16,1-21 16,-1 21-16,-21-21 0,0 0 15,0 0-15,0-1 16</inkml:trace>
  <inkml:trace contextRef="#ctx0" brushRef="#br0" timeOffset="1028.41">1397 699 0,'0'0'16,"0"-22"15,21 22-15,0 0-16,0-21 0,1 21 15,-1 0-15,0 0 0,21 0 16,-21 0-16,22 0 16,-22 0-16,0 0 15,0 0-15,-21-21 0,21 21 32,1 0-1,-1 0-16,0 0-15,0 0 0</inkml:trace>
  <inkml:trace contextRef="#ctx0" brushRef="#br0" timeOffset="1373.21">2201 656 0,'0'0'0,"21"0"47,1 0-47,-1 0 16,21 0-16,-21 0 0,22 0 0,-22 0 15,21 0-15,0 0 16,-20-21-16,20 21 0,-21 0 0,21 0 16,-20 0-16,-1 0 15,-21-21 17</inkml:trace>
  <inkml:trace contextRef="#ctx0" brushRef="#br0" timeOffset="1732">2498 635 0,'-22'0'16,"22"21"-1,-21 0-15,21 1 16,0-1-16,0 0 16,0 0-16,0 0 0,-21 0 0,21 22 15,0-22-15,-21 21 0,21 22 16,0-22-16,-21 0 16,0 22-16,21-43 15,0 0-15,0 43 0,0-43 16,0 0-16,0 0 15,0 0-15,0 1 32,-22-22-32,22-22 31,22 1-15</inkml:trace>
  <inkml:trace contextRef="#ctx0" brushRef="#br0" timeOffset="2243.71">3196 1016 0,'0'0'15,"-21"0"-15,42 0 63,0 0-63,0 0 0,1 0 15,-1 0-15,21 0 0,0 0 0,1 0 16,-1 0-16,22 21 0,-22-21 16,64 0-16,-43 0 0,-20 0 15,-1 0-15,21 0 16,-41 0-16,62 0 0,-63 0 15,1 0-15,41 0 16,-21 0-16,-20 0 16,-22-21-1,21 21 1,-21-21-16,0 0 16</inkml:trace>
  <inkml:trace contextRef="#ctx0" brushRef="#br0" timeOffset="2768.42">3958 677 0,'0'0'0,"-42"0"31,21 0-31,21 22 47,0-1-47,0 0 0,21 0 15,0 0-15,0 0 16,0 1-16,64 20 16,-64-21-16,21-21 15,-20 21-15,20-21 0,21 0 16,-41 0-16,20 0 0,0 0 15,-21 0-15,1 0 0,-1 0 16,0 0-16,0 0 16,-42 0 15,0 0-15,0 0-16,-1 21 0,1-21 15,0 22-15,-21 20 0,21-21 16,-22 21-16,22-20 0,-21-1 15,-1 21-15,-20 22 0,42-43 16,-64 42 0,22-20-1,41-22-15,1-21 0,21 21 16</inkml:trace>
  <inkml:trace contextRef="#ctx0" brushRef="#br0" timeOffset="4007.73">508 3662 0,'0'-21'0,"-21"21"15,21-21 1,-21 21 15,21 21-15,0 0-16,0 21 16,-22-21-16,22 1 0,0 20 15,0 0-15,0 1 0,-21-1 16,0 127-16,21-126 15,-21 20-15,0-21 0,0 1 16,-1 41 0,22-62-16,0-1 0,-21 0 15,21-42 17,0 0-32,21-22 0,-21 22 15,0-21-15,0-1 0,22 1 16</inkml:trace>
  <inkml:trace contextRef="#ctx0" brushRef="#br0" timeOffset="4348.76">402 3810 0,'0'0'0,"-21"-21"0,21 0 16,-21 21-16,21-21 0,-21-1 0,21 1 16,0 0-16,0 0 15,0 0 1,21 0-16,0 21 0,0-22 0,21 1 15,-20 21-15,20 0 0,0 0 16,64 0-16,-64 0 16,22 21-16,-22-21 15,-21 22-15,22 20 16,-43-21-16,0 21 0,0-20 16,0-1-16,0 0 0,-43 42 15,1-41-15,21 20 0,-64 0 16,43-21-16,-22 1 15,43-1-15,-21-21 0,21 0 16,0 0-16,-1 21 16,44-42 15,-1 21-31,0-21 16</inkml:trace>
  <inkml:trace contextRef="#ctx0" brushRef="#br0" timeOffset="4837.29">1164 3620 0,'0'0'0,"0"-22"0,-21 44 47,0-1-47,0 0 15,21 21-15,-22-21 0,1 22 0,0-1 16,0 0-16,0 1 0,-22 41 16,43-41-16,0-1 15,-21 43-15,21-64 0,0 21 16,0-21-16,21-21 0,22 22 16,-22-22-16,21 0 15,22 0-15,-43 0 16,64-22-16,-43 1 0,-21 0 15,43-42-15,-22 41 16,-21 1-16,21-63 16,-20 62-16,-22-105 15,0 106-15,0-63 16,-22 62-16,-41-41 16,21 42-16,20 0 0,1 21 15,0 0-15,-21 0 0,-1 0 16,22 0-16,-21 42 15,21-21-15,21 0 16,-21 0-16,21 1 16,0-1-16,0 0 0,0 0 15,21 0 1,0-21-16</inkml:trace>
  <inkml:trace contextRef="#ctx0" brushRef="#br0" timeOffset="5291.88">1968 3598 0,'0'0'0,"22"0"0,-22-21 15,-22 21 1,1 0 0,0 0-16,0 0 0,0 0 15,0 21-15,-22-21 0,-20 43 16,42-22-16,-1-21 0,1 21 15,0 0-15,21 0 0,0 1 16,0-1-16,0 0 16,21 0-16,0 0 0,22 0 15,-22-21-15,0 22 0,43-1 16,-43-21-16,0 21 16,21 0-16,-21 0 15,1 0-15,-22 1 0,0-1 16,0 0-16,0 0 15,-22-21-15,1 21 0,-21 0 16,21-21-16,-106 22 16,84-22-16,1 21 0,0-21 15,-1 0-15,-62 0 16,83 0-16,1 0 0,0 0 16,0 0-16,21-21 15,0-1 1,21 1-1,0 21-15,0-21 16,22 0-16,-1 0 0</inkml:trace>
  <inkml:trace contextRef="#ctx0" brushRef="#br0" timeOffset="5572.44">2307 3471 0,'0'0'0,"-21"0"0,42 0 47,0 0-47,22 0 16,-22 0-16,21 0 0,-21 0 0,22 0 15,-22 0-15,21 0 0,-21 0 16,22 0-16,-22-21 0,0 21 0,0 0 15,0 0-15,0 0 0,1 0 16,-44 0 0,-20 0-1,21 0-15</inkml:trace>
  <inkml:trace contextRef="#ctx0" brushRef="#br0" timeOffset="5844.38">2434 3493 0,'0'0'0,"0"21"16,0 0-16,0 0 16,0 0-16,0 0 15,0 22-15,-21-22 16,21 0-16,-21 64 16,0-43-16,-1-21 0,22 22 15,-21-22-15,0 85 16,21-85-16,-21 0 0,21 0 15,0 0-15,0 0 0,0 1 16,0-1-16,0-42 31,21-1-15,0 1-16,0 0 0</inkml:trace>
  <inkml:trace contextRef="#ctx0" brushRef="#br0" timeOffset="6340.43">3281 3768 0,'0'0'0,"-21"-21"16,-1 21-16,44 0 47,20 0-47,-21 0 0,43 0 15,-22 0-15,21 0 0,1 0 16,-1 0-16,1 0 0,21 0 0,-22 0 16,1 0-16,41 0 15,-41 0-15,-22 0 0,1 0 16,-22 0-16,21-22 0,0 22 15,-20 0-15,-22-21 32,-22 21-32,1 0 15,0 0-15,0 0 0,0-21 0,0 21 16</inkml:trace>
  <inkml:trace contextRef="#ctx0" brushRef="#br0" timeOffset="6740.57">4000 3493 0,'0'0'0,"-21"0"0,21-22 16,0 44 15,0-1-15,0 0-16,21 0 0,1 0 15,-1 0-15,0-21 0,21 22 16,-21-1-16,1-21 0,62 21 15,-41-21-15,-22 0 16,21 0-16,-21 0 0,64 0 16,-64 0-16,0 0 15,0 0-15,-42 0 32,-21 0-32,21 0 0,0 0 15,-43 42-15,22-42 16,21 21-16,-22 22 0,22-22 15,-85 85-15,85-85 16,-21 21-16,21-21 0,-1 22 16,1-22-16,21 21 15,-21-21-15,21 1 0,0-1 16,0 0 15</inkml:trace>
  <inkml:trace contextRef="#ctx0" brushRef="#br0" timeOffset="7652.73">614 6350 0,'0'-21'0,"0"0"16,0 0-1,0 42 17,0 0-32,0 0 15,0 0-15,0 22 0,0-1 16,0 0-16,0 22 0,0-22 0,0 22 15,-21-22-15,21 0 0,-22 64 16,1-85-16,21 22 0,0-1 16,0-21-16,-21 0 0,21 22 15,0-22 1,0-42 15,0-1-31,0 1 16,0 0-16,0 0 0,0 0 15,0-22-15,0 22 0</inkml:trace>
  <inkml:trace contextRef="#ctx0" brushRef="#br0" timeOffset="7995.98">487 6477 0,'0'0'16,"-21"-21"-16,-1 0 0,1 21 0,21-21 15,0-1-15,-21 22 0,21-21 16,0 0-16,0 0 15,0 0-15,21 21 0,0-21 16,22-1-16,-1 22 0,-21-21 16,22 21-16,-1 0 0,85-21 15,-85 21-15,1 0 16,-1 0-16,-21 21 0,21-21 16,1 85-16,-43-43 15,0-21-15,0 22 0,0-22 16,-106 85-16,85-85 15,-22 21-15,22-21 16,-21 1-16,-22-1 16,43 0-16,-42-21 15,84 0 17,0-21-32,0 0 15,22 21-15,-22-22 0</inkml:trace>
  <inkml:trace contextRef="#ctx0" brushRef="#br0" timeOffset="8460.71">1270 6265 0,'0'0'0,"21"-21"31,-21 42 0,-21 1-15,21 20-16,-21-21 0,21 21 16,0 1-16,0-1 0,-21 0 0,-1 1 15,22 41 1,0-41-16,0-22 0,0 21 16,0-21-16,0 1 0,64 20 15,-43-42-15,0 0 0,22 0 16,-1 0-16,64-21 15,-64 21-15,0-21 16,-20-1-16,20 1 0,0-21 0,22-22 16,-43 22-16,0 0 15,21-64-15,-42 64 0,0-1 16,0 1-16,0 21 0,0-22 16,0 1-16,0 21 15,-21 21-15,0 0 16,0 0-16,0 0 15,21 21 1,0 0 0,21-21-16,0 0 15,0 0-15,0 0 0,1 0 16</inkml:trace>
  <inkml:trace contextRef="#ctx0" brushRef="#br0" timeOffset="8729.7">2095 6223 0,'-21'0'0,"21"-21"15,21 21 1,1 0-16,-1 0 16,0 0-16,0 0 0,21-21 15,22 21-15,-43 0 16,21-21-16,1 21 0,-1 0 15,85-22-15,-85 22 16,-20 0-16,-1 0 0,-42 0 31,-1 0-31,1 0 16,0 0-16,0 0 0,-43 0 16,43 0-16</inkml:trace>
  <inkml:trace contextRef="#ctx0" brushRef="#br0" timeOffset="8980.69">2286 6181 0,'0'42'31,"0"-21"-31,-21 0 16,21 22-16,0-1 15,0-21-15,-21 22 0,21-22 0,0 21 16,-22 22-16,22-22 0,0-21 15,-21 21-15,21-20 0,0-1 16,0 21-16,0-21 16,0 0-16,0 1 15,-21-22-15,21 21 0,0-42 32</inkml:trace>
  <inkml:trace contextRef="#ctx0" brushRef="#br0" timeOffset="9448.59">3196 6392 0,'0'0'0,"-21"0"0,0-21 15,42 21 17,0 0-32,0 0 15,22 0-15,-1 0 0,0 0 0,22 0 16,-22 0-16,22 0 0,-1 0 16,64 0-16,-63 0 0,-1 0 15,43-21-15,-43 21 0,-20 0 16,-1-21-16,0 21 0,-20 0 15,41 0-15,-42-21 0,0 21 16,-21-21 0,0-1-16,-21 22 15,0 0-15</inkml:trace>
  <inkml:trace contextRef="#ctx0" brushRef="#br0" timeOffset="9748.07">3916 6202 0,'0'0'0,"42"0"16,-21 0 0,0 0-16,1 0 0,20 0 0,-21 0 15,21 0-15,-20 0 0,20 0 16,-21 0-16,21 0 0,22 0 16,-43 0-16,0 0 15,0 0-15,-21 21 16,-21 0-16,0-21 15,0 21-15,0 1 0,0-1 16,-85 63-16,85-41 16,-22-22-16,22 21 15,-21-21-15,21 1 0,-64 41 16,64-42-16,21 0 0,-21 1 16,21-1-1</inkml:trace>
  <inkml:trace contextRef="#ctx0" brushRef="#br0" timeOffset="10552.73">508 9102 0,'0'0'0,"-21"0"0,21-21 16,-21 21-1,21 21 1,0 0-16,0 0 0,0 0 0,0 22 16,0-22-16,0 21 15,0 0-15,0-20 0,-22 62 0,22-63 16,-21 22-16,21-1 16,0-21-16,0 22 0,-21-22 15,21 0-15,-21 0 0,21 21 16,0-63 15,21 0-31,0 0 0,-21-21 16</inkml:trace>
  <inkml:trace contextRef="#ctx0" brushRef="#br0" timeOffset="10876.6">317 9186 0,'-21'-21'0,"42"42"0,-63-63 16,42 21-16,0 0 15,0 0-15,0-1 0,0 1 16,21 0 0,0 0-16,1 21 0,62-21 0,-41 21 15,84 0 1,-64 0-16,-21 21 0,1 0 16,-22 0-16,64 43 15,-85-22-15,0-21 0,0 0 16,-22 1-16,-62 62 15,63-63-15,-22 1 0,1-22 16,21 21-16,0-21 0,-22 0 16,22 0-16,0 0 15,42 0 17,0-21-32,0 21 0,1-22 15,-1 1-15,21 21 0</inkml:trace>
  <inkml:trace contextRef="#ctx0" brushRef="#br0" timeOffset="11144.73">1312 8890 0,'0'21'15,"0"0"-15,-21 1 16,0 20-16,0-21 0,21 21 15,-21 1-15,-1-22 0,1 64 16,0-43-16,0-21 0,0 64 16,0-64-16,-1 0 15,1 21-15,0-20 0,21-1 0,-21 0 16,21 0-16,0-42 47,21 0-47,0 0 0,-21-1 0,21 1 15</inkml:trace>
  <inkml:trace contextRef="#ctx0" brushRef="#br0" timeOffset="11444.56">1206 9081 0,'0'0'16,"22"-22"-16,-22 1 0,0 0 16,63-21-1,-42 21-15,22-1 16,-22 22-16,0-21 0,0 21 15,0 0-15,0 0 0,43 21 16,-22 1-16,-21-1 0,43 21 16,-43 0-16,0-20 15,-21 41-15,0-21 0,0-20 16,0 20-16,0-21 0,0 21 16,-21 1-16,0-22 0,-21 0 15,42 0 1,-22-21-16,1 21 0,21-42 31,-21 21-15,21-21-16,0 0 0,-21 0 15</inkml:trace>
  <inkml:trace contextRef="#ctx0" brushRef="#br0" timeOffset="11640.71">1185 9271 0,'0'0'15,"-21"0"-15,42 0 32,0 0-17,1 0-15,20 0 0,0 0 0,22-21 16,-22 0-16,43 0 16,-43 21-16,0-22 0,22 1 15,-43 21 1,0-21-16,0 0 0,1 21 0</inkml:trace>
  <inkml:trace contextRef="#ctx0" brushRef="#br0" timeOffset="11888.74">1863 8932 0,'63'-21'31,"-42"21"-31,0-21 0,1 21 16,-1 0-16,0-21 0,21 21 16,-21-21-16,1 21 0,20 0 0,-21 0 15,0-21-15,0 21 0,22 0 16,-22 0-16,-42 0 47</inkml:trace>
  <inkml:trace contextRef="#ctx0" brushRef="#br0" timeOffset="12128.72">2138 8869 0,'0'0'0,"0"21"0,0 0 16,-21 0-16,21 1 15,-22-1-15,22 0 0,0 21 16,0-21-16,-21 43 15,21-43-15,0 21 0,-21 1 16,21-1-16,-21-21 0,21 22 16,0-22-16,0 0 0,0 0 15,0 0-15,21-21 47,0-21-47,0 0 16</inkml:trace>
  <inkml:trace contextRef="#ctx0" brushRef="#br0" timeOffset="12448.54">2815 8890 0,'-42'-63'31,"21"41"-31,-1 22 15,1 0-15,-21 0 0,21 0 16,0 22-16,-22-1 0,22 0 0,-21 42 16,21-41-16,-43 105 15,64-106-15,-21 106 16,21-106 0,0 42-16,0-41 0,0-1 15,42 21-15,-21-42 0,-21 21 16,43-21-16,-22 0 0,0 0 15,64 0-15,-43 0 16,22-21-16,-22 0 16,-21 0-16,43 0 15,-43-22-15,21 22 0</inkml:trace>
  <inkml:trace contextRef="#ctx0" brushRef="#br0" timeOffset="12724.73">3154 8890 0,'0'0'0,"0"-21"0,0 0 0,0 0 16,0-1-16,0 44 31,0-1-15,0 0-16,0 0 0,0 21 0,0-20 16,-21 20-16,21 0 0,0-21 15,0 22-15,0-1 0,-22-21 16,1 43-16,21-43 0,-21 0 15,21 0-15,0 0 0,0 1 16,0-1-16,-21-21 0,42 0 47,0-21-47,0-1 0,1 1 16</inkml:trace>
  <inkml:trace contextRef="#ctx0" brushRef="#br0" timeOffset="13008.74">3514 8763 0,'0'0'0,"21"-21"16,-21 0-16,0 0 0,0-1 0,21 22 15,-21 22 1,0-1 0,0 0-16,0 21 0,0-21 15,0 22-15,0-1 0,0 0 0,0-20 16,-42 62-16,42-41 15,-22-1-15,1-21 0,21 21 16,0-20-16,-21 41 0,21-42 0,-21 0 16,21 1-16,0-1 15,21-21 17,0 0-32,0-21 15,-21-1-15,22 1 16,-22 0-16</inkml:trace>
  <inkml:trace contextRef="#ctx0" brushRef="#br0" timeOffset="13232.72">3217 9081 0,'0'21'15,"0"-42"-15,0 63 16,21-42 15,1 0-15,-1 0-16,0 0 15,0 0-15,0 0 0,0-21 16,1 21-16,-1-21 0,0 21 16,0-22-16,0 22 0</inkml:trace>
  <inkml:trace contextRef="#ctx0" brushRef="#br0" timeOffset="13984.39">4212 8975 0,'0'0'0,"-21"0"16,21 21-1,21-21 1,0 0-16,0 0 16,1 0-16,20 0 0,-21 0 15,21 0-15,-20 0 0,20 0 0,-21 0 16,21 0-16,1 0 0,20 0 15,-20 0-15,41-21 16,-63 21-16,1 0 0,20-21 16,-21-1-16,0 22 15,-21-21-15,0 0 16,0 0-16,0 0 16,-21 0-16,0 21 15,0-22-15,0 22 0,-1-21 16,-62 0-16,63 21 15,-1 0-15,1-21 16,0 21-16,0 0 16,0 0-16,0 0 15,21 21 1,21 0 0,0-21-16,0 0 15,0 0-15,0 21 0,22-21 0,-22 0 16,21 0-16,-21 0 0,1 0 15,20 0-15,-21 0 0,0 0 16,0 0-16,1 0 0,-1 0 0,0 0 16,-21 22-1,0-1 1,0 0-16,-21 0 16,0 0-16,-1-21 0,1 21 0,0 1 15,-21-1-15,-1 21 0,22-21 0,-21 0 16,21 1-16,0-1 0,-22 21 15,22-21-15,0 0 16,0 22-16,21-64 63</inkml:trace>
  <inkml:trace contextRef="#ctx0" brushRef="#br0" timeOffset="14864.36">550 12065 0,'0'0'16,"0"-21"-16,-21 21 0,0 0 15,21 21 1,0 0-16,0 0 0,0 22 16,0-22-16,0 42 0,0-20 15,0-1-15,0 22 0,0-22 16,0 0-16,0 22 0,0-22 0,0 0 15,0 1-15,0-1 0,-42 22 16,42-43-16,-22 0 0,22 0 16,0-42 15,0-21-31,0 20 16,0 1-16,0 0 0,0-21 15</inkml:trace>
  <inkml:trace contextRef="#ctx0" brushRef="#br0" timeOffset="15224.11">317 12234 0,'0'0'0,"-21"-21"0,-42-63 31,63 62-31,0 1 16,0 0-16,21 0 15,21 0-15,1 0 0,-1 21 16,0-22-16,22 22 0,-22 0 15,22 0-15,-1 0 0,43 0 16,-64 22-16,1 20 0,41 21 16,-63-20-16,1-22 0,-1 64 15,-21-43-15,-43 43 16,22-43-16,-21-21 0,0 21 16,-22-20-16,22-1 15,-149 63-15,149-84 16,0 22-16,-1-1 0,1-21 15,-22 21-15,43-21 16,0 0-16,42-21 31,0 0-15,1 21-16,20-22 0,-21 1 16</inkml:trace>
  <inkml:trace contextRef="#ctx0" brushRef="#br0" timeOffset="15577.37">1228 12065 0,'0'0'0,"21"0"16,-21-21-16,21 21 0,-21-21 16,-21 42-1,0 0-15,-1 0 16,1 0-16,0 1 0,0-1 0,0 21 15,21 0-15,-21 1 0,-1-1 16,22-21-16,0 22 0,0-1 16,-21 0-16,21-21 0,0 22 0,0-22 15,0 0-15,0 0 0,21 0 16,43 22 0,-43-43-16,0 0 0,22 0 15,-22 0-15,21 0 0,22 0 16,-22 0-16,0-21 0,-21 21 15,22-22-15,-22 22 0,21-42 16,-21 42-16,1-21 0,-1 0 16,-21 0-16,0-1 0,0 1 15</inkml:trace>
  <inkml:trace contextRef="#ctx0" brushRef="#br0" timeOffset="15778.41">1143 12446 0,'0'0'0,"85"0"63,-64 0-63,0-21 0,64 0 15,-43 0-15,-21-1 0,21 22 16,-20-21-16,-1 0 0,21 0 15,-42 0-15</inkml:trace>
  <inkml:trace contextRef="#ctx0" brushRef="#br0" timeOffset="15988.84">1228 12171 0,'0'0'0,"0"-21"16,21 21-1,0 0-15,21-21 0,-21 21 16,1 0-16,-1 0 0,21 0 0,-21-22 16,0 22-16,22 0 0,-22 0 15,0-21-15,21 21 16,-20-21-16,-1 21 0,0 0 0,0-21 16,0 21-16</inkml:trace>
  <inkml:trace contextRef="#ctx0" brushRef="#br0" timeOffset="16524.72">2180 12002 0,'0'0'0,"0"21"31,0 0-31,-21 0 0,0 0 16,21 0-16,0 1 0,0 20 0,-21 0 15,-1-21-15,22 22 16,-21-1-16,0 0 0,0 22 0,0-22 16,21 1-16,0-22 0,-21 0 15,21 0-15,-22 0 0,22 0 16,0 1-16,0-44 31,0 1-15,0 0-16,0 0 15,0 0-15,0 0 0,0-1 0,0 1 16,0 0-16,0 0 0,22 0 16,-1 21-16,-21-21 0,21 21 15,0 21 1,-21 0-16,21 0 0,0-21 15,1 21-15,-22 0 0,0 1 16,21-1-16,0 0 0,0-21 16,-21 21-16,21 0 0,0-21 0,1 0 15,-1 0-15,0 0 32,0 0-32,0 0 0,-21-21 15,21 21-15,1-21 0,-1 0 16,-21 0-16,21-1 0,0 1 0,0 0 15,0 0-15</inkml:trace>
  <inkml:trace contextRef="#ctx0" brushRef="#br0" timeOffset="16828.5">2730 11959 0,'0'0'0,"0"-21"0,-21 21 31,21 21-15,0 0-16,-21 1 15,0-1-15,0 42 0,21-20 16,0-1-16,0 0 0,-21 1 16,-1 84-1,1-43-15,21-41 16,0 20 0,0-42-16,21-21 15,1 21-15,-1-21 0,0 0 16,21 0-16,-21 0 0,1 0 15,20 0-15,-21 0 0,0-21 16,0 21-16,22-21 0,-22 21 0,0-21 16,-21 0-16,21 21 0,-21-21 0,21-1 15,-21 1-15</inkml:trace>
  <inkml:trace contextRef="#ctx0" brushRef="#br0" timeOffset="17021.91">2773 12319 0,'0'0'0,"21"0"47,0 0-47,0 0 16,0 0-16,1 0 0,-1 0 15,0-21-15,0 21 16,0-21-16,0 0 0,-21-1 15</inkml:trace>
  <inkml:trace contextRef="#ctx0" brushRef="#br0" timeOffset="17220.18">2752 12065 0,'0'0'0,"-22"0"0,-20-21 31,63 21-16,0 0 1,1 0-16,20 0 0,-21 0 0,0 0 16,0 0-16,22 0 0,-22-21 15,0 21-15,0 0 0,0 0 16,1 0-16,-22-21 0</inkml:trace>
  <inkml:trace contextRef="#ctx0" brushRef="#br0" timeOffset="17820.52">3302 11938 0,'21'0'31,"0"0"-15,22 0-16,-22-21 0,0 21 16,21 0-16,-21-21 0,22 21 15,-1 0-15,-21 0 0,43-21 16,-22 21-16,-21 0 0,22 0 15,-65 0 17,-20 0-32,21 0 15,0 0-15</inkml:trace>
  <inkml:trace contextRef="#ctx0" brushRef="#br0" timeOffset="18060.7">3535 11896 0,'0'0'0,"-21"0"0,21 21 15,0 0-15,0 0 16,-22 0-16,22 1 0,-21 20 0,21-21 16,0 21-16,0-20 0,0 20 15,0-21-15,-21 21 0,21 1 16,0-22-16,-21 21 16,21 1-16,0-22 0,0 0 15,-21 0-15,21 0 16,21-42 31,0 0-47,0 0 0</inkml:trace>
  <inkml:trace contextRef="#ctx0" brushRef="#br0" timeOffset="18389.73">4022 11875 0,'0'0'0,"0"-22"0,-22 44 32,1-1-32,0-21 15,21 21-15,-21 21 0,21-21 16,-21 1-16,0 20 0,21 0 0,0-21 16,-22 22-16,1 63 15,21-85-15,0 42 16,0-42-16,0 22 0,0-22 15,0 0-15,0 0 0,21-21 16,1 21-16,-1-21 16,0 0-16,0 0 0,21 0 0,1 0 15,-22 0-15,0 0 0,0-21 16,0 21-16,1-21 0,20 0 16,-42 0-16,21 21 0,-21-21 15,21-1-15,-21 1 0,0 0 16,0 0-16</inkml:trace>
  <inkml:trace contextRef="#ctx0" brushRef="#br0" timeOffset="18576.73">3916 12213 0,'21'0'15,"0"0"1,0 0-16,0 0 0,22 0 15,-22 0-15,0 0 0,21-21 16,-42 0-16,22 0 0,20 0 16,-42-1-16,0 1 15,0 0-15</inkml:trace>
  <inkml:trace contextRef="#ctx0" brushRef="#br0" timeOffset="18760.18">3979 11875 0,'0'0'0,"21"0"32,1 0-17,-1 0-15,0 0 16,0 0-16,0 0 0,0 0 16,1-22-16,-1 22 0,0 0 0,0 0 15,0-21-15,0 21 0,1 0 16</inkml:trace>
  <inkml:trace contextRef="#ctx0" brushRef="#br0" timeOffset="19423.71">4911 12044 0,'0'0'0,"-22"0"0,-41 0 31,63-21-15,21 21-1,0 0-15,64 0 16,-64-21-16,21 21 0,64 0 15,-63 0-15,-1-22 0,0 1 16,22 21-16,-22 0 0,43-21 16,-43 21-16,64-42 15,-64 42-15,-21 0 0,1-21 16,-22-1 0,-22 22-1,1-21-15,-21 21 0,21-21 0,-64 0 16,64 21-1,0 0-15,0 0 0,-1 0 16,-20-21-16,63 21 47,0 0-47,1 0 16,20 21-16,-21-21 0,21 0 15,1 0-15,-22 0 16,0 0-16,0 0 0,0 0 0,1 0 15,-1 0-15,0 0 0,-21 21 16,0 0 0,0 0-16,-21 1 15,0-22-15,-1 21 0,1 0 16,0 0-16,-21 0 0,21 22 0,-22-22 16,22 21-16,-21-21 0,21 0 0,-22 43 15,22-43-15,0 0 16,-21 22-16,42-22 0,0 0 15,-22-21-15</inkml:trace>
  <inkml:trace contextRef="#ctx0" brushRef="#br1" timeOffset="28408.62">4974 720 0,'0'-21'0,"0"-1"0,0 1 15,0 0 1,0 0-16,0 0 0,0 0 16,0-1-1,0 1-15,0 0 16,21 21 0,-21 21-1,0 0 1,0 1-16,0-1 0,0 0 15,0 0-15,0 21 16,0-20-16,0-1 0,0 21 16,0-21-16,0 0 0,0 43 15,0-22-15,0-21 0,0 43 16,0-43-16,0 21 16,0-20-16,0-1 0,0 21 15,21-42-15,-21 21 16,22-21-16,-22 21 0,21-21 15,0 0-15,0 0 16,0 0-16,0 0 0,-21-21 0,43 21 16,-1-42-16,-21 21 15,22-43-15,-22 43 16,63-85 0,-84 64-16,22 0 0,-1-22 15,0 22-15,-21-22 16,0 43-16,0 0 0,21 0 15,-21 0-15,0 42 47,0 0-47,0 0 16,0 0-16,0 0 0,0 1 0,0-1 16,0 0-16,0 21 0,0-21 15,0 22-15,0-22 0,0 0 16,0 0-16,0 22 0,0-22 15,0 0-15,0 0 0,0 0 0,21 0 16,-21 1-16,21-22 16,1 0-16,-1 21 0,0-21 15,0 0-15,0 0 0,0 0 16,22 0-16,-22-21 0,0 21 16,21-22-16,22-41 15,-43 42-15,64-43 16,-64 22-16,0 21 0,21-22 15,-20 1-15,-1 21 0,0-43 16,0 43-16,-21 0 16,-21 42-1,21 0 1,-21 1-16,21-1 16,-21 42-16,21-42 0,0 1 15,0-1-15,0 21 0,42 22 16,-42-43-1,21 21-15,0-42 0,-21 42 16,0-20-16,0-1 31,-21-21-15,0 0 0,0 0-16,21-21 0,-43-1 15,22 22-15,21-21 16,-21 21-16,0 0 0,0 0 15,0 0 1,21 21 0,0 1-1,0-1-15,21 0 0,0-21 16,-21 21-16,21-21 0,21 21 16,-20-21-16,-1 0 0,0 0 15,0 0-15,0 0 16,22 0-16,-22 0 0,0-21 15,0 21-15,0-21 0,0 0 0,1 0 16,41-22-16,-21 22 16,-20 0-16,41-43 0,-42 22 15,22 0-15,-43 21 16,0-1-16,21-20 16,-21 21-16,-21 21 15,-1 0 1,1 21-16,0-21 15,21 21-15,-21 0 0,21 22 16,-21-22-16,21 0 0,0 43 16,0-43-16,0 0 0,0 0 15,0 0-15,0 0 0,0 22 16,0-22-16,21 0 16,0-21-16,0 0 0,22 21 15,-22-21-15,21 0 0,-21 0 16,22 0-16,-22 0 0,21 0 0,43-21 15,-43 21-15</inkml:trace>
  <inkml:trace contextRef="#ctx0" brushRef="#br1" timeOffset="28971.41">7472 762 0,'0'-21'0,"0"42"0,0-63 0,0 21 16,0-1-16,-43 1 15,22 0-15,0 21 0,0-21 16,0 21-16,0 0 0,-1 0 16,1 0-16,0 0 0,0 0 0,-43 42 15,22-42-15,-21 64 16,41-43-16,1 21 0,-21 22 16,21-22-16,0 22 15,21-43-15,0 21 16,0 22-16,0-43 15,21 21-15,0-42 16,0 0-16,0 0 0,22 0 0,41 0 16,-41 0-1,20-42-15,-21 21 0,-20-1 16,41-41 0,-42 42-16,0-22 0,22-41 0,-22 41 15,21-105 1,-42 106-16,0-43 15,0 43-15,0-43 16,0 64-16,0 0 0,0 42 31,0 0-31,0 0 0,0 1 16,0 20-16,0 0 0,0 1 0,0-1 16,0 0-16,0 1 0,-21 20 15,21-21-15,0 22 0,0-22 0,-21 43 16,21-43-16,0 64 15,0-85-15,0 0 16,21 1-16,0-22 16,0 0-16,1 0 15,-1 0-15,21 0 16,0-22-16,1 1 0,-1 0 0</inkml:trace>
  <inkml:trace contextRef="#ctx0" brushRef="#br1" timeOffset="29273.27">8615 508 0,'0'0'0,"0"-42"16,0 21 0,-21 21-1,21 21 1,-22-21-16,22 21 0,-21 21 15,21-21-15,0 1 0,0 20 0,-42 64 16,21-64 0,21 0-16,0 1 0,-21-1 0,21-21 15,-22 43-15,1-22 16,21-21-16,0 0 0,0 1 0,0-1 16,21-21-1,1 0 1,-1 0-16,-21-21 0,0-1 15</inkml:trace>
  <inkml:trace contextRef="#ctx0" brushRef="#br1" timeOffset="29804.66">8276 847 0,'0'21'16,"21"-21"-1,0 0-15,22 0 0,-22 0 16,21 0-16,1-21 0,-1 21 16,0-21-16,1-1 0,-1 22 0,0-21 15,1 0-15,-1 21 0,0-21 16,22 0-16,-43 21 16,0-21-16,0 21 15,0 0-15,-42 0 16,0 21-1,0 0-15,21 0 0,-42 0 16,42 0-16,-43 1 0,22 41 16,0-42-16,0 0 0,21 22 15,0-22-15,0 0 0,0 43 16,0-43 0,42-21-16,-21 0 0,0 0 0,22 0 15,-1 0-15,-21 0 0,22-21 0,-1 21 16,0-22-16,-21 1 15,43-21-15,-43 21 0,21 0 16,-42-22-16,22 22 0,-1-21 16,-21-1-16,21 22 0,-21-21 0,0 0 15,0 20-15,0 1 0,0 0 16,-21 0-16,-22-21 0,1 42 16,0 0-1,-1 0-15,22 0 0,-42 21 16,42 0-16,-85 64 15,85-64-15,-22 21 16,43-21-16</inkml:trace>
  <inkml:trace contextRef="#ctx0" brushRef="#br1" timeOffset="30508.81">9821 783 0,'0'-42'31,"0"21"-16,0 0 1,0-1-16,21 22 16,1 0-16,-22-21 0,21 0 15,0 21-15,0 0 0,0 0 0,22 0 16,-22 0-16,21 0 0,-21 0 16,0 0-16,22 0 0,-22 0 15,0 21-15,21 0 0,-20 1 16,-1-1-16,-21 0 0,21 64 15,-21-43-15,0 0 0,0-21 16,-21 64 0,0-64-16,-1 0 0,1 1 0,21-1 15,-21-21 1,21-21 0,0-1-1,0 1-15,0 0 0,0-21 0,21 21 16,0-43-16,1 22 15,-1-1-15,-21 22 0,21-21 0,0 21 16,21-43-16,-20 43 16,-1 0-16,0 21 0,0-21 15,0 21-15,0 0 16,1 0 0,-1 0-16,0 21 15,0-21-15,0 0 16</inkml:trace>
  <inkml:trace contextRef="#ctx0" brushRef="#br1" timeOffset="30942.32">10816 826 0,'21'0'31,"0"0"-31,1 0 0,-1 0 0,0 0 16,0-22-16,0 22 0,0-21 16,1 21-16,20-21 0,-21 0 0,0 21 15,0-21-15,22 0 0,-43-1 16,21 22-16,-21-21 16,0 0-16,0 0 15,-21 21-15,0 0 16,-1 0-16,1 0 0,0 0 0,0 0 15,-21 21-15,20 0 0,1 0 0,0 1 16,0-1-16,-21 0 0,20 21 16,1 1-16,0-22 0,21 21 15,0-21-15,0 0 0,0 43 16,0-43-16,0 0 0,0 0 16,21 1-16,43-22 15,-43 0-15,0 21 0,85-21 16,-85 0-1,21 0-15,-20-21 0,20 21 0,43-43 16,-43 22-16,-21 0 16,64-21-1</inkml:trace>
  <inkml:trace contextRef="#ctx0" brushRef="#br1" timeOffset="31422.43">11747 656 0,'0'0'0,"-21"-21"0,0 21 15,0 0-15,0 0 16,0 0-16,-1 0 16,1 0-16,0 0 0,0 21 15,0 0-15,0 1 0,-22 20 16,43-21-16,-21 0 0,0 0 16,21 22-16,-42 41 15,42-62-15,-22-1 16,22 21-16,0-21 15,0 0-15,0 1 0,22-22 16,20 0-16,-21 0 16,0 0-16,0 0 15,1-22-15,20-20 16,21-21-16,-41 20 16,-1 22-16,21-42 0,-21 20 15,0 22-15,1 0 16,-1 0-16,-21 0 0,0-1 15,0 44 1,0-1 0,0 0-16,0 0 0,-21 0 15,21 22-15,0-22 0,0 0 16,0 0-16,-22 0 0,22 22 0,0-22 16,0 42-1,0-42-15,64-21 16,-43 0-1,21 0-15,-20 0 0,20 0 0,43-21 16</inkml:trace>
  <inkml:trace contextRef="#ctx0" brushRef="#br1" timeOffset="32006.69">12552 741 0,'0'0'0,"0"-21"0,0 0 0,0-1 16,0 1-16,-21 21 15,-1-21 1,1 21-16,0 0 16,0 0-16,0 0 0,0 0 0,-1 21 15,-20-21-15,21 21 0,-21 22 16,20-22-16,1 0 0,0 0 16,21 0-16,-21 1 0,21 20 0,-21-21 15,21 0-15,0 0 16,0 22-16,0-22 0,0 0 15,0 0-15,21-21 0,-21 21 16,42-21-16,-21 0 0,1 0 16,-1 0-16,21 0 0,-21 0 15,43-21-15,-43 0 16,0 0-16,0 0 0,0 0 16,1-22-16,20-20 15,-21 20-15,0 1 0,22-43 0,-22 43 16,0-106-1,0 106-15,-21-1 0,21 1 16,-21 0-16,0 20 0,0-20 16,21 21-16,-21 42 15,0 0 1,0 0-16,0 1 0,-21 20 16,21 0-16,-21-21 0,21 64 15,-21-43-15,21 1 0,0 41 16,-21-41-16,21-1 0,-21 22 15,21-22-15,0-21 16,0 21-16,0-20 0,0-1 16,0 21-16,21-42 15,0 0-15,21 0 0,-21 0 16,1 0-16,41 0 0,-42-21 16,22 0-16,-1 0 0,-21-1 15,21 1-15,-20-21 0</inkml:trace>
  <inkml:trace contextRef="#ctx0" brushRef="#br1" timeOffset="32849.65">13885 720 0,'0'0'0,"0"-21"0,0-1 0,0 1 15,21 21-15,-21-21 16,0 42 15,0 0-15,0 1-16,0 20 0,0-21 0,0 21 16,-21 1-16,21-22 15,0 21-15,-21-21 0,21 43 16,0-43-16,0 0 0,-21 0 15,21 1-15,0-44 47,0 1-47,0 0 0,0-21 16,0 21-16,0-22 0,21 22 16</inkml:trace>
  <inkml:trace contextRef="#ctx0" brushRef="#br1" timeOffset="33053.73">13906 423 0,'0'0'0,"-21"-21"16,0 21-1,21-21-15,-21 21 16,21 21 46,21-21-62,0 21 0,0 1 16,1-22-16,-1 21 0,0-21 16</inkml:trace>
  <inkml:trace contextRef="#ctx0" brushRef="#br1" timeOffset="33558.14">14330 508 0,'-21'42'16,"21"-20"-16,-22-22 16,1 21-16,21 21 0,-21-21 15,0 43-15,0-43 16,21 42-16,0-41 16,0-1-16,0 21 15,0-21-15,0 0 16,0 1-16,0-44 47,-21 1-47,21 0 15,0 0-15,0 0 0,0 0 0,0-1 16,0-20-16,0 21 0,0 0 0,21-43 16,0 43-16,0 0 15,0 0-15,0 0 0,22-1 0,20 1 16,-42 21-16,22 0 15,20 0-15,-42 0 0,22 0 16,-1 43-16,-21-22 16,0 0-16,1 0 0,-22 0 0,21 22 15,-21-1-15,0-21 16,-21 64 0,21-64-16,-22 0 0,22 0 0,0 0 15,-21 1 1,0-22-16,42-22 31,-21 1-31,21 21 16,-21-21-16</inkml:trace>
  <inkml:trace contextRef="#ctx0" brushRef="#br1" timeOffset="34628.16">14711 826 0,'0'21'0,"0"0"15,21-21 17,0 0-32,0-21 0,0 0 15,85-22 1,-63 22-16,-1 0 0,0 0 0,1 0 16,-1-1-16,21-41 0,-20 42 15,-22-22-15,-21 22 16,0-21-16,0 21 0,0-64 15,0 64-15,0 0 16,-21 0-16,0 21 0,-1 0 0,-20 0 16,21 21-16,0-21 15,0 42-15,21-21 0,0 0 16,0 22-16,-22-1 0,22-21 0,0 22 16,-21 20-16,21-21 0,-21 64 15,21-63-15,0 20 0,-21 64 16,0-63-16,0 63 15,21-64-15,-22 1 0,-20 147 16,42-147 0,0-1-16,-21 22 0,21-22 0,-21 1 15,0 42-15,21-43 0,0-20 16,0 20-16,0-42 16,0 0-16,0 22 15,21-43-15,0 0 0,0 0 0,0 0 16,0 0-16,43-64 15,-22 43-15,-21 0 0,22 0 16,-1-22-16,-21 22 0,22-21 16,-1-22-16,0 22 0,-21-21 0,22-1 15,-22 1-15,-21-1 0,0-63 16,0 64-16,0-1 0,-64-42 16,43 43-16,-21-1 0,21 22 15,-22 0-15,1 20 0,21 1 16,-21-21-16,20 42 15,1-21-15,42 21 32,1-21-17,-1 21-15,21-22 0,-21 22 0,22-21 16,-1 0-16,21 21 0,-20-21 16,-1 0-16,64-22 15,-64 22-15,-21 0 0,22 0 16,-22 0-16,21 0 0,1-1 15,-43 1-15,21 21 16,-21-21-16,-21 42 31,-1 0-31,22 1 16,0-1-16,-21 21 0,0-21 0,21 22 16,0-1-16,0-21 0,0 85 15,0-85-15,0 0 16,0 0-16,21 1 0,43-1 15,-43-21-15,0 0 16,21 0-16,-20 0 0,-1-21 0,42-1 16,-42 1-1,1 0-15,20-42 0,-21 20 16,0-20-16,-21 20 16,0 1-16,0-43 15,-21 64-15,0-21 16,-21 21-16,20 21 0,-20 0 15,0 0-15,-43 0 16,64 21-16,-21 0 16,20 0-16,1 0 0,21 22 15,0-22-15,0 0 16,0 0-16,21-21 0,43 43 16,-43-43-16,21 0 15,-20 0-15,20 0 0,0 0 16</inkml:trace>
  <inkml:trace contextRef="#ctx0" brushRef="#br1" timeOffset="35023.07">16214 720 0,'0'0'0,"-43"-43"16,22 43 0,21-21-16,0 0 15,0 0 1,21 21-16,0 0 0,1 0 15,-1 0-15,0 0 0,21 0 16,-21 0-16,1 21 0,83 21 16,-83-20-16,-1 20 0,0-21 15,0 0-15,-21 22 0,0 20 16,0-42-16,0 22 16,-42-22-16,21 0 0,-22 0 15,22-21-15,21 21 0,-21-21 16,0 0-16,0 0 15,21-21-15,-22 0 0,22-43 16,0 43 0,0 0-16,0-21 0,22 21 0,-1-22 15,21-41-15,-21 84 16,22-43-16,-22 43 16,0 0-16,64-21 15,-64 21-15,0 0 0,0 0 16,0 0-16,0 0 0</inkml:trace>
  <inkml:trace contextRef="#ctx0" brushRef="#br1" timeOffset="35760.19">16912 677 0,'0'0'0,"-21"0"0,0-21 0,21 0 16,0 42 31,0 0-47,0 1 15,0-1-15,0 21 0,0-21 16,0 0-16,0 1 0,0-1 0,0 21 16,0-21-16,0 0 0,0 1 15,-21-1-15,21 0 0,0 0 16,-22-21-16,22-21 47,0 0-47,0 0 0,0-1 0,0 1 15,0-21-15,0 21 0,22-22 16,-1 22-16,0-21 0,-21 21 0,42-43 16,-21 43-16,64-21 15,-64 42-15,0 0 16,1 0-16,-1 0 0,0 0 0,21 21 15,-21 0-15,22 43 16,-43-22-16,0 0 16,0 1-16,0-22 15,0 21-15,0-21 16,0 0-16,0 22 16,0-22-16,-21-21 15,21-21 16,0 0-31,0-1 16,0 1-16,21 0 0,-21 0 0,21-21 16,0 20-16,0-20 0,22 21 15,-22-21-15,21-1 0,106-20 16,-105 42-16,-1-1 0,0 22 16,1 0-16,-22 0 0,42 0 15,-42 22-15,1-1 16,-22 21-16,0-21 15,0 43-15,0-43 0,0 21 16,0 1-16,0-22 0,-22 42 16,1-42-1,21 1-15,-21-22 0,21 21 16,-21-21 0,42 0-1,0-21 1,0-1-16</inkml:trace>
  <inkml:trace contextRef="#ctx0" brushRef="#br1" timeOffset="36271.04">18415 656 0,'0'0'0,"21"-21"0,-21 0 0,0 0 15,0 0-15,-21 21 16,0-22-16,0 22 0,-1 0 15,1 0-15,0 0 0,0 0 16,-43 0-16,43 22 0,0-1 16,0 0-16,-21 0 15,20 0-15,1 0 0,21 1 0,-21-1 16,21 21-16,-21 22 0,21-43 16,0 0-16,0 0 0,0 0 15,0 0-15,0 1 0,21-22 16,0 21-16,22-21 15,-22 0-15,0 0 0,21-21 16,-21-1-16,1 22 0,-1-21 16,0 0-16,0-21 0,0 21 0,0-1 15,1-20-15,-1-21 16,0 41-16,-21-20 0,0 0 16,0 21-16,0 42 31,0 0-31,0 0 15,-21 0-15,21 0 0,-21 1 16,21 41-16,0-42 0,0 0 16,0 1-16,0-1 0,0 0 15,0 0-15,0 0 0,0 0 0,0 1 16,21-22 0,0 0-16,0 0 15,0 0-15,0-22 16,1 1-16,-22 0 0,21 0 0</inkml:trace>
  <inkml:trace contextRef="#ctx0" brushRef="#br1" timeOffset="36553.72">18859 339 0,'0'0'0,"22"-21"0,-22-1 16,0 1-16,0 0 0,-22 42 31,1 0-31,21 1 0,-21-1 15,0 21-15,21-21 0,-21 22 16,21-22-16,-21 21 0,-1-21 0,22 43 16,-21-22-1,21-21-15,-21 43 0,21-43 16,0 42 0,-21-41-16,21-1 0,0 0 15,0 0-15,21-21 31,0-21-15,0 0-16,1 0 0,-1-1 16</inkml:trace>
  <inkml:trace contextRef="#ctx0" brushRef="#br1" timeOffset="36860.68">19177 529 0,'0'-21'15,"0"42"17,0 0-17,0 1-15,-21-22 16,21 21-16,-21 0 0,21 0 0,0 0 16,0 0-16,-22-21 0,22 22 15,-21-1-15,21 21 16,-21-21-16,21 0 0,-21 1 15,21-1-15,-21 21 16,21-21-16,0 0 16,21-21-1,21 0 1,-21 0-16,1-21 16,20 0-16,-21 21 0,0-21 0</inkml:trace>
  <inkml:trace contextRef="#ctx0" brushRef="#br1" timeOffset="37628.69">19600 614 0,'0'0'0,"0"-21"16,-21 21 15,0 21-15,0 0-16,21 0 0,-21-21 15,-1 21-15,1 22 0,0-22 16,0 0-16,21 0 0,0 0 15,-21 1-15,21-1 0,-21 21 16,21-21-16,0 0 31,0-42-15,21 0 0,-21 0-16,0 0 0,21 0 15,-21-1-15,0 1 0,0 0 16,21 0-16,-21-21 0,21 20 15,0 1-15,1 0 0,-1 0 16,0 0-16,0 0 0,0 21 16,0-22-16,22 22 0,-22 0 15,42 0-15,-20 0 0,-22 0 16,42 0-16,-41 0 16,-1 22-16,-21-1 0,0 0 15,0 0-15,0 0 0,0 0 0,0 1 16,0 20-1,0-21-15,-21 0 0,21 0 16,-22 1-16,22-1 0,-21 21 16,21-21-16,-21 0 15,0-21 17,21-21-17,0 0-15,0 0 0,0 0 16,21 0-16,0-1 0,0-20 15,22 0-15,-22-1 0,0 22 16,0 0-16,22 0 0,-22 0 16,0 0-16,0-1 0,0 1 15,22 21-15,-22-21 0,0 21 0,0 0 16,0 0-16,0 0 0,1 0 16,-1 0-16,0 42 15,-21-20-15,0-1 0,0 0 0,0 0 16,0 21-16,0 1 15,0-1-15,0-21 0,-21 0 16,21 1-16,0-1 0,-21 21 16,-1-42-16,22 21 0,-21 0 15,0-21 17,21-21-32,-21 0 0,21 0 15,0 0-15,0 0 16</inkml:trace>
  <inkml:trace contextRef="#ctx0" brushRef="#br1" timeOffset="37840.41">19812 275 0,'0'0'0,"-21"0"0,0 0 0,-1 0 31,1 0-16,0 0 32,0 0-31,0 0-16,0 0 0</inkml:trace>
  <inkml:trace contextRef="#ctx0" brushRef="#br1" timeOffset="38070.08">18690 487 0,'0'0'0,"-21"21"0,0-21 0,42 0 32,0 0-17,21 0-15,-20 0 0,41 0 16,-42 0-16,22 0 15,-1 0-15,-21 0 0,85 0 16,-64 0-16,-21 0 16,22-21-16,-1 21 0,0-21 0,1 21 15</inkml:trace>
  <inkml:trace contextRef="#ctx0" brushRef="#br1" timeOffset="38558.51">21759 0 0,'0'0'0,"-21"0"47,0 0-47,0 0 16,0 21-16,-1 22 0,1-1 0,-21 0 15,21 1-15,-22 20 0,1-21 16,0 22-16,-1-1 0,1-20 0,-21 20 15,20 1-15,1-22 0,-22 22 16,-41 63-16,41-85 0,1 21 16,20-20-16,1-1 0,-22 0 15,1 43-15,21-43 16,20-20-16,1-1 0,0 0 16,0 0-16,0 0 0,21 0 15,-21-21-15,21 22 16,0-44 15,0 1-15</inkml:trace>
  <inkml:trace contextRef="#ctx0" brushRef="#br1" timeOffset="39589.69">5673 2074 0,'0'0'0,"0"-21"15,0 0 16,0 0-15,0 0-16,21 0 16,0-1-16,0 22 0,0-21 0,0 0 15,1 0-15,41 21 16,-42-21-16,22 21 0,-22 0 0,0 0 16,0 21-16,21 0 0,1 21 15,-22-20-15,0-1 0,-21 42 16,0-20-16,0-22 15,0 42-15,0-20 0,0-22 16,0 0-16,-21 0 0,0 0 0,21 0 16,-21 1-16,-1-22 15,22-22 17,0 1-32,0 0 0,0 0 0,0 0 15,0 0-15,0-1 0,0 1 16,22-21-16,-1 21 0,0-43 15,0 22-15,0 21 0,0-43 16,1 43-16,-1 0 16,0 0-16,0 21 15</inkml:trace>
  <inkml:trace contextRef="#ctx0" brushRef="#br1" timeOffset="39953.26">6413 2117 0,'43'21'31,"-22"-21"-31,0 0 0,0 0 0,0-21 0,1 21 16,-1-21-16,42-22 0,-42 22 15,22 0-15,-22 0 0,0 0 16,21-1-16,-20-20 15,-1 0-15,-21 21 0,0-1 16,0 1-16,0 0 0,-21 21 16,-1 0-1,1 21-15,0 0 0,0 1 0,0-1 16,-22 21-16,22-21 0,0 22 16,-21-22-16,21 21 0,-1-21 0,1 64 15,21-43-15,0-21 16,0 1-16,0-1 15,21-21-15,43 21 16,-22-21 0,-21 0-16,22 0 0,-1-21 0,0 21 0,64-43 15</inkml:trace>
  <inkml:trace contextRef="#ctx0" brushRef="#br1" timeOffset="40323.49">7302 1863 0,'0'0'0,"0"-21"0,22-22 15,-22 22 1,-22 21-16,1 0 0,0 0 16,0 21-16,0 0 0,0 1 15,-1-22-15,1 21 0,21 42 16,-21-42-16,21 1 0,0 20 16,0-21-16,0 0 15,21 0-15,0 1 0,1-22 0,-1 21 16,0 0-16,0-21 15,0 21-15,0 0 0,1 0 16,-22 1 0,-22-1-1,1-21-15,0 0 0,0 0 0,0 0 16,0 0-16,-22 0 0,22 0 16,-42 0-16,20 0 0,22 0 15,0 0-15,0 0 0,0-21 16,-22 21-1,22 0-15,42 0 32,0 0-32,1-22 0,-1 22 15,0 0-15</inkml:trace>
  <inkml:trace contextRef="#ctx0" brushRef="#br1" timeOffset="42556.73">7789 1820 0,'-21'0'15,"0"0"1,0 0-16,0 0 0,-1 0 16,1 22-16,0-1 0,0 0 0,0 0 15,0 21-15,-1-20 0,-20 20 16,42 0-16,0-21 0,0 1 15,0-1-15,0 21 0,0 0 16,0-20-16,0-1 16,21 0-16,0-21 0,22 21 15,-1-21-15,-21 0 0,0 0 16,22 0-16,-22 0 0,42-21 16,-41 21-16,-1-21 0,42-22 15,-42 22-15,1-21 16,-1 21-16,-21 0 15,0-1-15,0-20 0,0 21 0,0-43 16,-21 43-16,-1-21 16,-20 21-16,21 0 0,-21-1 15,20 22 1,-20 0-16,0 0 0,-1 22 16,22-1-16,-21 21 0,21-21 15,0 0-15,-1 43 16,22-22-16,0 22 15,0-22-15,22-21 16,-1 0-16,0 1 0,21-22 16,1 21-16,-22-21 0,0 0 15,21 0-15,-21 0 0,85-21 16,-85 21-16,22-22 0,-22 1 16,21 21-16,43-63 15,-64 42-15,0-1 0,22-41 16,-22 42-16,0-43 15,-21 43-15,21 0 16,-21 0 0,0 42-1,0 0-15,-21 21 16,21-20-16,0-1 16,-21 0-16,21 0 0,-21 0 0,21 22 15,0-22-15,0 21 16,0-21-16,0 0 0,21 1 15,0-22-15,0 21 0,0-21 16,0 0-16,1 0 16,-1 0-16,0-21 0,0-1 15,0 22-15,-21-21 0,21 0 16,1 21-16,-22-21 0,21-21 16,-21-1-16,21 22 0,-21 0 0,21 0 15,-21-22-15,0 22 16,0 0-16,21 0 0,-21 42 47,0 0-47,-21 0 15,21 1-15,0-1 0,-21 0 16,21 64-16,0-64 16,0 0-16,0 0 0,0 0 15,0 0 1,0 1-16,21-22 15,0 0-15,43 0 16,-43 0-16,21 0 0,22-22 16,-22 22-16,0-21 0,-20 0 15,20 21-15,-21-21 0,21 0 0,-20 0 16,-1-1-16,-21 1 0,0-21 0,0 21 16,0 0-16,0-1 0,0 1 15,-21 21-15,-1 0 0,1 0 16,0 0-16,0 0 0,21 21 15,0 1 1,0-1-16,21 0 16,0 0-16,0 0 0,1 0 15,-1 1-15,0-1 16,-21 0-16,21-21 0,0 21 16,-21 0-16,21 0 0,1-21 15,-22 22-15,21-22 16,0 0-1,0 0-15,0 0 0,0 0 16,1 0-16,-1 0 0,0 0 16,0-22-16,-21 1 0,42 0 15,-20 0-15,-1 0 0,-21 0 16,21-1-16,0 1 0,21-63 16,-20 41-16,-1 22 0,0 0 15,0 0-15,0 21 16,0 0-1,1 0-15,-22 21 16,0 0 0,0 0-1,0-42 48,0 0-63,0 0 15,0 0-15,0-1 16,-22 22 0,1-21-16,0 21 31,0 0-31,21 21 16,-21 1-16,21-1 0,0 0 0,0 0 15,-21 0-15,21 0 0,-22 1 16,22-1-16,-21 0 0,21 0 0,0 0 15,0 0-15,0 1 0,0-1 0,0 0 16,0 0-16,21 0 16,1-21-16,-1 0 15,0 0-15,21 0 0,-21 0 16,1 0-16,-1 0 0,0 0 16,21 0-16,22-21 0,-43 21 15,0-21-15,21 21 0,-20-21 16,-1 0-16,0-1 0,21-20 15,-42 21-15,21-21 0,1 20 16,-22-20-16,21 21 0,-21-43 16,0 43-16,21 0 0,-21 0 0,0 0 31,0 42-15,0 0-16,0 0 0,-21 0 15,21 1-15,-21-1 0,21 42 16,-22-42-16,22 1 15,0-1-15,0 0 0,0 0 16,0 21-16,0-20 0,0-1 16,22 0-1,-1-21-15,0 0 16,0 0-16,0 0 0,0 0 16,43 0-16,-22 0 15,-21 0-15,64-21 0,-43 0 16,22-22-1,-22 22-15,-21 0 0,22 0 0,-22-22 16,0 22-16,0-21 0,0 0 16,-21-1-16,0 22 0,0 0 15,0 0-15,-21 21 16,0 0-16,-21 21 16,21 0-16,21 0 0,0 22 15,0-22-15,0 0 16,0 0-16,0 0 0,0 0 0,0 43 15,0-43 1,21 0-16,0 0 0,-21 1 16,0-1-16,0 0 31,-21-21-15,0 0-16,-1 0 15,1 0 1,0 0-16,0 0 15,0 0 1,0 0-16,21-21 16</inkml:trace>
  <inkml:trace contextRef="#ctx0" brushRef="#br1" timeOffset="43136.16">9991 1905 0,'0'0'15,"21"0"-15,0 0 0,0 0 0,0 0 16,-21-21-16,21 21 0,1 0 16,-22-21-16,0 0 0,0-1 15,0 1 1,0 0-1,0 0-15,-22 21 16,1 0-16,0 0 16,0 0-16,21 21 15,-21 0-15,0 0 16,21 1-16,0-1 0,0 0 16,-22 0-1,22 0-15</inkml:trace>
  <inkml:trace contextRef="#ctx0" brushRef="#br1" timeOffset="52850.26">11853 1926 0,'0'21'16,"-21"-21"47,0 0-17,21 22-30,21-22 31,0 0-31,0 0-16,1 0 0,-1 0 0,0-22 15,21 22-15,-21-21 0,1 21 16,62-42-1,-41 21-15,-22 0 0,42-22 16,-42 22-16,22-21 16,-22 21-16,-21-1 0,21-20 15,-21 21-15,0-43 16,0 43-16,0 0 0,0-21 16,0 21-16,0-22 15,0 22 1,-21 42 15,0 0-15,21 1-16,0 20 0,-21 0 15,-1 1-15,1-1 0,21 0 16,-42 85-16,42-84 16,-21 20-16,0 64 0,-1-85 15,1 22-15,0 63 0,0-85 16,-21 85-16,42-63 15,-22-1-15,1 43 16,21-64-16,0 1 0,0-1 16,0 0-16,0-20 0,0 20 0,0-21 15,0 0-15,0 0 0,0 1 0,21-22 16,-21 21-16,22-21 16,-1 0-16,0 0 0,0 0 0,43-43 15,-43 22-15,21 0 0,-21 0 0,22 0 16,-22 0-16,42-85 15,-42 63-15,1 1 16,-22-64-16,0 64 16,0-43-16,-22 43 0,1 0 15,-42-43-15,20 64 0,-41-43 16,41 43 0,22 0-16,-42 0 0,42 21 15,-1-21-15,1 21 0,21-22 16,21 22-1,1-21-15,-1 21 16,0-21-16,21 21 0,-21-21 0,22 21 16,-22-21-16,21 21 0,-21-21 15,22-1-15,-22 22 0,0-21 16,21 0-16,-20 0 0,-1 21 0</inkml:trace>
  <inkml:trace contextRef="#ctx0" brushRef="#br1" timeOffset="53257.57">12531 1757 0,'0'-21'15,"0"0"-15,0-1 16,0 1-16,0 0 16,21 21-16,-21-21 15,42-21-15,-21 20 16,0 22-16,1 0 0,-1-21 0,0 21 15,21 0 1,1 0-16,-22 21 0,0 1 16,0-1-16,0 0 0,0 42 15,-21-41-15,0 83 16,0-83-16,-21 41 16,0-42-16,0 0 0,0 1 15,0-1-15,-1-21 16,22-21-1,0-1 1,0 1-16,0 0 16,0 0-16,22 0 0,-1 0 0,-21-22 15,21 22-15,0 0 0,0 0 0,0 0 16,1-1-16,-1 1 0,0 0 16,42 0-16,-41 0 15,20 21-15,21-21 16,-20 21-16</inkml:trace>
  <inkml:trace contextRef="#ctx0" brushRef="#br1" timeOffset="54172.18">13547 1566 0,'-64'22'16,"43"-1"-16,0 0 0,0-21 15,-1 21-15,1 21 0,-42 22 16,42-22-16,-1-21 0,1 1 15,21-1-15,-21 42 16,21-42-16,0 1 16,21-22-16,43 21 15,-43-21-15,0 0 16,0 0-16,0 0 0,1 0 16,20-21-16,-21-1 15,-21 1-15,0 0 0,0 0 16,0-21-16,0 20 0,0 1 15,0 0-15,0-21 0,0 21 0,0-1 16,0 1-16,0-21 0,0 21 16,21-22-1,0 43-15,1 0 0,-1 0 0,0 0 16,0 0-16,0 0 0,0 22 16,1-1-16,-1 0 0,21 21 15,-42 1-15,21-1 16,-21 0-16,0-21 0,0 43 15,0-43-15,0 43 16,-21-43 0,21 0-16,-21-21 15,21-21 17,0 0-17,0-1-15,0 1 0,0 0 0,0-21 16,21 21-16,0-1 15,-21-20-15,21 21 0,1 0 0,-1 0 16,21-22-16,0 22 16,1 0-16,-22 21 0,64 0 15,-64 0-15,63 42 16,-62-21-16,-1 1 0,-21-1 16,0 0-16,0 21 0,0 22 15,0-43-15,0 0 16,0 0-16,-21-21 0,-1 43 15,1-43 1,0 0-16,21-22 16,0 1-1,0 0-15,0 0 0,0 0 16,0 0-16,21-1 0,0-20 16,1 21-16,-1-21 0,21-1 15,-21 22-15,22-21 0,-1 21 0,0-1 16,1 1-16,41 21 15,-41 0-15,-22 0 0,0 21 0,21-21 16,-42 43-16,0-22 0,21 42 16,-21-20-16,0-22 15,0 21-15,-21-21 0,21 22 0,-42-1 16,21-21-16,0 0 0,-1 22 16,1-22-1,0-21-15,21-21 47,0 0-47,21-1 0,0 1 0</inkml:trace>
  <inkml:trace contextRef="#ctx0" brushRef="#br1" timeOffset="54496.96">16065 1334 0,'0'0'0,"-21"0"16,0 0 0,0 0-16,21 21 15,-21 0-15,21 0 0,0 21 16,-21-20-16,-1-1 0,22 21 0,-21 22 15,21-22-15,-21-21 0,0 21 16,21-20-16,0 20 0,-21 0 16,21-21-16,0 1 0,0-1 15,0 0 1,0-42 15,21 0-31</inkml:trace>
  <inkml:trace contextRef="#ctx0" brushRef="#br1" timeOffset="55136.54">15600 1651 0,'0'0'0,"-21"0"0,-1 0 16,44 0 0,-1 0-16,0 0 15,21 0-15,-21 0 0,22 0 0,41-42 16,-41 42-16,20-21 15,-20 21-15,-1-22 0,106-41 16,-106 63-16,1-21 16,-1-22-16,-21 22 0,22 0 15,-22-21-15,-21 21 0,0-1 16,0 1-16,-21 21 31,-1 0-31,1 0 0,0 0 0,0 21 16,0 43-1,0-43-15,-1 0 0,22 22 0,0-22 16,-21 21-16,0 0 0,21 1 16,-21-1-16,21-21 0,0 64 15,-21-64-15,21 0 0,0 22 16,0-22-16,-21 0 0,21 0 0,0 0 16,0-42 30,0 0-46,0 0 0,0 0 16,0-22-16,21 22 0,0 0 0,0-21 16,0 20-16,0-20 0,1 21 15,41-21-15,-42 20 16,22 1-16,41 0 0,-63 21 16,22 0-16,-1 0 0,-21 0 15,0 0-15,22 21 0,-43 0 16,0 1-16,0 20 0,0-21 15,0 0-15,-21 43 0,-1-22 16,-41 22 0,42-43-16,0 0 0,-1 0 15,1 0-15,0 0 16,42-21 15,0 0-31,1-21 0,-1 0 0,0 21 16,0-21-16</inkml:trace>
  <inkml:trace contextRef="#ctx0" brushRef="#br1" timeOffset="55507.12">16870 1715 0,'21'0'15,"0"0"1,0 0-16,0 0 15,1 0-15,-1 0 0,0 0 16,0 0-16,0 0 16,-21-22-16,21 1 0,1 21 0,-22-21 15,0 0-15,21 0 0,-21 0 16,0-1-16,0 1 16,-21 21-16,-1 0 15,1 0-15,0 0 0,-21 0 16,21 0-16,-1 21 0,1 1 0,0 20 15,0-21-15,0 0 0,0 43 16,21-22-16,0-21 0,0 43 16,0-43-16,0 0 15,21 0-15,0 0 16,0-21-16,21 0 0,-20 0 16,-1 0-16,21 0 0,-21 0 15,22-21-15,20 0 0,-21 0 16</inkml:trace>
  <inkml:trace contextRef="#ctx0" brushRef="#br1" timeOffset="56286.65">18224 1630 0,'0'0'0,"43"0"0,-22 0 15,21-21-15,-21 0 0,22 21 0,20-43 16,-20 43-16,-1-21 15,-21 0-15,21 0 0,22-22 16,-43 22-16,-21-21 16,0 21-1,-85 21-15,43 0 16,21 0-16,-21 0 0,-1 0 16,-84 21-16,85-21 15,-22 42-15,43-42 16,-21 64-1,21-43-15,21 21 0,0-21 0,0 1 16,0 20-16,84 43 16,-62-43-16,20-21 0,-21 0 15,21 22-15,1-22 0,-1 21 16,-21 0-16,0-20 0,-21-1 16,0 21-1,-21-21-15,0-21 0,-21 0 16,-1 0-16,1 0 0,-106 0 15,106 0-15,-1 0 16,1-21-16,0 0 0,20 21 16,1-21-16,0 0 0,0-1 0,0 1 15,21 0-15,0 0 0,0-21 16,0-1-16,0 22 0,0 0 16,21 21-16,0-21 15,0 21-15,22-21 0,-22 21 16,21 0-16,22-22 15,-22 22-15,0 0 0,43 0 0</inkml:trace>
  <inkml:trace contextRef="#ctx0" brushRef="#br1" timeOffset="56674.25">18775 1863 0,'42'0'31,"-21"0"-31,22-43 16,-22 22-16,0 21 15,0-21-15,-21 0 0,21 21 16,0-42-16,-21 20 16,0 1-16,0 0 15,0 0-15,-21 21 16,0 0-1,0 0-15,0 21 0,0 0 16,-1 0-16,1 1 0,-21 20 16,21 0-16,0-21 0,-22 43 15,22-22-15,21-21 0,0 1 16,0-1-16,0 0 0,0 0 16,0 0-16,21-21 15,0 21-15,1-21 0,-1 0 0,21 0 16,-21 0-16,43 0 15,-43-21-15,21 21 16,1-42-16,-1 42 0</inkml:trace>
  <inkml:trace contextRef="#ctx0" brushRef="#br1" timeOffset="57068.42">19219 1778 0,'0'-21'16,"0"42"-16,-21-42 0,21 0 0,0 0 15,0-1-15,21 1 32,0 21-32,1 0 0,-1 0 15,0 0-15,0 0 0,0 0 16,-21 21-16,64 43 16,-43-43-16,0 0 0,-21 0 15,0 22-15,0-22 0,0 21 16,0-21-16,0 1 0,0-1 15,0 0-15,0 0 0,-21-21 0,-21 21 16,20-21 0,1 0-1,21-21 1,0 0 0,0 0-16,21 0 0,1-1 0,-1 1 15,-21-21-15,21 21 0,0 0 16,0 21-16,22-43 0,-22 43 15,0-21-15,0 21 16,0 0-16,0 0 0,43-21 0,-43 21 16,0 0-16,22 0 0</inkml:trace>
  <inkml:trace contextRef="#ctx0" brushRef="#br1" timeOffset="57455.98">19939 1651 0,'0'0'0,"21"0"15,0 0 1,-21 21-16,21 0 0,-21 1 16,0 20-16,0-21 0,0 0 15,22 0-15,-22 22 0,0-22 16,0 0-16,21 0 0,-21 0 15,0 1-15,0 20 16,0-21-16,21-21 16,0-21 15,-21 0-31,21 21 0,0-43 16,1 1-16,20 0 15,-42-1-15,21 22 0,43-63 16,-43 41-16,0 22 0,42-42 15,-41 41-15,20 1 16,-21 0-16,0 21 0,22 0 16,-22 0-16,0 0 15</inkml:trace>
  <inkml:trace contextRef="#ctx0" brushRef="#br1" timeOffset="57828.77">20553 1905 0,'0'0'15,"21"0"-15,0 0 0,21-21 16,1 21-16,-1-42 16,0 42-16,-20-22 0,41-41 15,-42 42-15,22 0 0,-22-1 16,0 1-16,-21 0 0,0 0 15,0 0-15,-21 21 16,0 0 0,-22 0-16,22 0 0,-21 21 15,-22 0-15,22 0 0,21 22 16,-43-1-16,43-21 16,21 21-16,0 1 0,0-22 15,0 21-15,0-21 16,64 22-16,-43-43 15,21 21-15,43-21 16,-43 0-16,43 0 16,-43 0-16,-21 0 0,43 0 15,-22-21-15,-21 0 0</inkml:trace>
  <inkml:trace contextRef="#ctx0" brushRef="#br1" timeOffset="58236.53">21188 1736 0,'0'0'16,"0"-21"-16,0-22 0,0 22 0,0 0 15,0 0-15,0 0 0,21 21 0,-21-43 16,21 43-16,0-21 16,0 21-16,1 0 0,-1 0 15,0 0-15,0 0 16,21 0-16,-20 0 0,-1 21 16,0-21-16,0 43 0,0-1 15,0 0-15,-21 1 16,0-22-16,0 42 0,0-42 15,0 1-15,0-1 0,0 0 16,-21 0-16,0 0 16,21 0-16,-21-21 15,0 0-15,0 0 16,21-21 0,-22 21-16,22-21 0,0 0 0,0 0 15,0 0-15,0-1 0,43-41 16,-22 21-16,21-22 15,-21 43-15,22 0 0,20-22 16,-42 22-16,1 0 16,41 21-16,-42 0 0,0 0 15,1 0-15,-1 0 0,0 0 16,-21 21 0,0 0-16</inkml:trace>
  <inkml:trace contextRef="#ctx0" brushRef="#br1" timeOffset="62407.87">5186 3725 0,'0'0'0,"-21"-21"16,-1 21 31,22 21-32,0 1 1,0-1-16,0 21 0,0-21 16,0 0-16,0 22 0,0-1 0,0-21 15,0 22-15,0 41 16,0-41-16,0-22 0,0 21 0,0 22 15,0-43-15,0 0 16,22 0-16,-22 0 0,42-21 16,-21 0-16,0 0 15,0 0-15,1-21 16,41-42-16,-42 41 16,22 1-16,-22-21 0,0 21 15,21-22-15,1-41 0,-22 63 16,0-22-16,0 22 0,0-21 15,0-43-15,-21 64 16,0 0-16,0 0 16,0 42-1,0 0 1,0 21-16,0-21 16,0 1-16,0 83 15,0-83-15,0 20 0,0-21 16,0 21-16,0 64 15,0-85-15,22-21 16,-22 22-16,21-1 0,42-21 16,-42 0-16,1 0 15,41 0-15,-42-21 16,43-1-16,-22 1 0,-21 0 16,43-42-16,-22 41 0,-21-20 15,0 21-15,22-21 0,-22-1 16,21-41-1,-42 41-15,21 1 16,-21 21-16,-21 21 16,0 0-16,0 21 15,0 0-15,21 0 16,-21 22-16,21-22 0,0 0 0,0 21 16,0-21-16,0 64 15,21-64-15,-21 0 0,42 22 16,-42-22-16,21 0 15,-21 0-15,21 0 0,-21 1 32,-21-44-1,21 1-31,-21 0 16,0 21-16,0-42 15,0-1-15,-1 43 16,1 0-1,21 22 1,0-1-16,0 0 16,0 0-16,0 0 15,21 0-15,1-21 0,-1 22 16,0-22-16,0 0 0,21 0 16,-20 0-16,-1 0 0,42 0 15,-42 0-15,43 0 16,-43-22-16,21 1 0,43 0 15,-43 0-15,1 0 0,-1-22 16,0 22-16,1-21 0,-1 21 16,-21 0-16,0-22 0,22 22 0,-43 0 15,21 0-15,-21 0 0,0-1 16,0 1-16,-21 21 16,0 0-1,-1 21-15,1 1 16,0-1-16,0 21 0,21-21 15,0 0-15,0 43 16,0-43-16,0 43 16,21-43-16,21 21 15,-20-42-15,-1 21 16,0-21-16,0 0 0,0 0 16,0 0-16,1 0 15,-1 0-15,0 0 0,42-21 16,-41 0-16,20 0 0,21-22 15,-20 22-15,-1 0 0</inkml:trace>
  <inkml:trace contextRef="#ctx0" brushRef="#br1" timeOffset="62964.92">7789 3852 0,'0'0'0,"0"-21"15,0 0-15,-21 21 0,0-21 16,0 21-16,0 0 15,-1 0-15,1 0 0,-21 0 16,-22 21-16,22-21 16,21 21-16,0 0 15,0 1-15,-22-1 0,22 42 16,0-42-16,21 1 0,-21 41 16,21-42-16,0 64 15,0-64-15,0 0 0,0 0 16,21 1-16,0-22 15,0 0-15,0 0 0,1 0 0,41 0 16,-42 0 0,43-22-16,-43 1 0,0 0 15,43-21-15,-43-1 0,0 22 16,0-21-16,0 0 0,0 20 16,1-62-16,-1 41 0,0 1 15,0 0-15,-21-1 0,0 1 16,21 0-16,-21-1 0,21 22 15,-21 0-15,0 0 0,0 0 16,0 42 0,0 0-16,0 0 15,0 0-15,0 22 0,0-1 16,0-21-16,-21 22 0,21-1 0,-21-21 16,0 21-16,21 1 0,-21-1 15,21 0-15,-21 43 16,-1-43-16,22-20 0,0 20 15,0-21-15,0 0 16,22-21 0,-1 0-16,0 0 15,0 0-15,0-21 0,22 0 16,-22 0-16</inkml:trace>
  <inkml:trace contextRef="#ctx0" brushRef="#br1" timeOffset="63300.45">9059 3577 0,'-63'0'31,"63"21"-31,0 1 0,-21-1 15,21 0-15,-22-21 0,22 21 0,0 21 16,0 1-16,-21-22 16,21 0-16,0 0 0,0 22 0,-21-22 15,21 42-15,0-42 0,0 1 16,0 20-16,0-21 0,0 0 16,-21 22-16,21-22 0,0 0 15,0 0-15,0 0 16,0-42 15</inkml:trace>
  <inkml:trace contextRef="#ctx0" brushRef="#br1" timeOffset="63822.75">8763 3958 0,'0'0'0,"-21"0"0,42 0 31,0 0-31,0 0 16,22 0-16,-22-21 0,21 21 0,0 0 16,1 0-16,-1-21 15,22 0-15,-22 0 0,0 21 0,22-22 16,-43 1 0,21 21-16,-21 0 0,-21-21 0,22 21 15,-1 0-15,-21-21 0,-21 42 31,-1 0-15,1 0-16,21 1 16,-21-1-16,0 21 0,21-21 15,0 0-15,0 1 0,0 62 16,0-63-16,0 1 16,0-1-16,21 0 0,43 0 15,-43-21-15,0 0 0,0 0 16,21 0-16,-20 0 0,41 0 15,-42-21-15,0 21 0,1-21 16,-1 0-16,0-1 0,0-62 16,-21 41-16,0-20 15,0 21-15,0 20 0,0-62 16,-21 63 0,0-1-16,-22 1 0,22 21 15,-63 0-15,62 0 16,-20 0-16,21 21 15,-85 43 1,64-22-16,42-21 16,-21-21-16,-1 22 15</inkml:trace>
  <inkml:trace contextRef="#ctx0" brushRef="#br1" timeOffset="64832.66">10922 3662 0,'0'0'0,"0"-21"0,0-43 15,0 43 1,0 0-16,0 0 0,0 0 15,0-1-15,-21 44 32,0-22-32,21 21 15,-22 0-15,1 21 0,21-21 16,-21 1-16,0 20 0,21-21 0,0 21 16,-21-20-16,21 20 0,-21-21 0,21 21 15,-22-20-15,22 20 16,0 43-16,0-64 15,0 0-15,0 0 0,22-21 0,-1 21 16,0 0-16,42-21 16,-20 0-16,-1 0 0,43-21 15,-43 0-15,0 0 0,1 0 16,-1 0-16,0-1 0,43-41 16,-64 42-16,0 0 0,-21-22 0,0 22 15,0 0-15,0 0 0,0 0 16,0-1-16,0 1 0,-21 21 15,0-21-15,0 21 16,21 21 0,0 0-1,21 1-15,0-22 0,0 21 16,1 0-16,-1 0 16,0 21-16,-21-20 15,21-1-15,-21 0 0,0 0 16,0 21-16,21-20 15,-21-1-15,21-21 16,1 21-16,20-21 16,-21 0-16,0 0 0,22 0 15,-22-21-15,42 0 16,-42-1-16,22 1 0,-22 21 0,42-42 16,-41 0-16,-1 20 0,21 1 15,-21 0-15,0-21 0,-21-1 16,22 1-16,-22 21 0,0 0 15,0 0-15,0-1 0,-22 22 16,1 0 0,0 0-16,0 0 0,0 0 15,0 22-15,-1-1 0,1 0 0,0 0 16,21 43-16,-21-43 0,21 0 16,0 0-16,0 21 0,0-20 15,0 20-15,0-21 16,0 0-16,42 43 0,1-64 15,-22 21-15,0-21 0,21 0 16,64 0 0,-64 0-16,1 0 0,-1-21 15,0 0-15,22 21 0</inkml:trace>
  <inkml:trace contextRef="#ctx0" brushRef="#br1" timeOffset="65856.55">12869 3704 0,'0'-21'0,"0"42"0,0-63 15,0 21-15,0 0 16,0-1-16,0 1 0,-63-21 16,42 42-1,-1 0-15,1 0 0,0 0 16,-21 0-16,-1 21 0,22 0 16,0 0-16,-21 1 0,21-1 15,-22 42-15,1-42 0,21 1 16,21 20-16,-21-21 0,-1 0 0,22 0 15,-21 43-15,21-43 16,0 0-16,0 22 16,21-22-16,1-21 0,-1 21 15,0-21-15,0 0 0,21 0 16,-20 0-16,-1 0 0,21 0 16,0 0-16,-20-21 0,-1 0 15,0 21-15,0-22 0,0 1 0,22-42 16,-22 42-16,0-43 15,0 43-15,-21-21 0,21-22 16,-21 43-16,21-21 0,-21 20 16,0 1-16,22 0 15,-22 42 1,-22 0 0,22 1-16,-21-1 0,21 0 0,-21 0 15,0 43-15,21-43 16,0 0-16,0 21 0,0-21 0,0 1 15,0 41-15,0-42 16,21 0-16,-21 1 16,21-22-16,0 21 0,22-21 15,-1 0-15,-21 0 0,43 0 16,-22-21-16,-21 21 0,22-22 16,-1 1-16,-21 0 0,85-64 15,-64 43-15,22-43 16,-43 43-16,0 0 0,21-22 15,-20 22-15,-1-22 0,0-41 16,0 62-16,-21 22 16,0-42-16,0 41 0,-21 44 31,21-1-31,-21 0 0,0 0 16,-1 0-16,22 64 0,-21-43 15,21 1-15,-21-1 0,21 0 16,0 64-16,0-64 15,0 1-15,0-22 0,0 21 16,0 43 0,0-64-16,0 0 0,0 0 15,21-21-15,0 22 0,43-22 16,-43 0-16,64 0 16,-43-22-16,22 1 15,-43 0-15,0 0 0,21 0 16,-21 0-16,1-1 0,-1-41 15,0 42-15,-21-22 0,0 1 16,0 21-16,0 0 0,0 0 16,-21 21-1,-22 0-15,22 0 0,0 21 16,21 21-16,-21 0 0,21-20 16,0-1-16,0 0 0,0 0 15,0 43-15,0-43 16,21 42-16,0-63 15,0 21-15,1-21 0,-1 0 16,0 0-16,64 0 16,-43 0-16,-21-21 0,21 21 15,-20-21-15,20 0 0,21-43 16,-41 43-16,-1-21 16,-21 21-16</inkml:trace>
  <inkml:trace contextRef="#ctx0" brushRef="#br1" timeOffset="66067.73">13250 3408 0,'0'21'16,"0"-42"-16,21 63 15,22-42-15,-22 0 0,21 0 16,1 0-16,-1 0 0,0 0 0,1 0 15,-1 0-15,0 0 0,-21 0 16,22 0-16,20-21 0,-42 21 16,1 0-16,20-21 0</inkml:trace>
  <inkml:trace contextRef="#ctx0" brushRef="#br1" timeOffset="66756.42">15473 3429 0,'0'0'16,"0"-21"-16,21 0 0,21-43 16,-21 22-16,-21 21 0,22 0 15,-22-1-15,0-20 16,0 21-16,0 0 0,0 42 31,-22 0-31,1 0 16,21 0-16,-21 22 0,0-1 0,0 43 15,0-43 1,-1 0-16,1-20 0,21 20 0,0 0 16,0 22-16,0-43 0,0 0 15,0 0-15,0 0 0,21 1 16,22-22-16,-22 21 15,0-21-15,0 0 0,0 0 16,1 0-16,20 0 16,-21 0-16,0 0 15,0 0-15,1-21 63,-22-1 15,0 1-62,-22 0-1,1 21 1</inkml:trace>
  <inkml:trace contextRef="#ctx0" brushRef="#br1" timeOffset="70451.73">15409 3662 0,'0'-21'46,"21"0"-30,1-1-16,-22 1 0,21 21 0,0-42 16,-21 21-16,21 0 0,0-43 15,0 22-15,-21 21 0,22-22 16,-22 1-16,0 21 16,0-43-16,0 43 0,0 0 15,0 0-15,0 0 0,-22 21 31,1 21-31,0 0 0,0 0 16,0 0-16,21 0 0,0 1 16,0-1-16,0 21 0,0-21 0,0 0 15,0 1-15,0-1 16,0 0-16,21-21 16,0 0-16,0 0 15,0 0-15,1 0 0,-1 0 16,0 0-16,0-21 0,21 0 0,-20-1 15,-1 22-15,63-63 16,-62 42-16,-1 0 0,21-22 16,-21 22-16,-21 0 15,0 0-15,21 21 0,-21-21 16,0 42 0,0 0-1,0 0-15,0 0 0,-21 0 16,21 22-16,0-22 0,-21 21 0,21 1 15,-21-22-15,21 21 0,0-21 0,0 22 16,0 20 0,0-42-16,0 0 0,21 1 15,0-1-15,0 0 0,1-21 16,-1 0-16,0 21 0,21-21 16,1 0-16,41 0 15,-41-21-15,-22 21 0,21-21 16,-21 21-16,22-21 0,20-43 15,-42 43-15,22-43 16,-43 43-16,0-21 0,0-22 16,21 43-16,-21 0 15,0 0-15,0 0 0,0 0 0,-21 21 32,-1 21-32,1 0 15,21 0-15,-21 0 0,0 0 0,0 22 16,0-1-16,21 0 15,-22-20-15,22 41 0,0-42 16,0 0-16,0 1 0,0-1 16,0 0-16,43 0 15,-22-21-15,0 0 0,21 0 16,1 0-16,-22 0 0,21 0 16,1 0-16,-22-21 0,106-21 15,-85 20-15,43-41 16,-64 42-16,106-127 15,-85 84 1,-42 43-16,0 0 16,-21 21-1,0 21-15,0 0 0,0 43 16,-1-43-16,22 0 16,0 0-16,0 0 0,0 0 15,0 22-15,0-22 0,0 0 0,0 0 16,22 0-16,-1 1 15,-21-1-15,0 0 0,-21-21 47,-1 0-31,22-21-16,-21 0 0,0-1 16,0 22-16,21-21 0,-21 21 15,0-21-15,-1 21 16,1 0-1,21 21-15,0 0 16,0 1 0,21-1-16,22-21 0,-22 21 15,0-21-15,0 0 0,0 0 16,22 21-16,-22-21 0,21 0 16,-21 0-16,22 0 0,-22 0 0,64 0 15,-64 0-15,0 0 16,21-21-16,-21 21 0,1-21 0,-1 0 15,42-43 1,-42 22-16,-21 21 0,22-22 0,-1 1 16,0-43-1,0 1 1,-21 62-16,0 44 16,0-1-1,0 0-15,-21 0 0,0 0 0,21 22 16,-21-22-16,21 21 15,-22-21-15,22 22 0,0-22 0,-21 63 16,21-62 0,0-1-16,0 0 0,0 0 0,21-21 15,1 21-15,41 0 16,-42-21-16,0 0 0,22 0 16,-1 0-16,0 0 15,1-21-15,-22 0 0,0 0 0,21 0 16,-20 0-16,41-22 0,-42 22 15,0-21-15,-21 21 0,0-22 16,0 1-16,0 0 0,0-1 16,0 22-16,0-21 0,-21-1 15,0 22-15,-21 0 16,-1 21-16,1 0 0,-21 0 16,20 21-16,1 0 0,0 1 15,20 20-15,1-21 0,-21 43 16,42-22-16,0 0 0,0-21 15,0 22-15,0-22 0,63 64 16,-20-64-16,-22 0 0,21 0 16,-21-21-16,22 0 0,20 21 15,-42-21-15,1 0 16,41 0-16,-21 0 16,1-42-16,-22 42 0,21-21 15,22-64-15,-43 64 16,0-43-16,0 22 15,0 21-15,-21-43 16,0 22-16,22 21 0,-22 0 16,0 0-16,0 42 31,-22 0-31,22 0 0,0 0 16,0 22-16,-21-22 0,21 0 15,-21 21-15,21-21 0,0 1 0,-21 41 16,21-42-16,0 0 0,0 1 15,0-1-15,21-21 16,0 21-16,0-21 0,1 0 16,-1 0-16,0 0 0,0 0 15,21 0-15,-20 0 0,-1-21 0,0 0 16,42-22-16,-41 22 16,-1 0-16,0 0 0,0-22 15,21 22-15,-20-42 0,-1 20 16,-21 22-16,21 0 0,-21 0 15,0 0-15,-21 42 32,21 0-32,-21-21 15,21 21-15,0 0 0,-22 1 16,1 20-16,21-21 0,-21 21 16,21-20-16,0 20 15,0-21-15,0 0 0,0 0 16,0 1-16,21-22 0,0 21 15,1-21-15,20 0 0,-21 0 16,0 0-16,22 0 0,62-21 16,-83-1-1,41-20-15,-42 21 0,22-43 16,-43 22 0,21 21-16,-21 0 0,0-22 0,0 22 15,0 0-15,0 0 16,-21 21-16,21 21 31,0 0-31,0 22 0,0-22 16,0 0-16,0 0 0,0 0 15,0 0-15,0 22 16,21-22-16,-21 0 0,21 0 0,-21 0 16,0 1-16,0-1 15,21-21-15,-21 21 0,21-21 16,0 0-1,1 0-15,-1 0 0,0 0 16,0 0-16,0 0 0,22-21 16,-22 0-16,0 21 0,21-22 0,1-20 15,-1 0-15,-21 21 0,21-43 16,-20 43-16,-1 0 16,0-22-16,-21 22 0,0 0 15,0 42 32,0 0-47,0 1 0,-21-22 16,21 21-16,0 0 15,0 0-15,0 0 0,0 0 16,0 1-16,0-1 16,0 0-1,-21-21 48,-1 0-63,1 0 31,0 0-31,0 0 16,0 0-1,0 0 1,21 21 46,21-21-46,0 21-16,0-21 0,0 0 16,0 0-16,1 0 15,-1 0-15,0 0 0,42 0 16,-41 0-16,20 0 0,43 0 15,-64 0-15,106-42 16,-106 21-16,21 0 16,-21-1-16,1 1 0,20 0 0,0-42 15,-42 20 1,0 22-16,0 0 0,0 0 16,-21 21-1,0 0-15,0 0 16,-22 42-16,22-21 15,21 0-15,-21 1 0,21-1 16,-21 0-16,0 64 16,21-64-16,0 0 0,0 0 15,0 0-15,0 0 0,0 1 16,21-22-16,-21 21 16,21-21-16,0 0 0,0 0 15,1 0-15,20 0 16,-21 0-16,21 0 15,-42-21-15,22 21 16,-22-22-16,21 1 16,-21 0-16,0 0 15</inkml:trace>
  <inkml:trace contextRef="#ctx0" brushRef="#br1" timeOffset="71203.71">10668 4826 0,'0'0'0,"0"-21"0,0 0 0,0 0 16,-21 21 0,21 21-1,-21 0 1,21 0-16,0 21 0,0 1 16,0-22-16,0 21 0,0 1 15,0-22-15,0 0 16,0 0-16,0 0 15,-22-42 17,22 0-17,0 0-15,0 0 0</inkml:trace>
  <inkml:trace contextRef="#ctx0" brushRef="#br1" timeOffset="71369.61">10604 4614 0,'0'-21'15,"0"42"-15,0-63 0,0 63 63,22-21-63,-1 0 16,-21 21-16,21-21 0,0 0 0,21 22 15</inkml:trace>
  <inkml:trace contextRef="#ctx0" brushRef="#br1" timeOffset="71834.35">11028 4699 0,'0'85'32,"0"-64"-32,-21 0 15,-1 21-15,22-20 0,-21 62 31,21-63-31,0 64 0,0-64 16,0 43 0,0-43-1,0-42 17,0 0-32,0-1 0,21 1 15,1 0-15,-1-21 0,-21-1 16,21 1-16,0 0 0,0-1 15,22 1-15,-22 0 0,85-43 16,-85 64-16,21 0 16,0 21-16,1 0 0,-22 0 0,64 21 15,-64 0-15,-21 0 16,0 22-16,0-22 0,0 21 16,0 22-16,0-22 0,0-21 15,-21 43-15,-1-43 16,1 42-1,0-42-15,0-21 0,21 22 16,0-44 0,21 1-16,0 21 15,0-21-15,1 0 0,20-21 16</inkml:trace>
  <inkml:trace contextRef="#ctx0" brushRef="#br1" timeOffset="73300.5">12234 4720 0,'21'-21'0,"-42"42"0,42-63 16,-42 42 0,0 0-16,0 0 15,0 0-15,0 0 0,-22 0 0,1 0 16,0 21 0,-1 21-16,22-20 0,0-1 15,0 42-15,21-42 16,0 1-16,0-1 15,21 0-15,42 0 0,-41-21 16,41 42-16,-21-20 16,-20-22-16,41 42 15,-42-42-15,22 63 16,-43-41-16,0-1 16,-22-21-16,1 21 0,-85 0 15,85-21-15,-21 0 0,-22 0 16,22 0-16,-21 0 15,41-21-15,-62-21 16,84 20-16,-21 1 0,-1-42 16,22-1-1,22 64 17,-22 21-32,21 1 0,-21-1 15,0 0-15,21 0 0,0 0 0,0 0 16,-21 1-16,21-1 15,1-21-15,-1 21 0,0 0 0,0 0 16,0-21-16,22 0 0,-1 0 16,-21 0-16,43 0 15,-22 0-15,-21-21 0,64 0 16,-43 0-16,-21 0 0,22-1 16,-1 1-16,-21 0 0,64-42 15,-64 41-15,21-20 0,1-21 16,-22 20-16,21-41 15,-42 62-15,0 1 16,0 42 15,-21 1-31,21-1 0,-21 0 16,0 42-16,21 22 16,0-43-16,0-20 15,0 41-15,21-42 16,0 0-16,0-21 0,0 22 15,85-22-15,-64 0 16,22 0-16,-22 0 0,22 0 16,-1-22-16,128-20 15,-128 21-15,22-43 16,-43 43-16,1 0 0,-22-21 16,0 21-16,0-22 0,-21 22 0,21-42 15,-21 20-15,0 22 0,0 0 16,-21 21-16,0-21 0,-21 0 15,20 21-15,1 0 0,-21 0 16,0 21-16,-43 21 16,64 0-16,0-20 15,-43 41-15,43-42 0,0 22 16,0-22-16,21 21 0,0 22 16,0-43-1,0 0-15,21 0 0,0-21 16,42 0-16,-41 0 15,-1 0-15,42 0 0,-42 0 16,22-21-16,-22 0 16,0 0-16,21-1 0,22-83 15,-43 62-15,0 1 0,0 0 16,-21-1-16,64-84 16,-64 85-16,21 0 0,0-43 15,-21 43-15,0-43 16,0 64-16,-21 42 31,0 0-31,0 0 0,21 22 16,0-22-16,-21 21 0,-1 22 15,22-22-15,0 0 16,0 22-16,0-22 0,0 64 16,0-64-1,0-21-15,22 1 0,-1 20 0,0-21 16,64 21-1,-64-42-15,42 0 0,-20 0 16,84-42 0,-85 42-16,21-21 0,-20 0 15,-1 0-15,64-64 16,-85 64-16,0-22 0,0 1 16,-21 0-16,0 21 0,0-22 15,0 22-15,-21 21 16,0 0-16,-21 0 15,21 0-15,-1 21 0,1 22 16,0-22-16,21 0 0,-21 64 16,21-43-1,0-21-15,0 0 0,0 0 0,21 1 16,21 20-16,-20-42 0,41 21 16,-21-21-16,1 0 15,41 0-15,-62 0 16,20-21-16,21 0 0,-20 0 15,-1-22-15,-42 22 16,21 0-16,-21-21 0</inkml:trace>
  <inkml:trace contextRef="#ctx0" brushRef="#br1" timeOffset="73508.39">13356 4403 0,'0'0'0,"-21"0"0,21 21 15,0 0 17,21-21-17,0 0-15,0 0 0,1 0 16,-1-21-16</inkml:trace>
  <inkml:trace contextRef="#ctx0" brushRef="#br1" timeOffset="73964.58">15960 4339 0,'0'0'0,"0"-106"32,0 85-17,-22 21-15,22 21 16,0 1-16,0-1 0,-21 42 16,0 64-1,21-84-15,-42 62 16,42-62-16,0-1 0,0-21 15,-21 22-15,21 41 16,0-63-16,0 1 16,0-44 15,0 1-31</inkml:trace>
  <inkml:trace contextRef="#ctx0" brushRef="#br1" timeOffset="74572.57">15642 4636 0,'0'0'0,"21"0"32,0 0-32,1 0 0,20 0 15,-21-22-15,21 22 0,-20 0 16,20 0-16,0-21 0,22 21 16,-22-21-16,22 0 0,-22 21 0,85-42 15,-85 20-15,22 1 0,-22 21 16,-21-42-16,22 21 0,-1-22 15,-42 22-15,0-21 0,0 21 16,0 0-16,0-1 0,0-20 16,-21 42-16,0 0 15,-1 0-15,22 21 16,-21 22-16,21-1 0,-21 64 16,0-64-16,21 0 15,0 1-15,0-1 16,-42 106-16,20-105 15,22-22-15,-21 21 16,21 43 0,0-64-16,0-42 31,0 0-31,0-22 16,0 22-16,21-42 15,1 41-15,-22-20 0,42-21 16,0 41-16,-21-20 0,43 0 15,-22 21-15,1-1 0,-22 1 16,21 21-16,0 0 0,1 0 0,-22 0 16,0 0-16,0 21 0,22 22 15,-43-22-15,21 0 0,-21 43 16,0-43-16,0 0 16,0 21-16,-21-21 0,-1 1 15,1 20-15,0-21 0,21 0 16,-21 0-16,0-21 15,21 22-15,0-44 32,0 1-32,21 0 0,0 21 15,-21-21-15</inkml:trace>
  <inkml:trace contextRef="#ctx0" brushRef="#br1" timeOffset="74921.37">16976 4657 0,'42'0'16,"-21"0"-16,0 0 15,0 0-15,1 0 0,-1 0 16,0 0-16,0-21 0,0-1 0,22 22 16,20-21-16,-42 0 0,22 0 15,-22 21-15,0-21 16,0 0-16,-21-1 0,0 1 15,0 0-15,-21 21 0,0 0 16,-43 0-16,43 0 16,-21 21-16,-1 0 0,22 1 15,-21 20-15,21-21 0,-43 43 16,64-22-16,0-21 0,0 43 16,0-22-16,0-21 0,0 0 15,21-21-15,1 21 0,41 1 16,-42-22-16,85 0 15,-64 0-15,1-22 0,126-41 16,-127 42-16</inkml:trace>
  <inkml:trace contextRef="#ctx0" brushRef="#br1" timeOffset="77365.39">18690 4382 0,'0'0'0,"21"21"0,0-21 0,1 0 15,-1 0-15,0 0 0,0 0 16,0 0 0,0-21-16,1-1 15,-1 1-15,-21 0 0,21 0 0,0 0 16,-21 0-16,42-43 15,-42 43-15,0 0 0,0 0 16,-21 21-16,-21-22 16,0 22-16,-1 0 0,1 0 15,0 22-15,-1-1 0,-84 42 16,106-42-16,-21 22 16,21-22-16,-1 0 0,22 0 15,0 22-15,0-22 0,0 0 16,43 21-16,-1-21 15,-21 1-15,22-1 0,-1 0 16,-21 0-16,43 21 0,-22-20 16,-21-1-16,0 0 15,-21 0-15,0 0 0,0 22 16,-21-43-16,0 0 16,0 0-16,0 0 0,-43 0 15,43 0-15,-21 0 0,20 0 16,-20-22-16,21 22 0,-43-42 15,43 21-15,0 0 0,-21-43 16,42 43-16,-21-21 16,21 21-16,0-1 0,0 44 47,0-1-47,0 0 0,0 0 15,0 0-15,21 0 0,0 1 16,21 20-16,-21-21 0,1 0 15,62 22-15,-63-22 16,22-21-16,-1 0 0,0 0 16,1 0-16,-22 0 0,21 0 15,1 0-15,41 0 16,-41-21-16,-1-1 0,43-20 16,-43 21-16,-21 0 15,0 0-15,0-22 0,1 22 0,-1-21 16,0 21-16,-21-1 0,0-41 15,0 42-15,0 0 0,0-1 16,-21 22 0,0 0-16,21 22 0,-43-1 15,22 0-15,-21 85 16,21-85 0,21 21-16,0-21 0,0 1 0,0 41 15,0-42-15,21 22 16,0-22-1,0-21-15,21 0 16,-20 0-16,-1 0 0,21 0 16,-21 0-16,22 0 0,20-43 15,-42 43-15,22-21 0,-1 0 16,-21 0-16,21-21 0,1-1 16,-22 22-16,0-21 0,0-1 15,-21 22-15,0 0 16,0 0-16,-21 21 0,-21 0 15,21 0 1,-1 0-16,22 21 0,0 0 16,0 0-1,22-21 1,-1 0-16,0 0 0,0 0 16,0 0-16,0 0 0,1 0 15,20 0-15,0 0 0,-21-21 16,22 0-16,-22 0 15,21 21-15,-42-21 16,21 21 0,-42 21 15,21 0-31,-21 0 16,21 0-16,-63 64 15,63-64-15,-22 0 0,22 1 16,0-1-16,0 21 15,0-21-15,22-21 16,-1 0-16,0 0 16,0 0-16,0 0 0,0 0 0,1 0 15,-1 0-15,0 0 0,0-21 0,0 0 16,0 0-16,1 0 16,-1-1-16,-21 1 0,21 0 0,42-42 15,-63 41 1,22-20-16,-1 42 0,0-21 0,-21 0 15,21 0-15,-21 42 47,0 0-31,0 0-16,-21 0 0,21 0 0,-21 1 16,21 20-16,0-21 0,0 21 15,-21-20-15,21-1 16,0 0-16,0 0 0,0 0 15,21-21-15,0 0 0,0 0 16,0 0-16,0 0 16,1 0-16,20 0 0,-21 0 0,21-21 15,-20 0-15,41 0 16,-42 0-16,0-1 16,22-20-16,-22 0 0,21-1 15,-42 22-15,21 0 16,1-21-16,-22 21 0,21 21 15,-21 21 17,-21 0-32,-1 0 0,22 0 15,-21 0-15,21 1 0,0-1 16,-21 0-16,21 0 0,0 0 16,0 0-16,0 1 0,0-1 15,0 0-15,0 0 0,0 0 16,21-21-16,22 0 15,-22 0-15,0 0 0,42 0 16,-41 0-16,20 0 0,21 0 16,-41 0-16,20 0 15,-21-21-15,0 0 0,22 0 0,-1-22 16,-21 22-16,-21 0 0,21 0 16,-21 0-16,21-22 0,-21 22 15,0 0-15,0 0 0,0 0 16,0 0-16,-21 21 15,0 0-15,21 21 16,-21 0-16,0 0 16,21 0-16,-21 0 0,21 1 15,0-1-15,-43 42 16,43-42-16,0 1 0,0-1 16,0 0-16,0 0 15,0 0-15,21-21 16,1 21-16,-1-21 15,0 0-15,0 0 0,0 0 0,22 0 16,-22-21-16,0 21 16,-21-21-16,21 0 0,43-21 15,-43-1-15,0 22 16,0 0-16,0-21 0,22 20 16,-43-20-16,21 21 0,0-21 0,-21 20 15,21 1-15,-21 0 16,0 0-16,-21 21 31,21 21-31,-21-21 0,21 21 0,0 0 16,0 1-1,21-22 1,0 0-16,0 0 16,0 0-16,1 0 15,-1 0-15,0-22 0,0 1 16,0 21-16,-21-21 0,43 21 15,-22-21-15,0 21 16,-42 21 15,21 0-31,-21 22 0,-1-22 16,1 0-16,21 0 16,-42 64-16,42-64 0,-21 0 15,0 21-15,21-20 16,-22 20-16,22-21 0,0 0 15,0 0 17,22-21-32,-1 0 15,0 0-15,0-21 16,0 21-16,-21-21 16,21 21-16,1-21 0,-1 21 15</inkml:trace>
  <inkml:trace contextRef="#ctx0" brushRef="#br1" timeOffset="77581.71">21950 4741 0,'0'22'31,"-21"-22"0</inkml:trace>
  <inkml:trace contextRef="#ctx0" brushRef="#br1" timeOffset="80616.03">5038 6308 0,'0'0'0,"21"0"31,0 0-15,-21-21-16,0-1 15,0 1-15,0 0 16,0 0 0,0 0-1,0 0-15,0-1 16,-21 22 15,21 22-31,0-1 0,0 0 16,-21 0-16,21 0 0,0 22 0,0-22 15,0 21-15,0 64 16,0-64-16,0 1 0,0-1 16,0 0-16,0 1 0,0-1 0,0 0 15,0 1-15,0-22 16,21 0-16,0-21 0,0 0 15,0 0-15,0 0 16,1-21-16,-1 0 0,21-1 16,0-20-16,-20 21 0,41-43 15,-42 43-15,0-21 0,22 0 16,-22-1-16,0 1 0,43-64 16,-43 64-16,0 21 15,-21-1-15,0-20 0,21 21 16,-21 0-16,21 0 0,-21 42 47,0 0-47,0 0 15,-21 21-15,21-20 0,0 20 16,-21-21-16,21 21 0,0 1 16,0-22-16,0 21 0,0 43 15,0-64-15,0 21 16,21-42-16,43 22 15,-22-22-15,-21 0 0,21 0 16,-20 0-16,147-85 16,-148 64-16,21 0 0,1-22 15,-22 22-15,85-85 16,-85 64-16,0 21 16,21-22-16,-42 22 0,0-21 15,0 63 16,0 0-31,-21 0 16,21 1-16,-21 20 0,21-21 0,0 0 16,0 22-16,0-22 0,0 0 0,0 21 15,0-21-15,0 1 16,21-1-16,-21 0 0,0 21 16,21-21-16,-21 1 15,-21-44 32,0 1-47,0 0 16,21 0-16,-21 0 0,21 0 15,-21-1-15,-1 22 16,22-21-16,-21 21 31,21 21-31,0 1 0,0-1 16,0 0-16,0 0 0,21 0 15,1-21-15,-1 21 0,21-21 16,-21 22-16,0-22 16,1 0-16,20 0 0,-21 0 15,0 0-15,22 0 0,20 0 16,-42 0-16,85-43 16,-85 22-16,22 0 0,-1 0 15,0 0-15,1-22 0,-1 1 16,-21 21-16,0-22 0,0 1 15,-21 21-15,0-21 16,0 20-16,0 1 0,-42 21 16,21 0-16,0 0 15,0 0-15,-1 21 16,-20 22-16,21-22 0,21 0 16,0 43-16,0-43 15,0 63-15,21 22 16,0-85-1,0 1-15,-21-1 16,64 0-16,-43-21 16,0 0-16,64 0 0,-43 0 15,-21 0-15,22 0 0,-1-21 16,0 0-16,43-1 16,-64 1-16,22 0 0,-22 0 0</inkml:trace>
  <inkml:trace contextRef="#ctx0" brushRef="#br1" timeOffset="81148.88">7683 6287 0,'0'-64'31,"-21"64"-31,0-21 16,0 21-16,0 0 0,0 0 16,-1 0-16,1 0 0,0 21 15,0 0-15,0-21 16,-43 85-16,43-64 15,21 21-15,-21-20 0,21 20 16,-21 43-16,21-64 16,0 21-16,0-21 0,0 0 15,0 1 1,21-22-16,0 0 0,21 0 16,-20 0-16,-1 0 0,21-22 15,-21 1-15,0 0 0,43-21 16,-43-1-16,43-62 15,-43 83-15,0-20 0,0 0 16,0-1-16,-21 1 0,21-43 16,-21 43-16,22 0 0,-22-1 15,0 1-15,0 0 0,0-1 16,0 22-16,0 0 0,-22 21 16,1 21-1,0 0-15,21 1 0,0 20 0,0-21 16,0 21-16,0 43 0,0-43 15,0 22-15,0-22 0,0 1 16,0 105-16,0-106 16,0 0-16,0-20 0,0 20 15,21 21 1,-21-41-16,21-1 0,22-21 16,-22 0-16,0 0 15,0 0-15,22 0 0,20-43 16,-21 22-16,1 0 0</inkml:trace>
  <inkml:trace contextRef="#ctx0" brushRef="#br1" timeOffset="81453.74">9102 5948 0,'0'0'16,"0"-21"-16,0 0 0,-22 21 31,1 21-31,0 0 16,21 0-16,-21 0 0,21 0 15,-21 22-15,0-22 0,-1 85 16,22-64-16,-42 22 16,21-22-16,21 64 15,-21-85-15,21 21 0,-21-21 16,21 1-16,0-1 0,0 21 15,0-21 1,21-21 0,-21-21-16,21 21 0,-21-42 15,21 21-15</inkml:trace>
  <inkml:trace contextRef="#ctx0" brushRef="#br1" timeOffset="81998.5">8805 6244 0,'0'0'0,"0"21"32,21-21-17,1 0-15,20 0 0,-21 0 16,0 0-16,22 0 0,20 0 16,-21 0-16,1 0 0,-1-21 15,0 21-15,1-21 0,20 21 16,-42-21-16,1 21 0,41-21 15,-63 42 32,0 0-47,-21 0 16,21 0-16,-21 1 0,21 20 16,0-21-16,0 0 0,0 0 0,0 22 15,0-22 1,21 0-16,0 0 0,0-21 0,0 0 15,1 21-15,-1-21 16,0 0-16,42 0 0,-41 0 16,-1-21-16,21 21 0,-21-21 0,0 0 15,22 21-15,-1-42 16,-21 20-16,0 1 0,-21-21 0,0 21 16,22-85-1,-22 64-15,0 20 0,0 1 16,-22 0-16,1 0 0,-21 0 15,21 21-15,0 0 0,-1 0 16,1 0-16,-21 21 16,21-21-16,0 21 0,-1 0 0,1-21 15,0 21-15,21 1 0,-21-1 16,21 0-16,-21-21 16</inkml:trace>
  <inkml:trace contextRef="#ctx0" brushRef="#br1" timeOffset="94609.48">11155 5906 0,'0'-22'31,"21"22"-16,0-21 1,-21 0 0,21 21-1,-21-21-15,21 21 16,-21-21-16,0 0 16,0-1-1,0 1 1,-21 21-16,0 0 15,21-21-15,-21 21 32,21-21 233,21 21-140</inkml:trace>
  <inkml:trace contextRef="#ctx0" brushRef="#br1" timeOffset="96496.38">11303 5842 0,'21'0'0,"0"0"15,-21-21 1,0 0-1,0 0-15,0-1 0,0 1 16,0 0 0,0 0-16,-21 21 15,0 0-15,0-21 0,21 0 16,-21 21-16,-1 0 0,1 0 16,0 0-1,0 0-15,0 0 16,21 21-16,-21 0 0,-1-21 0,22 21 15,-21 0-15,0 0 16,0 1-16,21-1 0,-64 42 16,43-42-16,0 1 0,21 20 15,-21-21-15,0 21 0,0 22 16,21-22-16,0-21 0,-22 64 16,22-43-16,0 85 15,0-84-15,0-22 16,22 21-16,-22 1 0,21-22 0,0 21 15,0-21-15,0 0 0,0 1 16,43-1-16,-22-21 0,1 0 16,62 0-16,-62 0 15,41-43-15,-20 22 0,-22 0 16,85-64-16,-84 43 16,-1 0-16,-21-1 15,0 22-15,0-21 0,22-22 16,-43 43-16,21 0 0,-21-21 15,0 21-15,0-1 16,-21 22 0,0 22-1,21-1-15,-22 0 0,1 0 16,21 21-16,-21-20 0,21 20 0,0-21 16,0 21-16,0-20 0,0 20 15,0-21-15,0 21 0,0-20 0,0 20 16,21-42-16,0 21 15,22-21-15,-1 0 16,-21 0-16,22 0 0,-1 0 0,-21-21 16,85-21-16,-64 20 15,1-20-15,-22 21 16,0-21-16,0-1 16,-21 1-16,0 21 0,0 0 0,0-22 15,-63-63 1,41 85-16,-20 0 0,21 0 15,-21 0-15,20 21 0,-20 0 16,21 0-16,-21 0 0,20 0 0,-41 42 16,42-21-16,-43 64 15,43-43-15,21-21 16,0 22-16,0-1 0,0 0 0,0 22 16,0-22-16,21-21 15,0 22-15,1-22 0,-1 0 0,63 0 16,-41-21-16,-1 0 15,0 0-15,1 0 0,126-84 16,-84-22 0,-43 85-16,-21-22 15,22-20 1,-22 20-16,-21 22 0,0-42 0,21 42 16,-21-1-16,0 44 31,0-1-16,0 0-15,0 0 0,0 21 0,0-20 16,0-1-16,0 21 0,0-21 16,0 0-16,0 22 0,0 20 15,0-42-15,0 1 16,0-1-16,0-42 31,21 21-31,-21-22 16,21 1-16,-21 0 0,0-21 0,21 21 15,1-43-15,-22 43 0,21-43 16,0 43 0,21-42-16,-21 42 15,1 21 1,-1 0-16,0 0 0,-21 21 16,0 0-16,0 0 15,0 21-15,0-20 0,0-1 16,0 0-16,0 64 15,0-64-15,21 0 0,-21 0 16,21 0-16,0 0 16,1-21-16,-1 0 0,0 0 15,0-21-15,0 0 0,22 0 16,-1 0-16,0-43 16,-21 43-16,1 0 0,20-64 15,-21 64-15,-21 0 16,0-21-16,21 20 0,0 1 15,-21 0-15,0 42 32,0 0-32,0 1 15,0-1-15,0 0 0,0 0 0,0 0 16,0 22-16,0-22 0,0 0 16,0 0-16,0 43 15,0-43-15,0 0 0,0 0 0,22 0 16,-1 0-16,0-21 15,21 0-15,-21 0 0,64 0 16,-64 0-16,22-21 0,20 0 16,-21 0-16,-20 0 0,20-43 15,-21 43-15,0 0 0,0-43 16,-21 43-16,0 0 0,0 0 16,0 0-16,0 0 15,0-1-15,0 44 31,0-1-31,0 0 0,0 0 16,0 0-16,0 22 0,0-1 16,0 43-16,0-43 15,-21 21-15,21 43 0,-21-63 16,21 168 0,-21-147-16,21-22 0,0 0 15,-21 22-15,21 63 16,-21-64-16,21-41 0,0 20 15,0 0-15,0-21 0,0 22 16,0-22-16,-22-21 16,22-21-1,0 0-15,0-1 16,22 1-16,-1-21 0,-21 21 16,42-64-16,-21 22 0,0 20 15,1 1-15</inkml:trace>
  <inkml:trace contextRef="#ctx0" brushRef="#br1" timeOffset="96800.57">13716 6350 0,'0'0'0,"0"-42"0,-21 21 0,21-1 15,0 1-15,0 0 0,0 0 16,0 0-16,0-22 16,0 22-16,21 0 0,0 21 15,0 0-15,22-21 16,-22 21-16,0 0 0,42 0 15,-41 0-15,41 63 16,-63-41-16,0-1 0,0 21 16,0-21-16,-42 43 15,21-43-15,-22 21 16,1-21-16,-64 22 16,64-43-1,21 21-15,42-21 47,0-21-47,21 21 0,-21-21 16</inkml:trace>
  <inkml:trace contextRef="#ctx0" brushRef="#br1" timeOffset="98756.44">14330 6435 0,'-21'0'16,"21"-21"0,0-1-1,0 1-15,21 21 0,0-21 16,0 0-16,0 0 0,0-22 0,22 1 16,-22 0-16,0-1 15,21 1-15,-20 21 0,-1-21 0,0-64 16,0 85-1,-21-22-15,0 22 0,-21 21 32,21 21-17,-21 0-15,-22 22 16,43-22-16,-21 21 0,21-21 0,-21 22 16,21-22-16,-21 42 15,21-20-15,0-22 0,0 42 16,0-41-16,0 41 15,21-42-15,0 0 0,0-21 0,1 22 16,20-1-16,-21-21 0,43 0 16,-43 0-16,21 0 0,0-21 15,1 21-15,41-64 16,-62 43-16,-1 0 0,0 0 16,0-1-16,0 1 0,-21-42 15,21 42-15,-21-1 16,0-20-16,0 21 0,0 0 15,-21 21-15,0 0 16,0 0-16,0 21 16,0 0-16,-1 0 0,22 0 15,-21 1-15,21 20 0,0-21 16,0 0-16,0 22 16,0-22-16,0 0 0,0 0 15,0 0-15,21 0 0,1 1 0,-1-1 16,0-21-16,64 0 15,-64 0-15,21 0 16,-21-21-16,22-1 0,62-41 16,-62 42-16,-1 0 0,0-22 15,-20 1-15,105-149 16,-106 149-16,21-64 16,-42 64-16,0-43 15,0 64-15,0 0 16,0 0-16,-21 21 0,-21 0 15,20 0-15,22 21 16,-42 21-16,42 1 0,0-22 16,0 0-16,0 21 0,0 1 15,0 20-15,0-21 0,0-20 16,0 41-16,0-21 16,0-20-16,21 20 0,0-21 15,-21 0-15,22 0 0,20 22 16,-21-22-16,0 0 0,22-21 15,-22 0-15,0 0 0,21 0 0,-21 0 16,22 0-16,-1 0 0,64-42 16,-64 21-16,43-22 15,-43 22-15,22-42 16,-43 41-16,-21 1 0,0 0 16,0 0-16,0 0 15,-21 21-15,0 0 16,-1 0-16,1 0 0,0 0 0,-21 42 15,21 0 1,21-20-16,0-1 16,0 0-16,0 21 15,21 22-15,0-43 16,0 0-16,0-21 16,0 0-16,1 21 0,-1-21 15,21 0-15,-21 0 0,85-21 16,-64 0-16,1 21 0,20-64 15,-42 43-15,22 0 16,-22-21-16,0-1 0,64-84 16,-64 64-16,0 21 0,0-1 15,-21-20-15,21-64 16,-21 106-16,0-1 16,-21 22 15,21 22-31,0 20 0,-21-21 15,21 21-15,-21-20 0,21 20 0,-21 0 16,21 22-16,0-22 16,0 22-16,0-22 0,0-21 15,0 43-15,0-43 0,0 0 16,0 21 0,21-42-16,-21 21 0,42 1 15,-21-22-15,1 0 0,-1 0 16,0 0-16,0 0 0,0 0 15,0 0-15,1-22 0,-1 22 0,21-42 16,-21 21-16,0 0 0,1 0 16,-22-1-16,21 1 0,-21 0 15,21 0-15,-21 0 0,0 0 16,0-1 0,0 44-1,0-1-15,0 0 16,0 0-16,0 0 15,0 0-15,0 1 0,0-1 16,0 0-16,0 0 0,0 0 16,21 0-16,0 1 15,0-1-15,1-21 0,20 0 16,-21 0-16,43 0 16,-43 0-16,0 0 0,0 0 0,21-21 15,-20-1-15,41-20 16,-42 0-16,0 21 0,-21-1 15,22 1-15,-1 0 0,-21-21 16,0 21-16,21 21 0,-21-22 16,0 1-16,0 42 31,0 1-31,-21-22 16,0 21-16,21 0 0,-22 0 15,1 0-15,0 0 0,21 1 0,-21 62 16,21-41-1,-21 41-15,21-41 0,0 126 16,0-127 0,0 22-16,0-22 0,0 22 15,0 84-15,0-85 0,0 1 16,0 42-16,21-43 0,-21-21 16,21 64-1,-21-42-15,21-22 0,-21 0 0,21 1 16,-21-1-16,22 43 15,-22-64-15,0 0 0,0 0 16,0 0-16,-22-21 16,1 0-16,0 0 15,0 0-15,0 0 0,0-21 16,-1 0-16,1 21 0,-21-42 16,0 42-16,20-21 0,-41-43 15,42 43-15,-22-21 0,1 20 16</inkml:trace>
  <inkml:trace contextRef="#ctx0" brushRef="#br1" timeOffset="99050.49">15261 6096 0,'42'0'31,"-20"0"-31,20-21 0,0 21 0,1 0 16,-1 0-16,0-21 0,64 21 16,-64 0-16,43 0 15,-64 0-15,22 0 0,-22 0 16,21 0-16,-21 0 0,0 0 15,-21-21 1</inkml:trace>
  <inkml:trace contextRef="#ctx0" brushRef="#br1" timeOffset="101163.64">18246 5842 0,'0'0'0,"21"-21"16,-21 42 30,0 0-46,0 0 16,0 1-16,0 20 0,0-21 0,0 0 16,-21 43-16,21-43 15,0 42-15,0-41 16,-22-22-16,22 21 0,0-42 47,22-1-47,-22 1 15,0 0-15,21 0 0,0 0 0,0 0 16,-21-22-16,21 22 0,0-21 16,1 21-16,-1-1 0,0 1 15,-21 0 1,21 21-16,0 0 16,-21 21-16,21 0 0,1 1 15,-22-1-15,0 0 0,21 21 16,0-21-16,-21 1 0,21 20 15,-21-21-15,21 0 16,-21 0-16,21 1 16,1-1-16,-1-21 0,-21 21 15,21-21-15,0 0 0,0 0 16,0 0-16,1 0 16,-1-21-16,42-22 0,-42 22 15,1 0-15,-1 0 16,0 0-16,0 0 0,-21-1 0,21-41 15,0 42-15,-21 0 0,0-1 16,0 1-16,22 21 0,-22-21 16,0 42-1,0 0 1,0 1-16,0-1 0,0 0 0,0 0 16,0 0-16,0 0 0,0 22 15,0-22-15,0 0 0,0 0 0,0 43 16,21-64-16,-21 21 15,21-21-15,0 0 0,0 0 16,22 21-16,-22-21 16,21 0-16,-21-21 15,43-21 1,-43 42-16,42-64 0,-41 43 16,-1 0-16,0 0 0,-21-1 15,42-20 1,-42 21-16,21 21 0,-21 21 31,0 0-15,0 0-16,0 1 0,-21-1 15,21 0-15,0 0 0,0 0 0,0 22 16,0-22-16,0 0 16,0 0-16,21-21 15,1 0-15,-1 0 16,63 0-16,-62 0 0,-1 0 15,21 0-15,-21 0 16,22-42-16,-22 42 0,0-21 16,-21-1-16,0-20 0,0 21 15,0 0-15,0 0 0,0-1 16,0 1-16,-42-21 0,20 21 16,1 0-16,0 21 0,-21 0 15,21 0-15,-1 0 0,1 0 16,42 0-1,1 0 1,-1 0-16,21 0 0,0 21 0,1-21 16,-1 0-16,0 0 15,1 0-15,-1 0 0,0 0 0,22 0 16,-22 0-16,43 0 16,-43 0-16,-21 0 0,1 0 15,-22-21-15,-22 21 31,1 0-15,0 0-16,0 0 0,0 21 0,0 0 16,-1-21-16,1 21 15,-42 43-15,42-43 16,21 0-16,0 0 0,-22-21 16,22 21-16,0 0 15,0 1-15,0-1 0,22-21 16,-1 21-1,0-21-15,0 0 0,21 0 16,-20 0-16,-1 0 0,21-21 16,-21 0-16,0 21 0,1-22 15,-1 1-15,0 0 0,0-21 16,0 21-16,0-22 0,1 1 0,-1 21 16,0-22-16,0 1 0,0-43 15,-21 43-15,21 0 16,-21-1-16,0 22 0,0 0 0,0-21 15,0 63 17,0 0-32,0 0 0,-21 22 0,0-1 15,0 0-15,21 1 0,-21-1 0,0-21 16,-1 21-16,22 1 0,0-22 16,-21 21-16,21-21 0,0 1 15,0-1-15,0 0 0,0 0 16,0 0-16,21-21 0,22 0 15,-22 0-15,0 0 0,21 0 16,-20 0-16,62 0 16,-63 0-16,22-21 0,-1 21 15,0-21-15,-20 0 0,-1 0 0,42-1 16,-63 1-16,21 0 16,-21 0-16,22 21 15,-44 0 1,1 0-16,0 21 15,0-21-15,21 21 0,0 0 0,-21 1 16,21-1-16,-21 0 16,-1 21-16,22-21 15,0 1-15,0-1 16,22-21 15,-1 0-31,-21-21 16,21-1-16,-21 1 15,21 0-15,-21 0 0,42-21 16</inkml:trace>
  <inkml:trace contextRef="#ctx0" brushRef="#br1" timeOffset="101352.01">20934 5736 0,'0'0'15,"-21"0"-15,-1 0 0,22 21 16,0 1-1,-21-22 1,42 0 15,1 0-15,-1 0-16,-21-22 0,21 22 16,0 0-16</inkml:trace>
  <inkml:trace contextRef="#ctx0" brushRef="#br1" timeOffset="102460.45">21378 5652 0,'0'0'0,"0"-22"16,0 1-16,0-21 0,0 21 0,0 0 16,0-22-16,0 22 15,-21 42 1,0 0-16,0 1 15,21 20-15,-21 0 0,21 1 16,-22-1-16,1 21 0,0-20 0,0 20 16,-21 43-16,20-64 0,1 22 15,0-22-15,0 22 16,0-22-16,-22 64 0,22-43 0,0 1 16,-21 42-16,21-64 15,-1 85 1,22-85-16,0-20 0,0 20 15,22-21-15,20-21 16,-21 21-16,21-21 0,1 0 16,-1 0-16,-21-21 0,64-21 15,-64 21-15,0-22 0,0 22 16,1-21-16,20-85 16,-42 63-16,0 22 0,0-64 15,0 64-15,-21-1 16,0 1-16,-1 21 0,1-21 15,-21 20-15,21 1 0,0 21 0,-1 0 16,1 0-16,42 0 31,1 0-31,-1 0 16,0 21-16,21-21 0,-21 0 16,22 0-16,-22 0 0,64-21 15,-43 21-15,0-21 0,1 0 16,-1 21-16,0-21 0,22-22 15,-43 22-15,21 0 0,-21 0 16,1 0-16,-22 0 0,0-1 16,21 22-16,-21-21 0,0 0 15,-21 21 1,-1 0-16,1 21 16,0-21-16,21 21 0,-21 1 0,21-1 15,-21 0-15,21 0 0,0 0 16,0 0-16,0 1 0,0-1 0,0 0 15,0 21-15,21-21 0,0-21 16,0 22-16,0-22 0,1 0 16,41 0-16,-42 0 15,0 0-15,43 0 0,-43-22 16,0 1-16,22 0 16,-43 0-16,21 0 0,0-43 15,-21 43-15,0 0 0,0 0 0,21 0 16,-21-1-16,0 1 15,0 42 17,-21 1-32,21-1 0,0 0 0,0 0 15,-21 21-15,0 43 16,-1-43-16,22 1 0,-21 20 16,21-20-16,-21 41 15,21-20-15,0-22 0,-21 43 16,0-43-16,21 85 15,0-85-15,0-20 16,-21 62-16,-1-63 16,1 64-16,0-64 15,21 0-15,-21 1 0,0-1 16,0-21-16,-1 0 16,1 0-16,0 0 0,0 0 15,0 0-15,-43 0 16,43-21-16,0 21 0,0-22 0,0 22 15,-1-21-15,1 0 0,21 0 16,0 0 0,0 0-16,0-1 15,43 1-15,-22 0 0,0 0 16</inkml:trace>
  <inkml:trace contextRef="#ctx0" brushRef="#br1" timeOffset="102792.65">22669 5736 0,'0'0'0,"0"-21"0,0 0 0,-21 0 0,21 0 16,-21 21-16,21-22 0,-21 22 15,0 0 1,0 22-16,21-1 0,-22 21 0,1-21 15,0 43-15,-21 20 16,21-20-16,-1-1 0,1 1 0,0-1 16,0-20-16,-21 84 15,20-64-15,1-20 0,0 20 0,0 22 16,21-64-16,-21 42 16,0-41-16,21-1 0,-22 21 15,22-21 1,-21-42 15</inkml:trace>
  <inkml:trace contextRef="#ctx0" brushRef="#br1" timeOffset="103904.59">1863 7472 0,'0'0'0,"0"-21"16,0 0-16,21 21 15,-21-22-15,21 22 16,-21-21-16,0 42 31,0 1-31,0-1 16,0 0-16,0 21 0,0-21 15,0 22-15,0-1 0,0 22 16,0-22-16,0 0 0,0-21 16,0 1-16,0 20 0,0-21 0,0 0 15,21 0-15,0 1 0,0-22 16,1 0-16,20 0 0,0 0 16,-21 0-16,22-22 15,-1 1-15,-21 0 0,22 0 0,-1 0 16,-21 0-16,21-22 0,-20 22 15,-1-21-15,0 21 0,0-1 0,-21-62 16,0 41 0,0 22-16,0 0 15,-21 21-15,21-21 16,-21 21-16,21 21 31,0 0-15,0 0-1,21-21-15,0 22 0</inkml:trace>
  <inkml:trace contextRef="#ctx0" brushRef="#br1" timeOffset="104200.44">2836 7472 0,'0'0'0,"0"21"31,0 0-15,-21 0-16,21 1 0,0 20 16,-21-21-16,21 43 0,0 20 15,0-41-15,0-1 16,0-21-16,0 43 0,0-22 0,0 0 16,0 43-16,0-64 15,0 21-15,-21-20 16,21 20-16,0-21 0,0 21 15,0-63 1,0 0 0,0 0-16,0 0 0,0-22 0,0 1 15,0 21-15</inkml:trace>
  <inkml:trace contextRef="#ctx0" brushRef="#br1" timeOffset="104504.63">2773 7620 0,'0'0'0,"-21"-21"0,21-64 31,0 64-31,0 0 16,21 0-16,0 21 0,0-21 0,0 21 15,22 0-15,-22-22 0,0 22 16,21 0-16,-21 0 0,22 0 0,-22 22 16,42-1-16,-41 0 15,-22 0-15,0 43 0,0-43 16,0 0-16,0 21 15,-22-21-15,1 1 0,0-1 16,0-21-16,0 21 0,-22-21 16,22 21-16,0-21 0,21-21 62,21 21-62,0 0 16</inkml:trace>
  <inkml:trace contextRef="#ctx0" brushRef="#br1" timeOffset="105080.59">3916 7514 0,'-21'-21'16,"42"42"-16,-42-63 0,-1 42 0,1-21 0,0 0 16,0 21-16,0 0 0,0 0 15,-1 0-15,1 0 0,-63 21 16,20 21 0,43-21-16,-43 64 15,64-64-15,0 0 0,0 0 16,0 1-16,0 41 15,0-42-15,0 0 16,43 1-16,-1-22 16,-21 21-16,0-21 0,1 0 15,-1 0-15,21 0 0,-21 0 0,22-21 16,20-1-16,-42 1 16,22 0-16,-1-21 0,-21 21 15,43-85-15,-43 85 16,-21-22-16,0 1 15,0-22-15,21 22 0,-21-85 16,0 106-16,0 0 0,0 0 16,0-1-16,-21 44 31,21-1-31,0 21 0,0 0 16,0-20-16,-21 20 0,21 0 0,0 43 15,0-43-15,0-21 0,0 22 16,0-22-16,0 21 0,0-21 15,0 22-15,0-22 16,21 0-16,0-21 16,0 0-16,0 0 0,0 0 15,1 0-15,-1 0 0</inkml:trace>
  <inkml:trace contextRef="#ctx0" brushRef="#br1" timeOffset="106061.67">4762 7451 0,'0'0'0,"0"-21"0,0-1 15,-21 1-15,0 21 0,0-21 16,0 0-16,0 21 0,-22 0 0,22 0 16,0 0-16,-21 0 0,20 0 0,1 21 15,0 0-15,-21 0 0,-1 22 16,22-22-16,0 21 0,0 22 15,21-43-15,0 21 16,0 1-16,0-22 0,0 0 16,0 0-16,21 0 15,0-21-15,0 0 16,1 0-16,41 0 0,-42 0 16,64-21-1,-64 21-15,0-21 0,0 0 0,1 0 16,-1-1-16,0-41 15,-21 21-15,21 20 0,-21 1 16,0-21-16,0 21 0,0-22 16,0 22-16,0 0 0,-21 21 31,21 21-31,0 0 0,-21 1 16,21 20-16,0-21 0,0 0 0,0 43 15,0-43-15,0 0 0,0 21 16,0-20-16,21-1 0,0 0 15,0 0-15,0-21 0,1 21 0,62-21 16,-63 0 0,64 0-16,-64 0 0,22 0 15,20-21-15,-21 0 0,-20 0 16,41-22-16,-42 22 16,0-21-16,22-22 0,-43 22 15,0-21-15,0-22 16,0 43-16,0-1 0,0 1 15,0 21-15,0 0 0,0-22 16,0 22-16,-21 21 16,21 21-16,-22 0 15,1 22-15,0-22 0,21 21 0,-21 43 16,0-64-16,21 21 0,0 1 16,0-1-16,0 64 15,0-85-15,0 21 0,42 1 16,-21-22-16,43 21 15,-43-42 1,42 0-16,-20 0 0,-22 0 16,85 0-16,-43-21 15,-42 0-15,1 0 16,-1 0-16,42-43 16,-63 22-16,21-22 15,-21 43-15,0 0 0,0 0 16,0 0-16,0-1 0,-21 1 15,0 21-15,0 0 0,0 21 16,0 1-16,21-1 0,0 0 16,0 0-16,-22 21 0,22-20 0,0 20 15,0-21-15,0 0 0,0 22 16,22-22-16,-22 0 16,21-21-16,0 0 0,0 21 0,0-21 15,43 0-15,-43 0 0,0 0 16,21 0-16,-20 0 0,-1-21 0,0 0 15,0 21-15,21-21 0,-42-1 16,43-20-16,-43 21 0,21 0 16,-21-43-16</inkml:trace>
  <inkml:trace contextRef="#ctx0" brushRef="#br1" timeOffset="106268.67">5080 7281 0,'-21'22'16,"42"-44"-16,-42 65 0,42-43 0,0 0 15,0 0-15,22 0 0,20 0 16,-21 0-16,43 0 16,-21-21-16,-22 21 0,0-22 0,22 1 15,-22 21-15,-21-21 0,0 21 16,1-21-16</inkml:trace>
  <inkml:trace contextRef="#ctx0" brushRef="#br1" timeOffset="106744.63">7302 7176 0,'0'0'0,"0"-22"0,0-20 16,22-21-16,-22 41 0,0 1 15,0 0-15,0 42 32,0 0-32,0 1 0,0 20 15,0 0-15,0 1 16,0-1-16,0 0 0,0 1 0,0 20 15,0-21-15,-22 85 16,22-105-16,0 20 0,0-21 16,0 0-16,0 22 15,22-43 17,-22-22-32,0 1 0,0 0 15</inkml:trace>
  <inkml:trace contextRef="#ctx0" brushRef="#br1" timeOffset="107348.67">6858 7430 0,'0'21'15,"0"-42"-15,-21 42 0,21 0 16,21-21-16,0 0 16,0 0-16,0 0 0,22 0 0,-1 0 15,0 0-15,1-21 16,-1 21-16,22-21 0,-22-1 0,21 1 15,1 0-15,-1 0 0,1-21 0,63-1 16,-64 1-16,-20 21 16,-1 0-16,0-1 0,1 1 0,-1 0 15,-42 0-15,0 0 0,-21 21 32,0 0-32,0 0 0,-1 0 0,-20 0 15,21 21-15,0 0 0,0 21 16,21 1-16,-43 41 15,43-41-15,0 63 16,0-64-16,0-21 16,0 21-16,0-20 0,0-1 15,-21 21-15,21-21 0,0 0 16,0 1-16,0-44 47,0 1-47,0 0 0,42-21 15,-42 21-15,22-1 0,-1-20 16,0 21-16,0 0 0,21-22 0,-20 22 16,20 0-16,-21-21 0,43 21 15,-22-1-15,-21 22 0,21 0 16,-20 0-16,-1 22 0,21 41 16,-42-21-16,0-20 0,0 20 15,0-21-15,0 0 0,-21 43 16,0-43-16,0 0 0,-1 21 15,1-20-15,21-1 16,0 0-16,21-42 47,1 0-47,-1-1 0,0 1 0,0 0 16</inkml:trace>
  <inkml:trace contextRef="#ctx0" brushRef="#br1" timeOffset="107700.89">8340 7493 0,'21'21'15,"0"-21"-15,0 0 16,0 0-16,0 0 16,1-21-16,-1 21 15,0-21-15,0 0 0,0 21 0,43-64 16,-43 43-1,0 21-15,-21-21 0,21 0 0,-21 0 16,-21 21 0,0 0-16,0 0 0,-64 42 15,64-21-15,0 0 16,0 0-16,-1 22 0,1-22 16,21 42-16,0-41 15,0-1-15,0 0 0,0 0 0,0 0 16,64 0-1,-43 1-15,21-22 0,-21 0 16,1 0-16,20 0 0,43 0 16,-64-22-16,21 22 0,22-42 15,-22 42-15,0-21 0</inkml:trace>
  <inkml:trace contextRef="#ctx0" brushRef="#br1" timeOffset="108281.49">9567 7408 0,'0'-84'16,"21"63"-1,-21-1-15,22 22 0,-1-21 16,0 0-16,0 21 0,0-21 0,0 21 15,43-21-15,-43 21 0,0 0 16,22 0-16,-22 0 0,21 21 16,0 21-16,-20 1 0,-1-22 15,0 42-15,-21-20 16,0-22-16,0 42 0,0-42 16,-21 22-16,21-22 0,-21 0 15,21 0-15,-22-21 16,22-21 15,0 0-31,0 0 0,0 0 16,22-1-16,-22-20 0,21 21 15,0-21-15,-21 20 0,63-62 16,-41 41-16,-1 22 0,0 0 16,0 0-16,0 21 0,0-42 15,1 42-15,-1 0 0,0 0 16,0 0-16,0 0 15</inkml:trace>
  <inkml:trace contextRef="#ctx0" brushRef="#br1" timeOffset="108652.54">10414 7493 0,'0'0'0,"21"0"15,0 0 1,0 0-16,-21-21 15,22 21-15,-1-21 0,0 0 16,-21-1-16,21 1 0,0 0 0,-21-21 16,21 21-16,-21-1 0,0 1 15,0 0-15,0 0 0,0 0 16,-21 21 0,0 0-1,0 21-15,0 0 0,21 0 0,-21 0 16,21 1-16,-22-1 0,22 21 0,0 43 15,0-64 1,0 0-16,0 21 0,0-20 0,0-1 16,0 0-16,0 0 0,22 0 15,-1-21-15,0 0 0,42 0 16,-41 0 0,-1 0-16,0 0 0,21 0 0,1-21 0,84-21 31,-85 21-31,21-1 0,-20-20 0,20 21 15,1-21-15,-22 20 0</inkml:trace>
  <inkml:trace contextRef="#ctx0" brushRef="#br1" timeOffset="108993.67">11388 7218 0,'42'-42'16,"-106"126"-16,86-126 0,20-22 0,-42 43 15,-21 21-15,-22 0 16,22 0-16,-21 0 0,21 0 16,0 21-16,-22 1 0,1 20 15,21-21-15,0 0 0,-1 22 16,22-22-16,0 0 0,0 21 15,0-21-15,22 1 16,-1-22-16,0 21 0,0 0 16,0 0-16,22 0 0,-43 0 15,21-21-15,-21 22 0,21-22 0,-21 21 16,0 0-16,-21-21 16,0 21-16,-1-21 15,1 0-15,-42 0 16,20 0-16,22 0 0,-21 0 15,0 0-15,-64-42 16,85 21-16,-1 21 0,1 0 16,0 0-16,21-22 15,21 22 1,0 0-16,1 0 0,41 0 16,-42-21-16,22 21 0,41 0 15</inkml:trace>
  <inkml:trace contextRef="#ctx0" brushRef="#br1" timeOffset="110812.38">11874 7218 0,'0'0'0,"0"-21"0,0 0 16,-21 21-1,0 0-15,0 0 16,0 0-16,0 21 15,-1 0-15,1-21 0,0 63 16,0-41-16,0-1 0,-22 63 16,43-20-1,0-43-15,0 0 0,0 43 16,0-43-16,22 0 16,-1-21-16,42 21 15,-42-21-15,64 0 16,-64 0-16,0 0 0,43-42 15,-22 42-15,-21-21 16,1 0-16,20-1 0,-42 1 16,42-21-16,-42 21 0,0-127 15,0 126 1,-21-20-16,0 21 0,0 0 16,-43-43-16,43 64 15,0 0-15,-43 0 0,43 0 16,-42 43-1,20-22-15,22 0 0,-21 0 0,21 21 16,0-20-16,-1 20 0,1 21 16,21-20-16,0-1 0,0 0 15,21 1-15,1-22 0,20 0 16,0 0-16,-21-21 0,1 0 16,20 0-16,-21 0 0,43 0 15,-22 0-15,0 0 0,-21 0 16,43-21-16,-43 0 0,21 0 15,-20 0-15,-1-1 0,0-20 16,21-21-16,-42 41 0,0 1 16,21-42-16,1 42 0,-22-1 15,0 1-15,0 0 16,0 0-16,-22 21 16,1 0-1,21 21-15,0 0 0,0 0 16,-21 1-16,21 20 15,-21-21-15,21 21 0,0 1 16,0-22-16,0 21 16,0-21-16,21 1 0,0-1 15,0-21-15,22 0 16,-22 0-16,0 0 0,0 0 16,0 0-16,1 0 0,41-43 15,-42 22-15,-21 0 0,21-21 16,1 21-16,-1-64 15,-21 64-15,0 0 16,0-43-16,0 43 0,0-21 16,0 63 15,0 0-15,0 21-16,0-21 15,0 1-15,0-1 0,0 21 16,0-21-16,0 0 0,0 22 0,0-22 15,0 21 1,0-21-16,21-21 16,0 22-16,0-22 0,0 0 15,1 0-15,-1 0 0,21-22 16,-21 1-16,0 0 0,43 0 16,-64-21-16,21 20 0,0 1 15,0 0-15,-21-21 0,22 21 16,-22-1-16,0 1 0,0 0 0,0 0 15,0 42 17,0 0-32,0 0 0,0 1 15,0-1-15,0 0 0,0 0 16,0 0-16,21 0 16,0 1-16,-21-1 0,0 0 15,21-21-15,0 21 16,0-21-16,1 0 15,-1 0-15,0 0 0,0 0 16,0-21-16,0 21 0,1-21 16,-1 0-16,42-43 15,-42 43-15,1-21 0,-22 20 16,0 1-16,42-21 16,-42 21-16,0 0 0,0-1 125,0 1-110,-21 21 16,0 0-31,-1 21 16,22 1-16,0-1 0,-21 0 16,21 0-16,-21 0 0,21 0 15,-21 1-15,21-1 0,0 21 16,0-21-16,0 0 0,0 22 16,0-22-16,0 0 15,0 0-15,21 0 0,0-21 16,0 0-16,22 22 0,-22-22 0,0 0 15,21 0-15,-20 0 0,20 0 16,21 0-16,-41-22 0,20 1 16,0 0-16,-21 0 0,1 0 15,-1 0-15,0-1 0,-21-20 16,0-21-16,0 41 16,0-20-16,21 0 0,-21 21 0,0-1 15,0 1-15,0 42 31,0 1-31,-21-1 0,21 0 0,0 0 16,-21 0-16,21 0 0,-21 1 16,21 20-16,0-21 0,0 21 15,0-20-15,0-1 16,0 0-16,0 0 0,21-21 16,0 0-16,0 0 0,0 0 15,0 0 1,1 0-16,-22-21 0,0 0 15,21 21-15,-21-21 0,0-1 16,0 1-16,0 0 16,21 0-16</inkml:trace>
  <inkml:trace contextRef="#ctx0" brushRef="#br1" timeOffset="111364.24">14732 7239 0,'0'0'0,"21"-21"16,-21 0-16,0 0 0,21-1 16,0 22-1,-21 22 1,0 20 0,0-21-16,0 0 0,0 22 0,0-22 15,0 21-15,0-21 0,0 64 16,-21-64-16,21 21 15,0-20-15,0-1 16,0-42 31,0-1-47,0 1 0,0 0 0,0-21 16,0 21-16,0-22 0,0 22 15</inkml:trace>
  <inkml:trace contextRef="#ctx0" brushRef="#br1" timeOffset="111528.54">14795 7006 0,'0'-21'0,"0"42"0,0-63 0,0 21 0,0 0 16,0 42 46,0 0-62,22 0 16,-1-21-16,0 0 0,0 21 15,0-21-15</inkml:trace>
  <inkml:trace contextRef="#ctx0" brushRef="#br1" timeOffset="112016.58">15261 7070 0,'-21'106'31,"0"-85"-31,21 0 0,-21 0 16,21 0-16,0 0 0,0 43 16,0-43-16,0 0 0,0 0 15,0 1-15,0-1 0,0 0 0,0 0 16,0 0-16,0-42 47,0 0-47,0 0 15,0 0-15,0-1 0,0 1 16,0 0-16,0-21 0,21-1 16,42-41-16,-42 41 15,1 22-15,20 0 0,0 0 16,64-21-16,-64 42 16,1 0-16,20 0 0,-42 0 15,22 42-15,-22-21 16,0 0-16,-21 22 0,0-22 15,0 21-15,0 22 16,0-22-16,-21-21 0,-21 43 16,20-43-16,22 0 0,-42 21 15,42-63 17,21 21-17,0-21-15,1 0 0,-1 0 16,0-1-16,0 1 0,21-21 0</inkml:trace>
  <inkml:trace contextRef="#ctx0" brushRef="#br1" timeOffset="112652.59">16214 7091 0,'21'-21'15,"-42"42"-15,63-63 0,0 42 0,-63 0 32,0 0-32,0 0 0,0 0 0,-22 0 15,1 21-15,21-21 0,-22 21 16,22 0-16,-21 0 0,21 0 15,0 1-15,-1-1 0,1 21 16,21-21-16,0 0 0,0 1 16,21-1-16,22 0 15,-22 0-15,21-21 0,-21 0 0,1 21 16,20-21-16,-21 21 0,43-21 16,-43 22-16,0-22 0,-21 21 15,-21-21 16,0 0-31,-1 0 0,-20 0 16,-43 0-16,64 0 16,0 0-16,0 0 0,0 0 0,-22 0 15,22 0 1,21 21 0,0 0-1,21 0-15,1-21 16,-1 0-16,42 0 15,-42 0-15,22 0 0,-1 0 16,-21 0-16,22 0 0,84-21 16,-85 21-16,0-21 0,1 0 15,-1 0-15,-21 21 0,43-64 16,-43 43-16,0 0 0,-21-43 16,21 43-16,-21 0 0,0-21 15,0 20-15,-21 44 31,21-1-31,-21 21 16,21-21-16,0 0 0,0 1 16,0 20-16,-21-21 0,21 0 0,0 0 15,0 22-15,0-22 16,0 0-16,21-21 16,0 0 15,-21-21-31,21 21 0,-21-21 15,21 0-15,-21-1 0</inkml:trace>
  <inkml:trace contextRef="#ctx0" brushRef="#br1" timeOffset="112828.37">16679 6985 0,'-21'0'0,"42"0"0,-42-21 16,21 0-16,-21 21 0,0 0 15,0 0 1,21 21-1,0 0 1,0 0-16,0 0 16,0 1-1,21-22-15,0 21 0</inkml:trace>
  <inkml:trace contextRef="#ctx0" brushRef="#br1" timeOffset="113394.17">17293 7197 0,'0'0'0,"0"-21"0,0-1 0,0-20 16,-21 21-16,-21 21 16,20 0-16,-20 0 15,21 0-15,-21 0 0,-1 21 16,1 0-16,0 43 15,-22-22-15,43 0 16,21 22-16,-21-43 0,21 64 16,0-64-16,0 0 15,21 0-15,0 0 16,43 1-16,-22-22 16,-21 0-16,43 0 0,-43 0 15,42-43-15,-42 22 16,1 21-16,62-85 15,-84 43-15,21 0 0,1-1 16,-1 1-16,-21-21 0,21-22 16,-21 43-16,0-1 0,21-41 15,-21 41-15,21-20 16,-21 20-16,0 22 0,0 0 16,0 42-1,0 0-15,0 1 0,0-1 16,0 21-16,-21-21 0,21 22 0,-21-1 15,21 0-15,0 1 0,0 20 16,0-21-16,0 1 16,-21-1-16,21 22 0,0-22 15,0-21-15,0 0 0,0 0 16,0 1-16,0-1 0,21-21 16,0 0-16,0 0 15,0-21 1,1 21-16,-22-22 0,21 1 0</inkml:trace>
  <inkml:trace contextRef="#ctx0" brushRef="#br1" timeOffset="113760.53">17674 7281 0,'0'0'0,"21"0"16,0 0-1,1 0-15,-1 0 0,0 0 16,0-21-16,21 0 0,-20 21 0,-1-21 16,0 0-16,0 21 0,0-21 15,-21-22-15,0 22 16,0 0-16,0 0 0,0 0 16,-21 21-1,0 0-15,0 0 0,-22 42 16,22-21-16,0 0 0,21 0 15,-21 1-15,0 20 0,0 21 16,21-41-16,0-1 0,0 42 16,0-42-16,0 22 15,0-22-15,63-21 16,-42 0-16,0 0 0,1 0 16,-1 0-16,21 0 0,-21 0 15,22 0-15,-22-21 0,63-22 16</inkml:trace>
  <inkml:trace contextRef="#ctx0" brushRef="#br1" timeOffset="114006.67">18775 6837 0,'0'0'0,"0"-21"0,21 0 0,-21-1 0,0 44 31,-21-1-15,21 21-16,0-21 0,-21 22 15,-1-1-15,22 0 0,-21 1 0,21-1 16,0 0-16,-42 85 16,42-106-16,0 22 0,0-22 15,0 21-15,0-21 0,0 1 16,0-1-16,21-21 31,-21-21-31</inkml:trace>
  <inkml:trace contextRef="#ctx0" brushRef="#br1" timeOffset="114613.65">18478 7154 0,'22'0'32,"-1"0"-32,0 0 0,0 0 0,21 0 15,-20 0-15,20-21 0,0 21 16,1 0-16,41-21 15,-41 0-15,-22 0 0,63-22 16,-62 22-16,20 0 0,-21 0 16,0 0-16,-21-22 0,21-20 15,-21 42-15,0 0 0,0-22 16,0 22-16,0 0 16,-21 21-16,21 42 15,-21-21-15,21 22 16,0-22-16,-21 21 0,21 43 15,0-43-15,-21-21 0,21 22 16,0-1-16,0-21 16,0 43-16,-21-22 0,21-21 15,-22 43-15,22-43 16,0 0-16,0 0 16,0-42 15,0 0-31,0 0 0,0 0 15,22-1-15,-1-41 16,0 42-16,0 0 0,0-22 16,0 22-16,1 0 0,41-43 15,-42 43-15,22 21 0,-22 0 16,0 0-16,0 0 0,21 0 16,-42 21-16,0 22 15,0-22-15,0 21 16,0-21-16,0 22 0,-21-22 0,0 64 15,21-64-15,-21-21 16,21 21-16,0 0 0,0 0 16,21-21 15,0-21-31,0 21 0,1-21 16,-1 0-16,42 0 0</inkml:trace>
  <inkml:trace contextRef="#ctx0" brushRef="#br1" timeOffset="114944.21">19600 7176 0,'21'0'15,"1"0"1,-1 0-16,-21-22 0,42 22 16,-21 0-16,0-21 15,-21 0-15,22 21 16,-1-21-16,-21 0 15,0 0-15,0-1 16,-21 22 0,-1 0-16,1 0 0,0 0 15,-21 0-15,-1 43 0,22-22 16,-21 42-16,21-41 16,21 20-16,-21 0 0,21 1 15,0-1-15,0-21 16,42 0-16,-21-21 15,0 0-15,43 0 16,-43 0-16,0 0 0,21-21 16,-20 0-16,20 21 0</inkml:trace>
  <inkml:trace contextRef="#ctx0" brushRef="#br1" timeOffset="115596.69">20447 7027 0,'0'0'0,"148"0"32,-106 0-32,-20 0 0,20 0 15,-21 0-15,21 0 0,-20 0 0,20-21 16,-21 0-16,0 0 15,-21 0-15,0 0 16,-21-1-16,0 1 16,-21 21-16,-1 0 0,22 0 15,-42 0-15,20 0 16,22 0-16,-21 21 0,21 1 0,-1-1 16,1 21-16,21-21 15,0 0-15,0 43 0,21-43 16,64 64-1,-64-43-15,0-21 0,22 22 0,-22-22 16,0 0-16,43 64 16,-64-64-16,0 0 0,0 0 15,0 0-15,-43 0 16,22 1-16,-21-22 0,-22 0 16,22 0-16,-22 0 15,43-22-15,-21 1 0,21 21 16,0-21-16,-1 0 0,-20-21 15,42 20 1,21 1 0,0 21-16,1 0 15,-1 0-15,21 0 0,-21-21 16,22 21-16,-1-21 0,-21 21 0</inkml:trace>
  <inkml:trace contextRef="#ctx0" brushRef="#br1" timeOffset="115928.59">20913 7345 0,'42'0'32,"-21"0"-17,0 0-15,0 0 16,1-21-16,-1 0 0,0 21 16,-21-22-16,21 1 0,21 0 15,-42 0-15,0 0 16,-21 21 15,0 0-31,0 21 0,0 0 0,0-21 16,-1 42-16,22-20 0,-21-1 0,0 0 15,21 0-15,-21 0 0,21 0 16,0 1-16,0-1 0,0 0 0,0 0 16,0 0-16,21 0 0,0-21 15,22 0 1,-22 0-16,0 0 0,0 0 15,0 0-15,22 0 0,-22 0 16,0-21-16,0 0 0,0 21 16</inkml:trace>
  <inkml:trace contextRef="#ctx0" brushRef="#br1" timeOffset="116269.05">21315 7303 0,'0'0'0,"0"-22"16,0 1-16,0 0 0,0-21 15,0 21-15,0-1 16,21 22-1,0 0-15,0 0 0,0 0 0,1 0 16,-1 0-16,0 0 16,21 43-16,-21-22 0,-21 0 15,22 0-15,-1 0 0,-21 64 16,0-43 0,0-20-16,0 20 0,0-21 0,0 0 15,0 0 1,-21-21-16,21 22 0,-43-22 0,22 0 15,21-22 17,0 1-32,0 0 0,0 0 15,0 0-15,0 0 0,0-1 0,21 1 16,-21 0-16,21 21 0,1-21 16,-1 0-16,-21 0 0,63-1 15,-42 22-15,1-21 16,-1 21-16,0 0 0,21-21 0</inkml:trace>
  <inkml:trace contextRef="#ctx0" brushRef="#br1" timeOffset="116629.64">22013 7154 0,'0'22'46,"0"-1"-46,0 0 0,0 0 16,0 0-16,0 0 0,0 22 16,0-22-16,0 0 0,0 0 15,0 0-15,0 43 16,0-43-16,0 0 16,0-42 15,0 0-16,21 21-15,-21-21 0,22 0 0,-22-22 16,21 1-16,0 21 0,0-22 16,0 1-16,0 21 15,22-21-15,-22 20 16,0 1-16,0 21 16,0 0-16,22-21 0,-22 0 0,0 21 15,21 0 1</inkml:trace>
  <inkml:trace contextRef="#ctx0" brushRef="#br1" timeOffset="116993.29">22352 7281 0,'0'22'16,"0"-44"-16,-21 44 0,21-1 0,21-21 31,0 0-16,0-21-15,-21-1 0,21 22 0,1-21 16,-1 0 0,0 0-16,-21 0 0,0 0 15,0-1-15,0 1 16,-21 21 0,0 0-16,21 21 15,-22-21-15,1 22 0,21 20 16,0-21-16,-21 0 0,21 0 0,-21 1 15,21 62 1,0-63-16,0 1 0,0-1 16,0 0-16,21-21 15,-21 21-15,21-21 0,0 0 0,1 0 16,-1 0-16,42 0 16,-63-21-16,21 0 0,1 21 15</inkml:trace>
  <inkml:trace contextRef="#ctx0" brushRef="#br1" timeOffset="117392.7">22648 7154 0,'0'0'15,"0"-21"-15,21 0 0,1 21 16,-22-21-16,21 21 16,0 0-1,0 0 1,0 0-16,-21 21 15,0 0-15,0 0 0,0 1 0,0-1 16,0 0-16,0 0 0,0 0 16,0 0-16,0 1 0,0 20 15,0-21-15,0 0 16,0 0-16,0-42 47,0 0-47,21 21 15,-21-21-15,22 0 0,-1 0 16,-21-1-16,21 1 0,-21 0 16,21 0-16,0 0 0,0 21 15,-21-21-15,22 21 32,-22-22-32,21 22 15</inkml:trace>
  <inkml:trace contextRef="#ctx0" brushRef="#br1" timeOffset="121697.65">5080 8827 0,'0'0'0,"21"-22"16,-21 1-16,0 0 0,0 0 0,21 0 15,-21 0-15,21 21 0,-21-22 0,0 1 16,0 0-1,0 42 17,0 0-32,0 1 0,0-1 15,0 21-15,0-21 0,0 64 16,0-43-16,0 22 16,0-22-16,0 0 0,0-20 0,0 41 15,0-42-15,0 22 16,0-22-16,0 0 0,22-21 15,-1 0-15,0 0 16,0-21 0,21 0-16,-20-1 0,-1 1 15,42-21-15,-42 0 16,1 20-16,20-62 0,-21 63 16,0-43-16,0-21 0,-21 43 15,43-21-15,-43 41 16,0 1-16,0-21 15,0 63 17,0 0-32,0 0 0,0 22 15,0-22-15,0 21 0,0 22 16,0-22-16,0 0 0,0 22 16,0-43-16,42 43 15,-21-43-15,22 0 16,-22-21-16,0 0 0,21 0 15,-21 0-15,1 0 0,83-21 16,-62 0-16,20-22 16,-20 22-16,-1 0 15,21-43-15,-41 43 0,-1-21 16,21 0-16,-21 20 16,-21-20-16,0 21 15,-21 42 1,0 0-1,0 0-15,21 1 0,-21 20 16,21-21-16,-22 0 0,22 0 16,0 1-16,0-1 0,0 21 15,0-21-15,0 0 0,43 22 16,-22-22-16,-21 0 16,21 0-16,0-21 0,-21-21 46,-21 21-30,0-21-16,0 21 16,0-21-16,21 0 0,-22 21 15,1 0-15,0 0 16,0 0-16,21 21 16,0 0-1,0 0-15,0 0 0,0 0 16,21-21-1,0 22-15,0-22 0,22 0 16,-22 0-16,21 0 16,1 0-16,-1 0 0,43 0 15,-43 0-15,0 0 0,106-64 16,-105 43-16,20-21 16,-20 20-16,-22 1 0,42-42 15,-63 42-15,21-1 0,-21-20 16,22 21-16,-22-43 15,0 43-15,-22 21 16,1 0-16,0 0 0,0 0 16,-21 0-16,42 21 0,-22 22 15,-20-1-15,42-21 16,-21 43-16,21-43 0,0 21 16,0 1-16,0-22 0,0 0 15,0 0-15,21 0 16,0-21-16,22 43 15,-1-43-15,43 0 16,-64 0-16,63 0 16,-62 0-16,20 0 0,21 0 15,-41 0-15</inkml:trace>
  <inkml:trace contextRef="#ctx0" brushRef="#br1" timeOffset="122245.88">7556 8869 0,'0'0'15,"22"-21"-15,-22-22 0,0 1 16,0 21 0,-22 21-16,1-21 0,0 21 15,-21 0-15,21 0 16,-43 21-16,43 0 16,0 21-16,-22 1 0,22-1 15,0 22-15,0-22 16,0-21-16,0 43 15,21-22-15,0-21 0,0 21 16,0-20-16,21-1 16,63-21-1,-62 0-15,-1 0 0,0-21 16,0-1-16,43-20 16,-43 21-16,42-85 15,-42 64-15,1-106 16,-1 105-16,-21-41 15,0 41-15,0-84 16,0 85-16,0 21 16,0 0-16,0-1 0,0 1 0,0 64 31,0-22-15,0 85-16,0-64 15,0 0-15,0 64 16,0-64-16,0 107 15,0-86-15,0-42 0,21 64 16,-21-64-16,21 21 16,0-20-16,-21-1 0,43-21 15,-22 0-15,0 0 0,0 0 16,0 0-16,0 0 0,1 0 0,20-21 16,0-1-16,22-41 15</inkml:trace>
  <inkml:trace contextRef="#ctx0" brushRef="#br1" timeOffset="122608.79">9017 8488 0,'0'-21'0,"0"42"0,0-63 16,0 20 0,0 44 15,-21-1-31,21 21 16,-21-21-16,21 0 0,-22 22 0,22 20 15,0-42-15,-21 64 16,0-43-16,0 43 15,21-43-15,0-20 0,0-1 16,0 0-16,0 0 0,0 0 16,21-21-1,0 0-15,0 0 16,1 0-16,41-84 16</inkml:trace>
  <inkml:trace contextRef="#ctx0" brushRef="#br1" timeOffset="123016.48">9377 8573 0,'0'0'16,"0"21"0,0 0-16,-21 0 15,21 0-15,-22 22 0,1-22 0,21 42 16,0-42-16,-21 43 15,21-43-15,0 0 0,0 22 16,0-22 0,21-21-16,0 0 15,1 0-15,-1 0 0,63-21 16,-62 21-16,-1-22 16,0 1-16,0 0 0,0 0 15,22-64-15,-43 64 16,21 0-16,-21-43 0,0 43 15,0-42 1,-21 42-16,21-1 0,-43 1 16,22 21-16,-42 0 15,-1 0 1,43 21-16,0 1 16,21-1-1,-21-21 1</inkml:trace>
  <inkml:trace contextRef="#ctx0" brushRef="#br1" timeOffset="123239.93">8826 8573 0,'0'0'0,"-21"0"0,0 0 15,42 0 1,22 0-16,-22 0 15,21 0-15,0-22 0,64 22 16,-63 0-16,20-21 0,-21 21 16,1 0-16,-1 0 0,64-21 15,-85 0-15,21 21 0,22 0 16,-43 0-16,0-21 0</inkml:trace>
  <inkml:trace contextRef="#ctx0" brushRef="#br1" timeOffset="123848.38">11409 8530 0,'0'-21'0,"0"42"0,0-63 16,0 21-16,0 0 15,-21 42 16,21 0-31,0 21 0,0-21 16,0 22-16,0-1 0,-22 22 16,22-1-16,0-21 0,0 107 15,-21-86-15,-21 64 16,42-42-16,-21-22 0,0 85 16,-1-84-16,-20 148 15,42-149-15,0-21 0,0 22 0,-21-43 16,21 21-16,0 22 15,-21-43-15,21-42 32,0 0-32,0 0 0,0-22 15,0 1-15,21 0 0,-21-1 0,21 1 16,-21-22-16,0 1 0,0-1 0,0 1 16</inkml:trace>
  <inkml:trace contextRef="#ctx0" brushRef="#br1" timeOffset="124181.35">10943 8721 0,'0'0'0,"-21"-43"0,0 22 16,21 0-16,0 0 0,0-21 15,0 20-15,42-20 16,-21 42-16,43-21 0,84-43 16,-85 64-16,1-21 15,-1 21-15,1 0 0,-1 0 0,22 21 16,-43 1-16,22 41 15,-43-42-15,-21 22 0,0 20 16,-21-21-16,0 1 0,-64 63 16,43-85-16,-43 42 15,43-42-15,-85 43 16,84-43 0,22-21-1,0 0 1,21-21-16,21 21 15,0-21-15,22 0 16,-22 21-16,21-22 0,-21 22 0,22-21 16,-22 0-16</inkml:trace>
  <inkml:trace contextRef="#ctx0" brushRef="#br1" timeOffset="125416.27">12150 8657 0,'0'0'0,"21"-21"0,-21 0 0,0 0 0,0 0 16,0-1-16,0-20 16,0 21-16,-21 0 15,-22 0-15,22-1 16,0 22-16,0 0 0,0 0 16,-1 0-16,-20 43 0,21-22 15,0 0-15,-22 43 0,22-43 16,21 21-16,-21-21 0,21 22 15,-21-1-15,0 21 16,21-41-16,0 20 0,0-21 16,0 0-16,0 0 0,21 1 15,0-1-15,0-21 0,43 0 16,-43 0-16,42-21 16,-41-1-16,-1 22 0,21-42 15,-21 0-15,0 21 0,1-1 16,-22-20-16,21 21 0,0-43 15,-21 22-15,0 21 0,0-43 16,0 43-16,21 0 16,-21 0-16,0 42 47,0 0-47,0 22 0,-21-22 15,21 0-15,0 0 0,0 21 16,0-20-16,0-1 0,0 21 15,0-21-15,0 0 0,0 1 0,0-1 16,0 0-16,21-21 16,0 21-16,0-21 0,22 0 15,-22 0-15,64-63 16,-64 63-16,21-64 16,-21 43-16,64-85 15,-64 85-15,-21-21 16,21 20-16,-21 1 0,0-21 15,0 21-15,-21 21 16,0 0 0,0 0-16,21 21 0,-21 0 15,21 0-15,0 0 0,0 1 16,0-1-16,0 0 0,0 0 16,0 21-16,21-20 0,0 20 15,0 0-15,0-21 16,0 1-16,1-22 0,-1 21 0,0-21 15,0 0-15,21 21 16,-20-21-16,41 0 16,-42 0-16,0-21 0,22 0 15,-22-1-15,0 1 0,21-21 16,-20 21-16,-1 0 0,0-1 16,-21-20-16,42-106 15,-42 106-15,0-43 16,21 64-16,-21-64 15,0 64-15,-21 21 32,21 21-32,0 0 15,0 0-15,-21 22 0,0-22 16,21 21-16,-21 1 0,21-22 16,0 21-16,0 22 0,0-22 15,0 43 1,0-64-16,0 0 0,0 0 0,0 0 15,21 0-15,0 1 16,0-22-16,22 0 0,-1 0 16,-21 0-16,21 0 0,-20 0 15,-1-22-15,63-20 16,-62 21-16,20 0 0,0-43 16,-21 43-16,-21 0 0,22 0 15,-22 0-15,21-1 0,-21-20 16,-21 42 15,-1 21-31,22 0 0,-21 1 0,21 20 16,-21-21-16,21 0 15,0 0-15,0 1 0,0-1 16,0 21-16,0-21 0,0 0 16,21-21-16,0 22 15,1-22-15,-1 0 16,0-22-16,0 1 15,0 0-15,0-21 16,-21 21-16</inkml:trace>
  <inkml:trace contextRef="#ctx0" brushRef="#br1" timeOffset="125608.33">13652 8276 0,'-21'-21'16,"42"42"-16,-42-63 0,0 42 15,21 21 17,0 0-17,0 0-15,21-21 16</inkml:trace>
  <inkml:trace contextRef="#ctx0" brushRef="#br1" timeOffset="125793.42">12869 8488 0,'0'0'0,"-42"21"0,21-21 0,-22 21 16,65-21 15,-1 0-31,21 0 0,-21 0 0,43 0 0,42 0 16,-43 0-16,-21 0 15,22 0-15,-1-21 0,43 0 16</inkml:trace>
  <inkml:trace contextRef="#ctx0" brushRef="#br1" timeOffset="126280.37">14139 8467 0,'0'-21'0,"0"42"0,0-64 0,21 43 15,-21-21-15,0 0 16,-21 21 0,0 0-1,0 0-15,0 0 16,0 0-16,21 21 0,-22-21 15,1 21-15,0 1 16,0-22-16,21 21 16,-21-21-16,0 0 15,21 21 1,-22-21-16,22 21 0,0 0 16,-21 0-16,0 1 15,21-1-15,0 0 0,-21 0 16,21 0-16,0 22 15,0-22-15,0 0 0,0 0 16,42 21 0,-21-42-16,1 22 0,-1-22 15,21 0-15,-21 0 0,43 0 16,-43 0-16,0 0 0,43-22 16,-43 22-16,21-21 15,-21 21-15,-21-21 0,21 21 16,1-21-16,-22 0 15</inkml:trace>
  <inkml:trace contextRef="#ctx0" brushRef="#br1" timeOffset="128275.94">14118 8488 0,'0'-21'0,"21"21"15,-21-21 1,21 21-16,-21-22 0,0 1 15,0 0-15,0 0 16,-21 21 0,0 0-16,-21 0 15,21 0-15,-1 0 0,1 0 16,0 0-16,-42 85 16,41-64-16,1 0 0,0 21 15,0-21-15,0 106 16,21-105-16,0 20 0,0-21 15,0 0-15,0 22 16,21-43 0,21 0-16,-21 0 15,22 0-15,-22 0 0,0-22 16,21 1-16,-20 0 0,-1 0 16,0 0-16,0 0 0,0-1 15,22-20-15,-43 21 0,21 0 16,0-64-1,-21 64-15,21 0 0,-21 0 0,0-1 16,0 1 0,-21 42 15,21 1-31,0-1 0,0 0 16,0 0-16,-21 0 0,21 0 15,0 1-15,0-1 0,0 0 0,0 21 16,0-21-16,0 1 0,0-1 15,21 0-15,0 0 0,0 0 16,0-21-16,1 21 0,-1-21 16,0 0-16,0 0 0,21 0 15,-20 0-15,20-21 0,-21 0 16,21 0-16,-20 0 0,-1 0 16,0-1-16,0 1 15,-21 0-15,21-42 0,0 41 16,-21-20-16,22-21 0,-1 20 15,0-20-15,-21 20 16,0 22-16,0-42 16,0 42-16,0-1 0,-21 22 31,21 22-31,0-1 16,0 0-16,0 0 0,-21 43 15,21-43-15,0 0 0,0 21 16,0-21-16,0 64 15,0-43-15,0-20 0,0-1 16,0 0-16,0 0 0,0 21 16,0-20-16,0-1 15,21 0-15,0-21 0,42 21 16,-20-21 0,-22 0-16,0-21 0,0 21 15,43-64-15,-43 64 16,0-21-16,0 0 0,0-21 15,1 21-15,20-43 16,-21 43-16,-21-21 0,21-22 16,-21 22-16,21-1 15,-21 22-15,22 0 0,-22-42 16,-22 84 15,1-21-31,0 21 0,21 21 16,0-21-16,-21 1 0,-21 41 15,42-21-15,0-20 0,-22 41 16,22-42-16,0 0 0,0 1 16,0-1-16,0 0 0,0 21 15,22-42-15,-22 21 0,63-21 16,-21 0-16,-20 0 16,20 0-16,0 0 0,64-21 15,-64 21 1,-20-21-16,41 0 0,-42 0 15,22-22 1,-43 22-16,0-21 0,-22 42 47,22 21-47,0 0 0,-21 0 16,21 1-1,0-1-15,0 0 0,0 0 16,0 0-16,21-21 0,1 0 0,-1 21 15,21-21-15,22 0 16,-22 0-16,-21 0 0,21 0 16,-20 0-16,-1-21 15,0 0-15,0 21 0,0-21 16,-21-21-16,21 20 0,1-41 16,-22 42-1,0 0-15,0-1 16,0 44 15,-22-22-31,22 21 0,-21 0 16,21 0-16,-21 0 0,21 0 15,0 22-15,-21-22 0,0 21 16,21 1-16,-21-1 0,21 21 0,-22 43 16,22-42-16,0-22 0,0 22 15,0-22-15,0 21 0,0 43 16,0-42-16,0-22 0,0 85 15,0-85-15,0 22 0,0-1 16,0-20-16,0 20 0,0 85 16,0-105-16,0-1 15,0 22-15,0-43 0,0 0 16,0 0-16,0 0 0,-21-21 16,0 0-16,0 0 15,-21-42-15,20 21 16,-20-22-1,21 1-15,-21 0 0,-22-64 0,43 42 16,-21-168 0,42 168-16,0 22 0,0-22 15,21 1-15,-21 20 0,42-62 16,0 41-16,-20 22 0,20-43 16,-21 43-16,43-22 15,-43 22-15,0 21 0,21-22 16,-42 22-16,43-21 15,-43 21-15</inkml:trace>
  <inkml:trace contextRef="#ctx0" brushRef="#br1" timeOffset="128884.3">16954 8594 0,'0'0'0,"0"-21"0,0-1 16,0 1-16,0 0 0,22 21 0,-1-42 16,-21 21-16,0 42 47,0 0-47,-21 0 0,-1 0 15,1 64 1,-42 21-16,63-85 15,0 21-15,0 22 16,0-43-16,0 21 0,0-21 0,21 1 16,21-22-1,-21 0-15,22 0 0,-1 0 16,0 0-16,1-22 0,105-41 16,-106 42-16,1 0 15,-1-1-15,-21-20 0,21 21 0,1-64 16,-43 64-16,0-21 15,0 21-15,0-1 0,0 1 16,0 0 0,0 42 46,21-21-62,0 0 0,0 0 0,0 0 16,1 0-16</inkml:trace>
  <inkml:trace contextRef="#ctx0" brushRef="#br1" timeOffset="129226.12">17865 8467 0,'0'0'0,"0"-21"16,0 42 15,0 0-15,0 21-16,0-21 0,0 1 0,0 20 15,0 0-15,0 1 0,-22 20 16,22-21-16,-21 22 0,21-1 0,-21 1 16,21-1-16,0 1 0,-42 84 15,21-84-15,21 20 0,-22 64 16,1-63-16,21-21 0,-42 147 16,21-147-1,0 20-15,21-41 16,-43 63-16,22-106 15,21 21-15,0-42 32,0-1-32,0 1 0,42-63 15,-20 41-15,20-105 16,-21 63-16,0-63 16</inkml:trace>
  <inkml:trace contextRef="#ctx0" brushRef="#br1" timeOffset="129560.93">17801 8678 0,'0'43'0,"0"-86"0,-21 22 16,0-21-16,0-43 15,21 64 1,21 0-16,0 21 0,42-42 16,-41 42-1,20 0-15,-21 0 0,0 0 0,85 0 16,-64 0-1,-20 21-15,41 0 0,-42 0 16,-21 43 0,0-43-16,0 21 15,-21-21-15,0-21 0,-85 64 16,64-64-16,-1 21 16,22 0-16,-21-21 0,21 0 0,-22 0 15,22 21-15,0-21 0,21 21 0,-21-21 16,42 0 15,0 0-31,0 0 0,1 0 16,20 0-16,-21 0 0</inkml:trace>
  <inkml:trace contextRef="#ctx0" brushRef="#br1" timeOffset="130124.32">19050 8615 0,'0'-21'0,"0"42"0,0-63 16,0 20-16,0 1 0,0-21 15,-64 0 1,22 42-16,0-22 16,21 22-16,-43 0 15,43 0-15,-21 22 0,-22 20 16,43-42-16,-64 85 15,64-64-15,0 0 0,0 0 16,0 21-16,21-20 0,0 41 16,0-42-16,21 22 15,0-22-15,64-21 16,-43 0-16,0 0 16,-21 0-16,22 0 0,-1 0 15,43-21-15,-64-1 0,21-20 16,22 0-16,-43 21 0,0-22 15,21-20-15,-20 20 16,-22 1-16,42-43 16,-42 43-16,0 21 0,0-21 15,0-1-15,0 22 0,0-21 0,0 21 16,0-1-16,-21 22 16,0 0-1,21 22-15,-22-1 0,1 21 0,21-21 16,0 22-16,-21-1 0,0 21 15,21-20-15,0-1 0,0 22 16,0-22-16,0 21 16,0-41-16,0-1 0,42 21 15,-21-21-15,22 0 0,20-21 16,-42 22-16,22-22 16,41 0-16,-41 0 15,-1 0-15</inkml:trace>
  <inkml:trace contextRef="#ctx0" brushRef="#br1" timeOffset="130892.63">19960 8615 0,'0'0'0,"0"-21"15,0 0-15,0-1 0,0 1 16,0 0-16,0-21 16,0 21-16,-21-1 0,0 22 15,0 0-15,-1 0 16,1 0-16,0 0 0,0 0 0,0 22 15,0-1-15,-1 0 0,-41 21 16,42-21-16,0 1 0,-43 62 16,43-63-16,21 43 15,0-43-15,0 0 16,0 0-16,21 1 0,0-1 16,0-21-16,1 0 0,-1 0 15,63 0-15,-62 0 16,-1 0-16,0-21 0,0-1 15,0 1-15,22-21 16,-22 21-16,-21 0 0,21-43 16,-21 43-16,0 0 0,21 0 15,-21-22-15,0 22 0,0 0 16,0 42 15,0 0-31,0 0 16,-21 1-16,21-1 0,0 21 15,0-21-15,0 0 0,0 1 16,0-1-16,0 0 0,0 0 0,0 21 16,21-20-16,0-1 15,-21 0-15,21-21 0,64 0 16,-43 0-16,-20 0 16,-1 0-16,0-21 15,64-43-15,-64 43 16,0 0-16,21-43 0,-21 22 15,22-43 1,-22 43-16,0 0 0,21-43 0,-20 43 16,-22-1-16,21-41 15,-21 63-15,0-22 0,0 22 16,-21 21-16,-1 0 16,1 21-16,0-21 15,0 43-15,21-22 0,-21 21 0,-22 22 16,43-22-16,0 0 0,0 1 15,0-22-15,0 21 0,0 64 16,0-85-16,0 21 16,0-20-16,0-1 0,0 0 15,0 21-15,22-21 0,-1 1 16,0-22-16,0 0 16,0 0-16,0 0 15,22-22-15,-22 1 16,-21 0-16,21 0 0</inkml:trace>
  <inkml:trace contextRef="#ctx0" brushRef="#br1" timeOffset="131265.5">20786 8636 0,'0'0'0,"21"0"15,0 0-15,0-21 16,0 21-16,0 0 0,43-21 15,-43 0-15,0 21 0,0-22 16,22 22-16,-43-21 0,21 0 0,0 0 16,-21 0-16,0 0 0,0-1 15,0 1 1,-21 21-16,0 0 0,0 0 16,-1 0-16,1 21 0,0 1 0,-21-1 15,21 0-15,-1 0 16,1 0-16,-21 22 0,21-1 15,21 21-15,0-20 16,0-22-16,0 0 0,21 0 16,0 0-16,43 1 15,-43-22-15,21 0 0,-21 0 16,0 0-16,64 0 16,-64 0-16,0-22 0,1 1 15,20 21-15,-21-21 0,21-21 16,-20 21-16,-22-1 0</inkml:trace>
  <inkml:trace contextRef="#ctx0" brushRef="#br1" timeOffset="131576.1">20383 8234 0,'43'-42'31,"-22"42"-15,21 0-16,1 0 0,-1-22 0,43 22 16,-43 0-16,0-21 0,1 21 15,-1 0-15,0 0 0,43-21 16,-64 21-16,0 0 0,43 0 15,-85 0 17,-1 0-32,-20 21 15,0-21-15</inkml:trace>
  <inkml:trace contextRef="#ctx0" brushRef="#br1" timeOffset="132512.32">2180 9906 0,'0'0'0,"0"-21"0,0 0 15,-21 21 1,21-21-16,0 42 31,0 0-31,0 0 0,0 21 0,0 1 16,0-1-16,0 0 0,0 1 15,-21-1-15,0 64 0,21-64 16,0 1-16,0-1 16,0 0-16,-22 1 0,22 20 15,0-42-15,-21 22 16,21-22-16,0 0 0,0 0 16,0 0-16,0-42 31,0 0-31</inkml:trace>
  <inkml:trace contextRef="#ctx0" brushRef="#br1" timeOffset="133177.65">1926 10287 0,'0'0'0,"-21"0"0,21-21 15,-21 21-15,21-21 31,21 21-31,21-21 16,-21 21-16,1 0 0,20-22 16,0 1-16,1 21 0,62-42 15,-62 42-15,20-21 0,-20 0 16,-1 21-16,64-43 16,-85 43-16,0-21 0,-21 0 15,0 0-15,0 0 16,0-1-16,-21 1 15,0 21 17,21 21-32,0 1 0,0 41 15,0-42-15,0 22 16,0-22-16,0 21 0,0-21 16,-21 22-16,21 20 0,0 1 15,0-22-15,0-21 16,0 0-16,-22 22 0,22-22 15,0-42 32,0-1-47,0 1 0,0 0 16,0 0-16,0 0 0,0-22 16,0 1-16,0 21 0,64-21 15,-43 20-15,43-20 16,-43 42-16,21 0 0,22-21 15,-43 21-15,21 21 16,-21-21-16,0 21 0,1 22 16,-22-22-16,0 0 0,0 42 15,0-41-15,-22 62 16,22-63 0,-21 22-16,0-22 15,42-21 16,0-21-31,1 0 16,-1-1-16,0 1 0,21-21 16</inkml:trace>
  <inkml:trace contextRef="#ctx0" brushRef="#br1" timeOffset="133494.24">3133 10308 0,'0'-21'31,"21"21"-31,0-21 0,0 0 0,0 0 16,0 21-16,1-22 16,20 1-16,-21 21 0,0-21 15,0 0-15,1 0 0,-1 0 0,0 21 16,0-22-16,-21 1 16,-21 21-1,0 21-15,0 1 0,-1-1 0,-20 21 16,21-21-16,0 22 0,0-22 15,-22 21-15,22 22 0,21-22 16,-21-21-16,21 0 16,0 0-16,0 22 0,0-22 15,0 0-15,21-21 0,21 0 16,1 0-16,20 0 16,-20-21-16,-1 21 0,0-21 0,1 0 15,-1-1-15</inkml:trace>
  <inkml:trace contextRef="#ctx0" brushRef="#br1" timeOffset="134096.6">4424 10266 0,'0'0'16,"-21"0"-16,-1-21 15,22 0-15,-21 21 0,21-22 16,0 1-16,0 0 0,0-21 15,21-1 1,1 22-16,-1 0 16,0 0-16,21 0 0,-21 21 0,43-21 15,-43 21-15,0 0 16,43 0-16,-43 0 0,21 21 16,1 21-16,-22-21 0,0 0 15,-21 22-15,0-22 16,0 127-16,0-106 15,-21-20-15,21 20 0,0-21 16,-21 0-16,-1 22 0,22-65 47,0 1-47,0 0 0,0 0 0,0-21 16,22 20-16,-1-62 15,-21 41-15,21 22 0,0 0 16,-21-21-16,21 21 0,22-43 15,-22 43-15,0 21 16,0-21-16,0 21 0,22 0 16,-22 0-16,0 0 0,0 0 15,0 0 1,-21 21-16</inkml:trace>
  <inkml:trace contextRef="#ctx0" brushRef="#br1" timeOffset="134444.95">5228 10202 0,'0'0'0,"42"0"31,-20 0-31,41-42 16,-42 21-16,22 0 16,-22 0-16,0-1 0,21-20 15,-21 21-15,-21 0 0,22 0 16,-22-1-16,0 1 15,0 0-15,0 0 0,-22 21 0,1 0 0,0 0 16,0 0 0,-43 0-16,43 21 0,0 0 15,-21 43-15,21-43 0,-1 21 16,1-21-16,21 22 0,0-22 16,-21 21-16,0-21 0,21 1 15,0 20-15,0-21 16,0 0-16,21 0 15,43-21-15,-22 0 16,-21 0-16,21 0 0,1 0 16,-22-21-16,64 0 15,-43 0-15</inkml:trace>
  <inkml:trace contextRef="#ctx0" brushRef="#br1" timeOffset="134858.56">6265 9970 0,'0'0'16,"-21"0"0,0 0-16,0 0 15,-22 0-15,22 0 0,0 0 0,-21 0 16,21 21-16,-1 0 0,1-21 16,-21 42-16,42-21 15,0 1-15,0-1 16,21 0-16,0-21 0,0 21 15,1 0-15,20-21 0,-21 21 16,0-21-16,0 22 0,1-1 16,-1 21-16,-21-21 15,0 0 1,-21-21-16,-1 0 0,1 0 0,0 0 16,0 0-16,0 0 0,0 0 15,-1 0-15,-41 0 16,42 0-16,0-21 0,-1 0 0,-20 21 15,42-21 1,21 21 15,0 0-31,1 0 0,-1 0 16,0 0-16,21-21 0,-21 21 0,1 0 16</inkml:trace>
  <inkml:trace contextRef="#ctx0" brushRef="#br1" timeOffset="136444.57">6689 10075 0,'0'-21'16,"0"42"-16,0-63 0,0 21 0,0 0 15,-22 21 1,1 0-16,0 0 16,0 0-16,0 0 15,0 21-15,-1 0 0,1 0 0,-21 22 16,21-22-16,0 0 0,21 0 15,-22 0-15,22 22 0,0 20 16,0-42-16,22 22 16,-1-22-16,63 21 15,-41-42-15,-1 0 16,43 0-16,-43 0 16,22 0-16,-22 0 0,0-21 15,1 0-15,-1 0 0,-21 21 16,0-43-16,-21 22 15,0 0-15,0-21 0,0 20 16,0 1-16,0-42 0,0 20 16,-21 22-16,0-21 0,0 21 15,21 0-15,-21-1 0,-1 22 0,1 0 16,0 0-16,-64 0 16,64 22-16,0-1 0,0 0 15,0 0-15,0 0 0,-43 64 16,64-43-16,-21 43 15,21-64-15,0 0 16,0 22-16,21-22 0,43 42 16,-22-63-16,43 0 15,-43 0 1,43 0-16,-64 0 0,21-21 16,43-21-16,-43 21 0,-21-1 15,22 1-15,-22 0 0,21 0 16,0-43-16,-20 43 15,-22 0-15,21-64 16,-21 64-16,0 0 0,0 0 0,0 0 16,0 42 15,0 0-31,0 21 16,0-20-16,0-1 0,0 0 15,0 0-15,0 0 0,0 0 0,0 1 16,0-1-16,0 0 0,0 0 15,0 0-15,21-21 0,-21 21 0,21-21 16,0 0-16,0 0 0,1 0 0,-1 0 16,0 0-16,0 0 0,21 0 15,1-21-15,-22 21 0,21-42 16,-21 21-16,1 0 16,-22-1-16,21 1 0,0 0 15,-21-21-15,21-1 0,-21 22 16,21-21-16,-21 21 0,0 0 15,0-1-15,0 44 32,0-1-32,0 0 15,0 0-15,0 0 0,0 22 16,0-22-16,0 0 0,0 21 16,0-21-16,0 1 0,0-1 15,0 0-15,0 0 0,21 0 16,1-21-16,-1 0 0,21 0 15,-21 0-15,43 0 16,-43 0-16,21-21 16,-21 21-16,1-21 0,20 0 0,21-43 15,-41 43 1,-1 0-16,0 0 0,-21-22 0,0 22 16,42-21-16,-42 21 15,0 42 32,0 0-47,0 0 0,0 0 16,0 1-16,0-1 0,0 0 15,0 0-15,0 0 16,0 0-16,0 1 0,0-1 16,0 0-16,0 0 0,0 0 15,0 0-15,21-21 0,1 0 16,-1 0-16,21 0 15,-21 0-15,0 0 16,1 0-16,-22-21 16,-22 21-1,1 0 1,0 0-16,0 0 16,0 0-1,0 0-15,42 0 47,0 0-47,0 0 16,0 0-16,0 0 0,1 0 15,-1 0-15,21-21 16,-21 21-16,0-21 0,1 21 16,20-21-16,-21 21 0,64-64 15,-64 64-15,0-21 0,0 0 16,0 0-16,1 0 0,-22-22 15,0 22-15,0 0 0,0 0 16,0 0-16,0 42 31,0 0-31,0 0 0,-22 0 16,1 0-16,21 22 0,-21-22 16,21 0-16,-21 0 0,21 0 0,0 43 15,0-43 1,21-21-16,0 0 0,0 0 15,43 0 1,-22 0-16,43 0 16,-43-21-16,1-21 0</inkml:trace>
  <inkml:trace contextRef="#ctx0" brushRef="#br1" timeOffset="136856.82">10181 10097 0,'0'0'0,"-21"-22"0,21 1 16,-21 0-16,21 0 15,0 0-15,-21 21 16,-1 21 0,22 0-16,0 0 15,0 0-15,0 22 0,0-1 16,-21-21-16,21 0 0,-21 43 15,21-43-15,-21 0 16,0 0-16,21 1 0,-21-22 16,21 21-16,0-42 31,0-1-31,0 1 16,0 0-16,21 0 0</inkml:trace>
  <inkml:trace contextRef="#ctx0" brushRef="#br1" timeOffset="137008.57">10054 9948 0,'0'0'0,"0"-21"0,0 0 16,-21-21 0,21 21-16,0-1 0,0 44 47,21-22-47,-21 21 0,42-21 0,1 21 15,-1-21 1,0 0-16</inkml:trace>
  <inkml:trace contextRef="#ctx0" brushRef="#br1" timeOffset="137421.26">10499 9948 0,'0'0'15,"0"22"-15,0-1 0,0 0 0,0 0 16,0 0-16,0 0 16,0 1-16,0 20 0,0-21 0,0 0 15,-22 22-15,22-22 16,0 0-16,-21 0 0,21 0 15,0 0-15,0 1 0,0-1 16,-21-21 0,0-21-1,21-1-15,0 1 16,0 0-16,0 0 0,0 0 16,21-22-16,0 22 0,22-63 15,-22 62-15,21-20 0,22 0 16,-22-1-16,-21 22 0,21 21 15,1-21-15,-1 21 0,0 0 0,-20 0 16,20 0-16,85 64 16,-127-43-1,0 21-15,0-21 0,0 0 0,0 1 16,0 41-16,-21-42 0,0 0 16,-1 22-16,1-43 15,0 42-15,0-42 0,42 0 31,0 0-31,0 0 0,1-21 16,20 0-16,0 21 0</inkml:trace>
  <inkml:trace contextRef="#ctx0" brushRef="#br1" timeOffset="138076.42">11705 9864 0,'0'0'16,"-21"0"-1,0 0-15,-22 0 0,22 21 0,-21-21 16,21 21-16,-22 0 0,-20 0 16,42 1-16,0-22 0,-22 42 15,43-21-15,0 0 16,0 0 0,21 1-16,1-22 0,-1 21 15,42 21-15,-42-21 16,-21 0-16,43 1 0,-43-1 15,21 0 1,-63-21 15,20 0-31,1 0 16,0 0-16,0-21 0,-21 0 16,20-1-16,1 22 0,0 0 15,0-21-15,21 42 47,0 1-47,21-1 16,0-21-16,0 21 0,1-21 0,41 42 15,-42-42-15,22 0 16,-22 0-16,21 0 0,106-21 16,-84 21-16,-22-21 15,64 0-15,-64 0 0,1 21 16,-1-22-16,-21 1 0,0 0 15,22-42-15,-22 41 0,-21 1 16,0-42 0,0 42-16,0-22 15,-21 43 1,21 21-16,-22 1 0,22-1 0,0 0 16,0 0-16,0 0 0,0 0 15,0 22-15,0-22 0,0 42 16,0-41-16,22-1 15,-1 0-15,42 0 16,-20-21-16,-22 0 0,42 0 16,-42 0-16,22 0 0,-22 0 15</inkml:trace>
  <inkml:trace contextRef="#ctx0" brushRef="#br1" timeOffset="138789.65">12975 9991 0,'0'0'0,"0"-43"15,21 22-15,-21-42 0,-63-22 32,42 85-32,-22 0 0,22 0 15,0 0-15,-64 42 16,64-20-16,-21-1 0,-1 42 16,22-42-16,-21 43 15,21-43-15,21 21 0,-21 1 16,21-1-16,0-21 0,0 22 15,21-22 1,0-21-16,0 0 16,21 0-16,-20 0 0,62-43 15,-63 22-15,1 0 16,-1 0-16,21-21 0,22-64 16,-22 63-16,-21-20 15,21-22-15,-20 22 16,20-43-16,-42 64 0,0-1 15,21-20-15,-21 42 0,0-1 16,-21 22 0,0 0-16,0 22 15,21 20-15,-43 21 16,22-20-16,0 63 16,21-43-16,0-21 0,0 43 15,0-43-15,0 1 0,0 20 16,21-20-16,0-22 0,22 21 15,-22-21-15,0-21 0,0 0 16,21 21-16,-20-21 0,20 0 0,21 0 16,-20 0-16,20-21 15,-20 0-15,-22 0 16,63-43-16,-62 43 16,-1 0-16,-21 0 0,0 0 0,0 0 15,0-22-15,-21 43 31,-1 0-31,1 21 16,21 1-16,0-1 0,-21 0 16,21 21-16,0-21 0,0 22 0,0-22 15,21 21 1,-21-21-16,21-21 0,1 0 16,-1 0-16,0 0 0,0 0 0,43 0 15,-43 0-15,0 0 0,21 0 16,-21-21-16,1 0 0,62-21 15,-63 21-15,-21-1 0,0 1 16</inkml:trace>
  <inkml:trace contextRef="#ctx0" brushRef="#br1" timeOffset="138989.64">12721 9546 0,'0'0'0,"-21"0"0,0 21 0,21 1 16,0-1-1,21-21 1,0 0-16,0 0 0,0 0 16,1 0-16,-1 0 15</inkml:trace>
  <inkml:trace contextRef="#ctx0" brushRef="#br1" timeOffset="139464.19">14795 9885 0,'0'0'0,"0"-42"16,0-107-1,0 107-15,0 21 16,0-21-16,22 20 0,-22 1 0,0 42 31,0 1-31,0 20 16,0 85-16,-22-42 16,1-43-16,21 0 15,-21 85-15,0-84 16,21-22-16,-21 42 0,21-42 15,-21 22-15,-1-43 16,22 21 0,-21-21-16,0 0 15,0 0 1,21-21-16,-21 0 0</inkml:trace>
  <inkml:trace contextRef="#ctx0" brushRef="#br1" timeOffset="140053.21">14372 10097 0,'0'0'0,"21"0"16,0 0 0,1 0-16,-1 0 0,21 0 0,0-22 15,1 22-15,-1-21 0,85 0 16,-85 0-16,43 0 0,-21 0 16,-1-1-16,1 1 0,-1-21 15,43 0-15,-64-1 16,-21 22-16,22-21 0,-22-1 0,-21 22 15,0-63 1,0 41-16,-21 43 16,-22 21-1,-20 64 1,42-64-16,21 22 0,-21-1 0,-1 43 16,1 20-1,21-62-15,-21-22 0,0 42 16,21-20-16,0-22 0,0 0 15,-21 0-15,21 0 0,-21 1 16,21-44 31,21 1-47,0 0 0,0 0 0,0 0 16,0-22-16,1 22 0,20 0 15,0-21-15,1 21 0,-1-1 0,0 1 16,43-21-16,-43 42 15,64 0-15,-85 21 16,0 0-16,1 0 0,-1 1 16,-21-1-16,0 0 0,0 0 15,0 21-15,-21 22 16,-1-43-16,-20 21 16,42-20-16,-21-22 0,21 21 15,21-42 16,0 21-15,0-22-16,1 1 0,-1 0 0,0 0 16</inkml:trace>
  <inkml:trace contextRef="#ctx0" brushRef="#br1" timeOffset="140401.69">15981 10012 0,'0'0'0,"0"21"0,0 0 31,21-21-15,0 0-16,0 0 15,22 0-15,-22-21 0,42 0 16,-20 0-16,-22 21 0,21-21 0,-21 21 16,22-22-16,-22 1 0,-21 0 15,0 0-15,0 0 0,-21 0 16,-1 21-16,1 0 15,0 0-15,-21 21 0,-22 0 16,43 0-16,0 21 0,-21-20 16,20-1-16,1 0 0,0 64 15,21-64-15,-21-21 16,21 21-16,0 0 0,0 0 16,21 0-16,21-21 0,-20 0 15,20 0-15,0 0 0,1 0 16,126 0-16,-106 0 15,1-21-15</inkml:trace>
  <inkml:trace contextRef="#ctx0" brushRef="#br1" timeOffset="142289.13">17928 9758 0,'0'0'16,"21"0"-16,0-21 0,-21 0 0,22-1 15,-22 1-15,0 0 0,0-21 0,0-1 16,0 22-16,0 0 0,0 0 16,-22 0-16,1 21 0,-21 0 15,21 0-15,-22 0 0,-20 42 16,21-21-16,20 22 16,-62 41-16,63-41 0,-22 20 15,43-21-15,0 1 16,0 20-16,0-42 15,21 1-15,43-1 0,-43 0 16,85 0-16,-85-21 16,21 21-16,-20-21 0,-1 0 15,0 0-15,-21 21 16,0 1-16,-21-22 16,0 21-16,-1-21 15,1 0-15,0 0 0,0 0 0,-21 0 16,20 0-16,1-21 0,0 21 15,0-22-15,0 22 0,0-42 16,-1 42-16,22-21 0,0-21 16,-21 42-1,21-22-15,-21 22 16,21 22 0,0-1-1,0 0-15,0 0 0,21 0 16,0-21-16,1 21 0,-1 1 15,21-22-15,-21 21 0,0-21 0,22 0 16,63 21-16,-85-21 16,21 0-16,22 0 0,-22 0 15,0 0-15,-21-21 16,22 0-16,-22 21 0,64-43 16,-64 22-16,0 0 0,21-21 15,-21-1-15,1 22 0,-1-21 16,-21 21-16,0-1 0,21-20 0,-21 0 15,0 21 1,-21 21-16,0 0 0,-1 0 16,1 0-16,0 21 0,0 0 0,0 0 15,21 0-15,-21 0 0,-1 43 16,22-43-16,0 0 0,0 22 16,0-22-16,0 0 15,0 0-15,22 0 0,-1-21 16,21 21-16,-21-21 15,0 0-15,43 0 0,-22 0 16,1 0-16,-22 0 0,21-21 16,-21 21-16,22-21 0,-22 0 15,0 0-15,0 0 0,0-1 16,0 1-16,-21 0 0,22-64 16,-22 64-16,0 0 0,0 0 15,0 42 16,0 0-31,0 0 16,21 1-16,-21-1 0,0 0 0,0 0 16,0 0-16,0 22 15,0-22-15,0 0 16,0 0-16,0 0 0,21-21 16,-21 21-16,21-21 0,0 0 15,0 0-15,1 0 16,20 0-16,-21 0 0,0 0 15,43-21-15,-43 0 16,-21 0-16,21 0 0,0 0 16,0-1-16,1-41 15,-22 42-15,21 0 0,-21-43 16,21 64-16,-21-42 16,21 42-16,-21 21 31,0 0-31,-21-21 0,21 21 15,-21 0-15,21 22 0,-21-22 0,21 21 16,0-21-16,0 22 16,0-22-16,0 21 15,0-21 1,21-21-16,0 0 16,0 0-16,0 0 0,0 0 15,1 0-15,20 0 0,-21-21 0,0 21 16,22-21-16,-22 0 15,0 0-15,21-22 0,-21 22 16,1 0-16,-1-42 0,0 41 16,0-20-1,-21 21-15,0 0 0,0 42 32,-21 0-17,21 0-15,-21 0 0,0 22 0,21-22 16,0 0-16,0 21 15,-22-20-15,22-1 0,0 21 16,0-21-16,22 0 16,-1 1-16,42-22 15,-20 0-15,-1 0 0,43 0 16,-43 0-16,0 0 0,22 0 16,-22 0-16,-21-22 15,22 1-15,-22 0 0,21-64 16,-42 64-1,0 0-15,0-21 16,0 21-16,-21-1 16,0 22-16,0 0 15,-1 0-15,-20 43 16,21-22-16,21 0 0,-21 21 16,21-20-16,-21 20 15,21-21-15,0 0 0,0 0 16,0 1-16,21-22 0,0 21 15,0-21-15,0 0 16,0 0-16,1 0 0,-1 0 0,21-21 16,-21-1-16,0 22 0,1-21 15,20 0-15,-21 0 0,21-43 16,1 43-16,-22-21 0,64 0 16,-64 20-16,21 1 15,-21 0-15,0 21 0,1 0 16,-22 21-16,0 0 0,0 1 15,0-1-15,0 0 0,-22 0 16,22 0-16,-21 0 0,21 1 0,0-1 16,0 0-16,0 0 15,0 0-15,21-21 0,1 0 16,-1 21-16,0-21 0,42 0 0,-41 0 16,-1 0-16,85-21 15,-85 21-15,21-21 0,-21 0 16,0 21-16,22-21 0,-1-22 15,-42 22-15,0 0 0</inkml:trace>
  <inkml:trace contextRef="#ctx0" brushRef="#br1" timeOffset="143175.43">6710 11642 0,'0'0'0,"42"-106"16,-21 106-1,-21 21 1,-21-21-16,21 42 15,-21-20-15,0 20 0,0 43 16,-1-43-16,1 21 0,21 22 16,-21-21-16,0-22 15,21 0-15,-21 1 0,21-22 0,0 63 16,0-62-16,0-1 16,0 0-1,21-21 1,0 0-16,21-21 0,-20 0 15,-1-1-15,0 1 0,21 0 16,-21-21-16</inkml:trace>
  <inkml:trace contextRef="#ctx0" brushRef="#br1" timeOffset="143536.28">7133 11748 0,'0'0'0,"21"0"0,-21 21 31,0 0-31,0 21 0,0-21 0,0 22 16,0-22-16,0 21 0,0 43 16,0-64-16,0 21 15,-21 1-15,21-22 0,0 0 0,0 43 16,0-43-16,21-21 16,0 0-16,1 0 0,-1 0 15,21 0-15,-42-21 0,21-1 16,0 1-16,1 0 0,-1 0 15,21-21-15,-42 20 0,0-20 16,0 21-16,0 0 0,0-22 16,0 22-16,-21-21 15,0 21-15,0 0 0,-1-1 0,1 22 16,0 0-16,0 0 16,0 0-16,0 0 15,-1 0-15,1 0 31</inkml:trace>
  <inkml:trace contextRef="#ctx0" brushRef="#br1" timeOffset="143758.6">6689 11790 0,'42'-21'15,"-21"0"1,21 21-16,-20 0 0,20-22 0,0 1 16,22 21-16,20-21 15,-41 0-15,-1 21 0,0-21 16,1 21-16,41 0 16,-62-21-16,-1 21 0,0 0 15,0 0-15,21 0 0</inkml:trace>
  <inkml:trace contextRef="#ctx0" brushRef="#br1" timeOffset="146073.21">9059 11875 0,'0'0'0,"21"0"0,1 0 15,-1-22-15,0 1 0,0 21 16,0-21-16,-21 0 16,0 0-16,0 0 0,0-1 15,0 1 1,-21 0-16,-42 0 16,41 21-16,-20 0 0,-21 0 15,41 21-15,-41 21 16,21-20-16,20-1 0,-62 85 15,63-64-15,-22 43 16,43-43-16,0-21 0,0 43 16,0-22-16,0-21 0,0 0 15,21 0-15,22-21 16,-22 0-16,21 0 0,22-21 16,-22 0-16,0 0 15,1-21-15,-22 20 0,21-20 16,1 21-16,20-64 0,-42 43 15,0 0-15,1-1 0,-1 1 16,0 0-16,21-43 0,-21 43 16,-21-1-16,0 1 0,0 0 0,0-1 15,22 22-15,-22 0 16,0 0-16,0 0 0,0-1 0,0 44 16,0-1-1,-22 0-15,22 0 0,0 21 0,0 1 16,-21-1-16,21 0 0,-21 1 15,21-1-15,0 0 0,0 64 16,0-63-16,0 20 0,0 22 16,0-64-16,42 42 15,-20-20-15,-1-43 0,85 21 16,-85-21-16,63 0 16,-41 0-16,-1-21 15,64-22-15,-64 22 0,85-63 16,-84 41-1,-22 22-15,0-21 0,0 21 0,0-1 16,-21-62 0,0 63-16,0-1 0,-21 22 15,-42 0 1,41 0-16,1 0 0,-21 22 16,21-1-16,-22 21 15,22-21-15,0 22 0,0 20 16,21-42-16,0 22 0,0-22 15,0 21-15,0-21 0,0 0 0,21 1 16,0-1-16,0 0 0,1-21 0,41 0 16,-42 0-16,64 0 15,-43-21-15,1 0 0,-1-1 16,-21 1-16,21 0 0,1 0 16,-1-21-16,-21 20 0,22-20 15,-1-21-15,-21 20 0,0 1 16,0 0-16,-21-1 0,0 1 15,22 0-15,-22-1 0,0 22 0,21-21 16,-21 21-16,0-22 16,-21 64-1,-1 22 1,22-22-16,0 0 0,-21 21 16,21 1-16,-21-22 0,21 64 15,0-43-15,0 0 0,0 43 16,0-43-16,0-21 0,0 22 15,0-22-15,21 0 0,43 43 16,20-64 0,-41 0-16,20 0 15,-20-22-15,-1 1 0,85-42 16,-85 42-16,1-1 16,-22 1-16,21-21 0,22-22 15,-43 43-15,-21 0 16,0 0-16,-21 21 31,-1 0-31,1 0 0,0 21 0,0-21 16,0 21-16,0 0 0,-1 22 15,1-22-15,21 21 0,-21 1 16,21 41 0,0-63-16,0 1 0,21-1 15,0 0-15,1-21 0,41 21 16,-21-21-16,-20 0 0,20 0 15,0 0-15,64-63 16,-64 41-16,-20 1 0,41-21 16,-21 0-16,-20 20 15,-1-20-15,0 0 0,0 21 0,0-22 16,0 1-16,-21 0 0,0-1 16,0 1-16,0 21 0,0-22 0,0 1 15,0 0-15,0 21 0,0-1 16,0 1-16,0 42 31,-21 1-31,21-1 0,-21 0 16,21 0-16,0 21 0,-21 1 15,21-22-15,0 64 0,0-43 16,0 0-16,0 64 16,0-64-16,0-20 0,0-1 15,0 21-15,21 22 16,0-64-16,0 21 0,43-21 15,-43 0-15,43 0 16,-22 0-16,-21-21 0,64-1 16,-43 1-16,43-63 15,-64 62-15,0 1 16,0-21-16,0 21 0,-21 0 16,22-43-16,-22 43 15,0 0-15,-22 21 16,1 0-16,0 0 15,0 0-15,0 21 0,0-21 16,-1 63-16,22-41 0,-21-1 16,21 42-16,0-42 15,0 22-15,21-1 16,1-21-16,-22 0 0,63 22 16,-42-22-16,0 0 0,64-21 15,-64 0-15,22 0 0,-1 0 16,-21 0-16,21 0 0,1-21 0,20 0 15,-42 0-15,1-1 0,20-20 16,-21 21-16,-21-21 16,0 20-16,21-20 0,-21 21 0,0-21 15</inkml:trace>
  <inkml:trace contextRef="#ctx0" brushRef="#br1" timeOffset="146323.74">11451 11642 0,'0'0'16,"-21"0"-16,63 0 16,-21 0-1,22 0-15,-1 0 0,0 0 0,1-21 16,20 21-16,128-43 15,-128 22-15,85 0 16,-84 21-16,63-42 16,-106 42-16,0-22 0</inkml:trace>
  <inkml:trace contextRef="#ctx0" brushRef="#br1" timeOffset="146538.64">10139 11705 0,'0'0'16,"0"21"-16,21-21 16,0 0-16,21 0 15,1 0-15,-1-21 0,0 21 0,1-21 16,-1 21-16,0-21 0,-20 21 15,20-21-15,-21 0 0,0 21 0,0-22 16</inkml:trace>
  <inkml:trace contextRef="#ctx0" brushRef="#br1" timeOffset="147408.26">5905 11240 0,'0'0'0,"0"-64"32,0 43-32,0 42 31,0 0-31,0 0 0,0 1 0,0 20 15,0 0-15,0 1 0,0-1 16,0-21-16,0 64 0,0-43 16,22-21-16,-1 22 0,0-22 15,-21 0-15,21 0 0,0-21 16,0 0-16,1 0 16,-1 0-16,0 0 15,0-21-15,0 0 0,-21 0 16,21-1-16,1 1 0,-1-63 15,-21 62-15,21-20 0,-21 0 16,0-1-16,0-84 16,0 106-16,-21-21 15,21 21-15,0 0 16,-21 21-16,-1 0 16,22 21-16,0 0 15,0 0-15,0 0 16,0 0-1,22-21-15</inkml:trace>
  <inkml:trace contextRef="#ctx0" brushRef="#br1" timeOffset="147748">6371 11261 0,'21'0'31,"-21"-21"-31,-21 21 15,0 0 1,0 21 0,21 0-1,0 0-15,0 0 0,0 0 16,21-21-16,0 0 0,-21 22 16,21-22-16,0 0 0,1 21 15,-1-21-15,0 0 0,0 21 0,-21 0 31,0 0-31,-21 0 16,0-21-16,0 0 0,-1 0 16,1 22-16,0-22 0,0 0 15,0 0-15,0 0 16,-1 0-16,22-22 16,0 1-16,0 0 15,22 0-15,-1 21 0</inkml:trace>
  <inkml:trace contextRef="#ctx0" brushRef="#br1" timeOffset="148055.93">6646 11324 0,'0'0'0,"21"0"16,-21-21-16,22 0 0,-1 21 15,-21-21-15,21 0 0,-21-1 16,21 22-16,-21-21 0,0 0 15,0 0-15,0 0 16,-21 21-16,0 0 16,0 0-16,-1 0 0,1 0 15,21 21-15,-42 0 16,42 0-16,0 0 0,0 1 16,0-1-16,0 42 15,0-42-15,0 1 0,21-22 16,0 0-16,0 21 0,1-21 15,-1 0-15,0 0 0,21 0 16,1 0-16,-22 0 0,0 0 16</inkml:trace>
  <inkml:trace contextRef="#ctx0" brushRef="#br1" timeOffset="148520.63">7260 11028 0,'0'0'0,"-21"0"0,0 0 16,0 0-16,-1 0 0,1 0 16,0 0-16,21 21 0,-21-21 15,0 21-15,0 0 0,-1 43 16,1-43-16,21 0 0,-21 43 16,21-43-16,0 21 15,0-21-15,21 1 16,0-22-16,22 0 15,-22 0-15,0 0 0,21-43 16,-20 22-16,41-42 16,-42 41-16,0-20 15,1 21-15,-22-21 0,0 20 0,21-83 16,-21 83-16,0 1 16,0-21-16,0 21 0,0 0 15,0-22-15,0 22 0,-21 21 16,21 21-1,0 0-15,-22 1 16,22-1-16,0 63 0,0-62 16,0 147-16,0-127 15,22 1-15,-22-1 16,0-21-16,63 43 16,-63-43-16,21 0 0,0-21 15,1 0-15,-1 0 0,21 0 16,-21 0-16,0 0 15</inkml:trace>
  <inkml:trace contextRef="#ctx0" brushRef="#br1" timeOffset="149373.43">6032 12086 0,'0'43'16,"-21"-22"-16,21 21 0,0-21 0,-21 43 15,21-43-15,0 21 0,-21 22 16,21-43-16,-42 85 16,42-85-16,0 21 15,-43 22-15,43-43 0,-21 42 16,21-41-1,0-1-15,0 0 0,0 0 16,0-42 15,0 0-31,0 0 16,21-1-16,-21 1 16,21 0-16,-21-21 0,0-22 15,0 43-15,22-21 0,-22-43 16,0 22-16,0-22 15,0 43-15,0-1 0,0-20 16,0 42-16,-22-22 16,1 43-1,0 0-15,0 21 0,0-21 16,21 22-16,-21-1 0,-22 21 16,43-21-16,0 0 0,-42 22 15,42-64 32,21-1-31,0 1-16,0 0 15,1 0-15,-22 0 0,21 0 0,0-1 16,0 1 0,-21 0-16,21 21 15,0 0 1,1 21-16,-1 0 0,-21 1 15,21-1-15,0 0 0,-21 0 0,21 0 16,0 0-16,-21 1 16,22-1-16,-22 0 0,21 0 15,0 0-15,-21 0 16,21-21-16,0 0 0,0 0 16,1 0-16,-1-21 15</inkml:trace>
  <inkml:trace contextRef="#ctx0" brushRef="#br1" timeOffset="150628.31">13674 11599 0,'0'0'0,"0"-21"0,21 0 15,-21 0-15,21 0 16,-21 0-16,0-1 0,0 1 16,0 0-16,0 0 15,0 42 1,0 0-16,-21 0 15,0 22-15,21-22 0,-22 64 16,1-43-16,0-21 0,0 64 16,0-43-16,0-21 15,21 22-15,0-1 0,-22-21 0,1 21 16,21-20-16,0-1 0</inkml:trace>
  <inkml:trace contextRef="#ctx0" brushRef="#br1" timeOffset="151443.35">13187 11832 0,'0'0'0,"-21"0"0,42 0 31,0 0-31,0 0 0,21 0 16,1 0-16,-1 0 0,0-21 15,1 0-15,20 21 0,43-42 16,-42 42-16,-1-22 0,64-20 16,-63 21-16,84-64 15,-106 64-15,-21 0 16,22-43-16,-43 43 0,0-21 16,0 21-16,0 0 0,0-1 15,0 1-15,-43 21 0,1 0 16,21 0-16,-43 43 15,43-1 1,0-21-16,21 64 0,-21-43 16,0 85-16,21-85 15,0 1-15,0-1 0,-22 0 0,22 1 16,-21 41 0,21-62-16,0 41 15,0-42-15,0-42 16,21 21-1,1-21-15,-1 0 0,0-22 0,21 1 16,-21 0-16,1 21 16,-1-22-16,0 22 0,64-42 15,-64 41-15,-21 1 0,42 21 16,-21 0 0,0 21-1,-21 1-15,0-1 0,0 0 16,22 0-16,-22 0 0,0 0 15,0 1-15,0-1 0,21 0 0,-21 0 16,21 0-16,-21 0 0,21 1 0,0-22 16,22 21-16,-22-21 15,0 0-15,21 0 0,-21 0 16,22-21-16,-22-1 0,0 22 16,21-21-16,22-21 15,-43 21-15,21 0 0,-20-22 0,-1 22 16,0 0-16,0 0 0,-21 0 15,21-22-15,-21 22 0,0 0 0,0 0 16,0 0-16,-21 21 16,0 0-16,0 0 0,0 0 15,-22 21-15,22 0 0,0 0 16,21 0-16,-21 0 0,21 1 16,-21 20-16,21-21 0,0 21 15,0 1-15,0-22 16,0 21-16,21-21 0,0-21 15,0 22-15,0-22 0,0 21 16,1-21-16,41 0 16,-42 0-16,64 0 0,-43-21 15</inkml:trace>
  <inkml:trace contextRef="#ctx0" brushRef="#br1" timeOffset="152505.9">15938 11917 0,'43'0'16,"-22"-21"0,0 0-16,0 21 0,0-22 0,1 1 15,-1 0-15,0 0 0,0 0 16,0 0-16,43-22 0,-43 22 15,0-21-15,-21 21 16,0-1-16,21 1 0,-21-21 0,0 21 16,0 0-16,-21 21 0,0 0 15,-21 0-15,20 0 16,1 21-16,0 0 0,0 0 16,21 0-16,-21 0 0,21 1 15,0 20-15,0-21 0,0 21 16,0 1-16,0-22 0,0 0 0,21 21 15,0-20-15,0-1 16,0-21-16,1 0 0,20 0 16,-21 0-16,0 0 0,0 0 15,1 0-15,-1 0 0,0-43 16,0 43-16,-21-21 0,21 0 16,0-21-16,1-1 15,20 1-15,-21 21 16,0 0-16,43-22 0,-43 22 0,21 0 15,1 21-15,-22 0 16,42 0-16,-42 0 16,1 0-16,-1 21 0,-21 0 15,0 43 1,0-43-16,0 21 0,-21 1 16,21-22-16,-43 21 15,22 1-15,21-22 0,0 0 16,-21-21-16,42-21 47,-21 0-47,21-1 0,0 1 0,1 0 15,-1 0-15,-21 0 0,21 0 16,0-22-16,21 22 0,-20 0 16,20-43-16,-21 22 0,0 21 15,0-21-15,-21 20 16,0 44 15,-21-1-31,0 0 0,0 0 0,0 0 16,0 22-16,-1-22 0,22 0 0,-21 21 15,21-21-15,-21 1 16,21 20-16,0-21 0,0 21 16,0-20-16,21-1 0,0 0 15,1-21-15,-1 0 0,0 0 16,21 0-16,1 0 0,-22 0 0,63-21 15,-41 0-15,-1-1 16,0 1-16,1 0 0,-1 0 0,43-21 16,-64 20-16,0 1 0,21-21 15,-20 21-15,-22 0 16,21-1-16,-42 22 16,-1 22-1,-41 62 1,63-63-16,0 1 15,0 20-15,0-21 0,0 0 16,0 0-16,0 1 16,21-1-16,0-21 0,0 0 15,1 0 1,-1 0-16,42 0 16,-42-21-16,1-1 15,-22 1-15,0 0 0</inkml:trace>
  <inkml:trace contextRef="#ctx0" brushRef="#br1" timeOffset="152688.54">17738 11345 0,'0'0'0,"-22"-21"16,1 21-16,0 0 16,21 21-1,0 1-15,0-1 16,0 0-1,0 0-15,21-21 16,0 0 0,1 21-16,-1-21 0</inkml:trace>
  <inkml:trace contextRef="#ctx0" brushRef="#br1" timeOffset="154178.22">18119 11599 0,'0'0'0,"21"0"0,0 0 0,0 0 16,0 0-16,0 0 16,1 0-16,-1 0 0,0 0 0,21-21 15,-21 0-15,1 0 16,-1 21-16,0-21 0,0 0 0,-21-1 16,0 1-1,-21 21-15,0 0 0,0 0 16,-22 0-16,22 0 0,-21 0 15,21 21-15,-64 1 0,64-1 16,0 0-16,-1 0 0,1 0 16,0 0-16,21 1 0,0-1 0,0 0 15,0 21-15,21-42 16,-21 21-16,64 22 16,-1-1-1,-42-42-15,1 21 0,-1 0 16,0-21-16,0 43 15,-21-22-15,-21-21 32,0 0-32,0 0 15,21-21-15,-22 21 0,-20-21 16,21-1-16,21 1 0,-42 0 16,20 0-16,1 0 15,0 21 16,21 21-15,0 0-16,21 0 16,0 0-16,1-21 15,-1 0-15,0 22 0,21-22 16,-21 21-16,1-21 0,20 0 0,-21 0 16,21 0-16,1 0 0,20 0 15,-20 0-15,-1-21 0,0-1 16,1 22-16,-1-21 0,21-21 15,-41 21-15,20 0 0,0-43 16,-21 22-16,22 21 0,-43-22 16,21 1-16,0 0 0,0-43 15,-21 43-15,0-1 0,0-20 16,0 20-16,0 22 16,0 0-16,0 63 31,0-20-16,0-1-15,0 21 0,0 0 0,0 1 16,-21-1-16,21 0 0,-21-20 16,21 20-16,0 0 0,0-21 0,0 22 15,0-22-15,0 21 0,0-21 16,0 1-16,0-1 16,21-21-16,21 21 15,-20-21-15,20 0 0,-21 0 16,0 0-16,0-21 0,22 0 15,-22-1-15,0 22 0,0-21 16,0 0-16,1 0 0,-1-21 16,0 20-16,-21 1 0,21-21 15,-21 63 17,0 0-17,0 0-15,0 1 0,0-1 16,0 0-16,0 0 0,0 0 15,0 0-15,0 1 0,0-1 16,0 0-16,21-21 16,0 0-16,1 21 0,-1-21 15,0 0-15,21 0 16,-21 0-16,1 0 0,41 0 16,-42-21-16,0 0 0,1 0 15,-1-1-15,0 1 0,0 0 16,-21-21-16,21 21 0,0-1 0,-21 1 15,0 0-15,0 0 0,22 21 16,-22-21-16,-22 42 31,22 0-31,-21 0 0,0 0 16,0 1-16,0-1 0,21 0 0,-21 21 16,-1-42-16,22 21 15,-21 22-15,0-22 16,0-21-16,21 21 0,-21-21 15,21-21 17,0 0-17,0 0-15,21-1 16,0 1-16,0 0 0,0 0 0,1 0 16,-1-22-16,42 1 15,-42 21-15,22-21 0,20 20 16,-42 1-16,1 21 0,41 0 15,-42 0-15,0 0 16,1 21-16,-22 1 0,0-1 0,0 0 16,0 0-16,0 0 0,0 0 0,0 22 15,0-22-15,-22 0 0,1 21 16,0-42-16,0 22 0,0-1 16,0 0-16,-1-21 15,22 21-15,-21-21 16,42 0-1,1 0 1,-1-21-16,0 21 0,0-21 16</inkml:trace>
  <inkml:trace contextRef="#ctx0" brushRef="#br1" timeOffset="154827.19">20743 11494 0,'0'-22'0,"0"44"0,0-65 0,0 22 15,0 0-15,0 0 0,0 0 16,-21 21-16,0-22 0,0 1 16,0 21-16,-22 0 0,22 0 0,-42 0 15,20 0-15,-63 64 16,64-43-16,21 21 16,-21-21-16,20 1 0,1 20 0,-21 21 15,42-41-15,0-1 16,0 21-16,0-21 0,63 0 15,-41-21-15,20 0 16,-21 0-16,21 0 16,-20 0-16,62 0 0,-63 0 0,1-21 15,41 0-15,-21 0 16,22-43 0,-43 22-16,-21 21 0,21 0 0,0 0 15,-21-1-15,22-20 16,-22 21-16,21 21 0,-21 21 31,0 0-15,0 0-16,-21 1 0,-1 20 0,22-21 15,-21 0-15,0 22 0,21-22 0,-21 21 16,0 0-16,0 1 0,-22 63 16,43-64-16,0 21 15,0 64-15,0-84 0,0 20 0,-21 1 16,21-22-16,-21 22 15,21 41-15,0-41 0,0-22 16,-21 22-16,21-22 0,0 22 16,-21-1-16,-1 43 0,22-64 15,0 1-15,-42 41 0,42-41 16,-21-1-16,0 0 16,0-21-16,21 1 0,-22-1 15,1-21-15,-21 0 16,21 0-16,0-21 15,21-1-15,-22 1 0,1-21 16,21 21-16,-21 0 0,0-64 16,21 43-16,-21-107 15,0 107-15</inkml:trace>
  <inkml:trace contextRef="#ctx0" brushRef="#br1" timeOffset="155076.66">19494 11028 0,'0'0'0,"-21"0"16,21-21-16,-21 0 16,0 21-16,21-22 15,-21 22-15,0 0 63,-1 22-63,1-22 0,0 0 0,0 21 15,-21-21-15,-1 21 0</inkml:trace>
  <inkml:trace contextRef="#ctx0" brushRef="#br1" timeOffset="155292.57">18161 11388 0,'0'0'0,"0"21"16,0 0-16,21-21 15,0 0-15,0 0 16,22 0-16,-1 0 0,0 0 16,1 0-16,105 0 15,-85 0-15,22-21 16,-43 21-16,1 0 0,-1 0 15,-63 21 1</inkml:trace>
  <inkml:trace contextRef="#ctx0" brushRef="#br1" timeOffset="156268.53">2625 13695 0,'0'0'0,"-22"0"0,22-21 32,0 0-17,0-1-15,0 1 0,22 0 16,-1-21-16,0 21 16,0-1-16,21 22 0,-20-21 0,-1 0 15,21 0-15,-21 21 0,0 0 16,22 0-16,-22 0 0,42 42 15,-41-21-15,-1 1 16,-21 20-16,0 0 0,0 64 16,0 0-1,-21-64-15,21-21 0,-22 22 16,1-22-16,0-21 31,21-21-15,0 0-16,0-1 0,0 1 15,0 0-15,0-21 0,0 21 0,0-22 16,42-20-16,-42 20 16,22 22-16,-1-21 0,0 0 0,64-22 31,-64 43-31,0 0 0,21 21 0,-21 0 16,1 0-1,-1 0-15,-21 21 16</inkml:trace>
  <inkml:trace contextRef="#ctx0" brushRef="#br1" timeOffset="156623.1">3577 13631 0,'0'0'0,"64"-21"15,-43 0 1,21-21-16,-42 21 15,21-22-15,0 22 0,-21 0 16,0 0-16,0 0 0,0-1 16,0 1-16,-21 21 15,0 0-15,0 0 16,0 0-16,0 0 16,-1 21-16,1 43 15,0-43-15,21 21 0,0 1 16,0-22-16,0 21 0,0 43 15,0-64-15,21 21 0,-21-20 16,21-1-16,1 0 0,41 21 16,-42-42-16,0 0 15,22 0-15,-22 0 0,85 0 16,-85-21-16,0 0 0,0 21 16,22-21-16,-22 0 15</inkml:trace>
  <inkml:trace contextRef="#ctx0" brushRef="#br1" timeOffset="158855.45">4593 13293 0,'0'0'0,"-21"0"16,0 0 0,-22 21-16,-20 21 0,42-42 15,-22 21-15,-20 22 16,42-22-16,-22 0 0,43 0 15,-21 0-15,21 1 0,0-1 16,0 0-16,0 0 0,21 0 16,1 0-16,20 1 0,21-1 15,-20-21-15,-22 21 16,21-21-16,-21 21 0,22-21 0,-22 21 16,-21 0-1,0 1-15,-21-22 16,0 0-16,-1 0 0,1 0 15,0 0-15,-21 0 0,21 0 0,-1 0 16,-20-22-16,21 22 0,0-21 16,-22 0-16,22 0 15,0 0-15,0 21 0,21-21 16,0 42 0,0 0-1,0 0-15,0 0 16,21 0-16,0-21 0,0 22 0,1-1 15,-1-21-15,0 21 0,42-21 16,-41 0-16,-1 0 0,21 0 16,0 0-16,-20 0 0,62 0 15,-41-21-15,-1 0 0,-21-1 16,21 1-16,1 0 0,41-21 16,-62 21-16,20-1 15,0-41-15,-42 42 0,21-43 16,-21 43-1,0 0-15,-21 21 32,21 21-32,-21 0 15,0 0-15,21 22 0,-21-22 16,21 0-16,0 21 0,0-20 16,0-1-16,0 21 0,0 0 15,0-20-15,0-1 0,21 0 16,0-21-16,-21 21 0,85-21 15,-64 0-15,0 0 0,0 0 16,22 0-16,-22-21 0,42-21 16,1-22-1,-43 43-15,0 0 16,-21-22-16,0 22 0,0-106 16,-21 106-16,0 0 15,21-21-15,-21 42 0,-64-43 16,64 43-1,0 0-15,-1 0 0,1 0 16,-63 43-16,62-22 0,1 0 16,21 21-16,-21 1 15,21 41 1,0-41-16,0-22 0,21 42 16,-21-42-16,64 22 15,-43-22-15,0-21 0,21 0 16,1 0-16,-22 0 0,21 0 15,-21 0-15,22 0 0,63-42 16,-64 20-16,-21 1 0,21 0 16,-20 0-16,-1-21 0,21-22 15,-21 43-15,0 0 0,1-43 16,-22 43-16,0-21 16,0 21-16,-22 21 31,1 0-31,0 0 0,21 21 15,-21 0-15,0 0 0,21 0 0,0 22 16,-21-1-16,21 0 16,0-21-16,0 22 0,0-22 0,0 0 15,21 43 1,0-43-16,21 0 0,-21-21 16,1 0-16,62 0 15,-41 0-15,-22 0 0,0-21 16,21 0-16,22-43 15,-43 43-15,0 0 0,0-22 16,-21 22-16,0-21 0,21 0 16,1-1-16,-22 22 0,0 0 15,0 0-15,0 0 0,0 42 47,-22 0-47,22 21 16,0-21-16,-21 1 0,21-1 0,0 21 15,0-21-15,0 0 0,0 1 0,0 20 16,0-21-16,0 0 16,21 0-16,1 1 0,-1-22 15,0 0-15,0 0 16,0 0-16,0 0 0,22 0 16,-22-22-16,42-20 15,-41 21-15,-1-43 16,0 43-16,21-63 15,-42 41-15,0 22 0,21 0 16,-21 0-16,0 0 16,0 42 15,0 0-31,0 0 0,22 0 16,-22 0-16,21 1 0,0 20 15,0-21-15,0 0 16,-21 22-16,21-22 0,1 21 15,-1-21-15,-21 0 16,21 1-16,0-1 0,0-21 16,22 0-16,-22 0 15,0 0-15,0 0 0,0 0 16,0 0-16,43-43 16,-43 43-16,0-21 0,0 0 15,1 0-15,-1-21 0,0 20 0,21-41 16,-21 42-16,1-22 0,-1-20 15,0 42-15,0 0 16,0-1-16,0 22 0,22-21 16,-22 21-1,-21 21-15,21 1 16,-21-1-16,0 0 0,0 0 16,0 21-16,0-20 15,0-44 32,0 1-47,21 21 0,-21-21 16,0 0-16,0 0 0,0 0 15,0-1-15,0 1 16,-42 0 0,21 21-16,0 0 15,-1 0-15,1 21 16,0 0-16,21 1 0,-21 20 15,0 0-15,0 43 16,21-64-16,0 21 0,0-20 16,0-1-16,0 21 0,21 0 15,0-20-15,0-22 0,0 0 16,0 0-16,64 0 16,-43 0-16,-20 0 0,41-43 15,-21 22-15,1 0 16,20-21-16,-42-1 15,1 22-15,41-42 0,-63 41 16,21-20-16,0 21 0,-21 0 16,0 0-16,0-1 0,0 1 15,-21 21-15,0 21 16,0 1-16,0-1 16,21 0-16,0 0 0,-21 21 15,21-20-15,0-1 0,0 21 0,0-21 16,0 0-16,0 22 0,0-1 15,0-21-15,42-21 16,-21 0-16,0 0 16,0 0-16,1 0 0,-1 0 15,0-21-15,0 0 0,0 21 16,0-21-16,-21 0 0,22-22 0</inkml:trace>
  <inkml:trace contextRef="#ctx0" brushRef="#br1" timeOffset="160905.53">10075 13547 0,'0'0'0,"0"21"0,-21-21 15,42-21 1,0 21-1,1-21-15,-1-1 0,0 1 16,21-21-16,-42 21 16,21 0-16,-21-22 0,0 22 15,0-64-15,0 43 16,0 21-16,-21-21 0,21-1 16,-21 22-16,-64-21 15,43 42-15,21 0 0,-21 0 16,-1 0-16,1 21 0,-43 42 15,43-41-15,-43 41 16,64-21-16,-21 1 0,21-1 0,-1 0 16,22 1-16,0 20 0,0 1 15,0-22-15,0 0 0,0-20 16,0-1-16,22 0 0,41 21 16,-42-42-16,22 0 0,20 0 15,-21 0-15,43-42 16,-43 21-16,1 0 15,-1-22-15,0 1 16,1-22-16,-22 43 0,0-21 16,0-22-16,-21 43 15,43-63 1,-43 62-16,0 1 0,0 42 31,0 1-31,0-1 16,0 0-16,0 0 0,0 43 15,0-43-15,0 21 16,0-21-16,0 0 0,21 43 16,0-43-16,-21 0 0,21 0 15,0 1-15,0-22 0,22 0 16,-22 0-16,0 0 0,21 0 16,-20-22-16,20 1 15,-21 0-15,0 0 0,0 0 16,43-43-16,-43 43 0,0-21 15,0 21-15,1-1 0,-22-20 16,0 21-16,0 0 0,0 0 0,0-1 16,0 1-16,0 0 0,0 42 31,0 0-31,0 1 16,0-1-16,0 21 0,0-21 15,-22 0-15,22 64 16,0-64-16,22 0 0,-1 1 15,85 20 1,-64-42-16,0 0 0,22 0 16,63-42-1,-85 20-15,0 1 0,22 0 16,-43 0-16,21-21 16,-42 20-16,0 1 0,0-21 15,0 21-15,0 0 0,-21-22 16,0 22-1,0 21-15,21-21 0,-21 21 16,42 0 0,0 0-16,21 0 15,22 0-15,-22 21 16,-21-21-16,22 0 0,-1 0 16,22 0-16,105 0 15,-127-21-15,1 21 0,41 0 16,-63 0-16,1 0 15,-44 0 1,-20 0-16,21 0 0,-21 0 16,20 0-16,-20 0 0,0 0 0,-43 42 15,64-21-15,-21 1 0,-22 20 16,43-21-16,-21 43 16,20-43-16,22 0 0,0 42 15,0-41-15,0 20 16,0-21-16,0 0 15,22 0-15,-1-21 0,0 0 16,42 0-16,-41-21 16,-1 0-16,21 0 0,-21 0 0,22 21 15,41-85-15,-63 64 16,22 0-16,-22-22 0,0 22 16,0-21-16,-21 0 15,21 20-15,-21 1 0,0 0 16,0 0-16,-21 21 15,0 0-15,0 0 0,0 42 16,0-21-16,-1 1 16,1-1-16,21 0 0,0 0 0,-21 43 15,21-43-15,0 0 0,0 0 16,0 0-16,21 0 0,22 22 16,-22-22-16,21 0 0,-21-21 15,64 0-15,-64 0 16,21 0-16,1 0 0,-1 0 0,0-21 15,22 0-15,-22 0 0,-21-1 16,22 1-16,-22-21 0,0 21 16,21-43-16,-42 43 0,0 0 15,22-43-15,-22 22 16,21 21-16,-21-21 0,0 20 16,0 1-16,0 0 0,0 0 15,0 0-15,0 0 0,0-1 16,0 1-1,0 0-15,0 42 47,0 0-47,0 1 0,0 20 0,0-21 16,-21 21-16,21 1 0,0-22 16,-22 21-16,22 1 0,0-22 0,0 42 15,0-42-15,0 22 16,0-22-16,0 0 0,0 0 15,22 43-15,-1-64 16,0 0-16,0 0 16,64 0-16,-64 0 15,0 0-15,0-21 0,22-1 0,20-41 16,-21 42 0,-20 0-16,-22-1 0,21 1 0,-21 0 15,21-42 1,-21 41-16,0 1 0,-21 21 31,0 21-31,21 1 0,-22 20 16,22-21-16,0 0 0,-21 22 15,21-22-15,0 0 0,0 0 16,0 0-16,0 0 16,21-21-16,1 0 0,-1 0 15,0 0-15,0 0 16,0-21-16,0 21 0,1-63 15</inkml:trace>
  <inkml:trace contextRef="#ctx0" brushRef="#br1" timeOffset="161056.87">13017 13102 0,'0'0'0,"-21"0"0,21-21 16,-21 21-16,21-21 0,-21 21 15,21 21 1,0 0-1,0 0-15,21-21 16,0 0-16,0 22 0,1-22 16</inkml:trace>
  <inkml:trace contextRef="#ctx0" brushRef="#br1" timeOffset="162079.73">13610 13314 0,'0'0'0,"42"0"0,-20 0 0,20 0 15,21 0-15,-41 0 0,-1-21 16,21 0-16,-21 21 16,0-22-16,1 1 0,-22 0 0,0 0 15,0 0-15,0 0 16,-22-1-16,-20-20 0,0 21 16,21 21-16,-22 0 0,22 0 15,-21 0-15,21 0 0,-22 21 16,22 0-16,-21 0 0,-1 43 15,22-22-15,-21-21 0,21 22 16,21-22-16,-21 21 0,-1 43 16,22-43-16,0-21 0,0 22 15,22-43-15,20 21 16,-21-21-16,0 0 0,0 0 16,22 0-16,-22 0 0,0-21 0,0 0 15,0-1-15,22 22 0,-22-42 16,0 0-16,0 21 0,0-22 15,-21 22-15,22-21 0,-22-1 16,0 1-16,0 21 16,0 0-16,0 0 0,0 42 31,0 0-31,0 0 0,0 21 16,0-20-16,0-1 0,0 0 15,0 21-15,0-21 0,0 1 16,0-1-16,0 0 0,42 21 15,-21-21-15,0-21 0,22 22 16,-22-22-16,0 0 0,64 0 16,-64-22-16,21 1 0,-21 0 15,22 0-15,-22 0 0,21 0 0,0-43 16,1 43-16,-22-21 16,0-1-16,-21 1 0,21 0 15,0-107-15,-21 44 16,0 83-1,0 1-15,0 42 16,0 1-16,-21 20 16,0-21-16,21 21 0,-21 1 15,-21 63-15,42-64 16,-22 0-16,1 1 0,21-22 16,0 21-16,0 0 0,0-20 15,0-1-15,0 0 0,0 0 16,0 0-16,21-42 31,-21 0-31,22 21 16,-22-21-16,21 0 0,0-1 15,-21 1-15,21 0 0,0 0 0,22-43 16,-1 43-16,-21 0 0,21 0 16,-20 0-16,-1 0 0,21 21 15,-21 0-15,0 0 0,1 0 0,-1 0 16,0 21-16,0-21 0,0 21 15,0 21-15,1-21 0,-22 1 16,0 20-16,0-21 16,0 0-16,0 22 0,-22-22 0,1 0 15,-21 21-15,0-21 16,20-21-16,-83 43 16,83-43-16,-41 21 15,21-21-15,20 0 0,-41 0 16,42 0-1,21-21-15,-21 21 0,21-21 16,0-1-16,42-41 16,-21 42-16,0 0 15,0-1-15,22 1 0</inkml:trace>
  <inkml:trace contextRef="#ctx0" brushRef="#br1" timeOffset="162342.29">15219 12806 0,'0'-21'0,"0"42"0,0-21 31,0 21-31,0 21 0,0-20 16,0 20-16,-21-21 0,21 21 15,-22 1-15,22-1 0,-21 22 16,21-22-16,-21 0 0,0 1 15,21-1-15,0-21 0,-21 0 16,21 0-16,-21-21 0,21 43 16,21-43-1,0 0 1,0 0-16</inkml:trace>
  <inkml:trace contextRef="#ctx0" brushRef="#br1" timeOffset="162696.46">15452 13229 0,'21'0'15,"0"0"1,0 0-16,0 0 16,0 0-16,1 0 0,20 0 15,-21-21-15,21 0 16,-20 0-16,-1 21 0,0-43 15,-21 22-15,0 0 16,-21 0 0,0 21-16,-22 0 0,22 0 0,-21 21 15,-1 0-15,22 0 16,0 1-16,0-1 0,0 0 0,21 42 16,-21-41-16,21 41 15,0-42 1,0 0-16,21 1 0,0-22 15,21 0-15,-21 0 16,1 0-16,-1 0 0,0 0 16,0 0-16,0-22 0,-21 1 15,0 0-15</inkml:trace>
  <inkml:trace contextRef="#ctx0" brushRef="#br1" timeOffset="163172.15">17187 12996 0,'0'0'0,"0"-21"0,0 0 16,0 0-16,0 0 15,21 21 1,-21 21-1,22 0 1,-22 0-16,0 0 0,0 1 16,0-1-16,0 0 0,0 0 0,0 0 15,0 0-15,-22 43 16,22-43-16,0 0 31,0-42 0,0 0-31,0 0 0,0 0 16,0-1-16,0 1 0</inkml:trace>
  <inkml:trace contextRef="#ctx0" brushRef="#br1" timeOffset="163372.71">17208 12764 0,'0'0'0,"0"-43"31,0 22-31,-21 21 15,0 0 1,42 21 15,0-21-15,1 21-16,-1-21 0,21 0 16,0 22-16,-20-1 0,62-21 15</inkml:trace>
  <inkml:trace contextRef="#ctx0" brushRef="#br1" timeOffset="163890.57">17843 12848 0,'-21'0'31,"21"21"-16,-21 1-15,21-1 0,0 0 16,0 0-16,0 0 0,0 0 16,0 1-16,0-1 0,0 0 15,0 0-15,-21-21 16,0 0 0,0 0 15,-1-21-31,1 0 0,21 0 15,0-1-15,0 1 0,0 0 16,0-21-16,0 21 0,0-1 16,21-41-16,1 42 0,-1 0 15,0-1-15,21 1 0,-21 0 16,22 21-16,-1 0 0,0 0 16,-20 0-16,20 0 0,-21 0 15,0 21-15,0 0 0,1 22 16,-22-22-16,0 21 0,0 1 0,0-22 15,0 21-15,0 0 0,-43 22 16,22-43-16,0 0 0,0 43 16,0-64-16,21 21 15,-22 0-15,1-21 0,21 21 16,21-21 15,1 0-31,-1-21 0,0 0 0,64-21 16</inkml:trace>
  <inkml:trace contextRef="#ctx0" brushRef="#br1" timeOffset="164544.51">18605 12827 0,'43'-21'0,"-86"42"0,107-42 0,-43 0 16,0 21-16,-21-21 16,-21 21-1,0 0-15,0 0 0,-64 0 16,43 0-16,-1 21 0,1-21 15,0 21-15,-1 0 0,-20 0 16,42 0-16,0 1 0,21-1 16,0 0-16,0 0 0,0 0 15,0 0-15,21-21 0,21 22 0,-21-1 16,22 0-16,-22 0 16,63 0-16,-41 0 0,-22-21 0,42 22 15,-41-1-15,20-21 16,-21 0-16,-21 21 15,-21-21 1,-21 0-16,20 0 16,-20 0-16,21 0 0,-21 0 0,-1 0 15,1 0-15,-22-21 0,43 21 16,-21 0-16,63 0 47,0 0-47,22 0 0,-22 21 0,21-21 15,0 0-15,1 0 0,41 0 16,-41 0-16,41 0 16,-41 0-16,20 0 0,22-21 15,-43 21-15,1-21 16,-22-1-16,21 1 0,-21 0 0,43-42 16,-64 20-16,21 22 15,-21 0-15,0 0 0,0 0 16,0-1-16,0 1 0,-21 21 31,0 21-31,-1 1 0,22-1 0,0 0 16,-21 0-16,21 0 0,-21 0 15,21 22-15,0-22 0,0 0 16,0 0-16,0 0 0,0 1 16,21-22-16,0 21 0,1-21 15,-1 0-15,21 0 16,-21 0-16,0 0 0,43 0 15,-43 0-15,21 0 0,1 0 16,-22-21-16,21 21 0</inkml:trace>
  <inkml:trace contextRef="#ctx0" brushRef="#br1" timeOffset="165344.26">20108 12827 0,'0'0'0,"0"-21"0,0 0 0,0 0 15,0-1-15,-21 1 16,0 21-16,0-21 0,0 21 0,-1 0 16,-41 0-16,42 0 0,-22 0 15,1 0-15,21 21 0,-21 22 16,20-22-16,-41 42 0,42-42 16,0 22-16,-1-22 15,22 21-15,0-21 0,0 43 16,0-43-16,0 0 0,22 22 15,-1-43-15,21 21 0,-21-21 16,0 0-16,1 0 0,62 21 16,-41-21-16,-22 0 15,0-21-15,0 21 0,21-64 16,-20 22-16,-1 21 0,0-22 16,-21 1-16,21-21 0,21-86 15,-20 107-15,-1 0 16,0-1-16,-21 1 0,21 0 15,0-22-15,-21 43 0,0 0 16,0 0-16,0 0 16,0 42-1,0 0-15,0 0 16,0 0-16,-21 22 16,0-1-16,21-21 0,-21 85 15,21-64-15,0 1 0,0 41 16,0-41-16,0-1 0,0 0 15,0-21-15,0 22 0,21-1 16,0-21-16,0 0 0,0-21 0,1 22 16,-1-22-16,21 0 0,22 0 15,-43 0-15,21 0 0,22-43 16,-22 22-16,43-21 16,-43 21-16,0-22 0,22-20 15,-43 20-15,0 1 16,0 0-16,-21-1 15,0 22-15,-21 21 16,-42 21-16,-43 64 16,85-64-1,21 22-15,0-1 0,0 0 16,0 1 0,21-22-16,0 0 0,21 0 0,-21 0 15,43-21 1,-43 0-16,21 0 0,22 0 15,-22 0-15,43-21 16,-64 0-16,0 21 0,22-42 16,-22 20-16,0-62 15,-21 63-15,0-1 16,0 1-16,0 0 0,-21 0 0</inkml:trace>
  <inkml:trace contextRef="#ctx0" brushRef="#br1" timeOffset="165608.48">19156 12383 0,'0'-22'0,"0"1"31,0 0-15,0 42 15,-21-21-31,-1 0 16,22 21-16,-21 1 0</inkml:trace>
  <inkml:trace contextRef="#ctx0" brushRef="#br1" timeOffset="166211.54">7789 14436 0,'0'0'0,"0"-21"0,0-1 15,0 1-15,0 0 16,0 0-16,-21 21 31,0 0-31,21 21 16,0 0-16,-21 22 0,21-1 0,-21 0 16,-1 1-16,22-1 0,-21 64 15,0-64-15,21 0 16,-21 22-16,21-22 0,0-21 15,0 22-15,0-22 0,0 0 16,0 0-16,0 0 0,0-42 31,0 0-15</inkml:trace>
  <inkml:trace contextRef="#ctx0" brushRef="#br1" timeOffset="166824.24">7387 14732 0,'0'0'0,"21"0"31,0 0-31,1-21 0,-1 21 0,0-21 16,21 21-16,1-21 0,41-1 16,-41 22-16,20-21 0,22-21 15,-43 21-15,0 0 16,22-22-16,-22 22 0,-21-21 15,1 21-15,-1-1 0,0-62 16,-21 63 0,0-1-16,0 44 31,0-1-31,0 21 16,0-21-16,-21 64 15,21-43-15,0 85 16,0-84-16,0-22 0,0 21 15,0-21-15,0 22 0,0-1 16,0-21-16,0 0 0,-21 0 16,21 1-16,0-44 47,0 1-47,0 0 0,0 0 15,21 0-15,0 0 0,-21-1 0,21 1 16,0 0-16,-21-21 15,21 21-15,1-1 0,-1 1 0,21 0 16,-21 0-16,0 0 0,1 21 16,-1 0-16,0 0 0,0 0 0,0 0 15,0 42-15,-21-21 16,22 0-16,-22 1 0,0-1 0,0 21 16,0 22-16,0-43 15,-22 0-15,1 0 16,0 0-16,21 0 15,0-42 17,21 21-32,-21-21 15,21 21-15</inkml:trace>
  <inkml:trace contextRef="#ctx0" brushRef="#br1" timeOffset="167174.62">8657 14753 0,'0'0'0,"21"0"0,0 0 16,1 0-16,-1 0 15,-21-21-15,21 0 0,0 21 0,0-21 16,64-22 0,-64 22-16,0 0 0,22 0 15,-22 0-15,-21 0 0,21-22 16,-21 22-16,0 0 0,-21 21 15,0 0-15,-22 0 16,22 0-16,-21 0 0,-22 63 16,22-41-16,0 20 0,-1-21 15,22 21-15,0 1 0,-21 41 16,42-62-16,0-1 16,0 0-16,0 0 0,0 0 0,21 0 15,0 1-15,0-22 16,0 0-16,22 0 0,41 0 15,-63 0-15,1 0 16,62-22-16,-41 1 0</inkml:trace>
  <inkml:trace contextRef="#ctx0" brushRef="#br1" timeOffset="167869.31">10583 14542 0,'0'-22'0,"0"1"15,21 0-15,1 0 16,-1 0-16,0 21 0,21-21 16,-21-1-16,1 1 0,20-21 15,-21 21-15,0 0 0,22-22 16,-43 22-16,0 0 0,0 0 15,0 0-15,-22 21 0,1 0 16,0-22-16,0 22 0,-43 0 16,22 0-16,21 22 0,-43-1 15,43 0-15,0-21 0,-21 42 16,21 1-16,21-22 16,0 0-16,-22 21 0,22-21 0,0 43 15,0-43-15,64 64 16,-43-64-1,0 21-15,0-21 0,22 1 0,41 83 16,-84-83 0,0-1-16,0 21 0,0-21 15,0 22-15,-21-22 16,0 0-16,0-21 0,0 0 16,-64 21-1,64-21-15,0 0 0,-22 0 16,22-21-16,-42-21 15,42 42-15,-1-22 0,1-20 16,0 21-16,0 0 0,21 0 16,0-1-16,0 1 0,0 0 15,0 0-15,21 0 16,0 21-16,0 0 0,43-21 16,-43-1-16,21 22 0,1 0 15,-1 0-15</inkml:trace>
  <inkml:trace contextRef="#ctx0" brushRef="#br1" timeOffset="168220.96">11282 14669 0,'0'0'0,"21"0"16,-21-22-16,21 1 15,0 21-15,-21-21 0,21 0 16,-21 0-16,0 0 0,22-1 15,-1 1-15,-21 0 16,0 0-16,0 0 16,-21 21-16,-1 0 0,1 0 15,0 0-15,-21 42 16,21-21-16,21 0 0,-22 22 16,1-22-16,21 0 0,-21 85 15,21-85-15,0 43 16,21-43-1,22 21-15,-22-42 0,0 0 16,21 21-16,1-21 0,-1 0 16,0 0-16,-21 0 15,1 0-15,41-21 0,-21 0 16,-20 0-16</inkml:trace>
  <inkml:trace contextRef="#ctx0" brushRef="#br1" timeOffset="168603.47">11790 14520 0,'0'-21'0,"0"42"0,-21-42 0,-1-21 16,22 21-16,0 0 15,0-1-15,0 1 16,22 21-16,-1 0 0,0 0 0,21 0 16,1 0-16,-1 43 15,0-22-15,-21 0 0,1 21 16,20-21-16,-21 22 0,0-1 15,0 22-15,-21-22 0,22-21 16,-22 43-16,0-43 0,0 0 16,0 0-16,0 0 15,0-42 17,0 0-17,0 0-15,0 0 0,0-22 16,0 22-16,0 0 0,0 0 15,0 0-15,21-1 0,-21-41 16,21 42-16,0 21 0,-21-21 16,21-1-16,22 1 15,-22 0-15,0 21 0,0-21 16</inkml:trace>
  <inkml:trace contextRef="#ctx0" brushRef="#br1" timeOffset="168975.64">12509 14309 0,'22'0'31,"-22"21"-31,21 0 16,-21 0-16,21 0 0,-21 1 16,21-1-16,-21 0 0,0 0 0,21 21 15,0-20-15,1-1 16,-22 0-16,21 0 0,0 43 15,0-43-15,-21 0 16,21-21 15,0 0-15,-21-21-16,0 0 0,0-1 16,22 1-16,-1 0 0,-21-21 0,21 21 15,-21-22-15,21 22 0,0-21 16,0-1-16,-21 22 0,22-21 0,-1 21 15,0 0-15,0-1 0,0-20 16,0 42 0,1 0-1,-1 0 1</inkml:trace>
  <inkml:trace contextRef="#ctx0" brushRef="#br1" timeOffset="169358.37">13229 14563 0,'0'0'0,"0"-21"0,21 21 0,0 0 16,1-22-16,-1 1 0,0 21 15,21-42-15,-42 21 16,21 0-16,-21-1 0,0 1 16,0 0-16,0 0 15,-21 21-15,0 0 16,0 0-16,0 0 0,0 21 0,-22-21 16,22 21-16,-21 22 0,21-22 15,-22 0-15,1 42 16,21-41-16,21 20 0,0-21 0,0 0 15,0 0-15,0 1 0,0-1 16,21 0-16,0-21 0,21 21 16,-20-21-16,20 0 0,-21 0 0,21 0 15,1 0-15,63 0 16,-85 0-16,21 0 0,22-21 16</inkml:trace>
  <inkml:trace contextRef="#ctx0" brushRef="#br1" timeOffset="169754.63">13589 14478 0,'0'0'0,"0"-21"0,21 0 0,0 21 16,-21-43-16,21 22 15,1 21-15,-22-21 0,21 21 16,42-42 0,-42 42-16,1 0 15,-1 0-15,42 42 16,-42-21-16,1 0 0,-22 1 15,21-1-15,0 42 16,-21-20-16,21-22 0,-21 21 16,0-21-16,0 22 15,0-22-15,-21-21 0,21 21 16,-21-21-16,0 0 0,-1 0 31,22-21-15,0 0-16,0-1 15,0 1-15,0 0 0,0 0 16,0 0-16,43-43 0,-22 43 16,0 0-16,0-21 0,0 20 15,22 1-15,20-21 16,-42 42-16,22-21 0,-22 21 0,21 0 16,-21 0-16,22-21 0,-22 21 15,0 0-15,0 0 0</inkml:trace>
  <inkml:trace contextRef="#ctx0" brushRef="#br1" timeOffset="169997.31">14774 14753 0,'0'21'16</inkml:trace>
  <inkml:trace contextRef="#ctx0" brushRef="#br0" timeOffset="-169573.75">8953 11303 0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3:49:38.0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11620 4064 0,'0'-21'0,"43"-106"31,-22 106-31,-21 0 0,21-22 16,-21 1-16,0-22 16,0 43-16,0-21 0,0-43 15,-21 43-15,0 0 0,0-1 16,-22 1-16,22-22 0,-64-41 16,43 62-16,-21 1 0,-64-43 15,63 43-15,1 0 0,-22-1 16,21 22-16,1-21 0,-22 21 15,22-1-15,-22 1 0,-169 0 16,148 21-16,22 0 16,-22 0-16,21 0 0,-21 21 15,-42 22-15,85-22 0,-1 0 16,-21 21-16,64 1 16,0-22-16,-21 21 15,21-21-15,21 0 0,0 1 16,0-1-16,21-21 15,0 0-15,0 0 16,0 0-16,43 0 16,-43 0-16,0 0 0,0-21 15,-21-1-15,21 1 16,-21 0-16,-21 0 16,-21 21-16,21-21 0,0 0 15,-22 21-15,1 0 0,-22-22 0,-41 22 16,41 0-16,-21 0 0,22 0 15,-22 0-15,1 0 0,-107 43 16,106-22-16,1 0 16,-107 64-16,85-22 15,1 1-15,-86 63 0,106-43 16,-20-20-16,20-1 0,21 1 16,1-1-16,-43 86 0,64-65 15,21-20-15,-1 20 0,22-20 16,0 21-16,0 105 15,22-148-15,41 64 16,-42-63-16,22-1 0,20 21 16,-21-20-16,1-22 0,-1 0 15,0-21-15,64 21 16,-85-21-16,1 0 0,-1 0 16,-21-21-1,-43 21 1,22 0-16,-21 0 0,0 0 15,-128 21-15,-20 64 16,147-43-16,-20-21 16,-1 22-16,1-1 0,21 0 15,-64 64-15,42-63 0,22 20 16,0 1-16,-1-22 16,-63 212-16,106-191 15,0-20-15,0 20 0,22-20 16,-1 20-16,63 1 15,-20-22-15,-22 0 0,106 1 16,-84-22-16,84 0 16,-63-21-16,-22 21 0,107-21 15,-107 0-15,1 0 0,63 0 16,-85 0-16,0 0 0,1 0 16,-22 0-16,-21 21 15,0 0-15,-21 1 16,-1-1-16,1 21 0,0 0 15,-21 1-15,-1 20 0,1-20 0,-21 84 16,20-64-16,1 22 16,0 63-16,20-85 0,22 191 15,22-169 1,83 148-16,-62-170 16,20 1-16,1-1 0,20-20 15,1 20-15,84 22 0,-63-43 16,0 1-16,127-1 15,-127-21-15,21 0 0,84-21 16,-126 0-16,0-21 0,84-21 16,-84 21-16,-22-22 0,64-20 15,-63 20-15,-22-20 0,43-22 16,-43 22-16,-21 20 0,22 1 16,-22 0-16,0-1 0,0-20 15,-21 42-15,21 0 0,-21 42 31,0 0-31,21 0 0,1 0 0,-22 22 16,42 41-16,-42-41 0,63 62 16,-20-62-16,-22-1 15,0 0-15,21 1 0,1-1 16,41 43-16,-20-64 0,21 21 16,169 22-16,-149-64 15,1 0-15,127 0 16,-127 0-16,21 0 0,0-21 15,0-1-15,-21 1 0,127-42 16,-106 20-16,-22 1 0,86-43 16,-106 43-16,-1 0 0,1-1 15,-22 1-15,22 0 0,84-64 16,-126 85-16,-1 0 0,43-1 16,-64 22-16,0 0 15,21 22-15,-20-1 0,-1 0 0,0 42 16,0-41-16,-21 20 0,21 0 15,0-21-15,1 22 0,62 63 16,-41-85-16,-1 21 16,85 0-16,-64-20 15,1-22-15,126 0 0,-105 0 16,0 0-16,21 0 0,-1 0 16,1 0-16,106-43 0,-85 22 15,212-42-15,-234 20 16,1 22-16,85-64 15,-107 43-15,-20 0 0,21-1 16,-22-20-16,-21 21 0,22-22 0,-1-21 16,-41 43-16,-1-21 15,-21 41-15,21 1 16,-21 42 0,21-21-1,0 0 1,0 0-16,22 0 0,-22-21 15,0 0-15,21 0 0,1 0 16,41-43-16,-20 22 16,-1 21-16,43-64 0,-42 43 0,-1-22 15,43-42-15,-64 43 16,22-1-16,-22 1 0,-21-22 0,22 22 16,41-170-1,-84 169-15,22-126 0,-22 105 16,0 1-16,0-86 15,0 86-15,-22-65 16,1 86-16,0 21 0,-42-43 16,41 43-16,-20 20 0,-43-20 15,43 42-15,21 0 16,0 0-16,0 0 0,21-21 16,0 0-1,0 0-15,21-1 0,0 1 16,0 0-16,0-21 0,85-64 15,-64 64-15,-20-1 16,62-63-16,-63 43 0,22-1 16,-22 1-16,0-1 0,0-20 15,-21-86-15,0 107 16,-21-22-16,-21-63 0,-1 63 16,-62-63-16,41 85 15,1-1-15,-86-42 0,65 64 16,-1 0-16,-84-1 15,63 22-15,21 21 0,-105 21 16,105 1-16,-63 20 16,84-21-16,22 0 0,-43 22 15,43-22-15,-21 0 16,63 0-16,0-42 16,0-21-1,0 20-15,21-41 16,0 21-16,-21-1 15,21-41-15,-21 41 0,0 1 16,0 0-16,0-1 0,-21 1 16,-43-64-16,43 43 0,-21 20 15,0-20-15,-1 20 16,-20 1-16,-128-43 0,107 85 16,20 0-16,-21 0 0,1 0 15,20 0-15,-84 43 0,85-22 16,-1 21-16,1-21 15,-1 1-15,1-1 0,-22 21 16,64-21-16,-22-21 0,1 21 16,21-21-1,0-21-15,21 0 0,0 0 16,0 0-16,-21-22 0,-1 1 16,22 0-16,-21 21 0,-63-106 15,62 84-15,-20 1 0,-43-22 16,-63-20-1,85 63-15,-1-1 0,-63 22 16,43 0-16,-192 0 16,192 22-1,-1-1-15,-63 21 0,84 0 16,-20 22-16,41-43 16,1 21-16,0 43 0,21-64 15,-1 22-15,1 20 16,0-21-16,21 1 15,0-22-15,0 0 0,0-42 32,0 0-32,0 0 15,-21-1-15,0 1 0,0 0 16,-22 0-16,22 0 0,-64-22 16,22 43-16,-149 0 15,149 22-15,-1-22 16,-20 21-16,20 0 0,1 21 15,-43 22-15,42-43 0,22 21 16,0 1-16,-1-22 0,22 21 16,-21 22-16,42-22 15,-21 0-15,21 1 0,0-1 0,0-21 16,0 0-16,0 0 0,21 1 16,0-1-16,-21 0 0,21-21 15,-21 21 1,0 0-1,-21-21-15,0 21 0,-22 1 16,22-22-16</inkml:trace>
  <inkml:trace contextRef="#ctx0" brushRef="#br0" timeOffset="32714.31">9250 4212 0,'-21'0'47,"21"21"-47,-22 1 0,1-1 16,21 21-16,-21 0 0,0 22 0,0-22 15,0 22-15,-43 63 16,43-64-16,-21 1 0,-22 63 16,22-64-16,21 1 0,-22 42 15,22-64-15,21-21 0,-21 21 16,21-20-16,0-1 16,21-21-1,0-21-15,-21-1 0,21 1 16</inkml:trace>
  <inkml:trace contextRef="#ctx0" brushRef="#br0" timeOffset="32962.16">9207 4360 0,'0'0'0,"22"-42"0,-22 21 16,0-21-16,0 20 0,0 1 16,0 0-16,21 42 15,0 0-15,0 22 16,0-1-16,-21 0 0,21 1 0,1 20 15,-22-20-15,21 20 0,-21 64 16,0-63-16,0-22 0,0 85 16,0-85-16,0 22 15,-21-22-15,21 0 0,0-20 0,0 20 16,0-21-16,0 0 0,0 0 0,0-42 31</inkml:trace>
  <inkml:trace contextRef="#ctx0" brushRef="#br0" timeOffset="33674.05">9080 4805 0,'0'0'0,"-21"0"0,0-21 16,21 0 0,21 21-1,22 0-15,-22-22 0,21 1 16,-21 21-16,64-21 15,-22 0-15,-20 21 0,-1-21 0,22 21 16,-1 0-16,85 0 16,-105 0-16,-1 0 0,-21 21 15,21 21-15,-42-21 0,0 43 16,0-22-16,0 1 16,0-1-16,0-21 0,0 21 0,-21 64 15,0-85-15,21 1 16,0-1-16,0 0 15,-21-21-15,21-21 32,0 0-32,0-1 15,0-20-15,0 21 0,0-21 0,21-1 16,-21-20-16,21 20 0,22 1 16,-22 0-16,0 21 0,21-22 15,-21 22-15,22 0 0,20 0 16,-42 21-16,22 0 0,-22 0 15,21 21-15,-21 0 0,1 0 0,-1 0 16,21 22-16,-42-1 0,42 43 16,-42-43-16,0 0 0,0 1 15,0-1-15,0-21 0,0 43 16,0-43-16,0 0 0,0 0 16,0-42 15,0 0-31,0 0 0,0 0 15,22-22-15,-1 22 0,0-21 16,0-1-16,0 1 16,0-21-16,1 20 0,41-41 15,-21 41-15,-20 22 0,62-42 16,-41 63-16,-22 0 0,42 0 16,-42 21-16,1 0 0,-1 0 15,0 21-15,-21 1 0,0 41 16,0-41-16,0-1 0,0 0 15,-21 1-15,-43 63 16,43-85-16,0 0 0,21 21 16,0-21-16</inkml:trace>
  <inkml:trace contextRef="#ctx0" brushRef="#br0" timeOffset="34178.39">11663 4741 0,'0'-21'0,"0"42"0,21-63 0,-21 21 16,0 0-16,0 0 0,0-1 16,0 1-16,-21 0 0,0 21 15,-1 0-15,1 0 0,0 0 16,-21 0-16,-22 42 15,43-20-15,-21 20 0,-1 0 0,-20 43 16,42-22-16,-22 43 16,22-63-16,0-1 0,0 64 15,21-85-15,0 21 16,21-21-16,0 1 16,0-22-16,1 0 0,20 0 0,0 0 15,1-22-15,-1 1 16,21-21-16,-41 0 15,83-85-15,-83 63 16,41-42-16,-42 64 16,0 0-16,1-64 15,-1 85-15,-21-1 0,0 44 32,-21 20-32,21-21 0,-22 21 0,1 1 15,21-1-15,0 0 0,-21 1 16,21-1-16,0 0 0,0 43 15,0-43-15,0-20 16,0-1-16,0 0 0,21 0 0,0 0 0,1 0 16,-1-21-16,21 0 0,0 0 15,1 0-15,41-42 16,-41 21-16,-1-21 0</inkml:trace>
  <inkml:trace contextRef="#ctx0" brushRef="#br0" timeOffset="34778.81">12425 4593 0,'0'0'0,"-21"43"31,21-22-31,21 0 16,0-21-16,0 0 0,21 0 15,-20 0-15,20 0 0,-21 0 16,21 0-16,1 0 0,-1 0 15,-21-21-15,22 21 0,-1-21 0,0-1 16,1 22-16,-1-21 0,-21 21 0,21-21 16,-20 0-16,-22 0 15,-22 21 1,1 0-16,0 21 16,-21 0-16,21 0 0,-22 0 0,1 1 15,21 20-15,-22 0 0,1 22 16,-21 42-16,20-64 15,22 21-15,-42 22 0,41-64 16,-20 64-16,42-64 0,-21 0 16,21 0-16,-21-21 15,21 22-15,0-44 32,0 1-32,21 0 0,0 0 15,-21 0-15,21 0 0,22-43 16,-22 22-16,0-22 15,0 22-15,0 21 0,-21-22 16,21 22-16,-21 42 16,0 22-16,0-22 15,0 0-15,0 21 0,22-20 0,-22 20 16,0-21-16,21 0 16,-21 22-16,21-22 0,-21 0 0,21 0 15,21 21-15,-20-42 16,20 22-16,-21-22 0,21 0 15,-20 0-15,-1 0 0,0 0 0,0 0 16,21 0-16,-20-22 0,20 1 16,-21 0-16,85-42 0,-64 41 15</inkml:trace>
  <inkml:trace contextRef="#ctx0" brushRef="#br0" timeOffset="35539.19">13991 4572 0,'0'0'0,"0"-21"0,-21 21 16,0 0-16,0 0 0,-1 0 16,-20 21-16,21 0 0,0 0 15,0 1-15,-22 20 0,22-21 0,-42 64 16,41-43-16,1 0 0,0 1 16,0-1-16,0 0 0,21 22 15,0-22-15,0-21 0,0 1 16,0 20-16,21-21 0,0-21 15,21 42-15,-20-42 16,-1 0-16,42 0 0,-20 0 16,-22 0-16,0 0 15,0-21-15,0 0 0,0-21 0,-21 21 16,0-1-16,0-20 0,0 21 16,0-127-1,0 105-15,0 1 0,0 0 0,-21-22 16,21 22-16,0 21 0,0 0 15,21-1-15,1 22 0,62-21 16,22 21 0,-64 0-16,1 0 0,20 0 0,22 43 15,-43-1-15,1-21 0,-1 21 16,-21-20-16,0 20 16,-21 43-16,0-43 0,0 0 15,0 22-15,-21-22 0,0 0 16,21-20-16,-21-1 0,21 0 15,0 21-15,0-21 0,0 1 16,0-44 15,0 1-31,0 0 16,0-21-16,0 21 0,0-22 16,0 1-16,0 0 0,42-1 15,-21-20-15,22 20 0,41-62 16,-41 41-16,20 22 0,1 21 15,-1-22-15,1 22 0,84-21 16,-85 42-16,-20 0 0,62 21 16,-62 0-16,20 85 15,-63-43-15,0 22 16,-21-21-16,0-22 0,-43 106 16,43-127-16,0 22 15,0-22-15,0 21 0,0 0 16,21-20-1,-22-22-15,22 21 0,-21-21 16,21-21 15,0-1-31</inkml:trace>
  <inkml:trace contextRef="#ctx0" brushRef="#br1" timeOffset="63173.71">3302 5249 0,'-21'0'125</inkml:trace>
  <inkml:trace contextRef="#ctx0" brushRef="#br1" timeOffset="63935.28">3260 5249 0,'-64'0'31,"22"0"-31,21 0 0,-1 0 16,-41 0-16,42 0 15,-43 0-15,22 0 16,21 0-16,-64-21 15,64 21-15,-64 0 16,64 0-16,0 0 16,0 0-16,42 0 62,0 0-62,0 0 0,0 0 16,1 0-16,-1 0 0,0 0 15,21 0-15,-21 0 0,22 0 0,-22 0 16,21 0-16,-21 0 16,106 0-16,-84 0 15,41-21-15,-41 21 16,20 0-16,64 0 0,-63 0 16,84-21-16,-63 21 15,-1 0-15,86 0 0,-65 0 16,107-21-1,-106 21-15,0 0 0,0 0 0,-1 0 16,-20 0-16,190-21 16,-211 21-16,20 0 0,43-22 15,-42 22-15,63 0 16,-84-21-16,-1 21 0,64 0 16,-63-21-16,-1 21 0,43-21 15,-64 21-15,-20 0 16,20 0-16,0 0 0,-21 0 0,22 0 15,-22 0-15,0 0 0,0-21 16,0 21-16,1 0 0,-1 0 0,0 0 16,0 0-16,0 0 0,0 0 15,-21-21-15,22 21 0,-1 0 16,-21-22 109,-21 22-125,21-21 0,-22 21 16</inkml:trace>
  <inkml:trace contextRef="#ctx0" brushRef="#br1" timeOffset="65358.79">6308 4593 0,'0'0'16,"-22"0"-16,1 0 0,0 0 31,21 21 1,0 1-32,0-1 0,0 0 15,21-21-15,0 21 0,-21 0 16,22 0-16,-1 1 0,0-1 0,0 0 15,0 0-15,22-21 0,-22 21 16,21 0-16,-21 1 0,22-1 0,-1-21 16,-21 21-16,21 0 0,1-21 15,20 0-15,-20 21 16,-22-21-16,21 0 0,-21 0 0,0 0 16,64 0-16,-64 0 15,-42 0 32,0 0-31,0 0-16,0 0 0,-1 21 0,1-21 15,0 22-15,-21-22 0,21 21 16,-1 0-16,-20 0 0,-64 21 16,64-20-16,21 20 15,-22-21-15,1 0 0,21 0 0,-43 22 16,22-22-16,21 0 15,0 0-15,0 0 0,-43 22 16,64-22-16,-21 0 16,0-21-1,21 21-15,-21-21 32,-1 0 733,1-21-749,0 0-16,0 0 15,0 21-15</inkml:trace>
  <inkml:trace contextRef="#ctx0" brushRef="#br1" timeOffset="66614.28">1418 3768 0,'21'0'0,"-42"0"0,63-21 0,-20 21 16,-1 0-16,-21-22 15,21 1-15,-21 0 16,0 0-1,-21 21-15,0 0 0,-1 0 16,1 0-16,0 0 0,-21 0 16,21 0-16,-22 0 0,1 21 15,0 0-15,-1 0 0,22 1 0,-21-1 16,-22 42-16,43-42 16,-21 22-16,21 20 0,-1-20 15,22-1-15,-21 64 0,21-43 16,0-20-16,0 41 15,21 64 1,-21-126-16,43-1 16,-1 0-16,43-21 15,-43 0-15,0 0 0,85 0 16,-84-21-16,84 0 16,-85-1-16,22 1 0,-1 0 15,-21 0-15,-20-21 16,-22 20-16,0 1 0,0-21 15,-22 21-15,-83-22 16,62 22-16,-20 21 16,20 0-16,1 0 0,0 0 15,-22 0-15,22 0 16,0 0-16,20 0 0,1 21 16,42-21 15,22 0-31,-22 0 15,0 0-15,21-21 0,1 21 16,-22 0-16,21 0 0,1 0 16,-22 0-16,21 0 0,-21 0 15,0 0-15,1 43 16,-22-22-16,0 0 0,0 0 16,0 0-16,0 0 0,0 22 0,0-22 15,0 21-15,-22 1 0,-20 20 16,42-21-16,-21 1 0,21-1 15,-21 0-15,0 85 16,21-84-16,-22-22 16,22 21-16,-21 1 0,21 20 15,0-42 1,0 0-16,0-42 31,0 0-31,0 0 0,21 0 16,1-22-16,-1 1 0,0 0 15,-21-1-15,21 1 0</inkml:trace>
  <inkml:trace contextRef="#ctx0" brushRef="#br1" timeOffset="67013.89">2032 3789 0,'0'-21'0,"0"42"0,0-63 0,-21 42 47,21 21-31,-21 0-16,21 0 0,-22 0 0,22 22 16,0-1-16,-21-21 0,21 21 15,-42 107 1,42-107-16,0 21 15,0-20-15,0-1 0,0-21 16,0 0-16,21 43 16,0-43-16,0-21 0,1 0 15,-1 0-15,21 0 0,43 0 16,-43 0-16,-21 0 0,22 0 16,-22-21-16,63 0 15,-62 0-15,-22-1 0,21 22 16,-21-21-16,21-21 15,-21 21-15,0 0 0,0-1 16,0 1-16,0 0 16</inkml:trace>
  <inkml:trace contextRef="#ctx0" brushRef="#br1" timeOffset="67261.25">1990 4085 0,'0'0'0,"-22"0"0,44 0 63,-1-21-63,0 0 0,0 21 15,0 0-15,0-21 0,1 21 16,-1 0-16,0-21 0,21 21 0,22-43 15,-43 43 1,0 0-16,-21-21 0</inkml:trace>
  <inkml:trace contextRef="#ctx0" brushRef="#br1" timeOffset="67550.28">2095 3768 0,'-42'0'31,"21"0"-31,42 0 32,0 0-17,0-21-15,1 21 0,-1 0 16,0 0-16,21 0 0,-21-22 0,22 22 15,-22 0-15,21 0 0,-21 0 16,1 0-16,-1 0 0,0 0 16,21 0-16,-21 0 15</inkml:trace>
  <inkml:trace contextRef="#ctx0" brushRef="#br1" timeOffset="67883.34">2709 3768 0,'0'0'0,"-21"0"16,42 0 15,22 0-15,-22 0-16,21 0 0,-21 0 0,22-21 15,-1 21-15,0 0 0,-21 0 16,22 0-16,-22 0 0,0 0 0,21 0 16,-20 0-16,-1 0 15,0 0-15,-42 0 31,0 0-15,-1 0-16</inkml:trace>
  <inkml:trace contextRef="#ctx0" brushRef="#br1" timeOffset="68238.28">3006 3768 0,'-22'0'32,"1"0"-32,21 21 31,-21-21-31,21 21 0,-21 0 16,21 0-16,0 1 15,0-1-15,0 0 0,0 21 0,-21-21 16,21 22-16,0-22 0,-21 21 15,21 1-15,0-22 0,0 21 16,0-21-16,-22 0 0,22 22 16,0-22-16,0 21 15,-21-42-15,21 21 16,0-42 31,0 0-32</inkml:trace>
  <inkml:trace contextRef="#ctx0" brushRef="#br1" timeOffset="143217.47">4805 8721 0,'0'-21'47,"-21"21"15,-1 0 1,1 0-47,0 0-1</inkml:trace>
  <inkml:trace contextRef="#ctx0" brushRef="#br1" timeOffset="144202.26">4762 8678 0,'-21'0'47,"0"0"-31,0 0 0,0 0-16,0 0 0,-1 0 15,1 0 1,0 0-16,-106 0 15,64 22 1,41-22-16,1 0 0,-63 0 16,62 0-16,1 0 15,0 0-15,0 0 0,-43 21 16,43-21-16,0 0 16,0 0-16,0 0 15,42 0 79,0 0-78,0 0-16,0 0 15,1 0-15,-1 0 0,21 0 0,-21 0 16,22 0-16,-1 0 0,0 0 15,-21 0-15,85-21 16,-63 21-16,-1 0 0,21 0 16,-20 0-16,20 0 0,128-22 15,-128 22-15,1 0 0,-1 0 16,22-21-16,0 21 0,-1-21 16,1 21-16,0 0 0,190-21 15,-191 21-15,1 0 16,-21 0-16,-1 0 0,128-21 15,-128 21-15,1 0 0,20 0 16,-20-21-16,-1 21 0,191-22 16,-190 22-16,20 0 15,65-21-15,-65 21 16,43 0-16,-63 0 16,-1 0-16,43-21 0,-42 21 15,-22 0-15,64 0 16,-64 0-16,64 0 0,-85-21 15,43 21 1,-43 0-16,0 0 0,21 0 16,-21 0-16,1 0 15,-22-21 1,21 21-16,0 0 47,-21-21 31,0-1-62,0 1-1</inkml:trace>
  <inkml:trace contextRef="#ctx0" brushRef="#br1" timeOffset="144998.1">7895 8192 0,'-21'0'16,"0"0"0,21 21 15,21 0-15,0-21-16,0 0 15,-21 21-15,21-21 0,1 21 0,20-21 16,-21 0-16,0 21 0,64-21 15,-64 22-15,21-22 0,-20 0 16,20 21-16,-21-21 0,43 21 16,-43-21-16,0 0 0,21 0 15,-21 0-15,1 0 16,-1 0-16,0 0 16,0 0-16,0 0 15,-42 0 48,0 0-63,0 0 15,21 21-15,-21-21 0,-1 21 0,1-21 16,0 21-16,0 1 0,-21 20 16,20-21-16,-41 21 15,42-20-15,0-1 0,-43 42 16,22-42-16,21 22 0,-43-1 15,43 0-15,0-20 16,-22 20-16,22-21 0,21 21 16,-21-20-1,0-1-15,0-21 0,21 21 16,-21-21 31,-1 0-47,22-21 15,-21 0-15,0 21 0,0-22 16</inkml:trace>
  <inkml:trace contextRef="#ctx0" brushRef="#br1" timeOffset="145850.25">910 8086 0,'0'0'0,"0"-21"0,0-1 16,0 1-16,0 0 0,0 0 15,-21 0-15,21 0 0,0-1 16,-21 22 0,21 22-1,0-1-15,0 21 16,0-21-16,0 22 16,-21 105-16,21-85 15,0 43-15,0-64 16,-22 85-1,22-84-15,0 20 0,0-42 16,0 43 0,0-43-16,0 0 0,0-42 47,0 0-47,0 0 15,0-22-15,0 22 16,0 0-16,22 0 0,-22-21 0</inkml:trace>
  <inkml:trace contextRef="#ctx0" brushRef="#br1" timeOffset="146250.14">783 8149 0,'0'0'0,"0"-21"0,-21 21 0,0-21 0,0 21 16,21-21-16,0 0 0,-22 21 15,22-22-15,-21 1 0,21 0 16,0 0-16,0 0 16,21 0-16,22 21 15,-22-22-15,0 22 0,21 0 0,1 0 16,-22-21-16,21 21 0,1 0 16,-1 0-16,0 0 0,1 21 15,-1 1-15,-21-1 0,0 21 0,-21 22 16,0-22-16,-21 21 15,0-20-15,0-22 0,-22 21 16,22-21-16,0 1 0,-42 41 16,41-42-16,1-21 15,21 21-15,-21 1 0,0-1 16,0-21 0,21-21 30,21-1-46,0 22 16,-21-21-16</inkml:trace>
  <inkml:trace contextRef="#ctx0" brushRef="#br1" timeOffset="146814.21">1482 8086 0,'-22'21'47,"22"0"-47,-21 0 16,0 0-16,21 1 0,-21-1 0,0 21 15,0-21-15,21 22 0,0-22 16,-22 21-16,1 22 0,21-43 15,0 21-15,0-21 0,0 22 16,0-22-16,0 0 16,0 0-16,0 0 0,0 22 15,21-22-15,1 0 0,20-21 16,-21 0-16,0 0 0,22 0 0,-22 0 16,21 0-16,22 0 15,-22 0-15,0-21 0,-21 0 0,22 21 16,-22-22-16,21 1 0,1-21 15,-22 21-15,0 0 0,0-1 16,-21 1-16,21-21 0,-21-22 16,0 22-16,0 0 15,-21-43-15,0 43 0,0 21 16,-22-64-16,22 64 16,0 0-16,0-1 0,0 22 15,0 0-15,-1 0 0,1 0 16,-42 0-16,42 0 15,21 22-15,-22-1 0,1 0 16,0 0-16,21 0 0,0 0 16,0 1-16,-21-1 0,21 21 15,0-21-15,0 0 16,21 1 0,0-22-16</inkml:trace>
  <inkml:trace contextRef="#ctx0" brushRef="#br1" timeOffset="147378.19">2667 8107 0,'0'0'0,"0"-21"0,0 0 0,0-1 15,0 1 1,-21 21-16,0 0 0,-1 0 15,1 0-15,-42 0 16,42 0-16,-22 21 0,22 1 0,-21-1 16,-1 0-16,22 0 0,-21 0 15,21 22-15,0-22 0,-1 0 16,1 0-16,0 0 0,21 0 0,0 1 16,0-1-16,0 0 15,0 0-15,21-21 16,0 0-16,1 21 0,-1-21 0,42 0 15,-20 0-15,-22 0 16,21 0-16,-21 0 0,22 21 0,41-21 16,-63 0-1,1 22-15,-1-22 0,0 0 16,0 21-16,0-21 0,-21 21 16,0 0-16,0 0 15,-21-21-15,0 21 0,-21 1 16,20-22-16,-20 21 0,0-21 15,-1 0-15,-20 21 0,21-21 16,-64 0 0,63 0-16,22 0 0,0 0 15,-21 0-15,-22 0 16,43 0-16,21-21 0,-21 21 16,0 0-16,21-21 31,0-1-16,21 1-15,0 21 16,0-21-16</inkml:trace>
  <inkml:trace contextRef="#ctx0" brushRef="#br1" timeOffset="147748.19">2836 8022 0,'0'0'15,"0"-21"1,21 21-1,1 0-15,-1 0 16,21 0-16,-21-21 0,64 21 16,-64 0-16,21 0 15,-20-21-15,-1 21 0,21 0 0,0 0 16,-20 0 0,-1 0-16,-21 21 62</inkml:trace>
  <inkml:trace contextRef="#ctx0" brushRef="#br1" timeOffset="148085.85">3196 8022 0,'0'0'0,"-21"0"0,0 0 31,0 21-15,21 1-16,0-1 15,0 0-15,0 0 0,0 0 16,0 43-16,0-43 0,0 21 16,0 22-16,0-22 0,0-21 15,0 0-15,-22 22 16,22-22-16,0 21 0,0-21 0,-21 1 15,21-1-15,0 0 16,-21-21 47,0 0-48</inkml:trace>
  <inkml:trace contextRef="#ctx0" brushRef="#br1" timeOffset="149273.71">3069 8001 0,'-21'0'46,"0"0"-30,0 0 15,42 0 16,0 0-47,0 0 16,0 0-16,0 0 0,1 0 0,-1 0 15,0 0-15,0-21 0,21 21 16,-20 0-16,20-21 0,-21 21 0,0 0 16,0 0-16,64 0 15,-64-21-15,0 21 16,-42 0 78</inkml:trace>
  <inkml:trace contextRef="#ctx0" brushRef="#br1" timeOffset="-187742.84">10647 9123 0,'0'-21'78,"0"0"-47,21 21-15</inkml:trace>
  <inkml:trace contextRef="#ctx0" brushRef="#br1" timeOffset="-186931.86">10795 8975 0,'0'0'16,"0"-43"-1,0 22-15,0 0 16,0 0 0,0 0-16,0 0 15,0 42 48,0 0-48,0 0-15,0 0 16,0 0-16,0 1 0,-21-1 16,21 0-16,0 21 15,0 1 1,0 41-16,0-63 16,0 1-16,0 20 0,0-21 15,-21 0-15,21 22 0,0 20 16,0-42-16,0 22 0,0 41 15,0-41-15,0-1 0,0 0 16,0 1-16,-22-1 0,22 0 0,0 43 16,0-43-16,-21 1 0,21-1 15,0 0-15,0 1 0,-21 41 16,21-41-16,-21-1 0,0 64 16,21-43-16,0-20 15,0 20-15,0-21 0,0 22 0,-21 84 16,21-106-1,-22 107-15,22-86 16,0 1-16,-21-22 0,21 21 16,-21 1-16,21 42 15,0-43-15,0-20 0,0 62 0,0-62 16,0 105 0,0-85-16,0 22 15,0-43-15,0 1 0,0 84 16,0-85-16,0 22 15,0-43-15,0 21 16,0-63 15,0 0-31,0-22 0,0 22 16,0-21-16,0 0 0,0-1 0,0 1 16,0-22-16</inkml:trace>
  <inkml:trace contextRef="#ctx0" brushRef="#br1" timeOffset="-185798.68">10795 8932 0,'0'-21'0,"0"42"0,0-63 16,0 21-1,0 0 1,0 42 31,0 0-47,0 0 0,-21 0 0,21 1 15,-21-1-15,-1 0 0,22 21 16,-21-21-16,-21 43 0,42-22 16,-21 1-16,-22 20 15,43-42-15,0 22 0,-21-22 16,0 0-16,21 21 0,-21 22 15,21-43-15,-21 0 0,21 0 16,0 0-16,-21 1 0,21-1 16,0-42 31,0-1-47,0 1 0,0 0 15,21 0-15,0 0 16,0-22-16,0 22 0,-21-21 15,64-64-15,-43 64 16,0 21-16,0-22 0,0 1 16,1 0-16,-1-22 0,0 43 15,0-21-15,0 20 0,-21 1 16,64-42-16,-64 42 16,21-1-16,0 22 0,0 0 15,0 0 1,1 22-16,-1-1 0,-21 0 15,0 0-15,21 0 0,0 64 16,-21-64-16,0 21 0,0 22 16,21-22-16,0 1 0,1 20 15,-1-42-15,-21 22 16,42-1-16,-21-21 0,-21 0 16,43 43-16,-22-43 0,0-21 15,-21 21-15,21 0 0,-21 0 16,21 1-16,0-22 15,-21 21-15,22-21 16,-44-21 47,1 21-63,0 0 0,0 0 0,0 0 15</inkml:trace>
  <inkml:trace contextRef="#ctx0" brushRef="#br1" timeOffset="-184949.36">8001 12827 0,'0'-21'0,"0"42"0,0-63 0,0 21 15,0-1-15,0 1 16,0 0-16,0 0 0,0 0 16,0 0-1,-21 21-15,21-22 16,0 44 15,0-1-31,0 0 16,0 21-16,0-21 0,0 22 15,0-1-15,0 43 0,0-43 16,0 0-16,0 22 0,-21-22 0,21 1 16,0 41-1,0-63-15,0 22 0,-22 20 0,22-20 16,0-22-16,-21 42 16,21-42-16,0 22 15,0-22-15,0 0 0,0 0 16,0-42 15,0 0-31,0 0 16,0 0-16,0-22 0,0 22 0,0 0 15,0-21-15,0-1 0,0 1 0,0 0 16</inkml:trace>
  <inkml:trace contextRef="#ctx0" brushRef="#br1" timeOffset="-184581.75">7662 12827 0,'0'0'0,"-21"-21"0,21 0 0,-21 0 16,21-1-16,0 1 0,0 0 15,0 0-15,0-21 16,106-22 0,-64 43-16,43 0 15,-43 0-15,191 21 16,-148 0-1,-43 0-15,-21 21 0,21 63 16,-42-62-16,0 20 0,0 0 16,0-21-16,-84 85 15,41-63-15,1-22 0,-21 42 16,20-42-16,-20 22 16,20-22-16,22-21 0,-21 21 15,21-21-15,21 21 0,-21-21 16,42 0 31,0-21-47,0 0 15,0 21-15,0-21 0</inkml:trace>
  <inkml:trace contextRef="#ctx0" brushRef="#br1" timeOffset="-184043">8467 12679 0,'0'0'0,"0"-21"0,21 0 16,-21-1-16,0 44 62,0-1-62,0 0 0,0 0 0,0 21 16,0 1-16,0-22 0,0 21 16,0 1-16,0-1 0,0 0 15,-21-21-15,21 64 16,0-64-16,0 22 0,0 20 16,0-42-16,0 0 0,0 22 15,21-22-15,21 0 16,-21 0-16,0-21 0,43 0 15,-22 0-15,1 0 0,-22 0 16,21-21-16,0 21 0,43-63 16,-43 41-16,-20 1 0,-1 0 15,0-21-15,0-1 0,21-41 16,-42 20-16,22 22 0,-22-64 16,0 64-16,0-43 15,-22 64-15,1-21 16,-21 20-16,21 1 0,-22 21 15,22 0 1,21 21 0,0 1-1,0-1 1,0 0-16,21-21 0,1 0 16,-1 0-16,0 0 0,0 0 15</inkml:trace>
  <inkml:trace contextRef="#ctx0" brushRef="#br1" timeOffset="-183690.61">9377 12637 0,'0'0'0,"-21"0"31,42 0-15,21 0-16,-21 0 15,0 0-15,22 0 0,-22 0 16,64 0 0,-64 0-16,21 0 0,-21 0 0,22 0 15,-1 0-15,-21 0 0,43 0 16,-22 0-16,-21 0 0,21 0 15,-63 0 32,0 0-47,0 0 0,0 0 16,0 0-16,-1 0 0</inkml:trace>
  <inkml:trace contextRef="#ctx0" brushRef="#br1" timeOffset="-183306.56">9652 12679 0,'-21'-21'16,"0"21"-16,21 21 62,0 0-62,0 0 0,0 0 16,0 1-16,0-1 0,0 21 16,0-21-16,0 22 0,0-1 15,0 0-15,0-21 0,0 22 0,0 41 16,0-62-16,0 20 0,0 0 16,0-21-16,0 1 0,0 20 15,0 0-15,0-21 0,0 1 16,0-1-16,0 0 0,0 0 31,-22-21 0,1 0-15,0 0-16,21-21 0,-21 21 16,0 0-16</inkml:trace>
  <inkml:trace contextRef="#ctx0" brushRef="#br1" timeOffset="-180195.09">4381 4191 0,'0'0'0,"-21"0"16,0-21-1,21 0-15,0 0 16,0-1-16,0 1 0,0 0 16,0 0-16,21 0 0,22 0 15,-22-1-15,0 22 0,21-21 16,1 21-16,41 0 16,-41 21-16,-22-21 15,21 43-15,-21-22 0,43 85 16,-43-85-16,-21 21 15,0 43-15,0-64 16,0 43-16,-21-43 0,21 0 16,-21 0-16,-1-21 15,1 0-15,0 0 16,21-21-16,0 0 16,0-43-1,0 43-15,0 0 0,0-21 16,0 20-16,0-20 0,42-21 15,-20 20-15,-1 22 0,0-21 16,0 21-16,0-1 0,0 1 16,1 21-16,-1 0 0,0-21 15,0 21-15,0 0 0,0 0 0</inkml:trace>
  <inkml:trace contextRef="#ctx0" brushRef="#br1" timeOffset="-179814.99">5143 4212 0,'22'0'31,"-1"0"-31,0-21 0,0 0 16,0 0-16,0 0 15,1-1-15,-1 1 0,0 0 16,0 0-16,0 0 0,0-22 15,-21 22-15,0 0 0,0 0 16,-21 21 0,0 0-16,0 0 0,0 0 15,0 0-15,-1 21 0,1 0 16,0 0-16,0 22 0,0-22 0,0 85 16,21-64-16,0-21 15,0 22-15,0-22 0,0 0 16,0 0-16,0 0 0,0 0 0,21 22 15,0-43 1,0 0-16,21 21 0,-20-21 0,41 0 16,-21 0-1,-20-21-15,20 21 0,-21-21 16,21-1-16,22 1 0</inkml:trace>
  <inkml:trace contextRef="#ctx0" brushRef="#br1" timeOffset="-179330.06">5990 4022 0,'0'0'0,"0"-21"0,0-1 0,0-20 16,0 21-16,0 0 15,-21 21-15,0-21 0,0 21 16,-1 0-16,1 0 16,0 0-16,0 0 0,0 21 0,-22 21 15,22 0-15,0-20 16,-21 41-16,21-21 15,-1 22-15,22-43 0,-21 21 16,21-20-16,-21-1 0,21 0 16,0 0-16,0 0 0,0 0 15,21-21-15,0 0 16,1 0-16,-1 0 0,0 0 0,0 0 16,0 0-16,43-21 0,-43 21 15,0-21-15,0 0 16,0 0-16,1 0 0,-1-22 0,0 22 15,0 0-15,-21-21 0,0 20 0,21 1 16,-21 0-16,0-21 0,0 21 16,-21 21 15,21 21-31,-21 0 0,21 0 16,0 0-16,0 22 0,0-22 15,0 0-15,0 0 0,0 21 0,0 1 16,0-22-16,0 0 15,0 0-15,21 0 16,0-21-16,0 0 16,1 0-16,-1 0 0,0-21 15,0 21-15,0-21 0</inkml:trace>
  <inkml:trace contextRef="#ctx0" brushRef="#br1" timeOffset="-178747.12">6710 3958 0,'0'-21'0,"0"42"0,0-63 16,-21 21-16,-1 0 0,1 21 0,0-22 15,0 22-15,0 0 0,21-21 16,-21 21-16,-1 0 0,1 0 0,-21 0 16,21 0-1,0 21-15,-1 1 0,1-1 16,0 21-16,0-21 0,21 22 15,-21-22-15,21 21 0,-21-21 16,21 22-16,0 20 0,0-42 16,0 0-16,0 1 0,0-1 15,0 0-15,0 0 0,21-21 16,0 0-16,0 0 16,0 0-16,0 0 0,22 0 15,-22 0-15,21-21 0,1-21 0,-22 20 16,42-41-1,-42 42-15,1-22 0,-1 1 0,0 0 16,0-22-16,43-63 16,-64 64-16,21 20 0,0-41 15,-21 63-15,0-1 16,21 1-16,-21 0 0,0 0 0,0 42 31,-21 0-15,0 22-16,0-22 0,21 21 0,-22 43 15,1-22 1,21-20-16,0 41 0,0-41 16,0 84-1,43-43-15,-22-84 0,0 21 16,64 1 0,-64-22-16,42 0 15,-20 0-15,-22-22 0,42 1 16,-42 0-16,1 0 0,-22 0 15,21 0-15</inkml:trace>
  <inkml:trace contextRef="#ctx0" brushRef="#br1" timeOffset="-177531.97">5186 7430 0,'21'-22'0,"-42"44"0,63-65 0,-42 1 16,0 21-16,0 0 15,0-1-15,0 1 0,0-42 16,0 42 0,-21 21-1,21 21-15,-21 0 16,0 0-16,-1 0 0,22 22 15,-42 62-15,42-62 16,0-1-16,-21 43 0,0-43 16,21 22-16,0-22 15,0-21-15,0 43 0,0-43 16,21 0-16,0-21 16,0 21-16,0-21 0,43 0 15,-22 0-15,1 0 0,62-21 16,-62 21-16,20-21 0,-20 0 15,20-22-15,-21 22 0,43-64 16,-64 43-16,0 21 0,-21-43 16,0 43-16,0-21 15,-21 21-15,21 0 0,-42 21 16,0 0-16,20 0 0,1 0 16,0 0-16,21 21 15,0 0 1,0 0-16,21-21 0,43 64 15,-43-43-15,0 0 16,0 0-16,0 0 0,1 0 16,-1 1-16,-21-1 0,0 0 15,0 0-15,21 21 0,0-20 16,0-1 0,0 0-16,1-21 15,-1 0-15,63-21 16,-62 21-16,-1-21 0,42-22 15,-20 43-15,-1-63 16,-21 42-16,21-1 0,1-20 16,-43 0-16,21 21 0,-21-1 15,0 1-15,21 21 0,-21-21 16,-21 21 0,0 0-16,21 21 15,0 0-15,-21 1 0,-1-22 0,22 21 16,-21 0-16,21 21 0,0-21 15,0 22-15,0-22 16,0 21-16,0-21 16,0 1-16,0-1 0,0 0 15,21-21-15,1 0 16,41 0-16,-42 0 16,0 0-16,64-21 0,-64 0 15,22 21-15</inkml:trace>
  <inkml:trace contextRef="#ctx0" brushRef="#br1" timeOffset="-176775.57">6900 7641 0,'0'0'0,"21"-21"0,-21 0 16,0 0-16,0-43 15,0 43-15,0 0 0,0-21 16,0 20-16,-21 1 16,0 0-16,0 21 15,0 0-15,0 0 0,-1 0 16,1 21-16,0 0 0,0 1 15,0 20-15,0-21 0,-1 0 16,-20 43-16,21-43 16,21 21-16,-21-21 0,21 1 0,0-1 15,0 0-15,0 0 0,0 0 16,0 0-16,0 1 0,21-22 16,0 0-1,0 0-15,0 0 0,1 0 0,-1 0 16,0-22-16,0 1 0,21 0 15,1 0-15,-22-21 0,0 20 16,0-20-16,0 21 0,22-43 16,-43 22-16,21 21 0,-21 0 15,21 0-15,-21 42 32,0 0-32,0 0 15,-21 0-15,21 0 0,-21 22 0,21-22 16,0 0-16,0 21 0,0-20 15,0 20-15,0-21 16,0 0-16,0 0 0,0 1 0,21-22 16,0 0-1,0 0-15,0 0 16,1-22-16,20 1 0,-21 21 16,0-21-16,0-21 0,22-1 15,-22 1-15,0 0 0,0-1 16,0-20-16,43-149 15,-64 85 1,0 106-16,0-42 16,0 84-1,-21 0 1,21 21-16,-21-21 0,21 22 16,0-1-16,-22 0 0,22 1 0,0 84 15,0-85 1,0 0-16,0 1 0,0-1 0,0-21 15,0 22-15,0-22 0,0 0 16,0 21-16,0-21 16,22-21-1,-1-21 1,0 21-16,-21-21 16,21 21-16,0-21 0,-21 0 15,0 0-15,21 21 0,1-22 0,-1 1 16,-21 0-16,21 0 0</inkml:trace>
  <inkml:trace contextRef="#ctx0" brushRef="#br1" timeOffset="-176375.62">7556 7514 0,'0'21'32,"22"-21"-17,-1 0 1,0 0-16,21 0 0,-21 0 15,1-21-15,-1 21 16,21-21-16,-21 21 0,0-21 0,1 0 16,-1-22-16,0 43 15,-21-42-15,0 21 16,-21 21 0,0 0-16,-1 0 0,-41 0 15,42 21-15,-64 21 16,43-20-16,42-1 0,-21 0 15,-1 21-15,22-21 0,-21 1 0,21-1 16,0 21-16,0-21 0,21 22 16,1-22-16,-1-21 0,0 21 15,0-21-15,0 0 0,22 21 0,-22-21 16,21 0-16,-21 0 0,64 0 16,-64-21-16,21 21 0,-20-21 15,20 0-15,-21 21 0,0-22 0,43-20 16,-43 21-16,-21 0 15,42-43-15,-42 43 0,0-21 16</inkml:trace>
  <inkml:trace contextRef="#ctx0" brushRef="#br1" timeOffset="-176049.84">7175 7133 0,'0'0'15,"-21"0"-15,0-21 0,21 0 16,21 21-16,22 0 0,-1 0 16,0-21-16,1 21 0,-1 0 15,21 0-15,22-21 0,127 21 16,-128-22-16,-20 22 15,-1 0-15,-20 0 0,84 0 16,-106 0-16,0 0 16,21 0-16,-63 0 31,0 22-15,0-1-16,0-21 0</inkml:trace>
  <inkml:trace contextRef="#ctx0" brushRef="#br1" timeOffset="-143620.59">11112 10393 0,'0'-21'0,"0"0"0,0-1 0,22 1 16,-22 0-16,0 0 16,21 0-16,0 0 15,-21 42 32,0 0-47,-21 0 0,0 0 0,-1 64 16,1-43-16,21-21 0,-21 22 15,0-1-15,0 106 16,21-127-16,0 1 0,0 41 16,0-42-16,42 43 15,-21-64-15,0 0 16,1 21-16,-1-21 0,106 0 16,-106-21-1,21 0-15,-21 21 0,22-22 0,-22 1 16,0 0-16,64-64 15,-64 43-15,21-43 0,-42 64 16,0-127 0,0 127-16,0 0 15,0 0-15,0-1 0,0 1 16,-21 21 15,21 21-15,0 1-16,0-1 15,21-21-15,0 0 0,22 0 16</inkml:trace>
  <inkml:trace contextRef="#ctx0" brushRef="#br1" timeOffset="-143237.81">11874 10351 0,'-21'21'47,"21"0"-47,0 0 0,0 0 15,0 0-15,0 22 0,0-22 0,0 21 16,0 1-16,0-1 0,0 0 0,0 1 16,0-1-16,0 0 0,0 22 15,0-22-15,0 22 0,0-1 0,-21 64 16,21-42-16,-21-22 0,-21 85 15,42-84-15,-22-1 0,1 1 16,0-1-16,-64 170 16,64-190-16,0 41 15,21-41-15,0 41 16,0-105 15,0 0-31,0 0 0,21 0 16,0-1-16,-21-20 0,22 0 15,20-85 1,-21 84-16,0-20 0,0-64 0</inkml:trace>
  <inkml:trace contextRef="#ctx0" brushRef="#br1" timeOffset="-142878.59">11811 10583 0,'0'0'0,"0"-21"0,-21 0 0,21 0 15,0 0-15,-21 0 0,21-1 16,0 1-16,0 0 0,0 0 16,21 21-1,0-21-15,0 21 0,0 0 0,0 0 16,22 0-16,-22 0 0,21 0 16,-21 0-16,22 0 0,-1 0 0,-21 0 15,43 42-15,-43-21 0,0 0 16,0 22-16,-21-22 0,0 0 15,0 43-15,0-43 16,-21 0-16,0 0 0,-43 21 16,43-20-16,-21-22 0,21 21 15,0-21-15,-22 0 0,1 21 16,21-21-16,0 0 16,42 0 15,0 0-16,0 0-15,0 0 0</inkml:trace>
  <inkml:trace contextRef="#ctx0" brushRef="#br1" timeOffset="-142218.87">12954 10414 0,'0'0'0,"-42"-21"32,20 21-32,22-21 0,-21 0 15,0 21-15,0 0 0,0 0 16,0 0-1,-1 0-15,1 0 0,0 0 16,0 21-16,0 0 0,0-21 16,-22 42-16,1-21 0,-22 64 15,43-43-15,0-20 16,0 20-16,21-21 16,-42 85-16,42-85 15,0 0-15,0 0 0,21-21 16,0 22-1,0-22-15,21 0 0,-20 0 16,-1 0-16,85-43 16,-64 22-16,-21 0 0,21 0 15,-20 0-15,62-85 16,-41 63-16,-22 1 0,0-64 16,0 64-16,0-22 0,-21 22 15,0 0-15,0-1 0,0-20 16,0 42-16,0 0 0,0-1 0,0 1 15,-21 42 17,0 1-32,21-1 0,0 0 0,-21 21 15,0-21-15,21 22 0,-22 20 16,22-20-16,0-1 0,0 21 0,0 64 16,0-84-1,0-1-15,0-21 0,0 0 16,22 1-16,-1 20 0,0-21 15,0 0-15,0-21 0,0 0 16,1 0-16,-1 0 16,21 0-16,-21 0 0,43 0 15,-43-21-15</inkml:trace>
  <inkml:trace contextRef="#ctx0" brushRef="#br1" timeOffset="-141714.9">13779 10393 0,'0'-21'0,"0"42"0,-21-63 0,0 42 16,0-22-16,0 22 0,0-21 15,-1 21-15,1 0 0,0 0 0,-42 21 16,41 1-16,1-22 16,-42 63-16,42-42 0,-1 22 15,-20 20-15,21-42 16,0 43-16,0-43 15,21 85-15,0-85 16,21 0-16,0-21 16,0 0-16,0 0 15,0 0-15,1 0 0,41 0 16,-42 0-16,22-21 16,-1 0-16,-21 0 0,21-22 15,-20 1-15,-1 21 0,0-85 16,0 64-16,-21-1 15,21 22-15,-21 0 0,0-21 16,0 63 0,-21 0-1,0 0-15,21 0 0,-21 0 0,21 22 16,-21 20-16,21-42 0,0 22 16,0-22-16,0 0 15,0 43-15,0-43 0,0 0 16,0 0-16,21 0 0,0-21 15,0 0 1,0 0-16,0 0 0,1-21 16,-1 0-16,0 21 0,0-21 15,0-22-15,0 22 0</inkml:trace>
  <inkml:trace contextRef="#ctx0" brushRef="#br1" timeOffset="-141430.66">14182 9970 0,'0'0'0,"-22"0"0,1 0 15,21 21-15,-21 0 16,21 0-16,-21 0 0,21 0 0,0 1 16,0 62-16,-21-63 0,21 22 15,0-1-15,-21 22 0,21 105 31,0-127-31,0 1 0,0 20 16,0-42-16,0 0 0,0 1 16,0-1-16,0 0 0,0 0 15,0 0-15,21-21 16,0 0 0,0-21-16,0 0 0</inkml:trace>
  <inkml:trace contextRef="#ctx0" brushRef="#br1" timeOffset="-140998.87">14414 10520 0,'0'0'0,"0"21"0,0 0 31,22-21-31,-1 0 16,0 0-16,0-21 15,0 21-15,0-21 0,1 0 0,-1 21 16,0-21-16,0-1 0,0 1 16,0 0-16,1 0 15,-22 0-15,0-22 16,0 22-16,-22 21 0,1 0 16,0 0-16,-21 0 15,21 21-15,-1 1 0,1-1 0,-42 21 16,42 0-16,-22 64 15,43-85-15,-21 43 16,21-43-16,21 64 16,-21-64-16,21 0 15,1-21-15,-1 0 0,42 21 16,-42-21-16,1 0 16,41 0-16,-42-21 15,0 21-15,1-21 0,-1 21 16,21-42-16,-42 20 15,21 1-15,0-21 0,-21 21 16,22 0-16</inkml:trace>
  <inkml:trace contextRef="#ctx0" brushRef="#br1" timeOffset="-140662.89">13991 10118 0,'-21'0'0,"42"0"16,-63 0-16,42-21 16,21 21-16,0 0 15,0 0-15,64-22 0,-43 22 16,22 0-16,-22 0 0,22 0 15,84-21-15,-85 21 16,-20 0-16,20 0 0,-42 0 16,22 0-1,-22 0-15,-42 0 32,-1-21-32,1 21 15,0 0-15,0 0 0</inkml:trace>
  <inkml:trace contextRef="#ctx0" brushRef="#br1" timeOffset="-131086.09">11112 11494 0,'0'0'0,"22"-22"0,-1 22 0,-21-21 16,21 21-16,-21-21 15,21 21-15,-21-21 0,0 0 16,-21 21 0,0 0-1,0 0-15,-1 0 0,1 0 16,-21 21-16,21 0 0,0 21 16,-22-20-16,22 20 0,-64 43 15,64-43-15,0 0 16,0 1-16,0-22 0,0 106 15,21-106-15,0 21 0,0 22 16,21-43-16,42 21 16,-42-21-16,1-21 0,62 0 15,-63 0-15,22 0 0,41 0 16,-41 0-16,-22-21 16,64-21-16,-43 0 0,-21 20 15,64-62-15,-43 63 16,-21-22-16,-21 22 15,21 0-15,1-21 16,-22-1 0,0 64-1,0 1 1,0-1-16,-22 0 0,22 0 16,-21 0-16,21 0 0,-21 43 15,21-43-15,0 0 0,0 22 16,0-22-16,0 0 0,0 0 15,21-21 1,0 0-16,1 0 16,-1 0-16,0-21 0,-21 0 15,21 0-15,-21-1 16,0 1-16,0 0 0,0-21 16,0 21-16,-21-1 15,0 1-15,0 0 0,-1 21 16,22-21-1,-21 21-15,21-21 16,21 21 0,1-21-16,-1 21 15,21-22-15,-21 22 0,0-21 16,1 21-16,-1 0 0,0 0 16,0 0-16,21 0 0,-20 0 15,-1 0-15,0 21 0,21 22 16,-21-22-16,1-21 0,-22 42 0,0 1 15,0-22-15,0 21 16,0-21-16,0 0 0,0 1 0,0 41 16,0-42-16,0 0 0,0 1 15,0-1-15,-22-21 16,22-21 15,0-1-31,0 1 16,0 0-16,0-21 0,0 21 0,0-1 15,0-41-15,22 42 16,-22 0-16,21-1 0,0 1 16,85-42-1,-64 63-15,-21-21 0,0 21 0,1 0 16,62 21 0,-63 0-16,22 21 15,-43-21-15,0 22 16,0-22-16,0 21 0,0-21 0,0 1 15,0-1-15,0 0 0,0 21 16,-21-42-16,-1 0 16,22-21-1,0 0-15,0 0 16,0 0 0,0-22-16,0 1 0,64-43 15,-43 64-15,0 0 16,43-21-16,-43 20 15,0 22-15,43-21 0,-43 21 16,21 0-16,0 0 16,-20 21-16,-22 1 15,21-1-15,-21 0 0,0 21 0,0-21 16,0 22-16,0-22 0,-21 0 16,21 0-16,0 0 0,-43 22 15,43-22-15,0 0 16,0 0-16,-21-21 0,42 0 47,-21-21-47,21 21 0,1-21 15,-1 0-15,0 0 0</inkml:trace>
  <inkml:trace contextRef="#ctx0" brushRef="#br1" timeOffset="-130738.59">12912 11726 0,'0'0'0,"0"-21"0,0 42 62,0 1-62,-22-1 16,22 21-16,0-21 0,0 22 0,0-1 16,0 0-16,0 64 15,0-42-15,0-22 0,0 85 16,-21-85-16,21 22 0,-21 105 15,21-105-15,-21-1 0,21-21 16,-21 22-16,0-22 0,-1 106 16,-20-42-1,42-63-15,-21-22 0,21 0 16,0 0 0,-21-21-16,21-21 15,0 0 1,0-22-16,21 22 0,0-21 15,0 0-15,0-1 0,1-20 0,20 20 16,-21-20-16,0-1 0</inkml:trace>
  <inkml:trace contextRef="#ctx0" brushRef="#br1" timeOffset="-130426.59">12975 12002 0,'-21'-43'0,"42"86"0,-42-128 0,0 64 15,21-22-15,-21 22 0,21 0 16,0 0-16,0 0 0,0-22 15,21 22-15,0 21 0,0 0 16,0 0-16,85-21 16,-64 21-16,-20 0 0,41 21 15,-42 0-15,0 22 16,-21-22-16,0 0 0,0 43 16,0-22-16,0-21 0,-63 64 15,42-64-15,-22 0 16,22 0-16,0-21 0,0 21 15,-21-21-15,20 0 16,1 0-16,0 0 16,21-21-1,21 0 1,0 0-16,1 0 0,-1 0 0,0-1 16,0 1-16,21 0 0</inkml:trace>
  <inkml:trace contextRef="#ctx0" brushRef="#br1" timeOffset="-130170.79">13568 11451 0,'0'0'0,"0"-21"0,0 0 0,0 0 15,0 42 17,0 0-32,0 0 0,0 0 15,-21 1-15,21 20 0,-22 0 0,22-21 16,-21 22-16,21-1 0,0-21 15,0 22-15,0-22 0,-21 0 0,21 21 16,0-21-16,-21 22 0,21-22 16,0 0-16,21-21 31,0 0-31,0 0 0,1-21 16,-1 0-16,0 0 0,0-1 15</inkml:trace>
  <inkml:trace contextRef="#ctx0" brushRef="#br1" timeOffset="-128489.58">13695 11748 0,'21'0'47,"0"0"-47,0 0 15,0 0-15,1 0 0,-1 0 16,0-22-16,0 22 15,0-21-15,0 0 0,1 0 16,-1 0-16,-21 0 16,-21 21-1,-1 0-15,1 0 16,0 0-16,0 0 0,0 0 16,0 0-16,-1 21 0,-20 21 15,21-21-15,0 0 0,0 43 16,21-43-16,0 0 0,0 22 15,0-22-15,0 0 0,0 0 16,21 0-16,0 0 0,0-21 16,21 22-16,-20-22 0,-1 0 15,0 0-15,21 0 0,-21-22 0,43 1 16,-22 0-16,-21 0 16,22 0-16,-22 0 0,0-22 15,21-20-15,-20 20 0,-1 22 16,21-127-16,-42 106 15,0-1-15,0 1 0,0 21 16,0-21-16,0-1 16,0 22-16,0 42 31,-21 0-31,21 1 0,0-1 0,0 21 16,-21 0-16,21 1 0,0-1 15,0-21-15,0 22 0,0-1 16,0-21-16,-21 21 0,21 43 15,0-64-15,0 0 16,0 1-16,0-1 0,63 0 16,-42-21-16,0 0 0,22 0 15,-22 0-15,0 0 0,85-21 16,-85 0-16,21 21 16,-20-22-16,-1 1 0,0 0 0,21 0 15,-42 0 1,21 0-16,-21-22 0,0 22 15,0-21-15,-21 42 16,0 0-16,0 0 16,-43 0-1,64 21-15,-21 0 0,0 0 0,21 0 16,-21 64 0,21-64-16,0 0 0,0 1 15,0-1-15,0 0 0,21 0 16,0 0-16,0-21 0,1 21 15,-1-21-15,0 0 0,21 0 16,-21 0-16,22-21 0,-22 21 16,0-21-16,0 0 0,0 0 0,22-22 15,-22 22-15,0-21 16,0 21-16,0-22 0,1 1 16,-1 0-16,21-43 0,-21 43 15,-21-1-15,0 1 0,0 0 0,0-1 16,0 22-16,0-21 0,0 21 15,0 0-15,-21 42 32,0 0-32,0 42 0,21-41 15,-21 20-15,-1 43 0,22-64 16,-21 21-16,21 0 16,0 1-16,0-22 0,0 64 15,0-64-15,0 21 0,0-21 0,0 43 16,0-43-16,43 42 15,-22-63-15,0 22 0,21-1 16,-21-21-16,1 0 0,-1 0 16,0 0-16,21 0 0,43-64 15,0 1 1,-64 42-16,42-64 16,-42 85-16,-21-21 15,0 0-15,-21 21 31,0 21-15,21 0-16,-21 0 0,21 0 16,0 0-16,0 1 15,0-1-15,0 21 16,21-42-16,0 21 0,0-21 16,1 0-16,-1 0 0,0 0 15,0 0-15,21-21 0,1 0 16,-22 0-16,0 0 0,21-22 15,-20 22-15,20-21 16,-21 21-16,-21-1 0,0 1 0,21 0 16,-21 0-16,0 0 15,0 0-15,-21 21 32,0 0-32,21 21 0,-21 0 15,0 0-15,21 0 16,-22 0-16,1 1 0,21-1 0,-21 0 15,0 21-15,21-21 0,-21 22 0,21-1 16,-21 0-16,-1 1 0,22-1 16,0 22-16,0 20 0,0-20 15,0-1-15,0 43 16,0-64-16,0 22 0,0-1 16,0 1-16,0-22 0,0 22 0,0 63 15,0-64-15,0-20 0,0 62 16,0-62-16,0 41 15,0-62-15,0-1 0,-42 42 16,-21-63 0,41 0-1,1 0-15,0-21 0,-106-64 16,106 43-16,-21 21 16,20 0-16,1-22 0,0 22 15,-21-42-15,42 20 16,-21 22-16,21-42 0,0 42 0,-22-85 15,22 63-15,0 1 16,0 21-16</inkml:trace>
  <inkml:trace contextRef="#ctx0" brushRef="#br1" timeOffset="-128126.45">13991 11409 0,'0'0'0,"42"0"16,-20 0-1,20-21-15,0 21 0,22 0 16,-22 0-16,64-21 0,-43 21 16,-20 0-16,-1-22 15,0 22-15,1 0 0,-1 0 0,-21 0 16,-42 0 15,0 0 0</inkml:trace>
  <inkml:trace contextRef="#ctx0" brushRef="#br1" timeOffset="-107070.54">17759 7387 0,'-21'0'15,"-1"0"-15,22 21 0,-21-21 0,0 0 32,-21 0-32,21 0 15,-1 0 1,1 0-16,0 0 0,0 0 16,0 0-16,0 0 31,42 0 16,21 0-47,0 0 0,1 0 0,-1 0 15,22 0-15,84 22 16,-64-22-16,22 0 0,233 0 16,-212 21-16,0-21 15,21 0-15,-21 0 0,0 0 16,148 0-16,-148 0 0,-21 0 15,0 0-15,0 0 0,127 0 16,-149 0-16,-41 0 16,84 0-16,-85 0 15,106 0-15,-106 0 16,1 0-16,-1 0 0,0 0 0,1 0 16,-1 0-1,0 0-15,-20 0 0,-1 0 16,0 0-16,0 0 15,-21-21 32,-42 21-47,21-22 0,-43 1 16,22 0-16</inkml:trace>
  <inkml:trace contextRef="#ctx0" brushRef="#br1" timeOffset="-106365.55">18055 6922 0,'0'-22'15,"-21"44"48,0-1-63,0-21 16,-1 21-16,1 0 0,0 21 0,-21-20 15,-1 20-15,22-21 16,-21 21-16,0 1 0,-64 41 15,63-41-15,1-22 0,0 21 16,-1-21-16,1 1 0,0 20 0,-22-21 16,22 0-16,0-21 15,20 0 1,1 0-16,21-21 16,0 0-16,0 0 15,0 0-15,21 21 16,1 0-16,-1 0 0,0 0 15,0 0-15,21 0 0,43 21 16,-43 0 0,1 0-16,41 21 0,-41-20 15,-1-1-15,0 0 0,1 0 16,-1 0-16,22 22 16,-43-22-16,0-21 0,21 21 15,-21-21-15,1 21 0,-1-21 16,0 0-1,-21-21-15,21 0 16,0 0-16,0-1 0</inkml:trace>
  <inkml:trace contextRef="#ctx0" brushRef="#br1" timeOffset="-105715.59">20193 7430 0,'42'0'31,"-21"0"-31,1 21 16,20-21-16,0 0 0,1 0 0,20 0 15,-21 0-15,149 0 16,-128 0-16,107 0 16,-128 0-1,0 0-15,1 0 0,-22 0 0,21-21 16,-63 21 15</inkml:trace>
  <inkml:trace contextRef="#ctx0" brushRef="#br1" timeOffset="-105137.86">20510 6519 0,'0'0'0,"0"-21"0,-21 0 15,21 0 1,0 42 0,-21 0-16,21 0 15,0 22-15,0-22 0,-21 21 16,21 1-16,0-1 0,-21 0 0,21 85 15,-21-106 1,-1 43-16,1-22 16,21 43-16,-21-43 15,21-63 32,0 0-47,0 0 16,0 0-16,0-1 0,0 1 15,21 0-15</inkml:trace>
  <inkml:trace contextRef="#ctx0" brushRef="#br1" timeOffset="-104838.77">20320 6604 0,'0'0'16,"0"-21"-16,0 0 0,0 0 0,0-1 0,0 1 16,0 0-16,42 0 15,-21 0-15,22 21 0,20-21 16,1 21-16,20 0 15,-20 0-15,-22 21 0,1 0 16,41 21-16,-63-21 16,1 1-16,-1-1 0,-21 21 15,0-21-15,-21 22 0,-1-1 16,-20-21-16,0 0 0,-1 0 16,1 1-16,-21-1 0,20 0 0,1-21 15,21 21-15,-43-21 16,43 0-16,21 21 15,21-21 1,0 0-16,1 0 0,-1 0 16,21-21-16,0 0 0,-20 21 0,20-21 15</inkml:trace>
  <inkml:trace contextRef="#ctx0" brushRef="#br1" timeOffset="-104334.62">21124 6562 0,'0'0'15,"0"-21"-15,-21 42 32,21 0-32,-21 0 15,0 0-15,21 22 0,0-22 16,-21 21-16,21-21 0,-22 22 16,1-22-16,21 63 15,-21-62-15,21-1 0,-21 0 0,21 0 16,0 0-1,21-42 17,-21 0-17,21 21-15,-21-21 0,0 0 16,0-1-16,0-20 0,0 21 0,21-21 16,-21 20-16,22-20 0,-22 21 0,0-21 15,21-1-15,0 22 0,-21-21 16,21 21-16,0-1 0,0 1 0,1 0 15,-1 21-15,0 0 0,0 0 16,21 0-16,-20 0 16,-1 21-16,21 22 0,-21-1 15,0-21-15,-21 21 0,0 1 16,0-22-16,0 42 0,0-20 16,0-22-16,0 0 15,-21 0-15,21 0 0,-21 1 0,0-1 0,21 0 16,-21-21-16,21 21 0,0-42 47,0 0-47,0 0 15</inkml:trace>
  <inkml:trace contextRef="#ctx0" brushRef="#br1" timeOffset="-104134.67">20997 6731 0,'21'0'31,"1"0"-31,-1 0 0,0 0 16,0 0-16,21-21 0,-20 21 16,-1 0-16,0 0 0,21 0 15,-21 0-15,1-21 0,-1 21 0,0-21 16,0 21-16,0-22 15,0 22-15</inkml:trace>
  <inkml:trace contextRef="#ctx0" brushRef="#br1" timeOffset="-103867.4">21505 6519 0,'0'-21'16,"21"21"0,1 0-16,20 0 0,-21-21 15,0 21-15,22 0 0,-22 0 16,85-21-16,-85 21 16,21 0-16,-21 0 0,0 0 15,-42 0 16,0 0-15,0 0-16,0 21 0</inkml:trace>
  <inkml:trace contextRef="#ctx0" brushRef="#br1" timeOffset="-103602.84">21717 6477 0,'-42'64'15,"42"-43"1,0 0-16,0 0 0,0 0 0,-43 64 16,43-64-1,-21 0-15,21 22 0,0-22 16,0 0-16,-42 21 16,42 1-16,0-22 15,21-21 32,0 0-47,0-21 0,0 21 16,1-22-16</inkml:trace>
  <inkml:trace contextRef="#ctx0" brushRef="#br1" timeOffset="-103302.53">22204 6583 0,'0'0'0,"0"-21"0,0 0 0,0-1 16,0 1 0,-21 21-16,-1 0 15,1 0-15,0 21 0,0-21 16,21 22-16,-21-1 0,0 0 16,-1 0-16,1 0 0,0 22 0,21-22 15,-21 0-15,0 21 16,21-21-16,-21 1 0,21-1 0,0 0 15,0 0-15,0 21 16,0-20-16,21-22 16,0 0-16,0 21 0,43-21 15,-43 0-15,0 0 16,0 0-16,0 0 0,64 0 16,-64-21-16</inkml:trace>
  <inkml:trace contextRef="#ctx0" brushRef="#br1" timeOffset="-103011.05">22500 6541 0,'0'0'16,"0"21"-1,-21 0 1,21 0-16,0 0 0,0 0 15,-21 1-15,21-1 0,-43 42 16,43-42-16,0 22 16,-21-22-16,21 0 0,-21-21 0,21 21 15,0 0-15,0 1 0,-21-22 16,21 21-16,21-21 47,0-21-47,0 21 15,-21-22-15</inkml:trace>
  <inkml:trace contextRef="#ctx0" brushRef="#br1" timeOffset="-102691.64">22775 6456 0,'0'0'0,"21"0"15,1 0 1,-22 21 0,0 0-16,0 0 0,0 1 15,0-1-15,0 0 0,-22 42 16,1-41-16,21 20 0,-21 0 16,21 1-16,-42 20 15,42-42-15,-21 0 16,21 1-16,0-1 0,0 0 15,-22 0 1,22-42 31</inkml:trace>
  <inkml:trace contextRef="#ctx0" brushRef="#br1" timeOffset="-102423.7">22437 6795 0,'0'0'0,"0"-22"31,21 22-31,0 0 0,0 0 16,0 0-16,0 0 15,1 0-15,-1-21 0,0 21 16,0 0 0,-21-21 31</inkml:trace>
  <inkml:trace contextRef="#ctx0" brushRef="#br1" timeOffset="-78841.76">18076 5503 0,'0'0'0,"0"-21"15,0 0 1,0 0-16,0 0 0,0 42 47,0 0-47,-21 21 15,21-20-15,0 20 0,-21 0 16,21 22-16,0-22 0,0 22 0,-21 41 16,0-41-16,-1-22 15,22 22-15,-21-22 0,0 22 16,-21 41-16,21-41 0,-1-22 16,1 43-16,21-43 15,-21 22-15,21-43 16,0 0-16,0-42 15,0 0 1,42-64-16,-42 64 16,43-106-1,-22 85-15</inkml:trace>
  <inkml:trace contextRef="#ctx0" brushRef="#br1" timeOffset="-78528.64">17928 5779 0,'0'0'0,"-21"-43"0,21 22 0,0 0 0,0-21 15,-21 20-15,21 1 0,0 0 16,0 0-16,0 0 0,42 0 16,-42-1-16,42 22 0,-20 0 15,20-21-15,-21 21 0,64 0 16,-43 0-16,-21 0 0,22 21 16,20 22-16,-42-22 15,-21 21-15,0 1 0,0-22 16,0 0-16,-42 21 0,21-21 15,0 1-15,-22-1 0,1 0 16,0-21-16,-1 21 0,1 0 0,21-21 16,-22 0-16,22 21 0,0-21 15,0 0-15,0 0 0,42 0 47,0 0-47,0 0 0,0 0 0,22-21 0,-22 0 16</inkml:trace>
  <inkml:trace contextRef="#ctx0" brushRef="#br1" timeOffset="-77392.18">18754 5482 0,'0'-21'16,"0"42"-16,0-63 0,0 21 0,-22 21 15,1 0-15,0 0 16,0 0-16,0 0 0,0 0 0,-1 0 15,1 21-15,-42 21 0,42-21 16,-22 43 0,22-22-16,0-21 0,0 64 15,21-64-15,-21 64 16,21-64-16,0 0 0,0 0 16,0 1-16,21-22 15,0 0-15,0 0 0,0 0 16,22 0-16,41-43 15,-20 1 1,-43 21-16,0-22 0,21-62 16,-20 83-1,-1-20-15,-21 21 0,0 0 0,0 0 16,21-22-16,-21 64 31,0 1-15,0-1-16,0 21 0,0-21 15,0 22-15,-21-22 0,21 21 16,0-21-16,-21 22 0,21-1 16,0 0-16,0-21 0,0 1 15,0-1-15,42-21 16,-21 0-16,0 0 0,0 0 16,1-21-16,-1 21 0,0-22 15,0-20-15,0 21 0,22-43 16,-22 22-16,21-21 15,-21 41-15,0 1 0,1-21 16,-22 63 15,0 0-31,0 0 16,0 1-16,0 20 0,0 0 16,0-21-16,0 1 0,0-1 15,0 42-15,0-42 16,0 1-16,21-22 15,0 0-15,0 0 16,0 0-16,0 0 0,22 0 0,-22 0 16,21-43-1,1 22-15,-22 0 0,42-64 16,-42 43-16,22 0 0,-1-43 16,0 21-16,-20 22 0,-1-43 15,0 64-15,0-63 16,-21 62-16,0 1 15,0 0-15,0 42 32,-21 0-32,0 1 0,0 20 0,-1-21 15,-20 43-15,42-22 16,-21 0-16,0 1 0,21-1 0,-21 0 16,21 43-16,0-43 0,0-21 15,0 1-15,0 20 16,0-21-16,42 0 0,-21 0 15,0-21-15,0 0 0,22 0 16,-22 0-16,0 0 16,0 0-16,0-21 0,1 0 0,20-21 15,0 21-15,-21-1 0,-21-20 16,22 21-16,-1-21 0,0 20 0,-21 1 16,0 0-16,0 0 0,0 42 31,0 0-31,0 0 0,0 1 15,0-1-15,-21 0 16,0 21-16,21-21 0,0 22 0,-22-22 16,22 0-16,0 0 15,0 0-15,0 1 16,22-22-16,-1 0 16,0 0-16,-21-22 15,0 1-15,21 0 0,0 0 0,-21 0 16,21 0-16,-21-22 0</inkml:trace>
  <inkml:trace contextRef="#ctx0" brushRef="#br1" timeOffset="-77231.29">20045 5376 0,'0'0'0,"-43"-21"16</inkml:trace>
  <inkml:trace contextRef="#ctx0" brushRef="#br1" timeOffset="-77056.98">19410 5419 0,'0'0'0,"-21"0"0,-43 21 15,43-21 1,21 21-16,42-21 16,-21 0-16,22 0 15,-1 0-15,0 0 0,64 0 16,-63 0-16,20 0 0,22 0 16</inkml:trace>
  <inkml:trace contextRef="#ctx0" brushRef="#br1" timeOffset="-76742.75">20383 5440 0,'0'0'0,"-21"-21"32,0 21-32,0 0 0,0 0 15,0 0-15,-1 0 16,1 0-16,0 21 0,0-21 0,0 21 15,-22 64 1,22-64-16,21 21 0,0 1 16,-21 20-1,21-42-15,0 0 0,0 1 16,21-1-16,0-21 0,22 21 16,-22-21-16,0 0 0,21 0 0,1 0 15,-22 0-15,21 0 0,22 0 16,-22-21-16,-21 0 0,43-22 15,-43 22-15,21 0 16,-21-21-16</inkml:trace>
  <inkml:trace contextRef="#ctx0" brushRef="#br1" timeOffset="-75442.25">20637 5630 0,'22'-42'16,"-22"-21"-1,-22 168-15,44-232 0,-22 106 0,-22 21 16,-20-21-16,21 21 0,0 0 16,0 0-16,-1 21 15,-20 22-15,21-22 16,0 0-16,0 42 15,21-41-15,0 20 16,0-21-16,0 0 0,0 0 16,21-21-1,0 0-15,0 0 0,0 0 16,0 0-16,1-21 0,-1 21 0,0-21 16,0 0-16,0 0 0,0-22 15,1 22-15,-22 0 0,21-21 16,0 21-16,-21-1 15,0 1-15,0 42 32,0 1-32,-21-1 15,21 0-15,0 0 0,0 0 0,-21 0 16,21 1-16,0-1 0,0 0 16,0 21-16,0-21 15,0 1-15,21-22 16,0 0-16,0 0 0,0 0 0,0 0 15,1 0-15,41 0 16,-42-22-16,22 1 0,-22 0 16,0 0-16,0 0 0,43-43 15,-43 22-15,-21 0 0,21-1 16,0 1-16,0 0 0,0-64 16,-21 63-16,22 22 0,-22 0 15,0 0-15,-22 21 16,1 21-1,0-21-15,0 42 16,0-20-16,21-1 0,-21 21 0,-22 22 16,43-43-16,-21 63 15,21-62-15,-21 20 0,21 64 16,0-85-16,0 0 16,0 0-16,0 0 15,21 1-15,0-22 0,0 0 16,22 0-16,-22 0 15,0 0-15,0 0 0,0-22 16,1 1-16,41-63 16,-42 41-16,22 22 15,-22-21-15,-21-1 0,63-62 16,-63 83-16,0 1 0,0 0 16,21 0-16,-21 0 0,0 0 15,0 42 16,0 0-31,-21 0 0,0 0 0,21 0 16,-21 1-16,0 20 0,21-21 0,-21 43 16,-1 20-1,22-63-15,0 22 16,0-1-16,0-21 16,0 0-16,22-21 15,20 0-15,-21 0 16,0 0-16,0 0 0,1 0 15,20-21-15,0-21 16,-21 21-16,1 0 0,-1-1 16,0 1-16,0 0 0,0 0 15,-21 0-15,0 42 47,0 0-47,0 0 16,-21-21-16,21 21 0,0 1 15,0-1-15,21-21 32,0 0-32,1 0 0,-1 0 15,0 0-15,0 0 0,0 0 16,22-43-16,-22 22 0,0 21 16,0-42-16,-21 21 15,21-22-15,0 22 16,-21 0-16,0 0 0,0 42 47,-21 0-47,21 0 0,-21 22 0,0-22 15,21 21-15,-21-21 0,0 22 16,-1-22-16,22 21 0,-42 22 16,42-22-16,0-21 0,0 22 15,-21-22-15,21 0 0,0 21 16,0-21-16,-21 1 0,21 20 15,-21-21 1,-1-21-16,1 0 16,0 0-16,0 0 0,0 0 15,0 0-15,-1 0 0,22-21 16,-21 21-16,-21 0 0</inkml:trace>
  <inkml:trace contextRef="#ctx0" brushRef="#br1" timeOffset="-74614.73">18373 6265 0,'-22'-21'15,"1"21"1,0 0 15,0 21-31,21 1 16,-21-1-16,21 0 0,0 0 16,0 0-16,-21 22 0,21 20 15,0-42 1,0 0-16,21-21 0,0 0 15,0 0-15,0 0 0,0 0 16,1 0-16,20 0 0,21-63 16,-41 42-16,-1 0 15,0-1-15,0 1 0,21-42 16,-42 42 0,0-1-16,0 1 15,0 42 32,22-21-47</inkml:trace>
  <inkml:trace contextRef="#ctx0" brushRef="#br1" timeOffset="-74334.89">18881 6287 0,'0'21'31,"-22"0"-31,1 42 16,21-41-16,0 41 16,0-42-16,-21 22 15,0 41-15,0-41 0,21-1 16,-21 43-16,-1-43 16,1 0-16,21 22 0,-21-22 0,0 0 15,0 64-15,21-85 16,-21 22-16,21-22 0,0 0 15,0 0-15,0-42 32,0 0-32,21 0 15,-21 0-15,21-22 0,0 22 0</inkml:trace>
  <inkml:trace contextRef="#ctx0" brushRef="#br1" timeOffset="-74047.05">18817 6435 0,'-21'-21'16,"42"42"-16,-42-64 0,0 22 0,21-21 16,0 21-16,0 0 15,21-1 1,0 22-16,0 0 0,0 0 16,22 0-16,-22 0 15,0 0-15,0 0 16,-21 22-16,21-1 0,-21 0 15,0 0-15,-21 21 16,0-42-16,0 22 0,0-22 16,0 21-16,-43 0 15,43-21-15,42 0 32,0 0-17</inkml:trace>
  <inkml:trace contextRef="#ctx0" brushRef="#br1" timeOffset="-73526.35">19346 6329 0,'0'0'0,"0"-21"0,0 0 16,0-1-1,-21 22-15,0 0 16,21-21-16,-21 21 0,0 0 15,-1 0-15,1 0 0,0 21 16,0 1-16,-21-1 16,20 0-16,22 0 0,-21 21 15,21-20-15,-42 41 16,42-21-16,0-20 0,0-1 16,0 0-16,0 0 0,21-21 15,0 0-15,0 0 0,1 0 16,-1 0-16,0 0 15,0-21-15,0 0 0,0 0 0,1-22 16,-1 22-16,0-21 0,0 21 16,0-22-16,-21 1 0,43-43 15,-43 64 1,0-42-16,0 41 0,0 44 47,-22-1-47,22 0 15,-21 0-15,0 0 0,21 0 0,0 22 16,0-22-16,0 21 0,0-21 16,0 1-16,0 20 0,0 21 15,0-41-15,0-1 0,0 0 16,0 0-16,21-21 16,0 0-1,1 0-15,-1 0 0,0-21 16,-21 0-16</inkml:trace>
  <inkml:trace contextRef="#ctx0" brushRef="#br1" timeOffset="-73038.63">19727 6308 0,'0'-21'31,"-21"21"-31,0 0 15,0 0-15,0 0 0,-1 21 16,1 0-16,0 0 0,0-21 16,0 21-16,0 0 0,21 1 15,0-1-15,-22 0 0,22 0 0,-21 21 16,21-20-16,0-1 16,0 0-16,21-21 15,1 0-15,-1 0 16,0 0-16,0 0 15,0 0-15,0-21 0,1 21 0,-1-21 16,-21-1-16,21 1 0,0 0 0,0 0 16,-21 0-16,0 0 0,21-1 15,-21-20-15,0 21 16,0 42 15,-21 0-31,21 0 0,-21 1 16,21-1-16,0 0 15,0 0-15,-21-21 0,21 21 0,0 0 16,0 1-16,0 20 16,0-21-16,0 0 15,21-21 1,0-21 0,-21 0-16,21 21 0,1-21 15,-22 0-15,21-1 0</inkml:trace>
  <inkml:trace contextRef="#ctx0" brushRef="#br1" timeOffset="-72761.79">19939 6117 0,'0'0'0,"0"21"31,0 1-31,0-1 16,-21 0-16,21 0 0,0 0 15,-21 64-15,21-64 16,-22 0-16,22 43 0,0-43 16,0 0-16,0 0 15,-21 0-15,21 1 0,0-1 16,21-21 31,-21-21-47,22-1 0,-1 1 15</inkml:trace>
  <inkml:trace contextRef="#ctx0" brushRef="#br1" timeOffset="-72390">19981 6414 0,'21'0'16,"1"0"-1,-1 0-15,0 0 16,-21-22-16,0 1 16,21 21-16,-21-21 15,0 0 1,-21 21 0,0 0-16,0 0 15,-1 0-15,22 21 0,-21-21 16,21 21-16,-21 0 0,21 1 15,0-1-15,0 0 0,0 0 0,0 21 16,0-20-16,0-1 16,0 0-1,21-21 1,0 0-16,1 0 16,-1 0-16,0 0 0,-21-21 15,21 21-15,0-21 0,-21-1 0,21 22 16,1-21-16,-22 0 0,21 0 15</inkml:trace>
  <inkml:trace contextRef="#ctx0" brushRef="#br1" timeOffset="-72074.18">19854 6202 0,'0'0'0,"0"-21"0,21 21 31,1 0-31,-1 0 0,0 0 16,0 0-16,0-21 0,0 21 16,22 0-16,-22 0 0,21 0 15,1-22-15,-22 22 16,0 0-16,0 0 15,-42 0 32,0 0-47,0 0 16</inkml:trace>
  <inkml:trace contextRef="#ctx0" brushRef="#br1" timeOffset="-38962.39">21653 2985 0,'0'0'0,"22"0"16,-1 0-16,0 0 16,0 0-16,0 0 0,0 0 15,1 0-15,-1 0 16,0 0-16,-42 0 78,0 0-78,-1 0 0,1 0 0,0 0 16,-21 0-16,21 0 0,-22 0 15,22 0-15,-21 0 0,-64 0 16,64 0-16,20 0 16,-20 0-16,0 0 0,-1 0 0,-20 0 15,21 0-15,-64 0 16,42-22-16,22 22 15,-85 0-15,63 0 0,-147-21 16,147 21 0,1 0-16,-43 0 0,64 0 15,-43 0 1,43 0-16,-64 0 0,63 0 0,1 0 16,0 0-16,-43-21 15,43 21-15,-64 0 16,64 0-16,-43 0 15,43 0-15,-1 0 0,-41 0 16,41 0-16,1 0 0,-43 0 16,43 0-16,0 0 0,-1 0 15,1 0-15,0 0 0,-1 0 16,22 0-16,-21 0 0,-1 0 0,-41 0 16,41 0-16,1 0 0,0 0 15,-1 0-15,1 0 0,-85 0 16,85 0-16,-1 0 15,1 0-15,0 0 0,-64 0 16,85 0 0,0 0-16,-43 0 15,1 0-15,41 0 16,1 0-16,0 0 0,0 0 16,-85 0-1,85 0-15,-21 0 0,20 0 0,-20 0 16,-43 0-1,64 0-15,0 0 0,-42 0 16,41 0-16,-20 0 16,21 21-16,0-21 0,0 0 15,-1 0-15,1 0 16,0 0-16,0 0 31,0 0 16,42 0 109,21 0-156,-21-21 0</inkml:trace>
  <inkml:trace contextRef="#ctx0" brushRef="#br1" timeOffset="-38090.91">17801 2498 0,'0'-21'32,"0"-1"-17,21 1 16,-42 21 32,21 21-63,-21-21 0,0 22 0,21-1 16,-21 0-16,-1-21 0,1 21 15,0 0-15,0 0 0,0 1 16,0-22-16,-1 21 0,-41 21 15,42-21-15,-43 0 16,43 1-16,0-1 0,-64 21 16,43 0-1,21-42-15,0 22 0,-22-1 16,22-21-16,21 21 16,21-21 46,0 0-46,1 0-16,-1 0 15,0 0-15,0 0 0,0 0 16,0 21-16,1-21 0,-1 0 16,0 21-16,42 0 15,-41 1-15,-1-22 0,42 21 16,-42 0-16,1 0 0,20 0 15,-21 0-15,0-21 0,0 22 16,1-1-16,-1 0 0,0 21 16,0-42-16,-21 21 15,21 1-15,-21-1 0,21-21 16,-21 21 0,0-42 62,0 0-63</inkml:trace>
  <inkml:trace contextRef="#ctx0" brushRef="#br1" timeOffset="-37302.64">21717 3048 0,'0'-21'16,"-21"21"-1,0 0-15,-1 0 16</inkml:trace>
  <inkml:trace contextRef="#ctx0" brushRef="#br1" timeOffset="-36810.69">21653 3006 0,'22'0'78,"-1"-21"-62,0 21-16,0 0 0,0 0 15,0 0-15,1 0 0,-1 0 16,0 0-16,0 0 0,21 0 0,-20 0 16,-1 0-16,0 0 15,21 0-15,-21 0 0,22 0 16,-1 0-16,-21 0 0,0 0 15,22 0-15,-22 0 0,64 0 16,-64 0-16,21 0 0,-21 0 16,0 0-16,1 0 0,20 0 15,-21 0-15,0 0 0,0 0 16,1 0 0,-1 0-16</inkml:trace>
  <inkml:trace contextRef="#ctx0" brushRef="#br1" timeOffset="-28346.7">19791 3747 0,'21'0'0,"0"-22"16,0 22-16,0 0 0,1 0 15,-22-21-15,21 21 0,0 0 0,-21-21 16,0 0 0,21 21-16,-21-21 0,0 0 15,0-1-15,0 1 16,0 0-16,0 0 16,0 0-16,-21 21 15,21-21-15,-21 21 0,0 0 16,-1 0-16,1 0 15,0 0-15,0 0 16,0 0-16,0 0 16,-1 0-16,1 0 0,0 0 15,0 21-15,0-21 0,21 21 16,-21-21-16,-1 21 16,1 0-16,0-21 0,0 21 15,0 1-15,-22-1 16,43 0-16,-21 0 15,21 0-15,-21-21 0,21 21 16,0 1-16,0-1 0,0 0 16,0 0-1,0 0-15,0 0 16,21 1 0,0-1-16,1-21 15,-1 0-15,0 0 16,0 0-16,0 0 0,0 0 15,43 0-15,-22-21 0,-21 21 16,22-22-16,-22 1 0,64-21 16,-64 21-16,21-22 15,-21 22-15,0 0 16,1-21-16,-1-85 0,0 84 16,0-41-16,-21 63 15,0-106-15,0 105 16,0 1-16,0 0 15,0 0-15,0 42 16,0 0 0,-21 22-16,21-22 0,-21 63 15,21-41-15,-21-1 0,21 0 16,0 1-16,0 63 16,0-64-16,0-21 0,0 21 15,0-20-15,0-1 16,0 0-16,21-21 15,0 0-15,0 0 16,0 0-16,0 0 16,1-21-16,-1 21 0</inkml:trace>
  <inkml:trace contextRef="#ctx0" brushRef="#br1" timeOffset="-27719.19">20362 3662 0,'21'0'31,"1"0"-31,-1 0 16,0-21-16,0 21 0,0-21 0,0 21 15,1-22-15,-1 1 0,21 0 16,-21 0-16,0 0 15,1 0-15,-22-1 16,0 1-16,-22 21 16,1 0-16,0 0 0,-85 21 15,85 22 1,-21-22-16,21 0 0,-1 21 0,-20-20 16,21 41-16,21-21 15,0 22-15,0-43 16,0 21-1,21-42-15,0 22 0,43-22 16,-22 0-16,0 0 0,43 0 16,-43 0-16,22 0 0,-22-22 15,1 1-15,20 0 0,64-42 16,-85 20-16,1 22 16,-22-21-16,0-1 0,0 1 0,22-43 15,-22 43-15,-21 21 0,0-21 16,0-1-16,0 22 0,0-21 15,-21 42 1,-1 21-16,22 0 16,-42 43-16,21-22 15,21-21-15,-21 21 0,21 1 0,-21-1 16,21 43-16,0-43 16,0-21-16,0 0 0,-22 22 15,22-22-15,0 21 0,0-21 16,0 1-16,22-22 15,-22 21-15,21-21 16,0 0-16,0 0 0,0-21 16,-21-1-16,21 22 0,1-21 15</inkml:trace>
  <inkml:trace contextRef="#ctx0" brushRef="#br1" timeOffset="-26776.81">21272 3725 0,'0'0'0,"22"0"31,-1 0-31,0 0 16,0 0-16,0 0 0,22 0 0,-22-21 15,0 21-15,64-21 16,-43 0-16,21 0 0,-41 21 15,-1-21-15,0 21 16,-21-22-16,-21 22 16,0 0-16,-1 0 0,-41 0 15,21 22-15,20-22 16,-20 21-16,0 0 0,21-21 0,-22 42 16,22-21-16,0 1 0,21-1 15,-21 0-15,21 0 0,0 0 16,0 0-16,0 1 0,42-22 15,-21 21-15,0-21 16,22 0-16,-1 0 0,43 0 16,-43 0-1,43-43-15,-43 22 16,0 21-16,43-42 0,-64 0 16,22 20-16,20-41 15,-42 21-15,22-22 0,-22 22 16,0-1-16,0 1 15,-21 0-15,0 21 0,21-43 16,-21 43-16,0 42 31,0 0-31,-21 22 0,0-22 16,21 21-16,-21-21 0,0 22 0,21 41 16,-22-63-16,22 22 15,0-22-15,-21 0 0,21 64 16,0-64-16,0 0 15,0 0-15,21-21 16,22 21-16,-22-21 0,0 0 16,21 0-16,-20 0 0,83 0 15,-62 0-15,-1 0 16,43-21-16,-43 21 0,0-21 16,43-21-1,-64 21-15,22-1 0,20-20 0,-42 21 16,0 0-16,-21-22 15,0 22-15,0 0 0,0 0 16,-21 21 0,0 0-1,0 0-15,0 21 0,0 0 16,-1 0-16,1 1 0,21-1 0,-21 21 16,0-21-16,21 0 0,-21 1 15,21-1-15,0 0 0,0 21 16,0-21-16,0 1 15,21-22-15,0 0 0,0 21 16,0-21-16,1 0 0,20 0 0,-21 0 16,21 0-16,-20 0 0,20 0 15,0 0-15,1-21 0,20-1 0,-21 22 16,43-42-16,-43 21 16,1 0-16,-22 0 0,21-1 15,-21 1-15,1 0 0,-1 0 0,0 0 16,-21 0-16</inkml:trace>
  <inkml:trace contextRef="#ctx0" brushRef="#br1" timeOffset="-26450.96">22161 3429 0,'0'0'15,"22"0"1,20 0-16,-21 0 0,21 0 16,1 0-16,20 0 0,1-21 15,126-21 1,-105 42-16,-22-22 0,1 22 15,-1-21-15,64 0 16,-105 21-16,-1 0 0,0 0 16,-21-21-16,-21 0 15,0 21-15,-1 0 16</inkml:trace>
  <inkml:trace contextRef="#ctx0" brushRef="#br1" timeOffset="-24774.81">19008 2138 0,'0'0'0,"21"-21"0,-21 0 0,0-1 15,0 1-15,0 0 16,0 42 15,0 0-31,0 1 16,0-1-16,0 21 0,0-21 16,-21 0-16,-1 22 0,22-22 0,-21 21 15,21-21-15,0 22 0,0-22 16,0 0-16,0 43 15,0-43-15,0 0 16,0 0-16,21-21 16,1 0-16,-1 0 15,0-21-15,0 21 16,0-21-16,0 0 0,1-1 0,-1-20 16,0 21-16,21 0 0,-21-22 15,1 22-15,-1 0 0,0-21 0,21-1 16,-21 22-16,22-42 15,-43 42-15,0-1 32,0 44 15,0-1-47,0 0 15,0 0 1</inkml:trace>
  <inkml:trace contextRef="#ctx0" brushRef="#br1" timeOffset="-24364.32">19664 2201 0,'21'0'0,"0"-21"31,0 21-31,-21-21 0,21 21 16,-21-21-16,-21 21 47,0 21-47,0 0 15,0-21-15,0 21 0,-1 1 16,1-22-16,21 21 0,0 0 16,0 0-16,0 0 15,0 0 1,0 1-16,21-22 15,-21 21-15,22-21 0,-22 21 16,0 0 15,-22-21-31,1 0 16,0 0-16,0 0 0,0 0 16,-22 0-16,22 0 0,0 0 15,0 0-15,21-21 31,21 21-15,0-21-16,0 21 0</inkml:trace>
  <inkml:trace contextRef="#ctx0" brushRef="#br1" timeOffset="-24042.97">19833 2307 0,'85'-21'31,"-85"0"-31,21 21 16,0-21-16,0 21 0,0 0 0,1-21 16,-1-1-16,0 22 0,-21-21 15,21 0-15,-21 0 16,-21 21 15,0 0-31,0 21 0,-22 0 16,22 0-1,0 22-15,21-22 0,-21 21 16,21-21-16,0 1 16,0-1-16,0 0 15,21-21-15,0 0 0,0 0 16,22 0-16,-22 0 16,63 0-1,-41 0-15</inkml:trace>
  <inkml:trace contextRef="#ctx0" brushRef="#br1" timeOffset="-23526.74">20637 2180 0,'0'0'0,"0"-21"16,-21 21 0,0-21-16,0 21 0,0 0 15,0 0-15,-1 0 0,1 0 0,0 21 16,0-21-16,0 21 0,-22 22 15,22-22-15,0 0 0,21 0 16,-21 0-16,21 0 16,-21 22-16,0-22 0,21 0 0,0 0 15,0 0-15,0 1 16,21-22 0,0 0-16,0 0 15,0 0-15,0 0 0,1-22 0,20 1 16,-21 0-16,0 0 0,22 0 15,-22 0-15,0-22 0,42-20 16,-41 20-16,-1 1 0,0 21 16,0-21-16,0-1 0,22-41 15,-43 41-15,21-20 16,-21 20-16,0 22 0,0 0 16,-21 42-1,-1 0-15,22 1 16,-21-1-16,0 21 0,0 0 15,0 1-15,0-1 0,-1 0 16,1 22-16,21-22 0,-21 22 16,21-22-16,0-21 15,0 22-15,0-22 0,42 42 16,-20-63 0,-1 0-16,0 0 0,0 0 15,0 0-15,0 0 16,22 0-16,-22-21 0</inkml:trace>
  <inkml:trace contextRef="#ctx0" brushRef="#br1" timeOffset="-22947.72">21632 2244 0,'0'-43'31,"-21"43"-31,0 0 16,0 0-16,0 0 15,-1 0-15,-20 0 0,21 0 16,0 0-16,-43 22 0,43-1 16,0 0-16,0-21 15,0 21-15,-1 0 0,22 22 0,0-22 16,0 0-16,0 0 0,0 0 15,0 0-15,22 1 16,-1-1-16,0-21 0,0 0 0,0 0 16,0 0-16,64 0 15,-43 0-15,22-43 16,-43 1-16,85-43 16,-85 43-16,21 0 0,-20 21 15,-1-22-15,0 1 0,0-106 16,0 105-16,-21 1 15,0 0-15,0-1 0,0-20 16,0 42 0,0 0-16,-21 42 15,21 0-15,-21 21 16,0-21-16,0 22 0,21-1 0,-22 0 16,1 43-16,21-43 15,-21 1-15,21-22 0,0 21 0,0-21 16,0 64-1,0-64-15,0 43 16,0-43-16,21 0 16,0-21-16,1 0 15,-1 0-15,0-21 16,0 21-16</inkml:trace>
  <inkml:trace contextRef="#ctx0" brushRef="#br1" timeOffset="-22579.1">21971 2244 0,'42'21'31,"-21"-21"-31,1 0 0,-1 0 16,0 0-16,0 0 0,0 0 15,0 0-15,22-21 0,-22 21 16,0-21-16,0-1 15,-21 1-15,21 21 0,-21-21 16,-21 21 0,0 0-16,0 0 0,0 0 15,0 0-15,-1 21 0,-20 0 0,21 1 16,-43 41 0,64-42-16,0 0 0,-21 43 15,21-43-15,0 0 0,0 0 16,0 1-16,0-1 0,0 0 0,21-21 15,1 21 1,-1-21-16,0 0 0,0 0 0,0 0 16,22-21-16,-22 0 0,21 0 15,0-1-15,1 1 0,-1 0 0,0-21 16</inkml:trace>
  <inkml:trace contextRef="#ctx0" brushRef="#br1" timeOffset="-22313.69">22691 1842 0,'0'0'0,"0"21"0,-22 0 15,1 0-15,0 0 0,21 0 16,-21 22-16,0-22 0,21 21 0,-21-21 16,21 22-16,0-1 0,-22-21 15,1 22-15,21-22 0,-21 21 0,0 0 16,21 1-16,0-1 15,0-21-15,0 0 0,0 1 16,0-1 0,21-21-1,-21-21-15,21-1 16,0 22-16,1-21 0,-1 0 16</inkml:trace>
  <inkml:trace contextRef="#ctx0" brushRef="#br1" timeOffset="-21962.45">22818 2328 0,'0'0'0,"21"0"31,0 0-15,0 0-16,0 0 0,0 0 15,1-21-15,-1 21 0,21-42 16,-42 21-1,0 0-15,0-1 0,0 1 16,-21 21 0,0 0-16,0 0 0,-1 0 15,-62 21-15,63 1 16,-1-1-16,1 0 0,0 0 16,0 43-16,21-43 0,0 0 15,0 21-15,0-21 16,0 1-16,0-1 0,21 0 15,0-21-15,0 0 0,1 0 16,20 0-16,-21 0 0,21 0 16,-20 0-16,20-21 0,-21 0 15,21-1-15,-20 1 0</inkml:trace>
  <inkml:trace contextRef="#ctx0" brushRef="#br1" timeOffset="-21683.55">23347 1884 0,'21'-21'0,"-21"0"16,0-1 0,0 44-1,0-1 1,0 0-16,0 0 0,0 0 16,0 0-16,0 22 0,-21-22 15,0 21-15,-1 22 16,1-43-16,0 0 0,0 43 15,21-43-15,-21 0 0,21 0 16,-21 0-16,21 0 0,0 1 0,0-1 16,21-21 15,0 0-31,0 0 0</inkml:trace>
  <inkml:trace contextRef="#ctx0" brushRef="#br1" timeOffset="-21312.67">23410 2286 0,'21'0'16,"1"0"0,-1 0-16,0 0 15,0 0-15,0-21 0,0 21 16,1-21-16,-1 0 0,0-1 15,-21 1 1,-21 21 0,0 0-16,-1 0 15,1 0-15,0 21 0,0 1 0,0-22 16,0 21-16,-1 0 0,1 0 16,0 0-16,0 0 0,21 1 0,0 20 15,0 0 1,0-21-16,21-21 15,0 0 1,0 0-16,1 0 0,-1 0 0,0 0 16,0 0-16,0-21 0,22 0 15,-22 0-15,0 0 16,0 0-16,21-22 0,-20 22 16</inkml:trace>
  <inkml:trace contextRef="#ctx0" brushRef="#br1" timeOffset="-21018.75">23199 2032 0,'0'0'0,"-22"0"15,22-21-15,22 21 31,-1 0-31,0 0 0,0 0 16,21 0-16,-20 0 0,-1 0 0,21 0 16,-21 0-16,22 0 0,-1 0 15,0-21-15,1 21 0,-22 0 16,0 0-16,0 0 0,-42 0 47,0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07:37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593 0,'0'-64'31,"0"43"-15,0 0 15,0 42 16,0 0-47,-22 22 15,22-22-15,0 21 0,0-21 16,0 43-16,-21-22 0,21 64 16,-21-43-16,21 1 0,-21 42 15,21-43-15,-21-20 0,21 20 16,0-21-16,-21-20 0,-1 41 15,22-42 1,0 22-16,0-22 0,0-42 31,0-1-31,0 1 16,22-21-16,-1 0 0,0-1 16,-21 1-16,21-22 0,21 1 15,43-106 1,-64 105-16,22 22 0,-22-1 0,21 1 15,-21 21-15,43-21 16,-43 42-16,0 0 0,0 0 16,0 21-16,1 0 0,-22 42 15,0-20-15,0 20 0,0-20 16,0 20-16,0 1 0,0 41 16,0-62-16,0-1 0,21 22 15,0-22-15,0 0 16,0-42-16,0 0 0,43 0 15,-43 0-15,85-63 16,-85 42-16,21-22 16,-20 1-16,20-22 0,-21 22 15,43-85-15,-64 42 16,0 22-16,0-1 0,0 1 0,0 21 16,0-22-16,0 22 15,0-1-15,-22 1 0,1 21 0,0 0 16,21 0-16,-21-1 0,0 22 15,0 0-15,-1 0 16,22 22-16,-21-1 0,21 0 16,0 21-16,0-21 0,0 43 15,0-43-15,0 0 0,0 22 16,0-22-16,0 0 0,21 0 0,1 21 16</inkml:trace>
  <inkml:trace contextRef="#ctx0" brushRef="#br0" timeOffset="355.46">2222 1101 0,'0'42'31,"22"-42"-15,-1-21-16,0 21 0,0-21 15,21 0-15,1-1 0,-1-20 16,0 21-16,22-43 15,-43 22-15,21 21 0,-20-43 16,-22 43-16,21-21 16,-42 42-16,-1 0 15,1 0-15,-85 85 16,64-43-16,0 0 0,-1 1 16,22-1-16,-21 0 0,0 64 15,20-85-15,1 22 0,21-1 16,0-21-16,0 21 0,0 22 15,21-64-15,43 21 16,-22-21-16,-21 0 16,85-21-16,-42 0 0,-22 0 15,22-1-15,-22 1 0,21-21 16</inkml:trace>
  <inkml:trace contextRef="#ctx0" brushRef="#br0" timeOffset="853.74">3154 550 0,'0'0'0,"0"-21"0,0 0 0,0 0 16,0 0-16,0 0 0,-21 21 16,-1 21-16,22 0 15,0 0-15,-21 0 0,0 64 16,21-43-16,-21 22 16,0-1-16,0 1 0,-22 105 15,22-105-15,0-22 16,21 0-16,0 1 0,-21-1 0,21 21 15,-21-41-15,21-1 16,0 0-16,0-42 47,0 0-47,0-1 0,0 1 0,0 0 16,21-21-16,0 21 0,-21-22 15,21 22-15,0-21 0,22 21 0,-22-22 16,0 22-16,0 0 15,21 0-15,-20 21 0,20 0 16,0 0-16,-21 0 0,22 0 0,20 21 16,-42 0-16,1 0 0,-1 0 15,-21 1-15,0-1 0,0 42 16,-21-20-16,-1-22 0,1 0 16,-21 21-16,0-21 0,-43 22 15,43-22-15,-1 0 0,-20 0 16,20 0-16,-41-21 15,63 0-15,-1 0 16,1 0-16,21-21 16,21 0-16,1 0 15,-1 0-15,21 0 16</inkml:trace>
  <inkml:trace contextRef="#ctx0" brushRef="#br0" timeOffset="1300.14">4466 614 0,'-85'0'31,"85"21"-15,-21 0-16,0 0 0,0 1 0,-21 20 15,20 0-15,1 1 0,-21 105 16,21-85 0,0 22-16,-1-43 0,22 1 15,0 20-15,0-42 16,22 22-16,-1-43 0,0 21 0,21 0 16,-21-21-16,85 0 15,-63 0-15,20 0 0,-21-21 0,22 0 16,-1-1-16,-20 1 0,-1-21 15,0 21-15,1-22 0,-1 1 16,-21 0-16,0-22 0,22-84 16,-43 106-16,0-22 15,0 43-15,0 0 0,0-21 16,-21 42-16,-1 0 16,1 0-16,0 0 0,0 21 15,21 0-15,0 0 16,0 0-16,0 0 0,0 1 15,21-1-15</inkml:trace>
  <inkml:trace contextRef="#ctx0" brushRef="#br0" timeOffset="1571.55">5482 656 0,'0'0'0,"0"-21"0,-21 21 31,0 21-31,0 0 16,21 1-16,-22 20 0,1 0 0,0 1 15,0 20-15,-21 43 16,42-64-16,-22 1 0,-20 62 16,21-83-16,21 20 0,0 21 15,0-41-15,0-1 0,0 0 16,0 0-16,0-42 31,21 21-31,0-21 0,0 0 16</inkml:trace>
  <inkml:trace contextRef="#ctx0" brushRef="#br0" timeOffset="2031.94">5313 931 0,'0'0'0,"0"-21"0,0-21 15,0 21-15,0 0 16,0-1-16,0 1 0,42-21 15,-21 21-15,0 0 0,43-1 16,-22 1-16,1 0 0,20 21 16,-21 0-16,22 0 0,42 0 15,-64 0-15,0 0 0,22 42 16,-43-20-16,-21-1 0,0 21 16,0-21-16,0 0 0,-63 43 15,20-22-15,-20-21 0,-43 22 16,42-22-16,-84 21 15,106-42-15,0 21 16,20-21-16,1 0 0,0 0 16,0 0-16,21-21 0,-21 21 15,21-21-15,21 21 16,0 0 0,0 0-16,0 0 0,1 0 15,-1 21-15,0 0 16,0 1-16,0-1 0,-21 0 0,21 0 15,-21 0-15,22 22 16,-22-22-16,21 0 0,0 0 16,-21 0-16,21 0 15,0-21 1,-21 22-16,21-22 0,1 0 31,-1-22-31,0 1 0,0 21 0,21-42 16</inkml:trace>
  <inkml:trace contextRef="#ctx0" brushRef="#br0" timeOffset="2591.23">6477 572 0,'0'0'0,"0"-22"0,0 1 16,0 42 15,0 1-31,0-1 0,0 21 16,-21-21-16,0 22 0,21-1 15,-22 0-15,1 22 0,0-22 0,0 0 16,0 22-16,0-22 0,-22 43 16,22-43-16,0 1 0,0-22 15,0 21-15,-1-21 0,1 22 16,21-22-16,0-42 31,0-1-15,21 1-16,1 0 0,-1-21 15,0 21-15,0-22 16,0 1-16,0 21 0,1-22 0,-1 22 16,42-42-1,-42 63-15,-21 21 16,0 0-16,0 0 15,0 22-15,0-22 0,0 21 0,0 0 16,0-20-16,22 20 0,-1 0 16,-21-21-16,21 1 0,21 20 15,-21-21-15,22-21 0,41 21 16,-41-21-16,-22 0 16,21 0-16,1 0 0,-22 0 0,21-42 15,-21 42-15,0-21 0,1 0 16,-22-1-16,21 22 15,-21-42-15,0 21 16,-21 21 0,-1 0-16,1 0 0,0 0 15</inkml:trace>
  <inkml:trace contextRef="#ctx0" brushRef="#br0" timeOffset="3287.24">698 1905 0,'0'0'0,"-42"0"0,21 0 16,0 0-16,0 0 16,-1 0-16,22 21 15,0 0 1,22 1-16,-1-1 15,21 0-15,0-21 0,1 21 16,20 0-16,22-21 0,21 21 16,148-21-16,-127 0 0,42 22 15,0-22-15,22 0 0,21 0 16,423 0-16,-424 0 16,22 0-16,0 0 0,-21 0 15,465 0 1,-465 0-16,-22 0 0,191 0 0,-212 0 15,276 0 1,-339 0-16,63 0 16,-105-22-16,-1 22 0,1 0 15,-43 0-15,0 0 16,0 0-16,-21-21 47,-21 0-47,0 21 0,0-21 0</inkml:trace>
  <inkml:trace contextRef="#ctx0" brushRef="#br0" timeOffset="4132.03">7345 910 0,'0'0'0,"0"-21"16,0 0-16,0 0 31,21 21 0,0 0-31,0 0 16,0 0-16,22 0 0,20 0 16,1 0-16,-1 0 0,149 0 15,-149 0-15,1 0 16,21 0-16,-22 0 0,1 0 0,41 0 15,-41 0-15,-22 0 16,1 0-16,-22 0 0,0 0 0,0 0 16,0 0-16,-21-21 15,0-1-15,0 1 16,-21 21-16,0-21 16,0 21-16,0 0 0,-1-21 15,-20 21-15,0 0 0,21 0 16,-1-21-16,1 21 15,0 0-15,0 0 16,42 0 15,0 0-31,0 0 16,1 0-16,-1 0 0,0 0 16,0 0-16,0 21 0,0-21 0,-21 21 15,0 0-15,0 0 16,0 1-16,0 20 0,0-21 15,0 0-15,-21 22 0,0-22 16,0 0-16,-21 21 0,20-21 0,-20 1 16,21-1-16,-21 0 0,20 0 15,-20 0-15,21-21 0,0 21 0,0-21 16,-1 0 0</inkml:trace>
  <inkml:trace contextRef="#ctx0" brushRef="#br0" timeOffset="4916.95">9377 720 0,'0'0'0,"21"0"15,-21-21-15,21-1 0,0 1 16,-21 0-16,21 0 0,1 0 16,-1 0-16,0-1 0,0-20 0,0 0 15,0-1-15,1 22 0,20-63 16,-42 41-16,0 1 0,21-22 15,-21 43-15,0-21 16,0 21-16,0 42 31,0 0-15,0 0-16,0 0 0,0 22 16,0 84-16,0-85 15,0 0-15,0 43 0,0-43 16,0 22-1,0-22-15,0-21 0,0 64 16,0-64-16,0 64 16,0-22-1,0-41-15,-42-1 16,21 0-16,-1-21 16,1 0-16,-21 0 15,21-21-15,0 0 0,-43-22 16,43 22-16,0 0 0,0 0 15,-1 0-15,1 21 0,-21-22 16,42 1 0,21 21 31,0 0-47,0 0 15,1 0-15,-1 0 16,0 0-16,0 0 0,0 0 0,22-21 15</inkml:trace>
  <inkml:trace contextRef="#ctx0" brushRef="#br0" timeOffset="5203.54">10266 169 0,'0'0'0,"0"-21"0,0 0 15,0 0-15,0 0 0,0 42 31,0 0-31,-21 0 0,21 22 16,-22-1-16,1 0 16,0 43-16,0-22 0,0-20 15,0-1-15,21 22 0,-64 63 16,64-85-16,0 0 16,-21 22-16,21-43 15,0 0-15,0 21 16,0-20-16,0-1 0,21-21 15,21-21 1,-20-1-16,20 1 0,21-21 16,-41 21-16</inkml:trace>
  <inkml:trace contextRef="#ctx0" brushRef="#br0" timeOffset="5539.13">10604 550 0,'0'0'0,"22"-21"0,-1 0 15,0 21-15,-21-21 0,0 0 16,0 0-1,-21 21-15,0 21 16,-1 0-16,-20-21 16,21 21-16,0 0 0,0 0 0,-1 1 15,22-1-15,0 0 0,-21 0 16,21 0-16,0 0 0,0 1 16,0-1-16,21-21 0,1 21 15,-1 0-15,0 0 16,21-21-16,-21 21 0,1-21 0,-1 22 15,-21-1-15,21-21 16,-21 21-16,0 0 16,-21-21-16,0 0 15,-1 21-15,1-21 0,-42 0 16,42 0-16,-43 0 16,43 0-16,0 0 0,21-21 15,-21 21-15,21-21 0,0 0 16,0 0-16,0-1 0,0 1 0</inkml:trace>
  <inkml:trace contextRef="#ctx0" brushRef="#br0" timeOffset="5776.48">10118 402 0,'0'0'15,"0"-21"-15,0 0 16,21 21-16,0 0 15,21-21-15,-21 21 0,22-21 16,-1 21-16,22-22 0,41 22 16,-62 0-16,20-21 0,-20 21 15,-1 0-15,0 0 0,-21 0 0,1 0 16,-1 0-16,0 0 0,-21 21 16</inkml:trace>
  <inkml:trace contextRef="#ctx0" brushRef="#br0" timeOffset="6292.43">12615 741 0,'0'0'0,"21"0"0,-21-21 0,22 21 16,-22-21-16,0-1 16,0 44 15,0-1-16,0 0-15,0 0 0,0 21 16,0-20-16,0-1 0,0 21 16,-22-21-16,22 0 0,-21 43 15,0-43-15,21 0 16,-21-21 15,21-21-31,0 0 16,0 0-16,0-22 0,0 22 15</inkml:trace>
  <inkml:trace contextRef="#ctx0" brushRef="#br0" timeOffset="6486">12785 445 0,'0'0'0,"0"-22"15,0 1 1,21 42 31,0 1-47,0-1 15,0-21-15,0 21 0,1 0 0,20-21 16,-21 21-16</inkml:trace>
  <inkml:trace contextRef="#ctx0" brushRef="#br0" timeOffset="6876.79">13483 635 0,'21'0'16,"-42"0"-16,63 0 0,-20 0 0,-22-21 16,0 0-1,0 0-15,-22 21 16,1 0 0,0 0-16,0 0 0,-21 0 15,20 0-15,1 21 0,0-21 0,21 21 16,-21 0-1,21 0-15,0 0 0,0 1 16,21-1-16,21 21 16,-20-42-16,-1 21 0,63 43 15,-62-43-15,41 0 16,-63 0-16,21 0 16,-21 1-16,-21-1 15,0-21-15,-21 0 0,20 0 16,-20 0-16,0 0 0,-1 0 0,-41 0 15,41 0-15,1 0 16,0 0-16,21 0 0,-1-21 16,22-1-1,22 1-15,20 21 16,-21-21-16,21 21 0,1-21 0,-1 21 16</inkml:trace>
  <inkml:trace contextRef="#ctx0" brushRef="#br0" timeOffset="7195.98">15176 466 0,'0'0'0,"0"-21"16,0-1-16,-21 22 0,0-21 15,0 42 1,0 1 0,21 20-16,-21-21 0,21 21 15,-22-20-15,22 20 0,-21 0 0,0 1 16,21-1-16,-42 64 0,42-64 16,0 0-16,-21-20 0,21 20 15,-22-21-15,22 43 0,-21-64 16,21 21-1,0-42 1</inkml:trace>
  <inkml:trace contextRef="#ctx0" brushRef="#br0" timeOffset="7812">14563 741 0,'0'0'0,"-22"0"0,1-21 0,42 21 31,1 0-15,-1 0-16,21-21 0,0 21 16,85 0-16,-63-22 0,21 22 15,-1-21-15,1 21 0,169-42 16,-191 21 0,-20 0-16,63-22 0,-85 22 0,21 0 15,-21 0 1,-21 0-16,0-1 0,0 1 0,0 0 15,-21 21-15,0-21 16,0 21-16,0 0 0,-22 0 16,22 0-16,0 21 0,0 0 0,-22 0 15,22 1-15,0 20 0,-21 21 16,42-20-16,0-1 0,-21 0 16,21 1-16,-22-1 0,22 43 15,0-43-15,0 0 0,0 1 0,-21-22 16,21 0-16,0 0 0,0 22 15,-21-22-15,0-21 32,21-21-17,0-1-15,0 1 0,0 0 0,0-42 16,21 20-16,0 1 16,43-22-16,-43 22 0,106-43 31,-85 64-31,1 0 0,41 0 0,-41 21 15,-1 0 1,0 21-16,-21 0 0,-21 22 16,22-22-16,-22 127 15,0-127-15,-22 21 16,1-20-16,21-1 0,-42 42 16,42-42-16,0 1 15,-21-22-15,42-22 31,0 22-31,0-21 16,0 0-16</inkml:trace>
  <inkml:trace contextRef="#ctx0" brushRef="#br0" timeOffset="8147.61">16002 826 0,'21'0'31,"0"0"-15,0 0-16,1 0 0,-1 0 16,21 0-16,-21 0 0,22-22 0,-22 22 15,21-21-15,-21 0 0,0 0 16,1 0-16,-1 0 0,0-1 16,-21 1-16,0 0 0,0 0 15,-85 21 1,64 0-16,-21 21 0,-22 21 15,22-20-15,-22 41 16,43-42-16,0 22 16,21 20-16,0-42 0,0 22 15,0-1-15,0-21 16,85 0-16,-64-21 16,21 0-16,64-21 15,-42 21-15</inkml:trace>
  <inkml:trace contextRef="#ctx0" brushRef="#br0" timeOffset="9132.07">17187 1037 0,'0'0'0,"-21"0"0,42 0 31,0 0-31,1-21 0,-1 0 15,21 21-15,-21-42 0,22 20 0,-22 1 16,21-21-16,22-22 16,-22 22-16,-21 0 0,43-43 15,-43 22-15,0 20 0,-21 1 16,0-22-16,0 22 0,0-21 16,0 20-16,0 22 0,-21 0 15,0 21-15,-1 0 0,1 0 16,0 21-16,-21 0 0,21 22 15,-22-1-15,1 0 0,-43 128 16,64-107-16,-21 1 16,21-1-16,-1-21 0,1 128 15,21-128-15,0 0 16,0-20-16,0-1 0,0 0 16,0 21-16,21-42 31,1-21-31,-1 0 0,0-21 15,0 20-15,0-20 0,0 21 16,1-21-16,62-43 16,-63 64-16,1 0 0,20-22 15,-21 22-15,21 21 16,-20 0-16,-1 0 16,-21 21-16,21 0 0,-21 22 15,0-22-15,21 0 0,0 43 16,-21-43-16,21 21 15,-21-21-15,0 0 0,22 1 0,20 20 16,-42-21-16,21-21 0,21 21 16,-20-21-16,20 0 15,-21 0-15,0 0 0,22 0 0,-1-21 16,-21 21-16,21-21 0,1 0 16,41-43-16,-62 43 15,20-21-15,-21-1 0,0 1 16,0 0-16,1 21 0,-22-22 0,0 1 15,0 21-15,0 0 0,0-1 16,0 1-16,-22 21 0,1 0 16,0 0-16,-21 0 15,-1 21-15,1 22 16,21-1-16,0-21 0,-22 43 16,43-22-16,0 0 0,0 22 15,0-43-15,0 0 0,22 43 16,41-22-1,-42-21-15,22-21 16,41 0-16,-20 0 0,42 0 16,-43 0-16,-21 0 15,85-21-15,-63 0 0,84-43 16,-106 43 0,1 0-16,-22-21 0,21 21 0</inkml:trace>
  <inkml:trace contextRef="#ctx0" brushRef="#br0" timeOffset="10049.53">19177 783 0,'0'0'0,"0"-42"15,0 21-15,-42-43 16,20 64-16,-20 0 16,21 0-16,-64 21 15,64 1-15,-21-1 16,21 0-16,-1 0 0,-62 85 16,63-64-16,-1 1 15,22-22-15,0 21 0,0-21 0,0 43 16,0-43-16,0 0 0,22 0 15,-1-21-15,0 21 16,21-21-16,-21 0 0,1 0 0,-1 0 16,21 0-16,-21-21 0,0 0 15,22-21-15,-22 21 0,0-22 16,0 22-16,0-21 16,1-1-16,-1 22 0,-21-21 0,0 21 0,0 0 15,21-22 1,-42 64 15,21 22-31,-21-22 16,-1 0-16,22 21 0,-21-20 0,21-1 15,0 21-15,0-21 0,0 0 16,0 22-16,0-22 0,21 21 16,1-21-16,-1 1 0,21-22 15,-21 0-15,106 0 16,-84 0-16,20 0 0,1 0 15,-22 0-15,21-22 16,43-20-16,-63 21 0,-1 0 16,43-43-16,-64 43 15,21-42-15,-42 20 0,0 22 16,0-21-16,0 21 0,0-1 16,-21-20-16,0 42 15,0 0-15,-43 0 0,43 0 16,-21 0-16,20 0 0,-20 0 15,21 21-15,-43 22 16,43-1-16,0-21 0,0 21 16,21-20-16,0 20 0,0-21 0,0 43 15,0-43-15,0 0 0,0 0 16,0 0-16,21-21 0,43 21 16,-43-21-16,21 0 0,-21 0 15,22 0-15,62-42 16,-83 21-16,-1 0 0,21-43 15,0 43-15,1-127 16,-22 106-16,0-22 16,0 22-16,-21-22 0,21-63 15,1 85 1,-22 21-16,0-43 0,0 43 16,0 42-1,-22 0 1,1 1-16,21 20 0,-21-21 15,0 21-15,21 1 0,-21-1 0,0 22 16,-1 63 0,22-64-16,-21-21 0,0 22 15,21-22-15,0 22 16,0-43-16,0 0 0,0 0 16,21-21-16,0 0 15,1 0-15,-1 0 0,42 0 16,-42-21-16,1 0 0,20 21 15,-21-21-15</inkml:trace>
  <inkml:trace contextRef="#ctx0" brushRef="#br0" timeOffset="10380.34">20341 995 0,'0'0'0,"0"-21"0,0 0 32,21-1-17,0 1-15,1 21 16,20-21-16,-21 0 0,0 0 15,22 0-15,20-22 16,-42 22-16,0 0 0,1 0 16,-1 21-16,-21-21 0,-21 21 31,-1 0-31,1 0 0,-21 0 0,21 21 16,-22 0-16,22 0 0,-42 43 15,42-43-15,-1 21 0,1 22 16,21-43-16,0 42 15,0-42-15,43 22 16,-22-43-16,0 0 0,42 21 16,-20-21-1,84 0-15,-85-21 16,43-22 0,-64 22-16</inkml:trace>
  <inkml:trace contextRef="#ctx0" brushRef="#br0" timeOffset="10684.17">20955 826 0,'0'0'0,"21"-22"0,-21-41 15,21 42-15,0 0 0,-21-1 16,22 1-16,-1 21 0,0 0 16,-21-21-16,21 21 0,21 0 15,-20 0-15,-1 0 0,21 0 16,-21 21-16,0 0 0,43 85 16,-43-85-16,-21 22 0,0-1 15,0 0-15,0 64 16,-21-63-16,0-22 15,-22 21-15,22-21 16,0-21-16,0 0 16,21-21-1,0 0-15,0 0 0,21 0 16,21-64-16,-20 64 0,20-43 16,21-20-16,-20 41 15,84-63-15,-106 85 16,21 0-16,1 0 0,-22 21 15,63 0 1</inkml:trace>
  <inkml:trace contextRef="#ctx0" brushRef="#br0" timeOffset="18799.68">889 3154 0,'0'-21'141,"0"0"-141,0-1 0,21 22 16,-21-42-16,21 21 0,-21 0 15,0 0-15,0-22 0,21 22 0,-21-21 16,0-1-16,22 1 0,-22 21 16,0-21-16,0 20 0,0 1 15,0-21-15,0 21 16,0 0-1,0 42 1,0 21-16,0-21 16,0 0-16,0 22 0,0 20 15,0-20-15,0-1 0,0 0 16,0-21-16,0 64 16,0-64-16,0 0 0,0 1 15,0-1-15,21-21 0,-21 21 16,21-21-16,0 0 15,0 0-15,0-21 0,22 0 16,-22-1-16,0 1 0,0 0 16,0 0-16,1-21 15,-22-1-15,0 1 0,0 0 16,0 20-16,0-20 0,0 21 16,-22-43-16,1 43 15,0 0-15,0 21 0,0 0 16,0 0-16,-22 0 0,43 21 15,-21 0-15,0 1 16,21-1-16,0 0 16,0 0-16,21-21 15,0 0-15,0 21 16,1-21-16,20 0 0,-21 0 0,64 0 16,-43 0-16,43-21 15,-43 0-15,0 0 0,-20 0 16,20-1-16,-21 22 0,43-42 15,-43 21-15,-21 0 16,21 0-16,-21-1 16,0 44 31,0-1-47,-21 0 0,21 21 15,0-21-15,0 22 0,-21-1 0,21 0 16,-22 1-16,22 20 0,0-20 15,0 20-15,0 1 0,0 20 16,0-20-16,0 20 0,0 1 16,0 0-16,0-1 0,0 1 15,0 21-15,22-21 0,20 211 16,-21-211-16,-21-1 0,21 1 16,-21 0-16,21-1 0,-21 64 15,22-63-15,-22-21 0,0 63 16,0-64-16,0 22 15,0-64-15,0 21 0,0-21 16,-22-21-16,22-21 16,0 0-16,-21 0 0,0-21 15,21-22-15,-21 1 0,21-1 0,-21-21 16,21 1-16,-21-1 0,21 0 16,-22-147-16,22 126 0,0 0 15,0 0-15,0 21 0,22-20 16,-1 20-16,0 0 0,0 22 0,0-22 15,0 22-15,22-1 16,-22 22-16,0-22 0,21-20 16,-20 62-16,-1 1 0,-21 0 15,21 0-15,0 0 0,0 21 32,0 0-32,-21 21 31,22-21-31,-1 0 15</inkml:trace>
  <inkml:trace contextRef="#ctx0" brushRef="#br0" timeOffset="19104.91">2963 2688 0,'0'0'0,"0"-21"0,0 0 16,0 0-16,0-22 0,0 22 16,0 0-16,0 0 15,-21 21-15,21 21 16,-21 0-16,21 22 0,0-1 16,0 0-16,-21 1 0,21-1 0,-21 0 15,21 22-15,0 20 16,-22-41-16,22-22 0,-21 42 15,21-20-15,0-22 16,0 21-16,0-21 0,21-42 31,1 0-15</inkml:trace>
  <inkml:trace contextRef="#ctx0" brushRef="#br0" timeOffset="19564.4">3154 2625 0,'0'0'0,"0"-43"0,0 22 16,0 0-16,0 42 16,0 0-1,0 22-15,0 20 16,0-20-16,0 84 16,0-85-16,0 0 0,-21 22 15,21-22-15,-22 0 16,22 1-16,0-22 0,0 0 15,0 0-15,0-42 32,0 0-17,0 0-15,0 0 0,0-1 16,0-20-16,0 0 16,22 21-16,-1-22 0,0 22 15,21-21-15,1-1 0,-1 22 16,-21 0-16,43 0 0,-43 21 15,0 0-15,21 0 16,-21 21-16,-21 0 0,22 22 16,-22-1-16,0-21 0,0 43 15,0-22-15,-22-21 0,22 21 16,-21-20-16,21-1 0,-21 0 0,21 0 16,0 0-16,-21 0 0,42-21 31,0-21-16,0 0-15,-21 0 0,22 21 16</inkml:trace>
  <inkml:trace contextRef="#ctx0" brushRef="#br0" timeOffset="19933">3768 3006 0,'0'0'16,"21"0"15,0 0-31,0 0 16,0 0-16,0 0 0,-21-21 15,22-1-15,-1 22 0,0-42 16,0 42-16,-21-21 0,21 0 16,-21 0-16,21-1 0,-21 1 15,0 0-15,-21 21 16,0 21-1,-21 0-15,21 1 0,-1-1 0,1 0 16,0 0-16,0 21 0,0-20 0,0-1 16,21 21-16,-22-21 0,22 64 15,22-64 1,-1 0-16,0-21 16,64 0-16,-43 0 15,-21 0-15,21 0 0,-20 0 0,-1-21 16,42-21-16,-42 21 15,1-1-15,20-20 16,-21 21-16</inkml:trace>
  <inkml:trace contextRef="#ctx0" brushRef="#br0" timeOffset="20166.03">2815 2731 0,'0'0'15,"21"0"-15,0 0 16,22 0-16,-22 0 0,21 0 16,1 0-16,-1-22 0,0 22 0,1-21 15,41 21-15,-41-21 16,-1 21-16,21 0 0</inkml:trace>
  <inkml:trace contextRef="#ctx0" brushRef="#br0" timeOffset="20681.98">6032 2646 0,'0'0'15,"0"-42"-15,0-1 0,0 1 0,0 0 16,0 20-16,0-20 0,0 21 16,0-21-16,0 20 0,0 1 0,0 0 15,0 42 1,0 22-16,0-1 15,-21 0-15,21 22 0,-21-22 16,0 22-16,21-1 0,-21 1 16,-22 41-16,43-41 0,-21-22 15,0 1-15,0-1 0,0 0 16,21 1-16,-21-1 0,-1-21 16,22 0-16,0-42 31,0 0-31,0 0 0,0 0 15,22-1-15,-1 1 0</inkml:trace>
  <inkml:trace contextRef="#ctx0" brushRef="#br0" timeOffset="21379.5">5778 2519 0,'0'0'0,"0"-42"16,-42-43-1,42 43-15,0 20 0,0 1 0,0-21 16,0 0-16,21 42 0,22-22 15,-22 1-15,0 0 0,64 21 16,-43-21-16,0 21 0,43 21 16,-43-21-16,1 21 15,-1 22-15,0-22 0,1 21 16,-1 43-16,-42-43 0,0 0 0,0 1 16,-21-1-16,0 0 15,-1 1-15,-62 41 0,41-62 16,1 20-16,0-21 0,-1-21 15,1 21-15,-21 0 0,20-21 16,22 0-16,0 0 0,0 0 16,0-21-16,-1 0 0,22 0 15,0 0-15,0 0 0,0-1 16,22 22-16,-1 0 16,0 0-16,0 0 0,21 0 15,-20 0-15,20 43 16,-21-22-16,0 21 0,22 1 15,-22-1-15,-21-21 0,42 21 16,-42 1-16,0-22 16,42 0-16,-20 0 0,-22 0 15,21-21-15,0 0 0,0 22 16,0-22-16,0 0 0,1 0 16,41-22-16,-21 1 0,-20 21 15,62-42-15,-63 21 16,22 0-16,20-22 15,-42 22-15,1-42 0,-22 41 16,0 1-16,0 0 16,-22 0-16,1 21 15,0 0-15,-21 0 0,21 0 16,-1 0-16,-41 42 16,63-21-16,-21 1 0,21-1 15,0 0-15,0 42 16,21-41-16,0-1 0,0 21 15,0-42-15,22 21 16,-1 0-16,-21-21 16,64 0-16,-43 0 0,1 0 0,62-21 15,-62 0-15,63 0 16,-64 0-16,0 0 16,43-22-16</inkml:trace>
  <inkml:trace contextRef="#ctx0" brushRef="#br0" timeOffset="22396.55">7556 2688 0,'0'0'0,"0"-21"0,0 0 0,0 0 16,0 0-16,0-1 0,-21 22 15,0 0-15,0-21 0,0 21 16,0 0-16,-1 0 0,1 0 0,0 0 16,0 21-16,-21 22 15,20-22-15,-20 0 0,0 43 16,42-22-16,-21 0 0,-1-21 15,1 22-15,21-1 0,0 43 16,0-64-16,0 0 16,0 0-16,0 0 0,21-21 0,1 22 15,-1-22-15,0 0 16,42 0-16,-41-22 0,-1 22 16,42-42-16,-42 21 15,1 0-15,-1 0 0,0-1 0,0 1 16,0-63-1,0 62-15,-21 1 0,0 0 16,0 0-16,0-21 16,22 42-16,-22 21 31,0 21-31,0-21 0,0 0 16,-22 22-16,22-1 0,0 43 15,0-22-15,-21 64 16,21-63-16,-21-1 0,21 85 15,0-63-15,0-21 0,-21 105 16,0-106-16,21 22 0,-21 63 16,21-84-16,0-1 0,-22-20 15,22 20-15,-21-21 0,21-20 16,0 41-16,0-42 0,0 0 16,0-42-1,0 0 1,0 0-16,21-21 0,1-1 0,-1 1 15,0 0-15,21-22 0,-21-21 16,1 22-16,20-1 0,0-20 16,-21-1-16,22-21 0,63-190 15,-85 190-15,0 21 0,21-84 16,-21 84-16,-21-42 16,0 64-16,0 21 0,0-43 15,0 64-15,0-22 0,0 22 16,0 0-16,-21 21 15,21 21 1,-21 0-16,21 1 0,-21 20 16,21-21-16,0 0 0,0 22 0,0-22 15,0 42-15,0-42 0,0 43 16,0-43-16,0 0 16,0 0-16,21 1 15,21-22-15,-20 0 16,-1 0-16,21 0 0,-21 0 15,43-43 1,-43 22-16,-21 0 0,21 0 16,0 0-16,-21-43 15,21 43-15,-21 0 0,22-22 16,-22 22-16,0-42 16,0 84 15,0 0-16,0 21-15,0-20 0,0-1 0,0 0 16,0 0-16,-22 21 0,22 1 16,0-22-16,0 21 15,0-21 1,22-21-16,-1 0 0,0 0 16,0 0-16,0 0 15,0-21-15,22 0 0</inkml:trace>
  <inkml:trace contextRef="#ctx0" brushRef="#br0" timeOffset="23063.97">8509 2794 0,'0'0'0,"21"-42"31,0 21-31,-21-1 0,21 22 16,-21-21-16,22 0 0,-1 0 0,0 0 15,0 0-15,0-1 16,-21 1-16,0 0 0,21 21 0,-21-21 15,-21 21 17,0 0-32,0 21 0,0 0 15,0 0-15,-1 1 0,1-1 16,0 21-16,0-21 0,0 0 0,21 64 16,0-64-1,0 0-15,0 1 0,0-1 16,0 21-1,21-42-15,0 0 0,21 0 0,-20 0 16,41 0 0,-21-21-16,-20 21 0,62-42 15,-41 42-15,20-43 16,-21 1-16,1 21 0,41-43 16,-41 43-16,20-64 15,-42 64-15,-21 0 0,22 21 16,-22-21-16,-22 21 15,1 21-15,0-21 16,0 21-16,21 0 0,-21 1 16,0 20-16,-1-21 0,22 21 15,0-20-15,0-1 16,0 0-16,22 0 0,-1 0 16,0-21-16,0 21 0,0-21 15,-21 22-15,21-22 0,1 0 16,-22 21-16,0 0 31,-22-21-31,1 0 0,-21 0 16,21 0-16,0 0 0,-22 0 15,22 0-15,0 0 0,-21 0 16,20 0-16,1 0 0,42 0 47,1 0-47,-1 0 0,0 0 15,0 0-15,21-21 0,-20 21 0,-1-21 16</inkml:trace>
  <inkml:trace contextRef="#ctx0" brushRef="#br0" timeOffset="23384.59">9864 2180 0,'0'0'0,"0"-21"0,0 0 0,0 0 15,0 0-15,0-1 0,0 1 16,0 42 15,0 1-31,-22-1 0,1 0 0,0 21 16,0 1-16,-43 105 16,43-106-16,-21 64 15,21-64-15,0 1 0,21 84 16,0-85-16,0 0 15,0-21-15,0 1 0,21-1 16,0-21-16,0 0 16,0 0-16,0 0 0,22 0 15,-22-21-15,0 21 0,43-64 16,-64 43 0,42-43-16,-42 43 15</inkml:trace>
  <inkml:trace contextRef="#ctx0" brushRef="#br0" timeOffset="23655.98">9652 2455 0,'0'0'0,"-21"0"0,0 0 15,-1 0-15,44 0 16,-1-21 0,0 21-16,0 0 0,21 0 15,-20-21-15,20 21 0,0 0 0,1-21 16,-22 21-16,106-21 15,-85 0 1,-21 21-16,0 0 16,-42 0 31,0 0-32,0 0 1</inkml:trace>
  <inkml:trace contextRef="#ctx0" brushRef="#br0" timeOffset="25301">11239 2159 0,'0'-21'0,"0"0"15,0 0-15,0-1 16,0 1-16,0 0 15,0 42 17,0 0-17,0 1-15,0-1 0,0 0 0,-21 21 16,0 22-16,21-43 0,-21 21 16,21 1-16,0-1 15,0-21-15,-21 43 0,21-22 16,0-21-16,0 0 0,0 0 15,0 1-15,0-1 0,21-21 16,21 0 0,-21 0-16,1 0 0,-1-21 15,0-1-15,21-20 16,-21 21-16,1 0 0,-1-22 0,21 1 16,-42 21-16,21-21 0,22-22 15,-43 43-15,0-21 0,21-22 16,-21 43-16,21 0 0,-21 0 15,0-1-15,0 44 32,0-1-32,0 0 15,0 0-15,0 21 0,0-20 0,0 20 16,0 21-16,-21-20 0,21-22 16,0 21-16,0 1 0,0 41 15,0-63-15,0 1 16,21-1-16,0-21 15,0 0-15,22 0 0,-1 0 16,-21-21-16,43-22 16,-22 22-16,-21 0 0,21 0 15,1-22-15,-22 1 0,21 21 0,1-21 16,-22-1-16,21 22 0,0-42 16,-20 41-16,-1-41 15,-42 63 16,-1 21-31,1 0 0,21 0 16,0 1-16,-21-1 0,21 0 0,0 0 16,0 21-16,0-20 0,0-1 15,0 0-15,21 0 0,-21 0 0,21 43 16,1-43-16,-22 0 16,21-21-1,-21 21-15,-21-21 16,-1 0-16,1 0 15,21-21-15,-21 0 0,0 21 16,0-21-16,0 21 0,-1-21 16,1 21-16,0 0 15,21 21 17,0 0-32,21-21 15,0 21-15,1-21 0,-1 0 0,0 0 16,21 0-16,-21 21 0,22-21 15,-1 0-15,-21 0 0,64-21 16,-22 21-16,-20-21 0,41 0 16,-41 0-16,-1-1 15,0 1-15,1 0 0,-22 0 0,42-64 16,-41 64 0,-22 0-16,21 0 0,-21 0 15,0-22-15,0 22 0,-21 21 16,-1 0-1,1 21-15,0 0 16,0-21-16,21 22 0,-42 20 16,42 0-16,-22 1 0,22-22 15,0 0-15,0 21 16,0-21-16,0 1 0,0 20 16,22-21-16,-1-21 15,0 0-15,21 0 0,22 0 16,-22 0-16,0 0 15,1 0-15,20 0 0</inkml:trace>
  <inkml:trace contextRef="#ctx0" brushRef="#br0" timeOffset="25829.81">13631 2350 0,'21'-22'16,"-42"44"-16,64-65 0,-43 22 0,0 0 15,0 0-15,0 0 0,0-1 16,-22 1-16,1 21 0,0 0 15,0 0-15,0 0 16,0 0-16,-22 0 0,22 0 0,-21 21 16,21 1-16,-43 20 15,43-21-15,-21 21 0,20-20 16,1 20-16,0-21 0,-21 85 16,42-85-16,0 21 0,0-20 15,0-1-15,42 21 16,-21-42-16,0 0 0,43 0 15,-43 0-15,85-21 16,-85 0-16,85-64 16,-85 64-16,43-64 15,-43 43-15,0 0 16,21-64-16,-21 63 0,43-126 16,-43 106-1,0-43-15,-21 63 0,21 22 16,-21-42-16,0 84 31,0 0-31,-21 21 0,0 43 16,0-43-16,0 1 0,0 20 0,21-20 15,-22 20-15,1 43 16,21-64-16,-21 1 0,21-1 0,0 0 16,0 1-16,0-1 0,0 21 15,0-41-15,0-1 0,0 0 16,0 0-16,21-21 0,0 21 15,1-21-15,-1 0 16,21 0-16,-21 0 0,0-21 0,64-21 16</inkml:trace>
  <inkml:trace contextRef="#ctx0" brushRef="#br0" timeOffset="26147.88">15515 1905 0,'0'0'0,"0"-42"0,0 21 0,0-1 16,0 1-16,-21 21 0,0 0 16,0 0-1,-1 21-15,1 1 0,0 20 0,0-21 16,0 21-16,-43 107 15,64-107-15,-21 0 16,0 1-16,0-1 0,21 0 0,-21 64 16,21-64-16,-22-20 15,22-1-15,0 0 0,0 42 16,22-63 0,-1 0-1,0 0-15,0 0 0</inkml:trace>
  <inkml:trace contextRef="#ctx0" brushRef="#br0" timeOffset="26535.73">15833 2180 0,'0'0'0,"21"-21"16,-21 42 15,-21-21-31,-1 21 0,22 22 16,-21-22-16,0 0 0,21 21 0,-21 22 15,0-43-15,21 21 0,0-20 16,0 20-16,0-21 0,0 21 16,0-20-16,21-1 0,21-21 15,-21 21-15,1-21 16,20 0-16,0 0 0,-21-21 16,1 21-16,20-21 0,-21-1 15,21-20-15,-20 0 16,-1 21-16,0-22 0,-21 1 0,21 21 15,-21-64-15,0 64 16,0 0-16,0 0 0,0-1 0,-21 1 16,-64 21-1,64 0-15,0 0 0,0 0 16,0 0-16,-1 0 0,-20 21 16,21 1-16,0-22 0,21 21 15,-21-21-15,-1 0 16</inkml:trace>
  <inkml:trace contextRef="#ctx0" brushRef="#br0" timeOffset="26783.65">15198 2074 0,'0'0'0,"-22"0"0,44 0 31,20 0-31,0 0 0,1 0 0,20 0 16,1 0-16,-1 0 16,-21 0-16,22 0 0,63 0 15,-85 0-15,1 0 0,-1 0 16,0 0-16,1 0 0,-1 0 16,-42-21 15</inkml:trace>
  <inkml:trace contextRef="#ctx0" brushRef="#br0" timeOffset="28300.96">17462 2434 0,'-21'0'0,"21"21"16,0-42 15,0 0-31,21 21 15,1-21-15,-1 0 0,-21 0 16,42-43-16,-21 43 16,0-21-16,1-22 15,-1 22-15,-21-1 0,21 1 16,-21-21-16,21 20 0,-21-41 16,21 41-16,-21 1 0,21-22 15,-21 43-15,0 0 16,0 42-1,0 0-15,0 1 16,0 20-16,0 0 0,0 1 0,-21-1 16,21 0-16,-42 106 15,21-84-15,21-22 0,0 43 16,-21-43 0,21 43-16,0-64 0,0 21 15,0-20-15,21 20 0,0-21 16,21-21-16,-21 0 15,1 0-15,41-21 0,-21 21 16,22-64-16,-22 43 16,1 0-16,20-64 15,-21 64-15,1-21 0,20-43 16,-42 43-16,22-22 0,-22 22 16,0 0-16,0-1 0,22-41 15,-43 41-15,0 22 0,0-21 16,0 21-16,0 42 31,0 0-31,-22 0 0,-41 106 16,42-84-16,0-1 15,-1 0-15,1 1 0,-21 126 16,42-148 0,0 43-16,0-22 0,42 43 15,1-64 1,-1-21-16,-21 0 15,148-21 1,-84-22 0,-64 22-16,22 0 0,20-64 15,-42 64-15,0 0 16,-21 0-16,0 0 0,0-22 16,-21 64 15,0 1-31,21-1 15,-21 0-15,0 0 0,21 0 0,-21 0 16,21 22-16,-22-22 0,1 21 16,21-21-16,0 1 15,0-1-15,0-42 32,0-1-17,21 1-15,1 0 16,-1 0-16,0 0 0,0-22 0,21 22 15,1-42-15,-22 42 16,21-22-16,1 1 16,-22 42-16,0-21 0,21 21 15,-21 0-15,-21 21 16,0 0-16,0 0 0,0 0 16,0 1-16,0 20 0,0 0 15,0 1-15,0-22 0,0 21 16,0-21-16,0 22 15,0-22-15,22-21 0,-1 0 0,0 0 16,0 0 0,21 0-16,1-21 0,-22-1 15,21 1-15,-21 0 0,22 0 16,-22 0-16,0-22 0,0 22 16,22-21-16,-22 21 15,0 0-15,-21-1 0,0 1 16,-21 42-1,21 1-15,-21-1 16,21 0-16,-22 0 16,1 0-16,21 0 0,0 1 15,0-1-15,0 0 16,0 0-16,0 0 0,21-21 16,1 0-1,-1 0-15,0 0 0,0 0 16,0-21-16,-21 0 0,43 0 15,-22 0-15</inkml:trace>
  <inkml:trace contextRef="#ctx0" brushRef="#br0" timeOffset="28467.97">19537 2032 0,'0'0'0,"-21"0"0,21-21 0,-22 21 15,1 0-15,0 0 16,21 21 15,21-21-15,0 21-16,1-21 0,-1 21 15,0-21-15</inkml:trace>
  <inkml:trace contextRef="#ctx0" brushRef="#br0" timeOffset="30415.9">20151 2371 0,'21'0'0,"-42"0"0,63 0 0,-21-21 16,0-1-1,0 22-15,-21-21 0,0 0 0,22 21 16,-22-42-16,0 21 16,0-22-16,0 22 0,-43-21 15,22 21-15,0 21 16,-21 0-16,20 0 0,1 0 15,-85 0 1,64 21-16,21 0 0,-21 0 16,20 0-16,-62 85 15,63-85-15,-1 22 0,1-1 16,21-21-16,0 85 16,0-85-16,21 0 0,22 22 15,-1-43-15,22 0 16,-22 0-16,-21 0 0,43-22 15,-22 1-15,-21 0 0,0 0 16,22 0-16,-22 0 0,0-1 0,0-41 16,0 42-16,-21-22 0,43 1 15,-43 21-15,0 0 16,0 0 0,0 42-1,-22 0 1,22 0-16,0 21 0,-21 1 0,0-1 15,21 0-15,-21 22 0,21-1 16,-21-20-16,0 105 16,-1-85-16,1 1 0,-21 84 15,21-84-15,0-1 0,-22 85 16,22-63-16,0-22 0,-43 64 16,64-63-16,-21-22 0,0 22 15,0-22-15,21 0 0,-21 43 16,21-64-16,0 22 0,0-22 15,21-21 1,0 0-16,0-21 0,0-1 16,1 1-16,-1-21 0,21 21 0,43-106 15,-43 63-15,-21 1 16,22-1-16,-1 1 0,-21-22 16,64-84-16,-64 84 15,21-21-15,22-105 0,-43 126 16,42-190-16,-41 190 15,-22 22-15,0-43 0,0 63 16,0-20-16,0 42 16,0 0-1,0 42 1,0 0-16,0 0 16,0 21-16,0-20 0,0-1 15,0 0-15,0 21 0,0-21 0,0 1 16,0 20-16,0-21 0,0 21 15,0-20-15,0-1 0,21 21 16,0-21-16,0-21 0,0 0 16,0 0-16,1 0 15,-1 0-15,21 0 0,-21-21 0,0 21 16,1-21-16,-1-21 0,42-1 16,-42 1-16,1 21 15,20-43-15,-21 22 0,0 21 16,22-22-16,-43 22 15,21-21-15,-21 63 47,-21 0-47,21 0 16,0 1-16,-22-1 0,1 0 16,21 21-16,0-21 0,0 64 15,0-64-15,0 0 0,0 1 16,0-1-16,0 0 0,43 0 15,-22 0-15,0-21 16,0 0-16,0 0 0,22 0 0,62-21 16,-83 0-16,20 0 15,0-22-15,1 1 0,-22 21 16,21-21-16,0-1 0,1 1 16,-22 0-16,21-1 0,-21-20 0,1 20 15,20-41-15,-21 41 16,-21 1-16,0 21 0,0-21 0,0 20 15,0-20-15,-21 42 32,0 21-32,0-21 0,-1 21 0,1 22 15,0-22-15,0 21 16,0 1-16,0-22 0,-22 63 16,22-41-16,21-22 0,-21 106 15,21-106-15,0 21 16,0 1-16,0 41 15,42-41-15,-42-22 16,21 0-16,1 0 0,20-21 0,0 0 16,1 0-16,-22 0 0,21-21 15,-21 0-15,64-43 16,-43 22-16,-21 21 0,22-43 16,-22 43-1,21-21-15,-42 21 0,21 0 16,-21-1-16,0 44 31,0-1-15,-21 0-16,0 0 0,21 0 15,0 43 1,0-43-16,0 0 0,0 21 16,0-20-16,0-1 0,42 0 15,-20-21-15,-1 0 0,21 0 16,-21 0-16,64 0 15,-43-21-15,-21 0 0,22-22 16,-22 22-16,42-64 16,-41 43-16,-22 0 15,0 21-15,0-1 16,0 1 0,-22 21-1,1 0 1,0 0-16,21 21 0,-21-21 0,0 22 15,-22 41-15,22-42 16,0 22-16,0-1 0,0 0 0,0 1 16,-22 126-1,22-106-15,0-20 0,21 20 16,0-20-16,0 20 0,-21 85 16,0 22-1,-1-107-15,22-21 0,0 22 16,0-22-16,-21 1 0,-42 62 15,42-62-15,-1-22 0,1 0 16,0 0-16,0 0 16,-43-21-16,22 0 0,21 0 0,-43 0 15,1 0-15,42 0 16,0 0-16,-1 0 0,1 0 16,21-21-16,-21 21 0,-21-42 15,21 42 1,-1 0-16,1 0 0,0 0 15</inkml:trace>
  <inkml:trace contextRef="#ctx0" brushRef="#br0" timeOffset="31223.99">2625 4445 0,'0'-21'0,"0"-21"31,0 63 0,0 0-31,0 21 0,0-21 0,-22 1 16,22 20-16,-21 0 0,21-21 16,0 22-16,0-1 0,-21-21 0,0 85 15,0-85 1,21 22-16,0-22 0,0 0 15,-21-21 1,21-21 0,0-22-16,0 22 15,0 0-15,0-21 0</inkml:trace>
  <inkml:trace contextRef="#ctx0" brushRef="#br0" timeOffset="31400.98">2582 4170 0,'0'0'0,"0"-21"0,0 0 0,0-22 16,-21 22-16,0 21 16,21-21-16,0 42 31,0 0-15,21 0-16,0 1 0,0-22 15,1 42-15,-1-21 0,21 0 16</inkml:trace>
  <inkml:trace contextRef="#ctx0" brushRef="#br0" timeOffset="33076.87">3492 4551 0,'0'0'15,"22"0"-15,-22-85 16,0 64-16,0 0 0,0 0 15,-22 0-15,1-1 0,0 1 16,0 0-16,0 0 0,0 0 16,-1 21-16,-20 0 0,21 0 0,0 0 15,-22 0-15,22 0 0,0 21 16,-42 42-16,41-20 0,-20-22 16,21 21-16,0 1 0,0-1 15,21 43-15,0-43 16,0 0-16,0 43 0,0-43 15,0 1-15,21-22 0,0 0 16,21-21 0,-21 0-16,1 0 0,41-42 15,-21 20-15,-20 1 0,20 0 0,0-21 16,-21 21-16,64-64 16,-64 43-16,0-1 0,43-63 15,-43 43-15,21-64 16,-20 63-16,-22 1 0,21-64 15,0 85-15,-21-1 0,0-41 16,0 62-16,0 1 0,0 0 16,0 42-1,0 0-15,0 1 16,-21 20-16,0 0 0,-1 1 0,1 20 16,21 1-16,-21-1 15,0 64-15,21-63 0,-21-1 16,21 85-16,0-105 15,0-1-15,0 0 0,0-21 16,21 22-16,21-1 0,1-21 16,-22-21-16,21 0 0,0 0 15,1 0-15,41-21 0,-41 21 16,-1-42-16,0 21 16,1-1-16,-1 1 0,0-21 0,-20 21 15,20 0-15,21-85 16,-63 63-16,0 22 0,0-21 15,0 21-15,0 0 0,-42 21 16,21 0-16,0 0 16,0 0-16,-1 0 0,1 21 0,0-21 15,-21 42-15,21-21 0,-1 22 16,22-22-16,0 0 0,0 64 16,0-64-16,0 0 15,22 21-15,-1-21 0,0 1 16,42-1-16,-41 0 0,20-21 15,43 0-15,-43 0 16,127-42-16,-126 42 16,20-22-16,-21 1 0,1 0 15,-22 0-15,21 0 0,-21-22 16,1 22-16,-1 0 0,0-42 16,-21 41-16,0 1 0,0-21 15,-21 42 1,0 0-16,-1 21 15,1 0-15,0 0 16,21 1-16,0 20 0,-21-21 0,0 21 16,0-20-16,21-1 15,0 21-15,-22-21 0,22 0 16,-42 22-16,42-22 16,0 0-16,21-42 31,0 0-31,1 0 0,-1-1 15,21 1-15,-21 0 0,0 0 16,1-21-16,41-1 0,-42 1 16,22 21-16,-1-22 0,-21 43 15,21-21 1,-42 42 0,0 1-16,0-1 15,0 0-15,0 21 0,0-21 0,0 1 16,0-1-16,0 63 15,0-62-15,22-1 0,-1 0 16,-21 0-16,84 21 16,-62-20-16,-1-22 15,21 0-15,-21 0 0,0 0 16,43-43-16,-22 22 0,64-42 16,-85 41-1,22-20-15,-22 21 0,0-21 0,21-1 16,1-63-16,-22 64 0,0-21 15,0-43-15,-21 42 16,0 1-16,0 20 0,0-20 16,0 21-16,0 20 0,0-41 15,0 42-15,-21 21 16,0 21-16,21 0 16,-21 0-16,-1 22 0,1-1 15,0 21-15,0 1 0,0 42 16,21-43-16,-21-20 0,21 20 0,0 22 15,0-43-15,0 0 16,0 1-16,0-1 0,42 43 16,-21-64-16,0 0 0,22 0 15,-22-21-15,63 0 16,-41 0-16,-22-21 16,42 0-16,-20 0 0,-22-22 15,42 1-15,-41 21 16,-1-21-16,0 20 0,0-20 0,0 21 15,-21-21-15,0-1 16,0 1-16,-21 42 16,21 21-1,-21 0-15,21 0 0,-21 1 16,21-1-16,0 21 0,0-21 16,0 0-16,0 1 0,0 20 0,0 0 15,0-21-15,21 1 0,0-1 16,-21 0-16,42-21 15,-20 0-15,20-21 16,-42 0-16,21-1 16,0 22-16</inkml:trace>
  <inkml:trace contextRef="#ctx0" brushRef="#br0" timeOffset="33259.97">6413 3979 0,'0'0'0,"-21"-21"0,0 21 0,0 0 0,0 0 16,0 0 0,-1 21-1,22 1-15,0-1 16,0 0 0</inkml:trace>
  <inkml:trace contextRef="#ctx0" brushRef="#br0" timeOffset="33449.69">5397 4339 0,'-21'21'16,"42"-42"-16,-63 64 0,63-22 15,0-21-15,1 0 16,20 0-16,-21 0 0,21 0 15,170-43 1,-170 22-16,64 0 0,-63 0 16</inkml:trace>
  <inkml:trace contextRef="#ctx0" brushRef="#br0" timeOffset="34932.78">6667 4741 0,'-21'0'31,"21"-21"-15,21 0-16,1 21 0,-1-21 15,0 0-15,85-22 16,-85 1-16,21 21 0,1 0 15,-22 0-15,21-22 0,43-84 16,-64 85-16,0 0 0,0-1 16,-21 22-16,21-85 15,-21 85-15,0 0 0,0 0 16,0 42 0,-21 0-1,21 21-15,-21-20 0,0 20 16,0 43-16,0-43 15,-22 64-15,22-43 0,-21 1 16,-1 63-16,22-43 16,0-20-16,-21 105 0,42-84 15,0-22-15,-43 170 16,43-169-16,0-1 0,0 1 16,0-1-16,0 85 15,0-105-15,0-22 0,0 21 16,0-21-16,22-21 15,-1 0-15,0 0 0,0-21 0,43-42 16,-22 42-16,-21-22 0,43-41 16,-22 20-16,-21 22 15,0-22-15,0 1 0,1-1 0,-1-20 16,-21-65-16,0 86 0,0-1 16,0-20-16,0 41 0,-21-20 15,-22-22-15,22 64 0,0 0 16,-43-21-16,43 20 0,0 22 15,0 0-15,42 0 32,0 0-32,0 0 0,22-21 15,-22 21-15,21 0 16,1 0-16,-1-21 0,0 21 0,22-21 16,-22 21-16,0-21 0,22 0 15,-22 21-15,1-22 0,41 1 16,-41 21-16,-22 0 0,21-21 15,-42 0 1,-21 21 0,0 0-1,0 0-15,-1 21 0,22 0 16,-21 0-16,0 1 16,21-1-16,0 0 0,0 0 15,0 0-15,0 0 16,64 1-16,-43-1 15,21-21-15,-21 0 0,22 0 16,62 0-16,-62 0 16,-1-21-16,22-22 15,-22 43-15,0-42 16,-21 21-16,1 0 0,20-22 16,-42 22-16,0-21 15,0 21-15,0-1 16,0 44 15,0-1-31,0 0 16,0 0-16,0 21 0,0-20 0,0 20 15,-21 43-15,21-22 16,-21 1-16,-1-1 0,22 1 0,0-1 16,-21 64-16,21-42 0,-21-22 15,21 85-15,0-84 0,-21 21 16,21-1-16,-21-20 0,21 20 15,0 65-15,0-86 16,0 1-16,-21-1 0,21-21 0,0 22 16,-22-22-16,22 1 0,-21-1 0,21 0 15,0 1-15,-21-22 16,21 0-16,-21-21 0,21-21 16,0 0-16,-42-43 15,42 22-15,-22-1 0,1-20 16,0-1-16,0 1 0,-43-170 15,43 148-15,21-190 16,21 169-16,22-42 16,-1 64-16,43-107 15,-43 128-15,0 20 0,1 1 16,-22 0-16,21 20 0,43-62 16,-64 63-1,21 21-15,-42-22 0,22 22 0,-1 0 16,0 0-16,-21-21 0,0 0 15,21 21-15,0-21 0,0 21 16</inkml:trace>
  <inkml:trace contextRef="#ctx0" brushRef="#br0" timeOffset="35952.31">10033 4530 0,'0'0'0,"-21"0"0,21-21 32,21-1-32,-21 1 0,42 0 15,-21 0-15,22 0 16,-1 0-16,0-22 0,43-41 16,-21 20-16,84-105 15,-106 126-15,22-62 16,-22 62-16,-21-20 0,-21-43 15,0 85-15,0 0 16,-21-1-16,0 22 0,-22 0 0,-20 0 16,21 22-16,20-1 0,-20 0 15,21 0-15,0 21 16,0 22-16,21-1 0,0-20 16,0 63-16,21-64 0,0 21 15,0-20-15,0-1 0,0 0 0,1 1 16,-1-1-16,21 0 0,-21-20 15,-21 20-15,21-21 0,-21 0 16,0 0-16,0 1 0,-21-22 16,0 0-1,0 0-15,0-22 0,0 1 16,-22 21-16,-41-84 16,62 62-16,-20 1 0,21 0 15,0 21-15,0-42 16,21 63-1,0 0-15,0 0 16,21-21-16,0 21 0,0 1 16,21-22-16,-20 21 0,41-21 15,-21 0-15,1 0 0,-1 0 16,0 0-16,1 0 0,20 0 0,85-21 16,-105-1-16,-22 1 15,21 0-15,-21 0 0,22 0 16,-1-64-16,-42 64 15,0-21-15,0 20 0,0-20 16,0 21-16,0-21 0,0 20 16,0 44 15,0 20-31,0-21 0,-21 43 0,21-22 16,0 21-16,-21 1 0,0 63 15,-1-64-15,22 1 0,-21 21 16,21-1-16,-21 1 0,0 105 15,0-105-15,0 0 0,-1 21 0,-20 84 16,21-105-16,0 21 16,0-22-16,-1 1 0,22 0 0,-42 63 15,21-85-15,0 1 16,0 84-16,21-127 0,-22 21 16,1-20-1,21-44-15,0 1 16,21-85-16,1 64 15,-1-21-15,42-64 0,-42 42 16,43-106 0,-22 107-16,1-22 0</inkml:trace>
  <inkml:trace contextRef="#ctx0" brushRef="#br0" timeOffset="36276.67">11155 4339 0,'0'-63'0,"0"126"0,0-169 0,0 64 0,0 0 16,0-1-16,0 22 0,0-21 15,0 0-15,0 20 0,21 22 16,0 0-16,0-21 16,22 21-16,-1 0 0,-21 0 0,64 0 15,-43 21-15,0 1 0,22 20 16,-43 0-16,0 1 16,-21 20-16,0-21 0,0 1 15,-42 20-15,21-20 0,-22-22 16,1 21-16,0-21 0,-1 0 15,-20 1-15,21-22 0,-1 0 16,-20 21-16,42-21 16,-1 0-16,-20 0 15,42-21 1,21 21-16,0-22 16,22 22-16,-22-21 0,21 0 15,-21 21-15,22-21 0,-22 0 0</inkml:trace>
  <inkml:trace contextRef="#ctx0" brushRef="#br0" timeOffset="36644.1">11705 4212 0,'21'0'47,"0"0"-47,1-21 0,-1 0 15,42 0-15,-42 0 16,1 21-16,41-43 0,-42 22 16,0 0-16,1 0 15,-22 0-15,0-1 0,0 1 16,-22 21-16,1 0 0,0 0 16,0 0-16,0 21 0,-22-21 15,22 22-15,0-1 0,-21 21 0,21-21 16,-1 22-16,1-22 0,21 42 15,-21-20-15,21-22 16,0 21-16,0-21 0,0 0 0,0 1 16,0-1-16,0 0 0,21-21 0,0 21 15,1-21-15,-1 0 0,63 0 16,-41 0-16,-1 0 16,-21 0-16,22 0 0,-1-21 0,43-21 15</inkml:trace>
  <inkml:trace contextRef="#ctx0" brushRef="#br0" timeOffset="37083.94">12552 4001 0,'21'-22'15,"-42"44"-15,42-65 0,-21 22 0,-21 21 32,21 21-32,-21 0 15,-1 22-15,1-22 0,0 21 16,0-21-16,21 22 0,-42 20 15,42-42-15,-22 22 0,22-1 16,0 0-16,0-20 0,0-1 16,22 0-16,41-21 15,-21 0 1,-20 0-16,-1 0 16,21-42-16,-21 20 0,22 1 15,-22 0-15,0 0 0,0-21 16,21 20-16,1-62 0,-22 63 15,0-43-15,-21 43 0,21 21 16,-21 21 0,-21 21-1,0-20-15,21-1 0,-21 21 16,21-21-16,0 22 0,-21-1 16,-1 0-16,22-21 0,0 1 15,0-1-15,0 0 0,0-42 47,22 0-31,-1-1-16,-21 1 0,21 0 0</inkml:trace>
  <inkml:trace contextRef="#ctx0" brushRef="#br0" timeOffset="37256.73">12912 3768 0,'0'0'0,"-43"-21"31,22 21-31,0 0 16,21 21-1,0 0-15,0 0 16,21 0 0,0-21-16,0 21 0,-21 1 0</inkml:trace>
  <inkml:trace contextRef="#ctx0" brushRef="#br0" timeOffset="38567.94">13102 4276 0,'0'0'0,"21"0"32,22 0-32,-22-21 15,0 21-15,0-22 0,21 1 16,-20 0-16,-1 0 0,21 0 0,0-22 15,1 1-15,-22 0 16,0 21-16,21-43 0,-42 22 16,22 21-16,-22-22 15,0 22-15,0 0 0,0 0 16,-22 21-16,1 0 16,0 0-16,0 0 0,21 21 15,-21 0-15,0 0 0,-1 22 16,1-22-16,21 21 0,-21 22 0,-21 41 15,21-41-15,-1-1 0,1 1 16,0-1-16,0 1 0,21-1 16,-21 1-16,0-1 0,21 22 0,-22 63 15,22-84-15,-21 20 0,0-20 16,0-1-16,0 1 0,0 21 16,-22 42-16,22-85 0,-21 21 15,-22 64-15,22-63 0,21-22 16,0 1-16,-1-1 0,1 0 15,0 22-15,21-43 16,0 0-16,21 0 0,0-21 16,1 0-16,41-21 0,-21 0 0,22 0 15,-22 0-15,22-22 16,-1 22-16,107-106 16,-128 64-16,106-107 15,-127 107-15,22-64 16,-22 42-16,-21 0 0,0-105 15,0 105-15,-43-126 16,22 147-16,-21 1 0,21 20 16,-22 22-16,22-21 0,-21 21 0,0-22 15,20 22 1,44 21 0,-1 0-1,0 0-15,21 0 0,-21 0 16,106-42-16,-84 42 15,-1-21-15,22-1 0,-22 1 16,21-21 0,-41 21-16,20 0 0,0-22 15,-42 22-15,21-21 0,-21 21 16,22 21-16,-22-22 0,0 1 16,0 0-16,0 42 31,0 0-31,-22 1 0,22-1 15,-21 21-15,21 0 0,0-20 0,0 20 16,0-21-16,0 21 0,0 1 16,0-22-16,0 0 0,0 21 15,21-20-15,1-22 0,-1 0 16,0 21-16,0-21 0,64 0 16,-64 0-16,21-21 15,-21-1-15,22 1 0,-1 0 16,0 0-16,-20 0 0,20-22 0,0 22 15,43-63-15,-43 62 0,-21-20 16,43 0-16,-43 21 16,0-1-16,0 1 15,1 21-15,-22-21 0,0 42 63,-22-21-48,22-21 17,-21 21-32,21-21 15,-21 21 1,21-21-16,-21 21 0,0 0 0,0 0 16,-1 0-1,1 0-15,0 0 16,21 21-16,-21 0 0,0 0 0,21 0 15,0 22-15,-21 20 0,-1-42 16,22 22-16,0-1 0,0-21 16,0 0-16,22 43 0,-1-43 15,-21 0-15,42 0 0,-21-21 16,0 0-16,1 0 16,-1 0-16,21 0 0,-21 0 0,0 0 15,1 0-15,-1-21 0,21 0 0,-21 0 16,0 0-16,1 0 0,-1-1 15,0-20-15,-21 21 0,0-21 0,21-22 16,-21 22-16</inkml:trace>
  <inkml:trace contextRef="#ctx0" brushRef="#br0" timeOffset="38759.96">14393 3641 0,'-21'0'0,"42"0"0,-63 0 0,21 0 32,42 0 15</inkml:trace>
  <inkml:trace contextRef="#ctx0" brushRef="#br0" timeOffset="39593.61">16468 3768 0,'21'-21'0,"-42"42"0,63-64 15,-42 22-15,0 0 0,21 0 0,-21 0 16,21 21-16,-21 21 31,0 0-31,0 21 16,0-20-16,-21 20 0,0-21 16,0 64-16,0-43 0,-1 0 15,1 1-15,0-1 0,0 0 16,0 22-16,0-43 15,21 0-15,0 22 0,0-22 16,0-42 0,0-1-1,21 1-15,0 0 16,0 0-16,-21-21 0,21 20 0,22-20 16,-22 0-16,42-22 15,-42 22-15,22 21 0,20-22 16,-42 22-16,64 0 15,-64 21-15,0 0 16,1 21-16,-22 64 16,0-64-16,0 21 15,21 1-15,-21-22 0,0 21 0,21 22 16,-21-43-16,21 0 16,-21 0-16,21-21 0,0 21 15,22-21-15,-22 0 0,0 0 16,64-21-16,-64 21 15,21-21-15,1 0 0,-22-21 0,21 20 16,-21-20-16,43-43 0,-43 43 16,-21 0-16,0-1 0,0 1 15,0 0-15,0-43 16,0 43-16,0-1 0,0 22 16,0 0-16,0-21 0,-42-1 15,20 43-15,22 22 16,0-1-1,-21 0-15,21 0 0,0 0 0,0 0 16,0 1-16,0 41 16,21-42-16,-21 0 0,22 1 15,-1-1-15</inkml:trace>
  <inkml:trace contextRef="#ctx0" brushRef="#br0" timeOffset="39947.73">17547 4106 0,'0'0'0,"21"0"16,0 0-16,1 0 16,-1-21-16,0 0 15,0 0-15,43-21 16,-43 20-16,0 1 0,0 0 16,0 0-16,-21 0 0,21-22 15,1 22-15,-22 0 0,0 0 16,-22 21-1,1 0-15,0 0 0,-21 42 16,21-21-16,-43 43 16,43-43-16,0 21 0,-22 22 15,43-22-15,0 43 16,0-64-16,0 21 16,0-20-16,22-1 15,20-21-15,-21 0 0,0 0 16,22 0-16,-22 0 0,21 0 15,64-43-15,-64 1 16,1 21-16,-1-21 0,0 20 16</inkml:trace>
  <inkml:trace contextRef="#ctx0" brushRef="#br0" timeOffset="40391.49">18373 3683 0,'0'0'16,"0"-42"-16,0 21 0,0-43 15,0 43-15,0 0 0,-22 42 16,1-21-1,0 42-15,21-21 16,-21 1-16,21 20 0,-21 0 0,0 1 16,21-1-16,-22 0 0,1 1 0,21-1 15,-21 0-15,0 1 0,-21 62 16,42-62-16,0-22 16,-22 0-16,22 0 0,-21 0 15,0-21-15,21-21 31,0 0-31,0 0 0,0 0 16,0 0-16,21-22 0,0 22 16,1-21-16,41-22 15,-21 43-15,43-21 0,-43 21 16,1 21-16,20-22 16,-20 22-16,-22 0 0,42 22 15,-20-22-15,-22 63 16,-21-21-16,0-20 0,0-1 15,-21 21-15,-1-21 0,-62 43 16,63-43-16,-22 0 0,1 0 16,0-21-16,20 21 0,-41-21 15,21 0-15,20 0 0,-20 0 16,42-21 0,0 0-16,21 0 15,22 0-15</inkml:trace>
  <inkml:trace contextRef="#ctx0" brushRef="#br0" timeOffset="40681.61">19177 3683 0,'0'-21'15,"0"42"-15,-21-42 0,0 21 16,-1 21-16,1-21 15,21 21-15,-21 22 0,-21-1 16,21 0-16,21 1 0,-43 41 16,22-41-16,-21 20 0,21-21 15,-1 1-15,1-1 0,0 22 16,0-43-16,21 0 0,0 21 16,0-21-16,21-21 15,0 0 1,0-21-16,1 21 15,-1-21-15,0 0 0,-21 0 0</inkml:trace>
  <inkml:trace contextRef="#ctx0" brushRef="#br0" timeOffset="41116.94">19050 3789 0,'0'0'0,"21"-42"0,-21-1 16,0 22-16,0-42 15,0 20-15,0 22 0,21-21 16,-21 21-16,21-1 0,1 22 15,-1-21-15,0 21 0,21 0 16,-21 0-16,22 0 0,20 21 16,-20 1-16,-22-1 0,42 42 15,-63-42-15,0 22 16,0-22-16,0 21 0,0-21 16,-63 43-16,42-43 0,-22 0 15,1 0-15,0-21 0,-1 22 16,-63-1-16,64-21 0,21 0 15,-43 0-15,22 0 16,0 0-16,42-21 16,21 21 15,0 21-31,-21 0 0,21 0 16,0 0-16,-21 22 0,22-22 15,-22 21-15,21 0 0,0-20 16,-21 20-16,0-21 0,0 0 0,21 22 15,-21-22-15,21 0 0,-21 0 16,21 0-16,1-21 0,-1 0 16,0 0-16,21 0 15,-21 0-15,1 0 0,-1 0 0,0-21 16,0 21-16,0-21 0,0 0 0</inkml:trace>
  <inkml:trace contextRef="#ctx0" brushRef="#br0" timeOffset="41436.25">19558 4106 0,'21'0'47,"0"0"-47,0 0 0,22 0 16,-22 0-16,21-21 15,-21 0-15,22 0 0,-1 0 16,-42 0-16,21-1 0,-21 1 15,0 0-15,-21 21 16,0 0-16,0 0 16,0 0-16,-22 21 0,-20 0 15,42 22-15,-22-22 0,-20 42 16,42-41-16,-1 20 16,22-21-16,0 21 0,0-20 15,0 20-15,0-21 0,0 0 16,22-21-16,20 0 15,21 0-15,-20 0 0,-1 0 16,22 0-16</inkml:trace>
  <inkml:trace contextRef="#ctx0" brushRef="#br0" timeOffset="43515.95">20383 4022 0,'0'0'0,"0"-21"0,0-1 0,-21 1 0,-21 21 16,21-21-16,0 21 0,-1 0 15,1 0-15,0 21 0,-42 22 16,41 20 0,22-42-16,0 22 15,0-22-15,64 85 16,-64-85-16,21 0 16,0 0-16,-21 0 0,21 43 15,-21-43 1,-21-21-1,0 0-15,0 0 16,0 0-16,0 0 16,-22-42-16,22 42 15,0-22-15,0 1 0,0 0 0,-1 21 16,1-21-16,21 42 31,0 0-31,0 0 16,21 1-16,-21-1 0,22 0 15,-1-21-15,0 21 0,42 0 16,-41-21-16,20 21 0,21-21 16,-41 0-16,20 0 0,0 0 15,-21 0-15,22 0 0,-1 0 0,22-42 16,-43 21-16,21 0 16,-21 0-16,0-22 0,22 1 15,-1-43-15,-21 43 0,22 0 16,-22-22-16,0 22 15,0-1-15,-21 65 32,-21-1-32,0 0 0,0 21 15,-1-21-15,1 22 0,0-1 0,0 0 16,-21 22 0,42-43-16,-22 21 0,22 1 15,0-22-15,22 42 16,-1-63-16,0 0 0,0 0 15,0 0-15,0 0 0,85 0 16,-63 0-16,-22-21 0,21 0 16,-21 21-16,43-85 15,-43 43-15,0 0 0,0-1 16,-21 1-16,0-106 16,0 106-16,0 20 15,-21 1-15,0 0 0,0 21 16,-64 0-16,64 0 15,-21 0-15,-43 21 0,43 0 0,-1 22 16,-20 20 0,42-20-16,21-22 0,0 21 0,0 0 15,0 1-15,0-22 0,0 21 16,0-21-16,21 1 0,42 20 16,-42-21-16,1 0 0,20-21 15,0 0-15,-21 0 0,22 0 0,-1 0 16,0 0-16,1 0 0,-22 0 0,21 0 15,1-21-15,-22 0 0,0 0 0,21-22 16,-21 22-16,1-21 0,-1 21 16,0-22-16,0 1 0,-21 21 0,21-43 15,-21 43-15,0 0 16,0 0-16,0 42 31,0 0-31,-21 0 0,21 1 16,0-1-16,-21 42 0,0-42 15,21 22-15,0-22 0,0 21 16,0-21-16,0 43 16,0-43-16,0 21 0,21-42 15,0 0-15,0 0 16,0 0-16,43 0 16,-43 0-16,0 0 0,43-42 15,-43 21-15,64-43 16,-64 22-16,0 21 0,42-43 15,-41 22-15,20 0 16,-42 21-16,21-1 0,-21 44 31,-21-1-15,21 0-16,-21 0 0,0 0 0,-1 22 16,22-1-16,0-21 15,-21 21-15,21-20 0,0 41 16,21-63-1,1 0-15,-1 21 0,0-21 16,64 0 0,-64 0-16,0 0 0,21-21 15,-21 0-15,1 21 0,41-42 16,-42 20-16,43-62 16,-43 63-16,0-43 15,-21 43-15,21 0 16,-21 0-16,0 42 15,0 0-15,0 21 16,0-21-16,-21 1 0,21-1 16,-21 0-16,21 42 15,0-41-15,0-1 0,0 0 16,0 0-16,21-21 16,0 21-16,0-21 15,1 0-15,-1 0 16,0-21-16,0 21 0,0-21 15,0 0-15,22-22 0,-22 22 16,0-21-16,0 21 0,22 0 16,-22-22-16,42 1 0,-20 21 15,-22 0-15,21 21 0,-21-22 16,0 22-16,1 0 16,-22 22 15,0-44 31,0 1-46,-22 21 0,1 0-16,0 0 15,0 0-15,0 0 0,0 0 16,-22 43-16,22-22 15,0 0-15,-21 42 0,20-41 16,1 62-16,21-63 16,0 1-16,0 20 15,0-21-15,43 21 16,-22-20-16,21-22 0,22 21 16,-22-21-16,64 0 15,-43 0-15,1 0 0,42 0 16,-64-21-16,0-1 0,22-20 15,-43 21-15,21-21 0,-21 20 16,1-20-16,-22 21 0,0-43 16,0 43-16,0 0 0,-22 21 15,1 0-15,0 21 16,-21 0-16,21 1 0,-43 41 16,43-21-16,0 1 15,0-22-15,21 21 0,0-21 0,0 1 16,0-1-16,0 21 0,0-21 15,21 0-15,0 1 0,21-22 16,-21 0-16,43 0 0,-43 0 16,43 0-16,-22 0 15,-21 0-15,43-22 16,-22 22-16,-21 0 0,0-21 16,0 21-16,-21-42 15,-21 21-15</inkml:trace>
  <inkml:trace contextRef="#ctx0" brushRef="#br0" timeOffset="44232.15">2709 6710 0,'0'0'0,"21"-21"16,-21 0-16,0-1 0,0 1 16,0 42 15,0 1-31,0 20 0,0-21 16,-21 21-16,21-20 0,0 20 0,-21 0 15,21 1-15,-21-22 0,21 21 0,0 0 16,0 1-16,0-22 15,0 0-15,0 0 0,0-42 32,0 0-17,21 0-15,0 0 16,-21-1-16</inkml:trace>
  <inkml:trace contextRef="#ctx0" brushRef="#br0" timeOffset="44410.33">2879 6477 0,'0'-21'0,"0"42"0,0-84 0,0 41 16,0 1-16,0 0 0,0 0 16,-22 0-16,1 21 15,21 21 1,0 0 0,21-21-16,1 21 0,-1 0 15,0 1-15,0-1 0,0 0 16,0 0-16,1 0 0</inkml:trace>
  <inkml:trace contextRef="#ctx0" brushRef="#br0" timeOffset="44855.79">3429 6583 0,'-21'21'31,"0"0"-31,-1-21 0,1 21 0,21 1 16,-21-1-16,-21 63 15,42-62-15,0-1 0,0 0 16,-21 21-16,-1 22 16,22-43-16,0 0 0,-21 0 15,21 0-15,0-42 47,0 0-47,0 0 16,21 0-16,-21 0 0,22-22 15,41-20-15,-42 20 0,22 1 16,84-64 0,-85 85-16,0 0 0,1 0 15,20 21-15,-42 0 0,64 0 16,-64 21-16,21 21 16,-20 1-16,-22-22 0,0 42 15,0-42-15,0 22 0,-43 20 16,22-42-16,0 1 0,0-1 15,0 0-15,-1 0 0,1 0 0,0 0 16,63-21 15,-20-21-31,-1 21 0,21-21 16</inkml:trace>
  <inkml:trace contextRef="#ctx0" brushRef="#br0" timeOffset="46228.49">4551 6646 0,'0'0'0,"21"0"0,0-21 16,-21 0-16,-21 21 16,0 0-1,-22 0-15,22 0 0,-21 0 16,0 0-16,-1 21 0,1 0 16,0 1-16,-1-1 0,-20 21 15,20 0-15,22-20 0,0-1 16,21 0-16,0 0 0,0 0 0,0 0 15,0 1-15,21-22 0,22 0 16,-22 21-16,21-21 0,22 21 16,-43 0-16,21-21 0,22 21 15,-43 0-15,0-21 16,-21 22-16,0-1 0,-21 0 16,0-21-1,-1 0-15,1 0 0,0 0 16,0 0-16,-21 0 0,20 0 0,-62-42 15,84 20 1,-21 22-16,-1-21 0,1 0 16,-21-21-16,42 63 47,0 0-47,21 0 0,0 0 15,-21 1-15,21-1 0,1 0 0,-1 0 16,0-21-16,0 21 0,0 0 15,22-21-15,-22 0 0,106 0 16,-85 0-16,0-21 16,1 0-16,20 21 0,64-63 15,-84 41-15,-1 1 0,-21 0 16,21-21-16,-20 21 0,-1-43 16,0 43-16,-21-21 15,21-1-15,-21 22 0,0 0 16,-21 42-1,0-21 1,21 21-16,0 0 0,-21 1 0,21 20 16,-22-21-16,22 0 0,0 22 15,0-22-15,0 0 0,0 0 0,0 21 16,0-20-16,0-1 0,22 0 16,20 0-16,-21 0 0,21-21 15,1 21-15,20-21 0,-20 0 0,62 0 16,-62 0-16,20 0 0,1 0 15,-1-21-15,-20 0 0,84 0 16,-85 0-16,0 0 0,22-43 16,-43 43-16,-21 0 0,0-64 15,0 64-15,0-64 16,0 64-16,-21-21 0,-43-1 16,43 43-16,-21 0 15,21 0-15,-22 0 0,-84 64 16,85-22-16,21-21 15,-43 64-15,22-64 16,21 64-16,21-64 16,0 0-16,0 43 0,0-43 15,42 21 1,-21-42-16,0 0 0,43 0 16,-43 0-16,85-42 15,-64 21-15,-21 0 0,22-1 16,-22 1-16,21 0 0,1-64 15,20 1-15,-21-22 16,-20 42-16,-1 22 0,0-64 16,0-42-1,-21 127-15,0 0 16,-21 42 0,0 0-16,0 21 15,-1 1-15,-20 41 0,42-41 16,0 20-16,-21-20 0,21-1 15,0 64-15,0-64 0,0-21 16,0 22-16,42 20 0,1-21 16,-22-20-16,0-1 15,42 21-15,22-42 16,-64 0-16,22 0 0,20 0 16,-21 0-16,1 0 0,20-42 15,-42 21-15,22-1 0,-1-20 16,-21 21-16,0-21 0,22-1 15,-43 22-15,0 0 0,0 0 16,0 0-16,-21 21 16,-1 0-16,-20 0 0,0 21 15,-1 0-15,22 0 16,0 0-16,0 0 0,21 1 0,0 62 16,0-63-16,0 1 15,21-1-15,0 0 0,0 0 0,22 0 16,-1-21-1,-21 0-15,64 0 0,-43 0 0,85-42 16,-84 42 0,-22-21-16,21 0 0,0-1 15,-20-20-15,41-43 16</inkml:trace>
  <inkml:trace contextRef="#ctx0" brushRef="#br0" timeOffset="46432.14">5355 6371 0,'0'0'16,"-21"0"-16,0 0 0,0 0 0,42 0 47,0 0-32,0 0-15,0 0 0,22 0 16</inkml:trace>
  <inkml:trace contextRef="#ctx0" brushRef="#br0" timeOffset="46882.4">8805 6414 0,'0'0'0,"0"-22"0,0-20 0,0-43 31,0 64-31,0 0 0,-21 21 16,0 0-16,21 21 16,0 0-16,-42 43 15,42-22-15,-22 128 16,1-107-16,0-21 0,21 22 15,-21-22-15,-43 128 16,64-128-16,0-21 0,0 0 16,-21 0-16,0 22 15,21-64 1,-21 21 0,21-22-16</inkml:trace>
  <inkml:trace contextRef="#ctx0" brushRef="#br0" timeOffset="47467.72">8191 6837 0,'-42'-21'16,"84"42"-16,-105-42 0,21 21 0,63 0 16,0 0-1,0 0-15,0-21 0,22 21 16,-1 0-16,43-22 0,-43 1 16,21 21-16,64-42 15,-63 21-15,-1 0 0,86-43 16,-86 43-16,1-21 0,41-22 15,-41 22-15,-43 21 0,21-22 16,-20 22-16,-1-21 0,-21 21 16,0-1-16,0 1 0,0 0 15,-21 21-15,-1 0 0,1 21 16,0 0-16,0 1 0,0-1 16,0 85-16,-1-64 0,1 21 15,21 43-15,-21-42 16,-21 84-16,42-106 15,-21 22-15,-1-43 16,-20 64-16,42-64 16,-21 0-16,0-21 15,21-21 1,0 0-16,0-1 16,0 1-16,21 0 0,0-21 15,0 21-15,22-22 0,-22 22 0,21-21 16,-21-1-16,22 22 0,-1-21 15,0 21-15,1 0 0,41-22 16,-41 43-16,-1 0 0,21 21 16,-41 1-16,-1-1 0,0 0 0,-21 0 15,21 0-15,-21 22 0,0-22 16,0 21-16,0-21 0,-21 0 16,-21 43-16,42-43 0,-22 0 0,1 0 15,0 1-15,21-1 16,-21-21-16,42 0 31,-21-21-15,21-1-16,0 22 0,1-21 15,20 0-15</inkml:trace>
  <inkml:trace contextRef="#ctx0" brushRef="#br0" timeOffset="47811.96">9927 6837 0,'21'0'0,"-42"0"0,63 0 16,-20 0-16,-1 0 0,0 0 15,0 0-15,0 0 0,43-21 16,-43 0-16,21 21 0,-21-22 16,1 1-16,-1 21 0,0-21 0,21-21 15,-42 21-15,0-1 16,-21 22-1,-21 0-15,-1 0 0,22 0 16,-42 43-16,20-1 16,1 0-16,0-20 0,21-1 15,21 21-15,-22-21 0,22 0 16,0 1-16,0 20 16,0-21-16,22-21 15,-1 21-15,0-21 0,21 0 0,22 0 16,-43 0-16,21 0 0,22 0 15,-43-21-15,21 21 0,-21-21 16,22 0-16</inkml:trace>
  <inkml:trace contextRef="#ctx0" brushRef="#br0" timeOffset="50135.63">12086 6519 0,'-21'0'0,"42"0"0,-63 0 0,21 0 0,-1 0 16,1 0-1,42 0 16,1-21-31,-1 0 0,0 0 16,21 21-16,-21-42 0,22 20 16,-1 1-16,0 0 0,85-64 15,-105 64-15,-1 0 0,0 0 16,-21 0-16,0 0 0,0-1 16,-21 22-16,0 0 15,-22 0-15,1 0 0,0 0 16,-64 43-16,63-22 0,1 0 15,-21 43-15,41-22 0,1 0 16,0 43-16,21-43 16,0 43-16,21-43 15,0 1-15,1-22 0,20 63 16,-21-62-16,0 20 0,0-21 16,1 0-16,-1 22 0,-21-1 15,0-21-15,0 0 16,-21 0-16,-1-21 15,1 0-15,0 0 0,-42 0 16,41-21-16,-20 0 0,-43-21 16,22-64-1,42 64-15,0-1 0,-1-41 16,1 41-16,21-105 16,0 106-16,0 21 15,0-1-15,0 1 0,0 42 16,0 1-1,0 20-15,21-21 0,-21 21 16,43 85-16,-43-84 16,0-22-16,21 21 0,0 1 0,0-1 15,0 0-15,1 1 16,20-22-16,0 0 0,1 0 16,-1-21-16,21 0 15,-20 0-15,-1 0 0,0 0 0,1 0 16,-1 0-16,0-21 0,1 0 15,-1 0-15,-21 21 0,22-22 0,20-41 16,-42 42-16,0 0 0,22-22 16,-22 1-16,-21 21 0,21-64 15,-21 64-15,0-21 0,0-1 16,0 22 0,-21 21-16,0 0 15,0 21-15,-1 0 0,22 1 0,-21 20 16,0-21-16,21 0 0,0 22 15,-21-1-15,21-21 0,-21 21 16,21 43-16,0-64 0,0 0 16,0 1-16,0-1 15,0 0-15,42-21 16,-21 0-16,0 0 0,22 0 0,-22 0 16,106-42-1,-85 20-15,1 1 0,-1 0 16,0 0-16,-21 0 0,43-43 15,-22 22-15,-21 0 0,1-22 16,-22 22-16,0-1 16,0 22-16,-22 21 15,1 0-15,0 0 16,0 21-16,0 1 0,21-1 16,0 0-16,0 0 15,0 0 1,21-21-16,0 0 0,0 0 15,0 0-15,1 0 0,20 0 0,-21-21 16,21 0-16,-20 21 16,20-21-16,0 0 0,-21-1 15,1 1-15,-1 0 16,-21 42 0,0 0-1,0 1-15,0-1 0,-21 0 16,21 0-16,-22 0 0,1 43 15,0-43-15,21 21 0,-21-21 16,21 1-16,0 20 0,-21-21 0,21 21 16,0-20-16,0-1 15,21-21-15,0 0 16,0 0-16,0 0 0,1 0 0,41 0 16,-42 0-16,0 0 15,43-43-15,-43 22 0,0 0 16,22-21-16,-22-1 0,0 22 15,0-21-15,0 0 0,0 20 16,22-41-16,-43 21 16,0-22-1,0 85 17,-21 0-32,21 1 0,0-1 0,-22 21 15,22-21-15,-21 22 0,21-22 16,0 21-16,0-21 0,0 43 15,0-43-15,0 0 0,0 0 16,0 0-16,21 1 0,1-1 16,20-21-16,-21 0 0,0 0 0,22 0 15,-1 0-15,-21 0 0,21-21 16,-20 21-16,20-22 0,21-20 16,-20 21-16,-22 0 15,42-43-15,-41 43 0,-1-21 16,0 21-16,0-22 0,0 22 15,0-21-15,1 21 0,-22-1 16,0 44 0,-22-1-1,1 0-15,21 0 0,-21 21 16,21 1 0,-21-1-16,21-21 0,-21 43 15,21-43-15,0 0 0,0 21 16,21-20-16,0-22 15,21 21-15,64-21 16,-85 0-16,22 0 0,41 0 16,-41 0-16,20-21 15,-20-1-15,-22 1 0,42-21 16,-42 21-16,1 0 0,20-85 16,-42 63-1,0 22-15,0-21 0,0 0 0,0-22 16,-21 64-1,0 0-15,-1 0 0,1 0 16,-21 42-16,21 1 16,21-22-16,-43 42 0,22-20 15,21-1-15,0-21 0,-21 22 16,21-22-16,0 42 0,0-42 16,0 1-16,42-1 0,-20 0 15,-1 0-15,0-21 0,21 0 16,-21 0-16,1 0 0,62 0 15,-63 0-15,22 0 0,-1-21 0,-21 21 16,22-21-16,-1 0 0,0-1 16,1 1-16,-1 0 0,64-85 15,-85 64-15,0 0 16,21-43-16,-20 43 0,-22-22 16,0 43-16,0 0 15,0-22-15,-22 43 0,-20 0 16,21 22-16,0-1 15,21 21-15,-21-21 0,21 0 16,0 85-16,0-85 16,0 43-16,0-43 15,0 21-15,0 22 16,0-43-16,0 0 0,0 22 16,0-22-16,0 0 15,0 0-15,21-21 0,0 0 0,0 21 16,0-21-16,0 0 0,22 0 15,-22 0-15,21 0 0,22-21 16,-22 0-16,-21 21 0,64-42 16,-64 20-16,21 1 0,1 0 15,-22 0-15,0 0 0,0 0 16,0-1-16,1-20 0,-22 21 16,-22 21-1</inkml:trace>
  <inkml:trace contextRef="#ctx0" brushRef="#br0" timeOffset="51893.36">1143 8636 0,'21'0'16,"0"0"-16,0-21 0,22 21 0,-22-21 16,21 0-16,106-43 15,-105 22-15,-1 21 0,22-22 16,-22 22-16,-21-21 0,43-22 16,-43 22-16,-21 0 15,0-22-15,-21 22 0,-22 21 16,1-22-16,0 22 0,-1 21 15,-84 0-15,85 0 16,-22 0-16,1 21 0,21 0 0,-85 85 16,105-85-1,1 22-15,21-1 0,0 0 0,0 1 16,43 41 0,-1-41-16,0 20 0,43 22 15,-43-43-15,43 64 16,-43-64-16,-21 1 0,22 20 0,-22-20 15,-21-1-15,0-21 0,-42 43 16,20-22-16,-20-21 0,-43 0 16,43-21-16,-21 0 15,20 0-15,-20 0 0,20-21 0,-62-21 16,62 21-16,1-22 0,21 1 16,-22 0-16,22-1 0,-21-105 15,21 106 1,21-1-16,0 1 0,0 0 0,21 21 15,21-43-15,-21 64 16,22-21-16,-1 21 0,-21 0 16,43 42-16,-43-21 15,21 1-15,-21-1 0,22 21 16,-22 0-16,21 1 0,-21-1 0,1 0 16,-1 1-16,0 41 15,0-41-15,0-22 0,0 21 16,1-21-16,-1-21 0,42 22 15,-20-22-15,20 0 16,-21-22-16,1 1 0,20-21 16,-20 21-16,84-85 15,-106 85-15,21-22 0,0-20 16,-20 21-16,-22-22 16,21 43-16,-21 0 15,-21 21 16,-1 0-31,22 21 0,-21 0 16,0 64 0,0-64-16,21 21 0,0-21 0,0 1 15,0 41-15,21-63 16,0 0-16,0 0 0,1 0 16,62 0-1,-63 0-15,1-21 0,20 0 16,-21 0-16,0-1 0,64-62 15,-64 63-15,0-1 0,0 1 16,-21-21-16,22 21 0,-1-22 16,-21 22-16,0 0 15,0 0-15,0 42 32,0 0-32,0 0 0,0 1 0,0 20 15,0-21-15,0 21 0,-21 1 16,21 41-16,-22-20 0,22-22 15,0 85-15,0-63 16,22 63-16,-22-64 0,21 1 16,-21 84-16,0-85 15,0 1-15,0-22 0,0 22 16,-21-22-16,-43 64 0,43-85 16,-85 43-1,64-43-15,-1-21 0,1 0 16,0 0-16,-22-21 0,-84-43 15,85 43-15,20-21 0,1-1 16,0 1-16,-43-85 16,85 85-16,0-1 0,0 1 15,0 0-15,85-107 16,-43 107-16,0 0 0,22-1 16,-22 1-16,85-43 15</inkml:trace>
  <inkml:trace contextRef="#ctx0" brushRef="#br0" timeOffset="52519.9">2752 8551 0,'-22'0'16,"22"22"-16,-21-1 16,0 0-16,21 0 0,0 0 15,0 0-15,-21 1 0,21 20 16,-21 0-16,21-21 0,0 22 15,0-22-15,0 0 16,-21-21-16,21 21 0,0-42 31,0 0-15,0-21-16,21 20 0,0 1 0,0-21 16,0 21-16,0-22 0,1 22 15,-1-21-15,0 21 0,0 0 16,21-22-16,-20 22 15,41 21-15,-42 0 0,0 21 16,-21 0-16,0 1 16,0 41-16,0-42 15,22 22-15,-22 20 0,0-42 16,21 43-16,0-43 16,0 0-16,0-21 15,0 0-15,1 0 0,-1 0 16,0 0-16,0-21 0,0 0 15,0 0-15,64-106 16,-64 84-16,0 1 0,22-64 16,-22 64-16,0-64 15,-21 64-15,0-1 0,0 1 16,0 0-16,0 20 0,0-20 16,0 63-1,-21 0-15,0 22 16,21-22-16,-43 64 0,22-43 15,21 21-15,-21-20 0,21-1 16,-21 43-16,21-43 0,0 0 16,0 1-16,0-22 0,0 21 15,0-21-15,21 22 16,0-22-16,0-21 0,1 0 16,-1 0-16,0-21 0,0 0 15,0-1-15</inkml:trace>
  <inkml:trace contextRef="#ctx0" brushRef="#br0" timeOffset="52709.75">3260 8551 0,'-22'0'0,"44"0"0,-22-21 31,21 21-31,0 0 16,0 0-16,0 0 0,22-21 15,-22 21-15,21 0 0,-21 0 0,22 0 16,20-21-16,-42 21 16,22 0-16,-1-21 0</inkml:trace>
  <inkml:trace contextRef="#ctx0" brushRef="#br0" timeOffset="53628.75">4170 8551 0,'0'-21'0,"0"42"0,0-63 15,0 21-15,0 0 16,0 0-16,0-1 0,-21 1 16,-1 21-16,1 0 0,0 0 15,0 0 1,0 0-16,0 21 15,-1 1-15,22-1 0,-21 0 0,0 0 16,21 0-16,-21 0 0,0 1 16,21 20-16,0 0 15,0-21-15,0 1 0,0-1 0,21-21 32,0 0-32,0 0 0,0 0 15,1-21-15,-1 21 0,21-43 16,-21 22-16,0 0 0,1 0 15,-1 0-15,-21-1 0,0 1 0,0 0 16,0 0-16,0 0 16,0 42-1,0 0 1,0 0-16,0 0 0,0 1 0,0-1 16,0 0-16,0 0 0,0 43 15,0-43-15,0 0 16,21 0-16,0-21 0,0 0 15,0 0-15,1 0 16,-1 0-16,-21-21 0,21 21 16,0-42-16,0 20 0,0 1 15,1-21 1,-1 21-16,0 0 0,21-22 16,-21 1-16,22 21 0,-1 0 15,0-1-15,22 1 0,-22 21 0,1 0 16,-1 0-16,0 0 0,22 0 15,-43 0-15,0 21 0,0 22 16,0-22-16,-21 0 0,0 0 16,0 22-16,0-22 0,-42 21 15,21-21-15,0 0 0,-43 43 16,64-43 0,-21-21-16,42-21 31,0 0-31,1 0 0,-1-1 15,0 1-15,0 0 0,0 0 16,0 0-16,1 0 0,-1-22 0,0 22 16,42-64-16,-63 64 15,0 0-15,0 0 0,-21 42 32,21 0-32,-21 0 15,0 1-15,21 20 16,0-21-16,-21 21 0,21-20 0,-21-1 15,21 21-15,0-21 0,0 64 16,0-43-16,21-21 16,0 1-16,0-1 0,0 0 0,43 0 15,-43-21-15,21 0 0,22 0 16,-43 0-16,21 0 0,22 0 16</inkml:trace>
  <inkml:trace contextRef="#ctx0" brushRef="#br0" timeOffset="54244.4">1079 9292 0,'0'0'0,"-42"0"0,0 0 0,21 0 0,-1-21 15,1 21-15,42 0 32,1 0-32,20 0 0,0 0 15,1 0-15,20 0 0,22 0 16,21 0-16,-22 0 0,170 0 15,-127 0-15,0 0 0,170 0 16,-128 0-16,170 0 16,-170 0-16,0 0 0,22 0 0,-1 0 15,1 0-15,-1 0 0,170 0 16,-169 0-16,-1 0 0,149 0 16,-170 0-16,-21 0 0,149 0 15,-170 0-15,211 0 16,-253 0-16,-22 0 15,43-21-15,-85 21 16,1 0-16,20 0 0,-42-21 0,21 21 16,-42 0 15,0 0-31,0 0 16</inkml:trace>
  <inkml:trace contextRef="#ctx0" brushRef="#br0" timeOffset="55242.68">423 10541 0,'0'0'0,"0"-21"16,0 0-16,-21 0 15,21-1-15,0 1 16,0 0-16,-21 21 0,21-21 15,-21 21 1,0 0-16,21 21 16,-22 21-16,1 1 0,0-1 15,0 0-15,0 22 0,0 21 0,-22 63 16,22-64-16,0 1 0,-21 84 16,20-84-16,22 0 0,-63 84 15,63-105-15,0 20 0,0 86 16,0-107-16,0 85 15,0-127 1,0-42 0,0-21-16,0 21 0,0 0 15,0-22-15,0 1 16,0 21-16,0-22 0,0-41 0</inkml:trace>
  <inkml:trace contextRef="#ctx0" brushRef="#br0" timeOffset="55561.54">0 10710 0,'0'-21'16,"0"42"-16,0-84 0,0 21 0,0 20 15,0-20-15,0 0 0,0 21 0,0-22 16,21 43-16,21-21 0,64-21 16,-63 21-16,20-1 0,43 22 15,-43 22-15,-20-1 16,20 42-16,-42-20 15,-21-1-15,0 0 0,0 1 0,0-1 16,-63 43-16,21-43 16,-1-21-16,-41 43 15,-1-1-15,64-63 0,0 0 16,-43 64-16,64-86 16,0 1-1,0 0-15,0 0 16,21 21-16,0-21 0,1 0 15,-1 21-15,0-22 0,42-20 16</inkml:trace>
  <inkml:trace contextRef="#ctx0" brushRef="#br0" timeOffset="55960.61">635 10668 0,'0'0'0,"0"-21"0,-21 21 16,0 0-16,21-21 0,0 0 0,0-1 15,0 1-15,0 0 0,21 0 16,21 0-16,-21 0 16,0 21-16,1 0 0,-1 0 15,0 0-15,0 0 0,21 0 0,-20 0 16,-1 21-16,42 42 0,-42-42 16,1 85-1,-22-85-15,0 22 0,0 20 16,-22-42-16,1 1 0,0-1 15,21 0-15,-21-21 16,0 0-16,21-21 16,0 0-16,0-1 15,0 1-15,0 0 0,21 0 16,0 0-16,-21 0 0,21-1 0,0-41 16,1 42-16,20-22 15,-21 22-15,0 0 16,22-21-16,-22 21 0,21 21 15,-21-22-15,0 22 0,1-21 16,20 21-16,-21 0 0,0 0 16,0 0-16</inkml:trace>
  <inkml:trace contextRef="#ctx0" brushRef="#br0" timeOffset="56508.95">1376 10456 0,'0'22'0,"0"-65"0,0 107 0,0-107 16,0 107-16,-21-43 0,21 0 15,0 22-15,-22-22 0,1 42 16,21-42-16,-21 1 0,21 41 15,0-42-15,0 22 16,0-22-16,0 0 0,21-21 16,0 0-16,64 0 15,-64 0-15,22 0 0,-22-21 16,21 0-16,-21 21 0,43-43 16,-43 22-16,0 0 0,-21 0 15,0 0-15,0-1 0,0-41 16,-21 42-16,0 0 0,0-1 15,-22 1-15,22 0 0,-21 0 16,-22 0-16,43 21 0,0-21 16,0 21-16,21-22 15,21 22 1,0 0-16,21 0 0,-20 0 16,20 0-16,0-21 0,43 0 15,-22 0-15,-20 0 0,41-22 16,-41 22-16,-1-21 0,0 21 15,1 0-15,-1-1 0,0 1 16,-20 0-16,-22 0 0,0 0 16,-22 42-1,22 0 1,0 0-16,-21 43 0,21-22 0,-21 43 16,21-43-16,0 106 15,0-105-15,0-22 16,0 63-16,0-62 0,0-1 15,0 42-15,0-42 16,0 1-16,0-1 16,0-42-1,0-1 1,0 1-16,0 0 16,0 0-16,0 0 0,0-22 0</inkml:trace>
  <inkml:trace contextRef="#ctx0" brushRef="#br0" timeOffset="56995.13">1820 10541 0,'0'0'0,"0"-21"31,21 21-31,1 0 0,-22-21 16,21 21-16,0 0 0,0 0 0,64-21 16,-43 21-16,0 0 0,22-43 15,-22 43-15,1-21 0,41 21 16,-41-21-16,-22 21 15,21 0-15,-21 0 0,0 0 16,-21 21 0,0 0-16,0 0 15,-21 22-15,21-22 0,-21 0 16,21 0-16,-21 43 0,0-43 16,21 21-16,-21 1 15,21-22-15,0 0 0,0 21 16,0-21-16,0 1 0,21-22 15,21 0 1,-21 0-16,22-22 16,-1 1-16,-21 21 0,64-42 15,-64 21-15,21 0 0,22-43 16,-43 22-16,-21 21 0,0-43 16,0 43-16,0-21 15,-21-1-15,0 22 0,-1 21 16,-20-21-16,0 21 0,21 0 15,-1 0-15,1 0 0,-21 21 16,-22 0-16,64 43 16,0-43-1,0 0-15,22 0 16,-1-21-16,0 0 0,21 0 16</inkml:trace>
  <inkml:trace contextRef="#ctx0" brushRef="#br0" timeOffset="57964.3">3238 10351 0,'0'-22'15,"0"44"-15,0-65 0,0 22 0,-21 21 16,21-21-16,-21 21 0,0 0 0,0 0 16,0 0-16,-1 21 0,-20 21 15,21-42-15,0 22 0,-22 41 16,43-42-16,0 0 0,-21 22 15,21-22-15,0 21 0,-21-21 0,21 22 16,0-1-16,0-21 16,0 0-16,0 22 0,0-22 15,21 0-15,22-21 0,-22 21 16,0-21-16,0 0 0,0 0 0,0 0 16,1 0-16,83-21 15,-62 0-15,-1 21 0,43-42 16,-43 42-16,85-64 15,-106 43-15,22-21 0,20-1 16,-42 1-16,0 21 0,22-22 16,-22 1-16,-21 21 0,0-21 15,-21 20-15,-22 1 16,1 21-16,21 0 0,-21 0 16,20 0-16,1 21 15,-21 22-15,21-22 0,0 0 16,-22 43-16,22-43 0,0 21 15,0-21-15,21 22 0,-21-22 16,21 21-16,0-21 0,0 0 16,0 22-16,21-43 15,0 0-15,0 0 16,0 0-16,22 0 0,-22-21 16,0 21-16,21-43 15,-21 22-15,1 0 0,20-21 16,-42-1-16,0 22 0,21-42 15,0 41-15,-21 1 0,21-21 16,-21 63 15,-21 0-31,21 22 0,-21-22 16,21 0-16,0 21 0,0-21 0,0 1 16,-21-1-16,21 21 0,0-21 0,0 22 15,0-22-15,0 0 16,0 0-16,21-21 0,21 0 15,-20 0-15,-1 0 16,42-21-16,-20 0 0,-22 0 16,63-22-16,-62 22 15,20-21-15,21-22 0,-41 1 16,-1 20-16,21 1 16,-21 0-16,0-85 15,1 84-15,-22 1 0,0 0 16,0 21-16,0-1 0,0 1 0,-22 21 15,1 0-15,-21 43 16,42-22-16,-21 0 0,0 64 16,-1-64-16,22 42 0,0 22 15,0-43-15,-21 85 16,21-84-16,0-1 0,0 21 16,21-41-16,-21-1 15,43 21-15,-22-42 0,0 21 16,21-21-16,-20 0 0,-1 0 15,42 0-15,-42 0 0,1-21 16,41 0-16,-42 0 0,0 0 16,22-22-16,-43 22 0,21-21 15</inkml:trace>
  <inkml:trace contextRef="#ctx0" brushRef="#br0" timeOffset="58151.32">4847 10181 0,'0'0'0,"0"-21"16,-21 21-16,21 21 47,0 0-47,0 1 16,0-1-16,0 0 15,0 0-15,-21 0 0,0 0 16</inkml:trace>
  <inkml:trace contextRef="#ctx0" brushRef="#br0" timeOffset="58308.93">4699 10562 0,'0'0'0,"0"21"15,-21-21-15,0 0 0,21 22 32,0-44-17,0 1-15,21 21 16,0 0-16,0-21 0,0 21 15,0-21-15,64-43 16</inkml:trace>
  <inkml:trace contextRef="#ctx0" brushRef="#br0" timeOffset="58579.78">5736 9864 0,'0'0'0,"0"-21"0,0-1 0,0 1 15,-21 21-15,0 0 16,0 0-16,-22 21 0,43 1 16,-21-1-16,0 0 0,0 21 0,0 1 15,-64 84-15,43-85 0,20 0 16,-83 128-16,83-107 16,-20-21-16,0 64 15,21-63-15,21-1 0,-22 21 16,22-41-16,0-1 0,0 0 15,22 0 1,20-42-16,-21 0 0,21 21 0,-20-43 16,62-20-16</inkml:trace>
  <inkml:trace contextRef="#ctx0" brushRef="#br0" timeOffset="58795.69">6075 9885 0,'0'0'0,"0"-21"0,0 0 0,0-1 0,0 44 31,-85 83-31,43-62 0,21-1 16,-43 43-16,22-43 15,-1 22-15,-20 63 0,42-85 16,-64 170 0,64-191-16,21 21 0,0-21 0,0 22 15,0-22-15,0 0 16,42-42-1</inkml:trace>
  <inkml:trace contextRef="#ctx0" brushRef="#br0" timeOffset="59575.25">6519 10647 0,'21'21'16,"1"-42"-1,-1 21-15,21-21 0,-21 0 16,0-1-16,22-62 16,-43 63-16,0-1 15,0-20-15,0 21 0,0-21 0,-21-43 16,21 64-16,-22 0 0,-41-1 15,42 22-15,-22 0 16,-41 0-16,41 0 16,22 22-16,-63 20 0,41-21 15,-63 85-15,64-64 16,21-21-16,-21 64 0,20-43 16,22-20-16,0 62 15,0-63-15,43 1 16,-1-22-16,43 0 15,-64 0-15,0 0 0,64-22 16,-22-20-16,-20 21 0,41-21 16,-41-1-16,-1 22 0,43-64 15,-43 43-15,-21 0 0,64-43 16,-64 43-16,0-22 0,21-126 16,-42 126-16,0 22 0,0-43 15,0 64-15,0-42 16,-21 63-1,0 21-15,0-21 0,21 21 0,-21 0 16,-22 43-16,22-22 0,0 43 16,-21 20-16,21-62 0,21-1 15,-64 127-15,64-126 16,-21-1-16,0 64 0,21-85 16,0 85-1,0-85-15,42 0 16,0-21-16,-20 0 0,20 0 15,0 0-15,-21-21 0,43 0 16,-22 0-16,-21 0 0,22-22 0</inkml:trace>
  <inkml:trace contextRef="#ctx0" brushRef="#br0" timeOffset="60489.73">7239 10224 0,'0'0'0,"-21"0"15,0 21-15,-1-21 16,22 21-16,-21 21 0,0-21 0,0 1 15,-21 41-15,42-21 16,-22-20-16,1 41 0,21-42 16,0 43-16,0-43 15,0 0-15,43-21 16,-22 0-16,21 0 0,-21 0 16,0 0-16,43-21 15,-43 0-15,0 0 16,0-1-16,-21-20 0,0 0 15,0 21-15,-21-85 16,0 85-16,0-1 0,0 1 16,-22 21-16,22-21 0,-42 21 15,42 0-15,21-21 16,21 21 0,0 0-16,0 0 15,0 0-15,0 0 0,22 0 0,-22 0 16,42 0-16,-20 0 0,-22 0 15,42 0-15,-20 21 0,-22 0 16,42 64-16,-63-43 16,0-21-16,0 22 15,0 20-15,-21-42 16,0 1-16,21 20 0,0-21 16,0 0-16,-21 0 15,0-21 1,21-21-1,0 0-15,0 0 0,0 0 16,0 0-16,0-1 0,63-83 16,-63 83-16,21-20 0,22-21 15,-22 41-15,85-62 16,-22 63 0,-62 21-16,41 42 15,-63-21-15,21 0 0,0 64 16,-21-64-16,0 64 15,0-43 1,0-21-16,0 22 0,0-22 16,0 0-16,0 0 0,0 0 15,-21-21-15,0 0 16,0 0-16,21-21 16,0-21-1,0 21-15,0-22 0,63 1 16,22-85-1,-43 85-15,-20 20 0,41-41 16,-21 42-16,43 0 16,-64 21-16,0 0 0,22 0 15,-1 63 1,-42-21-16,0-20 0,-21 83 16,0-83-16,-22 62 15,22-41-15,0-22 16,21 0-16,0 0 0,-21 0 15,21-42 32,21 21-47,0-21 0,0 0 0,1 0 16,-1-1-16</inkml:trace>
  <inkml:trace contextRef="#ctx0" brushRef="#br0" timeOffset="61564.74">8805 10414 0,'0'-21'0,"0"42"0,21-63 0,1 21 16,-22-1-16,0 1 0,0 0 15,-22 0-15,1 21 0,0-21 0,0 21 16,0 0-16,0 0 0,-22 0 16,1 21-16,21-21 0,-43 42 15,43 1-15,0-22 0,-43 42 16,43-42-16,21 22 0,-21-22 15,0 21-15,21-21 0,0 1 0,0 20 16,0-21-16,0 0 0,0 0 16,0 1-16,21-22 0,0 0 15,0 0-15,1 0 16,-1 0-16,0 0 0,0 0 0,0-22 16,0 1-16,1 21 15,-1-21-15,0 0 0,64-64 16,-85 43-16,21 21 0,0-43 15,0 22-15,-21-22 16,0 43-16,0 0 0,-21 21 31,0 21-31,21 0 0,-21 1 0,-1-1 16,22 0-16,-21 0 0,21 64 16,0-64-16,0 0 0,0 0 15,0 22-15,0-22 16,0 0-16,21 0 0,1-21 15,20 0-15,-21 0 0,64 0 16,-64 0-16,0 0 16,21-21-16,-20 21 0,20-21 15,-21 0-15,21-22 0,-20 1 16,-1 21-16,0 0 0,-21-22 0,0 22 16,21-21-1,-21 21-15,0-1 0,-21 22 16,21 22-1,-21-1-15,21 0 0,-21 0 0,-1 0 16,22 22-16,0-22 0,0 21 16,-21-21-16,21 0 0,0 1 0,0 20 15,0-21-15,0 0 0,21 0 0,22 1 16,-22-1-16,0-21 0,21 0 16,1 0-16,-22 0 15,0 0-15,21 0 0,-20 0 0,20-43 16,-21 22-16,0 0 0,22-21 15,-43-1-15,0 22 0,21-42 16,-21 42 0,0-1-16,0 1 0,-21 42 31,21 1-31,-22-22 0,1 21 16,21 0-16,-21 0 0,21 0 15,-21 0-15,21 1 0,-21-22 0,21 21 16,0 0-16,0-42 31,0 0-31,21-1 16,0 1-16,0 0 0,0 0 0,1-21 15,20 20-15,-21-20 0,106-43 16,-85 64-16,22-21 16,-22 42-16,22 0 15,-64 21 1,0 0-16,0 0 0,0 22 15,0-22-15,-21 21 0,21 1 16,0-22-16,-22 21 0,22 0 0,0-20 16,0 41-16,0-42 0,0 0 15,0 22-15,22-22 16,-1-21-16,0 0 16,0 0-16,0 0 0,0 0 0,1 0 15,-1-21-15,0 0 0,0-1 16,0 22-16,0-21 0,1 0 15,-22 0-15,21-21 0,0-1 16,-21 1-16,0 0 0</inkml:trace>
  <inkml:trace contextRef="#ctx0" brushRef="#br0" timeOffset="61735.97">9631 9970 0,'0'0'0,"-21"-22"0,-1 22 0,1 0 15,0 0 1,0 0-16,0 0 16,21 22-1,0-1 1</inkml:trace>
  <inkml:trace contextRef="#ctx0" brushRef="#br0" timeOffset="62123.53">6413 11070 0,'0'0'0,"-21"-21"0,21-21 0,-21 21 16,0-1-16,21 1 0,0 42 31,-21 1-31,21-1 0,-21 21 16,-1 22-16,1-22 0,21 21 15,-21-20-15,0 20 0,21 1 0,-42 42 16,42-64-16,-22 0 0,1 1 16,21-1-16,-21-21 0,0 21 0,21 22 15,0-43-15,0 0 16</inkml:trace>
  <inkml:trace contextRef="#ctx0" brushRef="#br0" timeOffset="62541.78">5927 11367 0,'0'0'0,"0"-64"0,-22 22 16,22-22-16,22 22 0,-22-22 15,21 22-15,0-21 0,0 20 16,21 22-16,-20-21 0,20 21 0,-21 21 16,127-22-1,-127 22-15,22 0 0,63 64 16,-64-43-16,106 127 15,-106-84-15,1-1 0,20 64 16,-42-84-16,1 126 16,-22-127-16,0-21 0,0 22 15,0-22-15,-43 21 16,22-42-16,0 0 16,21-21-16,-21-21 15,21 21-15,0-85 16,0 63-16,21-126 15,0 127-15,0-22 16,0 1-16,1 20 16,20 1-16,43-64 0,-64 85 15,21-21-15,-21 42 0,0 0 16,1 21 0,-1 0-16,-21 0 0,0 0 15,0 1-15,0 20 16,21-21-16,-21 21 0,21-20 15</inkml:trace>
  <inkml:trace contextRef="#ctx0" brushRef="#br0" timeOffset="63907.47">7472 11494 0,'0'0'16,"21"0"-16,0 0 0,0 0 0,0-22 15,1 1-15,-1 21 0,-21-21 16,0 0-16,0 0 0,0 0 0,0-22 15,0 22-15,0 0 16,0 0-16,0 0 0,0-1 0,-21-41 16,-1 42-1,1 21-15,0-21 0,0 21 16,-64 42 0,64-21-16,0 0 0,0 22 0,0-22 15,-22 106 1,22-106-16,0 21 0,21 1 15,0-22-15,0 42 0,0 1 16,21-43-16,0-21 16,0 0-16,1 0 0,20 0 15,-21 0-15,21 0 16,-20-21-16,20 0 0,0-22 16,-21 22-16,1 0 0,-1 0 0,0-22 15,0 22-15,0-21 0,0 21 16,1-22-16,-22 22 0,0-21 0,21 21 15,-21-22-15,-21 65 32,21-1-32,0 0 0,-22 0 0,22 0 15,0 22-15,0-22 0,0 21 0,0-21 16,0 22-16,0-22 0,22 0 16,-1 0-16,21 21 0,-21-42 15,0 22-15,1-22 0,-1 0 16,0 0-16,21 0 15,-21 0-15,1-22 0,-1 1 16,0 21-16,0-21 0,21-21 16,-20 21-16,-1-22 0,21-41 15,-42 41-15,21 22 0,-21 0 16,0 0-16,0 0 0,0 42 31,0 0-31,0 21 0,-21 1 16,21-22-16,-21 42 15,0-42-15,21 1 0,0-1 16,0 0-16,0 0 0,0 0 16,0-42 15,21 0-15,-21 0-16,21 0 0,0-1 15,-21 1-15,21-21 0,1 21 16,-1-22-16,-21 22 0,21 0 0,0 0 15,0 0-15,-21 0 0,21-1 16,1 22-16,-1 0 16,-21 22-16,0-1 0,0 21 15,0-21-15,0 0 0,0 1 0,0 20 16,21-21-16,-21 0 0,0 0 16,0 1-16,0-1 0,0 0 0,21 0 15,0 0 1,0-21-16,1 0 15,-1 0-15,0-21 16,0 0-16,0 21 0,0-21 0,-21 0 16,22-1-16,20-20 0,-42 0 15,21 21-15,0-1 0,0-20 0,-21 21 16,43-43 0,-43 43-16,0 42 31,0 22-31,0-22 15,0 0-15,0 0 0,0 22 16,0 20-16,0-42 0,0 0 16,0 1-16,0-1 0,21 21 15,0-21-15,0-21 0,0 0 16,22 0-16,84 0 16,-106 0-16,42 0 15,-41-21-15,20 21 0,-21-21 16,0 0-16,0 0 0,1-1 0,-1 1 15,0 0-15,0 0 0,-21-21 0,21-22 16,-21 22 0,0 21-16,0-1 0,-21 22 15,0 0-15,0 0 0,0 0 16,-43 43-16,43-22 16,0 21-16,0 1 0,21-22 15,0 21-15,0 22 16,0-43-16,0 0 0,0 0 15,21 0-15,0-21 0,0 0 16,0 0-16,0 0 0,1 0 16,-1 0-16,0 0 15,0 0-15,0 0 16,-21-21-16,21-21 16,1 21-16,-22-1 15</inkml:trace>
  <inkml:trace contextRef="#ctx0" brushRef="#br0" timeOffset="64115.27">9356 11494 0,'21'21'0,"-21"0"16,0-42 93,0 0-109</inkml:trace>
  <inkml:trace contextRef="#ctx0" brushRef="#br0" timeOffset="65094.98">10541 10181 0,'0'21'0,"0"1"0,21-22 0,0 0 15,0 0-15,1 0 0,-1 21 16,0-21-16,0 0 0,0 0 0,43-43 15,-43 43-15,-21-21 16,0 0-16,0 0 16,0 0-16,-21 0 15,-22 21-15,22 0 0,0 0 16,0 0-16,0 0 16,0 0-16,-1 0 0,22 21 15,0 0-15,-21 21 16,21-21-16,0 1 0,0-1 15,0 0-15,0 0 0,0 0 16,0 0 0,21-21-16,1 0 15</inkml:trace>
  <inkml:trace contextRef="#ctx0" brushRef="#br0" timeOffset="65408.8">10604 10456 0,'-21'0'0,"42"0"0,-63 22 0,42-1 15,-21 21-15,21-21 16,-21-21-16,21 21 16,21-21 15,0 0-31,0 0 0,0-21 16,1 0-16,-1 0 15,0 21-15,-21-21 0,0 0 16,0-1-16,0 1 15,-21 21-15,0 0 16,-1 0-16,1 0 0,0 0 16,21 21-16,-21-21 0,0 22 15,21-1-15,0 0 0,0 0 16,0 0-16,0 0 16,21-21-16,21 0 15,1 0-15,-22 0 16,63-21-16</inkml:trace>
  <inkml:trace contextRef="#ctx0" brushRef="#br0" timeOffset="65731.74">11493 10097 0,'0'0'0,"0"-22"0,0 1 15,-21 21 1,0 0-16,0 0 0,21 21 15,-21 1-15,21-1 0,-21 42 16,-1-20-16,1 126 16,0-106-16,21 1 0,-21 63 15,0-64-15,-43 149 16,43-127-16,0-22 0,-21 107 16,20-107-16,-20 85 15,21-84-15,0-1 0,-22 22 16,22-43-16,0-21 0,0 22 15,42-64 1,0-1-16,0-20 16,1 21-16,-1-21 15,0-1-15,21-63 0,-21 43 16,1-1-16</inkml:trace>
  <inkml:trace contextRef="#ctx0" brushRef="#br0" timeOffset="66024.59">11155 10435 0,'0'-42'15,"0"84"-15,-21-148 0,21-21 16,0 106-16,21-21 0,-21 0 16,21 20-16,64-62 15,-64 63-15,21-1 0,43 22 16,-43 0-16,-21 0 0,22 0 16,-1 22-16,-21-1 0,21 0 0,-20 0 15,-1 21-15,0-20 0,-21 83 16,0-83-1,-21 20-15,0-21 0,-22 0 0,-63 43 16,64-43-16,0-21 16,-1 0-16,22 21 0,-21-21 15,0 0-15,20 0 0,44-21 32,-1 21-32,0-21 0,0 0 15,21 21-15,-20-22 0,20 1 16</inkml:trace>
  <inkml:trace contextRef="#ctx0" brushRef="#br0" timeOffset="66405.23">11896 10033 0,'0'0'0,"0"-21"0,-22 21 16,1 0-16,0 0 16,0 21-16,0-21 0,0 21 15,21 0-15,-22 1 0,1 20 0,0 0 16,21-21-16,0 1 15,0 20-15,0-21 0,0 0 0,0 0 16,42 22-16,-20-43 0,-1 21 16,0-21-16,21 0 0,-21 0 15,43 0-15,-43 0 16,21-21-16,22-22 0,-43 22 16,43-42-1,-43 20-15,-21 22 0,0 0 0,0-21 16,0 21-16,-21-64 15,-1 64-15,-41 21 16,42 0-16,-64 0 16,64 0-16,-21 0 0,20 42 15,1-21-15,21 0 16,0 1-16,0-1 0,0 0 16,0 0-16,64 0 15,-43-21-15,21 0 0,-21 0 16,1 0-16</inkml:trace>
  <inkml:trace contextRef="#ctx0" brushRef="#br0" timeOffset="66748.91">12425 10075 0,'0'0'0,"0"-63"32,0 42-32,0 0 0,21 21 15,0 0-15,0 0 16,0 0-16,1 0 15,-22 21-15,0 0 16,21 0-16,-21 21 0,21-20 0,-21 41 16,0-42-16,0 0 15,0 22-15,0-22 0,0 0 0,0 21 16,0-20-16,-21-22 0,21 21 16,0-42-1,0-1 1,0 1-16,0 0 15,0 0-15,0 0 0,21-22 16,-21 22-16,0 0 0,21 0 0,0-21 16,0 20-16,-21 1 0,22 0 0,-1 0 15,21-21-15,-21 20 16,0 1-16,1 0 0,-1 0 16,21 0-16</inkml:trace>
  <inkml:trace contextRef="#ctx0" brushRef="#br0" timeOffset="67028.7">13504 9483 0,'0'0'0,"-21"0"0,-85 21 32,85 0-32,0 21 0,0-20 0,-22 62 15,22-41-15,0-1 16,-21 64-16,21-64 15,-22 43-15,22-43 0,0-21 16,0 64-16,21-64 0,0 0 16,0 22-16,0-22 0,0 0 15,0 0-15,21-21 16,21 0-16,-21 0 0,1 0 16,-1 0-16,21-21 0,-21 0 15,0 21-15,43-43 16,-43 22-16</inkml:trace>
  <inkml:trace contextRef="#ctx0" brushRef="#br0" timeOffset="67239.96">13081 9864 0,'0'0'0,"21"0"31,0 0-31,0 0 0,22-21 0,-22 21 16,0 0-16,21 0 0,1 0 15,-22 0-15,21-22 0,64 22 16,-64 0-16,-20 0 0,-1 0 16,0 0-16,0 0 0,-21 22 31,0-1-31,-21 0 0</inkml:trace>
  <inkml:trace contextRef="#ctx0" brushRef="#br0" timeOffset="68780.21">11705 10922 0,'0'0'0,"0"-42"0,0 21 16,0-1-16,0 1 0,0 0 0,0 0 16,0 0-16,0 42 31,0 0-15,0 0-16,0 0 0,0 1 0,0 20 15,0-21-15,-21 0 0,21 0 16,-21 1-16,21 20 0,0-21 15,-21 0-15,21 0 0,-22 1 16,22-1-16,0-42 31,0-1-15,0 1-16,0 0 0,22 0 0,-1 0 16,-21 0-16,21-1 0,0 1 15,-21 0-15,21-21 0,0 21 0,1-1 16,-1 1-16,0 21 15,-21 21 17,0 1-32,0-1 0,0 0 15,0 0-15,0 0 0,0 0 16,0 1-16,0-1 0,0 0 0,0 0 16,0 0-16,0 0 0,0 1 15,21-22-15,0 0 16,0 0-16,1 0 0,-1 0 0,0 0 15,0 0-15,64-43 16,-64 43-16,0-21 0,0 0 16,0 0-16,43-43 15,-43 22-15,0 21 0,0-22 16,-21 22-16,22 0 0,-22 0 16,0 42 15,-43 21-31,43-20 0,-21-1 15,21 0-15,-21 0 16,21 21-16,0-20 0,0-1 16,0 21-16,0-21 15,42-21-15,-21 0 16,1 0-16,20 0 0,-21 0 16,0 0-16,22-21 0,-22 21 15,21-21-15,-21 0 16,0 0-16,1-1 0,-1 1 15,-21 0-15,0 0 0,0 0 16,0 0-16,0-1 0,0 44 47,0-1-47,0 0 0,-21 0 16,21 0-16,0 0 0,0 1 0,0-1 15,0 0-15,0 0 16,21-21-16,0 0 15,0 0-15,0 0 0,43 0 16,-43 0-16,0 0 16,21-21-16,-20 21 0,-1-21 15,0 0-15,0-1 0,0 1 16,-21 0-16,21 0 0,-21 0 16,0 0-16,0-22 0,0 64 46,-21 1-46,21-1 0,-21 0 0,21 0 16,-21 0-16,21 0 0,0 1 16,0-1-16,-21 0 0,21 0 15,-21-21-15,21 21 16,0-42 15,0 0-15,0 0-16,0 0 0,0-1 15,21 1-15,0 0 0,0-21 16,0 21-16,0-1 0,-21 1 16,43 0-16,-22 0 0,0 0 15,0 21-15,0 0 16,1 0-16,-1 0 0,-21 21 16,0 42-16,0-41 15,0-1-15,0 21 16,0-21-16,0 43 15,0-43-15,0 0 0,0 0 16,21-42 15,0 0-31,0 21 0,-21-21 16,21 0-16,1-1 0,20 1 0,-21 0 16,0 0-16,22-21 0,-22 20 0,21-20 15,0 21-15,1-21 0,20-1 16,-42 22-16,1 21 0,20 0 15,-42 21-15,0 0 16,0 1-16,0-1 16,0 21-16,-42 0 0,20 1 15,1-22-15,21 21 0,-21-21 0,0 1 16,0-1-16,0 21 0,21-21 16,0-42 15</inkml:trace>
  <inkml:trace contextRef="#ctx0" brushRef="#br0" timeOffset="69323.6">14499 9229 0,'0'0'0,"0"-21"0,0-1 16,0 1-16,0 0 0,-21 21 15,0 0 1,21 42-16,-21-20 0,-1 20 0,-20 43 15,21-22-15,-85 149 16,64-128-16,-1 1 16,-41 84-16,41-84 0,1-21 15,-43 105-15,43-106 16,0 22-16,-43 42 0,43-63 16,21-22-16,-22 0 0,22 1 15,0-22-15,0 21 16,42-63-1,0 0-15,21-22 0,-20 1 16,20 21-16,0-43 0,43-41 16</inkml:trace>
  <inkml:trace contextRef="#ctx0" brushRef="#br0" timeOffset="69572.72">14986 9313 0,'0'-21'0,"0"42"0,0-63 15,-21 42 1,0 0-16,-1 21 0,1 0 16,0 1-16,0 41 0,0-21 0,-22 22 15,22-1-15,0 22 0,0-21 0,0-1 16,-43 85-16,43-84 0,0-22 16,-43 64-16,43-43 15,0-20-15,-42 20 16,41-42-16,22 22 0,0-22 15,22-21-15,-1-21 16,0 0-16,0-1 0,21 1 0</inkml:trace>
  <inkml:trace contextRef="#ctx0" brushRef="#br0" timeOffset="69975.82">14711 9652 0,'0'0'0,"0"-42"0,0-1 0,21 1 16,-21 21-16,0 0 15,42-22-15,-42 22 0,64-21 16,-43 21-16,0 21 0,21 0 16,-20 0-16,20 0 0,-21 0 0,43 21 15,-22 0 1,-21 0-16,0 22 0,0-22 0,-21 21 16,0 64-16,0-64 15,-21-21-15,-21 22 0,21-22 0,-22 21 16,1-21-16,-64 22 15,64-22-15,0-21 0,-1 21 16,22-21-16,-21 0 0,-22 0 16,43 0-16,0-21 0,21 0 15,21 21 1,0 0-16,0 21 0,1 0 16,-1 0-1,0 0-15,0 1 0,0-1 0,43 63 16,-43-62-16,-21-1 15,21 0-15,0 0 0,22 21 16,-22-20 0,0-22-16,0 0 15,0 0-15,0 0 0</inkml:trace>
  <inkml:trace contextRef="#ctx0" brushRef="#br0" timeOffset="70322.63">15261 10012 0,'0'0'0,"0"-21"0,21 0 16,0 21-16,1-22 0,-1 22 15,0-21-15,0 21 0,43-63 16,20 20 0,-63 22-16,1 0 0,-1-21 15,-42 42 1,-43 21-1,22 0-15,-1 0 16,-20 43-16,21-43 0,-1 21 16,-20 22-16,42-43 0,-1 0 15,1 21-15,21-20 16,0-1-16,0 0 16,21-21-16,1 0 0,20 0 15,-21 0-15,43 0 16,-22 0-16,0 0 0,106-21 15,-105 0-15,-1-1 0,22 1 16,-22 0-16,0 0 0,1 0 0</inkml:trace>
  <inkml:trace contextRef="#ctx0" brushRef="#br0" timeOffset="70604.63">15981 9885 0,'0'-64'16,"0"43"-16,0 106 0,-21-170 16,-1 85-16,1 0 0,0 0 15,0 0-15,0 0 0,0 21 16,21 1-16,0-1 15,0 0-15,0 0 0,0 0 16,0 0-16,0 1 0,21-1 0,0 21 16,0-21-16,0 0 0,-21 1 15,21 20-15,-21-21 16,-21-21 0,0 0-16,0 0 0,0 0 0,0 0 15,-22 0-15,-20 0 16,42 0-16,-22 0 0,22-21 0,0 21 0,0-21 15,0 0 1,-1 21-16,22-22 16,22 22-16,20 0 0,0-21 15,1 0-15,-22 21 16</inkml:trace>
  <inkml:trace contextRef="#ctx0" brushRef="#br0" timeOffset="72206.95">16341 9779 0,'0'0'16,"-22"0"-16,1 0 16,-21 0-16,21 0 0,0 21 0,-1 0 15,1 1-15,-21-1 0,21 0 16,0 0-16,-1 0 0,22 22 16,-21-22-16,21 21 0,0-21 15,0 0-15,0 1 0,0-1 16,0 0-16,21-21 15,1 0-15,-1 21 0,42-21 16,-42 0-16,22 0 0,20 0 16,-42-21-16,43 0 15,-43 0-15,21 21 0,1-43 16,-43 1-16,0-43 16,0 43-16,0 21 0,0-22 15,0 22-15,0-21 0,-43 21 16,1 0-16,21 21 0,-21 0 15,20 0-15,-20 0 0,21 21 16,-21 0-16,-1 0 0,22 21 0,0-20 16,0 20-16,0 0 0,-1-21 15,22 22-15,0 20 0,0-42 0,0 1 16,0-1-16,0 0 0,22-21 16,-1 21-16,0-21 0,21 0 0,-21 0 15,85 0 1,-85 0-16,22 0 0,-1 0 0,-21 0 15,22-21-15,-1 0 16,0 0-16,-21-1 0,22-41 16,-22 42-16,0-22 0,0 22 15,0-21-15,1 21 0,-1-22 16,-21 22-16,0 42 31,-21 1-31,-1-1 0,1 0 16,21 0-16,0 0 0,-21 0 0,0 43 15,0-43-15,21 0 16,0 0-16,0 1 0,0-1 16,0 0-16,21-21 15,0 0-15,0 0 16,0 0-16,1 0 16,-1-21-16,0 0 0,0 21 0,0-22 15,0 1-15,22-21 16,-22 0-16,0 20 0,0-20 15,-21 21-15,21 0 0,1-43 16,-22 85 15,0 1-31,-22-1 0,22 0 16,-21 0-16,21 0 0,-21 0 0,21 1 16,0 20-16,0-21 0,0 0 15,0 0-15,21 43 16,0-64-16,1 0 15,-1 0-15,0 0 16,21 0-16,-21 0 0,1 0 16,20-21-16,-21 0 15,21-22-15,-20 22 0,-1 0 16,0-21-16,0 20 0,-21-20 16,21-21-16,-21 41 15,0 44 1,0-1-1,0 0-15,0 21 0,0-21 16,0 1-16,0-1 16,-21 0-16,21 0 0,0 21 15,0-20-15,21-1 16,0 0-16,1-21 16,-1 0-16,0 0 0,0 0 0,0 0 15,0 0-15,22 0 0,-22-21 0,0 0 16,0 21-16,0-22 0,1 1 0,-1 0 15,21 0-15,-21 0 16,22-43-16,-22 43 0,0 0 16,21-43-16,-21 64 15,-21 22 32,0-1-47,0-42 63,0-1-63,0 1 31,-21 21-15,0 0-16,0 0 15,0 0-15,21 21 16,-21 1-16,-1-1 0,1 0 0,21 0 15,-21 43-15,21-43 0,0 0 16,0 0-16,0 0 0,0 43 16,21-64-16,0 21 15,22-21-15,-22 21 0,21-21 16,-21 0-16,1 0 0,20 0 16,-21 0-16,21 0 0,-20-21 0,20 21 15,-21-21-15,0 0 0,22-1 16,-22 1-16,0-21 0,21-22 15,-21 22-15,1 21 0,-22-21 16,21-1-16,-21 22 0,0-21 16,-21 42-16,-22 0 15,22 21-15,-42 21 16,41 1-16,1-22 0,21 21 0,-21 22 16,21-22-16,0-21 0,0 21 15,0-20-15,0-1 0,0 21 16,21-42-16,0 21 0,22-21 15,-22 0-15,0 0 16,21 0-16,1 0 0,-22 0 0,21 0 0</inkml:trace>
  <inkml:trace contextRef="#ctx0" brushRef="#br0" timeOffset="72724">15917 10626 0,'0'0'0,"0"-21"0,0-1 15,0 44 1,0-1-1,0 0-15,0 42 0,0-41 16,0 20-16,0 0 0,-21 85 16,21-63-16,-42 105 15,21-84-15,-1-22 0,22 1 16,0-1-16,0 1 0,-63 63 16,42-85-16,-22 22 0,1 41 0,0 1 15,21-63-15,-43 62 16,43-83-16,21-1 0,0 0 15,21-21-15,-21-42 16,0 20-16,0-20 0,42-21 16,-20-1-16,-1 22 0,0-1 15</inkml:trace>
  <inkml:trace contextRef="#ctx0" brushRef="#br0" timeOffset="72999.89">15854 10859 0,'0'0'16,"0"-43"-16,0 22 0,21-85 15,0 85-15,-21 0 0,0 0 0,21 0 16,0 21-16,1-22 0,-1 1 16,0 21-16,0-21 0,21 21 15,22-21-15,-1 21 0,-20 0 0,-1 0 16,0 21-16,1 0 0,-1 0 16,0 1-16,-20 20 0,-1-21 0,-21 21 0,0-20 15,0-1-15,-43 63 16,1-62-16,21-1 0,-21 0 15,-1-21-15,1 21 0,0 0 0,-43-21 16,64 0-16,42-21 47,0 21-47,0 0 0,0 0 16,22-21-16</inkml:trace>
  <inkml:trace contextRef="#ctx0" brushRef="#br0" timeOffset="73455.92">16912 10668 0,'0'0'15,"0"-42"1,-21 42-16,0 0 16,0 0-16,-1 0 0,1 21 15,0 0-15,0 0 0,0-21 0,-22 43 16,22-1-16,0-21 0,0 21 15,0-20-15,21-1 0,0 0 16,0 0-16,0 0 0,21 0 16,0-21-1,0 0 1,0 0-16,1-21 16,-1 0-16,0 21 0,21-42 15,-21 21-15,1-1 0,-1-20 16,-21 21-16,21-21 15,0 20-15,-21 1 0,21 21 16,-21 21 0,0 1-16,0-1 15,0 0-15,0 0 0,0 0 0,0 0 16,-21 1-16,21-1 0,-21 21 16,21-21-16,0 0 15,0 1-15,0-1 0,21-21 31,0 0-31,0 0 0,1 0 16,41-21-16,-42-1 16</inkml:trace>
  <inkml:trace contextRef="#ctx0" brushRef="#br0" timeOffset="73661.84">17420 10541 0,'21'-21'0,"-42"42"0,42-63 15,-21-1-15,21 1 16,-42 63-1,0 0-15,0 22 16,21-22-16,-21 21 0,0 1 16,-1-1-16,1 0 0,21-21 15,-21 22-15,0-1 0,21 22 16,-21-43-16,21 0 0,-21 42 16,21-41-1,21-22-15,0 0 16,0 0-16,0 0 0</inkml:trace>
  <inkml:trace contextRef="#ctx0" brushRef="#br0" timeOffset="74087.96">17759 10520 0,'0'-85'16,"0"170"-16,0-149 15,0 86 1,0-1-16,0 21 0,-21 22 15,-1-22-15,22 0 0,-21-21 0,21 22 16,0-1-16,-21-21 0,21 22 16,-21-22-16,21 0 0,-21 0 15,21 0-15,0 0 0,0 1 16,-21-22-16,21-22 31,0 1-31,0 0 16,21 0-16,-21 0 0,21 0 15,0-22-15,0 22 0,0 0 0,1 0 16,20-22-16,-21 22 0,21 0 16,-20 0-16,-1 21 0,0 0 15,21 0-15,-21 0 0,1 0 16,-1 42-16,-21-21 0,0 1 16,0 41-16,0-42 0,0 0 15,-21 43 1,-1-43-16,-20 21 15,21-20-15,0-22 0,0 21 16,-1-21-16,1 0 16,0 0-16,21-21 0</inkml:trace>
  <inkml:trace contextRef="#ctx0" brushRef="#br0" timeOffset="74255.78">17145 10668 0,'21'-21'32,"0"21"-32,22 0 0,-22-21 15,0 21-15,21 0 0,1-21 16,105-22-16,-106 43 16,0-21-16,1 0 0,-1 0 0</inkml:trace>
  <inkml:trace contextRef="#ctx0" brushRef="#br0" timeOffset="74747.03">19050 9694 0,'-21'-21'0,"42"42"0,-42-63 0,21 0 0,0 21 0,0-22 15,21-20 1,-21 42-16,42-22 0,22 1 16,-43 21-16,148-22 15,-126 43-15,-1 0 0,0 0 16,22 0-16,42 64 16,-64-43-16,-21 21 0,-21 43 15,0-43-15,-42 43 16,21-43-16,-22 1 0,-41 20 15,41-20-15,-84 41 16,85-63-16,21 1 16,-43 20-16,43-42 0,0 21 15,0 0-15,21 0 16,-21 1-16</inkml:trace>
  <inkml:trace contextRef="#ctx0" brushRef="#br0" timeOffset="74973.92">19135 10351 0,'0'21'0,"0"-42"0,0 63 0,21-42 31,-21-21-31,21 0 16,-21-1-16,21 1 15,0 21-15,-21-21 16,0 0-16,0 0 31,21 21-15,1-21-16,-1 21 0,0-22 15,0 22-15,0-21 0</inkml:trace>
  <inkml:trace contextRef="#ctx0" brushRef="#br0" timeOffset="75772.67">20574 9165 0,'0'0'0,"0"-21"0,-64-85 31,22 85-31,21 0 0,-21 21 16,-1 0-16,-20 0 0,20 21 15,1 0-15,0 0 16,-1 22-16,1-1 0,-43 43 16,43-43-16,0 22 0,-43 126 15,64-126-15,0-1 0,0 1 16,21-1-16,0 1 0,0-22 16,0 0-16,0 1 0,21-1 0,21 0 15,-21-21-15,22 1 0,41-22 16,-41 0-16,-1 0 0,0 0 15,85-22-15,-63 1 0,-1 0 16,22-21-16,-22 21 0,22-22 16,42-41-16,-85 20 0,22 1 15,-22-43-15,-21 42 0,-21 1 16,-63-107-16,42 107 16,-43 21-16,22-22 15,-22 22-15,1-1 0,-64-20 0,63 42 16,1 21-16,21 0 0,-1 0 15,1 21-15,0 42 16,42-20-16,0 20 0,0 64 16,21-63-16,0 20 0,42 65 15,-41-65-15,20 1 0,-21-22 16,0 22-16,64 169 16,-85-190-16,0-1 0,0 1 15,-21-22-15,0 21 0,-22-20 0,22-1 16,-21 0-16,-1-20 0,-41 20 15,41-21-15,-105-21 16,106 0 0,0-42-16,42-1 0,0 22 15,0-63-15,0 41 16,0 1-16,42-43 0,-21 43 16,21 0-16,43-43 15,-43 43-15,22 20 0</inkml:trace>
  <inkml:trace contextRef="#ctx0" brushRef="#br0" timeOffset="77156.8">21018 9567 0,'0'0'0,"0"-21"0,22 0 15,-22 42 17,0 0-32,-22 22 0,1 20 15,21-42-15,0 22 0,-21-22 16,21 21-16,-21-21 15,21 22-15,0-1 0,0-21 16,0 22-16,0-22 0,0 0 16,21-21-16,0 0 15,0 0-15,1-21 16,-1 21-16,0-21 0,0-1 16,0 1-16,43-63 0,-43 41 15,0 1-15,-21 0 0,21 20 16,22-83-1,-43 62-15,21 22 0,-21 0 0,0 0 16,21 21-16,-21 21 31,0 0-31,0 21 0,0-20 16,-21-1-16,21 21 0,-21-21 0,21 22 16,0-22-16,0 0 0,0 21 15,0-21-15,0 1 0,0-1 0,0 0 16,0 0-16,0 0 0,21 0 15,0-21-15,0 0 0,0 0 16,22 0-16,41 0 16,-20-42-16,-22 21 15,-21 0-15,0 0 0,22-22 16,-1-20-16,-21 42 16,-21-22-16,21 1 0,-21 0 15,0 20-15,0 1 0,-21 21 16,0 0-16,0 0 0,0 0 15,0 0-15,-22 43 16,22-22-16,0 0 0,0 21 16,21 1-16,0-22 0,0 0 0,0 21 15,0-21-15,0 1 0,0-1 0,21 0 16,0 0-16,0 0 0,22-21 16,-22 21-16,21-21 0,-21 0 15,0 0-15,22 0 0,-22 0 0,21 0 0,-21-21 16,1 0-16,20 21 15,-21-21-15,0 0 0,0 0 0,-21-1 16,22-41-16,-1 42 0,-21-22 16,0 22-16,0 0 0,0 0 0,0 0 15,0 42 17,0 0-32,0 0 0,0 0 15,0 1-15,0 20 0,0-21 0,0 0 16,0 0-16,0 1 15,0-1-15,0 0 0,21 21 16,0-42-16,0 0 0,-21 21 16,21-21-16,1 0 0,-1 0 15,0 0-15,21 0 0,1-21 16,-1 21-16,-21-21 0,0 0 0,22 0 16,-22 0-16,63-43 15,-84 43-15,22-21 0,-22 20 16,21 1-16,-21 0 0,0 0 15,-21 42 1,21 0 0,-22 0-16,1 1 15,21-1-15,0 0 0,0 0 0,0 0 16,0 22-16,0-22 16,0 0-16,21-21 0,1 0 15,-1 0-15,21 0 0,-21 0 16,22 0-16,-22 0 0,21 0 0,0 0 15,1-21-15,-22 21 0,42-43 16,-41 22-16,-1 0 0,0 0 16,0 0-16,-21-22 0,21 1 15,-21 0-15,0 21 0,0-1 16,0 1-16,0 42 16,0 1-1,-21-1-15,21 21 0,0-21 16,-21 22-16,0-1 0,-43 148 15,64-147 1,0 20-16,-21-20 0,21 20 0,-42 128 16,42-128-1,-21 1-15,-1 63 0,1-85 16,-42 127-16,42-126 0,-1-22 16,1 21-16,0-21 15,0 0-15,-43 1 16,43-22-16,0-43 15,21 22-15,-21-21 0,21-22 16,0 22-16,0-22 0,42-41 16,-21 41-16,1 22 0,20-22 15,0 1-15,22-1 0,20-42 16,-20 43-16,-22-1 0,43-20 16,-43 20-16,1 22 0,-1 21 0,21-43 15,-41 43-15,-1 0 16,0 21-16</inkml:trace>
  <inkml:trace contextRef="#ctx0" brushRef="#br0" timeOffset="77793.94">20087 10795 0,'42'-21'31,"-20"0"-31,-1 0 0,0 21 16,42-43-16,-41 43 0,-22-21 16,21 0-1,-21 0-15,-21 21 16,-1 0-16,-62 21 15,41-21-15,22 21 0,-21 0 16,0 0-16,-1 1 0,1 20 16,21 0-16,21-21 0,0 22 15,0-22-15,42 64 16,-21-64-16,43 42 16,-22-42-16,-21 1 0,64 62 15,-85-63-15,0 1 0,0 20 16,0-21-16,-21 0 15,0 0-15,-22-21 0,1 0 0,-64 22 16,43-22-16,20 0 0,-63-22 16,43 1-16,21 0 15,20 21-15,-20-21 0,21-21 16,21 20-16,0 1 0,0 0 0,0 0 16,21-21-16,43-1 0,-43 22 15,42 0-15,43-21 0,-64 20 16,22 1-16,-1-21 0,22 21 15</inkml:trace>
  <inkml:trace contextRef="#ctx0" brushRef="#br0" timeOffset="78023.81">20786 10541 0,'0'0'0,"21"-21"0,-64 42 32,22 21-32,0-20 15,0 20-15,0 0 0,-22 1 16,22-1-16,0 0 0,-85 128 15,85-128-15,0 0 16,0 1-16,0-22 0,21 63 16,0-62-16,21 20 15,0-42-15,64 0 16,-64-21-16,0 0 16,21-1-16,-21 1 15,1 0-15</inkml:trace>
  <inkml:trace contextRef="#ctx0" brushRef="#br0" timeOffset="78213.28">20341 10943 0,'-21'0'15,"42"0"-15,-63 0 0,21 0 0,21 21 16,21-21 0,0 0-1,0 0-15,0 0 0,22 0 0,20 0 16,-21 0-16,43 0 15,-43-21-15,1 21 0,41 0 16,-62 0-16,-1 0 16,0 0-16,-21-21 0,21 21 15</inkml:trace>
  <inkml:trace contextRef="#ctx0" brushRef="#br0" timeOffset="78613.19">21018 10964 0,'0'-21'32,"0"0"-17,22 21-15,-1-21 16,-21 0-16,21 21 0,0 0 16,0-21-16,0 21 0,1 0 0,20 0 15,-21 0-15,0 0 16,0 0-16,1 21 0,-1 0 15,-21 0-15,0 0 0,0 0 16,0 1-16,0-1 0,-21 0 16,-1 21-16,1-42 0,21 21 15,-21-21-15,21 22 16,0-44 0,0 1-1,0 0-15,21 21 16,-21-21-16,21 0 0,-21 0 15,22-1-15,-1 22 0,0-21 16,0 0-16,0 21 16,0 0-16,1-21 0,-1 21 15,0 0-15,0 0 0,0 0 16,0 0-16,1 0 0</inkml:trace>
  <inkml:trace contextRef="#ctx0" brushRef="#br0" timeOffset="78823.64">21738 10901 0,'0'0'0,"0"21"31,0 0-31,-21 0 16,0 1-16,21-1 15,0 0-15,-21-21 0,21 21 0,-22 0 16,1 0 0,21 1-16,0-1 15,-21-21-15,21-21 47,0-1-47,0 1 0,0 0 16</inkml:trace>
  <inkml:trace contextRef="#ctx0" brushRef="#br0" timeOffset="78984.41">21696 10859 0,'0'0'0,"0"-22"16,21-20-1,-21 21 1,0 42-1,0 0 1,0 0-16,0 1 16,21-22-16,-21 21 0,0 0 15,21-21-15</inkml:trace>
  <inkml:trace contextRef="#ctx0" brushRef="#br0" timeOffset="79694.09">21886 10964 0,'0'0'0,"0"22"62,0-1-46,0 0-16,0 0 16,0 0-16,0 0 15,0 1 1,21-22 15,-21-22-31,22 22 0,-22-21 0,21 0 16,0 0-16,0 21 15,-21-21-15,0 0 0,21 21 0,0-22 16,1 22 0,-22 22 15,0-1-31,0 0 15,0 0-15,0 0 16,21-21 0,0 0-1,0 0-15,0 0 0,0 0 16,1-21 0,-1 21-16,0-21 0,0 0 15,-21 0-15,0-1 0,0 1 16,0 0-16,0 0 15,-21 21-15,0-21 16,0 21-16,-1 0 0,1 0 0,0 0 16,0 0-16,0 0 0,0 0 15,21 21-15,0 0 16,0 0 0,0 0-16,0 1 15,0-1-15,21-21 0,0 21 0,-21 0 16,0 0-16,21 43 0,-21-22 15,21 0-15,-21-20 0,0 20 16,0 0-16,21 43 16,-21-43-16,0 1 0,0 41 15,0-41-15,-21-1 0,0 0 0,0 1 16,0-22-16,0 21 0,-22 0 16,22-20-16,-21-1 0,21 0 15,-1-21-15,1 0 0,0 0 16,0 0-16,21-21 15,0 0-15,0-1 0,0 1 0,42-42 16,-21 20-16</inkml:trace>
  <inkml:trace contextRef="#ctx0" brushRef="#br0" timeOffset="81947.48">23580 9462 0,'0'0'0,"0"-22"16,0 1-16,-22 21 31,1 21-31,0 1 0,0-1 0,21 21 16,-21 0-16,0 1 0,-1 20 15,22-20-15,0-1 0,-21 21 16,0-20-16,21-1 0,0 0 0,0 1 16,-21-1-16,21-21 0,-21 0 0,0 22 15,21-22-15,0 0 0,0-42 47,0 0-47,0 0 0,21-1 16</inkml:trace>
  <inkml:trace contextRef="#ctx0" brushRef="#br0" timeOffset="82163.46">23770 9525 0,'21'-21'0,"-42"42"0,63-63 0,-20 21 0,-22-1 16,-22 44-1,1 20-15,0-21 16,21 21-16,-21 1 16,0-1-16,0 22 0,-1-22 0,1 0 15,0 1-15,21-1 0,-42 21 16,42-20-16,-21 20 16,21-42-16,0 1 0,-22-22 15</inkml:trace>
  <inkml:trace contextRef="#ctx0" brushRef="#br0" timeOffset="82359.5">23241 9737 0,'0'0'0,"0"-21"0,0-1 0,0 1 15,21 21-15,0 0 16,-21-21-16,43 21 0,-22 0 15,21 0-15,-21 0 0,22 0 0,-1 0 16,0 0-16,43 0 16,-43 0-16,1 0 0,20 0 15,-63 21-15,0 0 16</inkml:trace>
  <inkml:trace contextRef="#ctx0" brushRef="#br0" timeOffset="82527.19">23326 9885 0,'0'0'0,"21"0"31,0 0-31,0 0 16,0 0-16,0 0 0,22 0 0,-22 0 16,21 0-16,1 0 0,-1 0 15,0-21-15,43 21 0,-64 0 0,21 0 16</inkml:trace>
  <inkml:trace contextRef="#ctx0" brushRef="#br0" timeOffset="83054.32">24405 9313 0,'0'0'0,"0"-105"32,-21 105-32,0 21 0,0 0 0,-22 21 15,22 1-15,0-1 0,-43 85 16,43-42-16,0-1 16,-64 149-16,43-148 15,21-1-15,0 1 0,-22 0 0,22-1 16,-42 65-16,20-65 15,22 1-15,-21 21 0,42-43 16,0 64 0,0-106-16,0 1 0,0-1 0,21 0 15,0-21-15,0 0 0,64 0 16,-64-21-16,22 21 16,-22-21-16,0-1 0,64-62 15,-64 41-15,0 1 0,-21-64 16,0 64-16,0-22 0,-21-63 15,0 64-15,-22 21 0,22-22 16,-21 22-16,21-1 0,-22 22 16,-20-42-16,42 42 0,-1 21 15,1-22-15,0 22 0,42 0 32,0 0-32,22-21 15,-22 21-15,21 0 0,1 0 0,-22-21 16,63 0-16,-41 21 15,-22-21-15,21 21 0</inkml:trace>
  <inkml:trace contextRef="#ctx0" brushRef="#br0" timeOffset="83395.61">24278 9843 0,'-21'-22'16,"42"44"-16,-42-65 0,21 22 0,0 0 0,0-21 15,0 20-15,0 1 16,0 0-16,0 0 0,21 21 31,0 0-31,-21 21 0,21 0 0,1 0 16,-22 1-16,21-1 0,-21 21 15,21-21-15,-21 0 0,0 22 16,0-1-16,0-21 0,0 0 16,0 1-16,0-1 0,-21-21 15,0 0 1,-1-21-1,22-1-15,0 1 16,0 0-16,0 0 0,0 0 16,0 0-16,22-22 15,-1 43-15,-21-21 0,21 21 0,0-21 16,0 21-16,0 0 16,1 0-16,-1 0 0,0 0 15,0 0-15</inkml:trace>
  <inkml:trace contextRef="#ctx0" brushRef="#br0" timeOffset="84095.83">24850 9821 0,'0'0'0,"0"-21"0,0 0 0,0 0 16,-22 0-1,1 21-15,0 0 0,0 0 16,0 0-16,-22 0 0,22 0 15,0 21-15,0 0 0,0 0 16,0-21-16,-1 21 0,1 1 16,0-1-16,0 42 15,21-42-15,21 1 16,0-22 0,0 0-16,1 0 0,-1 0 15,0-22-15,0 22 0,0-21 16,0 21-16,1-21 0,-1 0 0,21-21 15,-42 20-15,0 1 0,0 0 16,0 0-16,-21 21 31,0 0-31,0 0 16,21 21-16,-22 0 0,1 0 0,0 1 16,21-1-16,0 0 15,0 0-15,0 0 0,21 0 16,0-21-16,1 22 0,-1-22 0,0 0 15,21 0-15,22 0 0,-43 0 16,21 0-16,1 0 0,-22 0 16,21 0-16,43-43 15,-64 43-15,0-21 0,-21 0 16,0 0-16,0 0 0,0-22 16,0 22-16,0 0 0,-21 0 15,0 0-15,0 21 0,-64 0 16,64 21-16,0 0 15,21 21-15,0-21 0,0 85 16,0-63-16,0-1 16,0 0-16,0 1 0,0-1 0,0 85 15,-22-64 1,1 22-16,0-43 0,-64 85 16,64-105-16,-21-1 15,-22 42-15,22-63 0,21 21 16,-64-21-1,64 0-15,0 0 0,0 0 16,21-84 0,0 63-16,21-22 0,0 22 0,0-21 15,0-1-15,22-20 0</inkml:trace>
  <inkml:trace contextRef="#ctx0" brushRef="#br0" timeOffset="84455.48">25167 9800 0,'0'0'0,"21"0"63,0 0-63,1 0 16,-1 0-16,0 0 0,-21-21 15,21 21-15,-21-21 16,0 0-16,0 0 15,-21 21 1,0 0-16,0 0 0,-1 0 16,1 0-16,0 21 15,21 0-15,0 0 0,-21 0 16,0 0-16,21 1 0,0-1 16,0 0-16,0 0 0,21-21 31,0 0-31,0 0 0,22 0 15,-22 0-15,21-21 16,-21 21-16,-21-21 16,21 0-16</inkml:trace>
  <inkml:trace contextRef="#ctx0" brushRef="#br0" timeOffset="85179.89">25379 9758 0,'0'-21'0,"21"21"0,-63 63 0,63-105 0,0 42 47,-42 21-47,0 0 0,21 0 15,0 1-15,0-1 16,-22-21-16,22 21 0,-21 0 16,21 0-16,21-21 47,-21-21-47,22 0 0,-22 0 15,21 0-15,0-1 16,0 1-1,-21 42 17,0 1-32,0-1 15,0 0 1,21-21 31,0 0-47,-21-21 0,22 0 15,-1-1-15,-21 1 16,0 0-16,0 0 16,0 42 15,0 0-31,0 0 16,0 1-16,0-1 0,0 0 15,0 0-15,0 0 16,21-21-1,0 0-15,0 0 16,0 0-16,1 0 0,-1 0 16,-21-21-16,21 0 0,0 21 0,0-21 15,-21-22-15,21 22 0,1-21 16,-1 21-16,0-22 0,0 1 0,0 0 16,0-1-16,1 1 0,-22 0 0,0 21 15,21-43-15,-21 43 0,-21 21 31,21 21-15,-22 0-16,1 0 0,21 1 0,-21 20 16,0 0-16,0 1 0,21-1 15,0 0-15,-21-21 0,21 22 0,-22-1 16,22-21-16,0 22 0,0-1 16,0-21-16,0 0 0,0 0 0,0 1 15,22-22 1,-1 0-1,0 0-15,0 0 0</inkml:trace>
  <inkml:trace contextRef="#ctx0" brushRef="#br0" timeOffset="85775.67">25696 9737 0,'21'0'31,"1"0"-31,20 0 0,-21 0 16,0-21-16,0 21 0,1 0 0,20 0 15,-21 0-15,-21 105 63,-106-20-48,0-21 1,64-22-16,-21 0 0,20 1 0,-105 105 16,106-106-16,-1 22 15,22-22-15,-42 43 0,42-64 16,-43 42-16,43-20 16,-64 20-16,64-42 0,0 0 15,0 1-15,-22-1 0,1 0 16,21-21-16,0 0 0,0 0 15,-1 0 1,22-21 0,0 0-16,0-1 15,0 1-15,0 21 0,0-21 16,0 0-16,0 42 47,0 0-47,0 0 0,0 1 0,-21-1 15,21 0-15,0 0 0,-21 0 0,21 0 16,0 1-16,0-1 0,0 0 16,-21-21-16,21 21 15,-21-21 17,0 0-1</inkml:trace>
  <inkml:trace contextRef="#ctx0" brushRef="#br0" timeOffset="85972.88">24511 10943 0,'0'0'0,"0"21"32,21-21-17,0 0-15,0 0 0,1 0 16,20 0-16,-21 0 0,0 0 15,0 0-15,22 0 0,20-21 16,-42 21-16,1-21 0,-1 0 16,-21 0-16,0 0 15,21-1-15</inkml:trace>
  <inkml:trace contextRef="#ctx0" brushRef="#br0" timeOffset="86143.74">24659 10647 0,'0'0'0,"-21"0"0,42 0 32,0 0-32,0 0 15,1 0-15,-1 0 0,0 0 16,0 0-16,0 0 0,22 0 16,-22 0-16,0 0 0,21 0 15,-21 0-15,1 0 0</inkml:trace>
  <inkml:trace contextRef="#ctx0" brushRef="#br0" timeOffset="86707.58">25188 10837 0,'64'-21'15,"-43"21"1,0-21-16,-21 0 15,0 0-15,0 0 0,0-1 16,0 1-16,-21 21 16,0 0-16,0 0 0,-1 0 15,1 0-15,-42 0 16,42 0-16,-22 21 0,1 22 16,0-22-16,20 0 0,-41 21 15,63-20-15,0-1 16,0 0-16,0 0 0,0 0 15,21-21-15,0 21 0,22-21 16,-22 0-16,21 0 0,0 0 16,-20 0-16,20-21 15,0 0-15,-21 0 0,1 0 16,41-43-16,-42 43 16,0-21-16,22-22 0,-22 22 0,0 0 15,-21-1-15,21-20 0,0 20 16,1 1-16,-22 21 0,0-21 0,0 20 15,0 1-15,0 42 16,-22 22 0,1-22-16,21 21 0,-21-21 15,0 22-15,0-1 0,21 43 16,0-43-16,-21 0 0,21 22 16,0-43-16,0 21 0,0 1 15,0-22-15,0 0 0,0 0 16,0 0-16,0 1 0,21-1 15,0-21-15,0 0 16,0 0 0</inkml:trace>
  <inkml:trace contextRef="#ctx0" brushRef="#br0" timeOffset="86901.15">25463 11028 0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10:43.3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614 0,'0'0'0,"0"-21"0,0 0 0,-21-1 16,0 22-16,0-21 16,-1 0-16,-20 0 0,21 0 15,-85 0 1,85 21-16,-21 0 0,20 0 16,-20 0-16,21 21 0,-21 0 0,20 0 15,-20 21-15,0 22 16,21-22-16,-1 1 0,1 20 15,0 1-15,21-1 0,-21 106 16,0-105-16,21-1 16,0 1-16,0-22 0,0 43 15,21-43-15,-21 1 0,21-1 16,0 0-16,22-21 0,-1 22 16,0-22-16,1-21 15,-1 0-15,0 0 0,1 0 16,62-42-16,-62 20 0,20 1 15,-20 0-15,-1-21 0,21 21 16,-20-22-16,-1 22 0,0-21 16,-20-1-16,-1 1 0</inkml:trace>
  <inkml:trace contextRef="#ctx0" brushRef="#br0" timeOffset="751.79">1968 1080 0,'0'0'0,"0"-43"0,0 1 0,0 21 16,-21 21-1,0 21 1,0-21-16,21 42 0,-42 1 15,20-1-15,22-21 16,0 21-16,0 1 0,-21-22 0,21 21 16,0-21-16,0 22 0,0-1 15,0-21-15,0 0 0,21 1 16,1-22-16,-1 0 16,0 0-16,0 0 0,0 0 15,0 0-15,1 0 0,-22-22 0,42 1 16,-42 0-16,0 0 15,0 0-15,0 0 0,0-1 0,0 1 16,0 0-16,0 0 16,-21 0-16,0 0 0,21-1 0,-22 1 15,1-21 1,0 21-16,21 0 0,0-1 16,21 1-1,0 21-15,1-21 0,20 0 16,-21 21-16,85-21 15,-64 21-15,-21 0 0,22 0 16,-1 0-16,0 21 0,1 21 16,-1-21-16,-21 22 0,-21-22 15,0 21-15,0-21 0,0 22 16,0-22-16,0 21 0,0-21 0,0 1 16,0 20-16,-21-21 0,21 0 15,-21 0-15,21 1 0,-21-1 16,21 0-16,0 0 15,0-42 17,0 0-32,21 0 0,0-1 15,-21 1-15,21-21 0,0 0 16,22 20-16,-22-20 0,0 0 16,21-1-16,22-41 15,-22 41-15,1 1 0,41 0 16,-63 21-16,22-1 0,20 22 15,-42 22-15,1-22 16,-1 21-16,0 21 0,-21 64 16,0-64-16,0 1 15,0-1-15,0 0 0,0 1 0,-42 20 16,42-42-16,-22 0 16,22 1-16,0-1 0,0 0 0,-21 0 15,21 0 1,21-42-1,-21 0 1,43-21-16,-22 20 16,21-20-16</inkml:trace>
  <inkml:trace contextRef="#ctx0" brushRef="#br0" timeOffset="1001.35">3556 741 0,'0'0'0,"21"-85"31,-21 64-31,0 42 16,0 0-16,0 1 0,0-1 0,-21 21 16,0 0-16,0 22 0,-22 42 15,22-64-15,0 22 0,0-22 16,0 0-16,-1 1 0,1-1 16,0-21-16,21 21 0,0 1 15,0-22-15,0 0 16,21-21-1,0 0 1,1-21-16,-1 0 0,0 0 16,0-1-16</inkml:trace>
  <inkml:trace contextRef="#ctx0" brushRef="#br0" timeOffset="1193.69">3175 1164 0,'-21'0'0,"42"0"0,-85 0 0,43 0 0,0 0 31,42 0-15,0 0-16,1 0 15,-1-21-15,21 21 0,0-21 0,1 21 16,-1-21-16,22 21 0,-22-21 16,0 21-16,1-22 0,-1 22 0,0-21 15,1 21-15,-1 0 0,-21-21 16</inkml:trace>
  <inkml:trace contextRef="#ctx0" brushRef="#br0" timeOffset="1589.64">3746 1207 0,'-21'0'0,"42"0"0,-42 21 15,42-21 1,1 0-1,-1-21-15,21-1 0,-21 22 0,22-21 16,-22 0-16,21 0 0,-21 0 16,22 21-16,-22-21 0,42-43 15,-63 43-15,0 0 16,0 0-16,-21 21 16,0 0-1,0 0-15,0 0 0,-1 21 16,-20 0-16,0 21 0,21-21 15,-43 43-15,43-22 0,-21 22 16,20-43-16,22 0 16,0 21-16,0-20 0,0-1 15,0 0-15,22-21 16,-1 0-16,0 21 0,42-21 16,-20 0-16,-22 0 0,21 0 15,1 0-15,-1-21 0,43 0 16,-43 0-16,0-1 0,1 1 15,-1 0-15</inkml:trace>
  <inkml:trace contextRef="#ctx0" brushRef="#br0" timeOffset="2025.74">4360 1143 0,'0'-21'0,"0"42"0,0-63 0,0 21 0,0-1 15,0 1-15,0 42 47,0 1-47,0-1 0,0 0 0,0 0 16,-21 0-16,21 0 0,0 22 15,0-22-15,0 0 0,-21 0 0,21 0 16,-21 1-16,21-1 0,0 0 16,0 0-16,0 0 15,-21-21-15,21-21 32,0 0-17,0 0-15,0 0 0,0-22 16,21 22-16,0-21 0,0-1 15,0 1-15,0 0 0,43-43 16,-22 43-16,85-43 16,-84 64-16,-1 21 0,0 0 15,1 0-15,41 63 16,-63-41-16,1 20 16,-22 0-16,0 1 0,0 126 15,-22-127 1,1-21-16,0 22 0,21-22 15,-42 42-15,42-41 16,0-44 15,21 1-15,0 21-16</inkml:trace>
  <inkml:trace contextRef="#ctx0" brushRef="#br0" timeOffset="2293.92">5292 656 0,'0'0'0,"0"-21"0,0 0 16,0 0-16,-22 105 47,22-41-47,0-1 0,-21 22 15,0-22-15,0 21 0,0 1 0,21-1 16,-21-20-16,-1 20 0,1-20 15,0 41-15,21-63 0,0 22 16,0-22-16,0 0 16,0 0-16,0 0 15,21-21-15,0 0 0,1 0 16,-1-21-16,21 0 16,-21 0-16,0-21 0</inkml:trace>
  <inkml:trace contextRef="#ctx0" brushRef="#br0" timeOffset="2474.53">5059 1037 0,'0'0'15,"-21"0"-15,-22 0 0,22 0 0,0 0 16,42 0 15,0 0-31,22 0 16,-22-21-16,21 0 0,0 21 15,64-42-15,-63 20 0,20 1 16</inkml:trace>
  <inkml:trace contextRef="#ctx0" brushRef="#br0" timeOffset="2725.71">5990 614 0,'0'0'0,"0"-21"15,-21 21 1,0 21-16,21 0 15,-21 0-15,-1 0 16,1 22-16,0-1 0,21 0 0,-21 1 16,0-1-16,0 22 0,-22 20 15,22-41-15,0-1 0,0 0 16,0 1-16,21-22 0,0 21 16,0-21-16,0 0 0,0 1 15,21-22 1,0 0-16,0 0 0,0 0 15,0-22-15,1 22 0,-1-21 16</inkml:trace>
  <inkml:trace contextRef="#ctx0" brushRef="#br0" timeOffset="3449.87">5630 995 0,'0'0'15,"-42"0"-15,21 0 0,-22 0 16,22 0-16,21-21 31,21 21-31,1 0 0,20 0 0,-21-21 16,21-1-16,64 1 15,-63 21-15,-1-21 0,0 21 0,1 0 16,-1 0-16,21-21 16,-41 21-16,-22 21 31,0 0-31,-22 0 0,1 1 15,21-1-15,0 21 0,-21-21 16,0 0-16,21 43 0,0-43 16,0 0-16,0 0 0,0 1 15,0-1-15,42 0 16,-21-21-16,1 21 0,-1-21 0,21 0 16,-21 0-16,85-21 15,-42 0 1,-22 0-16,-21-1 0,21 1 0,1-42 15,-22 42-15,21-43 16,-42 22-16,0 21 0,21-22 16,-21 22-16,0 0 15,0 0 1,0 42 0,-21 0-16,21 0 15,0 22-15,0-22 0,-21 21 16,0 22-16,21-22 0,0 0 15,0 1-15,-21-1 0,21 0 16,0-21-16,-21 22 0,21-1 0,0 0 16,0 22-16,0-22 15,0 1-15,0-1 0,0 0 16,0-21-16,0 22 0,0-1 0,-22-21 16,1 22-16,0-1 15,0 0-15,0-21 0,-22 1 0,22-22 16,0 21-16,-21-21 0,21 0 15,-22 0-15,22 0 0,-64 0 16,43-21-16,21-1 0,-21 1 16,20 0-16,1 0 0,-21 0 0,21 0 15,21-1-15,-21-20 16,21 21-16,0 0 0,21 0 16,-21-1-16,42 1 0,22-21 15,-43 21-15,21 0 16,22-1-16</inkml:trace>
  <inkml:trace contextRef="#ctx0" brushRef="#br0" timeOffset="3789.98">7027 953 0,'0'0'0,"0"-22"0,0 1 15,0 0 1,-21 42-1,21 0-15,-21 1 16,21 20-16,-21 0 0,21 1 0,0 41 16,-21-41-16,-1-1 0,22 21 15,-21-20-15,0-1 0,0 64 16,0-43-16,0-20 0,21-1 16,-22 22-16,1-22 0,-21 43 15,21-43-15,0 0 0,-1-21 16,22 22-16,0-22 0,0 0 15,0 0-15,0 0 0,0-42 32,22 0-17,-1 0-15,0 0 0,0 0 16,0-22-16,0 1 0,1-22 16,-1 22-16</inkml:trace>
  <inkml:trace contextRef="#ctx0" brushRef="#br0" timeOffset="4093.98">7027 1122 0,'0'-42'0,"0"84"0,0-106 0,-21 22 16,21 21-16,0 0 0,0-22 15,0 22-15,21 0 0,0 0 0,1 0 16,20 0-16,-21-1 0,43 22 16,-22 0-16,0 0 15,-21 0-15,22 0 0,20 43 16,-63-1-16,0-21 15,0 22-15,0-22 0,0 21 16,-42 0-16,21 1 0,-22-22 16,1 0-16,21 0 0,-21 0 15,-43 43-15,64-64 16,0 21-16,-1-21 0,1 0 16,42 0 15,1 0-31,-1-21 0,0 21 0,21-21 15,-21 0-15,22-1 0</inkml:trace>
  <inkml:trace contextRef="#ctx0" brushRef="#br0" timeOffset="4506.77">7726 1101 0,'42'0'16,"-21"0"-16,0 0 15,-21-21-15,22 21 0,-1-22 16,0 22-16,0-21 0,0 0 16,0 21-16,1-21 0,-1 0 15,21-43-15,-42 43 16,0 0-16,0 0 16,0 0-16,0-1 15,-21 22-15,0 0 0,0 0 16,-1 0-16,-20 22 0,-21 20 15,41-21-15,-20 43 16,21-43-16,0 21 0,21 43 16,0-43-16,0-21 15,0 0-15,21 1 0,21-1 16,-21 0-16,1-21 0,41 0 16,-42 21-16,22-21 0,-1 0 15,0 0-15,-21 0 16,1 0-16,-1-21 0,0 21 15,-21-21-15,0 0 16,-21-1 0,0 22-16,-1 0 0,-20 0 0,21-21 15</inkml:trace>
  <inkml:trace contextRef="#ctx0" brushRef="#br0" timeOffset="5101.97">2625 1842 0,'0'0'0,"-85"0"0,-21 0 15,-42 0-15,-148 0 32,274 0-32,-20 0 15,21 0-15,0 0 0,0 0 0,42 0 32,0 0-17,21 0-15,1 0 0,20 0 16,22 0-16,-1 0 0,22 0 15,21-22-15,0 22 0,148 0 16,-126 0-16,-1 0 0,21 0 16,0-21-16,22 21 0,190 0 15,-169-21-15,-1 21 0,1-21 16,-22 21-16,22-21 0,-21 0 0,20 21 16,-20-22-16,-22 1 0,170 0 15,-170 21-15,0-21 16,128 0-16,-170 0 15,106 21-15,-128-22 0,-20 22 16,84-21-16,-105 21 0,63 0 16,-85 0-16,1 0 15,-1 0-15,-21-21 0,0 21 0,0 0 16,1 0-16,-1 0 16,-42 0 15,-1 0-31,1 0 15,0 0-15,0 0 0,-21 0 16</inkml:trace>
  <inkml:trace contextRef="#ctx0" brushRef="#br0" timeOffset="5921.55">1693 2794 0,'0'0'0,"-21"0"0,0 21 0,21 0 16,-21 1-16,21-1 15,-21 0-15,21 0 0,0 0 0,0 0 16,0 1-16,21-22 16,0 0-1,0 0-15,0 0 0,0 0 16,1-22-16,20 22 0,-21-21 15,21 0-15,-20 0 0,-1 0 16,21 0-16,-21-1 0,0-20 16,-21 21-16,22 21 0,-22-21 15,0 0-15,0 42 32,-22 0-32,1 0 0,21 21 15,0-20-15,0 20 0,0 0 0,0 1 16,0-1-16,-21 21 0,21 1 15,0 42-15,0-43 16,0-20-16,0 20 0,0-21 16,-21 85-16,21-105 15,0-1-15,-21 0 0,0 0 16,21 0-16,-64-21 16,43 0-16,-21 0 15,20 0-15,-20 0 0,-43-21 16,43 0-16,0 0 0,-43-22 15,43 22-15,21 0 0,-22 0 16,22 0-16,0 0 0,0-22 16,0 22-16,21 0 15,0 0-15,21 21 0,21-21 16,-21 21-16,22-22 0,-1 1 16,0 0-16,1 21 0</inkml:trace>
  <inkml:trace contextRef="#ctx0" brushRef="#br0" timeOffset="6234.05">2265 2879 0,'0'0'0,"0"-21"16,0 42 15,0 0-15,0 0-16,0 21 0,0-20 15,0 20-15,0 0 0,-21 1 16,-1-1-16,1 0 0,0 64 16,0-64-16,0 1 0,21-1 15,0 0-15,-21-20 0,21 41 16,0-42-16,0 0 16,0 1-16,21-22 15,0 0 1,0-22-16,0 1 15,0 0-15,-21 0 0,22 0 0,-1 0 16,0-1-16</inkml:trace>
  <inkml:trace contextRef="#ctx0" brushRef="#br0" timeOffset="6469.02">2117 3302 0,'0'0'0,"-22"0"0,44 0 47,-1 0-47,0-21 15,21 21-15,-21 0 0,1 0 16,20-21-16,-21 21 0,21 0 0,22-21 16,-43-1-16,43 22 15,-43 0 1,21 0-16,-21 0 15</inkml:trace>
  <inkml:trace contextRef="#ctx0" brushRef="#br0" timeOffset="7000.96">3450 3133 0,'0'0'0,"0"-21"16,0-1-16,0 44 47,0-1-32,-21 0-15,21 21 0,0-21 16,0 1-16,-21 20 0,0 0 16,21-21-16,-22 22 0,1 20 15,21-42-15,0 1 0,-21-1 16,21 0-16,0 0 0,0 0 16,21-42 30,-21 0-46,21 21 16,-21-21-16,0 0 0,22 21 0,-1-22 16</inkml:trace>
  <inkml:trace contextRef="#ctx0" brushRef="#br0" timeOffset="7797.97">3916 3154 0,'0'0'0,"0"-21"0,21 0 16,-21-1-1,-21 22 16,0 0-31,-1 0 0,1 22 16,0-22-16,0 21 0,0-21 0,0 21 16,-1 0-16,1-21 0,-21 42 15,42-20-15,0-1 16,0 0 0,21-21-1,0 0-15,0 21 16,1-21-16,20 0 0,-21 0 15,0 21-15,0-21 0,22 21 16,-22-21-16,0 22 0,-21-1 16,21-21-16,-21 21 0,0 0 15,-42 21 1,21-42-16,0 22 0,-22-1 16,22-21-16,-106 21 15,106-21-15,0 0 16,0 0-16,-22 0 0,1 0 15,21 0-15,0-21 16,21 0 0,-22 21-16,22-22 15,0 1-15,0 0 16,0 0-16,0 0 16,0 0-16</inkml:trace>
  <inkml:trace contextRef="#ctx0" brushRef="#br0" timeOffset="8117.73">3323 2836 0,'0'-21'16,"0"42"-16,-21-42 0,0 21 0,0 0 15,21-21 1,0 42 46,0 0-46,21-21-16,0 0 16</inkml:trace>
  <inkml:trace contextRef="#ctx0" brushRef="#br0" timeOffset="9266.83">4911 3069 0,'0'0'0,"0"-21"0,21 0 0,-21 0 16,21 21-16,-21-21 16,0 42 15,0 0-31,0 0 0,0 0 15,-21 43-15,21-22 0,-21 22 16,-1 20-16,1-20 0,0 20 0,0 1 16,0 0-16,0 21 0,-43 84 15,43-84-15,-21 0 0,20 0 16,-20-1-16,0-20 0,-64 211 16,85-211-16,-22 0 15,22-22-15,0 1 0,21-1 0,0 1 16,-21-22-16,42-63 31,0-21-31,0-1 0,1 1 0,-1-22 16,0-20-16,21 20 0,-21-20 0,64-86 15</inkml:trace>
  <inkml:trace contextRef="#ctx0" brushRef="#br0" timeOffset="9601.77">4932 3069 0,'0'-21'0,"0"42"0,-21-63 0,21 21 16,-22 0-16,22-1 0,0 1 15,0 0-15,22 0 0,-1 0 16,0 21-16,0 0 0,21-21 0,-20 21 16,20 0-16,-21 0 15,64 0-15,-64 21 0,21 0 16,-21 0-16,1 0 0,-1 0 15,0 43-15,-21-22 0,0 1 16,-21 20-16,-22-21 16,-20 22-16,21-43 0,-1 0 15,22 0-15,-42 22 0,20-43 16,22 0-16,0 0 0,0 0 16,21-21 15,0-1-31,21 22 0,0-21 0,0 0 15,0 21-15,22-21 0,-22 0 16,21 0-16</inkml:trace>
  <inkml:trace contextRef="#ctx0" brushRef="#br0" timeOffset="10003.84">5440 3090 0,'0'0'0,"-21"0"0,21-21 16,-22 21-16,22-21 0,-21 21 0,21-21 15,0 0-15,0 0 16,0-1-16,21 1 16,22 21-16,-1 0 0,-21 0 15,0 0-15,22 0 16,-1 0-16,0 21 0,-20 1 0,20-1 16,-21 0-16,0 0 0,0 0 15,1 0-15,-22 85 16,0-85-16,-22 43 15,1-43-15,-63 21 16,62-42 0,22-21-1,0 0-15,0 0 0,0 0 0,22 0 16,-22-22-16,21 22 0,21-42 16,-21 41-16,0 1 0,22-21 15,-22 21-15,21 0 16,1-22-16,41 22 15,-63 21-15,1 0 16,20 0-16,-21 0 0,0 0 16,0 0-16</inkml:trace>
  <inkml:trace contextRef="#ctx0" brushRef="#br0" timeOffset="11640.88">6244 3112 0,'0'0'0,"21"0"31,0 0-31,1-22 16,-1 22-16,0-21 0,0 21 0,0-21 15,0 0-15,22 0 0,-22 0 16,0-1-16,0 1 0,-21 0 0,21 0 16,-21 0-16,0 0 15,-21 21 1,0 0-16,0 0 15,0 21-15,0-21 0,-1 21 16,1 0-16,0 0 0,0 22 16,-21-1-16,20-21 15,22 21-15,0 1 0,0-22 16,0 42-16,0-41 16,22-1-16,-1-21 0,0 21 15,21-21-15,22 0 16,-22-21-16,0 0 0,1-1 15,-1 1-15,22 0 0,84-42 16,-85 20-16,22 1 16,-43 0-16,-21 20 0,22-41 15,-22 42-15,-21 0 0,0-1 16,-21 22 0,0 0-16,-1 22 0,1-22 15,0 21-15,21 0 16,-21 0-16,21 0 0,-21 0 0,21 1 15,0-1-15,0 0 0,0 0 16,21 21-16,0-20 0,0-1 16,0 0-16,1 0 0,-22 0 15,21-21 1,-42 0 15,-1-21-31,1 0 16,0 0-16,0 0 15,21-1-15,-21 1 0,0 21 16,-1 0 0,1 0-1,21 21-15,0 1 16,0-1-16,0 0 0,0 0 16,21 0-16,-21 0 0,22 1 0,20 20 15,0-42-15,-21 21 0,43-21 16,-43 21-16,21-21 15,1 0-15,-1 0 0,106-42 16,-105 42-16,41-64 16,-41 43-16,-1 0 15,-21 0-15,43-43 0,-43 22 16,21-21-16,-42 20 16,0 22-16,0-64 15,-21 64-15,0 21 16,0 0-16,-1 0 0,-20 21 15,21 1-15,0-22 0,21 42 16,-21-21-16,21 0 0,0 43 16,0-22-16,0-21 0,0 22 0,0-22 15,0 21-15,42 0 16,-21-20-16,0-1 0,43 0 16,-22-21-16,0 0 0,64 0 15,-63 0-15,20 0 16,43-21-16,-64 0 0,1-1 15,-1 1-15,0 0 0,-21 0 16,1-21-16,-1 20 0,0-20 0,0 21 16,-21-43-16,0 43 15,0-21-15,-21 42 16,0 0 0,0 21-16,21 0 0,-22 0 15,22 1-15,-21-1 0,0 21 16,21-21-16,-21 22 0,21-22 15,-21 0-15,21 21 0,-21 22 16,21-43-16,0 0 0,0 0 16,0-42 15,21 0-31,-21 0 16,21 0-16,0-1 0,0 1 0,0-21 15,1 21-15,-1-22 0,0 22 0,0-21 16,0 21-16,0-22 0,22 1 15,-22 21-15,0 0 0,0 21 16,0 0-16,1 0 16,-1 0-16,-21 21 0,0 0 15,0 21-15,0-20 16,0-1-16,0 0 0,-21 21 16,21-21-16,0 1 0,0 20 0,0-21 15,0 0-15,0 0 0,21 1 16,0-1-16,0 0 0,21 0 15,-20-21-15,83 0 16,-62 0-16,-1 0 0,0-21 16,-20 0-16,20 0 0,43-22 15,-43 22-15,0-21 0,-21-1 16,22 22-16,-22-21 0,42-64 16,-41 43-16,-1 20 0,0-20 15,0 20-15,-21-20 0,0 21 16,21-43-16,-21 64 0,0 0 15,0 42 1,-21 21 0,0 0-16,0 1 0,21-1 15,-21 0-15,-1 1 0,1 20 0,0-20 16,-21 84-16,21-85 16,21 0-16,-22-21 0,22 22 15,0-22-15,0 42 16,0-41-16,0-1 15,22-21-15,-1 0 0,21 0 16,0 0-16,-20 0 0,20-21 16,0-1-16,-21 1 0,22 0 15,-1 0-15,-21 0 0</inkml:trace>
  <inkml:trace contextRef="#ctx0" brushRef="#br0" timeOffset="11848.87">9398 2815 0,'0'0'0,"-42"0"0,20 0 16,-41-21-16,42 21 0,42 0 47,21 0-47,-21 0 0,1 0 0,20 0 16,0 0-16,-21 0 0,22 0 15,-22-21-15,21 21 0,-21 0 0,1 0 16,-1 0-16,21-21 15,-21 21-15,0 0 0,1 0 0</inkml:trace>
  <inkml:trace contextRef="#ctx0" brushRef="#br0" timeOffset="12266.42">10710 2921 0,'0'-21'0,"0"42"0,0-63 0,0 21 15,0-1-15,0 1 16,0 0-16,0 42 47,0 0-47,0 1 0,0-1 0,0 42 16,-21-42-16,21 1 15,-21 20-15,0-21 0,21 43 16,0-43-16,-21-21 15,21 21-15,0-42 32,0 0-17,21-1-15</inkml:trace>
  <inkml:trace contextRef="#ctx0" brushRef="#br0" timeOffset="12434.97">10731 2646 0,'0'0'15,"0"-21"-15,0 0 0,0-1 0,0 1 16,-21 21-16,21-21 0,0 42 47,0 0-47,21-21 0,-21 22 0,43-1 16,-1 0-16,-21-21 15,22 21-15</inkml:trace>
  <inkml:trace contextRef="#ctx0" brushRef="#br0" timeOffset="12846.73">11239 2688 0,'0'21'15,"0"1"1,0-1-16,0 0 0,-21 0 16,21 0-16,-21 0 0,21 22 15,0-22-15,-21 0 0,21 0 16,0 22-16,0-22 0,0 21 0,0-21 15,0 0-15,0 1 0,0-1 16,0 0-16,0 0 16,0-42 15,0 0-31,0 0 0,0-1 0,0-20 16,21 21-16,0-21 0,0-1 15,-21 22-15,22-21 0,41-43 16,-42 43-16,22-1 0,-1 1 15,0 21-15,1-21 0,126 20 16,-127 22 0,22 0-16,42 43 0,-1 63 15,-83-64 1,-1 0-16,-21 1 0,0-1 0,0 0 16,-43 22-16,22-22 15,-21-21-15,0 43 0,-1-43 16,22 0-16,-21 21 15</inkml:trace>
  <inkml:trace contextRef="#ctx0" brushRef="#br0" timeOffset="13010.23">12912 2752 0,'-43'0'16,"86"0"-16,-107 0 0,43-21 0</inkml:trace>
  <inkml:trace contextRef="#ctx0" brushRef="#br0" timeOffset="13253.81">12763 2498 0,'0'0'0,"22"-21"0,-1-22 0,0 22 15,-21 0-15,21 0 0,0 21 16,0 0-16,-21 21 16,0 0-16,0 21 0,0 1 15,0-1-15,0 0 0,-21 128 16,0-107-16,0 1 16,0-22-16,21 22 0,-64 63 15,64-85-15,0-21 0,0 21 16,0-20-16,0 20 15,0-63 17,0 0-32,0-22 15</inkml:trace>
  <inkml:trace contextRef="#ctx0" brushRef="#br0" timeOffset="13837.98">12509 2900 0,'0'0'16,"43"0"-1,-22 0 1,0 0-16,21 0 0,-20 0 16,20 0-16,21 0 0,64-42 15,-63 20-15,21 22 0,63-42 16,-85 21-16,22 0 0,21-43 16,-64 43-16,43-85 15,-64 64-15,-21 0 16,0-1-16,0 22 0,-21-42 15,21 41-15,-21 22 0,-1-21 16,1 21-16,0 0 0,-21 43 16,21-1-16,-1 0 15,22 22-15,0-22 0,0 22 16,-42 105 0,42-127-16,0 1 0,0 41 0,0-41 15,0-1-15,-21-21 16,21 21-16,0-20 0,0 20 15,-21-21-15,21-42 32,0 0-17,0 0-15,21-22 0,0 22 16,0-21-16,0 21 0,1-22 0,20 1 16,-21 0-16,21-1 0,-20 1 15,20 21-15,-21-22 0,21 22 0,-20 0 16,20 21-16,-21 0 0,0 0 0,43 42 15,-43-20-15,-21 20 16,0-21-16,21 21 0,-21 1 16,0 41-16,0-41 15,-21-22-15,0 0 0,0 0 16,21 0-16,-22 22 0,22-22 16,22-21 15,-1 0-31,0-21 0,0 0 0,0 21 15</inkml:trace>
  <inkml:trace contextRef="#ctx0" brushRef="#br0" timeOffset="14182.33">14097 2921 0,'0'0'0,"21"0"16,0 0-16,0 21 15,1-21-15,20 0 16,-21 0-16,0 0 0,22 0 15,-1 0-15,-21-21 0,21 21 16,1-21-16,-22 0 0,21 21 0,-21-21 16,1-1-16,-1 1 0,0 0 0,-21 0 15,0 0-15,0 0 0,0-1 16,0 1-16,-42-21 0,20 42 16,-20 0-16,21 0 0,-21 21 15,-1 0-15,1 0 0,21 22 16,-22-1-16,1 0 0,-21 43 15,41-43-15,1-20 0,21 20 16,0 0-16,0-21 0,0 1 0,21 20 16,1-42-16,20 21 0,0 0 15,1-21-15,-1 0 0,43 0 16,-22 0-16,-21-21 0,128-42 16,-128 41-16,0 1 15</inkml:trace>
  <inkml:trace contextRef="#ctx0" brushRef="#br0" timeOffset="16082.56">15325 3027 0,'0'0'0,"0"21"15,21-21 1,0-21 0,0 0-16,0 21 0,22-21 15,-1-1-15,64-20 0,-64 0 16,22 21-16,-22-22 0,21 1 16,-20 0-16,63-64 0,-64 42 15,-21 1-15,21-1 16,-20 22-16,-1-22 0,0-41 15,-21 62-15,0 1 0,0 0 16,-21 20-16,0 1 0,-43 0 16,43 21-16,0 21 15,0 0-15,-22 22 0,-20 84 16,42-64-16,-1 22 0,-20-22 16,21 1-16,0 21 0,-22 42 15,22-64-15,0 1 0,0 20 16,21-41-16,0 20 15,0-42-15,0 0 0,0 1 16,21-22 0,0 0-16,0 0 15,1-22-15,-1 1 0,0 0 16,21-42-16,-21 41 16,1-20-16,-1 0 0,21 21 0,-21-22 15,0 22-15,1-21 16,-1 21-16,0 21 0,0 0 15,0 21 1,-21 0-16,21 0 0,-21 21 16,0-20-16,0-1 0,0 21 0,22 0 15,-1 1 1,-21-22-16,21 0 0,0 0 0,0 22 16,22-22-16,-22 0 0,21-21 15,-21 0-15,22 0 0,-1 0 16,64 0-16,-64 0 0,22 0 15,-22-21-15,0 0 0,22-1 16,20-20-16,-62 21 16,20 0-16,0-43 0,-21 22 15,1 21-15,-22-22 0,0 1 0,0 21 16,0-43-16,0 43 0,0 0 16,0 0-16,-22 21 0,1 0 15,-21 0 1,21 21-16,0 0 0,21 22 15,-22-22-15,1 0 0,0 85 16,21-64-16,0-21 0,0 22 16,0-22-16,0 21 15,0-21-15,42 0 0,-20 1 0,-1-1 16,21-21-16,64 0 16,-64 0-16,1 0 0,84-21 15,-64 21-15,64-43 16,-85 22-16,22 0 0,-22 0 15,1 0-15,-1-1 0,21-83 16,-63 83-16,0-20 16,0 21-16,0 0 0,0 0 15,-21-1-15,0 22 16,0 0-16,-43 0 0,22 0 16,0 0-16,-22 43 0,22-22 15,21 21-15,-22-21 0,22 1 16,0 20-16,-21 43 15,42-64-15,0 0 0,0 0 16,0 0-16,0 0 0,21-21 16,0 0-16,0 0 0,22 0 15,-22 0-15,0 0 0,42 0 16,-20-21-16,-22 0 0,21 0 0,-21 0 16,1 0-16,-1-1 15,21 1-15,-21 0 0,-21 0 0,21-21 16,1-1-16,-1 43 0,-21-21 15,0 0-15,0 42 32,0 0-32,0 0 0,0 1 15,0-1-15,-21 21 0,21-21 16,0 0-16,0 1 0,0-1 16,21 42-1,0-63-15,0 21 0,43 1 16,-22-22-16,43 0 15,-43 0-15,0 0 0,106 0 16,-105-22-16,41-20 16,-41 42-16,-22-21 0,42-43 15,-63 43-15,22-21 0,-22 21 16,0-22-16,0 22 0,0-21 16,0 21-16,-22 0 0,1 21 15,0 0-15,-42 0 16,41 21-16,-83 42 15,83-42-15,1 22 16,0-22-16,0 0 0,0 0 0,21 22 16,0-1-16,0-21 15,0 0-15,0 0 16,21 1-16,42-22 16,-41 0-16,20 0 0,-21 0 15,21 0-15,22-22 0,-43 1 16,21 0-16,-20 0 0,20-21 15,-21 20-15,0-20 0,43-43 16,-43 22-16,0 21 0,43-85 16,-43 63-16,0-63 15,0 85-15,-21-1 0,21-20 16,-21 42-16,0 0 16,-21 42-1,0 0-15,0 0 0,21 21 16,-21 1-16,-1 20 0,1 1 15,-21 42-15,21-43 0,0-21 16,-1 22-16,22-22 0,0 1 16,-21 62-16,21-62 15,0-22-15,0 0 0,0 0 16,0 0-16,21-21 0,1 0 16,-1 0-16,0 0 0,64 0 15,-64-21 1,21 21-16,-21-21 0,0 0 15</inkml:trace>
  <inkml:trace contextRef="#ctx0" brushRef="#br0" timeOffset="16749.84">18944 2942 0,'0'0'0,"-42"0"32,63 0-1,0 0-31,0 0 15,0 0-15,1-21 0,20 0 0,-21 21 16,21-21-16,1 0 16,-22-1-16,0 22 0,0-21 15,0-21-15,-42 42 32,0 0-17,0 21-15,0 0 0,0 0 16,-1 22-16,1-22 0,0 0 15,0 0-15,21 22 0,0-22 16,0 0-16,0 0 0,0 0 0,0 22 16,0-22-16,21 0 15,0-21-15,22 0 0,-1 0 16,-21 0-16,21 0 0,-20 0 0,-1 0 16,0-21-16,21 0 15,-21-1-15,-21 1 0,0 0 16,22 0-16,-22-21 0,21 20 15,-21-41-15,21 42 0,0 0 16,0-22-16,0 22 16,22 0-16,-22 21 0,0 0 15,21 0-15,-20 21 0,20-21 16,0 42-16,-21-20 16,1 20-16,20 0 15,-21 1-15,0-22 0,-21 21 16,0-21-16,0 64 15,0-64-15,0 0 16,-21 0-16,0-21 16,21-21-1,0 0-15,0 0 16,0 0-16,21 0 0,-21-1 0,21 1 16,0 0-16,1 0 0,20-43 15,0 22-15,-21 21 0,22-21 16,-22-1-16,0 43 15,0-42-15,0 0 16,1 20-16,-1 22 16,0-21-16,0 21 0</inkml:trace>
  <inkml:trace contextRef="#ctx0" brushRef="#br0" timeOffset="17857.18">21357 2963 0,'0'0'0,"0"-21"31,21 0-15,0 0-16,1 21 0,-22-21 0,21 0 15,0-1-15,0 1 0,21-21 16,-20 21-16,20-43 15,0 22-15,22-43 16,-43 64-16,-21 0 16,0 42-1,0 0-15,-21 0 0,21 22 16,-43-1-16,22 0 0,0 1 0,-21 20 16,21-20-16,-1-22 15,1 21-15,21-21 0,0 0 0,0 1 16,0-1-16,0 0 0,21-21 15,1 0-15,-1 0 16,21 0-16,0 0 16,1 0-16,-22-21 0,21 21 0,1-21 15,-22-1-15,21 1 0,-21 0 16,0 0-16,-21-43 0,0 43 16,0-21-16,0 21 0,0-22 15,-21 22-15,0 0 0,0-21 16,-21 42-16,20-21 0,-20-1 0,21 22 15,0 0-15,-22 0 16,22 0-16,42 0 16,22 0-1,-22 0-15,21 0 0,1 0 16,-1-21-16,170-21 16,-170 21-1,0 0-15,1 21 0,-1-22 0,0 22 16,-21-21-16,1 21 15,-1 0-15,-21 21 32,-21 1-32,-1-1 15,22 21-15,-21 0 0,21 1 16,-21-1-16,0 0 0,21 1 16,-21 20-16,0 85 0,-1-84 15,1-22-15,21 43 16,-21-22-16,21 1 0,0 21 0,-21-1 15,0 1-15,21-22 0,-21 22 16,21 0-16,-22-1 0,1 86 16,0-86-16,21-20 0,0 84 15,-21-84-15,21-1 0,-21-21 16,21 1-16,0-1 0,-64 43 16,43-64-16,21 0 0,-42-21 15,-1 0-15,22 0 16,0 0-16,0 0 0,-21-21 0,-22-21 15,22-1-15,-1 22 0,-62-127 16,62 84 0,22-20-16,0 20 0,21 1 15,0-149-15,0 149 16,21-1-16,0 1 0,22-1 16,-1 22-16,21-85 0,1 84 15,-22-20-15,22 21 16,-22-22-16,22 22 0,63-64 15,-85 64-15,21-1 0,128-63 16,-106 85-16</inkml:trace>
  <inkml:trace contextRef="#ctx0" brushRef="#br0" timeOffset="18250.12">23812 2223 0,'0'0'0,"0"-22"0,-21 1 16,0 21-1,21-21-15,-21 21 16,21 21-1,-21 0-15,0 1 0,21 20 16,-22-21-16,-20 85 16,21-43-16,0-20 0,0 20 0,-22 1 15,22-1-15,-42 85 16,41-105-16,1-22 0,0 21 16,21-21-16,0 1 0,-21 41 15,42-84 16,0 21-31,0-21 16,22 0-16,-22-22 0,42-20 16</inkml:trace>
  <inkml:trace contextRef="#ctx0" brushRef="#br0" timeOffset="18800.95">24236 2180 0,'0'0'0,"-21"0"16,-1 0-16,1 0 15,0 21-15,0 1 16,0-1-16,0 0 0,-1 21 16,1 1-16,0-1 0,0 43 15,0-22-15,0-21 0,-1 1 16,22 20-16,-21-20 0,-21 62 15,42-62-15,0-22 16,0 0-16,-21 0 0,21 0 16,-21 1-16,21-1 0,-22-21 47,22-21-47,0-1 15,0 1-15,0 0 0,0-21 16,0 21-16,22-1 0,-1-20 0,0 0 15,0 21-15,43-64 16,-22 64-16,0-22 0,43-20 16,-43 42-16,22 21 15,-22 0-15,0 0 0,1 21 16,-22 21-16,0-21 0,-21 64 16,0-43-16,0-20 0,0 62 15,0-63-15,-21 22 16,21-22-16,-21 0 0,0 0 0,21 22 15,-22-22-15,1 0 16,21-42 31,21 0-47,1-1 16,-22 1-16,42 0 0</inkml:trace>
  <inkml:trace contextRef="#ctx0" brushRef="#br0" timeOffset="19190.06">24680 2773 0,'0'21'16,"21"-21"0,1 0-1,-1 0-15,0-21 0,0 21 16,0-21-16,0 21 0,1-21 0,-1-1 15,21 22-15,-21-21 0,0 0 16,1-21-16,-1 21 0,0-1 0,-21 1 16,0 0-16,0 0 15,-21 21-15,0 0 16,-1 0-16,1 21 0,-21 0 16,0 22-16,20-22 0,-20 0 0,21 21 15,-64 64-15,85-85 16,0 22-1,0-22-15,0 0 0,21 21 16,-21-21-16,22-21 0,20 0 16,-21 22-16,0-22 0,43 0 15,-22 0-15,0 0 0,1 0 0,-1-22 16,0 1-16,-20 21 0,41-42 16,-42 21-16,0 0 0,1-1 15,-1 1-15,-21-21 0</inkml:trace>
  <inkml:trace contextRef="#ctx0" brushRef="#br0" timeOffset="19453.91">23177 2413 0,'-21'21'0,"21"-21"31,43 0-31,-22 0 0,21 0 16,0 0-16,22 0 0,-22-21 15,43 21-15,-22 0 0,22-21 0,-21 21 16,20 0-16,-20 0 0,-1 0 16,1-21-16,-22 21 0,22 0 15,-43 0-15,0 0 0,-21-21 16</inkml:trace>
  <inkml:trace contextRef="#ctx0" brushRef="#br0" timeOffset="20366.5">6435 4149 0,'-43'-64'31,"22"43"-31,21 0 0,0-21 16,0 20-16,0-41 16,0 42-16,0 0 15,0-1-15,0 65 31,0-22-15,-21 42-16,21-20 0,0 20 0,0 1 16,-42 63-16,20-64 15,1 64-15,0-63 16,0-22-16,0 0 0,0 1 0,-1-1 16,-20 43-16,42-64 15,0 0-15,0 0 16,0-42-1,0-21-15,0 21 16,21-1-16,-21 1 0,21-42 16</inkml:trace>
  <inkml:trace contextRef="#ctx0" brushRef="#br0" timeOffset="21049.97">6096 4106 0,'-21'-42'0,"42"84"0,-42-105 16,0 42-16,-1-22 0,22 22 15,0 0-15,0 0 0,0 0 0,0 0 16,22-22-16,-1 43 16,21-42-16,0 42 0,-20 0 15,20 0-15,0 0 0,22 0 16,20 21-16,-41-21 0,-1 21 16,43 43-16,-64-22 0,0 43 15,-21-43-15,-21 0 16,-43 43-16,22-43 0,0-20 15,-22 20-15,22-21 16,0 21-16,-22-20 0,-21 20 16,43-42-16,0 0 0,-1 0 15,22 0-15,-21 0 0,21 0 0,0 0 16,21-21-16,-22 0 0,22-1 16,0 1-16,22 21 15,-1 0 1,21 0-16,-21 0 0,0 21 15,1 1-15,20-1 0,-21 0 0,43 42 16,-43-41-16,0-1 16,21 42-16,-21-42 0,1 1 15,-1 20-15,0-21 16,0 0-16,0-21 0,0 0 16,22 0-16,20 0 0,-42 0 15,22 0-15,-1 0 0,0-21 16,1 21-16,41-42 0,-41 21 15,-22-1-15,21 1 0,-21-21 16,22 21-16,-43 0 0,21-43 16,-21 43-16,0-21 0,0-1 15,-21 22-15,0 0 0,-1 21 16,1 0-16,0 0 0,-42 21 16,41-21-16,1 21 0,0 22 15,21-22-15,0 85 16,0-85-16,0 21 0,0-21 15,0 0-15,0 1 0,42 20 16,-20-21-16,-1 0 0,21 0 16,-21-21-16,22 0 0,105 0 15,-106 0-15,0 0 16,43-21-16,-43 21 16,107-63-16</inkml:trace>
  <inkml:trace contextRef="#ctx0" brushRef="#br0" timeOffset="22037.55">7853 4360 0,'0'0'0,"0"-21"0,0 0 0,0 0 16,0 0-16,0 0 0,-21 21 0,-1 0 15,1 0-15,-21 0 0,21 0 16,-22 0-16,1 21 0,21-21 0,-21 21 16,-1 0-16,22 21 0,-21-20 0,21 20 15,-1-21-15,1 21 0,0 1 16,0-22-16,0 21 0,21 1 0,0 20 15,-21-21-15,21 1 16,0-22-16,0 21 0,0-21 16,21 43-16,0-43 0,42-21 15,-41 0 1,20 0-16,21-42 0,-20 21 16,-1-1-16,0-20 0,-20 21 15,20-21-15,0-22 16,-21 22-16,-21 21 0,43-85 15,-43 85-15,0-1 16,0 1-16,0 0 0,0 42 31,0 0-31,0 1 0,0-1 16,0 21-16,-21 0 0,21 1 16,-22-1-16,1 149 15,0-128-15,0 22 0,21-22 0,-21 22 16,0-22-16,-1 22 0,22 63 15,-21-63-15,21 0 16,-21 63-16,0-85 0,21 1 16,0 42-16,0-64 15,0 21-15,0-41 0,0-1 16,0 0-16,21-42 16,0 0-1,0-1-15,1-20 0,20 21 0,-21-43 16,0 22-16,43-85 15,-22 42-15,0 1 0,1-1 16,-1 0-16,0-20 0,1-1 0,-1 0 16,-21 21-16,0-21 0,22-84 15,-43 105-15,21 22 0,-21-64 16,0 63-16,0 22 0,0-22 16,0 43-16,0 0 15,-21 21-15,21 21 16,-21 22-1,21-22-15,0 21 0,-22-21 0,22 22 16,0-1-16,0-21 0,0 21 16,0 22-16,0-43 0,0 21 15,0-20-15,22-1 0,-1 0 16,0-21-16,0 0 16,21 0-16,1-21 0,-1 0 15,64-43 1,-85 43-16,21-21 0,-20-1 0,20 22 15,-21-21-15,21-43 16,-20 43-16,-1-1 0,-21 22 16,0-21-16,0 21 0,0-22 15,0 65 1,-21-1-16,21 21 16,0-21-16,0 22 0,0-22 0,0 21 15,0 0-15,0 22 16,0-43-16,0 21 0,21 1 15,0-22-15,-21 0 0,42 0 16,-42 0 0,21-21-16,22 0 0,-22 0 0,21 0 15,-21 0-15,1-21 0,-1 0 16,21 0-16,0 0 0,-20-22 16</inkml:trace>
  <inkml:trace contextRef="#ctx0" brushRef="#br0" timeOffset="23083.44">9229 4466 0,'-22'0'16,"1"0"0,42 0 31,1 0-47,-1-21 0,0 21 0,0-21 15,-21 0-15,21 0 0,0 21 16,1-22-16,-1 1 0,-21-21 0,0 21 15,0 0-15,0-1 0,0-20 16,0 21-16,-21 21 31,21 21-31,-22 0 0,1 0 16,0 1-16,-21 41 0,21-21 16,-1-20-16,1 20 0,21 0 15,0-21-15,0 43 16,0-43-16,0 0 0,0 22 15,21-22-15,1 0 0,-1-21 16,0 21-16,21-21 16,-21 0-16,1 0 0,-1 0 0,21 0 15,-21-21-15,22 0 0,84-43 16,-85 43-16,21 0 0,-20 0 16,-1-22-16,85-62 15,-85 62-15,1 22 16,-22-21-16,0 21 0,-21-22 15,-21 43 1,0 0-16,0 21 0,-1-21 16,1 22-16,-21-1 0,21 63 15,21-62-15,0-1 16,0 0-16,0 0 0,0 0 16,42 43-1,-21-43-15,22 21 0,-22-21 16,-42-21 31,-1 0-32,1 0-15,0-21 0,0 21 0,0 0 16,21-21-16,-21 21 16,-1 0-16,22 21 31,0 0-16,22 1 1,-1-22-16,0 0 0,0 0 16,21 0-16,-20 0 0,20 0 0,-21 0 15,64 0-15,-43 0 16,0 0-16,1 0 0,-1 0 16,-21-22-16,64 1 0,-43 0 15,-21 0-15,43-43 0,-43 43 16,21-21-16,-20 0 15,-1-1-15,-21 1 0,21-43 16,0 22-16,-21 20 0,21 1 16,-21 0-16,0 21 0,0-22 0,0 1 15,0 21-15,0 0 0,0 42 32,0 0-32,-21 0 0,21 21 0,-21 1 15,0-1-15,21 0 16,-21 22-16,21-22 0,-22 22 0,22-22 15,-21 43-15,21-43 0,0 0 16,0-20-16,0 20 0,0-21 16,0 0-16,0 0 0,0 1 15,21-22-15,1 0 16,-1 0 0,0 0-16,0 0 0,-21-22 0,21 22 15,0-21-15,1 0 0,-22 0 16,21 0-16,-21 0 0,0-1 15</inkml:trace>
  <inkml:trace contextRef="#ctx0" brushRef="#br0" timeOffset="23298.38">10626 4191 0,'-22'0'0,"44"0"0,-65 0 16,64 0-1,1 0 1,-1 0-16,0 0 0,0-21 15,0 21-15,22 0 0,41-21 16,-63 21-16,22 0 16,-22 0-16,0-21 0,43 21 15,-43 0-15,-21-22 16,21 22-16,-21-21 16</inkml:trace>
  <inkml:trace contextRef="#ctx0" brushRef="#br0" timeOffset="32481.96">212 6265 0,'0'0'0,"-22"0"0,1 0 16,0 0-16,0 0 0,0 0 15,0 0-15,21 22 16,0-1-16,0 0 16,0 0-1,21 0-15,-21 0 0,21-21 16,0 0-16,0 0 0,0 0 16,1 0-16,-1 0 0,0 0 15,0 0-15,21 0 0,1-21 16,-22 21-16,21-21 0,1 0 0,-1 0 15,0 0-15,22-22 16,-22 22-16,-21 0 0,0 0 16,1 0-16,-22-1 0,0 1 15,0 0-15,0 0 0,0 0 16,0 0 0,-22 21-1,22 21-15,-21 0 0,21 0 16,-21 0-16,21 22 0,0-22 15,0 21-15,0 22 0,0-22 0,0 64 16,0-43-16,0 43 16,0-64-16,21 85 15,-21-84 1,0-22-16,0 0 0,0 21 16,0 1-16,0-22 15,-21 0-15,0-21 0,0 0 16,-85 0-16,42 0 15,-20 0 1,20-21-16,22 21 0,0-21 16,-22 0-16,22-1 0,-64-41 15,106 42-15,0-22 16,0 22-16,0 0 16,0 0-16,0 0 31,42 21-16,1-21-15,-1 21 0,21-22 16,-20 22-16,20-21 0</inkml:trace>
  <inkml:trace contextRef="#ctx0" brushRef="#br0" timeOffset="32797.3">1228 6054 0,'0'-21'0,"0"-1"16,0 44 15,0-1-31,0 0 0,0 21 16,0-21-16,0 22 0,0 20 0,-22-20 16,22 20-16,0-21 0,-21 85 15,21-84-15,-21 20 0,21-20 16,0-1-16,-21 64 15,21-85-15,-21 0 16,21 0-16,0 0 0,0 1 16,21-22-1,0 0 1,0-22-16,0 1 0,1 0 16,20 0-16,-21-21 0</inkml:trace>
  <inkml:trace contextRef="#ctx0" brushRef="#br0" timeOffset="33205.33">1820 6350 0,'0'0'0,"43"-21"0,-22 21 16,0-21-16,0 0 15,-21-1-15,-21 22 32,0 0-32,0 22 0,-1-22 0,-20 21 15,21 0-15,0 0 16,-22 0-16,22 22 0,0-22 15,0 0-15,0 0 0,21 0 0,0 0 16,0 1-16,0-1 0,21 0 16,0-21-16,21 21 15,-20-21-15,-1 0 0,85 21 16,-85-21-16,21 0 16,-21 21-16,0-21 0,1 22 15,-1-1-15,-21 0 0,0 0 16,0 0-16,-43 0 15,-41 22 1,41-22-16,-41 0 16,41-21-16,-62 0 15,62 0-15,22 0 0,0 0 16,0 0-16,0 0 0,-1 0 16,22-21-16,0 0 0,0 0 15,0-1-15,0 1 0,0 0 16,0-21-16,22 21 0,-1-22 0</inkml:trace>
  <inkml:trace contextRef="#ctx0" brushRef="#br0" timeOffset="33481.89">1439 6117 0,'0'0'0,"-21"0"0,0 0 0,0 0 16,0 0-16,21-21 15,21 21 1,21-21-16,-21 21 16,22-21-16,-1 21 0,64-21 15,-64 21-15,43-22 16,-43 22-16,22-21 16,-43 21-16,0 0 0,21 0 15,-42 21 16,0 1-15,0-1-16</inkml:trace>
  <inkml:trace contextRef="#ctx0" brushRef="#br0" timeOffset="34717.82">3133 6498 0,'0'0'16,"0"-21"-16,0 0 0,0 0 0,0 0 16,0-22-16,0 22 0,-22-21 15,1 21-15,21-1 0,-21 1 16,21 0-16,0 42 31,-21 0-31,21 22 0,0-22 16,-21 21-16,21 1 0,0 41 15,-21-20-15,21-22 16,0 0-16,0 1 0,0-1 0,0 43 16,0-64-1,0 0-15,21 0 0,-21 0 0,21-21 16,21 0-16,-21 0 15,1 0-15,41 0 0,-42-21 16,43 0 0,-43 0-16,21 0 0,-21-22 0,22 22 15,-22-21-15,0 21 0,43-64 16,-43 43-16,0-43 16,-21 43-16,0-1 0,21 1 15,-21 21-15,0 0 0,0 0 16,-21 21-1,0 21-15,21 0 16,0 0-16,-21 21 0,21-20 0,-22 20 16,22 0-16,0 1 0,0-22 15,0 63-15,0-62 0,0 20 16,0 0-16,0-21 16,0 1-16,22-1 0,-1-21 15,0 0-15,42 0 0,-41 0 16,-1 0-16,21 0 15,-21-21-15,22-1 0,-22 1 0,0 0 16,21 0-16,-21-21 0,22 20 16,-22-20-16,0 0 0,21-43 15,-20 43-15,-1-1 0,0 1 16,0 21-16,0 0 0,-21-22 16,-21 65-1,0-1-15,0 0 16,21 0-16,-21 0 0,-1 22 0,22-22 15,0 21-15,0-21 0,0 43 16,0-22-16,22 22 16,-1-43-16,0 0 15,-21 0-15,0 0 0,21-21 16,0 21-16,-42-21 47,0 0-47,0-21 15,0 21-15,-1-21 0,1 21 16,21-21-16,-21 21 0,0 0 16,21 21-1,0 0 1,0 0-16,0 1 16,0-1-16,21-21 15,0 0-15,0 21 0,1-21 0,20 0 16,-21 0-16,0 0 0,22 0 15,-22 0-15,21 0 0,0-21 0,1 21 16,-1-21-16,0-1 0,1 1 16,20-21-16,-20 21 0,-1 0 15,0-43-15,-21 22 0,22-43 16,-43 0 0,0 64-1,-21 21 1,-1 0-16,1 21 0,0 1 15,0-1-15,0 0 16,0 21-16,-1-21 0,22 43 16,-21-22-16,21-21 0,0 43 15,0-43-15,21 21 16,1-20-16,-1-22 0,63 42 16,-41-42-16,-1 0 15,0 0-15,1 0 0,105-21 16,-106 21-16,22-21 0,-22 21 15,22-22-15</inkml:trace>
  <inkml:trace contextRef="#ctx0" brushRef="#br0" timeOffset="35235.87">5694 6456 0,'0'0'0,"0"-21"0,0 0 16,0-1-16,-21 1 0,-1 0 0,1 0 15,-21 21-15,21 0 0,-22-21 16,22 21-16,-63 0 0,62 0 15,-20 0-15,21 21 0,0 0 16,-22 0-16,1 43 16,21-43-16,0 21 0,-22 64 15,43-85-15,0 22 16,0-22-16,0 21 0,0 22 16,22-43-16,-1 0 15,0-21-15,0 0 0,21 0 16,1 0-16,-22 0 0,42-21 15,-20 0-15,-22-1 16,21 1-16,1 0 0,-22 0 0,42-64 16,-20 43-16,-22-22 0,21-41 15,-21 41-15,0 22 16,1-85-16,-1 84 0,-21-62 16,0 62-16,0 22 15,0-42-15,0 41 16,0 44-1,0-1-15,0 0 0,-21 21 0,-1 1 16,1-1-16,-21 64 16,21-43-16,0 1 0,-1-1 15,22 1-15,-42 105 16,42-127-16,0 1 0,0 20 16,0-20-16,42-1 15,-20-21-15,-1-21 0,0 0 16,21 0-16,-21 0 0,64-21 15,-43 0-15,-20 0 0,20-1 16,0 1-16,1-21 0</inkml:trace>
  <inkml:trace contextRef="#ctx0" brushRef="#br0" timeOffset="35701.16">7768 6138 0,'0'0'0,"0"-21"16,0-21-16,0 21 0,21 0 16,0-22-16,1 22 15,20-21-15,-21 21 0,0 21 16,0 0-16,1 21 16,-22 0-16,0 21 15,0 64-15,0-64 0,0 1 16,-22 41-16,1-41 15,-42 105 1,42-106-16,21 1 0,0-22 0,-22 0 16,22 21-16,0-21 15,0 1-15,0-44 32,0 1-17,0 0-15,0 0 0,0 0 0,-21 0 16</inkml:trace>
  <inkml:trace contextRef="#ctx0" brushRef="#br0" timeOffset="36168.37">7662 6392 0,'-21'0'16,"42"-21"15,0 21-31,22 0 16,-1-21-16,64 0 0,-43 0 15,-20 21-15,20-21 0,1-1 16,-1 1-16,43 0 0,-42 0 15,-22 21-15,21 0 16,-41-21-16,-1 21 0,-21 21 16,0 0-1,0 0-15,-21 0 0,-1 1 16,22-1-16,-21 21 0,21-21 16,-21 22-16,21-1 0,-21 43 15,21-43-15,0 0 16,0 1-16,63-1 15,-20-21-15,-22-21 0,21 0 16,-21 0-16,106 0 16,-63-21-16,-22 0 0,1 0 15,-1-1-15,21-20 0,-20 21 16,41-64-16,-62 43 0,-1 0 16,0-43-16,-21 43 0,0-1 15,0 1-15,0 0 0,-21 20 16,-43-20-16,22 21 15,-127 21 1,126 0-16,1 21 0,21-21 16,-22 21-16,-41 43 15,63-43-15,21 0 0,0 0 16,0 0-16,0 1 0,21-1 16,0-21-16</inkml:trace>
  <inkml:trace contextRef="#ctx0" brushRef="#br0" timeOffset="37283.97">11557 6138 0,'0'-21'0,"0"0"15,0 0-15,21 0 16,0 21-16,0-21 0,1-1 0,-1 1 16,21 0-16,0-21 0,1 21 15,-1-1-15,-21-20 0,22 21 16,-22 0-16,0-22 0,-21 22 0,0 0 16,0-21-16,-21 42 15,-22 0-15,22 0 0,-21 0 0,0 0 16,-107 42-1,107-42-15,0 42 0,-1-20 0,1-1 16,21 21-16,0-21 0,0 22 16,21-1-16,0-21 0,0 64 15,0-64-15,21 21 0,0-21 16,-21 22-16,21-22 0,21 42 16,1-41-16,-43 20 0,21-21 0,0 0 15,-21 0-15,0 22 0,0-1 16,0-21-16,-21-21 0,-21 43 15,20-43-15,-41 0 16,21 0-16,-1 0 0,-41-43 16,41 22-16,1 0 15,0-21-15,-1 20 0,22-20 16,-21 21-16,21-21 0,-1 20 0,1-20 16,0 0-16,21 21 15,0-1-15,0 1 0,0 42 31,21 1-31,0-1 0,1 0 16,-1 21-16,0-21 0,0 22 16,0-1-16,43 64 15,-43-64-15,0-21 0,43 43 16,-22-43-16,-21 0 0,64-21 16,-43 0-16,43 0 15,-43 0-15,0 0 0,128-63 16,-64-1-1,-64 22-15,0 21 0,22-64 16,-22 64-16,0-64 16,-42 64-16,0 0 15,0 0-15,0 0 0,0 42 32,0 0-17,0 0-15,-21 0 0,0 0 0,21 22 16,-21-1-16,21 0 0,0 22 15,-21 42 1,21-43-16,-21 1 0,-1 84 0,22-85 16,0 22-16,-42 106 15,21-86-15,0-20 0,-43 106 16,43-86-16,0 1 0,-43 85 16,43-107-16,0-20 0,0 21 15,21-22-15,0 1 0,-21 20 16,21-63-16,0 1 0,0-1 0,21-42 31,0-1-31,0-20 0,0 21 16,1-21-16,-1-22 0,0 1 0,21-1 15,-21 1-15,22-1 0,-22-21 16,64-84-16,-43 63 0</inkml:trace>
  <inkml:trace contextRef="#ctx0" brushRef="#br0" timeOffset="37589.51">12213 6731 0,'0'0'0,"-42"-381"31,42 339-31,0-1 0,0 1 16,0 21-16,21 0 15,0 0-15,0-1 0,0 1 0,1 21 16,20 0-16,0 0 0,22 0 16,-22 0-16,0 0 0,1 21 15,-1 1-15,0 20 0,22 43 16,-64-43-16,0 43 15,0-64-15,-85 85 16,43-85-16,21 0 0,-22 0 16,1 0-16,21-21 0,-85 21 15,85-21-15,0 0 16,21-21 15,21 0-31,0 0 16,0 0-16,22 0 0,-22-1 15,21 1-15</inkml:trace>
  <inkml:trace contextRef="#ctx0" brushRef="#br0" timeOffset="37955.33">12912 6287 0,'21'-22'46,"0"22"-46,0-21 16,21 0-16,-20 21 0,20-21 0,0 0 16,-21 21-16,22-21 0,-1-1 15,-21 1-15,0 0 0,1 21 0,-1-21 16,-21 0 0,-21 21-1,-1 0-15,1 0 0,0 21 0,-21-21 16,-1 21-16,-20 21 0,21 1 15,-22-1-15,43 0 16,0-20-16,-22 62 16,43-63-16,0 22 0,0-22 15,0 21-15,0-21 0,0 1 0,0-1 16,22 0-16,20-21 0,0 21 16,1-21-16,-1 0 0,43 0 15,-43-21-15,0 21 0,64-42 16,-64-1-16,22 22 0</inkml:trace>
  <inkml:trace contextRef="#ctx0" brushRef="#br0" timeOffset="38398.71">13822 6160 0,'0'0'0,"0"-22"0,21 22 0,-21-21 0,0 0 16,-21 21 0,0 0-16,-1 0 15,1 21-15,0 0 0,0-21 16,0 22-16,21 20 0,-21-21 15,-43 64 1,64-64-16,0 21 0,0 22 16,0-43-16,0 21 15,0-21-15,21 1 0,0-22 16,22 0-16,-22 0 0,0 0 16,0 0-16,22 0 0,20-43 15,-21 22-15,1 0 0,-22-21 0,21 20 16,1 1-16,62-63 15,-83 62-15,-1 1 0,21-21 16,-63 63 15,0 0-15,21 0-16,-21 1 0,-1-1 16,1 0-16,21 0 0,0 21 0,-21-20 15,21-1-15,-21 0 0,21 0 0,0 0 16,-21 0-16,21 1 15,21-22 1,0 0-16,0-22 16,-21 1-16,21 0 0,1 0 15,-22 0-15,21 0 0,0-22 16</inkml:trace>
  <inkml:trace contextRef="#ctx0" brushRef="#br0" timeOffset="38570.01">14287 6011 0,'0'0'15,"0"-21"-15,-21 21 0,0 0 16,0 0-16,0 0 31,21 21 1,21-21-32,0 22 0,0-1 15,0-21-15,-21 21 16</inkml:trace>
  <inkml:trace contextRef="#ctx0" brushRef="#br0" timeOffset="39789.96">14330 6435 0,'0'0'0,"0"21"0,0 0 0,0 0 16,21-21-1,0 0-15,21 0 0,-20 0 16,-1-21-16,21 0 0,22-21 15,-22 20-15,0 1 0,1 0 16,-22 0-16,21 0 0,64-64 16,-85 43-16,0 21 15,0-22-15,1 22 0,20-85 16,-42 85 0,-21 21-1,0 0 1,-1 21-16,1 0 0,0 1 0,0 20 15,0 21-15,0-20 16,-1-1-16,-20 64 0,21-64 16,0 22-16,-22 63 15,43-64-15,-21 22 0,0-22 16,0 1-16,0-1 0,-64 128 16,64-128-16,-21 1 0,20 21 15,-20-22-15,21 1 0,-43 41 16,43-62-16,0-1 0,0 43 15,21-64-15,0 0 0,21 21 16,0-42-16,0 0 16,1 0-16,-1 0 0,21-21 0,85-42 15,-63 42-15,-22-22 16,0 22-16,1-21 0,-22-1 16,42-84-16,-20 64 15,-22-1-15,-21-63 0,0 64 0,0-1 16,0-20-16,-21 20 0,-1 1 15,1 20-15,0-20 0,0 21 16,0 20-16,0-20 0,-22 0 16,22 21-16,0 21 15,21-22-15,21 22 16,0 0 0,0 0-16,1 0 0,20-21 0,21 0 15,-20 0-15,63 0 16,-64 0-16,0-1 0,64-41 15,-64 42-15,1 0 0,20-1 16,-42 1-16,22 0 16,-22 0-16,-21 0 0,21 21 15,-21-21 1,-21 21 15,0 21-31,21 0 0,0 0 0,0 0 16,-21 0-16,21 1 0,0-1 15,0 0-15,0 42 0,21-41 16,-21-1-16,21 0 16,0 0-16,0 0 0,43 0 15,-43-21-15,21 0 0,22 0 16,20-42 0,-62 21-16,-1 0 0,0 0 0,21-43 15,-42 43-15,21-43 16,-21 43-16,0 0 0,0-21 15,0 21-15,0-1 16,0 44 15,0-1-31,0 0 0,0 0 16,0 0-16,-21 0 0,21 22 0,-21-1 16,21 43-16,0-43 15,-21 22-15,0-22 0,21 21 16,-21-20-16,-1 63 0,22-64 15,-21 0-15,0 64 0,0-64 0,21 22 16,-21-22-16,0 22 16,21-22-16,-43 149 15,22-149-15,0 21 0,-21 43 16,20-63-16,-20 62 16,21-62-16,0-1 0,-22 43 15,22-43-15,0-21 0,-42 64 16,41-85-16,1 21 0,-21-21 15,21 0-15,0 0 0,-22 0 16,43-21-16,-21 21 0,0-21 16,21 0-16,-21-1 0,0 1 15,-1 0-15,22 0 16,0-43-16,0 43 16,0 0-16</inkml:trace>
  <inkml:trace contextRef="#ctx0" brushRef="#br0" timeOffset="40289.53">17589 6011 0,'43'-21'0,"-86"42"0,107-63 0,-43 21 16,-21 0-16,21 21 0,-21 21 31,0 0-31,0 0 0,-21 0 0,21 1 16,-21 20-16,-43 85 15,22-85-15,0 43 16,-1-22-16,22-20 0,-42 84 15,63-106-15,0 21 16,0-21-16,0 1 0,0-44 47,0 1-47,0 0 0,-21 0 16,21 0-16</inkml:trace>
  <inkml:trace contextRef="#ctx0" brushRef="#br0" timeOffset="41063.96">17018 6308 0,'63'0'15,"-41"0"-15,62 0 16,-41 0-16,20 0 16,-21 0-16,22-21 0,21 21 0,-22-22 15,1 1-15,-1 0 0,64 0 16,-63 0-16,-1 0 0,-21-1 15,1-20-15,-1 21 0,22-64 16,-64 43-16,0-22 16,0 43-16,0-21 0,-22 0 15,1 42 1,0 21-16,0 0 0,21 0 16,-42 43-16,42-22 15,0-21-15,0 43 0,-22-22 16,1 85-16,21-85 0,0 1 15,-21-1-15,21 0 16,0 1-16,0 41 16,0-41-16,0-22 0,21-21 31,0-21-15,1-1-16,-1-20 0,0 21 15,0 0-15,0-22 0,0 1 0,22 21 16,-22 0-16,0-22 0,21 1 15,-20 21-15,-22 0 0,21 21 16,-21 21 0,0 0-1,0 0-15,0 0 0,0 1 16,0 20-16,0-21 0,0 0 0,0 0 16,0 43-16,0-43 15,21 0-15,-21 0 0,21-21 0,0 22 16,0-22-16,1 0 0,20 0 15,-21 0-15,21 0 0,1 0 0,-1-22 16,0 1-16,43-21 0,-43 21 16,1-22-16,-1 22 15,-21 0-15,22-21 0,-1-43 16,-42 43-16,21-1 16,-21 22-16,0 0 0,-21 21 15,0 0 1,0 0-16,-1 21 0,1 0 15,0 1-15,0-1 0,0 21 0,0 22 16,21-43-16,0 42 16,0-42-16,0 22 0,21-22 15,0 0-15,0 0 0,0 0 0,22 1 16,-1-22-16,21 0 16,1 0-16,-22 0 0,170-43 15</inkml:trace>
  <inkml:trace contextRef="#ctx0" brushRef="#br0" timeOffset="41482.93">21061 5546 0,'0'0'0,"0"-21"0,0-1 0,0 1 16,0 64 15,-21-22-31,-1 21 0,1 22 15,0-22-15,0 21 0,0 1 16,-22-22-16,22 22 0,-21-1 16,21-20-16,-22-1 0,22 0 15,0 1-15,-21-1 0,21 64 16,21-85-16,0 0 0,0 0 16,0 0-16,0 1 0,42-22 15,-21 0-15,43 0 16,20-43-1,-63 22-15,1 0 0,20-43 16</inkml:trace>
  <inkml:trace contextRef="#ctx0" brushRef="#br0" timeOffset="42183.3">20701 6075 0,'0'0'0,"-21"0"16,-85 0-16,85 0 15,21 21 1,21-21-16,0 0 15,64 21-15,-43-21 16,0 0-16,64 0 0,-42 0 16,84-21-1,-85 0-15,1 21 0,21-21 16,-43 0-16,21 21 16,-84 0-1,0 0 1,0 21-16,0-21 0,0 21 0,-1 0 15,1 0-15,0 0 0,0 22 16,21-22-16,-21 0 0,21 0 16,0 0-16,0 1 15,0-1-15,21-21 16,0 0-16,0 0 0,22 0 16,-22 0-16,21 0 0,0 0 0,1 0 15,20-21-15,-20 21 0,-1-22 16,0 1-16,1 0 0,-1 21 0,-21-21 15,21 0-15,1-22 0,-43 22 16,21 0-16,-21 0 16,-21 21 15,0 0-31,21 21 0,-22 0 16,1 0-16,0 1 0,21-1 0,-21 0 0,0 21 15,21-21-15,-21 22 16,-1-1-16,1 0 0,21 22 0,-42 42 15,21-43-15,21-20 16,-21 20-16,21 1 0,-22-1 0,22 1 16,0-1-16,-21 1 0,0-1 0,0 22 15,21-22-15,-21 1 0,0-1 16,-1 1-16,1-22 0,0 0 0,0 1 16,-21 20-16,20-42 15,-20 1-15,21-22 0,0 0 0,0 0 16,-1 0-16,-20 0 0,21 0 0,-21-22 15,20 1-15,-20 0 16,0 0-16,21 0 0,-1-22 0,1 22 16,0-21-16,0 21 0,21-64 15,0 64-15,0-21 0,21-1 16,0 22-16,0-21 0,43-22 16,-22 22-16,1 0 0,62-22 15,-41 22-15</inkml:trace>
  <inkml:trace contextRef="#ctx0" brushRef="#br0" timeOffset="42502.58">22246 6181 0,'0'0'0,"0"-21"0,0-22 32,0 64-17,0 22 1,0-22-16,0 21 0,0 22 0,0-22 15,0 22-15,-21 20 0,21-20 16,-21-1-16,0 64 16,-1-63-16,1-1 0,-21 64 15,21-63-15,-43 63 16,22-64-16,0-20 0,20 20 0,-20-21 16,21 1-16,0-22 0,-22 42 15,22-41-15,42-44 31,1 1-31,-1 0 0,-21 0 0,42-21 16,-21-1-16,0 1 0,22-85 16,-1 85-16,-21-22 0</inkml:trace>
  <inkml:trace contextRef="#ctx0" brushRef="#br0" timeOffset="42779.96">22161 6498 0,'0'-63'0,"0"126"0,0-169 0,0 43 15,0 21-15,0 20 16,64-83-1,-43 83-15,43 1 0,-43 21 16,63 0-16,-41 0 16,-1 0-16,64 43 15,-64-22-15,-42 0 0,0 0 16,0 0-16,0 0 0,-21 43 16,-21-43-16,-1 0 0,22 0 15,-21 1-15,0-1 0,-43 0 16,43 0-16,-22-21 15,43 0-15,0 0 0,21-21 32,21 0-32,21 21 15,-21-21-15,22-1 0,-1 1 16,0 0-16</inkml:trace>
  <inkml:trace contextRef="#ctx0" brushRef="#br0" timeOffset="43149.82">22796 6308 0,'0'0'0,"22"0"0,-1-21 0,0 21 15,64 0 1,-64 0-16,0 0 0,21-22 16,-21 22-16,43-42 15,-43 42-15,0-21 0,22 0 16,-22 0-16,0-1 0,0 22 16,-21-21-16,0 0 0,21 0 15,-21 0-15,-21 21 16,0 0-16,-21 42 15,-1-21-15,1 0 0,-22 43 16,43-43-16,-42 43 16,42-22-16,21-21 0,0 43 15,0-22-15,21 0 16,21-42-16,-21 21 0,0 1 16,22-22-16,-1 0 0,0 0 0,43 0 15,-43 0 1,1-22-16,41-20 0,-41 21 0,-22 21 15,21-42-15,1 20 16,-22 1-16,21 0 0,-21 0 16,-21 0-16,-21 21 15,0 0-15,-21 0 16,-1 21-16</inkml:trace>
  <inkml:trace contextRef="#ctx0" brushRef="#br0" timeOffset="44554.73">1990 8043 0,'0'0'0,"-22"-21"0,1 0 0,0-21 16,0 21-16,-21-22 0,20 43 15,1 0-15,0 0 0,0 0 16,0 0-16,-22 43 0,1-22 15,21 21-15,0 0 0,0 22 16,-1-22-16,1 22 0,21-1 16,0-20-16,-21 62 15,21-62-15,0-1 0,0 0 0,0 1 16,0-1-16,0-21 0,0 0 16,0 1-16,21-22 0,0 0 15,1 0-15,20 0 0,-21 0 0,64-22 16,-43 1-16,22-42 15,-43 42-15,21-1 0,0-41 16,-42 21-16,0 20 16,0-20-16,0 0 0,0-1 0,-63-20 15,42 21-15,-106-22 16,84 43-16,1 21 16,0 0-16,-1 0 0,-20 0 15,84 0 1,0 0-1,22 0-15,-1 0 0,21 0 16,-20-21-16,20 0 0,-20 21 16,20-22-16,43-20 15,-43 21-15,1 0 0,63-43 16,-85 43-16,85-21 16,-106 42-16,1 0 15,-44 0 1,22 42-16,-21-21 15,0 22-15,0-1 0,0 21 0,0 1 16,-1-1-16,1 1 0,21 63 16,-21-64-16,21 22 0,0-21 15,0 20-15,0 1 16,0 105-16,0-105 0,0 0 16,0-1-16,0 1 0,0 0 15,0 105-15,0-105 0,0 0 16,0-22-16,0 22 0,0-22 0,0 1 15,0-1-15,0-20 0,0-1 16,0 0-16,0-21 0,0 1 0,0-1 16,0-42-1,-21-1-15,0-20 16,0 21-16,-1-21 0,22-22 16,-21 1-16,0-1 0,0 1 15,21-22-15,0 21 0,0-20 0,0-1 16,0 0-16,0 1 0,0-107 15,0 107-15,42-86 16,-21 107-16,22-1 0,41-63 16,-41 85-16,105-85 15,-106 106-15,22-22 16,-22 22-16,0 0 0,22 0 0,84-43 16,-84 43-1</inkml:trace>
  <inkml:trace contextRef="#ctx0" brushRef="#br0" timeOffset="44828.87">4043 7684 0,'0'0'0,"0"-22"16,0 1-16,0 0 0,0 0 16,-21 21-1,21 21-15,-22 0 0,22 0 16,-21 22-16,21 84 15,-21-85-15,21 22 0,-21-1 16,0 1-16,21-1 0,-43 43 16,22-64-16,21 1 15,-21 41-15,21-41 0,-21-22 16,21 0-16,0 0 0,21-21 16,0 0-1,-21-21-15,64-21 0,-43-1 16,0 22-16</inkml:trace>
  <inkml:trace contextRef="#ctx0" brushRef="#br0" timeOffset="45461.73">4191 7726 0,'0'-42'15,"0"84"-15,0-106 0,0 43 0,0 42 32,0 1-32,0 20 0,0-21 15,-21 21-15,21 1 0,0 20 16,0-20-16,-21 20 0,21 43 15,0-64-15,0 22 0,0-1 16,0-20-16,0-1 16,0-21-16,0 0 0,0 0 0,0 1 15,21-44 1,0 1 0,-21 0-16,21 0 0,0 0 0,-21 0 15,43-64-15,-22 64 16,0-22-16,-21 22 0,21-21 0,0 21 15,-21 0-15,21 21 0,1 0 16,-22 21 0,0 0-16,21 21 15,-21-21-15,0 1 0,21 20 16,-21-21-16,0 21 0,42 1 16,-21-22-16,1 0 0,20 21 15,0-42-15,-21 0 0,1 22 16,20-22-16,0 0 0,-21 0 0,22 0 15,-1-22-15,0 22 0,-20-21 0,20 0 16,0 0-16,-21 0 0,43-64 16,-43 43-16,-21-1 15,21-41-15,-21 41 0,0 1 16,0 0-16,0 21 0,0-1 16,0 1-16,-21 21 0,0 21 15,0 1-15,0 20 16,-1-21-16,1 21 0,0 1 0,21-1 15,0 0-15,0 22 0,0-22 16,0-21-16,21 1 0,0-1 16,1 0-16,20 0 15,-21-21-15,0 0 0,0 0 0,1 0 16,-1 0-16,42-21 16,-42 0-16,1 0 0,62-64 15,-63 43-15,-21-1 16,0 1-16,0 0 0,0-1 0,0 1 15</inkml:trace>
  <inkml:trace contextRef="#ctx0" brushRef="#br0" timeOffset="45681.88">3619 7916 0,'0'0'0,"43"0"16,-22 0-16,85-21 16,-64 0-16,22 21 0,-22-21 0,21 0 15,1 21-15,42-43 16,-43 43-16,1-21 0,42 0 16,-43 21-16,-21 0 0,22-42 15,-43 42-15</inkml:trace>
  <inkml:trace contextRef="#ctx0" brushRef="#br0" timeOffset="47379.96">8107 7535 0,'0'0'0,"0"-21"0,0 0 0,0 0 0,0 0 16,0 0-16,0-1 0,0 1 16,0 0-16,-21 21 15,-1-21-15,1 21 0,-21 0 16,21 0-16,-22 21 16,1 0-16,0 0 0,-22 43 15,22-22-15,0 22 0,-22 42 16,22-43-16,21 1 0,-1-1 15,1 1-15,21-1 0,0 128 16,0-149-16,0 0 16,21 1-16,1-1 0,-1-21 0,63 21 15,-62-20-15,20-22 16,64 0-16,-64 0 16,0 0-16,22-22 0,-22 1 0,1-21 15,20 21-15,-21-22 0,1 1 0,20 0 16,-20-1-16,-1 1 0,-21-21 15,21 20-15,1-41 0,-22 41 16,-21 22-16,0 0 0,0 0 16,0 0-16,0 42 15,-21 0-15,21 0 16,-21 0-16,21 22 0,0-1 16,0 0-16,0-21 0,0 22 15,0-1-15,0 0 0,0 22 16,21-43-16,0 0 0,0 0 15,0 1-15,0-1 0,1-21 0,41 0 16,-21 0-16,22-21 16,-22-1-16,106-62 15,-105 63-15,-1-22 0,-21 1 16,22 0-16,-22-1 0,21-84 16,-42 85-16,0 0 15,-21-22-15,0 22 16,-22 21-16,1 21 15,0 0-15,-64 0 0,64 0 16,-1 21-16,-20 21 16,20 0-16,22 1 0,0-1 0,0 0 15,21 1-15,0 41 16,0-41-16,21 41 16,0-62-16,0-1 0,64 42 15,-43-63-15,1 0 0,-1 0 16,0 0-16,1 0 0,84-63 15,-85 20-15,0 22 0,1-21 16,-22 21-16,21-22 0,-21 1 16,1 21-16,-1-21 0,-21-43 15,0 64-15,0 0 16,0 42 0,0 0-1,0 21-15,0-21 0,0 1 16,0 20-16,0-21 0,0 21 15,0-20-15,0 20 0,0-21 0,0 21 16,0-20-16,0-1 0,0 0 16,0 0-16,0 0 0,0 0 15,21-42 1,0 0 0,0 21-16,0-21 0,1-43 15,-1 43-15,0-21 0,0 0 16,0 20-16,0-20 0,22-21 15,-22 41-15,0 1 0,0 21 16,0 0 0,-21 21-16,0 1 15,0-1-15,0 0 0,0 0 0,0 43 16,0-22-16,0-21 16,0 43-16,22-43 0,41 63 15,-42-62 1,0-22-16,22 21 0,-1-21 15,-21 0-15,106 0 16,-84 0-16,-22-21 0,21-1 0,0 1 16,1 0-16,20-42 15,-42 20-15,64-84 16,-64 64-16,0 20 0,1 1 16,-1-21-16,-21 20 0,21-63 15,-21 64-15,21 0 0,-21-43 16,-21 85-1,0 0-15,21 21 0,-21 0 16,-1 1-16,1 20 0,21 0 0,-42 43 16,21-43-16,21 22 15,0-22-15,-21 22 0,21-22 16,-22 64-16,22-64 0,0-21 16,0 22-16,0-22 0,0 21 15,0-21-15,22 0 0,-1-21 16,0 0-16,0 0 0,0 0 15,0 0-15,1-21 0,-1 21 16,0-21-16,0-21 0,0-1 16,-21 22-16,21-42 0</inkml:trace>
  <inkml:trace contextRef="#ctx0" brushRef="#br0" timeOffset="47578.59">10414 7832 0,'0'0'0,"-21"0"16,0 0-16,42 0 31,0 0-31,0 0 0,0 0 16,0 0-16,1 0 0,-1 0 15,42 0-15,-20 0 0,-22 0 16,21-21-16,0 21 0,-20 0 0,41-22 16,-21 22-16,-20 0 15,20 0-15,-21 0 0,0 0 16</inkml:trace>
  <inkml:trace contextRef="#ctx0" brushRef="#br0" timeOffset="48584.1">10922 7916 0,'0'0'0,"-21"22"0,21-1 15,-21 0-15,21 0 16,0 0-16,0 0 16,21-21-1,0 0-15,0 0 0,0 0 16,22 0-16,-1-21 0,0 0 0,43 0 15,42-43 1,-85 43-16,-21 0 0,22-21 16,-22 21-16,-21-1 15,0 1-15,0 0 0,-21 21 16,0 0 0,-22 0-16,22 0 0,-21 21 0,-64 22 15,85-22-15,0 21 16,-1-21-16,1 0 0,0 22 15,21-1-15,-21-21 0,21 22 0,0-22 16,0 0-16,21 42 16,0-41-16,22 20 15,-1-42-15,0 21 0,64-21 16,-64 0-16,1 0 0,-1 0 16,0-21-16,1 21 0,20-42 15,-20 20-15,-22 1 0,21-42 16,-21 42-16,0-22 15,1 22-15,-1-21 0,-21 21 0,21-1 16,-21 1-16,0 42 31,-21 1-31,0-1 16,-1 0-16,22 21 0,-21-21 0,0 1 16,21-1-16,-21 21 0,0-21 15,21 0-15,-21 1 0,21-1 16,-22 0-16,22 0 15,22-42 1,-1 0 0,0 0-16,0-1 0,0 1 15,0 0-15,1 0 0,41-43 16,-42 22-16,43-43 16,-43 85-16,-21-21 0,21 21 15,-21 21 1,0 1-16,0-1 0,0 0 15,0 0-15,0 0 0,0 22 16,0-22-16,0 21 0,0-21 0,0 43 16,0-43-16,0 0 15,42 21-15,-20-20 16,-1-22-16,0 0 0,21 21 0,-21-21 16,43 0-16,-43 0 0,21-21 15,1 21-15,-22-22 0,21 1 16,-21 0-16,43-42 0,-22 20 15,-21 1-15,43-43 0,-43 43 16,43-64-16,-43 64 16,42-106-1,-42 105-15,1 22 0,-22 0 16,0 0-16,0 0 0,0 42 16,-22 0-16,1 0 0,-21 43 15,21-22-15,-22 43 16,22-43-16,0 21 0,-21 22 15,21-21-15,-1-22 0,22 0 16,0-21-16,0 22 0,-21 20 16,21-42-16,0 1 0,0-1 15,21-21-15,1 0 0,-1 0 16,0 0-16,0 0 0,0 0 16,22-21-16,-22-1 15,21-41-15,-42 42 16,21-22-16,-21 1 0</inkml:trace>
  <inkml:trace contextRef="#ctx0" brushRef="#br0" timeOffset="48751.01">12446 7853 0,'0'0'0,"21"0"16,0 0-16,0 0 0,1 0 15,20 0-15,0 0 0,1 0 16,-22 0-16,21 0 0,43-21 15,-43 21-15,0 0 0,43-21 16,-43 21-16,-20-22 0,41 1 16,-42 21-16</inkml:trace>
  <inkml:trace contextRef="#ctx0" brushRef="#br0" timeOffset="50746.79">15134 8192 0,'64'-43'16,"-22"43"-16,-21-42 16,21 21-16,-20 0 0,20-22 0,0 22 15,-21-21-15,22 21 0,-22-22 16,42-20-16,-41 20 0,-22 1 15,0 21-15,0-21 0,0-1 16,0 1-16,-22 21 0,1-22 16,0 22-16,-42 0 0,20 21 15,-20 0-15,20 0 0,1 21 16,-21 0-16,20 1 0,-41 41 16,41-21-16,1 1 0,21-1 15,-22 22-15,-20 84 16,63-85-16,0-20 0,0 41 15,0-63-15,0 22 0,21-22 16,0 0-16,0 0 0,85-21 16,-63 0-16,-1 0 0,-21 0 15,21 0-15,1-21 0,41-21 16,-62 21-16,20-1 16,-21-20-16,0 0 0,22-1 15,-22-41-15,0 63 16,-21-22-16,21-41 0,-21 62 0,0 1 15,0 0-15,0 0 0,0 42 32,0 0-32,0 0 0,0 1 0,0 20 15,0 0-15,0 1 16,0-1-16,0 0 0,0 43 16,0-43-16,0 1 0,21-22 0,0 21 15,-21-21-15,22 0 0,20 22 16,-21-22-16,64-21 15,-43 0-15,0 0 16,1-21-16,-22 0 0,21-1 16,-21 1-16,22 0 0,-22-21 0,21 21 15,-21-22-15,1 1 0,20-22 16,-42 22-16,0 0 0,21-43 16,-21 64-1,0 42 1,-21 0-16,0 0 15,21 1-15,-21 20 16,-1-21-16,22 21 0,0 1 0,0-22 16,0 21-16,0-21 0,0 22 0,0-22 15,0 0-15,22 0 16,20 0-16,-21-21 0,43 0 16,-22 0-16,0 0 0,1 0 15,-1-21-15,21 21 0,22-42 16,-43 21-16,1 0 0,20-64 15,-20 64-15,-22-22 0,0 1 16,0 21-16,-21-21 0,0 20 0,0-41 16,0 42-16,0 0 15,-21 21 1,42 0 15,0 0-31,0 0 0,22 21 16,-22-21-16,21 0 0,1 0 0,-1 0 15,0 0-15,22 0 0,-22 0 16,149 0 0,-149 0-16,21 0 0,22 0 15,-64 0-15,22 0 16,-65 0 0,1 0-16,-21 0 0,21 0 15,-22 0-15,22 0 0,-63 21 16,41 0-16,1 0 0,-43 43 15,64-22-15,-64 22 16,64-22-16,-21 0 0,0 22 16,20-22-16,22 0 15,0-20-15,0-1 0,22 0 16,20 0-16,-21-21 16,43 0-16,-22 0 15,21-21-15,-20 0 0,-1 0 16,43-22-16,-43 22 0,-21-21 15,22 21-15,-22-22 16,21 1-16,0-43 0,-20 43 16,-22 21-16,21-64 15,-21 64-15,0 0 16,-21 21 0,-1 0-16,1 42 15,0-21-15,0 22 0,0 20 16,0-21-16,21-20 0,-22 62 15,22-41-15,0-22 0,0 21 16,0-21-16,0 0 0,0 1 0,43 20 16,-22-21-16,0-21 15,21 0-15,1 0 0,-22 0 16,64 0-16,-43 0 0,0-21 16,22 0-16,-22 0 15,22-43-15,-43 22 0,0-1 16,42-41-16,-41 20 0,-1 22 15,21-64-15,-21 64 16,-21-22-16,0-20 0,0 41 16,0 1-16,0 0 15,0 20-15,-21 65 32,21-22-32,-21 0 0,0 21 15,21 1-15,0-1 0,-21 22 16,-1-22-16,22 0 0,-21 64 15,21-42-15,0-22 0,0 43 16,0-43-16,0-21 0,21 43 16,1-64-16,-1 21 0,0 0 15,21-21-15,-21 0 0,43 0 16,-22-21-16,64-22 16,-64 22-16,-20-21 15,41-22-15,-42 22 0,0 21 16,22-64-16,-43 64 15,21-42-15,-42 63 32,0 21-32,-1 0 0,1 0 15,0 0-15,21 22 0,-21 20 16,0-42-16,21 0 0,0 43 16,0-43-16,0 0 15,0 0-15,21-21 0,0 0 16,0 0-16,0 0 15,1 0-15,-1 0 0,0-42 16,21-21 0,-42 20-16</inkml:trace>
  <inkml:trace contextRef="#ctx0" brushRef="#br0" timeOffset="50910.71">18817 7811 0,'0'21'31,"0"0"-15,21-21-1,0 21-15,1-21 16,-1 0-16,0 0 16</inkml:trace>
  <inkml:trace contextRef="#ctx0" brushRef="#br0" timeOffset="51369.9">19621 8001 0,'0'0'0,"43"-106"31,-43 85-31,0 0 0,0 0 16,-21 0-16,-43-1 15,43 22 1,-21 0-16,-22 0 0,43 22 0,-21-22 15,-1 21-15,22 21 16,-21-21-16,21 22 0,-1-22 0,1 21 16,0 0-16,0 1 0,21-22 15,0 21-15,0 1 16,0-22-16,0 0 0,0 0 0,42-21 16,-42 21-16,64-21 15,-43 0-15,0 0 0,43-21 16,-43 0-16,0 0 0,21 0 15,-21-1-15,1 1 0,62-85 16,-63 85-16,1 0 0,-22-21 16,0 21-16,21 21 0,-21-22 15,0 44 1,0-1-16,-21 0 16,-1 21-16,22-21 0,0 1 15,-21-1-15,21 42 0,0-42 16,0 1-16,0-1 0,0 0 15,21 0-15,1-21 0,-1 0 16,0 0-16,21 0 0,1 0 16,-22 0-16</inkml:trace>
  <inkml:trace contextRef="#ctx0" brushRef="#br0" timeOffset="51835.16">20129 7726 0,'0'0'0,"0"-21"0,0-22 0,0 22 0,0-21 15,0 63 1,-21-21-16,21 21 16,-21 22-16,21-22 0,0 0 0,-21 21 15,21 1-15,-21-22 0,21 63 16,0-62-16,0 20 0,-21 0 16,21 1-16,-22-22 15,22 21-15,0-21 16,-21-21-16,21-21 31,0 0-31,0 0 16,21 0-16,1-1 0,-1 1 15,0 0-15,21 0 0,-21 0 16,22-22-16,-22 22 0,85-21 16,-85 42-16,0 0 0,21 0 15,-20 0-15,-1 21 0,-21 0 16,0 0-16,0 22 0,0-22 15,0 0-15,0 21 0,-21-20 0,21 20 16,-22-21-16,1 0 0,-42 22 16,42-22-16,-1-21 0,-41 21 15,21 0-15,20-21 16,-41 0-16,42 0 0,0 0 16,-1 0-16,22-21 15,0 0-15,22 0 16,-1-1-16,0 1 0,21 0 0,1-21 15</inkml:trace>
  <inkml:trace contextRef="#ctx0" brushRef="#br0" timeOffset="52067.24">21061 7535 0,'21'0'0,"-42"0"0,63 0 16,-42-21-16,0 42 15,0 1-15,0-1 0,-21 0 16,0 21-16,0 1 0,-43 41 15,43-20-15,0-22 0,-43 64 16,43-64-16,0 1 16,21-1-16,-21 0 0,0 64 15,21-85-15,-22-21 0,22 21 16,0 1-16,22-22 16,-1 0-16,0 0 0,21 0 0,-21-22 15,43-20-15,-22 21 0</inkml:trace>
  <inkml:trace contextRef="#ctx0" brushRef="#br0" timeOffset="52387.27">21251 7980 0,'0'0'0,"0"-21"15,21 21 17,1 0-32,-1-21 15,21 21-15,-21 0 0,22 0 16,-1-22-16,0 22 0,22-21 15,-22 0-15,-21 0 0,22 0 16,-43 0-16,-22 21 31,1 0-31,-21 0 0,0 0 0,-1 21 16,1 0-16,0 21 0,20-21 16,-41 43-16,42-22 0,21-21 15,0 43-15,0-22 0,0-21 16,0 1-16,21-1 15,0 0-15,21-21 0,-20 0 16,20 0-16,-21 0 0,0 0 16,22-21-16,-1-22 15,0 22-15,1 0 0</inkml:trace>
  <inkml:trace contextRef="#ctx0" brushRef="#br0" timeOffset="52749.35">23156 7832 0,'0'-21'16,"21"42"15,-21 0-15,0 21-16,0-21 0,0 1 0,0 20 16,0-21-16,0 21 0,0-20 15,0-1-15,0 21 0,0 0 16,0-20-16,0-1 15,0-42 1,0-1 0,0 1-16</inkml:trace>
  <inkml:trace contextRef="#ctx0" brushRef="#br0" timeOffset="52953.39">23389 7599 0,'0'0'0,"0"-21"32,-21 21-32,21 21 15,-21-21-15,21 21 0,0 0 16,0 0-16,0 1 16,21-1-1,0-21-15,0 0 0,22 21 0,-22-21 16,21 0-16,0 0 0</inkml:trace>
  <inkml:trace contextRef="#ctx0" brushRef="#br0" timeOffset="53365.41">23982 7768 0,'0'21'16,"0"1"0,0-1-16,0 42 15,-21-42-15,21 1 16,0 20-1,-22 21-15,1-41 16,21-1-16,-21 0 0,21 0 16,-21 0-1,0-21 1,21-21 0,0 0-16,0 0 0,0 0 15,0-1-15,0-20 0,21 21 16,0-21-16,0 20 0,43-62 15,-22 41-15,0 22 0,1-21 0,20 21 16,-20-22-16,62 1 16,-62 42-16,20 0 0,43 42 15,-64-20-15,-20 20 16,-1 0-16,-21 1 0,0-1 16,0 64-16,-43-64 0,22 22 15,0-22-15,0 0 0,-21-21 16,20 22-16,1-22 0,-21 0 0,21 0 15,-43 22-15,22-43 0,0 0 16,-64 21-16,21-21 16</inkml:trace>
  <inkml:trace contextRef="#ctx0" brushRef="#br0" timeOffset="54095.84">4297 9398 0,'0'0'16,"0"-42"-16,0 21 0,0-1 15,0-20-15,0 21 0,0-21 16,-21 20-16,-22 22 15,22 0-15,-21 0 0,-1 64 16,22-43-16,-42 127 16,42-84-16,-22 126 15,43-126-15,-21-1 16,21-20-16,-21 20 0,21-21 0,-21 43 16,21-64-1,-21 43-15,-1-43 16,1-21-16,0 0 15,0 0-15</inkml:trace>
  <inkml:trace contextRef="#ctx0" brushRef="#br0" timeOffset="54866.34">3365 9758 0,'0'0'16,"-21"0"-16,0 0 0,42 0 31,0 21-31,1-21 0,20 0 15,0 21-15,1-21 0,20 0 0,1 0 16,-1-21-16,1 0 0,84-21 16,-64 20-16,1 1 0,63-42 15,-63 20-15,-22 22 0,64-42 16,-84 20-16,-1 22 16,0-21-16,-20 21 0,-1-22 15,-21 1-15,0 21 0,0 0 16,0 0-16,-21 21 0,-1 0 15,1 0-15,0 21 0,0 0 16,0 21-16,0 22 16,21-22-16,0 0 0,-22 22 15,22-1-15,-21-20 0,21 63 16,-21-43-16,-21 64 16,42-106-16,0 22 0,-21-1 15,21 0 1,0-63-1,0 0 1,21 0-16,0-22 0,0 22 0,0 0 16,0-21-16,1-1 0,62-62 15,-63 83-15,1-20 16,-1 21-16,0 21 0,0 0 0,0 0 16,0 0-16,1 21 15,-1 0-15,-21 0 0,0 1 0,21 20 16,0 0-16,-21 1 15,21-1-15,-21 0 16,21-21-16,22 43 16,-1-43-1,-21-21-15,0 0 0,43 0 16,-43 0-16,64-42 16,-43 21-16,-21-22 0,22 22 15,-22 0-15,85-85 16,-85 64-16,0-1 0,-21-20 15,0 21-15,0-22 16,0 43-16,-21 21 0,-22 0 16,22 21-16,0 0 0,21 22 15,-21-22-15,-21 106 16,20-85-16,22 0 16,0 22-16,0-43 0,0 0 15,0 0-15,0 1 0,0-1 16,22 0-16,20 0 0,-21-21 15,21 0-15,22 0 16,-22 0-16,106-21 0,-105 0 16</inkml:trace>
  <inkml:trace contextRef="#ctx0" brushRef="#br0" timeOffset="56795.18">6689 9991 0,'0'0'16,"0"42"0,21-42-1,0 0-15,0-21 16,0 21-16,0-21 0,1-22 16,20 22-16,-21 0 0,21-21 0,43-85 15,-43 84 1,-20-20-16,-1 21 0,0-22 0,0 22 15,0-64-15,-21 42 16,0 22-16,0-43 0,0 64 16,0 0-16,-21 0 15,0 21-15,0 0 0,-22 42 16,22-21-16,0 22 0,21-1 16,-21 0-16,0 107 15,21-107-15,0 21 0,0 64 16,0-84-16,0 63 15,0-64-15,21-21 0,21 43 16,-21-43-16,-21 0 0,64 0 16,-43-21-16,0 0 0,0 0 15,1 0-15,-1 0 0,21-42 16,-21 21-16,0-1 16,-21-20-16,0 21 0,22-85 15,-22 85 1,0-21-16,0-1 0,0 22 0,0 0 15,-22-43-15,22 43 16,22 21 0,-1 0-16,0-21 15,0 21-15,0 0 0,22 0 0,-22 0 16,42 0 0,-20 0-16,-22 0 0,21-21 0,0 21 15,-20 0-15,20 0 0,0 0 16,-42 21-1,0 0 1,0 0-16,-21 1 0,0 20 0,0 21 16,0-41-16,-1 20 0,22 0 15,0-21-15,-21 1 0,21 20 16,0-21-16,0 0 0,0 0 0,0 1 16,0-1-16,21-21 0,43 0 15,-43 0 1,0 0-16,0 0 0,22 0 15,-22-21-15,42-22 0,-41 22 16,20 0-16,0-43 0,-21 43 16,1-63-16,-22 41 15,0 1-15,-22-22 16,1 43-16,0 0 0,-64-21 16,43 42-16,21 0 0,-21 0 15,20 0-15,-20 0 16,42-21-16,21 21 15,0 0-15,64 0 16,-43 0-16,22 0 0,42 0 16,-64 0-16,149 0 15,-128 0-15,-21-22 16,22 22-16,-1 0 0,1-21 0,-22 21 16,43 0-16,-64 0 0,0 0 15,0-21-15,-42 21 16,0 0-16,0 21 0,-21-21 15,20 21-15,-20 1 0,0-1 16,-64 63-16,85-41 16,-22-1-16,1 22 0,0-22 15,42 0-15,-21 1 16,21-1-16,0-21 0,0 0 16,0 0-16,0 1 0,21-1 15,0-21-15,0 0 0,43 0 16,41-43-1,-62 43-15,-22-21 0,42-42 16,-20 42-16,20-106 16,-42 84-16,1 1 0,-1-22 15,0 22-15,0-106 16,0 84-16,-21 22 0,0 0 16,0-1-16,0 1 0,0-21 15,0 41-15,-21 22 16,0 0-16,0 22 0,0-1 15,-1 42-15,1-20 16,21-1-16,0 43 0,-21-22 16,21-21-16,0 1 0,0 20 15,0-20-15,0-1 0,0 0 16,0 1-16,0-1 0,42 21 16,-42-41-16,22-1 0,-1 0 0,21-21 15,-21 21-15,22-21 0,-22 0 16,0 0-16,21 0 0,1-21 0,-22 0 15,21 0-15,-21-1 0,22-20 16,-22 0-16,21 21 0,-42-22 0,42-20 16,-42 42-16,22-1 0,-22 1 15,0 0-15,0 42 32,0 0-32,-22 1 0,1-1 15,0 21-15,21 0 0,0-20 16,0 20-16,0-21 0,0 0 15,21 22-15,0-43 0,1 21 16,20-21-16,-21 0 0,64 0 31,-64 0-31,21 0 0,22-21 0,-43-1 16,64-62 0,-64 63-16,0-22 0,0 22 15,0-21-15,0 21 0,1-64 16,-22 64-16,0 0 15,21 21-15,-21 21 32,0 0-32,0 21 0,0-21 0,-21 64 15,21-43-15,-22 1 0,-20 63 16,42-64-16,0 21 0,-21 43 16,0-63-16,0 20 15,21 1-15,-22-1 0,1 1 16,21-1-16,-21 64 0,21-63 15,0-1-15,0 64 0,-21-63 0,21-22 16,0 43-16,0-43 16,0 0-16,0 1 0,0-22 15,21-42 1,-21-1 0,21 1-16,-21-21 0,21 21 0,-21-22 15,22 1-15,-1-21 0,0-64 16,0 63-16,0 1 0,0-86 15,1 65-15,-1 20 0,0 1 16,-21-1-16,21 22 0,0 0 0,0-22 16,1 22-16,-22-1 0,21 22 15,0-42-15,-21 20 0,21 22 16,0 0-16,-21-21 0,21 21 0,-21-1 16</inkml:trace>
  <inkml:trace contextRef="#ctx0" brushRef="#br0" timeOffset="57766.91">11324 9779 0,'85'-106'32,"-64"85"-32,21-21 15,-21 21-15,128-128 16,-128 128-16,21 0 15,0-42 1,-42 41-16,22 22 0,-44 0 16,1 22-1,0-1-15,-21 42 16,21-20-16,-1-22 0,1 21 16,21-21-16,0 22 0,-21 20 15,21-42-15,0 0 0,0 1 0,0-1 16,0 0-16,42-21 15,-20 0-15,-1 0 0,21 0 16,-21 0-16,22-42 16,-22 20-16,0 1 0,-21 0 0,0 0 15,0 0-15,0 0 0,0-22 16,0 1-16,0 21 0,0 0 16,-42-22-16,20 22 0,1 0 15,0 0-15,42 0 31,0 21-31,1 0 0,20 0 16,0 0-16,-21-22 0,22 22 16,20 0-16,22-42 0,-22 42 15,-20-21-15,63 0 0,-64 0 16,0 21-16,22-22 16,-43 22-16,-21 22 31,-21-1-31,21 0 0,-21 0 15,-1 21-15,22-20 0,0 20 0,0 0 16,-21 1-16,21 20 0,0-21 16,0 22-16,0-1 0,-21 1 0,21-22 15,0 22-15,0-1 0,0 1 0,0-1 16,0-20-16,0 20 0,0 1 0,-21 20 16,21-20-16,-21 20 0,21-20 0,0 21 15,-21 42-15,-1-64 0,1 1 16,0-1-16,21 1 0,-21-1 15,-21 43-15,20-64 0,22-21 16,-21 43-16,0-43 16,0-21-16,21-21 15,0 0-15,0-22 0,0 1 0,0 0 16,21-1-16,0-20 16,0-1-16,1 1 0,-1-1 0,0-105 15,21 84-15,-21-20 0,22-65 16,-1 64-16,-21 22 0,43-86 15,-22 107-15,64-149 16,-85 170-16,21 0 0,1-1 16,-1 1-16,191-64 15,-148 85-15</inkml:trace>
  <inkml:trace contextRef="#ctx0" brushRef="#br0" timeOffset="58029.03">14160 9144 0,'0'0'16,"0"-21"-16,0 0 16,-21 21-16,0 0 15,0 0-15,0 21 16,0 0-16,21 21 16,-22-20-16,22 20 15,0 0-15,0 1 0,-21-22 0,21 21 16,-21 0-16,0 1 0,0 84 15,21-106-15,-21 21 0,21-21 16,0 1-16,0-1 0,0 0 16,21-21-16,0 0 15,0-21-15,0 21 0,0-21 16,22-1-16,-22 1 0</inkml:trace>
  <inkml:trace contextRef="#ctx0" brushRef="#br0" timeOffset="58645.69">14499 9144 0,'0'0'15,"0"-42"-15,0-1 16,0 1-16,21 21 0,-21 0 0,-21 63 16,21-21-1,-21 22-15,0-1 0,21 21 16,-21-20-16,-1-1 0,1 64 16,0-43-16,0-20 0,21 41 15,0-41-15,0-1 0,0-21 16,0 22-16,0-1 15,21-21 1,0-21-16,0-21 0,22-21 16,-22 20-16,64-62 15,-64 41-15,0 1 16,0 21-16,0-21 0,0 20 0,1-20 16,-22 21-16,0 0 0,21 21 15,-21 21 1,0 0-16,0 0 0,0 0 15,0 22-15,0-1 0,-21-21 16,21 22-16,0 20 0,0-42 16,0 22-16,42-1 0,-21-21 15,0 0-15,22-21 0,-22 21 0,21-21 16,0 0-16,-20 0 16,20 0-16,0 0 0,22-21 0,-22 21 15,-21-21-15,22 0 0,-1 0 0,0 0 16,-21-22-16,22 22 0,-22-21 15,0-1-15,0 1 0,0-43 16,-21 43-16,0 21 0,-21 0 16,0 21-16,0 0 15,0 0-15,-22 0 0,22 21 0,-21 21 16,21-21-16,0 43 16,21-22-16,0-21 0,0 1 15,0-1-15,21 0 16,21 42-16,-21-63 15,64 22-15,-64-22 16,43 0-16,-43 0 16,21-22-16,0-20 0,-20 21 15,-1-85 1</inkml:trace>
  <inkml:trace contextRef="#ctx0" brushRef="#br0" timeOffset="58842.97">13928 9271 0,'0'0'0,"-43"0"0,1 21 15,21-21-15,21 21 16,21-21 0,0 0-16,0 0 0,22 0 15,-1 0-15,0 0 0,1 0 0,20 0 16,43-21-16,-64 0 15,64 0-15</inkml:trace>
  <inkml:trace contextRef="#ctx0" brushRef="#br0" timeOffset="59281.65">16764 9186 0,'0'-21'15,"0"42"-15,0-63 0,0 21 0,0 0 16,0 0-16,0-22 0,0 22 0,0-21 16,0 21-16,21-1 0,-21 1 0,0 42 31,0 1-31,0 20 0,0 0 16,0 1-16,0 20 0,-21-21 15,0 22-15,21-1 0,-21 43 16,-1-63-16,1 20 0,21-21 15,-21 22-15,0-22 0,0 43 16,21-64-16,0 0 0,0 22 16,0-65 15,0 1-31,0 0 0</inkml:trace>
  <inkml:trace contextRef="#ctx0" brushRef="#br0" timeOffset="59730.86">16616 9377 0,'0'0'0,"0"-42"0,-21-1 0,21 1 16,0 0-16,0-43 16,0 43-16,42-85 15,-21 105-15,43-41 16,-22 42-16,64 0 16,-43 21-16,-20 21 0,62 21 15,-62 0-15,63 43 16,-85-43-16,0 1 0,-21 20 15,0-20-15,0-22 0,-42 63 16,20-62-16,-20 20 0,-21-21 0,-22 21 16,21-20-16,-20 20 15,41-42-15,1 0 0,0 0 16,21 0-16,-22 0 0,22 0 0,21-21 16,-21 21-16,21-21 15,0-1-15,0 1 0,21 21 16,0-21-16,0 21 15,1 0-15,-1 0 0,0 0 16,0 21-16,21 0 0,-20 1 0,-1 20 16,0-21-16,0 21 0,0-20 15,0 20-15,1 0 0,-1 1 0,-21-22 16,42 85 0,-21-85-16,0 0 0,1-21 15,20 21 1,-21-21-16,0 0 0,0-21 15,1 21-15,-1-21 0,42-22 16</inkml:trace>
  <inkml:trace contextRef="#ctx0" brushRef="#br0" timeOffset="60369.92">17547 9546 0,'0'0'0,"0"-21"0,0 0 31,21 21-31,0 0 15,1-21-15,-1 21 16,21-21-16,-21 21 0,0-22 0,1 22 16,-1-21-16,42-21 0,-42 42 15,1-21-15,-22 0 0,0-1 16,0 1-16,-22 21 31,1 0-31,0 0 0,-21 21 16,21 1-16,-1-1 0,-20 0 0,-21 42 15,41-41-15,-20 20 16,21 0-16,0 1 0,21-22 0,0 42 16,0-42-16,42 22 15,-21-22-15,0 0 0,43 0 16,-22-21-16,64 0 16,-64 0-16,1 0 15,-1-21-15,22 21 0,-22-21 0,85-64 16,-64 64-1,-20-21-15,-22 21 0,21-22 16,43-41-16,-85 41 16,0 22-16,0-21 0,-21 42 31,0 0-31,-1 0 0,1 0 0,0 21 16,0 0-16,-21 21 15,42-20-15,0-1 0,0 21 16,0-21-16,0 22 0,21 20 15,0-42-15,-21 0 0,21 1 16,0-1-16,0 0 0,-21 0 16,22 0-16,-44-21 31,1 0-31,0 0 0,0 0 16,-21 0-16,20 0 0,1 0 0,0-21 15,0 21-15,0 0 0,0 0 16,-1 0-16,1-21 0,21 0 15,0 0 1,21-1-16,1 1 0,20 0 16,0 21-16</inkml:trace>
  <inkml:trace contextRef="#ctx0" brushRef="#br0" timeOffset="60734.71">18775 9356 0,'0'0'0,"0"-21"0,0-1 16,-21 22-1,-1 0-15,1 0 16,0 0-16,0 22 0,0-1 16,21 0-16,0 0 0,-21 64 15,-1-43-15,22 106 16,0-84-16,0-1 16,0-20-16,0 20 0,0 1 0,0 63 15,0-64-15,0 1 16,-42 126-16,21-126 15,-43 41-15,43-41 16,-21-22-16,-22 64 0,22-85 16,21 22-16,-21 20 0,20-42 15,-20 43 1,42-43-16,0-42 16,21 0-1,0-1-15,1 1 0,20 0 16,-21-21-16,0 21 0,64-64 15,-64 21-15,21 22 0,-20-21 16,20-1-16,-21 1 0</inkml:trace>
  <inkml:trace contextRef="#ctx0" brushRef="#br0" timeOffset="61021.54">18648 9589 0,'0'-64'0,"0"128"0,0-170 0,0 63 15,0-20-15,0 42 0,0 0 16,42-22-16,0 22 0,-20 0 15,41 42-15,-21-21 16,-20 0-16,20 0 0,-21 0 0,0 0 16,64 42-1,-85-20-15,0 20 16,0-21-16,0 0 0,-42 22 16,20-1-16,-83 0 15,83-21-15,-62 1 16,63-1-16,-43-21 15,43 0-15,42 0 32,0 0-32,0-21 0,1 21 0,20-22 15,0 1-15,1 0 0,-22 21 16</inkml:trace>
  <inkml:trace contextRef="#ctx0" brushRef="#br0" timeOffset="61709.69">19473 9335 0,'0'0'0,"21"-22"0,-42 22 31,0 0-31,-21 22 16,21-1-16,-1 0 0,-41 21 15,42-21-15,-22 22 0,43-22 16,0 21-16,0-21 16,0 1-16,0-1 0,0 0 0,0 0 15,22 0-15,-1-21 0,0 0 16,0 0-16,0 21 0,0-21 15,1 0-15,-22-21 16,0 0-16,0-21 16,21 21-16,-21-1 0,21-41 15,-21 42-15,0-22 0,42 1 16,-42 0-16,21 21 16,1-1-16,-1 1 0,21 0 0,-21 0 15,22 0-15,-22 21 16,42 0-16,-42 0 0,1 0 15,20 42-15,-21-21 0,0 0 16,0 1-16,-21-1 16,22 127-16,-22-127 15,0 21-15,0-20 0,0 20 16,0 21-16,0-41 16,0-1-16,-22-21 15,1 0 1,21-21-16,0-1 15,0 1-15,0 0 0,0 0 0,0 0 16,0 0-16,21-1 0,22-41 16,-22 21-16,106-85 15,-85 105-15,1 1 16,-22 0-16,21 0 0,22 21 16,-43 0-16,-21 21 15,0 21-15,0-20 16,0 41-16,-21-21 15,-1-20-15,1 41 0,0-42 16,21 22-16,-21-22 0,21 0 16,-21 64-1,0-85-15,21 21 0,21-21 32,0 0-32,0-21 15,0-1-15,22 1 0,-22 0 16,21 21-16,22-42 0</inkml:trace>
  <inkml:trace contextRef="#ctx0" brushRef="#br0" timeOffset="62059.94">20955 9356 0,'21'-21'0,"-42"42"0,84-64 15,-41 22-15,-22 0 0,-43 21 16,22 0 0,-21 0-16,-1 0 0,1 21 0,-21-21 15,-43 43-15,63-43 0,1 21 16,21 0-16,-21-21 0,42 21 15,0 0-15,0 0 0,0 1 16,21-1-16,21 0 0,-21-21 16,22 21-16,-22-21 0,21 21 15,22 0-15,-43-21 0,0 22 16,0-22-16,-21 21 16,21-21-16,-21 21 0,-21-21 15,0 21 1,0-21-16,-22 0 0,22 0 15,-21 0-15,21 0 0,-22 0 0,1 0 16,21 0-16,-21 21 0,20-21 16,1 0-16,0 0 0,42 0 31,22 0-15,-22 0-16,21-21 0,0 21 0,1 0 15,-1-21-15</inkml:trace>
  <inkml:trace contextRef="#ctx0" brushRef="#br0" timeOffset="62402.33">21061 9525 0,'0'0'0,"21"0"0,0-21 16,0 21-16,0 0 15,1 0-15,-1-21 0,21 21 16,-21 0-16,0-21 0,22 21 0,-1-22 16,-21 22-16,22-21 15,-22 0-15,0 21 0,21-21 0,-21 0 16,-21 0-16,0-1 0,0 1 15,-21 21 1,-21 0-16,21 0 0,0 21 16,-22 1-16,22-1 0,-21-21 15,21 21-15,-1 0 0,-20 64 16,21-64-16,21 0 16,0 0-16,0 0 0,0 1 15,0 20-15,21-21 0,0 0 16,0 0-16,1-21 0,-1 0 15,0 0-15,0 0 0,0 0 16,22 0-16,-22 0 0,0 0 16,21 0-16,-21 0 15,1-21-15,-1 21 0,0-21 0,0 21 16,0 0-16</inkml:trace>
  <inkml:trace contextRef="#ctx0" brushRef="#br0" timeOffset="62625.84">22352 9885 0,'0'0'0,"0"21"78</inkml:trace>
  <inkml:trace contextRef="#ctx0" brushRef="#br0" timeOffset="98902.52">1249 11240 0,'0'-22'468</inkml:trace>
  <inkml:trace contextRef="#ctx0" brushRef="#br0" timeOffset="99493.58">1291 11155 0</inkml:trace>
  <inkml:trace contextRef="#ctx0" brushRef="#br0" timeOffset="100774.41">1143 11113 0,'-21'0'31,"21"-22"500,0 1-515,0 0-1,-21 21 173,21 21-141,21 0-32,0 1-15,21-1 0,-21 21 16,22-21-16,-1 22 0,43 41 16,-43-41-16,0-1 15,64 43-15,-63-43 0,-1 0 16,21 43-16,-20-64 16,-1 43-16,-21-22 0,0-21 15,-21 21-15,22-20 16,-22-1-16,0 0 15,-22-42 17,1 0-32,21-1 15,0-20-15,0 21 0,0 0 16,0-22-16</inkml:trace>
  <inkml:trace contextRef="#ctx0" brushRef="#br0" timeOffset="101061.72">1863 11240 0,'0'0'16,"0"-22"-16,0 1 0,0 0 0,0 0 16,21 21-16,-42 0 31,-1 21-31,1 21 0,-21-20 16,21 20-16,-22 0 0,-20 1 15,21-1-15,-22 0 16,1 22-16,-1-22 0,1 0 0,-1 1 15,-105 84-15,126-85 16,1-21-16,0 22 0,21-22 16,-43 63-1,85-84 1,0 0 0,1-21-16,20 0 0,0 0 15,1 0-15,-1-22 0</inkml:trace>
  <inkml:trace contextRef="#ctx0" brushRef="#br0" timeOffset="101329.6">2201 11218 0,'0'0'16,"0"22"-1,0-1-15,0 0 0,0 21 16,-21 1-16,0-1 0,0 0 15,21 22-15,-21 20 0,21-41 16,-22-1-16,22 0 0,-21 1 16,0-1-16,21-21 0,0 22 15,0-22-15,-21 0 0,21 0 0,0 0 16,0-42 15,0 0-31,0 0 16,21-22-16,0 1 0,-21 21 0</inkml:trace>
  <inkml:trace contextRef="#ctx0" brushRef="#br0" timeOffset="101558.65">2138 11303 0,'0'-42'0,"0"84"0,0-105 15,21 41-15,-21 1 0,21 21 16,0 0-16,0 21 16,1-21-16,-1 43 15,0-22-15,42 64 0,-41-43 16,62 64-16,-63-64 15,1-21-15,-1 22 0,0-22 16,0 21-16,-21 0 16,0-20-16,0-1 0,21-21 15,0 0 1,1-21 0,-1-22-16,0 22 0,0-21 15</inkml:trace>
  <inkml:trace contextRef="#ctx0" brushRef="#br0" timeOffset="101777.9">3048 11155 0,'0'0'0,"0"21"15,-21 0 1,0 0-16,-22 22 0,22-22 0,0 21 16,-21 1-16,-1-1 0,22 0 15,-21-21-15,-1 22 0,1-1 0,21-21 16,-64 64-1,64-85-15,-21 21 0,42 0 16,-21-21 0,21-21-1,21 0-15,0 21 0,21-42 16,-21 20-16</inkml:trace>
  <inkml:trace contextRef="#ctx0" brushRef="#br0" timeOffset="102070.94">3069 11113 0,'0'-22'16,"0"44"-16,0-65 0,21 43 0,-21-21 0,21 21 15,-21 21 1,0 0 0,-21 1-16,21 20 0,-21 0 15,0 1-15,21 20 0,0-21 16,-21 1-16,-22 63 0,43-64 15,-21 0-15,21 1 0,0-1 16,-21-21-16,21 0 0,0 22 16,-21-22-16,21 0 0,0 21 15,21-42 17,0-21-32,0 0 15,-21 0-15,22 0 0,-1-1 0,21-20 16</inkml:trace>
  <inkml:trace contextRef="#ctx0" brushRef="#br0" timeOffset="102393.64">3683 11049 0,'0'0'0,"21"0"0,-21-21 0,21 21 16,-21-21-16,-21 42 31,0 0-31,0 21 0,0-20 15,-1 41-15,1-21 0,21 22 16,-21-22-16,0 22 0,-21 42 0,20-64 16,22 0-16,-42 64 15,42-64-15,0 1 16,0-22-16,0 0 0,21 0 0,43-21 16,-43 21-16,21-21 0,-21 0 15,22 0-15,-1 0 0,43-21 16,-43 0-16,0 0 0,43 0 15,-64 0-15,22-1 0,-22 22 16,0-21-16,0 0 0,21 0 16</inkml:trace>
  <inkml:trace contextRef="#ctx0" brushRef="#br0" timeOffset="102957.78">889 12785 0,'0'0'0,"-21"0"0,0 0 0,-1 0 15,22-21 1,22-1-1,-1 1 1,0 21-16,21-21 0,1 21 0,-1 0 16,0-21-16,22 21 0,105-21 15,-105 21-15,-22 0 16,0 0-16,1 0 0,-1 0 16,0 0-16,-63 0 31,0 0-31,-21 0 0,20 21 15</inkml:trace>
  <inkml:trace contextRef="#ctx0" brushRef="#br0" timeOffset="103305.91">1249 12721 0,'0'43'16,"0"-22"-16,0 21 15,0-21-15,0 43 16,0-22-16,0-21 0,0 22 0,0-1 15,21-21-15,-21 21 0,0 1 16,0-1-16,0-21 0,0 22 16,0 20-16,0-42 0,0 0 15,-21 43-15,21-43 0,-21 0 16,-1 0-16,1 1 0,0-22 16,-21 42-16,21-42 0,-1 0 15,-20 0-15,21 0 0,0 0 16,0-21-16,-1 0 0,1 21 15,0-22-15,-21 1 16,42 0-16,0 0 0,-21 0 16,-1 21-16,22-21 0,0-1 31,0 1-15,22 0-16,-1 21 0,0-21 0,0 21 15</inkml:trace>
  <inkml:trace contextRef="#ctx0" brushRef="#br0" timeOffset="103756.33">2222 12785 0,'0'0'16,"0"-21"-16,0-1 15,0 1-15,-21 21 0,0 0 16,0 0-16,-21 0 0,20 0 0,1 0 15,0 0-15,-42 21 16,41 1-16,1-1 0,0 0 0,0 0 16,0 21-16,0 43 15,21-64-15,0 22 0,0-22 16,0 0-16,21 0 0,42 21 16,-42-20-16,22-1 0,-22-21 15,21 21-15,1 0 0,62 21 16,-83-20-16,-1-22 15,0 21-15,-21 0 0,0 0 16,-21 0-16,0-21 16,-1 21-16,-20-21 0,21 0 15,-21 22-15,-1-22 0,1 0 0,0 0 16,-43 0-16,43 0 0,20 0 16,-41 0-16,42 0 15,-43 0-15,85-22 31,1 22-15,-1 0-16,0-21 0,21 21 0,-21-21 16,22 0-16,-1 21 15</inkml:trace>
  <inkml:trace contextRef="#ctx0" brushRef="#br0" timeOffset="104239.92">3006 12891 0,'0'0'0,"0"-22"0,0 1 0,0 0 16,0 0-16,0 0 0,-22 0 15,1-1-15,0 22 16,-21 22-16,21-1 0,-1 0 16,-41 42-16,42-20 15,-22-1-15,22 0 0,-21 1 16,21-1-16,-22 43 0,43-43 15,0 64 1,0-85-16,0 21 0,43-20 0,-22-22 16,127 42-1,-106-42-15,1 0 0,-22 0 16,21 0-16,1-21 0,41 0 16,-41-1-16,-1 1 0,0 0 15,-21-21-15,43-43 16,-64 43-16,21-1 0,-21-62 15,0 62-15,-63-84 16,41 85-16,-20 21 16,-21-22-16,20 43 15,-20 22-15,20-22 0,1 21 16,-21 42-16,20-20 0,22-1 16,-21 21-16,21-20 15,21 63-15,0-64 16,0-21-16,21 21 0,21-20 15,-21-22-15,22 0 0,-22 0 16,21 0-16,0 0 0</inkml:trace>
  <inkml:trace contextRef="#ctx0" brushRef="#br0" timeOffset="104513.58">3979 12827 0,'0'0'0,"0"-21"0,-21 21 15,0 0-15,0 0 16,0 0-16,-1 0 0,1 0 16,0 21-16,21 21 0,-21-20 0,0 41 15,0-42 1,21 22-16,0-1 0,0-21 0,0 21 16,0 64-16,0-85 15,0 1-15,0-1 0,0 21 16,0 0-16,0-20 15,21-22-15,0 0 16,0 0 0,0-22-16,0 1 0,-21 0 15,22 0-15</inkml:trace>
  <inkml:trace contextRef="#ctx0" brushRef="#br0" timeOffset="104727.41">3958 12912 0,'0'-21'0,"0"42"0,0-85 0,21 43 16,-21 0-16,0 0 0,21 0 15,1 21-15,-22 21 16,0 0-16,21 0 16,0 43-16,0-43 0,-21 21 15,42 22-15,-42-22 0,22 0 16,-1 22-16,0-43 0,0 0 16,0 0-16,0 0 0,1 1 15,41-1-15,-42-21 16,0 0-16,1 0 0,-1 0 15,0 0-15,0-21 16,-21-1-16</inkml:trace>
  <inkml:trace contextRef="#ctx0" brushRef="#br0" timeOffset="104953.23">4720 12721 0,'21'-42'0,"-42"84"0,42-126 0,0 41 0,-21 1 15,0 21-15,-21 42 16,-21 0-1,0 0-15,42 0 0,-43 22 0,22-1 16,-21 0-16,21 1 0,-1 20 16,-20 22-16,21-43 0,0 1 0,0-1 15,21-21-15,0 21 0,0-20 0,-22 41 16,22-42 0,0 0-16</inkml:trace>
  <inkml:trace contextRef="#ctx0" brushRef="#br0" timeOffset="105971.64">254 14097 0,'0'0'0,"-21"0"31,0 0-31,-1 0 0,22 21 16,0 0-16,-21 1 15,0 41-15,21-21 0,0 1 16,-21-1-16,21 0 16,0 85-16,0-84 0,0-1 15,0 0-15,-21 1 16,21-22-16,-21 21 0,21-21 15,0 1-15,0-1 16,0-42 15,0-1-31,0 1 0,0 0 0,0 0 16,21-21-16,0-1 0,0 1 16,0 0-16,0-1 0,1 1 0,20 0 15,-21-1-15,21 1 0,-20 21 16,20 0-16,-21-1 0,21 1 15,-20 21-15,20 0 0,-21 0 0,0 0 16,22 21-16,-22 1 16,21 62-16,-21-63 0,-21 22 15,21 20-15,1-20 0,-22-1 16,42 64-16,-42-64 16,21-21-16,0 0 0,-21 1 15,21-1-15,22 0 0,-22-21 16,0 0-16,0 0 0,0 0 15,1 0-15,41-42 16,-42 20-16,43-41 16,-43 42-16,21-22 0,1-62 15,-1 41-15,0-105 16,-42 105-16,0 22 0,0 0 16,0 20-16,0-41 15,-21 84 1,21 21-1,-21-20-15,21 20 0,0 0 0,-21 22 16,21-22-16,-21 22 0,21 41 16,0-62-16,0-1 0,0 0 15,0 1-15,0-22 0,42 64 16,-21-64-16,21-21 16,-20 21-16,-1-21 15,21 0-15,-21-21 16,0 0-16,1 21 0,-1-22 15,0-20-15,0 21 0,0 0 0</inkml:trace>
  <inkml:trace contextRef="#ctx0" brushRef="#br0" timeOffset="106177.52">1185 14478 0,'0'0'0,"-21"21"0,42-21 31,0 0-31,1 0 0,-1 0 16,21 0-16,0 0 16,1 0-16,-1-21 0,0 21 0,22-21 15,-22 0-15,22 21 0,84-64 16,-106 43-16,1 0 16,-1 0-16,0 0 0</inkml:trace>
  <inkml:trace contextRef="#ctx0" brushRef="#br0" timeOffset="107089.48">2117 14224 0,'0'-21'15,"-22"42"-15,44-21 0,-22 0 16,0 21 0,-22 0-16,22 22 15,0-22-15,0 0 0,0 21 16,-21-20-16,21 20 0,0-21 0,0 21 16,-21-20-16,21 20 0,0 43 15,0-64-15,0 21 16,0-21-16,0 0 15,0-42 17,21 0-32,0 0 15,-21 0-15,0-22 0,22 22 16,-1-21-16,0 21 0,-21-22 0,21 1 16,21-21-16,-20 41 15,-22 1-15,21 0 0,0 0 16,0 21-16,0 0 15,0 0-15,1 21 16,-22 0-16,0 0 0,0 1 0,21-1 16,-21 21-16,21-21 0,-21 0 15,0 1-15,0 20 0,42 0 16,-42-21-16,21 1 0,-21-1 16,22 0-16,-1-21 0,0 0 15,0 0 1,0 0-16,0 0 0,1-21 0,-1 0 15,0-1-15,0 1 0,21-21 16,-20 0-16,-1 20 16,21-62-16,-21 41 0,0 22 15,1-21-15,-1 21 0,0 0 16,-21-1-16,0 44 31,0-1-31,0 0 0,0 21 16,0-21-16,0 22 0,-21-22 0,21 127 15,0-127 1,0 22-16,0-22 16,0 0-16,63 42 15,-42-41-15,22-22 0,20 21 16,-20-21-16,62 0 16,-62-21-16,-1-1 0,0 1 15,1 0-15,126-106 16,-148 85-16,22-1 15,-22-20-15,0 21 0,21-22 0,1-105 16,-43 105 0,0 22-16,-43-22 15,1 64-15,21 0 16,-22 22-16,22-1 0,-21 0 16,-22 64-16,43-43 15,0 21-15,21 43 0,0-42 16,0-22-16,0 22 0,0-22 15,21 0-15,22 22 16,-1-22-16,0-21 0,43 22 0,-43-43 16,43 0-1,-43 0-15,1 0 0,41-22 16,-63 1-16,22 0 0,63-85 16,-43 43-1,-42 42-15,-21-22 0,21 1 0,1-22 16,-22 43-16,0 0 15</inkml:trace>
  <inkml:trace contextRef="#ctx0" brushRef="#br0" timeOffset="107813.13">1143 15642 0,'0'0'0,"-21"0"15,21-21-15,21 21 32,21 21-32,-21 0 15,22 22-15,20-22 0,-20 21 16,-1-21-16,64 64 0,-64-43 15,22 43-15,-22-43 16,-21 1-16,0-1 16,0-21-16,1 64 15,-22-64-15,0 0 0,0 0 16,0 1-16,-22-22 16,1 0-1,21-22-15,0 1 0</inkml:trace>
  <inkml:trace contextRef="#ctx0" brushRef="#br0" timeOffset="108061.99">1905 15642 0,'0'0'15,"21"-21"-15,-21 0 0,0 0 0,-21 21 32,0 21-32,0 0 0,-1 0 15,-20 22-15,0-22 0,-1 21 16,-20 0-16,-22 43 0,22-21 15,20-22-15,-20 0 16,21 1-16,-1-1 0,22 0 0,-21 1 16,21-22-16,-22 63 15,43-62-15,0-1 16,21-21 15,1-21-31,-1-1 0</inkml:trace>
  <inkml:trace contextRef="#ctx0" brushRef="#br0" timeOffset="110645.32">1672 15600 0,'0'0'0,"0"-21"16,-21 42-1,0 0 1,-22 21-16,22-20 0,-21-1 16,0 21-16,-1 0 0,1 1 15,0-1-15,-43 64 16,64-85-16,21 0 0,0 0 16,0 1-16,0-1 0,21-21 15,21 0-15,-21 0 0,85-43 16,-63 22-16,20 0 0,1 0 15,-1-21-15,1 20 0,20-41 16,-41 42-16,-1 0 0,-21-1 16,0 1-16,-21 0 0,-42 21 15,21 0-15,-85 0 16,42 21-16,-147 43 16,147-43-1,1 0-15,-1 0 0,22 0 16,0 22-16,20-22 15,44 0-15,20-21 16,0 0-16,1 0 0,20 0 16,22-21-16,105 21 15,-126 0-15,42 0 16,-64 0-16,-21 0 0,0 21 16,-21 0-16,0 0 0,-21 43 15,0-43-15,-85 85 16,64-85-16,-43 21 15,64-20-15,-21-1 0,20 0 16,44-21 0,-1 0-1,21 0-15,-21-21 0,22 0 16</inkml:trace>
  <inkml:trace contextRef="#ctx0" brushRef="#br0" timeOffset="110938.15">3090 15367 0,'0'0'0,"0"-21"0,0 0 15,0 0-15,-21 42 32,21 0-32,-21 0 0,0 21 15,0 1-15,21-1 0,-22 22 0,-20 41 16,21-62-16,0 20 0,0 1 15,-1 20-15,22-41 0,-21 84 16,21-85-16,0 43 16,0-64-16,21 0 0,22 21 15,-22-42-15,0 0 0,21 0 16,-20 0-16,20-21 16,0-21-16,-21 0 15,22 20-15,-22-20 0</inkml:trace>
  <inkml:trace contextRef="#ctx0" brushRef="#br0" timeOffset="111126.04">2667 15854 0,'-21'0'0,"42"0"0,-85 0 0,43 21 0,42 0 31,22-21-15,-22 0-16,21 0 0,1 0 15,-1 0-15,0-21 0,1 21 16,-1-21-16,148-43 16,-147 43-16</inkml:trace>
  <inkml:trace contextRef="#ctx0" brushRef="#br0" timeOffset="111506.82">3492 15917 0,'-21'43'16,"42"-86"-16,-21 86 31,22-43-31,-1-21 0,0 21 16,21-22-16,-21 1 0,22 0 15,-22 0-15,21-21 0,-21 20 0,43-20 16,-43 21-16,-21-21 15,0 20-15,0 1 16,-21 21-16,0 0 0,0 0 16,-1 21-16,-20 1 0,21-1 15,-21 0-15,20 0 0,-20 21 0,0 22 16,21 63 0,21-85-16,0 1 15,0-22-15,0 42 0,21-42 16,42 22-16,-42-43 15,22 0-15,41 0 0,-41 0 16,-1 0-16,22 0 16,-22-21-16,0-1 0,43-20 0</inkml:trace>
  <inkml:trace contextRef="#ctx0" brushRef="#br0" timeOffset="111713.7">4318 15706 0,'0'-21'16,"0"42"-16,0-64 0,21 43 15,-21 22 1,21-1-16,0 0 16,1 42-16,-1-20 0,63 63 15,-62-64 1,62 21-16,-63-20 0,1-22 16,41 21-16,-63-21 0,21 1 15,0-22-15,-21-22 31</inkml:trace>
  <inkml:trace contextRef="#ctx0" brushRef="#br0" timeOffset="111959.57">4889 15663 0,'0'0'0,"0"-21"15,-21 21 1,0 21-16,0-21 0,0 43 15,0-22-15,-22 0 0,22 21 16,-21 1-16,-1-1 0,22 0 0,-63 43 16,41-43-16,-41 43 15,62-43-15,1-20 0,-21 41 16,21-42-16,21 0 0,0 1 16,21-22-1,0 0-15,0-22 16,22 1-16,-22 0 0,21-21 15</inkml:trace>
  <inkml:trace contextRef="#ctx0" brushRef="#br0" timeOffset="112287.46">5186 15261 0,'0'0'0,"-21"-42"31,-1 84-15,22-21-16,-21 22 0,0 41 16,21-41-16,0 20 15,0-20-15,-21 20 0,21-21 16,-21 64-16,0-42 0,21-1 16,-22 22-16,22-43 0,0 43 15,0-43-15,0-21 16,0 1-16,0-1 0,0 0 0,0 0 15,43 0-15,-22-21 16,0 0-16,0 0 16,-21-21-16,43 0 15,-22 0-15,-21 0 0,42-22 16,-21 1-16,0 21 0,1-22 16</inkml:trace>
  <inkml:trace contextRef="#ctx0" brushRef="#br0" timeOffset="112529.48">5038 15663 0,'-22'0'15,"44"0"-15,-65 0 0,22 0 0,42 0 32,0-21-32,1 21 0,20-21 15,21 0-15,-41 21 16,62-21-16,-41 21 15,-1-21-15,64 21 0,-64-22 16,22 22-16,-22-21 0,0 21 16,1 0-16,41 0 15</inkml:trace>
  <inkml:trace contextRef="#ctx0" brushRef="#br0" timeOffset="137170.89">12785 3620 0,'0'0'0,"0"-22"0,21-20 15,-21 0-15,0 21 0,-21 21 32,-1 21-32,1 21 15,0 0-15,-21 1 0,21 20 16,-22 1-16,22-1 0,-21 22 0,-1 0 16,-168 232-1,168-253-15,-20 20 16,21-20-16,-149 169 15,170-191-15,-21 0 0,20-21 16,1 22-16,21-1 16,21-42-1,1-21-15,20 0 0,-21-22 16,21 22-16,1-21 0,41-43 16,-20 43-16</inkml:trace>
  <inkml:trace contextRef="#ctx0" brushRef="#br0" timeOffset="137422.42">13398 3704 0,'0'21'16,"0"22"-16,-21-22 16,0 21-16,-21 43 15,21-43-15,-1 1 0,-20 84 16,21-85-16,21 21 0,-21-20 15,0-1-15,-1 0 0,-20 22 16,21-22-16,0-21 0,21 22 16,-21-22-16,21 0 0,21-21 31,0-21-31,0 0 0,0 0 16,0-22-16</inkml:trace>
  <inkml:trace contextRef="#ctx0" brushRef="#br0" timeOffset="137857.21">13335 3916 0,'0'0'0,"0"-21"0,0 0 0,0-1 15,0 1-15,0-21 16,0 21-16,0 0 0,21-1 16,0 1-16,0 0 0,43-21 15,-43 42-15,21 0 0,-20 0 16,20 0-16,-21 0 0,43 0 15,-22 21-15,-21 0 0,0 21 0,-21 1 16,0-22-16,-21 42 16,-21-41-16,21 20 0,-85 21 15,63-41-15,1-1 0,-21 0 16,20 0-16,-20 0 0,-22 22 16,64-43-16,0 0 0,-22 0 15,22 0 1,42 0-1,1 0-15,-1 0 0,0 21 16,21 0-16,1 0 0,-22 0 16,63 43-16,-62-43 15,20 0-15,0 43 0,-21-43 16,22 42 0,-43-42-16,0 1 0,0-1 0,21 0 15,-21 0-15,21-21 16,0-21 15,-21 0-31,21 21 0</inkml:trace>
  <inkml:trace contextRef="#ctx0" brushRef="#br0" timeOffset="138501.75">13885 4170 0,'0'0'0,"0"-21"31,0 0-15,0-1-16,21 1 16,1 21-16,20-42 0,-21 21 15,0 21-15,0-21 0,1-1 16,-1 1-16,0 0 16,-21 42 15,-21 0-31,-22 1 0,22 20 0,0-21 15,0 21-15,0-20 16,0 20-16,-1 0 0,1-21 0,-21 43 16,42-43-16,0 43 15,0-43-15,0 0 16,21-21-16,0 0 0,22 0 16,-1 0-16,-21 0 0,21 0 15,1-21-15,168-64 16,-168 64-16,20-21 15,-20 20-15,20-20 0,-21 21 16,43-43-16,-64 43 0,0 0 16,1-21-16,-44 42 31,-20 0-31,21 0 0,-21 0 0,20 0 16,-20 21-16,-21 21 15,20-21-15,22 1 0,0-1 16,21 0-16,0 21 0,42 22 15,-21-43-15,43 0 16,-43 0-16,21 0 0,22 22 16,-43-43-16,-21 21 15,0 0-15,-42-21 16,21 0-16,-1 21 0,-41-21 16,42 0-16,-43 0 15,43 0-15,0-21 16,-21 21-16,20-21 0,22 0 15,0 0 1,22-1-16,-1 22 0,0-21 16,21 0-16,-21 21 0</inkml:trace>
  <inkml:trace contextRef="#ctx0" brushRef="#br0" timeOffset="138802.67">14944 4022 0,'0'-21'16,"0"42"-16,0-64 0,0 22 0,0 0 15,-22 21-15,1 0 16,0 0-16,21 42 16,0-20-16,-21 20 15,21 0-15,0 1 0,0 20 0,0 43 16,0-43-16,0 43 16,-21-42-16,21 20 0,-43 43 15,22-42-15,0-21 0,-64 147 16,64-147-16,0-1 15,-21-20-15,21-1 0,-22 64 16,43-85 0,0 0-16,0-42 15,0 0 1,21 0-16,1-1 0,-1-20 0,0 0 16,0-1-16,85-126 15</inkml:trace>
  <inkml:trace contextRef="#ctx0" brushRef="#br0" timeOffset="139084.88">14944 4170 0,'0'0'0,"0"-21"0,0-22 0,-22 1 15,22 21-15,0 0 0,22-43 16,-1 43-16,0 0 0,0 21 0,21-42 16,1 42-16,-22 0 15,21 0-15,1 0 0,-22 0 16,42 0-16,-42 21 0,1 0 15,-22 0-15,0 21 0,0-20 16,-22 41-16,1-42 0,-21 22 16,21-22-16,-22 21 0,22-21 15,-21 0-15,-22 22 0,43-22 16,-21 0-16,21 0 0,42-21 31,0 0-31,0-21 16,22 0-16,-1 0 0,0 0 15</inkml:trace>
  <inkml:trace contextRef="#ctx0" brushRef="#br0" timeOffset="139736.6">15706 3958 0,'21'-21'0,"-42"42"0,21-42 32,-22 21-32,1 0 0,0 0 0,0 21 15,0 0-15,0 1 0,-22-1 16,22 0-16,0 21 0,0-21 0,21 22 15,-21 20-15,21-42 16,0 22-16,0-22 16,0 0-16,0 21 0,21-42 15,0 0-15,0 0 16,0 0-16,0-21 16,-21 0-16,0 0 15,22 0-15,-22 0 0,0-1 16,0-20-16,0 0 0,21-1 0,0 1 15,0 21-15,0-21 0,0-1 16,1 22-16,-1 0 0,21 0 0,-21 0 16,0-1-16,22 1 0,-1 21 15,0 0-15,-20 0 0,20 21 16,-21 1-16,0-1 0,0 0 16,-21 0-16,0 21 0,0 22 15,0-22-15,0-21 16,0 43-16,0-43 0,-21 43 15,0-43-15,21 0 16,-21-21 0,21-21-1,0 0 1,0-1-16,0 1 0,21-21 16,0 21-16,0-22 0,1 22 15,20-21-15,64-64 16,-64 85-16,22 0 0,-22 0 15,0-1-15,43 22 16,-43 0-16,-21 22 0,-21 20 16,0-21-16,0 85 15,0-64-15,0-21 16,-21 22-16,0-22 0,0 0 0,-43 21 16,43-20-16,0-1 0,21 0 15,-21 0-15,42-21 31,0 0-31,0 0 0,1-21 0,-1 21 16,21-21-16</inkml:trace>
  <inkml:trace contextRef="#ctx0" brushRef="#br0" timeOffset="140085.78">17039 3958 0,'42'-21'0,"-84"42"0,127-63 0,-64 21 0,0 0 15,0 21-15,-21-22 0,0 1 16,-21 21-1,0 0-15,0 0 0,-22 0 0,22 0 16,-21 0-16,0 21 0,-1-21 16,1 22-16,21-1 0,-64 42 15,85-42-15,0 1 16,0-1-16,0 0 0,42 42 16,-20-63-16,20 22 0,-21-1 15,0-21-15,64 42 16,-64-42-16,0 21 15,0-21-15,-21 21 0,0 1 16,-21-1 0,0-21-16,-21 21 15,21-21-15,-22 0 0,1 0 16,0 0-16,-1 0 0,1 0 0,0 0 16,-1 0-16,1 0 15,21 0-15,21-21 16,21 0-16,0 21 15,0 0-15</inkml:trace>
  <inkml:trace contextRef="#ctx0" brushRef="#br0" timeOffset="140447.89">17230 4212 0,'42'0'15,"-21"-21"-15,0 0 0,0 21 0,22-21 16,-1 0-16,-21-1 0,0 1 15,22 0-15,-22 0 0,0 0 16,21-22-16,-20 22 0,-22 0 16,0 0-16,0 0 0,0 0 15,-22 21 1,1 0-16,0 0 0,0 0 0,-21 0 16,20 21-16,-41 21 15,42-21-15,-22 22 0,22-22 0,0 21 16,0-21-16,0 22 0,0-1 15,21-21-15,0 0 0,0 22 16,0-22-16,84 21 16,-63-21-16,22-21 0,-22 0 15,21 0-15,1 0 0,62 0 16,-62 0-16,-22 0 16,21 0-16,-21-21 0,1 21 0,-1 0 15,-21-21-15,21 21 16</inkml:trace>
  <inkml:trace contextRef="#ctx0" brushRef="#br0" timeOffset="140647.19">18076 4424 0,'0'0'15,"0"21"-15,-21-21 78,0-21-78,0 21 16</inkml:trace>
  <inkml:trace contextRef="#ctx0" brushRef="#br0" timeOffset="-70067.42">12023 12658 0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11:56.5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8826 2371 0,'0'0'0,"-21"0"15,0 0 1,0 0-16,0 0 31,0 0-31,-1 0 16,22 21-16,0 0 0,-21 0 16,0-21-16,21 21 15,0 1 1,-21-22-1,0 21 1,21-42 140,21 21-156,0 0 0,0-22 16,0 1-16,1 21 16,-1-21-16,0 21 0,0-21 0,0 21 15,0-21-15,1 21 0,20 0 16,21-21-16,-41 21 0,20-22 15,43 22-15,-43 0 0,0-21 16,1 21-16,20 0 0,-21-21 16,1 0-16,20 21 0,1-21 0,-1 21 15,1-21-15,20 21 16,1-22-16,233-20 16,-191 21-16,0 0 0,21 21 15,0-21-15,21-1 0,212-20 16,-190 21-16,20 21 0,1 0 15,21 0-15,-21 0 0,232 21 16,-211 0-16,-43-21 0,22 21 16,-21 1-16,-1-1 0,170 21 15,-212-21-15,0 0 0,85 22 16,-127-22-16,0 0 0,42 0 16,-106 0-16,64 22 15,-64-43-15,-20 21 0,20 0 16,-21-21-16,-21 21 15,21-21-15,-21-21 63,-21 0-47,0 0-16,-21 21 0,20-21 15,-20-1-15</inkml:trace>
  <inkml:trace contextRef="#ctx0" brushRef="#br0" timeOffset="469.41">11536 1503 0,'0'0'0,"0"-21"0,21 21 16,0-21-16,-21 42 31,0 21-31,0 0 0,0 1 0,0 41 16,-21-20-16,0 21 0,-43 84 16,22-84-16,0-22 0,-22 106 15,43-105-15,-43 105 16,64-126-1,-21-22-15,21 21 0,0-21 0,0 0 0,0 1 16,21-22 0,1 0-1,-1-22-15,0 1 0,0 0 16,0-21-16,0 21 0</inkml:trace>
  <inkml:trace contextRef="#ctx0" brushRef="#br0" timeOffset="1028.05">11557 1672 0,'0'0'0,"0"-63"0,0 42 0,0-22 16,0 22-16,0-21 15,21 21 1,0 21-16,22 0 16,-1 0-16,43 0 0,-1 0 0,43 0 15,-21 0-15,21 0 0,0 0 16,106 0-16,-106 0 0,0 0 15,127 0-15,-148 0 16,84 21-16,-126-21 0,20 21 16,22-21-16,-63 21 15,20 0-15,-21 0 0,-20 1 16,-22-1-16,0 0 0,21 0 16,-21 85-1,0-64-15,0 1 0,0 20 16,0-21-16,0 1 0,0 41 15,-21-41-15,21-1 0,0 0 16,0 1-16,0-1 0,0 43 16,0-22-16,0-20 0,0 41 15,0-41-15,0 62 16,0-83-16,-22 20 0,22-21 16,-21 0-16,0 0 0,-21 22 15,-1-22-15,-20-21 16,-64 42-16,21-42 0,0 0 15,-105 0-15,84 0 16,-22 0-16,1 0 0,0 0 0,0 0 0,0 0 16,21 0-16,21 0 15,0 0-15,-63-42 0,105 42 16,22-21-16,-22 21 0,43-21 16,-21 21-16,0-43 0,42 22 15,0 0-15,0 0 0,0 0 16,0-1-16,63-83 15,-42 62-15</inkml:trace>
  <inkml:trace contextRef="#ctx0" brushRef="#br0" timeOffset="1269.82">11747 1884 0,'0'0'0,"22"-21"31,-22 42-31,21 0 0,-21 0 0,42 106 15,-21-84-15,0-1 16,1-21-16,-1 21 0,0 1 16,21 41-16,-21-41 0,-21-22 15,0 21-15,22-21 16,-22 1-16,0 41 0,0-42 16,21-21-1,-21-21 1,21 0-16,-21 0 0</inkml:trace>
  <inkml:trace contextRef="#ctx0" brushRef="#br0" timeOffset="1479.99">12319 2074 0,'0'0'0,"0"-21"0,0 0 0,-21 42 32,-22 0-32,22 1 0,-21-1 0,0 0 15,-22 21-15,22-21 0,-22 22 16,-20 20-16,20-20 15,22-1-15,-1-21 0,22 0 0,-21 22 16,0-1-16,42-21 16,-22-21-16,44 0 31,-1-21-31,0 0 0,21 0 16,1-1-16</inkml:trace>
  <inkml:trace contextRef="#ctx0" brushRef="#br0" timeOffset="2057.34">12340 2138 0,'0'0'0,"-21"0"31,0 21-31,21 0 0,-21 0 16,-1 1-16,1-1 0,0 21 16,0 0-16,0 22 15,21-43-15,0 0 0,-21 43 16,21-43-1,0-42 1,0 0 0,0-1-16,21-20 15,0 21-15,21-43 16,-21 43-16,1-21 0,-1 21 0,-21-22 16,63-20-16,-42 63 15,1 0 1,-22 21-16,21-21 15,-21 21-15,0 0 0,0 1 0,0-1 16,0 0-16,0 0 0,0 0 16,0 0-16,21 1 0,0-1 15,0-21 1,0 0-16,1 0 0,-1-21 16,0-1-16,0 1 0,0 21 15,0-42-15,43-22 16,-64 43-16,21-21 0,43-22 15,-43 43-15,-21 0 16,21 21 0,-21 21-16,0 22 0,0-22 15,0 0-15,0 64 0,-21-43 16,0 0-16,21 1 16,-22-1-16,22 0 0,-21 22 0,0-43 15,21 21-15,0-21 16,0 1-16,21-22 15,0 0 1,1-22-16,-1 1 0,42-42 16</inkml:trace>
  <inkml:trace contextRef="#ctx0" brushRef="#br0" timeOffset="2291.21">13314 2032 0,'21'-42'15,"-42"84"-15,63-84 0,-42 21 0,0 42 16,0 0-16,-21 0 15,-21 43-15,20-22 0,-20 0 16,21-21-16,0 22 16,-22 41-16,43-41 0,0-22 15,0 0-15,0 0 0,22 0 16,62 22 0,-63-43-16,64 0 15,-43 0-15,85 0 16,-84 0-16,-1 0 0,0-21 15,1 21-15,20 0 0,22-22 16</inkml:trace>
  <inkml:trace contextRef="#ctx0" brushRef="#br0" timeOffset="2896.28">15430 5715 0,'0'42'16,"0"-20"-16,-42 41 16,21-42-16,0 0 15,-43 22-15,22-1 0,-43 0 16,22 1-16,-1-22 15,-63 42-15,43-20 0,-22-22 16,-106 64-16,85-43 16,-127 21-16,106-20 15,0-1-15,-381 64 16,359-85-16,-232 0 0,212-21 16,-22 0-16,-211 0 15,211 0-15,-21-21 0,-190-42 16,190 20-16,0 1 0,0-22 15,22 22-15,-22-21 0,-191-64 16,234 63-16,-1-21 0,22 22 0,21-43 16,21 21-16,21 1 0,0-1 15,22 0-15,41 22 0,-20-22 0,20-21 16,22 43-16,21 21 16,0-1-16,0 22 0,0-21 0,43 21 15,-1-1-15,-21 1 0,21 21 16,22 0-16,-1-21 0</inkml:trace>
  <inkml:trace contextRef="#ctx0" brushRef="#br0" timeOffset="3212.34">10456 4784 0,'0'0'0,"21"0"0,1 0 16,-1 0-16,-21 21 0,0 0 15,0 21-15,0 22 0,0-22 16,0 43-16,0-22 0,0 170 16,-43 42-1,43-169-15,0-21 16,0 0-16,-21 20 0,0-20 0,-21 106 16,-1-86-16,22 1 0,-85 148 15,1-21 1,62-169-16,22-22 15,21 43-15,0-43 0,0 0 16,21-63 0,0 0-16,1 0 0,-1-22 15,63-126 1,-41 106-16</inkml:trace>
  <inkml:trace contextRef="#ctx0" brushRef="#br0" timeOffset="3758.16">10774 5038 0,'0'-64'0,"0"128"0,0-170 16,0 64-16,0-1 0,0 1 0,0 21 15,21 21-15,0 0 0,43 0 16,-22 0-16,21 0 0,1 0 16,21 0-16,-1 21 0,1-21 15,0 0-15,20 21 0,22-21 0,-21 0 16,21 0-16,21 0 0,-21 0 15,0 0-15,0 21 0,0-21 16,85 21-16,-106 1 0,-21-1 16,63 21-16,-106 0 15,0-20-15,43 83 16,-85-62-16,0-1 0,0 0 16,0 1-16,0 63 15,-21-64-15,0 21 0,21 1 16,0-1-16,0 1 0,0 63 15,0-64-15,0 1 0,0-1 0,0 43 16,21-63-16,0 20 0,-21 1 16,21-22-16,22 21 0,-1 43 15,-21-63-15,-21-1 0,21 0 16,-21 1-16,21-1 0,-21 21 16,-21-41-16,0 20 0,-21-21 15,-22 0-15,1 0 0,-1 1 0,-20-1 16,-1-21-16,-21 21 0,21-21 15,-147 21-15,105-21 0,0 0 16,-127 0-16,148 0 0,0 0 16,0 0-16,0-21 0,22 21 15,-43-21-15,63 21 0,22 0 16,-85-43-16,84 22 16,1 0-16,21 0 0,-21 0 15,20 0-15</inkml:trace>
  <inkml:trace contextRef="#ctx0" brushRef="#br0" timeOffset="4003.69">10774 5821 0,'0'0'0,"21"0"16,0 0-16,0 21 0,0 21 15,22-20-15,-1-1 0,0 21 16,1 0-16,-1 1 0,0-22 0,1 21 16,-1 1-16,-21-22 0,0 21 15,1 0-15,-22 1 0,0-1 0,0 0 16,0-20-16,0 41 0,0-42 16,21-21-1,0-21-15</inkml:trace>
  <inkml:trace contextRef="#ctx0" brushRef="#br0" timeOffset="4226.39">11536 5990 0,'0'0'0,"0"-42"0,0 21 15,0 0-15,0-1 16,-21 22-16,-1 0 0,1 0 16,-21 22-16,21-1 0,-22 0 0,1 21 15,0-21-15,-1 22 0,1-22 16,-21 21-16,20 1 0,1-1 0,-85 85 15,106-85 1,-43 43-16,43-64 0,0 21 16,21 1-16,21-43 15,43 0-15,-43 0 16,21-21-16,0-1 0,22 1 0</inkml:trace>
  <inkml:trace contextRef="#ctx0" brushRef="#br0" timeOffset="4823.38">11557 6011 0,'21'-21'16,"-42"42"-16,42-63 0,-21 63 16,0 0-16,0 22 15,0-22-15,-21 21 0,21-21 0,-21 22 16,21-22-16,0 21 0,0-21 16,0 22-16,-21-1 0,21 22 15,0-43-15,0 0 0,0-42 31,21 0-15,0-1-16,-21 1 0,21-21 0,0 21 16,-21 0-16,21-22 0,-21 22 15,22-21-15,-1-22 0,-21 43 16,21-21-16,0 21 0,-21-1 16,0 1-16,42 0 0,-20 21 15,-1 21 1,-21 0-16,21 1 0,-21 20 15,0-21-15,0 21 0,0 43 16,0-43-16,0 1 0,0-1 16,0 22-16,0-22 0,0 21 15,0-41-15,0-1 0,21-21 16,0 0-16,0 0 16,1-21-16,-1-1 0,42-62 15,-42 63-15,1-22 16,20-41-16,-21 41 0,21 22 15,-20-42-15,-1 20 0,0 22 16,21-42-16,-21 20 16,1 43-16,-22 21 15,0 1-15,0 20 0,0-21 16,0 21-16,-22 22 16,1-22-16,0-21 0,0 22 0,0-1 15,0 0-15,-43 22 16,43-43-16,0 21 0,21 1 15,42-43 1,-21-21 0,22-1-16,-1 1 0,0 0 0</inkml:trace>
  <inkml:trace contextRef="#ctx0" brushRef="#br0" timeOffset="5055.96">12806 5863 0,'0'0'0,"21"0"0,-21 21 15,0 1-15,0 20 0,-21 0 0,0 1 16,-1-1-16,-20 0 16,21 1-16,0-1 0,0 21 0,-22-20 15,22 84-15,21-85 16,0 0-16,0-20 0,21-1 16,85 21-16,-64-42 15,1 0-15,20 0 0,1-21 0,20 0 16,107-43-1,-106 43-15,-22 0 0,-21-21 16,22 20-16,-1-20 0,-20 0 0</inkml:trace>
  <inkml:trace contextRef="#ctx0" brushRef="#br0" timeOffset="5796.43">10202 1609 0,'0'0'0,"0"-21"0,0-1 0,0 1 0,0 0 16,0-21-16,21-43 15,22 43-15,-22-1 0,21-20 16,1-1-16,20 1 0,128-85 16,-64 63-16,0 0 15,42 1-15,0 20 0,43-20 0,254-43 16,-212 84-16,21-20 15,-21 42-15,21-1 0,0 22 0,233 22 16,-254-22-16,-21 42 16,190 21-16,-232-41 15,-22 20-15,0-21 0,-42 0 0,0 22 16,22-1-16,-86-21 0,-21-21 16,1 42-1,-43-20-15,-21-22 16,-1 21-16,1-21 0,21 21 15,-21-21-15,0 21 16,21 0-16,0 0 0</inkml:trace>
  <inkml:trace contextRef="#ctx0" brushRef="#br0" timeOffset="6584.15">16658 6858 0,'21'-21'0,"-42"42"0,63-63 0,1-1 0,-22 22 0,21 0 15,-21 0-15,22 0 16,-22 0-16,0 21 0,21 0 0,-20 0 15,-1 0-15,0 42 16,-21 0-16,0 1 0,0 41 16,0-20-16,0 20 0,-127 170 15,63-169-15,-20 0 16,-1-1-16,-21 22 0,-232 191 16,211-213-16,-149 107 15,107-85-15,21-43 0,-170 106 16,149-84-16,0-21 0,-212 84 15,190-85-15,1 1 16,-234 42-16,192-64 0,20 0 16,-42-21-16,21 1 0,0-1 15,-21 0-15,-254-21 0,254 0 16,21-21-16,-275-22 0,276 1 16,20 21-16,0-43 0,1 22 15,20-21-15,22-1 0,-1 1 16,43 20-16,0-20 0,-84-22 15,126 43-15,-63-64 16,106 85-16,20 0 0,-20-1 16,42 1-16,-42 21 15,21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4:16:56.7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5461 0,'0'0'0,"0"-85"0,0 1 0,0 20 0,0 22 15,22-43-15,-22 64 16,0 0-16,63 21 0</inkml:trace>
  <inkml:trace contextRef="#ctx0" brushRef="#br0" timeOffset="1983.54">1122 1080 0,'0'0'15,"-43"0"1,65 0 31,-1 0-47,0 0 15,0 0-15,0 0 0,22 0 0,-22-22 16,21 1-16,0 0 0,1 0 16,-1 0-16,0 0 0,1-22 15,-1 22-15,0-21 0,1 21 16,-1-22-16,0 1 0,-20 0 15,-1-1-15,0 22 0,21-64 16,-42 43-16,0 21 0,0-21 16,0-1-16,0 22 0,0-21 15,0 21-15,0-1 0,0-20 16,-21 21-16,0 21 16,0 0-16,21 21 0,-21 0 15,-1 0-15,1 22 0,21-1 16,-21 0-16,0 22 0,21-1 15,-21 1-15,0 21 0,21 84 16,-22-63-16,1-22 16,0 107-16,21-106 0,0 126 15,0-105-15,0-21 16,0 126-16,0-105 16,0 191-16,0-192 15,0-20-15,0 21 0,0-21 16,0 147-16,0-147 15,0-21-15,0-1 16,0 1-16,0 63 16,21-106-16,0 21 15,-21-21-15,22-21 0,-1 0 16,0-21-16,0 0 0,0-21 16,0-1-16,1 1 0,41-64 15,-21 43-15,-20-1 0,41-84 16,-21 63-16,-20 1 0,41-107 15,-42 85-15,-21 22 16,0-1-16,0-21 0,0 21 16,0-20-16,-21 20 0,-21 0 0,21 22 15,-22-1-15,22 1 0,-21 20 16,-1 1-16,1 0 0,0 21 0,-1-1 16,1 1-16,0 0 15,21 0-15,-22 21 0,43-21 16,21 0-1,1 21 1,-1-22-16,21 1 0,22 0 16,-1 0-16,-21 0 0,1 0 15,-1-22-15,0 22 0,1 0 16,20-21-16,-20 20 0,62-41 16,-62 42-16,-1 0 0,-21-1 15,22 1-15,-22 0 0,-21 0 16,0 0-16,21 21 0,-42 0 31,0 42-15,-1-21-16,1 22 15,0-1-15,0 0 0,0 1 0,0-1 16,21 0-16,0 22 0,-22-22 16,22 64-16,0-85 15,0 0-15,0 0 0,22 1 16,-1-22-16,0 21 15,0-21-15,0 0 0,43 0 0,-43 0 16,21-21-16,1 21 0,-1-22 16,-21 1-16,21 0 0,1-21 15,-22 21-15,21-22 0,-21 1 16,1 0-16,-22-1 0,0 1 0,0-22 16,0 22-16,0 21 0,-43-43 15,22 43-15,-21 0 0,21 0 16,-22 21-16,1 0 0,-22 0 15,22 0-15,21 21 16,0 0-16,0 0 0,-1 1 0,1-1 16,21 0-16,-21 0 0,21 0 15,0 22-15,0-22 16,21 21-16,0-42 0,1 21 16,-1-21-16,0 0 15,21 0-15,-21 0 0</inkml:trace>
  <inkml:trace contextRef="#ctx0" brushRef="#br0" timeOffset="2402.67">2921 1164 0,'-21'0'15,"21"-21"-15,0 0 0,0 0 16,0 0-16,0-1 0,0 1 15,21 0-15,0 0 0,0 0 16,0 21-16,1-21 16,41 21-16,-42 0 0,0 0 15,22 0-15,-1 21 0,22 42 16,-43-42-16,0 22 16,-21-1-16,0-21 0,0 22 15,0 20-15,-21-42 16,0 22-16,-1-22 0,1 0 0,21 0 15,-21-21-15,21 21 16,-21-21-16,0 0 0,21-21 16,0 0-1,0 0-15,0 0 0,21-1 16,0-20-16,0 21 16,-21 0-16,21 0 0,1-22 0,-1 22 15,0 0-15,0 0 0,21-22 16,1 22-16,-22 0 0,21 0 15,1 21-15,-22-21 0,63 21 16</inkml:trace>
  <inkml:trace contextRef="#ctx0" brushRef="#br0" timeOffset="3089.44">3895 974 0,'-22'0'16,"1"0"-1,0 0-15,21 21 16,-21 0-16,21 0 0,-21 0 16,21 1-16,0-1 0,0 21 15,0-21-15,0 0 0,0 43 16,0-43-16,-21 21 16,21-20-16,0-1 0,0 0 15,-22-21-15,1 0 47,21-21-47,0 0 0,0-1 16,0 1-16,0-21 15,0 21-15,21-22 0,-21 22 0,22-21 16,-1 21-16,0-22 0,0 22 16,21-42-16,1 42 0,-22-1 15,0 22-15,0 0 16,22 0-16,20 0 0,-42 0 15,0 22-15,1-1 0,-22 0 16,21 21-16,0 1 16,-21-1-16,0 0 15,0-21-15,0 22 0,0-1 16,0-21-16,0 0 16,0 1-16,-21-22 15,0 0 1,21-22-16,0 1 15,0 0-15,0-21 16,0 21-16,0-1 0,21-20 0,0 0 16,0-1-16,0 22 0,22-21 15,-22 0-15,21 20 0,0-20 0,1 21 16,-1 0-16,22 21 16,-22 0-16,43 0 0,-43 21 15,-21 0-15,0 0 0,0 0 16,1 1-16,-22 62 0,0-63 15,0 22-15,0-22 0,-22 21 16,1-21-16,-42 64 16,42-64-16,21 0 15,-22-21-15,1 22 0,0-1 16</inkml:trace>
  <inkml:trace contextRef="#ctx0" brushRef="#br0" timeOffset="3593.65">6816 423 0,'0'0'15,"0"43"17,0-22-32,0 0 0,0 21 15,0 1-15,0-1 0,0 0 16,-22 64-16,22-42 15,-21-22-15,0 43 16,21-43-16,0 0 0,0-20 16,0-1-16,0 0 0,0 0 15,0 0-15,21-21 16,-21-21 0,21 21-16,1-21 0,-22 0 0</inkml:trace>
  <inkml:trace contextRef="#ctx0" brushRef="#br0" timeOffset="3964.64">6583 593 0,'0'0'15,"-21"-21"-15,21-1 0,-22 1 0,22 0 16,-21 0-16,21 0 0,0 0 0,0-1 16,0 1-16,21 0 0,106-42 15,-63 41-15,-1 22 16,1-21-16,-1 21 0,22 0 15,-21 0-15,63 21 16,-64 1-16,1-1 0,-1 21 16,1 0-16,63 85 15,-127-84-15,0 20 0,0-20 16,0 20-16,-43 1 0,-84 105 16,85-127-16,0 1 15,-22-1-15,1 0 0,20-21 0,-63 1 16,64-1-16,21-21 0,-21 0 15,20 0-15,-20 0 0,0 0 16,42-21-16,-21-1 16,21 1-16,0 0 15,0 0-15,21 0 0,0 21 16,0-21-16,21 21 0,-20-22 16,20 1-16</inkml:trace>
  <inkml:trace contextRef="#ctx0" brushRef="#br0" timeOffset="4519.67">8149 804 0,'0'0'0,"21"-21"0,-21 0 0,0 0 16,21 0-16,-21-22 0,0 22 0,0 0 15,0 0-15,0 0 0,0 0 16,-21-1-16,21 1 0,-21 0 15,0 21-15,0 0 0,0 0 0,-22 0 16,1 21-16,21 0 0,0 1 16,-22-1-16,22 21 15,-42 43-15,41-43 0,1 0 16,0 22-16,0-22 0,21 1 16,-21 20-16,21-42 0,0 22 15,0-22-15,21 0 0,0 0 16,43 0-16,-22-21 15,-21 0-15,0 0 0,22 0 16,41-42 0,-63 42-16,1-42 0,-1 20 0,0 1 15,21-21-15,-21-43 16,1 43-16,-1 0 0,-21 20 16,0-20-16,0 21 0,0-43 15,0 43-15,0 42 31,0 1-31,0-1 0,0 21 16,0 0-16,0 1 0,0 20 16,-21-20-16,21-1 0,0-21 15,0 21-15,0-20 0,0 41 16,0-42 0,0 0-16,21-21 15,0 0-15,0 0 16,0 0-16,-21-21 15,21 0-15,1 0 0,-1-21 16</inkml:trace>
  <inkml:trace contextRef="#ctx0" brushRef="#br0" timeOffset="4782.22">8826 381 0,'0'0'15,"0"-42"-15,0 21 0,0-1 0,0-20 16,0 63 15,0 0-31,-21 22 0,0-1 16,0 43-16,0-43 0,-22 106 15,43-84-15,-42 84 16,21-106 0,21 1-16,0-1 0,-21-21 0,0 85 15,21-85 1,0 0-16,0 0 0,0 1 15,21-22 1,21 0-16,22 0 0</inkml:trace>
  <inkml:trace contextRef="#ctx0" brushRef="#br0" timeOffset="5314.44">9419 826 0,'0'0'0,"21"-43"0,0 22 0,-21 0 15,0-21-15,0 20 0,0-20 16,0 21-16,0 0 16,-21 0-16,0 21 0,-21 0 15,21 0-15,-1 0 0,-41 42 16,42 0-16,-22-21 16,-20 64-16,42-43 15,-22 1-15,22-1 0,0 0 16,0-20-16,0 62 0,21-63 15,0 22-15,0-1 16,0-21-16,42 22 16,-21-43-16,22 0 15,-1 0-15,-21 0 0,43-22 16,-43 1-16,0 0 0,21 0 16,-21 0-16,1-22 0,-1-41 15,0 41-15,0 1 0,-21-43 16,21 43-16,-21 0 15,21 21-15,-21-1 0,0 44 32,0-1-32,0 0 0,-21 0 15,21 21-15,0 1 0,0-22 16,0 21-16,0 1 0,0-1 0,0-21 16,0 21-16,0-20 0,0-1 15,0 21-15,0-21 0,21-21 0,1 21 16,41 1-1,-42-22-15,43 0 0,-43 0 16,0 0-16,43-22 0,-43 22 16,21-63-1,0 42-15,-20 0 0,20-43 16</inkml:trace>
  <inkml:trace contextRef="#ctx0" brushRef="#br0" timeOffset="5603.3">8488 487 0,'0'0'0,"-21"0"0,-1 0 0,44 0 31,-1 0-31,21 0 0,0 0 0,22 0 16,-22 0-16,43-21 15,-22 21-15,128 0 16,-128-21-16,1 21 0,-22 0 16,1 0-16,41 0 15,-63 0-15,1 0 0,-44 0 32,-20 0-17,21 0-15</inkml:trace>
  <inkml:trace contextRef="#ctx0" brushRef="#br0" timeOffset="6285.24">2328 1926 0,'-42'0'16,"84"0"-16,-105 0 0,42 0 0,-1 0 0,1 0 16,21-21-16,21 21 46,22 0-46,-1 0 0,22 0 16,-1 0-16,22 0 0,-1-21 16,1 21-16,21 0 0,21 0 0,-21 0 15,42 0-15,169-21 16,-147 21-16,20 0 0,234-21 16,-213 21-16,255 0 15,-233 0-15,0 0 0,232 0 16,-211 0-16,0 0 0,212 0 15,-212 0-15,-21 0 0,21 0 16,-21 0-16,-1 0 0,213 0 16,-233 0-16,-22 0 15,-21 0-15,1 0 0,-22 0 0,0 0 16,64 0-16,21 0 16,-191 0-16,-21 0 15,43 0-15,-64-22 31,-22 22-31,1-21 16,21 0-16,-21 0 16</inkml:trace>
  <inkml:trace contextRef="#ctx0" brushRef="#br0" timeOffset="6982.52">10435 889 0,'21'21'31,"0"-21"-31,1 0 0,-1 21 16,21-21-16,0 0 0,22 0 15,-1 0-15,1 0 0,84 0 16,-63 0-16,63 0 16,-85 0-16,22 0 0,21 0 15,-43-21-15,43 21 16,-85-21-16,1 21 16,-1 0-16,-21-21 15,0 0-15,0 0 16,-43-1-1,22 22-15,-63-21 0,62 21 16,-62 0 0,63 0-16,-22 0 15,22 0-15,42 0 32,0 0-32,22 0 0,-22 0 0,21 0 15,-21 0-15,22 0 0,-1 21 16,0-21-16,-20 22 0,-1-22 15,0 21-15,-21 0 0,0 0 16,0 0-16,0 0 0,-21 1 16,-22 20-16,22-21 0,-106 43 15,85-22-15,0-21 16,20 0-16,-20-21 0,21 21 16,-21 1-16,63-22 15</inkml:trace>
  <inkml:trace contextRef="#ctx0" brushRef="#br0" timeOffset="7919.86">13525 593 0,'0'0'0,"0"-21"15,22-1-15,-1 1 0,-21 0 0,0 0 16,21 0-16,-21 0 0,21 21 16,-21 21-1,0 0-15,0 0 16,0 0-16,-21 22 0,0-1 16,0 21-16,-22-20 0,22 20 0,0-20 15,-21 20-15,20 1 0,-62 41 16,63-62-16,-22-1 0,-20 22 15,42-43-15,-1 0 16,1 0-16,0 0 0,0-21 0,0 0 31,21-21-31,0 0 0,0 0 16,0 0-16,0-22 0,0 1 0,0 0 16,0-1-16,21 1 0,0-22 15,0-20-15,0 41 16,1 1-16,-22 0 0,0 21 15,21-1-15,-21 1 0,21 21 16,-21 21 0,21 1-16,-21-1 0,21 21 15,-21 0-15,0 1 0,21-1 0,1 0 16,-22 22-16,21-22 0,21 43 16,-42-64-16,42 21 0,-20 1 15,-1-22-15,0 0 0,42 0 16,-41 0-16,20-21 0,21 0 15,-20 0-15,-1 0 0,0-21 16,1 0-16,20 0 0,43-21 16,-64-1-16,1 1 0,41-43 15,-41 43-15,-22 0 16,21-128-16,-42 107 16,0-43-16,-21 42 15,0 22-15,-21 0 0,-1-22 16,1 43-16,-64-42 0,64 41 15,-64 1-15,64 21 16,-1 21-16,-63 22 16,85-22-16,-21 21 0,0 22 0,20-22 15,22 43 1,0-43-16,0 0 0,22 43 16,-1-43-16,0 1 0,42 20 15,-41-42-15,41 22 16,-21-22-16,1 0 0,41-21 15,-20 0-15,-22 0 0,85 0 16,-84 0-16,62-21 16,-41 0-16</inkml:trace>
  <inkml:trace contextRef="#ctx0" brushRef="#br0" timeOffset="8437.69">14795 783 0,'0'0'0,"22"-21"0,-22 0 0,0 0 16,0-43-1,0 43-15,0 0 0,0 0 16,-43 21 0,22 0-16,0 0 0,-21 0 15,20 0-15,-20 42 16,21-21-16,-43 85 16,43-64-16,0-20 0,21 20 15,-21 0-15,21 1 0,-21 41 16,21-41-16,0-22 15,0 0-15,0 0 0,21 0 16,0-21-16,0 0 0,22 0 16,-22 0-16,0 0 15,0-21-15,21 0 0,-20 0 0,-1 0 16,0-1-16,0-20 16,0 21-16,22-64 0,-22 43 15,0-43-15,-21 64 0,21 0 16,-21-21-16,0 20 0,0 1 15,0 42 1,0 1-16,0-1 16,0 21-16,0 22 15,0-22-15,-21 21 16,21-20-16,0-22 0,0 21 16,0-21-16,0 22 0,0-1 15,0-21-15,21 0 16,0-21-16,0 0 0,22 0 15,-1 0-15,-21-21 0,22 21 16,-1-21-16,0 0 0,43-43 16,-43 22-16,-21-21 0,64-22 15,-64 21-15</inkml:trace>
  <inkml:trace contextRef="#ctx0" brushRef="#br0" timeOffset="8662.77">15557 508 0,'0'0'0,"22"-42"0,-22-1 15,21-20-15,-21 42 16,0 0-16,-21 42 31,-1 0-31,1 21 0,21 1 16,-21-22-16,0 63 15,0-41-15,21-1 0,-43 106 16,43-105-16,-21 20 16,21-21-16,-21 1 0,21-1 15,0-21-15,-21 0 0,21 1 16,0-1-16,21-21 31,0-21-31,0 21 0,1-22 16,-22-20-16</inkml:trace>
  <inkml:trace contextRef="#ctx0" brushRef="#br0" timeOffset="8852.74">15388 635 0,'-21'0'0,"42"0"0,-63-21 16,63 21 31,0 0-47,21 0 0,-20 0 0,20 0 15,0 0-15,22-21 16,-22 21-16,0 0 0,-20 0 16,-1 0-16,21 0 0,0 0 15</inkml:trace>
  <inkml:trace contextRef="#ctx0" brushRef="#br0" timeOffset="9398.7">16214 910 0,'0'0'0,"0"21"16,42-42 15,-21 0-31,0 21 0,-21-21 15,21 0-15,1-22 0,-1 22 0,-21 0 16,21 0-16,-21 0 0,21 0 16,-21-22-16,0 22 15,0 0-15,0 0 0,-21 21 0,0 0 16,0 0-16,-43 0 16,43 21-16,-21 0 0,-22 43 15,22-22-15,-22 43 16,43-43-16,0-21 0,-21 106 15,42-106-15,0 22 16,0-22-16,21 21 16,0-42-16,42 0 15,-41 0-15,105-63 16,-64 20 0,-21 22-16,-20-21 15,62-64-15,-63 64 16,1-43-16,-22 64 15,21 0-15,-21-22 0,0 64 32,-21 22-17,-1-22-15,22 21 0,0 1 16,-21-1-16,21 0 0,0-21 16,0 22-16,0-1 0,0 0 15,0 1-15,21-22 0,1 0 16,-1-21-16,21 0 0,-21 0 15,0 0-15,22 0 0,20-21 16</inkml:trace>
  <inkml:trace contextRef="#ctx0" brushRef="#br0" timeOffset="9914.24">18542 360 0,'0'0'0,"0"-127"16,-21 127-1,0 0-15,-1 0 0,1 0 16,-63 42-16,41-21 15,-20 64-15,42-43 16,-22 22-16,22-22 0,0 22 0,0-22 16,-22 85-1,43-63-15,-21-22 0,21 64 16,0-64-16,0 43 16,0-43-16,43-21 0,-1 22 15,-21-22-15,21-21 0,43 0 16,-21 0-16,-22 0 0,64 0 15,-43-21-15,22-22 16,-43 22-16,1-21 0,41-43 16</inkml:trace>
  <inkml:trace contextRef="#ctx0" brushRef="#br0" timeOffset="10325.02">18965 804 0,'0'0'16,"21"-21"-16,-21-21 0,22 21 0,-22 0 16,0-1-16,-22 44 31,1-22-31,0 42 0,0-21 15,0 21-15,0 1 0,-1-1 0,1 0 16,0 1-16,21-1 0,0 0 16,-21 1-16,21 20 15,0-20-15,0-22 0,21 21 16,0-21-16,0-21 0,22 21 16,-22-21-16,0 0 0,21 0 15,-20 0-15,20-21 0,0 21 0,1-21 16,-22 0-16,21-21 0,22-22 15,-22 22-15,-21-1 16,21-41-16,-42 20 0,0 22 16,0 0-16,0-1 0,0 1 15,-42 0-15,21 20 0,0 22 16,-22 0-16,22 0 0,-85 0 16,64 22-16,21-1 15,-21 21-15,20-21 0,1 22 16,-21 62-16,21-62 15,21 20 1,0-20-16,0-1 0,21 0 0,0-21 16,21 1-16,-20-1 15,-1-21-15,106 0 16,-64 0-16,-20-21 0,20-1 0</inkml:trace>
  <inkml:trace contextRef="#ctx0" brushRef="#br0" timeOffset="10600.72">19981 593 0,'0'0'16,"0"-43"-16,0 1 0,0 0 0,0 21 16,0-1-16,0 1 0,0 0 15,-42 0-15,21 42 16,0 0-16,-1 0 0,1 22 16,0 41-16,0-41 15,0 20-15,0 1 0,21-1 16,-22 107-1,1-128-15,21 21 0,0-20 0,0-1 16,0 43-16,0-43 16,0-21-16,0 0 15,21-21-15,1 0 16,-1 0-16,0 0 16,0-42-16,21 21 0,1-43 15</inkml:trace>
  <inkml:trace contextRef="#ctx0" brushRef="#br0" timeOffset="10837.72">20299 466 0,'0'0'0,"0"-21"0,0-22 0,0 22 0,0-21 15,-21 63 1,-1 0-16,1 0 16,0 22-16,0-22 0,21 21 15,-42 64-15,20-43 0,1 1 16,21-1-16,-21 1 0,0-22 15,21 22-15,0-22 0,-21 22 0,21-22 16,-21 0-16,21-21 16,0 22-16,0 20 15,0-42-15,21-21 16,0 0-16,21-21 16,-21 0-16</inkml:trace>
  <inkml:trace contextRef="#ctx0" brushRef="#br0" timeOffset="11221.06">20426 1016 0,'0'0'15,"-21"0"-15,21 21 16,-22-21-16,22 21 16,22-21-1,-1 0-15,0 0 16,0 0-16,0 0 0,22 0 0,-1 0 15,-21 0-15,21-21 16,1 0-16,-22 0 0,42-21 0,-41 20 16,-1 1-16,0-21 15,-21 21-15,0 0 0,0-1 16,-21 22 0,0 0-16,-1 0 0,-20 0 0,21 22 15,0-1-15,-43 42 16,43-42-16,-42 64 15,20 0 1,43-64-16,0 0 0,0 0 16,0 0-16,43 22 15,-22-43-15,21 0 16,22 0-16,-22 0 16,43 0-16,-43 0 0,-21 0 15</inkml:trace>
  <inkml:trace contextRef="#ctx0" brushRef="#br0" timeOffset="11980.98">21399 826 0,'0'0'0,"0"-22"15,0 1-15,0 0 0,0-21 16,0 21 0,-21 21-16,0 0 0,0 0 15,0 21-15,0 0 0,-22 21 16,22-21-16,0 22 0,-21 20 15,42-20-15,-22 20 16,22-21-16,0-20 0,0 41 16,0-42-16,22 43 15,-1-43-15,0 0 16,21-21-16,-21 21 16,43-21-16,-43 0 0,21 0 15,22-21-15,-43 0 16,43-21-1,-22 20-15,-21-20 0,43-43 0,-43 22 16,0-1-16,0 22 16,0-21-16,0 20 0,43-105 15,-43 127-15,-21-21 0,0 20 16,0 1-16,0 0 0,0 0 16,0 42-1,-21 0-15,0 0 16,0 1-16,-1-1 0,22 21 15,-21 0-15,0 1 0,0 84 16,21-85-16,0 0 16,0 1-16,0-1 0,0 64 15,0-85-15,42 43 16,-21-64-16,64 42 16,-64-42-1,22 0-15,-22 0 0,21 0 16,43-21-16,-43 0 15,-21-1-15,22-20 0,-22 21 16,42-64 0,-42 43-16,-21 21 0,0 0 15,0-1-15,0-20 16,-21 42 0,0 21-16,0 0 15,21 1-15,0-1 0,-21 21 16,21-21-16,-21 22 0,21 41 15,0-63-15,0 1 16,0-1-16,0 0 0,0 0 0,21 0 16,-21 0-16,21-21 0,0 0 15,0 0-15,0 0 0,1 0 16,20 0-16,0 0 0,-21 0 16,1 0-16,20 0 0,0-21 15,1 21-15</inkml:trace>
  <inkml:trace contextRef="#ctx0" brushRef="#br0" timeOffset="12590.47">23156 1101 0,'21'-21'0,"-42"42"0,42-64 15,-21 22-15,22 0 0,-22-42 16,0 41-16,0 1 16,0 0-16,0 0 0,-22 0 0,1-22 15,0 43-15,-21 0 16,21 0-16,-1 0 0,-41 0 15,42 22-15,-43 41 16,22-42-16,21 22 0,-43 20 16,43-21-16,0-20 15,0 41-15,0-42 0,21 64 16,0-64 0,21 0-16,0 0 0,42 1 15,-20-22 1,-22 0-16,0 0 0,21 0 15,43-43-15,-43 1 16,-20 21-16,20-22 0,-21-20 16,64-128-1,-43 128-15,0-85 16,-20 84-16,41-126 16,-63 126-16,0-20 15,0 62-15,0-20 0,0 21 16,-21 21-1,0 0-15,0 21 0,-1 21 0,1-20 16,0 20-16,0 64 16,0-64-16,0 22 0,-1-1 0,22 1 15,0-1-15,0 1 16,0 63-16,0-64 0,0-21 0,0 22 16,0-22-16,0 1 0,0-22 15,22 42-15,-1-42 0,0 1 16,0-1-16,0-21 15,22 21-15,-22-21 16,0 0-16,21 0 0,-21-21 16,85-22-1,-21-41 1,-64 63-16,43-85 16,-64 63-16,0 1 0</inkml:trace>
  <inkml:trace contextRef="#ctx0" brushRef="#br0" timeOffset="12865.41">22077 572 0,'0'0'0,"-64"-22"0,22 22 0,21 0 0,0 0 15,-1 0-15,44 0 16,-1 0-1,21 0-15,-21 0 0,43 0 16,-22 0-16,0 0 0,22 0 0,-1 0 16,43 0-1,-42 0-15,-22 0 0,43 0 16,-64 0-16,21 0 16,-63 0-1,-21 0-15,21 0 0,-22 0 16</inkml:trace>
  <inkml:trace contextRef="#ctx0" brushRef="#br0" timeOffset="14965.72">6011 2286 0,'0'0'0,"0"-21"0,0 0 0,0 0 15,21-1-15,-21 1 0,0 0 16,0 42 15,0 0-31,0 22 16,-21-1-16,21 0 0,-21 22 16,0-22-16,21 43 0,-21-22 0,21 1 15,0-1-15,-21 43 16,-1-63-16,22-1 0,0 43 15,0-64-15,22 42 16,-1-63-16,21 0 16,-21 0-16,0 0 0,64-42 15,-43 21-15,1-22 16,-22 1-16,21 0 0,1-1 16,41-62-16,-41 41 15,-1 1-15,0-1 0,-21 1 0,22-1 16,-22 1-16,21-22 0,-42 43 15,0 20-15,0-20 0,0 21 16,0 42 0,0 0-1,0 0-15,0 1 0,0 20 16,-21 0-16,21 22 0,0-22 16,-21 22-16,21-22 0,0 64 15,0-64-15,0 0 0,0 22 16,0-22-16,0-21 0,21 1 15,0-1-15,43 0 16,-22-21-16,22 0 16,-43-21-16,21 0 0,43-22 15,-43 22-15,0-21 0,1 21 16,-22-22-16,21 1 16,22-43-16,-43 64 0,0-21 0,-21 21 15,0-1-15,-21 22 31,0 22-31,0 20 16,-1-21-16,1 0 0,21 0 16,-21 22-16,21-22 0,0 42 15,0-41-15,21 41 16,0-42-16,1 0 0,-22 1 0,42 20 16,-21-21-16,-21 0 15,21-21-15,0 0 16,-21-21 15,-21 0-31,0 0 0,0 21 16,21-21-16,-21-1 0,0 1 15,21 0-15,-22 21 16,1 0 0,21 21-16,0 0 15,0 1-15,0-1 0,0 0 16,21 0-16,1-21 15,-1 21-15,0-21 0,0 0 16,0 0-16,0 0 16,1 0-16,20 0 0,-21 0 0,0 0 15,22 0-15,41-42 16,-41 21-16,-22 0 0,21-1 16,-21-20-16,0 21 0,22-43 15,-22 43-15,0-21 0,0-22 16,-21 43-16,0-21 15,0 63 17,0 0-32,0 0 0,0 22 0,0-22 15,-21 21-15,21-21 0,0 43 16,0-43-16,0 0 0,0 22 16,21-22-16,-21 0 15,43 0-15,-22-21 16,21 0-16,22 0 0,-22 0 15,0 0-15,1 0 0,-1 0 16,0-21-16,22-21 0,-22 20 16,0 1-16,-20 0 0,-1 0 15,0-21-15,0 20 0,0-20 16,0 21-16,-21-21 0,0-1 16,0 22-16,0 42 15,0 0 1,-21 1-16,21-1 0,-21 0 15,0 0-15,21 21 0,0-20 0,0-1 16,-21 0-16,21 21 0,-21-21 16,21 1-16,-22-1 15,22 0-15,0 0 16,0-42 15,0 0-31,0 0 0,0-1 16,0 1-16,22 0 0,-22-21 15,63-64 1,-42 64-16,0-1 0,22 1 0,-22 0 16,85-22-1,-64 43-15,0 21 0,-20 0 0,20 0 16,43 63 0,-85-41-16,21 20 0,-21 21 15,0-20-15,0-1 0,0 0 16,-21-20-16,-1 20 0,1-21 0,21 0 15,-21 0-15,0 1 0,0 20 16,21-21-16,-21-21 0,21 21 16,21-21 15,0 0-31,0-21 0,21 21 16,43-42-16</inkml:trace>
  <inkml:trace contextRef="#ctx0" brushRef="#br0" timeOffset="15612.75">9504 2646 0,'0'0'0,"84"-85"31,-84 64-31,0-21 0,0 21 16,-42 21 0,21 0-16,0 0 0,-22 0 15,22 0-15,0 0 0,-42 42 16,20-21-16,1 0 0,-22 43 15,43-43-15,0 21 0,0 22 16,21-43-16,0 0 0,0 0 16,0 0-16,0 1 0,0-1 15,21-21-15,0 21 16,22-21-16,-1 0 0,-21 0 16,43-21-16,-43 21 15,21-21-15,-21-1 0,0 22 16,22-21-16,20-42 15,-42 20-15,-21 22 0,22 0 16,-22-21-16,0 21 16,0-1-16,0 1 15,0 42 1,-22 1-16,22-1 16,-21 21-16,21-21 15,-21 22-15,0-1 0,21-21 0,-21 21 16,21 1-16,-21 20 0,-1 22 15,22-22-15,0 1 0,-42 63 16,42-64-16,-21 22 0,0-21 16,21-1-16,0 1 0,0 20 0,-21-20 15,21-1-15,-22 22 0,22 42 16,0-64-16,0 1 0,-21 63 16,21-64-16,-21 1 15,21-22-15,0 1 0,-21-1 0,-21 85 16,20-106-1,1 0-15,0 22 0,0-22 16,-21-21-16,20 0 16,1 0-16,-21-43 0,21 22 15,0 0-15,-22-85 16,1-42 0,42 85-16,0-128 15,-21 128-15,21-22 0,0 21 0</inkml:trace>
  <inkml:trace contextRef="#ctx0" brushRef="#br0" timeOffset="15835.93">8382 2180 0,'0'-21'16,"0"42"-16,-21-42 0,21 0 0,0 0 15,0 0 1,21 21 15,0 0-15,-21 21-16,21-21 0,0 21 16,1-21-16</inkml:trace>
  <inkml:trace contextRef="#ctx0" brushRef="#br0" timeOffset="16770.34">11303 2117 0,'0'0'15,"0"-21"-15,21-1 16,-21 44 0,0-1-1,0 0-15,0 0 0,0 21 16,-21-20-16,0 20 0,21 0 0,-21 22 16,-22 42-16,22-64 0,0 21 15,0-20-15,0-1 0,-1 0 16,1 43-16,0-64 0,21 0 15,-21 22-15,42-64 47,0-1-47,0-20 0,1 21 16,-1-21-16,42-43 16,-20 43-16,-22-22 0,21 22 15,0-1-15,-20 1 0,83-43 16,-83 64-16,-1 0 0,0 21 15,0 0-15,-21 21 16,21 0-16,-21 1 0,0 20 0,0-21 16,0 21-16,0 1 0,0-1 15,0 0-15,0 1 0,0-1 0,0 43 16,0-64-16,0 0 0,0 0 16,0 0-16,21 1 15,1-1-15,-1-21 0,0 0 0,0 0 16,0 0-16,22 0 0,62-43 15,-83 22 1,20 0-16,43-64 0,-64 64 16,85-148-1,-85 127-15,21-22 0,-21 22 0,-21-22 16,21 22-16,1-43 16,-22 64-16,0 0 0,0 0 15,0 0-15,0 42 16,0 0-16,0 0 0,-22 0 15,1 22-15,21-1 0,-42 43 16,21-43-16,0 21 0,-1-20 16,22-1-16,-21 22 0,0 41 15,21-83-15,0 20 16,0-21-16,0 0 16,0 0-16,21-21 15,0 0-15,1-21 16,-1 0-16,0 21 0,0-21 15,0 0-15,-21-22 0,21 22 0,1 0 16</inkml:trace>
  <inkml:trace contextRef="#ctx0" brushRef="#br0" timeOffset="17621.47">12213 2434 0,'0'0'0,"-42"0"0,21 0 15,-1 0-15,1 0 16,0 0-1,21 21-15,21-21 16,22 0-16,-22 0 0,0 0 16,21 0-16,1 0 0,20 0 15,-42 0-15,22 0 0,20 0 16,-21 0-16,1-21 16,-1 21-16,-21 0 0,22-21 0,-22 0 15,21 21-15,-21 0 0,0 0 16,-21 21 15,0 0-15,-21 0-16,21 1 0,0-1 15,0 0-15,-21 0 0,21 0 16,-21 0-16,21 22 0,-21-22 0,21 0 16,0 0-16,-21 43 15,-1-64-15,22 21 0,0 0 16,-21-21-16,21 21 0,0-42 47,0 0-32,0 0-15,0 0 0,0-1 16,0-20-16,21 21 0,-21-21 0,22-1 16,20-20-16,-21 42 0,21-22 15,-20 22-15,-1 0 0,0 0 16,42 0-16,-20 21 15,-22 0-15,21 0 0,1 21 16,-22 0-16,21 21 0,-21 1 16,22 84-1,-43-85-15,0-21 0,0 21 0,0 1 16,0-22-16,-22 64 16,1-64-16,21-42 46,0-1-46,21 1 16,1-21-16,-1 21 0,0-22 16,0 1-16,0 0 0,22-1 0,20-62 15,-42 62-15,64-20 16,-43 42-16,-21-1 16,64 1-16,-64 21 0,22 0 15,-1 21-15,-21-21 0,0 43 16,-21 20-16,0-20 15,0-22-15,0 63 0,0-41 16,0 20 0,-21-42-16,21 22 0,-42-1 15,21-21-15,21 0 0,0 1 16,-22-22 0,22-22-1,22 1 1,-1 21-16</inkml:trace>
  <inkml:trace contextRef="#ctx0" brushRef="#br0" timeOffset="18082.16">13970 2794 0,'0'0'0,"-21"42"31,42-42 0,0-21-31,0 0 0,0 21 0,1-21 16,20 0-16,-21 0 0,21-1 15,-20-20-15,20 21 0,-21-21 16,21-1-16,1 1 0,20-64 16,-42 64-16,43-43 15,-43 43-15,0-1 0,-21-41 16,0 63-16,0-1 15,-21 22 1,0 0-16,0 22 0,0-1 0,-43 21 16,43 0-16,-21 22 15,20-22-15,22 22 0,-42 63 16,42-85-16,-21 43 16,21-43-1,0 0-15,0 1 0,0-1 16,21 0-16,0-20 15,0-22-15,1 0 0,-1 0 16,42 0 0,-42 0-16,1 0 0,20-22 0,-21 1 15,43-21 1,-43 21-16,-21 0 0,21-1 16</inkml:trace>
  <inkml:trace contextRef="#ctx0" brushRef="#br0" timeOffset="18249.08">14690 2667 0,'0'21'16,"21"-21"62</inkml:trace>
  <inkml:trace contextRef="#ctx0" brushRef="#br0" timeOffset="19530.91">16743 2455 0,'-21'0'15,"21"22"1,0-1 0,21-21 15,0 0-31,0-21 0,21-1 0,-20 1 15,20 0-15,106-42 16,0-22 0,-84 64-16,-22-22 0,22-20 15,-43 21-15,21-43 16,-42 43-16,0-1 0,-21-41 16,0 41-1,0 22-15,-64-21 0,64 21 0,-22 21 16,-41 21-1,-1 63-15,43-20 0,21-1 16,-1 1-16,-20 84 16,21-63-16,0 105 0,0-105 15,-1 21-15,-20 84 16,21-84-16,0 0 0,0 0 16,-1 0-16,1-1 0,0 86 15,0-85-15,0 0 0,-22-1 0,1 86 16,21-106-16,0 20 0,0-41 15,-1 21-15,1-22 0,0 22 16,21-43-16,0 0 0,0 1 16,21-43-16,22 0 15,-1-21-15,43-43 16,-43 22-16,0-1 16,64-84-16,-42 43 0,-1 20 15,43-105-15,-64 84 16,85-169-16,-106 148 15,1 1-15,-22 20 0,0 0 0,0 1 16,-64-86 0,43 107-16,-21-1 0,-43-20 0,43 41 15,-64-20 1,85 63-16,-22-21 16,43-1-16,21 1 31,22 21-31,-22-21 15,21 21-15,1-21 0,-1 0 16,0 0-16,1-1 0,84-20 16,-85 0-16,21 21 0,-20-1 15,-1 1-15,0 0 0,22-42 16,-43 63-16,-21-22 16,0 44 15,0-1-31,-21 0 15,0 42 1,21-41-16,-21 62 0,21-63 0,0 22 16,0-22-16,0 21 15,0-21-15,0 22 0,21-22 16,0-21-16,21 21 16,-21-21-16,1 0 0,-1 0 15,21-21-15,-21 0 0,43 0 16,-43-1-16,0-20 0,21 0 15,-20-1-15,-22 1 0,0-43 16,0 64-16,0-21 0,0 21 16,-22 0-16,-20-1 0,0-20 15,21 42-15,-85 0 16,63 21 0,22 0-16,0 1 0,-21 41 15,42-42 1,0 0-16,0 1 0,0-1 15,84 42-15,-41-63 16,-1 0-16,43 0 0</inkml:trace>
  <inkml:trace contextRef="#ctx0" brushRef="#br0" timeOffset="19903.25">18161 2498 0,'0'0'0,"0"-21"15,-42-43 1,42 43-16,0 0 15,0 0-15,0-1 0,0 1 16,21 21-16,0 0 16,0 0-16,0 0 0,0 0 15,22 0-15,-22 0 0,21 0 0,43 43 16,-64-1 0,21 21-16,-42-41 0,0 20 15,0 21-15,0-20 0,0-22 16,-21 0-16,0 0 0,0 0 15,-21 1-15,20-22 16,1 0 0,21-22-1,0 1-15,0 0 0,21-21 0,1 21 16,-1-1-16,0-20 16,0 21-16,0 0 0,64-64 15,21 22 1,-85 41-16,21 1 0,-21 21 15,22 0-15,-22-21 0,85 21 16,-85 0-16</inkml:trace>
  <inkml:trace contextRef="#ctx0" brushRef="#br0" timeOffset="20463.82">19008 2307 0,'0'0'0,"0"21"0,0 1 16,0-1-16,0 85 16,0-85-1,0 42-15,0-42 16,-22 43-16,22-43 15,0 0-15,0 0 0,0 1 16,-21-22 0,0 0-1,21-22 1,0 1-16,0 0 0,0 0 16,0-21-16,0-1 0,0 22 0,21-21 15,0-1-15,1 22 0,20-42 16,0 42-16,-21-1 0,43 1 15,-43 21-15,64 0 16,-64 0-16,21 21 16,-21 1-16,1-1 0,-1 42 15,-21-20-15,0 20 16,0-21-16,0-20 0,0 62 16,0-63-16,0 22 15,0-22 1,0-42 15,0 0-31,0-1 0,0 1 16,0-21-16,21 0 0,0-1 0,0 1 15,22 0-15,62-43 16,-62 43-16,20-1 0,43 1 16,-64 21-16,1 21 0,-1 0 15,0 0-15,-20 0 0,41 42 16,-42 0-16,-21 1 0,0 41 15,0-41-15,0-1 0,0 43 16,0-43-16,-21-21 0,0 43 16,0-43-16,0-21 0,21 21 15,-22-21-15,1 0 16,0 0-16,0 0 0,0 0 16,0 0-16</inkml:trace>
  <inkml:trace contextRef="#ctx0" brushRef="#br0" timeOffset="21345.97">5609 4593 0,'0'0'0,"0"-21"0,0 0 0,0 0 15,0 0-15,0-1 0,0 44 32,-21-1-32,0 0 15,0 0-15,-1 21 0,1 1 16,0-1-16,0 64 16,0-64-16,21 22 0,0-22 15,0 0-15,0 1 0,84 41 16,-41-62-16,-1-22 0,64 0 15,-64 0-15,43 0 16,-22 0-16,-20-22 0,41-41 16,-41 21-16,-22 20 0,42-62 15,-41 41-15,-22-20 16,0 21-16,0-1 0,0 1 0,-22-22 16,1 43-16,-63-42 15,62 42-15,-83 21 16,83 0-1,-41 42-15,42-42 0,0 21 16,21 43 0,0-43-16,0 0 0,0 0 15,0 0-15,21 0 0,0-21 0,21 0 16,-21 0-16,22 0 16,-22 0-16,21 0 0,43 0 15</inkml:trace>
  <inkml:trace contextRef="#ctx0" brushRef="#br0" timeOffset="21723.1">6540 4572 0,'-21'-42'31,"21"21"-31,-21 21 0,21-22 0,0 1 31,0 0-31,21 21 0,0 0 16,22 0-16,-22 0 15,0 0-15,43 0 0,-22 0 16,-21 21-16,21 0 0,-20 1 16,-1-1-16,0 21 15,-21 0-15,0 1 16,0-1-16,0-21 0,-21 0 0,0 22 16,-1-22-16,-41 42 15,42-63-15,0 22 0,-1-22 16,1 0-16,21-22 15,0 1 1,0 0-16,0 0 0,21 0 16,22-22-16,-22 22 0,0 0 15,0-21-15,0 21 0,1-1 0,41-20 16,-42 21-16,22-21 16,-22 20-16,0 1 15</inkml:trace>
  <inkml:trace contextRef="#ctx0" brushRef="#br0" timeOffset="22298.37">7112 4064 0,'0'0'0,"-21"-21"0,-233-85 15,190 85 1,1 0-16,-149 0 15,127 21-15,22 0 0,-22 0 16,1 0-16,20 0 0,1 0 0,-64 63 16,63-42-16,1 22 15,-1 20-15,1-21 0,20 22 0,-63 63 16,64-64-16,0 1 16,-22 63-16,22-42 0,21-22 15,0 22-15,21-22 0,0 22 16,0-22-16,0 1 0,0-1 15,21 1-15,21 42 0,-21-64 16,22-21-16,-1 22 0,21-22 16,1 21-16,63-21 15,-42 0-15,-1-21 0,64 0 16,-63 0-16,211-21 16,-190-21-16,0 21 0,0 0 15,0-22-15,-22 22 0,107-64 16,-128 22-16,22 21 0,42-85 15,-63 42-15,63-127 16,-106 149-16,0-22 16,-21 0-16,0 1 0,0-1 0,-85-148 15,43 170-15,0-1 16,-22 22-16,1 0 0,-149-22 16,127 64-16,1 0 15,-1 0-15,-21 21 0,21 0 16,-63 43-16,85-1 0,20-20 15,-20 20-15,42 1 0,-22-22 16,22 22-16,0-1 0,21-21 0,0 1 16,0-1-16,0 0 0,0 1 15</inkml:trace>
  <inkml:trace contextRef="#ctx0" brushRef="#br0" timeOffset="23848.39">1905 5355 0,'0'-21'15,"0"0"-15,-21 0 0,0 0 16,-1 21-16,1 0 16,0 21-1,0 42-15,0-20 0,0 20 16,21 1-16,-22-1 0,1 22 15,-21 84-15,0-84 0,20-1 16,-20 1-16,0 0 0,-1-1 16,-105 149-16,85-169 15,20-1-15,1-20 16,21-1-16,-64 21 16,64-41-16,-21-22 15,21 0-15,-1-22 0,1 1 16,21 0-16,0-21 0,0-1 0,0 1 15,0 0-15,0-22 0,0 1 16,0-1-16,0 1 0,0-1 0,21-63 16,-21 85-16,22-22 15,-1 22-15,0 21 0,0 0 0,0 0 16,0 21-16,64 42 16,-64-21-16,0 21 0,22-20 15,-22 20-15,0 0 16,43 106-16,-43-105 15,0-1-15,0-21 0,0 22 16,64 41-16,-43-63 16,-21 1-16,22-22 0,-1 0 15,0 0-15,64-43 16,-63 22-16,-1 0 0,0 0 16,1-22-16,-22 1 0,21 0 15,0-1-15,-20 1 0,-1-21 16,0 20-16,0-41 0,-21 20 0,0-105 15,-21 105-15,-21-105 16,-1 105-16,1 1 0,-43-43 16,43 64-16,-64-1 15,43 43-15,-1 0 0,-42 22 16,43 20-16,-43 127 16,85-105-1,0 20-15,21-20 0,0 21 0,21 105 16,0-148-1,21 1-15,-21-1 0,22 0 0,-1 1 16,0-22-16,1 0 0,-1 0 16,43 0-16,-22-21 15,107 0 1,-107 0-16,-21 0 0,1-21 16,20 0-16,-20 21 0</inkml:trace>
  <inkml:trace contextRef="#ctx0" brushRef="#br0" timeOffset="24305.74">2561 6096 0,'21'-21'0,"-42"42"0,106-63 15,-43 21-15,-21-22 16,0 43-16,-21-42 16,0 21-16,0 0 15,-21 21-15,-21 0 16,21 0-16,0 0 0,-1 0 16,1 21-16,0 0 0,0 0 15,0 0-15,0 22 0,-1-22 0,-41 85 16,42-64-1,0 21-15,-1-41 16,22 20-16,0 0 0,0-21 16,0 1-16,22-22 15,-1 0-15,0 21 0,21-21 16,-21 0-16,1-21 0,-1-1 0,0 22 16,21-21-16,-21 0 0,1-21 15,-1 21-15,0-1 0,21-62 16,-42 41-16,21-20 15,-21 42-15,22-22 0,-22 22 16,0 42 0,0 1-1,0-1-15,0 21 0,0-21 16,0 43-16,0-43 16,0 0-16,0 0 0,0 0 0,21 1 15,-21 20-15,0-21 0,21 0 16,0-21-16,-21 21 15,21-21-15,0 0 16,1 0-16,-1-21 0,0 0 16,42-42-16,-41 41 15,20-20-15</inkml:trace>
  <inkml:trace contextRef="#ctx0" brushRef="#br0" timeOffset="24586.01">3471 5630 0,'0'0'0,"0"-42"0,0 21 0,0 0 15,0 0-15,0-1 0,0 1 16,-21 21-16,0 0 16,0 0-16,0 21 15,21 22-15,-22-22 0,1 21 16,21 1-16,0-1 0,-21 0 0,21 22 16,-21-22-16,0 22 0,21-22 15,-21 21-15,-1-20 0,22-1 16,-21 0-16,0 43 0,21-43 15,0-20-15,0 20 0,0-21 16,0 0-16,0 0 0,21 1 16,22-22-16,-22 0 15,21-22-15,-21 22 0,0-21 16,22 0-16,41-42 16,-62 41-16</inkml:trace>
  <inkml:trace contextRef="#ctx0" brushRef="#br0" timeOffset="25030.73">3852 6011 0,'0'0'0,"21"-21"0,1 0 16,-22 0-16,0 0 0,0 0 0,-22-1 16,1 22-1,0 0-15,0 0 0,0 0 16,0 22-16,-1-22 0,-20 21 0,-43 63 16,64-62-16,0-1 15,21 21-15,-21-21 0,21 43 16,0-43-1,0 0-15,0 0 0,21 0 16,0-21-16,0 0 0,1 0 16,-1 0-16,0 0 0,21 0 0,-21-21 15,22 0 1,-22 0-16,0 0 0,0 0 0,0-1 16,1 1-16,41-63 15,-42 41-15,-21 22 0,0 0 16,21 0-16,-21 0 0,22 21 15,-22 21-15,-22 0 16,22 21-16,-21-21 16,21 1-16,0 20 0,0-21 0,0 21 15,0-20-15,0-1 0,0 0 0,0 21 16,0-21-16,21 1 16,1-22-16,-1 0 0,0 0 15,0 0-15,0 0 16,0 0-16,1-22 0,-1 1 15,-21 0-15,21 0 0,-21 0 16,21 0-16,-21-1 0,21-20 0</inkml:trace>
  <inkml:trace contextRef="#ctx0" brushRef="#br0" timeOffset="25265.67">3344 5694 0,'0'0'0,"-42"0"0,0 0 0,20 0 0,1 0 16,64 0 15,-22 0-31,0-21 0,21 21 0,1 0 16,62-21-16,-62 21 0,20 0 16,-20 0-16,-1-22 0,0 22 15,43-21-15,-43 21 0,-21 0 16,22 0-16,-22 0 0,0 0 15,0 0-15,0 0 0</inkml:trace>
  <inkml:trace contextRef="#ctx0" brushRef="#br0" timeOffset="25763.75">5821 6054 0,'0'0'0,"-21"0"0,-1-21 0,1-1 15,0 22-15,21-42 0,-21 21 16,21 0-16,0 0 0,0-22 16,42-84-1,-21 85-15,1 21 0,-1-22 0,0 22 16,-21-42 0,0 42-16,-21 21 15,0 21-15,-1 0 16,-20 0-16,21 21 0,0 1 15,-22-1-15,-41 106 16,63-84-16,-1-22 16,1 22-16,0-22 0,0 0 0,21 43 15,0-43-15,0-21 0,0 22 16,0-22-16,21 0 0,43 21 16,-22-42-16,-21 0 15,21 0-15,1 0 0,20 0 0,22-42 16,-22 21-16,-20 0 15,63-43-15</inkml:trace>
  <inkml:trace contextRef="#ctx0" brushRef="#br0" timeOffset="26180.32">6350 5990 0,'21'-42'15,"-42"84"-15,63-126 0,-42 20 16,0 43-16,0 0 0,-21 21 16,0 0-1,0 21-15,21 21 0,-43-21 16,43 22-16,-21-22 0,0 21 0,0 1 15,0-1-15,21 0 0,0 1 0,-21 20 16,21-42-16,0 22 16,0-22-16,0 0 0,42 42 15,-21-63-15,0 0 0,0 0 16,22 0-16,63-21 16,-85 0-16,21 0 0,43-21 15,-43 20-15,-21-20 16,22 21-16,-22-21 0,0 20 15,0-83-15,-21 62 16,-85-63-16,64 85 16,-63-21-16,41 42 15,-63 21 1,64-21-16,0 21 0,21 22 0,-1-22 16,1 0-16,0 64 15,21-64-15,0 21 0,0 22 16,0-43-16,21 0 0,22 21 15,-22-42-15,21 0 0,43 0 16,-43 0-16,22 0 0,-22 0 16,21-21-16,-20 0 0,20 0 15</inkml:trace>
  <inkml:trace contextRef="#ctx0" brushRef="#br0" timeOffset="26411.68">7281 5736 0,'0'0'0,"0"-42"0,21 0 0,-21-64 16,0 85-1,-21 21 1,-21 21-16,42 21 0,-21 0 16,0 43-1,21-21-15,-43 105 16,43-127-16,-21 106 16,21-105-16,0-1 0,0-21 15,0 22-15,0 20 16,0-42-16,21-21 0,0 0 15,1 0-15,20-42 16,-21 21-16,0 0 0,43-43 16</inkml:trace>
  <inkml:trace contextRef="#ctx0" brushRef="#br0" timeOffset="26625.75">7620 5673 0,'0'-43'0,"0"86"0,21-149 0,0 85 0,0-22 15,-21 22-15,0 0 0,0 42 31,0 0-31,0 1 0,0 20 16,0 0-16,-42 64 0,21-42 16,0-1-16,-22 43 0,22-64 15,0 1-15,0 20 0,0-42 16,21 22-16,-21 20 0,21-42 16,0 0-16,0 1 15,21-22-15,0 0 16,0 0-16,0 0 0,0-22 0</inkml:trace>
  <inkml:trace contextRef="#ctx0" brushRef="#br0" timeOffset="26970.19">7832 6075 0,'21'-21'47,"0"21"-47,0 0 0,0-21 15,22-1-15,-22 22 0,0-21 16,21 0-16,1 0 0,-22 0 16,0 0-16,0-1 15,0-62-15,-21 63 16,-21 21-16,-21 0 0,21 0 16,-43 42-1,43 0-15,-21-21 0,-1 43 16,1-22-16,21 1 0,-22 20 15,22-21-15,21 22 16,0-43-16,0 0 0,21 22 16,1-22-16,-1-21 15,0 0-15,21 0 0,85 0 16,-84 0-16,-1-21 0,64-1 16,-43 1-16,-20 21 15</inkml:trace>
  <inkml:trace contextRef="#ctx0" brushRef="#br0" timeOffset="27480.58">8763 5948 0,'0'0'0,"21"-42"0,0-1 0,-21 22 16,0 0-16,0-21 0,0 20 15,-21 22-15,0 0 16,0 22-16,0-1 16,-1 0-16,1 21 0,0-21 15,0 22-15,21-22 0,-21 21 0,21 1 16,-21-22-16,-1 63 15,22-41-15,0-22 0,0 21 16,22-42-16,20 43 16,-21-43-16,0 0 0,43 0 15,-43 0-15,21 0 0,64-22 16,-64 1-16,1 0 16,-1-21-16,0 21 0,1-22 15,20-41-15,-20 41 0,-22-20 16,21-64-16,0 63 15,-20-63-15,-1 64 0,-21 20 16,21-41-16,-21 63 16,0-22-1,-21 43-15,0 21 16,-1 22-16,1-22 0,-21 64 16,21-43-16,-22 85 15,22-85-15,21 22 0,-42 42 16,42-43-16,-21 64 15,21-85-15,0-20 0,0 20 16,21-21-16,0 0 0,21 0 16,-20-21-16,-1 0 0,42 0 15,-42 0-15,43-21 16,-43 0-16,0 0 16,43-21-16,-43 20 0,0-20 15,21-21-15</inkml:trace>
  <inkml:trace contextRef="#ctx0" brushRef="#br0" timeOffset="27662.7">9186 5800 0,'0'0'15,"-21"21"-15,0-21 0,0 21 16,42-21 0,0 0-16,21 0 0,-20 0 15,20 0-15,0 0 0,-21 0 16,22 0-16,-1 0 0,64-21 15,-64 21-15,1-21 16,-22 21-16,21 0 0,22-21 16</inkml:trace>
  <inkml:trace contextRef="#ctx0" brushRef="#br0" timeOffset="27985.52">9779 5948 0,'-21'21'0,"42"-42"0,-63 42 0,42 0 16,0 0-16,21-21 31,0 0-31,21 0 0,-21 0 0,22 0 16,84-42-1,-43 0-15,-41 42 0,-22-21 16,42-43 0,-63 43-16,0 0 15,-21 21-15,-42 0 16,20 0-16,22 0 0,-63 42 15,41-21-15,22 0 0,-21 22 16,21-22-16,-22 0 0,1 43 16,42-22-16,0-21 0,0 0 0,0 22 15,0-22-15,21-21 0,0 21 16,0 0-16,22-21 0,84 0 16,-85 0-1,0 0-15,22 0 0,-1 0 0,-20 0 16</inkml:trace>
  <inkml:trace contextRef="#ctx0" brushRef="#br0" timeOffset="28483.41">10922 6096 0,'21'-42'0,"-42"84"0,63-105 0,-42 41 0,0-20 16,0 21-16,0-43 16,0 43-16,-21 0 0,0 0 15,0 0-15,0 0 0,-43-1 16,43 22-16,-21 0 0,-22 22 15,43-1-15,0 0 0,-43 42 16,43-41-16,-21 20 0,-1 21 16,43-41-16,0 20 0,-21 0 15,21-21-15,0 22 16,0-22-16,0 0 0,43-21 16,-22 21-16,0-21 0,21 0 15,-21 0-15,22 0 0,-22 0 16,64-42-16,-43 21 0,-21 0 15,64-43-15,-43 43 0,-21-21 16,22-22-16,-1 22 0,-21-22 16,43-63-16,-43 43 15,42-107-15,-63 128 16,0 20-16,21-20 0,-21 20 16,0 22-16,0-21 15,-21 42-15,0 0 0,0 21 16,0 0-16,0 22 0,-22 41 15,22-41-15,0 20 0,21 1 0,0 20 16,0-20-16,0 63 16,0-64-16,0 1 0,0-1 0,0-20 15,21-1-15,0 0 0,0 22 16,1-43-16,-22 0 0,42 0 16,-21-21-16,85 0 15</inkml:trace>
  <inkml:trace contextRef="#ctx0" brushRef="#br0" timeOffset="29321.36">13271 5652 0,'0'0'0,"-21"0"16,0 0-16,0 21 0,0-21 0,0 0 15,-1 0 1,44 0-1,-1 0-15,21-21 0,0-1 16,64-20-16,-63 21 16,20 0-16,43-43 15,-64 43-15,43-64 16,-43 43-16,-21 21 0,22-64 16,-43 22-16,0-22 15,0 43-15,-21 21 0,-1-43 16,1 43-16,-42 21 15,42 21-15,-1 21 0,1 1 16,0-1-16,0 22 0,-21 126 16,20-105-16,1 21 15,0-22-15,0 22 0,0-21 0,-22 105 16,1-105-16,21 21 0,-21 105 16,-1-105-16,1 0 15,-22 106-15,22-85 16,0-21-16,21-1 0,-22 1 0,22 0 15,0-21-15,-21 84 0,42 22 16,0-149 0,0 0-16,21-21 0,0 1 0,0-1 15,21-21-15,22 0 16,-43-21-16,21-1 0,64-20 16,-63 0-16,-1-1 0,21 1 15,-20-21-15,20-1 0,1 1 0,-22-22 16,22 21-16,-22-20 0,0-22 0,43-63 15,-64 63-15,-21 0 0,0 0 16,0 0-16,-21 22 0,-43-86 16,22 107-16,0-1 0,-43-42 15,22 64-15,20 0 16,-20 21-16,20-1 0,-20 1 0,-64 21 16,85-21-16,20 21 15,1 0-15,42 0 31,22 21-31,-22-21 0,21 0 0,1 0 16,20 0-16,-21 0 0,1 0 16,20 0-16,22-21 0,-22 0 15,-20 0-15,-1 21 16,0-21-16,1-1 0</inkml:trace>
  <inkml:trace contextRef="#ctx0" brushRef="#br0" timeOffset="29682.18">13949 5736 0,'0'0'0,"-21"-21"0,-1 21 15,1-21-15,0 21 0,21-21 16,0 0-16,0-1 16,0 1-16,21 0 0,0 0 15,22 21-15,-22-21 0,21 0 16,1 21-16,-1 0 0,0-22 0,43 22 16,-43 0-16,1 0 15,-22 22-15,21-22 0,-21 42 0,0-21 16,1 0-16,-22 22 0,0-22 15,0 21-15,0 0 0,0 1 16,-22-22-16,-20 42 0,21-41 16,-64 41-16,64-63 15,0 0-15,0 0 16,0 0 0,21-21-16,0 0 0,0 0 15,0-1-15,21-41 16,0 21-16,0 20 0,21-20 15,1 0-15,84-22 16,-85 43-16,43 0 16,-22 21-16,-20 0 0,20-21 15,-21 21-15</inkml:trace>
  <inkml:trace contextRef="#ctx0" brushRef="#br0" timeOffset="30453.92">15092 5546 0,'-21'21'31,"-1"0"-31,-41 0 0,42 0 15,-22 1-15,22 20 0,-21-21 16,21 0-16,-64 85 16,85-85-16,-21 22 0,21-1 15,0-21-15,0 0 0,21-21 16,21 21 0,-20-21-16,20 0 0,-21 0 15,0 0-15,43-42 16,-43 21-16,0 0 0,-21 0 0,0-1 15,0-20-15,0-21 16,0 20-16,0 1 0,0 21 0,0-22 16,21 22-16,0-21 0,22 0 15,-22 42-15,0-22 16,43 22-16,-43 0 0,63 43 16,-41-22-1,-1 21-15,-42 1 0,21-22 0,0 42 16,-21-20-16,0-22 15,0 0-15,0 21 0,0-21 16,-21 43-16,0-64 16,0 21-16,0-21 0,0 0 15,-1 0 1,1 0-16,21-21 0,0 0 16,0 0-16,0-1 15,21-20-15,1 21 0,-1-21 0,21 20 16,-21-20-16,22 0 0,-1-1 0,21 1 15,1 21-15,21-21 16,-43 42-16,0 0 0,43 0 16,-43 21-16,-21 0 0,22 0 15,-22 0-15,21 22 0,-21-1 16,-21 0-16,-21 43 16,0-64-1,0 0-15,-21 0 0,20-21 0,-20 0 16,21 0-1,0 0-15,21-21 16,0 0-16,0 0 0,21 0 16,0-22-16,21 22 0,-20 0 15,20-21-15,43-22 16,-22 22-16,-21 21 0,85-22 16,-84 43-16,20 0 0,-20 0 15,-1 0-15,0 0 0,1 64 16,-43-43-16,0 0 0,0 64 15,0-64-15,-22 21 0,-20 22 16,21-43-16,0 21 0,0-20 16,-22-1-16,22 0 0,0-21 0,0 21 15,21 0-15,-21-21 16</inkml:trace>
  <inkml:trace contextRef="#ctx0" brushRef="#br0" timeOffset="31385.72">18373 5271 0,'0'0'0,"42"-22"0,-21 1 15,21-63-15,-42 62 16,0-20 0,-21 42-16,-63 0 15,41 21-15,1 0 0,21 1 16,-22 20-16,1 0 0,0 43 16,-1-43-16,22 1 0,0 20 15,0-21-15,0 22 0,0 42 16,21-64-16,0 0 0,0 43 15,21-64-15,21 0 0,-21 1 16,22-1-16,-1 0 0,127-21 16,-105 0-16,84-42 15,-85 20-15,1 1 0,63-63 16,-64 41-16,107-126 16,-128 105-16,43-63 15,-43 64-15,43-149 16,-64 149-16,0-1 15,-21 1-15,0 20 0,0 1 16,0 0-16,0-1 0,0 22 16,-21 42-1,0 1-15,21-1 0,-21 42 0,-1-20 16,1 20-16,-21 64 0,21-63 16,21-1-16,-21 1 15,-1-1-15,1-21 0,21 64 16,0-42-16,-21-22 0,21 0 15,0 1-15,0-22 0,0 21 0,0 1 16,21-22-16,0-21 16,1 0-16,-1 0 0,21 0 15,-21 0-15,22 0 0,-22-21 0,42-22 16,-20 22-16,-1 0 16,-21 0-16,21-22 0,-20 22 0,41-42 15,-42 42 1,-21-22-16,0 64 31,-21 1-31,0-22 0,21 21 16,-21 0-16,0 0 0,21 0 0,0 0 15,-22 1-15,1 20 0,21-21 16,0 0-16,-21-21 16,21 21-16,21-21 15,0 0 1,1 0-16,-22-21 0,21 0 15,0 0-15,0 0 0</inkml:trace>
  <inkml:trace contextRef="#ctx0" brushRef="#br0" timeOffset="31561.67">19685 5334 0,'0'0'16,"0"-21"-16,0 0 0,0 0 0,-21 21 16,0 0-1,-1 0-15,1 0 16,21 21-1,0 0-15,0 0 0,0 0 16,21 0-16,1-21 0,-22 22 16,21-22-16,0 21 0,0 0 15,0 0-15</inkml:trace>
  <inkml:trace contextRef="#ctx0" brushRef="#br0" timeOffset="31883.49">19854 5588 0,'64'0'31,"-43"0"-15,0-21-16,0 0 0,0 21 0,22-21 15,-22-1-15,21 22 0,22-42 16,-43 21-16,21 0 0,1-22 16,-22 22-16,-21 0 0,0 0 15,0 0-15,0 0 16,-21 21-1,-1 21-15,1 0 0,0 0 16,-21 0-16,21 0 0,-22 22 16,22-1-16,-42 22 0,41-43 15,22 21-15,0-21 0,0 22 16,0-22-16,0 0 0,22 21 16,-1-42-16,0 21 0,21-21 15,-21 0-15,106 0 16,-84 0-16,-1 0 0,64-42 15,-43 42-15</inkml:trace>
  <inkml:trace contextRef="#ctx0" brushRef="#br0" timeOffset="32317.15">20807 5482 0,'0'0'15,"0"-21"-15,0 0 0,0-21 16,-21 42 0,-1 0-1,-20 21-15,21 0 0,-21 21 16,20-21-16,22 22 15,-42-1-15,42 0 16,-21-20-16,0 20 0,0-21 16,-1 0-16,22 0 0,-21-21 15,0 22-15,0-22 16,21-22 0,0 1-16,0 0 15,21 0-15,21-43 16,-20 22-16,20 21 0,0-21 15,1-1-15,20 1 0,85-43 16,-105 43-16,20 21 0,22 0 16,-43 21-16,22 0 15,-22 21-15,-21 21 0,0 0 16,-21 1-16,0-1 0,0 22 16,0-22-16,-21 0 15,0 1-15,0-1 0,0-21 0,-1 21 16,1-20-16,0-1 0,0 0 15,21 21-15,-21-21 16,0-21-16,42 0 16,0-21-1,0 21-15,21-21 0,-20 0 16</inkml:trace>
  <inkml:trace contextRef="#ctx0" brushRef="#br0" timeOffset="32567.46">22034 5080 0,'0'0'16,"22"-42"-16,-1 21 0,-21-22 0,0 22 16,0 0-16,-21 21 15,-1 21-15,1 0 0,0 0 16,0 22-16,-21-1 0,20 0 0,-41 43 16,42-21-16,-22-22 15,1 21-15,21-20 0,-64 126 16,64-127-16,21 1 15,0-1-15,0 0 0,0-20 16,21 41-16,0-42 16,22-21-16,-22 0 0,0 0 0,21 0 15,22-21 1,-43 0-16</inkml:trace>
  <inkml:trace contextRef="#ctx0" brushRef="#br0" timeOffset="32753.56">21717 5355 0,'0'0'16,"-42"0"-16,-1-21 0,22 21 0,-21 0 16,21 0-16,42 0 15,0 0 1,21 0-16,1 0 0,-1 0 0,64 0 16,-43 0-16,1 0 15,-1 0-15,1 0 0,-1 0 0,149 0 16,-127 0-1</inkml:trace>
  <inkml:trace contextRef="#ctx0" brushRef="#br0" timeOffset="32999.64">23389 4995 0,'0'-21'0,"0"42"0,0-63 15,0 21-15,-21 21 0,0 0 16,0 21-16,21 0 0,-43 0 0,22 22 15,0-22-15,-43 64 16,43-43-16,0 0 0,-21 64 16,21-64-16,21 1 0,0-1 0,-22 0 15,22 1-15,-42 63 16,42-85-16,0 0 0,0 21 16,0-21-16,0 1 0,21-22 15,0 0 1,43 0-16,-22-22 0</inkml:trace>
  <inkml:trace contextRef="#ctx0" brushRef="#br0" timeOffset="33365.37">23643 5419 0,'21'-21'0,"-42"42"0,63-42 0,-42-1 16,-21 22 0,0 0-16,0 0 0,0 22 15,0-1-15,-1 0 0,-41 42 16,63-41-16,-21 41 15,21-42-15,0 22 0,0-1 16,0 0-16,0-21 0,42 1 16,-21-1-16,106 0 15,-84-21-15,-1 0 16,0 0-16,1 0 0,-1-21 0,43-22 16,-43 22-16,64-85 15,-85 64-15,-21-64 16,0 64-1,-21-22-15,0 43 0,-106 0 16,84 21 0,1 0-16,-22 0 0,22 0 0,0 0 15,-1 0-15,-41 21 16,20 22 0,64-22-16,-21-21 0,21 21 15</inkml:trace>
  <inkml:trace contextRef="#ctx0" brushRef="#br0" timeOffset="33589.21">22945 5101 0,'0'0'16,"0"-21"-16,21 0 0,0 21 15,21 0-15,1 0 0,20 0 16,1 0-16,20 0 0,-20 0 15,190 0-15,-170 0 16,86 0-16,-107 0 16,1 0-16,42 0 15,-85 0-15,-42 0 16,-22 0 0,-20 0-16,-1 0 0</inkml:trace>
  <inkml:trace contextRef="#ctx0" brushRef="#br0" timeOffset="34312.15">16722 6625 0,'0'-21'47,"21"21"-47,-21-21 15,21 21-15,0-21 0,43-22 16,-43 22-16,0 0 0,0 0 16,-21 0-16,0-22 15,-21 22-15,0 0 16,-22 21-16,1 0 0,0 0 0,-64 0 15,42 0-15,1 21 16,-43 22-16,64-1 0,-1-21 16,1 64-16,42-43 15,0 43-15,0-43 0,42-21 16,1 22-16,41 41 16,-20-63-16,-1 22 0,-20-22 15,-1 21-15,106 85 16,-148-106-16,0 22 0,0-22 15,0 0-15,-21 0 0,-42 22 16,-1-22-16,22-21 0,-106 0 16,84 0-16,1 0 0,-86-21 15,86 21-15,-1-43 16,-41 1-16,62 21 0,22-22 16,0 22-16,0 0 0,21-127 15,84 42 1,-62 64-16,147-22 15,-106 43-15,1 21 16,-1 0-16,1 0 0,-1 0 16,43 0-16,-42 0 0,-22 21 15,22 22-15</inkml:trace>
  <inkml:trace contextRef="#ctx0" brushRef="#br0" timeOffset="34630.97">16912 7006 0,'0'21'16,"0"-42"-16,21 42 0,0-21 0,-21 22 15,22-22-15,-1 0 0,21 0 16,0 0-16,-20 0 0,105-43 16,-85 22-16,0 21 15,-21-21-15,22 0 0,41-22 16,-62 22-16,-22 0 0,0 0 16,0 0-16,0 0 15,-43 21-15,22 0 0,0 0 16,-64 0-16,64 0 0,-21 21 15,21 0-15,-22 0 0,22 0 16,0 22-16,-21-1 0,42-21 16,-22 21-16,22 1 0,0-22 15,0 21-15,0-21 16,22 1-16,20-1 0,-21 0 16,21-21-16,22 0 15,-22 0-15,-21 0 0,22 0 16,-1 0-16,0-21 0,64-22 15</inkml:trace>
  <inkml:trace contextRef="#ctx0" brushRef="#br0" timeOffset="34979.28">17822 6900 0,'0'-21'0,"0"42"0,0-63 0,0 21 16,0 0-16,0 0 0,0-1 16,0 1-16,21 21 15,1 21 1,-22 1-16,21-1 15,0 0-15,-21 21 0,21-21 0,-21 1 16,0 41-16,0-42 0,0 0 16,0 1-16,0-1 0,0 21 15,0-21-15,0 0 16,0 1-16,0-44 47,21 1-47,0 0 0,-21 0 0,22 0 15,-1 0-15,0-22 16,0 1-16,0 21 0,22-22 16,-22 22-16,0 0 0,21 0 15,-21 0-15,1 21 0,20 0 16,0 0-16,-21 0 0,22 0 16,-22 0-16,21 21 15</inkml:trace>
  <inkml:trace contextRef="#ctx0" brushRef="#br0" timeOffset="35353.07">18563 6879 0,'0'-21'15,"0"0"-15,0 0 16,21 21 0,0 0-1,-21 21-15,0 0 16,22-21-16,-22 21 0,0 0 15,21 1-15,-21 20 0,0 21 16,0-41-16,0 20 0,0-21 16,0 0-16,0 43 15,0-43-15,0 0 0,21-21 32,0 0-17,0-21-15,0 0 0,-21 0 16,43-22-16,-22 22 0,-21 0 15,21 0-15,0-22 0,0 22 16,22-42-16,-43 42 0,21-1 16,21-20-16,-21 42 0,-21-21 15,22 21 1,-1 0-16,0 0 16,-21 21-16,21-21 15,-21 21-15</inkml:trace>
  <inkml:trace contextRef="#ctx0" brushRef="#br0" timeOffset="35728.85">19177 7049 0,'0'0'0,"21"0"47,0 0-47,0 0 0,1 0 15,-1 0-15,0 0 16,21-22-16,-21 22 0,1-21 0,-1 0 15,42 0-15,-42 0 16,1 0-16,-22-1 0,21 22 16,-21-21-16,0 0 15,-21 21-15,-1 0 16,1 0-16,-21 21 16,0 0-16,-22 22 15,43-22-15,21 0 0,0 0 16,-21 0-16,21 1 0,0-1 0,0 0 15,0 0-15,0 0 0,0 0 0,0 1 16,0-1-16,21-21 0,0 21 16,0-21-16,0 0 15,1 0-15,-1 0 0,42 0 16,-42 0-16,22 0 0,-22 0 16,0-21-16,21 0 0,1-1 15</inkml:trace>
  <inkml:trace contextRef="#ctx0" brushRef="#br0" timeOffset="36113.62">19833 6985 0,'0'0'0,"0"-21"0,21 0 0,-21 0 16,0-1-16,21 1 15,1 21-15,-22-21 16,21 21-16,0-21 16,0 21-16,0-21 0,22 21 15,-1 0-15,0 0 16,-21 0-16,1 21 0,20 21 15,-21-21-15,0 1 0,-21 20 0,21-21 16,-21 21-16,0-20 0,0 41 16,0-42-16,-21 22 0,0-22 15,21 0-15,0 21 0,-21-21 16,0 1-16,21-1 0,-21-21 16,21-21 15,0-1-31,0 1 0,0 0 15,21 0-15,0 0 0,0 0 0,0-22 16,22 1-16,-22 0 16,21 20-16,43-62 0,-43 63 15,22-22-15,-43 43 16,21 0-16,0 0 16,-20 0-16,-1 0 0,0 21 15,-21 1-15</inkml:trace>
  <inkml:trace contextRef="#ctx0" brushRef="#br0" timeOffset="36345.5">20997 7303 0,'-42'0'16,"21"0"-16,21 21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46EE-755A-4BF4-9D5F-03F970FA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ADA3A-3DA4-4C0A-8237-914A6C7F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0896-F785-42BA-9D05-B2A44A81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1027-6416-46DC-8D23-181A96F9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D43F-72FD-474C-A75C-E667ADEC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2762-0FF6-4105-A7A7-DD59AF2E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DB0E-70F8-4B5A-8E80-AB64119F0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36FF-A6A9-46A4-84A6-9633B1C6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4E20-B0D4-4006-B757-0770048A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8A75-1BC5-4807-B988-507010D9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4680-63C3-43DB-B70A-30F2F37D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3727F-E771-4C63-9227-DC7B625A7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CBDE-B732-4A32-B720-5D0F8090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094F-00ED-4EE4-8CA4-6488F676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1464-1F21-46A3-9796-C196F57C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77C9-232D-4E65-ABBC-08E3FAC8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B8D6-2A0D-4221-9A0C-77C5BE90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3120-A495-43EB-97B0-3880C781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3DA4-74C6-40AD-962A-CEE6A0E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6E78-52F0-49BF-A474-325A5FCB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EBE0-25A2-4CC4-B962-9F02085B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A107-BDD6-4928-A00B-0D57FCD5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4A07-2ECA-479C-84B5-91D85D1A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FE35-4641-4A2F-9A74-660447B4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4C25-8E69-4865-BBF5-2AA2F9A3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0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A4FC-6159-4BDC-89A7-8D20667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EAE8-B3E1-4B03-8D26-BDD9B482B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A0C8-A682-4D39-9B68-5955B30E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AB61-9291-49CF-977E-11646E8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7AE5-A05A-4A93-AE77-064EF7CB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C51D-38D5-407E-AABF-935C5A76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5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940E-344D-47F3-A81B-A0961C6D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808E-6CF8-46DF-A338-90081692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73D9D-EA53-4B93-9F92-7B97099D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7A35A-A748-4EBA-A611-134AB6463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BBC4A-4F21-4322-9862-DFB63092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D75B1-1939-4E47-80AE-1D025B35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15D55-5674-4EC1-BE3F-9CCF7BD3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E8606-89EB-40D0-83EE-A3064999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E940-AF7B-420C-909C-11D4D5E8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FF908-29DC-46EE-8339-F0153692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E2B62-1E69-463F-86B9-F68BDFF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92053-5265-4F8D-8D4E-798E890A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0870F-8DB9-463B-BDE6-354DE46F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7898F-392E-4223-8267-9DE7733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B17D-FB16-46D8-BC83-30F5CBC1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9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0C7C-7D6B-4EFA-B65A-C03FA3D5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8C07-A0E2-4656-98B0-81A0C7DF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1A95-38BE-4059-A7E9-A9E167E0D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96D0-4233-4A7C-86F7-3A8D79C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52600-977D-4ADB-AFE0-5BD98FEF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A92A-AC46-4721-BF15-C2A6C9B3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0775-2C3F-49C7-903C-64ABD378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5B4C-F994-4D26-8AAC-EFE6558D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45CA-53CC-4BFE-9A44-9B5E400A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8957A-9C67-4756-85A9-58B83E1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A853-6B60-4C88-BCDB-8017F3F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08DC-CC36-4991-853A-4A62619A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0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CCA59-E5B3-403F-9799-19A853D4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94A32-0471-49A3-A140-DB565A9D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5791-28F6-47F0-AF1E-5AE91DF01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6D73-FD21-4F41-8DFD-65620B58582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1ADC-F6B1-439B-8FFF-705A9EAA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0831-2812-4DAA-9A13-FF51ED14C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3739-058A-4128-9425-15686BED4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4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66D3-A205-4A2C-B573-3B446144D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335F7-FF57-47F6-B21A-DA0C37FCF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A73133-9C2A-4DF9-9D1A-4B13BB3DED4A}"/>
                  </a:ext>
                </a:extLst>
              </p14:cNvPr>
              <p14:cNvContentPartPr/>
              <p14:nvPr/>
            </p14:nvContentPartPr>
            <p14:xfrm>
              <a:off x="510480" y="30600"/>
              <a:ext cx="6469920" cy="46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A73133-9C2A-4DF9-9D1A-4B13BB3DE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1240"/>
                <a:ext cx="648864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37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5101A5-2737-4448-A8B0-2CC79412EFA7}"/>
                  </a:ext>
                </a:extLst>
              </p14:cNvPr>
              <p14:cNvContentPartPr/>
              <p14:nvPr/>
            </p14:nvContentPartPr>
            <p14:xfrm>
              <a:off x="0" y="38160"/>
              <a:ext cx="855756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5101A5-2737-4448-A8B0-2CC79412E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857628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34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F134BD-6B16-4324-BFD3-F08BAF607A26}"/>
                  </a:ext>
                </a:extLst>
              </p14:cNvPr>
              <p14:cNvContentPartPr/>
              <p14:nvPr/>
            </p14:nvContentPartPr>
            <p14:xfrm>
              <a:off x="114120" y="60840"/>
              <a:ext cx="8877960" cy="336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F134BD-6B16-4324-BFD3-F08BAF607A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1480"/>
                <a:ext cx="8896680" cy="33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A0FB46-3F54-45B2-9098-5C42C79D182F}"/>
                  </a:ext>
                </a:extLst>
              </p14:cNvPr>
              <p14:cNvContentPartPr/>
              <p14:nvPr/>
            </p14:nvContentPartPr>
            <p14:xfrm>
              <a:off x="152280" y="3269160"/>
              <a:ext cx="7909920" cy="296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A0FB46-3F54-45B2-9098-5C42C79D18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3259800"/>
                <a:ext cx="792864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54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A5B186-35A9-4A59-A211-13109B4255B3}"/>
                  </a:ext>
                </a:extLst>
              </p14:cNvPr>
              <p14:cNvContentPartPr/>
              <p14:nvPr/>
            </p14:nvContentPartPr>
            <p14:xfrm>
              <a:off x="1036440" y="228600"/>
              <a:ext cx="7856280" cy="429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A5B186-35A9-4A59-A211-13109B425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219240"/>
                <a:ext cx="787500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54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7DCDA6-5ACA-47D8-8591-F0C2E388658B}"/>
                  </a:ext>
                </a:extLst>
              </p14:cNvPr>
              <p14:cNvContentPartPr/>
              <p14:nvPr/>
            </p14:nvContentPartPr>
            <p14:xfrm>
              <a:off x="30600" y="0"/>
              <a:ext cx="8717400" cy="457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7DCDA6-5ACA-47D8-8591-F0C2E3886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873612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45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30D2DC-9E52-4C3D-81AF-797958C272D9}"/>
                  </a:ext>
                </a:extLst>
              </p14:cNvPr>
              <p14:cNvContentPartPr/>
              <p14:nvPr/>
            </p14:nvContentPartPr>
            <p14:xfrm>
              <a:off x="0" y="0"/>
              <a:ext cx="6568920" cy="442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30D2DC-9E52-4C3D-81AF-797958C27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65876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71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A5B671-816C-489D-AD2C-9A51BCB9DC69}"/>
                  </a:ext>
                </a:extLst>
              </p14:cNvPr>
              <p14:cNvContentPartPr/>
              <p14:nvPr/>
            </p14:nvContentPartPr>
            <p14:xfrm>
              <a:off x="289440" y="152280"/>
              <a:ext cx="8169120" cy="51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A5B671-816C-489D-AD2C-9A51BCB9DC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42920"/>
                <a:ext cx="818784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49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422C97-64F8-4880-9CAC-1CF404A557FF}"/>
                  </a:ext>
                </a:extLst>
              </p14:cNvPr>
              <p14:cNvContentPartPr/>
              <p14:nvPr/>
            </p14:nvContentPartPr>
            <p14:xfrm>
              <a:off x="312480" y="144720"/>
              <a:ext cx="8702280" cy="404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422C97-64F8-4880-9CAC-1CF404A55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35360"/>
                <a:ext cx="872100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76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EAFA09-3663-4EAE-B895-4151270C03D0}"/>
                  </a:ext>
                </a:extLst>
              </p14:cNvPr>
              <p14:cNvContentPartPr/>
              <p14:nvPr/>
            </p14:nvContentPartPr>
            <p14:xfrm>
              <a:off x="266760" y="0"/>
              <a:ext cx="7201080" cy="509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EAFA09-3663-4EAE-B895-4151270C0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721980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01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82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4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740FF-6327-4595-AED5-D4211B086325}"/>
                  </a:ext>
                </a:extLst>
              </p14:cNvPr>
              <p14:cNvContentPartPr/>
              <p14:nvPr/>
            </p14:nvContentPartPr>
            <p14:xfrm>
              <a:off x="0" y="160200"/>
              <a:ext cx="900720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740FF-6327-4595-AED5-D4211B086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902592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96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2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2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71C46B-4FAB-4256-B9C7-70F1DC46509A}"/>
                  </a:ext>
                </a:extLst>
              </p14:cNvPr>
              <p14:cNvContentPartPr/>
              <p14:nvPr/>
            </p14:nvContentPartPr>
            <p14:xfrm>
              <a:off x="30600" y="83880"/>
              <a:ext cx="804708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71C46B-4FAB-4256-B9C7-70F1DC465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74520"/>
                <a:ext cx="806580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98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F977A-B34C-43D1-AE6A-4B8EA69E3526}"/>
                  </a:ext>
                </a:extLst>
              </p14:cNvPr>
              <p14:cNvContentPartPr/>
              <p14:nvPr/>
            </p14:nvContentPartPr>
            <p14:xfrm>
              <a:off x="83880" y="0"/>
              <a:ext cx="818424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F977A-B34C-43D1-AE6A-4B8EA69E3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820296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51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1104EE-DDC9-4C8B-8822-55350F626515}"/>
                  </a:ext>
                </a:extLst>
              </p14:cNvPr>
              <p14:cNvContentPartPr/>
              <p14:nvPr/>
            </p14:nvContentPartPr>
            <p14:xfrm>
              <a:off x="243720" y="617400"/>
              <a:ext cx="8291160" cy="428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1104EE-DDC9-4C8B-8822-55350F626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608040"/>
                <a:ext cx="830988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71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BBAA32-51D1-4675-AD68-52AE20FCFD19}"/>
                  </a:ext>
                </a:extLst>
              </p14:cNvPr>
              <p14:cNvContentPartPr/>
              <p14:nvPr/>
            </p14:nvContentPartPr>
            <p14:xfrm>
              <a:off x="0" y="30600"/>
              <a:ext cx="933480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BBAA32-51D1-4675-AD68-52AE20FCF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93535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51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70C11-E5E7-4D7F-874E-756BCB68FE68}"/>
                  </a:ext>
                </a:extLst>
              </p14:cNvPr>
              <p14:cNvContentPartPr/>
              <p14:nvPr/>
            </p14:nvContentPartPr>
            <p14:xfrm>
              <a:off x="0" y="160200"/>
              <a:ext cx="909108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70C11-E5E7-4D7F-874E-756BCB68F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910980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8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9DAAAE-50B4-4345-9ED8-3A30C0101011}"/>
                  </a:ext>
                </a:extLst>
              </p14:cNvPr>
              <p14:cNvContentPartPr/>
              <p14:nvPr/>
            </p14:nvContentPartPr>
            <p14:xfrm>
              <a:off x="2941200" y="106560"/>
              <a:ext cx="3185640" cy="322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9DAAAE-50B4-4345-9ED8-3A30C0101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40" y="97200"/>
                <a:ext cx="3204360" cy="32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E936D4-304E-4367-BA53-812706CA71B3}"/>
                  </a:ext>
                </a:extLst>
              </p14:cNvPr>
              <p14:cNvContentPartPr/>
              <p14:nvPr/>
            </p14:nvContentPartPr>
            <p14:xfrm>
              <a:off x="335160" y="83880"/>
              <a:ext cx="835200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E936D4-304E-4367-BA53-812706CA71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74520"/>
                <a:ext cx="837072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03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2022-03-11T15:28:17Z</dcterms:created>
  <dcterms:modified xsi:type="dcterms:W3CDTF">2022-03-11T15:28:40Z</dcterms:modified>
</cp:coreProperties>
</file>