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3:52:29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445 0,'0'0'0,"0"-22"15,0 1-15,0 0 0,0 0 16,-22 21 31,1 21-47,0 0 16,21 0-16,-21 22 0,0-22 15,0 21-15,21 1 0,-43 41 16,22-41-16,-42 41 15,41-20-15,-20 84 16,21-106-16,0 1 0,0-1 16,-1 0-16,22-21 0,-21 22 15,21-22-15,0 0 16,-21 0-16,21-42 31,0 0-15,0 0-16,0 0 15,0-22-15,0 22 0</inkml:trace>
  <inkml:trace contextRef="#ctx0" brushRef="#br0" timeOffset="358.47">2349 572 0,'0'0'0,"0"-22"16,22-41-1,-1 42 1,0 21-16,-21-21 0,21 21 16,0 0-16,0 0 0,1 0 0,-1 0 15,0 0-15,0 0 0,43 21 16,-43 0-16,42 42 16,1 64-1,-64-84-15,0-1 16,0 43-16,0-43 15,0 43-15,0-43 0,-85 106 32,85-127-32,-21 1 0,0-1 15,21 21 1,-21-42-16,21-21 31,0 0-15,0 0-16,-22-1 0</inkml:trace>
  <inkml:trace contextRef="#ctx0" brushRef="#br0" timeOffset="599.67">2138 995 0,'0'0'0,"21"0"31,0 0-15,21-21-16,-20 0 0,20 21 0,0-22 16,43 1-16,-43 21 15,1-21-15,-1 21 16,0 0-16,-21-21 0,43 21 16,-43 0-16,0-21 15,0 21-15,-21-21 0</inkml:trace>
  <inkml:trace contextRef="#ctx0" brushRef="#br0" timeOffset="930.83">3133 529 0,'0'0'0,"0"21"47,0 1-47,0-1 16,0 0-16,0 21 0,0-21 15,0 22-15,-22 41 0,1-62 16,21 105 0,0-85-16,-21 0 0,21 1 15,-21-22-15,21 85 16,0-85-1,0 0-15,0 0 0,0-42 47,-21 0-47,21 0 0,0-1 16</inkml:trace>
  <inkml:trace contextRef="#ctx0" brushRef="#br0" timeOffset="1270.45">3027 720 0,'0'0'0,"0"-21"0,0-1 0,0 1 16,0 0-16,0 0 15,0 0-15,0 0 16,21-1 0,0 22-16,0-21 0,0 21 15,22 0-15,-22 0 0,0-21 16,21 21-16,-20 0 0,-1 0 15,21 0-15,-21 21 0,0 0 16,-21 1-16,0-1 0,0 0 16,0 0-16,0 0 0,-21 22 15,0-22-15,0 0 0,-43 21 16,43-42-16,-21 43 16,21-22-16,0-21 15,-1 0 1,44-21 15,20 21-15</inkml:trace>
  <inkml:trace contextRef="#ctx0" brushRef="#br0" timeOffset="1574.63">3831 466 0,'0'0'0,"-21"0"47,21 21-47,0 0 0,0 21 0,-21-20 15,21-1-15,-21 0 0,-1 42 16,22-20-16,-21-1 0,21-21 15,-21 43 1,0 20-16,21-62 0,0-1 16,0 0-1,0 0-15</inkml:trace>
  <inkml:trace contextRef="#ctx0" brushRef="#br0" timeOffset="1852.31">3302 1122 0,'0'0'0,"0"21"0,0 0 15,0 43-15,85-22 31,-64-42-31,0 0 0,21 0 16,-21 0-16,22 0 0,-1 0 16,43-21-1,-64 21-15,42-21 0,-41 0 16,41-22 0,-63 22-16,21-21 15,-21 21-15,21-1 0</inkml:trace>
  <inkml:trace contextRef="#ctx0" brushRef="#br0" timeOffset="2090.42">3450 487 0,'0'0'0,"-21"0"0,0 0 16,21-21-1,21 21 1,0 0-16,21 0 16,-20-21-16,-1-1 0,21 22 0,0 0 0,-20-21 15,41 21-15,-42 0 16,43-21 0</inkml:trace>
  <inkml:trace contextRef="#ctx0" brushRef="#br0" timeOffset="2542.77">4699 318 0,'42'0'15,"-21"0"-15,1 0 0,-1 0 0,42 0 16,-20-22-16,105 1 16,-85 21-1,-42 0-15,1 0 16,41 0-16,-42 0 15,-21 21 17,-21-21-17,0 22-15</inkml:trace>
  <inkml:trace contextRef="#ctx0" brushRef="#br0" timeOffset="2810.63">5038 360 0,'0'0'0,"-64"106"31,64-85-31,-21 64 0,-21-22 16,42-21-16,-22 1 16,-20 105-16,21-106 15,0 43-15,21-43 0,0 1 16,-21 20-16,21 1 31,0-43-31,21-21 31,0-21-31,0-1 16,0 1-16</inkml:trace>
  <inkml:trace contextRef="#ctx0" brushRef="#br0" timeOffset="3222.41">5101 953 0,'42'0'15,"85"-43"16,-105 22-31,-1 0 0,0 0 0,0 0 16,0 21-16,0-22 0,1 1 16,-22-21-1,0 21-15,0 0 16,-22 21 0,1 0-16,0 0 0,-42 0 15,41 21-15,1 0 0,0 0 16,0 0-16,0 0 0,-22 64 15,22-64-15,0 22 0,0 20 16,21-21-16,0-20 0,0-1 16,0 21-16,0-21 0,0 0 15,0 1-15,0-1 16,21-21-16,0 0 16,0 0-16,1 0 0,-1 0 0,21-21 15,-21-1-15,22 1 16</inkml:trace>
  <inkml:trace contextRef="#ctx0" brushRef="#br0" timeOffset="3626.53">5842 783 0,'0'0'0,"0"-21"16,0 0-16,0 0 16,-21 21-1,0 0-15,-1 0 16,1 0-16,-21 0 0,21 21 15,0-21-15,21 21 0,-43 0 16,43 0-16,-21 1 0,21-1 16,0 0-16,0 0 15,21 0-15,0 0 16,1-21-16,62 43 16,-63-22-16,1-21 15,-1 21-15,0 0 0,-21 0 16,0 1-16,0-1 15,0 0-15,0 0 16,-85 0 0,43-21-16,21 0 0,-22 21 0,22-21 15,-85 0-15,85 0 16,-21 0-16,21 0 16,0 0-16,-1 0 0,1 0 15,21-21-15,0 0 16,0 0-1,21 21-15,1-21 0,-1 0 0</inkml:trace>
  <inkml:trace contextRef="#ctx0" brushRef="#br0" timeOffset="4186.31">6286 296 0,'0'0'0,"0"-21"0,0 0 0,0 42 31,0 0-15,0 1-16,0-1 0,0 21 16,-21 0-16,21 22 15,-21-22-15,0 1 0,0-1 16,0 0-16,21 1 0,-43 105 15,43-106-15,0 43 16,-21-43-16,21 64 16,0-64-1,0-21-15,64 1 16,20-22 0,-63 0-16,64-43 15,-64 22-15,43-21 16,-22 21-1,43-106 1,-64 63-16,-21 43 16,0 0-16,0 0 0,0 42 31,-21 0-15,0 21-16,21-21 0,0 1 15,-22 20-15,22-21 0,-21 0 0,21 0 16,0 1-16,0-1 0,0 0 15,0 0-15,0 0 0,21-21 32,1 0-32,-1-21 15,0 0-15,0 0 0,0 0 16,-21-22-16</inkml:trace>
  <inkml:trace contextRef="#ctx0" brushRef="#br0" timeOffset="4350.57">6794 572 0,'0'0'16,"0"-22"-16,0 1 16,-21 21-16,0 0 15,0 0 1,21 21 15,-21-21-31</inkml:trace>
  <inkml:trace contextRef="#ctx0" brushRef="#br0" timeOffset="4538.82">6075 720 0,'0'0'0,"-21"0"16,42 0-1,0 0-15,0 0 16,0 0-16,0 0 16,1 0-16,20 0 0,-21 0 0,21 0 0,1 0 15</inkml:trace>
  <inkml:trace contextRef="#ctx0" brushRef="#br0" timeOffset="5058.17">7070 762 0,'-22'0'0,"44"0"0,-65 21 0,43 0 16,0 1-16,-21 20 16,0-21-16,21 0 0,-21 0 15,21 1-15,0-1 16,-21 21-16,21 0 0,-22-20 15,22-1-15,-21 0 0,21 0 16,0 0-16,0 0 0,0 1 16,-21-22-1,21-22 17,0 1-32,0 0 0,0 0 15,0 0-15,0-43 16,0 43-16,64-85 15,-22 64-15,-21 0 0,21 20 16,1-20-16,84-21 16,-85 63-16,-21 0 15,22 0-15,-22 0 0,63 42 16,-84-21-16,22 43 16,-22-43-16,0 85 15,0-85-15,-22 21 16,22-21-16,0 0 15,-42 43-15,21-43 16,21 0-16,0 0 0,21-21 47,0 0-47</inkml:trace>
  <inkml:trace contextRef="#ctx0" brushRef="#br0" timeOffset="5858.37">8107 868 0,'0'0'0,"21"-85"15,-21 64-15,0 0 16,0 0-16,0 0 0,-21-1 16,0 22-1,-1 0-15,1 0 0,-21 0 16,21 22-16,0-1 0,-22-21 0,22 21 15,-42 42-15,-22 22 16,64-43-16,-43 22 16,64-22-1,0-21-15,0 1 0,0-1 16,43 0 0,-22-21-16,21 0 15,0 0-15,43-42 16,-43 20-16,1-20 15,-1 21-15,22-43 16,-64 43-16,21 0 0,0 0 16,-21 0-16,0 0 15,0-1 1,0 44 15,0-1-31,0 0 16,-21 0-16,21 0 0,-21 22 15,21-22-15,-22 21 0,22 0 0,-21 22 16,0-22-16,21 1 16,0 41-16,0-41 0,-21-1 15,21 64 1,0-43-16,0-20 0,-21 20 16,21 1-16,0-1 0,0 128 15,0-149-15,-21 21 0,21 1 16,0-22-16,0 22 0,-22 42 15,22-64-15,0 21 0,0 43 16,0-63-16,0-1 0,-21 0 16,21 1-16,0-1 0,0-21 0,-42 43 15,21-43-15,0 0 0,-43 0 16,43 0-16,0-21 16,-22 0-16,22 0 0,-21 0 15,-22-21-15,22 0 0,21 0 16,-43-64-16,43 43 0,-21-1 15,21-20-15,21-1 0,-21 1 16,21-1-16,0-63 0,0 64 16,0-1-16,21 1 0,0-1 15,0 1-15,21-64 0,-20 85 16,-1-22-16,42-21 16,-42 43-16,1 0 0,20-1 15,-21 22-15,0-21 0,64-43 16,-64 64-16,0 0 0</inkml:trace>
  <inkml:trace contextRef="#ctx0" brushRef="#br0" timeOffset="6471.7">10160 656 0,'0'0'0,"21"-21"0,0 0 0,0 21 16,-21-21-16,0 0 0,22-1 15,-1 1-15,0 0 0,-21-42 16,0 41-1,0-20-15,0 21 16,0 0-16,-21 0 0,0 21 16,-1 0-16,-20 0 15,21 0-15,0 21 0,-22-21 0,1 42 16,-43 22 0,43-43-16,-21 21 0,-22 64 0,43-64 15,-64 128 1,42-43-1,43-85-15,21 0 0,0 43 16,0-64-16,0 0 0,21 22 16,0-22-16,22 21 15,-1-42-15,-21 0 0,64 21 16,-43-21-16,149-21 16,-128 0-1,-20 21-15,20-21 0,-21 0 0</inkml:trace>
  <inkml:trace contextRef="#ctx0" brushRef="#br0" timeOffset="7226.35">10668 826 0,'0'0'0,"0"-22"0,0 1 0,0 0 15,0 0-15,0 0 16,-21 21 0,0 0-16,-1 0 0,1 21 15,0 0-15,0-21 0,0 42 16,0-20-16,-1 20 0,-41 21 15,42-20-15,0-1 0,-1 22 16,1-43-16,0 42 16,21-42-16,0 1 0,0-1 0,0 0 15,21 0 1,0-21-16,1 0 0,-1 0 0,0 0 16,21 0-16,-21-21 0,1 21 0,-1-21 15,0 0-15,0 21 16,-21-43-16,0 1 0,0 21 15,0 0-15,0-22 0,0 1 16,0-43-16,0 43 16,0 21-16,0 0 0,0-1 15,0 1-15,0 0 0,0 0 16,21 21-16,0 0 16,1 0-16,41 0 15,-21 0-15,-20 0 0,20 0 0,43 21 16,-43 0-16,21 22 15,-41-22-15,20 0 0,0 42 16,-21-41-16,-21 20 16,0-21-16,0 0 0,0 0 0,0 22 15,0-22-15,-21 0 0,0 0 16,0 0-16,-21-21 16,20 0-1,1 0 1,21-21-16,0 0 15,0 0-15,0-21 16,0 20-16,21 1 0,1-21 0,83-106 31,-41 105-15,-22 22-16,1 0 0,105 0 16,-85 21-1,-42 0-15,64 106 16,-85-64-16,21 0 15,-21 1-15,0 63 16,0-85-16,0 0 0,-42 42 16,42-41-16,-42 20 15,20-42-15,1 0 16,21-21 15,21 0-15,1-1-16</inkml:trace>
  <inkml:trace contextRef="#ctx0" brushRef="#br0" timeOffset="7486.33">12044 466 0,'-21'0'15,"-1"0"1,1 21-16,21 21 0,-21-21 15,0 1-15,-43 83 16,43-62-16,0-1 0,-21 43 16,-1 63-1,22-85 1,21-41-16,0 41 16,21-63 15,1 0-31,-1-21 0</inkml:trace>
  <inkml:trace contextRef="#ctx0" brushRef="#br0" timeOffset="7705.96">11663 804 0,'0'0'0,"-21"0"15,-1 0 1,44 0 15,20 0-15,-21 0-16,0 0 0,0 0 0,1 0 15,20-21-15,-21 21 0,21 0 16,-20 0-16,20 0 0,0-21 16,-21 21-16</inkml:trace>
  <inkml:trace contextRef="#ctx0" brushRef="#br0" timeOffset="8133.78">12023 889 0,'0'0'0,"-22"21"0,22 0 15,0 1 1,22-22 0,-1 0-1,0 0-15,0 0 0,21 0 16,1 0-16,-22 0 0,64-22 15,-64 1-15,21 0 0,22 0 16,-43 0-16,0 0 16,-21-1-16,21 1 0,-21 0 15,-21 21 1,0 0-16,0 0 16,-22 0-16,22 0 0,0 0 15,-21 21-15,20 0 0,1 1 16,-42 20-16,42-21 0,-1 21 15,22 1-15,-21-22 16,21 42-16,0-41 0,0-1 16,0 21-16,21-21 15,1-21-15,-1 0 16,21 21-16,43-21 16,-1 0-16,-62 0 15,20-21-15,85-42 16,-64 20-1,-41 22-15,-1 0 0,21-42 16</inkml:trace>
  <inkml:trace contextRef="#ctx0" brushRef="#br0" timeOffset="8650.94">12785 847 0,'0'0'0,"0"-43"0,0 1 15,-43 84 32,43-20-47,0-1 0,-21 0 0,21 0 16,-21 0-16,21 22 0,0-22 15,0 21-15,-21 0 0,21-20 16,0 20-16,0-21 16,0 0-16,0 0 0,0 1 15,0-44 32,0 1-31,0 0-16,0 0 0,0 0 15,0 0-15,21-64 16,0 43-16,0 20 0,43-41 16,-43 21-16,64-22 15,-43 43-15,0 0 16,-21 21-16,22 0 0,20 0 16,-20 0-16,-22 0 0,21 42 15,-21-21-15,0 0 0,1 85 16,-22-85-1,0 43-15,0-22 0,-22 22 16,22-43 0,-21 0-16,21 0 0,-21 0 15,0 1-15,0-22 16,21-22 46,0 1-46</inkml:trace>
  <inkml:trace contextRef="#ctx0" brushRef="#br0" timeOffset="9897.78">13589 466 0,'0'0'0,"0"-21"15,0-1-15,0 1 16,0 0-16,0 0 0,0 0 15,0 0-15,21-1 16,-21 44 31,0-1-47,0 0 16,-21 21-16,21-21 0,-21 22 0,21-22 15,-21 21-15,-1 1 0,22-1 16,-21 0-16,0 22 0,0 63 15,21-85-15,-21 0 16,21 1-16,0-1 0,-21-21 16,21 64-16,0-64 15,0 0-15,0 0 0,42-21 32,-21 0-32,21 0 15,-20 0-15,41-21 16,-42 21-16,0-21 0,22 0 15,-22 0-15,0 0 0,21-22 16,-20 22-16,-1-21 16</inkml:trace>
  <inkml:trace contextRef="#ctx0" brushRef="#br0" timeOffset="10170.7">13398 656 0,'43'0'15,"-1"0"-15,-21 0 16,22 0-16,-22 0 0,21 0 0,-21-21 16,22 21-16,20 0 15,-42 0-15,0 0 0,43-21 16,-43 21-16,0 0 15,-42 0 32,0 0-47</inkml:trace>
  <inkml:trace contextRef="#ctx0" brushRef="#br0" timeOffset="11426.95">1820 1693 0,'0'0'0,"-21"0"32,0 0-32,42 0 62,0 0-62,0 0 0,1 22 16,-1-22-16,0 0 0,0 0 15,21 21-15,-20-21 0,83 0 16,-62 21-16,20-21 0,85 0 16,-63 0-16,0 21 15,21-21-15,-22 0 0,22 0 0,85 0 16,-86 21-16,1-21 16,0 0-16,21 0 0,0 0 0,254 21 15,-254-21 1,169 0-16,-147 0 15,-1 0-15,148 0 0,-148 22 0,0-22 16,1 0-16,-1 0 0,0 0 16,169 0-16,-168 0 15,337 0 1,-337 0-16,20 0 0,-21 0 0,21 0 16,318 0-1,-339 0-15,22 0 0,-1 0 16,-21 0-16,22 0 0,338-22 15,-339 22-15,170 0 16,-170 0-16,487-21 16,-508 21-16,0 0 15,1 0-15,20 0 0,233-21 16,-254 21-16,-21 0 0,21 0 16,-21 0-16,0 0 0,127 0 15,-148 0-15,0 0 0,0-21 16,21 21-16,275 0 15,-296-21 1,-21 21-16,-1 0 0,1 0 16,105 0-16,-126 0 15,-1-21-15,22 21 0,-21 0 16,20 0 0,-41 0-16,-22 0 0,42 0 0,-42 0 15,1 0-15,-1 0 16,0 0-1,-21-22 1,-21 22 0,0-21-1,-1 21-15,1 0 0,0 0 16</inkml:trace>
  <inkml:trace contextRef="#ctx0" brushRef="#br0" timeOffset="11546.52">14203 1651 0,'-21'0'15,"-1"0"1,1 0 15,0-21-31</inkml:trace>
  <inkml:trace contextRef="#ctx0" brushRef="#br0" timeOffset="19094.12">995 2963 0,'0'0'0,"0"-21"0,0 0 16,0 0-16,0 0 15,0 0-15,0-1 16,0 1-1,0 42 32,0 1-47,0 20 0,0-21 0,-21 21 16,21-20-16,0 20 0,0 0 16,0 22-16,0-22 0,-22 106 15,22-21 1,0-106-16,0 85 15,0-85-15,0 22 16,0-22 0,0-42 46,0 0-62,0-1 0</inkml:trace>
  <inkml:trace contextRef="#ctx0" brushRef="#br0" timeOffset="19518.09">1312 3366 0,'43'21'31,"-22"-21"-16,0-21-15,0 21 16,-21-22-16,0 1 0,0 0 16,0 0-1,-21 21 17,0 0-32,0 0 0,-1 0 15,22 21-15,0 0 16,0 0-1</inkml:trace>
  <inkml:trace contextRef="#ctx0" brushRef="#br0" timeOffset="21535.35">2201 2731 0,'0'0'0,"-21"0"16,0 0-1,21 21-15,0 0 16,0 0-16,0 0 0,0 0 0,0 1 15,0-1-15,0 0 0,0 0 16,0 0-16,0 0 0,0 1 16,21-1-1,21-21-15,-20 0 16,62 0 0,-63 0-16,22 0 0,-22 0 15,21-21-15,-21-1 0,43 1 16,-22 0-16,-21 0 0,1 0 15,-1 0-15,-21-22 0,21 22 16,-21 0-16,0 0 0,0 0 0,0-1 16,0 1-16,0 0 0,0-21 15,0 63 1,-21 0 0,21 0-16,0 0 0,0 22 15,0-1-15,0 0 0,0 1 16,0-1-16,0 0 0,0 1 15,0 63-15,0-43 0,0-21 16,0 22-16,0-22 0,0 128 16,0-128-1,0-21-15,0 0 0,0 22 16,-21 20 0,-1-63-16,22 21 0,-21 0 0,0-21 15,-21 0 1,21 0-16,-1 0 0,1 0 15,0-21-15,-64-21 16,64 21-16,0-22 0,0 22 16,0 0-16,21 0 0,-21 0 15,-1 0-15,1 21 16,21 21 0,0 0-1,0 0-15,0 0 0,0 0 16,43 22-16,-22-22 0,0 0 15,0 0-15,0-21 16,43 21-16,-43-21 16,0 0-16,64 0 0,-64 0 15,64 0-15,-64-21 16,21 21-16,43-42 0,-64 21 16,64-43-1,-64 22-15,0 21 0,42-64 0,-63 64 16,22-21-16,-1-22 15,0 43-15,-21 0 0,0 0 16,0-1-16,0 1 0,0 42 31,0 1-31,0-1 0,0 21 16,0-21-16,0 0 0,-21 64 16,21-64-16,-21 22 0,21-22 15,0 21-15,0-21 0,0 22 16,0-22-16,-22 0 15,22 21-15,0-21 16,0-42 15,0 0-31,0 0 16,0-21-16,0 20 0,22 1 0,-22-21 16,0 0-16,21-1 15,0 1-15,0 0 0,21-43 16,1 64-16,-22-22 0,21 22 0,1 0 15,-22 0-15,42 21 16,-20 0-16,-22 0 0,21 21 16,-21 0-16,0 85 15,-21-64-15,0-20 16,0 20-16,0 0 0,-21 64 16,21-85-16,-21 22 0,21-22 15,0 0-15,0 0 16,0 0-16,0-42 31,21 21-31,-21-21 16,21 0-16,1-22 0</inkml:trace>
  <inkml:trace contextRef="#ctx0" brushRef="#br0" timeOffset="21818.35">3958 2794 0,'0'0'0,"21"-21"0,-21 0 32,0 42-17,0 0-15,0 0 0,0 43 16,-21 20 0,21-41-16,0-1 0,-21 22 0,0 20 15,21-20-15,0-22 16,0 0-16,-21 1 0,21-1 15,-22 22-15,22-43 0,0 0 16,0 0-16,0 0 0,22-21 31,-1 0-31,-21-21 16,21 0-16,-21 0 0,21 0 16</inkml:trace>
  <inkml:trace contextRef="#ctx0" brushRef="#br0" timeOffset="22013.28">3789 3175 0,'-21'0'0,"42"0"0,-64 0 0,22 0 15,42 0 17,1 0-17,-1 0-15,0 0 0,0 0 0,21 0 16,1 0-16,20-21 15,-42 21-15,1 0 0,20 0 16</inkml:trace>
  <inkml:trace contextRef="#ctx0" brushRef="#br0" timeOffset="22426.48">4276 3133 0,'-22'0'16,"22"-21"-16,0-1 15,0 1-15,0 0 16,0 0 0,22 21-1,-1 0-15,0 0 0,0 0 16,0 0-16,0 21 0,1-21 16,-1 21-16,-21 22 0,42-1 15,-21 0-15,0 1 0,-21 20 16,22-21-16,-22 1 15,0 20-15,0-42 0,0 22 16,0-22-16,-22 0 0,1 0 16,21 0-16,-21-21 0,0 0 15,21-21 1,0 0-16,0 0 16,0 0-16,0 0 15,0-22-15,0 22 0,42-64 0,-21 64 16,1-21-16,-22 0 0,21 20 15,42-62 1,-42 63-16,1 21 0,62-22 16,-63 1-16,1 21 15,-1 0-15,0 0 0,0 0 16</inkml:trace>
  <inkml:trace contextRef="#ctx0" brushRef="#br0" timeOffset="22866.24">5143 3112 0,'0'-22'15,"-21"22"17,0 22-32,0-1 15,21 0-15,-21 0 0,21 0 0,-21 0 16,-1 22-16,1 20 15,21-20-15,-21-22 0,21 42 16,0-20-16,0-22 0,0 0 16,0 0-16,21 0 0,22 22 15,-22-22-15,0-21 0,42 0 16,-41 0-16,62-21 16,-63 21-16,1-22 0,41-20 15,-42 21 1,22-43-16,-43 22 0,0 0 15,0-85-15,0 84 16,-22-20-16,1 42 16,0-22-16,0 22 0,-21 0 0,-22 21 15,43 0 1,-21 0-16,20 0 0,1 0 0,0 0 16,-21 42-16,42-20 15,0-1-15,0 0 0,0 0 16,21-21-16</inkml:trace>
  <inkml:trace contextRef="#ctx0" brushRef="#br0" timeOffset="24082.7">6329 3302 0,'0'-21'32,"21"0"-17,-21 0-15,0-1 16,0 1-16,0 0 0,0 0 16,-21 0-16,0 0 0,-1-1 15,1 22-15,0-21 0,0 0 16,-43 0-16,43 21 0,0 0 15,-42 0-15,20 0 16,-20 21-16,20 0 0,1 22 16,-64 41-16,85-41 15,-21 20-15,21-21 0,-22 128 16,43-128 0,0 0-16,0-20 0,0-1 15,64 42 1,-43-42-16,0-21 0,21 0 15,-20 0-15,83 0 16,-62-21-16,-1 0 0,43-21 16,-64 21-16,85-106 15,-64 84-15,-21-20 0,43-43 16,-43 42-16,21-41 16,-21 41-16,-21 22 0,0-64 15,22 64-15,-22-43 16,0 64-16,0 0 0,0-1 15,-22 44 1,1-1-16,0 21 16,21 0-16,-21 1 0,0-1 0,0 0 15,21 22-15,0-22 16,0 22-16,-22 63 0,1-85 16,21 22-16,0 20 15,21 22-15,1-85 16,-22 0-16,63 1 15,-42-22-15,64 0 16,-64 0-16,43-22 16,-22 22-16,0-21 0,22-42 15,-43 42-15,21-22 0,22-20 16,-43 20-16,0 22 0,21-42 16,-20 42-16,-22-1 0,0-20 15,0 63 16,-22-21-31,22 43 16,-21-22-16,21 0 0,-21 0 16,21 21-16,0 22 0,0-43 15,0 43-15,0-43 16,0 0-16,0 21 16,21-42-16,0 0 0,22 21 15,-22-21-15,21 0 16,-21 0-16,1-21 0,41-21 15,-42 42-15,22-64 16,-22 43-16,0 0 0,0-85 16,0 85-16,-21 0 0,21-21 15,-21 20-15,0 1 16,0 0-16,0 42 16,0 0-1,0 1-15,0-1 0,-42 63 16,42-62-16,0 62 15,0-63-15,0 22 16,0-22-16,0 0 0,21 21 31,22-42-31,41 0 16,-63 0-16,22-21 16,20 0-1,-42 0-15</inkml:trace>
  <inkml:trace contextRef="#ctx0" brushRef="#br0" timeOffset="24348.49">7937 3154 0,'0'0'0,"0"-21"0,0 0 0,0-1 15,0 1-15,0 0 16,-21 21-16,0 0 0,0 0 16,0 21-16,0 0 0,-43 22 15,43-1-15,0-21 0,0 22 16,-1-1-16,1 64 15,21-85-15,0 21 16,0 1-16,0-22 0,43 21 16,-43-21-16,42-21 15,0 21-15,1-21 0,62 0 16,-62-21 0,-1 0-16,-21 21 0,22-21 0,-1 0 15,-21-22-15,21 22 0</inkml:trace>
  <inkml:trace contextRef="#ctx0" brushRef="#br0" timeOffset="24629">8488 2836 0,'0'0'0,"0"-63"15,0-64 1,0 106-16,0-22 0,0 22 0,0 0 16,0 0-16,-21 21 15,-1 21-15,22 0 16,-21 43-16,21-22 0,-21 0 15,21 1-15,-21 20 0,21-20 16,-21 20-16,21-21 0,0 22 0,0-1 16,-21 43-16,-1-63 0,22 20 15,0-21-15,0 1 16,0-22-16,0 42 0,0-41 16,0-1-16,0 0 0,22-21 15,-1 0-15,0 0 16,0 0-16,0 0 0,0-21 0,22 0 15,-22-1-15,0-20 0</inkml:trace>
  <inkml:trace contextRef="#ctx0" brushRef="#br0" timeOffset="24870.12">8953 3048 0,'-21'0'31,"0"0"-31,0 0 0,21 21 0,-21 0 15,0 1-15,-1-1 0,1 0 16,0 42-16,0-41 0,21-1 16,0 42-16,-21-42 0,21 64 15,0-64 1,0 0-16,0 1 0,0-1 16,21-21-16,0 0 15,0 0-15,43 0 16,-43 0-16,64-21 15,-43-1-15</inkml:trace>
  <inkml:trace contextRef="#ctx0" brushRef="#br0" timeOffset="25599.99">9271 3112 0,'0'0'0,"-21"0"47,0 0-47,-1 21 0,22 0 0,0 0 15,-21 0-15,0 43 16,21-22-16,0-21 0,0 0 16,0 1-16,0-1 15,21 0-15,0 0 0,1-21 16,-1 0 0,0 0-1,0 0-15,-21-21 0,0 0 16,0 0-16,0-1 15,0 1-15,0 0 0,0-21 16,0 21-16,0-1 0,0-83 16,0 83-16,0-20 15,21 21-15,-21 0 0,43 0 16,-22-1-16,21 22 0,-21 0 16,0 0-16,106 0 15,-105 0-15,-1 22 16,0-1-16,21 0 0,1 42 15,-22-41-15,-21-1 16,0 42-16,0-20 0,0-1 16,0-21-16,-21 21 15,-1-20-15,22-1 16,0 0-16,-42-21 0,21 0 31,0 0-31,21-21 0,0 0 16,0-1-16,0-20 15,0 21-15,0-43 16,21 43-16,0-21 0,21-22 16,1 22-16,84-43 15,-85 64-15,0 0 0,43 0 16,-43 21-16,-20 0 16,20 0-16,-21 0 0,0 21 0,22 21 15,-43-20-15,0 20 0,0 21 16,0-41-16,0 20 15,0 0-15,0-21 0,0 22 0,-43 41 16,43-62-16,0-1 16,-21 0-16,0 0 15,0 0-15,0-21 32,-1-21-17,22 0-15,-21 0 0,21 0 0,-21-1 16</inkml:trace>
  <inkml:trace contextRef="#ctx0" brushRef="#br0" timeOffset="25798.77">9631 2709 0,'0'0'16,"-21"0"-16,-43 0 15,43 0 1,0 0-16,0 0 15,21 22 1,0-1 0,-22-21-1,1 0-15,0 0 0,21 21 0</inkml:trace>
  <inkml:trace contextRef="#ctx0" brushRef="#br0" timeOffset="25998.97">8467 2963 0,'0'0'0,"-22"0"0,1 22 15,42-22 1,1 0-16,-1 0 0,0 0 16,21 0-16,1 0 0,41 0 15,-41-22-15,20 22 0,43-21 16,-43 21-16,1-21 15</inkml:trace>
  <inkml:trace contextRef="#ctx0" brushRef="#br0" timeOffset="26438.64">11155 2836 0,'0'0'0,"63"-127"16,-42 127 0,1 0-1,-22 22-15,0-1 16,0 0-16,0 0 0,0 21 0,-22 1 16,1 20-16,0-20 15,0-1-15,0 64 0,0-64 16,21 0-16,-22 1 0,22-1 15,-21-21-15,21 43 16,-21-22-16,21-21 0,0 0 16,0 1-16,21-22 15,0 0-15,-21-22 16,0 1-16,0 0 0</inkml:trace>
  <inkml:trace contextRef="#ctx0" brushRef="#br0" timeOffset="26912">10943 3175 0,'-21'-21'16,"42"21"-1,0-21-15,0 21 16,22-21-16,20 21 0,-20-22 16,-1 22-16,64-21 15,-64 21-15,0 0 0,1-21 0,-1 21 16,-21-21-16,43 21 15,-43 0-15,0 0 0,-21 21 16,0 0 0,-21 0-16,0 1 0,21 20 15,-21-21-15,-1 0 0,1 22 16,21-22-16,0 21 0,-21-21 0,21 0 16,0 22-16,0-22 0,0 21 15,0-21-15,21 1 16,0-22-16,-21 21 0,43-21 0,-22 0 15,42 0-15,-20 0 0,-1 0 16,0-21-16,1-1 0,-1 1 16,22-21-16,-22 21 0,0-22 15,-21 22-15,-21-21 0,0 0 16,0-22-16,0 22 0,-21-1 16,0 22-16,-21 0 0,21 0 0,-22 0 15,1 21-15,0 0 16,-1 0-16,1 0 0,-22 0 15,43 0-15,0 21 0,-21 0 16,21 0-16,21 0 0,0 1 16,21-1-1</inkml:trace>
  <inkml:trace contextRef="#ctx0" brushRef="#br0" timeOffset="27338.45">13356 2688 0,'0'0'0,"0"-21"0,0 0 16,0 0-16,0 0 0,0-1 15,-21 22-15,0 22 16,0-1-16,21 0 16,-22 0-16,1 21 0,0 1 0,0-1 15,0 0-15,0 1 16,-22 41-16,43-41 0,-21-1 15,-21 64-15,21-64 0,21 1 16,0-22-16,-22 21 0,1 43 16,21-64-16,0 0 15,0-42 17,0 0-32,0 0 15</inkml:trace>
  <inkml:trace contextRef="#ctx0" brushRef="#br0" timeOffset="28084.04">12785 3112 0,'-22'0'0,"44"0"0,-65 0 15,43 21 17,21-21-32,22 0 15,-22 0-15,64 0 16,-43 0-16,0 0 0,43-21 15,-43-1-15,43 1 16,-43 21-16,1 0 0,20-21 16,-42 21-16,0 0 15,1 0 1,-22 21 0,-22 0-1,1 1-15,21-1 0,0 0 16,-21 0-16,21 0 0,-21 22 15,21-22-15,0 0 16,0 0-16,0 0 0,21-21 16,-21 21-16,21-21 0,22 0 15,-22 0-15,42 0 16,-42 0-16,1-21 0,41 0 16,-42 0-16,0 0 0,22 0 15,-22-1-15,0 1 0,-21 0 16,42-21-16,-42 21 0,22-1 15,-22 1-15,0 0 16,0 0-16,0 42 47,-22 0-47,22 0 0,-21 1 0,0-1 16,21 42-1,0-20-15,-21-1 0,0 64 0,0-64 16,-1 127-1,22-126-15,0 63 16,-21-43-16,21 106 16,0-105-16,0-1 0,0 64 15,-21-84-15,0 105 16,0-106-16,0 1 0,-22 20 16,1-42-16,-85 43 15,0-64 1,85 0-16,-128-21 15,128-1-15,0 22 16,20-21-16,1 0 0,-21-64 16,42 64-1,0 0-15,0-21 0,21-1 16,21 1-16,-20 0 16,20 21-16,21-64 0,-20 64 15</inkml:trace>
  <inkml:trace contextRef="#ctx0" brushRef="#br0" timeOffset="28451.18">14287 3048 0,'0'0'0,"0"-21"15,-21 21 1,0 0-16,0 21 15,0 0-15,0 22 16,21-22-16,-22 21 0,1 22 0,0-1 16,-21 64-16,21-63 0,-1-1 15,1 1-15,0 20 0,0-20 16,0 20-16,0-20 0,-1 21 0,1-22 16,21 22-16,-42 42 0,42-64 15,-21 1-15,21-22 0,0 0 16,-21 22-16,-1-1 0,22-41 15,-21 20-15,21-21 16,0 0-16,0-42 31,0 0-31,21 0 0,1 0 0,-1-1 16,0-20-16,-21 0 0,42-43 16,-21 22-16</inkml:trace>
  <inkml:trace contextRef="#ctx0" brushRef="#br0" timeOffset="28750.31">14076 3366 0,'0'0'0,"0"-43"0,0 1 0,0 21 0,0-22 15,0 1-15,0 21 16,21 0-16,21 0 0,-21-1 16,43 1-16,-22 21 15,1-21-15,41 21 16,-41 0-16,-1 0 0,0 21 15,-21 0-15,-21 43 16,0-43-16,0 0 0,-84 85 16,41-85-16,1 22 15,0-22-15,-1 0 0,-84 42 16,106-63-16,-21 22 0,21-22 16,0 0-16,21 21 0,21-21 46,0 0-46,0-21 0,0 21 0</inkml:trace>
  <inkml:trace contextRef="#ctx0" brushRef="#br0" timeOffset="29112.89">14668 3239 0,'0'0'0,"22"-22"0,-1 22 0,0-21 15,0 21-15,-21-21 0,21 21 16,0-21-16,1 0 0,-1 0 16,0 21-16,0-22 0,21-20 15,-20 21-15,-22-21 16,-22 42 15,1 0-31,0 21 0,0-21 16,0 21-16,0 0 0,-1 0 0,1 22 15,0-1-15,21 0 0,-21-21 16,21 1-16,-21 20 0,21 21 16,0-41-1,0-1-15,0 0 0,21 0 16,0-21 0,43 0-16,-43 0 15,21 0-15,22-42 16,20 21-16</inkml:trace>
  <inkml:trace contextRef="#ctx0" brushRef="#br0" timeOffset="29438.7">15579 3006 0,'0'0'0,"21"-64"16,-42 64 0,-1 0-16,1 0 15,0 0-15,-21 0 0,21 0 16,-22 21-16,22-21 0,0 22 0,-21-1 15,42 0-15,-22-21 0,22 21 16,0 21-16,0-20 16,22 20-16,-1-21 0,0-21 15,0 21-15,0 0 0,0 1 16,22 20-16,-43-21 16,0 0-16,0 0 15,-21-21 1,-1 22-16,-20-22 0,21 0 0,-21 0 15,-1 0-15,1 0 16,21 21-16,-22-21 0,22 0 0,-21 0 16,21 0-16,-22 0 15,22 0-15,21-21 16</inkml:trace>
  <inkml:trace contextRef="#ctx0" brushRef="#br0" timeOffset="30079.02">16976 2985 0,'0'0'0,"0"-22"0,0 1 16,0 0-1,0 0-15,-22 21 16,1 0-1,0 0-15,0 21 0,0 0 16,0-21-16,-1 21 0,1 22 0,0-22 16,0 0-16,0 21 0,0-20 15,21 20-15,-22 0 0,22-21 0,-21 22 16,21-22-16,0 21 0,0-21 16,0 1-16,0-1 0,0 0 0,21 0 15,1-21-15,-1 0 0,0 0 0,0 0 16,0 0-16,0 0 0,22 0 15,-22 0-15,42-42 16,-41 21-16,20-1 0,-21 1 16,0 0-16,22 0 0,-1-64 15,-42 64-15,0-21 0,0 21 0,0-22 16,0 1-16,0 21 0,-64-43 16,43 43-16,0 0 0,-21-21 15,21 42-15,-22 0 16,22 0-16,0 0 0,0 0 15,0 0-15,21 21 0,0 0 16,0 0 0,21 0-16,0-21 0,0 21 15,21-21-15,-20 0 0,105 0 16,-85 0 0,21 0-16,-20-21 0</inkml:trace>
  <inkml:trace contextRef="#ctx0" brushRef="#br0" timeOffset="30538.92">17716 2667 0,'0'0'0,"0"-21"0,0-43 16,0 43-16,0 0 0,-21 0 15,-21 21 1,21 0-16,0 21 0,-1 21 16,1-20-16,-21 83 15,21-62-15,0 20 0,-1 1 16,1-1-16,21 1 0,-21-1 0,0 85 15,0-63-15,21 0 16,-43 63-16,43-85 0,0 22 16,0 0-16,-21-1 0,0 1 15,0 84-15,0-84 0,0 0 16,-1 84-16,1-105 0,0-1 16,-21 43-1,21-43-15,-1-20 0,1 41 16,0-62-16,21-1 0,-21 21 15,0-21-15,0-21 16,-1 0-16,1-42 16,21 21-16,0 0 0,0-22 15,0 1-15,-21-85 16,0 63-16,21 1 0,0-85 16,0 84-16,21-105 15,0 84-15,0 22 0,22-85 16,-22 84-16,64-84 15,-43 106-15,0-22 16,-21 22-16,22-1 0,-22 22 16,64-106-16,-64 106 15,0-21-15</inkml:trace>
  <inkml:trace contextRef="#ctx0" brushRef="#br0" timeOffset="31180.01">18965 2498 0,'21'-21'15,"-42"42"-15,64-64 0,-22 22 16,0 0-16,-21 0 0,0 0 0,0 0 15,0-1-15,-21 1 16,0 21 0,-1 0-16,1 0 0,-42 0 15,42 0-15,-85 64 16,63-43-16,22 0 0,0 21 16,0-20-16,0 20 0,21 43 15,0-64-15,0 85 16,0-64-16,21-21 15,0 21-15,21-20 0,-20-1 0,20 42 16,-21-42-16,0 1 0,0-1 16,1 21-16,-22 0 15,0-20-15,-22-22 16,-41 21-16,21-21 16,-43 0-16,21 0 15,22 0-15,-43 0 0,43 0 16,-43-21-1,64 21-15,0-22 0,0 22 0,0-21 16,42 0 0,0 21-16,0-21 0,22 21 15,-22 0-15,21-21 0,43 21 16</inkml:trace>
  <inkml:trace contextRef="#ctx0" brushRef="#br0" timeOffset="31598">19219 2815 0,'0'0'0,"0"-21"16,0 0 0,-21 21-1,0 0-15,0 0 16,0 0-16,21 21 0,-22 0 0,1 0 16,0 1-16,0-1 0,0 0 0,0 0 15,-1 43-15,22-43 16,-21 0-16,21 0 0,0 0 15,0 0-15,0 1 16,21-22-16,1 0 0,-1 0 0,0 0 16,0 0-16,21 0 15,-20 0-15,20 0 0,0-22 0,1 22 16,-22-21-16,21 0 0,-21 0 0,0 0 16,1 0-16,-1-1 0,-21-41 15,0 21-15,0 20 0,0-20 16,-21 0-16,-1 21 0,-41-43 15,42 43-15,-22 21 0,-20-21 16,42 21-16,-22 0 16,1 0-16,21 0 0,0 21 15,21 0 1,0 21-16,0-20 16,63-22-16,-20 0 15,41 0-15</inkml:trace>
  <inkml:trace contextRef="#ctx0" brushRef="#br0" timeOffset="32414.98">20002 2392 0,'0'0'16,"0"-21"-16,0 0 0,0-1 0,0 1 16,-21 21 15,0 0-31,0 21 0,0 1 0,21-1 15,-21 21-15,-1 0 0,1 22 16,-21 42-16,21-43 0,-22 1 16,22-1-16,0 1 0,0-1 15,-43 85-15,43-84 0,0-1 16,-21 22-16,21-21 0,-1-1 16,-62 128-16,63-128 15,-1 1-15,-20 63 0,21-85 16,0 85-16,21-85 15,0 22-15,-21 20 16,-1-41-16,22-22 0,0 21 16,0-21-16,0 1 0,0-1 15,22-21 1,-1 0-16,0 0 0,21-21 0,-21-1 16,22 1-16,-1 0 0,0-21 15,-20-1-15,20 1 0,0-21 0,-21 20 16,22-20-16,-22 20 0,0-84 15,-21 64-15,0-1 0,0-63 16,0 85-16,0-21 16,0 20-16,-21 1 0,0 21 0,0 0 15,-1-1-15,1 1 0,0 0 16,-21 21-16,21 0 0,-1-21 16,1 21-16,0 0 0,0 0 15,21-21 1,21 0-1,0-1 1,0 22-16,1-21 0,41 0 16,-21 0-16,1 0 0,-1 0 15,0-1-15,85-62 16,-84 63-16,-1-22 0,0 1 16,1 0-16,63-85 15,-64 84-15,-21 1 0,0 0 16,0-1-16,1 1 0,-22-43 15,0 64-15,0 0 16,-22 21 0,1 0-16,21 21 15,-21 0-15,0 0 0,-21 106 16,20-84 0,22-1-16,0-21 0,-21 22 15,0 41 1,21-63-16,0 43 15,0-22 1,0-21-16</inkml:trace>
  <inkml:trace contextRef="#ctx0" brushRef="#br0" timeOffset="32602.51">19918 2752 0,'0'0'0,"21"0"31,0 0-15,0 0-16,0 0 0,1-21 16,-1 21-16,21 0 0,-21 0 15,85 0-15,-85-22 16,22 22-16</inkml:trace>
  <inkml:trace contextRef="#ctx0" brushRef="#br0" timeOffset="33170.41">20532 2688 0,'0'0'0,"0"21"32,-22 1-17,1 20-15,21-21 16,-21 0-16,0 0 0,0 1 0,21 20 15,-21 0-15,-1-21 0,22 1 16,-21-22-16,21 21 0,0 0 16,21-21 15,1 0-15,-1-21-16,0 0 0,0-1 15,0 22-15,0-21 0,1 0 16,-1 0-16,21-21 15,-21 42-15,0-22 0,-21 1 16,22 21-16,-22 21 31,0 1-31,0-1 0,0 0 16,0 0-16,0 0 0,0 0 16,0 1-16,0-1 15,21-21-15,-21 21 0,21-21 16,0 0-16,0 0 0,0 0 15,1 0-15,-1 0 0,21 0 16,-21-21-16,0 21 0,1-43 16,-1 43-16,0-21 0,0-63 15,-21 41 1,0 1-16,0 0 16,0 20-16,0-20 0,-21 21 15,0 21 1,0 0-1,-1 21-15,22 0 16,0 0-16,0 1 16,0-1-16,0 0 15</inkml:trace>
  <inkml:trace contextRef="#ctx0" brushRef="#br0" timeOffset="33647.35">21251 2688 0,'0'-21'16,"-21"21"-1,0 0 1,0 0-16,0 21 0,-1 0 16,1-21-16,0 43 0,0-1 15,-21 0-15,42-20 16,-22-1-16,1 21 0,21-21 15,0 0-15,0 1 16,0-1-16,0 0 16,21-21-1,1 0-15,-1 0 16,0 0-16,0-21 0,-21 0 0,21 21 16,0-22-16,1 1 0,-1 0 15,0-21-15,0-1 16,0 22-16,-21 0 0,21 0 15,-21 0-15,0 42 32,0 0-32,-21 0 15,21 22-15,0-1 16,-21-21-16,21 0 16,0 22-16,0-22 31,0 0-31,21-21 0,0 0 15,1 0-15,-1 0 16,0 0-16,0-21 16</inkml:trace>
  <inkml:trace contextRef="#ctx0" brushRef="#br0" timeOffset="34050.81">21399 2794 0,'0'0'0,"0"-21"16,0 0-1,0 0 1,22 21-16,-1-22 0,0 22 16,0 0-16,0 0 0,0 0 15,1 0-15,-22 22 0,21-1 16,0-21-16,0 21 0,-21 0 16,0 0-16,21 0 0,-21 1 0,0-1 15,0 0-15,0 0 0,0 0 16,0 0-16,0 1 15,0-1-15,-21 0 16,0-21-16,21-21 47,0 0-47,0-1 16,0 1-16,21 21 0,0-21 15,0 0-15,-21 0 0,22 0 0,-1-1 16,0 1-16,21-42 15,-21 42-15,1-1 0,-1 22 16,0-21-16,0 21 16,0 0-1,0 0-15</inkml:trace>
  <inkml:trace contextRef="#ctx0" brushRef="#br0" timeOffset="34414.17">21992 2879 0,'21'0'16,"0"0"-1,1 0-15,-1 0 16,0-21-16,21-1 16,-42-20-1,0 21-15,0 0 16,0 0-16,-21 21 31,0 0-31,0 0 0,0 21 16,-22 21-16,-20 22 15,42-43-15,21 0 16,-22 21-16,22-21 16,0 22-16,0-22 15,22-21-15,-1 0 16,42 0-1,-42 0-15,1 0 0,20 0 16,-21 0-16,0-21 16,0 21-16,-21-21 0</inkml:trace>
  <inkml:trace contextRef="#ctx0" brushRef="#br0" timeOffset="36185">1016 4741 0,'0'0'0,"-21"0"15,21-21 1,0 0-1,0 0 1,0 0-16,0 0 16,0-1-16,0 1 15,21 0 1,0 21-16,0 0 16,0 0-16,1 0 0,20 0 15,-21 0 1,0 21-16,0 0 0,43 43 15,-64-22 1,0 1-16,21-1 0,-21 0 0,0 43 16,0-22-16,-21-20 15,-21 41-15,20-41 0,-83 84 16,83-106 0,1 21-16,-42 1 0,20-22 15,1 21 1,0-21-16,-22 0 15,43-21-15,-42 0 16,20-21 0,43 0-16,-21 21 0,0-63 15,0 41-15,21 1 16,0 0-16,0-21 0,0 21 0,0-43 16,0 43-16,21-21 15,0 20-15,0-20 0,0 21 0,1 0 16,-1 0-16,0-1 0,42 1 15,-41 21-15,-1 0 0,0 0 16,21 0-16,-21 21 0,1 1 16,20 20-16,-21-21 15,-21 21-15,21-20 0,0 20 16,-21-21-16,0 21 0,0-20 16,0-1-16,0 42 0,22-42 15,-22 1-15,0-1 16,0 0-16,0 0 0,0 0 15,21-42 48,-21 0-63</inkml:trace>
  <inkml:trace contextRef="#ctx0" brushRef="#br0" timeOffset="36443.01">1651 5144 0,'0'0'0,"0"-22"125</inkml:trace>
  <inkml:trace contextRef="#ctx0" brushRef="#br0" timeOffset="37966.33">2582 4614 0,'-42'0'31,"21"0"-15,21 22-16,0-1 15,0 0-15,0 0 16,21-21-16,0 0 0,0 21 16,0-21-16,1 0 0,62 0 15,-41 0 1,-1 0-16,-21 0 16,85-21-16,-85 0 15,0 0-15,0 21 0,1-21 16,-1-1-16,-21-20 15,0 21-15,0 0 0,0 0 16,0-1-16,0 1 0,0 0 16,-21 21-1,21 21 1,0 0-16,-22 1 0,22 20 16,0 0-16,0 1 0,0-1 15,-21 21-15,21 1 0,0-22 0,0 22 16,0 63-16,0-64 0,0-20 15,0 20-15,0-21 0,0 1 16,0-1-16,0 0 0,0-20 16,-21 41-16,21-42 0,-21 0 15,21 1-15,-21-22 16,0 0-16,-1 0 16,1-22-16,0 22 0,0-21 15,-43-63-15,43 62 16,-21 1-16,21-21 0,0 0 15,-22 20-15,-20-62 16,42 63-16,-1-1 16,1 1-16,0 21 15,0 21-15,21 1 16,0-1-16,0 21 0,0-21 0,0 0 16,21 22-16,43 41 15,-43-62-15,21-1 0,22 21 16,-43-21-16,106 22 15,-85-43-15,0 0 16,1 0-16,-1 0 0,85-22 16,-85 1-16,1 0 15,41-42-15,-62 41 16,41-41-16,-21 42 16,1-64-16,-43 43 0,0 21 15,21-64 1,-21 43-16,0 63 31,0 0-31,0 21 0,-21-21 16,21 1-16,-21 20 0,21-21 15,-22 21-15,22-20 0,0 41 16,-21-21-16,21-20 0,-21 20 16,0 0-1,21-63 16,0 0-15,21 0-16,0 0 0,0-22 16,1 1-16,-1 21 0,0-22 0,0-20 15,43-22-15,-22 43 16,64-85-16,-64 106 16,0 0-16,1 21 0,-22 0 15,21 0-15,1 21 16,-22 0-16,0 21 0,-21-21 0,0 22 15,0-22-15,0 42 16,0-20-16,0-22 0,0 21 0,0-21 16,0 1-16,-42 62 15,42-63-15,0 1 16,0-44 15,21 22-31,0-21 0</inkml:trace>
  <inkml:trace contextRef="#ctx0" brushRef="#br0" timeOffset="38243.61">4424 4509 0,'0'0'0,"21"-22"0,-21 1 16,0 0-16,0 42 31,0 22-31,-21-22 15,0 21-15,-1 22 0,1-22 0,0 21 16,0 1-16,0-1 0,0 1 16,-1-1-16,1 1 0,21 21 15,-21-22-15,21-42 0,0 22 16,0-22-16,0 0 0,0 21 16,21-42-16,0 0 15,1 0-15,-1 0 16,21-42-16,-21 42 0</inkml:trace>
  <inkml:trace contextRef="#ctx0" brushRef="#br0" timeOffset="38444.82">4127 4974 0,'0'0'0,"-42"0"15,63 0 16,0 0-31,1 0 16,-1 0-16,21 0 16,-21 0-16,22 0 0,41 0 15,-41-21-15,-1 21 0,21-21 16,-20 21-16</inkml:trace>
  <inkml:trace contextRef="#ctx0" brushRef="#br0" timeOffset="38838.61">4805 4953 0,'-21'0'16,"42"0"-16,-64 0 0,22 0 15,21-21-15,0 0 16,0 0-16,0-1 16,0 1-16,0 0 0,21 21 15,1-21-15,-1 21 0,0 0 16,0 0-16,0 0 0,0 0 15,1 0-15,-1 21 0,0 21 0,0-20 16,0 20-16,0 21 16,-21-20-16,22-1 0,-22 22 15,0-22-15,0-21 0,0 21 16,0-20-16,-43 41 16,43-42-16,-42 0 15,21-21 1,21-21-1,0 0-15,0 0 0,0 0 0,0 0 16,0-1-16,21 1 0,0-21 16,0-22-16,0 43 0,-21-21 15,22 21-15,-1-22 0,0 22 16,42-42-16,1 20 16,-43 43-16,0-21 15</inkml:trace>
  <inkml:trace contextRef="#ctx0" brushRef="#br0" timeOffset="39234.83">5715 4805 0,'-42'0'16,"20"0"-16,1 0 15,0 0-15,0 21 0,0 0 16,0 22-16,-1-22 0,1 0 0,0 21 15,0 1-15,0-1 0,-22 21 16,22-20-16,21-1 0,-21-21 16,21 22-16,0-22 0,0 0 15,0 0-15,21 0 0,0 0 0,22 1 16,20-22-16,-20 0 16,-1 0-16,0 0 0,1 0 15,-1-22-15,43 1 16,-43 0-16,0 21 0,43-85 15,-64 64-15,0-42 16,-21 20-16,0 1 0,0-43 16,0 43-16,-42-21 15,21 41-15,-22-20 0,1 0 16,0 42-16,-1-21 16,1 21-16,21 0 0,-21 0 15,20 0-15,-20 0 16,42 21-16</inkml:trace>
  <inkml:trace contextRef="#ctx0" brushRef="#br0" timeOffset="40437.57">6964 5144 0,'0'0'0,"21"-22"0,0 1 0,-21 0 0,0 0 15,0 0-15,0 0 0,0-1 16,0 1-16,0 0 0,-21 0 16,0 0-16,0 0 0,-1-1 15,1 1-15,-42-21 0,20 42 16,22 0-16,-21 0 0,0 0 15,-1 21-15,-20 21 16,20-20-16,22 20 0,-42 21 16,42 1-16,-1-22 0,-20 43 15,42-43-15,0 1 0,0 20 16,0-42-16,0 22 0,21-22 16,0 0-16,1-21 0,20 21 15,-21-21-15,21 0 0,43 0 16,63-42-1,-105 21-15,-1-1 16,21-41-16,-41 42 16,41-64-16,-42 43 0,0-1 15,1-62-15,-1 41 0,0-63 16,-21 85-16,21-22 16,-21-20-16,0 41 0,0 1 15,0 21-15,0 0 0,0-1 16,0 44-1,0-1 1,0 21-16,-21 0 0,21 1 16,-21-1-16,21 212 15,-21-148 1,21-43-16,-22 107 16,22-149-16,22 64 15,-1-85-15,21 21 16,43-21-1,-64-21-15,42-22 16,22-41 0,-64 62-16,0-20 15,1-21-15,-1 20 16,0-41-16,-21 62 16,0 1-16,21 0 15,-21 42 1,0 0-16,-21 22 15,0-22-15,21 0 0,0 21 16,-21-20-16,21 20 0,-22 0 16,22-21-16,0 22 0,0-1 15,0-21-15,0 0 16,22-21-16,-1 0 0,0 0 0,21 0 16,-21 0-16,1 0 0,41-21 15,1-42 1,-43 42-16,0-1 0,42-62 15,-41-22 1,-1 85-16,-21 0 16,0-22-16,0 64 31,-21 1-31,-1-1 0,1 0 16,0 42-1,0-41-15,21 41 0,0-42 16,-21 22-16,21 20 15,0-42-15,0 0 0,0 1 0,21-22 16,21 21 0,-21-21-16,1 0 0,41 0 15,-21 0-15,22-21 16,-43 21-16,21-22 0</inkml:trace>
  <inkml:trace contextRef="#ctx0" brushRef="#br0" timeOffset="41993.02">8445 4911 0,'0'-21'0,"0"42"0,0-64 0,0 22 0,0 0 16,-21 21-1,0 21 1,0 0-16,-21 22 0,20-1 16,-20 22-16,21-22 15,0-21-15,21 43 0,-21-22 16,21 43-1,0-64-15,0 0 0,0 0 16,0 0-16,21 0 0,0 1 16,21-22-16,-21 0 0,43 0 15,-43 0-15,43 0 16,-43-22-16,21 22 0,0-42 16,1 21-16,-22 0 0,0 0 15,21-22-15,-20 22 0,20-64 16,-21 22-16,64-149 15,-64 106 1,-21 64-16,0 0 0,0-43 16,0 64-16,0 0 15,-21 21 1,0 21 0,-1 21-16,22 1 15,-63 62-15,63-62 16,-21 20-16,21-20 0,0 20 0,-43 85 31,43-105-31,0-1 0,0 21 16,0-20-16,43 41 15,-22-84-15,21 43 16,1-43-16,-22 0 0,85 0 16,-85 0-16,21 0 0,-21-21 15,22-1-15,41-41 16,-41 42-16,-22-22 0,21-20 15,-21 42-15,0-22 16,1 1-16,-22 21 0,21-21 16,-21 63 15,-21 0-15,-1 0-16,22 0 0,-21 0 0,21 22 15,-21-22-15,0 0 0,21 21 16,0-20-16,0 20 15,0-21-15,0 0 0,0 22 16,42-1 0,22-42-1,-43 0-15,0 0 0,0 0 16,22-21-16,-22 21 0,85-64 16,-43 22-1,-42 21-15,22-22 0,-22 22 16,42-42-16,1-22 15,-43 85-15,-21-21 0,0 0 16,-21 21 0,0 21-1,21 0-15,-22 0 0,1 0 0,0 1 16,21 20-16,0 21 16,0-41-1,0 41 1,42-21-16,-20-42 15,-1 0-15,21 0 16,-21 0-16,22 0 16,-22 0-16,21-42 15,-42 21-15,0-21 16,0 20-16,-63-41 16,41 42-16,1 0 0,0-1 15,0 1-15,0 0 0,0 0 16,21 0-16,-22 21 0,22-21 15,22 21 1,-1-22-16,21 22 16,-21 0-16,22 0 0,-1-21 0,-21 21 15,64 0-15,-43 0 16,0 0-16,-20 0 16,-1 0-16,0 0 0,0 0 15,-21 21-15,21 1 0,-21-1 16,21-21-16,-21 21 0,0 0 15,22 0-15,-22 0 0,0 1 16,0-1-16,0 0 0,0 0 16,0 0-16,0 0 0,-43 43 15,43-43-15,-21 0 16,21 0-16,-21 1 16,0-22-16,21 21 0,-21-21 15,21-21 16,0-1-31,0 1 16,21 0-16,0 0 0,0 0 0,43-43 16,-43 22-16,85-85 15,-64 106-15,0-22 16,43-41-16,-43 63 16,1-1-16,41 22 0,-63 0 15,22 0-15,-22 0 0,0 22 0,0 20 16,0-21-16,-21 21 0,0 1 15,0-1-15,0 22 16,0-22-16,-21 0 0,0 22 16,0-43-16,0 21 0,21-21 15,-21 1-15,21-1 0,-22 0 16,1-21-16,21-21 31,0 0-15,0-1-16</inkml:trace>
  <inkml:trace contextRef="#ctx0" brushRef="#br0" timeOffset="42182.78">10096 4593 0,'-21'0'16,"42"0"-16,-63 0 0,21 0 0,0 0 15,0 0 1,-1 0 0,22 21-16,-21-21 15,0 0-15,0 0 16,0 0-16</inkml:trace>
  <inkml:trace contextRef="#ctx0" brushRef="#br0" timeOffset="42363.39">8763 4868 0,'0'0'15,"-21"0"-15,21 22 0,0-1 16,21-21-16,0 0 16,0 0-16,0 0 0,22 0 0,-1 0 15,64 0-15,-64-21 16,128-22-16</inkml:trace>
  <inkml:trace contextRef="#ctx0" brushRef="#br0" timeOffset="42815.18">11726 4699 0,'0'0'0,"0"-21"0,0 0 0,0 0 0,0-1 15,0 1-15,0 0 0,0 0 16,0 0-16,0 0 0,0-1 0,-21 22 16,0 22-1,0-1-15,21 21 16,-21-21-16,21 22 0,0-1 0,-22 0 16,1 1-16,21 20 0,-21 1 15,21-22-15,-21 21 0,0-20 16,21-1-16,0 0 0,-21 1 0,-22 63 15,43-85-15,-21 0 16,21 0-16,0 0 0,42-21 31,1 0-31,-22-21 16,0 0-16,0 21 0</inkml:trace>
  <inkml:trace contextRef="#ctx0" brushRef="#br0" timeOffset="43178.84">12023 4890 0,'-22'42'16,"1"-21"-16,0 0 15,0 22-15,-21 20 16,20-21-16,-20 85 16,42-105-16,0-1 15,0 0-15,0 0 0,64 21 16,-43-42-16,85 0 15,-64 0-15,43-21 16,-43 21-16,0-21 0,43-21 16,-64 21-16,21-1 0,-20-20 15,-1 21-15,-21-21 16,0-85-16,0 84 16,-21 22-16,-1-21 0,-20 21 15,-64-43 1,64 43-16,0 21 0,-43 0 0,43 0 15,-22 0 1,43 0-16,-21 0 0,20 21 16,22 0-16,-21-21 0,21 21 15</inkml:trace>
  <inkml:trace contextRef="#ctx0" brushRef="#br0" timeOffset="43362.8">11536 4805 0,'-21'0'15,"42"-21"1,0 21-16,0 0 0,0 0 0,22 0 16,-22 0-16,42 0 0,-20-21 15,20 21-15,1 0 0,-1-22 0,1 22 16,-1 0-16</inkml:trace>
  <inkml:trace contextRef="#ctx0" brushRef="#br0" timeOffset="44144.98">13525 4805 0,'0'-21'16,"0"42"-16,0-63 0,0 20 0,0 1 15,22 0-15,-22 0 0,0 0 16,21 21-16,-21 21 31,0 0-31,0 21 16,0 1-16,-21-1 0,21 0 15,-22 1-15,22-1 0,-42 43 16,42-43-16,-21 0 0,0 1 16,21-22-16,0 21 0,-21 22 15,-1-64 1,44 0-1,-1-21-15,-21-1 16,21 1-16,0 0 0,64-64 16,-64 43-16,0 21 15,21-85-15,-20 64 16,62-64-16,-63 42 16,1 64-16,-22 22 31,0-1-31,0 0 0,0 21 0,0 1 15,0-22-15,0 21 0,0 0 16,0 1-16,0-1 0,0-21 16,0 22-16,0-22 0,21 21 15,0-21-15,21 22 16,-21-43-16,22 0 0,20 0 16,-20 0-16,-1 0 0,21-22 15,-20 1-15,-1 0 0,0-21 16,1 21-16,-22-22 0,42-41 15,-41 41-15,-22-105 16,0 106-16,-22-106 16,-41 105-1,42 22-15,0 0 16,-64 21-16,21 0 16,43 21-16,0 0 15,0 43-15,21-43 16,0 0-16,0 21 0,21 1 15,21-1 1,-20-21-16,20 0 0,21 22 0</inkml:trace>
  <inkml:trace contextRef="#ctx0" brushRef="#br0" timeOffset="44495.9">14541 5080 0,'0'0'0,"22"0"0,-1 0 16,0 0-16,0 0 0,0 0 15,0 0-15,1 0 0,-1-21 0,0 0 16,0 21-16,21-21 0,-20-1 0,20 1 16,-21 0-16,0 0 0,22 0 15,-22 0-15,0-1 0,-21 1 0,0 0 16,0 0-16,0 0 16,-21 21-16,0 0 15,-1 0-15,-62 21 16,41 21-16,22-21 0,-21 1 15,21 20-15,-64 64 16,22-22 0,63-41-16,0-22 0,0 42 15,63-20 1,-42-43-16,43 21 16,-22-21-16,0 0 0,1 0 0,63 0 15,-64-21-15,21 0 16,-20-1-16,-1 1 0,0 0 0,22-42 15</inkml:trace>
  <inkml:trace contextRef="#ctx0" brushRef="#br0" timeOffset="44945.63">15388 4636 0,'0'0'0,"0"-127"32,0 148-17,-21 0 1,0 0-16,0 85 15,-22 0 1,43-64-16,-21 0 0,-21 107 16,21-107-16,-1 21 15,22-41-15,0 20 0,-21-21 16,0 0-16,21 0 0,0-42 31,0 0-15,0 0-16,0 0 0,21-43 15,22 43-15,41-85 16,-41 85-16,84-64 16,-85 64-1,43 0-15,-43 21 16,-21 0-16,64 42 0,-43 1 16,-42-1-16,0-21 15,0 22-15,0 20 16,0-21-16,-42 1 15,-1-1-15,-84 0 16,85-20-16,-85-1 16,85 0-16,-22-21 15,22 0-15,42-21 16,0-22 0</inkml:trace>
  <inkml:trace contextRef="#ctx0" brushRef="#br0" timeOffset="45546.31">16827 4593 0,'0'0'0,"0"-42"31,0 21-31,-21 21 16,0 0-16,0 21 15,0 0-15,21 0 0,-21 22 16,-22 20-16,22-21 0,0 1 15,0-1-15,-64 127 16,85-147-16,-21 20 16,-21 0-16,20 1 15,22-22 1,0-42 0,0-1-16,0 1 15,0 0-15,22-21 0,-1-1 16,42-84-1,22-21-15,-43 106 16,-21 0-16,43-43 16,-43 64-16,43-22 15,-43 43-15,42 0 16,-63 22-16,21 41 16,-21-42-16,0 22 0,0 84 15,0 0 1,0-85-16,0 43 15,0-64-15,0 0 0,-21 0 16,21 0-16,-21-21 16,0 0-16,0 0 15</inkml:trace>
  <inkml:trace contextRef="#ctx0" brushRef="#br0" timeOffset="45963.44">16468 4974 0,'21'-21'31,"0"21"-31,21 0 16,-21 0-16,22 0 0,-1 0 15,0-21-15,1 21 0,63-21 16,-43 21-16,-21-21 0,85-1 16,-63 1-16,-22 0 0,64-21 15,-21-22 1,-64 43-16,0 21 0,-21-21 15,0 0 1,-21 21 0,0 21-16,0-21 0,-1 21 15,-20 43-15,21-22 0,21 0 16,-42 64-16,20-64 0,22 22 16,0-22-16,-21 1 0,0 20 15,0 22-15,21-22 0,0-20 16,-42 62-16,42-62 15,-22-1-15,22 43 16,-21-64-16,21 21 0,-21 1 16,21-22-16,0 0 0,0-42 31,21 0-31,-21-1 0,21 1 16,-21 0-16,0-21 0</inkml:trace>
  <inkml:trace contextRef="#ctx0" brushRef="#br0" timeOffset="46217.01">17208 4932 0,'0'0'16,"22"-42"-16,-1-1 0,0 1 0,0 21 15,0 0-15,0-22 0,85 1 16,-85 42-16,22 0 16,-1 0-16,-21 0 0,22 0 15,20 63-15,-63-41 16,0 20-16,0-21 15,0 21-15,0-20 0,-42 41 16,-1-42-16,22 0 0,-21 1 16,21-1-16,-22 0 0,-62 0 15,83-21-15,-20 21 16,63-21 0,0 0-16,1-21 0,-1 21 15,21-21-15</inkml:trace>
  <inkml:trace contextRef="#ctx0" brushRef="#br0" timeOffset="46529.02">17992 4678 0,'0'0'0,"-22"0"31,1 21-31,21 0 0,-21 22 0,0-1 16,21 0-16,-21 1 15,21-1-15,-43 127 16,43-105-16,-21-1 0,0 1 16,0-22-16,0 149 15,0-128-15,-1 1 0,22 41 16,0-62-16,-21 41 16,21-41-16,-21-22 0,21 21 15,0-21-15,21-42 31,-21 0-31,21 0 0,-21 0 0,22-43 16,-1 22-16,-21-22 0,0 22 16</inkml:trace>
  <inkml:trace contextRef="#ctx0" brushRef="#br0" timeOffset="46802.64">17865 5038 0,'0'-43'0,"0"86"0,0-149 15,21 64-15,-21-1 0,21 1 0,0 21 16,-21 0-16,21-22 15,0 22-15,85-21 16,-85 42-16,22-21 0,20 21 16,-20 0-16,-1 42 15,-21-21-15,0 21 0,-21 22 16,0-22-16,-42 64 16,21-64-16,-22-20 0,-20 20 15,21-21-15,-1-21 16,1 21-16,21-21 0,-22 0 0,-20 21 15,63-42 17,0 0-32,21 21 0,0-21 15,0 0-15,22 0 0,-22-22 16</inkml:trace>
  <inkml:trace contextRef="#ctx0" brushRef="#br0" timeOffset="47226.68">18711 4487 0,'0'0'0,"21"-21"16,-21 0 0,0 42-1,-21 0 1,0 1-16,0 20 0,0-21 0,0 21 16,-1 1-16,1-1 0,0 0 15,0 1-15,0-1 0,0 85 16,21-85-16,0 22 15,0-43-15,0 0 0,42 0 16,-21-21-16,21 0 16,1 0-16,-22 0 0,42 0 15,-41-21-15,62-42 16,-41-22 0,-22 43-16,-21-1 15,21-20-15,-21 42 16,0 42 15,-21 21-31,21-21 0,0 1 16,-21-1-16,21 21 0,-22 0 15,1 1 1,21-22-16,-21 0 0,21 0 16,21-21-1,0-21 1</inkml:trace>
  <inkml:trace contextRef="#ctx0" brushRef="#br0" timeOffset="47395.01">18965 4678 0,'0'0'0,"0"-21"16,0 0-16,-21 21 31,42 21 16,0-21-47,22 0 16</inkml:trace>
  <inkml:trace contextRef="#ctx0" brushRef="#br0" timeOffset="48383.01">19537 4657 0,'0'0'0,"-21"0"0,-1 0 16,1-21-16,0 21 0,0 0 16,-21 0-16,20 0 0,1 21 0,-42 0 15,-1 64 1,43-43-16,0-21 16,-21 64-16,42-43 15,-22 22-15,22-43 0,22 85 16,-1-85-1,0 0-15,21-21 0,-21 21 16,106-21 0,-84 0-16,-1 0 0,22 0 15,-22 0-15,0 0 0,106-42 16,-105 21-16,41-43 16,-41 43-16,63-106 15,-85 85-15,0-1 0,21-20 16,-42 42-16,0-43 15,0 43-15,0 0 16,-21 21 0,-21 0-16,-1 0 0,22 21 15,0 0-15,-21 0 0,-1 0 0,22 22 16,-21-22-16,21 21 0,-22-21 16,1 43-16,21-22 15,0-21-15,21 22 16,0 20-16,0-42 0,21 1 15,0-22-15,0 0 16,0 0-16,43 0 16,-43 0-16,21-22 0,1 1 15,-22 0-15,21 0 0,-21 0 16,1-22-16,-1 22 0,0-63 16,0 41-16,-21 1 15,-21 63 16,0 0-31,21 0 0,-21 1 16,21-1-16,-22 21 0,22 22 16,0-43-16,0 21 0,0 0 15,0-20-15,0-1 16,0 21-16,22-42 16,-1 21-16,0-21 0,0 0 0,0 0 15,85 0-15,-85 0 16,22-21-16,-1 0 0,-21 0 15,127-127 1,-84 42-16,-22 63 16,-21-20-16,43-85 15,-22 0 1,-42 105-16,0-41 16,0 62-16,-21 22 0,0 0 15,0 0-15,-22 22 16,43-1-16,-21 0 0,-21 42 15,21-20-15,21-1 16,-22 22-16,1-1 0,21-21 16,-21 43-16,21-43 0,0 1 15,0-1-15,0 0 0,0 1 16,0-1-16,0 0 0,0-20 16,0-1-16,0 0 15,21-21-15,0 0 16,1 0-16,-1 0 0,0 0 0,0-21 15,21 21-15,1-43 16,-1 22-16</inkml:trace>
  <inkml:trace contextRef="#ctx0" brushRef="#br0" timeOffset="48645.32">21018 4784 0,'0'0'0,"-21"0"31,0 0-31,0 21 16,21 0-16,-21 0 0,0 0 16,-1 1-16,22-1 0,-21 0 0,-21 42 15,42-41-15,-21-1 16,21 0-16,-21 0 0,-1 43 16,22-43-16,0 0 15,0 0 1,22-21-16,-1 0 15,21 0-15,22 0 0,-43 0 16,21-21-16</inkml:trace>
  <inkml:trace contextRef="#ctx0" brushRef="#br0" timeOffset="49328.61">21357 4932 0,'0'0'0,"0"-21"0,-21 21 31,0 0-31,0 0 0,-1 0 16,1 21-16,0 0 0,0 0 16,21 0-16,-21 1 0,21-1 15,-21 0-15,21 0 0,0 0 16,0 0-16,0 1 0,0-1 16,21-21 15,0-21-16,-21-1 1,0 1-16,0 0 0,0 0 16,21-21-16,-21 20 0,21 1 15,-21 0-15,21 0 0,1 0 0,-1 0 16,0-1-16,0 1 0,0 21 16,0-21-16,64 21 15,-64 0-15,0 0 16,1 21-16,-22 22 15,0-22-15,0 0 0,0 0 16,0 0-16,0 64 16,0-64-16,-22 0 15,22 0-15,-21 1 0,21-1 16,-21-21 0,21-21 15,0-1-16,0 1-15,21 0 16,-21 0-16,21 21 0,1-21 16,-1 0-16,0-22 0,42 1 15,-41 21-15,-1 0 0,0-1 16,21 1-16,-21 21 0,1 0 16,-1 0-16,-21 21 15,0 1-15,0 20 16,0-21-16,0 0 0,-21 0 15,-1 1-15,22 20 0,-21-21 0,-21 0 16,42 0-16,-21 1 16,0-22-16,21 21 0,-22-21 15,22-21 1,0-1 0,0 1-16</inkml:trace>
  <inkml:trace contextRef="#ctx0" brushRef="#br0" timeOffset="49534.7">21484 4530 0,'0'0'0,"-21"0"0,0 0 16,0-21-16,-1 21 16,1-22-1,0 22 63</inkml:trace>
  <inkml:trace contextRef="#ctx0" brushRef="#br0" timeOffset="49776.03">20362 4636 0,'0'0'0,"-21"0"0,21 21 16,21-21-1,0 0 1,1 0-16,20 0 0,-21 0 16,21 0-16,1 0 0,41 0 15,-62 0-15,20 0 0,43 0 16,-43 0-16,-21 0 0,21 0 15,-20 0-15,20-21 0,0-1 16,-21 22-16,1-21 0</inkml:trace>
  <inkml:trace contextRef="#ctx0" brushRef="#br0" timeOffset="50702.02">4424 6160 0,'0'0'0,"0"-22"0,0 1 15,0 0 1,0 0-16,0 42 31,0 0-31,-21 0 16,21 1-16,-22-1 0,22 21 16,-21 43-16,21-43 15,-21 22-15,-21 41 0,42-62 16,0-1-16,-21 0 0,21 1 15,-22-1-15,22 22 0,0-43 16,0 0-16,-21 0 0,21 0 16,21-21 15,1 0-31,-1-21 16,0 0-16</inkml:trace>
  <inkml:trace contextRef="#ctx0" brushRef="#br0" timeOffset="51034.96">4699 6562 0,'42'21'31,"-21"-21"-31,1 0 0,-1 0 15,0 0-15,0 0 16,0 0-16,-21-21 0,0 0 16,0-1-16,0 1 15,-21 21 1,0 0-16,0 0 16,0 0-16,-1 0 15,1 0-15,21 21 0,-21 1 16,21-1-16,0 0 15,0 0-15,21-21 16,0 0 0,1 0-16,-1 0 0</inkml:trace>
  <inkml:trace contextRef="#ctx0" brushRef="#br0" timeOffset="51916.45">6011 6181 0,'0'0'15,"0"-21"-15,0 42 47,-21 0-47,21 0 16,-21 0-16,21 22 0,-21 20 15,0-21-15,-1 1 0,22 20 16,-21-20-16,0-1 0,0 64 16,0 0-1,0-85-15,21 0 16,0 0-16,-22-21 0,44-21 31,-1 0-31,0 0 16,-21-1-16,21 1 0,0 0 0,0-21 15,1 21-15,-1-22 0,21 1 16,-21 0-16,0 20 0,1-20 16,41-43-16,-42 64 15,-21 0-15,21 21 16,1 0-16,-1 21 15,-21 0-15,0 1 0,0 20 16,0-21-16,0 21 0,0-20 0,0 20 16,0 43-1,0-64-15,0 21 16,0-21-16,0 0 0,42 1 16,-42-1-16,21-21 15,0 0-15,1 0 0,20-21 16,0-1-16,-21 1 0,1 0 15,-1 0-15,85-127 16,-85 105-16,0 1 16,0 0-16,-21-1 0,0-62 15,0 62-15,0 22 16,-21-21-16,0 21 0,0 21 16,21-22-16,-22 22 15,1 0-15,0 0 16,21 22-16,0-1 15,0 0-15,0 0 0,0 0 0,0 0 16,0 22 0,21-22-16,-21 0 0,21 0 15,-21 0-15,22-21 0</inkml:trace>
  <inkml:trace contextRef="#ctx0" brushRef="#br0" timeOffset="52264.47">6625 6625 0,'21'0'0,"0"0"0,1 0 16,-1 0-16,0 0 16,0-21-16,0 0 0,22 21 0,-22-21 15,0 0-15,0-1 0,21 1 0,-20 0 16,-1 0-16,-21 0 16,21-43-16,-21 43 15,0 0 1,-42 21-16,20 21 15,-20 21 1,21-20-16,-21-1 0,20 21 16,1-21-16,21 22 0,-42 41 15,21-41-15,21-22 16,0 0-16,0 0 0,0 0 0,0 0 16,0 1-16,0-1 0,63-21 15,-42 0-15,1 0 16,20 0-16,-21 0 0,21 0 0,85-43 15,-84 22-15,-22 0 16,21-21-16</inkml:trace>
  <inkml:trace contextRef="#ctx0" brushRef="#br0" timeOffset="52734.21">7387 6138 0,'0'0'0,"0"-21"0,0 0 0,0 42 31,-21 22-15,21-22-16,0 0 0,-21 0 0,21 21 16,0 1-16,0 84 15,-21-85-15,21 0 0,-22 1 16,22-1-16,-21-21 0,21 43 16,0-43-16,-21 0 0,21 21 15,-21-42-15,21 22 16,0-44-1,0 1-15,0 0 16,0 0-16,0-21 16,0 20-16,21 1 0,-21-21 0,21 0 15,0 20-15,22-20 16,-1 0-16,0-1 0,-20 22 16,62 0-16,-63 21 0,85 0 15,-85 0 1,1 21-16,-1 0 0,-21 1 0,0-1 15,0 42 1,0-20-16,-85 41 0,64-63 16,-21 1-16,-1-1 15,1 0-15,0 0 0,-22 21 16,22-20-16,-22-1 16,43 0-16,0-21 0,21-21 31,0 0-31,21-1 0,0 22 0</inkml:trace>
  <inkml:trace contextRef="#ctx0" brushRef="#br0" timeOffset="55360.71">8509 6287 0,'0'0'0,"21"0"47,0 0-47,0-22 16,1 22-16,-1-21 0,0 0 16,21 0-16,-21 0 15,1 0-15,-22-1 0,0 1 16,-22 21-1,1 0-15,-21 0 0,21 0 0,-22 0 16,-62 21 0,83 1-16,-20-1 0,0 21 15,-1 43 1,43 42 0,0-106-16,0 42 15,22-20-15,20 41 16,-21-41-16,0 20 15,-21-20-15,0-1 16,0-21-16,-21 0 16,0-21-16,0 0 0,0 0 15,-1 0-15,1 0 0,0 0 16,0 0-16,-21-21 0,20 21 0,1-21 16,-21-21-16,21 20 0,21-20 15,-21 21-15,21-21 0,-22 20 16,22-41-16,0 42 15,0-22-15,0 22 0,0 0 16,0 42 0,0 0-1,0 64 1,0-64-16,0 0 0,43 43 16,-43-43-16,42 43 15,-21-43-15,-21 0 0,43 21 16,-22-21-16,42 1 15,-42-22-15,1 0 16,20 0-16,-21 0 0,21 0 0,22-22 16,-22 1-16,1 0 0,-1 0 15,-21 0-15,21 0 16,43-22-16,-64 22 0,22-21 16,20-43-16,-63 43 15,0 21-15,0-22 0,0 22 16,0 0-16,0 0 0,0 0 15,-21 21 1,0 0-16,0 0 0,-1 21 16,1 0-16,0 0 15,0 0-15,21 22 0,0 20 16,-21-42-16,21 22 0,0 41 16,0-63-16,0 22 15,0-22-15,0 0 0,21 0 16,0-21-16,43 21 15,-43-21-15,42 0 16,-42 0-16,64-42 16,-64 21-16,22 0 0,-22 0 15,0-1-15,21 1 0,1-63 16,-22 41-16,-21 22 16,21-42-16,-21 41 15,0-20-15,0 21 16,-21 21-1,21 21 1,-21-21-16,-1 21 0,22 0 16,0 1-16,0-1 0,0 0 15,0 0-15,0 0 16,22-21 0,-1 0-16,0 0 0,0 0 15,0-21-15,0 0 16,1 21-16,-22-21 0,21 0 0,0 21 15,-21-22-15,21 1 0,-21 0 16,21 0-16,-21 0 16,0 0-16,0 42 31,0 0-15,0 0-16,0 0 0,0 0 0,0 1 15,0 20-15,0-21 0,0 0 16,-21 22-16,21-1 0,0-21 15,0 21-15,0-20 0,0-1 16,0 0-16,21 0 16,0-21-1,1 0-15,-1 0 0,21 0 16,-21 0-16,43-42 16,-43 21-16,0-1 0,21 1 15,-20-21-15,-1 21 0,0 0 0,21-43 16,1-42-1,-22 85-15,-21 0 0,21-21 16,-21 20-16,0 44 31,-21-1-15,0 0-16,21 0 0,-22 85 16,1-85-16,21 0 15,-21 43-15,21-43 16,0 42-1,0-20-15,21-43 16,0 0 0,1 0-16,-1 0 0,21 0 15,-21 0-15,0 0 0,64-43 16,-64 22-16,43-21 16,-43 0-16,0 20 0,43-62 15,-43-22 1,0 85-16,-21 0 0,0-1 15,0 1-15,0 42 32,0 1-32,-21-1 15,21 0-15,-21 0 0,21 21 16,-43 43-16,43-64 16,0 43-16,0-43 15,0 0-15,0 0 0,0 0 16,21 1-16,1-22 0,-1 0 15,0 0-15,21 0 16,1 0-16,-22 0 0,21 0 0,0 0 16,-20-22-16,-1 1 15,21 21-15,-21-21 0,22-21 16,-22 21-16,0-1 0,0-62 16,-21 41-16,0 22 15,0 0-15,0 0 0,0-43 16,0 43-16,-21 21 15,0 0 1,21 21-16,-21 1 0,-1 20 16,1-21-16,21 85 15,0-85-15,-21 0 16,21 43-16,0-43 0,0 21 16,0-21-16,0 1 15,21-22-15,0 0 0,22 21 16,-22-21-1,0 0-15,21 0 0,-20 0 16,105-64 0,-85 43-16,0 0 0,22-43 15,-43 22-15,42-21 16,-41 20-16,-1 1 0,0-22 16,-21 22-16,0 21 0,0 0 15,0 0-15,-21 21 16,0 0-1,21 21-15,-22-21 0,22 21 16,0 0-16,-21 0 0,21 0 16,0 1-1,21-22 1,1 0-16,-1 0 0,0 0 16,0 0-16,0-22 15,0 22-15,22-42 0,-22 42 16,21-42-1,-21 42-15,1-21 16,-22 42 15,0 0-31,0 21 0,0-21 16,0 1-16,-43 83 16,22-62-16,21 20 15,0-42-15,0 64 16,0-64-16,21 0 0,0 1 15,22-22-15,20 0 16,85-22 0,-126 22-16,41-42 15,43-43 1,-64-20 0,-42 83-16,0 1 15,0-21-15</inkml:trace>
  <inkml:trace contextRef="#ctx0" brushRef="#br0" timeOffset="56419.01">4530 7980 0,'0'0'0,"0"-21"0,0 0 16,0-1-16,0 1 15,0 0-15,0 0 16,21 0-16,0 21 0,0-21 15,-21-1-15,21 22 0,22-21 16,-22 21-16,0 0 0,0-21 16,0 21-16,0 0 15,1 0-15,-22 21 0,21 0 16,0 22-16,-21-1 0,0 0 16,0 43-16,0-21 15,-42 84-15,20-106 16,1 0-16,-63 43 0,62-43 15,-20 1-15,0-22 0,21 0 16,-85 43 0,63-43-16,22 0 0,-21-21 0,21 0 15,-64 0 1,64-21-16,21 0 0,0-1 16,-21 1-16,21-21 15,0 0-15,0 20 0,0 1 16,0-21-16,0 21 0,21-64 15,0 64-15,0-21 16,0 42-16,1 0 16,-1 21-16,0 42 15,0-42-15,21 106 16,-42-84 0,0-1-16,22-21 0,-22 0 0,42 64 15,-42-64 1,0 0-16,21-21 0,0 22 15,0-22 1,1 0-16,-1 0 16,0-22-16,0 22 15,0-21-15,0 0 0</inkml:trace>
  <inkml:trace contextRef="#ctx0" brushRef="#br0" timeOffset="56578.71">4911 8361 0,'42'-21'31,"-21"21"0,0 0-15,0 0-16,22 0 16,-22 0-16,0 0 0,21 0 0</inkml:trace>
  <inkml:trace contextRef="#ctx0" brushRef="#br0" timeOffset="57096.21">6519 7789 0,'0'-21'0,"0"42"0,-21-42 31,0 42-31,0 1 0,0-1 15,-22 21-15,22 0 0,-21 43 16,21-43-16,-1 22 0,-20 42 16,0-64-16,-43 127 15,64-147-15,0 20 16,0-21-16,-1 0 0,1 0 16,21 1-16,0-44 31,0 1-31,0 0 0,0 0 15,21 0-15,1-22 0,-22 22 16,63-127 0,-42 85-16,0 20 0,-21-20 0,22-1 15,-1 1-15,42-85 16,-42 126-16,22-41 16,-22 42-16,21 21 15,-21 21-15,-21 0 0,22 21 16,-1 1-16,0 105 15,-21-106-15,21 22 0,-21-22 16,0 0-16,0 1 0,0 41 16,0-41-16,0-22 0,0 0 15,0 21-15,0-20 16,-21-1-16,0-21 0,0 0 16,-1 0-16,1 0 0,0 0 15,0 0-15</inkml:trace>
  <inkml:trace contextRef="#ctx0" brushRef="#br0" timeOffset="57514.96">5990 8361 0,'0'0'0,"-21"0"0,0-21 0,21 0 16,21 21-1,0-22 1,21 22-16,-20 0 0,20 0 16,0-21-16,1 21 0,62-42 15,-62 42-15,20-21 0,1 0 16,-1-1-16,1 1 0,126-63 15,-147 41-15,-1 22 0,43-42 16,-22-1 0,-63 43-16,0 0 0,0 0 15,0-1 1,-21 22 0,21 22-16,-21-22 0,21 21 0,0 21 15,-21-21-15,21 22 0,-22-1 16,22 0-16,-21 22 0,21-22 0,-21 0 15,21 64-15,0-63 16,-21 20-16,0-21 0,21 1 16,-21-1-16,-1 64 15,1-85-15,21 21 0,-21 1 16,21-22-16,0 0 0,-21-21 16,21 21-1,0-42-15,0 0 16,0 0-16,21 0 15,0-1-15,-21-20 0,0 21 0,21-21 16,-21-1-16,22 22 0</inkml:trace>
  <inkml:trace contextRef="#ctx0" brushRef="#br0" timeOffset="57778.89">6879 7916 0,'0'0'0,"21"-21"0,0 0 15,43-42-15,-43 63 16,0 0-16,43 0 0,-43 0 15,0 0-15,0 0 0,22 0 16,-22 0-16,21 42 16,-42-21-16,21 43 15,-21-1 1,-21-21-16,0-20 0,-64 20 16,1 0-1,-1 1 1,106-43 15,0-22-31,0 1 0,1 21 0,-1-21 16</inkml:trace>
  <inkml:trace contextRef="#ctx0" brushRef="#br0" timeOffset="58078.54">7556 7874 0,'-21'0'16,"0"21"0,21 0-16,-42 22 15,42-1-15,0-21 0,0 22 16,-21-1-16,-1 21 0,1 64 16,21-63-16,-21-22 0,21 1 15,-21-1-15,0 106 16,21-106-16,-21 1 0,21 20 15,0-20-15,-22 20 16,22-84 15,0 0-31,0 0 0,0-22 16,0 22-16,0 0 0,0-64 16</inkml:trace>
  <inkml:trace contextRef="#ctx0" brushRef="#br0" timeOffset="58323.3">7493 7938 0,'0'0'0,"21"-43"16,106-41-1,-106 84-15,43 0 16,-22 0-16,-21 0 0,0 0 16,1 0-16,-1 21 0,21 0 15,-21 0-15,-21 21 0,0-20 0,0 62 16,-21-63-16,-64 85 15,-42-42 1,106-43-16,-21 0 0,0-21 16,20 21-16,-41-21 15,63-21 1,21 0 0,21 0-16</inkml:trace>
  <inkml:trace contextRef="#ctx0" brushRef="#br0" timeOffset="59066.39">8721 7916 0,'0'0'0,"21"0"0,0 0 15,0 0-15,0 0 0,-21-21 16,21 21-16,1-21 0,-1 21 16,0-21-16,0 0 0,21 0 15,-20-1-15,-1 1 16,-21 0-16,0 0 0,0 0 15,-21 21-15,-64 0 16,43 0 0,-43 0-16,43 0 0,-1 21 15,-20 21-15,-22 1 16,85-22-16,0 21 16,0 0-16,0-20 15,42 62-15,-20-41 16,-1-22-16,0 0 0,21 21 0,43 43 15,-64-64 1,0 0-16,22 22 16,-43-1-16,0 21 15,-22-63-15,1 22 0,-106 20 16,0-21 0,85-21-16,-43 0 15,43 0-15,21-21 0,-85-21 16,64 20-1,42 1-15,0 0 0,0 0 0,0 0 16,0 0-16,0-1 16,0 1-16,21 21 15,0-21-15,0 21 0,21-21 0,43 0 16,-43 21-16,1-21 16</inkml:trace>
  <inkml:trace contextRef="#ctx0" brushRef="#br0" timeOffset="59450.36">9080 8213 0,'0'0'0,"22"0"0,-22 21 16,21-21-16,0 0 16,0 0-16,0 0 0,0-21 15,1 0-15,20-1 16,-21 1-16,0 0 0,22 0 15,-43 0-15,21-22 16,-21 22-16,0 0 16,0 0-16,-43 21 15,22 0 1,0 0-16,-21 21 0,-64 85 16,85-85-16,-22 43 15,22-22-15,0 43 16,21-64-16,0 0 15,0 21-15,0-21 16,42 1-16,-20-1 16,-1-21-16,21 0 0,-21 0 0,0 0 15,22 0-15,63-21 16,-85 21-16,21-22 0,-21 1 16,22 0-16,-22 0 0</inkml:trace>
  <inkml:trace contextRef="#ctx0" brushRef="#br0" timeOffset="59799.03">9610 8065 0,'0'-22'16,"0"44"-16,-22-65 0,22 22 0,0 0 0,0 0 16,0 0-16,0-1 15,22 1-15,-1 21 16,0-21-16,0 21 0,21 0 16,-20 0-16,-1 0 0,0 0 15,42 42-15,-41-20 0,-1 20 16,42 21-16,-63-41 15,0 20-15,21 21 0,-21-41 16,0 20-16,0 0 0,-21-21 16,0 1-16,0-1 15,21 0-15,-21-21 0,0 0 16,-1 0-16,1 0 0,21-21 16,0-22-1,0 22-15,0 0 0,0 0 16,0 0-16,21 0 0,22-64 15,-1 43 1,-21 20-16,0 22 0,43-42 16,-43 21-16,0 21 0,0 0 15,1 0-15,-1-21 0</inkml:trace>
  <inkml:trace contextRef="#ctx0" brushRef="#br0" timeOffset="60062.27">10350 7853 0,'0'0'0,"0"21"32,0 0-17,0 0-15,0 22 16,0-22-16,0 64 16,0-43-16,0-21 0,22 0 15,-22 22-15,21-22 0,-21 0 0,21 21 16,-21 1-1,0-22-15,21-21 0,0-21 47,-21-1-47,21 22 16,1-21-16,-22 0 0,0-21 0</inkml:trace>
  <inkml:trace contextRef="#ctx0" brushRef="#br0" timeOffset="60272.03">10668 7811 0,'0'0'16,"0"21"0,-21 0-1,0 0-15,21 21 0,-22-20 0,1 20 16,0-21-16,0 43 16,0-22-16,0-21 0,-1 21 15,22-20-15,0-1 0,-21 42 16,21-42-16,21-21 15,1 0 1,-1 0-16,0-21 0,0 21 16</inkml:trace>
  <inkml:trace contextRef="#ctx0" brushRef="#br0" timeOffset="60618.42">10837 8086 0,'21'0'0,"1"0"16,-1-21 0,0 21-16,0-22 0,0 1 15,0 21-15,43-63 16,-43 42-16,-21-1 0,21 22 16,0-21-16,1-21 15,-22 21-15,-43 21 16,22 21-16,0 0 15,0 0-15,-22 0 0,22 22 16,0-22-16,0 0 0,-43 85 16,64-85-16,-21 0 0,21 0 15,0 1-15,21 41 16,1-63-16,-1 21 16,21-21-16,0 21 0,1-21 15,20 0-15,-20 0 16,41-21-16,-63 21 15,22-21-15</inkml:trace>
  <inkml:trace contextRef="#ctx0" brushRef="#br0" timeOffset="60997.52">11430 8022 0,'0'0'0,"0"-42"0,0 21 16,0 0-16,0-1 0,0-20 16,0 21-16,21 21 0,0-42 15,0 42-15,1 0 0,-1 0 16,0 0-16,0-22 0,21 22 15,-20 0-15,41 43 16,-42-22-16,43 64 16,-64-43-16,0-21 0,21 21 15,-21-20-15,0 105 16,0-106-16,-21 0 16,-22 21-16,22-42 15,21 21-15,-21-21 0,0 0 16,21-21-1,0-21 1,0 21-16,0 0 0,0-22 16,21 22-16,43-85 15,-43 64-15,0 21 0,0-22 16,0 1-16,22 0 0,20-1 16,-42 22-16,22 0 0,-1 0 15,-21 21-15,21 0 16,-63 63-1</inkml:trace>
  <inkml:trace contextRef="#ctx0" brushRef="#br0" timeOffset="62111.99">4530 9652 0,'0'0'0,"0"-21"15,0 0 1,0 0-16,0-1 16,0 1-16,21 21 0,0 0 15,-21-21-15,21 21 0,0-21 16,0 21-16,22 0 16,-22 0-16,0 0 0,0 0 15,0 0-15,1 21 0,-1 64 16,-21-64-16,0 0 15,0 0-15,0 22 0,-21-22 0,-43 21 16,43-21-16,0 0 0,-43 22 16,43-43-16,-21 21 15,21-21-15,-1 0 0,1 0 16,21-21 15,21 0-31,1 21 0,-1-22 0,0 22 16,0 0-16,0-21 0,0 21 15,1 0-15,-1 0 0,0 0 16,0 0-16,21 0 0,-20 0 16,-1 21-16,21 22 15,-21-22-15,-21 0 0,0 0 16,0 0-16,0 22 0,0-1 16,-21-21-16,0 22 0,-43-1 15,22-21-15,-21 0 0,-22 0 16,43 1-16,-1-22 0,1 0 15,0 0-15,-1 0 0,1 0 0,0 0 16,20 0-16,1 0 0,0 0 16,0-22-16,0 1 0,0 0 15,21 0-15,0 0 16,0 0-16,0-1 16,0 1-1,21 0-15,0 21 16,0-21-16,0 21 0,22 0 0</inkml:trace>
  <inkml:trace contextRef="#ctx0" brushRef="#br0" timeOffset="62310.96">5080 9927 0,'0'-21'0,"0"42"0,21-42 0,0 21 62,0 0-62,1-21 16</inkml:trace>
  <inkml:trace contextRef="#ctx0" brushRef="#br0" timeOffset="63358.8">6223 9589 0,'-21'0'15,"21"21"17,0 21-32,-21-21 15,21 0-15,-22 22 0,22-1 0,-21 64 16,0-85-16,21 21 16,-21-20-16,0 20 0,21-21 15,-21 21-15,-1-20 0,22-1 16,-21 0-16,21-42 47,0 0-47,21-1 15,-21 1-15,22 0 0,-1-21 16,0 21-16,0-1 0,0-20 16,0 21-16,1-21 0,41-22 15,1 22 1,-43 42-16,0 0 0,0 0 15,0 63 1,0-20-16,-21-22 0,0 85 16,0-85-16,0 21 15,22-21-15,-22 0 0,42 85 16,-21-85 0,0 1-16,0-22 0,22 0 15,-22 0-15,0 0 16,43 0-16,-22-22 0,64-41 15,-85 42-15,21 0 16,-21-1-16,1 1 0,-1-21 16,42-64-16,-63 64 15,0-1-15,0 1 16,0 0-16,0-85 16,0 106-16,0-1 0,0 1 15,0 0 1,0 42 31,0 0-32,0 1-15,0-1 16,0 0-16,0 0 16,0 0-16,0 0 0,0 1 15,0-1-15,0 0 0,21 0 16,-21 0-16</inkml:trace>
  <inkml:trace contextRef="#ctx0" brushRef="#br0" timeOffset="63726.96">7175 10139 0,'0'0'0,"85"0"31,-64-21-31,22 0 15,-22 21-15,0-22 0,21-20 16,-21 42-16,22-42 16,-22 21-16,-21-1 0,0-41 15,0 42-15,0 0 0,0-1 16,-64 22 0,43 0-16,0 0 15,-21 22-15,21-1 0,-64 63 16,85-62-1,-21-1-15,21 21 0,-21-21 16,21 0-16,0 43 0,0-43 16,42 0-16,-42 0 15,63-21-15,-41 0 16,20 0-16,0 0 16,1 0-16,84-42 15,-85 21-15,0 0 0,1 0 16,-1-1-16</inkml:trace>
  <inkml:trace contextRef="#ctx0" brushRef="#br0" timeOffset="64186.02">8086 9440 0,'0'-21'16,"0"42"-16,0-63 0,0 63 16,0 0-16,-22 1 15,1 20-15,21-21 0,-21 43 16,21-22-16,-21 0 0,21 1 15,0 20-15,-42 22 0,42-43 16,-43 22 0,43-22-16,0-21 0,-42 21 0,42-20 15,-21-1-15,0-21 0,21 21 16,-22-21 0,22-21-16,0 0 15,22-43 1,-1 43-16,21-21 15,-21-1-15,22 22 0,-22 0 0,21 0 16,0-22-16,1 43 0,20-42 16,-20 42-16,-1 0 0,43 0 15,-64 21-15,21-21 0,0 43 16,-20-22 0,-22 42-16,0-42 0,0 1 15,-22 41-15,1-42 0,-21 0 16,-22 1-16,22-1 15,0 0-15,-64 0 0,64-21 16,-1 0-16,22 0 0,-21 0 0,-1 21 16,-20-21-1,63-21-15,0 0 16,21 0-16</inkml:trace>
  <inkml:trace contextRef="#ctx0" brushRef="#br0" timeOffset="64642.56">8932 9335 0,'0'42'31,"0"-21"-31,0 0 0,0 22 0,0-1 16,0 0-16,0 1 0,-21 62 15,0-62-15,0-1 16,0 43-16,-1-43 0,1-21 0,21 43 16,0-43-1,-21 0-15,21 0 0,0-42 47,0 0-47,21 0 0,-21 0 0</inkml:trace>
  <inkml:trace contextRef="#ctx0" brushRef="#br0" timeOffset="65134.84">8805 9504 0,'0'-42'0,"0"84"0,0-106 0,0 22 15,43 21-15,-22 0 16,0 0-16,0-1 0,85-20 15,-85 42-15,21 0 0,1 0 16,-22 0-16,21 0 0,1 42 16,-1-20-16,-21-1 0,-21 42 15,0-42-15,0 22 0,0 20 16,-21-20-16,-43 20 16,22-42-16,0 22 0,-1-22 15,1 0-15,0-21 0,-64 21 16,85-21-16,0 0 15,21-21 1,21 0 0,21 0-16,22-1 0,-22 22 15,127 0 1,-148 0-16,22 0 16,-1 0-16,0 22 0,43 62 15,-64-63-15,0 1 0,-21-1 16,0 0-16,0 64 15,-21-64-15,0 0 0,-64 21 16,43-42-16,0 21 0,-64 1 16,42-1-16,-63-21 15,85 0-15,0 0 0,-22 0 16,43 0 0,21-21-1,21 21-15,0 0 16,1-22-16,41 1 0,-21 21 15,1-21-15,-1 21 0,0-21 16,22 0-16</inkml:trace>
  <inkml:trace contextRef="#ctx0" brushRef="#br0" timeOffset="65528.82">9673 9631 0,'0'0'0,"0"-21"0,21-43 31,0 43-31,1 21 16,-1-21-16,0 21 0,0 0 15,0 0-15,0 0 0,43 21 16,-43 0-16,0 0 0,22 1 16,-22 20-16,0-21 0,0 21 0,-21 22 15,0-22 1,0-21-16,0 43 0,0-22 15,-21 22-15,0-64 16,0 21-16,-1-21 16,22-21 15,0 0-31,0-1 0,22 1 16,-1 0-16,0 0 0,0-43 15,0 43-15,0 0 0,22-64 16,-22 64-16,0 0 15,0 21-15,0-21 0,22 0 16,-22 0-16,21 21 0</inkml:trace>
  <inkml:trace contextRef="#ctx0" brushRef="#br0" timeOffset="65945.56">10604 9483 0,'0'-21'16,"-21"21"-1,0 0 1,21 21-16,-42 0 0,21 0 16,21 21-16,-43 22 15,22 42 1,0-64-16,21-21 0,-21 85 16,21-85-16,0 22 15,63 20 1,-42-63-16,1 0 0,20 0 15,0 0-15,-21 0 0,22 0 16,-22-21-16,85-21 16,-85 20-16,21 1 0,22-63 15,-43-22 1,-21 63-16,0 1 16,-42-43-16,-1 22 15,1 42-15,21 0 0,-64 21 16,64 0-1,-21 0-15,-1 21 0,22 0 16,0 0-16,21 21 0,0-20 16,-21 20-16,21 43 15,0-43-15,0-21 0,0 0 16,0 0-16,42 22 16</inkml:trace>
  <inkml:trace contextRef="#ctx0" brushRef="#br0" timeOffset="66528.35">11261 9652 0,'0'0'0,"0"-21"0,21 0 15,-21 0-15,0-1 0,0 1 16,0 42 15,0 1-31,-21-1 0,-1 21 16,22-21-16,0 43 15,-21-22-15,0 22 0,0-43 0,21 0 16,0 0-16,0 0 0,0 0 16,0 1-16,0-1 15,21-21 1,-21-21 0,21 21-16,0-22 0,1 1 0,-1 0 15,0 0-15,0 0 0,43-22 16,-43 22-16,0 0 0,0 0 15,-21 0-15,21 21 16,-21 21 0,0 0-16,0 0 0,0 0 15,0 22-15,0-22 0,0 0 16,0 0-16,0 0 0,43 1 16,-22-1-1,0-21-15,0 0 0,0 0 16,22-21-16,-22 21 0,0-22 15,0 1-15,0 0 0,0 0 16,1-43-16,-22 43 16,21-21-16,-21-43 0,0 43 15,0-43 1,0 43-16,0 21 0,0-22 16,0 22-16,-21 0 0,21 42 31,0 0-31,0 1 15,0-1-15,0 0 0,0 0 16,0 0-16,21 0 0,0-21 16</inkml:trace>
  <inkml:trace contextRef="#ctx0" brushRef="#br0" timeOffset="66895.2">12171 9546 0,'0'0'0,"21"-21"0,21 0 0,1-21 16,-65 42 15,1 0-15,0 0-16,0 0 0,0 0 0,-22 21 0,22 0 15,-21 21 1,42-21-16,0 1 0,0-1 0,0 0 16,0 0-16,21 21 15,0-42-15,-21 22 0,43-1 16,-22 0-16,0 0 0,0 0 15,-21 0-15,21-21 0,-21 22 16,0-1-16,0 0 0,-21-21 16,0 21-1,0-21-15,-22 0 0,22 0 0,-21 0 16,21 0-16,-22 0 0,22 0 0,0 0 16,0 0-16,0 0 0,0 0 15,42 0 1,0-21-1,0 0-15,0 21 16,43-21-16</inkml:trace>
  <inkml:trace contextRef="#ctx0" brushRef="#br0" timeOffset="67230.92">12467 9694 0,'0'0'0,"21"0"0,0 0 0,1-21 16,-1 21-16,0-42 15,-21 21-15,21 0 16,0 21-16,-21-64 16,0 43-16,0 0 15,0 0-15,-21 21 16,0 0 0,0 21-16,0 0 15,-22 64-15,22-43 16,0 21-16,21-41 0,0-1 15,0 42-15,0-42 16,0 1-16,0-1 0,21-21 16,0 21-16,0-21 0,1 0 15,-1 0-15,0 0 0,0 0 16,0 0-16,43 0 16,-43 0-16,0-21 0,0 0 0,0 21 15,1-22-15,-1 1 0,0 0 16,0 0-16,0 0 0</inkml:trace>
  <inkml:trace contextRef="#ctx0" brushRef="#br0" timeOffset="67550.5">12869 9673 0,'21'-42'0,"1"21"0,-22-43 16,-43 191-16,107-275 0,-43 127 0,21-43 16,-21 43-16,1 21 0,20-42 15,-21 42-15,0 0 0,22 0 16,-22 0-16,0 0 16,0 21-16,0-21 0,43 85 15,-64-43-15,21-21 16,-21 22-16,0-1 0,0-21 0,0 85 15,0-85 1,-21 43-16,0-43 16,-22 0-1,22-21-15,-21 0 0,21 0 16,-1-21 0,22 0-16,0-1 0,0-20 15,0 21-15,64-64 16,-22 64-16,1-21 0,-1-1 15,0 1-15,85-64 16,-84 64-16,-1 21 0,21-22 16,-20 22-16,-22 0 0,21 21 15</inkml:trace>
  <inkml:trace contextRef="#ctx0" brushRef="#br0" timeOffset="68524">4297 11113 0,'0'0'0,"0"-22"0,21 1 0,-21 0 0,21 0 16,0 42 0,-21 0-1,0 22-15,0 20 0,0 1 16,0-22-16,0 0 0,0 22 15,-42 20-15,21-41 0,-22-1 16,1 22-16,21-43 0,0 0 16,-22 21-1,22-42-15,21-21 32,0 0-32,21 0 0,1 21 15,-1-21-15,0 21 0,21-43 16,1 43-16,-1 0 15,0 0-15,1-21 0,126 21 16,-127 0-16,1-21 0,-1 21 16,0 0-16,1 0 0,20-21 15,-21 0-15,-20-1 0,20 1 16,-21 0-16,-21 0 0,0-21 16,0-1-16,0 22 15,0-21-15,0 21 0,0-22 0,0 22 16,-21 0-16,21 0 0,-21 0 15,0 21-15,-1 0 0,1 0 16,-21 42-16,21 0 16,21 1-16,-21-1 0,-1 0 15,1 1-15,0-1 0,21 21 16,0-20-16,0-1 0,-21-21 0,21 22 16,-21-1-16,21-21 0,0 43 15,0-43-15,-21 0 0,21 0 16,0 0-1,21-21 1,0-21-16,0 21 0,-21-21 0,21 0 16</inkml:trace>
  <inkml:trace contextRef="#ctx0" brushRef="#br0" timeOffset="68682.93">5165 11409 0,'0'0'0,"21"0"0,-21-21 0,21 21 15,0 0 1,0 0 15,0 0-31,1 0 0,-1 0 16,0 0-16</inkml:trace>
  <inkml:trace contextRef="#ctx0" brushRef="#br0" timeOffset="69530.48">6540 11007 0,'0'-21'0,"-21"21"32,21 21-32,-21 0 0,21 21 15,-21 1-15,21-1 0,0 0 0,-42 64 16,20-42-16,22-22 0,-21 21 15,0-20-15,0-1 0,-43 43 16,43-43-16,-21-21 0,21 22 16,0-22-16,-22 0 0,22 0 0,0 0 15,0-21-15,0 0 0,-1 0 0,22-21 32,0 0-32,0 0 0,0 0 15,0-43-15,0 43 0,0-21 16,0-43-16,22 43 0,-22-1 15,42-41-15,-42 41 16,0 22-16,21-21 0,0 42 16,-21 21-1,0 0-15,0 0 0,21 22 16,-21-22-16,22 106 16,-22-106-16,21 21 15,-21 1-15,42 62 16,-21-83-16,0-1 0,1 0 15,-1-21-15,0 0 0,21 0 16,1 0-16,-1 0 0,21 0 16,-20-21-16,105-43 15,-106 22-15,1 21 16,-22-22-16,21 1 0,22-148 16,-64 126-16,0 1 15,0 20-15,-22-20 0,-62-64 16,63 106-16,-22-22 15,-20 22-15,20 21 16,-41 0-16,41 0 16,22 0-16,-42 64 0,20-43 15,22 21-15,0 43 16,21-43-16,0 22 0,0-22 16,0 0-16,0 1 0,42 84 15,-20-106-15,20 21 0,-21-21 16,21 0-16,-20-21 0,62 22 15,-41-22-15,-1 0 0,43 0 16,-43 0-16,0 0 0,43-22 16,-43 1-16</inkml:trace>
  <inkml:trace contextRef="#ctx0" brushRef="#br0" timeOffset="70241.06">7387 11345 0,'21'-21'0,"-42"42"0,42-63 0,0 21 0,-21-21 16,0 20-16,0 1 0,0 0 15,0 0-15,-21 21 0,0 0 16,-21 0-16,21 21 16,-1 0-16,1 0 0,0 1 0,0 20 15,0-21-15,-22 64 16,43-43-16,-21 0 0,0-20 0,21 20 16,-21 0-16,21 22 15,0-43-15,0 0 0,0 21 16,0-20-16,0-1 0,21-21 15,0 0 1,0 0-16,1 0 0,-1 0 0,21-43 16,-21 22-16,0 0 0,22 0 15,-22 0-15,0-22 0,21-41 16,-42 41-16,22 1 0,-1-85 16,-21 85-1,0-22-15,0 43 0,0 42 31,0 0-15,0 1-16,0 83 16,0 1-1,0-63-15,0-22 0,0 21 16,0 0-16,0-20 0,0-1 16,0 0-16,21-21 0,21 21 15,-21-21-15,1 0 0,20 0 16,0 0-16,64-42 15,-64 21-15,-20-1 0,20 1 16,-21-21-16,64-64 16,-64 64-16,0-1 0,0-62 15,-21 62-15,43-84 16,-43 85-16,0 21 16,0-22-16,0 65 31,0-1-31,-22 21 0,22 0 0,-21 1 15,0-1-15,0 43 0,21-22 16,0-20-16,0-1 0,0 0 16,0 64-1,0-64-15,0-20 0,0 20 0,0-21 16,21 0-16,0-21 16,0 0-16,1 0 15,-1 0-15,0 0 0,21-63 16,-42 42-16,21-1 0</inkml:trace>
  <inkml:trace contextRef="#ctx0" brushRef="#br0" timeOffset="70426.34">7874 11324 0,'0'-21'16,"0"42"-16,-21-42 0,21 0 15,21 21-15,0 0 16,0 0-16,22 0 15,-22 0-15,21 0 0,0-21 0,-20 21 16,62 0-16,-41 0 16,-1 0-16,43-21 15,-43 21-15,21 0 16,-20 0-16</inkml:trace>
  <inkml:trace contextRef="#ctx0" brushRef="#br0" timeOffset="70959.55">8869 11282 0,'0'0'0,"21"0"0,0 0 16,-21-21-1,0 0-15,0-1 0,0 1 16,0 0-16,-21 21 16,21-21-16,-21 0 0,0 21 15,-1 0-15,1 0 0,0 0 0,-64 21 16,64 0-16,-21 0 15,21 22-15,-22-22 0,-62 127 16,105-106 0,-22 1-16,22-1 0,-21-21 15,21 64 1,0-64-16,0 0 0,21 0 0,1-21 16,20 0-1,-21 0-15,43 0 16,-43 0-16,106-84 15,-85 62-15,-21 1 0,22 0 16,-22-21-16,21-64 16,-21 64-16,0-1 0,1-20 15,-22 42-15,0-1 16,0 44 0,0-1-16,0 0 15,0 21-15,0-21 0,0 22 16,0-22-16,0 21 0,0-21 15,0 85-15,0-85 0,0 1 16,0-1-16,0 0 16,42 0-16,0-21 15,-21 0-15,22 0 0,-22 0 16,0 0-16,21 0 0,-20 0 16,83-63-1</inkml:trace>
  <inkml:trace contextRef="#ctx0" brushRef="#br0" timeOffset="71218.98">9864 11049 0,'0'-21'0,"0"42"0,0-63 0,0 21 16,-22 21 0,1 0-1,0 0-15,0 21 0,21 21 16,-21-21-16,21 22 0,0-1 15,-43 43-15,43-43 0,-21-21 16,21 64-16,-21-43 0,21-21 16,-21 43-16,0-43 15,21 21-15,21-42 32,0 0-17,0-21-15</inkml:trace>
  <inkml:trace contextRef="#ctx0" brushRef="#br0" timeOffset="71744.2">9800 11070 0,'0'-21'0,"0"42"0,0-63 0,0 21 16,0 0-16,0-1 16,21 22-16,0 0 15,22 0-15,-22 0 0,0 0 0,21 0 16,-20 0-16,20 0 0,-21 0 15,43 43-15,-43-43 0,0 42 16,-21 0-16,0-20 16,0 20-16,0-21 0,-21 0 15,0 0-15,-64 43 16,64-43-16,-22 0 0,1 0 16,0-21-16,-1 0 0,-20 0 15,42 0-15,0 0 0,-1 0 16,22-21-16,22 21 15,-1-21-15,0 21 0,0 0 16,21 0-16,-20-21 0,105 21 16,-106 0-16,21 0 15,0 21-15,-20-21 0,-1 21 16,0 0-16,0 1 0,0-1 0,0 0 16,-21 42-16,0-41 0,0-1 15,0 0-15,0 21 0,0-21 16,0 22-16,-42-22 0,21 0 15,-43 0-15,43 0 0,-21 1 16,-43-22 0,43 21-16,-43-21 0,64 0 0,-21 0 15,-43 0-15,64 0 16,0 0-16,0-21 16,21-1-1,0 1-15,21 0 16,0 21-16,0-21 0,21 0 0,-20 21 15,-1-21-15</inkml:trace>
  <inkml:trace contextRef="#ctx0" brushRef="#br0" timeOffset="72324.03">10837 11472 0,'0'0'0,"0"-42"16,0 21 0,0 0-16,21 0 0,-21-22 0,0 22 15,0 0-15,0-43 0,0 22 16,0 21-16,0 0 0,-21 0 16,-42 21-1,42 0-15,-1 21 0,1 0 16,0 0-16,-21 21 0,-1 22 15,22-22-15,0-21 0,-21 64 16,21-64-16,-1 85 16,22-85-16,0 0 0,0 1 15,0-1-15,22 0 16,-1-21-16,0 0 16,0 0-16,0 0 0,64-21 15,21-64 1,-22 0-1,-20-63 1,-64 42 15,0 85-31,0 42 16,0 1-16,0-1 16,0 0-16,-21 21 0,21-21 15,-21 22-15,21-1 0,0 22 16,-22 20-1,22-63-15,0 1 0,0-1 16,0 0-16,22 0 0,-1-21 16,0 0-16,0 0 0,0 0 0,22 0 15,-1 0-15,-21 0 0,21 0 16,1-21-16,-22 0 0,21 21 16</inkml:trace>
  <inkml:trace contextRef="#ctx0" brushRef="#br0" timeOffset="72682.95">11684 11282 0,'21'-21'0,"-42"42"0,63-85 16,-42 43-16,0 0 0,0 0 16,-21 21-1,0 0-15,0 0 0,0 0 0,-1 0 16,-62 42-16,63-21 16,-1 1-16,1-1 0,0 0 15,21 0-15,0 21 16,0-20-16,21-1 15,0-21-15,22 21 16,-1 0-16,-21 0 0,22 0 16,-22-21-16,21 43 15,-42-22-15,21 0 16,-21 0-16,0 0 16,-21-21-16,0 0 0,0 22 15,0-22-15,-1 0 0,1 0 16,-21 0-16,21 0 0,-22 21 0,1-21 15,-43 0-15,64 0 16,42 0 15,-21-21-31,43 21 0,-22-22 16,0 1-16,21 21 0</inkml:trace>
  <inkml:trace contextRef="#ctx0" brushRef="#br0" timeOffset="73087.72">12044 11430 0,'63'0'15,"-42"-21"-15,1 21 16,-1 0-16,0 0 0,0-21 0,43 0 16,-43-1-16,42 1 15,-42 0-15,1 0 0,41-43 16,-42 22-16,-21 21 15,0 0-15,0 0 16,0-1-16,-21 22 16,0 0-16,-85 0 15,64 22-15,-1-1 16,1 21-16,21-21 0,-106 85 16,106-64-16,-43 64 15,64-85-15,0 64 16,43-43-1,-1-20-15,-21-22 0,64 21 16,21-21 0,-22 0-16,-63 0 0,64-21 15,-64 21-15,22-43 16,-22 43-16,0-21 16,21 0-16,-42 0 0,0 0 15</inkml:trace>
  <inkml:trace contextRef="#ctx0" brushRef="#br0" timeOffset="74411.97">974 12996 0,'0'0'0,"21"0"0,-21-21 0,21 0 16,-21 0-1,21 21-15,0 0 0,-21-21 16,21 21-16,1 0 0,-1-21 16,0 21-16,0 0 0,0 0 15,0 0-15,1 0 0,20 0 16,0 84-1,-42-63-15,0 22 0,0-22 16,-42 21-16,21-21 0,-43 43 16,22-22-16,0-21 0,-43 22 15,64-22-15,0 0 16,-1 0-16,1-21 0,0 0 16,0 21-16,21-42 31,0 0-31,0 0 0,21 21 15,21-21 1,-20 0-16,20-1 16,-21 22-16,64-21 15,-64 21-15,21 0 0,1 0 16,-22 0-16,21 21 0,22 1 16,-22-1-16,-21 42 15,-21-42-15,0 1 0,0 62 16,-21-63-16,-21 22 0,-22 41 15,22-62-15,-64 41 16,64-42-16,-1 0 0,-41 22 16,62-43-16,-62 0 15,41 0-15,22 0 0,-42-21 16,-22-22 0,85 22-16,-21 0 0,0 0 15,0-22 1,21 22-1,0 0 1,42 0 0,21 0-16</inkml:trace>
  <inkml:trace contextRef="#ctx0" brushRef="#br0" timeOffset="74782.75">1884 13420 0,'0'0'0,"21"0"15,0 0-15,0 0 16,0-21-1,-21-1 1,0 1-16,0 0 16,-21 0-1,0 21-15,0 0 16,0 0-16,0 0 16,-1 0-16,1 0 15,21 21-15,-21-21 0,21 21 16,-21 0-1,21 1-15,21-22 16,0 0 0,0 0-16,1 0 0</inkml:trace>
  <inkml:trace contextRef="#ctx0" brushRef="#br0" timeOffset="76159.97">3408 12975 0,'0'-21'31,"0"42"0,0 0-31,0 1 16,0 20-16,-21 43 0,21-43 15,-22 0-15,22 1 0,-21-1 16,0 0-16,0 64 0,0-64 16,0 22-16,21-22 15,-22 22-15,22-43 16,0 0 0,0-42-16,0 0 15,0 0-15,0-1 16,22 1-16,20-63 15,-21 41-15,-21 22 0,42-64 16,-20 64-16,-1-21 0,42-22 16,-42 43-16,1 0 15,-1 21-15,-21-21 0,21 21 0,21 21 16,-42 0 0,21 0-16,-21 22 0,22-22 15,-22 42-15,21 43 16,-21-63-16,21-1 15,0 21-15,0-41 16,0 41-16,1-42 16,-1 0-16,42-21 15,-42 0-15,43 0 16,-43 0-16,43-21 16,-43-21-16,21 21 0,43-85 15,-1-21 1,-62 85-16,-22-1 0,42-126 15,-42 63 1,0 64-16,0-1 0,-42-41 16,20 63-16,1-1 0,0 1 15,-64 21 1,64 21-16,-21 22 16,21-22-16,21 0 15,-21 43-15,21-43 0,0 42 16,0-42-16,21 22 15,0-22-15,0 0 0,0 0 0,0-21 16,22 43 0,-1-43-16</inkml:trace>
  <inkml:trace contextRef="#ctx0" brushRef="#br0" timeOffset="76524.75">4445 13441 0,'0'21'0,"42"0"15,-21-21 1,1 0-16,20 0 16,0-21-16,43-21 15,-64 21-15,21 21 0,1-43 16,-22 22-16,0 21 16,0-42-16,-21 21 0,0-1 15,0 1-15,-21 21 16,0 0-16,0 0 0,0 0 15,-22 0-15,22 0 0,-21 21 0,21-21 16,-22 22-16,1-1 16,21 21-16,-22 0 15,22 1-15,0-22 0,21 85 16,0-85-16,0 21 16,0-21-16,21 1 0,64 41 15,0-42 1,-43-21-16,0 0 0,43 0 15,-43-21-15,1 21 0,-1-42 16,-21 21-16,106-64 16</inkml:trace>
  <inkml:trace contextRef="#ctx0" brushRef="#br0" timeOffset="77043.47">5419 12869 0,'0'-21'16,"0"42"-16,0-63 0,-22 42 15,1 21-15,0 43 16,0-22-16,21-21 16,-21 106-1,0-84-15,21 41 0,0-41 16,-22 84 0,1-106-16,0 42 15,21-42-15,0 22 0,0-1 16,-21-42-1,21-21 1,0 0 0,0 0-16,0-1 0,0 1 15,0 0-15,0-21 0,21 21 0,-21-1 16,21 1-16,0-21 0,1 21 0,20 0 16,-21-1-16,21 1 15,1 0-15,-1 0 0,-21 21 0,22 0 16,-1 0-16,43 42 15,-64-42 1,21 64-16,-42-22 16,0-21-16,0 0 0,0 1 15,0 20-15,-63 0 0,41-21 16,-20 22-16,0-22 0,-43 21 16,43-21-16,21-21 15,-22 22-15,1-22 0,-43 0 16,64 0-16,0 0 0,0 0 15,0 0-15,21-22 0,0 1 16,0 0-16,0 0 16,0 0-16,42-22 15</inkml:trace>
  <inkml:trace contextRef="#ctx0" brushRef="#br0" timeOffset="77711.08">6921 12742 0,'0'-21'15,"0"42"-15,0-63 0,0 21 16,0 42 15,0 0-15,-21 0-16,21 22 0,0-1 0,0 0 15,-21 1-15,21-1 0,-21 22 16,21-22-16,-21 0 0,21 43 16,0 63-1,21-63 1,0-64-16,-21 0 0,42 0 15,-20-21-15,62 0 16,-63 0-16,43-21 16,-22 0-16,-21 0 0,64-43 15,-43 22-15,1-22 16,-22 22-16,42-106 16,-63 106-16,22-43 15,-22 43-15,0 20 16,0-41-16,0 42 0,0 0 15,0 42 32,0 0-47,0 0 0,0 0 16,0 0-16,21-21 0,-21 22 16,21-22-16,0 21 0,0-21 15</inkml:trace>
  <inkml:trace contextRef="#ctx0" brushRef="#br0" timeOffset="78430.06">8022 12785 0,'0'-43'32,"-21"65"-17,0-1 1,0 0-16,21 0 0,-22 85 15,1-85-15,21 21 16,-21 22 0,0 42-16,21-64 15,-21-21-15,0 43 16,21-43-16,0 0 0,0 0 16,-22 0-16,22 1 15,0-44 16,0 1-31,0 0 16,0 0-16,0 0 0,0 0 0,0-22 16,0 22-16,43-42 15,-43 20-15,21 1 0,42-85 16,-41 85 0,20-43-16,0 43 0,-21 20 15,43-20-15,-43 21 0,43 0 16,-43 21-16,0 0 15,21 0-15,-21 0 0,1 0 16,-1 63 0,-21 22-16,0-43 15,-21-21-15,-22 22 16,1-22-16,-22 21 16,43-21-16,-21 1 0,-22-22 15,22 21-15,21-21 0,-43 0 16,43 0-16,0 0 15,0 0-15,21 21 32,21 0-32,0 0 15,0-21-15,1 21 0,-1 1 0,21 20 16,43 21 0,-64-41-16,0-1 15,0 0-15,-21 0 16,21-21-16,1 0 15,-22 21-15,21-21 16,0 0 0,0-21-1,0 0-15,0 21 0,-21-21 16,22 0-16</inkml:trace>
  <inkml:trace contextRef="#ctx0" brushRef="#br0" timeOffset="79013.35">9059 12785 0,'0'-21'0,"0"42"0,0-64 15,0 22-15,0 0 0,21 21 0,-21-21 16,0 0-16,0 42 31,0 21-31,0-21 16,0 22-16,-21-1 0,0 0 15,21 1-15,-21-1 0,0 0 16,-22 64-16,22-63 0,0-22 16,-42 106-16,20-106 15,1 42 1,42-41-16,-21-1 0,21-42 47,0-1-47,0 1 15,0 0-15,21 0 0,0 0 0,0 0 16,-21-22-16,21 22 0,1-21 16,-1 21-16,21-1 15,-21 44 1,0-1 0,-21 0-16,22 0 0,-22 0 0,0 0 15,21 1-15,0-1 0,-21 0 0,21 0 16,0 0-16,0 0 0,1-21 15,20 43-15,-21-43 0,21 0 16,1 0-16,-1 0 16,-21 0-16,0 0 0,22 0 15,-22-21-15,42-22 16,-63 22-16,22 21 0,-22-21 16,21 0-16,-21-43 15,0 43-15,0 0 16,-21 21-1,-22 0 1</inkml:trace>
  <inkml:trace contextRef="#ctx0" brushRef="#br0" timeOffset="79876.03">3365 14330 0,'0'-21'16,"0"0"-16,0-1 16,22 1-16,-1 21 15,-21-21-15,0 42 47,0 0-47,0 22 16,0-1-16,-21 0 0,21 1 15,-22-1-15,22 106 16,-21-105-16,0-1 0,0 43 16,21-64-16,-21 21 0,0 0 15,21-20-15,-22-1 16,22-42 31,0-1-47,0 1 0,22 0 15</inkml:trace>
  <inkml:trace contextRef="#ctx0" brushRef="#br0" timeOffset="80198.7">3895 14605 0,'0'0'0,"0"21"0,0 0 16,0 1 0,21-22 15,0 0-31,0 0 0,-21-22 16,21 22-16,-21-21 15,21 0-15,-21 0 0,0 0 16,0 0-16,0-1 15,0 1-15,-21 21 32,0 0-32,0 21 0,21 1 15,0-1-15,0 0 16</inkml:trace>
  <inkml:trace contextRef="#ctx0" brushRef="#br0" timeOffset="80687.59">5186 14161 0,'0'-22'0,"0"44"0,0-22 47,0 42-47,0-21 0,0 21 16,0 1-16,0 20 0,0-20 15,0 20-15,-21 1 0,21-22 0,-22 127 16,1-126-1,0 20-15,0-21 0,21 43 16,0-64 0,0-42 15,0 0-31,0 0 0</inkml:trace>
  <inkml:trace contextRef="#ctx0" brushRef="#br0" timeOffset="81055.06">5059 14393 0,'0'0'0,"-21"-105"15,21 83-15,0-20 16,0 21-16,0 0 0,0 0 16,21-1-16,0 1 0,21-21 15,-21 42-15,1-21 0,-1 21 16,21 0-16,-21 0 0,0 0 15,64 0-15,-64 21 16,43 42-16,-43-41 16,-21-1-16,0 63 0,0-41 15,0-22-15,-21 64 0,0-43 16,-22-21-16,1 0 16,21 22-16,-22-22 0,-20 21 0,42-21 15,0-21-15,-1 21 16,1-21-16,42 0 31,1 0-15,-1 0-16,0 0 0,0 0 15,0-21-15,22 21 16</inkml:trace>
  <inkml:trace contextRef="#ctx0" brushRef="#br0" timeOffset="81444.75">5567 14626 0,'0'-21'15,"0"0"-15,0 0 0,21 21 16,-21-21-16,21 21 0,0-22 16,0 22-16,1-21 15,-1 21-15,0 0 0,0 0 16,0 0-16,22 21 0,-1 22 15,-21-22-15,0 0 0,0 43 16,-21-22-16,0 0 16,0-21-16,0 1 0,-21 20 15,0-21-15,0 0 0,0 0 16,0-21-16,-22 0 16,43-21-1,0 0 1,0 0-16,0 0 0,21 0 15,1-1-15,-1-20 0,0 21 16,21-21-16,-21 20 16,1-20-16,41 21 0,-42 0 15,64-22-15,-43 22 16,1 21 0,-22-21-16</inkml:trace>
  <inkml:trace contextRef="#ctx0" brushRef="#br0" timeOffset="81847.6">6477 14393 0,'-64'85'31,"43"-64"-31,0 0 0,0 22 16,21-22-16,-21 0 0,-22 64 16,43-22-1,0-20-15,0-22 16,0 0-16,0 0 0,0 0 15,22-21 1,-1 0-16,0 0 0,0 0 0,0 0 16,85-42-16,-85 21 15,0 21-15,22-21 0,-22-1 16,0 1-16,43-42 0,-64 42 16,21-1-16,-21-20 15,0 0-15,0 21 0,-21-106 16,-1 105-16,-20-20 15,21 21-15,0 0 0,-43 21 16,-20 21 0,62 0-16,1 0 15,0 0-15,21 43 16,0-43-16,0 0 0,21-21 16,0 21-16,43-21 15,-43 0-15,21 0 0</inkml:trace>
  <inkml:trace contextRef="#ctx0" brushRef="#br0" timeOffset="82114.53">7218 14139 0,'0'0'0,"0"-21"0,21 0 0,-21 42 47,-21 0-47,21 1 0,-21-1 0,-1 21 15,22-21-15,-21 22 0,0-1 16,21 0-16,-21 1 0,0-1 0,0 0 16,21 1-16,-22-1 0,1 21 15,0-20-15,21-22 0,0 0 16,0 0-16,0 0 0,0-42 47,0 0-32</inkml:trace>
  <inkml:trace contextRef="#ctx0" brushRef="#br0" timeOffset="82641.09">6794 14520 0,'0'0'0,"0"-21"16,0 0-16,22 0 0,20 21 16,-21-21-16,21 21 0,-20 0 15,20-21-15,43-1 16,-43 22-16,0-21 0,1 21 0,-1-21 15,0 0-15,22 0 16,-22 21-16,0 0 0,1-21 16,-1 21-16,-21 0 15,-21 21-15,0 21 16,0-21-16,-21 43 16,0-43-16,0 0 0,21 21 15,-21-20-15,-1 41 16,22-42-16,0 0 0,0 22 15,0-22-15,0 21 16,22-42 0,20 21-16,0-21 15,1 0-15,-1 0 16,-21 0-16,43-21 16,-22 0-16,-21 0 0,43 0 15,-43 0-15,0-1 0,0-20 16,-21 21-16,21-21 0,-21 20 0,0-62 15,0 41-15,-42-20 16,21 42-16,0 0 0,-43-22 16,43 43-16,0 0 0,0 0 15,-22 0-15,22 0 0,-64 21 16,22 64 0,63-64-1,-21 43-15,21-43 0,0 0 16,0 21-16,0-20 0,21-22 15,0 0-15,0 21 0,0-21 16,22 0-16</inkml:trace>
  <inkml:trace contextRef="#ctx0" brushRef="#br0" timeOffset="82940.95">8340 14266 0,'0'-21'31,"-22"21"-31,1 0 16,0 0-16,0 0 0,0 0 15,0 21-15,-22 22 16,22-1-16,0-21 0,0 43 16,0-22-16,-1 22 15,22-43-15,-21 21 0,0 0 16,21-20-16,0-1 0,0 21 15,0-21 1,21-21-16,0 0 0,1 21 0,-1-21 16,85 0-16,-85 0 15,21 0-15,-21 0 0,22-21 16,-1 21-16,43-42 0</inkml:trace>
  <inkml:trace contextRef="#ctx0" brushRef="#br0" timeOffset="83709.66">8996 14351 0,'0'0'16,"0"-21"-16,0 0 0,0 0 0,0-1 16,0 1-16,-21 21 15,-1-21-15,1 21 0,-21 0 16,21 0-16,-22 0 0,1 0 16,21 21-16,-21 0 0,-1 1 15,-20 41-15,42-42 0,-1 22 16,-41 41-16,63-63 0,-21 22 15,21-1-15,0-21 0,-21 0 16,21 22-16,0-22 0,0 0 16,42-21-16,-21 0 15,0 0-15,0 0 0,1 0 16,83-42 0,-83 21-16,-1-1 0,0 22 15,0-42-15,43-43 16,-43 64-16,-21-21 0,0 0 15,21 20-15,0-83 16,-21 83-16,21 22 16,-21 22-1,0-1-15,-21 0 16,21 0-16,-21 21 0,21 22 16,0-43-16,0 21 0,0 22 15,0-43-15,0 43 16,0-43-16,21 21 15,0-42-15,0 0 0,85 0 16,-85 0 0,22 0-16,-22 0 0,21-21 15,1 0-15,20-22 0,-42 22 16,22-21-16,20-22 0,-42 22 16,43-106-1,-22 21 1,-42 85-16,21-1 0,-21 22 0,0-21 15,0 21-15,0-1 0,0 1 16,-21 42 0,0 1-1,0 20-15,0-21 0,21 21 0,-22 1 16,1-1-16,21 0 0,-21 22 16,21 21-16,0-43 0,0 0 15,0 1-15,0-1 0,0-21 0,21 21 16,0-20-16,1-1 0,-1-21 15,42 21-15,-20-21 0,-22 0 16,42 0-16,-20 0 0,-1-21 16,21 0-16,-41-1 15,83-41 1,-83 42-16,20 0 0,0-22 16,-21 22-16</inkml:trace>
  <inkml:trace contextRef="#ctx0" brushRef="#br0" timeOffset="84739.05">3344 15706 0,'0'-21'31,"0"-1"-15,21 1-16,1 21 0,-1-21 16,0 0-16,0 21 0,43-42 15,-43 42-15,63-22 16,-41 22-16,-22 0 15,0 0-15,0 0 0,0 0 16,1 43-16,-22-1 16,0-21-16,0 22 0,0-22 15,-64 127 1,43-106-16,-21 1 0,20-1 16,-105 43-1,85-43-15,0-21 0,21 0 0,-22-21 16,22 21-16,-42 1 15,41-22-15,1 0 0,0 0 16,0 0-16,0-64 16,21 43-16,-21 0 0,21 0 15,0-1-15,0-20 0,0-21 16,0 41-16,0 1 16,0 0-16,0 0 0,21 0 0,21 21 15,-21 0 1,0 0-16,-21 21 0,22 0 15,-1 0-15,0 0 0,0 1 16,0 41-16,0-42 0,1 22 16,-1-1-16,0-21 15,0 0-15,-21 0 0,0 1 0,21-1 16,0-21-16,1 21 0,-1-21 31,0 0-31,0 0 0,0-21 16,0 21-16,1-21 0,-1-1 15</inkml:trace>
  <inkml:trace contextRef="#ctx0" brushRef="#br0" timeOffset="84934.46">4022 15875 0,'21'0'0,"-21"-21"15,21 21 32,0 0-31,0 0-1,0 0 1</inkml:trace>
  <inkml:trace contextRef="#ctx0" brushRef="#br0" timeOffset="86952.23">5080 15515 0,'21'-42'31,"-21"63"-15,0 0-16,-21 0 16,0 22-16,21-22 0,-21 21 15,-1 1-15,1-22 0,0 21 0,21 22 16,-21-22-16,0 0 0,0 1 16,-1-1-16,1 0 0,-21 1 0,0 20 15,20-42-15,1 0 16,-21 22-16,21-22 0,0-21 15,21-21 17,0 0-32,0-1 0,0 1 0,0 0 15,0-21-15,0-22 16,63-63-16,-63 85 16,64-43-1,-64 64-15,21 21 0,0-21 16,0 21-16,0 21 15,-21 0-15,21 0 16,-21 1-16,0 20 0,22 43 16,-1-43-16,0 0 0,-21-21 15,21 1-15,64 83 16,-64-83-16,0-22 16,0 0-16,22 0 0,41 0 15,-41-22-15,-1 22 16,-21-21-16,21 0 0,1-21 15,41-22-15,-41 22 16,-22 21-16,42-64 0,-63 43 0,0-43 16,0 22-16,0 20 15,0 1-15,-21 0 0,0-1 16,0 1-16,0 21 0,-22-22 16,22 22-16,-21 0 0,-22 21 15,22 0-15,0 0 0,-1 21 16,22-21-16,-21 43 0,-22-1 15,43 0-15,0 1 0,-21 20 16,42-21-16,-21 64 16,21-63-16,0-1 0,21 43 15,0-43-15,0 0 0,21 1 16,-20-22-16,20 0 0,43 0 16,-43-21-16,0 0 15,1 0-15,20 0 0,-21-21 0,64-21 16,-42 20-16,-22 1 0,0 0 15,1-21-15,-1 21 16,43-64-16,-64 64 16,0-22-16,-21 22 0,0 0 15,-21 42 17,0 0-32,0 1 0,-1-1 15,22 21-15,-21 43 16,21-43-16,0 0 15,0 1-15,21 41 16,64-62 0,-64-1-16,0-21 15,1 0-15,20 0 0,-21 0 0,43-43 16,-43 43-16,0-21 16,0 0-16,0 0 0,0 0 0,1 0 15,-1-43-15,-21 43 0,0-21 16,0 20-16,0 1 0,0-21 15,-21 0-15,21 20 0,-22 1 16,-20-21-16,0 42 16,-1 0-16,22 0 0,-21 0 15,0 0-15,20 0 16,-20 21-16,21 0 16,0 0-16,0 43 0,21-43 15,0 21-15,0 1 16,0-22-16,21 0 0,21 21 15,0-20-15,22-1 16,-22-21-16,22 0 16,-43 0-16,64-43 15,-64 22-15,21 21 0,0-63 16,1 42-16,20-43 16,-42 43-16,-21 0 0,22-22 15,-1 22-15,0 0 16,-21 42 15,0 0-31,0 1 16,0-1-16,-21 42 0,0-42 15,21 1-15,0 20 16,-22-21-16,22 0 0,0 22 0,0-22 16,0 0-16,0 0 0,-21 0 15,21-42 16,0 0-15,0 0-16,21 0 0,-21-1 0,0-20 16,22 21-16,-1-21 0,0 20 15,0 1-15,0-21 0,43-43 16,-43 64-16,21 0 16,-21 21-16,1 0 15,-1 0-15,0 0 0,0 42 16,0-42-16,-21 21 15,0 22-15,0-22 0,0 0 16,0 43-16,21-43 0,-21 0 16,22 0-16,-22 0 15,0 43-15,0-43 16,0-42 15,0 0-15,0-1-16,21 1 0,0 0 15,-21 0-15,21-21 0,0 20 0,0 1 16,1-21-16,62-43 16,-63 64-16,1 0 0,20 0 15,-21 21-15,0 0 0,43 0 16,-43 21 0,-21 0-16,0 0 0,0 64 15,0-43-15,0-21 16,0 1-16,0 20 0,0 0 15,0-21-15,0 1 16,-21-22 0,21 21-16,0-42 31,0-64-15</inkml:trace>
  <inkml:trace contextRef="#ctx0" brushRef="#br0" timeOffset="88209.04">7895 15875 0,'42'-63'31,"-42"41"-31,0 1 15,0 0-15,0 0 0,0 0 16,0 0-16,0-1 16,-42 1-16,21 0 0,0 21 15,-22 0-15,22 0 16,-21 21-16,21-21 16,0 21-16,-22 22 15,-20 63 1,42-85-16,-1 21 0,22 22 15,0-22-15,0 64 16,0-85-16,22 0 16,-1-21-16,0 0 0,42 0 15,-41 0-15,-1 0 0,21 0 16,-21-21-16,0 0 0,22 0 16,-22-1-16,0 1 0,0-42 15,0 20-15,1 1 16,-22 0-16,21 21 0,-21-22 15,0 22-15,0-21 16,0 63 15,0 0-31,0 0 0,0 0 16,0 1-16,0-1 0,0 0 16,0 0-16,0 64 15,0-64-15,0 0 0,21 0 16,0-21-16,0 21 0,22-21 15,-22 0-15,0 0 0,42 0 16,-20 0-16,41-21 16,-62 21-16,41-84 15,-42 62-15,-21 1 16,21-42-16,1 42 0,-1-43 16,-21 43-16,0 0 0,0 0 15,0-1 1,0 65-1,-21 41 1,-1-20 0,22-43-1,0 64-15,0-64 16,0 0-16,0 0 0,22 0 16,20-21-1,0 0-15,-21 0 0,43 0 16,-43 0-16,106-63 15,-85 21 1,-20 20-16,-1 1 0,0-42 16,0 20-16,0 1 15,-21 21-15,0 42 32,-21 0-17,0 0-15,21 1 16,-21-1-16,0 0 0,21 0 0,-43 21 15,22-20-15,0 20 16,0-42-16,0 42 16,-1-42 15,22-21-15,0 0-16,22 0 0,-1 0 15,0-22-15,21 1 16,-21 0-16,43-1 15,-22 1-15,1 21 0,20-22 16,-42 22-16,22 0 0,-1 21 16,-21 0-16,-21 21 15,0 0-15,0 22 16,0-22-16,0 0 0,0 64 16,-21-22-1,21-42-15,0 1 0,0 62 16,21-63-16,43 1 15,-43-22-15,0 21 16,0-21-16,0 0 0,22 0 16,41-21-16,-20-22 15,-43 22 1,0 0-16,21-21 16,-20-43-16</inkml:trace>
  <inkml:trace contextRef="#ctx0" brushRef="#br0" timeOffset="88430.55">8699 15473 0,'0'0'0,"-21"0"0,0 0 0,0 0 16,42 0 31,0 0-47,0 0 15,1 0 1</inkml:trace>
  <inkml:trace contextRef="#ctx0" brushRef="#br0" timeOffset="88871.03">10054 15388 0,'0'0'0,"0"-21"16,0 0-16,0-21 15,-21 42-15,21 21 16,0 0-16,0 0 15,0 0-15,0 22 0,0-1 0,-21-21 16,21 21-16,0 1 0,-21 20 16,-1-20-16,22-1 0,-21 21 15,0-20 1,21-22-16,-21 0 0,21 21 16,0-20-16,0-44 31,-21 22-31,21-21 15,-21 0-15</inkml:trace>
  <inkml:trace contextRef="#ctx0" brushRef="#br0" timeOffset="89291.48">9779 15431 0,'0'0'0,"0"-22"0,21-20 0,21 21 0,-20 0 15,20 0-15,21-1 16,64 22-16,-84 0 15,84 64 1,-106-43-16,21 21 0,-21 1 16,22-1-16,-22 0 0,21 64 15,-42-63-15,0 41 16,0-63-16,0 22 0,0 20 16,0-42-16,0 1 0,0-1 15,0 0 1,-21-21-16,21-21 15,0 0-15,-21-1 0,21-20 16,0 21-16,0 0 0,0 0 16,0-22-16,0 22 0,0-21 0,0-1 15,21 1-15,-21 0 0,21-1 16,0 1-16,1-43 16,-1 43-16,0 0 0,0-1 15,0 22-15,0 0 0,1 0 16,-1 21-16,0 0 0,0 0 15,0 0-15,0 21 16,1 0-16,-22 0 0,42 22 16,-42-22-16,0 0 0,42 21 15</inkml:trace>
  <inkml:trace contextRef="#ctx0" brushRef="#br0" timeOffset="90811">11197 15769 0,'0'0'0,"21"0"0,0 0 0,1 0 15,20-42-15,-21 42 16,0-21-16,-21 0 0,0-1 16,0 1-16,0-21 15,0 21-15,0 0 0,0-1 0,0 1 16,-21 0-16,0 21 15,0 0-15,0 0 0,-22 0 16,22 0-16,-42 21 16,41 0-16,1 1 0,-21-1 0,0 21 15,20-21-15,-20 0 0,21 22 16,0-22-16,0 0 0,-1 21 16,22 1-16,0-22 0,0 0 15,0 0-15,22 0 16,-1-21-16,21 0 15,-21 0-15,85 0 16,-85-21-16,22 0 16,20 0-16,-42 0 0,64-64 15,-64 64 1,-21 0-16,21 0 0,0-22 0,1-41 31,-22 62-31,0 44 31,0-1-31,0 0 16,-22 0-16,22 0 0,0 43 16,0-43-16,0 0 0,0 0 15,0 0-15,43 22 16,-22-43-16,0 21 16,0-21-16,0 0 0,22 0 15,-22 0-15,21 0 0,1-42 16,-22 42-16,0-22 0,21 1 15,-21 0 1,1 0-16,-22 0 0,21-22 0,0 22 16,-21-42-16,21 42 15,-21-1-15,21 22 16,-21 22 0,0-1-1,-21 0-15,21 0 0,-21 0 16,21 0-16,0 1 0,-21 20 15,21-21-15,-21 0 16,21 0-16,0 1 0,0-1 16,-22-21-16,22 21 0,0-42 47,0 0-47,0-1 15,0 1-15,22 0 0,-22 0 0,21 0 16,21-22-16,-21 22 0,0-21 15,1 21-15,-1 0 0,63-43 16,-62 64 0,-1 0-16,21-21 0,-21 21 15,22 0-15,-22 21 16,0 0-16,-21 0 0,0 1 0,21-1 16,21 42-1,-42-42-15,0 1 0,0-1 0,0 0 16,22 21-16,-22-21 15,0 1-15,0-1 0,0 0 16,21-42 15,0 0-15,0-1-16,0 1 0,0 0 16,1 0-16,-1 0 0,63-64 15,-62 43-15,41-22 16,-42 43-16,43-21 15,-43 21-15,0 21 16,0 0-16,0 0 16,-21 21-16,0 0 15,0 42-15,-21-41 16,0-1-16,21 21 0,0-21 16,-21 0-16,0 22 15,21-22-15,0 0 0,0 43 16,21-43-16,0 0 15,0-21-15,0 0 0,43 21 16,-43-21-16,43 0 16,-22 0-16,0 0 0,43-42 15,-64 42-15,106-64 16,-106 43-16,22 0 16,-22-21-16,21 20 0,-21-20 0,0-64 15,-21 43 1,0 42-16,0-1 15,-42 22-15,21 0 0,-43 43 16,43-22-16,-63 64 16,62-43-16,1-21 15,21 21-15,0-20 0,0 20 16,0 0-16,21-21 16,1 22-16,-1-43 0,42 42 15,-20-42-15,41 0 16,-41 0-16,-1 0 0,43 0 15,-64 0-15,21 0 0,22-42 16,-1-1 0,-42 22-16,0 0 0,1-21 15,-22 21-15,0-1 16,-22 22-16</inkml:trace>
  <inkml:trace contextRef="#ctx0" brushRef="#br0" timeOffset="91791.57">3154 16912 0,'0'-21'15,"21"0"1,0 0-16,0 0 15,0-1 1,1 22-16,-1 0 0,0 0 16,21 0-16,-21 0 15,22 0-15,-22 43 16,-21-22-16,0 21 16,0-21-16,-42 22 15,20-22-15,-20 0 0,0 21 16,-1-20-16,22-1 0,0-21 15,-42 21 1,41-21-16,44-21 31,-1 21-15,0 0-16,0 0 0,0 0 0,0 0 16,22 0-16,-22 0 0,21 0 15,1 0-15,-1 0 0,-21 21 0,43 0 16,-43 0-16,-21 0 15,0 22-15,0-22 0,-21 21 16,-1-21-16,1 1 0,-106 20 16,85-21-16,0 0 15,20-21-15,-20 0 16,-21 21-16,20-21 16,22 0-16,-21 0 0,21 0 0,-1-42 31,1 21-31,21 0 0,0 0 15,0-1 1,0 1 0,21 21-16,22-21 15,-43 0-15</inkml:trace>
  <inkml:trace contextRef="#ctx0" brushRef="#br0" timeOffset="91967.05">3810 17124 0,'42'0'16,"-84"0"-16,105 0 0,-41-21 0,-1 21 15,0 0 32</inkml:trace>
  <inkml:trace contextRef="#ctx0" brushRef="#br0" timeOffset="92871.95">5101 16785 0,'0'0'0,"0"-42"16,0 21-16,0 0 0,0-22 15,0 22-15,0 0 0,-21 21 32,0 42-32,21-21 15,-21 22-15,21 20 0,-22 43 16,1-42-16,21-1 0,-21-21 16,21 22-16,-21-22 0,0 64 15,0-64-15,21 1 16,0-22-16,-22 21 0,22-21 0,0 43 15,-21-64-15,21 21 16,0-42 15,0 0-31,0 0 0,0-1 16,0 1-16,0-21 0,0 21 16,0 0-16,0-22 0,0 1 0,0 21 15,0-22-15,0 1 16,0 0-16,0-1 0,0-62 15,0 62-15,0-20 0,0-22 16,21 43-16,43-64 16,-22 85-16,-21 0 0,1-1 15,-1 1-15,21 21 0,0 0 16,1 0-16,-22 21 0,42 22 16,22 126-1,-85-84 1,0-43-16,-21 0 0,-85 85 15,64-105-15,-43 41 16,43-42-16,21-21 16,-85 43-16,63-43 15,22 0 1,0 0-16,21-22 16,21 22-1,0 0 1,1 0-16,-1 22 15,0-1-15,0 0 0,21 0 16,-20 0-16,-1 22 16,0-22-16,-21 0 0,42 21 15,-42-21-15,21 1 16,1-1-16,-1-21 16,0 0-1,0 0-15,0-21 16,0 21-16,-21-22 0,22 1 15</inkml:trace>
  <inkml:trace contextRef="#ctx0" brushRef="#br0" timeOffset="93231.04">5376 17336 0,'21'0'31,"1"0"-31,-1-22 16,0 1-16,0 21 15,21-21-15,-20 21 0,20-42 16,21 21 0,-63-1-16,22 1 0,-22 0 0,0 0 15,0 0-15,-22 21 16,1 0-16,-42 0 16,42 21-16,-43 0 15,43 0-15,0 0 0,-22 43 16,22-43-16,21 0 15,0 22-15,0-22 0,0 0 0,0 0 16,0 0-16,0 0 0,0 1 16,43-1-16,-22-21 0,0 0 15,0 0-15,21 0 0,-20 0 16,20 0-16,43 0 16,-43 0-16,0-21 0,1-1 0,-1 1 15,0 0-15,43-21 16,-43 21-16</inkml:trace>
  <inkml:trace contextRef="#ctx0" brushRef="#br0" timeOffset="95487.93">6265 17103 0,'0'0'16,"21"-21"-16,-21-1 0,0 1 0,-21 21 31,0 0-31,0 21 16,0-21-16,0 22 0,-1-1 15,22 0-15,0 0 0,-21 21 16,21-20-16,0-1 15,0 0-15,64 21 16,-43-21 0,0 1-16,0-22 0,22 42 15,-43-21 1,0 0-16,0 0 16,-22-21-16,1 22 15,0-22-15,-64 0 0,64 0 16,-21 0-16,0 0 15,-1 0-15,1 0 0,0 0 0,-1 0 16,22-22-16,0 22 0,-21 0 16,20 0-16,44 22 31,-1-1-31,0-21 16,0 21-16,21-21 0,-20 0 15,20 21-15,0-21 0,-21 0 0,22 0 16,-1 0-16,0 0 0,1 0 15,-1-21-15,0 21 0,1-21 0,-1 0 16,0 21-16,-20-22 0,20 1 16,21-21-16,-20 21 0,-22 0 15,42-43-15,-41 43 16,-1 0-16,-21-22 0,21 22 16,-21 0-16,21-21 15,-42 63 16,0-21-31,21 21 0,-21 0 0,-1 22 16,1-22-16,21 21 16,0-21-16,0 0 0,-21 43 15,21-43-15,0 21 16,42 22 0,-20-64-16,-1 0 15,0 0-15,106 0 16,-85-21-16,64-22 15,-85 22 1,43 0-16,-43 0 0,21-43 16,-21 43-1,-21-21-15,0 21 0,0 0 0,-63-64 16,42 43 0,0 20-16,-43 1 0,43 21 15,-64 0 1,64 0-16,-21 0 0,-22 21 15,22 1-15,21-1 0,-22 42 16,22-42-16,21 1 0,-21-1 16,21 0-16,0 21 0,0 1 15,21-22-15,0 0 0,22 0 16,-1 0-16,-21-21 16,22 0-16,-1 0 0,-21 0 0,21 0 15,1 0-15,-1 0 0,22 0 16,-43-21-16,21 0 0,-21 0 15,22-22-15,-22 22 16,21-21-16,-21 21 0,0-22 16,-21 1-16,22 21 15,-1-21-15,-21 20 0,0 1 16,0 42 0,0 1-1,0-1-15,0 0 0,0 0 16,-21 43-1,-1-43-15,22 0 0,0 42 16,0-41-16,0 20 16,0-21-16,0 0 15,22-21-15,-1 0 0,21 21 16,-21-21-16,22 0 16,-1 0-16,-21-21 0,43 0 15,-43 0-15,0 0 0,42 0 16,-41-22-16,-22 22 0,42-21 15,-21 21-15,-21-1 16,0-20-16,0 21 16,0 0-16,0 0 15,0 42 1,0 0 0,-21 0-16,21 0 0,-21 0 15,21 1-15,-21 20 0,21-21 16,0 43-1,0-43-15,0 0 0,0 0 16,0 0-16,21-21 16,0 0-16,0 0 15,21 0-15,-20 0 0,62-21 16,-41 0-16,20 0 16,-42 0-16,0-1 0,43-41 15,-64 42 1,0 0-16,0-1 0,0 1 0,0-21 15,-21 42 1,0 0-16,21-21 16,21 21 15,0 0-31,0 0 16,0 0-16,0 0 0,1 0 15,-1 21-15,-21 0 16,0 0-16,21 0 15,-21 1-15,0-1 0,0 0 16,0 0-16,0 0 0,0 0 16,0 1-16,0-1 0,0 0 15,0 0 1,21 0-16,0-21 16,0 0-16,1 0 0,-1 0 15,0 0-15,21 0 0,-21 0 0,1 0 16,-1 0-16,0-21 0,0 21 15,43-42-15,-43 21 0,0-1 16,21-41-16,-21 42 16,22-43-1,-43 43-15,63-42 0,-42 41 32,1 22-32,-22 22 15,0-1 1,0 0-1,0 0-15,21-21 63,-21-21-63,0 0 16,0 0-16,0-1 15,0 1-15,-21 0 31,-1 21-31,1 0 16,0 21-16,0 0 0,21 1 0,-21-1 16,0 0-16,-1 0 0,22 0 15,-21 22-15,21-1 0,0-21 16,0 0-16,0 0 0,0 1 16,0 20-16,21-21 15,1 0-15,-1-21 16,0 0-16,0 0 0,43 0 15,-22 0-15,0 0 0,1 0 16,-1 0-16,0-21 0,22 0 16,-22 0-16,64-43 15,-43-20 1,-63 41-16,0 22 0,0-21 16,0 21-16,0-1 0,0 1 15,-21 21-15,0 0 16,0 21-16,21 1 0,-42 20 15,42-21-15,0 21 16,0-20-16,0 20 16,0 0-16,0-21 0,0 43 15,21-64 1,0 21-16,21-21 0,-21 0 16,43 0-16,-43 0 15,0 0-15,43 0 0,-43-21 16,64-21-16</inkml:trace>
  <inkml:trace contextRef="#ctx0" brushRef="#br0" timeOffset="96009.22">10160 16997 0,'0'-21'0,"0"42"0,0-63 0,0 20 15,-21 22-15,21-21 16,0 42 0,0 1-1,0-1-15,0 0 0,0 42 16,-21-20-16,21-1 0,-22 0 16,22 1-16,0 20 0,0-20 0,-42 105 15,21-85-15,-21 85 16,20-84-16,1 21 0,0-1 15,0-20-15,0 20 0,-22 65 16,22-65-16,0-20 0,0-1 16,21 1-16,0-22 15,-21 64-15,21-85 16,0 0-16,21-42 16,-21 0-1,21 0-15,43-85 16,20-85-1,-41 64-15</inkml:trace>
  <inkml:trace contextRef="#ctx0" brushRef="#br0" timeOffset="96327.05">10012 17314 0,'0'0'0,"0"-42"16,0 0-16,0-1 0,0 1 0,0 0 15,0-1-15,0 22 0,0-21 16,21-22-16,0 22 0,21 21 15,-20 0-15,20-22 0,85 1 16,-85 42-16,1 0 16,-1 0-16,0 0 0,43 64 15,-64-43-15,0 21 16,-21-21-16,0 22 16,0 84-16,-21-106 15,0 0-15,-21 0 16,20 0-16,-83 43 15,83-64-15,-20 21 0,21-21 16,0 0-16,-22 0 0,22 21 16,0-21-16,21-21 31,21 21-31,0 0 16,1-21-16,-1 21 0</inkml:trace>
  <inkml:trace contextRef="#ctx0" brushRef="#br0" timeOffset="96891.74">11303 16976 0,'21'-21'0,"-42"42"0,42-64 0,-21 22 16,0 0-16,0 0 15,0 0-15,0 0 0,-42-1 16,21 22-16,-1 0 0,1 0 16,-21 0-16,21 22 0,-22-1 15,1 0-15,0 0 0,21 0 0,-22 22 16,22-22-16,-21 21 0,-1 0 16,22-20-16,21-1 0,0 0 15,0 0-15,0 0 0,0 0 16,0 1-16,21-22 15,1 0-15,20 0 16,0 0-16,-21 0 0,22 0 16,-22-22-16,21 1 0,-21 21 15,43-42-15,-22 0 0,-21 20 16,1 1-16,-1-21 0,0 21 16,-21-22-16,21 22 15,-21 0-15,0 42 31,0 0-31,-21-21 16,21 22-16,0 20 0,-21-21 0,21 0 16,-21 0-16,21 22 15,0-1-15,0-21 0,0 0 16,0 1-16,21-1 0,0-21 16,0 21-16,0-21 0,0 0 15,1 0-15,20 0 16,-21-21-1,21 0-15,-42-1 0,43-20 16</inkml:trace>
  <inkml:trace contextRef="#ctx0" brushRef="#br0" timeOffset="97160.78">11811 16595 0,'0'0'0,"0"-21"0,0-1 16,0 1-16,0 42 31,0 1-31,-21-1 0,21 0 0,0 21 16,-21-21-16,21 22 0,-22-1 15,22-21-15,0 22 0,0-1 16,-21 0-16,21 1 0,0-22 0,-21 21 16,21-21-16,0 0 0,0 43 15,0-22 1,0-21-1,21-21 1,43-63 0,-43 42-16</inkml:trace>
  <inkml:trace contextRef="#ctx0" brushRef="#br0" timeOffset="97650.43">12065 16616 0,'0'-21'16,"0"42"-16,0-63 0,0 20 15,0 1-15,0 42 32,0 1-32,0-1 15,0 0-15,0 21 0,0 1 0,0-22 16,-21 21-16,21 0 0,-21 43 16,-1-43-16,22 1 0,-21 20 15,21-42-15,-21 43 16,21-43-16,0 0 15,0 0 1,0-42 15,0 0-31,0 0 16,0 0-16,21 0 0,0-22 0,1 22 16,41-85-1,-42 64-15,0 21 0,22-22 16,41-20-1,-62 63-15,20 0 0,0 0 16,-42 21-16,21 43 16,-21-43-16,0 21 0,0-21 15,0 22-15,-42 41 16,42-63-16,-21 1 0,0 20 16,0-21-16,21 21 15,0-63 32,0 0-47,-22 0 0,22 0 16</inkml:trace>
  <inkml:trace contextRef="#ctx0" brushRef="#br0" timeOffset="97887.02">11620 16722 0,'0'0'0,"0"21"16,22-21-16,-1 0 15,21 0 1,-21 0-16,22 0 0,20 0 16,-21 0-16,-20 0 0,-1 0 15,0 0-15,0-21 0,-21 0 31</inkml:trace>
  <inkml:trace contextRef="#ctx0" brushRef="#br0" timeOffset="99007.05">16171 13441 0,'0'0'16,"0"-21"-16,21 21 0,22-64 16,-43 43-1,21 21 1,-21 21-16,0 0 16,0 1-16,0 20 0,0-21 15,-21 21-15,0 1 0,21 20 0,-22-20 16,-20 41-16,21-41 15,-43 20-15,43-21 0,0-20 16,-21 20-16,21-21 0,-1-21 16,1 0-1,21-21 1,0 0 0,21 21-16,1-21 0,-1-1 15,0 22-15,42-21 16,-41 21-16,83-21 15,-62 21-15,-22-21 0,64 0 16,-43 21-16,21-21 16,-20 21-16,-1-22 0,22 1 15,-43 21-15,21-42 16,-21 21-16,0 0 0,-21-22 16,0 22-16,0 0 0,0 0 15,0 0-15,0-1 0,0 1 16,-21 21-16,0 0 15,0 21-15,-21 22 16,20-1-16,22 0 16,-21 22-16,0-22 15,21 1-15,0-1 0,-21-21 0,0 106 16,21-106 0,0 0-16,0 1 15,0-1-15,21-21 31,0-21-15</inkml:trace>
  <inkml:trace contextRef="#ctx0" brushRef="#br0" timeOffset="99198.71">16997 13737 0,'0'0'0,"21"0"47,0 0-32,0 0 17</inkml:trace>
  <inkml:trace contextRef="#ctx0" brushRef="#br0" timeOffset="100111.24">18669 12954 0,'0'0'0,"0"-63"15,21 41-15,-21 1 16,0 0-16,-21 21 16,0 0-1,0 21-15,-43 22 16,43-22-16,-21 0 0,-22 64 16,22-43-16,-22 43 15,22-43-15,21 0 0,-22 43 16,22-43-16,21 128 15,0-128 1,0 0-16,0 1 0,0-22 0,85 42 16,-64-42-1,21 1-15,1-22 0,-1 0 0,0 0 16,43 0-16,-43 0 16,22-22-16,-22 1 0,1 0 15,20 0-15,64-85 16,-85 64-16,-20 21 0,20-22 0,-21 1 15,0 0-15,0-43 16,-21 43-16,0-1 0,0-63 16,-21 64-16,-21-43 15,21 43-15,0 21 0,-64-43 16,64 43-16,-43 0 0,22 21 16,0 0-16,-128 42 15,128-20-15,21 20 16,0 0-16,-1-21 0,22 106 15,0-84-15,22-1 16,-1 0-16,0-20 0,106 126 16,-106-106-1,21 0-15,1 22 0,-22-22 16,64 85 0,-85-84-16,0 84 0,-43-43 15,22-41 1,-21-22-16,-43 0 15,64 0-15,-64 0 16,43-21-16,21 0 0,-43 0 16,43 0-16,-21-42 15,42 21-15,0 0 0,0-22 16,0 1-16,0 21 0,42-43 16,0 43-16,-20-21 0,20-1 15,0 22-15,1-21 0,105-64 16,-106 85-16</inkml:trace>
  <inkml:trace contextRef="#ctx0" brushRef="#br0" timeOffset="101637.5">19367 13250 0,'22'0'0,"-44"0"31,22 22-31,-21-1 16,0-21-16,0 21 0,21 21 0,-21-21 15,0 1-15,21-1 0,-22 21 16,22-21-16,0 0 0,0 43 16,0-43-16,0 0 0,22 0 15,-1 1-15,21-22 16,-21 0-16,0 0 0,22 0 16,-1 0-16,-21-22 0,0 1 15,22 21-15,-22-21 0,42-64 16,1 1-1,-43 63-15,0-106 16,0 84 0,-21 22 15,0 42-15,0 0-16,0 22 15,0-22-15,0 21 16,-21 1-16,21 41 15,0 1-15,0-64 16,0 0 0,21 0-16,1 1 0,-1-22 15,0 0-15,0 0 0,43 0 16,-43 0-16,42-43 16,-42 22-16,43-21 15,-43 21-15,-21-1 0,42-41 16,-42 42-16,22 0 0,-22-64 15,0 64 1,0 0-16,-22 21 16,1 21-1,0-21-15,21 21 0,-21 0 16,21 0-16,-42 22 16,42 20-16,0-42 0,0 22 15,0-22-15,0 21 16,0-21-16,0 22 0,0-22 15,21-21-15,0 0 16,0 0-16,0 0 0,0 0 16,1 0-16,20-21 0,-21 21 15,0-22-15,22 1 0,-1 0 0,-21 0 16,21 0-16,-20 0 0,20-22 16,-21 22-16,21 0 0,-20 0 0,20-22 15,-21 22-15,-21 0 16,-21 21-1,0 0 1,0 21-16,-1 0 0,22 1 16,0-1-16,-21 0 0,21 0 15,0 0-15,0 22 0,0-22 0,0 0 16,0 0-16,0 0 0,0 0 16,21-21-16,22 43 0,-1-43 15,-21 21-15,0-21 16,1 0-16,41 0 15,-42 0-15,22 0 0,-1-42 16,-21 42-16,21-22 0,-20 1 16,-1 0-16,0 0 0,21-43 15,-42 43-15,43-42 16,-43 42-16,0-1 16,21 1-16,-21 42 31,0 1-31,-21-1 15,21 0-15,0 0 16,0 0-16,0 0 0,0 1 16,0-1-16,0 0 0,21 0 15,0 0-15,0-21 0,0 0 16,0 0-16,1 0 0,-1 0 16,0 0-16,0 0 0,0 0 15,43-42-15,-43 42 0,-21-21 16,21 0-1,-21-1-15,21 1 0,-21-42 16,0 42-16,21-22 16,-21 22-16,0 0 15,-21 42 1,0 0 0,0 0-16,21 22 0,-21-22 15,0 21-15,21 1 0,0 20 0,-22-21 16,1 1-16,21 20 0,-21 22 15,21-22-15,0-20 0,0 63 16,0-43-16,0-21 16,0 22-16,0-22 0,0 22 15,0 42-15,21-64 0,-21 0 16,0 1-16,0-1 0,0 0 16,0-21-16,0 43 0,-21-22 15,0-21-15,0 1 16,0-1-16,-1-21 0,-20 0 15,21 0-15,0 0 0,0-21 16,-1 21-16,22-22 0,-21-41 16,21-64-1,0 85-15,0-22 0,43-63 16,-22 85-16,42-149 16,22 22-1,-43 127-15,-21-1 0,43-63 16,42-21-1,-85 106-15,0-21 0,43-22 16</inkml:trace>
  <inkml:trace contextRef="#ctx0" brushRef="#br0" timeOffset="102304.14">22204 13229 0,'21'0'0,"-42"0"0,63 0 16,-21-21-1,0 0-15,1 21 0,-1-21 0,0 0 16,-21-1-1,0 1-15,0 0 0,-21 21 16,-22 0 0,1 0-16,21 0 15,0 21-15,-85 64 16,106-64-16,0 0 16,0 0-16,0 1 0,0 20 15,0-21-15,21 0 0,0-21 16,0 21-16,1 1 0,20 20 15,-42-21-15,21 21 0,21 1 16,-42-22-16,22 0 16,-22 21-16,0-20 0,-22-1 15,1-21-15,0 0 0,-21 0 16,21 0-16,-22 0 0,1 0 16,-43 0-16,64 0 0,-21 0 15,-22-21-15,43-1 16,0 1-16,0 21 0,0-21 15,21 0-15,0-21 16,0 20-16,21 22 16,-21-21-16,21 21 0,0 0 0,21-21 15,-20 0-15,-1 21 0,21 0 0</inkml:trace>
  <inkml:trace contextRef="#ctx0" brushRef="#br0" timeOffset="102622.34">22860 13102 0,'-21'21'16,"0"1"-1,-1-1-15,-41 21 16,42-21-16,0 0 0,-1 22 0,1-22 15,-42 64 1,42-43-16,-1-21 0,22 0 16,0 22-16,0 41 15,0-63-15,0 1 16,0-1-16,43-21 16,-1 0-1,-21 0-15,43-43 16,-43 1-1</inkml:trace>
  <inkml:trace contextRef="#ctx0" brushRef="#br0" timeOffset="102821.32">22564 13377 0,'-22'0'0,"44"0"0,-65 0 0,43-21 15,21 21 16,1 0-31,-1 0 0,0 0 0,0 0 16,0 0-16,22 0 0,-1 0 16,-21 0-16,21 0 0,1-21 0,-1 21 15,-21 0-15,22 0 0,-1 0 16,-21 0-16,64 0 16</inkml:trace>
  <inkml:trace contextRef="#ctx0" brushRef="#br0" timeOffset="103490.06">23199 13335 0,'-43'0'31,"43"-21"-15,0 0-1,21 0-15,1-1 16,-1 22-16,0 0 15,0 0-15,0 0 0,0 0 16,1 0-16,-1 0 16,0 0-16,-21 22 0,0-1 15,21-21-15,-21 21 0,0 0 16,0 0-16,0 0 0,0 1 16,0-1-16,-21 0 0,0 21 15,0-42-15,-1 21 16,1 1-16,0-22 15,21-22 32,0 1-47,0 0 16,21 0-16,0 0 16,1 0-16,-1-1 0,0 22 15,-21-21-15,21 0 0,0 21 16,43-42-16,-43 42 15,0 0-15,43-21 0,-43 21 16,0 0-16,42 0 16,-41 0-16,20 0 15,-21 0-15,0 0 16,-21 21 0,0 0-16,0 0 15,0 0-15,-21 0 16,21 1-16,-21 20 15,0-21 1,21 0-16,-21-21 0,-1 43 16,22-22-1,0-42 48,0-1-63,0 1 0,0 0 15</inkml:trace>
  <inkml:trace contextRef="#ctx0" brushRef="#br0" timeOffset="103691.59">23770 13187 0,'0'-21'16,"-42"0"-1,21 21 1,-1 0-16,22 21 47,22-21-47,-1 21 0,0-21 15,0 21-15,0-21 16,0 0-16</inkml:trace>
  <inkml:trace contextRef="#ctx0" brushRef="#br0" timeOffset="104162">24024 13250 0,'21'22'0,"-21"-1"16,0 0-1,0 0-15,0 0 16,-21 0-16,0 1 16,21-1-16,0 0 0,-21 0 15,0 0-15,-1-21 0,22 43 16,-21-22-1,0-21-15,21-21 47,0-1-31,0 1-16,21 0 0,0 21 16,1-21-16,-1 0 0,0 0 15,0-1-15,64-20 0,-43 21 16,-21 0-16,64-22 0,-43 22 15,22 0 1,-43 21-16,0 0 0,21 0 16,-20 21-16,-1 64 15,-21-64-15,0 0 16,0 0-16,-21 22 0,-22 20 16,22-42-16,0 1 15,0-1-15,0 0 16,21 0-16,21-21 47,0 0-47,0-21 0,0 21 15</inkml:trace>
  <inkml:trace contextRef="#ctx0" brushRef="#br0" timeOffset="104839.69">24955 13377 0,'0'0'0,"43"-21"0,-1 21 16,0-42-1,-20 21-15,-1 0 0,-21-1 16,0 1 0,-21 21-16,-43 0 15,43 0-15,-21 21 0,20-21 16,-20 22-16,0-1 0,-43 42 16,43-42-16,21 1 0,-1-1 15,1 0-15,21 0 0,0 21 16,0-20-16,0-1 15,21-21-15,1 0 16,-1 0-16,0 0 0,0 0 0,43 0 16,-43 0-1,63-43-15,-41 22 16,-22 0-16,21-21 0,-21 21 16,1 21-16,-1-22 15,-21 1-15,0 0 0,21 21 0,-21-21 16,0 42 15,-21 0-31,0-21 0,21 21 16,-22 1-16,22 20 15,0-21-15,-21 21 0,21 1 0,0 41 16,0-20-16,-21 21 16,21-22-16,0 64 15,-21-85-15,0 1 0,21-1 16,-21 0-16,-22 64 15,22-63-15,21-1 0,-42 43 16,21-43-16,-22 64 16,22-85-16,0 21 15,0 1-15,0-22 0,-1 0 16,1-21-16,0 21 16,0-21-16,-21 0 0,20 0 15,1 0-15,-21-63 16,42 41-16,-21 1 0,21-21 15,0 21-15,0-22 0,0-41 16,0 41-16,21 1 0,42-43 16,-41 43-16,-1 0 0,21 21 15,-21-22-15,22 22 0,20-42 16,-21 20-16,1 22 0,20-42 16,43-1-1</inkml:trace>
  <inkml:trace contextRef="#ctx0" brushRef="#br0" timeOffset="105459.73">16108 14859 0,'63'-21'16,"-42"21"-1,1 0-15,20 0 0,64 0 16,-64 0-16,0-21 0,1 21 15,-1 0-15,0 0 16,22 0-16,-43 0 0,0 0 16,0 0-16,1 0 15,-44 0 1,1 0-16,0 0 0,-21 0 16,-22 0-16,43 0 15</inkml:trace>
  <inkml:trace contextRef="#ctx0" brushRef="#br0" timeOffset="105870.53">16023 14986 0,'0'0'0,"0"42"16,21-42-1,0 0 1,1-21-16,-1 21 15,0-21-15,0 21 0,0 0 0,22 0 16,-22 0-16,0 0 0,0 0 0,0 0 16,22 0-16,-22 0 0,0 21 15,21 0-15,-42 1 0,0-1 16,21 0-16,-21 0 16,0 21-16,0 1 0,-21-22 15,0 0-15,-21 43 0,21-43 16,-22-21-16,22 21 0,0 0 15,0-21-15,0 21 0,-1-21 0,1 0 16,0 0-16,0 0 0,0 0 16,0 0-1,-1-21-15,22 0 0,0 0 16,0 0 0,0-1-16,0 1 15,22 0 1,20 21-1</inkml:trace>
  <inkml:trace contextRef="#ctx0" brushRef="#br0" timeOffset="106046.4">16743 15155 0,'21'0'15,"-42"0"-15,63 0 0,-21 0 16,0-21-16,1 21 0,-1 0 31,0-21 0,0 21-31</inkml:trace>
  <inkml:trace contextRef="#ctx0" brushRef="#br0" timeOffset="106954.01">18097 15177 0,'22'0'15,"-1"0"1,0 0-16,0 0 0,0-22 16,22 1-16,-22 21 0,21-21 15,22-21-15,-43 21 0,21-1 16,-21 1-16,22 0 0,-22 0 16,21-21-16,-21-1 0,0 22 15,1-64-15,-22 43 16,0 21-16,0 0 0,0 0 15,0-43-15,-22 64 32,1 21-17,0 0-15,0 1 0,0-1 0,0 21 16,-1-21-16,-41 127 16,42-84-16,0-1 0,-22 64 15,22-42-15,-42 63 16,63-84-16,-22 20 0,-20 65 15,21-86-15,-21 106 16,20-105-16,1 21 0,-21 63 16,21-85-16,0-20 0,-1 105 15,22-106 1,0 0-16,0-20 16,43-22-16,-1 0 15,-21 0-15,22-22 0,-1-20 16,0 21-16,22 0 0,42-64 15,21-63-15,-85 84 16,-21 1-16,0-1 16,0 1-16,-21 21 0,-21-128 15,0 128-15,0 0 0,-21-22 16,20 22-16,-105-64 16,106 64-16,-21-1 0,-22 1 15,43 21-15,-42-22 16,42 22-16,42 21 31,0 0-15,42 0-16,-41 0 0,83 21 15,-83-21 1,20 0-16,-21 0 0,21 0 0,43-21 16</inkml:trace>
  <inkml:trace contextRef="#ctx0" brushRef="#br0" timeOffset="107355.81">18817 15134 0,'-21'0'0,"42"0"0,-63-21 0,21 0 15,-1 0 1,22 0-16,0-1 16,0 1-16,0 0 15,22 21 1,-1-21-16,21 21 0,-21 0 0,43 0 15,-43 0-15,0 21 16,0 0-16,0-21 0,1 21 16,-22 22-16,21-1 0,-21-21 15,0 0-15,0 1 0,0-1 16,0 21-16,0-21 16,0 0-16,-21-21 15,21-21 16,0 0-31,0 0 16,0 0-16,0 0 0,0-1 16,21 1-16,21-42 15,-42 42-15,21 21 0,0-22 16,1 22-16,20 0 16,-21 0-16,0 0 0,43 0 15,-43 0-15,42 0 16</inkml:trace>
  <inkml:trace contextRef="#ctx0" brushRef="#br0" timeOffset="108531.81">19621 15134 0,'22'0'0,"-44"0"0,65 0 0,-22 0 16,0-21-16,0 0 16,0 21-16,-21-21 0,22 0 0,-22-1 15,21 22-15,-21-21 0,0 0 16,0 0-16,0-21 15,-21 20-15,-22 1 16,1 21-16,0 0 16,-1 0-16,1 0 0,21 21 0,-64 1 15,43-1-15,21 0 16,-22 21-16,22-21 0,-64 85 16,64-63-16,0-1 0,21 21 15,0 1 1,0-43-16,0 0 0,42-21 15,-20 0-15,41 0 16,-42 0-16,22 0 0,-1 0 16,0 0-16,1-21 0,62-42 15,-62 20-15,-1 22 16,0-42-16,-20 20 16,20 1-16,-42 0 15,0 20-15,0 1 0,0 0 16,21 21-16,-42 21 31,0 0-31,21 1 16,0 20-16,-21-21 0,21 0 15,0 0-15,0 22 0,0-22 0,0 21 16,0-21-16,0 1 0,21-1 16,0 0-16,42 21 15,-41-42-15,-1 21 0,42-21 16,-20 0-16,84-21 15,-85 0-15,0 0 16,64-21-16,-64 20 16,43-41-16,-43 42 0,-20-22 15,20 1-15,-42 0 16,0 21-16,0-22 0,-21 22 16,0 21-16,-1 0 0,1 0 15,-42 0-15,20 0 16,1 0-16,-21 42 0,20-42 15,22 22-15,0-1 16,0 0-16,0 0 0,21 21 16,0-20-16,0-1 0,0 0 15,0 0-15,21-21 0,0 21 0,21-21 16,-21 0-16,1 0 0,20 0 16,-21 0-16,21 0 0,22 0 15,-43-21-15,0 0 0,22 0 16,-22 0-16,21-1 15,-42 1-15,0 0 0,21 0 16,-21 42 15,0 0-31,0 0 0,-21 1 16,21 20-16,-21-21 0,-21 106 16,42-85-1,-22 1-15,-20 41 16,0 128-1,42-170-15,0 22 0,0 63 16,0-64-16,0 64 16,0-63-16,0-1 0,0 43 15,0-42-15,0-22 0,0 43 16,0-43-16,0 0 0,-21 1 16,-1-22-16,22 0 0,-63 21 15,42-42-15,-22 0 16,22 0-16,-63-21 15,62 0-15,1-21 0,-42-1 16,42 1 0,-1 21-16,-20-64 0,42 64 15,0-21-15,0-1 0,0 1 0,0-85 16,85-63 0,-64 147-1,21 1-15,-21-22 16,22 22-16,63-85 15,-43 85-15,-21-1 0,107-84 16,-1 0 0,-106 85-16,0 0 0</inkml:trace>
  <inkml:trace contextRef="#ctx0" brushRef="#br0" timeOffset="110087.46">21082 14986 0,'21'-21'15,"-127"169"-15,191-275 0,-64 85 16,-21 21-16,0 42 31,0 0-15,-21 0-16,21 0 0,-21 0 0,21 1 15,0-1-15,0 0 0,0 21 16,-21-21-16,21 1 0,0-1 0,0 0 16,0 0-16,-22 0 15,22 0 1,0-42 15,0 0-31,0 0 0,22 0 16,-22 0-16,21-43 15,-21 43-15,21-21 0,0-1 16,-21 22-16,21 0 0,0 0 16,1 21-16,-1 0 15,0 0-15,-21 21 16,21 0-16,-21 0 15,0 0-15,21 1 0,-21-1 16,0 0-16,0 0 0,0 21 16,0 1-16,21-22 15,-21 21-15,22-21 16,-22 1 0,21-22-1,-21-22-15,21 1 16,0 21-16,-21-21 0,21 0 15,0-21-15,22-1 0,-22 1 16,0 21-16,43-22 16,-43 22-16,21 0 0,-21 0 15,0 21-15,1-21 0,-1 21 0,0 0 16,-21 21 15,0 0-31,0 0 0,0 0 0,0 22 16,0-22-16,0 0 0,0 21 15,0-20-15,0-1 0,0 0 0,0 21 16,0-21-16,21 1 16,0-1-16,0-21 0,22 0 0,-22 21 15,42-21-15,-20 0 16,-22 0-16,21 0 0,1-21 0,-1 21 16,21-43-16,-41 22 15,-1 0-15,21 0 0,-21-21 16,0 20-16,1-20 0,-22 21 0,0-21 15,21 20-15,-21-20 16,0 21-16,0 0 0,0 0 16,-21 21-16,-1 0 0,1 0 15,0 0-15,-21 0 16,21 21-16,-1 0 0,22 42 16,0 22-1,22 21 1,20-64-1,-21-42-15,0 0 0,43 0 16,-43 0-16,21 0 16,1 0-16,-1 0 0,0 0 15,22-42-15,-22 21 0,0 0 16,-20-22-16,20 22 0,-21 0 16,0 0-16,0 0 0,1-1 0,-22 1 15,0 0-15,-22 42 31,1 0-31,0 1 0,21-1 16,-21 0-16,21 0 16,-21 0-16,0 0 0,21 22 15,0-22-15,-22 0 16,22 0-16,22-21 31,-22-21-31,21 0 16,0 21-16,0-21 0,-21 0 0,64-43 15,-43 43-15,0 0 16,0 21-16,0-21 0,0-1 16,1 22-1,-22 22 1,0-1 0,0 0-16,0 0 0,0 0 15,0 22-15,0-22 16,21 0-16,0 0 0,0-21 15,0 0-15,22 21 16,-1-21-16,-21 0 0,0 0 0,0 0 16,1 0-16,20-21 15,-21 0-15,0 0 0,22-22 16,-43 1-16,21 21 0,21-64 16,-42 64-16,21-21 0,0-1 15,1 1-15,-1 21 0,-21-21 0,21-1 16,0 22-16,0-21 0,-21 21 15,21-1-15,-21 1 0,0 0 0,0 0 16,-21 42 15,0 0-31,0 0 0,0 22 0,0-22 16,21 21-16,-22-21 0,1 22 16,21-22-16,0 21 0,-21 1 0,21-22 15,-21 21-15,21 22 0,0-43 16,0 21-16,0-21 15,0 0-15,0 22 16,21-22-16,0-21 0,0 0 16,1 0-16,-1 0 0,0 0 15,0 0-15,0-21 0,22 0 16,-22 21-16,63-64 16,-62 43-16,-1-21 0,0 20 15</inkml:trace>
  <inkml:trace contextRef="#ctx0" brushRef="#br0" timeOffset="110278.93">23431 14859 0,'0'0'0,"-42"0"0,21 0 0,0 0 0,0 0 16,21 21 15,21-21-31,0 0 16,-21 21-16,42-21 0,-21 0 15,1 0-15,20 0 0,0 0 0,1 0 16,-1 0-16,0 0 0,43-21 16,-22 21-16</inkml:trace>
  <inkml:trace contextRef="#ctx0" brushRef="#br0" timeOffset="110571.5">24511 14796 0,'0'0'0,"0"-22"16,0 44 31,-21-1-47,0-21 16,21 21-16,-43 21 0,22 1 15,21-22-15,-21 0 0,0 0 16,0 85-1,-1-64 1,22-21-16,0 43 16,0-43-16,22-21 31,-1 0-15</inkml:trace>
  <inkml:trace contextRef="#ctx0" brushRef="#br0" timeOffset="110842.93">24151 15198 0,'0'0'0,"-21"0"0,0 21 16,21 0 0,0 0-1,21-21 1,-21 21-16,21-21 0,0 0 15,0 0-15,1 0 0,-1 0 16,0 0-16,0 0 0,21 0 0,-20 0 16,-1 0-16,21 0 15,-21 0-15,0-21 0,43 21 16,-43-21-16,0 21 0,0-21 16,-21 0-16,22 21 0,20-43 15,-42 22-15</inkml:trace>
  <inkml:trace contextRef="#ctx0" brushRef="#br0" timeOffset="111074.49">24320 14774 0,'0'0'0,"-21"0"0,0 0 15,42 0 32,0 0-47,1 0 0,-1 0 0,0 0 16,0 0-16,0 0 0,0 0 15,1 0-15,20 0 16,-21-21-16,0 21 0,22-21 16</inkml:trace>
  <inkml:trace contextRef="#ctx0" brushRef="#br0" timeOffset="111787.76">25315 15007 0,'21'0'16,"-21"-21"0,0 0-16,0 0 15,0 0-15,0-1 16,-21 22-16,0 0 16,0 0-16,21-21 0,-42 21 15,20 0-15,1 0 0,0 0 16,-21 21-16,21-21 0,-43 22 15,22-1-15,-1 0 0,22 0 16,0 0-16,0 0 0,0 1 0,0 41 16,-1-42-16,22 0 15,0 1-15,0-1 0,0 0 16,43 21-16,-22-42 0,0 21 16,0-21-16,0 0 0,1 0 15,-1 0-15,21 0 0,0 0 16,-20 0-16,20-42 15,0 21-15,1-43 16,-1 43-16,-21-21 0,64-64 16,-22-21-1,-42 85-15,43-85 16,-64 21 0,0 64-16,0 20 0,0 1 15,-21 21 1,0 0-16,-1 21 15,22 1-15,-21-1 0,0 85 16,21-64-16,0 21 16,0-20-16,0-22 0,0 85 15,0-64-15,0-21 16,0 0-16,0 22 0,0-22 16,0 21-16,0-21 0,0 1 15,21-22-15,0 21 16,22-21-1,-22 0-15,0 0 0,0 0 0,0 0 16,22-21 0,-22 21-16,0-22 0,21 1 15</inkml:trace>
  <inkml:trace contextRef="#ctx0" brushRef="#br0" timeOffset="111999.79">25993 15177 0,'0'21'32,"21"-21"-17,0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4:06:26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3535 0,'0'0'0,"0"-21"0,-21 21 16,0-21-16,21-1 15,-22 22 1,22 22 0,0-1-16,-21 0 15,21 0-15,0 43 16,0-22-16,0 0 0,0 1 0,0-1 16,0 148-1,0-41-15,0-86 16,0 22-16,21-22 0,-21 107 15,22-86-15,-22 107 16,0-85-16,0-22 0,0 22 16,0-21-16,0 21 0,-43 84 15,43-84-15,-21-21 0,21-1 16,0 22-16,0-21 0,0-1 0,0 86 16,0-86-16,0 1 15,0 0-15,0-1 0,0 1 16,0 63-16,0-84 0,0-1 15,0 1-15,0-1 0,0 1 16,0-22-16,0 22 0,0-43 0,0 21 16,0-21-16,0 0 0,0 1 15,0-44-15,0 1 16,0-63 0,0 41-16,21 1 0</inkml:trace>
  <inkml:trace contextRef="#ctx0" brushRef="#br0" timeOffset="1196.99">1164 3556 0,'21'0'15,"0"0"-15,22 0 0,-1 0 0,0 0 16,22-21-16,21 21 0,-22 0 15,22-21-15,-1 21 0,1 0 16,106-21-16,-86 21 0,1-22 16,21 22-16,0 0 0,-21-21 15,21 21-15,0 0 0,0 0 0,0 0 16,148 0 0,-127 0-16,-21 0 0,149 0 15,-171 0-15,149 0 16,-127 0-16,-21 0 0,127 0 15,-148 0-15,169 0 16,-191 0-16,-20 0 0,62 0 16,-83 0-16,41 0 15,-42 0-15,0 0 0,1 0 16,-22 21-16,0 1 16,0-1-16,0 0 15,0 0-15,0 0 0,0 0 0,0 85 16,0-63-16,0-1 15,-22 0-15,22 22 16,-21 147-16,0-126 0,21-21 16,0 20-16,-21-20 15,0 20-15,-22 149 16,43-148-16,-21 21 0,0-22 16,21 1-16,-21 0 0,0 84 15,0-84-15,-1-1 0,1 107 16,21-106-16,0-1 0,0 1 15,0-22-15,0 22 0,0 84 16,0-84-16,0 0 0,0 63 16,0-85-16,0 1 0,0-1 15,0 1-15,0-1 0,0 43 16,0-42-16,0-22 0,0 64 16,0-64-16,0 1 0,0-1 15,21 0-15,-21 1 0,22-22 16,-22 21-16,0 0 0,0-20 15,0-1-15,0 0 0,0 0 16,-22-21 0,1 0-16,0 0 0,0 0 15,-127 0-15,105 0 16,1 0-16,-21 0 0,-1 0 16,-169 0-1,149 0-15,-1 0 0,-127-21 16,106 21-16,-296-21 15,275 21-15,-21 0 0,0 0 16,0 0-16,-466 0 16,487 0-16,-127 0 15,148 0-15,-169 0 16,106 0 0,126 0-16,-105 0 15,106 0 1,21 0-16,-1-21 15,22-1 1,0 1-16,22 0 0,-22 0 16,21-21-16,0 20 0</inkml:trace>
  <inkml:trace contextRef="#ctx0" brushRef="#br0" timeOffset="1826.97">1714 1863 0,'0'0'0,"-21"-21"0,0 21 0,0-22 15,0 22-15,0-21 0,-1 21 16,-20 0-16,21 0 16,0 43-16,0-1 15,21 21-15,0 1 16,0-22-16,0 64 0,-22-64 16,22 128-1,-21-86-15,21-62 16,0 20-16,0 43 15,0-64-15,-21-21 32,0 0-32,0-21 0,21-1 15</inkml:trace>
  <inkml:trace contextRef="#ctx0" brushRef="#br0" timeOffset="2418.19">931 2138 0,'0'0'0,"-21"-21"0,0 0 0,21-1 16,0-41-16,-21 42 16,21-43-16,0 43 0,0 0 15,0-21-15,21 20 0,0-20 16,0 21-16,0-21 0,22-1 0,-1 22 16,43-21-1,-43 21-15,22-1 0,-1 22 16,1 0-16,-1 0 0,43 64 15,-43-22-15,-20 22 0,-1-22 16,-21 22-16,22-1 0,-43 1 0,21-1 16,-21 1-16,0-22 0,0 21 15,0-20-15,0-1 0,0 0 0,0-20 16,0-1-16,0 0 0,0 21 16,-21-63-1,21 0 1,0 0-16,0 0 0,0-1 15,-22-20-15,22 0 0,0-85 16,22 63-16,20-126 31,-21 105-31,43-21 0,-22 43 16,64-64 0,21 84-16,-85 43 15,22 0-15,41 43 16,-62-1-16,63 64 15,-85-43-15,21 22 0,-21 63 16,-21-84-16,0-1 0,-42 43 16,0-64-16,-1 64 15,1-85-15,21 22 0,-22-1 16,43-21-16,-21 0 16,21-42 15,21 21-31,1-21 0,-22 0 15,21 21-15,0-21 0,0 21 16</inkml:trace>
  <inkml:trace contextRef="#ctx0" brushRef="#br0" timeOffset="2934.58">3111 2180 0,'0'0'0,"22"-21"16,-22 0-16,0 0 0,0 0 16,0-1-16,0 1 0,-22 0 15,1 0-15,0 21 0,0 0 16,0 0-16,0 0 0,-22 0 16,1 42-16,21-21 0,0 1 15,-22 20-15,22 0 0,0-21 16,-21 64-16,20-43 15,22 1-15,-21-22 0,21 85 16,0-85 0,21-21-16,1 0 0,-1 0 15,42 0 1,-20-21-16,-1-22 0,0 22 16,43-63-1,-64 62-15,0-20 0,0 21 16,-21-21-16,43-43 15,-22 64-15,-21 0 16,0 42 0,0 0-16,0 0 15,0 0-15,0 22 0,0 20 16,0-42-16,0 0 0,0 22 16,21-22-16,-21 0 0,0 43 15,0-43 1,21-21-16,0 0 15,-21-21 1,22-1-16,-1 1 16</inkml:trace>
  <inkml:trace contextRef="#ctx0" brushRef="#br0" timeOffset="3253.99">3450 2074 0,'0'64'15,"21"-43"-15,-21 21 16,0-20-16,0 41 16,0-42-16,0 0 0,0 1 15,0-1-15,0 21 16,21-42 0,1-21-1,-1 0-15,-21 0 16,21-1-16,0 1 0,-21 0 15,42-42-15,-42 41 16,22-41-16,-1 42 0,21-22 16,-42 22-1,0 0-15,21 21 0,0 0 32,-21 21-32,0 0 15</inkml:trace>
  <inkml:trace contextRef="#ctx0" brushRef="#br0" timeOffset="3966.79">3810 2244 0,'0'0'0,"21"0"16,43 0 0,-43-21-16,0-1 15,0 1-15,0 21 0,0-21 0,1 0 16,-1 21-16,0-21 0,0 0 15,-21-1-15,0 1 0,-21 21 32,0 0-17,0 21-15,-1 1 0,1-1 16,-21 63 0,21-62-16,21-1 0,-21 21 15,21-21-15,0 22 16,0-22-16,21 0 0,21-21 15,-21 0-15,64 0 16,-43 0-16,1 0 0,-22-21 16,21 0-16,43-22 15,-43 22-15,-21 0 0,22-21 16,-22 20-16,0-20 16,0 0-16,-21-1 0,0 1 15,21 21-15,-21 0 16,0 42-1,0 0-15,0 0 16,0 0-16,0 1 16,-42 62-16,42-63 15,0 1-15,-21-1 0,0 0 16,21 0-16,0 21 0,0-20 16,-22-22-16,22 21 15,-21-21-15,21-21 16,0-1-1,0 1-15,0 0 16,21 0-16,1 0 0,-1-22 0,0 22 16,0-21-16,21 0 15,1-1-15,-22 22 0,64-21 16,-22 21-16,-21 21 16,22 0-16,-22 0 0,22 21 0,-22 0 15,0 21-15,1-21 0,-22 22 16,0 20-16,-21-42 0,0 22 15,0 20-15,-21-42 0,-21 22 16,20-22-16,1 0 0,-21 0 16,-43 22-16,64-22 0,-21 0 15,-22 0-15,22-21 16</inkml:trace>
  <inkml:trace contextRef="#ctx0" brushRef="#br0" timeOffset="4370.34">2053 2540 0,'0'0'0,"21"0"16,0 21-16,-21 0 0,22 22 15,-22-22-15,21 85 16,-21-64-16,0 0 0,0 1 15,0-1-15,0 0 0,0 22 16,0-22-16,0 1 0,-43 20 16,43-42-16,0 22 15,0-22-15,-21-21 0,21 21 16,0-42 0,0 0-1</inkml:trace>
  <inkml:trace contextRef="#ctx0" brushRef="#br0" timeOffset="4674.96">1926 2858 0,'0'0'0,"0"-22"0,0 1 0,0-21 15,0 21-15,0 0 16,42-64-16,-20 85 16,-1-21-16,0 0 0,0 21 15,85-22 1,-64 22-16,64 22 15,-64-1-15,64 63 16,-85-62-16,-21 20 0,0-21 16,0 0-16,0 22 0,-63-1 15,42-21-15,-106 43 16,106-43-16,-22-21 0,-20 21 16,42-21-1,42 0 16,0 0-31,0 0 0,21 0 16</inkml:trace>
  <inkml:trace contextRef="#ctx0" brushRef="#br0" timeOffset="5563.96">2434 3006 0,'0'-21'16,"0"-1"-1,0 1-15,21 21 16,-21-21-16,21 21 0,1-21 0,-1 21 16,21 0-16,-21-21 0,0 21 15,22 0-15,-1 0 0,22 0 16,-43 21-16,21-21 0,-21 21 16,0 0-16,-21 0 0,0 1 15,0 20-15,0-21 0,-21 0 16,0 0-16,0 1 0,0-1 15,-22 0-15,22 0 0,0-21 16,0 0 0,21-21-1,0 0-15,0 0 0,21-1 16,0 1-16,0 0 0,1 0 16,-1-21-1,21 42-15,-21-22 0,22-20 16,-22 42-16,42-42 15,-42 42-15,22-21 0,-1-1 16,-21 22-16,43-21 16,-43 21-16,-21 21 31,0 1-31,-21-1 16,0 0-16,21 0 0,0 0 15,-22 22-15,1-22 0,21 21 16,0-21-16,0 0 15,0 1 1,21-22-16,1 0 0,-1 0 16,0 0-16,0 0 15,0 0-15,22-43 0,-22 43 16,0-21-16,21-21 16,-21 21-16,1-1 0,-22 1 15,0 0-15,0 0 0,0 0 16,0 0-16,-22 21 0,1 0 15,0 0-15,0 0 0,0 0 16,0 0-16,-1 0 0,44 0 31,20 0-15,-21 0-16,0 0 16,0 0-16,22 0 0,-22 0 15,21 0-15,1 0 0,-22 0 16,0 0-16,21 21 0,-21 0 15,22 0-15,-22 0 0,0 0 16,-21 43-16,0 21 16,0-64-16,0 21 15,0 43 1,0-43-16,-21 85 16,0-85-16,21-20 0,-21 41 15,21-42-15,-22 22 16,22-65 15,0 1-31,0 0 0,22 0 0,-22 0 16,21-22-16</inkml:trace>
  <inkml:trace contextRef="#ctx0" brushRef="#br0" timeOffset="5742.57">3641 2731 0,'0'-22'15,"0"44"-15,-22-44 0,22 1 0,-21 21 16,0 0-16,42 21 47,0-21-47,1 0 16,-1 22-16,-21-1 0</inkml:trace>
  <inkml:trace contextRef="#ctx0" brushRef="#br0" timeOffset="6063.94">3895 2942 0,'0'0'16,"21"0"-16,0 0 0,0 0 0,0 0 16,0 0-16,1-21 15,-1 0-15,0 21 0,0-21 16,0 0-16,-21-1 0,21 1 15,-21 0 1,-21 21 0,0 0-16,0 21 0,0 0 15,0 1-15,-22-1 0,22 0 16,0 21-16,0-21 0,0 1 16,21-1-16,0 0 15,0 0-15,0 0 0,0 0 16,0 1-16,21-22 15,0 0-15,21 0 0,1 0 16,-22 0-16,42 0 16</inkml:trace>
  <inkml:trace contextRef="#ctx0" brushRef="#br0" timeOffset="6561.91">4551 2794 0,'0'0'0,"-21"0"31,-1 0-31,1 21 16,0 0-16,0-21 0,21 22 16,-42 62-1,20-41 1,1-22-16,21 0 0,-21 42 16,21-20-16,0-22 15,0 0-15,21-21 16,85 0-1,-85 0-15,22 0 0,-22-21 16,21 21-16,64-64 16,-64 43-16,-21 0 0,22 0 15,-22 0-15,85-127 16,-85 105-16,21-41 16,-21 62-16,22-41 15,-43 42-15,0 0 0,0-1 16,0 44-1,-21-1-15,-1 0 16,1 21-16,0 1 0,0-22 16,0 21-16,-22 43 15,-20-1-15,63-41 0,0-22 16,0 0-16,0 21 16,0 22-16,21-43 15,0-21-15,0 0 16,1 0-16,62 0 15,-63 0-15,22 0 0,-22-21 16,0 21-16,43-42 0</inkml:trace>
  <inkml:trace contextRef="#ctx0" brushRef="#br0" timeOffset="6778.96">4868 2900 0,'0'0'0,"-21"0"0,0 0 0,42 0 16,0 0-16,0 0 16,1 0-16,20 0 15,-21 0-15,21 0 0,1 0 0,-1-21 16,0 21-16,1 0 0,-1-21 16,0 21-16,-20 0 0,20 0 15,-21-22-15,21 22 0,-20 0 0,-1 0 16</inkml:trace>
  <inkml:trace contextRef="#ctx0" brushRef="#br0" timeOffset="7454.46">1291 4255 0,'0'0'16,"-42"0"-1,63 0 1,0 0 0,21 0-16,1 0 0,20 0 15,149 0-15,-106 0 16,-22 0-16,128 0 15,-106 0-15,21 0 0,148 0 16,-127 0-16,0 0 0,-21 0 16,0 0-16,22 0 0,232 0 15,-276 0-15,-20 0 16,0 0-16,-1 0 0,-20 0 0,42 0 16,-64 0-16,0 0 15,-20 0-15,-1 0 0,0 0 16,-42 0-1,0 0 1,-1 0-16,1 0 0,0 0 16,-106 0-16,85 0 15,-22 0-15</inkml:trace>
  <inkml:trace contextRef="#ctx0" brushRef="#br0" timeOffset="7928.02">1079 4784 0,'0'0'0,"22"21"16,20-21-16,-21 0 15,21 0-15,1 0 0,20 0 16,1 0-16,20 0 0,86 0 16,-64 0-16,-1 0 0,1 0 15,21-21-15,148 21 16,-126-21-16,-1 21 0,-21-22 0,0 22 15,0 0-15,0 0 0,127-21 16,-148 21-16,-1 0 0,65-21 16,-86 21-16,43-21 15,-84 21-15,84 0 16,-106 0-16,0-21 0,0 21 16,-42 0 15,0 0-31,0 0 0,-22 0 15,-20 0-15,21 0 0,-1 0 16,-63 21-16</inkml:trace>
  <inkml:trace contextRef="#ctx0" brushRef="#br0" timeOffset="8402.98">1376 5461 0,'233'0'31,"-149"0"-31,107-21 0,-107 21 16,22-21-16,106 0 0,-106 21 16,0-22-16,105 1 0,-126 21 15,21 0-15,-22-21 16,1 21-16,0 0 0,-1-21 0,-20 0 15,21 21-15,-22 0 0,1 0 0,-22-21 16,21 21-16,-20 0 0,-1 0 16,-21 0-16,0-22 0,-42 22 31,0 0-15,0 0-16,0 0 15,0 0-15,-1 0 0,1 0 0,-21 0 16,0 0-16,-1 22 0,1-22 15</inkml:trace>
  <inkml:trace contextRef="#ctx0" brushRef="#br0" timeOffset="8838.94">1228 5990 0,'0'0'16,"42"0"-16,21 0 0,1 0 0,21 0 15,-1 0-15,22 0 0,-21-21 0,21 21 16,-1-21-16,-20 21 0,42 0 0,-21-21 16,0 21-16,0 0 15,-1 0-15,107-21 0,-106 21 16,-21 0-16,-1 0 0,1 0 16,0 0-16,-22 0 0,22 0 15,-22 0-15,1 0 0,63 0 16,-85 0-16,0 0 15,-63 0 17,0 21-32,0-21 0,-21 0 15,20 0-15,-20 0 0,0 21 0</inkml:trace>
  <inkml:trace contextRef="#ctx0" brushRef="#br0" timeOffset="9314.36">1312 6541 0,'43'0'16,"-22"0"-1,21 0-15,0 0 0,1 0 16,20 0-16,-20 0 0,84 0 16,-43 0-16,-20 0 0,84 0 15,-63 0-15,-1-22 0,86 22 16,105-21-1,-191 21-15,1 0 0,63-21 16,-63 21-16,-22 0 0,1 0 16,-1-21-16,1 21 15,-1 0-15,43 0 0,-63 0 16,-1 0-16,21 0 0,-41 0 16,20 0-16,-21 0 0,0 0 15,-42 0 16,0 0-31,0 0 16,0 0-16,-1 0 0,-20 0 0,0 0 16,-1 0-16</inkml:trace>
  <inkml:trace contextRef="#ctx0" brushRef="#br0" timeOffset="10118.54">1037 7514 0,'0'0'0,"0"21"0,0 1 16,0-1-16,0 0 0,0 0 15,-21 0-15,21 0 16,0 1-1,0-1 1,21-21 15,0 0-31,0 0 16,1 0-16,-1-21 0,-21-1 16,21 1-16</inkml:trace>
  <inkml:trace contextRef="#ctx0" brushRef="#br0" timeOffset="14527.92">5313 5249 0,'0'0'0,"-21"0"0,-1-21 31,1 21-15,42 0 15,22 0-15,-1 0-16,0 0 0,22 0 0,-1 0 15,22 0-15,84 0 16,-63 0-16,-21 0 0,105 0 16,-84 0-16,-21 0 0,21 0 15,0 0-15,-1 0 0,1 0 16,0 0-16,0 0 0,-21 0 0,169 21 15,-191-21 1,85 0-16,-84 0 0,-1 0 16,107 22-16,-128-22 15,0 0-15,-21 0 0,1 0 16,20 0-16,-63 0 31,0 0-31,-22 0 0,1 0 16,0 0-16,-1-22 0,-20 22 15</inkml:trace>
  <inkml:trace contextRef="#ctx0" brushRef="#br0" timeOffset="14974.98">5715 5376 0,'0'0'0,"85"0"0,253 0 32,-232 0-32,0 0 0,233 0 15,-212 0-15,84 0 16,-105 0-16,148 0 16,-190 0-16,-1 0 0,64 0 15,-85 0-15,64 0 16,-85 0-16,1 0 15,-1-21 1,0 21-16,-21-21 16,0 0-1,-21 21 1</inkml:trace>
  <inkml:trace contextRef="#ctx0" brushRef="#br0" timeOffset="15502.7">7556 4784 0,'0'21'31,"0"0"-31,0 0 0,22 0 16,-1 1-16,0-1 0,0 0 0,85 64 16,-64-64-1,1 0-15,-1 0 0,0 0 16,-21 0-16,64 1 0,-43-1 16,1 0-16,-1-21 0,0 0 15,-20 0-15,41 21 16,-42-21-16,0 0 0,22 0 15,-43-21 17,-21 21-17,-1 0-15,1 0 0,-21 0 16,21 0-16,-22 0 0,22 21 16,-21 0-16,0 0 0,-22 1 15,-42 41-15,43-21 0,-1 1 16,-20 20-16,20-20 0,-126 147 15,126-148-15,1 22 16,-43 21-16,63-43 0,-20 21 16,21-20-1,20-22-15,1 21 0,21-21 16,21-21 0,1-21-16,-1 21 0,0-21 15,0 0-15</inkml:trace>
  <inkml:trace contextRef="#ctx0" brushRef="#br0" timeOffset="17878.82">8572 4106 0,'0'0'0,"-21"0"16,0 22-1,0-22-15,0 0 0,0-22 16,21 1-16,-22 0 0,22 0 15,-21 0-15,0 0 0,21-22 16,0 1-16,0 0 0,0-1 16,0 22-16,0-21 0,0-1 15,21-41-15,0 41 0,1-20 16,41-22-16,-42 22 16,43 20-16,20-41 15,-20 41-15,-1 1 0,1 21 16,-1 0-16,170-43 15,-148 64 1,-43 0-16,43 21 16,-64 1-16,0-22 0,0 63 15,-21-42-15,0 43 16,0-43-16,0 0 0,0 0 16,0 0-1,0-42 16,0 0-31,0 0 0,22 0 0,-22 0 16,0-1-16,21 1 0,-21 0 16,21 0-16,-21 0 0,21 0 15,0-22-15,0 1 0,22 21 16,-22 0-16,21-22 0,1 22 16,-1 0-16,64-21 0,-43 20 15,1 1-15,20 0 0,-20 0 16,-1 21-16,149-21 15,-148 21-15,-1 0 0,-21 0 16,22 0-16,-1 21 0,43 0 16,-63 0-16,20 0 0,1 22 15,-22-22-15,0 21 16,-21-42-16,-21 21 0,0 1 16,-21-22 15,21-22-16,0 1-15,0 0 16,0 0-16,21 0 0,1 0 0,-1-1 16,0 1-16,0-21 0,21 21 15,64-64-15,-63 64 16,-1-21-16,21 20 0,-20 1 16,-1 0-16,85-21 15,-63 21-15,84 21 16,-85 0-16,22 0 0,42 21 15,-42 0-15,20 21 16,-41-21-16,-22 22 0,43 20 16,-64-20-16,21 20 15,-20-42-15,-1 22 0,-21 20 16,0-42-16,0 22 16,0-22-1,0-42 1,0-1-1,0 1-15,0 0 16,21 21-16,0-21 16,0 0-16,22 0 0,-1 21 15,0 0-15,-21 0 0,22 0 16,20 0-16,22 0 0,-43 0 16,22 21-16,-22-21 0,22 21 15,-22 21-15,64 43 16,-85-64-16,0 21 0,-21 1 15,0 20-15,0-20 0,0 62 16,-21-62-16,0-1 0,-64 64 16,43-64-16,-1-21 0,1 22 15,-21-1-15,20-21 0,-41 22 16,62-22-16,-20-21 0,0 21 16,42 0-1,21-21 1,0-21-1,21 21-15,-20 0 0,-1 0 16,63 0-16,-62 0 0,20 0 16,0 0-16,1 0 0,-22 0 15,42 42-15,-20-21 0,-22 1 16,0 20-16,0 0 16,0 1-16,-21 84 15,0-85-15,-21 43 16,0-43-16,0 0 0,-43 22 15,22-22-15,21-21 0,-85 43 16,64-43-16,-22 0 0,22 0 16,-22 0-16,1 1 0,-64-22 15,63 21-15,22-21 0,-85 0 16,-106-21 0,191-1-16,-106-20 15,105 21-15,-20 0 16,42 0-16,-1 21 15,1-22-15,21 44 32,0-1-17,0 0-15,21 0 0,-21 0 16,22 0-16,-22 22 0,0-22 16,0 0-16,0 21 0,-22-20 15,1 20-15,-42 0 16,-64 22-1,63-43-15,22-21 0,-22 21 0,-84-21 16,85 0-16,-107 0 16,86 0-16,20-21 0,-105-21 15,105 20-15,-84-20 16,85 0-16,20 21 0,-126-43 16,127 43-16,-1 0 15,-20 0-15,42-1 16,-22 1-16,22 21 15,0 0 1,0 21 0,0 1-16,0-22 0,-1 21 15,1 0-15,0 0 0,0 0 0,-21-21 16,-1 43-16,1-22 16,21 0-16,-43 0 0,43 0 15,-21-21-15,21 0 16,-22 0-16,-63 0 15,43 0-15,21 0 0,-1-21 0,1 21 16,-22-21-16,-84-43 16,85 43-16,-22-21 15,43 21-15,-1 0 0,1-1 16,21 1-16,-21 21 0,-22-42 16,43 42-16,0 0 15,0 0-15,21 21 31,0 0-15,21-21-16,0 0 0,-21 21 0,21-21 16,0 22-16,-42-44 47,0 22-47,0-21 0,0 0 0,-1 0 15,1 0-15,-21-22 16,21 1-16,-22-21 15,22 20-15,21 1 0,-21 0 16,21-1-16,0 1 0,0 0 0,0-43 16,0 64-16,21-22 0,0 22 15,1 0-15,-1 0 0,21 21 16,-21 0-16,0 0 0,43 0 16,-43 21-1,21 21-15</inkml:trace>
  <inkml:trace contextRef="#ctx0" brushRef="#br0" timeOffset="18595.91">8848 5080 0,'-22'0'31,"22"21"-15,0 0-16,-21 1 0,21-1 0,0 0 15,0 42-15,0 1 16,0-43-16,-21 21 0,21 43 15,0-43-15,0 1 0,-21 63 16,21-43-16,-21 1 16,0-22-16,21 21 0,0 1 0,-22-22 15,-20 85-15,21-63 16,21 20-16,-42 65 0,-1-1 16,22-85-1,0 1-15,0 20 0,-22 43 16,22-63-16,0-1 0,-64 107 15,64-64 1,0-43-16,21-21 0,-21 85 16,21-84-16,0 20 15,0-42-15,0 1 0,21-1 0,0 0 16,0-21-16,1 21 0,41-21 16,-21 0-16,1 0 0,63 0 15,-43 0-15,1 0 0,190 0 16,-170 0-1,107 0-15,-85 0 0,-1 0 16,128 0-16,-106 0 0,297 21 16,-276-21-16,339 21 15,-1-21 1,-316 0 0,-22 0-16,296 0 15,-41 0 1,-298 0-16,22-21 0,64 21 15,-106 0-15,-1-21 0,43 0 16,-63 21-16,-22-21 0,0 21 16,-20-21-16,-1-1 0,0-20 15,-21 21-15,0-43 16,0 43-16</inkml:trace>
  <inkml:trace contextRef="#ctx0" brushRef="#br0" timeOffset="19119.14">13674 4466 0,'-22'43'0,"44"-86"0,-44 128 15,22-43-15,-21 22 0,0-1 0,21 1 16,-42 105-16,42-84 16,-43 105-16,22-84 0,0-21 15,-21 232 1,21-126-16,-1-85 0,22-22 16,0 234-16,0-234 15,0 192-15,0-192 16,-21 86-1,0-107-15,21 22 0,-42 42 16,21-64-16,-22 64 16,22-84-16,0 41 15,0-84-15,-22 21 16,22-21-16,-21-21 16,21 0-16</inkml:trace>
  <inkml:trace contextRef="#ctx0" brushRef="#br0" timeOffset="19890.7">10160 5546 0,'0'0'0,"0"-43"31,-42 43-31,20 0 16,-41 22-16,21-1 16,-64 42-16,42-20 15,1 20-15,-43 43 0,64-43 0,-22 1 16,22-22-16,-1 22 0,1-1 16,-43 128-16,64-149 15,21 127 1,0-126-16,43 20 15,-1-42-15,-21 1 0,64-1 16,-43-21-16,0 0 0,1 0 16,20 0-16,1-21 0,-1-1 0,1 1 15,-1 0-15,-20 0 0,84-85 16,-106 85-16,0-21 16,-21 20-16,0 1 0,0 0 0,0-21 15,-21 21-15,-43-1 16,22 22-16,0-21 15,20 21-15,1 0 16,-21 0-16,63 0 47,0 21-47,-21 1 0,43-1 0,-22 21 16,0-21-16,0 22 0,-21-1 15,0 21-15,0 22 0,0-21 16,0-22-16,-21 106 15,0-106-15,0 1 16,-1-1-16,1 22 0,-42 63 16,42-106-16,-1 21 0,1 22 15,21-43-15,-21 0 16,21-42 0,0 0-1,0-1-15,21-20 0,0 21 16,1-21-16</inkml:trace>
  <inkml:trace contextRef="#ctx0" brushRef="#br0" timeOffset="20118.57">10562 6308 0,'0'0'0,"0"21"0,0 0 16,0 0-16,0 43 15,-21-22-15,-21 43 16,42-43-16,0 0 16,-22-20-16,22-1 0,-21 0 15,21 0-15,0-42 32,0 0-32,0 0 0,21-1 0</inkml:trace>
  <inkml:trace contextRef="#ctx0" brushRef="#br0" timeOffset="20470.37">10583 5990 0,'0'0'0,"0"-21"0,0 0 16,-21 21-16,0 0 16,0 0-1,21 21 1,21-21 15,0 0-15,0 0-16,0-21 0,-21 0 15,0 0 1,0-1-16,0 1 16,-21 21-1,0 0-15,0 21 16,0-21-16,21 22 0,-21-1 0,-1 21 15,1-42-15,21 21 16,0 22-16,0-22 16,21-21-1,1 0-15,-1 0 0,21 0 16,-21 0-16</inkml:trace>
  <inkml:trace contextRef="#ctx0" brushRef="#br0" timeOffset="20727.73">11366 5609 0,'0'0'0,"0"21"31,-21 1-31,21-1 0,-21 21 0,0-21 16,0 22-16,21-1 0,-43 64 15,22-64-15,0 0 0,-42 64 16,41-63-16,1-22 0,-21 63 15,21-41-15,0 20 16,-1-42-16,22 1 16,0 20-16,22-42 15,-1 0 1,-21-21-16</inkml:trace>
  <inkml:trace contextRef="#ctx0" brushRef="#br0" timeOffset="21794.64">10668 6160 0,'0'0'0,"63"0"31,-41 0-31,20 0 0,43 0 16,-43-22-16,21 22 0,64-21 15,-63 0-15,-1 21 16,1-21-16,-1 0 0,1 21 0,105-64 15,-126 43-15,41-21 16,-63-1-16,1 22 16,-1-63-16,-21 41 15,0 22 1,0 0-16,-21 0 16,-1 21-16,1 0 0,0 21 15,-42 42 1,41-41-16,22 20 0,-42 21 15,42-20-15,-21 41 16,21-62-16,-21 20 0,0 64 16,-1-64-16,22 22 15,0-43-15,-21 0 0,0 21 16,21-21-16,0 1 16,0-44-1,0 1 1,0 0-16,0 0 0,21 0 15,0 0-15,43-64 16,-43 64-16,0 0 16,22-22-16,-22 22 15,0 0-15,21 21 0,22 0 16,-64 21 0,21 0-16,-21 0 0,0 1 15,0-1-15,0 21 0,0-21 16,0 0-16,0 43 15,0-43-15,0 0 16,0 0-16,0 1 0,21-22 16,0 0-1,0 0-15,1 0 0,-1 0 16,0-22-16,0 1 0,43-21 16,-43 21-16,42-43 15,-42 43-15,22 0 0,20-64 16,-42 43-16,1 0 15,-1 42-15,-21-22 16,0 1-16,0 42 31,-21 1-31,-1-1 16,22 0-16,0 0 0,-21 0 0,21 0 16,-21 1-16,21-1 0,0 0 15,0 0-15,0 21 16,0-20-16,0 20 15,21-21 1,0-21-16,1 0 0,-1 0 0,21 0 16,-21-21-16,22 21 0,-22-21 15,0 0-15,0-1 0,21-20 16,-20 21-16,20-21 16,-21-1-16,-21 22 0,21-21 15,-21 21-15,0-1 0,0 1 16,0 42-1,-21 1 1,21-1-16,-21 0 0,0 0 0,21 21 16,-21 1-16,-1-1 15,22-21-15,0 0 16,0 1-16,0-1 16,22-21-1,-1 0-15,0 0 16,0 0-16,0 0 0,0-21 15,1-1-15,-1 1 0,42-21 0</inkml:trace>
  <inkml:trace contextRef="#ctx0" brushRef="#br0" timeOffset="22260.89">13039 5546 0,'0'0'0,"-22"21"16,1 0-16,-21 106 15,21-106 1,0 64-16,21-64 0,0 21 16,-22 43-16,1-64 0,21 22 15,-21-1-15,21-21 16,0 21-16,-42 22 0,42-22 16,-21-21-16,-1 1 0,22-1 15,-21-21 1,21-21 15,0-1-31,0 1 0,0 0 16,21 0-16,1 0 0,-1-22 15,0 22-15,0 0 0,21 0 16,107-21 0,-107 42-16,21 0 15,-41 0-15,62 42 16,-84-21-16,0 0 0,0 22 15,-21-22-15,-21 21 16,21-21-16,-22-21 16,1 21-16,0 1 0,-1-22 15,-63 21-15,85-21 16,-42 0-16,42 0 16,-22 0-16,43-21 15,0-1-15</inkml:trace>
  <inkml:trace contextRef="#ctx0" brushRef="#br0" timeOffset="22796.6">14033 5482 0,'0'0'15,"-21"0"-15,0 0 16,42 0 15,22 0-31,-22 0 0,42 0 16,43 0-16,212 0 15,-128 0 1,-84 0-16,21 0 0,212 0 16,-22 21-1,-232-21 1,169 0 0,-191 22-16,-42-22 15,1 0 1,-65 0-16,1 0 15,-64 0 1</inkml:trace>
  <inkml:trace contextRef="#ctx0" brushRef="#br0" timeOffset="23096.69">14055 5588 0,'0'0'0,"42"0"0,0 0 16,85 21-16,-42-21 16,63 0-16,-63 0 15,148 21 1,-149-21-16,22 0 0,-21 0 0,-1 0 0,1 0 15,42 0 1,-63 0-16,63 0 16,-85 0-16,0-21 15,-42 0-15,21 0 16,-21 0-16</inkml:trace>
  <inkml:trace contextRef="#ctx0" brushRef="#br0" timeOffset="23462.97">15388 5101 0,'0'0'0,"-21"43"32,42-22-32,0-21 0,0 21 15,1 0-15,20 0 0,0-21 0,22 21 16,-22 1-16,0-22 0,22 21 15,-22 0-15,22-21 0,-22 21 16,22-21-16,-22 0 0,43 21 16,42 0-1,-106-21-15,-21 22 0,0-1 16,-21 0 0,-22 0-16,1 0 0,0 0 0,-43 22 15,21-1-15,1-21 0,-1 22 16,1-22-16,-1 21 0,-126 43 15,126-64-15,1 0 16,21 0-16,-1 0 0,1 1 16,-22-1-16,64 0 15,22-21-15</inkml:trace>
  <inkml:trace contextRef="#ctx0" brushRef="#br0" timeOffset="23992.81">16933 5292 0,'0'0'16,"-21"84"-16,0-20 0,-21 84 16,20-63-16,-41 105 15,42-126-15,0-1 16,-43 43-16,-21 85 15,64-170-15,0 21 16,21-21-16,0 0 0,0 1 16,0-44-1,21 1 1,64-63-16,-64 62 16,0-20-16</inkml:trace>
  <inkml:trace contextRef="#ctx0" brushRef="#br0" timeOffset="24826.41">16997 5101 0,'0'0'0,"0"-42"0,0 21 0,0 0 0,-21 21 16,21-22-16,0 1 0,0 0 15,21 0-15,0 21 0,0-21 16,21 21-16,1 0 0,84-21 15,-43 21-15,1 0 0,127-22 16,-106 22-16,21 0 16,21 0-16,0 0 0,21 0 15,1 0-15,-22 0 0,21 0 16,22 0-16,-22 0 0,0 22 0,1-22 16,147 21-16,-169-21 15,0 0-15,149 21 0,-170-21 16,0 0-16,-21 21 0,-1-21 15,-20 21-15,42-21 16,-63 0-16,-22 21 0,0-21 16,-21 0-16,1 0 0,-1 0 0,0 22 15,-21-1 1,0 0 0,0 0-16,0 0 15,0 0-15,0 1 0,0-1 16,0 0-16,0 21 0,-21-21 0,21 22 15,-21 41-15,-1-41 16,1 63-16,0-43 0,21 1 16,0 126-16,-21-84 15,21-43-15,0 1 16,0 84-16,0-106 16,-21 43-16,21-21 15,0-43-15,0 21 0,0 0 16,-21-20-16,-1 62 15,-20-20 1,21-64-16,0 21 0,0 0 16,-1-21-16,-62 0 15,41 21-15,-41-21 16,41 0-16,-126 0 16,106 0-16,-22-21 0,0 21 15,1-21-15,-22 0 0,-296-22 16,253 22-16,1 0 15,-21-21-15,-22 21 0,1-1 0,-382-20 16,361 21-16,-1 0 16,0 21-16,22 0 0,21 0 15,-149 0-15,191 0 16,21 0-16,0 0 0,43 0 16,-1 0-16,-20 0 0,63 0 15,-1 0-15,44 0 16,20 0-1,-21 0-15,85 0 16,-21-21 0,-43-1-16,21-20 0</inkml:trace>
  <inkml:trace contextRef="#ctx0" brushRef="#br0" timeOffset="25415.78">17145 5355 0,'0'0'0,"-21"-21"0,0 0 16,21 0-16,0 0 16,21 21-1,0 0-15,0 0 0,21 0 16,1 0-16,20 0 15,-20 0-15,20 0 0,1 0 16,-1 0-16,1 0 0,-1 0 0,-21 0 16,22 0-16,-43 0 0,43 0 15,-43 0-15,-42 0 32,-1 0-32,-20 0 0,21 0 15,0 0-15,0 0 0,-1 0 16,1 0-16,0 21 0,0-21 0,21 21 15,0 0-15,0 0 16,0 0-16,0 22 0,0-22 0,0 21 16,0-21-16,0 22 0,0-1 15,0 64-15,21-64 16,-21 1-16,0-1 0,0 0 0,0 1 16,-21 20-16,21-21 15,-21-20-15,-22 41 0,1-42 16,21 0-16,-43 1 15,-20-22-15,63 0 16,-85 0 0,85-22-16,-1 1 15,1 21-15,0-106 16,21 85-16,0 0 0,0 0 16,0-21-16,21-22 15,0 64-15,22-21 0,-22 0 16,0 21-16,85-21 15,-85 21-15,21 0 0</inkml:trace>
  <inkml:trace contextRef="#ctx0" brushRef="#br0" timeOffset="26223.23">17801 5969 0,'0'0'0,"64"21"16,-43-21-16,0 0 15,0 0-15,21 0 16,-20-21-16,-1 0 0,42 0 16,-42 0-16,1-1 0,20-20 15,-42 21-15,0 0 0,0-22 16,-21 1 0,-43 42-1,43 0-15,-21 0 0,-1 42 16,1-20-16,0 41 15,-1-42-15,43 0 0,-42 43 16,42-43-16,-21 0 0,21 0 16,0 1-16,0-1 0,0 0 15,42 0-15,-21 0 16,1-21-16,-1 0 0,21 0 16,22 0-16,-22 0 15,0 0-15,106-21 0,-105 0 16,-1 0-16,22 0 0,-22-1 15,85-62 1,-106 41-16,0 22 0,43-42 16,-64 42-16,21-43 15,-42 85 17,0 0-32,-1 1 0,22-1 15,0 21-15,-21-21 0,0 0 16,21 22-16,0-22 0,0 0 0,-21 21 15,21-20-15,-42 41 16,42-42-16,-22 0 16,1-21 15,21-21-31,0 0 16,0 0-16,0 0 15,21 0-15,1-22 0,-1 22 16,21-85-1,0 85-15,-20-21 0,41-22 16,-42 43-16,64-21 16,-64 21-16,21 21 0,22 0 15,-22 0-15,22 42 16,-43-21-16,0 0 0,-21 64 16,0-43-16,0-21 0,0 85 15,-21-63-15,0-22 16,0 0-16,21 0 0,-22 0 0,22 0 15,-21-21-15,21 22 0,21-22 47,1-22-47,-22 1 0,21 0 0,21 0 16,-21 0-16</inkml:trace>
  <inkml:trace contextRef="#ctx0" brushRef="#br0" timeOffset="27395.02">19685 5292 0,'-64'63'16,"64"-20"-16,-42-22 16,21 21-16,0 0 0,-43 85 15,43-63-15,0-22 16,0 1-16,0-22 0,-22 85 15,43-64-15,-21-21 0,0 0 16,21 0-16,0 1 0,-21-1 16,21-42 15,0-1-31,21 22 0,0-21 16,0 0-16,0-21 0,1 21 0,62-64 31,-63 64-31,22-22 0,-22 22 0,21 0 15,22-21-15,-43 21 16,0 21-16,0 0 0,22-22 16,-43 44-1,-22-22 1,1 21-16,-21 0 0,21-21 16,0 0-16,-22 21 0,-20-21 15,42 21-15,-1-21 0,1 0 0,-21 0 16,21 0-16,21 21 0,-43-21 15,43 22-15,-21-1 0,21 0 16,0 0-16,0 21 16,0-20-1,21-1-15,1 0 0,-1 0 0,-21 0 16,42 0-16,-21 1 16,0-22-16,22 21 15,-1-21-15,-21 0 0,22 0 0,-1 21 16,0-21-16,43 0 0,-43 0 15,64-21 1,-64 21-16,22-43 0,-43 22 16,64-85-1,-64 85-15,0 0 0,-21 0 16,0 0-16,0 0 16,0 42-1,0 0 1,-21 0-16,0 0 0,0 0 0,21 1 15,0-1-15,-22 0 0,1 42 16,21-41-16,0-1 16,21-42 31,1-1-32,-1 1-15,0 0 0,0 0 0,-21 0 16,42-22-1,-20 22-15,-1 0 0,21 0 16,-21 0-16,0 21 0,1 0 16,-22 21-1,0 0-15,0 0 0,0 0 16,0 1-16,0-1 16,0 0-16,0 0 0,0 0 15,0 0 1,21-21-16,0 0 15,0 0-15,0 0 0,0 0 0,22 0 16,-22-21-16,21 21 0,-21-21 16,22 0-16,-1 21 0,-21-21 15,0 0-15,43-22 0,-43 22 16,0 21-16,0-21 0,-21 42 31,0 0-15,-21 0-16,0 1 0,0 20 15,21-21-15,-21 0 16,0 0-16,21 1 16,-22-1-16,22 0 0,0-42 62,0 0-62,0-1 0,0 1 16,0-21-16,0 21 0</inkml:trace>
  <inkml:trace contextRef="#ctx0" brushRef="#br0" timeOffset="27565.99">20701 5398 0,'-21'-22'0,"42"44"0,-63-65 16,42 22 0,-22 21 46,1 0-62,0 21 16,0-21-16,0 21 0</inkml:trace>
  <inkml:trace contextRef="#ctx0" brushRef="#br0" timeOffset="28995.82">7345 8636 0,'0'0'16,"0"-21"-16,-21 0 0,21 0 0,0-1 15,-22 22-15,22-21 16,-21 21-16,21 21 16,0 1-16,0-1 15,-21 0-15,21 0 0,0 64 16,0-43-16,0 0 0,0 64 15,21-63-15,43 105 16,-43-85-16,42 22 16,-41-64-16,20 21 15,21 22-15,-20-43 0,-1 21 16,43-20-16,-22-1 16,85 0-16,-84-21 15,-1 0-15,64 0 0,-63-21 16,63-22-16,-42 22 15,-1 0-15,86-21 0,-65 21 16,192-64 0,-191 43-16,-1 20 0,1-20 15,0 21-15,233-64 16,-233 43-16,21 21 0,105-43 16,-105 43-16,0 0 0,170-21 15,-170 42-15,21-22 0,127 22 16,-148 0-16,275 0 15,-275 0-15,127 43 16,-127-22-16,318 85 16,-339-64-16,-1 0 15,1-20-15,-21 20 0,148 64 16,-170-85 0,1 21-16,20 22 0,-41-43 0,-22 21 15,21 22 1,-21-43-16,-21 0 0,22 0 0,-22 0 15,0 1-15,0 20 16,0-21-16,0-42 31,21 0-31,-21 0 0,21-1 16,-21 1-16,42-63 16,-21 41-16,43-20 15,-22 20-15,1 1 0,62-64 16,-41 64-16,21-22 0,63-41 15,-85 41-15,22 22 0,84-43 16,-63 64-16,-21 0 16,21-22-16,-1 22 0,1 21 15,106-42-15,-106 42 0,21 0 16,0 0-16,0 0 0,0 0 16,21 0-16,-21 21 0,0 0 0,0 0 15,0 22-15,148 20 0,-148-20 16,127 41-1,-127-41-15,-21 20 0,211 43 16,-126-21 0,-106-64-16,-1 0 0,149 64 15,-169-64-15,126 0 16,-148-21-16,64 0 16,-63 0-16,20 0 0,22-42 15,-22 20-15,-20 1 0,62-42 16,-41 20-16,63-84 15,-85 85-15,64-85 16,-64 42 0,-42 64-16,0 0 15,-21 21-15,0-21 16,-64 21-16,-42 21 16</inkml:trace>
  <inkml:trace contextRef="#ctx0" brushRef="#br0" timeOffset="29450.24">11917 9970 0,'0'0'16,"0"21"0,0 21-16,0-21 15,-21 22-15,-1-1 0,22 0 16,-21 1-16,-42 126 16,42-127-16,-43 64 15,43-42-15,-43 63 16,64-106-16,-21 21 0,0 0 15,21-20-15,-21 20 16</inkml:trace>
  <inkml:trace contextRef="#ctx0" brushRef="#br0" timeOffset="29956.62">11557 10266 0,'0'-42'0,"0"84"0,0-148 15,21 64-15,0-1 0,0-20 16,1 21-16,62-107 16,-63 107-16,22 21 0,-1-21 15,22 20-15,-22 1 0,106 0 16,-84 21-16,-1 21 0,-21 22 16,22-1-16,21 43 15,-64-43-15,21 21 0,-42 43 16,0-63-16,0 20 0,0-21 15,-42 1-15,-1 20 0,1-20 0,-64 41 16,43-63-16,-1 22 0,-63-1 16,85-21-1,-64-21-15,64 0 0,21 0 16,-64 0-16,64-21 0,0 0 16,-22-21-16,43 20 15,0-20-15,0 21 0,0-21 0,0 20 16,0 1-16,0-21 0,0 21 15,43 21 1,-22 21-16,0 21 0,0-21 16,-21 22-16,0-1 0,21 0 15,-21 1-15,43 105 16,-22-127-16,0 64 16,0-64-16,21 42 15,-20-41-15,-1-1 0,42-21 16,-42 0-16,149 0 15,-128 0 1,0 0-16,1 0 0,84-64 16,-85 64-16,-21-21 15,0 0-15</inkml:trace>
  <inkml:trace contextRef="#ctx0" brushRef="#br0" timeOffset="30615.52">12573 10710 0,'0'22'15,"21"-22"17,0 0-32,0 0 15,1 0-15,20 0 0,0-22 16,-21 22-16,22-21 0,-22 0 16,0 0-16,0 0 0,0 0 0,1-1 15,-22 1-15,0 0 0,0-21 16,0 21-16,0-1 0,-43 1 15,22 21-15,-21 0 0,-1 0 16,1 21-16,21 1 16,0-1-16,-22 0 0,22 21 15,-21 22-15,21-43 0,0 0 16,21 64-16,0-64 16,0 0-16,21 0 0,0 0 15,0-21-15,43 22 0,-22-22 16,-21 0-16,43 0 0,-22 0 0,21 0 15,43 0 1,-21-22-16,-43 1 0,85 0 16,-63 0-16,-22 0 0,85-64 15,-85 43-15,-20 21 16,-1-22-16,-21 22 0,0-64 16,0 107 15,0-1-31,-21 0 0,-1 0 0,22 21 15,-21 1-15,21-1 0,-42 43 16,42-43-16,0 0 0,-42 64 16,42-42-16,-22 147 15,22-147-15,-21 21 0,-21 42 16,42-43-16,-21-20 16,-22 63-16,22-64 15,0 1-15,-42 42 0,41-43 0,1-21 16,-42 64-1,63-85-15,0 1 0,-21-22 16,21-22 0,0 1-16,0-21 0,21 21 15,-21-22-15,21-20 0,0 21 0,0-22 16,0 1-16,1-1 0,20-63 16,-42 42-16</inkml:trace>
  <inkml:trace contextRef="#ctx0" brushRef="#br0" timeOffset="30944.57">13314 10626 0,'0'0'0,"21"-64"0,-21 22 0,0-22 0,0 22 0,21 0 16,-21-1-16,42-41 15,-20 84 1,-1-21-16,42-1 0,-20 22 0,20 0 16,-21 0-16,-20 0 15,62 22-15,-63-1 0,1 0 16,41 64-16,-63-64 15,0 42 1,0-20-16,-63 41 16,41-41-16,-20-22 0,21 0 15,-21 0-15,-1 0 0,-63 0 16,85-21-16,0 0 0,-21 0 16,21 22-16,42-22 31,0 0-31,21-22 15,-21 22-15,1-21 0,20 21 0,-21-21 16,21 0-16,-20 21 0,83-64 16</inkml:trace>
  <inkml:trace contextRef="#ctx0" brushRef="#br0" timeOffset="31747.23">14160 10287 0,'0'0'0,"22"-21"0,-22 0 0,0 42 31,-22 0-15,1 0-16,0 0 0,0 1 16,21 20-16,-21-21 0,-22 43 15,43-43-15,0 21 0,0 0 16,0-20-16,0-1 0,0 21 16,22-21-16,20-21 15,0 0-15,-21 0 0,1 0 16,20 0-16,43-21 15,-43 0-15,43-43 16,-64 43-16,0-42 16,-21 20-16,0 1 15,0-43-15,0 43 0,-42-43 16,20 85 0,-20-21-16,0 21 0,-64 0 15,85 21-15,-22-21 16,1 22-16,21-1 0,0 0 15,-43 64 1,64-64-16,0 0 0,0 21 16,0-21-16,0 1 0,43 20 15,-22-21-15,42 0 16,-20-21-16,-1 0 0,-21 21 0,64-21 16,-43 0-16,-21 0 15,22 0-15,-1 0 0,-21 0 0,21 0 16,-20-21-16,-1 21 0,0-21 15,-21 0-15,21 0 16,-21 0-16,21-1 0,-21 1 0,0 0 16,0 0-16,21 0 0,-21 0 15,22-1-15,-22 1 0,21 0 0,0 0 16,0 0-16,0 0 0,0 21 16,1 0-16,-1 0 15,0 0-15,21 0 0,-21 0 0,1 21 16,20 21-16,-21-21 0,0 22 15,-21 20 1,0-21-16,0 1 0,0 20 16,0-42-16,0 1 0,0 20 15,-21-21-15,0-21 16,0 0-16,0 0 16,21-21-16,0 0 15,0 0-15,0-22 16,0 22-16,0 0 0,0-21 0,21 20 15,-21-20-15,21 21 0,0-43 16,0 22-16,0 21 16,1-21-16,-1 20 0,21 1 15,-21 21-15,0 0 16,43-21-16,-43 21 0,64-42 16,-43 42-1</inkml:trace>
  <inkml:trace contextRef="#ctx0" brushRef="#br0" timeOffset="32066.19">15854 9758 0,'0'0'0,"0"-21"0,0 0 0,0-1 16,-21 44 0,21-1-1,-22 0-15,1 0 0,0 21 0,0-20 16,0 20-16,0 0 0,21 1 0,-43 41 15,22-41-15,21-22 16,-21 21-16,0 0 0,21 1 0,-21 41 16,-1-41-16,22-1 0,-21-21 15,21 22-15,0-22 0,0 42 16,0-42-16,0 1 16,0-1-16,0 0 0,21-21 15,22 0-15,-22 0 16,0 0-16,0 0 0,0 0 15,1-21-15,-1 0 0,0 21 16,0-22-16,0-20 0,22 0 16,-22-1-16,-21 1 0</inkml:trace>
  <inkml:trace contextRef="#ctx0" brushRef="#br0" timeOffset="32279.02">15706 10075 0,'0'0'16,"-22"0"-16,1 0 0,0 0 0,0 0 15,0 0-15,42-21 32,0 21-32,21 0 15,-20 0-15,-1 0 0,21 0 0,22 0 16,20 0 0,-63 0-1,85 21 1,-85-21-16,1 0 0,-1 0 15</inkml:trace>
  <inkml:trace contextRef="#ctx0" brushRef="#br0" timeOffset="32578.92">16743 10605 0,'0'0'0,"21"0"31,-21 21 47,-21-21-47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4:08:29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1037 0,'0'0'0,"-22"0"0,1 0 0,0 0 0,21-21 16,0 0-16,0 0 15</inkml:trace>
  <inkml:trace contextRef="#ctx0" brushRef="#br0" timeOffset="566.63">1566 974 0,'0'0'0,"21"21"16,-21 0-16,0 0 16,22-21-1,-1 0 1,0 0-16,0-21 0,0 21 16,0-21-16,1 0 0,-1 0 15,0-1-15,0 1 0,0 0 16,0 0-16,22-64 15,-43 64-15,0 0 0,0 0 16,0 0-16,-64-22 16,43 43-1,0 0-15,0 0 0,-85 43 16,64-22-16,-43 42 16,64-42-16,-22 22 0,1 20 15,21-42 1,21 43-16,0-22 0,0-21 15,42 43-15,-21-43 16,1 0-16,20 0 0,0 1 0,-21-1 16,22 0-16,-1 0 0,0 0 15,1 0-15,-22 1 0,0-1 16,0 0-16,0 0 0,-21 0 16,0 0-16,0 1 0,-42 41 15,0-42-15,-1 0 0,1 1 16,0-22-16,-22 21 0,-42-21 15,43 0-15,-85 0 16,105-21-16,-41-22 16,41 22-16,-20-42 15,63 41-15,0-20 16,0 21-16,0 0 16,0 0-16,21-1 0,64-20 15,-64 42-15,21 0 16,1-21-16,-1 21 0,0 0 15,43-21-15</inkml:trace>
  <inkml:trace contextRef="#ctx0" brushRef="#br0" timeOffset="934.14">1884 1376 0,'21'0'0,"-42"0"0,63 0 15,-21 0-15,0 0 0,1 0 0,-1 0 16,0-21-16,0 0 0,0-1 16,22 22-16,-22-21 0,0 0 15,21-21-15,-21-22 16,-21 43 0,-21 0-16,-21 21 0,21 0 15,0 0-15,-22 0 0,-41 63 16,62-41-16,1-1 15,-21 0-15,21 21 16,21-21-16,-21 22 16,-1 20-16,22-42 0,0 1 15,0 20 1,22-42-16,-22 21 0,21 0 16,0-21-16,0 21 0,0-21 0,0 0 15,1 0-15,20 0 0,21 0 16,-20 0-16,63-42 15</inkml:trace>
  <inkml:trace contextRef="#ctx0" brushRef="#br0" timeOffset="1704.6">2879 1080 0,'0'0'0,"0"-22"0,0 1 15,-22 21-15,1 0 16,0 0-16,0 21 15,-21-21-15,20 22 0,-20 20 0,21-21 16,0 0-16,-22 22 0,22-22 16,-42 85-16,42-85 15,21 21-15,0-21 16,0 0-16,0 1 0,0 20 16,21-21-16,21-21 0,22 0 15,-43 0-15,21 0 0,0 0 16,1 0-16,63-21 15,-64 0-15,0 0 0,-21-1 16,22 1-16,-22-21 0,42-22 16,-20 22-16,20-43 15,-42 22-15,1 21 0,41-85 16,-63 84-16,21-20 0,-21 20 16,21 1-16,-21-64 15,0 85 1,-21 21-1,0 0-15,21 21 16,-42 43-16,21-43 16,-1 21-16,1 22 0,0-22 15,0 22-15,-43 84 16,64-106-16,-21 22 16,0-22-16,21 0 0,-21 22 15,21-43-15,0 21 0,0 1 16,0-22-16,21-21 0,0 0 15,0 0-15,43 0 16,-43 0-16,21-21 0,43-1 16,-64-20-16,106-43 15,-106 64-15,1-21 0,20 21 16,-21-22-16,21-20 16,-42 42-16,22 0 15,-22 42 16,-22 0-31,1 0 16,0 21-16,-42 43 16,41-43-16,1-20 15,21 20-15,-21 21 16,21-41 0,0-1-16,21-21 0,0 21 15,1-21-15,-1 0 0,0 0 16,21 0-16,-21 0 0,22 0 0,20-42 15,-42 42-15,22-22 16,-1 1-16,-21 0 0</inkml:trace>
  <inkml:trace contextRef="#ctx0" brushRef="#br0" timeOffset="2452.5">4127 1122 0,'0'-21'0,"0"42"0,22-63 16,-22 20-16,-22 22 46,1 22-46,0-1 0,0 21 16,0 0-16,0-20 16,-1 20-16,22 21 0,-21-41 15,0 41 1,21-21-16,0-20 0,0-1 16,0 0-16,0 0 15,21-21-15,0 0 16,1 0-16,-1 0 15,0 0-15,-21-21 0,0 0 16,0 0-16,0-22 16,0 22-16,0-42 15,0 20-15,0 22 0,0 0 16,0 0-16,0 0 0,0-1 16,21-20-16,0 21 15,0-21-15,1 20 0,20 1 16,0 0-16,1 21 15,-1 0-15,-21 0 0,21 0 0,1 0 16,20 21-16,-20 0 16,-22 1-16,42 20 0,-42-21 15,1 0-15,-22 0 16,0 22-16,0-22 0,0 21 16,0-21-16,0 1 0,-22 20 15,1-21-15,0-21 0,0 42 16,0-42-16,0 0 15,21-21 17,0 0-32,0 0 15,0-21-15,0 20 0,21 1 0,0-21 16,42-43-16,-41 43 16,20 21-16,0-22 0,64-62 15,-64 83-15,1 1 16,-1 21-16,0 0 0,-20 0 0,41 0 15,-42 21 1,0 1-16,22 41 0,-22-21 16,-21 64-1,0-63-15,0 20 0,0-21 16,0-20-16,-21 62 16,0-84-16,21 43 15,-22-43-15,1 0 16,21-22-1,-21-20 1</inkml:trace>
  <inkml:trace contextRef="#ctx0" brushRef="#br0" timeOffset="2683.9">4657 656 0,'0'0'0,"-22"0"0,-62 0 31,63 0-31,-1 0 16,1 0-1,21 21 1,-21-21-1</inkml:trace>
  <inkml:trace contextRef="#ctx0" brushRef="#br0" timeOffset="2948.65">3471 995 0,'21'0'16,"1"0"-16,-1 0 16,0 0-16,21 0 0,1-21 15,-22 21-15,0 0 0,21 0 16,-21 0-16,1 0 15</inkml:trace>
  <inkml:trace contextRef="#ctx0" brushRef="#br0" timeOffset="3692.48">868 2307 0,'-21'0'0,"-1"0"0,1 0 16,0 0-16,42 0 31,0 0-15,22 0-16,-22 0 0,21 0 15,1 0-15,-1 0 0,0 0 0,22 0 16,20-21-16,1 21 0,106 0 16,-86-21-16,22 21 15,0-21-15,0 21 0,22 0 0,-1 0 16,0-21-16,339-1 16,-339 22-16,360-21 15,-339 0-15,339 0 16,-21 0-1,-339 21 1,403-64-16,-446 64 16,107-21-16,-127 0 15,84 0-15,-127 21 16,1 0-16,-22 0 16,0-21-16,-42 21 46,0 0-46,0 0 0,-22 0 0</inkml:trace>
  <inkml:trace contextRef="#ctx0" brushRef="#br0" timeOffset="3837.36">5757 2096 0,'0'0'15,"0"21"16,-21-21-15</inkml:trace>
  <inkml:trace contextRef="#ctx0" brushRef="#br0" timeOffset="4885.46">2709 2815 0,'0'0'0,"0"-21"0,0 0 16,0 0-16,0 42 31,0 0-15,-21 0-16,0 0 0,0 1 0,21 20 15,-21 0-15,-1 1 0,-62 62 16,63-62-16,-1-1 15,-20 0-15,21 1 16,-64 41-16,43-41 16,21-22-16,0 0 0,-1-21 15,-20 21 1,21-21-16,21-21 16,0 0-16,-21-21 15,21-1-15,0 22 16,0-21-16,0 21 0,0-64 15,0 43-15,0 20 0,21-41 16,0 42-16,0 0 0,-21-22 16,21 43-16,1 0 15,-1 0-15,0 0 16,0 21-16,0 22 0,-21-22 16,21 0-16,1 21 0,-1 1 15,0 20-15,0-20 0,0-22 16,0 21-16,1-21 0,-1 0 15,63 43-15,-41-64 16,-22 0-16,21 0 0,-21 0 16,22 0-16,20-21 0,-20 0 15,-1-1-15,-21 1 16,21-21-16,-20 21 0,41-43 16,-42 22-16,0 0 0,-21-43 15,0 43-15,0-1 0,0 1 16,0 0-16,0-1 0,-42-41 15,21 41-15,0 1 0,-43 0 16,43 20-16,-106-20 16,0 63-1,85 0-15,-43 43 16,43-22-16,21 1 0,-22 41 16,43-41-16,0-22 15,0 21-15,0 0 0,0-20 0,64 62 16,-43-63-1,42 22-15,-20-22 0,-1-21 16,64 21-16,-64-21 16,106 21-1,-105-21-15,20 0 0,-20 0 16,20-21-16,43 0 0</inkml:trace>
  <inkml:trace contextRef="#ctx0" brushRef="#br0" timeOffset="6333.23">3852 2900 0,'0'0'0,"0"-21"0,0 0 0,0-1 16,-21 22-1,0 0-15,0 0 0,0 0 0,-1 0 16,1 0-16,-21 0 0,21 0 16,0 22-16,-22-1 0,22 0 15,0 0-15,0 0 0,-22 0 0,22 22 16,0-22-16,0 0 0,21 21 15,-21 22-15,0-43 0,21 0 16,0 22-16,0-22 0,0 0 16,0 0-16,0 0 0,21-21 15,0 0-15,0 0 16,0 0-16,0 0 0,22 0 16,-1-21-16,-21 0 0,0 0 15,1 0-15,20-1 0,0-41 16,-21 42-16,1 0 0,20-43 15,-21 22-15,0-22 16,-21 43-16,0 0 0,0 0 16,0 42 15,0 0-15,0 0-16,0 0 0,-21 1 0,21-1 15,0 0-15,0 21 0,0 43 16,0-64-1,0 0-15,0 22 0,0-22 16,0 0-16,21 0 16,0-21-16,22 0 0,-22 0 15,0 0-15,0 0 16,0-21-16,1 0 0,-1 0 0,21-1 16,-21 1-16,43-42 15,-43 42-15,42-64 16,-41 64-16,-1 0 0,-21-1 15,0 1-15,21 21 16,-42 21 0,21 1-1,-21-1-15,-1 0 0,22 0 16,-21 0-16,21 22 0,0-22 16,0 0-16,0 0 0,0 0 15,0 22-15,0-22 0,0 0 16,0 0-16,21-21 0,1 0 15,20 21-15,0-21 0,-21 0 16,64-21-16,-43 0 16,1 0-16,-1 21 0,0-43 0,1 22 15,63-42-15,-85 42 16,21-22 0,-21 22-16,-21 0 0,21-21 15,-21 20-15,0 44 47,-21-1-31,21 0-16,-21 21 0,21-21 0,0 22 15,0-1-15,0 0 0,0 107 16,0-86-16,0 1 16,0 41-16,42 86 15,-42-128-15,22 22 16,-22 42-16,0-63 0,0 126 15,0-126 1,0-1-16,0 1 0,0-22 16,-64 127-16,43-105 15,0-22-15,-22 43 0,22-64 16,-21 21-16,0 1 16,20-22-16,1 0 0,-21-21 0,21 0 15,0 0-15,-22-21 16,1 0-16,0-43 15,20 22-15,1-1 0,0 1 0,-21-64 16,42 43-16,0-1 0,0 1 16,0-1-16,0 1 0,42-170 15,-21 169-15,22-20 16,-1 20-16,0 1 0,1-22 16,62-42-16,-41 42 0,42-63 15,-43 85-15,1-22 16,105-105-16,-127 147 15,1 1-15,-1 0 0,-21-1 16,22 1-16,-43 21 16,0-22-16,-22 43 15,1 0-15,0 0 16,0 0-16,0 0 0,0 22 16,-22-1-16,22 0 0,21 0 15,0 0-15,0 22 16,0-22-16,0 0 0,21 0 15,0 0-15,43 43 16,-43-43-16,-21 0 0,21-21 16,0 21-16,1 0 15,-22 1-15,-22-22 32,1 0-32,0 0 0,0 0 15,0 0-15,0 0 16,-1 0-16,1 0 15,0 0-15</inkml:trace>
  <inkml:trace contextRef="#ctx0" brushRef="#br0" timeOffset="6937.06">6731 2836 0,'0'0'0,"-21"0"16,42 0 15,0 0-31,21 0 16,-20 0-16,20 0 0,64 0 15,-64 0-15,22 0 0,-1 0 16,-21 0-16,22 0 0,126 0 15,-126 0 1,-1 0-16,64-21 0,-84 21 16,84 0-1,-85 0 1,-63 0 0,0 0-1,-22 0-15,22 0 0,-85 0 16,43 0-1,-1 0-15</inkml:trace>
  <inkml:trace contextRef="#ctx0" brushRef="#br0" timeOffset="7244.99">6710 2921 0,'21'0'31,"0"0"-31,0 0 16,22 0-16,20 0 0,-21 0 15,22 0-15,-22 0 16,22 0-16,105 0 16,-127 0-16,22 0 0,-1-21 15,1 21-15,-1 0 0,43 0 16,-63-21-16,-1 21 0,21 0 15,-41 0-15,-1 0 0,0 0 16,-21-21 0,0-1-1,-21 1 1</inkml:trace>
  <inkml:trace contextRef="#ctx0" brushRef="#br0" timeOffset="7736.58">7599 2434 0,'0'0'0,"0"21"0,0 1 16,0-1-16,0 0 0,0 0 15,0 0-15,0 0 0,42 22 16,-21-22-16,0 0 0,1 0 16,-1 0-16,42 22 15,-20-22-15,-22-21 0,63 0 16,-62 0-16,83 0 16,-83 0-16,20 0 15,0 0-15,-42-21 16,0 0-1,-21 21 1,0 0-16,0 0 0,0 0 16,-64 21-16,64-21 0,-22 21 15,-105 64 1,106-64-16,-64 42 0,64-20 16,-106 62-1,105-41 1,22-43-16,0 0 0,-21 43 15,42-43-15,0 0 16,21-42 0,0 0-1,0 21-15,0-21 0</inkml:trace>
  <inkml:trace contextRef="#ctx0" brushRef="#br0" timeOffset="8538.06">9927 2477 0,'0'0'0,"-21"-22"0,21 1 15,-21 21-15,21-21 0,0 0 16,0 0-16,0 0 15,0-1-15,0 1 16,0-21-16,0 21 0,84-43 16,-62 64-1,-1-21-15,0 21 0,0 0 16,43-21 0,-43 21-16,0 0 0,0 0 15,21 21-15,1 64 16,-22-64-16,-21 21 0,21 106 15,-21-105-15,-21 63 16,0-43-16,0-21 0,-43 43 16,22-43-16,-1 1 0,1-22 15,0 21-15,-1-21 0,-84 43 16,106-43-16,-21-21 16,0 21-16,20-21 0,-20 0 15,-21 0-15,-22-21 16,64 0-16,0 0 15,-1 0-15,22-1 16,-21-105 0,21 43-16,21 63 15,22-43 1,20 64 0,-42 0-16,1 0 0,20 21 15,-21 0-15,43 64 16,-43-64-16,0 0 0,21 43 15,-21-43-15,22 21 16,-22-42-16,0 22 0,21 20 16,-20-42-16,-22 21 15,21-21-15,21 0 16,-21 0-16,0 0 0,22-21 16,-22 0-16,0 21 15,0-21-15,0-1 0</inkml:trace>
  <inkml:trace contextRef="#ctx0" brushRef="#br0" timeOffset="8806.18">10668 2350 0,'0'0'0,"-21"0"0,42 0 31,0 0-31,21 0 16,-20 0-16,-1-22 0,21 22 15,0 0-15,-20 0 0,20 0 0,43 0 16,-64 0-16,21 0 0,-21 0 16,0 0-16,1 0 0,-1 0 15,-42 0 1,-1 0-16</inkml:trace>
  <inkml:trace contextRef="#ctx0" brushRef="#br0" timeOffset="9268.6">10710 2371 0,'0'0'0,"-21"21"0,21 0 0,-21 0 15,21 0-15,0 1 0,-21-1 0,0 0 16,21 0-16,-22 21 15,22-20-15,-21-22 0,0 21 16,21 0-16,0-42 47,21 21-31,0-21-16,1 21 0,-1-22 15,0 22-15,64 0 16,-43 0-16,106 0 15,-84 22 1,-22-1 0,43 42-16,-64-20 15,-21-22-15,0 0 0,0 0 16,0 0-16,-21 22 16,-1-22-16,1 0 0,-63 21 0,41-21 15,-41 1 1,41-22-16,1 0 0,-22 0 15,22 0-15,-64 0 16,85 0-16,0 0 16,0 0-16,21-22 0,-21 1 15,21 0-15,0 0 16,21 21-16,0-21 0,0 21 16,21-43-16</inkml:trace>
  <inkml:trace contextRef="#ctx0" brushRef="#br0" timeOffset="9576.26">11790 2138 0,'0'0'0,"0"-21"0,0 0 31,-21 21-16,21 21-15,0 0 0,-22 0 16,1 0-16,21 22 0,-21-22 0,21 21 16,-21 0-16,0 1 0,0 41 15,-22 43 1,43-84-16,-21-22 0,0 42 16,21-41-16,0 20 15,0-21-15,0 0 0,21-21 31,0 0-31,0 0 16,1-21-16</inkml:trace>
  <inkml:trace contextRef="#ctx0" brushRef="#br0" timeOffset="9976.61">12150 2350 0,'-22'0'15,"1"21"-15,0 0 16,0 0-16,-43 85 16,43-85-16,0 43 15,0-22-15,21-21 0,0 21 0,0 1 16,0 20 0,21-42-16,21-21 15,-20 0-15,-1 0 0,85 0 16,-85 0-16,21-21 15,-21 21-15,22-21 0,-22 0 16,42-64 0,-42 22-16,-21 20 0,0 1 15,0-43 1,-42 1-16,0 84 16,21-21-16,-106 21 15,84 0 1,22 0-16,0 0 0,-64 21 15,85 0-15,0 0 16,21-21 0,1 0-16</inkml:trace>
  <inkml:trace contextRef="#ctx0" brushRef="#br0" timeOffset="10208">11515 2223 0,'0'0'0,"-22"0"15,44 0 1,-1 0-16,0 0 0,21 0 16,1 0-16,-22 0 0,42 0 15,-20 0-15,-1 0 0,0-22 16,22 22-16,-22 0 0,0 0 0,22 0 15,-22 0-15,-21 0 0</inkml:trace>
  <inkml:trace contextRef="#ctx0" brushRef="#br0" timeOffset="11032.96">13271 2201 0,'0'0'0,"22"-21"16,-1 21-16,0-21 15,0 21-15,0 0 0,0 0 0,1-21 16,41 21-16,-42 0 16,43 0-16,-43 0 0,0 0 15,21 21-15,-42 0 16,0 0-16,0 22 0,0-22 16,0 0-16,-21 21 15,0-20-15,-21-1 0,21 0 0,-22-21 16,1 21-16,21 0 0,-22 0 15,22-21-15,0 0 0,-21 0 16,21 0-16,-1 0 16,44 0 15,-1 0-31,0 0 0,0-21 16,21 21-16,-20 0 0,-1 0 15,21 0-15,-21 0 0,22 0 0,62 0 16,-41 21-1,-43 1-15,0-1 16,22 21-16,-22-21 0,-21 0 16,0 1-16,0 20 0,0-21 15,-43 43-15,22-43 16,-21 0-16,-22 0 0,22 0 16,-85-21-1,106 0-15,-21 0 0,-1 0 16,1 0-16,0 0 0,-22 0 15,43 0-15,0 0 0,-22-42 16,22 42-16,-21-21 16,42 0-16,0-1 31,21 22-31,0-21 0,43 21 16,-22-21-16,0 0 15</inkml:trace>
  <inkml:trace contextRef="#ctx0" brushRef="#br0" timeOffset="11464.56">14266 2286 0,'0'0'16,"-21"0"-1,0 0-15,0 0 16,-22 0-16,22 0 0,0 0 0,-42 42 15,20-20-15,22 20 0,0-21 16,0 0-16,0 22 0,-1 20 16,1-42-16,21 22 0,0 20 15,43-21 1,-22-20-16,0-1 0,42 0 16,-41-21-16,20 0 0,21 0 15,-20 0-15,63-21 16,-64 21-16,43-64 15,-64 22-15,0 21 16,0-22-16,0 1 16,-21-64-16,0 64 15,0 0-15,0 20 0,0-20 16,-63-21 0,-22 41-16,64 22 15,-21 0-15,-1 22 16,1-1-16,0 21 15,20-21-15,1 0 0,0 43 16,21-1-16</inkml:trace>
  <inkml:trace contextRef="#ctx0" brushRef="#br0" timeOffset="12204.64">15917 2392 0,'-21'0'0,"42"0"0,-42-21 16,0 21-16,21-21 0,0-1 16,-21 1-16,21 0 0,-21 21 15,21-21-15,-22 21 0,1-21 16,0 21-16,0-21 0,0 21 16,0 0-16,-22 0 15,22 0-15,0 0 0,-106 63 16,85-21-16,20-20 15,-20-1-15,21 21 0,-43 64 16,43-64 0,21-21-16,-21 43 0,21-43 15,0 21-15,0-20 16,0-1-16,42 0 0,-20-21 16,62 0-1,-41 0-15,-22 0 0,21-21 16,0 0-16,1-1 0,20-20 15,-20 21-15,-1-21 0,21-43 16,-41 43-16,20-1 0,21-63 16,-41 64-16,-1-21 0,0 20 15,0-20-15,0 20 0,0-62 16,1-22 0,-22 84-16,0 22 0,0 0 15,0 0-15,-22 21 16,1 0-16,0 21 15,0 21-15,0 1 0,0-1 16,-1 0-16,1 1 0,0-1 16,0 21-16,-21 22 0,42-43 15,-22 22-15,22-22 0,0 1 0,0-1 16,0 0-16,0 22 16,0-22-16,0 0 0,0-20 15,22-1-15,-1 0 0,21 21 16,-21-21-16,22-21 0,20 0 15,-21 0-15,1 0 0,-1 0 16,22 0-16,-22-21 0</inkml:trace>
  <inkml:trace contextRef="#ctx0" brushRef="#br0" timeOffset="13460.15">16743 2350 0,'0'-22'15,"0"44"-15,0-65 0,0 22 0,0 0 0,0 0 16,0 0-16,-21 21 15,-1 0-15,1 0 0,0 0 16,-21 0-16,21 0 16,-85 42-1,21 43-15,43-43 16,21-21-16,-1 21 16,1 1-16,0-22 0,-21 64 15,42-43-15,0-21 0,0 0 16,21 0-16,21 1 15,-21-22-15,1 0 0,41 0 16,-42 0-16,22 0 0,-22-22 16,21 1-16,0 0 0,43-42 15,-64 20-15,0 1 16,1 0-16,-1-1 0,0-41 16,0 62-16,-21 1 15,0 0-15,0 0 16,0 42-1,-21 0 1,21 22-16,-21-22 0,21 0 16,-21 21-16,-1 22 0,22-43 15,0 21-15,0-21 0,0 1 16,0-1-16,0 21 16,0-21-16,43 0 15,-22 1-15,21-22 16,-21 0-16,1 0 0,83-22 15,-83 1-15,20 0 16,0 0-16,-21 0 0,1-22 0,41-20 16,-42 42-16,22-43 15,-22 43-15,-21 0 0,21-21 16,-21 20-16,-21 44 47,0-1-47,-1 0 0,22 0 0,-21 0 15,0 22-15,21-22 16,-21 63-16,21-62 16,0-1-16,0 0 15,0 0-15,21-21 0,-21 21 16,21-21-16,85 0 16,-85 0-16,64-21 15,-43 21-15,1-21 0,20-43 16,-21 43-16,22-42 15,-43 42-15,0-22 0,0 1 16,1 21-16,-22 0 0,21-1 16,-21 1-16,0 0 0,0 0 15,0 42 32,0 0-47,0 0 0,0 1 0,0 20 16,0 0-16,0-21 0,0 22 15,0-1-15,0 22 0,0-22 0,0 0 16,-21 64-16,-1-64 16,22 22-16,-21 42 0,0-43 15,21 1-15,0 63 16,-21-64-16,0 64 0,21-63 16,-21-1-16,21 64 15,0-63-15,0 63 16,0-85-16,0 22 0,0-1 0,0 1 15,-22-22-15,22 0 0,0 22 0,-21 20 16,21-62-16,-21 20 0,0-21 16,0 0-16,21 0 0,-43 1 15,1-22-15,21 0 0,-43 0 16,43-22-16,-42-20 16,42 0-16,-22-1 0,-20-84 15,42 64-15,-1-22 0,1-148 16,21 149-1,21-86-15,1 86 16,-1-22-16,42-42 0,-42 63 16,22 22-16,-22-1 0,21 1 15,1 20-15,20-63 0,-21 64 16,22-21-16,-43 20 16,21 22-16,43-42 15,-64 41-15,43-20 16,-43 42-16,0-21 0,21 21 15,-20 0-15</inkml:trace>
  <inkml:trace contextRef="#ctx0" brushRef="#br0" timeOffset="13649.04">17970 2667 0,'0'21'0,"0"0"31,0 1 16,-21-1-31,0-21-16,0 21 0</inkml:trace>
  <inkml:trace contextRef="#ctx0" brushRef="#br0" timeOffset="16873.2">1630 4826 0,'0'-21'31,"0"0"-15,-21 21-16,-1-21 0,1-1 15,0 1-15,0 21 0,-64-42 16,64 42-16,-64-21 16,64 21-16,-21 0 0,-22 21 15,43-21-15,0 21 16,-21 21-16,21-20 0,-1 20 0,1 0 15,0 1-15,21-1 0,-21 0 16,21 43-16,0-43 16,0 22-16,0-43 15,0 21-15,42 1 0,-21-43 16,64 21 0,-21-21-1,-43 0-15,21 0 0,85-64 16,-85 43-16,64-42 15,-63 20-15,-1 1 0,0-22 0,1 22 16,-1-21-16,0-1 0,1 22 16,-22-22-16,0 1 0,21-43 15,-42 42-15,0 22 0,0-64 16,0 64-16,0-22 16,0 22-16,0 21 15,-21 42 1,0 21-16,0 1 15,0 41-15,-1-20 0,22-22 16,-42 85-16,42-63 16,0-1-16,-21 43 0,21-42 15,0-22-15,0 21 0,0-20 16,0-1-16,0 22 16,21-43-16,0 0 0,0-21 15,1 0-15,41 0 16,-42 0-16,0 0 0,22-21 15,-22 0-15,21-1 0,43-83 16,-43 62-16,-21 22 0,1-21 16,-1-1-16,0 1 0,21 0 15,-42 21-15,0-1 0,0 1 16,0 42 15,-21 1-31,0-1 16,0 0-16,21 21 0,0-21 0,-21 22 15,21-1-15,-22-21 0,22 22 16,0 20-16,0-42 16,0 22-16,0-22 15,22 0-15,20 0 0,-21-21 16,0 0-16,22 0 16,-1 0-16,0-21 0,-21 0 0,22 0 15,-22-1-15,21 1 0,-21 0 16,22 0-16,-22-21 0,21-22 15,-21 22-15,-21 21 0,22-64 16,-22 64-16,21-22 16,-21 22-16,0 0 0,0 0 15,-21 42 1,-1 0 0,1 0-16,21 22 15,0-22-15,0 21 0,-21 64 16,21-85-16,0 22 15,0-22-15,0 21 0,0-21 16,21 22-16,0-43 0,22 21 16,-1-21-16,0 0 15,43 0-15,-64-21 16,43-1 0,-22 1-16,22-63 15,-22 62-15,-21-20 0,0-21 16,0 20-16,1 1 15,-22 0-15,0 20 0,0 1 16,0 42 0,0 1-1,0 20-15,0-21 0,0 0 16,0 22-16,0-1 0,0-21 0,0 0 16,0 22-16,0-22 0,21 0 0,0 21 15,0-21-15,-21 1 16,21-22-16,0 21 0,1-21 15,20 0-15,-21 0 16,64 0-16,-64 0 16,106-21-16,-64-1 15,-41 1 1,-1 0-16</inkml:trace>
  <inkml:trace contextRef="#ctx0" brushRef="#br0" timeOffset="18486.52">4043 4763 0,'0'-22'0,"0"44"0,0-65 15,0 22-15,0 0 16,0 0-16,-43 21 16,22 0-16,0 0 0,-21 21 15,-22 42 1,43-41-16,0 20 0,0 0 16,0-21-16,-1 22 0,1 63 15,0-85-15,21 21 16,0 22-16,0-22 15,21-42 1,0 0-16,1 0 16,41 0-16,-42-21 15,43-22-15,-43 1 16,0 21-16,0-43 16,0 43-16,-21-21 0,22 21 15,-22-22-15,0-20 16,0 42-16,0 0 0,0 42 31,0 0-31,0 0 16,0 21-16,-22-20 0,22 41 15,0-21-15,0-20 0,0 41 16,0-42-16,0 0 0,0 1 16,0-1-16,22 0 0,20 0 15,-21-21-15,0 0 0,22 0 16,-1 0-16,43-21 15,-43 0-15,-21 0 16,43-22-16,-22 1 16,0-22-16,-21 22 15,1 0-15,20-43 0,-42 43 16,0-1-16,21-62 0,-21 83 16,0-20-16,0-21 15,0 20-15,0 22 16,0 0-16,0 42 15,0 0 1,-21 22-16,21-22 0,-21 21 0,21 22 16,0-22-16,-21 0 15,21 1-15,-22-1 0,1 64 16,21-64-16,0-21 0,0 22 16,0-1-16,0-21 0,0 43 15,0-43-15,21-21 16,22 0-16,-22 0 0,0 0 15,0 0-15,0 0 0,22 0 16,41-64-16,-41 43 16,-22 0-16,21-21 0,-21 20 15,1-20-15,20-21 0,-21 20 16,0 1-16,22 0 16,-43 20-16,0 1 0,21 0 15,-21 42 1,0 0-16,0 1 15,0-1-15,0 21 0,0 22 16,-21 20 0,21-63-16,0 22 0,0 20 15,21-42 1,0-21-16,0 0 16,43 0-16,-22-21 15,-21 0-15,0 0 0,64-43 16,-64 22-16,64-43 15,-43 1 1,-42 63 0,21 21-16,-21 21 31,0 0-31,-21 64 16,0-22-1,21-42-15,0 0 0,0 22 16,0-22-16,0 0 15,21-21-15,0 0 0,0 0 16,43 0 0,-43 0-16,0-21 0,0-21 15,-21 20-15,0 1 16,0 0-16,0 0 0,-21-21 16,0-1-16,-21 1 15,21 21-15,21 0 16,0-1-16,0 1 15,0-21-15,42 21 16,0 21 0,22-21-1,20 21-15,-41 0 0,-22 0 16,0 0-16,0 21 0,0 0 16,1 0-16,-1 0 0,-21 0 0,21 1 15,0-1-15,-21 42 16,21-20-16,-21-22 0,21 21 15,-21-21-15,0 0 0,0 43 16,0-43-16,22 0 0,-22 0 16,0-42 15,0 0-15,0 0-16,0 0 0,0 0 15,0-1-15,21-20 0,-21 0 0,21 21 16,-21-22-16,21 1 0,0 0 15,43-22-15,-43 22 16,21 21-16,22-22 0,-22 22 16,0 21-16,43 0 0,-64 0 15,22 21-15,-22 0 0,0 1 16,0-1-16,0 63 0,-21-62 16,0 20-16,0 64 15,-21-64-15,0 22 16,0-43-16,0 0 0,-22 21 15,22-21-15,0-21 16,0 0-16,0 0 16,21-21-16,-22 21 15,22-21-15</inkml:trace>
  <inkml:trace contextRef="#ctx0" brushRef="#br0" timeOffset="18681">5673 4382 0,'0'0'0,"-43"0"0,22 0 0,0 0 16,0 0-16,21 21 16,-21-21-16,21 21 15,-22-21 1,1 0-16,0 0 15</inkml:trace>
  <inkml:trace contextRef="#ctx0" brushRef="#br0" timeOffset="18853.91">4572 4657 0,'0'0'16,"-21"0"-16,42 0 15,0 0-15,0 0 16,64 0-16,-43 0 16,170-21-1</inkml:trace>
  <inkml:trace contextRef="#ctx0" brushRef="#br0" timeOffset="19572.55">7578 4572 0,'0'0'0,"-22"-63"32,1 63-32,0-22 0,0 22 15,-21 0-15,20-21 16,-20 21-16,21 0 0,-21 0 16,20 0-16,-20 21 0,21-21 15,-21 22-15,-22 20 16,43-21-16,0-21 0,-22 42 15,43-20-15,0-1 0,0 0 16,0 0-16,22 0 0,-1-21 16,0 21-16,21-21 0,22 0 15,-43 0-15,85 0 16,-64 0-16,-21 0 0,22 0 16,-22 0-16,-21 22 15,0-1 1,-21-21-16,-64 42 15,43-21-15,20 0 16,-20-21-16,0 22 0,21-1 16,-64 21-16,85-21 15,0 0 1,21-21 0,0 0-16,22 0 0,-22 0 15,0 0-15,21 0 16,-21 0-16,1 0 0,41 0 15,-42 0-15,0 0 0,-21 22 16,0-1-16,0 21 0,0 0 16,0 1-16,0-22 0,-42 42 15,0-20-15,21-1 0,-43 22 16,-21 63 0,64-106-16,21 0 15,-21 21-15,21-21 0,21-21 16,64 0-1,-64-21-15,21 0 16</inkml:trace>
  <inkml:trace contextRef="#ctx0" brushRef="#br0" timeOffset="21640.62">8572 4932 0,'0'-21'0,"0"42"0,22-63 16,-1 20-16,0 1 15,-21-21-15,21 21 0,0-22 0,22-62 16,-43 62 0,21 1-16,-21 0 0,0-1 15,0-84-15,0 85 16,0 0-16,-21-43 16,-1 64-16,22 0 15,-21 21-15,0 0 0,-21 42 16,21-21-16,-1 21 0,22 1 15,-21-1-15,0 22 0,0 41 16,21-62-16,-21 20 0,0 43 16,21-42-16,0-22 0,0 21 15,0-20-15,0-1 0,0 22 16,21-43-16,0 0 0,0 0 16,21 0-16,-20-21 0,-1 0 15,63 0-15,-41 0 0,-1-21 16,43 0-16,-43 0 0,-21 0 15,22-22-15,-1 22 0,-21-21 16,21-1-16,-20 22 0,-1-21 16,0 21-16,0-43 0,-21 43 15,0 0-15,21 21 0,-21 21 32,-21 0-32,21 0 15,0 1-15,0-1 0,0 21 16,-21-21-16,21 0 0,0 22 15,0-22-15,0 0 0,0 0 16,21 0-16,-21 1 0,42-22 16,-42 21-16,22-21 0,20 0 15,-21 0-15,64-21 16,-64-1-16,0 1 0,21-21 16,-20 21-16,41-64 15,-42 64-15,0-21 16,-21 20-16,0 1 0,22 21 15,-22 43 17,0-22-32,0 0 0,-22 0 15,22 21-15,0-20 0,-21 20 0,21-21 16,-21 21-16,0-20 16,21-1-16,0 0 0,0 0 15,21-21 16,0-21-31,0 0 0,22 0 16,-22-1-16,0-20 0,0 21 16,0 0-16,1-22 0,41-41 15,-42 63-15,0-1 16,1 1-16,-1 21 16,-21 21-1,21 1-15,-21 20 0,0-21 16,0 0-16,0 0 0,0 1 15,21 20-15,0-21 0,-21 0 16,43 0-16,-43 1 0,21-22 16,21 21-16,0-21 15,-20 0-15,-1 0 0,21 0 0,-21 0 16,85 0 0,-85-21-16,43-22 15,-43 22-15,0 0 0,21-21 16,-20-1-16,-1 22 0,-21-42 15,21 41-15,0-20 16,-21 63 15,0 0-31,0 1 0,0-1 0,0 0 16,0 0-16,0 0 0,0 22 0,0-1 16,0-21-16,0 0 15,0 0-15,0 1 0,21-22 16,0 0-16,1 0 15,-1 0-15,0 0 0,0 0 0,43-43 16,-43 22-16,42-21 16,-42 21-16,1-22 15,41-41 1,-21 41-16,-20 22 16,-22 42-1,0 0 1,0 1-16,0-1 0,0 0 15,0 0-15,0 0 0,0 0 16,0 1-16,0-1 16,21 0-1,0-21-15,0 0 16,0 0-16,0-21 0,43 0 16,-43-1-16,0 1 0,64-42 15,-64 42 1,0-22-16,0 22 0,1 0 15,-1 0-15,-21 0 0,21 21 16,-21 21 15,0 0-31,0 0 16,0 0-16,0 0 16,0 1-16,0-1 15,21 0-15,-21 0 0,42 0 16,-20 0-16,41-21 15,-42 22-15,22-22 0,41 0 16,-41 0-16,105 0 16,-106-22-16,43 1 15,-43 0-15,-21 0 0,43-43 16,-64 22-16,0 21 0,0 0 16,0-22-16,0 22 0,-21-21 15,21 21-15,-43 21 0,1-21 16,0 21-16,20 0 15,-20 0-15,0 0 0,21 21 16,-64 0-16,64 0 0,0 0 16,-1 22-16,1-22 0,21 0 15,-21 0-15,21 21 0,0-20 16,0-1-16,42 21 0,-20-42 16,-1 21-16,0 0 0,0-21 15,21 22-15,-20-1 0,-1 0 16,0 0-16,0 0 0,21 64 15,-20-43-15,-22 22 16,0-22-16,0 0 0,0 43 16,0-21-16,0 84 15,0-106-15,-43 127 16,22-126-16,0-1 16,0 22-16,0-22 0,-1-21 0,1 21 15,-42 22-15,-1-43 16,43 0-16,-21 0 0,-43-21 15,64 0-15,-64-42 16,64 21-16,-21 0 16,-1-22-16,22 22 15,-21-63-15,21 62 0,0-20 16,-43-127 0,43 126-16,21-20 0</inkml:trace>
  <inkml:trace contextRef="#ctx0" brushRef="#br0" timeOffset="21872.81">10287 4149 0,'0'0'0,"-21"0"31,0 0 16,21 21-32,-22-21-15,1 0 0,0 0 16,0 0-16</inkml:trace>
  <inkml:trace contextRef="#ctx0" brushRef="#br0" timeOffset="22105.03">8699 4445 0,'0'0'0,"22"0"31,-1 0-31,0 0 16,0 0-16,0 0 0,0 0 15,1 0-15,-1 0 0,0 0 0,0 0 16,21-21-16,-20 21 16,-1 0-16,-21-21 0</inkml:trace>
  <inkml:trace contextRef="#ctx0" brushRef="#br0" timeOffset="23064.33">2095 5588 0,'0'0'15,"-63"0"-15,21 0 0,-1 0 0,1 0 16,0 0-16,-1 0 0,1 0 0,21 0 16,-22 0-16,22 0 0,21-21 31,21 21-31,1 0 0,-1 0 16,21-21-16,0 21 0,22 0 0,-22 0 15,22 0-15,84-21 16,-42 21-16,105 0 15,-105 0-15,275-22 16,-233 22-16,1-21 0,-1 21 16,0 0-16,21 0 0,170-21 15,-149 0-15,-20 21 0,20 0 0,170 0 16,-169-21-16,168 21 16,-168 0-16,-22 0 0,191 0 15,-169 0-15,-1 0 0,339-21 16,-169 21-1,-169 0-15,-22 0 16,381 0-16,128-22 16,-509 22-1,170 0-15,-170 0 16,0 0-16,128-21 0,-149 21 16,-21 0-16,21 0 0,-21 0 0,0 0 15,106 0 1,-127 0-16,-22 0 0,170 0 15,-190 0-15,-1 0 0,1 0 16,-1 0-16,-20 0 0,-1 0 16,0 0-16,1 0 0,62 0 15,-83 0 1,-44 0 31,1 0-47,0 0 15,0 0-15,0 0 0</inkml:trace>
  <inkml:trace contextRef="#ctx0" brushRef="#br0" timeOffset="23212.6">11938 5398 0,'0'0'0,"0"21"31,0 0-15,0 0-16,-21-21 16</inkml:trace>
  <inkml:trace contextRef="#ctx0" brushRef="#br0" timeOffset="25016.58">1376 6498 0,'0'0'0,"-21"0"0,21-21 16,0 0-16,0 0 15,-22 21-15,22-21 0,-21-1 16,21 44 31,0-1-47,-21 0 0,21 0 0,-21 21 16,0 107-1,21-107-15,0 0 0,-21 1 16,21 20-16,-22-21 0,22 22 15,0 21 1,0-64-16,0 21 0,-21 22 16,21-43-16,-21 0 0,21 0 15,0-42 17,0 0-32</inkml:trace>
  <inkml:trace contextRef="#ctx0" brushRef="#br0" timeOffset="25624.6">1058 6752 0,'-21'-21'0,"42"42"0,-42-63 15,21 0-15,-21 20 0,21 1 0,0 0 16,0-21-16,0 21 16,0-22-16,42 1 15,-21 21-15,1 0 0,-1-1 16,21 1-16,-21 0 0,43 0 15,-22 0-15,43 21 16,-43 0-16,0 0 0,43 21 16,-43 0-16,1 0 0,-22 22 15,21-1-15,22 106 16,-64-84-16,21-22 0,-21 43 16,0-43-16,-21 21 15,0-20-15,21-22 0,-22 21 16,1-21-16,21 1 15,-21-22-15,0 0 16,0-22 0,21 1-16,0 0 15,0 0-15,0-21 0,0-1 16,0 1-16,42-43 16,43-63-1,-43 106-15,-21-22 0,22 22 0,-1 0 16,0-1-16,64-20 15,-64 42-15,22 21 0,21 0 16,-43 21-16,0 0 0,43 42 16,-64-41-16,0 20 0,-21 0 15,0 64-15,0-21 16,0-43-16,-21 0 0,0-20 16,0 20-16,-64 64 15,85-85-15,-21 0 16,0-21-16,0 21 0,-1 0 15,44-42 32,-1 21-47,0-21 0,21 0 0,-21 0 16</inkml:trace>
  <inkml:trace contextRef="#ctx0" brushRef="#br0" timeOffset="25884.31">2921 6414 0,'0'0'16,"42"-43"-16,1-41 16,-22 84-16,-21 21 31,0 21-31,0-21 0,-21 22 16,-1-1-16,22 0 0,-21 1 0,21-1 15,-21 0-15,0 1 0,0 41 16,0-41-16,21-22 0,-22 42 15,1-42-15,21 43 16,-21-43 0,42-21-1,0 0 1,1 0-16,-1-21 0,0 0 0,0 0 16</inkml:trace>
  <inkml:trace contextRef="#ctx0" brushRef="#br0" timeOffset="26248.64">3260 6646 0,'0'0'0,"0"22"0,0-1 0,0 0 0,0 21 0,0-21 16,0 1-16,-22-1 0,22 0 16,0 0-16,0 0 0,0 22 15,0-22-15,0 0 16,0 0-16,22-21 15,-1 0-15,0 0 0,42-21 16,-41 0 0,-1 21-16,-21-21 0,21-1 15,21-62-15,-42 63 16,0-22-16,0 22 0,0 0 16,0 0-16,-42-22 15,21 22-15,-64 21 16,64 0-16,-21 0 15,20 0-15,1 0 0,-42 21 16,42 1-16,-22-22 16,22 0-16,21 21 0,-42-21 15,21 0-15,-1 0 0,1 0 0</inkml:trace>
  <inkml:trace contextRef="#ctx0" brushRef="#br0" timeOffset="26468.77">2603 6562 0,'22'0'16,"-44"0"-16,65-21 0,-1 21 0,-21 0 0,0-22 15,22 22-15,-22-21 0,21 21 16,-21 0-16,22-21 0,-1 21 0,-21 0 16,22 0-16,20-21 15,1 0-15,-22 21 0,-21 0 16,64-21-1,-43 21-15,-21 0 0,0 0 16,1 0-16,62 0 0</inkml:trace>
  <inkml:trace contextRef="#ctx0" brushRef="#br0" timeOffset="26728.68">3937 6308 0,'0'0'0,"0"21"0,0 0 0,0 0 0,0 22 16,0-22-16,0 21 0,0 0 15,0 22-15,0-22 0,0 1 16,-21 20 0,0-42-16,-1 22 0,1-1 0,21-21 15,0 0-15,0 0 16,0 1-16,-21-22 15,42 0 1,-21-22 0,21 1-16,1 0 0,-22 0 15</inkml:trace>
  <inkml:trace contextRef="#ctx0" brushRef="#br0" timeOffset="26956.02">3873 6350 0,'0'0'0,"-21"-21"0,21 0 15,0-22 1,0 22-16,21 0 16,1 21-1,-1 0-15,0 0 0,0-21 16,0 21-16,0 0 0,1 0 16,-1 0-16,0 0 0,0 0 15,0 0-15,0 0 16,-21 21-1,0 0 1</inkml:trace>
  <inkml:trace contextRef="#ctx0" brushRef="#br0" timeOffset="27171.89">3895 6625 0,'-22'21'16,"44"-21"15,-1 0-15,0 0-16,0 0 16,0 0-16,0-21 0,1 21 15,-1 0-15,0 0 16,0 0-16,0 0 0</inkml:trace>
  <inkml:trace contextRef="#ctx0" brushRef="#br0" timeOffset="27599.9">4233 6710 0,'-21'0'31,"21"-21"-31,0 0 0,0-1 15,0 1-15,0 0 16,0 0-16,0 0 0,0 0 16,21-1-16,0 22 0,22-21 15,-22 21 1,0 0-16,0 0 0,0 0 0,1 21 16,41 64-1,-63-43-15,21-20 0,-21 20 16,0 0-16,0 43 15,0-64-15,0 0 0,-21 22 16,0-22-16,0 0 16,0-21-16,21-21 31,0 0-15,0-1-16,21 1 0,0 0 15,-21 0-15,21 0 0,0 0 0,0-1 16,-21 1-16,22 0 0,41-42 15,-42 41-15,22 1 16,-1 0-16,0 0 16,22-21-16</inkml:trace>
  <inkml:trace contextRef="#ctx0" brushRef="#br0" timeOffset="28617.62">9250 6075 0,'0'0'0,"21"0"0,0 0 0,0-21 15,0 21-15,1-21 0,20-22 16,-21 22-16,-21 0 16,-21 21-1,0 0-15,-22 0 16,22 0-16,0 0 0,-64 0 15,43 0-15,-85 42 16,106-21-16,-21 22 16,42-22-1,0 0-15,0 0 16,42 0-16,0 22 0,1-22 16,41 64-16,-41-43 15,20 21-15,-42-20 16,0-1-16,22 43 15,-43-43-15,0-21 0,0 0 16,0 1-16,-21-1 0,-22 21 16,1-21-16,0-21 0,-43 21 15,43-21-15,-1 0 0,1 0 16,0 0-16,-1-21 0,-41-21 16,62 42-16,-20-21 0,-21-64 15,63 43 1,0 21-16,0-22 0,0 22 15,21-42-15,21 41 0,-21 1 16,22 21-16,-1-21 0,0 0 16,64 21-16,-64 0 0,22 0 15,42 0-15,-43 0 0</inkml:trace>
  <inkml:trace contextRef="#ctx0" brushRef="#br0" timeOffset="29380.57">10139 6287 0,'0'0'0,"0"-22"16,-21 22-16,-1-21 0,1 21 15,-21 0-15,21 0 0,-22 0 0,-41-21 16,63 21-16,-22 0 0,-41 21 16,62 0-16,-41 22 15,21-22-15,20 0 0,-20 64 16,42-64-16,0 21 0,0 1 15,0-22-15,0 0 0,0 21 16,0-21-16,0 1 0,21-1 16,43 0-16,-43-21 15,0 0-15,21 0 0,-20 0 16,62 0-16,-41-21 16,41-22-16,-63 22 15,1 0-15,-1-42 16,-21 41-16,21-62 0,0 63 15,-21-22-15,0-20 16,0 42-16,0-22 16,0 22-16,0 42 31,0 0-31,0 1 0,0 20 16,0-21-16,-21 21 0,21 1 0,0 20 15,0-20-15,0-22 0,0 21 16,0-21-16,21 0 0,43 43 15,-43-43-15,0-21 16,21 0-16,-21 21 16,64-21-16,21-63 15,-85 42 1,21-22-16,-20 1 16,-1 21-16,0-64 0,0 43 15,-21-1-15,42-41 16,-42 41-16,0-41 15,22 41-15,-22-41 16,0 63-16,21-1 0,-21 1 16,0 42-1,-21 1-15,21-1 0,-43 42 16,22 43 0,21-85-16,0 22 0,-21 41 15,21-41-15,0-1 0,0 21 16,0-41-16,0-1 15,0 0-15,0 0 0,21 0 16,43 0 0,-22-21-1,-21-21-15</inkml:trace>
  <inkml:trace contextRef="#ctx0" brushRef="#br0" timeOffset="29564.47">10456 6371 0,'0'0'16,"0"-21"0,21 21-1,1 0-15,-1 0 0,0 0 0,0 0 16,0 0-16,22-21 0,20 21 16,-21 0-16,85 0 15,-63 0-15,-22 0 16,85 0-16,-84 0 0,20 0 15,1 0-15</inkml:trace>
  <inkml:trace contextRef="#ctx0" brushRef="#br0" timeOffset="30099.58">11747 6223 0,'0'0'0,"0"-21"0,0 0 16,-21 21-1,0 0-15,0 0 0,0 0 0,0 0 16,-22 0-16,22 21 0,-21-21 16,-1 21-16,1 0 0,-21 0 15,41 1-15,-20-1 0,21 0 16,21 0-16,0 0 0,-21 22 16,21-22-16,0 0 0,63 0 15,1 0 1,-43-21-16,127 0 15,-84-21 1,-43 21-16,0 0 16,21-21-16,-63 21 31,0 0-15,0 21-16,0-21 0,-1 21 0,1 0 15,0-21-15,-21 22 0,21-1 16,-1-21-16,1 42 0,0-21 15,21 0 1,21-21 0,0 0-1,-21 22-15,22-22 0,-1 21 0,-21 0 16,0 0 0,0 0-16,0 0 0,0 1 0,0 41 15,0-42-15,0 0 0,0 1 16,0-1-16,-21 0 0,-1 0 0,1 0 15,0 0-15,21 1 0,-21-22 16,0 21-16,21 0 0</inkml:trace>
  <inkml:trace contextRef="#ctx0" brushRef="#br0" timeOffset="31534.21">12446 6138 0,'0'-21'16,"0"42"-16,0-63 0,-21 42 15,0 0-15,-1 0 16,1 0-16,0 0 0,-21 0 0,21 0 0,-64 21 16,64 0-16,-22-21 15,-20 43-15,42-22 16,0-21-16,21 21 0,0 0 0,0 0 16,21 22-16,0-22 15,0 0-15,0 0 0,0 0 16,22 1-16,20 62 15,-42-63-15,-21 43 16,22-43-16,-22 0 0,0 0 16,0 1-16,0-1 0,-64 42 15,43-63-15,0 0 0,-22 21 16,1-21-16,-85-21 16,42-21-1,64 21-15,0 0 0,-21-22 16,42 22-16,0-21 15,0 21-15,0-1 0,-21 1 0,21 0 16,0 42 15,0 0-31,21 1 0,0-1 0,-21 0 16,42 21-16,-21-21 16,64 43-16,-43-43 15,-20-21-15,62 42 16,-41-42-16,-1 0 0,-21 0 15,21 0-15,1 0 0,41 0 16,-41 0-16,-1-21 0,22 0 16,-43 0-16,0 0 0,0 0 15,21-1-15,-42-20 0,43-21 16,-43 41-16,21-20 0,-21-21 16,0 41-16,0 1 15,0 42 1,-21-21-16,21 22 15,0-1-15,-21 21 0,21-21 16,-22 22-16,22 20 16,0-42-16,0 0 15,0 1-15,0-1 16,64-21-16,21 0 31,-22-43-31,-21 22 16,64-63-1,-63 20 1,-1 43-16,0-85 16,-21 106-16,-21-21 0,0 42 31,0 0-31,-21 0 0,0 1 16,21-1-16,-21 21 0,21-21 0,0 0 15,0 1-15,-21-1 0,21 21 16,0-21-16,0 0 15,21 1-15,0-22 16,21 0-16,-20 0 0,20 0 16,21 0-16,-41 0 0,20-22 15,21 1-15,-41 0 16,20 0-16,-21 0 16,0 0-16,-21-22 0,21 22 0,-21 0 15,22 0-15,-22 42 47,-22 0-47,1-21 0,21 21 16,-21 0-16,21 1 0,-21-1 15,42-21 32,-21-21-47,21-1 16,0 22-16,1-21 0,-22 0 0,21 0 15,0 0-15,0 21 0,-21-21 16,21-1-16,0 1 0,22 21 16,-22 0-1,0 21 1,0 64-16,0-64 16,-21 0-16,0 1 0,0-1 0,0 0 15,22 0 1,-22 0-16,21-21 0,0 0 15,42 0 1,-41 0-16,-1-21 0,0 21 16,-21-21-16,85-43 15,-64 64-15,0-21 0,0 0 16,0 0-16,22-21 16</inkml:trace>
  <inkml:trace contextRef="#ctx0" brushRef="#br0" timeOffset="32440.39">1355 7408 0,'0'0'0,"-22"-21"0,1 21 16,0-21-1,0 21-15,0 0 16,42 0 31,0 0-47,21 0 0,1 0 0,20 0 15,1 0-15,20 0 0,1 0 16,0 0-16,21 0 0,-1 0 0,1 0 16,21 0-16,0-21 0,148 21 15,-148 0-15,127-21 16,-127 21-16,0 0 0,233-21 16,-233 21-16,-21 0 15,21 0-15,-21 0 0,190-22 16,-211 22-16,0 0 0,63 0 15,-85 0 1,43-21-16,-64 21 0,-20 0 16,20 0-16,-21 0 0,0 0 15,-42 0 48,0 0-63,-21 0 0,20 0 0,-20 21 15,0-21-15,-1 22 0</inkml:trace>
  <inkml:trace contextRef="#ctx0" brushRef="#br0" timeOffset="33265.87">1799 7832 0,'0'0'16,"0"-21"-16,21 21 0,-21-22 0,0 1 16,0 0-16,0 0 15,0 0-15,0 0 16,21 21-16,1-22 16,-22 1-16,21 21 0,0 0 15,0 0-15,0 0 16,0 0-1,1 21-15,-22 1 0,21-1 16,-21 0-16,21 0 16,-21 21-16,0 1 0,0-1 15,0 0-15,0-20 0,-64 147 16,22-127 0,21-21-16,-43 64 0,22-64 15,-43 43-15,43-43 16,0 0-16,-43 0 0,43 0 15,-1-21-15,22 0 16,0 0-16,-21 0 0,-1-21 16,22 0-16,21 0 15,-21 0-15,0 0 0,21-22 0,0-20 16,0 20-16,0-20 16,0 21-16,0 20 0,21-41 15,0 42-15,-21 0 16,43 21-16,-22 0 0,0 0 15,42 0-15,-41 0 0,41 42 16,-21-21-16,43 64 16,-43-43-16,1 0 15,-22 1 1,0-22-16,21 21 0,-20-21 0,-1 1 16,21 20-1,0-21-15,-20-21 16,-1 0-16,0 0 15,0 0 1,0 0 0,-21-21-1,21 21-15,-21-21 0,0 0 16,22 21-16,-1-22 0,0 1 0</inkml:trace>
  <inkml:trace contextRef="#ctx0" brushRef="#br0" timeOffset="34352.61">2688 7980 0,'0'0'0,"21"-21"16,22-22-1,-22 22-15,-21 0 0,0 0 16,0 0 0,-21 21-1,-1 0-15,1 0 0,0 21 0,0 0 16,0-21-16,0 21 0,-1 0 16,1 43-16,0-43 15,21 21-15,-21 22 0,21-43 16,0 64-1,0-64-15,21 21 16,0-21-16,0 1 0,22-22 16,-1 0-16,-21 0 0,64 0 15,-64 0-15,21 0 0,64-43 16,-63 22-16,-1 0 16,-21 0-16,85-64 15,-85 64-15,0-21 0,22-22 16,-22 22-16,0-1 0,0-41 15,0 41-15,-21 1 16,0 0-16,0-1 0,0 22 16,0 0-16,0 42 15,0 0 1,0 1-16,-21 41 0,0-42 16,0 22-16,21-1 0,0 0 15,0 1-15,0 41 16,0-41-16,0-1 0,0 21 15,0-20-15,63 20 16,-42-63-16,1 21 0,41-21 16,-21 0-16,-20 0 0,20 0 15,-21 0-15,106-84 16,-63 41 0,-43 22-16,-21-21 0,21 21 0,-21-22 15,21 22-15,-21-21 0,0 0 16,0 20-16,0-20 15,-21 63 1,0-21-16,21 21 16,-21 43-16,-1-43 0,1 0 15,21 0-15,0 1 0,-21-1 0,21 42 32,0-42-32,21-21 15,0 0 1,-21-21-16,22 21 15,-1-21-15,42-42 16,-42 41-16,-21 1 0,43-21 16,-22 21-16,-21 0 0,0-1 15,21 22 1,-21 22-16,0-1 0,0 0 0,21 0 16,-21 0-16,0 22 0,0-22 15,0 0-15,21 0 0,1 43 16,-22-43-16,21-21 0,21 21 15,-21-21 1,0 0-16,22 0 0,-22 0 16,42-21-16,-20 0 0,-1 21 15</inkml:trace>
  <inkml:trace contextRef="#ctx0" brushRef="#br0" timeOffset="35180.61">8996 7070 0,'-21'0'16,"-1"0"-1,22 21 1,22-21-16,20 0 0,0 0 15,1 0-15,-1 0 0,106 0 16,-63 0-16,21 0 0,148 0 16,-106 0-16,0 0 0,169 0 15,-147 0-15,-1 0 0,212 0 16,-212 0-16,382 0 16,-361 0-16,128 0 15,-170 0-15,0 0 0,0 0 16,0 0-16,-21 0 0,212 0 15,-254 0-15,-22 0 16,64 0-16,-84 0 16,-1 0-16,-21 0 0,0 0 15,-42 0 17,0 0-17,0 0-15,-22 0 0,22 0 0,-21 0 16,0 21-16,-22 0 15</inkml:trace>
  <inkml:trace contextRef="#ctx0" brushRef="#br0" timeOffset="35896.61">10223 7641 0,'-21'-21'16,"21"0"-16,0 0 15,0 0 1,21 21-16,1-22 16,-1 22-16,85 0 15,-85 0-15,0 0 0,21 0 16,-21 0-16,1 0 0,20 22 16,-21-1-16,-21 0 0,0 21 15,0-21-15,0 1 0,0-1 16,-21 0-16,0 0 0,-43 0 15,22 0-15,21 1 0,-64-1 16,43 0-16,21-21 0,-43 0 16,43 0-16,0 0 15,42 0 17,0 0-32,21-21 15,-20 21-15,41 0 16,-42 0-16,22 0 0,-1 0 0,-21 21 15,21-21-15,-20 21 0,20-21 16,-21 21-16,0 0 0,43 1 16,-64-1-16,0 0 0,21 21 15,-21-21-15,0 1 0,-64 41 16,43-42-16,-127 22 16,106-22-16,-22 0 0,22-21 15,-22 0-15,-147 21 16,168-21-16,1 0 15,21 0-15,-21-21 0,-1-21 16,22 42-16,21-22 16,-21 1-16,21 0 15,0-21-15,0 21 16,21-1-16,0 1 0,0 21 16,85-42-16</inkml:trace>
  <inkml:trace contextRef="#ctx0" brushRef="#br0" timeOffset="36272.61">11620 7514 0,'-21'-84'16,"0"84"0,0-22-16,0 44 15,21-1 1,-21 0-16,21 0 0,-22 21 16,22 1-16,0 41 0,-21-41 15,21-22-15,-21 64 0,0-43 16,21 0-16,0 22 15,-21-22-15,21-21 0,-21 43 16,21-43-16,0 0 16,0 0-16,21-42 31,0 0-31,0 0 16,0 0-16,22-1 0,-22 1 0</inkml:trace>
  <inkml:trace contextRef="#ctx0" brushRef="#br0" timeOffset="36596.96">11811 7705 0,'0'0'16,"0"21"-16,0 0 0,0 0 15,0 0-15,0 1 0,0-1 16,0 42-16,0-42 16,0 1-16,0 20 0,0-21 15,0 21-15,21-42 16,0 0-16,22 22 15,-22-22-15,42 0 16,-42-22-16,22 1 16,-22 0-16,0 0 0,21-21 15,-42 20-15,0 1 0,0-63 16,0 62-16,-42-20 16,21 21-16,0 0 0,-43 0 15,43 21-15,-21 0 0,-22 0 16,43 0-16,-42 0 15,20 0-15,22 21 0,0-21 16,-21 21-16,20-21 0,1 0 16,-21 21-16</inkml:trace>
  <inkml:trace contextRef="#ctx0" brushRef="#br0" timeOffset="36796.11">11303 7684 0,'0'0'0,"0"-22"0,0 1 16,21 21-16,0-21 0,0 21 16,1 0-16,-1 0 0,0-21 0,0 21 15,0 0-15,0 0 0,22 0 16,-22 0-16,169-21 16,-147 21-16,20 0 0,1 0 15,-1-21-15,85 21 16</inkml:trace>
  <inkml:trace contextRef="#ctx0" brushRef="#br0" timeOffset="37249.21">12700 7557 0,'0'-22'31,"21"22"16,0 0-47,-21 22 16,0-1-16,0 0 15,0 0-15,-21 0 16,0-21-16,0 21 0,0 1 16,-1-1-16,1-21 0,0 21 0,0-21 15,0 21-15,21 0 16,21-21-1,0 0-15,0 0 16,0 0-16,1 0 0,-1 0 0,0 21 16,0-21-16,0 0 0,0 0 15,22 22-15,-43-1 0,0 0 16,0 0-16,0 0 0,0 0 16,-43 1-16,22-1 15,-42 0-15,42 0 16,-22-21-16,-20 21 0,42-21 15,-1 21-15,-20-21 16,21 0-16,42 0 16,0-21-1,0 21-15,1-21 0,-1 0 16</inkml:trace>
  <inkml:trace contextRef="#ctx0" brushRef="#br0" timeOffset="37480.33">13250 7620 0,'0'21'47,"-21"0"-31,0 1-16,21-1 0,-21-21 0,21 21 15,0 0-15,-21 0 0,21 0 16,-22-21-16,22 43 15,0-22-15,22-21 47</inkml:trace>
  <inkml:trace contextRef="#ctx0" brushRef="#br0" timeOffset="37752.58">13716 7472 0,'0'0'0,"0"-42"0,21-22 16,-21 85 0,-21 0-1,0 1-15,0-1 0,-1 21 16,22 0-16,-21-20 0,0 20 0,0-21 16,-43 64-16,43-64 0,0 21 15,-21 1-15,21-22 16,-22 21-16,1 22 0,0-22 15,20-21-15,-41 64 16,42-64-16,0 21 16,21-21-16,0 1 0,21-22 15,0 0-15,0 0 16,21 0-16</inkml:trace>
  <inkml:trace contextRef="#ctx0" brushRef="#br0" timeOffset="38176.72">13737 7832 0,'0'-21'16,"0"42"-16,21-64 0,-21 22 0,0 0 15,0 0 1,21 21-16,-21-21 0,22 21 16,-1 0-16,0 0 15,0 0-15,0 0 16,0 0-16,1 0 0,-1 21 15,-21 0-15,0 0 0,0 0 16,0 1-16,0-1 0,0 0 16,-21 0-16,-22 21 15,22-20-15,-21 20 0,-22 0 16,43-42-16,0 21 0,-43 1 16,43-22-16,21 21 15,0 0 1,21-21-1,1 0-15,-1 0 0,0 0 0,85 0 16,-64 0-16,0 0 16,-20 0-16,20 0 0,0 0 15,22 0-15,-22 0 0,-21 0 16,22 0-16,-22 0 0,21 0 16,-42-21 15,-21 21-31,0 0 0</inkml:trace>
  <inkml:trace contextRef="#ctx0" brushRef="#br0" timeOffset="39868.11">1143 8530 0,'-21'0'0,"42"0"0,-63 0 0,20 0 16,1 0-16,0 0 0,0 0 15,0 0-15,21 21 0,-21-21 0,21 22 16,0-1-1,0 0 1,0 0 0,21-21-16,-21 21 0,21-21 0,0 21 15,0 1-15,43-1 0,-22 0 16,0-21-16,1 21 0,-1-21 16,22 21-16,41-21 0,-41 21 15,84-21-15,-84 0 16,-1 22-16,85-22 0,-63 0 15,0 0-15,-1 0 16,1 21-16,0-21 0,105 0 16,-105 0-16,21 0 0,-22 0 0,107 0 15,-107 0-15,107 21 16,-85-21-16,-22 0 0,107 21 16,-85 0-16,-22-21 0,107 0 15,-106 0-15,105 0 16,-84 0-16,0 0 0,84 0 15,-105 0-15,275-42 16,-254 21-16,-22 21 16,1-21-16,0-1 0,190-41 15,-191 42 1,1-22-16,84 1 0,-105 21 0,21 0 16,-1 0-16,1 21 0,0-22 15,63 22-15,-85 0 16,22 0-16,105 0 15,-126 22-15,42 20 16,-43-42-16,-20 21 0,62 21 16,-41-20-16,-22-1 0,64 42 15,-64-42-15,22 1 0,63 62 16,-85-63-16,-21 1 16,22 20-16,-22-21 0,21 0 0,-21 22 15,1-22-15,-22 21 0,42 43 16,-42-64-16,0 0 0,0 0 15,21 0-15,0 1 16,0-22 15,1-22-31,-1 1 0,-21 0 0,21 0 16,0 0-16,0-22 0,0 22 16,1-21-16,20-64 0,0 64 15,-21-1-15,64-62 0,-43 62 16,1 22-16,63-42 15,-64 41-15,21 1 0,43-21 16,-42 21-16,-1 21 0,64-21 16,-63 21-16,20 0 0,65 0 15,-65 0-15,170 0 16,21 21 0,-190 0-16,169 42 15,-169-41-15,-22-1 0,22 0 16,-22 21-16,276 64 15,-254-85-15,-1 0 16,86 22-16,-107-22 0,191 42 16,-169-63-1,105 43-15,-105-43 16,21 0-16,84 21 0,-105-21 0,21 0 16,84 0-16,-84 0 15,0 0-15,0 0 0,0 0 16,296-42-1,-296 42-15,-22-22 0,107 1 16,-85 0-16,84 0 16,-105 21-16,0-21 0,63 0 15,-64-1-15,22-20 16,-42 42-16,-22-21 0,85-43 16,-85 43-16,-20 0 0,20 0 15,-21 0-15,0 21 0,-21-43 16,21 22-16,-21 0 15,0 0-15,0 0 16,0 0 0,-21 21-1,0 0 1</inkml:trace>
  <inkml:trace contextRef="#ctx0" brushRef="#br0" timeOffset="40017.03">15028 8594 0,'0'21'32,"0"0"-32,21-21 31</inkml:trace>
  <inkml:trace contextRef="#ctx0" brushRef="#br0" timeOffset="65346.92">4212 8192 0,'0'0'0,"0"21"31,0 0 1,0-42 46,21 21-78,0-21 15,-21-1-15,22 22 0,-1-21 16,-21 0-16,21 0 0,21-21 16,-21-1-16,1 22 0,20-21 15,-21 21-15,0-22 16,0 22-16,1 0 0,-1 0 0,21 0 15,-21-1-15,-21 1 0,21 21 16,-42 21 31,0 1-47,0-22 0,21 21 16,-21 0-16,0 0 0,-1 0 0,1 0 15,21 1-15,0-1 16,-21 0-16,21 0 15,0 0 1,21-21 0,0 0-16,1 0 15,-22 21-15,21-21 0,0 0 16,0 22-16,0-1 16,0 0-1,-21 0-15,22-21 16,-22 21-16,0 0 0,0 1 15,0-1 1,0 0-16,-22-21 16,1 21-1,0-21-15,0 0 0,-21 0 16,20 0-16,-20 0 16,0 0-1,21 0 1,21-21-16,-22 21 15,1-21-15,21 42 47,0 0-15,21-21-17,1 0-15,-1 0 16,0 0-16,0 0 0,0 0 15,0 0-15,1 0 0,-1 0 16,0 0-16,0 0 0,0 0 16,0 0-16,1-21 0,62 21 15,-63-21-15,1 21 16,-1 0-16,21-21 0,22-22 16,-43 22-16,0 21 15,21-42-15,-21 21 0,-21-1 16,22 1-16,-1 0 0,-21 0 15,21-21-15,0 20 0,-21 1 16,0 0-16,0 0 16,0 0-16,0 0 15,-21-1 1,0 22 0,0 0-1,-1 0-15,22 22 16,-21-1-1,21 0-15,-21 0 0,21 0 16,-21 0-16,21 1 16,0-1-16,0 0 0,0 42 15,0-41-15,0-1 0,0 0 16,0 42 0,0-41-16,21-22 15,0 21-15,0 0 16,-21 0 15,-21-21 16,0 0-31,0 0-16,0 0 15,0 0 1,-1 0-1</inkml:trace>
  <inkml:trace contextRef="#ctx0" brushRef="#br0" timeOffset="72793.06">10477 7239 0,'0'-21'15,"22"21"-15,-22-21 0,0 0 16,0-1-16,0 1 16,0 0-16,-22 0 15,1 21 1,0-21-16,0 21 0,0 0 16,-64-21-1,64 21-15,-43 0 16,22 0-16,21 0 0,-64 0 15,64 0-15,-85 21 16,64-21-16,21 0 0,-22 21 16,22-21-16,-21 21 0,-43 21 15,64-20-15,0-1 16,0 0-16,-22 0 0,22 0 16,-42 22-16,42-22 0,-1 21 15,-41 0-15,42-20 16,-22 20-16,22 0 15,0-21-15,-21 22 0,21-22 0,-1 0 16,1 43 0,-21 20-1,0 1-15,42-64 16,0 0-16,0 43 16,0-22-16,0-21 0,0 43 15,0-43-15,42 64 16,-21-64-16,43 42 15,-43-42-15,0 1 0,85 62 16,-85-63-16,21 1 0,-21-1 16,22 0-16,63 42 15,-85-41-15,21-1 0,43 21 16,-22-42-16,-20 21 0,62 0 16,-41 1-16,-1-1 15,1-21-15,-1 21 0,1 0 0,63 0 16,-64 0-16,1-21 15,-1 22-15,1-1 0,21-21 16,-22 21-16,170 0 16,0 0-16,-149 0 15,-20-21-15,-1 0 16,22 0-16,-21 0 0,41 0 0,-41 0 16,-1 0-16,22 0 0,-21 0 15,-1 0-15,1 0 0,84-21 16,-64 0-16,-20 21 0,84-42 15,-84 42-15,-1-21 0,22-1 16,-22 1-16,1 0 0,84 0 16,-63 0-16,-22 0 0,85-22 15,-84 22-15,20 0 16,-20 0-16,-1 0 0,149-64 16,-170 64-16,22 0 15,-22-1-15,1 1 0,147-63 31,-84 41-31,-64 22 0,1 0 16,84-64 0,-64 43-16,-21 42 15,-20-21-15,62-43 16,-63 43-16,1 21 0,-22-21 16,0 0-16,21 0 0,0-1 15,-21 1-15,0 0 0,0 0 16,0 0-16,0-22 15,0 22-15,0 0 0,0-42 16,-21 41-16,0 1 16,-1 0-16,22 0 0,-21-21 0,-21-1 15,0 22-15,-22-42 16,22 41-16,-1-20 0,-41 0 16,20-1-16,-42 1 15,64 21-15,-21 0 16,-22-22-16,43 22 0,-1 0 15,-63 0-15,64 0 16,-64 0-16,43 21 16,-1-22-16,-84 22 0,63-21 15,1 21-15,-86 0 16,107 0-16,-85 0 16,84 21-16,-20 1 0,-43-1 15,42 0-15,0 0 0,1 0 0</inkml:trace>
  <inkml:trace contextRef="#ctx0" brushRef="#br0" timeOffset="76197.11">15134 7472 0,'-21'0'16,"42"0"-16,-63 0 0,21 0 0,-1 0 15,1 0-15,42 0 63,1 0-63,20 0 15,0 0-15,85 0 16,-63 0-16,126 0 16,-105 0-16,127 0 15,-1 0 1,-147 0-16,20 0 0,43 0 15,-63 0-15,-1 0 0,43 0 16,-63 0-16,-22 0 0,21 0 16,-21 0-16,22 0 15,-22 0-15,-42 0 47,-1 0-31,1 0-16,0 0 0,0 0 15,0 0-15,0 0 0,-22 0 16</inkml:trace>
  <inkml:trace contextRef="#ctx0" brushRef="#br0" timeOffset="76645.86">15092 7578 0,'-21'0'15,"42"0"1,0 0-16,21 0 15,1 0-15,-1 0 0,0 0 16,85 0-16,-42 0 0,-22 0 16,86 0-16,-65 0 15,-20 0-15,105 0 16,-105 0-16,20 0 0,64 0 16,-84 0-16,42 0 15,-64 0-15,0 0 0,22 0 16,-43 0-16,0 0 0,0 0 15,1 0 1,-22-21 31,0-1-31</inkml:trace>
  <inkml:trace contextRef="#ctx0" brushRef="#br0" timeOffset="77196.55">16573 7027 0,'0'0'0,"0"22"15,0-1 1,0 0 0,0 0-16,22 0 0,-1-21 15,-21 21-15,21 1 0,0 20 0,43 21 16,-1-20 0,-42-22-16,0 0 0,85 21 15,-85-42-15,43 0 16,-43 0-1,21 0-15,22 0 0,-43 0 0,21 0 16,-20 0 0,-1 0-16,0 0 0,-42 0 47,0 0-47,-1 0 0,1 0 0,-21 0 15,21 0-15,-43 0 16,22 22-16,21-1 0,-43 21 15,22-21-15,-64 43 16,-63 42 0,148-85-16,-22 0 0,-41 21 15,41 1 1,22-43-16,0 21 0,0 0 16,0 0-1,21 0 1,21-21-1,0 0-15,0-21 16</inkml:trace>
  <inkml:trace contextRef="#ctx0" brushRef="#br0" timeOffset="78300.67">17865 7070 0,'-22'-21'32,"22"-1"-32,0 1 15,0 0 1,0 0 0,22 21-16,-1 0 15,0-21-15,0 21 0,0 0 16,0 0-16,1 0 15,-1 0-15,21 21 16,-21 0-16,0 21 16,-21-20-16,0-1 15,0 0-15,0 0 0,-21 43 16,0-22 0,0-21-16,-21 21 0,-43 1 15,64-22-15,-22-21 16,22 21-16,0-21 0,-64 0 15,85 21-15,-21-21 16,0 0 0,42 0 15,0 0-31,1 0 16,-1 0-16,0 0 0,0 0 15,21 0-15,-20 0 0,-1 0 16,0 0-16,21 0 0,1 0 15,-1 0-15,-21 21 0,43 1 16,-43-22-16,0 21 0,0 0 16,0-21-16,0 21 0,1 0 0,-22 0 15,0 1-15,0-1 16,0 0-16,0 0 0,-22 0 16,1-21-16,0 21 0,0 1 0,-43-1 15,22-21-15,-21 0 16,20 21-16,1-21 15,-43 0-15,43 0 0,0 0 16,-22 0-16,43 0 16,0 0-16,-22 0 0,22 0 15,-21-21-15,21 21 16,21-21 0,0-1 15,21 22-31,0 0 0</inkml:trace>
  <inkml:trace contextRef="#ctx0" brushRef="#br0" timeOffset="79641.67">18605 6710 0,'0'0'0,"-21"0"0,-127-64 31,106 64-31,-1-21 0,1 21 0,-21-21 16,20 0-16,22 21 15,-21 0-15,21-21 0,-1 0 16,1 21-16,-21 0 0,0 0 16,20 0-16,1 0 0,0 0 15,0 0-15,-43 0 0,22 21 16,0 0-16,-1-21 0,22 21 16,-21 0-16,-43 22 15,64-22-15,-21 0 0,21 0 16,-22 0-16,22 0 0,0 1 0,-21 41 15,20-42-15,1 22 0,0-22 16,0 21-16,-43 43 16,43-64-16,0 21 0,0 22 15,0-22-15,-43 64 16,64-64-16,0 1 16,-21 20-16,0 22 15,21-64-15,0 0 16,0 21-16,0-20 0,0 41 15,0-42 1,0 0-16,21 22 0,0-22 0,-21 0 16,43 43-1,-22-43-15,0 21 0,0-21 16,0 0-16,43 64 16,-43-64-16,0 0 0,21 1 15,-20-1-15,62 42 16,-41-42-16,-22 1 0,42 20 15,-20-42-15,20 42 16,-21-42-16,-20 21 0,41-21 16,-21 0-16,-20 0 0,83 0 15,-62 0-15,-1 0 16,-21 0-16,22 0 0,-1 0 0,43 0 16,-43-21-16,21 0 15,22 0-15,-43 0 0,1 0 16,-1-1-16,0 1 0,1 0 15,84-64-15,-106 43 16,21 21-16,1-21 0,-22-1 16,21 22-16,22-42 0,-43 41 15,0 1-15,21-42 0,-21 42 16,-21-1-16,22 1 16,-22 0-16,0 0 0,0 0 15,0 0-15,0-1 0,0 1 16,0 0-16,0-21 0,0 21 0,0-43 15,0 43-15,0-21 0,0 20 16,0-20-16,0 21 0,0-21 16,0 20-16,-22-20 0,22-21 15,0 41-15,-21-20 16,21 21-16,-21 0 16,21-22-16,0 22 15,-21 0-15,0 21 0,0-42 16,-1 21-16,1-1 15,0 22-15,21-21 0,-63-21 16,41 42-16,22-21 16,-21 0-16,0 21 15,-21-43-15,21 43 16,-1-21-16,1 21 0,0-21 16,0 21-16,-43-21 15,22 21-15,0-21 16,21-1-16,-22 22 0,-41 0 15,-1 0 1,43 0-16,-1 0 0,-63 0 16,64 0-16,0 0 0,21 22 15,-22-1-15,1-21 0,-85 42 16,21 0 0</inkml:trace>
  <inkml:trace contextRef="#ctx0" brushRef="#br0" timeOffset="83290.34">18542 7430 0,'-21'0'16,"21"21"-1,0 0-15,0 0 0,0 0 0,-21 22 16,21-22-16,0 0 0,0 0 16,0 0-16,-22 0 15,22 22-15,-21-22 16,21 0-1,-21-21 1,21-21 15,0 0-15,0 0-16,0-1 0,21 1 16,-21 0-16,21 0 15,-21 0-15,22 21 0,-22-21 16,21 21-16,0 0 15,0 0 1,0 21-16,-21 0 16,0 0-16,0 0 0,21 0 15,-21 1-15,22-1 0,-22 0 16,0 0-16,21-21 16,0 21-16,0-21 31,0 0-31,0 0 0,1 0 15,-1 0-15,0 0 0,0-21 16,0 0-16,0 0 16,22-22-1,-22 22-15,0-21 0,0 21 16,0 0 0,-21-1-16,22 22 0,-1 0 15,-21 22 1,0-1-16,0 0 0,0 0 15,0 0-15,0 0 0,0 1 16,0-1-16,0 21 16,0-21-16,0 0 0,0 1 15,21-22 1,0 0-16,0 0 16,0 0-1,1 0-15,-1 0 0,0-22 0,0 22 16,0-21-16,0 21 0,1-21 15,20 0-15,-42 0 16,42 21-16,-42-21 0,21 21 16,1 0-1,-22 21 1,0 0-16,0 0 16,0 0-16,0 0 15,0 1-15,0-1 16,0 0-16,21-21 31,0 0-31,0 0 16,0 0-16,0 0 0,22 0 15,-1-21 1,-21 0-16,0-22 16,-21 22-1,0 0-15,0 0 0,-63-22 16,42 43-16,21-21 15,-21 21-15,-1 0 0,-41 0 16,42 0 0,21 21-1,21-21 17,0 0-17,0 0-15,0 0 0,1 0 0,-1 0 16,0 0-16,21 0 0,-21 0 15,1 0-15,105-21 16,-106 21-16,0 0 16,0 0-16,43 0 15,-64 21 1,0 1 0,0-1-16,0 21 15,0-21-15,0 0 16,0 1-1,0-1 1,21-21 0,0 0-16,0 0 15,21 0-15,-20 0 16,-1-21-16,0 21 0,0-22 16,0 1-16,22-21 15,-22 21-15,0 0 0,0-1 16,0-20-1,-21 63 17,0 0-17,0 1-15,0-1 16,0 0-16,0 0 16,-21 0-16,21 0 15,0 1 1,21-22-16,0 0 15,1 0-15,-1 0 0,0 0 16,0 0-16,0 0 0,0 0 16,1 0-16,20 0 0,-21-22 15,0 1-15,43 0 0,-43 0 16,0 0-16,0 0 0,22-1 16,-22 1-16,0-21 0,0 0 15,-21-1-15,21 22 0,-21 0 16,0-21-16,0 20 0,0-20 15,0 21-15,0 0 0,0 0 16,0-1-16,0 1 0,-21 21 31,0 21-31,21 1 0,-42 41 16,42-42-16,-22 0 16,1 22-16,21-22 0,-21 64 15,21-43-15,0-21 0,0 0 16,0 0-16,0 64 15,21-64 1,0 0-16,1-21 0,-1 22 16,0-22-16,0 0 15,0 0-15,0 21 0,1-21 0,-1 0 16,42 0 0,-42 0-16,43-43 0,-22 22 15,22-42 1,-43 42-16,0-22 0,0 1 15,0 21-15,-21-22 0,22-62 16,-1 62-16,-21-20 16,21 42-16,-21-1 0,0 1 15,0 42 17,0 1-32,0-1 0,0 0 15,0 0-15,0 0 0,-21 22 0,-22 41 16,22-63-16,21 22 15,-21-1-15,-21 43 16,42-64-16,0 0 16,-21 0-1,21 22-15,0-22 16,21-21 15,0-21-15,0-1-16,0 1 15,0 21-15,1-21 0,-1-21 16,0 21-16,0-1 0,-21 1 16,21 21-16,22-21 15,-43 42 1,0 0-16,0 1 16,0-1-16,0 0 0,0 0 15,0 0-15,0 0 16,21 1-1,0-22-15,0 0 16,0 0-16,0 0 0,22 0 16,-22 0-1,42-22 1,-41 22-16,20-21 0,-21 0 16,21-21-1,-42-1-15</inkml:trace>
  <inkml:trace contextRef="#ctx0" brushRef="#br0" timeOffset="83558.64">20510 7472 0,'-42'0'0,"84"0"0,-105 0 0,42 0 0,0 0 16,-1 0-16,44 0 31,-1-21-31,21 21 0,-21 0 16,22 0-16,-1 0 16,21 0-16,-20 0 0,63 0 15,-43 0-15,-21 0 0,22 0 16,-22 0-16,1 0 0,41 0 15</inkml:trace>
  <inkml:trace contextRef="#ctx0" brushRef="#br0" timeOffset="84072.67">21399 7768 0,'0'0'0,"22"0"0,-1 0 15,0 0 1,0 0-16,0 0 0,0-21 16,1 0-16,-1 21 15,0-21-15,0 21 0,-21-21 16,21-1-16,0 22 0,1-42 15,-22 21-15,-22 21 32,1 0-17,0 0-15,-21 0 0,42 21 16,-43 0-16,43 0 0,-21-21 16,21 22-16,0-1 0,0 21 15,0-21 1,0 0-16,21 1 15,1-1-15,-1 0 16,0-21 0,-21 21-16,0 0 31,-21-21-15,0 0-16,-1 0 0,1 0 15,0 0-15,-21 0 16,21 0-16,-1 0 15</inkml:trace>
  <inkml:trace contextRef="#ctx0" brushRef="#br0" timeOffset="84538.43">21929 8107 0,'-22'0'15,"1"0"-15,0 0 0,0 0 16,-21 0-16,20 0 0,-20 0 16,21 0-16,-21 0 0,-1 0 15,1 0-15,-22 0 0,-41 0 16,20 0-16,21 0 0,-41 21 15,20-21-15,-42 0 0,-233 0 16,233 21-16,-21-21 0,21 0 16,-21 0-16,0 0 0,-149 21 15,170-21-15,-21 0 0,-275 22 16,296-1 0,0 0-16,0-21 0,21 0 0,-169 21 15,42-21 1,169 0-16,22 0 15,-21 0-15,20 21 0,1-21 0,-43 0 16,64 0 0,42 0 15,0 0-31,1 0 16,20 0-16,0 0 0,64 0 15,-64 21-15</inkml:trace>
  <inkml:trace contextRef="#ctx0" brushRef="#br0" timeOffset="84723.72">19537 8636 0,'0'0'0,"0"21"0,-21-21 47,-1 0-31,1 0-16,0 0 0</inkml:trace>
  <inkml:trace contextRef="#ctx0" brushRef="#br0" timeOffset="86938.17">1714 8742 0,'0'0'0,"-21"0"0,0 21 15,0-21-15,0 0 0,42 0 47,0 0-47,0 0 16,22 0-16,-1 0 0,0 0 0,1 0 16,126-21-1,-106 21-15,22 0 0,211-21 16,-190 21-1,106 0-15,-106 0 0,0-21 16,126 21-16,-105 0 0,0-22 16,0 22-16,0 0 0,0 0 15,276-21 1,-255 21-16,127-21 0,-148 21 0,0 0 16,106-21-1,-127 21-15,-1 0 0,86-21 0,-106 21 16,-1 0-16,43 0 15,-84-21-15,-1 21 0,-21 0 16,0 0-16,0 0 0,1 0 16,-1 0 15,-21-22-15,-21 22-1,-1 0 1,-20 0-16,21 0 0,-21 0 15,-1 0-15</inkml:trace>
  <inkml:trace contextRef="#ctx0" brushRef="#br0" timeOffset="87611.98">2201 8763 0,'0'0'0,"21"0"0,22 0 16,-22 0-16,21 0 0,22 0 15,105 0 1,-84-21-16,-1 21 0,-20 0 15,42 0-15,-22 0 0,234 0 16,63-21 0,-254 21-16,254 0 15,-254 0-15,0 0 0,127 0 16,-127 0-16,233-21 16,-64 21-1,-190 0-15,-21-22 0,147 22 16,-168 0-16,-22 0 15,1 0-15,-1-21 16,43 21-16,-85-21 31,-22 21 63,1 21-78,0-21-16,0 0 0,0 0 15,0 0-15</inkml:trace>
  <inkml:trace contextRef="#ctx0" brushRef="#br0" timeOffset="88432.21">4487 9271 0,'0'0'0,"0"-21"0,-21-21 15,0 42 1,21-22-16,-21 22 0,21 22 47,0-1-47,0 0 0,0 0 16,0 0-16,0 22 0,0-22 0,0 0 15,0 0-15,0 0 16,0 22-16,0-22 0,0 42 15,0-42-15,0 64 16,0-64-16,0 0 0,0 43 16,0-43-16,0 0 15,0 0-15,0 1 0,0-44 63,0 1-63</inkml:trace>
  <inkml:trace contextRef="#ctx0" brushRef="#br0" timeOffset="89128.13">4868 9377 0,'0'21'32,"0"0"-32,0 0 15,0 1-15,0-1 16,0 0-1,0 0-15,0 0 0,0 0 32,0-42 15,21 21-16,1 0 94,-22-21-125,0 0 15,21 21-15,-21-21 0,0 0 16,0-1 0,0 44 31,0-1-32,0 0 1,0 0 15,21-42 16,-21 0-47</inkml:trace>
  <inkml:trace contextRef="#ctx0" brushRef="#br0" timeOffset="89660.56">5270 9335 0,'22'0'15,"-1"0"1,0 0-16,0 0 0,0 0 15,0 0-15,1 0 0,20-22 16,-21 22-16,0 0 16,0 0-16,1 0 0,41-21 15,-63 0-15,21 21 0,-42 0 32,0 0-32,-21 0 15,20 0-15,1 0 0,-85 21 16,85 0-16,-21-21 0,0 22 15,20-22-15,1 0 16,21 21-16,0 0 16,21-21-16,1 0 15,-1 0-15,21 21 0,0-21 16,-20 21-16,20 0 16,-21-21-16,85 43 15,-85-22-15,21 0 16,-20 0-16,-1-21 0,-21 43 15,0-22-15,-43 21 16,22-21-16,-21 0 0,-22 1 16,22-22-16,21 0 0,-43 21 15,43-21-15,0 0 0,0 0 16,0 0-16,0 0 0,21-43 16,0 22-16,0 0 15,0 0-15,0 0 0</inkml:trace>
  <inkml:trace contextRef="#ctx0" brushRef="#br0" timeOffset="90405.07">5757 9123 0,'0'0'0,"-21"0"0,0-21 0,0 0 15,0-1-15,-1-20 0,1 21 0,-21 0 16,21 0-16,-22-1 0,1 1 16,21 0-16,-43 0 0,22 0 0,-43-22 15,22 22-15,-1 0 0,-41 21 16,41-21-16,-148 21 15,149 0-15,-64 21 16,63-21-16,1 21 16,-85 43-1,21 42-15,84-64 16,-62 148 0,83-126-16,1-22 0,0 1 15,21 20-15,0 106 16,0-126-16,21 63 15,22-64-15,-22 21 0,42 22 16,-20-43-16,-22-20 0,85 41 16,-64-21-16,0-20 0,128 20 15,-107-21-15,1-21 0,-22 0 16,21 0-16,64 0 16,-63 0-16,-1 0 0,1 0 0,63-42 15,-64 21-15,1-1 16,63-41-16,-64 42 0,1-22 15,-1 1-15,1 0 0,-1-1 16,43-62-16,-63 62 0,-1 1 16,64-106-16,-64 63 15,-42 43-15,0-1 16,-21-126 0,-21 106-16,-1 20 0,22 22 15,-85-42 1,43 41-16,-1 1 0,-63-21 15,43 42-15,-192 0 16,213 0-16,-1 0 16,1 0-16,-1 0 0,-84 42 15,106-21-15,-22 1 16,43-1-16,0 0 0,0 21 16,21-21-16,0 1 0,0-1 15</inkml:trace>
  <inkml:trace contextRef="#ctx0" brushRef="#br0" timeOffset="90652.75">5461 10075 0,'42'0'31,"-21"0"-31,-21-21 16</inkml:trace>
  <inkml:trace contextRef="#ctx0" brushRef="#br0" timeOffset="118106.48">17759 4953 0,'21'0'32,"0"0"-32,-21-21 0,21 0 15,0 0 1,1-1-16,-1 1 15,0 0-15,-21 0 0,0 0 16,21 21-16,-21-21 0,0-1 31,-21 22-31,0 0 16,0 0-16,-1 0 0,1 0 16,0 22-16,0-22 0,0 21 0,0-21 15,-22 21-15,22 0 16,0 0-16,21 0 0,-21 1 15,0-1-15,21 0 16,0 0-16,0 0 16,0 0-16,0 1 0,21 41 15,0-42-15,-21 0 16,21 1-16,0-1 0,22 21 16,-43-21-16,42 43 15,-42-43-15,0 0 0,0 0 16,0 0-16,-21 1 15,0-1-15,-1-21 0,-20 21 16,21-21-16,0 0 16,0 0-16,-1 0 0,-20 0 0,0 0 15,21 0-15,-1-21 0,-20 0 16,21-1 0,0 1-16,0 0 0,-1 21 0,22-21 15,-21-21-15,0 42 31,21 21 1,0 0-32,0 0 15,0 0-15,21 0 16,0-21-16,-21 22 0,22-22 16,-1 0-16,0 0 0,0 21 15,0-21-15,0 0 0,1 0 0,20 0 16,-21 0-16,0 0 0,22 0 0,-22 0 15,0 0-15,21 0 0,22-21 16,-43-1-16,85-41 16,-85 42-1,0 0-15,0-1 16,-21 1-16,0 0 16,-21 21 15,0 21-16,0 0-15,21 1 0,-21-1 16,21 0-16,0 0 0,-22-21 16,22 21-16,0 0 0,0 1 15,22-22 1,-1 21-16,0-21 0,0 0 16,21 0-16,-20 0 15,-1 0-15,0 0 0,64-21 16,-64-1-16,0 22 0,0-21 15,0 0-15,0 21 0,1-42 16,-1 21-16,-21 42 63,-21 0-63,21 0 0,-22 0 15,22 0 1,0 1-1,22-22 1,-1 0 0,0 0-16,0-22 0,0 22 15,0-21-15,1 0 0,-1 21 16,-21-21-16,21 21 0,0-21 16,0 0-16,0 21 0,1 0 46,-22 21-46,0 0 16,0 0 0,0 0-16,0 0 0,0 1 15,21-22-15,0 0 0,0 0 16,-21 21-16,42-21 16,22 0-16,-43 0 0,21 0 15,22 0-15,-43 0 16,64-21-16,-64-1 15,0 1-15,0 21 0,0-21 16,-21 0-16,0 0 0,22 0 16,-22-1-16,0 1 0,0-21 15,-22 0 1,1 42-16,0 0 16,0 0-16,-43 0 15,43 21-15,0-21 0,-42 42 16,41-21-16,1 43 15,0-64-15,21 21 0,0 0 16,0 0-16,21-21 16,0 21-16,22-21 15,-22 0 1,64-21-16,-64 21 16,0-21-16,0 0 0,0 21 15,0-21-15,22-43 0,-22 43 16,-21 0-16,21-21 0,0 20 15,0-20-15,-21 0 0,22-1 16,-1 1-16,-21 21 0,21-64 16,0 64-16,-21 0 0,0 0 15,0 0-15,0 42 16,-21 0 0,0 0-16,0 0 0,-1 22 0,1-1 15,21 0-15,-21-21 0,0 22 16,21-1-16,0-21 0,-21 85 15,21-85-15,0 22 16,0-22-16,0 21 16,21-42-1,-21 21-15,21-21 0,0 0 0,22 0 16,-1 0-16,-21 0 16,43 0-16,-22 0 15,64-21-15,-64 0 0,0 21 16,-20-21-16,-1 21 15,21-21-15,-21-1 16,-21 1-16,0 0 16,-21 21-1,0 0-15,0 0 16,0 0-16,-22 21 16,22-21-16,0 21 0,-21 1 15,42-1-15,-22 21 16,22-21-1,22-21 17,-1 0-32,0 0 15,0 0-15,0-21 0,43-21 16,-22 42-16,-42-21 16,42-22-16,-20 43 15,-22-21-15,0 42 31,0 0-15,0 1-16,0-1 0,0 0 16,0 0-1,21-21 1,0 0-16,0 0 16,21 0-16,-20 0 15,-1 0-15,0 0 0,0 0 0,0-21 16,0 21-16,1-21 0,-1 0 15,0 21-15,0-22 0,0-20 16,0 21 0,-42 21 15,21 21-31,-21 0 16,21 0-16,0 1 15,-21-22-15,21 21 0,0 0 16,21-21 15,0 0-15,0 0-16,1 0 0,-1 0 0,0 0 15,0 0-15,-21-21 0,42 0 16,-20-1-16,-1 22 0,-21-21 16,21 0-16,0 21 15,-21-21-15,0 42 31,0 0-15,0 0-16,0 1 0,0-1 0,-21 0 16,0 0-16,21 21 0,-21-20 0,21-1 15,0 21-15,-22-21 0,1 43 16,0-43-16,21 0 16,0 21-16,0-20 0,-21-1 15,21 0-15,-21 0 0,0 0 16,21 0-16,-22-21 15,22-21 1,0 0 0,0 0-16,0 0 0,0 0 15,22-1-15</inkml:trace>
  <inkml:trace contextRef="#ctx0" brushRef="#br0" timeOffset="119176.15">20532 4826 0,'0'-21'0,"0"42"0,0-63 16,-22 21-16,1-22 0,0 22 0,0 0 16,0 0-16,0 0 0,-1-1 15,-83-41-15,62 42 16,1 0-16,0-1 15,-1 1-15,-105-42 16,85 20-16,-64 1 0,63 21 16,-169-21-1,170 20-15,-1 1 0,-63 0 16,43 21-16,-107-21 16,128 21-16,-1 0 0,1 0 15,-22 0-15,21 0 0,-20 0 16,20 0-16,-20 21 0,20 0 0,-84 0 15,84 1-15,1-1 16,-1-21-16,22 21 0,-21 0 0,-43 21 16,42-20-16,1-1 0,20 0 15,1 0-15,-21 0 16,-22 43-16,21-43 0,22 21 16,-43 22-16,43-22 15,0-21-15,-22 64 0,22-43 16,21 1-16,-22 41 0,22-41 15,0-1-15,21 0 0,0 1 16,-21-1-16,21 0 0,0 1 16,0-22-16,0 21 0,0-21 15,0 22-15,0-1 0,0 21 16,21-41-16,21 83 16,-20-83-16,-1-1 0,42 42 15,-42-20-15,149 41 16,-43-20-1,-64-43-15,191 42 16,-84 1 0,-107-64-16,1 21 0,63-21 15,-64 21-15,64-21 16,-63 0-16,-1 0 0,128 0 16,-128 0-16,-21 0 15,22 0-15,-1 0 0,-20 0 16,126 0-1,-105-21-15,-22 21 0,85-21 16,-64 21-16,107-42 16,-1-1-1,-127 22-15,22 0 0,21-21 16,-43 20-16,0 1 0,43-21 16,-43 21-16,1 0 0,-1-1 15,0-20-15,-21 21 0,64-43 16,-43 43-16,43-85 15,-64 85-15,22-21 16,-1-22-16,0-63 16,-42 106-16,21-127 15,-21 106 1,0-1-16,0 22 0,-21-106 16,0 85-1,0 21-15,0 0 0,21-1 16,-21 1-16,-43-21 0,43 42 15,-21-21-15,-22 0 0,22-1 16,-43 22 0,43-21-16,21 21 0,-43 0 15,43 0-15,-43 0 16,43 0-16,0 0 0,0 0 16,0 21-1,21 1-15,0-1 16,-21 0-16</inkml:trace>
  <inkml:trace contextRef="#ctx0" brushRef="#br0" timeOffset="119428.03">20214 5673 0,'0'0'16,"-21"0"15</inkml:trace>
  <inkml:trace contextRef="#ctx0" brushRef="#br0" timeOffset="147744.67">11790 8678 0,'-21'0'31,"21"-21"-15,-22 21 0,22-21-16,0 0 15,0 42 32,-21 0-31,21 0-16,0 1 0,-21 20 15,21 0-15,0 43 0,0-43 16,-21 1-16,21-1 16,-21 0-16,21 1 0,0 20 15,0-42-15,0 0 0,-21 22 16,21-22-16,-22 21 15,22-21-15,-21-21 16,21-21 15,0 0-31,0 0 0,0 0 16</inkml:trace>
  <inkml:trace contextRef="#ctx0" brushRef="#br0" timeOffset="148103.96">11832 8615 0,'0'0'0,"-21"0"0,0 21 15,0 0-15,21 0 0,-22 43 16,1-22-16,21 43 16,-21-43-16,21 22 0,-21 20 15,0-41-15,0 63 16,21-85-16,0 21 16,0-21-16,0 0 0,0 22 15,0-22 1,21-42 31,-21 0-47,0-1 15</inkml:trace>
  <inkml:trace contextRef="#ctx0" brushRef="#br0" timeOffset="148820.69">11769 8488 0,'0'21'32,"-22"-21"-32,22 21 15,-21 0-15,0 1 0,0-1 0,0 0 16,0 0-16,-1 21 16,1-20-16,0-1 0,-21 42 15,21-42-15,-1 22 0,1-1 16,0-42-16,21 21 0,-21 0 15,21-42 17,0 0-17,0 0-15,0 0 16,0 0-16,21-1 0,0 1 16,22-21-16,-43 0 15,42 20-15,-21 1 0,21-42 16,-20 42-1,-1-1-15,0 22 16,0-21-16,0 21 16,0 0-1,1 0-15,-1 0 16,-21 21 0,21 1-1,-21-1-15,21-21 0,-21 21 0,21 0 16,-21 0-16,0 0 0,0 22 15,21-22-15,-21 0 0,22 0 16,-22 0-16,0 1 0,0-1 16,21 0-16,-21 0 0,21-21 15,-21 21 1,0 0 0,21-21-1,-21-21 16,0 0-31,-21 21 0</inkml:trace>
  <inkml:trace contextRef="#ctx0" brushRef="#br0" timeOffset="149101.71">11747 8636 0,'0'0'0,"0"21"16,0 0-16,0 1 0,0 20 15,0-21-15,-21 21 0,21 1 0,0-1 16,0 0-16,0 1 0,0 84 15,0-85 1,-21 0-16,0-20 16,21-1-16</inkml:trace>
  <inkml:trace contextRef="#ctx0" brushRef="#br0" timeOffset="153793.34">1630 10859 0,'0'0'0,"0"-22"15,-21 22 17,-1 0 30,1-21-15,0 21-31,21-21 15</inkml:trace>
  <inkml:trace contextRef="#ctx0" brushRef="#br0" timeOffset="154355.97">1439 10753 0,'-21'0'16,"0"0"-16,0 0 16,0 0-1,-1 0 1,22 21-16,0 0 15,0 0 1,0 0-16,22-21 16,105 43-1,-106-43-15,21 0 16,0 0-16,1 0 0,-22 0 16,21 0-16,1 0 0,-1 0 0,43-21 15,-64 21-15,21-22 16,-21 22-16,22-21 0,-22 21 0,42-42 15,-42-22 1,-21 43 0,22 0-16,-22 0 15,0 0 1,-22 42 0,1 0-1,0 0 1,21 22-16,0-22 0,0 21 0,-21-21 15,0 22-15,0-1 0,21 43 16,-22-43-16,1 0 0,21 1 16,-21-1-16,-21 106 15,42-106-15,-21-20 0,21 62 16,-22-63-16,1 43 16,21-43-16,-21 0 15,21 0-15,0-42 47,0 0-31,0 0-16,0 0 0,0 0 15</inkml:trace>
  <inkml:trace contextRef="#ctx0" brushRef="#br0" timeOffset="154648.57">1503 11282 0,'0'0'16,"-21"0"-16,21 21 0,21-21 47,0 0-47,21 0 0,1 0 16,41 0-16,-41-21 0,-1 21 15,0-21-15,1 21 0,-1 0 16,43-43-16,-64 43 0,21 0 15,-21 0-15,0 0 16,-21-21-16,22 0 63,-1 21-63</inkml:trace>
  <inkml:trace contextRef="#ctx0" brushRef="#br0" timeOffset="155015.37">2836 10689 0,'0'0'0,"0"-42"16,0 21-16,0 42 47,-21 0-47,0 0 0,21 0 15,-21 22-15,21-1 0,0-21 0,-21 22 16,-1-1-16,1 0 0,21 1 0,-21-1 16,21 0-16,-21 1 0,0-1 15,21-21-15,-21 64 16,-1-64-16,1 0 0,21 21 15,0-20-15,0-1 0,0 0 16,0 0-16,21-21 31,1-21-31,-22 0 16,21 0-16,0-1 0,0 1 16</inkml:trace>
  <inkml:trace contextRef="#ctx0" brushRef="#br0" timeOffset="155476.59">3133 10943 0,'0'0'0,"0"21"16,-22 1 0,22-1-16,-21 0 0,0 0 15,21 0-15,-21 22 16,21-22-16,-21 21 0,0-21 15,21 0-15,-22 85 16,22-63-16,0-22 16,0 0-16,0 0 0,22 0 15,-1-21-15,0 21 16,0-21-16,0 0 0,22 0 16,-22-21-16,63-21 15,-62 21-15,41-43 16,-42 43-16,0-21 15,1 21-15,-22-22 0,0 1 16,0-22-16,0 43 16,0-21-16,-43 0 0,22 20 15,0 1-15,-21 0 0,20 21 16,1 0-16,0-21 16,0 21-16,0 0 0,-22 0 15,1 42 1,42-21-16,-42 1 15,42-1-15,-21-21 16,-1 0 0</inkml:trace>
  <inkml:trace contextRef="#ctx0" brushRef="#br0" timeOffset="155768.41">2582 10880 0,'21'0'16,"1"0"0,20 0-16,21-21 15,-41 21-15,20 0 0,-21 0 16,21 0-16,43-22 15,-43 1-15,-20 21 0,20 0 16,21 0 0,-41 0 31</inkml:trace>
  <inkml:trace contextRef="#ctx0" brushRef="#br0" timeOffset="156652.6">4297 11007 0,'0'-21'15,"21"-1"1,0 22-16,-21-21 0,0 0 15,21 0-15,-21 0 16,0 0-16,0-1 0,0 1 16,-21 0-16,21 0 0,-21 21 15,0-21-15,0 0 0,-1 21 0,1 0 16,-21-22-16,21 22 0,0 0 16,-22 0-1,22 22-15,0-1 0,-21 0 16,-1 0-16,22 0 0,0 0 15,0 1-15,0 20 0,-1 0 16,22-21-16,-21 1 0,21-1 16,0 0-16,0 0 0,0 0 15,21-21 1,1 0-16,-1 0 0,0 0 0,21 0 16,-21 0-16,43-42 15,-22 42-15,64-64 16,-85 43-16,22 21 15,-22-21-15,0 0 16,0 0-16,0 21 16,0-21-16,-21 42 47,0 0-47,-21 0 15,21 0-15,-21 0 0,21 1 16,-21-1-16,21 21 0,-21 43 15,21-43-15,-21 0 16,21-20-16,0 20 0,0-21 0,0 43 16,0-22-16,0-21 0,0 0 15,0 0-15,0 1 0,0-1 16,0 0-16,0 0 16,0 0-1,-22-21-15,1 0 16,0 0-16,0 0 0,0 0 15,0 0-15,-1 0 16,-20 0-16,21-21 0,0 21 16,-43 0-16,1 0 15,42 0 1,21-21 0,-22 21-1</inkml:trace>
  <inkml:trace contextRef="#ctx0" brushRef="#br0" timeOffset="157672.14">1270 11853 0,'0'0'16,"-21"0"-16,0 0 0,-1 0 15,1 22 1,21-1 0,0 0-16,0 0 15,0 0-15,0 0 0,21 1 0,-21-1 0,22 0 16,-1 0-16,-21 0 16,21 0-16,0 1 0,0-1 0,0 21 15,1-21-15,62 0 16,-63-21-16,1 0 15,20 0-15,-21 0 0,21 0 16,22 0-16,-22 0 0,64-42 16,-64 21-1,43-43-15,-43 43 16,149-85 0,-128 85-16,1-21 0,-22 21 0,22 21 15,105-43 1,-105 43-16,-22-21 0,21 21 15,-20 0-15,105 0 16,-106 0-16,1 21 0,41 1 16,-63-1-16,85 42 15,-85-42-15,43 22 16,-43-1-16,0 0 16,0-20-16,1-1 15,-22 0-15,0 0 16,21-42 15,-21 0-15,0 0-16,21-1 15,0 1-15,0-21 0,0 21 16,1 0-16,62-64 0,-41 64 16,-1 0-16,0-1 0,1 1 15,-1 0-15,43 21 16,-43 0-16,0 0 0,43 0 15,-43 0-15,22 0 0,20 42 16,-41-20-16,-1-1 0,43 21 16,-43-21-16,0 0 0,43 22 15,-64-22-15,64 21 16,-64-42-16,85 43 16,-85-43-16,0 0 15,22 0-15,-22 0 0,42-22 16,-42 1-16,1 0 15,20 21-15,-21-21 0,0 0 0,22-64 16,-22 64 0,21-21-16,-42 20 0,21-20 31,-21 21-31,0 0 16,0 0-1,0-1 1</inkml:trace>
  <inkml:trace contextRef="#ctx0" brushRef="#br0" timeOffset="157828.78">5313 11748 0,'42'21'15,"-63"-21"16,0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4:24:28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8191 10922 0,'-21'0'15,"0"0"-15,0 0 16,0 0-1,21 21 1,21-21 0,0 21-16,0 1 15,0-1-15,1-21 0,41 21 16,-42-21-16,0 21 0,22-21 16,-1 0-16,0 0 0,43 0 15,-43 0-15,22 0 0,42-42 16,0-1-16,-1 1 15,-62 21-15,-1 0 16,-21 0-16,0-1 0,22-62 16,-43 63-16,0-1 15,0 1-15,-21 21 16,-1 0-16,1 0 16,0 43-16,0-22 15,-21 42-15,20-20 0,22-1 16,-42 64-16,21-43 15,-43 128-15,43-128 16,21 1-16,-21-1 0,0-20 0,0-1 16,-22 64-1,43-85-15,-42 85 16,42-85-16,-21 21 16,21-63 15,0 0-31,0-21 15,0 20-15,0 1 16,0 0-16</inkml:trace>
  <inkml:trace contextRef="#ctx0" brushRef="#br0" timeOffset="205.36">8255 11515 0,'0'0'0,"-21"0"0,0 0 16,42 0 15,0 0-31,0 0 0,0 0 0,0 0 16,22 0-16,105-43 15,-85 22-15,1 21 16,-1-21-16,1 0 0,148-43 16,-149 43-16,1 0 0,-22-21 15,21 21-15,1-22 0</inkml:trace>
  <inkml:trace contextRef="#ctx0" brushRef="#br0" timeOffset="499.98">9969 10837 0,'0'0'0,"22"-21"15,-22 0-15,0 0 0,0 0 0,0 0 32,0 42-17,-22 0-15,22 0 16,-21 0-16,0 0 0,21 22 15,-21-22-15,0 21 0,0 1 16,-22-1-16,1 64 0,21-64 16,-22 43-16,22-43 15,0 0-15,0 64 16,21-85-16,0 1 0,0-1 16,0 0-16,21 21 15,21-42 1,1 0-16,63-21 15,-64 0-15,0 0 0</inkml:trace>
  <inkml:trace contextRef="#ctx0" brushRef="#br0" timeOffset="867">10477 11070 0,'22'-21'16,"-44"42"-16,44-63 0,-22 21 0,-22 21 31,1 0-31,-21 21 0,21 0 15,0 21-15,-43 22 16,43-22-16,-21 43 0,20-43 16,1 1-16,21-1 0,-21 21 15,21-20-15,0-22 0,0 0 16,0 0-16,0 0 0,42 1 16,-20-22-16,-1 21 0,42-21 15,-42 0-15,22-21 0,-1 21 16,-21-22-16,22 1 0,20-42 15,-21 42-15,-20-22 0,-1-41 16,-21 41-16,0 1 0,0 0 16,0-1-16,-21 1 0,-22 0 15,22-1-15,0 43 0,-21-42 16,-1 42-16,22 0 16,-21 0-16,21 0 0,-22 0 15,1 0-15,21 0 16,0 0-16,21-21 15</inkml:trace>
  <inkml:trace contextRef="#ctx0" brushRef="#br0" timeOffset="1089.85">9694 10943 0,'-21'0'0,"42"0"0,-21 0 31,21 0-31,1 0 16,-1 0-16,21 0 0,64 0 15,-64 0-15,1-21 16,41 21-16,-41 0 0,-1 0 16,0 0-16,-21-21 15,22 21-15,20 0 0,-20 0 16,-22 0-16</inkml:trace>
  <inkml:trace contextRef="#ctx0" brushRef="#br0" timeOffset="1696.56">11642 10986 0,'-85'0'31,"64"-22"-15,-22 22-16,22-21 0,0 21 0,0-21 0,-21-21 16,20-22-1,22 43-15,0 0 16,0-43-16,22 43 0,20-21 16,-21 21-16,21 0 0,43-22 15,-43 43-15,1 0 16,84 0-16,-21 0 31,-85 21-31,0 1 0,-21 20 16,0 0-16,-169 106 15,63-63 1,42-43-16,-126 149 16,147-149-16,22 1 0,0-1 15,21-21-15,0 21 0,0-20 16,0-1-16,21 0 0,0 0 0,64 0 15,-64-21-15,22 0 0,-1 0 16,21 0-16,-20 0 0,63 0 16,-64-21-16,0 21 0,22-42 15,-43-1-15,0 22 0,0-21 16,-21 21-16,0-22 0,-21-84 16,0 85-1,-21 0-15,-22-1 0,22 22 0,-1 0 16,22 0-16,-21 21 15,0 0-15,-22 0 0,22 0 16,21 0-16,-43 42 16,64 22-1,0-43-15,0 0 16,21 0-16,64-21 16,-64 0-16,21 0 0</inkml:trace>
  <inkml:trace contextRef="#ctx0" brushRef="#br0" timeOffset="1909.87">12509 10837 0,'0'-21'16,"-21"21"0,0-21-1,0 21-15,21 21 47,21 0-31,0 1-1,0-22-15,-21 21 0</inkml:trace>
  <inkml:trace contextRef="#ctx0" brushRef="#br0" timeOffset="2121.15">12509 11240 0,'0'21'0,"0"-42"0,-21 42 16,0-21-16,21 21 15,-21-21-15,21-21 63,21 0-48,0 21-15,0-22 16,1 22-16</inkml:trace>
  <inkml:trace contextRef="#ctx0" brushRef="#br0" timeOffset="2702.79">13250 10753 0,'0'0'0,"-21"-21"0,0-1 0,0 1 16,21-21 0,0 21-16,42 0 15,-21-1-15,0 22 0,64-21 16,-43 21 0,1 0-16,-1 0 0,-21 0 0,85 64 15,-85-43-15,0 0 16,-21 0-16,0 0 0,0 1 15,-21 62 1,0-41-16,0-22 0,-21 0 0,20 0 0,-41 0 16,21 0-16,-64 22 15,-21-1-15,84-42 16,22 21-16,-21-21 16,63 0-1,0 0-15,43-21 16,-22 21-16,0-21 0,43 21 15,-43 0-15,22 0 16,-22 0-16,-21 0 0,64 63 16,-43 22-1,-20-64-15,-22 64 16,0-64-16,-43 43 16,1-43-16,21 21 0,-127 22 15,42-43 1,63 0-16,-20-21 15,21 0-15,-85 0 16,84 0-16,1 0 0,21 0 16,-22 0-1,43-21 1,0 0-16,22 21 0,-1-22 16,21 22-16,127-84 15</inkml:trace>
  <inkml:trace contextRef="#ctx0" brushRef="#br0" timeOffset="3601.28">14753 10732 0,'-21'0'15,"42"0"-15,-63-22 0,21 22 0,-1 0 0,1-21 16,0 21-16,-21 0 16,21 0-16,-1 0 0,-41 0 0,21 21 15,-107 64 1,65-21-16,41-22 16,22 0-16,-63 85 15,41 0 1,43-84-16,0 84 15,21-85-15,-21 0 0,64 1 16,-43-1-16,21-21 0,1-21 16,-1 21-16,0 0 0,64-21 15,-63 0-15,-1 0 0,64 0 16,-64 0-16,0-21 0,-20 0 16,20 0-16,0 0 0,1 0 15,20-43-15,-21 22 16,-20-1-16,20-62 0,-21 41 15,0-42-15,-21 64 16,0-22-16,-21-63 16,0 85-16,0 0 0,0 21 15,-22-22-15,-63-20 16,64 63-16,-64-21 16,64 21-16,-106 21 15,105 0-15,-20 0 0,-43 21 16,64 1-16,-64 20 15,64-42-15,-1 22 0,-41 20 16,62-20-16,1-1 0,-21 106 16,42-106-16,0 1 15,0-1-15,0 0 0,63 64 16,-20-85-16,84 64 16,-85-64-1,85 0-15,-85-21 16,1 0-16,-1 0 0,0 0 0,1 0 15,41 0-15,-41 0 16,-1-21-16,43-21 0,-43 21 16,-21 0-16,43-43 15,-22 22-15,-21-22 0,0 22 16,1 0-16,-1-22 0,0-21 16,-21 22-16,0 21 0,0-43 15,-21 43-15,-22 20 0,1-62 16,21 63-16,-21-1 0,20 1 15,-20 0-15,21 0 0,-21 0 16,20 21-16,-20 0 0,-64-21 16,85 21-16,-21 0 0,-1 0 15,22 0-15,-21 21 0,0 21 16,-1-21-16,22 0 16,-42 43-16,63-43 15,0 0-15,-22 0 16,22 1-16,0-1 0</inkml:trace>
  <inkml:trace contextRef="#ctx0" brushRef="#br0" timeOffset="4249.42">12509 10859 0,'22'0'62,"-1"0"-46,-21-22-16,0 1 15,0 0 17,-21 21-17,-1 0 1,22 21 31,0 0-47,0 1 15,0-1 1</inkml:trace>
  <inkml:trace contextRef="#ctx0" brushRef="#br0" timeOffset="4780.76">12425 11324 0,'-21'21'16,"21"1"0,21-22 15,0-22-16,0 1-15,0 0 16,-21 0-16,0 0 16,0 0-16,0-1 15,-21 22 1,0 0-16,0 0 16,21 22-16,-21-22 0,-1 21 0,1 0 15,0 0-15,21 0 16,-21 0-16,21 1 0,0-1 15,0 0 1,21-21 0,0 0-16,0 0 15,1 0-15,-22-21 16,21 21-16,-21-21 0,0-1 16,0 1-16,0 0 15,0 0-15,0 0 16,-21 21-1,21 21 1,-22-21-16,22 21 0,-21-21 16,21 21-16,0 0 15,0 1-15</inkml:trace>
  <inkml:trace contextRef="#ctx0" brushRef="#br0" timeOffset="6022.34">8509 12129 0,'0'0'0,"-21"0"0,0 0 15,-43-22 1,43 22-16,21 22 16,0 41-1,0-42-15,0 0 0,0 43 16,21-22-16,0-21 0,0 22 15,-21-22-15,22 21 0,20 22 16,-21-43-16,0 0 0,43 43 16,-43-43-16,21 21 15,1-21-15,-22 0 0,21 1 0,106 41 16,-105-63-16,-1 21 16,21-21-16,-20 0 0,-1 0 15,22 0-15,-22 0 0,21 0 0,-20 0 16,84-42-16,-43 21 0,-20 0 15,84-43-15,-84 43 0,20-21 16,64-22-16,-63 22 16,-21-1-16,-1 22 0,1-21 0,20 0 15,-20-1-15,84 1 16,-85 0-16,86-1 16,-65 22-16,1 21 0,63-21 15,-84 21-15,20 0 0,107 21 16,-128-21-16,85 42 15,-84-20-15,63 20 16,-64-21-16,1 21 0,148 64 16,-170-85-16,-21 1 15,21-1-15,22 63 16,-64-62-16,21-1 0,0 21 16,-21-21-16,0 22 15,0-22 1,21-21-16,-21 21 15,0-42 17,0 0-32,22-1 0,-22 1 0,0 0 15,21 0-15,-21 0 0,21 0 16,0-1-16,64-83 16,-64 83-16,21-20 0,43 0 15,-43 21-15,128-64 16,-107 85-16,1-21 0,84 0 15,-85 21-15,149 0 16,-149 0-16,1 0 0,21 0 16,-22 21-16,22-21 0,148 63 15,-170-42 1,22 22-16,-22-22 0,1 0 0,126 64 16,-147-64-16,126 42 15,-127-41-15,22-1 16,42 21-16,-43-42 15,43 42-15,-43-42 0,1 22 16,84-22 0,0 0-16,-127 0 15,22 0-15,20-22 16,-42 1-16,22-21 16,-43 21-16,21 0 0,-21-1 15,21 1-15,-21 0 0,0-21 16,0 21-1</inkml:trace>
  <inkml:trace contextRef="#ctx0" brushRef="#br0" timeOffset="6189.39">16129 12764 0,'0'0'0,"-21"0"0,21 21 0,0 0 31</inkml:trace>
  <inkml:trace contextRef="#ctx0" brushRef="#br0" timeOffset="163431.1">6604 12107 0</inkml:trace>
  <inkml:trace contextRef="#ctx0" brushRef="#br0" timeOffset="167753.2">1672 12531 0,'0'21'15,"0"0"-15,-21 0 16,21 0-16,-21-21 16,21 22-16,-21-22 0,21 21 31,0-42 16,0-1-47,21 22 0,0-21 15,0 0-15,21 0 0,1-21 16,-1 20-16,22-20 0,-1 0 0,149-43 16,-106 22-16,169-43 15,-148 42-15,21 22 0,127-64 16,-127 43-16,127-22 15,-148 21-15,0 22 16,85-21-16,-127 20 0,-1 22 16,86-21-16,-107 21 15,1-1-15,-1 22 0,-20 0 0,-1 0 16,43 0-16,-64 0 16,-42 22 15,-1-22-31,1 21 0,-21-21 15,21 21-15,-22-21 0,-62 21 16,62-21-16,-20 21 0</inkml:trace>
  <inkml:trace contextRef="#ctx0" brushRef="#br0" timeOffset="168167.9">1609 12869 0,'-43'22'15,"43"-44"1,21 1 0,1 0-16,20 0 15,-21 0-15,43 0 0,-22-1 0,21-20 16,1 0-16,42-1 0,105-41 16,-84 41-16,0-20 0,170-64 15,-149 63-15,21 1 16,1-1-16,-1 1 0,-21-1 15,339-126-15,-339 126 16,0 22-16,-21 0 0,0-1 16,0 1-16,170-43 15,-65 1-15,-168 63 16</inkml:trace>
  <inkml:trace contextRef="#ctx0" brushRef="#br0" timeOffset="-187861.9">2879 17484 0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5T14:11:58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9737 12277 0,'0'21'0,"-22"-21"47,1 0-32,0 0 1,0 0-16</inkml:trace>
  <inkml:trace contextRef="#ctx0" brushRef="#br0" timeOffset="1573.16">16785 13293 0,'106'-85'16,"-64"64"-16</inkml:trace>
  <inkml:trace contextRef="#ctx0" brushRef="#br0" timeOffset="3100.84">9271 10520 0,'-42'21'16,"84"-42"-16,-106 84 0,22-41 0,-21 41 16,-43 43-1,21-43 1,85 1 0,0-43-1,148-21 1,106-106 15,-21 22-31,85-22 16,-128 127 15,-169 0-31,-21 43 16,-63 126-1,-107 43 1,-105 42-1,127-148 1,63-21 0,85-85-16,170-63 31,105-64-15,-169 42-16,381-147 15,-64 63 1,-233 169-1,-147 169 1,-149 64 0,-42 0 15,42-106-15,85 22-1,21-128-15,42 43 16,127-85-1,191-106 1,169-85 0,-359 128-16,486-170 15,-487 170-15,128-43 16,189 21 0,-401 127-1,-106 64 1,-148 106-1,63-106 1,63-64-16,22 64 31,64-64-15,-1-42-16,212 0 16,148-84-1,-42-1 1,106-42-1,-149 63 1,-338 86 0,-127 62-1,-403 86 1,1-65 0,127-83-1</inkml:trace>
  <inkml:trace contextRef="#ctx0" brushRef="#br0" timeOffset="4439.78">5186 11240 0,'-21'-22'16,"21"1"-1,0 0 1,0 0 0,0 0 124,21 21-124</inkml:trace>
  <inkml:trace contextRef="#ctx0" brushRef="#br0" timeOffset="4748.83">5270 11134 0,'0'-21'16,"0"42"15,0 0-31,-21 0 16,0 0-16,-21 127 15,-1 43 1,-20-22-1,-1-21 1,-41 43 15,83-149-31,-41 64 16,21-21 0,42-64-1,0-85 16</inkml:trace>
  <inkml:trace contextRef="#ctx0" brushRef="#br0" timeOffset="5083.26">4995 11515 0,'0'0'0,"0"-127"16,21 21-1,22 0 1,63 0-1,-1 85 1,65 21 15,-64 21-31,-43 106 32,-84 21-17,-85-63 1,-84-21-1,105-43 1,64-21-16,-22 0 16,86-43 15,41 1-15</inkml:trace>
  <inkml:trace contextRef="#ctx0" brushRef="#br0" timeOffset="5749.46">5884 11176 0,'0'0'16,"-21"21"15,-42 64-15,-1-22-1,22 43 1,21-21-1,-1-64 1,22 0 0,0-42-1,0-21 1,0-64 0,64 0-1,84-63 1,-21 126-1,-106 43-15,85 0 32,0 43-17,-64 41 1,-42 43 0,0 0-1,-63-42 1,-1-64-1,22-21 1,42-21 0,0-64-1,148-84 1,-42 63 0,190-42-1,-84 127 1,-127 106 15,-85-43-31,0 106 0,-85 43 31,43-149-31,-22 43 16,22-64-16,-85 63 16,21-62-1,42-22 1,43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4:12:00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1037 0,'0'21'0,"21"-21"47,0 0-47,0-21 16,0 0-16,1 21 0,-1-21 15,0 0-15,0 0 0,0-1 16,0 1-16,-21-42 15,-21 63 17,0 0-32,0 0 0,0 0 15,-22 0-15,22 0 0,-21 21 16,0 0-16,20 0 0,1-21 0,-21 21 16,21 1-16,21-1 15,-21-21-15,21 21 0,-22 21 16,22-21-16,0 1 0,0-1 15,22 0-15,-1 0 0,0 0 0,0 0 16,21 1-16,1-1 16,-1 21-16,0-21 0,1 0 0,-22 1 15,21-1-15,-21 0 0,22 64 16,-43-64 0,0 0-16,-21 21 0,-22-21 0,22 1 15,-42-1-15,20 21 0,1-42 16,-64 42-16,64-42 0,-1 0 15,22 0-15,-21 0 0,0 0 16,20-21-16,1 0 0,0 21 16,-42-63-1,63 20-15,-22 1 16,22 21-16,0-64 16,64 22-1,21 20 1,-43 22-16,0 0 0</inkml:trace>
  <inkml:trace contextRef="#ctx0" brushRef="#br0" timeOffset="377.77">1863 1291 0,'0'0'0,"42"0"31,-21 0-31,21-21 0,-42 0 16,22 0-16,-1 0 0,0-1 16,-21 1-16,21 0 0,-21 0 15,0 0-15,0 0 0,-21 21 16,0 0 0,-22 21-16,22-21 15,0 42-15,0-21 0,-21 0 16,20 22-16,1-22 0,-21 64 15,21-64-15,0 21 0,21-21 16,-22 0-16,22 1 0,0 20 16,0-21-16,43-21 15,-22 21-15,0-21 0,0 0 16,22 0-16,-22 0 0,85-42 16,-64 42-16,43-42 15,-43 20 1,0 1-16,43-21 0</inkml:trace>
  <inkml:trace contextRef="#ctx0" brushRef="#br0" timeOffset="1077.83">2582 1058 0,'0'0'15,"0"-21"-15,-21 21 16,0 0 0,0 21-16,0 1 0,-22-1 15,22 0-15,0 0 0,0 0 0,0 22 16,-1-22-16,1 21 0,0-21 15,0 22-15,0-22 0,0 42 16,21-42-16,0 1 0,0-1 16,0 0-16,21 0 0,0-21 15,0 0-15,21 0 0,22 0 16,-22 0-16,1 0 0,41-42 16,-20 21-16,-22-1 15,0 1-15,1 0 0,-1-21 0,0 21 16,1-22-16,-22 1 15,21 0-15,1-43 0,-43 43 16,21-1-16,-21-20 0,21 20 16,-21 22-16,0-42 0,0 42 15,0-1-15,0 44 32,-21-1-32,21 0 0,-21 21 15,21 1-15,-22-1 0,22 0 16,0 1-16,-21-1 0,0 0 15,21 1-15,-21-1 0,21 21 16,0-41-16,0 20 0,0 0 16,0-21-16,0 1 15,0-1-15,21-21 16,0 0-16,0 0 16,1 0-16,-1 0 0,0-21 15,21-1-15,-21 1 0,64-42 16,-64 20-16,0 22 15,43-42-15,-43 42 16,0-22-16,-21 22 0,21 0 16,-21 42-1,0 0 1,0 0-16,0 1 16,-21-1-16,21 21 0,-21-21 0,21 0 15,0 1-15,0-1 0,0 0 16,0 0-16,0 0 0,0 0 15,0 1-15,0-1 16,21-21 0,0 0-16,1 0 0,20 0 0,-21-21 15,0 21-15,22-22 0,-22 1 16,21 0-16</inkml:trace>
  <inkml:trace contextRef="#ctx0" brushRef="#br0" timeOffset="1779.35">3852 1122 0,'0'0'0,"-21"0"32,21 21-32,-21 0 0,0 0 15,0 1-15,21-1 0,-22 0 16,-20 64-16,42-64 16,-21 0-16,21 0 0,-21 0 15,21 0-15,0 1 16,0-1-16,21-21 31,0 0-31,0 0 0,0-21 16,1-1-16,-22 1 15,0 0-15,0 0 0,0 0 0,0 0 16,0-22-16,0 22 0,0-21 16,0-1-16,0 1 0,0 21 15,0 0-15,21 0 0,0-1 16,21-20-16,-21 21 0,1 21 15,20 0-15,-21 0 0,0 0 16,43 0-16,-43 21 0,21 0 16,1 22-16,-22-1 15,-21-21-15,21 43 16,0-22-16,-21 21 16,0-41-16,0-1 0,0 21 15,-21-21-15,0 22 16,0-22-1,-1-21-15,22-21 32,0-1-32,0 1 15,0 0-15,0 0 0,64-64 16,-1-21 0,-41 64-16,-1 0 0,42-22 15,-42 22 1,43 0-16,-22 42 0,1 0 15,20 0-15,-21 21 16,-20 0-16,20 21 0,-21 1 0,0-22 16,0 21-16,1 0 15,-22 1-15,0-1 0,0 22 0,0-43 16,0 21-16,-43 0 0,43-20 16,-21-1-16,0 0 15,0-21-15,21 21 0,-21-21 16,-1 0-16,1 0 15,21-21-15,0 0 16,0 0-16,0-1 0</inkml:trace>
  <inkml:trace contextRef="#ctx0" brushRef="#br0" timeOffset="1992.26">4106 593 0,'0'0'16,"-21"0"-16,0 0 0,0 0 16,21 21 15,-21-21-15,21 21-16,-22-21 15,22 21-15,-21-21 0</inkml:trace>
  <inkml:trace contextRef="#ctx0" brushRef="#br0" timeOffset="2191.23">2963 953 0,'0'0'0,"0"21"16,21-21-1,1 0 1,-1 0-16,0 0 0,21 0 16,-21 0-16,22-21 0,20 21 15,-20-22-15,20 1 0</inkml:trace>
  <inkml:trace contextRef="#ctx0" brushRef="#br0" timeOffset="2558.81">5038 1122 0,'0'0'0,"21"0"47,0 0-47,0 0 0,0 0 16,0 0-16,1 0 15,-1 0-15,0 0 0,0 0 0,-21-21 16,21 21-16,22 0 16,-22-21-16,0 21 0,0-22 15</inkml:trace>
  <inkml:trace contextRef="#ctx0" brushRef="#br0" timeOffset="3151.78">5969 783 0,'0'0'0,"0"-21"16,0 0-1,21 0-15,0 21 16,0 0-16,1-21 0,20 21 15,-21 0-15,0 0 0,0 0 16,1 0-16,20 0 16,-42 21-16,0 0 0,0 42 15,0-41-15,-42 62 16,20-63-16,-20 22 0,-43 20 16,43-20-16,0-22 15,-43 21-15,43-21 0,-1 0 16,22-21-16,21 22 15,21-44 1,1 22-16,20-21 16,-21 21-16,21-21 15,-20 0-15,20 21 0,-21-21 0,21 21 0,-20 0 16,20 0-16,-21 0 16,0 0-16,22 0 0,-1 21 15,-21 0-15,21 0 16,-20 0-16,-1 22 0,21 20 15,-21-42-15,-21 1 16,0 20-16,0-21 0,0 43 16,-21-43-1,0 0-15,0 0 0,-64 21 16,43-42-16,21 0 0,-22 0 16,22 0-16,-85 0 15,85 0-15,-21 0 16,-22 0-16,43 0 15,-85-42-15,85 42 16,-21-21-16</inkml:trace>
  <inkml:trace contextRef="#ctx0" brushRef="#br0" timeOffset="3666.82">2688 1799 0,'0'0'0,"-63"0"0,-64 0 16,63 0-16,22 0 0,-64 0 16,64 0-16,-22 0 15,22 0-15,21 0 0,-1 0 16,1 0-16,42 0 31,1 0-31,20 0 16,0 0-16,22 0 0,-1 0 0,22 0 15,0 0-15,20 0 16,1 0-16,233-21 16,-191 21-16,0 0 0,0-21 15,22 21-15,-1 0 0,170-21 16,-149 21-16,1-21 0,-1 21 15,-20 0-15,20 0 0,149-22 16,-170 22-16,0 0 0,-20-21 16,-1 21-16,-21-21 0,233 21 15,-255-21-15,-20 21 0,-21 0 16,-1 0-16,-21 0 0,1 0 16,-22 0-16,0 0 0,-42 0 46,0 21-30,-22 0-16,22-21 0,0 21 16,-21 1-16</inkml:trace>
  <inkml:trace contextRef="#ctx0" brushRef="#br0" timeOffset="4160.96">6964 2604 0,'0'0'0,"-64"-85"31,43 85-31,21 21 16,0 0-16,-21 22 0,0-22 0,21 85 16,-21-64-16,21 0 0,0 22 15,0-22-15,0 22 0,0 41 16,0-62-16,0-1 0,0 43 16,0 42-1,0-85 1,0-63 15,0 0-31,0 0 0</inkml:trace>
  <inkml:trace contextRef="#ctx0" brushRef="#br0" timeOffset="4450.79">6794 2688 0,'0'-21'0,"0"42"0,0-63 0,0 21 15,0 0-15,22 21 32,-1 0-32,0 21 0,0 0 0,0 0 15,22 0-15,-22 22 0,21-1 16,43 21-16,-64-20 0,85 105 16,-85-106-16,21 1 15,-21-1-15,1 0 0,-1 1 16,21 20-16,-42-42 0,21 22 15,-21-22-15,21 0 16,1-21 0,-22-21-16,0 0 15,21-1-15,-21 1 0,0 0 16,0-21-16</inkml:trace>
  <inkml:trace contextRef="#ctx0" brushRef="#br0" timeOffset="4715.3">7789 2413 0,'0'-42'0,"0"84"0,0-105 0,21 41 16,-21 1-16,0 0 0,-21 42 31,0 22-31,21-1 0,-21 0 16,0 1-16,21 20 0,-21 1 15,21-1-15,-22-21 0,22 22 16,-21-1-16,21 1 0,-21-22 0,0 1 15,0 20-15,21-21 0,-21 1 16,21-22-16,-22 42 0,22-20 16,0-1-16,0-21 15,22-21 1,-1 0-16,63-42 16,-62 21-16</inkml:trace>
  <inkml:trace contextRef="#ctx0" brushRef="#br0" timeOffset="5174.21">8234 2773 0,'-21'21'0,"-1"0"16,22 0-16,-21 1 0,0-1 0,0 21 15,0-21-15,0 0 0,21 22 16,-22-22-16,22 21 0,-21-21 0,21 22 15,0 20-15,0-42 16,0 1-16,0-1 0,0 0 0,21 0 16,22 0-16,-22-21 0,0 0 15,43 0-15,-22 0 16,0-21-16,22 0 16,-43 0-16,21 0 0,1-43 15,-1 43-15,-21-21 0,-21 20 16,21-20-16,-21 0 0,0-43 15,0 43-15,-42-64 16,21 64-16,0-1 0,-43-20 16,43 42-16,-64-1 15,64 22-15,-21 0 0,21 22 16,-1-1-16,1 0 0,-42 85 16,42-64-16,-1-21 15,22 22-15,-21-1 0,21 43 16,0-64-16,0 0 15,21 0-15,1 0 0,83 0 16,-83-21 0,20 0-16,-21 0 0</inkml:trace>
  <inkml:trace contextRef="#ctx0" brushRef="#br0" timeOffset="5440.84">9080 2392 0,'0'-42'16,"0"84"-16,0-63 16,0 42-1,-21 21-15,0-21 0,0 22 0,0 20 16,21-20-16,-21 20 0,-22 43 16,22-64-16,0 1 0,0-1 15,-22 43-15,43-43 0,0 0 16,0-21-16,-21 22 0,21-22 15,0 21-15,0-21 0,21-21 16,1 0 0,-1 0-16,0 0 0,0 0 15,0-21-15,0 0 0</inkml:trace>
  <inkml:trace contextRef="#ctx0" brushRef="#br0" timeOffset="5651.78">8721 2836 0,'-22'0'0,"44"0"47,-1 0-47,0 0 0,0 0 0,43 0 16,-22-21-16,-21 21 0,21 0 15,-20 0-15,-1 0 16,42 0-16,-42 0 0,43-21 15,-43 21 1</inkml:trace>
  <inkml:trace contextRef="#ctx0" brushRef="#br0" timeOffset="6077.89">9377 2900 0,'21'0'16,"0"0"0,0 0-16,0 0 15,1-21-15,20 21 0,-21-21 16,0-1-16,0 22 0,1-21 0,20-21 16,-42 21-1,21 21-15,-21-21 0,-21 21 31,0 0-31,0 0 0,-1 0 16,1 0-16,0 21 0,21 0 0,-21 0 16,-21 43-1,-22 20-15,64-63 16,0 22-16,-42 41 16,42-62-16,-21-1 0,21 0 15,0 0-15,0 0 0,21 0 16,0 1-16,0-1 15,0-21-15,22 0 0,-1 0 16,0 0-16,-21-21 0,64-1 16,-43 1-16,1 0 0,-1 0 15,22 0-15,-22-22 0,127-41 16</inkml:trace>
  <inkml:trace contextRef="#ctx0" brushRef="#br0" timeOffset="6443.54">10435 2688 0,'0'0'0,"0"-21"0,-21 21 31,0 0-31,-22 0 0,22 0 16,0 21-16,0 0 0,0 1 15,0-1-15,-1 0 0,1 0 0,0 0 16,0 0-16,21 22 0,0-22 16,0 0-16,0 0 15,21 0-15,21 1 16,-20-1-16,-1-21 0,0 21 0,0-21 15,21 21-15,-20 0 0,20 0 16,-21-21-16,0 22 0,0-1 16,-21 0-1,-21-21 1,0 0-16,-21 0 16,21 0-16,-1 0 0,-20 0 15,-21 0-15,-22 0 16,64 0-16,-22 0 15,1 21-15,21-21 0,0 0 16,0 0 0</inkml:trace>
  <inkml:trace contextRef="#ctx0" brushRef="#br0" timeOffset="6651.83">10308 3281 0,'0'0'0,"-42"0"31,21 0-31,21-21 0,0 0 16</inkml:trace>
  <inkml:trace contextRef="#ctx0" brushRef="#br0" timeOffset="15751.17">4381 2942 0,'0'0'0,"-42"0"0,21 0 15,-21 0-15,20 0 0,-20 0 16,21 0-16,-21 0 0,20 0 0,1 0 16,0 0-16,-21 21 0,21-21 15,-1 22 1,1-22-16,64 0 31,-22 0-31,0 0 0,0 0 16,21 0-16,1 0 0,-1 0 15,0 0-15,1 0 0,63 0 16,-43 0-16,128 0 16,-128 0-16,1 0 0,-1-22 15,1 22-15,-1-21 0,106 21 16,1-21-1,-128 21 1,22 0-16,-22 0 16,-42 21-1,0 0 1,-21-21 0,0 0-16,-1 0 15,1 0-15,0 0 16,0 0-16,0 0 0</inkml:trace>
  <inkml:trace contextRef="#ctx0" brushRef="#br0" timeOffset="16127.63">4297 2963 0,'0'0'0,"42"43"31,-21-43-31,0 0 0,1 0 0,20 0 16,0 0-16,43 0 16,-43 0-16,64 0 0,-42 0 15,105 0 1,-127-21-16,22 21 0,-22 0 15,0 0-15,85-22 16,-105 22-16,20 0 0,0 0 16,-21 0-16,1 0 15,-22-21-15,21 21 16,-21-21 15,0 0-15</inkml:trace>
  <inkml:trace contextRef="#ctx0" brushRef="#br0" timeOffset="16587.84">5440 2625 0,'0'0'16,"-21"0"-1,-1 0 16,22 21-31,0 0 0,0 0 16,0 0-16,0 1 0,0-1 16,0 0-16,22 0 15,-1 0-15,-21 0 0,63 1 16,-42-1-16,1 0 0,41-21 16,-21 0-16,1 21 0,20-21 15,-20 0-15,-22 0 16,42 0-16,-20 0 0,-22 0 15,21 0-15,-21 0 16,-42 0 15,0 0-31,-21 21 0,20-21 16,-20 21-16,0 1 0,-43-1 16,64 0-16,-64 21 15,43-42-15,21 21 0,-22 1 16,22-1-16,0 0 0,-21 21 15,42-21-15,-21-21 16,-1 22 0,44-44 15,-1 22-15</inkml:trace>
  <inkml:trace contextRef="#ctx0" brushRef="#br0" timeOffset="17279.93">6900 3789 0,'0'0'0,"-42"0"0,0 0 0,-1 0 16,22 0-16,-21 0 0,-1 0 16,-62 0-16,62 0 0,22 0 15,0-21-15,0 21 16,-22 0-16,65 0 47,20 0-47,-21-21 0,21 21 0,1 0 15,20 0-15,1 0 0,-1 0 16,22-22-16,0 22 0,-1 0 0,22 0 16,-21-21-16,21 21 0,148 0 15,127-21 1,-233 21-16,233-21 16,-233 21-16,-21 0 0,0 0 15,21-21-15,-42 21 0,254 0 16,-254 0-1,105-21-15,-126 21 0,21 0 16,105 0-16,-105 0 16,-63 0-16,-22 0 15,0 0-15,0 0 16,-42 0 15,0 0-31,-22 0 16,22 0-16,-63 0 15,41-22-15,-63 1 16,64 21-16,-21 0 0</inkml:trace>
  <inkml:trace contextRef="#ctx0" brushRef="#br0" timeOffset="17872.18">6456 3810 0,'0'0'0,"21"0"31,0 0-31,0 0 16,22 0-16,-1 0 0,0 0 15,1-21-15,20 21 0,1 0 0,84-21 16,-64 21-16,1 0 0,0 0 16,-1-21-16,234 21 15,-212-22-15,21 22 16,0-21-16,-21 21 0,21 0 15,105-21-15,-126 21 0,21 0 16,106 0-16,-106 0 0,85-21 16,-106 21-16,-1 0 15,86 0-15,-85 0 0,-22 0 16,1 0-16,21 0 0,-43 0 16,22 0-16,42 0 0,-85 0 15,22 0 1,-43 0-16,0 0 0,0 0 15,-42 0 48,0 0-63,0 0 16,0 0-1,0 0-15,-1 0 16,1 0-16</inkml:trace>
  <inkml:trace contextRef="#ctx0" brushRef="#br0" timeOffset="18056.09">10245 3662 0,'0'21'46,"-22"-21"-14,1 0-32,0 0 15</inkml:trace>
  <inkml:trace contextRef="#ctx0" brushRef="#br0" timeOffset="19747.84">5588 4847 0,'21'0'31,"0"21"-31,22-21 15,-22 0-15,21 22 0,0-22 16,22 0-16,-22 0 0,85 21 16,-63-21-16,-22 21 0,64-21 15,-43 0-15,-20 0 0,41 0 16,-41 0-16,-22 0 16,21 0-16,-21 0 0,64 0 15,-64 0-15,-21-21 0,21 21 16,1 0-16,-1-21 15,-21-1-15,0 1 16,0 0 0,-21 0-1,-1 21-15,-20-21 0,21 21 16,-21-21-16,20 21 16,1-22-16,-42 22 0,42 0 15,-43-21-15,43 21 16,0 0-1,42 0 17,0 0-32,0 0 15,0 0-15,1 0 0,20 0 0,-21 0 16,0 0-16,43 0 16,-22 21-16,-21-21 0,22 22 15,-22-22-15,0 42 16,-21-21-16,0 0 15,0 22-15,-21-22 0,21 0 16,-21 0-16,-1 0 0,-20 0 16,0 43-16,-1-43 0,22 0 15,-42 43-15,42-43 16,-1 0-16,1 0 0,21 0 16,21-21 15</inkml:trace>
  <inkml:trace contextRef="#ctx0" brushRef="#br0" timeOffset="21307.84">8424 4847 0,'43'-21'16,"-43"0"-16,0 0 16,21 21-16,-21-21 0,21 21 15,-21-22-15,21 22 0,-21-21 16,0 0 0,-21 21 109,21-21-110,-21 21 1,21-21-16,-21 21 15,-1 0 1,1 0-16,0 0 16,0 0-16,0 0 15,0 0-15,-1 0 0,22 21 0,-21 0 16,-21 21-16,21-20 16,0-1-16,21 21 0,-22 22 15,22 20-15,-21-63 16,21 22-16,0-22 0,0 21 15,0-21-15,0 1 0,43 20 16,-22-42-16,0 0 16,0 0-16,0 0 0,0 0 15,1 0-15,-1 0 0,0-21 16,0 0-16,0 21 0,64-64 16,-64 22-16,0 21 0,0-1 15,1-20-15,-1 0 0,0-22 16,-21 43-16,21 0 15,-21-43-15,0 43 0,0 0 16,0 42 15,0 0-31,0 1 0,0-1 16,0 0-16,-21 21 0,21-21 16,0 22-16,-21 20 0,21-42 15,0 1-15,0 20 16,0-21-16,21 21 15,0-20-15,0-22 0,0 0 16,1 0-16,41 0 16,-21 0-16,-20 0 0,20-22 15,-21 1-15,85-42 16,-85 42-16,21-22 0,1-20 16,-22 20-16,0 22 0,0-63 15,-21 62-15,0 1 16,0-21-16,0 21 0,0 0 0,0-22 15,-21 43 1,0 0 0,21 21-16,-21 1 15,21 41-15,0-42 16,0 22-16,-21-1 0,21-21 16,0 21-16,0 64 15,0-63-15,0 20 16,0-42-16,0 0 0,0 1 15,21-1-15,0 0 0,0-21 0,0 0 16,0 0-16,22 0 16,20-42-1,-42 20-15,1 1 0,20-21 16,-21 0-16,43-64 16,-43 63-16,21-84 15,-42 106-15,21-42 16,-21 42-16,0-43 15,0 85 17,-21 0-17,21 1-15,-21 20 0,21-21 0,0 21 16,-21 1-16,21-1 0,0 0 16,0 1-16,-21 20 0,21-20 15,0-22-15,0 0 16,0 21-16,0 1 15,21-22-15,0-21 0,0 0 16,0 0-16,22 0 16,-22-21-16,21-1 0,-21 1 15,22 0-15</inkml:trace>
  <inkml:trace contextRef="#ctx0" brushRef="#br0" timeOffset="21777.89">10647 4530 0,'0'0'0,"0"-21"0,21 21 0,-21-22 16,21 22-16,0 0 15,-21 22 1,0-1-16,21 0 0,-21 0 16,0 43-16,0-22 0,0 0 15,0 43-15,0-43 0,0 85 16,0-106 0,-21 22-16,21-22 0,-21 0 0,21 0 15,0 22 1,0-65-1,0 1 1</inkml:trace>
  <inkml:trace contextRef="#ctx0" brushRef="#br0" timeOffset="22242.55">10626 4551 0,'0'0'16,"0"-21"-16,21 21 15,0 0-15,0 0 16,0 21-16,0 0 0,1-21 0,-1 21 16,0 22-16,0-22 0,21 21 15,22 22-15,-43-22 0,0 0 16,0-21 0,1 22-16,-1-1 0,21 22 0,-42-43 15,0 0-15,21 21 16,-21-21-16,0 1 0,0-44 47,0 1-47,0 0 0,0 0 15,0-21-15,0 20 0,0-20 0,21-43 16,1 43-16,-1-43 16,0 43-16,0 0 0,0-1 15,0 1-15,22 0 0,-1-22 16,-21 43-16,0 0 15,22-21-15,-22 42 16,0 21 0,-21 0-16,0 0 0,0 64 15,-21-64 1,21 0-16,-21 21 16,0 22-1</inkml:trace>
  <inkml:trace contextRef="#ctx0" brushRef="#br0" timeOffset="22693.34">11557 4636 0,'0'21'15,"-21"0"-15,21 0 0,-21 21 0,21-20 16,0 20-16,-22-21 0,22 21 15,-21-20-15,21 20 0,0-21 16,0 64-16,0-64 16,0 0-16,21 0 0,1-21 15,20 0-15,-21 0 16,0 0-16,0 0 0,22 0 16,-22 0-16,42-21 0,-20 0 15,63-85 1,-85 64-16,0 21 0,0-22 15,-21 1-15,0-85 16,-21 106-16,0-22 0,0 22 16,-22 0-16,-41 0 15,62 21-15,1 0 0,-42 21 16,42-21-16,-64 85 16,64-64-16,0 0 0,21 21 15,0-20-15,-22 20 0,22 0 16,0 1-16,0-22 15,0 0-15,0 0 0,43 0 16,-1-21 0,0 0-16,-20 0 0,20 0 15,21-21-15</inkml:trace>
  <inkml:trace contextRef="#ctx0" brushRef="#br0" timeOffset="22945.29">12361 4445 0,'0'0'0,"21"-42"0,1-43 32,-22 106-17,0 22-15,0-22 0,0 42 16,-22-20-16,22-1 16,-21 0-16,0 1 0,21-1 0,-21 21 15,0-20-15,21-22 0,-21 0 16,21 21-16,0-20 0,0 20 15,0-21-15,21-21 32,0 0-32,0 0 15,0 0-15,22-21 0,-22 0 16</inkml:trace>
  <inkml:trace contextRef="#ctx0" brushRef="#br0" timeOffset="23579.62">12594 4784 0,'21'0'0,"0"0"16,1 0-1,-1 0-15,0 0 16,-21-21-16,21 21 0,0-22 16,-21 1-16,43-21 15,-22 21-15,-21 0 16,0-1-16,0 1 15,-21 21 1,-1 0-16,1 0 16,0 21-16,0 1 0,0-1 0,0 0 15,-1 21-15,1-21 0,0 43 16,21-43-16,0 0 16,0 22-16,0-22 0,0 0 15,0 0-15,0 0 16,21-21-16,22 0 15,-22 0-15,0 0 0,64 0 16,-43-21-16,0 21 16,22-21-16,-22 0 0,149-64 15,-128 64-15,1-21 16,-22 20-16,21 1 0,-41-21 0,41 0 16,-42 20-16,-21 1 0,0 0 15,-63 21 1,42 0-16,-1 21 15,-20 0-15,21 1 16,-21 20-16,20-21 0,22 21 16,0 1-16,0-1 15,0-21-15,0 22 0,22-22 16,-1 21-16,0-21 16,-21 0-16,0 1 0,21-1 15,-21 0 1,-21-21-1,0 0 1,0 0-16,-1 0 0,1 0 0,0 0 16,0 0-16,-43-42 15,43 42-15,0-43 16,21 22-16,-21 0 0</inkml:trace>
  <inkml:trace contextRef="#ctx0" brushRef="#br0" timeOffset="23883.81">12234 4382 0,'64'0'31,"-22"0"-31,-21 0 0,22 0 0,-22 0 16,21 0-16,0 0 0,1 0 16,-1 0-16,85 0 15,-106 0-15,64 0 16,-64 0-16,21 0 0,1 0 16,-22 0-16,0 0 0,0 0 15,-21 21 1,-21 0-1</inkml:trace>
  <inkml:trace contextRef="#ctx0" brushRef="#br0" timeOffset="24683.16">6138 6329 0,'0'0'0,"-21"0"0,21 21 31,42-21-15,-20 0-16,20 0 16,0 0-16,1 21 0,126-21 15,-106 0-15,22 0 16,-21 0-16,20 0 0,191-21 15,-232 0-15,20 21 16,-20 0-16,-1 0 0,43-21 16,-85 0-1,0-1 1,-22 1 0,1 21-16,0 0 0,0 0 0,0 0 15,-22-21 1,22 21-16,42 0 31,1 0-31,-1 0 16,0 0-16,0 0 0,0 0 15,0 0-15,1 21 16,-22 0-16,0 1 0,0-1 16,-85 63-1,43-62-15,-1-1 16,-41 21-16,-22 0 15,63-20-15,22-22 16,-21 21-16,63-21 16,21-21-1,-20-1-15</inkml:trace>
  <inkml:trace contextRef="#ctx0" brushRef="#br0" timeOffset="25899.54">8911 6435 0,'-21'21'0,"42"-42"0,-42 21 47,21-21-47,0-1 16,0 1-16,0 0 15,-21 0-15,21 0 0,0 0 16,-21-1-16,21 1 0,0 0 15,-22 0-15,1 0 0,0 21 16,0-21-16,-43-43 16,43 64-16,-42-21 15,42 21-15,-22 0 16,22 21-16,0 0 0,-43 22 16,64-22-16,-63 106 15,63-85-15,0 0 16,0 1-16,0-1 0,0 43 15,0-43-15,0-21 16,21 0-16,0 1 16,22-1-16,20-21 15,-21-21-15,-20-1 16,41-20-16,-21 21 16,1-21-16,-22 20 0,21-20 0,1 0 15,-1-1-15,21-20 0,-41 21 16,-1-1-16,0 1 15,0-22-15,0 22 0,0-43 16,-21 43-16,0 0 0,22-1 16,-22 1-16,0 0 0,0-43 15,0 64-15,0 42 32,0 0-32,0 0 0,0 22 0,-22-1 15,1 0-15,21 1 0,0-1 0,-21 0 16,21 1-16,-21-1 0,21 43 15,0-64-15,0 21 0,0 64 16,0-64-16,0-20 16,0-1-16,0 0 15,0 0-15,42 0 0,-21-21 16,22 0-16,-22 0 16,0 0-16,21 0 0,-20-21 15,-1 0-15,42-21 0,-42 20 16,1 1-16,20-21 15,-21 0-15,0-1 16,-21 22-16,21 0 0,1 0 0,-22 0 16,0 42 15,0 0-31,0 0 0,0 21 16,-22-20-16,22-1 0,0 21 15,-21-21-15,21 0 0,0 64 16,0-64-16,0 43 15,0-43 1,43 0-16,-22-21 0,0 0 16,42 0-16,22-21 15,-43 0-15,-20 0 16,41-43-16,-42 43 16,43-64-1,-64 43-15,0 0 0,0 20 16,0-20-16,-21-43 0,-1 64 15,1 0-15,-21 0 16,0 21-16,-22 0 16,43 0-16,-21 0 0,-22 21 15,43-21-15,-21 21 0,-22 43 16,22-43-16,21 0 16,-1 0-16,22 0 0,0 1 0,-21 20 15,21-21-15,0 0 0,21 0 16,1-21-16,-1 0 15,21 0-15,0 0 0,1 0 0,-1 0 16</inkml:trace>
  <inkml:trace contextRef="#ctx0" brushRef="#br0" timeOffset="27298.85">10435 6075 0,'-85'0'15,"64"21"-15,0 0 16,0-21-16,0 21 0,0 1 0,-1-1 16,1 0-16,0 0 0,0 43 15,0 41 1,21-83-16,0 20 0,0 21 15,0-41-15,0-1 16,21 0-16,0-21 0,21 21 16,1-21-16,-1 0 0,-21 0 15,43 0-15,-22-21 0,-21 21 16,22-21-16,-22 0 0,21-1 16,-21 1-16,0 0 0,1 0 0,-1-21 15,42-43-15,-63 64 16,21-22-16,-21 22 15,0 0-15,0 0 0,0 0 16,0 0-16,0 42 31,0 0-31,0 0 0,-21 0 16,21 0-16,-21 1 0,21-1 0,0 0 16,0 0-16,0 21 0,0 1 15,0-22-15,0 0 0,21 21 16,0-20-16,22-1 15,-22-21-15,21 0 16,-21 0-16,22 0 0,20-21 16,-42-1-16,22 1 15,-22 0-15,21 0 0,-21 0 16,43-64-16,-64 64 16,21 0-16,-21-43 0,0 43 15,0 0-15,0 0 16,-21 21-1,0 0-15,21 21 0,0 0 16,-21 0-16,21 0 16,0 1-16,0-1 0,0 42 15,0-42-15,0 1 0,0-1 16,0 0-16,21 21 16,0-42-16,0 21 0,0-21 15,22 0-15,-22 0 0,0 0 16,0 0-16,21-21 0,-20 0 15,41-21-15,-42 21 0,22-43 16,-43 43 0,21-21-16,0 20 0,-21 1 15,0-21-15,0 63 47,-21 0-47,21 0 0,0 1 0,-21-1 16,21 0-16,0 0 0,0 21 15,0-20-15,-43 41 16,43-42-16,0 0 0,0 1 16,-21-22-16,21 21 15,-21-21 1,21-21 0,0-1-16,-21 1 0,21-21 15,0 21-15,0 0 0,0-22 16,0 22-16,0 0 0,0 0 15,21 0-15,0-1 0,0-20 16,0 42-16,22-21 0,-22 21 16,21 0-16,-21 0 15,22 0-15,-22 0 16,0 0-16,21 21 0,-20 0 0,20 43 16,-42-43-1,0 0-15,21 0 0,-21 0 16,21 1-16,-21 20 15,0-21-15,0 0 0,-21-21 63,21-21-63,-21 0 0,21 0 16,0 0-16,0-1 0,0-41 15,21 42-15,0 0 16,0-1-16,85-62 15,-63 63-15,-22-1 16,42 22-16,-20 0 16,62 0-16,-83 0 15,-1 22-15,21-1 0,-21 0 0,22 64 16,-43-43 0,0-21-16,0 21 0,0-20 0,0-1 15,-22 63 1,1-62-16,0-22 0,21 21 0,0 0 15,-21-21-15,0 0 16,21-21 0,21 0-16</inkml:trace>
  <inkml:trace contextRef="#ctx0" brushRef="#br0" timeOffset="28263.64">12700 6308 0,'0'21'0,"0"-42"0,-21 42 0,0-21 16,-1 0-1,44-21 17,-1 21-32,-21-21 0,21 21 0,0-22 15,0 22-15,0-21 0,22 0 16,-43 0-16,42-21 16,-42 20-16,0 1 0,0 0 15,-21 21 16,0 0-31,0 21 0,-1-21 16,1 43-16,0-22 0,21 21 16,-21-21-16,21 0 0,0 1 15,0 62-15,0-20 16,0-43-16,21-21 16,0 21-16,0-21 15,1 21-15,20-21 0,-21 0 16,0 0-16,22 0 0,-1 0 15,0-21-15,-21 21 0,64-42 16,-43 21-16,1-1 0,20-20 16,-20 0-16,-22 21 0,0-1 15,0 1-15,0-21 0,0-22 16,-21 43-16,0 0 16,-21 21-1,0 21-15,0 22 16,0-1-1,21 0-15,-21-21 0,-1 22 16,22-22-16,0 0 0,-21 43 16,0-43-1,21 0-15,0 0 0,0-42 63,-21 0-63,21 0 0,0-1 15,0 1-15,0 0 0,0 0 16,0 0-16,63-64 16,-41 64-16,-1-21 0,42-1 15,-20 22-15,41-21 16,-63 21-16,22 21 0,-1 0 0,-21 0 16,22 0-16,41 0 15,-63 21-15,1 0 0,-22 21 16,21-21-16,-21 1 15,0 41-15,0-42 16,0 0-16,0 1 0,0 20 0,0-21 16,0 0-16,0 0 0,-21 1 0,21-1 15,-22 0-15,22 0 0,0 0 16,-21 0-16,0-21 0,21 22 16,0-44 15,0 1-31,0 0 0,0 0 15,0 0-15</inkml:trace>
  <inkml:trace contextRef="#ctx0" brushRef="#br0" timeOffset="28563.77">14076 5715 0,'0'-21'0,"0"42"0,0-63 0,0 63 31,0 0-31,0 0 0,0 22 16,-21 20-16,-1-21 0,22-20 15,0 20-15,0 0 0,-21 64 16,0-64 0,21 1-16,-21 20 0,21-42 15,0 43 1,0-43-16,-21 0 0,21 22 0,0-22 15,0 21 1,21-42 0,0 0-16,0-21 15,0 21-15,1-21 0</inkml:trace>
  <inkml:trace contextRef="#ctx0" brushRef="#br0" timeOffset="29006.36">14668 6054 0,'0'0'0,"-21"0"15,0 0 1,-21 0-16,21 0 0,-1 0 16,1 21-16,0-21 0,-21 21 15,21 0-15,-1 0 0,22 1 16,-21-22-16,21 21 0,0 0 15,21 0 1,1-21-16,-1 0 0,21 0 0,-21 21 16,0-21-16,22 0 0,-22 0 15,21 0-15,-21 21 0,43-21 16,-43 22-16,0-22 0,0 0 16,-21 21-16,0 0 15,0 0-15,0 0 16,-21 0-16,0-21 0,0 22 15,0-22-15,0 21 0,-1-21 16,-20 21-16,21-21 16,0 0-16,0 0 15,-1 0-15,1 0 16,0 0-16,0-21 16,0 21-16,21-21 15,-21 21-15,-1-22 0,22 1 16,-21 0-16,0 0 0</inkml:trace>
  <inkml:trace contextRef="#ctx0" brushRef="#br0" timeOffset="29384.65">13737 5779 0,'64'-43'16,"-43"43"-16,21 0 16,0 0-16,43-21 0,-43 21 15,1 0-15,63 0 16,-22-21-16,-41 21 0,-1 0 15,21 0 1,-41 0-16,-1 0 16,-42 0 46,-1 0-46,1 0-16,0 0 0,0 0 15</inkml:trace>
  <inkml:trace contextRef="#ctx0" brushRef="#br0" timeOffset="38262.86">6583 7789 0,'-21'0'0,"-1"0"16,-20 0-16,21 0 15,0 0-15,-22 0 0,22 0 16,-63 0-1,62-21-15,-20 21 0,21 0 16,0 0-16,-43 0 16,43 0-16,0 0 0,0 0 15,0 0-15,-1 0 0,22 21 16,22-21 0,-1 22-1,0-22-15,21 0 0,-21 0 16,64 0-16,-43 0 15,1 0-15,-1 0 0,22 0 0,-22 0 16,85 0-16,-64 0 0,1 0 16,-1 0-16,1 0 0,105 0 15,-105 0-15,-22 0 16,43 0-16,-43 0 0,0 0 16,1 0-16,-22 0 15,0 0-15,-21-22 47,0 1-31,-21 21-16,0 0 15,21-21-15,-21 21 16,-1-21-16,1 21 16,21-21-16,-21 21 0,0 0 15,0 0-15,0-21 0,-1 21 0,1 0 16,0 0-16,0-22 0,0 22 0,0-21 15,-1 21-15,1 0 0,0 0 16,21-21-16,-21 21 0,0 0 16,42 0 31,0 0-32,0 21-15,0-21 0,1 21 16,-1-21-16,21 22 0,-21-22 15,22 0-15,-22 21 0,0-21 16,64 21 0,-64-21-16,0 0 0,0 0 15,0 0-15,0 0 16,-21 21 15,0 0-15,-21 0-16,0 1 15,0-1-15,0 0 16,0 0-16,-1 0 0,1 0 16,-21 43-16,21-43 0,0 0 15,-22 0-15,22 1 0,0 20 16,-21-21-16,20 0 0,1 0 16,-21 1-16,21-22 0,21 21 15,0-42 1,0-1-16,0 1 15,0 0-15</inkml:trace>
  <inkml:trace contextRef="#ctx0" brushRef="#br0" timeOffset="39077.3">6943 6075 0,'0'0'16,"21"0"46,-21 21-62,21-21 16,0 21-16,0-21 0,22 21 0,-22-21 15,0 22-15,21-22 0,22 42 16,-43-42-16,21 0 16,-21 21-16,22-21 0,-22 0 0,0 21 15,0-21-15,0 0 0,1 0 16,-22 21-16,0 1 15,0-1-15,-22-21 16,1 21-16,-21 0 0,21-21 16,-22 21-16,1 0 0,0 1 0,-22 20 15,22-21-15,-64 21 16,43-20-16,20-1 0</inkml:trace>
  <inkml:trace contextRef="#ctx0" brushRef="#br0" timeOffset="39711.25">9059 7197 0,'0'0'16,"0"-21"-16,0-1 0,-21 22 15,0 0 1,21 22-16,0-1 0,-21 0 0,21 21 16,-21 1-16,21-1 0,-22 21 15,22-20-15,0-1 0,0 22 16,-21-22-16,21 0 0,-21 1 0,21-1 15,0 0-15,0-21 0,0 22 16,-21-22-16,21 21 0,0-21 0,0 22 16,0-22-16,0 0 15,0-42 1,21 0 0</inkml:trace>
  <inkml:trace contextRef="#ctx0" brushRef="#br0" timeOffset="40059.08">8826 7493 0,'0'0'0,"0"-21"0,0-21 15,-21 20-15,21-20 0,0-21 16,0-22 0,21 64-16,85-64 15,-63 85-15,20 0 16,-21 0-16,85 21 15,-84 22-15,-22-22 0,21 21 16,-21-21-16,22 149 16,-86-65-1,22-62-15,-21-22 16,0 21-16,-1-21 0,1 1 16,0-1-16,-22 0 0,43 0 15,0-21-15,0 0 0,-1 0 16,44 0-1,-1 0 1,21 0-16,-21 0 0,0-21 16,22 21-16,-22 0 0,42 0 15,-41 0-15</inkml:trace>
  <inkml:trace contextRef="#ctx0" brushRef="#br0" timeOffset="40475.33">9377 7726 0,'0'0'0,"-21"0"16,21-21 0,0 0-1,0-1-15,21 22 0,-21-21 16,42 0-16,-21 21 0,0 0 16,1 0-16,-1 0 0,21 0 15,22 21 1,-22 0-16,-21 1 0,0-1 0,0 0 15,22 64 1,-43-64-16,0 0 0,0 21 16,0-21-16,-21 43 15,21-43-15,-43-21 16,22 0 0,21-21-16,0 0 15,0 0-15,0-1 0,0-20 16,21 21-16,-21 0 0,0-22 15,21 22-15,22-63 16,-22 62-16,0-20 0,0 0 16,0 21-16,22-1 15,-43 1-15,21 21 16,0 0-16,0 0 16,0 21-1</inkml:trace>
  <inkml:trace contextRef="#ctx0" brushRef="#br0" timeOffset="40922.81">10223 7662 0,'0'85'32,"0"-64"-32,0 0 0,0 1 15,0-1-15,0 0 16,-21 0-16,21 0 0,0 22 15,0-22-15,0 0 16,21-21-16,1 0 0,-1 21 16,21-21-16,-21 0 0,0 0 15,43 0-15,-22-21 16,22 0-16,-43 0 0,0-1 16,43 1-16,-43 0 15,-21-21-15,21-1 0,-21 22 16,0-85-16,-21 85 15,0-21-15,-1 0 0,1 20 16,0 1-16,-21-21 16,-1 21-16,22 21 0,-42 0 15,42 0-15,-85 63 16,85-20-16,-1-22 0,1 0 16,0 21-16,-21 85 15,42-42 1,0-64-16,84 43 15,43-64 1,-84 0-16,41 0 16</inkml:trace>
  <inkml:trace contextRef="#ctx0" brushRef="#br0" timeOffset="41636.57">11472 7641 0,'0'0'15,"0"-21"-15,-21 21 16,0-21-16,-21 21 0,20 0 16,-20 0-16,21 0 0,-85 0 15,64 0-15,-1 21 16,1 0-16,21 0 0,-21 1 0,-22 20 16,43-21-16,0 0 0,0 22 15,21-22-15,0 21 16,0-21-16,21 0 15,0-21-15,0 0 0,0 0 0,43 0 16,-22 0-16,0 0 16,43 0-16,-64-21 0,22 21 15,20-42-15,-42 21 0,0-22 16,22-20 0,-43 42-1,0 42 16,0 0-15,0 0-16,0 0 0,0 1 16,0-1-16,-21 42 15,-1-20-15,22 20 0,0 22 16,0-22-16,0 128 16,0-128-16,0 1 0,0-1 15,0 22-15,0 0 0,0 169 16,22-170-16,-1 1 0,0 0 15,0-1-15,-21 1 0,64 169 16,-43-169-16,21 63 16,-42-85-16,21 22 0,0-43 15,1 64-15,-22-64 0,0 1 16,0-22-16,0 21 16,0-21-16,-43-21 0,22 0 15,-64-42-15,43 21 16,0-21-16,-43-22 0,43 22 15,-64-64-15,64 42 16,-22 1-16,1-85 16,20 84-16,1-232 15,42 211-15,0 22 16,0-22-16,21 22 0,21-1 0,85-148 16,-84 149-16,-1-1 15,22 22-15,-22-21 0,64-64 16,-43 63-16,-20 22 0,20-22 15</inkml:trace>
  <inkml:trace contextRef="#ctx0" brushRef="#br0" timeOffset="42121.65">11747 7768 0,'0'0'0,"-21"-21"0,21 0 16,0 0-1,0 0-15,0-1 0,0-20 16,21-21 0,1 63-16,-1-22 0,0 22 15,21 0-15,-21-21 0,85 21 16,-63 0-16,-1 21 0,-21 1 15,21-1-15,43 85 16,-64-64-16,-21 0 16,0 22-16,0-22 0,0 0 15,-21 22-15,0-43 0,0 0 16,-22 0-16,22 1 16,0-22-16,0 0 15,21-22 1,0 1-16,0 0 0,0 0 0,0 0 15,0 0-15,0-22 16,0 22-16,21 0 0,21-43 16,-20 22-16,-1 21 0,21 0 0,0-22 15,-20 22-15,41-21 16,-42 42-16,22 0 0,20 0 16,-42 0-16,0 0 0,1 0 15,20 21-15,-21-21 0,21 42 16</inkml:trace>
  <inkml:trace contextRef="#ctx0" brushRef="#br0" timeOffset="43524.85">12996 7768 0,'0'0'0,"21"0"0,1 0 0,-1-21 16,0 21-16,-21-21 0,0 0 0,0 0 15,0-1-15,0 1 0,0 0 16,-21-85-1,-43 64-15,43 42 16,-21 0 0,-1 0-16,22 21 0,-42 21 15,20-20-15,22-1 0,-42 42 16,42-20-16,-22 20 16,22-42-16,21 0 0,-21 64 15,21-64-15,0 0 16,0 1-16,21-1 0,21-21 15,1 0-15,-22 0 0,0 0 16,21 0-16,64-43 16,-63 22-16,-22 0 0,85-42 15,-43-22 1,-42 64-16,-21 0 16,0-22-16,21 22 15,-42 21 1,0 0-16,0 21 15,21 0-15,-21 1 0,0-1 16,-1 0-16,22 0 0,0 43 16,0-43-16,0 0 0,0 21 15,0-21-15,0 1 0,22-22 16,-1 21-16,63-21 16,-62 0-16,20 0 0,64-21 15,-22-1 1,-62 1-16,20 0 0,0-21 15,1-1-15,-1-20 16,-42 42-16,0 0 16,0-22-16,0 64 31,0 1-15,-21-1-16,0 0 0,21 21 0,-22-21 15,22 1-15,0-1 0,0 0 0,0 0 16,-21 0-16,21 0 15,0 1-15,0-44 47,0 1-47,21 0 0,-21 0 16,0 0-16,0 0 0,22-1 16,-1 1-16,-21 0 0,42-64 15,22 22 1,-43 63-16,0 0 15,0 0-15,0 42 16,-21-21-16,21 43 16,-21-43-16,0 0 0,22 22 15,-1-43-15,-21 21 16,0 0-16,0 0 16,21-21-1,0 0 1,-21-21-16,0 0 15,21 0-15,0-1 0,1 1 16,-1 0-16,0 0 0,0 0 16,0-22-16,22 22 0,-1-21 15,0 0-15,-21 42 0,1-22 16,-1 22-16,0 0 16,-21 22-16,0 20 15,0-21-15,0 0 0,0 22 16,0-1-16,0-21 15,-21 0-15,21 0 0,0 64 16,21-64-16,0 0 16,0-21-16,0 22 0,1-22 15,41 21-15,-42-21 0,22 0 16,41 0-16,-63 0 16,64-43-16,-43 22 0,1 0 15,63-64 1,-85 64-16,21-21 0,-21 21 0,0-22 15,22-62-15,-43 62 16,21 22-16,-21 0 16,0 0-16,0 0 0,-21 21 15,-22 21 1,22 0-16,21 21 0,-21 1 16,0-22-16,21 21 0,0-21 15,0 0-15,0 1 0,0 62 16,21-84-16,0 21 15,0 1-15,1-1 0,-22 0 0,42 0 16,-21 0-16,0-21 16,-21 21-16,-21 1 15,0-22-15,-21 0 16,-1 0-16,22 0 16,0 0-16,-21 0 0,20 0 15,1 0-15,0 0 16,21-22-1,21 22 1</inkml:trace>
  <inkml:trace contextRef="#ctx0" brushRef="#br0" timeOffset="43757.71">15240 8065 0,'-64'21'16,"43"-21"-1,0 0 1,0 0 15,0-21-31,0-1 16,-1 22-16,1-21 0</inkml:trace>
  <inkml:trace contextRef="#ctx0" brushRef="#br0" timeOffset="48004.47">1037 10774 0,'0'0'0,"-21"-21"0,0 0 16,0 21-16,21-22 0,0 1 0,-22 21 15,1-21-15,0 21 16,21-21-16,0 42 31,0 0-31,21 0 16,0 22-16,1-22 0,41 64 16,43 84-1,-64-106-15,64 107 16,-64-107-16,-20 1 0,20-22 15,-21 22-15,85 84 16,-85-106-16,21 22 16,-20-22-16,-1-21 0,0 21 15,0-20-15,0-1 0,0-21 32,-21-21-17,0-1-15,0-20 16,0 21-16,0-21 0,0 20 0</inkml:trace>
  <inkml:trace contextRef="#ctx0" brushRef="#br0" timeOffset="48357.3">2053 10710 0,'0'0'0,"-21"-21"15,0 21 1,0 0-16,-1 21 0,-20 22 16,21-22-16,-85 64 15,64-43-15,-64 64 16,42-64-16,-126 170 16,105-149-16,1 22 15,-65 63-15,65-84 16,-107 63-16,107-64 0,20 1 15,-21-1-15,1-21 16,-107 107 0,149-128-16,21 0 0,0 0 15,21 0-15,21-21 32,0 0-32,21-21 0,1-21 0,41-22 15</inkml:trace>
  <inkml:trace contextRef="#ctx0" brushRef="#br0" timeOffset="48815.94">2921 10541 0,'0'0'0,"0"-21"0,0 0 16,0 0-16,-21-22 15,21 64 16,-21-21-31,21 43 0,0-22 16,-22 21-16,22 1 0,0 20 0,0 43 16,0-43-16,-21 64 15,0-63-15,21-1 0,-21 128 16,0-128 0,0 43-16,21-63 0,-22 84 15,22-85-15,0-21 16,-21 0-16,21 0 0,0 43 31,0-85-15,0 0-1,0-1-15,0-20 0,0 21 0</inkml:trace>
  <inkml:trace contextRef="#ctx0" brushRef="#br0" timeOffset="49292.84">2752 10964 0,'0'0'15,"0"-42"-15,0 0 0,0-1 0,21-20 0,0-64 16,0 85 0,0-1-16,0 1 0,1 0 0,83-43 15,-41 43 1,-22 42-16,1 0 16,41 0-16,-20 42 0,-22-21 15,43 106-15,-64-63 16,-21 41-16,0-62 15,-42 105-15,-1-106 16,1 1-16,0-1 0,-1 0 16,1-21-16,-106 64 15,21-43-15,106-42 16,-22 0-16,1 0 16,21 0-16,0 0 0,21-42 15,0 21-15,0 0 16,42 0-1,-21 21-15,43 21 16,-43-21-16,0 21 0,42 42 16,-41-20-16,41 63 15,-42-64-15,0 0 0,1-21 16,-22 22-16,21-22 0,42 85 16,-20-64-1,-22-42 1,0 0-16,0 0 0,21 0 15,22-21-15,-43 21 16,0-21-16,0 0 16,1-22-16</inkml:trace>
  <inkml:trace contextRef="#ctx0" brushRef="#br0" timeOffset="49712.08">3704 11261 0,'0'0'0,"0"21"0,0 0 16,0 0-16,21-21 16,0 0-1,1 0-15,-1 0 0,0 0 16,0-21-16,0 0 16,0 21-16,1-21 0,-22 0 15,0-1-15,21 1 0,-21 0 0,0 0 16,0 0-16,0 0 15,0-1-15,-43 1 0,22 21 16,-63 0-16,41 0 16,1 0-16,21 21 0,-22 1 15,22 20-15,-63 43 16,62-43-16,22-21 0,0 21 16,0 1-16,0-22 0,0 21 15,0-21-15,0 1 0,0-1 0,22 21 16,-1-21-16,0 0 15,21 1-15,43-1 16,-43-21-16,-21 0 0,64 0 16,-43 0-16,1 0 15,-1-21-15,0-1 0,1 22 0,20-21 16,22-21-16,-22 0 0,-20 20 16</inkml:trace>
  <inkml:trace contextRef="#ctx0" brushRef="#br0" timeOffset="50006.03">4678 11049 0,'0'0'0,"0"-21"16,-21 21-16,-1 0 15,1 0-15,-42 21 16,42 0-16,-43 22 16,43-22-16,-64 85 15,64-64-15,0 0 0,0-21 16,0 22-16,21-22 0,-22 64 15,22-64-15,0 0 0,0 0 16,0 0-16,0 0 0,43 1 16,-22-22-16,0 0 0,43 0 15,-22 0-15,85 0 16,-85-22-16,1 22 0,20-21 16,-21 0-16,1 0 15,63-21-15,-64-1 0,0 22 16,1-21-16,-22 21 0,21-22 0</inkml:trace>
  <inkml:trace contextRef="#ctx0" brushRef="#br0" timeOffset="50385.86">5207 11176 0,'0'0'0,"0"-21"16,0 0-16,-21 42 15,21 0 1,-21 0-16,-1 0 0,-20 64 16,21-64-16,-21 85 15,42-85-15,-22 22 16,22-22-16,0 0 0,0 0 15,0 0-15,22-21 16,-1 0-16,0 0 16,21 0-16,-21 0 0,1 0 0,41-42 15,-42 21-15,0 21 0,1-43 16,41 1-16,-42 21 0,-21-21 16,21 20-16,-21-20 0,0 21 15,0-64-15,0 64 16,0-21-16,-21-1 0,0 22 0,0 0 15,-43 21 1,43 0-16,-21 0 0,-22 0 16,43 21-16,-63 22 15,62-1-15,1-21 0,0 0 16,21 0-16,-21 43 16,21-43-16,0 0 0,0 0 15,0 1-15,42-22 16,-21 0-16,1 0 0,20 0 15</inkml:trace>
  <inkml:trace contextRef="#ctx0" brushRef="#br0" timeOffset="50872.88">5757 11240 0,'0'0'16,"-63"-64"0,63 43-16,0 0 15,0 0-15,0-1 16,0 1-16,21 21 16,-21-21-16,21 21 0,0 0 15,0 0-15,1 0 0,20 0 16,-21 0-16,0 21 0,0 0 0,1-21 15,-1 43-15,42 63 16,-63-64-16,0-21 16,0 21-16,0-20 0,0 83 15,0-83-15,0-1 16,-21 0-16,0 0 0,21 0 16,-21-21-16,0 0 15,21-21 1,0 0-1,21 0-15,0 0 0,0-1 16,-21-20-16,42 0 16,-20-1-16,-1-20 15,0 21-15,0 20 0,21-41 16,-42 42-16,22 21 0,20-43 16,-21 43-16,0 0 15,0 0-15,1 0 0,-1 0 16,0 0-16</inkml:trace>
  <inkml:trace contextRef="#ctx0" brushRef="#br0" timeOffset="52757.03">6943 11388 0,'21'0'0,"-42"0"0,63 0 0,0 0 16,-21 0-16,1 0 0,-1-21 15,0-1-15,0 22 0,0-21 0,-21 0 16,0 0-16,0-64 16,0 64-16,0-21 0,0-1 15,-42 1 1,21 21-16,0 0 0,-1 0 0,1-1 16,-21 22-16,21 0 0,-43 0 15,43 0-15,0 0 16,-21 0-16,20 22 0,-41 41 15,21-21-15,20-20 0,-20 62 16,42-63-16,-21 22 16,21 41-16,0-62 0,0 62 15,0-63-15,42 43 16,-21-64-16,22 21 16,-1-21-1,43 0-15,-43 0 0,-21 0 16,43-42-16,-22 21 0,-21-1 15,22 1-15,-22 0 0,0-21 16,0 21-16,21-64 16,-42 43-16,22-43 0,-22 43 15,0-1-15,0-20 16,0 20-16,0 1 0,0-85 16,-22 85-16,22-22 15,0 22-15,0 0 0,0-1 16,0 22-16,-21 21 15,0 0-15,21 42 16,0 1-16,0 20 16,-21-20-16,21-1 0,0 43 15,0-43-15,0 0 0,0 43 16,0-43-16,0 1 0,0-1 16,0 0-16,21 1 15,21 62-15,-20-83 16,-1-1-16,-21 0 0,21 0 0,0 0 15,0 0-15,0-21 0,22 0 16,-22 0-16,21 0 0,-21 0 16,1 0-16,41 0 15,-42-21-15,22-21 16,-22 21-16,-21 0 0,0-1 16,21 1-16,0-85 15,-21 85-15,0 0 16,0 42-1,0 0 1,0 1-16,0-1 0,0 21 0,0-21 16,0 43-16,0-43 0,0 0 15,0 0-15,0 22 0,0-1 16,21-21-16,-21 0 16,43-21-16,-43 21 0,21-21 15,21 0 1,-21 0-16,22-21 0,-22 21 0,0-21 15,42-21-15,-41 21 16,-1-1-16,42-41 16,-42 42-16,1-22 0,-1 22 15,0 0-15,0-21 0,0 42 0,0-43 16,1 43-16,-1 0 0,-21 22 16,0-1-16,0 0 15,0 0-15,0 0 0,0 0 16,0 1-16,0-1 0,0 0 15,0 0-15,0 0 16,0 0-16,21-21 16,0 0-1,0 0-15,0-21 16,1 0-16,-1 0 0,-21 0 16,21 0-16,0-1 0,0 1 0,43-63 15,-43 62-15,-21 1 16,21 0-16,0 0 15,0 21-15,-21 21 16,0 0-16,0 0 16,0 22-16,0-22 15,0 42-15,0-41 16,0-1-16,0 42 16,22-42-16,-1 1 15,0-1-15,21 0 0,64 0 16,-64-21-16,22 0 0,21 0 15,-22 0-15,-21 0 0,1 0 16,20 0-16,-20 0 0,20-42 16,-21 21-16,-20-1 0,20-126 15,-42 127 1,0-21-16,0-1 0,0 22 16,-21-42-16,0 63 0,-43-21 15,43 21-15,0 0 16,-22 21-16,22-21 0,0 21 15,-64 64 1,85-64-16,-21 21 0,21-21 16,0 0-16,0 22 15,0-22-15,43-21 16,-22 0-16,42 21 16,-42-21-16,22 0 15,-43-21-15,63 0 16,-63 0-16,0-1 0,21 1 15,-21 0-15,0 0 16,0 42 15,0 0-15,0 0-16,0 1 16,-21-1-16,0 42 0,21-42 15,-42 85-15,42-63 16,0 41-16,0-41 15,0 20-15,0 43 0,0-64 16,0 22-16,0 63 0,0-64 16,0 1-16,0 63 15,0-64-15,0 85 16,0-63-16,0-21 0,0 84 16,0-85-16,0 1 0,0 126 15,0-126-15,0-22 0,0 22 16,0-22-16,0 0 0,-21 43 15,-1-64-15,22 21 0,0 1 16,-21-22-16,0-21 16,21-21-1,0 0 1,0-1-16,0 1 0,-21-21 0,21 21 16,0-43-16,-21 22 0,21 0 15,-21-1-15,21-20 0,-22 20 16,-62-147-16</inkml:trace>
  <inkml:trace contextRef="#ctx0" brushRef="#br0" timeOffset="53303.42">7895 10308 0,'0'0'0,"21"0"15,0 0-15,1 0 16,-1 0-16,-42 0 47,-1 0-32,1 0-15,21 21 0,-21-21 16,0 0-16,0 22 0,21-1 16,-21 0-16,21 0 31,0-42 16</inkml:trace>
  <inkml:trace contextRef="#ctx0" brushRef="#br0" timeOffset="63768.31">13589 10435 0,'0'0'0,"21"0"0,-21-21 16,21 21-1,-21-21-15,21 21 16,-21-21 0,0 0-16,0-1 15,0 1 1,-21 21-16,0 0 0,0 0 16,0-21-16,0 21 0,-22 0 0,1 0 15,0-21-15,-1 21 16,1 0-16,0 0 0,-107 0 15,107 0-15,0 0 0,-1 0 16,1 0-16,-85 0 16,106 0-16,-21 0 0,-22 0 15,22 0-15,-1 0 0,-41 21 16,41 0-16,1 0 16,0 1-16,-1-1 0,-20 0 15,-43 42-15,64-41 16,-22 20-16,22-21 0,-22 21 0,22 1 15,-64 41-15,64-41 16,21-22-16,-22 21 0,22-21 16,0 1-16,-21 41 15,21-42-15,-1 22 0,-20 20 16,42-42-16,-21 22 0,0 20 16,0-21-16,-1 1 0,1 41 15,21-41-15,0-22 0,0 64 16,-21-43-16,21 21 15,0-20-15,0-22 0,0 85 16,0-85-16,21 85 16,-21-64-16,21 0 15,1-20-15,41 126 16,-42-106-16,0-21 16,22 43-16,-22-43 15,85 64-15,21-22 16,-85-63-1,170 64 1,-106-43-16,-43 0 0,1-21 16,105 42-1,-106-42-15,22 21 0,-21-21 0,-22 22 16,43-22 0,-22 21-16,-21-21 0,1 21 0,-1-21 15,22 0-15,-22 0 0,0 0 0,64 0 16,-64 0-16,1 0 15,-1 0-15,0 0 0,1 0 0,41 0 16,-62-21-16,20 21 0,21-21 16,-20 21-16,-1-22 0,-21 1 15,22 21-15,-22-21 0,85-21 16,-64 21-16,-21-1 16,64-20-16,-43 21 0,0 0 15,-20 0-15,20-1 0,43-20 16,-64 0-16,21 21 15,0-1-15,22-20 0,-43 21 16,21-43-16,1 43 16,-1-63-16,-21 62 15,0-20-15,-21 21 0,22-21 16,-1-85 0,-21 105-16,21-20 0,-21 21 15,0-21-15,0 20 0,0-41 16,0 42-16,0-43 15,0 22-15,0-22 16,0 43-16,0 0 0,-21 0 16,21-21-16,-64-43 15,64 43 1,0 20-16,-21 1 0,0 0 0,0-21 16,21 21-16,-21-1 15,-1 1-15,1 0 16,21 0-16,-21 0 0,0 0 15,0-1-15,0 1 16,-1 21-16,22-21 0,-21 0 16,0 21-16,0-21 0,0 0 15,0 21-15,-1-22 0,1 1 16,0 21-16,0-21 16,0 0-16,21 0 0,-21 21 15,-1-21-15,-20-22 16,21 43-16,21-21 0,-42 0 15,-22 0 1,43 0-16,-21 21 0,-22-43 16,43 43-16,-64-21 15,43 0-15,0 0 0,-64 0 16,42 21-16,-190-43 16,191 43-1,-1 0-15,1 0 0,-1 0 0,-84 0 16,85 0-1,20 0-15,1 0 0,0 21 0</inkml:trace>
  <inkml:trace contextRef="#ctx0" brushRef="#br0" timeOffset="64308.65">12086 11218 0,'-21'-21'0,"21"-21"16,0 21-16,0 0 15,0-1-15,0 1 0,0 0 16,42 0-16,-21 0 16,1 0-16,-1 21 0,21 0 15,43 0 1,-64 0-16,0 0 0,21 21 16,-20-21-16,20 84 15,-42-62-15,0 20 0,0 21 16,-21-20-16,0-1 0,-1 0 15,-20-20-15,21 20 0,-64 0 16,43 1-16,21-22 0,-43 0 16,43 0-16,0-21 0,21 21 15,-21-21 1,42 0 0,21 0-1,-21 0-15,1 0 16,20 0-16,-21 0 0,21 0 15,64-21-15,-63 0 16,-1 0-16,-21 21 0,21-21 16,43-22-1,-43 43-15,-20-21 0</inkml:trace>
  <inkml:trace contextRef="#ctx0" brushRef="#br0" timeOffset="64600.89">13123 10922 0,'0'0'0,"0"42"32,0-20-32,-21-1 0,21 21 15,0 22-15,-21-22 0,21 0 16,0 43-16,-21-43 0,21-21 15,0 22-15,0-22 0,0 21 16,0 1-16,0-22 0,0 0 16,0 21-1,0-21-15,21-21 16,0 0 0,0-21-16,43 0 0</inkml:trace>
  <inkml:trace contextRef="#ctx0" brushRef="#br0" timeOffset="64979.97">13610 11197 0,'0'0'0,"-21"21"0,0 1 16,21-1-16,-21 21 0,-1-21 0,22 0 15,-21 22-15,21-22 0,0 0 0,-21 21 16,21-20-16,0-1 15,0 21-15,21-21 16,0-21-16,1 0 16,-1 0-16,0 0 0,0 0 15,21 0-15,1 0 0,-22-21 16,-21 0-16,21 0 0,21-22 16,-42 22-16,0 0 0,0-21 15,0 21-15,0-22 0,0-20 16,0 42-16,0-22 0,-21 1 15,0 21-15,0 21 0,0 0 16,0-21-16,-1 21 0,-20 0 16,0 0-16,21 0 0,-1 21 15,1 0-15,-21 21 16,21-21 0</inkml:trace>
  <inkml:trace contextRef="#ctx0" brushRef="#br0" timeOffset="65240.87">12975 11091 0,'0'0'0,"21"0"31,0 0-31,1-21 0,-1 21 16,0 0-16,0 0 0,43-21 15,-43 21-15,0-21 0,42 21 16,-41 0-16,20 0 0,-21-21 16,0 21-16,22 0 0,-22 0 15,0-21-15,0 21 0,21 0 0</inkml:trace>
  <inkml:trace contextRef="#ctx0" brushRef="#br0" timeOffset="65823.69">13970 11070 0,'0'-21'15,"21"21"1,0-21-16,0 21 0,1 0 16,-1 0-16,0 0 0,0 0 15,0 0-15,0 0 16,1 0-16,-22 21 16,0 0-1,0 0-15,0 1 0,0-1 16,-22 0-16,1 0 0,0 0 15,0-21-15,-21 43 16,-22-1-16,43-21 16,0-21-1,21 21-15,21-21 32,0 0-32,0 0 0,0 0 15,1 0-15,-1 0 16,0 0-16,0 0 0,0 0 0,0 21 15,1 1-15,-1-22 0,0 21 16,-21 0-16,21 0 0,-21 0 16,0 0-16,0 1 15,0-1-15,-21-21 0,21 21 0,-42 0 16,20 0-16,1-21 0,-21 21 16,21 1-16,0-22 15,-22 0-15,22 0 16,0 21-16,0-21 15,0 0-15,-1 0 32,1 0-32,21-21 15,-21 21-15,0 0 0,21-22 16,-21 22-16</inkml:trace>
  <inkml:trace contextRef="#ctx0" brushRef="#br0" timeOffset="74172.1">12086 11748 0,'0'0'0,"-21"0"0,21 21 31,42-21-31,1 0 16,-1 0-16,0 0 0,85 0 16,-63 0-16,169 21 15,-149-21-15,22 0 16,85 0-16,-86 0 15,1 0-15,-21 0 0,21 0 0,-22 0 16,86 0-16,-107 0 0,22 0 16,-22 0-16,1 0 0,-1 0 15,1 0-15,42 0 0,-64 0 16,-21 0-16,22 0 0,-22 0 0,0 0 31,-42 0-15,0 0-1,-1 0-15,1 0 0,-21 0 16,21 0-16,-22 0 0,1 0 0,0 0 16,-1 0-16,1 0 0</inkml:trace>
  <inkml:trace contextRef="#ctx0" brushRef="#br0" timeOffset="74600.03">12340 12044 0,'0'0'15,"42"0"-15,-20 0 0,-1 0 0,63 0 16,-41 0-16,20 0 0,1 0 15,-1 0-15,191 0 16,-169 0-16,0 0 0,20 0 16,-20-21-16,148 21 15,-170-21-15,1 21 0,-1-22 16,1 22-16,84-21 16,-106 21-16,-20 0 15,20-21-15,-21 21 16,0 0-1,-42 0 64,0 0-79,0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5T14:12:25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14944 2328 0,'0'22'157</inkml:trace>
  <inkml:trace contextRef="#ctx0" brushRef="#br0" timeOffset="329.64">15219 2350 0,'0'0'0,"21"0"0,-21-22 0,0 1 32,21-21-17,-21 63 16,-21-21-15,-21 148 0,20 22-1,-20-43 1,42-106-16,0 85 16,0-43-1,0-21 1,0-20-1,21-44 1,0 1 0</inkml:trace>
  <inkml:trace contextRef="#ctx0" brushRef="#br0" timeOffset="1049.21">15790 2477 0,'21'-22'15,"-21"44"17,-21 41-17,-42 85 1,-1-21 0,22 0-1,42-106-15,0 22 16,42 20-1,22-63 1,20 0 0,-41-63-1,-1-22 17,-42-42-32,0 21 31,0-21-16,42 43 1,107-22 0,-44 85-1,44 42 1,-86 42 0,-42 85-1,-84 1 1,-22-44-1,64-20 1,21-64 0,85-21-1,84 0 1,0-84 15,-84-43-15,-85 0-1,0 105-15,-85-83 16,64 62-16,-85 1 16,-42 21-1,63 63 1,1 43 0,84 21-1,63-64 1,22-42-1</inkml:trace>
  <inkml:trace contextRef="#ctx0" brushRef="#br0" timeOffset="1561.28">17441 2138 0,'0'0'0,"0"-21"15,0 0-15,0-1 16,-21 22 15,21 22 1,-21-1-17,21 0 110,0 0-109,0 0-16,0 0 15,0 1-15,-21 62 16,0 43 0,-43 64-1,64-149-15,0 22 16,0 84 0,0-64-1,0-62 1,42-22-1</inkml:trace>
  <inkml:trace contextRef="#ctx0" brushRef="#br0" timeOffset="1944.06">17166 2159 0,'0'0'16,"-21"-21"-16,-21 0 0,20-22 0,22 22 16,0 0-16,0-21 0,22-1 15,83-41 1,171 41 0,-107 43-1,21 85 1,-168 21-1,-65 21 1,-84-42 0,-42-22-1,127-42-15,-149 64 16,85-64 15,85 21-15,63 1-1,107-43 1,-107 21-16</inkml:trace>
  <inkml:trace contextRef="#ctx0" brushRef="#br0" timeOffset="3210.34">17949 2688 0,'21'0'0,"-42"0"0,64 0 0,-22 0 15,0 0-15,0-42 16,-21 0 0,0-22-1,-42 64 1,-43 21 15,22 22-31,-64 84 31,42-22-15,85-41 0,0-22-1,21-42 1,43-21 0,20-42-1,1-43 1,-43 42 15,-42 43-15,0 42-16,0 22 15,0 41 1,0-41 15,85 41-15,0-63-1,84-21 1,64 0 0,-22-63-1,-20-43 1,-106 21 0,-85-20-1,0 62 1,-106 22-1,-21 63 1,-43 64 0,128-85-16,-21 43 15,41-43-15,-20 85 16,42-43 0,106-20 15,42-43-16,-42 0 1,-21-43 0,-64-41-1,0 20 1,-21 43 0,0 0-1,0 84 16,-42 43-15,20-63 0,-62 147-1,41-42 1,-41 85 0,-1 0 15,22-21-16,20 169 1,43-106 0,0-85-1,21 22 1,-21-85 0,-42-106-1,-43-63 1,64-85-1,21-43 1,0-105 0,43 212-16,20-191 15,43-85 1,21 85 15,-64 85-15,22-1-1,-21 65 1,20-1 0,22 63-1</inkml:trace>
  <inkml:trace contextRef="#ctx0" brushRef="#br0" timeOffset="3829.98">19346 3069 0,'21'0'47,"1"-21"-47,-1 21 15,21-63 1,64-1 0,-21 1-1,-64 41-15,21-20 16,-42 21-1,-21 42 1,-106 64 0,42-22-1,43 22 1,42 0 0,21-43-1,85-42 1,84 0-1,-41-42 1,20-43 0,-42-21 15,-64 0-15,-63 64-1,-42 21 1,-43 42-1,1 42 1,41 43 0,43-63-16,-21-1 15,21 85 1,21-21 0,-21-22-1,0-62 1,0-1-1,-63-21 1,-22 0 0</inkml:trace>
  <inkml:trace contextRef="#ctx0" brushRef="#br0" timeOffset="4346.68">15706 3662 0,'0'0'0,"-22"0"0,1 21 0,0-21 16,21 21-1,85-21 1,84 0 0,170 0-1,84 0 17,-21-21-17,254-21 1,-148 21-1,-317-1-15,296 22 16,84 0 0,-126 0-1,-191 0 1,-127 0 0,-85 0-1,-63 0 32,-21 0-47,20 0 0,-62 0 16,41 0-1</inkml:trace>
  <inkml:trace contextRef="#ctx0" brushRef="#br0" timeOffset="4896.96">16023 3916 0,'-42'0'0,"84"0"0,-127 0 0,64 0 16,0 21-16,-21-21 0,-1 21 16,22 0-1,21 1 1,64-1 0,-22-21-1,106 0 1,233-43-1,191 1 1,126 21 0,1 21-1,-276 0 1,43 0 0,-85-21-1,-297 21-15,65 0 16,62 0-1,-147 0 1,-43 0 0,-21 21 31,-21-21-32,0 42-15</inkml:trace>
  <inkml:trace contextRef="#ctx0" brushRef="#br0" timeOffset="5196.31">19621 4233 0,'0'0'0,"-21"0"16,21-21 62,-21 21-31,0 0-47,0 0 16,0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4:14:23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741 0,'0'0'0,"-21"0"0</inkml:trace>
  <inkml:trace contextRef="#ctx0" brushRef="#br0" timeOffset="571.87">1355 804 0,'0'0'0,"0"22"0,-22-22 0,1 0 16,21-22 15,21 1-31,1 0 16,-1 0-16,0 0 15,0 21-15,0-21 0,22-1 16,-22 1-16,0 0 0,-21 0 0,21 0 15,-42 21 1,0 0-16,0 0 16,-22 0-16,1 0 0,0 21 15,-1 0-15,-20 0 0,20 0 16,-20 22-16,42-22 0,-43 42 16,64 43-1,0-85-15,0 22 16,21-1-16,85 43 15,-63-64 1,41 21-16,-41-21 16,-22 1-16,42 20 15,-42 0-15,1-21 0,-22 1 0,0-1 16,-22 0-16,1 0 0,-21 0 16,-106 43-1,84-43-15,1 0 0,20 0 16,-20-21-16,21 0 0,-64 0 15,63 0-15,1 0 0,-21-21 16,20 0-16,1 0 16,21 0-16,21-1 0,0 1 15,0 0-15,42-21 16,0 21-16,-20-1 16,20 1-16,0 0 0</inkml:trace>
  <inkml:trace contextRef="#ctx0" brushRef="#br0" timeOffset="956.64">1566 1207 0,'0'0'16,"43"21"0,-22-21-1,0 0-15,0 0 0,0-21 16,0 21-16,1-22 0,-1 1 15,0 0-15,0 0 0,0 0 16,0-22-16,1 22 0,-1-21 16,-21 21-16,0 0 0,0-1 15,-21 22 1,-1 0-16,1 0 0,-21 0 16,21 22-16,0-1 0,-1 0 15,-20 0-15,21 0 0,0 22 16,-22 20-16,43-42 0,0 22 15,0-22-15,0 21 0,0-21 16,0 43-16,0-43 0,0 0 16,22 0-16,-1-21 15,0 21-15,21-21 0,1 0 16,41 0 0,-41 0-16,-1 0 0,-21-21 15,21 0-15</inkml:trace>
  <inkml:trace contextRef="#ctx0" brushRef="#br0" timeOffset="2519.62">2498 974 0,'0'0'0,"0"-21"0,0-43 31,-22 64-31,1-21 0,0 21 16,0 0-16,0 0 15,0 21-15,-1 0 0,-20 22 16,21-1-16,0 0 15,-22 22-15,22-22 0,0 22 16,21-22-16,0 0 16,0 1-16,0-22 15,21 42 1,0-63-16,1 0 0,-1 0 0,0 0 16,21 0-16,64 0 15,-64-21-15,1 21 0,-1-21 16,0-21-16,22 20 0,-22 1 15,1-21-15,-1 0 0,43-64 16,-64 63-16,21-20 0,-21-1 16,0 1-16,1 21 0,-1-64 15,-21 42-15,0 22 0,21 0 16,-21 20-16,0-20 0,0 0 16,-21 63 15,0 0-31,21 0 0,-22 22 15,22-1-15,0 0 0,0 1 16,-21 62-16,0-41 16,21 42-16,0-64 15,0 85 1,0-85-16,0 22 16,0-43-16,42 21 15,22-42 1,-43 0-16,64-42 15,-1-21 1,-41 41-16,-22 1 0,0-21 16,21 0-16,-20 20 0,41-83 15,-42 83-15,0-20 16,-21 21-16,0 42 31,0 0-31,0 0 16,0 1-16,0 20 0,0-21 15,0 43-15,-21-22 0,21 43 16,0-64 0,0 0-16,0 0 0,0 0 0,21 0 15,22-21 1,41 0-16,-62 0 16,83-21-1,-62 0-15,20-42 16,-20 41-16,-1 1 0,-21-21 0,0 0 15,0 20-15,1-20 0,-1 21 16,0 0-16,-21 0 0,21-1 16,-21 1-16,0 42 15,0 1 1,0-1-16,-21 21 0,21-21 16,-21 22-16,21-22 0,-21 21 15,21-21-15,0 0 0,0 22 0,0-1 16,0-21-16,0 0 15,21 1-15,0-22 0,0 0 16,0 0-16,0 0 0,1 0 16,-1 0-16,0 0 0,0-22 15,0 1-15,0 21 16,1-21-16,-1-21 0,-21 21 16,0-1-16,0-20 0,0 21 15,0 0-15,0-22 0,0 1 16,0 21-16,0-21 0,-21 20 15,21 1-15,-22 21 0,1 0 16,21-21-16,-21 21 0,21-21 31,0 0-15,21 21-16,0 0 16,1-21-16,-1 21 0,0-22 15,21 22-15,-21 0 0,1 0 16,20 0-16,-21 0 0,64 64 15,-64-64 1,0 21-16,0 21 0,0-20 0,1-1 16,20 42-1,0 22-15,-42-64 16,0 0-16,0 43 16,0-43-16,0 0 0,0 0 15,0 0-15,0 22 16,0-22-16,-21-21 15,21-21 17,0 0-32,0-1 0,0-41 15,0 21-15,42-43 16,1 43-16,-22-1 0,42-63 16,-20 64-16,-1 0 15,-21-1-15,22 22 0,-1-21 0,43 21 16,-64 21-16,63 0 15,-62 0-15,-1 0 0,21 63 16,-21-42 0,0 22-16,-21 20 0,0-20 0,0-1 15,0 43 1,0-64-16,0 21 0,0-21 0,0 22 16,0-22-16,0 0 0,0 0 15,0 0-15,-21 0 0,0 1 16,0-22 15,21-22-31,-21 1 0,0-21 16</inkml:trace>
  <inkml:trace contextRef="#ctx0" brushRef="#br0" timeOffset="2738.87">4508 423 0,'0'0'0,"-21"0"0,0 0 15,0 0-15,0 0 16,0 0-16,21 22 16,0-1-1,-22-21 16</inkml:trace>
  <inkml:trace contextRef="#ctx0" brushRef="#br0" timeOffset="2965">3238 868 0,'0'0'16,"0"21"0,22-21-1,-1 0-15,0 0 16,0 0-16,21 0 0,-20 0 16,20 0-16,0-21 0,43 0 15,-22 21-15,-20-21 0</inkml:trace>
  <inkml:trace contextRef="#ctx0" brushRef="#br0" timeOffset="3411.85">5821 974 0,'-21'0'16,"42"0"-1,0 0-15,0 0 0,0 0 16,22 0-16,-1 0 15,-21 0-15,0 0 0,0 0 0,22 0 16,-1 0-16,-21 0 16,0 0-16,1-21 15</inkml:trace>
  <inkml:trace contextRef="#ctx0" brushRef="#br0" timeOffset="4055.58">7006 487 0,'0'-21'16,"0"42"15,0 0-31,0 0 15,-21 0-15,21 1 0,-21-1 0,21 21 16,-43 22-16,22-22 16,0 0-16,0 22 0,0-22 15,-22 22 1,22-43-16,0 0 0,21 21 16,-21-42-16,42-21 31,-21 0-31,21 0 15,0 21-15,-21-21 0,43-1 16,-22 1-16,0 21 16,21 0-16,-20 0 0,62-21 15,-41 21-15,-1 0 16,-21 0-16,21-21 0,-20 0 16,-1 21-16,0-21 15,0-1-15,-21 1 16,0 0-16,0 0 0,0-21 15,0-1 1,-21 43 0,0 0-1,21 21-15,0 1 16,0-1-16,-43 85 16,43-64-16,-21 21 15,21-20-15,0-22 0,-21 42 16,0-41-16,21-1 0,0 0 15,-21 0-15,21 0 0,0 0 16,0 1 0,0-44 15</inkml:trace>
  <inkml:trace contextRef="#ctx0" brushRef="#br0" timeOffset="4879.1">1482 1630 0,'-43'0'0,"86"0"0,-107 0 0,22 0 0,-1 0 0,22 0 16,-42 0-1,42 0-15,-1 0 16,1 0-16,42 0 47,1 0-47,-1 0 0,21 0 15,0 0-15,128 0 16,63 0 0,-149 0-16,1-21 0,127 21 15,147-21 1,-210-1-16,-22 22 15,148-21-15,339-21 16,-466 42 0,21 0-16,170-21 15,169 0 1,-170-1-16,-168 22 0,-1 0 0,0-21 16,318 21-1,-42 0 1,-297-21-16,0 21 0,-21 0 15,-21 0-15,0 0 0,84 0 16,85 0 0,-232 0-16,-1 0 0,22 0 15,-43 0-15,0 0 16,-42 0 31,0 0-32,-1 0-15,1 0 0,-21 0 16,0-21-16</inkml:trace>
  <inkml:trace contextRef="#ctx0" brushRef="#br0" timeOffset="8635.67">6329 2371 0,'0'0'0,"21"-21"0,-21-1 0,0 1 15,0 0 1,0 0-16,0-21 16,0 20-16,0 44 31,-21 20-31,21-21 15,-21 21-15,21 22 0,-22-22 16,22 22-16,-21-1 0,-21 43 16,42-42-16,-21-22 15,0 21-15,-1-20 0,-41 84 16,42-85-16,21 0 0,-43 22 16,43-22-16,-21-21 15,21 1-15,0-1 0,0-42 31,0-1-31,0 1 0,0 0 16,21-42-16,1 20 16,-22 1-16,21 0 0,0-22 0,0 22 15,43-149 1,-22 43-16,-21 85 16,0-1-16,0-63 15,-21 85-15,22 21 0,-22-1 16,0 1-16,0 42 15,0 1-15,0 105 16,21 63 0,-21-126-16,0 126 15,0 22 1,21-170-16,0 85 16,-21-106-16,0 0 15,0 1-15,0-1 0,0 0 16,0-42 15,0 0-31</inkml:trace>
  <inkml:trace contextRef="#ctx0" brushRef="#br0" timeOffset="8816.57">5969 2942 0,'0'0'15,"-21"0"-15,21-21 16,21 21-1,0-21-15,0 21 0,22 0 0,-1 0 16,0-21-16,43 21 16,-43 0-16,1-21 0,41 21 15,-20-22-15,84-20 16,0 0 0</inkml:trace>
  <inkml:trace contextRef="#ctx0" brushRef="#br0" timeOffset="9236.33">7281 2582 0,'0'0'0,"0"-42"15,0 21 1,-42 21 0,21 0-16,0 0 0,-43 21 15,22-21-15,21 21 16,-22 0-16,1 1 0,-43 41 15,64-42-15,21 22 16,-21-22-16,21 0 0,0 21 16,21-21-16,0 1 0,64 20 15,21 0 1,-64-42-16,0 21 0,1 1 16,-22-1-16,0-21 15,0 21-15,-21 0 0,0 0 16,0 0-16,0 1 0,-21-22 15,-42 42-15,20-42 16,-63 21-16,64-21 0,0 0 16,-64 0-16,64 0 15,-22-21-15,43 21 16,0-42 0,21 20-1,0 1-15,21 0 0,42 0 16,-20 21-16,-1-21 0,0 0 0</inkml:trace>
  <inkml:trace contextRef="#ctx0" brushRef="#br0" timeOffset="9934.61">7789 2709 0,'43'-21'0,"-86"42"0,128-63 16,-64 21-16,0 0 0,0 21 0,-21-21 15,0-1-15,-63 1 16,42 21-16,-22 0 15,22 0-15,-21 21 0,-43 22 16,43-22-16,21 0 16,0 21-16,21-20 15,0 41-15,0-42 16,0 0-16,42 43 16,43-1-1,-64-63-15,0 22 0,21 20 16,-21-42-16,1 21 0,-22 0 15,0 0-15,-22 1 16,-20-22-16,21 0 0,-21 21 16,-1-21-16,1 0 0,-64 0 15,64 0-15,-64-21 16,64 21-16,20-22 0,-41 22 16,42-21-16,21 0 15,21 42 16,0 0-31,0-21 16,0 22-16,22-1 0,63 63 16,-64-84-1,21 22 1,-20-22-16,63 0 16,-64 0-16,106 0 15,0-64 1,-105 43-16,-1 0 0,43-64 15,-43 64-15,-21-43 16,0 43-16,-21 0 0,21-21 16,-21-1-1,0 65 1,0-1-16,-21 0 0,0 42 16,0 22-1,0-64-15,21 64 16,0-22-1,0-41 1,21-22 0,0 0-16,0-22 15,0 1-15,1-21 16,20 0-16</inkml:trace>
  <inkml:trace contextRef="#ctx0" brushRef="#br0" timeOffset="10085.52">8445 2498 0,'-21'0'0,"42"0"0,-63-21 16,21 21-16,0 0 15,21 21 1,0 0-16,0 0 16,21-21-16,21 21 15</inkml:trace>
  <inkml:trace contextRef="#ctx0" brushRef="#br0" timeOffset="10986.52">9504 3112 0,'0'0'0,"0"-22"0,0 1 16,0 0-16,21 0 0,-21 0 15,21 0-15,0-1 0,0 1 16,1-21-16,-1 0 16,-21-1-16,0 22 15,0-21-15,0-1 0,0 22 16,-21 21-16,-22-21 16,-105 42-1,127-21-15,-21 21 0,-43 43 16,-42 21-1,85-43-15,20-21 0,-41 43 16,42-43-16,0 21 16,21-21-16,0 0 0,0 1 15,21-22-15,0 0 0,64 0 16,20-22 0,-62 22-16,-1-21 15,22-21-15,-22 21 0,-21 0 16,0-1-16,22 1 0,-22 21 15,0-63-15,-21 20 16,-21 65 15,21-1-15,0 0-16,0 0 0,-21 0 16,21 22-16,0 84 15,0 42 1,0-106-16,0 170 15,21 0 1,0-148-16,-21 21 0,21 63 16,-21-84-16,0 147 15,0-168-15,-42 105 16,21-126-16,-1-1 0,-20 43 16,0-64-16,-85 21 15,63-42-15,1 0 16,-85-21-16,42 0 0,21 0 15,-84-64-15,-85-63 16,190 84 0,1 1-16,-64-128 15,42-20-15,85 147 16,0 1-16,0 20 0,21-20 16,127-107-1,-42 86-15,-42 41 16,-1-20-16,22 21 0</inkml:trace>
  <inkml:trace contextRef="#ctx0" brushRef="#br0" timeOffset="13051.34">9991 2731 0,'0'0'0,"0"-22"15,0 1-15,-22 21 47,22 21-47,-21 22 0,21-22 0,-21 0 16,0 21-16,21-20 0,-21 20 0,0-21 15,-1 43-15,1-43 16,21 0-16,-21 21 0,0-21 16,21 1-16,0-44 31,0 1-16,21 21-15,0-21 0,0 0 16,1-21-16,62-64 16,-20 0-1,-43 85-15,42-22 16,-41 43 0,-1 0-16,0 0 15,0 64-15,-21-43 0,0 43 16,0-43-16,0 0 0,0 42 15,42 1 1,-42-43-16,22 0 0,-1 0 16,0 1-16,0-22 15,0 0-15,22 0 0,-22 0 16,21 0-16,64-22 16,-85 22-16,21-21 0,1 0 0,-1 0 15,0-21-15,22-22 16,-43 43-16,0-21 0,22-22 15,-43 43-15,21-21 0,-21 20 16,0 1-16,0 42 31,-21-21-31,21 22 0,0-1 0,-22 42 16,1-42-16,0 43 16,21-22-16,0 43 15,0-43 1,-21-21-16,21 1 0,0-1 15,0-42 17,0-1-17,0 1-15,21 0 0,-21 0 16,42-64-16,-20 43 16,-22 0-16,42-22 15,21-42 1,-41 85-16,-1 0 0,21 21 15,-21 0-15,43 42 16,-22 64 0,-21-85-16,0 22 0,-21 20 15,22-42-15,-1 22 0,0-1 16,-21-21-16,0 0 0,0 0 16,21-21-16,0 0 31,-21-21-31,21 21 15,1-21-15,-22 0 0,21 0 16,0-22-16,0 22 0,0-21 0,43-64 16,-43 64-1,21-22-15,-21 43 16,43-64 0,-43 85-16,-21 22 15,0 20 1,0 43-16,0-43 15,0 43 1,-21-43-16,21-21 0,0 21 16,0-20-16,0-1 0,0 21 15,63 0 1,-20-42-16,63 0 16,84 0-1,-126-21-15,-22 0 16,85-42-16,-42 20 15,-64 22-15,0-21 16,21-64-16,-42 21 16,0 64-1,0 0-15,0 0 0,-21 21 16,0 0-16,0 0 16,-22 42-16,22 0 0,0-20 15,-21 83 1,42-41-1,0-43-15,0 43 16,63-43 0,43-21-1,-85 0-15,0 0 0,43 0 16,-43-21-16,64-43 16,-22-21-1,-42 43-15,1 0 16,-22 21-16,0-1 15,0 1-15,0 42 32,0 1-32,0-1 15,-22 0-15,1 21 16,21 22-16,-21-43 16,0 21-1,21 1 1,0-65 15,0 1-15,0 0-16,0 0 0,0 0 0,0-22 15,21 1-15,0 21 0,0 0 16,-21-22-16,43 22 0,-1-21 16,-21 21-16,43 21 15,-43 0-15,21 0 16,-21 0-16,1 21 15,20 42-15,-21-20 16,-21-1-16,0-21 16,21 43-1,-21-43-15,0 0 16,21 0-16,22 0 0,-22-21 16,42 0-1,-20 0 1,-22 0-16,85-63 15,-22-22 1,-62 64-16,41-127 16,-42 106-16,0-128 15,1 128-15,-1-64 16,-21 64-16,21-85 16,-21 106-16,0-1 15,0-20-15,-21 63 31,0 0-31,21 1 16,-43 41-16,22 1 16,0 20-16,0-20 15,21-1-15,-21 43 0,21-42 16,-22-22-16,22 85 16,0-64-16,0-20 15,0-22-15,43 21 16,20-42-1,-42 0-15,1 0 0,41 0 16,1-42 0,-43 21-16,0-22 15,0 22-15,-21 0 0,21 0 0</inkml:trace>
  <inkml:trace contextRef="#ctx0" brushRef="#br0" timeOffset="13320.3">13398 2350 0,'85'0'31,"-64"0"-31,0 0 0,22 0 0,-22 0 15,0 0-15,0 0 0,22 0 16,20 0 0,-42 0-16,0 0 0,1 0 15,-1 0 1,0 0-16,-21 21 16</inkml:trace>
  <inkml:trace contextRef="#ctx0" brushRef="#br0" timeOffset="14039.91">6223 3747 0,'21'0'16,"21"0"-1,64 0 1,-63 0-16,20 0 0,149 0 16,84 0-1,-169 0-15,-21 0 0,317 0 16,64 0 0,-318 0-16,170 0 15,-148 0-15,549 0 16,-337 0-1,-234 0-15,21 0 0,509 0 16,-382-22 0,-147 22-1,401-21 1,-211 0 0,-254 0-16,169 0 15,-42 0 1,-191 21-16,1 0 15,-22-22-15,-42 22 16,-1 0 0,-20 0-16,0 0 0,-1 0 0,-105 0 15,64 0-15</inkml:trace>
  <inkml:trace contextRef="#ctx0" brushRef="#br0" timeOffset="14639.65">6329 3831 0,'21'0'16,"0"0"0,21 0-16,107 0 15,-86 0-15,1 0 16,84 0-16,106-21 15,-170 21-15,22 0 0,212 0 32,63 0-32,-254 0 15,0 0-15,254 0 16,-85 0 0,-169 0-16,21 0 0,276 0 15,41 0 1,-317 0-16,1 0 0,126 0 15,-127 0-15,-21 0 0,148 0 16,-148 0-16,85 0 16,-85 0-16,-21 0 0,169 0 15,-191 21-15,-20-21 16,-1 0-16,-20 0 0,84 0 16,-106 0-16,-21 21 0,21-21 15,0 0 1,-42 0 15,0 0-15</inkml:trace>
  <inkml:trace contextRef="#ctx0" brushRef="#br0" timeOffset="14803.56">12340 3831 0,'21'0'15,"-42"0"1</inkml:trace>
  <inkml:trace contextRef="#ctx0" brushRef="#br0" timeOffset="56412.65">3365 5630 0,'-21'0'63,"21"-21"-48,0 0 1,-21 21 0,21-21-16,0 0 15,0 0-15,0-1 16,0 1-16,0 0 15,0 0-15,21 21 0,0-21 16,1-22-16,-1 43 16,0-21-16,21 0 15,-21 0-15,1 21 0,20-21 16,-21 21-16,0 0 0,22-21 16,-22 21-16,0 0 0,21 0 15,-21 0-15,1 0 0,-1 0 16,0 0-16,0 21 0,21 0 15,-42 0-15,22 43 16,-1-43-16,-21 0 0,0 0 16,0 0-16,0 22 0,0 20 15,0-21-15,-21 22 16,-1-22-16,1 1 0,-106 126 16,64-106-1,20-20-15,1-1 16,-64 43-16,64-64 0,0 21 15,20-21-15,-20 22 16,0-22-16,-43 64 0,64-43 16,0-21-16,0 0 0,-1-21 15,1 43 1,0-43-16,21 21 0,-21-21 16,21-21 15,0-1-31,0 1 0,0 0 15,21 0-15,-21 0 0,21 0 0,22-43 16,-22 43-16,63-64 16,-41 64-16,-22 21 15,42-42-15,-20 42 0,20 0 16,-20 0-16,-22 0 16,42 0-16,-42 0 0,1 0 15,-1 21-15,0 0 0,0-21 16,0 42-16,0-20 0,-21-1 15,22 0 1,20 21-16,-21-21 16,0-21-16,22 0 15,-22 0-15,0 0 16,0 0-16,21-21 16,1-42-1,-43 42-15,21 21 16,-21-22-16,0 1 15,21 21-15,-21-21 16,0 0-16,0 0 0,21 0 16,0 21-16,-21-22 0</inkml:trace>
  <inkml:trace contextRef="#ctx0" brushRef="#br0" timeOffset="57031.65">4657 5419 0,'0'0'0,"0"-148"32,0 126-32,-22 1 0,22 0 15,0 0 1,0 42 0,0 0-1,0 0-15,0 22 0,0-22 0,0 64 16,0-43-16,0 21 0,-21 1 15,21-22-15,-21 22 0,0 42 16,21-64-16,0 21 0,-21-20 16,21-1-16,-21-21 0,21 64 15,-22-64-15,22 0 0,0 43 16,-21-43 0,21 0-16,-21-21 15,0 0 1,0 0-16,0-21 15,21-21-15,0 20 16,0-62 0,0 63-16,42-43 15,-21 22-15,64-43 16,-43 43-16,0 21 0,1-1 16,-22 1-16,106-42 15,-85 63-15,1 0 0,-22 0 16,21 0-16,-21 21 0,43 21 15,-43-21-15,0 1 0,0 20 0,-21-21 16,0 21-16,0 1 0,0-1 16,0-21-16,0 22 0,0-1 0,0-21 15,0 0-15,0 22 0,0-22 16,-21 0-16,21 0 0,-21 0 16,0 0-16,0-21 15,21 22-15,-22-22 16,22-22-1,0 1 1,0 0-16,22 0 16,-1 0-16,0 0 0,0-1 15</inkml:trace>
  <inkml:trace contextRef="#ctx0" brushRef="#br0" timeOffset="57503.9">5313 5884 0,'0'0'0,"0"-21"0,-21 0 16,21 0-16,0 0 16,0 0-16,0-22 0,0 22 0,0 0 15,0 0-15,0 0 0,21-43 16,0 43-16,0 21 0,43-42 16,-43 42-16,85 0 15,21 0 1,-85 21-16,0 0 15,43 64 1,-43 20-16,-42-62 16,0 105-1,-42-85-15,21-41 16,-64 62 0,64-84-16,0 0 0,0 0 15,21-21 1,0 0-1,0 0-15,0 0 0,21-22 16,0 22-16,0-21 0,0 21 0,43-64 16,-43 43-16,21-1 0,-21 22 15,22-21-15,-22 21 16,42-22-16,-41 22 0,-1 0 16,21 21-16,-21 0 15,0 0-15,-21 21 31,0 0-31,0 0 16</inkml:trace>
  <inkml:trace contextRef="#ctx0" brushRef="#br0" timeOffset="57971.88">6689 5673 0,'0'0'0,"42"-21"0,0-1 0,1 1 0,20-42 16,-42 42-16,0-1 0,1 1 16,-1 21-16,-21-42 15,0 21-15,-43 21 16,22 0-16,-21 0 16,-22 21-16,-41 21 15,62-21-15,1 22 0,0-1 16,20 0-1,1-20-15,21 20 0,0-21 16,0 21-16,0-20 16,21-22-16,22 21 0,-22 0 15,21-21-15,64 21 16,-64 0-16,-20-21 0,20 21 16,0-21-16,-21 22 0,22-1 15,-22-21-15,0 21 0,-21 0 16,0 0-16,-21 0 15,0-21-15,0 22 0,-22-22 16,22 21-16,-21-21 0,-43 21 16,64-21-16,-64 21 15,64-21-15,0 0 0,0 0 0,0 0 16,-1 0 0,1 0-1,0 0-15,0 0 16,0 0-16</inkml:trace>
  <inkml:trace contextRef="#ctx0" brushRef="#br0" timeOffset="58535.7">3090 6710 0,'0'21'31,"21"-21"-31,1 0 0,-1 0 16,21 0-16,0 0 16,149 0-1,-106 0-15,-1-21 0,1 21 0,21 0 16,317-21 0,-296 0-16,-21 21 0,169-22 15,-148 1-15,233 0 16,21 0-1,-254 21-15,296-42 16,-253 42 0,-86-22-16,1 22 0,-22 0 15,22 0-15,-21-21 0,-22 21 0,21 0 16,1 0-16,-43 0 16,21 0-16,-20-21 15,-44 21 16,1 0-31,0 0 0,-21 0 16,21 21-16,-64-21 16,21 0-16,-41 21 0,41-21 15,1 22-15</inkml:trace>
  <inkml:trace contextRef="#ctx0" brushRef="#br0" timeOffset="59075.54">3323 6964 0,'0'0'16,"-63"0"-16,-107 21 16,128-21-16,0 0 0,-1 0 0,1 0 15,0 0-15,20 0 0,44 0 47,-1 0-47,0 0 0,21 0 16,-21 0-16,22 0 0,-1-21 15,0 21-15,1 0 0,-1 0 16,22-21-16,-1 21 0,1 0 0,20-21 16,1 21-16,0 0 0,-1 0 15,1-22-15,0 22 0,-1 0 0,107 0 16,-85-21-16,-1 21 0,1 0 15,0 0-15,0-21 0,106 21 16,-107 0-16,1-21 0,191 21 16,-192-21-16,107 21 15,-127 0-15,-1 0 0,86-21 16,-86 21-16,128 0 16,-148 0-1,41-22-15,-62 22 0,-1 0 16,22 0-16,-22 0 0,-21 0 15,0 0-15,0 0 16,-21-21 31</inkml:trace>
  <inkml:trace contextRef="#ctx0" brushRef="#br0" timeOffset="59227.32">6794 6710 0,'-21'-21'15,"0"21"17,0 0-17</inkml:trace>
  <inkml:trace contextRef="#ctx0" brushRef="#br0" timeOffset="66039.48">10647 5461 0,'21'0'0,"0"0"15,21 0-15,-20 0 0,20 0 16,0-21-16,22 0 0,63-22 16,-64 22-16,22 0 0,0-21 15,-1 21-15,1-22 0,105-41 16,-84 41-16,0 1 15,0 0-15,106-64 0,-43 42 16,-106 22-16,1 21 0,-1-22 16,-20 22-16,20 0 0,-42 21 0,64-42 15,-43 21 1,-42-1 0,22 22-16,-44 0 46,1 22-30,21-1-16,-21-21 16,21 21-16,-21-21 0,0 0 15</inkml:trace>
  <inkml:trace contextRef="#ctx0" brushRef="#br0" timeOffset="66261.7">12763 4593 0,'0'0'16,"0"21"-1,0 1-15,0-1 0,0 0 0,-21 21 16,0-21-16,0 22 0,-21-1 15,20-21-15,-20 22 0,0-1 16,21-21-16,-43 21 0</inkml:trace>
  <inkml:trace contextRef="#ctx0" brushRef="#br0" timeOffset="66879.82">11091 5673 0,'0'21'31,"0"0"-31,21 0 16,1 0-16,-1 1 0,0-1 15,0-21-15,21 21 16,1 0-16,-1 0 0,0 0 0,1 1 16,-1-1-16,64 21 15,-43-42-15,1 21 0,42 0 16,-43 1-16,107-1 15,-128 0-15,0-21 0,64 0 16,-64 0-16,43 21 16,-64-21-16,22 0 15,-22 0-15,-42 0 47,-1 0-47,1 0 16,21-21-16,-21 21 15,21 21 32,21-21-31,-21 21-16,21 0 16,-21 1-16,0-1 15,-21 0-15,0 0 0,-85 0 16,43 0-16,-191 1 15,190-22-15</inkml:trace>
  <inkml:trace contextRef="#ctx0" brushRef="#br0" timeOffset="67615.72">12573 4593 0,'21'0'15,"0"0"1,0 0-16,1 0 16,-1 0-16,0 0 0,0 0 15,0 43 1,0-43-16,-21 21 0,0 0 15,0 0-15</inkml:trace>
  <inkml:trace contextRef="#ctx0" brushRef="#br0" timeOffset="71411.62">4593 7197 0,'0'0'0,"0"21"0,0 0 16,0 0-16,0 22 0,-21-22 0,21 0 16,-21 0-16,0 21 0,-1-20 15,1-1-15,0 0 0,0 21 0,-85 43 32,64-64-32,21 0 0,-22 0 15,22-21-15,-85 43 16,64-22-16,0-21 0,-22 0 15,22 0-15,-64 0 16,64 0-16,-43 0 16,43 0-16,-1 0 0,-63-21 15,64 21-15,0-21 0,-43-1 16,43 1-16,-64-42 16,-21-1-1,85 43-15,20 0 0,-62-43 16,41 43-16,1-21 15,0 21-15,-22-22 0,22 22 16,0-21-16,-43-22 0,43 43 16,-43-42-16,43 20 15,-64-41 1,0-43 0,85 84-16,-22 1 0,22 0 15,21-1-15,-21 1 0,-21-43 16,42 43-16,-21 0 0,21-22 15,0 22-15,-43-85 16,43 85-16,0 20 0,0-20 16,0-21-16,0-107 15,0 107-15,0 20 16,0 1-16,0-21 0,21-86 16,1 107-16,-1 0 15,0-22-15,0 22 0,43-127 16,-43 105-1,63-42-15,-41 64 0,105-127 16,-85 126 0,43-41-16,-21 62 15,105-105-15,-105 85 16,-21 21-16,84-64 0,-64 64 16,107-64-1,-106 64-15,20-21 0,86-22 16,-106 43-16,20 0 0,-20-21 15,21 21-15,21-1 0,106 1 16,-106 0-16,-21 21 0,105-21 16,-105 21-16,0 0 0,106 0 15,-107 0-15,22 0 0,64 0 16,-85 0-16,84 42 16,-105-42-16,21 21 0,84 22 15,64 20 1,-169-42-16,0 1 0,-1 20 15,43 0-15,-63 1 16,63-1-16,-64 0 16,-20-21-16,84 43 0,-64-22 15,1-21-15,-1 1 0,1 20 16,-22-21-16,85 64 16,-85-64-16,1 21 0,62 43 15,-83-43-15,20 1 0,0 20 16,-21-21-16,43 107 15,-43-107-15,0 0 0,0 1 16,-21 20-16,0-21 0,22 107 16,-1-107-16,-21 85 15,0-85-15,0 22 0,0 84 16,0 0 0,0-106-16,-21 107 15,-1-107-15,1 21 16,0-20-16,0-1 0,0 0 0,-22 64 15,22-63 1,0-1-16,-42 43 0,41-64 16,-20 21-16,-43 43 0,43-64 15,-21 21-15,-43 22 0,42-22 16,22 0-16,-22-20 0,1 20 16,-1 0-16,1-21 0,21 22 0,-22-22 15,1 21-15,-64 1 16,63-22-16,1 21 0,-86 0 15,65-20-15,-1-22 0,-84 42 16,84-21-16,-148 21 16,127-42-16,22 22 0,-107-22 15,107 0-15,-1 21 0,-106-21 16,107 0-16,-86 0 16,86 0-16,-149 0 15,148 0-15,22 0 0,-85-21 16,63 21-16,-84-22 15,105 1-15,22 21 16,-1 0-16,1-21 0,-64 0 16,85 21-1,0-21-15,-43 0 0,43 21 16,-21-22 0,42 1-16,-21 21 0,0-21 15,-1 21 1,1 0-16,21-21 0,-21 21 15,0 0-15,0 0 16,0 0-16,21-21 0,0 0 16,0-1-16,0 1 0</inkml:trace>
  <inkml:trace contextRef="#ctx0" brushRef="#br0" timeOffset="72299.3">13822 4445 0,'0'-42'16,"0"84"-16,21-84 0,-21 63 16,21 0-16,-21 21 0,0-20 15,0 20-15,0 0 0,0 85 16,0-42-16,0-22 0,-21 22 16,0-21-16,0-1 0,-1 64 15,1-63-15,0-22 0,21 0 16,0 1-16,-21-1 0,0-21 15,21 43-15,-21-43 16,21 0-16,0 0 16,0-42-1,0 0-15,0 0 16,0-1-16</inkml:trace>
  <inkml:trace contextRef="#ctx0" brushRef="#br0" timeOffset="72660.57">13610 4657 0,'0'-43'0,"0"86"0,0-107 0,0 43 15,0 0-15,0-21 0,0-1 16,42 22-16,-20 21 0,62-42 16,-41 42-16,84-21 15,-43 21-15,-20 0 0,84 0 16,-63 0-16,-22 21 15,43 0-15,-64 0 16,22 21-16,-64-20 0,0 20 16,-64 43-16,22-43 15,-85 43-15,63-64 16,1 21-16,-43 0 16,43-20-16,-1-1 15,22 0-15,-1-21 16,43-21-1,0 0-15,22 21 16,20-22-16,-21 1 0,21 0 16,1 0-16,-1 0 0,43 0 15</inkml:trace>
  <inkml:trace contextRef="#ctx0" brushRef="#br0" timeOffset="74427.9">14393 4657 0,'0'0'0,"0"-21"0,0-1 16,0 1-16,0 0 0,21 21 15,1-21-15,-1 0 0,42 0 16,-42 21 0,22 0-16,-22 0 0,0 0 15,21 0-15,22 42 0,-43-21 16,0 0-16,22 0 0,-22 1 16,0 20-16,0-21 0,-21 21 0,0 1 15,0-22-15,0 0 0,0 21 16,0-20-16,0-1 15,-21-21-15,0 0 16,0-21-16,-1-1 16,22 1-16,0-21 15,0 21-15,0 0 0,0-43 16,0 43-16,0 0 16,43-43-16,-22 43 0,0 0 15,0 0-15,0 0 0,22 21 16,20-22-16,-20 22 0,41 0 15,-41 0-15,-22 0 16,63 0-16,-41 0 16,41 0-16,-62 0 15,20 0-15,-21 0 16,0 0-16,0-21 16,-21 0-1,-21 21 1,0 0-16,0 0 15,-21 0-15,-1 0 0,1 21 0,0 0 16,-1 1-16,-63 20 16,64-21-16,0 21 0,-43 22 15,64-22-15,0 1 0,0 20 16,21-42-16,0 22 0,0-1 16,21-42-16,0 21 15,0-21-15,0 0 0,22 0 0,20 0 16,-21-21-16,1 0 15,20-22-15,-20 1 16,41-21-16,-63 41 0,22-20 16,-1-43-16,0 64 15,-20-42-15,-1 42 0,-21-1 16,0 1 0,0 42-16,-21-21 0,21 43 15,-22-22-15,-20 21 16,21-21-16,0 22 0,-22 63 15,22-64-15,21 0 0,0 43 16,0-43-16,0-21 0,43 43 16,-22-64-16,21 21 0,-21-21 15,22 0-15,-22 0 0,106-21 16,-85 0-16,0 0 16,1-22-16,-1 1 0,-21 0 15,64-64-15,-43 42 0,-21 1 16,22 20-16,-22-20 0,0-22 15,21-42-15,-20 64 0,-1-1 16,0 1-16,-21 20 0,0 1 16,0-21-16,0 105 31,-21-21-31,0 21 16,-22 1-16,22 20 0,-21-20 15,21 20-15,-64 85 16,64-84-16,-22 20 15,43-20-15,0 63 16,0-106-16,0 43 16,22-43-16,-1 0 0,42 0 15,64-42 1,0-64 0,43-63-1,-107 106 1,-42 21-16,0-1 15,22 22-15,-43 22 16,0-1 0,0 0-16,0 42 0,0-20 15,0-22-15,0 0 0,0 0 16,0 43 0,21-64-16,0 0 0,0 0 0,0 0 15,85-21 1,-63-1-16,-22 1 0,0-21 15,21 21-15,43-64 16,-64 43-16,21 21 0,-20-1 16,20-20-16,21 21 15,-41 21-15,-1 0 0,0 0 16,-21 21-16,0 0 16,0 0-16,0 1 15,0-1 1,21-21-16,0 0 0,0 0 15,1 0-15,-1-21 16,0 21-16,21-43 0,-21 22 16,1 21-16,-1-21 0,-21 0 15,0-22-15,0 22 16,-21 21 0,-1 0-16,-20 21 0,21 1 15,-21-1-15,-1 21 0,1-21 16,0 0-16,-1 22 0,22-1 15,-21-21-15,21 22 0,-1-1 16,22-21-16,0 0 0,0 22 0,0-22 16,0 0-16,0 0 0,64 0 15,-22-21-15,-21 0 0,22 0 16,20 0-16,107-42 16,-107 21-16,1 0 0,63-22 15,-64 1-15,22-22 16,-43 22-16,-21 0 15,43-22-15,-43 43 0,0 0 16,-21 0-16,0 0 0,-21 42 16,0 0-1,0 0-15,-1 21 0,-20 1 16,42-22-16,-42 64 0,42-43 16,0 43-1,0-64-15,21 21 0,21 0 16,-21-42-16,1 22 0,62-22 15,-20 0-15,-22 0 0,22 0 16,-1-22-16,-21 22 0,85-42 16,-84 0-16,-1 21 0,43-64 15,-43 43-15,-21-1 16,0 1-16,-21-22 0</inkml:trace>
  <inkml:trace contextRef="#ctx0" brushRef="#br0" timeOffset="74613.92">17928 4085 0,'0'0'0,"-42"0"0,-22 0 15,43-21-15,0 21 63,0 21-48,-22-21-15</inkml:trace>
  <inkml:trace contextRef="#ctx0" brushRef="#br0" timeOffset="74796.56">15981 4403 0,'0'0'0,"-43"0"0,43 0 16,22 0-1,20 0-15,0 0 0,22 0 0,-1 0 0,22-21 16,84 21-16,-105 0 16,105 0-16,-105 0 15,-1 0-15,64 0 0</inkml:trace>
  <inkml:trace contextRef="#ctx0" brushRef="#br0" timeOffset="75425.92">14563 6287 0,'0'-22'0,"21"1"16,0 0-16,-21 0 16,21 21-16,0-21 15,-21 0-15,21-1 16,-21 1-16,0 0 15,-21 21 1,0 0-16,-21 0 16,21 0-16,-1 0 0,-62 42 15,63-20-15,-1-22 0,22 21 16,0 0-16,43 21 16,-22 1-16,0-22 0,0 0 15,0 21-15,64 64 16,-43-64-16,-20 1 0,20 41 15,-21-62-15,-21 83 16,0-62 0,0-22-16,-63 21 0,41-42 15,-83 21-15,62-21 16,-20 0-16,-64 0 16,84 0-16,-84-42 15,85 42-15,0-42 0,-22-1 16,43 1-16,0 0 0,21-43 15,0 43-15,0-22 0,21 22 16,21 0-16,1-1 0,-1 1 0,64-22 16,-43 43-16,1-21 15,-1 21-15,1 0 0,-1 21 0,86-43 16</inkml:trace>
  <inkml:trace contextRef="#ctx0" brushRef="#br0" timeOffset="75625.82">15409 6223 0,'0'0'16,"0"21"-16,0 22 0,0 20 0,-21-21 16,0 22-16,-21 21 0,20-22 15,-20 22-15,42-43 16,-21 0-16,0 22 16,0-43-16,21 43 15,0-43 1,0-42-1,0-1-15,0 1 0,0 0 16</inkml:trace>
  <inkml:trace contextRef="#ctx0" brushRef="#br0" timeOffset="77163.97">14965 6646 0,'0'0'15,"0"-21"-15,21 21 16,0 0-1,0 0-15,0 0 0,22 0 0,-1-21 0,0 21 16,1 0-16,20-21 16,85 0-16,-105 0 15,20 21-15,-20 0 0,-1 0 16,-21 0-16,43 0 16,-43 0-16,0 0 0,-21 21 0,0 0 15,0 0-15,0 0 16,0 0-16,0 1 0,0 41 15,-21-63-15,21 42 16,-21-20-16,21-1 16,21-21-1,0 0 1,0 0-16,0-21 0,0-1 16,1 22-16,20-21 0,43-63 15,-43 62-15,0-20 16,22-21-16,-22 41 15,0-20-15,-20 42 16,-1 0-16,-21 21 16,0 0-16,0 1 15,0 41-15,-21-42 0,21 0 16,0 43 0,0-43-16,0 0 0,0 22 15,0-22-15,21 0 0,0-21 16,0 21-16,64 0 15,-64-21-15,21 0 0,22 0 16,-22 0-16,43 0 16,-43 0-16,0 0 0,43-21 15,-43 0-15,1 21 0,20-42 16,-20 20-16,62-62 16,-83 41-16,20-20 15,-42 21-15,0 20 0,0-41 16,0 42-16,0 0 0,-42-22 15,-1 43 1,22 0-16,0 0 0,0 0 0,0 0 16,-43 21-16,43 1 15,0-1-15,-22 42 0,1-42 16,42 22-16,-42 20 16,42-42-16,-21 22 0,21-22 15,0 0-15,0 21 0,0 1 16,21-22-16,0-21 15,0 21-15,0-21 0,43 0 16,-43 0-16,0 0 0,43-21 16,-22 0-16,-21 0 15,21-22-15,-20 22 0,20-21 0,0-43 16,1 22-16,-22-1 16,0 1-16,0 20 0,0-20 0,22-85 15,-43 126-15,0-20 16,0 21-16,0 0 0,0 0 15,-22 21 1,1 0-16,0 21 0,0 0 16,-21 42-16,20-20 0,1-1 15,0 0-15,21 1 16,0 168 0,0-168-16,0-1 0,21 0 15,0 1-15,64 41 16,-64-62-16,22-22 0,20 21 15,-21-21-15,43 0 16,-43 0-16,1 0 0,20 0 16,-42-21-16,22 21 0,-1-43 15,-21 1-15,43-22 16,-64 43-16,21-21 16,-21 63-1,0 0-15,-21 0 16,0 1-16,21-1 0,0 0 15,-22 0-15,22 21 0,0-20 16,0 20-16,0-21 16,0 0-16,22-21 0,-1 0 15,21 0-15,-21 0 16,0 0-16,43 0 0,-22 0 16,-21-21-16,85-42 15,-63 20 1,-1 22-16,-21-21 0,0-1 0,22-20 15,-22 42-15,-21 0 0,0-1 16,21 22-16,-21 22 31,0-1-31,0 0 16,-21 21-16,0-21 0,21 22 0,-43 41 16,1-41-16,21-1 15,-22 43-15,22-22 0,0 1 16,0 63-16,0-43 0,0-20 15,21 21-15,-22-22 0,22 22 16,0 148-16,0 42 16,0-191-1,-21 149 1,0 42 0,21-211-16,-21 126 15,21-147-15,-21-1 0,0 0 16,21 1-16,-22-1 0,-20 0 15,0-20-15,21-22 0,-64 0 16,43 0-16,-1 0 0,-41 0 16,41-22-16,1 1 0,-85-63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5T14:13:13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14097 10668 0,'0'21'16,"-21"-21"93,0 0-93,21-21-16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4:16:25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423 931 0,'21'0'47,"1"-21"-47,-22 0 16,21 21-16,0-21 0,21 21 0,-21-21 16,1 0-16,41-22 15,-42 43-15,43-63 16,-43 20-1,-21 22-15,0 0 16,-42 21-16,20 0 16,-20 0-16,-106 42 15,106-20-15,-22-1 16,22 0-16,-1 21 0,-41 22 16,63-22-16,21-21 15,0 0-15,0 1 0,63 41 16,-21-21-1,1-20-15,-22-1 0,21 0 16,64 42 0,-85-20-16,0-22 0,-21 0 15,0 0-15,-21 64 16,-21-64-16,21 0 0,-22 0 16,1 1-16,0-1 0,-43-21 15,43 21-15,-22-21 0,-20 0 16,41 0-16,1-21 15,42 0-15,0-1 0,0-20 16,0 21-16,0 0 0,0 0 16,0-1-16,0 1 0,0-21 15,0 21-15,0 0 16,0-1-16,21 1 16,21 21-16,1 0 15,-1 0-15</inkml:trace>
  <inkml:trace contextRef="#ctx0" brushRef="#br0" timeOffset="372.25">889 1228 0,'0'0'0,"63"-21"15,-63-1 1,22 1-16,-1 0 0,-21 0 15,21 0-15,0 0 0,-21-22 0,0 22 16,0 0-16,21-21 16,-21 20-16,-21 22 15,0 0-15,0 22 16,-22-1-16,1 21 16,21 0-16,-21-20 15,20 20-15,1 0 0,0-21 16,0 43-16,21-43 0,0 21 15,0-20-15,0-1 0,0 0 16,0 0-16,21-21 0,0 21 16,0-21-16,43 21 15,-43-21-15,0 0 0,22 0 0,-1 0 16,-21 0-16,21-21 0,1 21 16,-1-21-16,0 0 0,1 0 0</inkml:trace>
  <inkml:trace contextRef="#ctx0" brushRef="#br0" timeOffset="1856.09">1672 974 0,'0'-21'16,"0"42"-16,0-85 0,0 43 0,0 0 15,0 0-15,-21 21 16,0 0-16,0 21 16,-22 21-16,43-21 0,-42 43 15,21-43 1,0 21-16,21 43 0,-22-43 15,22 22-15,0-22 16,0-21-16,0 22 0,0-22 16,43 21-1,-22-42-15,0 21 0,0-21 16,0 0-16,85-21 16,0-42-1,-64 42-15,1-1 0,20-62 16,-42 41-16,22-20 0,-22-1 15,0 1-15,0-1 0,0 22 16,1-21-16,-22-1 0,21-63 16,-21 85-16,0-22 15,0 43-15,0 0 16,0 42 0,0 0-16,-21 0 15,21 1-15,0 20 16,-22 0-16,1 22 0,0-1 15,21-20-15,0 20 0,-21 1 0,21-1 16,-21 1-16,21-22 0,0 0 16,0 85-16,0-106 15,0 1-15,0-1 0,21 0 16,0 0-16,21-21 16,-20 0-16,20 0 15,-21 0-15,106-63 16,-85 20-16,22-20 15,-22 20-15,64-84 16,-85 85-16,22-43 16,-22 64-16,-21 0 0,21 21 15,-21 21 1,0 0-16,-21 1 16,0 20-16,-1-21 0,22 21 15,-42 22-15,42-22 16,0 22-16,0-43 0,0 21 15,0 1-15,0-22 16,0 0-16,21 0 0,0-21 16,1 0-16,-1 0 0,21 0 15,-21 0-15,22 0 0,-1-21 16,0 0-16,-21 0 0,22-1 16,-1 1-16,-21-21 0,43-22 15,-43 22-15,0 0 0,0 21 16,0-22-16,-21 22 0,22-21 15,-22 63 1,0 0 0,0 0-16,-22 0 0,22 22 15,-21-22-15,0 21 0,21-21 0,-21 22 16,21-22-16,0 0 0,0 21 16,0-20-16,0-1 0,0 0 15,0 0-15,21-21 16,0 0-16,0 0 0,1 0 15,-1 0-15,21 0 0,-21 0 16,0 0-16,1-21 0,-1 21 0,0-21 16,0 0-16,-21-1 0,0 1 15,0-21-15,0-22 16,0 43-16,0-21 0,0 21 0,0-22 16,-21 22-16,-21-21 15,42 21 32,21 21-47,0 0 0,21 0 16,-21 0-16,1 0 15,20 0-15,0 0 0,-21 0 0,22 0 16,-22 0-16,0 0 0,43 21 16,-43 0-16,0 0 0,0 22 15,0-22 1,-21 0-16,21 21 0,-21 1 15,22-1-15,-1-21 16,-21 0-16,0 22 0,0-22 0,0 0 16,0 0-1,0 0-15,-21-21 16,-1 0-16,22-21 16,0 0-1,0 0-15,0 0 0,0-43 16,64-42-1,-43 64-15,0 0 0,43-43 16,-22 43-16,64-43 16,-64 64-16,64 21 15,-21 63 1,-85-20-16,21 62 16,-21-83-16,0 20 15,0 0-15,0-21 0,0 22 16,0-22-16,0 0 0,0 21 15,0-20-15,-21-1 0,21 0 16,0 0 0,-21-21-16,-1 0 0,1 0 15,0-21 1,0 0-16,21 0 0,-21-1 0</inkml:trace>
  <inkml:trace contextRef="#ctx0" brushRef="#br0" timeOffset="2040.68">3429 635 0,'0'0'0,"-21"-21"0,0 21 0,-1 0 16,1 0-16,21-21 16,-21 21-16,0 0 31,0 0-16,0 0-15,-1 21 0</inkml:trace>
  <inkml:trace contextRef="#ctx0" brushRef="#br0" timeOffset="2221.44">2074 995 0,'0'0'0,"0"21"15,21-21 1,1 0-16,20 0 16,-21 0-16,21 0 0,1 0 15,-1 0-15,0 0 0,1-21 0,-1 21 16</inkml:trace>
  <inkml:trace contextRef="#ctx0" brushRef="#br0" timeOffset="2724.76">4720 1037 0,'0'0'0,"21"0"47,0 0-31,1 0-16,-1 0 0,0 0 0,42 0 15,-41 0-15,-1 0 16,0 0-16,0 0 16,0 0-1,0-21-15,1 21 0,-1 0 16,0-42-16</inkml:trace>
  <inkml:trace contextRef="#ctx0" brushRef="#br0" timeOffset="3004.38">5800 762 0,'0'0'0,"21"0"31,-21-21-31,21 21 16,0 0-16,0 0 0,0 0 15,1 0-15,-1 0 0,42 0 16,-42 0-16,1-21 0,20 21 16,-21 0-16,21 0 15</inkml:trace>
  <inkml:trace contextRef="#ctx0" brushRef="#br0" timeOffset="3463.47">5905 762 0,'0'0'0,"-21"21"16,0-21-16,0 21 0,-21 22 16,42-22-16,-43 21 15,22-21-15,21 1 0,-21-1 16,0 0-16,0 21 15,42-42 32,0 0-47,0 0 0,0 0 16,0 0-16,1 0 0,-1 0 0,42 0 16,-42 0-16,64 0 15,-64 0 1,0 21-16,1-21 0,-1 22 15,0-22-15,21 42 0,-21-42 16,1 21-16,-22 0 16,21 0-16,-21 22 15,0-22-15,-21 0 16,-1 0-16,-20-21 0,0 21 16,21-21-16,-22 0 0,-20 0 15,42 0-15,-1 0 16,1 0-16,0 0 0,-21 0 15,21 0-15,21 22 16,-22-22 0,1 21-1,0-21 1</inkml:trace>
  <inkml:trace contextRef="#ctx0" brushRef="#br0" timeOffset="4148.18">1079 2180 0,'0'0'16,"-42"0"-16,0-21 16,21 21-16,-22-21 0,22 21 0,0 0 15,0 0-15,0 0 16,42 0 31,0 0-47,0 0 0,0 0 15,0 0-15,22 0 0,-1 0 16,127 0 0,-84 0-16,0 0 0,126-21 15,-105 21-15,254-43 16,-212 43-16,0-21 0,1 21 15,-1-21-15,0 21 0,169-21 16,-147 0-16,20 0 0,-20 21 16,-1-22-16,0 22 0,191-21 15,-169 0-15,-22 21 0,170-21 16,-170 21-16,148-21 16,-168 0-16,-22 21 0,0 0 15,0 0-15,-22-22 0,171 22 16,-213-21-16,1 21 15,20 0-15,-41 0 16,-1 0-16,-21 0 16,-21-21-16,-21 21 62,0 0-46,0 0-16,-1 0 0</inkml:trace>
  <inkml:trace contextRef="#ctx0" brushRef="#br0" timeOffset="4300.49">6583 1778 0,'-21'0'31,"-1"0"31,1 0-62,0 0 16,0 21-16,0-21 0</inkml:trace>
  <inkml:trace contextRef="#ctx0" brushRef="#br0" timeOffset="7157.36">571 3027 0,'0'0'0,"22"-21"15,-22 0-15,0-1 0,0 1 16,0 0-16,0 0 16,0 0-16,0 0 15,0 42 17,0 0-32,0 0 15,0 21-15,0 1 0,0-1 0,0 0 16,0 1-16,0 20 0,0 1 15,-22-22-15,22 22 0,0-1 16,0-21-16,-21 64 16,-21 21-16,42-106 15,0 22 1,0-22-16,0-42 31,0 0-15,21-1-16,0 1 0,0-21 15</inkml:trace>
  <inkml:trace contextRef="#ctx0" brushRef="#br0" timeOffset="7544.42">1016 3323 0,'0'0'0,"0"21"0,0 1 0,0-1 15,0 0-15,0 0 16,0 0 0,21-21-1,0 0-15,0 0 16,1 0 0,-22-21-16,21 21 0,-21-21 15,0 0-15,0 0 16,0-1-16,0 1 0,-21 21 15,-1 0 1,1 0-16,0 21 16,21 1-1,-21-22-15,21 21 0,0 0 16,0 0-16,0 0 16,0-42 30,0 0-30</inkml:trace>
  <inkml:trace contextRef="#ctx0" brushRef="#br0" timeOffset="8174">2625 2858 0,'0'0'16,"0"-22"-16,0 1 0,0 0 0,0 0 0,0 0 16,0 0-16,0-1 15,0 1-15,0 42 31,-22 1-31,1-1 16,21 0-16,-21 21 0,0-21 16,-21 128-16,20-107 15,1 64 1,21-43-16,-42 85 16,42-105-16,-21 41 15,21-41-15,0-1 0,0 22 16,21-64 15,0 0-31</inkml:trace>
  <inkml:trace contextRef="#ctx0" brushRef="#br0" timeOffset="8472.44">2879 2773 0,'0'-21'0,"0"42"0,0-85 15,21 22-15,-21 21 16,0 0-16,0 42 16,0 0-1,0 0-15,0 0 0,0 22 0,0-1 16,0 43 0,0-22-16,-21-20 0,-1 62 15,22-62-15,-21 105 16,0-85-16,21-20 0,0-1 15,0-21-15,0 22 0,0-1 16,0-21-16,0 0 16,0-42-1,21 0 1,-21 0-16</inkml:trace>
  <inkml:trace contextRef="#ctx0" brushRef="#br0" timeOffset="8711.44">2498 3154 0,'0'0'0,"21"0"47,0 0-47,0 0 16,0 0-16,22-21 0,-22 21 0,21 0 15,43-21 1,-43 21-16,-21 0 0,22 0 0,-22-22 16,0 22-16,0 0 0,0 0 15,0 0-15</inkml:trace>
  <inkml:trace contextRef="#ctx0" brushRef="#br0" timeOffset="9787.69">3598 3302 0,'0'0'0,"106"-21"31,-85 0-31,-21 0 0,21-1 0,-21 1 15,22 21-15,-22-21 0,0-21 16,0 21-16,0-1 0,0-41 16,0 42-1,-22 0-15,1-1 0,-42 1 16,42 21-16,-1 0 16,1 0-16,-21 0 0,-85 64 15,63-22 1,43 0-16,-21 1 0,-22 63 15,43-64 1,21 0-16,0 1 0,0-1 16,0 0-16,21 22 0,1-43 15,-1 0-15,0-21 16,0 0-16,64 0 16,-43 0-16,0 0 15,1 0-15,-22-21 0,127-85 16,-106 43-1,1 41-15,-22-20 0,0-64 16,0 85-16,-21-42 16,0 41-16,0 1 15,0 42 1,0 1-16,0-1 0,-21 21 16,21 0-1,0 64-15,0-63 16,0-1-16,42 64 15,-20-85 1,20-21-16,-21 0 16,21 0-1,-20 0-15,20-21 0,21-22 16,-41 1-16,-1 21 0,21 0 16,-21-22-16,0 1 0,22-21 15,-43 41-15,21-41 16,-21 42-16,0 0 0,21-22 15,-21 64 1,0 1 0,0-1-16,0 0 0,0 21 15,0 1-15,0-22 0,0 42 16,0-42-16,0 22 16,0-22-16,0 0 0,0 0 0,0 0 15,0 1-15,-21-22 0,21 21 0,-21-21 31,21-21 1,0-1-32,0-20 0,0 21 15,0 0-15,0-22 0,21 22 16,0-21-16,0-22 16,0 22-16,22 0 0,20-1 15,-42 22-15,22 0 0,-1 0 16,0 21-16,1 0 0,41 0 15,-62 0-15,20 21 0,64 43 16,-85-43-16,0 21 16,-21-21-16,0 22 0,0 41 15,0-63-15,0 1 0,0 20 16,-21-21-16,0 21 16,0-42-16,42-21 46,0 21-46,0-21 0,0 0 0</inkml:trace>
  <inkml:trace contextRef="#ctx0" brushRef="#br0" timeOffset="10324.68">5482 3090 0,'0'0'0,"0"-21"0,0 0 0,0 0 16,0 0-16,0 0 0,0-1 0,0 1 15,0 0-15,0 0 16,-21 21-16,0 0 0,-22 21 16,43 0-16,-42 22 15,21-22-15,0 21 0,-43 64 16,64-21 0,-21-64-16,21 21 0,0-21 15,0 43-15,0-43 0,0 0 16,0 0-16,21-21 0,0 21 15,1-21-15,-1 0 0,0 0 16,0-21-16,0 0 16,0 21-16,-21-21 0,22 0 0,-1-22 15,0 22-15,0-42 16,0 20-16,0 1 0,-21 0 16,22-1-16,-22-20 0,0-22 15,0 43-15,0-22 0,0-20 16,0 41-16,0 1 15,0 21-15,0 0 0,0 0 16,0 42-16,0 0 16,0 0-16,0 21 0,0 1 0,0-1 15,0 0-15,0 1 0,0 41 16,0-41-16,0 20 0,0 22 16,0-43-16,0 106 15,0-105 1,0-22-16,0 0 0,0 0 15,21 0-15,21-21 16,-21 0-16,-21-21 16,43 0-16,-1 0 15</inkml:trace>
  <inkml:trace contextRef="#ctx0" brushRef="#br0" timeOffset="10784.19">6223 3006 0,'0'0'0,"21"-21"0,0-1 0,-21 1 15,21 21-15,-21-21 16,-21 21 0,0 0-1,-21 0-15,-43 64 16,64-43-16,0 0 16,0 0-16,-1 64 15,22-43 1,0-21-16,43 0 15,-22-21-15,0 0 16,21 22-16,-20-22 16,41 21-16,-63 0 15,21-21-15,0 0 0,1 21 16,-1 0-16,-21 0 16,21-21-16,-21 22 15,0-1 1,0 0-16,-21-21 15,0 21-15,-1-21 0,1 0 16,0 0-16,-21 0 0,-22 21 16,43-21-16,-21 0 15,21 0-15,-1 0 0,-20 0 16,21 0-16,21 21 16,-21-21-16</inkml:trace>
  <inkml:trace contextRef="#ctx0" brushRef="#br0" timeOffset="44968.54">8276 2709 0,'0'0'0,"0"-21"15,0 0-15,0 0 16,0 0-16,0 0 0,0-1 16,0 1-16,0 0 0,0 0 15,0 0-15,0-22 16,-21 43-16,0-21 15,0 21-15,-1 0 16,1 0-16,0 21 0,-21 43 16,21-43-16,-1 0 15,1 22-15,0-22 16,-21 106-16,42-85 16,-21 0-16,21-20 0,0 20 15,0 85 1,0-106-16,0 21 0,0 22 0,0-22 15,0 22-15,21-22 16,0-21-16,21 22 16,-21-22-16,64 21 15,-64-42-15,0 0 0,43 0 16,-43 0-16,43-21 16,-22 0-16,0 0 0,22-43 15,-22 22-15,64-85 16,-85 84-16,43-84 15,-43 85-15,-21-106 16,-21-21 0,-1 126-16,1 1 15,-42-43 1,-22 1-16,64 62 16,-21 22-16,-1 0 15,-41 0-15,62 22 16,-20-1-16,0 63 15,21-41-15,-1 20 0,-20 43 16,21-64-16,21 22 0,-21 21 16,21-22-16,0 1 15,0-22-15,0 0 0,42 22 16,-21-43-16,0 0 0,22 21 16,-22-20-16,0-22 0,43 0 15,-22 0-15,-21 0 16,21 0-16,1 0 0,-1 0 0,22-43 15,-22 1-15,0 21 0,1 0 16,-1-1-16,0 1 0,22-42 16,-43 42-16,0-1 15,21 1-15,-20 0 16,-22 42 15,0 0-31,0 1 16,0-1-16,0 0 0,0 21 15,0-21-15,0 1 0,0 20 16,0-21-16,-22 64 16,22-64-16,0 0 0,-21 0 15,21 0 1,-21-21-16,0 0 16,0-21-1,21 0-15,0 0 16,0-21-16,0-43 15,0 43-15,0 20 0,0-41 16,21 21-16,64-43 16,-43 64-16,0 0 15,43-22-15,-43 43 0,43 0 16,-43 0-16,1 21 16,20 1-16,-21-1 0,-20 21 15,-1 0 1,-21-20-16,0 41 0,0-42 15,0 22-15,-21 20 16,-1-21 0,1-20-16,21-1 0,0-42 31</inkml:trace>
  <inkml:trace contextRef="#ctx0" brushRef="#br0" timeOffset="45708.55">10731 2625 0,'0'-21'31,"22"-1"-15,-1 22-16,21-21 0,-21 0 0,0 0 15,22 0-15,-1-22 0,-21 22 16,22 0-16,-22 0 0,42-43 15,-42 43-15,22-42 16,-43 42-16,0-1 16,-21 22-16,-1 0 15,-41 0-15,21 0 0,-1 0 16,1 22-16,0-1 0,-1 0 16,-63 64-16,64-43 15,0 43-15,21-64 16,-1 21-16,22 22 15,0 41 1,64-41 0,-43-64-16,43 21 15,-43-21-15,21 0 0,64 0 16,-85 0-16,43 0 16,-43 0-16,-21-21 15,-21 21 1,-1 0-16,1 0 15,-21 0-15,0 0 0,-1 0 0,-41 21 16,41 0-16,22 0 0,-21 1 16,-1-1-16,22 0 0,-21 42 15,21-41-15,21-1 16,0 21-16,0-21 0,0 0 16,0 1-16,0-1 15,0 0-15,63-21 0,-42 21 16,22-21-16,-1 0 15,-21 0-15,43 0 0,20-21 0,-41 21 16,-1-21-16,22 0 0,-22-1 16,85-41-16,-106 42 15,21 0-15,-20-22 0</inkml:trace>
  <inkml:trace contextRef="#ctx0" brushRef="#br0" timeOffset="45908.55">11345 2731 0,'0'21'0,"0"-42"0,21 63 16,-21-21-16,0 0 0,22 0 15,-22 1-15,21-1 0,-21 0 16,42 21-16,-42-21 16,21 1-16,0-1 0,1-21 15,-22 21-15,21-21 0,0 0 16,0 0-1</inkml:trace>
  <inkml:trace contextRef="#ctx0" brushRef="#br0" timeOffset="46166.91">11747 2667 0,'-21'0'0,"-85"64"31,85-43-31,0 0 0,0 0 16,0 0-16,-22 22 0,22-22 15,-21 42-15,0-42 16,-1 22-16,22-1 0,0-21 16,0 0-16,21 1 0,0-1 15,0 0-15,42-21 16,-21 0-1,0 0-15,1 0 0,20-21 0</inkml:trace>
  <inkml:trace contextRef="#ctx0" brushRef="#br0" timeOffset="46481.73">12001 2709 0,'0'0'0,"0"22"0,-21 20 16,21-21-16,0 21 0,0-20 15,0 20-15,0 0 0,0 1 0,0 20 16,0-21-16,0 22 0,0-1 16,-21 64-16,21-63 0,-21-1 15,21 1-15,0-1 0,-21 1 16,0-1-16,21 43 15,-22-42-15,1-1 0,0 22 16,21-43-16,0 1 0,0 41 16,-21-63-16,21-42 31,0-21-31,0 21 16</inkml:trace>
  <inkml:trace contextRef="#ctx0" brushRef="#br0" timeOffset="46768.75">11938 2794 0,'0'0'0,"0"-21"0,0-21 16,0-1-16,0 22 0,21 0 16,21-43-16,-20 43 0,-1 0 15,0 0-15,21 21 0,1-21 16,-1 21-16,43 0 15,-43 0-15,0 0 0,22 21 16,-43 21-16,0 22 0,-21-22 16,0-21-16,-85 106 15,43-106-15,0 22 0,-22-22 16,22 0-16,-127 43 16,126-43-16,1-21 0,0 0 15,20 0-15</inkml:trace>
  <inkml:trace contextRef="#ctx0" brushRef="#br0" timeOffset="47513.96">13187 2794 0,'-21'21'0,"42"-42"0,-42 63 0,-1-42 16,1 0-16,21-21 47,21 0-47,43 0 0,-43 0 15,21-22-15,64-20 0,-42 21 16,42-43-16,-22 43 15,-20-22-15,84-21 0,-63 22 16,84-22 0,-84 43-16,-22 0 0,64-22 15,-63 43-15,41-21 16,-83 42-16,-22-22 0,-22 22 16,1 0-1,0 0-15,0 22 0,-64-22 16,64 21-16,-85 0 15,85-21-15,0 0 16,0 0 0,42 0-1,0 0 1,0 0-16,0 0 0,1 0 0,-1-21 16,0 21-16,21 0 0,-21-21 15,1 21-15,-1 0 16,0 0-16,-21 21 15,0 0-15,0 0 16,-21 0-16,0 0 0,-1 22 16,1-22-16,-21 21 0,0 22 15,-1-43-15,-20 85 16,42-85-16,-1 0 0,1 0 16,0 0-16,21 1 15</inkml:trace>
  <inkml:trace contextRef="#ctx0" brushRef="#br0" timeOffset="48007.67">15473 804 0,'0'0'0,"0"-21"16,0 42-16,0 1 15,0-1-15,-21 63 0,-1-41 16,22 20-16,0-20 15,-21 20-15,21-21 0,-42 64 16,42-63-16,0-1 0,0 0 16,-21 1-16,21 84 15,0-85-15,0 0 16,0-21-16,0 1 16,21-22-16,-21-22 15,21 1-15</inkml:trace>
  <inkml:trace contextRef="#ctx0" brushRef="#br0" timeOffset="48316.43">15240 1080 0,'0'-43'16,"0"86"-16,0-149 0,0 63 0,0 1 16,0 21-16,0-64 0,0 64 15,0 0-15,21 0 0,0 0 16,43-22-1,-43 43-15,0-21 0,0 21 0,0 0 16,22 0-16,41 42 16,-41-20-16,-22-1 0,0 21 15,0 0-15,-21 1 0,0 41 16,0-41-16,0-1 0,-21 0 16,0 1-16,0-22 0,0 21 0,-22 22 15,-20-22 1,42-21-16,-1 0 15,44-21 17,-1 0-32</inkml:trace>
  <inkml:trace contextRef="#ctx0" brushRef="#br0" timeOffset="48718.28">15790 1228 0,'-21'21'0,"42"-42"0,-63 63 0,21 0 16,21-20-16,-21 20 0,-1-21 0,1 0 15,21 0-15,0 22 0,0-22 16,0 0-16,0 0 0,0 22 16,0-22-16,0 0 0,0 0 15,21-21-15,1 21 0,-1-21 16,0 0-16,0 0 0,21-21 15,-20 0-15,-1 21 0,21-42 16,0 20-16,22-62 16,-43 63-1,-21-64-15,0 64 0,0-85 16,0 85 0,0 0-16,-21-1 0,0 22 15,-43 0 1,43 0-16,0 22 15,0-1-15,0 0 0,-1 42 16,1 1 0,21-22-1,21-42-15,22 21 16</inkml:trace>
  <inkml:trace contextRef="#ctx0" brushRef="#br0" timeOffset="49081.02">16404 1207 0,'0'0'0,"21"-22"0,-21 1 31,-21 21-31,0 0 0,0 0 0,0 0 0,-1 21 16,1-21-16,0 22 0,0-1 16,0 21-16,21-21 0,0 0 15,0 1-15,0-1 16,21 0-16,21 21 15,-21-42-15,1 21 0,-1 1 0,21-1 16,-21-21-16,22 42 16,-22-21-16,0 0 0,0 1 15,-21-1-15,0 0 0,0 0 16,-21-21-16,0 0 0,0 21 16,-22-21-16,22 0 0,-64 0 15,43 0-15,21 0 0,-21 0 16,20 0-16,-41-21 15,42 0-15,21 0 16,0 0-16,0-1 0,0 1 16,42-21-16,-21 21 15,43-22-15</inkml:trace>
  <inkml:trace contextRef="#ctx0" brushRef="#br0" timeOffset="49350.68">16976 868 0,'0'0'0,"-22"-21"31,22 42-31,-42 21 16,42-21-16,-63 85 16,20 42-1,22-105-15,0 63 16,0-1-1,21-62-15,0-22 16,0 0-16,0 0 16,21-21-16,0 0 0,0 0 15,0 0-15,22 0 16</inkml:trace>
  <inkml:trace contextRef="#ctx0" brushRef="#br0" timeOffset="49533.57">16679 1291 0,'-21'0'0,"42"0"0,-63 0 0,63 0 47,0 0-47,0 0 0,1 0 15,20 0-15,-21 0 0,21-21 16,1 21-16,-22 0 0,64-21 15</inkml:trace>
  <inkml:trace contextRef="#ctx0" brushRef="#br0" timeOffset="50204.17">17272 1207 0,'-21'21'15,"0"0"-15,21 0 16,0 0-16,0 0 15,-22 1-15,22-1 0,0 0 16,-21 0-16,21 0 16,0 0-16,0 1 0,-21-22 15,21 21 1,-21-21 15,21-21-15,0-1-16,0 1 0,0 0 15,0 0-15,21 0 16,21-22-16,22-20 16,-43 42-16,0 21 15,43-21-15,-43 21 0,21 0 16,-21 0-16,22 0 0,-1 21 16,22 42-16,-43-42 15,0 1-15,-21-1 0,0 21 16,0-21-16,0 22 15,0-1 1,-21-21-16,0-21 0,21 21 0,-22-21 16,1 0-1,21-21 1,0 0-16,0 0 16,0 0-16,0-1 15,21-20-15,1 21 0,62-64 16,-63 64-16,22-21 15,-1 21-15,-21-1 0,85 22 16,-85 0-16,43 0 16,-22 22-16,-21-1 0,22 42 15,-43-42 1,0 22-16,0-22 0,0 0 16,-22 21-16,1-20 15,0-1-15,0 0 0,0-21 16,0 0-16,21 21 0,-22-21 0,44-21 47,-1 0-32,0 21-15</inkml:trace>
  <inkml:trace contextRef="#ctx0" brushRef="#br0" timeOffset="51084.83">18817 1185 0,'0'0'0,"0"-63"32,-21 42-32,0 21 0,0 0 15,-1 0-15,-20 0 16,21 0-16,0 21 0,-22-21 0,-20 63 16,21-41-16,-1-1 15,1 42-15,0-42 16,20 64-16,22-64 15,0 22-15,0-22 16,22 21 0,-1-42-16,21 0 15,0 0-15,43-21 16,-43 0-16,-20 0 0,20 21 16,-21-22-16,85-83 15,-106 62-15,21 22 16,0 0-16,-21 0 0,0-22 15,0 65 1,0-1-16,-21 0 16,0 0-16,21 0 0,-21 0 15,21 1-15,-21-1 0,21 21 16,-22 0-16,22 1 16,0-22-1,64-21-15,-22 0 16,-21 0-16,22 0 0,-22 0 15,21 0-15,22-21 0,-43 0 16,0 21-16,21-22 16,-20 1-16,-1 0 0,21-21 15,-21-1-15,0 22 0,1 0 16,-1 0-16,-21 0 0,21-22 16,-21 65 15,0-1-31,-21 0 0,21 0 15,-21 0-15,21 0 0,-22 1 16,22-1-16,0 0 0,0 0 0,-21 21 16,21-20-16,-21-1 15,21 0-15,0 0 16,-21-21 0,21-21-1,0 0 1,0-22-1,0 22-15,0 0 0,21-42 16,0 20-16,0 1 0,64-43 16,42-21-1,-63 85-15,41 21 16,-62 0-16,20 0 0,22 43 16,-64-22-16,21 21 0,1 22 15,-22-43-15,-21 21 0,0-21 16,0 22-16,0 62 15,-42-41 1,20-43 0,1 0-16,0-21 0,0 21 15,-43 1-15</inkml:trace>
  <inkml:trace contextRef="#ctx0" brushRef="#br0" timeOffset="51919.92">13758 3027 0,'0'0'0,"-21"0"0,-64-42 15,43 42-15,21 0 16,0 0-16,0 0 16,21 21-1,21 0 1,21 0-16,-21 0 16,22 0-16,-1 1 0,0-1 0,233 63 15,-190-62 1,84 20-16,-105-21 15,148 0-15,-149-21 16,-21 21-16,1-21 0,-1 0 16,22 0-1,-64-21 1,0 0-16,-22 21 0,-20-42 16,21 42-16,-21-43 15,-1 22-15,1 0 16,21 21-16,21-21 0,-21 21 15,42 0 32,0 0-47,0 21 0,0 0 0,0 0 16,-21 1-16,0-1 0,22 0 0,-22 0 16,0 0-16,0 0 0,0 22 15,-22-22-15,-20 21 0,21-21 16,-43 1-1,43-1-15,0-21 0,-21 0 16,21 0-16</inkml:trace>
  <inkml:trace contextRef="#ctx0" brushRef="#br0" timeOffset="52380.95">15896 3027 0,'0'-21'0,"0"42"0,0-63 15,-21 42-15,0 0 0,0 0 16,-1 21-16,1 0 16,0 0-16,0 0 0,21 22 15,-21-22-15,0 85 16,-1-43-16,1-21 0,-42 128 15,20-128-15,1 64 16,21-85-16,-43 85 16,64-85-16,-21 21 15,21-20-15,0-44 47,0 1-47,0 0 0</inkml:trace>
  <inkml:trace contextRef="#ctx0" brushRef="#br0" timeOffset="52840.38">15409 3450 0,'0'0'0,"0"-63"0,0-1 16,0 22-16,0-22 0,0-20 15,21 41-15,1 1 0,-1 0 16,0 21-16,21-22 0,64-20 16,-85 42-16,22 21 0,-1 0 15,0 0-15,85 0 16,21 63-1,-105-42-15,-1 22 0,-21-1 16,22-21-16,-43 21 0,0 1 0,0 63 16,-22-64-16,-62 21 15,41-20-15,-20-22 16,-22 42-16,22-41 0,20-1 16,1 0-16,0-21 0,-1 0 15,22 0-15,-21 0 0,21 0 16,0-21-16,21 0 15,0-1-15,0 1 0,0 0 16,0 0-16,21 0 16,0 21-16,0 0 0,0 0 15,0 0-15,1 0 0,-22 21 16,21 0-16,0 0 0,-21 22 16,21-1-16,0-21 0,-21 0 15,21 22-15,-21-22 0,22 42 16,-1 1-1,-21-43-15,0 0 16,21 0-16,21-21 16,-21 0-16,22 0 15,-22 0 1</inkml:trace>
  <inkml:trace contextRef="#ctx0" brushRef="#br0" timeOffset="53483.44">16171 3641 0,'21'-21'32,"-21"-1"-32,22 22 0,-1-21 15,0 21-15,0-21 0,0 21 16,0-21-16,43 0 16,-43 0-16,0-1 0,22 1 15,-43 0 1,-22 21-1,1 0-15,0 21 0,-21 0 16,21 1-16,-22-1 0,22 0 0,-21 0 16,21 21-16,-1-20 15,-20 20-15,21-21 0,0 0 16,21 0-16,0 22 0,0-22 16,0 0-1,21-21-15,64 0 16,-22 0-1,-21 0-15,1 0 0,105-42 16,0-22 0,43-42-1,-170 64-15,21 21 0,0-43 16,-20 43-16,-22 0 16,0 0-16,-22 21 15,1 0-15,0 0 16,0 21-16,0-21 0,0 21 15,-1 0-15,22 1 0,0-1 0,0 21 16,0-21-16,0 0 0,0 22 16,22-22-16,-22 0 0,21 0 15,0 0-15,0 1 0,-21-1 16,21 0-16,0-21 16,-21 21-16,0 0 15,-21 0 1,-21-21-16,21 0 0,0 0 15,-1 0-15,-20 0 16,21 0-16,-21-21 0,20 21 0,1-21 16,0 21-16,21-21 15,0 0-15,0 0 0,0-1 16,21 1-16,0 0 0,22-21 0</inkml:trace>
  <inkml:trace contextRef="#ctx0" brushRef="#br0" timeOffset="53744.68">17505 3112 0,'0'0'0,"21"-22"16,-21 1-16,-21 21 31,0 21-31,-1 1 0,1 20 16,-21 21-16,21-20 15,0-1-15,-1 0 0,1 1 0,0-1 16,-21 43-1,21-43-15,21 0 0,-22 22 0,1-43 16,21 0-16,-21 22 16,21-22-16,0 0 0,0 0 15,21-21-15,0 0 16,1 0-16,-1 0 0,0-21 16,0 0-16,0 21 0,0-21 15</inkml:trace>
  <inkml:trace contextRef="#ctx0" brushRef="#br0" timeOffset="53939.66">17060 3471 0,'0'0'0,"0"-21"32,21 0-1,1 21-31,20-21 0,0 21 15,1 0-15,-1-21 0,21 21 0,-20-21 16,20-1-16,64 1 16,-63 0-16,-1 0 0</inkml:trace>
  <inkml:trace contextRef="#ctx0" brushRef="#br0" timeOffset="54439.75">18161 3069 0,'0'0'0,"0"-21"0,-21 21 31,0 0-31,-1 0 0,1 21 16,0 0-16,21 1 0,-21 20 0,0 0 16,0 1-16,21-1 15,-43 64-15,22-43 0,-21 64 16,21-84 0,-1-1-16,22-21 0,-21 21 0,-42 43 31,63-64-31,0 0 15,0-42 1,0 0 0,0 0-16,21 0 0,21-22 15,-42 1-15,21 21 0,1-21 16,-1-1-16,0 1 0,0 0 16,0-22-16,0 22 0,22-64 15,-22 42-15,0 22 0,0-21 16,-21 41-16,21 1 0,1 21 31,-22 43-31,0-22 0,0 63 16,0-20-16,0-22 15,0 64-15,0-64 0,0 1 16,0 41-16,0-41 0,0 20 16,0-42-16,0 22 15,0-22 1,0-42 31</inkml:trace>
  <inkml:trace contextRef="#ctx0" brushRef="#br0" timeOffset="54914.78">17843 3598 0,'0'0'16,"0"-21"-16,22 21 15,-1 0 1,21 0-16,-21-21 16,0 21-16,22 0 0,-1 0 0,0-21 15,1 21-15,-1-21 0,0 21 16,1-21-16,-1-1 0,22 22 16,20-21-16,-63 0 0,22 0 15,-22 21-15,0 0 0,-21-21 16,-21 21-1,-21 0-15,20 0 16,-20 0-16,21 0 0,-21 21 16,-1 0-16,22-21 0,0 21 15,-21-21-15,42 21 0,-22 1 16,22-1-16,0 0 16,22 0-16,-1-21 15,0 21-15,0 0 0,0-21 0,22 22 16,-22-22-16,0 21 0,21-21 15,-21 21-15,1-21 0,-1 21 0,-21 0 16,0 0 0,-21 1-16,-1-22 15,1 0-15,0 0 0,-21 0 0,-1 0 16,22 0-16,-21 0 0,21 0 16,-43 0-16,43 0 15,0 0-15,21-22 16,0 1-16,21 0 15,0 21-15,0-21 0</inkml:trace>
  <inkml:trace contextRef="#ctx0" brushRef="#br0" timeOffset="55816.39">18965 3429 0,'21'-21'0,"-42"42"0,64-42 0,-43 0 16,0 0-16,0-1 15,-22 22 1,1 0-16,0 0 16,0 0-16,0 22 0,-22-22 15,22 21-15,0 0 0,0 42 16,21-41 0,0-1-16,0 0 15,42 21-15,-21-21 16,1-21-16,-1 22 0,0-22 15,0 0-15,0 21 16,0-21-16,-21 21 0,-21-21 31,0 0-31,0 0 16,0 0-16,0 0 16,-1 0-16,-20 0 0,21 0 0,0 0 0,0 0 15,-1 0-15,1 0 0,0 0 16,0 0-16,0 0 0,0 0 15,21 21 1,0 0-16,0 0 16,21-21-16,0 22 0,0-22 15,0 0-15,0 0 0,64 21 16,-43-21-16,-20 0 16,41 0-16,-21 0 0,1 0 15,-1-21-15,-21 21 0,22-22 16,20-20-16,-42 21 15,64-43 1,-64 43-16,43-85 16,-64 85-16,0-42 15,-22 84 17,1 0-32,0 0 0,21 43 15,-42-1 1,42-42-16,0 1 0,0 20 15,0-21-15,0 0 0,0 0 16,21-21-16,21 0 16,-21 0-16,1 0 0,20 0 15,-21 0-15,21 0 16,-20 0-16,-1-21 16,21 0-16,-42 0 0,21 0 15,22-22-15,-43 22 16,0-21-16,21 0 0,-21 20 15,0 1 1,0 42 0,0 1-1,-21-1-15,21 0 0,-22 0 16,22 0-16,-21 22 16,21-22-16,0 0 0,0 0 15,0 0-15,0 0 16,64-21-1,-43 0-15,0 0 0,0 0 16,0 0-16,1 0 16</inkml:trace>
  <inkml:trace contextRef="#ctx0" brushRef="#br0" timeOffset="56196.87">19791 3620 0,'0'0'0,"0"-22"0,0 1 0,0 0 0,0-21 15,0 21-15,21-1 16,0-20-16,0 21 15,0 21-15,1-21 0,-1 21 16,0 0-16,0 0 0,0 0 16,0 0-16,1 0 0,-1 0 0,0 21 15,0 0-15,0 0 0,-21 0 16,21 1-16,-21-1 0,0 42 16,0-42-16,0 1 15,0-1-15,0 0 0,-21 0 0,0 0 16,0-21-1,0 0-15,0 0 16,21-21 15,0 0-31,0 0 0,0 0 16,0-1 0,21 1-16,21-21 0,-42 21 15,21 0-15,0-1 16,1 1-16,20-21 0,-21 42 15,0-21-15,0 21 16,1 0 0</inkml:trace>
  <inkml:trace contextRef="#ctx0" brushRef="#br0" timeOffset="56498.53">20278 3556 0,'0'0'0,"21"0"0,0 0 15,0 0 1,0 0-16,0 0 0,1 0 0,-1-21 16,0 21-16,64-42 15,-64 20-15,0 1 0,-21 0 16,21 0-16,-42 21 31,0 0-31,0 0 16,-1 0-16,1 21 0,-21-21 0,21 21 15,0 0-15,-22 1 16,22-1-16,0 0 0,21 0 16,-21 0-16,21 22 15,0-22-15,21-21 16,0 21-16,0-21 0,0 0 16,1 0-16,-1 0 0,42 0 15</inkml:trace>
  <inkml:trace contextRef="#ctx0" brushRef="#br0" timeOffset="57045.08">20997 3556 0,'0'-21'15,"0"42"-15,21-42 0,-21 0 0,0 0 16,22-1-16,-22-20 0,0 0 16,-22 21-1,1 21-15,0 0 0,-21 0 16,21 0-16,-1 0 0,1 21 15,0 0-15,-42 0 0,41 0 16,-20 22 0,21-22-16,0 0 0,0 21 0,21-21 15,0 22 1,0-22-16,0 0 16,21-21-16,42 0 15,-42 0-15,1 0 16,-1 0-16,0 0 0,0 0 0,43-21 15,-43 0-15,0 0 0,0-1 16,0-20-16,0 21 0,43-106 16,-43 85-16,0-22 15,0 22-15,1-1 0,-22-62 16,21 62-16,-21 22 16,0 0-16,0 0 15,0 42 1,-21-21-1,-1 21-15,1 21 0,0 22 16,-42 63-16,41-85 16,22 1-16,0-1 0,0 0 15,0 1-15,0-1 0,0 0 16,0 1-16,0 20 16,0-42-1,22 0 1,-1-21-16,0 0 0,0 0 15</inkml:trace>
  <inkml:trace contextRef="#ctx0" brushRef="#br0" timeOffset="57248.8">21188 3725 0,'-21'0'15,"-1"0"17,1 0 15</inkml:trace>
  <inkml:trace contextRef="#ctx0" brushRef="#br0" timeOffset="58613.28">423 5398 0,'0'0'0,"-21"0"0,0 0 31,21-22-31,0 1 15,0 0-15,0 0 16,0 0-16,0 0 0,0-1 16,0 1-16,63-21 15,-41 21-15,-1 0 16,0 21-16,0 0 0,43 0 16,-22 0-16,-21 0 0,0 21 15,22 0-15,-22 0 0,21 64 16,-21-43-16,-21 0 0,0 64 15,0-63-15,-21 62 16,0-62-16,0 20 0,-43 22 16,22-43-16,-43 22 15,43-43-15,0 0 0,20 0 16,-20 0-16,0-21 0,-43 0 16,43 0-1,-1 0-15,22 0 16,0-63-16,0 42 15,21 0-15,0-1 0,0 1 16,0-63 0,0 62-16,42 1 15,-21 0-15,43 21 16,-22 0-16,22 21 16,-43 0-16,64 43 15,-64-43-15,0 21 0,0-20 16,0-1-16,0 0 0,1 0 0,-1 0 15,-21 0-15,0 1 0,21-1 16,0-21-16,-21 21 0,21-21 31,0 0-31,1-21 32,-1 0-32</inkml:trace>
  <inkml:trace contextRef="#ctx0" brushRef="#br0" timeOffset="58819.59">1185 5673 0,'0'0'0,"0"-21"16,21 21 62,1 0-62,-1 0-16,0 0 0</inkml:trace>
  <inkml:trace contextRef="#ctx0" brushRef="#br0" timeOffset="59371.41">2815 4995 0,'0'0'0,"21"-21"31,0 21-31,1 0 0,-1 21 16,-21 1-16,21-1 0,21 63 15,-21-41-15,1 41 16,-1-41-16,0-1 0,0 43 15,0-43-15,0 43 16,-21-64-16,0 21 0,22 22 16,-22-43-16,21 42 15,-21-41 1,0-44 0</inkml:trace>
  <inkml:trace contextRef="#ctx0" brushRef="#br0" timeOffset="59636.7">3387 5080 0,'0'0'0,"0"-21"0,-22 42 31,1 0-31,0 0 0,-21 22 16,21-22-16,-22 21 0,-20 43 15,-43 21 1,64-64-16,-1 0 0,-20 22 16,20-22-16,22-21 15,-21 22-15,21-22 16,21 21-16,0-21 0,21-21 16,21 0-1,-21-21-15,1 0 0,-1 21 16</inkml:trace>
  <inkml:trace contextRef="#ctx0" brushRef="#br0" timeOffset="60140.44">3535 5249 0,'0'0'0,"21"-21"0,21 0 16,-21 0-16,1 0 0,20 21 16,-21 0-1,-21 21-15,0 21 16,0-21-16,0 43 15,-21-22-15,0-21 0,-22 85 16,43-42 0,0-43-16,-21 0 0,0 43 15,21-43-15,0-42 47,0-1-47,21 1 16,-21 0-16,0-21 15,21-22 1,-21 43-16,0-21 0,0-85 16,0 84-16,0 1 0,22 21 15,-1-21-15,-21 20 0,21-20 16,0 21-16,43 21 16,-43 21-16,21 21 15,0 1-15,43 84 16,-43-64-1,-20 1-15,-1 20 16,-21-62-16,0-1 16,0 0-16,21-21 15,-21-21 17,21 0-32,0-1 15,-21 1-15,21 0 0,-21-21 16,22 21-16</inkml:trace>
  <inkml:trace contextRef="#ctx0" brushRef="#br0" timeOffset="60364.55">4445 5059 0,'0'0'0,"0"21"16,0 0 0,-21 0-16,0 22 0,-1-22 15,-20 0-15,21 0 0,0 22 0,-43-1 16,43-21-16,-21 21 0,21-20 15,-1-1-15,-20 0 0,0 0 16,21 0-16,21 0 0,42-84 47,-21 42-47,0 0 16,0-22-16</inkml:trace>
  <inkml:trace contextRef="#ctx0" brushRef="#br0" timeOffset="60587.66">4424 5038 0,'21'0'0,"-42"0"0,63 21 16,-42 0-1,0 0-15,0 0 0,0 22 0,0-22 16,0 21-16,0-21 0,0 22 16,0-1-16,0 64 15,-21-85-15,21 21 0,0-20 16,-21 20-16,-22 43 15,43-64-15,0 0 16,22-21 0,-1-21-1,0 0-15,0 21 16</inkml:trace>
  <inkml:trace contextRef="#ctx0" brushRef="#br0" timeOffset="61088.41">5207 4974 0,'0'43'15,"0"20"-15,0-21 16,0-20-16,-21 62 16,0-41-16,21-1 0,-22 0 15,1 1-15,0-1 0,0 0 0,0-21 16,0 22-16,-22-1 0,22-21 0,0 22 15,0-22-15,0 0 0,-1 0 16,22-42 0,0 0-1,0 0-15,0-22 0,22 22 16,-1-42-16,0 20 0,0 22 16,0 0-16,0-21 0,22-1 15,-22 43 1,-21 21-16,21 1 15,21 41 1,-20-42-16,-22 0 0,21 1 0,0 20 16,0-21-16,0 21 15,22-20-15,20-1 16,-21 0-16,22-21 16,-43 0-16,0 0 0,43-42 15,-43 42-15,42-64 16,-20-21-1,-22 64-15,-21 0 0,0-21 16,0 21 0,0-1-1,-21 22 1</inkml:trace>
  <inkml:trace contextRef="#ctx0" brushRef="#br0" timeOffset="62048.82">339 6985 0,'-22'0'0,"44"0"0,-65 0 16,22 21-16,0-21 0,0 0 0,0 0 15,-1-21 1,22 0-16,0 0 16,0 0-16,22 21 15,-1-22-15,21 22 0,-21 0 16,22 0-16,41 0 15,-41 0-15,-1 0 0,0 0 0,1 22 16,41 41 0,-63-42-16,-21 43 15,0-43-15,-21 64 16,0-64-16,0 21 0,-43 0 16,43-20-16,-85-1 15,85-21-15,0 0 0,0 0 16,0-21-1,21-1-15,0 1 0,0 0 0,0 0 16,0 0-16,63-22 16,-20 22-16,-1 21 15,0 0-15,1 0 0,84 21 16,-85 1-16,0-1 16,1 21-16,-22-21 0,0 22 0,21 20 15,-42-21-15,0 1 16,0 41-16,-21-62 15,-64 83-15,43-62 16,0-22-16,-1 0 0,1 0 16,-85 0-1,21-21-15,64 0 16,21-21-16,-22 0 0,1 0 16,21-21-1,0 20-15,21-20 16,0 21-16,21 0 0,21 0 15,-21-1-15</inkml:trace>
  <inkml:trace contextRef="#ctx0" brushRef="#br0" timeOffset="62232.57">1249 7112 0,'0'0'0,"21"0"0,0 0 15,-21 21 17,21-21-1,0 0-31,1 0 0</inkml:trace>
  <inkml:trace contextRef="#ctx0" brushRef="#br0" timeOffset="62604.1">2625 6752 0,'0'-42'31,"21"42"-31,0 0 0,21-21 16,1 21-16,-22 0 0,21 0 0,43-21 15,21 21 1,-64 0-16,0-22 0,1 22 0,20 0 16,-21 0-16,-20 0 0,-1 0 15,0 0-15</inkml:trace>
  <inkml:trace contextRef="#ctx0" brushRef="#br0" timeOffset="62984.35">3111 6646 0,'-21'0'16,"0"0"-16,21 22 15,0-1-15,0 0 16,0 0-16,0 0 0,0 22 16,0-22-16,0 21 0,0-21 15,0 22-15,0-1 0,0-21 0,0 64 16,0-64-16,21 64 15,0-43-15,-21 0 0,0 22 16,0-43-16,0 42 16,0-41-16,-21-1 0,-21 21 15,21-42-15,-64 21 16,43-21-16,21 0 16,-22 0-16,1 0 0,21 0 0,-106-63 15,106 42-15,-1 21 16,-20-22-16,21 1 15,-21-63 1,42 62-16,0 1 16,0 0-16,21 21 0,-21-21 15,42 0-15,-21 21 0,0-21 16,22 21-16,20-43 0</inkml:trace>
  <inkml:trace contextRef="#ctx0" brushRef="#br0" timeOffset="63455.64">4043 6731 0,'0'0'0,"21"-21"0,0 21 0,-21-21 15,-21 21 1,0 0-16,0 0 15,-1 0-15,-20 0 0,0 21 0,21 0 16,-22-21-16,1 21 0,21 0 16,-22 1-16,1-1 15,21 0-15,0 0 0,21 21 16,0-20-16,0-1 16,0 0-16,21-21 0,42 42 15,43 1 1,-85-22-16,22-21 0,20 42 15,-42-42-15,43 64 16,-43-22 0,-21-21-16,-42 21 15,-1-42-15,22 22 16,-21-22-16,21 0 0,-22 21 16,-41-21-16,41 0 0,-84 0 15,106 0-15,-21 0 16,21 0-16,0 0 15,21-21-15,-22 21 0,22-22 16,0 1 0,0 0-16,22 0 0,-1 0 15,0 21-15,21-21 0</inkml:trace>
  <inkml:trace contextRef="#ctx0" brushRef="#br0" timeOffset="63964.94">4720 6646 0,'0'0'0,"-21"0"16,0 0-16,0 0 15,-22 0-15,1 22 0,21-1 16,-64 42-16,64-20 15,0-22-15,-22 21 0,22-21 16,0 22-16,-21 20 16,21-42-16,21 22 0,-22-22 0,22 21 15,0-21-15,0 43 16,22-22-16,-1-21 0,63 22 16,-41-43-16,-1 0 0,0 0 15,1 0-15,-1 0 0,64-22 16,-64 1-16,43-21 15,-43 21-15,1 0 0,20-22 16,-42 22-16,22-21 0,-22-22 16,-21 43-16,0-106 15,-43 64 1,22 20-16,0 22 0,-106-42 16,85 41-16,-1 22 15,1 0-15,0 0 0,-64 0 16,64 22-1,20-22-15,-20 42 0,21-21 16,21 21 0,0-20-16,0-1 0,21 21 15,0-42-15,64 21 16</inkml:trace>
  <inkml:trace contextRef="#ctx0" brushRef="#br0" timeOffset="64239.45">5503 6646 0,'0'0'0,"0"-21"0,0 0 16,-21 21-16,0 0 16,0 21-16,21 0 15,0 1-15,0 20 0,-21-21 16,21 0-16,0 43 0,0-22 15,0-21-15,0 0 0,0 22 16,0-22-16,0 21 0,0-21 16,0 1-16,0-1 0,0 0 15,21-21 17</inkml:trace>
  <inkml:trace contextRef="#ctx0" brushRef="#br0" timeOffset="64520.66">5546 6625 0,'0'0'15,"0"-21"-15,0 0 0,21 21 0,0-21 0,21 21 16,-21 21 0,1 0-16,-1 0 15,63 85-15,1-42 16,-64-43-1,43 42 1,-43-42-16,0 1 0,-21-1 16,21-21-16,0 21 0,1-21 15,-1 0 1,0 0 0,-21-21-16,0 0 15,21 21-15,-21-22 0,21 1 16,-21 0-16,21-21 0</inkml:trace>
  <inkml:trace contextRef="#ctx0" brushRef="#br0" timeOffset="64735.47">6265 6329 0,'0'0'0,"21"-21"0,-21 0 16,0 42 0,0 0-16,0 0 15,0 0-15,0 22 0,0-1 0,0 0 16,0 1-16,0 20 0,-21-21 15,-21 64-15,21-63 16,21-1-16,-21 0 0,-1 1 16,22-1-1,-21-42-15,21 21 0,-21-21 0,21 21 16</inkml:trace>
  <inkml:trace contextRef="#ctx0" brushRef="#br0" timeOffset="64908.53">6308 6964 0,'0'21'16,"-22"0"46</inkml:trace>
  <inkml:trace contextRef="#ctx0" brushRef="#br0" timeOffset="66187.78">931 8594 0,'0'0'0,"0"-21"16,0-1-16,0 1 16,-21 21-16,0 0 15,21 21-15,0 1 0,0-1 16,-21 0-16,21 21 0,-21 1 16,-1-1-16,22 0 0,-21 22 15,21-22-15,-63 106 16,42-127-16,-1 22 0,22-1 15,-21-21-15,-42 43 16,42-64 0,-1 0-1,22-21-15,0-1 0,0 1 16,0 0-16,0 0 16,43 0-16,-22 0 0,0 21 15,0 0-15,22-22 0,62 22 16,-83 0-1,41-21-15,-21 21 16,-20 0-16,41 0 16,-21 0-16,-20-21 0,20 21 0,-21 0 15,43-42 1,-64 21-16,0-1 0,0-20 16,0 21-16,0-21 15,0 20-15,-22 1 0,1-21 16,0 42-16,21-21 15,-21 21-15,21 21 16,-21 0-16,21 0 0,-21 85 16,21-64-16,0 1 15,0 20-15,0-20 0,0-1 16,0-21-16,0 21 0,-22 1 16,22-22-16,0 21 0,0-21 0,-21 1 15,21 20-15,0-21 16,0 0-16,0 0 15,21-42 1,1 0-16,-1 21 16,0-21-16</inkml:trace>
  <inkml:trace contextRef="#ctx0" brushRef="#br0" timeOffset="66392.73">1799 9059 0,'0'0'16,"0"-21"-16</inkml:trace>
  <inkml:trace contextRef="#ctx0" brushRef="#br0" timeOffset="66787.88">3006 8446 0,'0'0'0,"-22"0"0,-20-22 31,63 22-15,0 0-16,22-21 16,-22 21-16,21 0 0,22 0 0,-22 0 15,22-21-15,63 21 16,-43 0-16,43-21 16,-63 21-16,-1 0 0,64 0 15,-84 0-15,-22 0 16,-64 0-1,22 0-15,-21 0 0</inkml:trace>
  <inkml:trace contextRef="#ctx0" brushRef="#br0" timeOffset="67064.95">3323 8467 0,'0'0'0,"0"21"0,0 0 0,0 0 16,0 0-16,0 22 16,0-22-16,0 21 0,0 43 0,0-43 15,-21 128 1,21-128-16,-21 0 0,21-21 16,-21 22-16,-1 41 15,22-62-15,-21-1 0,21 0 16,21-21-1,1 0 1,-1-21-16,0 0 0,0-1 16,0 1-16</inkml:trace>
  <inkml:trace contextRef="#ctx0" brushRef="#br0" timeOffset="67464.78">3704 8911 0,'21'0'0,"0"0"16,1 0 0,-1 0-1,0 0-15,0-21 0,0 21 0,-21-21 16,21 21-16,1-21 16,-1 0-16,0 21 0,0-64 15,0 64-15,-21-21 0,0 0 16,0 0-16,0-1 15,-21 22-15,0 0 16,0 0-16,0 0 0,-1 0 16,1 0-16,0 22 0,0 20 15,0-21-15,0 0 0,-1 22 0,1 20 16,0-42-16,21 22 16,-21 20-16,21-42 0,0 0 15,0 43-15,0-43 0,0 0 16,21 0-16,0-21 15,22 0-15,-22 22 16,0-22-16,42 0 0,-20 0 16,63-43-1,-64 22-15,0 0 0,1 0 16,-1-22-16</inkml:trace>
  <inkml:trace contextRef="#ctx0" brushRef="#br0" timeOffset="67848.42">4678 8657 0,'0'0'15,"0"-21"1,-21 21-16,-1 0 0,1 0 16,0 0-16,0 0 0,0 0 0,-22 42 15,22-20-15,-21 41 16,42-42-16,0 0 16,0 43-16,21-1 15,0-41-15,0-22 16,64 63-16,-64-42 15,22 0-15,-22 1 0,0-22 16,42 42 0,-63-21-16,0 0 0,0 0 15,-21 1-15,-21-22 16,-64 0 0,-21 21-1,106-21-15,-21 0 0,-1-21 16,22 21-16,0 0 0,0-22 15,21 1-15,-21 21 16,21-21-16,0 0 16,21 0-16,0 21 15,0-21-15,0-1 0,22 22 0,-22-21 16</inkml:trace>
  <inkml:trace contextRef="#ctx0" brushRef="#br0" timeOffset="68184.19">5228 8446 0,'0'0'0,"21"-22"0,-21 1 16,0 42 15,0 1-31,0-1 16,0 0-16,0 0 0,-21 43 15,21-22-15,0 0 0,-21 43 16,0-43-16,0 85 16,21-84-16,0-1 15,-22 21-15,22-41 0,0 41 16,0-42-16,0 0 16,22 1-1,-1-22-15,0 0 16,0 0-16,0-22 15,0 1-15,-21 0 16,22 0-16,-22 0 0,0 0 16</inkml:trace>
  <inkml:trace contextRef="#ctx0" brushRef="#br0" timeOffset="68408.11">5038 8869 0,'0'0'0,"-22"0"16,1 0-16,21-42 15,0 20 1,21 22-16,1 0 0,-1 0 16,21 0-16,22-21 15,-43 21-15,21 0 0,-21 0 16,0-21-16,1 21 0,41 0 16,-42 0-16,0 0 15,-21-21 16</inkml:trace>
  <inkml:trace contextRef="#ctx0" brushRef="#br0" timeOffset="70523.86">6054 8403 0,'0'-21'0,"0"42"32,0 0-17,0 1-15,0 20 0,0-21 0,0 21 16,0 22-16,0-22 0,0 1 0,-22 20 15,1-21-15,0 22 16,0-22-16,-21 43 0,42-43 16,-22 1-16,-20 20 0,42-42 15,-21 22 1,21-22-16,-21-21 0,21-21 31,0-1-31,0 1 16,0 0-16,0-21 0</inkml:trace>
  <inkml:trace contextRef="#ctx0" brushRef="#br0" timeOffset="70800.62">5884 8530 0,'21'-63'16,"-42"126"-16,42-147 0,1 62 0,-1 1 15,0 21-15,0 0 16,0 0-16,0 0 0,22 21 15,41 64 1,-41-21-16,-1-22 0,-21 0 16,64 85-1,-43-84-15,-21-1 0,22 21 16,-22-41-16,21-1 0,1 21 16,-43-21-16,21 0 0,0-21 15,-21 22-15,0-44 31,0 1-31,0 0 16,0 0-16</inkml:trace>
  <inkml:trace contextRef="#ctx0" brushRef="#br0" timeOffset="71097.93">6858 8234 0,'0'0'0,"0"-21"0,-21 21 16,0 0 0,21 21-16,-22 21 0,1-21 15,0 22-15,21-1 0,-42 43 16,21-43-16,-22 106 16,22-105-16,0 41 15,0-41-15,21-1 0,0 43 16,-21-64-16,21 0 0,0 42 15,0-41 1,21-22 15,0 0-31,0-22 16,21-20-16</inkml:trace>
  <inkml:trace contextRef="#ctx0" brushRef="#br0" timeOffset="71908.75">7810 8361 0,'0'0'0,"0"-21"16,0-43-1,0 43-15,0 0 0,-21-21 16,0 42-16,0 0 15,0 0-15,-43 0 16,43 0-16,0 0 0,0 21 0,-43 21 16,43-21-16,-42 43 15,41-22-15,1 0 0,-42 43 16,42-43-16,-43 107 16,64-107-16,0 43 15,0-43-15,0 0 0,21 43 16,0-64-1,1 0-15,-1 0 0,21-21 16,0 0-16,64 22 16,21-22-16,-84-22 15,-1 1-15,0 21 16,1-21-16,-22 0 0,63-43 16,-84 22-16,0 21 0,0-43 15,0 43-15,0-42 16,-21 42-16,0-1 0,-21 1 15,-1 21-15,22 0 0,-63 0 16,62 0-16,-20 0 0,21 0 16,-21 0-16,20 0 0,1 21 15,-21 1-15,21-22 16,21 21-16,21-21 16,0 0-16,0 0 15,22 0-15,-22 0 0,21 0 0,64 0 16,-85-21-1,21 21-15,-20 0 0,-1 0 0,0 0 16,21 0 0,-21 0-16,1 21 15,-22 0-15,0 21 16,0 1-16,0-22 0,0 0 16,0 21-16,0 64 15,-22-85-15,22 22 0,-21 20 16,21-21-16,0-20 0,-21 41 15,0-21-15,21 1 16,0-1-16,-21-21 0,0 64 16,21-64-16,-22 43 15,22-43-15,-21 21 16,21-21-16,-21-21 16,0-21 15,21 0-31,0 0 15,0 0-15</inkml:trace>
  <inkml:trace contextRef="#ctx0" brushRef="#br0" timeOffset="73199.75">868 10266 0,'0'-21'15,"0"42"-15,21-63 16,0 42-16,0 0 0,22 0 16,-1-22-16,0 22 0,1 0 0,20 0 15,1-21-15,-22 21 0,21 0 16,43 0-16,-63 0 0,-22 0 15,21 0-15,-21 0 0,0 0 16,-63 0 0,21 0-16,0 0 15</inkml:trace>
  <inkml:trace contextRef="#ctx0" brushRef="#br0" timeOffset="73666.25">847 10414 0,'0'0'0,"-22"64"31,22-86 0,0 1-31,22 21 16,-1-21-16,-21 0 0,42 0 16,0 21-16,-20 0 0,-1-21 15,21 21-15,0 0 0,1 0 16,-1 0-16,0 21 0,64 21 16,-63 0-16,-1-20 0,0 62 15,-21-41-15,-21 41 16,0-41-16,-21-22 0,-42 42 15,20-20-15,22-22 0,-42 0 16,20 0-16,1 0 0,0-21 0,-1 21 16,1-21-16,-43 0 15,43 0-15,21 0 16,0 0-16,0-21 16,-1 0-16,22 0 15,0 0-15,22 0 16,-1 21-16,0-22 0,0 1 15,0 21-15,0-21 0</inkml:trace>
  <inkml:trace contextRef="#ctx0" brushRef="#br0" timeOffset="73836.34">1778 10647 0,'42'0'0,"-84"0"0,105 0 16,-41 0-1,-1 0 17,0 0-17,0 0-15,0 0 0</inkml:trace>
  <inkml:trace contextRef="#ctx0" brushRef="#br0" timeOffset="74162.27">3006 10181 0,'0'0'15,"-22"-21"1,1 21-16,21 21 0,0 0 16,0 22-16,0-1 0,0 0 15,0 1-15,0 20 0,0 107 16,0-128 0,0 43-16,0-22 0,-21-42 15,21 64-15,0-64 0,-21 21 16,21-20-16,0-1 0,-21 0 15</inkml:trace>
  <inkml:trace contextRef="#ctx0" brushRef="#br0" timeOffset="74716.56">2625 10710 0,'0'0'0,"0"-42"0,0 0 0,-22-106 16,22 42-1,22 63-15,-1 1 0,42-64 16,-20 85-16,-1 0 0,-21 0 16,21 0-16,1 21 0,41 0 15,-41 0-15,20 21 0,43 21 16,-64 0-16,107 85 16,-86-84-16,22 126 15,-64-127-15,21 43 16,-42-43-1,0 43-15,0-43 16,0 1-16,-21-43 16,-21 0-1,21 0-15,-1-21 0,1-1 16,0 1-16,21-21 16,0 21-16,0-22 0,0-41 15,0 20-15,21-42 16,0 64-16,1 0 0,41-43 15,-21 43-15,85-43 16,-84 64-16,-1 21 0,0 0 16,1 0-16,105 63 15,-106-20-15,-21-1 16,1 0-16,-1 1 0,-21 105 16,0-106-16,0 22 15,-21 20-15,-1-41 0,-41 41 16,42-62-1,0-1-15,-1 0 0,1-21 0,21 21 16,21-21 0,1-21-1,20 21-15,-21 0 0</inkml:trace>
  <inkml:trace contextRef="#ctx0" brushRef="#br0" timeOffset="76293.23">5038 10499 0,'0'0'0,"0"-43"0,0 22 0,0 0 0,0-42 15,0 41-15,-43-20 16,22 42-16,-21 0 0,21 0 16,-43 0-16,43 0 0,-21 21 15,-1 0-15,22 22 0,-21-1 16,-22 43-16,22-43 15,21 22-15,0-22 0,-1 0 0,22 1 0,0 20 16,0-21 0,0-20-16,0 20 0,0-21 15,43-21-15,-22 0 16,21 0-16,-21 0 16,1 0-16,126-42 15,-127 21-15,21-1 0,22-41 16,-43 42-16,42-43 15,-41 22-15,-1 0 0,-21-22 16,21 22-16,-21-1 16,0 22-16,0 0 0,0 42 31,0 0-31,0 1 0,0 20 16,0-21-16,0 21 0,0 1 15,0 20-15,0-20 0,0-22 16,0 42-16,0-42 0,0 1 15,42-1-15,-42 0 16,21 0-16,1-21 0,-1 0 16,0 0-16,42 0 15,-41 0-15,20-21 0,-21 0 16,0 0-16,0-1 16,1-20-16,-1 21 0,0-43 15,0 22-15,0 21 0,-21-64 16,21 43-16,-21 21 0,22-22 15,-22 22-15,0 0 0,0 0 16,0 42 0,0 0-16,0 0 0,0 1 15,0 20-15,0-21 0,0 21 16,0 43-16,0-64 0,0 43 16,21-22-16,0-21 0,21 43 15,-21-43 1,1 0-16,-1-21 0,0 0 15,85 21 1,-64-21-16,-21-21 0,22 0 16,-1 0-16,-21-22 15,0 22-15,43-42 16,-64 42-16,21-22 0,21-63 16,-42 1-1,0 83-15,0 1 0,0-42 16,0 84-1,0 0 1,0 0-16,-21 0 0,0 85 16,21-85-16,0 22 15,0-22-15,0 21 0,0 43 16,42 0 0,-21-85-16,22 21 15,-22-21-15,0 0 16,43 0-16,-43 0 0,0 0 15,42 0-15,-41 0 0,20-21 16,-21-1-16,21 1 0,-20 0 16,83-64-16,-83 64 15,-1-21-15,-21-22 0,0 43 16,0-21-16,0 21 16,0 0-16,0-1 0,-21 22 15,-1 0-15,1 0 16,21 22-16,0-1 0,-21 0 15,0 0-15,21 21 0,0-20 0,0 41 16,0-21-16,0-20 0,0-1 16,0 0-16,0 0 0,0 0 15,21 0-15,21-21 0,-20 22 0,41-22 16,-21 0-16,-20 0 0,83 0 16,-62 0-16,-1 0 15,43-22-15,-43 1 0,-21 0 16,43-21-16,-43 21 15,0-1-15,-21-41 0,0 42 16,0-22-16,0 22 0,0 0 16,0-42-16,-21 63 15,0 0-15,0 21 16,21 42 0,0-42-16,0 22 0,-22-22 15,22 21-15,0-21 0,-21 64 16,21-64-16,0 0 15,-21-21-15,21 22 0,-21-1 16,21 0-16,-21-21 16,21-21-1,0 0-15,-21-1 0,21 1 16,0 0-16,0 0 0,0-21 16,21 20-16,0-20 0,0 0 15,21-64-15,1 64 0,-22-1 16,106-84-16,-21 85 15,-64 21-15,22 21 16,84 21 0,-42 64-16,-85-43 0,-21 0 15,0 1-15,0-1 0,0 0 16,0 1-16,-43 20 16,22-21-16,21-20 0,-42 20 0,21-21 15,0 0-15,-1-21 16,22 21-16,0-42 31</inkml:trace>
  <inkml:trace contextRef="#ctx0" brushRef="#br0" timeOffset="79020.05">8742 9991 0,'0'0'0,"0"-21"15,0-1-15,21 22 16,0 22 0,-21-1-16,0 0 15,0 0-15,0 21 0,0 22 16,0-22-16,0 22 0,0-22 15,0 22-15,0-1 0,-21 1 0,0-1 16,0 1-16,-1 20 16,-20 22-16,42-85 15,0 0-15,-21 22 16,0-43-16,21-21 31,0-1-31,0 1 16,0 0-16,0 0 0</inkml:trace>
  <inkml:trace contextRef="#ctx0" brushRef="#br0" timeOffset="79446.32">8361 10181 0,'0'0'0,"-21"-21"0,-1 21 16,1-21-16,21 0 15,0 0-15,0-1 0,0 1 16,0-21-16,0 21 0,21-43 16,1 22-1,-1 21-15,42-22 16,-20 22-16,-22 0 0,85-21 16,-64 21-16,64-1 15,-43 22-15,1 0 0,42 43 16,-64-1-16,0-21 0,-21 22 15,22-1-15,-22 0 0,-21 85 16,0-84-16,-64 62 16,43-62-16,-63 20 15,41-42-15,1 22 0,-22-1 16,43-21-16,-21 0 0,21-21 16,0 22-16,-1-22 15,22 21-15,-21-21 16,21-21-1,21-1 1,1 22-16,-1-21 16,0 0-16,0 21 0,0-21 0</inkml:trace>
  <inkml:trace contextRef="#ctx0" brushRef="#br0" timeOffset="79968.02">9165 10499 0,'0'-21'31,"21"-1"-31,-21 1 16,21 0-16,1 21 0,-1-21 15,0 0-15,0 0 0,-21-1 0,64-20 16,-43 21-16,0 21 16,21 0-16,-21 0 15,1 21-15,-1 0 16,0 0-16,0 1 0,0 20 16,-21 0-16,21 22 15,-21-43-15,0 0 0,0 64 16,0-22-1,0-42-15,-21 1 16,21-1-16,-21-21 0,21-21 47,0-1-47,0 1 0,0 0 0,0-21 16,0 21-16,0-1 0,0 1 15,0-21-15,0 0 0,0 20 16,21-20-16,0 21 0,1-21 0,-1 20 15,21-20-15,0 21 16,22-21-16,-43 42 16,21-22-16,22 22 15,-43 0-15,21-21 0,1 21 0,-1 0 16</inkml:trace>
  <inkml:trace contextRef="#ctx0" brushRef="#br0" timeOffset="80380.78">10266 10181 0,'0'21'0,"-21"-21"0,-1 22 16,1-1-16,0 0 0,0 0 16,0 21-16,0-20 0,-1 20 15,1-21-15,21 0 0,-21 22 0,0 41 16,21-63 0,0 22-16,0-22 15,63 0-15,-20-21 16,-1 0-16,-21 0 15,43 0-15,-43 0 0,21 0 16,22-42-16,-43 21 0,0-1 16,0 1-16,0 0 0,1 0 15,-1 0-15,0-43 16,-21 43-16,0-21 0,0-22 16,0 43-16,-42-42 15,20 63-15,1-22 0,-42 1 16,20 21-16,22 0 0,-21 0 15,21 0-15,-43 21 16,43-21-16,0 22 0,-43 20 16,64-21-16,-21 21 15,21-20-15,21 41 16,43-42 0,-43-21-16,0 21 15,22-21-15</inkml:trace>
  <inkml:trace contextRef="#ctx0" brushRef="#br0" timeOffset="80884.48">10710 10478 0,'43'-22'16,"-1"-20"0,-21 21-16,0 0 0,22-22 15,-43 22-15,42-21 16,-21 21-16,-21 0 0,21-1 15,-21 1-15,21 21 0,-21-21 16,0 42 15,0 0-15,0 1-16,0-1 0,0 0 0,0 0 16,0 0-16,0 22 0,0-1 15,0 43-15,0-43 0,22 21 16,-1 43-16,0-42 15,0 42-15,-21-43 0,21 1 16,0 126-16,-21-126 16,22 147-16,-22-168 15,0 84 1,0-64-16,-22-21 0,1 64 16,0-42-16,0-22 0,-21 43 15,20-43-15,-20 0 0,21 1 16,0-22-16,0 0 0,-43 43 15,64-43-15,-21-21 0,0 0 16,21-21 0,-21-1-16,21 1 15,0-21-15,-22 21 0,22-22 0,0-20 16,0 21-16,0-1 0,0-105 16,0 85-16,0-1 15,0 1-15,0-22 0</inkml:trace>
  <inkml:trace contextRef="#ctx0" brushRef="#br0" timeOffset="81112.36">10710 9885 0,'0'0'16,"-21"0"-1,0 0 1,21 21 31,21 0-47,0-21 0,-21 21 16,21-21-16</inkml:trace>
  <inkml:trace contextRef="#ctx0" brushRef="#br0" timeOffset="81481.14">11155 10224 0,'0'0'16,"21"0"-16,0 0 0,0 0 16,0 0-16,1-22 15,-1 22-15,0-21 16,0 0-16,-21 0 0,21 0 15,-21 0 1,0-1-16,-21 22 16,0 0-16,0 0 0,-22 0 15,1 22-15,-21 20 16,-1 21 0,43-20-16,21-22 0,-21 42 15,21-41 1,0-1-16,0 42 0,0-42 0,42 22 15,-21-22 1,64-21 0,42 0-1,-21-21 1,-64 0-16,22-22 0</inkml:trace>
  <inkml:trace contextRef="#ctx0" brushRef="#br0" timeOffset="82031.87">11896 10097 0,'0'0'0,"0"-22"0,0 1 16,0 0-16,0 0 16,-22 21-1,1 21-15,0 0 0,21 0 16,-21 1-16,0-1 16,21 21-16,-21-21 0,-1 22 15,1-1-15,21 0 0,0-21 16,0 1-16,0 20 0,0-21 15,0 21-15,21-20 16,43-1-16,21 0 16,-64-21-1,21 0-15,22-42 16,-22 42-16,21-64 16,-41 43-16,126-106 15,-85 0 1,-42 85-16,22-107 15,-43 86-15,21-22 16,-21 43-16,0 0 0,0-43 16,0 64-16,0-43 15,-21 85 1,0 22-16,-1 20 16,1-20-16,-21 168 15,42-168-15,-21 62 16,0-62-1,21 84-15,0-85 16,0 0-16,21 22 0,0-22 16,0-21-16,0 1 0,0-1 15,1 0-15,41 0 0,-42-21 16,0 0-16,43 0 16,-43 0-16,0-21 15,0 21-15,1-21 0,-1 0 0,21-22 16,-42 22-16,21-64 15,0 64-15</inkml:trace>
  <inkml:trace contextRef="#ctx0" brushRef="#br0" timeOffset="82313.17">12150 9991 0,'21'0'0,"85"0"31,-64 0-31,0 0 0,1 0 0,-22 0 16,85 0-16,-64 0 15,-21 0-15,0 0 0,0 0 16,22 0 0,-22 0-1,-42 0 16,0 0-31,-1 0 0,1 0 16,0 21-16,-42-21 16,41 0-16</inkml:trace>
  <inkml:trace contextRef="#ctx0" brushRef="#br0" timeOffset="136088.99">1524 11980 0,'0'0'0,"0"-21"0,0 0 16,0 0-16,-21 0 15,0 21-15,-1 0 0,1 0 16,0 0-16,0 0 0,-21 0 0,-22 42 16,22-21-1,-1 0-15,1 22 0,21-22 0,-21 21 16,20 1-16,1 20 0,0-21 15,21 1-15,0 41 0,0-20 16,0-22-16,0-21 0,0 22 16,0-1-16,21 22 0,22-43 15,-22 0-15,42 21 16,-20-42-16,20 21 16,-21-21-16,107 0 15,-107-21-15,0 0 0,-21 21 16,22-21-16,41-64 15,-62 64-15,-1 0 0,-21 0 16,0 0-16,0-64 16,-21 64-16,-1 0 0,-41-1 15,21 22-15,-85 0 16,84 0-16,1 0 16,-22 22-16,22-1 0,-43 63 15,64-41 1,0-22-16,21 21 0,0-21 15,0 64-15,0-64 16,0 0-16,21 1 0,0-1 16,64 0-1,-64-21-15,22 0 0,-22 0 0,21-21 16</inkml:trace>
  <inkml:trace contextRef="#ctx0" brushRef="#br0" timeOffset="136285.07">2265 12404 0,'0'0'0,"-21"0"31,-1 0-15,1 0-1,42 0 16,1 0-31,-1 0 0</inkml:trace>
  <inkml:trace contextRef="#ctx0" brushRef="#br0" timeOffset="136996.14">4318 11748 0,'0'0'0,"-21"-85"32,0 85-32,-1 0 0,1 0 0,-21 0 15,21 0-15,-22 0 0,22 0 16,-85 63-16,-21 43 15,85-63-15,0-1 16,-22 64 0,43-43-16,0 1 0,-43 42 15,64-64-15,0 0 0,0 1 16,0-1-16,22 43 16,-1-85-16,21 21 0,43 0 15,63-21 1,-85 0-16,-20 0 0,126-42 15,-127-1-15,64 1 16,-63 21-16,-1-22 0,0 1 16,-42 0-16,0 21 15,0-43-15,-21 43 0,0 0 16,-21 0-16,20 21 0,-20-22 0,-64 22 16,64 0-16,21 0 15,-22 22-15,22-22 16,0 21-16,0 0 0,0 0 15,21 0-15,0 0 16,63 22 0,1-1-1,-43-21-15,21 22 0,22 20 16,-43-42-16,42 64 16,-41-43-16,-1 22 0,0 105 15,-21-105-15,0 84 16,0-85-16,0-20 0,-21 84 15,0-85-15,-1 85 16,1-85-16,0 1 16,21-22-16,0-42 31,0-1-31,0 1 0,0-21 16,42-22-16,-42 1 0,22 21 15</inkml:trace>
  <inkml:trace contextRef="#ctx0" brushRef="#br0" timeOffset="137216.06">4847 12361 0,'0'0'0,"21"-21"0,0 0 15,-21 0-15,0 0 16,0 42-16,0 21 16,0-21-16,0 43 15,0-43-15,0 21 0,0 22 16,0-43-16,0 0 0,0 43 15,0-43-15,0-42 32,0 0-17,0-1-15,0 1 0,0-21 16</inkml:trace>
  <inkml:trace contextRef="#ctx0" brushRef="#br0" timeOffset="137380.16">4932 11832 0,'0'0'0,"0"-21"0,-21 21 16,21-21-16,-22 21 16,22 21-1,0 0 1,0 0 0,22-21-16,-1 0 15,0 0-15,0 0 0</inkml:trace>
  <inkml:trace contextRef="#ctx0" brushRef="#br0" timeOffset="137639.62">5630 11663 0,'0'21'31,"0"0"-31,-21 0 0,0 22 0,21-22 16,-42 64-16,42-22 15,-22 43-15,22-64 0,-21 22 16,21-22-16,-21 64 16,21-64-16,-21 1 0,21-22 15,0 21-15,0-21 0,0 22 16,0-22-16,0 0 0,0 0 16,0-42-1,0 0 1,0 0-16</inkml:trace>
  <inkml:trace contextRef="#ctx0" brushRef="#br0" timeOffset="139072.54">5207 12319 0,'-21'0'0,"42"0"0,-63 0 0,20-21 15,44 21 17,-1-21-32,0 21 0,21 0 0,85-43 15,-63 22 1,63 0-16,-43 0 15,-20 0-15,148-64 16,-43 0-16,-127 43 16,22-21-1,-43 41-15,-21 1 0,0-42 16,0 42-16,0-22 0,-42 22 16,20 0-16,-62 0 15,63 21-15,-1 0 0,1 42 16,0-21-16,21 0 0,0 22 15,-21-1-15,21 106 16,0-84-16,0-22 0,0 127 16,0-126-16,0-1 15,0 0-15,0-20 0,0 20 16,0 0-16,0-21 0,0 22 16,21-64 15,0-1-31,-21 1 15,21 0-15,1-21 0,-1 21 16,-21-22-16,21 1 0,0 21 0,0-22 16,43-20-1,-43 42-15,21 0 16,-21 21-16,-21 21 16,22 0-16,-22 0 0,0 43 15,0-43-15,21 0 0,-21 21 16,0-21-16,21 64 15,0-85-15,0 21 0,22 22 16,-1-43-16,-21 0 0,21 0 16,22 0-16,42 0 15,-64-22-15,-21 22 0,43-42 16,-22 0-16,-21 21 16,0-22-16,1 22 0,-22-21 0,21-64 15,-21 64 1,21 20-16,-21-20 0,0 63 31,-21 0-31,21 1 16,-21 20-16,21-21 0,0 21 15,0-20-15,0 20 0,0 0 16,0-21-16,0 22 0,0 20 16,0-42-16,0 1 0,21-22 15,0 0-15,0 21 0,21-21 16,-20 0-16,-1 0 0,21-21 15,22-22-15,-43 22 16,0-21-16,0 21 0,0-22 16,0 1-16,1 0 0,-1-1 0,0-63 15,-21 64-15,0 21 16,0 0-16,0 0 0,0 42 31,0 0-31,0 21 0,0-21 0,-21 22 16,21-22-16,0 21 0,0 1 15,0-22-15,0 21 0,0-21 16,0 22-16,42 20 16,-21-63-16,0 21 0,1-21 0,-1 0 15,0 0-15,42 0 16,-41 0-16,20 0 0,21-42 16,-41 21-16,20-22 0,0-41 15,-21 41-15,1-62 16,-1-1-16,-21 42 0,21-42 15,-21 43-15,21-22 16,-21 43-16,0-22 16,0 43-16,0 42 15,0 1 1,0 20-16,0 0 0,0-21 0,0 43 16,-21 21-16,21-22 0,-21-21 15,21 1-15,0 20 16,-21-20-16,21 41 0,0-41 15,-43 41-15,43-63 16,0 1-16,0 20 16,-21-42-16,0 0 15,0-21 1,0 0-16,21-1 16,0 1-16,0-21 0,0 0 15,21-1-15,0 22 0,42-42 16,-20 41-16,-1-20 0,0 21 15,1 0-15,-1 0 0,64-1 16,-64 22-16,1 0 0,41 0 16,-41 22-16,-22 20 15,21 0-15,-21 1 0,0-1 16,-21 21-16,0-20 0,0-22 16,-63 42-16,42-20 15,-64-1-15,22-21 0,-1-21 16,-105 43-16,105-43 15,1 0-15,-1 0 0,22 0 16,0 0-16,-43 0 16,43 0-16,20 0 0</inkml:trace>
  <inkml:trace contextRef="#ctx0" brushRef="#br0" timeOffset="139820.47">444 14034 0,'0'0'0,"0"63"32,0-42-32,0 0 0,22 1 15,-1-1-15,21-21 0,-21 21 0,22-21 16,-1 0-16,0 0 0,22 0 15,-22 0-15,22 0 0,-1 0 16,1-21-16,63-22 16,-64 22-16,-21 0 0,64-21 0,-85 21 15,43-22 1,-43 22-16,-21 0 0,0 0 16,0 0-16,0-1 0,-42 1 15,21 21-15,-1 0 16,1 0-16,0 0 0,0 64 15,21-43-15,-21 21 0,0 43 16,21-22-16,-22-20 0,22 84 16,0-43-16,-42 22 15,42-42-15,-21-1 0,21-20 16,0-1-16,-21 0 0,0 43 16,21-22-1,0-84 16,0 0-15,-22 0-16,1 0 0,0-22 16,0 22-16,0 0 0</inkml:trace>
  <inkml:trace contextRef="#ctx0" brushRef="#br0" timeOffset="140068.44">487 14584 0,'0'0'0,"0"21"0,21-21 31,21 0-31,-21 0 0,22 0 16,-1 0-16,0 0 0,1 0 15,-1 0-15,22 0 0,-22 0 0,64-21 16,-64 21-16,0 0 16,43-21-16,-43 21 0,-20 0 15,-1 0-15,0 0 0,0 0 16,-21-21-1,21-1 17</inkml:trace>
  <inkml:trace contextRef="#ctx0" brushRef="#br0" timeOffset="140264.43">1926 14415 0,'21'0'78,"0"-22"-62</inkml:trace>
  <inkml:trace contextRef="#ctx0" brushRef="#br0" timeOffset="140654.38">3238 13377 0,'0'0'0,"-42"-21"0,21 21 15,0 0-15,42 0 31,0 0-31,21 0 0,-20 0 16,83 0 0,-62 0-16,20 0 0,1 0 0,-22 0 15,22 0-15,-1 0 0,43 0 16,-64 0-16,-21 0 0,22 0 16,-22 0-16,0 0 0,0 0 15,-42 0 1,0 0-16,0 0 0</inkml:trace>
  <inkml:trace contextRef="#ctx0" brushRef="#br0" timeOffset="143205.7">3746 13399 0,'-21'0'0,"42"0"0,-42 42 0,21 0 16,0-21-16,-21 22 16,21-22-16,0 21 0,0 1 0,0 62 15,0-62 1,0 41-16,0-41 0,0-1 15,0 0-15,-21 43 0,0 21 16,0-64 0,-1-21-16,-20 43 0,21-43 15,0 0-15,-43 0 16,22-21-16,0 0 0,-1 0 16,22 0-16,-21 0 0,21 0 0,-22-21 15,22 0-15,0 0 0,-43-43 16,43 43-16,0-21 0,21 21 15,-21-22-15,0 1 0,0 0 16,21-1-16,0 22 0,0 0 16,0 42 15,0 0-31,21 1 0,0-1 16,-21 0-16,21 21 0,-21-21 0,21 1 15,22 41-15,-22-21 0,-21-20 16,63 41-16,-42-42 15,43 22-15,-22-43 16,-21 21-16,85-21 16,-63 0-16,62 0 15,-41-21-15,-1 21 0,64-43 16,-63 1-16,-22 21 0,64-22 16,-64 1-16,1 21 0,20-43 15,-42 43-15,1 0 0,-22-21 16,0 21-16,0-1 0,0-20 15,0 21-15,0 0 0,-43 21 16,22 0-16,0 0 0,-21 0 16,42 21-16,-22 0 0,1 21 15,21 1-15,0-22 16,0 0-16,0 21 0,0 43 16,0-64-16,21 0 15,1 1-15,-1-1 0,0 0 16,0-21-16,43 21 0,-43-21 15,106 0-15,-85-21 16,43-21-16,-43 20 16,0 1-16,64-21 15,-85 21-15,22-22 0,-22 22 16,0-21-16,0 21 0,-21-22 16,0 22-16,0 0 0,0 0 15,0 42 1,0 0-16,0 0 15,0 1-15,0-1 0,0 0 0,-21 21 16,21 1-16,-21-1 16,21-21-16,0 0 0,0 43 15,0-43 1,0-42 0,0 0-1,0-1-15,0 1 16,21-21-16,0 21 0,-21 0 0,21-22 15,-21 22-15,22-21 0,-1 21 0,0-22 16,0 22-16,0-21 0,0 21 16,22-1-1,-22 22-15,0 22 16,0-1-16,-21 21 16,0-21-16,21 64 15,-21-64-15,0 85 16,22-85-16,41 64 15,-42-64-15,43 0 16,-43 0-16,0-21 0,21 0 0,-20 0 16,20 0-16,-21 0 0,64-21 15,-64 0-15,21 0 0,22-43 16,-43 43-16,0-21 16,0-1-16,0 1 0,1-21 15,20-107-15,-42 128 16,0-85-16,21 85 0,-21-1 15,0-41 1,0 62-16,0 44 16,-21-1-1,-21 106 1,42-85-16,0 0 0,-43 64 16,43-63-16,-21-1 0,0 43 15,21-43-15,0-21 0,-21 43 16,21-43-16,-21 0 0,21 21 15,-22-42-15,22-21 32,22 0-17,-1-21-15,0 20 0,0 1 16,21-21-16,-20 21 0,-1-22 0,21 22 16,22-42-16,-22 42 0,-21-22 15,21 43-15,-20-21 0,-1 0 16,21 21-16,-42 21 15,0 0 1,-21 0-16,0 1 16,0-22-16,-43 42 15,43-42-15,0 21 0,-22 0 16,22-21-16,-21 43 16,21-1-1,21-21-15,0 0 16,0 0-16,0 22 15,63 20 1,-42-42-16,22 1 16,-22-1-16,0-21 0,64 21 15,-43-21-15,0 0 0,107 0 16,-107 0-16,0-21 16,22 21-16,-22-21 15,64-43-15,-64 43 16,43-64-16,-85 43 15,21 21-15,-21-22 0,21 22 16,-21 0-16,0-21 0,0 21 16,0 42 15,0 0-31,-21 0 0,21 0 16,0 0-16,0 22 0,0-1 15,0-21-15,0 0 16,0 1-16,0-1 0,21 0 0,0 21 15,1-42-15,-1 21 0,21-21 16,-21 0-16,0 0 16,1 0-16,-1 0 0,21 0 0,22-42 15,-22 21-15,21-43 16,-41 43-16,-1-42 16,-21 42-1,21-22-15,-21 1 0,0 21 0,0 0 16,0 42 15,0 0-15,0 0-16,0 0 0,0 22 15,0-22-15,0 0 0,0 0 0,0 0 16,0 43 0,0-43-16,0 0 0,0 0 15,-21-21 1,0 0-1,21-21-15,0 0 16,0 0-16,0 0 0,21-22 16,0 22-16,0 0 0,0-21 15,0-1-15,1 1 0,-1 21 16,42-64-16,-20 43 0,-1 21 16,21-1-16,-20 1 0,20 21 15,85 21-15,-105 1 16,63 62-16,-85-41 15,0-1-15,-21 0 0,0 1 16,0-22-16,0 63 0,0-41 16,0-22-16,0 42 15,0-41-15,0-1 0,0 0 16,0 0-16,0 0 0,21-21 16,64 0-1,-64-21-15,21 0 0,-21 0 16,22 0-16,63-85 15,-64 63-15,0-20 0,64-85 16,0-43 0,-85 149-16,21-43 15,-42 64-15,0 0 0,0 0 16,-21 21 0,0 21-16,0 0 0,0 21 15,-22 22-15,22-22 0,21 1 16,0-1-16,0-21 15,0 85-15,0-85 16,0 0-16,43 64 0,-22-85 16,0 21-16,0 0 0,-21 0 15,21 22 1,-21-22-16,0 0 0,-21-21 16,0 21-16,-21-21 15,20 21-15,-20-21 0,21 0 16,-21 22-16,-1-22 0,-41 0 15,-1 0 1,64 0-16,0 0 0,21-43 16,-22 43-16,-20-42 15</inkml:trace>
  <inkml:trace contextRef="#ctx0" brushRef="#br0" timeOffset="143605.68">6498 13377 0,'0'22'0,"-42"41"31,63-63-15,0 0-1,0 0-15,0 0 16,-21-21-16,22 21 0,-22-42 16,-22 20-1,1 1-15,-21 21 16,21 0-1,0 21-15,-1 1 16,1-1 0,21 21-16,0-21 15,0 0-15,0 1 16,21-1 0</inkml:trace>
  <inkml:trace contextRef="#ctx0" brushRef="#br0" timeOffset="153572.47">21 8382 0,'0'0'16,"-21"0"-16,21-21 0,0 0 31,0 0 47,42 21-46,1 0-32,-1-22 15,21 22-15,1 0 0,63-21 16,-42 21-16,63 0 15,-85-21-15,1 21 0,20 0 16,-20 0-16,-1-21 0,107 21 16,-86 0-16,192-21 15,-192 21-15,86-21 16,-86 21-16,191-22 16,-169 1-16,0 0 15,0 21-15,0 0 0,190-21 16,-211 21-16,21 0 15,-22-21-15,22 21 0,212-43 16,-213 43-16,1 0 16,0-21-16,-21 21 0,21 0 15,211-21-15,-211 0 16,21 0-16,-21 21 16,0 0-16,190-21 15,-190 21-15,0 0 0,105 0 16,-126-22-16,232 22 15,-232 0-15,106 0 16,-107 0-16,22-21 0,85 21 16,-86 0-16,192 0 15,84 0 1,-85 0 0,-211 0-16,21 0 0,-1 0 15,1 0-15,0 0 0,85 0 16,-86 0-16,1 0 0,0 0 15,0 0-15,0 0 16,0 0-16,84 0 0,-84 0 0,-21 0 16,126 0-16,-105 0 15,106 0-15,-106 0 16,-1 0-16,-20 0 0,106 0 16,-86 0-16,-20 0 0,21 0 15,0 0-15,0 0 0,84 0 16,-84 0-16,-21 0 0,20 0 15,-41 0-15,21 0 0,42 0 16,-64 0-16,1 0 0,63 0 16,-64 0-16,85 0 15,-105 0-15,-1 0 0,43 0 16,-64 0-16,21 0 16,-21 0-16,0 0 15,-21 21 1,22-21-1,-22 22-15,21-1 0,-21 0 16,0 0 0,0 0-16,0 22 0,0-22 15,0 21 1,0 0-16,0-20 0,0 41 0,0-21 16,0-20-16,21 62 15,-21-63-15,0 64 16,0-64-16,21 22 0,-21 41 15,0-20-15,0 42 16,21-64-16,-21 21 0,0 1 0,21-22 16,-21 22-16,0-22 0,22 64 15,-22-43-15,21 1 0,-21 105 16,21-42 0,-21-63-16,21-22 0,-21 22 15,0 63-15,0 42 16,0-106-16,0-20 15,0 84-15,0-43 0,0-20 16,21 63-16,-21-64 16,0-20-16,21 20 0,-21 1 15,0-1-15,0 43 16,0-21-16,0-22 0,0 64 16,0-63-16,0-1 0,0 64 15,0-63-15,0-1 0,-21 64 16,0-63-16,0 126 15,21-126-15,-21-1 0,21 1 16,-21-1-16,-1 149 16,1-149-16,0-20 0,21 20 15,0-20-15,-21 126 16,0-127-16,21 22 0,-21 20 16,21-41-16,0 20 15,0-20-15,0-1 0,0 0 16,0 43-16,0-43 0,0 1 15,0 41-15,0-41 16,0 20-16,0 22 0,0-43 16,0-21-16,0 22 0,0-1 0,0 0 15,0-21-15,0 22 16,0-22-16,0 21 0,0 22 0,0-43 16,0 0-16,0 43 15,0-22-15,0 21 16,0-41-16,0 20 0,-22 21 15,22-41-15,0-1 0,-21 0 0,21 21 16,0-21-16,0 1 0,-21 20 16,0-21-16,21 0 0,-21 22 15,21-22-15,-21-21 16,-1 21-16,22 0 0,-21 0 0,-21 22 16,21-22-16,0 0 15,-1 0-15,1-21 16,0 21-16,0-21 0,-21 21 15,20-21 1,1 22-16,0-22 0,0 0 16,-21 0-16,20 0 15,1 0-15,-42 0 0,20 0 16,22 0-16,-63 0 16,41 0-16,-105 0 15,106 0-15,-22 0 0,-84 0 16,85 0-16,-86 0 15,86 0-15,-22 0 0,-84 0 16,105 0-16,-211 0 16,169 0-16,22 0 0,-22 0 15,0 21-15,0-21 0,-232 0 16,232 0-16,-21 0 16,0 0-16,0 0 0,-233 0 15,233 21-15,0-21 0,-127 0 16,127 0-16,0 0 15,-106 0-15,106 0 16,-148 21-16,148-21 0,0 0 16,-148 0-1,148 0-15,-21 0 0,21 21 0,-22-21 0,1 0 16,21 0-16,-148 0 16,148 0-16,0 21 0,-21-21 0,21 0 15,0 0-15,0 0 0,0 0 16,0 22-16,0-22 0,21 0 0,-21 0 15,0 21-15,0-21 0,-127 0 16,127 21-16,21-21 0,-148 21 16,148-21-16,-126 21 15,105-21-15,0 0 0,-85 0 16,85 21-16,-85-21 16,106 0-16,1 22 0,-1-22 15,0 0-15,21 0 0,-21 0 16,-84 21-16,84-21 0,21 0 15,-20 0-15,20 0 16,0 0-16,-105 0 0,105 21 16,-84-21-16,105 0 15,-20 0-15,-86 0 0,128 0 16,42-21 437,0 0-437,0-1-16,0 1 0</inkml:trace>
  <inkml:trace contextRef="#ctx0" brushRef="#br0" timeOffset="185012.47">868 16193 0,'21'0'16,"0"0"15,-21-22 110,0 1-126,-21 0 1</inkml:trace>
  <inkml:trace contextRef="#ctx0" brushRef="#br0" timeOffset="185731">974 16171 0,'-22'0'47,"22"-21"-32,-21 21 1,0-21-16,21 0 0,-21 21 0,21-21 15,0 0-15,-21-1 16,21 1-16,-21 0 0,21 0 16,0 0-16,0-22 0,0 22 0,0 0 15,0 0-15,21 0 0,0 0 16,0-1-16,0 1 0,22 21 0,-22-21 16,42 21-16,-20 0 15,-1 0-15,-21 0 0,21 0 16,22 42-1,-64-20-15,0 20 0,0 0 0,-21 1 16,0-1-16,-22 0 0,22 22 16,-21-22-16,-43 43 15,43-22-15,-1-42 0,22 22 16,0-1-16,0-21 0,0 64 16,21-64-16,0 0 15,21 0-15,42-21 16,-20 0-16,20 0 15,-20-21-15,-1 0 0,64 0 16,-85 0-16,64-22 16,-64 22-16,0-21 15,-21 0-15,-21 20 16,-64-62-16,43 63 16,-1-1-16,1 22 0,0 0 15,-1 0-15,1 0 0,0 0 16,-43 22-16,85-1 15,-21 0-15,21 0 0,-21 0 16,21 43 0,0-43-16,0 0 0,0 0 15,21-21-15,21 0 16,-21 0-16,1 0 0,-1 0 16</inkml:trace>
  <inkml:trace contextRef="#ctx0" brushRef="#br0" timeOffset="185912.4">1820 16171 0,'0'0'0,"21"-21"0,1 21 0,-1 0 15,-21-21-15,0 0 63,21 21-48,0 0-15,0 0 0</inkml:trace>
  <inkml:trace contextRef="#ctx0" brushRef="#br0" timeOffset="186313.61">4530 15409 0,'0'0'0,"-106"0"31,85 0-31,-1 43 16,1-22-16,21 21 0,0 43 15,-21 63 1,0-106-16,21 22 0,-21-22 16,21 22-16,0-22 0,0 22 0,-21 20 15,21-63-15,0 22 16,0-22-16,0 0 0,0 0 0,21-21 31,-21-21-31,0 0 16,0 0-16</inkml:trace>
  <inkml:trace contextRef="#ctx0" brushRef="#br0" timeOffset="186623.63">4233 15790 0,'0'0'0,"-42"-211"31,42 126-31,0 43 15,0 21-15,0-43 16,0 22-16,63-43 16,-20 64-16,20 0 15,-20 21-15,20 0 0,43 21 16,-64 0-16,1 0 0,-1 22 16,0-22-16,-21 21 0,1 85 15,-22-85-15,0-20 16,-22 20-16,-20 0 0,21-21 0,-64 22 15,43-22-15,-43 21 16,43-21-16,21-21 0,-64 22 16,64-22-16,-21 0 15,42 21 1,21-21 0,0 0-16,0 0 15,21 0-15</inkml:trace>
  <inkml:trace contextRef="#ctx0" brushRef="#br0" timeOffset="187056.29">5038 15685 0,'0'0'15,"0"-22"-15,-22 44 32,1-1-32,0-21 15,-21 21-15,21 0 0,-1 21 16,1-20-16,0-1 0,0 21 0,21 22 15,0-22-15,0 0 16,0 22-16,0-22 0,0-21 16,21 43-16,-21-43 0,21 0 15,0 0-15,22-21 0,41 0 16,-62 0-16,41 0 16,-42-21-16,0 0 15,43-21-15,-43-1 16,43-84-1,-43-42 1,-21 127-16,-21-64 16,-43 42-1,64 43-15,-106 21 16,64 0 0,21 0-16,0 21 0,-1 0 0,-20 22 15,0 20 1,42-42-16,0 22 0,0-22 15,0 0-15,21 0 0,21-21 16,1 0-16</inkml:trace>
  <inkml:trace contextRef="#ctx0" brushRef="#br0" timeOffset="187399.26">5736 15790 0,'0'0'15,"21"-21"-15,22 21 0,-22 0 0,0-21 0,0 21 16,-63 0-1,21 0-15,-1 0 16,-20 0-16,21 0 0,-21 0 16,20 21-16,-20 0 0,21 1 15,21-1-15,0 21 16,0-21-16,0 22 16,21-22-16,0 0 0,85 64 15,-42-43 1,-43-42-16,-21 21 0,0 21 15,0-20-15,0-1 16,-21 0-16,-1-21 16,-20 0-16,21 21 0,-106-21 15,85 0-15,-1 0 16,-20 0-16,42 0 16,-1 0-16,1 0 0,21-21 0,0 0 15,0 0 1,21-1-16,1 1 0,-1 0 0</inkml:trace>
  <inkml:trace contextRef="#ctx0" brushRef="#br0" timeOffset="187681.9">6435 15431 0,'0'0'0,"0"-22"0,21 22 15,-42 22 1,-1-1-1,22 0-15,-21 21 0,0-21 16,0 22-16,0-1 0,0 0 0,-1 1 16,22-1-16,-21 0 0,0 1 0,0-1 15,0 0-15,21 85 16,0-105-16,0 20 16,0 0-16,0-21 15,0 22-15,21-43 16,21 0-1,-21 0-15,1-21 16,-1-1-16,0 1 0,-21 0 0</inkml:trace>
  <inkml:trace contextRef="#ctx0" brushRef="#br0" timeOffset="187856.46">6202 15917 0,'0'0'0,"-21"-21"0,21 0 16,0 0-1,21 21 1,0 0-16,0-21 16,0 21-16,22-21 0,-22 21 0,21 0 15,0-22-15,1 22 0,20-21 0,-20 21 16,20-21-16,1 21 0,-22 0 16</inkml:trace>
  <inkml:trace contextRef="#ctx0" brushRef="#br0" timeOffset="188501.19">7154 15727 0,'0'0'0,"-21"0"32,0 21-17,21 0-15,0 0 16,0 1-16,0-1 16,0 0-16,0 0 0,0 0 0,-21 22 15,21 20 1,-21-42-16,21 43 15,-22-64 17,22-21-32,0-1 15,0 1-15,0 0 16,0-42-16,0 41 16,43-83-16,41 20 15,-62 64 1,83-22-1,-20 43 1,-64 0-16,22 43 16,-22-22-16,21 21 15,-21 1-15,-21-22 0,0 0 16,0 0-16,0 21 0,0-20 0,21-1 16,-21 0-16,0 0 0,0 0 15,0-42 16,0 0-31,-21 0 0,21 0 16,0-1-16,0 1 0,0 0 16,0 0-16,21 0 0,1 0 0,-1-1 15,0-20-15,0 21 0,21 0 16,22-22-16,-43 43 0,21 0 16,22-21-16,-22 21 0,-21 0 15,22 21-15,-22 1 16,0-1-16,0 21 0,-21-21 15,21 22-15,-21-1 16,0 0-16,0-21 0,0 22 16,-21-1-16,0-21 0,21 0 0,0 1 15,-21-22-15,21 42 16,21-42 0,0 0-16,0-21 0,22 0 15</inkml:trace>
  <inkml:trace contextRef="#ctx0" brushRef="#br0" timeOffset="189381.61">8657 15812 0,'0'0'0,"42"-22"0,-20 22 0,-22-63 15,0 42-15,0 0 16,0-1-16,0 1 16,-22 0-16,22 0 0,-21 0 0,0 21 15,0-21-15,-21-1 0,20 22 16,-20 0-16,0 22 15,21-1-15,-22 21 0,22-21 16,0 0-16,0 22 16,0-22-16,-1 21 0,-20 22 15,42-22-15,0-21 0,0 43 16,0-43-16,0 21 0,0-21 16,21 1-16,0-22 0,22 0 15,-1 0-15,-21 0 0,0-22 16,22 22-16,-22-21 0,42-21 15,-20 0-15,-22 20 0,64-62 16,-64 41-16,21-20 16,-42 42-16,21-43 15,-21 85 17,0 1-17,0-1-15,0 42 16,0-20-16,0-1 0,0-21 15,64 64 1,-43-64-16,21-21 0,-21 21 0,22 0 16,-22-21-16,64 0 15,-64 0-15,85-42 16,-85 21-16,63-43 16,-62 22-16,20-22 15,-21 43-15,21-21 0,1-64 16,-22 85-16,0 0 0,-21 0 15,0-1-15,21 22 16,-21 22 0,0-1-16,0 0 0,0 0 15,0 21-15,0-20 0,0 20 16,-42 21-16,42-41 0,0-1 16,-42 42-16,20-42 15,1 43-15,0-43 16,21 0-16,-21-21 15,0 0 1,0 0-16,21-21 0,-22-42 16,65-64-1,-22 84-15,42-41 16,-41 41-16,126-84 16,-85 85-16,64-22 15,-63 43-15,126 0 16,-126 42-16,-1 0 0,43 85 15,-64-21 1,-42-43-16,0 1 0,0 41 16,0-41-16,-21-22 0,-63 85 15,62-85 1,-20 0-16,0 21 0,-1-42 0,22 21 16,-127 22-16,-21-1 15</inkml:trace>
  <inkml:trace contextRef="#ctx0" brushRef="#br0" timeOffset="190267.16">1651 17399 0,'0'0'0,"0"21"15,21-21 16,-21-21-31,21 21 0,0-21 16,-21 0-16,22 21 0,-22-21 16,21-1-16,-21 1 0,0 0 15,-21 0-15,-43 0 16,22 21-16,-1 0 16,-20 0-16,-1 0 0,22 0 15,-85 42-15,85-21 16,-1 0-16,1 22 0,0-22 15,-22 106 1,64-85-16,0-21 16,0 1-16,0-1 15,21-21-15,43 0 16,-43-21-16,21-1 0,43-20 16,-21 21-16,-22 0 0,0-22 15,22 22-15,63-85 16,-106 106-16,0-21 15,0 0-15,-21 42 16,0 0-16,0 1 16,0-1-16,0 21 0,0 43 15,0-43-15,0 22 16,0 41-16,0-41 16,0-22-16,21 1 0,-21 20 0,0-21 15,22 22 1,-1-43-16,-21 43 0,0-43 15,-21 21-15,-1-42 16,-20 0-16,0 0 0,-1 0 16,-20 0-16,21 0 0,-22 0 15,1-21-15,20 0 0,1 0 16,0 21-16,20-22 0,-20 1 16,42 0-16,0 0 0,0 0 15,21 0-15,43-22 16</inkml:trace>
  <inkml:trace contextRef="#ctx0" brushRef="#br0" timeOffset="190420.03">2117 17759 0,'0'0'16,"21"0"-16,0 0 0,0 0 16,0 0 15,0 0-16,1-21 1,-1 21-16</inkml:trace>
  <inkml:trace contextRef="#ctx0" brushRef="#br0" timeOffset="191183.37">4127 17145 0,'0'0'0,"-21"-21"0,21 0 0,-42-64 15,21 64 1,0-21-16,-1 20 0,22-20 0,-21 21 16,-21 0-16,21 21 15,0 0-15,21 21 16,0 21-16,-22 1 0,22 20 15,0-21-15,0 85 0,0-63 16,0-1-16,0 1 0,0-1 16,0 1-16,0 42 15,0-64-15,0 22 0,0-22 16,-21-21-16,21 21 0,-21-20 0,21-1 16,0 0-16,-21-21 15,21-21 1,0-22-16,0 22 0,-21-21 15,21-43-15,0 43 0,0-22 16,0 1-16,0-1 0,0 1 16,0-64-16,21 42 0,0 22 15,21-1-15,-20 1 0,20-1 16,-21 1-16,21 20 0,1 1 0,20-21 16,-20 41-16,-1 22 15,43 0-15,-43 0 16,85 85-1,-85-43-15,1 43 0,-43-43 16,0 1-16,0 41 16,-22-41-16,-20-1 0,-21 0 15,20 1-15,-41-1 16,41-42-16,22 21 0,-42-21 16,20 0-16,1 0 15,21-21-15,21 0 16,-21 0-16,21 0 15,21 21 1,0 0-16,0 21 0,0 0 16,22 0-16,-22 0 0,0 0 15,21 22-15,-21-22 0,22 21 16,20 22-16,-42-22 0,1 0 16,41 22-16,-42-43 15,0 0-15,22 22 0,-22-43 16,21 0-16,-21 0 15,1 0-15,20-22 0,-21 22 16,21-42-16</inkml:trace>
  <inkml:trace contextRef="#ctx0" brushRef="#br0" timeOffset="191697">4847 17484 0,'21'-21'15,"0"21"-15,1-22 16,-1 22-1,0 0-15,0-21 0,0 0 16,0 21-16,1-21 0,-1 0 16,0 0-16,0-1 0,-21 1 15,0 0 1,-21 21 0,0 0-16,0 0 0,-1 21 15,-20 0-15,21 1 0,-21-1 16,20 0-16,-20 42 15,21-41-15,21 62 16,0-63-16,0 22 16,21-22-16,0-21 0,43 21 15,-43-21-15,21 0 0,1 0 16,-1 0-16,0 0 0,43-42 16,-43 21-16,1-1 0,-1 1 15,0 0-15,1 0 0,20-43 16,-42 43-16,0-21 0,1 0 15,-22-1-15,0 1 16,0 21-16,-22 21 0,1 0 16,0 21-1,21 0-15,0 0 0,0 0 0,0 22 0,0-1 16,0-21-16,0 22 16,0-1-16,0 0 0,21-21 0,22 43 15,-22-22-15,0-21 16,0 1-16,0-1 0,-21 0 0,0 0 31,0-42-31,0 0 16,0-22-16</inkml:trace>
  <inkml:trace contextRef="#ctx0" brushRef="#br0" timeOffset="191928.59">5948 17082 0,'0'0'0,"42"-43"0,-21 1 0,-21 21 15,21 0-15,-21-1 0,22 1 0,-1 21 16,-21 21-16,0 1 16,21 20-16,-21-21 0,21 64 15,-21-43-15,0 0 0,0 43 16,0-43 0,0 1-16,-42 41 0,21-41 0,-22 41 15,22-62-15,21 20 16,-42 0-16,21-42 15,-1 0 1</inkml:trace>
  <inkml:trace contextRef="#ctx0" brushRef="#br0" timeOffset="192098.31">5651 17378 0,'-21'-21'15,"42"42"-15,-42-63 16,21 20-16,21 22 15,22 0-15,-22 0 0,21-21 0,1 21 16,20-21-16,-21 21 0,85-21 16,-63 0-16,-1 0 0,43-1 15,-42 1-15,-1 0 16,1 0-16</inkml:trace>
  <inkml:trace contextRef="#ctx0" brushRef="#br0" timeOffset="192668.5">7239 16997 0,'0'0'0,"-21"-106"31,0 85-31,21 0 0,0 0 16,-22-1-16,22 1 0,0 0 15,-21 21-15,-21 0 16,21 21-16,21 22 0,-21-22 16,-1 21-16,1 0 0,-42 128 15,63-128-15,-21 22 16,-1-1-16,-20-21 0,21 22 16,-21 42-16,20-64 15,1 0-15,-21 22 0,42-43 16,-21 0-16,21 0 15,0-42 1,0 0-16,0-21 16,21 21-16,-21-22 0,21 22 0,0-21 15,0-1-15,1 1 0,-1-21 16,21 20-16,-21-20 0,22-43 16,-22 42-16,0 1 0,21-43 15,-21 64-15,1 21 0,-1-22 16,0 43-16,0 21 15,-21 1-15,21 20 0,0 85 16,-21-85-16,22 64 16,20 85-1,-21-149 1,-21 0-16,21 1 0,0 62 16,1-83-1,-22-1-15,0 0 0,-22-42 31,1 0-15</inkml:trace>
  <inkml:trace contextRef="#ctx0" brushRef="#br0" timeOffset="193172.67">6731 17378 0,'0'0'0,"21"0"31,0 0-31,22 0 0,20 0 15,1-21-15,-22 21 16,21 0-16,-20 0 0,20-21 0,128-22 16,-128 43-1,-20-21-15,20 0 0,-21 0 0,107-22 16,-128 22 0,21 0-16,-21 21 0,0-21 0,1 0 15,-22 0-15,-22 21 31,1 0-15,0 0-16,-21 0 0,21 0 16,-1 21-16,1 0 0,-21 0 0,21-21 15,0 21-15,-1 0 0,22 1 16,0-1-16,0 0 0,-21 21 16,21-21-16,0 1 0,21-22 15,1 21-15,-22 0 0,63 0 16,-21 0-16,-20-21 0,62 21 15,-63 1-15,22-22 0,-22 21 16,21-21-16,-21 0 0,-21 21 0,0 0 31,-21-21-31,-21 21 16,0-21-16,-1 0 0,1 0 16,-22 0-16,22 0 0,0 0 0,-1 0 15,1 0-15,21 0 0,0 0 16,0 0-16,21-21 15,42 0-15,-21 0 16,21 21-16</inkml:trace>
  <inkml:trace contextRef="#ctx0" brushRef="#br0" timeOffset="194381.14">8318 17272 0,'0'0'0,"127"-106"31,-127 85-31,0 0 0,0 0 0,-21 21 15,-21 0 1,0 0-16,20 21 0,-20 0 16,0 0-16,-64 43 15,85-22 1,21-21-16,0 0 16,21 1-16,0-1 0,21-21 15,-20 21-15,20-21 0,-21 21 16,43 0-16,-22-21 15,-21 21-15,21-21 0,-20 22 16,-1-22-16,-21 21 16,0 0-16,-21-21 15,-22 21-15,22-21 16,-21 0-16,21 0 0,-22 0 0,1 0 16,0 0-16,-1 0 0,1 0 15,0-21-15,-1 21 0,1 0 16,21 0-16,0 0 0,-1 0 0,1 0 15,21 21 1,21 0 0,1-21-16,-1 21 0,21 1 15,0-22-15,1 21 0,-1-21 16,0 0-16,43 0 0,-43 0 16,43 0-16,-43 0 15,22 0-15,21-43 16,42-41-16,-85 63 15,-21-1-15,64-83 16,-43 41 0,-42 43-16,21 0 0,-21-43 15,0 43-15,-21 21 16,-21 0 0,21 21-16,-43 64 15,43-43 1,21 1-16,0-22 0,0 63 15,0-62-15,0-1 16,21 0-16,0 0 0,0-21 0,1 0 16,20 21-16,0-21 15,-21 0-15,22 0 0,-22-21 0,21 0 16,22 0-16,-43 0 0,21-1 16,-21 1-16,1-21 0,-1 21 15,-21-43-15,21 43 16,-21 0-16,21-21 0,-21 20 0,0 1 15,0 0-15,0 42 32,0 0-17,0 22-15,0-22 0,0 0 0,0 0 16,0 0-16,0 22 0,0-22 16,0 0-16,0 0 0,21 22 15,0-22-15,22 21 16,-22-21-16,0-21 0,0 0 0,0 0 15,1 0-15,-1 0 16,0-21-16,-21 0 0,0 0 16,0 0-16,0-1 0,21-41 15,0 42-15,-21 0 0,43-85 16,-22 85 0,0-22-16,0 22 0,85-21 15,-85 42 1,21 0-16,-20 0 0,-1 21 15,42 42-15,-20-41 16,-22 20-16,0-21 0,-21 21 16,0 43-1,0-64-15,0 0 0,0 22 0,0-22 16,0 0-16,0 0 16,-21-21-16,0 0 15,-1-21 1,22 0-16,0 0 0,0 0 15,0-1-15,0 1 0,0 0 16,22 0-16,-1-21 0,0 20 0,21-20 16,-21 21-16,1 0 15,41-22-15,22 1 16,-43 42-16,-21 0 16,0 0-16,1 0 0,-1 0 15</inkml:trace>
  <inkml:trace contextRef="#ctx0" brushRef="#br0" timeOffset="194735.31">10435 17293 0,'0'0'0,"0"21"15,21-21 17,0 0-32,1 0 15,-1 0-15,0-21 0,42-21 16,22 0-1,-85 20-15,0 1 0,21 0 16,-21 0-16,-21 21 16,-42 0-1,-22 42 1,64-21 0,-22 22-16,22-22 0,21 0 15,-21 21-15,21-20 16,0-1-16,0 21 0,21-21 15,0 0-15,1 1 16,-1-22-16,0 21 0,42-21 16,-41 0-16,20 0 0,21 0 15,128 0 1,-149 0-16</inkml:trace>
  <inkml:trace contextRef="#ctx0" brushRef="#br0" timeOffset="195256.37">11620 17251 0,'0'-21'0,"0"42"0,0-63 16,0-22-16,0 43 0,-21 0 16,0 0-16,-64-1 15,64 22-15,-21 0 16,21 0-16,-22 22 16,1-22-16,-64 84 0,22 1 31,20 0-31,43-43 15,21-21-15,0 64 16,0-64-16,21 21 16,0-21-16,43-21 15,-43 0-15,42 0 16,-20-21-16,-22 0 0,21 0 0,-21 0 16,22-22-16,-1 22 0,-21-21 15,22-22-15,-22 22 0,21-21 0,0-64 16,-20 42-16,20-42 15,-21 42-15,0 22 0,-21-43 16,0 64-16,0 20 0,0-20 16,0 21-16,-21 21 15,0 0-15,0 21 16,0 0-16,-1 22 0,-20 41 16,21-20-16,0-1 15,21 43-15,0-42 0,0-1 16,0 43-16,0-64 15,0 1-15,42 41 0,-42-63 16,42 43 0,-20-43-16,-1 0 0,21 22 15,-21-43-15,0 0 16,1 0-16,-1 0 0,0 0 0,21 0 16,-21-22-16,43-20 15,-22 21-15,-21 21 0</inkml:trace>
  <inkml:trace contextRef="#ctx0" brushRef="#br0" timeOffset="195463.96">12806 17399 0,'21'0'15,"-21"21"1,0 0-1,-21-21 32,0 0-47,-1 0 16</inkml:trace>
  <inkml:trace contextRef="#ctx0" brushRef="#br0" timeOffset="198366.06">14520 5334 0,'0'0'0,"0"-21"0,21 21 0,-21-21 15,0 0-15,0-1 0,22 1 16,-22 42 15,0 1-15,0-1-16,0 0 0,0 64 16,0-43-16,0 21 15,0-20-15,0 20 0,0-20 0,0 84 16,-22-43-1,22-41-15,0-22 0,0 21 16,0-21-16,0 0 0,0 1 16,0-44 15,0 1-31,0 0 0,22 0 16,-1 0-16</inkml:trace>
  <inkml:trace contextRef="#ctx0" brushRef="#br0" timeOffset="198830.31">14986 5355 0,'0'0'16,"0"21"0,0 1-1,0-1-15,0 0 0,0 0 0,0 43 16,0-22-16,-21 0 0,21-21 15,-21 22-15,21-1 0,-22 22 16,22-43-16,0 63 16,0-62-16,22-1 15,-1 0-15,0-21 16,21 0-16,-21 0 0,22 0 16,-22 0-16,21-21 0,1 0 15,84-43-15,-85 43 16,85-85-16,-106 64 15,21-22-15,-20 22 16,-22 0-16,0-43 16,0 64-16,-22-22 0,-20 1 15,21 21-15,0 21 0,-22 0 16,22 0-16,-21 0 0,-22 0 16,43 21-16,-21 0 0,0 43 15,20-43-15,1 21 0,-21 22 16,42-22-16,0-21 15,0 22-15,0-1 0,0 43 16,0-64-16,21 21 16,64-42-1</inkml:trace>
  <inkml:trace contextRef="#ctx0" brushRef="#br0" timeOffset="199012.21">15896 5630 0,'21'0'0,"-42"0"0,63-21 0,-20 21 16,-22-21 0,0 0-16,21 21 62</inkml:trace>
  <inkml:trace contextRef="#ctx0" brushRef="#br0" timeOffset="199412.98">16997 5186 0,'0'0'0,"-21"-21"0,-1 0 0,1 21 15,0 0 1,21 21-16,0 42 15,0-20-15,-21-22 16,21 21-16,0 0 0,0 22 0,-21 21 16,21-43-16,0 21 0,-21 22 15,21-64-15,-22 22 16,22 20-16,0-42 16,0 0-16,0 1 0,-21-22 15,0-22 1,21 1-1,0 0-15</inkml:trace>
  <inkml:trace contextRef="#ctx0" brushRef="#br0" timeOffset="199966.66">16531 5503 0,'-21'-42'0,"42"84"0,-63-105 0,42-22 16,0 64-16,0-85 15,21 64-15,0 21 0,0 0 16,0-1-16,22-20 0,20 21 15,-20 21-15,84 21 16,-85-21-16,106 106 16,-106-64-1,43 43-15,-64-43 0,43 43 16,-43-43-16,0 1 16,0 41-16,-21-41 0,0-1 15,0 0-15,-21 22 16,0-43-1,0-21 1,0 0-16,-1-21 16,22 0-16,0-1 0,0 1 15,0-21-15,0 21 0,0-22 16,0 22-16,43-63 16,-22 41-16,0 1 0,43-64 15,-22 64-15,0-1 0,43-62 16,-43 83-16,1-20 0,41 0 15,-41 42-15,41 0 16,-63 21-16,1 21 0,41 64 16,-63-42-1,21 20-15,-21-20 0,0-22 16,0 64-16,0-64 0,-21 1 16,0-1-16,21 0 0,-21-21 15,0 22-15,-1-22 0,22 0 16,-21-21-16,21 21 15,0-42 1,0 0 0,0 0-16,21 0 15,1-1-15,-1 1 0,0 0 16</inkml:trace>
  <inkml:trace contextRef="#ctx0" brushRef="#br0" timeOffset="200449.37">18288 5440 0,'21'-21'0,"-42"42"0,63-42 0,-21 0 0,1-1 16,-44 22 15,1 0-31,0 0 0,0 0 16,0 22-16,0-1 0,21 0 0,-22 0 16,1 0-16,0 22 0,-42 84 15,63-106 1,0 0-16,0 21 0,0-21 15,0 22 1,0-22-16,84 0 16,-63-21-16,22 0 15,-1 0-15,-21 0 0,85 0 16,-64-21-16,-20 0 0,20 21 16,-21-21-16,64-64 15,-64 43-15,0 20 0,0-20 16,-21 0-16,0-1 0,0-41 15,0 41-15,0 22 0,-21-21 16,-42 0 0,20 42-16,22 0 0,-85 42 15,85-21-15,0 0 16,-21 0-16,20 1 0,1 20 16,0 0-16,0 1 0,21-22 15,-21 21-15,21-21 16,0 0-16,0 22 0,0-22 0,0 21 15,21-42 1,0 21-16,43-21 16,-43 0-16,0 0 0,42-21 15</inkml:trace>
  <inkml:trace contextRef="#ctx0" brushRef="#br0" timeOffset="200765.2">19304 5334 0,'0'-21'0,"0"42"0,0-63 0,0 21 16,0-1-16,-21 22 16,0 0-16,-43 0 15,43 0-15,-43 64 16,1 21 0,63-43-16,-21-21 15,-22 64-15,43-43 16,0 0-16,0 43 0,0-64 15,0 22-15,0-22 0,0 21 16,0-21-16,22 22 0,-22-22 16,63 0-1,-42-21-15,43 0 16,-43 0-16,21 0 0,64-21 16,-85 21-16,22-43 0,20 22 15,-21 0-15,1-21 0,41-43 16</inkml:trace>
  <inkml:trace contextRef="#ctx0" brushRef="#br0" timeOffset="201487.79">20002 5017 0,'0'-43'0,"0"86"0,0-107 16,0 43-16,0-21 0,-21 84 31,0-21-31,21 21 16,-21 1-16,0-1 15,21 0-15,-21 22 0,-1-22 0,22 1 16,-21 20-16,-21 43 16,42-43-16,-21-20 0,-22 63 15,22-64-15,21 0 0,-21 1 16,0-1-16,21-21 0,-21 21 16,21-20-16,0-1 15,-21-21 1,21-21-16,0-1 15,0 1-15,0 0 0,21 0 0,0 0 16,0-22-16,0 22 0,22-63 16,-22 41-16,21 1 15,-21 21-15,22-22 0,-22 1 16,42 0-16,-42 21 16,1-1-16,20 22 0,-42 22 15,0-1 1,0 0-16,0 21 0,-21-21 15,0 1-15,-1-1 0,1 0 16,-63 21-16,62-21 16,1 1-16,0-22 15,0 0-15,0 0 0,0 0 16,-1-22 0,22 1-16,0 0 15,0 0-15,0 0 0,0 0 16,0-1-1,0 44 1,0-1-16,0 0 16,0 0-16,0 21 0,22-20 0,-1 20 15,0 0-15,0 1 0,0-1 16,0-21-16,22 0 16,-1 0-16,-21 1 15,0-22-15,22 0 0,-22 0 16,42 0-16,-41 0 15,41-22 1,-21 1 0,-42 0-16,22 0 0,-1-64 15,0 22 1,-21 42-16,0-1 0,21 1 16</inkml:trace>
  <inkml:trace contextRef="#ctx0" brushRef="#br0" timeOffset="201659.69">20383 5715 0,'0'0'0,"0"21"31,0 0-15,0 1 30</inkml:trace>
  <inkml:trace contextRef="#ctx0" brushRef="#br0" timeOffset="202648.89">14817 6731 0,'0'0'0,"-22"-42"15,1 21-15,0 21 32,21 21-17,0 0-15,0 0 0,0 0 16,0 22-16,-21-1 0,21 0 0,0 1 15,0 20-15,0-21 0,0 64 16,-21-63-16,21 105 16,0-106-16,-21-21 15,-1 43-15,22-43 16,0 21-16,-21-21 16,21-42 15,0 0-31,0 0 0,0 0 0</inkml:trace>
  <inkml:trace contextRef="#ctx0" brushRef="#br0" timeOffset="202904.19">15028 6795 0,'0'0'16,"21"-43"-16,-21 22 0,22 21 15,-22 21 1,0 0-16,0 1 0,0 20 15,0 0-15,-22-21 0,22 22 0,-21-1 16,21 64-16,0-64 16,-21 1-16,21 20 0,-21-21 0,21 1 15,-21-22-15,21 21 0,0 1 0,0-1 16,-21 0-16,21-21 16,0 1-16,0-1 0,21-42 31,-21-1-16,21 1-15</inkml:trace>
  <inkml:trace contextRef="#ctx0" brushRef="#br0" timeOffset="203234.15">15430 7133 0,'0'21'15,"0"1"1,0-1-16,0 0 0,0 0 15,0 0-15,0 0 0,22-21 32,-1 0-32,0 0 0,0-21 15,0 0 1,-21 0-16,21 21 0,-21-21 16,0 0-16,0-1 0,-21 1 31,0 21-31,0 0 15,0 0-15,0 0 16,21 21-16,0 1 16,0-1-16,0 0 15,21 0 1,0-21-16,0 0 16,0 0-16</inkml:trace>
  <inkml:trace contextRef="#ctx0" brushRef="#br0" timeOffset="210097.03">15769 6900 0,'0'0'0,"21"-21"16,0 0-16,-21 0 15,0 0-15,22 21 0,-22-21 0,21-1 16,-21 1-16,21 0 0,-21 0 16,0 0-16,21 21 15,-21-21-15,0 42 31,0 0-31,0 0 16,0 0-16,0 0 0,0 22 16,0-22-16,0 64 0,0-43 15,0 106 1,0-127-16,0 22 0,0-1 16,0 0-16,0 43 15,0-43-15,0-21 0,0 22 16,0-22-16,0 0 15,0 0-15,-21-21 47,21-21-47,0 0 0,0 0 0,0 0 16,0-1-16,0-20 0</inkml:trace>
  <inkml:trace contextRef="#ctx0" brushRef="#br0" timeOffset="211963.76">15960 6858 0,'0'0'0,"0"-21"0,0-64 16,0 64-16,0 0 15,0 0-15,0 0 16,0-1-16,0 1 0,21-42 16,0 42-16,21-1 15,1 1-15,-22 0 0,85 21 16,-64 0-16,21 21 15,-20 0-15,-22 1 0,42 41 16,-41-21-16,-22 64 16,0-63-16,-64 20 15,22-21-15,-85 22 16,84-43-16,1 0 0,0 0 16,-1 1-16,-84-1 15,106-21 1,0 0-16,21 21 47,21 0-47,0-21 0,1 21 0,-1 22 15,0-22-15,0 0 0,0 21 16,0 1-16,43 41 16,-43-41-16,0-22 0,22 21 15,-22-21-15,42 43 16,-20-64-16,-22 21 0,42-21 15,-20 0-15,62-21 16,-83 21-16,20-21 0,0-1 16,1 1-16,-22 0 0,42-42 15,-20 20-15,-22 1 0,21-22 16,-21 22-16,-21 0 16,0-22-16,0 43 15,0-21-15,0 21 0,-21 21 16,0 0-1,0 0-15,0 21 0,-1 0 16,1 21-16,0 22 0,0-22 16,21-21-16,-21 64 0,21-43 15,0 22-15,0-22 16,0-21-16,0 22 16,21-22-16,0 0 0,0-21 15,0 0-15,1 21 0,-1-21 0,63 0 16,-41 0-16,-1 0 0,43-21 15,-22 21-15,-20-21 16,-1 0-16,21-1 0,-20 1 0,41-21 16,-62 0-16,83-64 15,-83 0 1,-1 64-16,-21-64 16,-21 63-1,-1 43-15,-41 0 16,21 0-1,-1 22-15,1-1 16,21 21-16,-43 22 0,43-43 16,-64 148-1,64-148-15,21 43 16,0-22-16,0-21 0,0 22 16,21-22-1,1-21-15,-1 0 0,0 0 0,21 0 16,-21-21-16,1 21 0,41-43 15,-42 22-15,22-21 0,-22 21 16,0-1-16,0-20 0,0-21 16,-21 20-16,21 22 0,-21 0 0,0 0 15,0 0-15,0-1 16,0 44 0,0-1-16,-21 21 0,21-21 15,-21 22-15,21-1 0,0 0 16,-42 43-16,42-22 0,-21-20 15,21 20-15,0-20 0,0 20 16,-22 1-16,22-1 0,0 1 16,-21-1-16,21 1 0,0-1 0,0 1 0,0-1 15,0 1-15,0-22 0,0 0 16,0 1-16,0 41 16,0-63-16,0 22 0,0-1 15,0-63 16,21 0-31,1 0 0,-1-1 0,0-20 16,-21 0-16,21-22 0,64-126 16,-64 126-16,0-20 15,0 20-15,0-21 0,43-147 16,-43 147-16,0 21 0,0-20 16,-21 20-16,0 1 0,22-43 15,-22 64-15,0-1 0,0 1 16,0 21-16,-22 42 31,22 0-15,0 0-16,-21 22 0,0-1 15,21 0-15,-21-21 0,21 22 0,0-1 16,0 0-16,0 43 16,0-64-16,21 0 15,-21 1-15,21-22 0,0 21 0,1-21 16,-1 0-16,0 0 0,0 0 15,0 0-15,0-21 0,43-22 16,-43 22-16,0 0 0,22-43 16,-22 22-16,0 21 0,0-21 15,0-1-15,43-105 16,-64 127-16,0 0 16,21 0-16,-21-1 0,0 1 15,0 42 16,0 1-31,0-1 0,0 0 0,-21 0 16,21 21-16,0-20 0,0 20 0,0-21 16,0 21-1,0-20-15,42 41 0,-21-42 16,0-21-16,1 21 16,-1-21-16,0 0 15,0 0-15,0 0 0,43-42 16,-43 42-16,0-42 0,0 21 15,0-1-15,1-20 0,-1-21 16,0 41-16,-21-20 0,21 21 0,-21 0 16,0 0-16,0-1 15,0 44 1,0-1-16,0 0 16,0 0-16,0 0 0,-21 0 0,21 22 15,-21-1-15,0 0 0,21-20 16,0-1-16,0 0 0,0 0 15,0 0-15,0 0 16,0-42 15,21 21-31,-21-21 0,21 0 16</inkml:trace>
  <inkml:trace contextRef="#ctx0" brushRef="#br0" timeOffset="212164.74">18754 6922 0,'0'0'0,"-22"-22"0,1 22 16,0 0-1,0 0 1,42 0 31,0 0-47,-21 22 0,21-22 0,1 0 15,-1 21-15</inkml:trace>
  <inkml:trace contextRef="#ctx0" brushRef="#br0" timeOffset="212612.03">18965 7070 0,'0'-21'31,"0"-1"-31,0 1 0,0 0 16,21 0 0,1 0-16,-1 21 15,0 0-15,0 0 16,0 0-16,0 0 16,1 0-16,-22 21 0,0 0 15,21 0-15,-21 0 0,0 1 0,0 20 16,0-21-16,0 21 0,0-20 15,0 41-15,0-42 16,0 0-16,-21 22 16,-1-22-16,1-21 15,21-21 1,0 0 0,0-1-16,0-20 15,0 0-15,0 21 16,21-1-16,1 1 0,20-63 15,-21 62-15,0 1 0,22 0 16,-1 0-16,0 21 16,-21 0-16,22 0 0,-22 0 0,0 0 15,21 0-15,1 0 16,-22 0-16,0 0 16</inkml:trace>
  <inkml:trace contextRef="#ctx0" brushRef="#br0" timeOffset="214280.95">19558 7049 0,'-21'21'16,"42"-21"15,0 0-31,0 0 0,0 0 16,1 0-16,-1-21 16,0-1-16,0 22 0,43-21 15,-43 0-15,21 0 0,-21 21 16,0-21-16,1 21 0,-1-21 15,-64 21 1,22 0 0,0 0-16,0 0 0,0 21 0,0 0 15,-1-21-15,-20 42 0,21-21 0,0 1 16,0 20-16,21-21 0,-22 43 16,22-43-16,0 21 0,0-21 15,0 0-15,0 1 0,22-1 16,-22 0-16,21 0 0,21-21 15,-21 0-15,43 21 0,-22-21 16,-21 0-16,22 0 0,-1-21 16,0 0-16,22 0 0,-22 0 15,-21-22-15,22 22 0,-22 0 16,0 0-16,42-64 16,-41 43-16,-22 21 0,21-1 15,-21 1-15,0 0 16,-21 42-1,-1 0-15,22 1 0,-21-1 16,21 0-16,0 0 0,0 0 16,0 22-16,0-22 0,-21 63 15,21-62 1,0 41-16,-21-63 0,21 21 16,0 0-16,0 1 15,0-44 16,0 1-31,0 0 0,0 0 16,0-21-16,21 20 0,-21 1 16,42-85-1,-20 85-15,-1 0 0,0 0 16,0 0-16,43-43 16,-43 64-16,0 0 15,-21 21 1,0 1-16,21-1 0,-21 0 15,0 0-15,0 21 0,0-20 16,0-1-16,0 0 0,0 0 0,0 21 16,0-20-16,0-1 15,21-21 32,-21-21-47,0-1 0,21 1 16,22-21-16,-22 21 15,0 0-15,0-1 0,0-20 16,43-21-16,-43 41 16,0 1-16,22 0 0,-22 21 15,0 0 1,-21 21 0,0 0-1,0 1-15,0-1 0,0 0 0,0 21 16,0-21-16,0 1 0,0-1 0,0 0 15,0 0-15,0 21 16,0-20-16,21-22 16,0 0-16,0 0 0,1 0 0,-1 0 15,0 0-15,0 0 0,21 0 16,-20 0-16,-1-22 0,0 22 16,0-21-16,0 0 0,0 0 15,-21-21-15,0 20 0,0 1 16,0-21-16,0 21 15,0 0-15,-21 21 32,21 21-32,-21 0 15,21 0-15,-21 21 0,21-20 0,0-1 16,0 0-16,0 21 16,0-21-16,0 43 15,0-43-15,42-21 16,-21 0-1,1 0-15,-1 0 0,21-21 16,-42 0-16,42-22 16,-20 22-16,-22-21 0,21 21 15,0 0-15,-21-1 0,42-62 16,-42 63 0,21 21-16,-21 21 31,0 0-31,0 0 0,0 0 15,0 22-15,0-1 16,0-21-16,0 21 0,0-20 16,0-1-16,0 0 15,22-21-15,-1 0 0,0 0 16,0 0-16,21 0 16,-20-21-16,-1 21 0,0-21 15,0-1-15,0 1 0,22-42 16,-43 42-16,21-22 0,21-20 15,-21 20-15,0 22 0,22-106 16,-43 106 0,0-21-16,0 21 0,21-22 0,-21 1 15,0 21-15,-21 42 32,21 0-32,-21 0 0,-1 0 15,22 1-15,0 20 0,-21-21 16,0 21-16,21 1 0,-21-22 0,21 21 15,0 43-15,0-64 0,0 21 16,0 1-16,0-22 0,0 0 16,0 21-16,0-20 15,0-1-15,0 0 0,21-21 16,0 0-16,0 0 16,1 0-16,-1 0 0,0-42 15,0 42-15,21-43 16,-20 22-16,-1-21 0,0-1 15</inkml:trace>
  <inkml:trace contextRef="#ctx0" brushRef="#br0" timeOffset="214548.41">21696 6943 0,'42'0'31,"-21"0"-15,0 0-16,1 0 0,20 0 0,-21 0 16,0-21-16,22 21 0,-22 0 15,21 0-15,-21 0 0,0 0 16,1 0-16,-1-22 0,0 22 16,-42 0 30,0 0-46,-1 0 0,-20 0 16</inkml:trace>
  <inkml:trace contextRef="#ctx0" brushRef="#br0" timeOffset="-212292.52">14393 8975 0,'0'0'0,"21"-21"0,1 21 0,-22-22 15,21 22-15,-21-21 0,0 42 47,0 1-47,0-1 0,0 21 16,0-21-16,0 22 0,0-22 0,0 21 16,0 43-16,0-64 0,-21 21 15,21-21-15,0 22 0,-22-22 16,22 0-16,-21 0 0,21 0 0,0 1 15,0-1-15,0 0 0,21-21 32,1 0-17,-1-21-15</inkml:trace>
  <inkml:trace contextRef="#ctx0" brushRef="#br0" timeOffset="-211917.1">14690 9186 0,'0'0'0,"0"-21"0,0 0 0,0 0 16,0 0-16,21 0 0,-21-1 0,21 22 16,0-21-16,0 0 0,0 21 15,1-21-15,-1 21 0,85 0 16,-64 0-16,-21 0 16,21 0-16,1 21 0,20 85 15,-63-64-15,0-21 16,0 22-16,0-22 0,-106 64 15,64-43 1,0-21-16,-64 21 0,64-20 16,-43 20-16,64-21 15,-22-21-15,1 21 0,21-21 16,42 0 15,0 0-31,0 0 0,43 0 16,-43 0-16,21 0 0,1-21 15,-1 0-15,85 0 16,-85 0-16,1 21 0,63-22 16,-64 1-16,21 0 15</inkml:trace>
  <inkml:trace contextRef="#ctx0" brushRef="#br0" timeOffset="-211752.66">15536 9313 0,'21'0'32,"-21"-21"15</inkml:trace>
  <inkml:trace contextRef="#ctx0" brushRef="#br0" timeOffset="-209948.05">16806 9123 0,'0'0'0,"0"-42"32,0 20-32,0 1 0,21 0 15,-21 0-15,43 0 0,-1-22 16,-21 1-16,22 21 0,-22 0 15,0 0-15,0-1 0,0-20 16,-21 21-16,-21 21 16,0 0-16,-21 0 15,20 0-15,-20 21 0,21-21 0,-85 64 16,64-22 0,21 0-16,21-21 0,0 85 15,0-63-15,0-1 16,21-21-16,0 21 0,0 1 15,21 20-15,-20-42 0,-1 22 16,0-22-16,0 21 0,-21-21 0,0 1 16,0 41-16,0-42 15,0 0-15,-21 1 0,0-1 16,0-21-16,-43 0 0,22 0 16,-1 0-16,-41 0 15,41-21-15,1 21 0,-43-43 16,43 22-16,0-21 0,-22-1 15,43 22-15,0-21 0,0 21 16,0 0-16,21-22 0,0 22 0,0-42 16,0 41-16,0 1 15,21 21 1,0 0-16,21 43 16,-21-22-16,1 0 0,20 42 15,-21-41-15,21 20 16,1 0-16,-22 1 0,85 20 15,-64-42-15,-21 0 16,64 1-16,-43-22 16,64 0-16,-42 0 15,-22 0-15,85-22 0,-64 1 16,107-21 0,-107 21-16,-20 0 0,-1-1 0,-21 1 15,43-106 1,-64 106-16,0-21 0,0 21 15,-22-1-15,-62-20 16,41 42-16,22 0 0,-42 0 16,20 21-16,-41 64 15,63-64-15,-1 0 16,1 0-16,0 22 0,21 20 16,0-20-16,0-22 15,0 0-15,0 0 0,64 0 16,-43-21-1,21 0-15,-21 0 0,22 0 0,-1 0 16,21-21-16,-20 0 0,-1 0 16,22-22-16,-43 22 15,42-42 1,-63 42-16,21-22 16,-21 64-1,-21 22 1,21-22-16,-21 0 15,21 0-15,0 43 16,0 20 0,21-84-1,0 0-15,1 0 16,-1 0-16,0-21 16,0 21-16,0-21 0,0-21 15,1 21-15,-1-1 16,63-41-16,-62 42 0,-1 0 15,0-1-15,0 1 16,0 21-16,0 0 16,1 0-16,-22 21 15,0 1-15,0-1 16,0 0-16,0 0 0,0 0 16,0 22-1,21-43-15,-21 21 16,21-21-16,21 0 15,-21 0-15,1 0 16,-1 0-16,21 0 16,-42-21-16,21 21 0,0-43 15,1 22-15,-1 0 16,0 0-16,-21 0 0,0-1 16,21 22-16,-21-21 0,21 21 0,-21 21 31,0 1-16,0-1-15,0 0 0,21 0 16,1 0-16,-22 0 16,21-21-16,0 22 0,21-22 15,-21 0-15,1 0 0,20 0 16,0 0-16,22 0 16,-22 0-16,-21 0 0,43-22 15,-22 1-15,-21 0 0,0 0 16,1 0-16,-1-22 15,-21 1-15,0 21 0,0 0 0,0-22 16,0 22 0,0 42-1,0 1-15,0-1 16,0 0-16,0 21 0,-21-21 16,21 22-16,-22-1 0,1 0 0,21 1 15,0 20-15,0-20 0,-21 20 0,21 1 16,0-22-16,-21 21 0,21 43 15,0-63-15,0 20 16,0 64-16,0-106 16,0 22-16,0-22 0,0 0 15,-21 0-15,21 0 0,0-42 32,0 0-17,0 0-15,0 0 0,21-43 16,0 22-16,0-1 0,-21 1 15,0 0-15,21-22 0,-21 1 0</inkml:trace>
  <inkml:trace contextRef="#ctx0" brushRef="#br0" timeOffset="-209718.18">19008 9504 0,'21'-191'31,"0"149"-31,-21 21 0,0 0 0,-42 338 0,42-359 0,105-276 16,-83 318-16,20 0 15,-21 0-15,43 43 16,-64-22-16,0 0 15,0 0-15,0 0 16,0 22-16,0-22 0,-43 0 16,-41 21-16,62-42 15,-20 0-15,21 22 0,-21-22 16,20 0-16,1 0 16,42-22-1,1 22 1,-1-21-16,0 0 0,0 0 0,0 0 15</inkml:trace>
  <inkml:trace contextRef="#ctx0" brushRef="#br0" timeOffset="-209482.3">19664 8848 0,'0'0'0,"21"-21"0,-21-1 16,0 44-1,0-1-15,-21 0 0,21 21 16,-43 22-16,-41 105 15,84-127 1,0 1-16,-21-22 0,21 21 16,0-21-16,0 22 0,0-22 15,21 0 1,0-21-16,0 0 0,21 21 16,-20-21-16,20 0 15,-21 0-15,0-21 0,0-21 16</inkml:trace>
  <inkml:trace contextRef="#ctx0" brushRef="#br0" timeOffset="-209167.41">19770 9292 0,'0'0'32,"0"-21"-32,21 21 31,0 0-31,0 0 0,0 0 16,0-21-16,1 21 0,20-21 15,-21 21-15,21-21 0,-42-1 16,43 1-16,-22-21 15,-42 42 17,0 0-32,-1 0 0,1 21 15,0 0-15,-42 22 0,41-22 16,1 0-16,0 0 16,0 0-16,21 0 0,-21 1 15,21-1-15,0 0 0,0 0 16,21-21-16,0 21 15,0-21-15,85 0 16,-85 0-16,22 0 0,-1-21 16,-21 21-16,21-21 0,43-21 15</inkml:trace>
  <inkml:trace contextRef="#ctx0" brushRef="#br0" timeOffset="-208936.46">20532 8911 0,'0'0'0,"0"-42"0,0 21 0,0 0 0,-22 21 31,1 42-31,0-21 16,0 21-16,21 1 0,-21-1 15,0 0-15,-22 43 0,22-43 16,0 1-16,0 41 16,21-62-16,-21 62 15,21-63-15,0 1 0,0-1 16,0-42 15,0-1-31,21 1 16</inkml:trace>
  <inkml:trace contextRef="#ctx0" brushRef="#br0" timeOffset="-208200.97">20362 9186 0,'0'43'0,"0"-86"0,21 1 0,-21 0 16,22-22-16,-1 22 0,0 0 15,0-64-15,0 63 0,0 1 16,43-21-16,-43 41 0,0 22 15,0-21-15,22 21 0,63 0 16,-85 21-16,21-21 16,0 64-1,-42-43-15,0 85 0,-21-85 16,0 21-16,0-20 16,0-1-16,-106 42 15,84-42-15,1-21 0,-43 22 16,43-22-16,-21 21 15,41-21-15,1 0 0,-21 21 16,21-21-16,0 42 16,-1-21-16,22 1 0,-21 20 15,21-21-15,0 43 16,21-43-16,1 0 0,-1-21 16,0 21-16,0 0 0,43 0 15,-43-21-15,21 0 16,-21 0-16,0 0 0,22 0 15,20 0-15,-42 0 16,22-21-16,20 0 0,-20 0 16,-22 0-16,21 0 0,-21-1 15,0 1-15,22-21 16,-43 21-16,21 0 0,-21 42 31,-21-21-31,0 21 16,21 0-16,0 0 0,-22 22 15,22-1 1,0-21-16,22-21 31,-1 0-31,0 0 0,0 0 16,21 0-16,-20-21 0,20 21 16,-21-21-16,0 21 0,0-21 15,64-43-15,-64 43 16,22-21-16,-22 42 0,0 0 15,0 0-15,0 0 0,0 0 16,1 21-16,-22 0 16,0 0-16,0 0 15,0 0-15,0 1 0,0-1 0,0 0 16,0 0-16,21 0 16,0-21-1,0 0-15,0 0 0,43 0 16,-43 0-16,0 0 0,21 0 15,-20 0-15,-1 0 0</inkml:trace>
  <inkml:trace contextRef="#ctx0" brushRef="#br0" timeOffset="-207656.3">14372 10541 0,'0'0'0,"-21"21"16,21 0-1,-21 1-15,21-1 0,0 0 16,0 21-16,0 22 0,0-22 16,0-21-16,-21 43 15,-1-43-15,22 21 0,-21 1 16,21-22-16,-21 0 0,21 0 15,0 0-15,21-21 32,0-21-32,1 0 15,-1 0-15,0 0 0,0-1 16</inkml:trace>
  <inkml:trace contextRef="#ctx0" brushRef="#br0" timeOffset="-207249.16">14711 10520 0,'0'0'0,"21"-21"0,0 0 0,0 21 16,0-22-16,1 22 0,-1 0 16,21 0-16,-21 22 15,-21-1-15,0 0 16,0 0-16,0 21 0,0-20 16,0-1-16,-21 21 0,0-21 15,21 0-15,-106 64 16,85-64-16,0-21 0,21 21 15,-21-21-15,42 0 32,0 0-32,0 0 15,0 0-15,22 0 0,-1 0 16,0 0-16,-21 0 0,64 43 16,-64-22-16,0-21 15,-21 21-15,0 0 0,0 0 16,0 1-16,-21-1 0,0 0 15,-85 0-15,43 0 16,20-21 0,-62 0-1,83 0 1,22-21-16,22 0 16,-1 0-16,0 0 0,0-1 15</inkml:trace>
  <inkml:trace contextRef="#ctx0" brushRef="#br0" timeOffset="-207079.54">15557 10689 0,'0'0'0,"22"0"0,20-21 15,-21 21 32,0 0-31,0 0-16,22 0 15,-22 0-15,0 0 16</inkml:trace>
  <inkml:trace contextRef="#ctx0" brushRef="#br0" timeOffset="-206828.72">17293 10414 0,'0'21'16,"0"0"-1,0 1-15,-21-1 0,0 21 16,21-21-16,-21 22 0,-1 105 16,22-106-16,0-21 15,-21 22-15,21-22 0,0 0 16,-21 21-16,21-21 0,0 1 15,0-1-15,-21-21 0,21 21 16</inkml:trace>
  <inkml:trace contextRef="#ctx0" brushRef="#br0" timeOffset="-206611.8">16849 11049 0,'0'0'0,"0"21"16,0 0-1,21-21 1,0 22-16,21-22 0,-21 0 16,1 0-16,20 0 0,43 0 15,-64 0-15,106-43 16,-85 43-16,0-21 0,1 21 16,-1-21-16,22-43 15,-43 43-15,-21 0 0</inkml:trace>
  <inkml:trace contextRef="#ctx0" brushRef="#br0" timeOffset="-206434.9">17081 10541 0,'-21'-21'15,"42"42"-15,-84-42 0,42 0 0,0 21 16,21-21-16,21 21 16,21 0-1,-21 0-15,22 0 0,-22 0 16,127 0-1,-85 0-15,-20 0 0,20 0 0,1 0 16,-22 0-16,22 0 0,41-22 16</inkml:trace>
  <inkml:trace contextRef="#ctx0" brushRef="#br0" timeOffset="-205802.15">18690 10308 0,'0'0'0,"-21"-21"0,0 21 0,0-21 16,-1 21-16,1 0 16,-63 0-16,62 0 15,1 0-15,-63 42 16,62-21-16,-62 43 16,63-22-16,-22 1 0,-20 41 15,20-41-15,1 41 16,21-41-16,0-1 0,21 43 15,0-64-15,42 106 16,43-64 0,-43-42-16,0 1 0,64-1 15,-63-21-15,20 0 0,22 0 16,-22 0-16,22-21 16,-43-1-16,1 1 0,20-21 15,-21 21-15,-20 0 16,-1-64-16,-21-106 15,0 128 1,-21-43-16,-1 64 16,-62-43-16,41 64 0,1 0 15,0 0-15,-64 21 0,64 0 16,-43 42-16,64 0 16,-22 1-16,22 20 15,21 1-15,0 63 16,21-106-16,1 21 0,62 43 15,-63-43-15,106 85 16,-84-85-16,-1 1 0,-21-1 16,0 0-16,22 85 15,-43-84-15,0-1 0,0 22 16,0-22-16,-21-21 0,-43 43 16,43-43-16,-21 0 15,-1-21-15,1 21 0,0 0 0,-85-21 16,84 0-16,1 0 15,0 0-15,-1 0 0,22 0 16,0-21-16,21 0 16,0 0-16,0 0 0</inkml:trace>
  <inkml:trace contextRef="#ctx0" brushRef="#br0" timeOffset="-205620.47">19494 11282 0,'-21'0'47,"0"0"-47,0 0 0,-21 0 16,20 0-16,-20 0 0,0 0 0,-22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4:37:28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8657 762 0,'0'-21'16,"0"0"-16,21 0 0,0 21 16,-21-22-16,0 1 0,0 0 15,22 21-15,-22 21 31,0 0-15,-22 22-16,22-22 0,0 21 0,-21 22 16,-21 42-16,42-64 15,-21 0-15,0 64 0,-1-64 16,-20 85 0,21-21-1,0-85-15,21 43 16,0-43-1,0 0-15,0-42 16,0 0 0,0 0-16,0 0 0,0-1 15,0-20-15</inkml:trace>
  <inkml:trace contextRef="#ctx0" brushRef="#br0" timeOffset="291.8">8551 847 0,'0'0'0,"21"-106"31,-21 85-31,22 21 0,-22-21 0,21 21 16,0 0-16,0 0 15,0 0-15,0 0 16,1 42-16,-1-21 0,0 21 0,0 1 16,21 105-1,-42-85-15,22 22 16,-22-21-16,0-22 0,0 43 15,0-43-15,0-21 0,0 21 16,0 1-16,0-22 0,0 21 16,0-21-16,-22 1 15,22-1-15,-21-21 16,21-21-16,-21-1 16,0 1-16</inkml:trace>
  <inkml:trace contextRef="#ctx0" brushRef="#br0" timeOffset="499.17">8318 1334 0,'0'0'0,"0"-22"32,22 22-32,-1 0 0,0 0 0,0-21 15,21 21-15,-20-21 0,20 21 16,0-21-16,64 0 15,-42 0-15,-22-1 0,21 1 16,1 0-16,-1 0 0,107-43 16,-86 1-1</inkml:trace>
  <inkml:trace contextRef="#ctx0" brushRef="#br0" timeOffset="739.71">9419 762 0,'0'0'16,"0"21"-1,0 22 1,0-22-16,-21 21 0,21-21 16,0 22-16,0-1 0,0 0 15,0 1-15,0 20 0,0-21 16,0 1-16,0 20 16,-21 43-16,21-85 0,-21 0 15,21 22-15,0-22 16,0 0-1,0 0-15,0-42 16,0 0 0,0 0-16</inkml:trace>
  <inkml:trace contextRef="#ctx0" brushRef="#br0" timeOffset="1053.37">9356 1037 0,'0'0'0,"0"-106"31,0 64-31,21 21 0,-21 0 0,21 0 16,0 21-16,-21-22 0,64-20 16,-43 42-1,21 0-15,-21 0 0,22 0 0,-1 0 16,64 21 0,-43 22-16,-63-1 0,0-21 15,0 0-15,0 43 16,-21-43-16,-42 42 15,20-41-15,-84 62 16,43-41 0,62-22-16,1-21 15,42-21 17,1 21-32,-1-22 15,42-20-15</inkml:trace>
  <inkml:trace contextRef="#ctx0" brushRef="#br0" timeOffset="1328.12">10393 741 0,'0'0'0,"0"-21"31,0 42 0,0 0-31,0 21 0,0-20 16,0 20-16,0 0 0,-21 1 16,21-1-16,0 21 0,0-20 0,-43 20 15,43-20-15,-21-1 0,21-21 16,0 21-16,-21 22 16,21-43-16,0 0 15</inkml:trace>
  <inkml:trace contextRef="#ctx0" brushRef="#br0" timeOffset="1592.32">10012 1461 0,'0'0'0,"-21"21"0,21 42 31,21-63-31,0 21 0,0-21 0,0 0 16,22 22-16,-22-22 0,21 0 15,-21 0-15,22 0 0,-22 0 16,21 0-16,0 0 0,-20 0 0,20-22 16,-21 1-16,21 21 0,-20-21 15,-1 21-15,0-21 0,0 0 0,0 0 16,0-1-16,-21 1 15,22-21-15,-22 21 0,0 0 16</inkml:trace>
  <inkml:trace contextRef="#ctx0" brushRef="#br0" timeOffset="1884.14">10118 804 0,'0'0'0,"0"-21"15,-22 21-15,22-21 0,22 21 16,-1-21-16,0 0 16,21 21-16,1 0 0,-22 0 0,63-21 15,-41 21-15,-1-22 16,0 22-16,1 0 0,63-21 16,-85 21-16,0 0 0,0-21 15,-42 21 48,0 0-63,0 0 15,21 21-15</inkml:trace>
  <inkml:trace contextRef="#ctx0" brushRef="#br0" timeOffset="10737.43">11007 360 0,'0'-21'15,"0"0"-15,-22 21 16,1-22-16,0 22 0,21-21 0,-21 0 15,0 0-15,0 21 16,-1-21-16,-20 0 0,21-1 0,0 1 16,-22 0-16,22 0 0,-63 0 15,62 0-15,-105-43 16,85 64-16,-43 0 16,43 0-16,-21 0 0,-64 0 15,63 0-15,-21 0 0,-63 0 16,85 0-16,-1 0 15,1 0-15,-1 0 0,1 0 0,-64 0 16,63 0-16,1 21 16,-85 22-16,63-22 0,21 0 15,-20 21-15,20-21 0,-20 22 16,-43 20-16,63-20 0,22-1 16,-22-21-16,22 21 15,-22 1-15,-84 63 16,106-64-16,0 0 0,-64 43 15,63-22-15,-41 43 16,20-42-16,22-22 0,-22 64 16,-20 63-1,63-126-15,-1-1 0,22 21 16,-21-20-16,21 126 16,21-105-16,1-1 0,-1 1 15,21-22-15,-21 21 0,106 86 16,-63-107-16,-22 0 15,22 1-15,-22-1 0,148 64 16,-126-64-16,-1 0 16,22 1-16,0-1 0,190 43 15,-190-64-15,20 0 16,192 43-16,-213-64 16,149 21-1,-106-21-15,233 0 0,-233-21 16,-21-1-16,0 22 15,0-21-15,21 0 0,84-42 16,-105 20-16,0 1 0,84-43 16,-126 43-16,21 0 0,63-43 15,-85 43-15,22-22 0,42-42 16,-85 43-16,64-64 16,-42 42-16,-22 22 0,43-86 15,-43 86-15,0-22 16,-21 1-16,1-1 0,-1 0 0,-21 1 15,0-65-15,0 65 16,-21 20-16,-22 1 0,1-1 0,-85-42 16,42 64-16,1 0 15,-65-22-15,65 22 16,-22 21-16,-63-22 0,84 43 16,-190 0-1,169 0-15,42 0 0,-20 22 16,-234 147-1,212-63 1,64-64-16,-64 106 0</inkml:trace>
  <inkml:trace contextRef="#ctx0" brushRef="#br0" timeOffset="11240.72">8361 2688 0,'0'0'0,"21"-21"0,21-42 16,-21 41-16,-21 1 0,22 0 15,-44 42 16,1 0-31,0 1 0,-21 20 16,-1-21-16,1 21 0,-21 1 16,-64 63-16,42-64 0,-21 0 15,21 22-15,-20-22 0,20 22 16,-84 41-16,84-41 16,21-22-16,-63 64 0,85-85 15,0 22-15,-1 20 16,22-42-16,0 0 0,0 1 15,42-44 1,0 22 0,0-21-16,1 0 0</inkml:trace>
  <inkml:trace contextRef="#ctx0" brushRef="#br0" timeOffset="11602.32">7260 3112 0,'0'0'0,"0"-22"0,-21 22 31,0 0-31,0 22 16,-1-1-16,1 0 0,-21 21 0,21-21 15,-22 22-15,1-22 0,-21 0 16,-64 85-16,84-85 16,1 0-16,0 0 0,20 1 15,-62-1 1,84 0-1,42-21 1,-21 0 0,22 0-16,-22 21 0,63 0 15,-20-21-15,-22 0 0,1 21 16,-1-21-16,106 22 16,-84-22-16,-22 0 0,0 0 15,1 0-15,-1 21 0,21-21 16,-20 0-16,-1 0 0,22 0 15,-43 0-15,63 0 16</inkml:trace>
  <inkml:trace contextRef="#ctx0" brushRef="#br0" timeOffset="12117.17">11388 2646 0,'0'0'0,"-22"-21"0,1 21 15,-42-64-15,42 64 16,21 21 15,21 1-31,0-1 16,21 0-16,106 106 15,1 0 1,126 42 0,-191-126-16,-20-1 0,21 0 15,-22-21-15,85 85 16,-105-85-16,41 43 16,-41-43-1,-43-42 1,0 0-1,0 0-15,0-1 16,0 1-16,0-21 0,0 21 0,-22 0 16</inkml:trace>
  <inkml:trace contextRef="#ctx0" brushRef="#br0" timeOffset="12338.22">12446 3090 0,'0'-21'0,"0"42"0,-21-63 16,0 42-1,21-21-15,21 42 31,0 0-31,0 0 16,21 1-16,-20-1 0,-1 0 16,0 0-16,21 0 0,-21 43 15,-21-43-15,0 21 0,0-21 16,0 1-16,-63 41 16,21-42-16,-1 0 0,-84 22 15,64-22-15,-1 0 0,-63 0 16,64 0-16,-1 1 0,-84-1 15,85 0-15</inkml:trace>
  <inkml:trace contextRef="#ctx0" brushRef="#br0" timeOffset="12908.26">2921 4170 0,'0'0'0,"0"-21"0,0-22 31,0 65-15,0 20-16,0 0 16,0 1-16,0-1 0,0 21 0,0 43 15,0-42-15,-21-1 16,21 1-16,-21-1 0,-22 128 15,22-149-15,21 22 16,0-22-16,-21 0 0,0 43 16,21-64-1,0-42 1,0 0-16,0 0 16</inkml:trace>
  <inkml:trace contextRef="#ctx0" brushRef="#br0" timeOffset="13200.71">2730 4276 0,'0'0'0,"0"-43"0,0 1 15,0-21-15,22 20 0,-1 1 16,0 0-16,21 20 0,22-41 16,-1 42-16,149 0 15,-170 21-15,1 21 16,-1 0-16,0 191 15,-63-170 1,0 21-16,-21-20 0,-1 20 0,-63 64 16,64-84-1,0-22-15,21 0 0,-22 0 0,-20 43 16,63-43 0,21-21-1,0 0 1,0 0-16,0 0 0,1 0 15</inkml:trace>
  <inkml:trace contextRef="#ctx0" brushRef="#br0" timeOffset="13616.47">3535 4572 0,'0'0'0,"0"21"0,-106 149 31,85-149-31,0 21 0,-1 0 0,22 1 16,0-22-16,0 21 16,0 1-16,0-1 0,0-21 15,22 0-15,-1-21 0,0 21 16,0-21-16,43 0 0,-22 0 16,0 0-16,-21 0 0,22-21 15,-1 0-15,22-21 0,-43 21 16,0-1-16,0-20 15,0 0-15,-21 21 0,0-85 16,0 85-16,-21-22 16,0 22-16,0 0 0,-22 0 0,-20 21 15,21-21-15,20 21 0,-20 0 16,0 0-16,-43 21 16,64 0-16,0-21 15,21 21-15,-21 0 0,21 22 16,21-22-16,0 0 15,0-21-15,0 21 0,85-21 16,-64 0-16,22 0 16,-22-21-16,1 0 0</inkml:trace>
  <inkml:trace contextRef="#ctx0" brushRef="#br0" timeOffset="13949.43">4127 4636 0,'22'-22'0,"-44"44"0,149-86 15,-127 43-15,-21 21 31,-21 0-31,21 0 16,0 21-16,-1 0 0,-20 0 16,21 1-16,0-1 0,21 0 15,0 0-15,0 0 0,0 0 16,0 1-16,21-1 0,42 42 16,-41-42-16,-1 1 0,21-1 15,-21 0-15,0 0 0,22 0 16,-22 0-16,-21 22 15,0-22 1,-21-21-16,0 0 0,-22 21 16,-63-21-16,85 0 15,-21 0-15,21 0 0,0 0 16,-43-21-16,64 0 16,-21-22-16,21 22 15,0-21-15,21-22 16,0 22-16,0 0 0,1-1 0</inkml:trace>
  <inkml:trace contextRef="#ctx0" brushRef="#br0" timeOffset="14188.3">4741 4085 0,'43'-42'0,"-86"84"0,107-126 0,-1 41 16,-63 64 15,0 1-31,0 20 0,-21 0 0,0 1 15,-21 62-15,20-62 0,-20 63 16,21-43-16,-43 85 16,43-105-16,0-1 15,21 0-15,0 1 0,0-1 16,0 21 0,42-20-1,-20-43-15,-1 0 0,0 0 0,-21-21 16</inkml:trace>
  <inkml:trace contextRef="#ctx0" brushRef="#br0" timeOffset="14354.2">4339 4699 0,'0'0'0,"-21"-21"31,21-21-31,21 42 0,0 0 0,43-22 16,-22 1-16,64 0 15,-64 0-15,22 21 16,20-21-16,-20 21 0</inkml:trace>
  <inkml:trace contextRef="#ctx0" brushRef="#br0" timeOffset="15023.82">5038 4487 0,'0'-21'31,"-22"21"-31,22 21 31,0 1-15,22-1-16,-22 0 15,21 0-15,-21 0 0,0 43 16,0-22-16,0-21 0,0 85 16,0-85-16,0 43 15,0-43-15,0 0 16,0 0-16,-21-21 15,-1-21 1,22 0-16,0 0 16,0-43-16,0 43 0,0 0 15,0-21-15,0-1 0,0 22 16,43-85-16,-1 64 16,0 21-1,-20 0-15,62-1 16,-63 22-16,22 0 0,-22 0 15,0 0-15,0 22 0,22 20 16,-22-21-16,-21 0 0,0 0 16,0 22-16,0-22 0,0 21 15,0 1-15,0-22 0,0 0 16,0 0-16,0 0 0,-21 22 16,-1-43-16,1 0 0,21-22 31,0 1-31,0-21 15,0 21-15,0 0 16,43-43-16,-22 43 0,21-43 16,0 43-16,-20 0 15,41-21-15,-21 21 0,1 21 16,20 0-16,-20 0 16,-1 0-16,0 21 0,-21 0 15,1 0-15,-1 43 16,-21-43-16,0 42 0,0-42 15,0 22-15,-43-1 16,22 0-16,0-20 0,0-1 16,21 0-16,-21 0 0,0 0 15,42-21 1</inkml:trace>
  <inkml:trace contextRef="#ctx0" brushRef="#br0" timeOffset="15916.84">6498 4636 0,'0'0'16,"21"-22"-16,-21 1 0,0 0 15,0 0-15,0 0 0,0 0 0,-21 21 16,0-22-16,-21 22 16,20 0-16,1 0 0,0 0 15,0 0-15,0 0 0,0 22 0,-1-1 16,-20 0-16,0 21 15,21-21-15,-1 22 0,1 20 16,0-42-16,21 22 0,-21-1 16,21-21-16,0 64 15,0-64-15,0 0 0,63-21 16,-41 0-16,20 0 16,-21 0-16,21 0 0,22-42 15,-43 21-15,21 0 16,-20-22-16,20 22 0,-21 0 15,43-43-15,-64 43 0,21-21 0,0 21 16,-21-22-16,0 22 16,0-21-16,0 21 15,-21 21 1,0 0-16,-1 21 0,1 0 16,0 43-16,21-43 15,-21 21-15,21-21 16,0 0-16,0 22 0,0-1 15,0-21-15,21 0 0,-21 1 16,21-1-16,22-21 0,41 0 16,-41 0-16,-1 0 15,-21 0-15,21 0 0,64-64 16,-85 43-16,64-42 16,-85 20-16,21 1 15,0 0-15,-21 20 0,0-41 16,0 42-16,0 42 47,0 0-47,0 0 15,0 0-15,0 1 0,0-1 0,0 0 16,-21 42-16,0-41 16,21-1-16,0 0 0,0 0 15,-21 0-15,0 0 0,0-21 31,-1 0-31,1 0 16,21-21-16,0 0 0,0 0 16,0-21-16,0 20 0,0 1 15,0-21-15,21 21 0,43-43 16,-43 22-16,21 0 0,-20 20 16,20 1-16,127-42 15,-126 63-15,-1 0 16,0 0-16,1 21 0,-22 0 0,42 21 15,-42-20-15,1-1 16,-22 21-16,0-21 0,0 0 16,-22 43-16,1-22 0,0-21 15,-64 64-15,43-64 16,21 0-16,0 1 0,-22-1 16,22-21-16</inkml:trace>
  <inkml:trace contextRef="#ctx0" brushRef="#br0" timeOffset="16473.04">12277 3895 0,'0'21'16,"0"0"-16,0 0 0,-43 127 16,22-105-16,0 20 15,-21 43-15,20-64 16,-20 64-16,21-85 0,0 22 16,0 20-16,-1-42 15,1 43-15,21-43 16,0-42 15</inkml:trace>
  <inkml:trace contextRef="#ctx0" brushRef="#br0" timeOffset="16940.28">11959 4085 0,'0'0'0,"21"-42"0,0 0 0,1-1 0,62-63 16,-41 85-16,-1 0 15,0 0-15,1 0 0,105 0 16,-85 21-16,-20 0 16,-1 21-16,21 0 0,-20 0 15,41 43-15,-62-22 0,-1 0 16,-21 1-16,0 20 16,0-21-16,-212 212 31,170-232-31,-1-1 0,1 0 15,0-21-15,-43 0 16,64 0-16,0 0 0,0 0 16,-1 0-16,1-21 0,0-22 15,21 1 1,-21 21-16,21 0 0,0 42 31,21 0-31,21 43 16,-42-22-16,43 43 15,-22-43-15,0 0 16,0 1-16,22 20 16,-43-42-16,21 0 15,0-21-15,0 22 0,0-22 16,22 0-16,-22 0 16,0 0-16,0 0 15,0-22-15,22 1 0,-22 0 16,0 0-16</inkml:trace>
  <inkml:trace contextRef="#ctx0" brushRef="#br0" timeOffset="17617.9">12806 4509 0,'21'0'31,"0"0"-31,0 0 0,22 0 16,-22-22-16,0 22 0,21-21 15,-21 21-15,22-21 0,20 0 16,-20 0-16,-22 0 16,-21-1-16,0-20 15,-21 42 1,-1 0-16,1 0 16,-42 21-16,20 0 15,1-21-15,-43 85 16,64-64-16,0 0 0,0 1 15,0-1-15,21 63 16,0-62-16,0-1 16,0 0-16,21-21 0,21 21 15,1-21-15,-22 0 0,42 0 16,-20 0-16,-1 0 0,0 0 16,1-21-16,20 21 0,64-64 15,-63 43-15,20-21 16,-41 21-16,-22 0 15,42-43-15,-42 22 0,22-1 16,-43 22-16,0 0 16,0 0-16,-64 21 15,43 0 1,0 42-16,0-21 16,21 1-16,-21 20 0,21-21 15,0 21-15,0-20 16,0-1-16,42 21 15,-42-21-15,21-21 0,0 43 16,0-22-16,1 0 16,-22 0-16,-22-21 31,1 0-31,0 0 0,-21 0 16,21 0-16,-1 0 0,1-21 15,0 0-15,0 0 16,21-1-16,0 1 15,0-21-15,42 0 16,-21 20-16,1 1 0,20-42 16</inkml:trace>
  <inkml:trace contextRef="#ctx0" brushRef="#br0" timeOffset="17869.75">14160 3831 0,'22'-21'0,"-44"42"0,44-63 0,-1 42 0,-21 21 31,-21 0-31,-1 0 16,1 22-16,0-1 0,0 0 0,0 1 15,-64 126 1,64-105-16,0-22 0,-43 85 16,43-85-16,0-21 15,21 22-15,-21-22 0,21 42 16,0-41-1,21-22-15,0 0 16,0 0-16,22 0 0,20-64 16,-42 64-16</inkml:trace>
  <inkml:trace contextRef="#ctx0" brushRef="#br0" timeOffset="18034.66">13801 4255 0,'0'0'0,"0"-22"0,-22 22 0,1 0 15,21-21-15,21 0 32,22 21-32,-22 0 15,42 0-15,-20-21 0,20 21 16,-20-21-16,20 0 0,22 21 0,42-43 16</inkml:trace>
  <inkml:trace contextRef="#ctx0" brushRef="#br0" timeOffset="18552.36">15028 3725 0,'0'0'16,"0"-21"-16,-21 21 15,0 0-15,0 21 0,0-21 16,-22 43-16,22-22 0,0 0 16,-21 64-16,20-22 0,1-20 15,-42 84-15,42-64 16,-1-21-16,-20 64 15,-21 0 1,41-64-16,1-20 0,21 20 16,-21-21-16,21 0 15,0-42 1,21 0 0,-21 0-16,21 0 0,-21-1 15,22-20-15,-1 0 0,0-43 16,0 43-16,-21-22 0,42-42 15,-20 43-15,20-43 16,-21 64-16,0-1 16,22-20-16,-43 42 0,21 0 15,0 21-15,0 0 16,0 21-16,-21 0 16,0 21-16,0 43 0,0-43 15,0 85-15,0-84 16,0 20-16,0 43 15,0-64-15,0 1 0,0-1 16,0-21-16,0 21 0,0 22 16,0-43-16,-21 0 15,21 0-15,-21-21 16,0 0 0,0 0-16,-1-21 0,1 0 15,0 21-15</inkml:trace>
  <inkml:trace contextRef="#ctx0" brushRef="#br0" timeOffset="19056.07">14478 4424 0,'-21'-21'15,"42"0"1,0 21-16,0 0 16,43 0-16,-22-22 15,-21 22-15,22 0 0,-1-21 0,0 21 16,43-21-1,-22 0-15,-20 0 0,63 0 16,-64-1-16,21 1 0,22-21 16,-43 21-16,43 0 15,-64-1-15,0 22 0,1-21 16,-44 21 0,-20 0-16,21 21 15,-21-21-15,-1 22 0,22-22 0,-21 21 16,-64 63-1,85-84-15,0 22 16,21 20-16,0-21 16,21 0-16,0-21 15,42 21-15,-41-21 0,20 0 16,-21 22-16,21-22 0,-20 21 16,62 0-16,-63 0 15,-21 0-15,0 0 16,-21-21-1,0 22-15,0-22 0,-43 0 16,22 21-16,-21-21 16,20 0-16,22 0 0,-64 0 15,64 0 1,42-21 0,22 21-1,-22-22-15,21 1 0</inkml:trace>
  <inkml:trace contextRef="#ctx0" brushRef="#br0" timeOffset="20403.3">15769 4276 0,'0'0'0,"21"-21"0,0-1 0,-21 1 16,22 0-16,-1 21 0,0-21 16,0-21-16,-21 20 15,0 1-15,-21 21 31,0 0-31,-22 0 0,1 21 16,-64 22 0,85-22-16,0 0 0,0 0 15,21 0-15,0 1 0,0-1 16,0 0-16,42 21 16,-21-21-16,0-21 0,22 22 15,-43-1-15,21-21 0,21 42 16,-21-42-16,-21 21 0,0 0 15,0 1 1,-21-1 0,0-21-16,0 0 0,0 0 15,0 0-15,-1 0 0,1 0 16,0 0-16,0 0 0,0 0 0,0 0 16,-22 0-16,22 0 15,0-21-15,0 21 16,21 21 15,21 0-15,0 0-16,0-21 0,0 0 15,1 0-15,20 0 0,21 21 16,-41-21-16,20 0 0,-21 0 16,127-21-1,-105 21-15,-22-21 0,42 0 16,-20 0-16,-22-1 15,42-20-15,-42 21 0,1-21 16,-1-22-16,-21 43 0,21-21 16,-21 20-16,0 1 0,0 0 15,0 0-15,-21 42 32,-22 21-32,22-20 0,21-1 15,-42 21 1,21 43-16,21-64 15,-21 0-15,21 43 16,0-1 0,21-63-16,42 21 15,-42-21-15,1 0 0,20 0 16,-21 0-16,21 0 0,-20-21 0,20 21 16,-21-21-16,21 0 0,22-43 15,-43 43-15,21-21 16,-42-1-16,22 22 0,-22-42 15,0 42-15,0-1 16,21 22-16,-42 22 31,-1-1-31,22 0 16,0 0-16,-21 0 0,21 0 0,-21 1 16,21 41-16,0-42 15,0 0-15,0 22 0,0-22 16,64 0-1,-22 0 1,-21-21-16,0 0 0,43 0 16,-43 0-16,0 0 15,-21-21-15,0 0 16,0 0-16,0 0 0,0-43 16,0 43-16,0-43 15,21 43-15,-21 0 0,43-64 16,-1 43-1,-21 21-15,0 0 0,64 0 16,-22 21 0,-41 0-16,20 0 15,21 42-15,-41-21 0,-1 21 16,0-20-16,-21-1 16,0 21-16,0 43 15,-21-1 1,21-62-16,-21 20 15,21-21-15,-22-21 0,-20 21 16,42-42 15,0 0-31,0 0 16,0 0-16,0-1 0,0 1 16,21-21-16,0 21 0,1-22 0,-1 22 15,63-106 1,-41 106-16,-22-21 0,0 21 15,21 21-15,-20-22 16,41 22-16,-42 0 0,43 0 16,-43 22-1,-21-1 1,0 0-16</inkml:trace>
  <inkml:trace contextRef="#ctx0" brushRef="#br0" timeOffset="20767.09">17695 4318 0,'0'0'0,"21"0"16,1 0 0,-1 0-16,0 0 15,0-21-15,0 0 0,0 21 16,43-64 0,-43 43-16,21-21 15,-42 21 1,0-1-16,-21 22 15,0 0-15,-42 0 16,20 22-16,-20 41 16,42-42-1,-1 43-15,1-43 16,0 64 0,21-64-16,0 42 15,21-20-15,0-43 16,1 0-16,41 21 15,-42-21-15,64 0 16,-43 0-16,85 0 16,21-21-1,-105-1-15,-1 1 0,0 21 0</inkml:trace>
  <inkml:trace contextRef="#ctx0" brushRef="#br0" timeOffset="21324.12">18732 4318 0,'22'-21'0,"-44"42"0,65-63 0,-22 21 16,-21-1-16,0 1 0,0 0 15,0-21-15,-21 21 0,0-1 16,-1 22-16,1-21 0,-42 21 16,20 0-16,22 0 15,0 0-15,-21 0 0,-1 0 16,-41 43-16,63-22 16,-22 42-1,22-42-15,-42 85 16,63-21-1,21-22 1,42-41 0,-42-22-16,64 0 15,-64 0-15,85-22 16,-85 1-16,64-42 16,0-64-1,-64 84-15,0-20 0,21-43 16,22-84-1,-64 147-15,21-41 16,-21 62-16,0 1 16,0-21-16,0 21 0,0 42 31,-21-21-31,21 21 16,-21 0-16,-1 22 0,1-22 15,0 63-15,0-41 16,0 20-16,21 85 15,0-84-15,0-22 16,0 1-16,0-1 0,0 0 0,0 1 0,0-22 16,42 63-1,-21-62-15,22-1 16,-22-21-16,0 0 0,64 0 16,20 0-1,-83 0-15,105-43 16,-106 43-1</inkml:trace>
  <inkml:trace contextRef="#ctx0" brushRef="#br0" timeOffset="21508.72">19262 4445 0,'0'0'0,"-22"0"0,1 0 31,21-21-15,-21 21 31,0 0-47,0 0 15,0 21-15,-1-21 0</inkml:trace>
  <inkml:trace contextRef="#ctx0" brushRef="#br0" timeOffset="22533.24">2836 5355 0,'0'0'0,"-21"0"0,0 0 0,0 0 0,0 0 0,-1 0 31,44 0 1,-1 0-32,0 0 0,0 0 15,21 0-15,1 0 0,-1 0 16,22 0-16,-1 0 0,85 0 16,-63 0-16,21 0 0,127 0 15,-128 0-15,22-21 0,0 21 16,22 0-16,20 0 0,297-21 15,-297 21-15,0-21 16,1 21-16,-1-21 0,0 21 0,149-22 16,-149 22-16,-21 0 15,170-21-15,-170 21 16,-21 0-16,21 0 0,-42-21 0,338 0 16,-359 21-1,0 0-15,-22 0 0,22 0 16,63-21-1,-106 21-15,1 0 0,-22 0 16,0 0 0,-42 0-1,-21 0-15,-43 0 16,43 0-16,-85 0 16,63 21-16</inkml:trace>
  <inkml:trace contextRef="#ctx0" brushRef="#br0" timeOffset="23188.91">2836 5588 0,'0'0'16,"-21"0"-1,21 21 32,21-21-31,0 0-16,1 0 16,41 0-16,-42 0 15,64 0 1,127 0-16,-149-21 15,212 0 1,-190 21-16,21 0 0,105-21 16,170 0-1,-254 21-15,276-22 16,-255 22-16,148-21 16,-148 21-16,297-21 15,-297 21-15,318-42 16,-318 42-16,127-21 15,-148 21-15,0 0 0,127-22 16,-148 22-16,0-21 0,-1 21 16,-20-21-16,0 21 0,-22 0 15,1 0-15,-22 0 0,0-21 0,-20 21 16,-1 0-16,0 0 16,-42 0-1,0 0 1</inkml:trace>
  <inkml:trace contextRef="#ctx0" brushRef="#br0" timeOffset="23316.98">8255 5313 0,'0'0'0,"21"0"15,0 0 1,-21-21 0,21 21-16,1 0 15,-1 0-15,0-21 16</inkml:trace>
  <inkml:trace contextRef="#ctx0" brushRef="#br0" timeOffset="24229.98">12573 5038 0,'0'0'0,"-42"0"0,20 0 0,-20 0 0,0 0 16,21 0-16,-1 0 0,-20 0 15,42 21 17,21-21-17,0 0 1,1 21-16,-1-21 0,0 0 16,85 0-16,-64 0 15,0 0-15,22 0 0,-1 0 16,213 0-16,-171 0 15,22 0-15,106 0 16,-106-21-16,170 21 16,-149-21-16,0 21 0,339-21 15,-318 21-15,22 0 16,-22 0-16,21-22 0,361 1 16,-361 0-16,170 0 15,-169 21-15,-22 0 0,170-42 16,-170 42-16,127 0 15,-148-22-15,1 22 0,210 0 16,-253 0 0,64 0-16,-107 0 0,85 0 15,-84 0 1,-85-21 31,-1 21-47,-20 0 0,0 0 0,-1 0 15,-147 0 1,105 0-16,-105 21 0</inkml:trace>
  <inkml:trace contextRef="#ctx0" brushRef="#br0" timeOffset="24980.72">12933 5271 0,'0'0'0,"-43"0"0,1 0 0,0 0 15,-1 0-15,22 0 0,0 0 16,-21 0-16,21 0 0,-43 0 16,43 0-16,0 0 0,-22 0 15,22 21-15,-21-21 16,21 0-16,0 0 0,-1 0 15,65 0 17,-22 0-32,0 0 15,21 0-15,-20 0 0,20 0 0,0 0 16,22-21-16,-22 21 16,191 0-16,-148 0 15,20-22-15,1 22 0,-21 0 16,254 0-16,-212-21 15,0 21-15,148 0 0,-148 0 16,148 0 0,-127 0-16,0 0 0,22 0 0,-22 0 15,21-21-15,297 21 16,-297 0-16,0 0 0,149 0 16,-170 0-16,148 0 15,-126 0-15,-22 0 0,-21 0 0,21 0 16,-21 0-16,-21 0 0,106 0 15,-107 0-15,-20 0 16,84 0-16,-84 0 0,-21 0 16,-1 0-16,-21 0 0,1 0 15,20 0-15,-42 0 0,1 0 16,-1 0-16,-42 0 47,-1 0-32,1 0-15,0 0 0,0 0 16,0 0-16,0 0 0</inkml:trace>
  <inkml:trace contextRef="#ctx0" brushRef="#br0" timeOffset="25136.31">18563 5186 0,'-21'21'93,"-21"-21"-93,20 21 0</inkml:trace>
  <inkml:trace contextRef="#ctx0" brushRef="#br0" timeOffset="26424.07">7937 5207 0,'22'0'47,"-1"0"-47,0 0 16,0 0-16,21-21 0,-20 21 0,41 0 16,1 0-1,-43-21-15,21 21 0,22 0 16,-43 0-1,0 0-15,-42 0 63,21 21-47,-21-21-16,-1 0 15,1 0-15</inkml:trace>
  <inkml:trace contextRef="#ctx0" brushRef="#br0" timeOffset="30765.85">4720 5546 0,'0'-21'16,"0"-1"-1,0 1 1,0 0-16,0 0 31,0 0-15,0 42 31,0 0-47,0 0 0,0 0 15,0 1-15,0 20 0,0-21 0,0 21 16,-21 1-16,21 105 15,0-106-15,0 22 0,-21 20 16,21-20-16,0 105 16,-43 64-1,43-191-15,0 64 16,-21-63-16,21 20 16,-21 1-16,21-22 15,0-21-15,0 21 0,0-20 16,0-1-16,0 0 0,0 0 15,0-42 17,0 0-32,0 0 0,0-1 15,0 1-15,0 0 0,21 0 0</inkml:trace>
  <inkml:trace contextRef="#ctx0" brushRef="#br0" timeOffset="31164.74">4868 5503 0,'0'22'31,"0"20"-15,0-21-16,0 21 0,-21 1 16,21 20-16,0-20 0,-21 20 0,21 1 15,0-22-15,0 85 16,-42 63 0,42-126-16,0-1 0,-22 1 15,22-1-15,0-20 0,0 20 0,0-20 16,0-1-16,0 0 0,0 43 15,-21-64-15,21 21 16,-21-20-16,21-1 0,0 0 16,-21-21-1,0 0-15,0 0 16,-1 0-16,1 0 16,21-21-16</inkml:trace>
  <inkml:trace contextRef="#ctx0" brushRef="#br0" timeOffset="31539.79">4170 6689 0,'0'0'0,"-21"0"0,-22-64 31,43 43-16,0 0 1,21 21 0,1 0-16,-1 21 15,0 0-15,21 0 0,-21 1 16,1-1-16,-1 21 0,21-21 16,0 22-16,1-1 0,-22-21 15,21 21-15,-21-20 0,-21-1 16,22 0-16,-22 0 0,21-21 15,-21 21-15,0 0 16,0-42 47,21 0-63</inkml:trace>
  <inkml:trace contextRef="#ctx0" brushRef="#br0" timeOffset="31848.09">5207 6435 0,'0'42'15,"-21"-21"-15,0 0 16,-1 1-16,-83 126 16,-1-42-1,63-64-15,-41 64 16,63-85-16,-22 0 0,1 21 16,21-20-16,21-1 0,0 0 15,-21-21-15,21 21 16</inkml:trace>
  <inkml:trace contextRef="#ctx0" brushRef="#br0" timeOffset="36836.15">1355 7789 0,'0'-21'16,"0"0"15,-22 21-15,1 0-16,-21 0 16,0 0-1,20 0-15,-20 0 0,21 0 0,-21 0 16,20 21-16,-20-21 0,0 43 15,-1-43-15,22 21 0,-21 0 16,21 0-16,-64 85 16,64-64-1,0 43-15,21-43 0,-21 43 16,-1-43-16,1 1 16,0 41-16,21-41 0,-21-1 15,0 43-15,21 20 16,0-62-16,0-1 15,0 22 1,0 41-16,21-83 16,0-1-16,0 21 0,0 0 15,22-20-15,-22-1 16,0 0-16,0 0 0,0-21 16,1 21-16,-1-21 0,0 0 15,0 21-15,0-21 0,22 0 16,-22 0-16,0 0 0,42 0 15,-20 0-15,-22 0 0,64 0 16,-43-21-16,-21 21 16,21-21-16,1 21 0,-1-21 0,43 0 15,-64 0-15,64-22 16,-64 22-16,21 0 0,0-21 16,-20 20-1,20 1-15,0-42 0,-21 20 16,1 22-16,-22-21 0,21 21 15,0-22-15,0-20 16,-21 21-16,0 20 0,21-62 0,0 41 16,-21-62-1,0 62-15,0 1 0,0 0 16,0 20-16,0-83 16,0 62-16,0 1 0,0 21 15,-21 0-15,-21-64 16,21 64-16,0 0 15,-1-1-15,-20-20 16,21 42-16,0 0 0,-43 0 16,43-21-16,-85 21 15,64 0-15,0 0 16,20 0-16,-20 0 0,-43 0 16,64 21-16,-21-21 15,-22 0-15,43 0 16,-21 21-16,0-21 15,20 0-15,-20 21 0,21-21 0,-43 43 16,43-22 0,0-21-16,0 21 15,0 0-15,0-21 0,-43 64 16,22-1 0,21-42-16,-1 22 0,1 41 15,-21-20 1,42-43-16,0 21 0,-21 1 15,21-1-15,0 43 16,0-64-16,0 21 16,0-21-16,0 22 0,0-1 15,0-21-15,0 64 16,0-64 0,0 43-16,0-43 15,0 63-15,21 1 16,0-64-1,21 22 1,-42-22-16,43 21 16,-22-21-16,0-21 15,0 21-15,0-21 0,22 0 16,-22 0-16,42 22 16,-41-22-16,-1 0 0,63 0 15,-62 0-15,20 0 0,0 0 16,1-22-16,-1 22 0,43-21 15,-43 21-15,0-21 16,1 21-16,-1-21 0,-21 0 0,43 0 16,-22-1-16,-21 22 15,0-21-15,0 0 0,1 0 0,-1 0 16,21 0-16,-21-1 16,22-41-16,-22 42 0,0 0 15,0-22-15,0 1 16,-21 0-16,21-1 0,-21 22 15,22 0-15,-22-21 0,0 20 16,0-20-16,0 21 0,21 0 0,-21-22 16,0 22-16,0-42 15,0 42-15,0-22 16,0 22-16,0-21 0,0-1 16,0 22-16,0-21 15,-21 0-15,21 20 0,0 1 0,-22 0 16,22 0-16,-21 0 0,0-22 15,21 22-15,-21 0 0,21 0 16,-21 0-16,0 0 16,21-1-16,-22 22 0,-20-21 15,0 0 1,21 21-16,-1-21 0,-20 21 16,21 0-16,0 0 15,-22 0-15,22 0 0,-106 0 31,85 0-31,-64 21 0,64-21 16,-128 42 0,149-42-16,-42 22 15,42-1-15,-22 0 16,22 0-16,0 0 16,0 0-16,21 1 0,0-1 15,0 0-15,-21 64 16,21-43-1,0-21-15,21 0 0</inkml:trace>
  <inkml:trace contextRef="#ctx0" brushRef="#br0" timeOffset="37532.98">3408 8255 0,'0'0'16,"0"21"15,0 22-31,0-22 15,-21 21-15,-1 0 16,22 1-16,-21 20 0,0-20 0,21 41 16,-42 43-16,21-42 15,-22 84-15,-41 128 16,84-213-16,-22 1 16,22-22-16,-21 1 0,21 21 15,-21 20-15,21-41 0,0-22 16,0 64-16,0-85 15,0 22-15,0-22 0,0 0 16,0 0-16,0-42 31,0 0-31,0-22 16,0 22-16,0-21 0,0 0 0,0-1 16,0-20-16</inkml:trace>
  <inkml:trace contextRef="#ctx0" brushRef="#br0" timeOffset="37897.1">3006 8784 0,'0'-42'0,"0"84"0,0-126 0,0 41 15,0 1-15,0 21 0,0-22 16,0 22-16,0-21 0,21 21 0,0-64 16,21 64-16,22-43 15,-22 22-15,0 21 16,64-43-16,-42 64 15,105 0-15,-127 0 16,22 22-16,-1 41 0,-41-42 16,-1 64-16,-21-43 15,0 1-15,-21 20 16,-1-21-16,-20 1 0,21-22 16,-21 21-16,-1-21 0,-63 43 15,85-43-15,0-21 0,0 0 16,0 21-16,0-21 0,-1 0 15,22-21 1,0 0-16,0 0 16,22 21-16,-22-21 0,21-1 0,42 1 15,-42 0-15,1 21 16,20-21-16</inkml:trace>
  <inkml:trace contextRef="#ctx0" brushRef="#br0" timeOffset="38262.14">3895 8382 0,'0'0'16,"21"-21"-16,0 0 15,0 0-15,0-1 16,0 1-16,1 21 0,-1-21 0,0 21 16,0 0-16,43 0 15,-22 21-15,-21 0 0,0 1 16,0-1-16,22 63 15,-43-62-15,0-1 0,0 0 16,0 21-16,-43 22 16,43-22-1,-21-42-15,0 0 16,21-21 0,0 0-16,0 0 15,0-22-15,0 22 16,0-21-16,0 21 0,21-22 15,0 22 1,-21 0-16,43-21 0,-1 42 16,22-43-1,-43 22-15,21 21 0,43-42 0</inkml:trace>
  <inkml:trace contextRef="#ctx0" brushRef="#br0" timeOffset="38672.32">4974 8213 0,'0'21'0,"0"-42"0,-21 63 16,0-21-16,0 22 0,-1-22 15,22 0-15,-21 0 0,-21 85 16,21-85-16,21 0 16,-21 0-16,21 1 0,0-1 15,0 0-15,21-21 16,0 0-16,0 0 15,64 0 1,42-64 0,-64 1-1,-20 42-15,-22 0 0,0-85 16,-21 0 0,0 85-16,0-22 0,-21 22 15,0 0-15,-85-42 16,-21 63-1,84 21-15,-62 21 16,62 0-16,1 1 16,21-1-16,0 43 15,21-43-15,0-21 0,42 22 16,0-22-16,-21 0 0,22 0 16,-1-21-16,0 0 15,1 0-15</inkml:trace>
  <inkml:trace contextRef="#ctx0" brushRef="#br0" timeOffset="39384.93">5757 8234 0,'0'0'0,"21"-42"0,1 20 16,-22 1-16,0 0 0,0 0 16,-22 21-16,1 0 15,-21 0-15,21 0 0,-85 21 16,64 0-16,-1 0 15,1 1-15,-64 62 16,85-41-16,0-22 16,21 0-16,0 0 0,0 21 15,0-20-15,21-22 16,0 0-16,21 0 16,1 0-16,-22 0 15,42-22-15,-41 1 0,41-21 16,-42 42-16,0-21 15,1 0-15,-1-1 16,-21 1 0,0 0-1,0 42 1,0 0-16,0 1 16,0-1-16,0 0 0,0 21 15,0-21-15,0 22 0,0-1 0,0-21 16,0 22-16,0 20 0,21 106 15,0-105-15,-21 63 16,21-42-16,0-22 0,-21 149 16,0 42-1,0-191-15,0 22 16,0 0-16,0-1 0,0-20 16,0 84-16,0-85 0,0 1 15,-42 63-15,21-64 0,0-20 16,-43 63-16,43-85 15,-21 21-15,-1 0 0,22-20 16,-21-22-16,0 0 0,20-22 16,-20 1-16,0-42 0,21 20 15,-1-20-15,1 21 16,0-22-16,0 1 0,0-64 16,0 63-16,21-21 0,0-147 15,0 147-15,0 21 16,0-20-16,21-1 0,0 22 0,21-86 15,-21 65-15,1 20 0,-1 1 16,21-22-16,0 22 0,-20-1 16,20 1-16,0 20 0,-21-20 0,85-43 15,-85 64-15</inkml:trace>
  <inkml:trace contextRef="#ctx0" brushRef="#br0" timeOffset="39817.65">5821 8234 0,'0'0'0,"0"-21"15,0 0-15,0-1 0,0 1 16,0 0-16,21 0 0,21 0 16,-21 0-16,1 21 15,-1 0-15,63-22 16,-62 22-16,41 43 15,-42-22-15,0 0 0,22 43 16,-43-22-16,0-21 0,0 64 16,0-1-1,-21-62-15,-1-1 0,1 21 16,21-21 0,-21-21-1,21-21 1,0 0-16,0 0 0,0 0 15,0-22-15,0 22 16,21-42-16,0 20 16,22-20-1,-22 42-15,0-1 0,21 1 16,1 21-16,41-21 16,-41 21-16,-22 0 0,21 0 15,-21 0-15,22 0 0,-1 21 16,0-21-16</inkml:trace>
  <inkml:trace contextRef="#ctx0" brushRef="#br0" timeOffset="41780.44">6943 8170 0,'21'0'0,"-42"0"0,63-21 0,-21 21 15,-21-21-15,0-21 16,0 21 0,-21-1-16,0 22 0,-64-21 15,43 21 1,21 0-16,-64 0 0,64 0 15,-85 21-15,64 1 16,-1 20-16,1 0 0,21 1 16,0-22-16,-1 21 15,22-21-15,-21 85 16,21-85-16,0 0 0,0 22 16,43-1-1,-22-42-15,85 0 16,-85 0-16,21 0 0,0 0 15,-20-21-15,41 0 16,-21 0-16,-20-1 0,-1 1 0,21-42 16,-21 42-16,-21-1 15,21 1-15,-21-21 0,0 21 0,0-22 16,0 22-16,-21 21 31,21 21-31,-21 1 16,0-22-16,21 63 0,0-42 15,0 0-15,0 1 0,0-1 16,0 21-16,0 0 0,0-20 16,21-1-16,0 0 15,0-21-15,22 21 0,-22-21 16,0 0-16,85 0 16,-85 0-16,21 0 0,-20-21 15,-1 0-15,42-22 16,-42 22-16,1 0 0,-22-21 15,0-1-15,21 1 16,-21 21-16,0 0 0,0 0 16,-21 42 15,21 0-31,0 0 0,0 0 0,-22 0 16,1 43-16,21-43 0,-21 21 15,21-20-15,0-1 0,0 0 16,0 0-16,0 0 0,0 0 15,21-21 17,0-21-32,1 0 15,-1 0-15,-21 0 16,21 0-16,-21-1 0,21 1 16,0 0-16,-21 0 0,43-21 15,-22 20-15,-21 1 0,21 21 16,0-21-16,0 42 15,-21 0 1,0 1-16,0-1 0,0 0 16,21 0-16,-21 0 15,22 0-15,-22 1 0,21-1 16,0 0-16,0-21 0,0 0 16,0 0-16,1 0 15,-1 0-15,0 0 0,21 0 16,-21-21-1,43-22-15,-64 22 16,21 0-16,43-42 16,-43 41-16,21-20 15,-42 63 17,0 0-17,0 1-15,0 20 16,0-21-16,21 0 15,-21 0-15,0 1 0,43-22 16,-43 21-16,21-21 0,0 0 16,0 0-16,0 0 15,0 0-15,-21-21 16,22-1-16,-1 22 0,-21-21 16,21 0-16,0 0 0,0 0 15,0-22-15,1 1 16,-1 42-1,-21-21-15,0 42 32,0 0-32,0 0 15,0 1-15,0-1 0,21-21 16,-21 21-16,21 0 0,-21 0 16,21-21-16,0 0 0,1 21 15,-1-21-15,0 0 16,0 0-16,0 0 0,22-21 15,-22 21-15,0-21 0,21 0 16,-21 0-16,22-22 16,-22 22-16,0 0 15,43-42-15,-22 20 16,-42 22-16,0 0 16,21 21-16,-21 21 15,0 0 1,0 0-16,0 1 15,0-1-15,0 21 16,0-21-16,42 22 0,-20-22 16,41 0-1,-42-21-15,43 0 0,-22 0 16,85 0 0,-85 0-16,-20 0 0,20 0 15,0 0-15,1-21 0,62-22 16,-83 22-16,20 0 15,-21 0-15,-21 0 0,0 0 0,0-64 16,0 64-16,0 0 16,-21-1-16,21 1 0,-64 0 15,43 21-15,0 0 16,0 0-16,0 21 0,0-21 16,-22 43-16,22-1 0,0-21 15,0 43-15,21-22 16,0-21-16,0 0 0,0 0 15,0 1-15,0 20 0,0-21 16,0 0-16,21 0 0,0-21 16,-21 22-16,21-1 15,-21 0-15,0 0 0,21 21 16,-21-20-16,22 83 16,-22-62-16,0-1 0,0 0 15,0 22-15,0 148 16,0-149-16,0 64 15,0-63-15,0 126 16,0-126-16,0-1 0,0 1 16,-22-1-16,22-21 0,-42 107 15,21-107-15,0 0 0,-22 22 16,43-43-16,-42-21 16,21 0-16,0 0 0,-43 0 15,43-21-15,-85-85 16,85 64-1,-21-1-15,21 1 0,-1 0 16,-20-107 0,42 86-16,-21 21 0,21-64 15,0 63-15,-21-20 0,21-43 16,0 43-16,0-1 0,0 22 0</inkml:trace>
  <inkml:trace contextRef="#ctx0" brushRef="#br0" timeOffset="42120.17">8276 7811 0,'0'21'32,"21"-21"-32,0-21 15,-21-1-15,0 1 16,0 0-16,0 0 16,0 0-16,-21 0 15,0 21-15,0 0 16,0 0-16,0 0 15,21 21-15,0 0 0,-22 0 0,1 21 16,0-20-16,-21 83 16,21-62-16</inkml:trace>
  <inkml:trace contextRef="#ctx0" brushRef="#br0" timeOffset="44512.81">3831 9440 0,'0'-21'0,"0"0"0,0 0 16,0 0-16,0 0 0,0-1 15,0 1-15,21 21 0,-21-42 16,0 63 15,-21 0-31,21 22 0,-21-1 0,0 0 16,21 22-16,-64 126 16,64-126-16,-84 105 15,41-105 1,22-1-16,-21-21 0,-1 1 0,1-1 15,-43 64-15,43-64 16,21-21-16,0 1 0,0-1 16,-22-21-1,22-21-15,0-1 16,21-83 0,0 83-16,0-20 0,-21 21 15,21-21-15,0-64 16,0 63-16,0 22 0,0 0 15,0 0-15,0 0 0,21 21 16,-21 21 0,0 21-16,21-21 15,0 1-15,-21 20 0,64 43 16,-43-64-16,0 21 16,21 0-16,1-20 0,-22-1 15,64 21-15,-43-21 0,0-21 16,1 0-16,20 0 0,-21 0 15,43 0-15,-43-21 0,1 21 16,-1-21-16,-21 0 0,22 0 16,-22 21-16,42-43 0,-42 22 15,-21 0-15,0-21 16,0 20-16,0 1 0,0-21 16,0 21-16,-21 0 0,-21-1 15,21 22-15,0 0 0,-22 0 16,22 0-16,-64 43 15,64-22-15,0 64 16,0-64-16,21 0 16,0 0-16,0 0 0,0 0 0,0 22 15,0-22-15,21-21 16,0 0-16,0 0 0,22 0 16,-22 0-16,21 0 15,-21-21-15,1 0 0,-1 21 16,21-43-16,-21 22 15,22-42-15,-22 41 16,21-20 0,-21 42-1,-21 21 1,21 0 0,-21 1-16,0-1 0,0 0 15,0 0-15,22-21 16,-22 21-16,21-21 0,0 0 15,0 0-15,0 0 0,22 0 16,-22 0-16,0 0 16,0-21-16,0 0 0,22 21 0,20-64 15,-21 43-15,-20 0 16,-1 0-16,0 0 0,42-22 16,-41 43-1,-1 0-15,-21 22 16,21-1-16,-21 0 15,0 0-15,0 0 0,21 0 0,-21 1 16,21-1-16,-21 0 16,43 21-16,-43-21 15,127 1 1,-22-22 0,65-22-1,41-20 1,-168 21-16,-1 21 0,0-21 15,1 0-15,20-22 16,-42 43-16,-21-21 0,0-21 16,0 21-16,-21 21 15,0-22-15,0 1 0,0 21 0,-43 0 16,43 0-16,-21 0 0,-22 0 16,22 21-16,21 1 15,-22 20-15,22-21 16,-21 43-16,42-43 15,0 21-15,0-21 0,0 0 16,21 64-16,0-64 16,0 22-16,22 20 0,20 1 15,-42-22 1,1 0-16,20-21 0,0 64 16,-21-43-16,1-20 0,-1 105 15,-21-85-15,0 21 16,-21-20-16,-1-1 0,-41 43 15,21-43-15,-1 0 0,-41 43 16,20-64-16,22 22 16,-43-1-16,43-21 0,-1-21 15,1 0-15,21 0 0,-21 0 0,-1-21 16,22 0-16,-21 0 0,21-1 0,-1-20 16,1 0-16,21-1 0,0-20 15,0-22-15,0 22 0,0 20 16,0-84-16,0 85 0,21-21 15,1-1-15,-1 1 16,21 20-16,64-105 0,-64 106 16,1-1-16,20 22 0,-21-21 15,22 21-15</inkml:trace>
  <inkml:trace contextRef="#ctx0" brushRef="#br0" timeOffset="46028.74">6032 9927 0,'0'0'0,"0"-21"32,-21 21-17,21 21-15,0 0 0,-21 1 16,21-1-16,0 0 0,0 0 16,-21 0-16,21 0 0,0 64 15,21-64 1,0-21-1,-21 21-15,64-21 16,-43 0-16,0 0 0,0-21 16,22 0-16,-22 0 15,0 0-15,21-22 16,-21 22-16,1 0 0,-1-42 16,0 41-16,-21 1 0,21 21 15,-21-21-15,0 0 0,0 42 31,0 0-15,0 0-16,0 1 0,0-1 0,0 42 16,0-42-16,0 1 0,0-1 15,0 0-15,0 0 0,64 21 16,-43-42-16,0 22 0,106-22 16,-85 0-16,1 0 15,-1 0-15,0 0 0,22 0 16,20-43-16,-41 43 0,-22-21 15,42-21-15,-20 21 16,-22-1-16,-21 1 0,0 0 0,21 0 16,-21-64-16,0 43 15,0 21-15,-21-22 16,0 43-16,0 0 0,-1-21 16,1 21-16,-21 0 0,0 21 15,-1-21-15,22 22 0,-42 20 16,41-21-16,1 0 0,0 22 15,0-22-15,21 42 16,0-42-16,21 1 0,0-22 16,0 21-16,64-21 15,0 0 1,-64-21-16,64-43 16,-22 22-1,-42 21 1,-21-43-16,21 43 15,-21 0-15,0 42 32,0 0-17,0 0-15,0 0 0,0 1 16,0 41 0,0-42-16,0 0 0,43 22 15,-22-43-15,0 21 0,43 0 16,-43-21-16,63 0 15,-41 0-15,-1 0 0,64 0 16,-64-21-16,1 21 0,62-42 16,-41 20-16,-22 1 15,1 0-15,-1 0 0,-21 0 0,43-22 16,-64 1-16,0 21 0,0-43 16,0 43-1,-43 21-15,22-21 0,0 21 16,-43 0-16,22 21 0,-64 22 15,85-22 1,-21 42-16,21-42 16,-1 43-1,22-43-15,0 0 0,22-21 16,62 21 0,-63-21-16,22 0 0,20-21 15,-42 0-15,1 21 0,41-42 16,-42 21-16,22-1 15,-22 1-15,0-42 16,-21 42-16,0 42 31,0 0-31,0 0 16,-21 0-16,21 0 0,-64 64 16,64-43-1,-42 43-15,42-43 0,-21 1 16,21 147-16,21-126 15,0-1-15,0 1 0,0 20 0,1-20 16,20 63-16,-21-64 16,21 22-16,-20 42 0,-1-42 15,0-22-15,21 128 16,-42-128-16,0 1 0,0-1 16,21-20-16,-21 105 15,0-106-15,-21 22 16,0-43-16,0 21 0,0-42 0,-43 21 15,43-21-15,-21 0 16,-1 0-16,1-21 0,21 0 0,-64-43 16,43 22-16,0 0 0,-1-1 15,-41-84-15,62 64 0,1-1 16,0-20-16,21 20 0,0-20 16,0-65-16,0 86 0,0-22 15,0 22-15,21-1 0,0 22 16,43-85-16,-43 85 15,21-22-15,22-42 0,-22 64 16,106-127 0,-105 147-16,-22-20 0,21 21 15,-21 0-15,64-43 16,-85 43-16,21 0 0,22 0 16</inkml:trace>
  <inkml:trace contextRef="#ctx0" brushRef="#br0" timeOffset="46352.01">8382 10097 0,'21'0'16,"0"-22"15,0 22-31,-21-21 0,22 21 16,20-21-16,0-21 16,-42 21-16,43-43 15,-43 43 1,0 0-16,0 0 0,0-1 15,-22 22 1,1 0-16,0 22 16,0-1-16,-21 21 0,42-21 15,0 0-15,-22 43 16,22-43-16,0 0 0,0 0 0,0 22 16,0-22-16,0 0 0,22 0 15,-1-21-15,63 21 16,-41-21-16,20 0 15,-20 0-15,-1 0 0,21-21 16,-41 0-16,20 21 0</inkml:trace>
  <inkml:trace contextRef="#ctx0" brushRef="#br0" timeOffset="46484.44">9123 10139 0,'0'0'0,"0"21"16,0 0 15,-21-21-16,-1 0-15,1 0 16,21-21-16</inkml:trace>
  <inkml:trace contextRef="#ctx0" brushRef="#br0" timeOffset="49464.1">15494 5292 0,'0'0'0,"0"-21"0,0-1 0,0 1 16,0 0-1,0 0-15,0 42 32,0 21-32,0-20 0,0 20 15,0 0-15,0 1 0,0-1 16,0 21-16,0 1 0,0-1 15,0 1-15,0-1 0,0 1 0,-21 63 16,0 21 0,-1-106-16,22 1 0,-21 41 15,21-41-15,-21-1 0,21 0 16,0 1-16,-21-22 0,21 21 16,-21-21-16,21 1 0,0-44 31,0 1-31,21-21 15,0 21-15,0-22 0</inkml:trace>
  <inkml:trace contextRef="#ctx0" brushRef="#br0" timeOffset="49762.37">15790 5419 0,'0'0'16,"21"-127"-1,-21 148 1,0 0 0,-21 0-16,0 22 0,-21 105 15,21 21 1,-1-105-16,1 105 16,21-127-16,0 1 15,0-1-15,0 0 0,0 1 0,0 84 16,0-43-1,0-41 1,0 41 0,-21-84-1,-21 0-15</inkml:trace>
  <inkml:trace contextRef="#ctx0" brushRef="#br0" timeOffset="50117.31">14986 6202 0,'0'0'0,"-21"-21"0,0 0 0,21-1 16,-22 1-16,22 0 15,0 0-15,0 0 0,22 21 32,-1 0-32,0 0 0,0 0 15,21 0-15,-20 0 0,-1 21 0,21 0 16,22 43-16,20 20 15,-63-41 1,22-1-16,-1 21 16,0 64-16,-20-105 0,-22 20 15,0 0 1,21-21-16,-21 1 0,21-22 0,-21 21 16,21-21 15,-21-21-31,0-1 0,21 22 0,0-42 15,-21 21-15,22-21 16,-1 20-16,0 1 0,42-85 16,-41 64-16</inkml:trace>
  <inkml:trace contextRef="#ctx0" brushRef="#br0" timeOffset="50384.41">16256 5990 0,'0'0'0,"21"0"0,0 0 31,-21 21-31,-42-21 0,21 22 16,0-1-16,-22 0 0,1 0 15,21 0-15,-43 43 16,22-43-16,21 21 0,-43 22 0,43-43 16,-42 85-1,41-85-15,22 21 0,0-21 16,-21 1-16,21 20 15,-21-42-15,21 21 16,0-42 15,21 21-31,-21-21 0</inkml:trace>
  <inkml:trace contextRef="#ctx0" brushRef="#br0" timeOffset="51704.15">14055 7387 0,'0'21'15,"0"1"-15,-22-1 16,22 0-16,0 21 0,0 1 0,0-1 15,-21 0-15,21 1 0,-21 41 16,0 43 0,21-84-16,-21-1 0,21 43 15,-21-43-15,21-21 0,0 43 16,0-43-16,0 0 0,0 0 16,21-21 15,0 0-31,0-21 0</inkml:trace>
  <inkml:trace contextRef="#ctx0" brushRef="#br0" timeOffset="52325.55">13991 7641 0,'0'0'0,"-21"-21"15,21 0-15,-21 0 0,21-22 16,0-20-1,21 42-15,0 21 16,0-21-16,0 21 0,1 0 0,41-22 16,-21 22-16,1 0 0,-1 0 15,0 22-15,-20-1 0,83 63 16,-62-62-16,-22 20 16,0 21-16,-21-41 15,0 41-15,0-42 0,-42 0 16,-1 22-16,1-22 0,0 0 15,-22 0-15,-42 0 16,85-21-16,0 0 16,-21 0-1,42-21 1,0 0-16,21 21 16,0 0-16,0-21 0,0 21 15,22 0-15,-22 0 0,21 0 0,1 0 16,-22 0-16,21 0 0,43 0 15,-64 21-15,21 0 0,-21 0 16,22 1-16,-22 20 0,0-21 0,0 0 16,0 22-16,-21-22 0,22 21 15,-22-21-15,0 22 0,-43 41 16,22-63-16,0 1 0,-64 20 16,64-21-16,-21 0 15,-1 0-15,1 1 0,0-22 16,-22 0-16,22 0 0,0 0 15,-64-22-15,85 22 16,-1-21-16,1 0 0,0 0 16,-42 0-1,63 0-15,0-1 16,0 1-16,21 0 16,0 21-16,0 0 15,21-21-15,1 0 0,-1 21 16,43-21-16</inkml:trace>
  <inkml:trace contextRef="#ctx0" brushRef="#br0" timeOffset="54145.65">15240 7832 0,'0'0'0,"0"-21"0,0-22 16,0 22-16,-21 0 0,0 21 15,-22-21-15,22 21 16,-106 0 0,85 42-16,21-21 0,-22 0 15,22 1-15,-21 41 16,42-21-16,-21-20 0,21 20 16,-22 0-16,22 1 0,-21 62 15,21-41 1,0-43-16,0 0 0,21 0 15,1-21-15,-1 0 0,0 0 16,0 0-16,0 0 0,0 0 16,1 0-16,-1-21 0,63-42 15,-62 42-15,20-22 0,-21 22 16,0-21-16,64-85 16,-64 84-16,0 22 0,-21-63 15,21 62-15,-21 1 16,22-21-16,-22 21 15,0 42 1,0 0 0,-22 21-16,22-20 15,-21-1-15,21 21 0,0-21 16,0 22-16,0-1 0,0-21 0,0 21 16,0 43-1,21-64-15,1 0 0,20 22 16,-21-43-16,43 0 15,-43 0-15,63-43 16,-41 43-16,-22-21 0,42-42 16,22-22-1,-43 64-15,-20-21 0,-1-22 16,21-21 0,-42 64-16,0 0 15,-21 42 1,0-21-1,21 21-15,-21 1 0,21-1 0,0 0 16,0 42-16,0-20 16,0-1-16,0 0 15,0-20-15,0 41 16,21-42-16,-21 0 0,21-21 16,-21 22-16,-21-22 31,0 0-16,-1-22-15,22 1 0,-21 21 0,0-21 16,0 0-16,-21 0 16,20 21-16,1 0 0,0 0 15,0 0-15,0 0 0,21 21 16,0 0-16,0 0 16,0 0-16,21 22 15,0-22-15,0 0 16,0-21-16,1 0 0,20 21 15,43-21-15,-64 0 16,21 0-16,0 0 0,1 0 16,84-63-16,-85 63 15,-21-21-15,64-43 0,-64 43 16,43-43 0,-22 22-16,-21 0 0,21-22 0,-20 43 15,-1-21-15,-21 21 16,0-1-16,0 1 0,21 21 15,-21-21-15,-21 42 16,21 0 0,0 1-16,-21-1 0,21 0 0,-22 21 15,22-21-15,0 22 0,0-22 16,0 0-16,0 0 0,0 43 16,22-43-16,-1 0 15,0-21-15,0 21 16,0-21-16,0 0 0,1 0 15,-1 0-15,21-21 0,-21 0 16,0 0-16,1 0 16,-1-1-16,21-62 0,-21 63 15,0-22-15,1 22 16,-22-21-16,63-43 16,-42 64-16,0 0 0,1 21 15,-22-21-15,21 21 16,0 21-1,-21 0-15,0 0 0,0 0 16,0-42 62,0 0-78,0 0 16,0 0-1,-21 21-15,0 0 16,-1 0 0,1 0-16,0 21 15,21 0-15,-21 0 0,0 0 16,21 0-16,-43 43 16,43-43-16,0 21 0,0 22 15,0-43-15,0 43 16,0-1-1,22-63-15,-1 0 0,42 21 16,-42-21-16,106 0 16,-84-21-16,84-21 15,0-43 1,-85 64-16,106-106 16,-127 106-16,1-22 15,-1 22-15,-21 0 0,0-21 16,-21 42 15,-1 0-31,1 21 0,0 0 16,-21 85-1,42-85-15,0 43 16,0-22-16,0 43 16,0-64-16,0 21 15,0-21-15,0 0 0,0 1 16,0-1-16,-21-21 31,-1-21-15,1 21-16,0-22 0,0 1 0,0 21 15,-85-106 1</inkml:trace>
  <inkml:trace contextRef="#ctx0" brushRef="#br0" timeOffset="54304.73">16595 7578 0,'21'0'62</inkml:trace>
  <inkml:trace contextRef="#ctx0" brushRef="#br0" timeOffset="55261.71">19113 7662 0,'0'0'0,"-84"0"15,63 0 1,-1 0-16,-20 0 15,21 22-15,0-1 0,-43 21 16,43-21-16,-64 106 16,64-63-1,21-22-15,0-21 0,0 64 16,0-64-16,21 21 16,1-42-16,62 22 15,-63-22-15,22 0 16,-22 0-16,0-22 0,21 22 15,22-63-15,-22 42 16,-42 0-16,43-43 0,-43 22 16,0 21-16,0-22 0,0 22 15,0-21-15,-22-22 16,1 43-16,0-42 16,21 20-16,-21 22 0,21-21 15,0 21-15,0-1 0,0 1 16,21 21-16,0-21 15,0 21-15,1 0 0,20-21 0,85 0 16,-64 0 0,-20 21-16,-1 0 0,0-22 0,43 22 15,-64 0-15,0 0 0,1 0 16,-1 0-16,-21 22 16,0-1-1,0 0-15,0 0 0,0 21 16,-21 22-16,-1-22 0,1 1 15,-21 62-15,42-41 16,-21 63-16,0-64 0,21 22 16,0-21-16,0 84 15,0-64-15,0 65 0,0-65 16,0 1-16,21 105 16,-21-105-16,21 0 0,-21 63 15,0-63-15,0 84 16,-21-84-16,-43 147 15,43-168-15,-64 148 16,1-85 0,-1-106-1,43-64 1,42 1-16,-43-85 16,22 64-16,-21-170 15,21 148 1,-22-105-16,43 105 0,0 0 15,0-105-15,0 105 0,0-127 16,0 149 0,0 21-16,22-43 0,-22 64 15,0-43-15</inkml:trace>
  <inkml:trace contextRef="#ctx0" brushRef="#br0" timeOffset="55711.3">15219 8805 0,'0'0'0,"-21"-21"16,21 0-1,21 21-15,0 0 16,21 0-16,1 0 0,-1 0 16,21 0-16,1 0 0,63 0 15,-64 0-15,1 0 0,105 0 16,-105 0-16,20 0 0,43 0 16,-63 0-16,42 0 15,-85 0 1,-42 0-1,0 21-15</inkml:trace>
  <inkml:trace contextRef="#ctx0" brushRef="#br0" timeOffset="56080.74">15917 8932 0,'0'0'0,"0"22"0,0 20 15,0 0-15,-21-21 0,21 43 16,-21-22-16,21 43 15,0-43-15,0 1 0,0 41 16,0-41-16,0 41 16,0-20-16,0-22 0,0 43 15,0-43-15,0 0 0,0 64 16,-21-85-16,0 1 16,-1-1-16,1 0 0,-63 21 15,62-42-15,-20 0 16,-21 0-16,20 0 15,-41-21-15,41 21 0,1-21 16,-22-43-16,22 43 0,21-21 16,0 0-16,0 20 15,-1-83-15,22 83 16,0 1-16,22-21 16,-1 21-16,42 21 15,-20 0-15,41 0 16,-41 0-16,62 21 15</inkml:trace>
  <inkml:trace contextRef="#ctx0" brushRef="#br0" timeOffset="56828.83">16573 9504 0,'22'-21'0,"-44"42"0,44-63 0,-22 20 16,-22 1-1,1 21-15,0 0 0,-21 0 0,21 0 16,-1 0-16,-62 21 0,41 1 16,-20 20-1,21 0-15,-43 64 16,64-64-16,0 22 16,21-22-16,-22 1 0,22 20 15,0-42-15,0 0 0,43 22 16,-43-22-16,42-21 15,-21 0-15,22 0 0,-1 0 16,106-85 0,-21-42-1,-42-21 1,-64 106-16,-21-1 16,0 22-16,0 0 0,21-21 15,-21 63 16,0 21-31,0-21 0,0 1 16,21 20-16,-21-21 0,21 21 16,-21-20-16,22 41 0,-22-42 15,21 22-15,0-1 16,0-42-16,0 21 16,0-21-1,1 0-15,41 0 16,-42-21-16,22-21 15,-43 20-15,0 1 0,42-42 16,-42-22 0,0 43-16,0-1 0,0 22 0,21 0 15,-21-21-15,0 21 0,21-22 16,-21 22 0,0 42-1,21 0-15,-21 1 16,22-1-16,-22 0 0,0 21 0,0-21 15,21 85-15,-21-63 16,0-22-16,0 0 0,0 21 16,21 22-16,0-43 15,0 0-15,-21 0 16,21-21 0,1 0-16,-22-21 15,21 21-15,0-42 16,0 21-16,21-43 15,-20 43-15</inkml:trace>
  <inkml:trace contextRef="#ctx0" brushRef="#br0" timeOffset="57052.54">17632 9419 0,'0'-21'0,"0"42"0,21-42 16,-42 21 15,0 21-31,-1-21 0,1 21 0,0 1 16,-21 41-16,21-42 15,-43 22-15,43-1 0,0-21 16,-22 21-16,22 1 16,21-22-16,-21 0 0,21 0 15,-21 0-15,21 22 16,0-22-16,21-21 16,0 0-16,0 0 0,1 0 15,20 0-15,0 0 0</inkml:trace>
  <inkml:trace contextRef="#ctx0" brushRef="#br0" timeOffset="57496.65">18034 9589 0,'0'0'15,"0"-22"-15,0 1 0,0 0 0,0 0 16,0 0-16,0 0 0,0-22 16,-21 22-1,0 21-15,-1 0 16,22 21-16,-21-21 0,0 21 0,0 1 15,0 41-15,0-21 0,-1-20 16,1 62-16,21-63 16,0 1-16,0 41 0,0-42 15,0 0-15,0 1 16,21-22-16,1 0 16,-1 0-16,0 0 0,0 0 15,-21-22-15,21 1 16,0 0-16,64-64 15,-64 43-15,-21 21 0,43-43 16,-22 43-16,-21-21 16,21 21-1,0 42-15,-21 21 16,0-21-16,0 64 16,0-43-16,0 43 15,0-64-15,0 0 16,21 1-16,0-22 0,22 42 15,-22-21-15,0-21 16,0 0-16,-21 21 16</inkml:trace>
  <inkml:trace contextRef="#ctx0" brushRef="#br0" timeOffset="58125.66">14753 10986 0,'0'0'0,"-42"0"31,63 0 16,0 0-47,0 0 15,22 0-15,-22 0 0,63 0 16,-41 0-16,126 0 16,-84 0-16,169-22 15,-148 1-15,105 21 16,-84 0-16,0-21 0,148 21 16,-148 0-16,170-21 15,-170 21-15,21 0 0,0-21 16,148 0-16,-169 21 0,22 0 15,-22 0-15,0-22 0,0 22 16,105 0-16,-126 0 16,0-21-16,63 21 0,-105 0 15,-1 0-15,-20 0 0,-1 0 16,0 0-16,1 0 16,-22 0-16,-42 0 46,-22 0-46,22 0 0,-21 0 16,0 0-16,-1 0 0,-20 0 16,-1 0-16,1 0 0,-1 0 0,1 0 15</inkml:trace>
  <inkml:trace contextRef="#ctx0" brushRef="#br0" timeOffset="58651.9">14753 11134 0,'-42'0'0,"84"0"0,-148 0 0,64 0 16,0 0-16,20 0 0,-20 0 0,0 0 16,21 0-1,63 0 1,-21-21-16,21 21 0,1 0 0,-1 0 16,0 0-16,43 0 0,169 0 15,-148 0-15,0 0 16,105 21-16,-105-21 0,21 21 15,-21-21-15,21 21 16,21-21-16,127 42 0,-126-42 16,-1 22-16,148-1 0,-148 0 15,22 0-15,126 0 16,-148-21-16,0 0 0,149 21 16,-149-21-16,-21 0 0,127 0 15,-148 0-15,84 0 16,-105 0-16,-22 0 0,64 0 15,-84 0-15,-22 0 0,42 0 16,-42 0-16,1 0 16,-22-21-1,0 0-15,0 0 16,-43 21-16,43-21 0,-42 0 0</inkml:trace>
  <inkml:trace contextRef="#ctx0" brushRef="#br0" timeOffset="58820.81">18859 11134 0,'0'0'0,"0"-21"0,-21-1 16,21 1 0,-21 21-16,0 0 15,0 0 1,0 0-16,-1 0 0</inkml:trace>
  <inkml:trace contextRef="#ctx0" brushRef="#br0" timeOffset="59929.17">13631 7006 0,'0'-21'0,"0"42"0,0-63 16,0 21-16,-21 21 31,-21 0-31,21 0 0,-22 0 0,1 21 16,-22-21-16,22 21 0,-21 0 15,-1 22-15,1-22 0,-22 21 0,-84 85 16,105-63-16,22-22 16,-1 0-16,1 22 0,-21 42 15,63-64-15,0 0 16,0 22-16,0-43 0,0 0 15,21 21-15,21-20 0,-21-1 16,106 85-16,-21-22 16,-64-41-1,22-1-15,21 64 0,-43-64 16,85 149 0,-106-149-16,-21 21 0,0-20 15,0-1-15,-42 106 16,-1-84-16,1-22 0,-43 43 15,43-43-15,-64 22 16,64-43-16,0 0 0,-1 0 0,1 0 16,0 0-16,-22 1 15,43-22-15,42 0 32,0 0-32,0 0 0,43 0 15,-22 0-15,22 0 16,84 0-16,64 84 15,-170-63 1,21 22-16,-41-1 16,-1 0-16,-21 43 0,-21-21 15,-1-1-15,-41 64 16,21-63-16,-22-1 0,-42 85 16,-42 85-1,106-148-15,-1-1 0,-41 170 16,84 43-1,0-234-15,0 1 0,21-1 16,21 1-16,85 84 16,-63-106-16,-1 1 0,85-1 15,-63-21-15,169-21 16,-148-21-16,-21 0 0,20 0 16,22-22-16,-21-20 0,169-43 15</inkml:trace>
  <inkml:trace contextRef="#ctx0" brushRef="#br0" timeOffset="60980.59">20235 6922 0,'0'0'0,"0"-22"0,0 1 15,0 0-15,0 0 16,0 0-16,21 21 0,1 0 16,-1 0-16,0-21 0,64 21 15,-43 0-15,148 0 16,-147 21-1,-1 0-15,0-21 0,1 21 0,20 85 16,-63-64 0,0 43-16,0-22 15,-106 149-15,64-148 16,-21-1-16,-1 22 0,1-22 16,-1 1-16,-148 147 15,149-126-15,-1-21 0,22 20 16,-21-20-16,41-1 0,-20 43 15,42-64-15,0 22 0,21 21 16,0-43-16,1-21 0,-1 21 16,21 1-16,0-22 0,1 21 0,63 1 15,-43-22-15,1-21 0,-1 21 16,-21-21-16,107 0 16,-107 0-16,21 0 15,-84 0 16,0 0-31,-21 0 0,21 21 0,-22-21 16,-41 64-16,62-43 16,-41 63-16,21-62 15,20 20-15,-20 85 16,42-64-16,0 43 0,0-63 16,42 211-1,22-64 1,-22-126-16,22 126 15,-64-126-15,0 126 16,0-148-16,-106 191 16,21-127-1,43-64-15,0 1 0,-64 41 16,63-41-16,-20-22 0,-64 64 16,85-64-16,-64 0 15,85-21-15,-1 0 16,22-21-16,-21-22 15,21 22 1,0 0-16,0 0 0</inkml:trace>
  <inkml:trace contextRef="#ctx0" brushRef="#br0" timeOffset="61127.25">19812 10943 0,'0'0'15,"21"0"1,-21-21-1,-21 21 17,0-21-32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3:54:26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635 0,'0'0'0,"0"-21"16,0 0-16,0 0 0,0-1 15,0 1-15,0 0 16,0 0-16,0 63 47,0-21-47,0 22 0,0-1 15,0 0-15,-21 22 0,21-22 16,-21 22-16,-1-1 0,-20 1 16,21-1-16,0 1 0,0-22 0,-22 22 15,22-22-15,0 0 0,-21 1 16,42-22 0,0 0-16,-22 0 0,22-42 31,0 0-16,0 0-15,0-1 0,22 1 16,-1 0-16,-21 0 0,21 0 16,0 21-16,21-21 15,-20-1-15,20 22 0,21 0 16,-41 0-16,62-21 16,-63 21-16,22 0 0,-1-21 15,-21 21-15,85-21 16,-85 21-16,0 0 0,1 0 15,-22-21-15,42-22 16,-42 22 0,0 0-16,0 0 0,0-21 15,0 20-15,0-20 16,0 0-16,0 21 16,0-22-16,0 22 0,-21 21 31,0 21-16,21 0-15,-22 1 0,22-1 16,0 21-16,0 0 0,-21-20 16,21 20-16,-21 0 0,21 1 0,0-22 15,0 21-15,-21-21 16,21 22-16,-21-22 0,21 21 0,-21-21 16,21 0-16,0 1 0,0 20 15,-22-21-15,22 0 0,0 0 16,22-21 15,-22-21-31,21 21 0</inkml:trace>
  <inkml:trace contextRef="#ctx0" brushRef="#br0" timeOffset="329.12">2180 1058 0,'21'0'15,"0"0"1,1 0 0,-22-21-1,0 0-15,0 0 16,-22 21 15,1 0-31,0 0 16,21 21-1,-21 0-15,21 0 16,21-21 0,0 0-1,0 0-15,1 0 0</inkml:trace>
  <inkml:trace contextRef="#ctx0" brushRef="#br0" timeOffset="1832.55">4360 529 0,'21'0'16,"1"0"-16,-22-21 47,21 0-31,0 0-16,-21 0 15,0-1 1,21 22-16,-21-21 0,21 0 15,-21 0 1,0 0-16,0 0 0,0 42 47,0 0-31,-21 21-16,0-21 0,21 22 0,-21-1 15,0 0-15,-43 107 16,43-86-16,-21 43 15,20-43-15,-41 64 16,42-84-16,0 20 16,-1-20-16,1 20 15,21-42 1,-21-21-16,21-21 31,-21 0-31,21 0 0,0 0 16,0-1-16,0 1 0,0-21 15,0 0-15,0-22 0,0 1 16,0 20-16,0 1 16,0 21-16,0-22 0,0-20 15,21 42-15,-21 0 0,21 21 16,0 21 0,1 21-16,-1-21 15,-21 22-15,21-22 0,0 21 0,-21-21 16,21 22-16,0-22 0,-21 21 15,22-21-15,-1 0 0,-21 22 0,21-22 16,0 0-16,-21 0 0,42 0 16,-42 1-16,0-1 15,22-21-15,-1 0 0,0 21 16,0-21-16,0 0 0,0 0 16,22 0-16,-22 0 0,21-21 15,64-43-15,-64 43 16</inkml:trace>
  <inkml:trace contextRef="#ctx0" brushRef="#br0" timeOffset="2831.99">5207 826 0,'0'0'0,"0"-22"16,0-41 0,0 42-16,0 0 0,0-1 15,-21 1 1,0 21-16,-1 0 15,1 0-15,0 0 0,0 21 16,0 1-16,0-1 16,-1 21-16,1-21 0,0 22 0,0-1 15,0-21-15,0 21 0,-1 1 16,1 41-16,0-62 16,0 41-16,21-21 15,0-20-15,0 41 0,21-42 31,0-21-31,0 0 0,22 0 16,-1 0-16,-21 0 0,64-21 16,-64 0-16,85-64 15,-85 64-15,43-42 16,-43 20-16,0-63 16,0 22-1,-21 63-15,0-1 0,0-20 16,0 63 15,-21 22-31,21-22 0,-21 0 16,21 21-16,0-21 0,0 43 15,0-22-15,0 64 16,42-85 0,-21 0-1,0 1-15,43-22 16,21 0-1,-64 0-15,85-43 16,-85 22-16,42-21 16,-42 21-16,1-1 0,-1-41 15,-21 42-15,21-64 16,0 0 0,-21 107 15,0-1-31,0 0 0,0 0 15,0 0-15,0 0 0,0 85 16,-21-85-16,0 43 16,21-43-16,0 0 0,0 22 15,-21-22-15,21 0 16,0 0 0,0-42 15,0 0-16,0 0-15,0-22 0,0 22 16,0 0-16,0-21 0,0-1 16,21 1-16,0 21 0,21-64 15,-21 43-15,22 21 0,-22-1 16,0 1-16,21 0 0,22 0 16,-22 21-16,-21 0 0,22 0 15,-22 21-15,21 0 0,22 22 16,-43-22-16,0 21 0,0 0 15,0-20-15,1 20 0,-22-21 0,0 0 16,0 22-16,0-22 0,0 0 16,0 0-16,0 0 0,0 0 15,-22 1-15,1-1 0,0-21 16,0 0 0,21-21 15</inkml:trace>
  <inkml:trace contextRef="#ctx0" brushRef="#br0" timeOffset="3832.48">7366 1101 0,'0'0'0,"0"-21"31,0-1-15,0 1-16,0 0 16,0 0-16,0 0 0,21-22 15,0 22-15,-21-42 16,0 42-16,0-1 0,0-20 15,0 21-15,-21 0 0,-21 0 16,21 21 0,-43 0-16,22 0 0,21 0 15,-64 42-15,43-21 16,20 0-16,-20 22 0,0-22 0,-1 21 16,1 22-16,0-22 15,21 21-15,21-41 0,0 20 16,0 0-16,0-21 15,21 1-15,0-22 0,21 0 16,-21 0-16,22 0 16,-1 0-16,0 0 0,43-22 15,-43 1-15,1 0 0,-22 0 16,21 0-16,-21 0 0,43-22 16,-43 1-16,0-22 15,0 1 1,-21 42-16,0 42 31,0 0-15,0 21-16,-21 43 15,21-43-15,-21 85 16,21-105 0,-21 62-16,21-41 15,-21 105-15,21-106 16,-21 22-16,21 41 15,-43 149 1,1-63 0,-22-43-1,43-127-15,0 22 0,-42 41 16,-22-41 0,43-43-16,-107 0 15,107-22-15,-85-20 16,64 21-16,20 0 0,-20-22 15,-1 22-15,22-21 0,-64-43 16,85 43-16,0 0 16,0 20-16,21-20 0,0 21 15,0-64-15,0 64 0,21-21 16,0 21-16,0-22 0,0 22 16,85-85-16,-64 64 15,64-22-15,-42 22 16</inkml:trace>
  <inkml:trace contextRef="#ctx0" brushRef="#br0" timeOffset="5595.46">7789 804 0,'0'0'0,"0"-21"0,-21 21 47,21 21-47,-21 1 0,0-1 16,21 0-16,0 21 0,-21-21 0,-1 64 15,22-64-15,0 22 16,0-1-16,0 0 0,0-21 16,0 1-16,0-1 15,22 0-15,-1-21 0,0 0 16,0 0-16,21 0 15,43 0-15,-43 0 16,-20-21-16,41-22 16,43-41-16,-85 41 15,21 22-15,-20-21 0,20-43 16,0 1 0,-42 62-16,21 22 0,-21-21 15,0 0-15,0 42 31,0 0-15,0 1-16,0 20 0,-21-21 0,21 21 16,-21-20-16,21 20 0,0 64 15,0-85-15,0 0 16,0 21-16,0-20 0,64 41 16,-43-63-16,0 21 15,21-21-15,-21 0 16,149 0-1,-128 0-15,22 0 0,-22 0 16,21-21-16,149-64 16,-106 22-1,-64 42-15,85-127 16,-106 63 0,-21 64-16,-42-64 15,0 43 1,-1 42-16,22 0 0,-106 0 15,85 0-15,0 21 0,-22 0 16,22-21-16,-1 21 0,-41 43 16,41-22-16,22-21 0,-21 64 15,21-64-15,21 21 16,0-20-16,0-1 0,0 21 16,0 0-16,21-20 15,21-1-15,-21-21 16,1 0-16,62 0 15,22-43-15,-64 43 16,64-63 0,-21-22-16,-64 64 15,21-64 1,-42 64-16,0-63 16,0 41-1,0 64 1,0 1-1,0-1-15,-21 0 0,21 42 16,0 22 0,0-43-16,0-20 15,0 41-15,21-42 0,22 22 16,-22-22-16,0-21 16,43 21-16,-22-21 0,0 0 15,64 0 1,63 0-16,-126 0 0,20-21 15,128-64 1,-149 64-16,64-43 16,-43 22-16,-41 0 0,41-43 15,-21 43-15,-42-43 16,22 64-16,-22 0 0,0-22 16,0 22-16,-22 21 0,-20 0 15,0 0-15,21 0 0,-43 0 16,22 21-16,-43 43 15,64-43-15,-21 21 0,-22 43 16,43-43-16,0-20 16,0 20-16,-1 0 0,22-21 0,-21 43 15,21-43-15,0 21 16,21-20 0,22-22-16,-22 0 0,21 0 0,43 0 31,0-64-31,-43 64 15,21-85 1,-41 64-16,-1-42 16,0 20-16,-21 22 0,21-42 15,-21 20 1,0 22-16,0 42 31,0 1-31,0-1 16,-21 21-16,0 0 0,21-20 0,-21 20 15,21 0-15,-22 22 0,1 20 16,-21 43 0,42-63-16,-21-22 0,0 106 15,21-84 1,0 63-16,0-64 0,0 1 16,0 63-16,0-85 0,0 22 15,0 63-15,-22-64 16,-20 107-16,42-107 15,0 1-15,0 20 0,0-41 16,0-1-16,0-21 0,0 21 16,0-20-16,0-1 15,21-21-15,0 0 16,1-21-16,-1-1 0,-21 1 16,21-21-16,-21 21 0,21-64 15,-21 22-15,21-107 16,-21 22-1,0 85-15,0-22 0,21-127 16,-21 128-16,22 20 0,-1 1 16,-21 20-16,63-126 15,-42 127-15,1 20 16,-1 1-16,0-21 0,42-22 16,-63 43-1,43 0-15,-22 0 0,0 0 16,43-43-16</inkml:trace>
  <inkml:trace contextRef="#ctx0" brushRef="#br0" timeOffset="6020.98">10943 1016 0,'0'-21'31,"21"21"-15,0-21-16,1 21 16,-1-21-16,0-1 0,21 22 0,-21-21 15,22 21-15,-22-21 0,21 0 16,1-21-16,-22 42 0,0-22 16,0 1-16,-21 0 0,0 0 15,0 0-15,0 0 0,-21 21 31,0 0-31,0 0 0,-22 0 0,1 0 16,-64 84 0,85-63-16,-21 43 15,42-43-15,0 0 0,0 43 16,0-43-16,21 0 16,0 0-16,21 0 0,43-21 15,-43 22-15,85-22 16,-84 0-16,-1 0 0,0 0 15,1 0-15,-1-22 0,-21 22 16,0 0-16,0-21 0,1 0 16</inkml:trace>
  <inkml:trace contextRef="#ctx0" brushRef="#br0" timeOffset="6580.94">4466 2582 0,'0'0'0,"-21"-63"15,21 42 1,0 0 0,0 42-1,-21 0-15,21 0 0,-21 21 16,21-20-16,0 20 0,0 0 0,-22 43 15,1-43-15,21 1 0,0-1 16,0 0-16,-21-21 0,0 43 16,21-22-16,-21-21 0,21 1 15,0-1-15,0 0 0,-21 21 16,21-21-16,21-42 31,0 0-15</inkml:trace>
  <inkml:trace contextRef="#ctx0" brushRef="#br0" timeOffset="6759.88">4847 2836 0,'0'0'0,"21"0"16,0 0 46,1 0-46,-1 0-16</inkml:trace>
  <inkml:trace contextRef="#ctx0" brushRef="#br0" timeOffset="7597.39">5948 2709 0,'0'0'0,"0"-63"15,0 42 1,0-22-16,21 43 16,-21 22-1,0-1-15,0 0 16,0 21-16,-21-21 15,21 22-15,-43 41 16,1 1-16,21-64 16,-43 85-1,64-64 1,0-20-16,0-44 31,22 1-31,-1 21 0,21-42 16,-21 21-16,0 0 0,22-1 15,-22-20-15,0 21 0,21-21 16,-20-1-16,20 1 16,-42 21-16,21 21 15,0 0-15,-21 21 16,0 0-16,0 0 0,0 0 16,0 22-16,0 41 15,0-62-15,0-1 16,0 42-1,43-20-15,-22-43 0,0 0 16,0 0-16,21 0 16,1 0-16,-22 0 0,21 0 15,1 0-15,-22-22 0,106-41 16,-21-22 0,-64 64-16,-21-21 0,0-1 15,-21 1-15,0 0 0,0-43 16,0 43-16,0-1 0,-42-20 15,21 21-15,0 20 0,-43 1 16,43 21-16,-21 0 16,-1 0-16,-20 43 15,20 20 1,22-42-16,21 43 16,21-43-1,43 0-15,-43-21 16,106 0-16</inkml:trace>
  <inkml:trace contextRef="#ctx0" brushRef="#br0" timeOffset="8084.11">7197 2371 0,'0'0'0,"21"-21"0,-21-1 0,0 1 16,0 0-1,0 42 1,0 0-16,0 1 15,0-1-15,0 21 0,-21 22 16,21-22-16,0 0 16,0 43-16,0-43 0,0 1 15,0 41-15,-22-63 0,22 1 16,0 20-16,0-21 0,0 0 16,0 22-16,-21-22 15,0-21 1,21-21-1,0-1-15,0 1 0,0 0 0,0 0 16,0 0-16,0-22 16,0 22-16,0-21 0,21-43 15,0 64-15,22-64 16,-43 43-16,21 21 0,21-21 16,1 20-16,20 22 15,-42 0-15,22 22 0,-1 20 16,-21 0-16,0-21 0,0 22 15,1-22-15,-22 21 0,21 22 16,-21-43-16,0 21 0,0 1 16,-43 20-1,22-42-15,0-21 16,21 21-16,0-42 31,0 0-31,21 21 16,0-21-16</inkml:trace>
  <inkml:trace contextRef="#ctx0" brushRef="#br0" timeOffset="8848.29">8297 2604 0,'0'0'0,"0"-22"0,0 1 15,0 0-15,0 0 0,0-21 16,0 20-16,-21 22 0,0-42 15,0 21-15,0 21 0,-1 0 16,1 0-16,-63 42 16,62 1-16,1-22 15,-42 63-15,42-62 0,-43 62 16,43-41 0,21-1-16,-21 21 0,21-41 0,0-1 15,0 42-15,21-63 16,0 0-16,0 0 15,0 0-15,43 0 0,-43 0 16,0 0-16,0-21 16,22 0-16,-22 0 0,0 0 0,0-1 0,0 1 15,1 0-15,-1-64 16,-21 64-16,42-63 16,-42 41-16,0 22 0,0-21 0,0 21 15,0-1-15,0 1 0,0 0 16,0 42-1,0 0-15,0 1 0,0 20 16,0-21-16,0 21 0,0 1 0,-21 20 16,21-20-16,0-22 0,0 21 15,0-21-15,0 0 0,0 22 16,21-22-16,-21 0 0,21-21 16,0 0-16,1 21 0,20-21 15,0 0-15,-21 0 16,22 0-16,-1-21 0,-21 0 0,22 21 15,41-85 1,-41 64-16,-1-64 0,-21 43 16,-21 0-16,42-43 15,-42 22-15,22 20 0,-22 1 16,0 21-16,21-64 16,-21 64-16,0 42 15,-21 21-15,21-20 16,-22 20-16,1-21 0,21 21 15,-21 22-15,0-22 0,0 85 16,21-84-16,-21-22 16,21 21-16,0-21 0,0 43 15,0-43-15,0 0 16,21-21-16,0 0 16,0 0-16,0 0 0,0 0 0,1 0 15,-1 0-15,42-42 0,-42 21 16,1-1-16,-1 1 0,0 0 15</inkml:trace>
  <inkml:trace contextRef="#ctx0" brushRef="#br0" timeOffset="9043.1">8721 2455 0,'0'0'0,"-22"0"0,1 0 15,21-21-15,21 0 16,1 21-1,-1 0-15,0 0 0,0 0 16,21-21-16,-20 21 0,20 0 0,-21 0 16,0 0-16,22 0 0,-22 0 15,21-21-15,-21 21 0,0 0 0,1 0 16</inkml:trace>
  <inkml:trace contextRef="#ctx0" brushRef="#br0" timeOffset="9520.21">10880 2561 0,'21'-21'0,"-42"42"0,42-63 0,0 21 0,-21 0 15,0-1-15,0 1 0,0 0 16,21 21-16,-21 21 31,0 0-31,0 22 0,0-22 16,-21 21-16,21-21 0,-21 22 16,0-1-16,-1-21 0,1 43 15,0-22-15,0-21 0,0 22 16,21-22-16,0 0 0,0 0 15,21-21 1,0 0 0,0 0-16,0 0 0,1-21 0,20 0 15</inkml:trace>
  <inkml:trace contextRef="#ctx0" brushRef="#br0" timeOffset="9900.79">11557 2434 0,'0'0'0,"21"-21"15,-21 0-15,0 0 16,-21 21 0,0 0-16,0 0 0,-22 0 0,22 0 15,-21 0-15,-1 21 16,1-21-16,21 21 0,0-21 16,21 21-16,0 0 15,0 1-15,0-1 0,21 0 16,0-21-16,21 42 15,-20-21-15,41 22 16,-42-22-16,64 64 16,-85-64-16,21 0 15,-21 0-15,0 0 16,0 22-16,-42-43 0,21 21 16,-1-21-16,-20 0 0,21 0 15,-64 21-15,43-21 0,21 0 16,-43 0-16,43 0 0,0 0 15,-21 0-15,42-21 16,-22 0-16,22-1 0,0 1 16,0 0-16,0 0 15,0 0-15</inkml:trace>
  <inkml:trace contextRef="#ctx0" brushRef="#br0" timeOffset="10083.94">10985 2201 0,'-42'0'31,"63"0"0,0 0-15</inkml:trace>
  <inkml:trace contextRef="#ctx0" brushRef="#br0" timeOffset="11700.35">12785 2286 0,'21'0'16,"-42"0"-16,42-21 0,0 0 0,0 0 0,-21-1 15,21 1-15,0 0 16,-21 0-16,0 42 31,0 0-15,0 0-16,0 1 0,0 20 16,-21 0-16,0 22 0,21-22 15,-21 22-15,-64 147 16,43-147-16,21-22 0,0 0 15,-1 1-15,-62 41 16,63-41-16,-1-22 0,-20 0 16,21-21-1,21-21 1,0 0 0,0 0-16,0-1 0,0-20 15,21 21-15,-21-21 0,0 20 16,64-105-16,-64 85 15,0 0-15,21-1 0,-21 22 16,21-21-16,0 0 16,0 42-1,-21 21-15,21 0 0,-21 42 16,22-20-16,-1-22 0,-21 21 16,0 1-16,21-22 0,0 21 15,-21-21-15,21 22 0,-21-22 0,43 21 16,-22-21-16,21 0 15,-21-21-15,0 0 0,22 0 0,41 0 16,-41 0-16,-1 0 16,0-21-16,1 21 0,20-21 15,43-21-15,-64 21 0,1-1 16,-1-20-16,0 21 0,1-21 16,-1-43-16,-21 43 0,0-1 15,1-20-15,-22 20 16,0 22-16,0-21 0,0 21 15,-22 21-15,1 0 0,0 0 16,-21 0 0,21 0-16,-1 21 0,-62 64 15,20-22 1,22-21-16,21 1 0,-43 84 16,43-43-1,21-62-15,0-1 0,0 0 16,0 0-16,42-21 15,-20 0-15,41 0 16,-42 0-16,106-63 16,-84 20-1,-1 22-15,21-106 16,-41 106-16,-22-21 16,21 20-16,-21 1 15,0-21-15,0 63 31,-21 0-15,-1 22-16,22-22 0,0 0 0,0 0 16,0 43-1,0-43-15,0 0 0,0 42 16,0-41-16,22-22 16,-1 0-16,0 21 0,0-21 15,0 0-15,0 0 0,1 0 0,20 0 16,-21 0-16,21-21 0,22-1 15,-43 1-15,21 0 0,-20 0 0,-1-21 16,0 20-16,0-20 16,-21 21-16,0-21 0,21 20 0,-21-41 15,0 42-15,0 42 32,0 0-32,0 0 15,-21 0-15,21 22 0,0-22 16,-21 21-16,0 1 0,0-1 15,21-21-15,0 0 16,-22 0-16,22 1 0,-21 20 16,0-21-16,21 0 15,0-42 17,0 0-17,0 0-15,0 0 0,0-1 16,21 1-16,0-21 0,1 21 0,-1-22 15,0 22-15,21-21 0,1-43 16,-1 64-16,-21-21 0,64-1 16,-64 22-16,21 21 15,1 0-15,-1 0 0,0 0 0,1 0 16,-22 43-16,21-22 0,-21 21 0,0-21 16,1 22-16,-1-1 0,0 0 15,-21 43-15,0-43 16,0-21-16,0 22 0,0-22 15,0 0-15,-21 0 0,0 0 16,-1-21 0,22 22-16,-21-22 0,21-22 31,0 1-15,21 0-16,1 0 0,-1 0 15,0 0-15</inkml:trace>
  <inkml:trace contextRef="#ctx0" brushRef="#br0" timeOffset="12377.8">15240 2582 0,'0'0'0,"0"-21"0,0-63 31,0 62-31,-21 22 0,0 0 16,-1 0-16,1 0 0,-21 0 15,21 0-15,-22 22 0,22-1 16,-63 63-16,41-41 16,22-22-16,0 21 0,0-21 15,21 22-15,-21 20 16,21-42-16,0 43 16,21-43-16,0-21 15,0 0-15,0 0 0,0 0 16,1 0-16,20-21 0,0 0 15,-21 0-15,1-1 0,-1 1 16,0 0-16,0 0 0,43-43 16,-43 43-16,-21-21 0,0 21 15,21 21-15,0-43 16,-21 65 15,0-1-15,-21 0-16,0 0 0,0 21 0,21-20 15,-22 20-15,1 0 0,21 1 16,-21-1-16,0 0 0,21 1 0,0-1 16,0 0-16,0 1 15,0 20-15,-21-21 0,21 64 16,0-42-16,0-22 0,0 22 0,0 20 16,0-41-16,0-1 0,0 0 15,0 1-15,0-1 0,0 43 16,0-64-16,0 21 0,-21 0 15,-1-20-15,1-1 16,0 0-16,0 0 0,-21-21 0,20 0 16,-20 0-16,21 0 0,-21 0 0,20 0 15,-20-21-15,0 21 0,-1-21 16,-41-22-16,41 22 0,1 0 16,-21-42-16,41 41 0,1 1 15,21 0-15,0 0 0,0 0 16,0 0-16,0-1 0,0-20 15,85-43-15,-64 43 16,21 0-16,1-1 0,-1 1 16</inkml:trace>
  <inkml:trace contextRef="#ctx0" brushRef="#br0" timeOffset="14076.48">15536 2688 0,'0'0'0,"21"-42"0,1 21 0,-1-43 15,-21 43-15,0 0 0,0 0 16,0 42 15,0 0-31,-21 21 16,-1 1-16,22-22 16,-21 42-16,21-41 15,0 20-15,0-21 0,0 0 16,0 22-16,0-22 15,21-21-15,22 21 0,-22-21 16,0 0-16,0 0 16,0 0-16,1 0 0,41-21 15,-42 0-15,0 21 0,43-43 16,-43 22-16,0 0 0,22-43 16,-22 43-16,0-42 15,0 42-15,0-22 16,-21 22-16,-21 21 31,0 21-31,21 0 16,-21 1-16,21-1 0,0 0 15,-21 42-15,21-41 0,-22-1 16,22 0-16,0 21 0,0 22 16,22-43-1,-1 0-15,0-21 16,0 21-16,64-21 0,-64 0 15,21 0-15,1 0 16,126-42 0,-127 42-16,1-21 0,62-43 15,-83 43-15,83-85 16,-83 85-16,20-42 16,-42 41-16,0-20 0,0 0 15,0 21-15,-64-1 16,43 22-16,0 0 15,-21 0-15,21 0 0,-85 22 16,85-1-16,-22 0 16,22 0-16,-21 21 0,21-20 0,-22 41 15,22-21-15,0-20 0,21-1 16,-21 0-16,21 21 0,0-21 16,0 1-16,0-1 0,21-21 15,0 21 1,0-21-16,22 0 0,-22 0 15,0 0-15,42-21 0,-20 21 16,-1-43-16,0 43 16,-20-21-16,-1 0 0,0 0 0,0-21 15,0 20-15,0 1 16,-21 0-16,0 0 0,22-21 0,-22 20 16,0 1-16,21 21 0,-21-21 0,0 0 15,0 42 1,0 0-1,-21 0-15,-1 1 0,1-1 16,21 0-16,-21 0 0,21 0 0,0 22 16,0-22-16,0 0 0,0 42 15,0-41-15,21-1 16,0 0-16,43 0 16,-43 0-16,85-21 15,-64 0-15,43 0 16,-43 0-16,1 0 15,41-21-15,-41 0 16,105-21 0,-106 20-16,0-20 0,22 0 0,-43-1 15,21-20 1,-42 42-16,0 0 0,0-43 16,0 43-16,-42-21 15,21 20-15,-21 22 0,-22 0 16,22 0-16,-22 22 15,22-22-15,0 42 0,20-21 0,-20 0 16,21 22-16,0-22 0,-22 42 16,43-20-16,-21-22 0,21 21 15,0-21-15,0 0 0,21 22 16,1-43-16,20 21 16,-21-21-16,0 0 0,0 0 15,22 0-15,-22 0 16,42-21-16,-41 0 15,-1 21-15,0-43 0,0 22 16,0 21-16,0-21 16,1 0-16,-22 0 0,21-1 15,-21 1-15,21 21 0,-21-21 16,0 42 0,0 0-1,0 1-15,-21-1 0,-22 42 16,22-42-16,-21 85 15,42-63-15,0 62 16,-21-62-16,-22 147 16,43-126-1,0-22-15,0 22 0,-21-22 0,21 106 16,0-106-16,0 1 16,0-1-16,0 0 0,0 1 15,0 41-15,0-62 0,0 20 16,0 43-16,-21-64 0,21 21 15,0-21-15,0 0 0,-21 1 16,21-1-16,0 21 0,-21-42 16,0 0-16,-1 0 0,1 0 15,0 0-15,0-21 16,0 21-16,0-21 0,-1-43 16,22 22-16,-21 21 0,21-22 15,0 1-15,0 0 0,0-64 16,0 64-16,21-22 0,1 22 0,41-85 15,-21 63-15,1 1 16,-1-22-16,0 22 0,1-1 0,41-63 16,-41 64-16,-1 20 0,0-20 15,1 20-15,41-62 16,-62 83-16,-1-20 0,0 21 16,0 0-16,0-43 15,0 43-15</inkml:trace>
  <inkml:trace contextRef="#ctx0" brushRef="#br0" timeOffset="14464.9">17928 2646 0,'21'0'16,"0"0"0,1 0-16,-22-21 0,21 21 15,0-21-15,0-1 0,0 1 16,-21 0-16,21 21 0,1-21 15,-22 0-15,21 0 0,-21-1 0,21 1 16,-21 0-16,0 0 0,0 0 16,-21 21-1,0 0-15,-1 0 16,1 0-16,0 21 16,0 0-16,0 21 0,0-20 0,21 20 15,0 0-15,0 1 0,0-22 16,0 21-16,0-21 0,0 22 15,42 20-15,-21-42 16,0-21-16,0 0 0,22 0 16,63 0-1,-64 0-15,0 0 0,43-21 16,-43 0-16,22-21 16,-43 20-16,0 1 0,0 0 15,-21 0-15,-21 21 16,0 0-16</inkml:trace>
  <inkml:trace contextRef="#ctx0" brushRef="#br0" timeOffset="15669.27">4297 4128 0,'0'0'0,"-21"0"0,21-22 0,-22 1 15,1 0 1,21 0-16,0 0 0,0 0 16,0-1-16,0 1 0,21 0 15,1 0-15,-1 0 0,21 21 16,0-21-16,1 21 16,-22 0-16,0 0 0,21 21 0,-20 0 15,-1 42-15,0-20 16,-21 41-16,0-20 0,0-22 15,-42 64-15,20-64 16,-20 22-16,21-22 0,-21-21 0,-1 22 16,-63 63-1,64-85-15,0 0 0,-1 0 16,22 0-16,-85 22 16,64-43-16,21 0 0,-21 0 15,20 0-15,-41-43 16,63 22-16,-21-21 15,21 21-15,0-1 0,0-83 16,21 83-16,0-20 16,0 21-16,0-21 0,22 20 0,-1-20 15,-21 42-15,22 0 16,-22 0-16,21 106 16,-21-85-16,-21 0 15,0 22-15,0-22 16,0 63-16,21-62 15,-21-1-15,0 0 0,0 0 16,0 43-16,22-43 16,-1-21-1,0-21 1,0-1-16</inkml:trace>
  <inkml:trace contextRef="#ctx0" brushRef="#br0" timeOffset="15837.49">4614 4403 0,'0'21'47,"21"-21"-32,1 0-15,-1 0 16,0 0-16</inkml:trace>
  <inkml:trace contextRef="#ctx0" brushRef="#br0" timeOffset="16194.25">6032 3937 0,'-42'0'0,"84"0"0,-105 0 0,63-21 16,0 0 0,21 21-1,0 0-15,0-21 0,22 21 16,-1 0-16,64 0 0,-64-22 15,22 22-15,20 0 0,-20 0 16,-1 0-16,86 0 16,-86 0-16,-21 0 0,64 0 15,-85 0-15,-42 22 16,0-22 0,-21 0-16,21 0 0,-22 0 0</inkml:trace>
  <inkml:trace contextRef="#ctx0" brushRef="#br0" timeOffset="16468.09">6371 3895 0,'-21'0'32,"21"21"-32,-21 0 0,21 0 0,-21 64 15,-1-43-15,22 1 16,-21-1-16,0 0 0,21 1 15,-21 41-15,21-41 16,-21-1-16,21 21 16,-21-20-16,-1 20 0,1-42 15,21 1-15,0-1 16,21-21 15,-21-21-31,22 21 0,-1-22 16,21 1-16,-21 0 0</inkml:trace>
  <inkml:trace contextRef="#ctx0" brushRef="#br0" timeOffset="17060.91">6689 4170 0,'-43'106'31,"22"-64"-31,21-21 0,-21 0 0,0 1 15,21 20-15,-21 0 0,21-21 16,0 1-16,0-1 0,0 0 16,21-21-1,0 0-15,0 0 0,21 0 16,-20 0-16,20 0 0,21-42 16,-20 20-16,-1 22 0,22-42 15,-22 0-15,0-1 16,-21 22-16,1 0 0,20-64 15,-42 64 1,0 0-16,-21 21 31,0 21-31,21 0 16,-22 43-16,-41 84 16,42-84-1,0 20-15,-1-20 0,1-1 16,21 107-16,0-107 15,0 1-15,0-1 0,0 1 16,0-22-16,-21 64 0,21-43 16,-21-20-16,0 41 15,0-41-15,-1-1 0,1 0 16,0 1-16,-21-1 0,-22 0 16,22 1-16,0-22 0,-107 0 15,86-21-15,-1 0 16,22 0-16,-21-21 0,-64-43 15,84 22-15,-41-22 16,62 43-16,1-21 0,21 0 16,0-1-16,0 22 0,43-42 15,-22 41-15,0 1 0,21 0 16,1-21-16,-1 21 16,64-43-16</inkml:trace>
  <inkml:trace contextRef="#ctx0" brushRef="#br0" timeOffset="17408.46">7387 4339 0,'0'0'16,"0"-21"-16,0 0 0,0-21 16,0 63-1,0 21 1,0-21-16,0 22 0,-21-1 0,21 0 15,0 1-15,0 20 0,-21-21 16,0 22-16,21-1 0,-22 86 16,1-86-16,0 1 0,0 20 15,21-20-15,-21-1 0,-43 107 16,43-128-16,0 21 16,-21 22-16,20-43 15,-20 43-15,42-64 16,-21 0-16,21-42 31,0-21-31,21 21 0,0 0 0,0-22 16,-21 1-16,43-43 0,-22 43 15,0-22-15,0 1 0</inkml:trace>
  <inkml:trace contextRef="#ctx0" brushRef="#br0" timeOffset="17710.29">7281 4487 0,'0'0'0,"0"-42"0,0 21 0,0-43 16,0 43-16,0 0 16,0 0-16,0 0 0,43-22 15,-22 22-15,21 0 0,22 21 16,-22 0-16,0 0 16,1 0-16,-1 21 0,0 0 15,22 22-15,-43-22 16,0 21-16,-21 1 0,0-22 15,-63 42 1,-64 1-16,84-43 16,1 0-16,-22 0 15,43-21-15,0 0 0,0 0 16,0 0-16,42 0 16,0-21-1,0 21-15,0-21 0,1 0 16</inkml:trace>
  <inkml:trace contextRef="#ctx0" brushRef="#br0" timeOffset="18094.32">8107 4382 0,'21'0'31,"-21"-22"-31,21 22 15,0-21-15,0 21 0,1-21 16,-22 0-16,21 21 16,42-85-16,-42 64 15,1-21 1,-22 21-16,-22 21 31,1 0-31,0 21 16,0 0-16,0 0 0,0 21 0,-1 22 15,1-43-15,0 0 0,21 22 16,0-22-16,-21 42 16,21-42-16,0 1 0,0 20 15,21-42-15,0 21 16,0-21-16,1 0 0,20 0 16,-21 0-16,0 0 15,0 0-15,22 0 0,-22-21 16,85-21-16</inkml:trace>
  <inkml:trace contextRef="#ctx0" brushRef="#br0" timeOffset="18377.43">8848 4212 0,'0'0'0,"0"-21"0,0 0 15,0 0-15,0 0 16,-43-1-16,22 22 16,0 0-16,0 0 0,-22 0 15,22 22-15,-21 41 16,42-42-16,0 0 0,0 1 15,0-1-15,0 21 0,42 0 16,-21-20-16,-21-1 0,22 0 16,-1 0-16,-21 0 0,21 0 15,-21 22-15,0-22 16,0 0-16,0 0 16,-21-21-16,-43 0 15,43 0-15,0 0 16,-21 0-16,20 0 0,1 0 15,21-21 1,0 0-16,0 0 0</inkml:trace>
  <inkml:trace contextRef="#ctx0" brushRef="#br0" timeOffset="19460.37">10372 4128 0,'0'0'0,"-22"-22"0,22 1 16,0-21-16,0 0 15,0-22 1,-21 43-16,0 21 16,21 21-1,-21 0-15,0 22 0,21-22 16,-21 21-16,-1 43 15,1-43-15,0 0 0,0 22 16,21-22-16,0 1 0,0-22 16,0 21-16,0-21 0,0 22 15,0-22-15,21-21 0,0 21 16,0-21-16,1 0 16,20 0-16,-21 0 0,21 0 15,1-42-15,-22 42 0,0-22 16,0 1-16,0 0 0,1-21 15,20-64-15,-42 85 16,0-22-16,0 1 0,0 0 16,-21-1-16,-22-20 15,22 42-15,0 0 0,0-1 16,-21 22-16,20 0 0,-20-21 16,21 21-16,21 21 15,21 1 1,0-22-16,22 0 15,-22 0-15,21 0 0,0 0 16,1 0-16,-1 0 0,0 0 0,43 0 16,-43 0-16,22-22 15,-22 1-15,1 21 0,-1-21 0,64-21 16,-85 42-16,0-21 16,0 21-16,0-22 15,-42 22 16,0 22-31,21-1 0,-21 0 16,0 0-16,0 64 0,-1-43 16,22 0-16,-21 22 15,21-22-15,-21 22 0,-21 84 16,42-85-16,-21-20 0,21 20 16,-22 1-16,1-1 0,21 43 15,-21-42-15,21-1 0,-21 64 16,21-63-16,0-1 0,0 43 15,0-64-15,0 64 16,0-64-16,0 85 16,0-105-16,0 20 0,0 21 15,-21-63 1,0 0 0,21-21-16,0 0 0,-22-64 15,22 43 1,0-21-16,0 20 0,0 1 15,0-64-15,0 43 0,0-1 16,0 1-16,0-1 16,22 1-16,-1-1 0,0-84 15,21 106-15,-21-22 0,43-42 16,-22 64-16,1 0 0,-1-1 16,21 1-16,-20 21 0,63-43 15,-43 22-15,-21 21 0,22 0 0</inkml:trace>
  <inkml:trace contextRef="#ctx0" brushRef="#br0" timeOffset="21028.06">12531 3852 0,'0'0'0,"0"-84"32,0 63-32,0-1 0,0 1 0,0 0 15,0 0-15,0 42 32,0 21-32,-22-20 15,22 20-15,-21 0 0,0 1 16,21 20-16,-21-21 0,0 22 0,-43 105 15,43-105 1,0-22-16,0 0 0,0 1 0,-1-1 16,-62 22-1,63-43-15,-43 0 16,43-21-16,0 0 0,0 0 16,-1 0-16,22-21 15,0-64 1,0 64-16,0-127 15,22 105-15,-1 1 16,-21 0-16,21-1 0,-21 1 0,42-21 16,-42 41-16,0 1 15,0 0-15,21 21 16,1 0-16,-22 42 16,21-20-16,0-1 15,0 42-15,-21-20 0,21-1 16,22 21-16,-22-41 15,0 20-15,21 0 0,1 1 16,62-1-16,-83-21 16,20-21-16,0 0 15,1 0-15,-1 0 0,43 0 16,-43 0-16,0 0 0,22 0 16,-22-21-16,0 0 0,85-43 15,-105 43-15,20-21 0,-21-22 16,-21 22-16,0-22 15,0 22-15,0 21 0,0-43 16,-21 43-16,-21 0 16,-1 21-16,-63 0 15,85 0-15,-21 21 0,-22 22 16,22-22-16,21 21 16,-43 22-16,43-22 0,0-21 15,0 21-15,0-20 0,21 20 16,0 0-16,0-21 0,0 1 15,21 20 1,0-42-16,0 0 0,0 0 16,1 0-16,62 0 0,-41 0 15,-22-21-15,21 0 16,-21 21-16,22-22 0,-1-20 16,-21 0-16,0 21 0,22-22 15,-22 1-15,-21 0 16,0 20-16,0 1 0,0 0 15,0 42 1,0 0 0,0 1-16,-21-1 0,21 0 15,0 21-15,-22-21 0,22 1 0,0 20 16,0-21-16,0 0 0,0 22 16,22-22-16,-1-21 0,21 21 15,-21-21-15,0 0 16,64 0-16,0 0 15,-43 0 1,-21-21-16,43-22 0,-43 22 16,0 0-16,0 0 0,0 0 15,-21 0-15,22-43 16,-22 43-16,0 0 0,0 0 16,0-1-16,0 44 15,-22-1 1,22 0-16,-21 0 15,21 0-15,0 0 0,-21 22 0,0 20 16,21-20 0,-21-22-16,21 0 0,-21 0 15,21 0-15,0-42 47,0 0-47,0 0 0,0-22 16,0 22-16,21 0 15,21-42-15,-21 41 0,0-20 16,-21 21-16,22-21 0,-1 20 16,0 1-16,42-21 15,-41 21-15,-1 21 0,0 0 16,0 0-16,0 0 0,22 63 16,-22-42-16,0 22 0,-21 41 15,0-41-15,0 20 16,0-42-16,0 22 0,0-1 15,0-21-15,-21 22 16</inkml:trace>
  <inkml:trace contextRef="#ctx0" brushRef="#br0" timeOffset="21745.86">14795 4233 0,'0'0'0,"0"-63"16,0 42 0,0 0-16,0-1 15,-21 1-15,-42 0 16,63 0-16,-64 21 15,43 0-15,-106 63 16,85-41-16,-1-1 16,1 21-16,0-21 0,-43 85 15,43 21 1,42-106 0,0 22-16,21-43 0,85 21 15,-85-21 1,64 0-16,-43 0 15,0 0-15,64-21 0,-42-43 32,-43 43-32,0 0 0,21-22 15,-42 22-15,0 0 0,21-21 16,1-1 0,-22 65 15,0-1-31,-22 21 0,22-21 15,-21 22-15,21-22 0,-21 21 0,21 0 16,0 1-16,-21-1 0,0 43 16,21-22-16,0-20 0,-21 147 15,-1-21 1,22 22 0,0-64-1,0-85-15,-21 1 16,0 20-16,0-21 15,0-20-15,-43 20 0,22-21 16,21 0-16,-64 0 16,43-21-16,-85 0 15,0-42 1,84 21-16,-62-85 16,41 21-1,43 43-15,21 21 0,0-64 16,0 43-16,42-22 15,-21 22-15,128-127 16</inkml:trace>
  <inkml:trace contextRef="#ctx0" brushRef="#br0" timeOffset="23297.7">15198 4212 0,'0'0'0,"0"-63"31,0 42-31,0-1 16,-22 22-1,1 43 1,0-22-16,0 42 16,0-41-16,21 83 15,0-41 1,0-43-16,21 21 15,64-42 1,-43 0-16,43 0 16,-1-42-1,-63 21-15,1 0 0,20-22 16,21-20 0,-41 21-16,-1 20 0,0-20 15,0 21 1,-21 0-16,0 42 31,0 0-15,0 0-16,0 0 0,0 22 15,0-22-15,0 0 0,0 0 16,0 0-16,0 22 0,0 20 16,21-42-16,0 1 15,1-22-15,41 21 16,-21-21-16,-20 0 0,62 0 15,-41 0-15,20-21 16,1 21-16,-22-22 0,64 1 16,-64 0-16,0-21 0,-20 21 15,20-1-15,-21-20 0,21-21 16,-42 20-16,0 1 0,0-22 16,0 43-16,-21 0 15,0-21-15,-21 42 0,21-21 0,-1-1 16,-20 22-16,0 0 15,21 0-15,-64 22 0,64-1 0,-22 0 16,1 42-16,0-20 16,21-1-16,-22 22 0,43-22 15,0-21-15,0 43 16,0-22-16,0-21 16,0 0-16,0 0 0,43-21 15,-22 22-15,0-22 0,0 0 16,0 0-16,22 0 0,-1-22 15,0 22-15,-21-21 0,64-42 16,-64 42-16,22-1 16,-22 1-16,0-21 0,21-43 15,-42 64-15,21-21 16,-21 21-16,22 21 0,-22-22 16,0 44 15,-22-1-31,1 0 0,21 0 15,0 0-15,-21 0 0,21 1 16,0 62-16,0-63 16,21 1-16,22 20 0,-1-21 15,43 0 1,-43 0-16,0-21 0,64 0 16,-64 0-16,43 0 15,-43 0-15,1 0 0,-1-21 0,22-21 16,-22 21-16,21-22 15,-41 1-15,-1 0 0,-21-22 16,0 22-16,0 0 16,0-1-16,0 22 0,-21 0 15,-22 21-15,-41 0 16,62 0-16,-20 21 16,21 0-16,-21 0 0,20 1 0,-41 41 15,42-21-15,0 1 16,-1 20-16,22-42 0,0 1 15,0 41-15,22-42 16,-1 0-16,0-21 0,0 0 16,43 0-1,-22 0-15,-21 0 0,0 0 0,0 0 16,1-21-16,20 0 16,-21 0-16,21 0 15,-20 0-15,-22-1 0,21-20 16,0 21-16,-21 0 0,0 42 47,0 0-32,-21 21-15,0-20 0,21-1 0,-22 21 16,1 22-16,0-22 0,0 43 16,0-43-16,21 0 15,-43 64-15,43-42 16,0-1-16,-21 43 0,21-43 15,-21 1-15,21-22 0,0 22 16,-21-22-16,21 64 16,0-64-16,0 1 0,-42 84 15,42-85-15,-22 21 16,-20 1 0,21-64-16,0 21 0,-22-21 15,22 0-15,-21 0 16,21 0-16,0-21 0,21 0 15,0 0-15,0-1 16,0 1-16,0 0 0,0-21 16,0 21-16,0-1 0,63-83 15,-42 62-15,22 1 16,-22 0-16,21-1 0</inkml:trace>
  <inkml:trace contextRef="#ctx0" brushRef="#br0" timeOffset="23741.79">17759 4382 0,'-21'-22'32,"42"1"-1,0 21-31,0 0 15,21 0-15,-20-21 0,-1 21 0,0-21 16,21 21-16,1-42 16,-22 20-16,63-41 15,-62 42-15,-22-22 16,0 22-16,0 0 0,0-21 16,-22 42-1,1 0-15,0 0 0,0 0 0,-21 21 16,-22 21-16,22 1 15,21-1-15,-22-21 0,22 21 16,-21 85-16,42-105 16,0 20-16,0-21 0,0 0 15,0 22-15,63-1 0,-42-42 16,1 21-16,-1 0 16,0-21-16,21 0 0,-21 0 0,1 0 15,20 0-15,-21 0 0,21 0 16,1 0-16,-22-21 0,0 0 15,0 0-15,-21 0 0</inkml:trace>
  <inkml:trace contextRef="#ctx0" brushRef="#br0" timeOffset="25094.57">3916 6054 0,'0'-21'16,"-21"-1"0,21 1-1,0 0 1,0 0-1,21 21-15,0 0 16,0 0-16,0 0 0,0 0 16,1 21-16,-1 0 0,-21 0 15,0 1-15,0-1 16,0 21-16,0-21 0,0 0 0,0 1 16,-43 41-1,1-42-15,21 0 0,-43 43 16,22-43-16,0 0 0,-1 0 15,1 1-15,0-22 16,21 0-16,21-22 31,0 1-31,0 0 16,21 0-16,0 0 16,0 21-16,0 0 0,0 0 0,1-21 15,-1 21-15,0 0 0,0 0 16,43 0-16,-43 0 0,0 21 15,21 0-15,-21 0 16,-21 0-16,22 22 0,-22-22 0,0 21 16,0 43-1,-43-22-15,1-20 16,21-22-16,-43 21 0,22-21 16,21 0-16,-22-21 0,22 22 15,-21-22-15,21 0 0,-43 0 16,43 0-16,-21 0 0,21 0 15,-1 0-15,1 0 0,-21-22 16,21 1-16,0 21 0,-1-21 16,22 0-16,-21 0 0,0 21 15,21-21-15,0-1 16,0 1 15,21 21-31,0 0 16,1 0-16,-22-21 0</inkml:trace>
  <inkml:trace contextRef="#ctx0" brushRef="#br0" timeOffset="25344.58">4424 6371 0,'0'0'0,"0"-21"110,21 21-110</inkml:trace>
  <inkml:trace contextRef="#ctx0" brushRef="#br0" timeOffset="25848.59">6392 6160 0,'0'0'0,"0"-22"0,-21 1 16,21 0-16,0 0 0,0 0 15,-21 0-15,21-1 0,0 1 16,0 0-16,21 21 16,0 0-1,0 0-15,1 21 16,20 22-16,-21-22 0,21 0 15,-20 21-15,-1 1 0,21-1 0,-21 0 16,0 1-16,43 84 16,-43-85-16,-21 43 15,0-64-15,0 21 0,0 0 16,0-20-16,0-1 16,0-42 15,0-1-31,0 1 15</inkml:trace>
  <inkml:trace contextRef="#ctx0" brushRef="#br0" timeOffset="26126.38">7048 6054 0,'-148'63'31,"106"-42"-31,0 22 0,-43-1 16,43 0-16,-1 1 0,-41 41 16,41-41-16,-20 20 15,20-20-15,22-22 0,-21 42 16,21-42-16,0 22 16,21-22-16,21-21 31,0 0-16,0-21-15,0 0 0,0 21 16,1-22-16</inkml:trace>
  <inkml:trace contextRef="#ctx0" brushRef="#br0" timeOffset="26393.01">7302 6075 0,'0'0'0,"0"0"31,0 21-31,0 21 16,0-20-16,0-1 0,0 21 0,-21 22 15,21-43-15,-21 63 16,21-41-16,-21-22 0,0 42 16,0-20-16,-1-22 0,22 0 15,0 0-15,-21-21 0,21 21 16,0-42 15,21 0-31,-21 0 0,22-21 16,-1 20-16,-21-20 0,0 21 0</inkml:trace>
  <inkml:trace contextRef="#ctx0" brushRef="#br0" timeOffset="26614">7324 6033 0,'21'0'0,"-42"0"0,63 0 0,-21 0 15,0 21-15,-21 0 16,21 0-16,1 0 0,-1 22 0,0-1 16,0 0-16,0 22 15,0-43-15,1 64 16,-22-43-16,21-21 16,0 21-16,-21-20 15,21-22 1,0 0-16,22-43 15,-22 22 1</inkml:trace>
  <inkml:trace contextRef="#ctx0" brushRef="#br0" timeOffset="26893.12">8043 6054 0,'-42'21'31,"21"0"-31,0 0 0,-64 43 16,43-43-16,20 0 16,1 21-16,-21-20 0,0-1 0,-1 42 15,1-42-15,21 1 0,0-1 16,-1 0-16,1 0 16,42-42 15,1 0-31,-1 21 0,0-21 0,21-1 15,-21-20-15,1 21 0,20 0 16,0-43-16,1 43 0,-22-21 16,21 21-16,-21-22 0</inkml:trace>
  <inkml:trace contextRef="#ctx0" brushRef="#br0" timeOffset="27094.01">8064 6033 0,'0'0'0,"22"21"31,-22 0-31,0 42 16,0-41-16,0-1 0,-22 63 15,22-41-15,0-22 16,-21 21-16,0-21 0,21 22 0,-21-22 16,21 21-16,-42 43 15,42-64-15,-22 0 0,22 0 16,22-21 15,-1-21-31,21 0 0,-21 0 16,0 0-16,1 0 0</inkml:trace>
  <inkml:trace contextRef="#ctx0" brushRef="#br0" timeOffset="27525.51">8572 5990 0,'0'64'31,"0"-43"-31,0 0 0,0 85 15,-21-64-15,0 1 0,21-1 16,-21 0-16,0 1 0,0 41 16,-1-41-16,1-22 0,0 21 15,0-21-15,0 22 0,0-22 16,21 0-16,-22 0 0,22-42 31,0 0-31,0 0 16,0-1-16,0 1 0,0 0 0,0-21 15,43-22-15,-43 43 16,21-21-16,0 21 0,-21-22 16,21 22-16,0 0 0,1 21 0,-1 0 31,0 0-31,-21 21 0,21 21 16,0-20-16,0 20 0,-21 0 15,22-21-15,-1 22 0,0-22 16,-21 0-16,21 0 0,43 0 15,-43 1-15,21-22 0,22 0 16,-43 0-16,63 0 16,-41 0-16,-1-22 15,0 1-15</inkml:trace>
  <inkml:trace contextRef="#ctx0" brushRef="#br0" timeOffset="29100.9">10308 5884 0,'0'-21'0,"0"42"0,0-63 16,0 0-16,0 21 0,0-1 15,0-20-15,-21 63 31,21 0-31,0 1 0,0 20 0,-21 0 16,21 1-16,-21 20 0,-1-21 0,22 22 16,-21-1-16,0-20 15,0 20-15,-21 64 0,20-84 0,1 20 16,-21-21-16,21 1 16,-22-1-16,22 0 0,-42 1 15,42-22-15,-1 0 0,1 0 16,0-21-16,0-21 15,21 0-15,0 0 16,0 0-16,0-1 0,0-20 0,0 0 16,0-1-16,0 1 0,0-43 15,0 43-15,0 0 0,0-1 16,0 1-16,0 0 0,0-22 16,0 43-16,0 0 15,0 42 1,21 0-16,0 0 15,-21 1-15,21 20 0,43 64 16,-43-64-16,0 0 16,22 1-16,-22-1 0,21-21 15,64 85 1,-64-85-16,1 0 0,41 1 16,107-22-1,-149-22-15,0 22 0,1-21 16,20 0-16,64-85 15,-84 85-15,-1-21 0,21-43 16,-41 43-16,20-64 16,-42 0-1,0 85-15,-42-21 16,20 42-16,-20 0 16,21 0-16,-21 0 0,-1 21 0,-63 42 15,85-42-15,-21 22 16,21-22-16,-22 21 0,22 1 15,-21 20-15,21-21 0,21 1 16,-21 20-16,21-42 16,0 1-16,0-1 0,21 0 15,0-21-15,21 0 16,-21 0-16,22 0 0,-22 0 16,21-21-16,-21 0 0,43-22 15,-22 22-15,1 0 0,20-43 16,-42 22-16,0 0 0,1 21 15,20-22-15,-42 22 0,42-42 16,-42 41-16,21 1 0,-21 0 16,-21 21-1,0 21 1,0 0-16,21 1 0,0 20 16,-21-21-16,21 0 0,0 22 0,0-1 15,0 0-15,0-21 0,21 1 16,-21 20-16,106 21 15,-85-63 1,21 0-16,-21 0 0,22 0 16,41 0-1,-41-21-15,-22 0 0,42-21 0,-41 21 16,41-64 0,-42 64-16,0-43 15,1 43-15,-22 0 0,0-21 16,0 20-1,0 44 1,0-1 0,0 0-16,0 0 0,-43 106 15,22-85-15,21-20 16,0 20-16,0-21 0,-21 43 16,0-22-1,0-42 1,21-21-1,0 0 1,0-1-16,0 1 16,0-21-16,0 21 0,21-22 0,0 22 0,0-21 15,21-22 1,-20 22-16,-1 21 0,0-21 16,21 20-16,-21 1 0,64-21 0,-43 42 15,1 0-15,41 0 16,-41 0-16,-1 21 0,22 21 15,-22-20-15,-21-1 0,21 21 16,-20-21-16,-22 0 0,0 43 16,0-22-16,0-21 0,0 1 0,-43 41 15,22-42-15,0 0 16,0 1-16,0-22 0,-1 42 16,1-42-16,42-21 31,-21 0-16,22-1-15</inkml:trace>
  <inkml:trace contextRef="#ctx0" brushRef="#br0" timeOffset="29800.6">13060 6117 0,'0'0'0,"0"-21"0,0 0 0,0 0 16,0 0-16,-43 21 16,22 0-16,-21 0 0,21 0 15,-22 0-15,-62 21 16,62 0-16,22 0 0,-21 0 16,-1 0-16,22 1 0,-21-1 0,0 42 15,20-42-15,1 1 16,21 41-16,0-42 0,0 0 15,0 1-15,0-1 16,21-21-16,22 21 0,-1-21 0,-21 0 16,43 0-16,-22 0 15,0-21-15,1 0 0,-22-1 16,21 1-16,-21 0 0,43-21 16,-43 21-16,0-1 0,0 1 15,1 0-15,-22 0 0,21-21 16,-21 20-16,0 1 0,21 21 15,-21 21 17,0 1-32,0-1 0,0 0 0,0 0 15,-21 21-15,0 1 0,-1 41 16,22-41-16,0 20 0,-21 43 16,0-42-16,21-22 0,0 21 15,-21 1-15,21-22 16,0 85-16,0-63 0,-21 147 15,21-147-15,0-1 16,-21 1-16,21-1 0,0 1 16,-22 84-16,1-106 15,0 43-15,0-43 0,0 1 16,-43 20-16,43-63 16,-21 0-16,21 0 0,-22 0 15,-147-63 1,147 42-16,1-22 0,-21 22 15,20-42-15,-105-64 16,106 84-16,21-20 0,-22-22 16,43 22-16,0 20 0,0-105 15,21 63 1,1 43-16,20 21 0,0-21 16</inkml:trace>
  <inkml:trace contextRef="#ctx0" brushRef="#br0" timeOffset="31723.4">13589 6117 0,'0'0'16,"21"-21"-16,-21 0 16,-21 21 15,0 21-31,0 0 0,21 0 16,-22 1-16,-20 41 0,21-42 15,0 43 1,21-43-16,0 0 0,-21 64 15,21-64-15,21 0 16,0-21-16,0 0 0,0 0 16,0 0-16,43 0 15,-43-21-15,0 21 0,43-42 16,-43 20-16,64-62 16,-43 63-16,-21-1 15,21 1-15,-20 0 0,-1-21 0,63-22 16,-62 43-16,-22 0 15,21 0-15,-42 42 47,-1 0-47,1 0 0,0 0 16,0 1-16,21-1 0,-21 0 0,21 0 16,-21 0-16,21 22 15,0-22-15,0 0 0,0 0 0,21 21 16,0-20-16,21-1 0,-21-21 15,22 21-15,-22-21 0,21 0 0,43 0 16,-22 0-16,-20 0 0,-1 0 16,22-21-16,41-22 15,-62 22-15,-1 0 0,64-42 16,-64 41-16,-21-20 16,1 21-16,-22-21 0,0 20 0,0-41 15,0 42-15,0 0 16,0-1-16,-22 22 0,1-21 15,-21 21-15,21 0 0,-106 0 16,84 21 0,1-21-16,0 22 0,-1-1 0,1 0 15,-64 64 1,64-64-16,21 21 0,21-21 16,0 64-1,0-64-15,21 0 0,0-21 16,0 0-16,85 0 15,-64 0-15,1 0 0,-22 0 16,21 0-16,85-63 16,-106 42-16,22 21 0,20-43 15,-42 22-15,1-21 0,-1 21 16,0-1-16,-21 1 0,0 0 16,21 0-16,-42 21 31,0 0-31,0 0 15,21 21-15,-22 0 0,1 0 16,0 22-16,21-22 16,-21 0-16,21 64 15,0-43-15,0-21 16,0 0-16,42 43 16,-21-43-16,1 0 0,-1-21 15,0 0-15,21 21 0,22-21 16,-22 0-16,149-42 15,-86 21 1,-62-21-16,-1 20 0,85-62 16,-42 20-1,-64 22-15,0 21 0,-21-22 16,0 22-16,0-42 16,-21 63-16,-21-21 15,20 21-15,-105 0 16,106 21-1,0-21-15,-21 21 0,-64 64 16,85-43 0,0-21-16,21 0 0,0 0 15,0 43 1,0-43-16,42 0 0,0-21 16,1 0-1,-1 0-15,-21 0 0,64-21 16,-64 0-16,21 0 15,-21 0-15,1 21 0,-1-43 16,-21 22-16,0 0 0,21 21 16,-21-21-16,0 0 0,0-1 15,-21 44 17,21-1-17,0 0-15,-21 0 0,21 21 16,-22-20-16,1 20 15,-21 106-15,42-106 16,-21 22-16,0 42 0,21-43 16,0 1-16,0 63 15,-22 169 1,-41-21 0,42-211-16,0 63 15,-1-64-15,22 1 0,-21 42 16,21-64-16,-21 0 0,-21 85 15,21-63 1,21-43-16,-22 0 0,-20 21 16,21-42-16,0 0 15,0 0-15,-1 0 0,1-21 16,0 0-16,0 0 0,0-21 16,0-1-16,-1 1 0,1-127 15,0 126 1,21-20-16,0-22 0,0 22 15,0-1-15,0-21 0,21 1 0,-21-1 16,43 0-16,-1-84 0,-21 106 16,0-22-16,22 21 0,-22-20 15,21 20-15,-21 1 0,22-1 16,-22 22-16,21-22 0,43-20 16,-64 41-16,21 22 0,1-21 15,-22 21-15,21 0 0,22-22 16,-43 22-16,21 0 0</inkml:trace>
  <inkml:trace contextRef="#ctx0" brushRef="#br0" timeOffset="32142.51">15727 6160 0,'0'0'0,"21"0"31,0 0-31,0 0 15,0 0-15,1 0 0,-1-22 16,0 22-16,0-21 0,0 21 0,0-21 16,1 21-16,-1-21 15,0 0-15,21 0 0,-42-1 16,0 1-16,0 0 16,0 0-16,-21 0 15,0 21-15,0 0 0,0 0 0,-1 0 16,1 21-16,0 0 0,0 0 15,-21 0-15,20 1 0,-20 20 16,42 0-16,0-21 0,0 1 16,0-1-16,0 0 0,0 0 0,64 0 15,-43 0-15,0-21 16,0 0-16,21 0 0,-20 0 0,62 0 16,-20 0-1,-43 0-15,21 0 16,22-21-16,-43 0 15,0 21-15,-21-21 16</inkml:trace>
  <inkml:trace contextRef="#ctx0" brushRef="#br0" timeOffset="33177.07">4064 8276 0,'0'-21'15,"0"0"-15,0 0 16,0 0-16,0-1 16,0 1-16,0 0 15,0 0 1,0 42 15,0 0-31,0 22 16,0-22-16,0 21 0,0 43 15,0-43-15,0-21 0,-42 64 16,42-43-16,-22 1 0,22 41 16,0-63-16,-21 22 15,21-1-15,0-21 0,0 0 16,-21 22-16,21-22 0,0 0 15,0-42 17,0 0-17,0 0-15,0-1 0,0 1 16,0 0-16,21 0 0</inkml:trace>
  <inkml:trace contextRef="#ctx0" brushRef="#br0" timeOffset="33684.71">4466 8446 0,'0'21'0,"21"-21"0,0 0 47,1 0-47,-1 0 15,-21-21-15,21 21 16,-21-22-16,21 1 0,-21 0 16,0 0-1,0 0 1,-21 21-16,0 0 15,0 0-15,-1 0 16,1 21-16,-21 0 16,42 0-1,-21-21-15,42 0 32,0 0-17,0 0-15,-21-21 16,0 0-1,-21 21 1,0-21 0,42 21 31,0 0-47</inkml:trace>
  <inkml:trace contextRef="#ctx0" brushRef="#br0" timeOffset="34673.61">5715 7959 0,'0'0'0,"0"-21"0,0-1 0,-21 44 47,21-1-47,0 0 16,-21 0-16,21 21 0,-22 1 15,1 84-15,21-85 16,-21 0-16,0 1 0,21-22 16,0 21-16,-21 1 15,21-22-15,0 0 0,0 21 16,21-63 15,0 0-31,0 0 16,0 0-16,1-1 0,-22 1 15,42 0-15,-21 0 0,64-127 16,-64 105 0,21-20-16,-21 42 0,22-22 15,-43 65 1,0-1-1,0 21-15,0 0 0,0 43 16,0-43 0,0 43-16,0-64 15,0 0-15,21 64 16,0-64-16,0 0 16,0 1-16,1-22 0,20 0 0,-21 0 15,21 0-15,43 0 16,-43 0-16,-20-22 0,20 1 15,-21 0-15,21 0 0,64-43 16,-85 22-16,22-21 16,-22 20-16,-21 1 0,0 0 15,0-1-15,0 1 0,-42-43 16,20 64-16,1 0 0,0-21 16,0 42-16,-21-22 0,20 22 0,1 0 15,0 0-15,0 0 0,0 0 16,0 0-16,-1 22 0,1-22 15,21 42-15,0-21 0,0 0 16,0 22-16,0-22 0,0 0 16,0 0-16,21 0 15,1-21-15,-1 0 0,21 0 0,-21 0 16,22 0-16,-22 0 0</inkml:trace>
  <inkml:trace contextRef="#ctx0" brushRef="#br0" timeOffset="35200.93">7133 7705 0,'0'0'0,"0"-21"0,0-1 0,-21 22 32,0 22-17,21-1-15,-21 0 0,21 21 0,0-21 16,0 22-16,0-1 0,0 43 15,0-43-15,0 22 0,0 84 16,-22-106 0,22 43-16,-21-64 0,0 64 15,21-64 1,-21 0-16,21 0 0,-21-21 16,21 21-16,0-42 31,0 0-31,0 0 0,0 0 15,0-1-15,0 1 0,21-42 16,0 20-16,0 1 0,43-43 16,-43 43-16,42-43 15,-20 64-15,-22 0 0,21 0 0,-21 0 16,22 21-16,-22 0 0,0 0 16,21 0-16,-20 21 0,-1 21 0,0 22 15,-21-43-15,0 21 16,21 43-16,-21-64 15,0 43-15,0-22 0,-21-21 16,21 0-16,-21 22 0,0-22 16,-1-21-1,22 21-15,0-42 32,22 21-32,-1-21 0,0-1 15,-21 1-15,42 0 0</inkml:trace>
  <inkml:trace contextRef="#ctx0" brushRef="#br0" timeOffset="35913.25">8064 8022 0,'0'21'32,"0"1"-32,0-1 15,-21 0-15,0 21 0,0-21 16,21 1-16,-21-1 0,0 0 0,-1 42 15,22-41 1,0 20-16,0-21 0,0 0 16,22 0-1,-1-21-15,21 0 0,-21 0 16,22 0-16,62-21 16,1-21-1,-63 21-15,41-64 16,-63 64-16,22-64 15,-43 43-15,21 0 16,-21 20-16,0 1 0,0 0 16,0 42-1,0 0 1,0 1-16,0-1 0,-21 85 16,0-64-16,21-21 15,0 21-15,-22 1 0,1 84 16,21-85-16,0 0 15,0 64-15,0-42 0,0 63 16,0-64-16,0 1 16,-21 63-16,21-64 0,0 22 15,-21 105-15,21-126 16,-21 84-16,0-84 16,-22 105-1,22-127-15,0 1 0,-21 41 16,20-41-16,-62 41 15,63-84-15,-1 0 0,1 0 16,0-21 0,21 0-16,-21-21 0,21 20 0,-21-62 15,21 20-15,0 1 0,-21-64 16,-1 42-16,1-63 16,21 84-16,0-20 0,0-64 15,0 84-15,0 1 0,21-1 16,1 1-16,-1 20 0,21-20 15,22-22-15,-22 64 0,0-21 16,22-22-16,-22 22 0,0 21 16,1-1-16,-22-20 0,21 21 15,22-43-15,-22 43 16,0-21-16</inkml:trace>
  <inkml:trace contextRef="#ctx0" brushRef="#br0" timeOffset="36365.03">9673 7789 0,'-21'0'16,"42"0"-16,-42-21 0,0 21 16,21 21 15,21 1-31,0-1 0,0 21 15,0 0-15,64 64 16,-21 21 0,-43-84-16,0-1 0,21 43 15,-42-64-15,21 21 16,-21-21-16,0-42 47,0 0-47,0-21 15,0 20-15,0 1 0,22-21 16</inkml:trace>
  <inkml:trace contextRef="#ctx0" brushRef="#br0" timeOffset="36625.96">10202 7832 0,'0'0'0,"21"-21"16,-21-1-1,-21 22 1,-21 0-16,21 22 0,-22-1 15,1 0-15,0 21 0,-1 1 16,1-22-16,0 21 0,-1 22 0,1-22 16,0 0-16,21-21 0,-43 64 15,22-64-15,21 22 0,-1-1 16,22-21-16,-21 0 16,42-21-1,1 0 1,20 0-16,-21-21 0,0 21 15,22-21-15,-22 0 0,21 0 16,0-1-16</inkml:trace>
  <inkml:trace contextRef="#ctx0" brushRef="#br0" timeOffset="37124.96">10456 7874 0,'0'0'15,"21"-21"-15,-21 0 0,22 0 16,-22-1-16,0 44 15,0-1 1,0 21 0,0-21-16,0 0 0,0 22 0,0-1 15,0 0-15,0-20 0,0 20 0,0 21 16,0-41-16,0 41 16,0-42-16,0 0 15,0 1-15,21-44 31,-21 1-15,0 0-16,0 0 0,21 0 0,-21 0 16,21-1-16,-21-20 15,0 0-15,0 21 0,21-22 0,0 1 16,-21 0-16,22-22 0,-1 43 16,0 0-16,0 0 0,-21-1 15,21 22-15,0 0 0,1 0 16,-1 0-16,0 0 0,0 22 15,0-1-15,0 21 16,1-21-16,-22 0 0,21 43 16,0-43-16,-21 0 0,0 43 15,0-43-15,0 0 0,0 0 16,0 0-16,21-21 31,0 0-15,0-21-16,-21 0 0,22 0 15,-1 0-15,0 0 0,0-1 16,21-41-16</inkml:trace>
  <inkml:trace contextRef="#ctx0" brushRef="#br0" timeOffset="37555.97">11218 7811 0,'0'0'16,"-21"0"0,0 0-16,0 21 15,0-21-15,-22 42 16,1-42-16,-22 64 15,43-64-15,0 21 0,21 0 16,-21-21-16,0 21 16,42-21-1,0 0 1,0 0-16,0-21 0,1 0 16,-1 21-16,0-21 0,21-1 15,1 1-15,-22 0 0,21-21 16,-21 21-16,0 21 0,43-43 15,-64 22 1,0 42 0,0 0-1,0 1-15,0-1 0,0 0 16,0 0-16,0 21 0,0 1 16,0-1-16,0-21 0,0 22 0,-21-1 15,0 0-15,21-21 0,-22 22 16,22-22-16,-21 21 0,0 1 15,21-22-15,0 0 0,21-21 32,0 0-17,1 0-15,-1-21 0,0 0 0,42-22 16,-41 22-16,-1-21 16</inkml:trace>
  <inkml:trace contextRef="#ctx0" brushRef="#br0" timeOffset="37868.75">11747 7747 0,'0'0'0,"22"0"0,-1-21 0,-21 42 31,0 0-31,0 0 16,0 1-16,0 20 0,-21-21 16,-1 21-16,1 1 0,0-1 15,0 0-15,-43 128 16,43-107-1,21-42-15,0 1 0,0 41 16,21-42-16,1-21 0,20 0 16,0 0-16,-21 0 15,22 0-15,-1 0 0,106-21 16,-63-21 0,-43 42-16,1-43 15,-22 43-15,0-21 0,0 0 16,-42 21 15</inkml:trace>
  <inkml:trace contextRef="#ctx0" brushRef="#br0" timeOffset="38844.08">3979 9948 0,'-21'0'0,"-21"0"31,42-21-15,0 0-16,0 0 0,0 0 16,0 0-16,21-1 15,0 1-15,-21 0 0,21 0 0,0 21 16,1-21-16,-1 0 15,0 21-15,42 0 16,-63 21-16,43 21 16,-22-21-16,-21 22 0,21 20 15,-21-21-15,0 107 16,-21-107-16,0-21 16,0 21-16,-1-20 0,-62 83 15,41-83-15,22 20 16,-21-21-16,21-21 0,-64 42 15,64-42-15,0 0 16,-43 0-16,64-21 0,-42 0 16,21 0-16,0-21 15,21-43-15,0 64 16,-22-43-16,22 22 16,0 21-16,22-43 0,-1 43 15,0-21-15,21 21 16,-21 21-16,43 0 15,-43 21-15,21 0 0,22 42 16,-43-20-16,0-22 0,0 0 16,1 21-16,-1-20 0,0 41 15,-21-42-15,42 64 16,-42-64-16,0 0 16,21 0-16,1-21 15</inkml:trace>
  <inkml:trace contextRef="#ctx0" brushRef="#br0" timeOffset="39016.01">4487 10097 0,'21'0'0,"-42"0"0,64 0 0,-22-22 0,0 22 15,0 0 32,0 0-31,0 0-16</inkml:trace>
  <inkml:trace contextRef="#ctx0" brushRef="#br0" timeOffset="40992.98">5461 9864 0,'0'-21'0,"-21"-1"16,21 1-16,0 0 0,0 0 0,0 42 31,-21 0-31,21 0 16,0 22-16,-22-22 0,22 21 15,-21 1-15,21-22 0,0 21 0,-21 0 16,0 22-16,0-22 0,21-21 16,-21 1-16,21-1 0,0 21 15,-22-21-15,22 0 16,-21-21-16,21-21 16,0 0-1,21 0-15,1 0 0,-1 0 16,0-1-16,0 1 0,0 0 15,0 0-15,1 0 0,41-43 16,-42 43-16,43-42 16,-43 63-16,0 0 15,-21 21 1,21 21-16,-21-21 0,0 0 0,0 1 16,0 20-16,21-21 0,-21 21 15,22-20-15,-22 41 16,21-42-16,0 0 15,0-21-15,0 0 16,0 0-16,1 0 0,-1 0 0,0 0 16,42-42-16,-41 21 0,20 0 15,-21 0-15,0-1 0,0 1 16,1 0-16,-1-21 0,0 21 0,0-22 16,0 22-16,-21-42 15,0 20-15,0 1 0,0 21 16,0 0-16,0-1 0,0 1 0,0 0 15,0 42 1,0 0-16,0 1 0,0-1 16,0 21-16,0-21 0,0 22 0,0-22 15,0 21-15,0 0 0,0 43 16,0-64-16,0 43 16,0-43-16,43 0 15,-22-21-15,0 0 16,0 0-16,21 0 0,22-42 15,-43 42-15,21-21 16,1-22-16,-22 1 0,42-22 16,-41 43-1,-1-21-15,0-43 0,-21 43 16,21-85 0,-21 85-16,0-1 0,0 1 15,0 21-15,0 0 16,-21 84-1,0-42-15,-43 170 16,43-64 0,0-85-16,0 64 15,-22-21 1,43-64-16,0 0 0,0-42 47,22 21-47,-22-21 0,21-1 0,0 1 15,0 0-15,0 0 0,0 0 16,1-22-16,-1 22 0,0-21 16,0 21-16,43-64 0,-43 64 15,0 21-15,0 0 0,0 0 16,0 21 0,-21 0-16,0 0 0,0 1 0,0 20 15,0-21-15,22 0 16,-22 0-16,0 1 0,21 41 15,-21-42-15,21 0 0,0 22 16,0-22-16,22-21 0,-22 21 16,0 0-16,106-21 15,-85 0-15,1 0 0,-22 0 16,21-21-16,64-21 16,-64 21-16,-21-1 0,43 1 15,-43-21-15,-21 21 0,0-22 16,0 1-16,0-21 15,0 41-15,0-20 0,-63-21 16,41 41 0,-20 22-16,21 0 15,-43 43-15,43-22 16,0 21-16,-21 1 0,42-1 16,-43 21-1,22-41-15,21 20 0,0 0 16,0-21-16,0 1 0,0 20 15,21-42 1,1 0-16,-1 0 0,0 0 0,21-21 16,-21 0-16,43-1 15,-43 1-15,21-42 16,-20 20-16,-1 22 0,0-42 16,-21 42-16,0-1 0,0 1 15,0 0-15,0 0 16,0 42-1,0 0-15,0 0 16,0 22-16,0-22 0,0 0 16,0 21-16,0-20 0,0 20 0,0-21 15,0 64-15,0-64 16,0 0-16,21 0 0,0-21 16,0 21-16,22 1 15,-22-22-15,21 0 0,22 0 0,-22-22 16,0 1-16,-20 0 15,20 21-15,0-21 0,85-64 16,-106 64-16,64-106 16,-64 85-16,0-1 15,1 1-15,-1 0 0,0-106 16,0 105-16,-21 1 0,0 0 16,0 20-16,0 44 15,0-1 1,0 0-16,-21 21 0,0 1 0,0 41 15,-1-20-15,1-22 16,21 0-16,-21 1 0,21-1 0,0 64 16,0-64-16,0-21 15,0 1-15,0-1 16,42 42-16,-20-42 16,-1-21-16,0 0 0,0 0 0,0 0 15,43 0 1,-43-21-16,0 21 0,21-21 0,-20 0 15,-22 0-15,63-43 16,-63 43-16</inkml:trace>
  <inkml:trace contextRef="#ctx0" brushRef="#br0" timeOffset="41171.75">8086 9927 0,'0'0'0,"21"0"15,0 0 1,0 0-16,0 0 0,22 0 0,-22 0 16,42 0-16,107-21 15,-128 0 1,21 0-16,-20 21 0</inkml:trace>
  <inkml:trace contextRef="#ctx0" brushRef="#br0" timeOffset="41475.08">9588 9737 0,'0'0'0,"0"21"47,0 0-47,0 0 0,-21 22 15,21-22-15,-21 0 0,0 42 16,21-20-16,-21-22 0,0 0 16,-1 21-16,22 1 15,-21-1-15,0-21 16,21 0-16,0 1 16,21-22-1,22 0-15,-22-22 16,0 22-16,21-21 0</inkml:trace>
  <inkml:trace contextRef="#ctx0" brushRef="#br0" timeOffset="41880.28">10223 9800 0,'22'-21'0,"-22"-21"31,-43 42-15,22 0-16,0 0 15,-21 21-15,20-21 0,1 21 0,-21 0 16,21 0-16,0-21 0,21 22 16,-22 20-16,1-21 15,21 0-15,21 0 16,1-21-16,-1 0 0,0 0 16,0 22-16,43-22 0,-43 0 15,21 21-15,-21-21 0,0 0 0,-21 21 16,22-21-16,-1 21 15,-21 0-15,21-21 0,-21 21 0,0 1 16,0-1-16,-21 0 16,-22 0-16,22-21 0,0 21 15,-21-21-15,21 0 0,-43 21 16,22-21-16,21 22 0,-43-22 16,43 0-16,0 0 15,0 0 1,21-22-1,0 1-15,0 0 16,0 0-16,0 0 0,0 0 16</inkml:trace>
  <inkml:trace contextRef="#ctx0" brushRef="#br0" timeOffset="42080.14">9715 9546 0,'0'0'0,"-21"0"0,0 0 16,0-21-16,42 21 47,0 0-32,0 0-15,1 0 0,-1 0 0,0 0 16</inkml:trace>
  <inkml:trace contextRef="#ctx0" brushRef="#br0" timeOffset="42521.03">11028 9504 0,'0'0'16,"0"-21"-1,21 21 1,21 21-16,-21 0 0,1 0 16,-1 22-16,0-22 15,21 21-15,1 43 0,-1-43 16,-21 0-16,21 43 0,-20-43 16,-1-20-16,0 20 15,0-21-15,-21 0 0,21 43 16,0-43-16,-21-42 31,0 0-15,0-1-16,0 1 0,22 0 15</inkml:trace>
  <inkml:trace contextRef="#ctx0" brushRef="#br0" timeOffset="42758.03">11642 9546 0,'0'0'0,"0"-21"0,-22 21 31,1 21-31,0 0 0,-21 1 16,21 20-16,-43 21 15,-63 43-15,85-85 16,-85 85-16,84-85 16,1 1-16,0 20 0,21-21 0,-22-21 15,1 42 1,21-42-16,0 0 0,42 0 15,0 0 1,21 0-16,1 0 0,-22-21 16,21 0-16</inkml:trace>
  <inkml:trace contextRef="#ctx0" brushRef="#br0" timeOffset="43488.43">11980 9483 0,'0'0'15,"0"-21"-15,0 42 32,0 0-32,0 0 0,-21 21 15,21-20-15,-21 20 0,21 0 0,-21-21 16,21 22-16,0-22 16,0 21-16,-21 22 0,-1-43 15,22 42 1,-21-41-16,0-1 0,21-42 47,0-1-47,0 1 0,0 0 15,21 0-15,0 0 0,-21-22 0,0 22 16,22-21-16,-1 0 0,0-43 16,-21 43-16,21 20 0,0-20 15,0 0-15,1 21 0,20-43 16,-21 64-16,21 0 15,-20 0-15,-1 0 16,21 0-16,-42 42 0,21-20 16,22 41-16,-43-21 15,21 43-15,0-64 0,0 22 16,-21 20-16,21-21 0,0-20 16,-21-1-16,0 0 0,0 0 15,22-21 1,-1 0-16,-21-21 15,0 0-15,21 0 16,-21-22-16,21 1 16,0 0-16,0 20 0,1-20 15,-1 0-15,42-64 16,-20 64-16,-22 20 0,21-41 16,0 42-16,1 0 15,-22 21-15,0 21 16,-21 0-16,0 85 15,0-43 1,-21-20-16,21-1 0,-21 64 16,0-64-1,21-21-15,-22 43 0,22-43 16,-21 21-16,21-21 16,0-42 30,21 0-46,1 0 0,-1 0 16</inkml:trace>
  <inkml:trace contextRef="#ctx0" brushRef="#br0" timeOffset="43836.96">13335 9440 0,'0'0'0,"21"-21"0,0 0 0,0 0 0,-21 0 15,22 21-15,-22-21 16,0 42-1,0 0 1,0 0-16,-22 0 0,1 0 0,0 22 16,-21 41-16,21-41 15,-1-1-15,1 0 0,0 1 16,-64 105-16,64-127 16,21 0-16,0 0 0,0 1 15,0 41 1,21-63-16,1 0 0,41 21 15,-21-21-15,64 0 16,-63 0-16,20 0 0,22-21 16,-43 0-16,0 21 0,1-21 0,20 0 15,-42-1-15,1 22 16,-1 0-16,0 0 0,-42 0 47,0 0-47</inkml:trace>
  <inkml:trace contextRef="#ctx0" brushRef="#br0" timeOffset="45012.48">3831 11663 0,'-21'-21'31,"0"0"-15,21-1-16,0 1 15,0 0-15,21 0 16,0 21-16,0 0 0,0-21 16,1 21-16,41 0 15,-42 0-15,0 0 0,22 0 16,-22 21-16,-21 21 15,0-21-15,0 1 16,0 41-16,0-42 0,-64 43 16,43-43-1,-42 21-15,42-21 16,-64 22 0,64-22-16,-22-21 0,43-21 31,0 0-31,22-1 15,-1 1-15,0 21 0,21-21 16,1 0 0,-22 21-16,21 0 0,-21 0 0,0 0 15,1 0-15,-1 0 0,42 21 16,-42 0-16,1 0 16,-1 1-16,-21-1 0,0 0 0,0 42 15,0-20-15,0-1 0,0-21 16,-21 22-16,-1-22 0,-62 63 15,41-62-15,1-1 16,0 0-16,-1-21 0,1 21 16,-64-21-16,64 0 0,0 0 15,-43 0-15,43 0 16,-22-21-16,43 0 16,21 0-16,-42-22 15,42 22-15,0 0 0,0 0 16,0 0-16,0-1 0,0 1 15,0 0-15,21 21 16,0 0-16,-21-21 0,21 0 0,0 21 16,0-21-16,1 21 0</inkml:trace>
  <inkml:trace contextRef="#ctx0" brushRef="#br0" timeOffset="45236.63">4424 11811 0,'21'0'63,"0"-21"-48,0 21 1</inkml:trace>
  <inkml:trace contextRef="#ctx0" brushRef="#br0" timeOffset="45645">5651 11409 0,'0'0'15,"-21"0"-15,21-21 0,-21 21 16,21 21 0,0 0-16,0 0 15,21 22-15,0-22 0,43 63 16,-43-41-16,85 147 16,-85-147-16,0-22 15,0 21-15,1 0 0,20 43 16,-42-64-16,0 0 15,21 1-15,-21-44 32,21 1-32,-21 0 0,0 0 15</inkml:trace>
  <inkml:trace contextRef="#ctx0" brushRef="#br0" timeOffset="45901.91">6223 11430 0,'0'0'0,"21"-21"0,-42 21 32,0 21-32,0-21 0,-1 21 15,1 0-15,-21 1 0,-22 41 16,22-42-16,0 22 0,-43 20 16,43-21-16,-1 1 0,-84 63 15,106-85 1,0 21-16,0-21 0,0 0 0,0 22 15,42-43 17,0 0-32,0-21 0,0-1 0,22 1 15,-22 0-15</inkml:trace>
  <inkml:trace contextRef="#ctx0" brushRef="#br0" timeOffset="46626.3">6604 11324 0,'0'0'0,"21"0"0,-21 21 31,0 1-31,-21-1 0,21 0 0,-21 21 16,21-21-16,-21 22 0,21 41 16,0-62-16,-22 20 0,1 21 15,0-41-15,21 20 16,-21 0-16,21-21 0,-21 1 15,21-1-15,0-42 32,0-1-17,0 1-15,0 0 0,0 0 16,42-64-16,-21 64 16,-21-21-16,0-1 15,21 1-15,22-85 16,-22 106-16,-21-21 0,42-22 15,-42 43-15,21 0 16,1 21-16,-1 0 0,0 21 16,0 0-16,21 64 15,-42-64-15,22 21 0,20 22 16,-42-43-16,42 64 16,-42-43-16,21-21 15,-21 0-15,22-21 0,-22 21 0,21 1 16,0-22-16,0 0 0,0 0 15,0 0-15,1 0 16,20 0-16,-21-22 0,0 1 16,0 0-16,22 0 0,-22 0 15,21-43-15,-21 22 16,22 21-16,-1-64 0,-21 43 16,0 21-16,1-43 0,-22 43 15,21 0-15,-21 42 16,0 0-1,0 0-15,0 0 0,0 22 16,0-1-16,0 0 0,-21 1 0,21-22 16,-22 21-16,22 1 0,0 41 15,-21-41-15,0-22 0,21 21 16,-21-21-16,21 22 0,-21-1 16,21-21-16,0 0 0,0 0 15,21-21 1,0 0-1,0-21-15,0 0 0,22 0 0,41-43 16</inkml:trace>
  <inkml:trace contextRef="#ctx0" brushRef="#br0" timeOffset="47058.74">8191 11345 0,'0'0'0,"22"-21"0,-22 0 0,0 42 16,0 0-1,0 1-15,0-1 0,0 21 16,-22-21-16,22 22 0,-42 41 16,42-63-16,-21 22 0,0-1 15,0 0-15,-1-20 0,1 20 0,-42 21 16,42-20-16,-1-22 0,1 0 16,-21 0-16,42 0 0,-21-21 15,0 0-15,21-21 16,0 0-1,0 0-15,21-21 0,0 20 16,0-20-16,0 0 0,0 21 16,1-22-16,-1 22 15,-21 0-15,0 0 0,21 21 0,0 0 16,0 0 0,-21 21-16,0 0 0,0 0 15,21 0-15,1 1 0,-1 20 16,0-21-16,21 64 15,-21-85-15,1 21 16,-1 0-16,0 0 0,85-21 16,-85 0-16,64 0 15,-64 0-15,21-42 16,-42 21-16,21-22 16,0 22-16</inkml:trace>
  <inkml:trace contextRef="#ctx0" brushRef="#br0" timeOffset="48489.52">9948 11345 0,'21'0'16,"1"0"-1,-1 0-15,0 0 0,0-21 0,0 21 16,43-42-16,-1 0 16,-42 20-16,1 1 15,-1 0-15,-21 0 0,0 0 16,0 0-16,0-1 16,-21 1-16,-22 21 0,22 0 15,-21 0-15,-1 0 0,22 0 16,-21 0-16,-43 43 15,64-22-15,-21 0 0,21 0 0,-22 43 16,43-43-16,0 0 16,0 21-16,0-21 0,0 1 0,43 41 15,-22-42-15,0 22 0,21-22 16,-21 0-16,22 0 0,41 64 16,-41-43-16,-22-21 15,0 0-15,-21 1 0,0-1 0,0 21 16,-21-21-16,0 0 15,-22 1-15,22-22 0,-21 21 0,-85-21 16,85 0 0,-43 0-16,43 0 0,-64-43 15,85 22 1,-1 0-16,22-21 0,-21 21 16,21-64-1,0 43-15,0-64 16,43 21-1,-43 64-15,0 0 0,42 21 16,-42 21-16,0 21 16,21 85-1,0-106-15,0 85 16,1-85-16,-1 43 16,0-43-16,0 0 0,21 22 15,-20-43-15,-1 21 0,0-21 16,21 0-16,-21 0 0,43 0 15,-22 0-15,1 0 0,84-43 16,-85 22-16,0 0 16,1 0-16,-1 0 15,0 0-15,22-22 0,-43 22 16,0 0-16,0-21 0,-21 20 16,21-20-16,-21 21 15,0 42 16,0 0-31,0 0 16,-21 1-16,21-1 0,0 21 0,0-21 16,0 0-16,0 1 0,0-1 15,0 0-15,0 0 0,0 0 16,0 0-16,21-21 0,1 0 16,-1 0-16,42 0 15,-42 0-15,1 0 0,41-21 16,-21 0-16,64-64 15,-85 64 1,1-21-16,-1 21 0,0-43 16,-21 43-16,0 0 15,21 21 1,-21 21 15,0 0-31,-21 22 0,21-22 16,0 0-16,-21 21 0,21 1 15,0-1-15,-21 85 16,-1-64-16,1 64 16,21-63-16,0-1 0,0 128 15,0-128-15,0 1 0,0-1 16,0 22-16,-21-21 0,0 63 16,0-85-16,0 21 0,-43 22 15,43-43-15,0 1 0,-43 20 16,22-42-16,0 1 0,20-22 15,-20 0-15,0 0 0,-1 0 16,-41 0-16,20-22 0,1 22 16,-1-21-16,1 0 0,-1-21 15,1 21-15,-1-1 0,22-20 16,0 21-16,-22-64 0,43 64 16,0-21-16,21-43 15,0 43-15,0 21 0,21-22 16,21 22-16,22-64 15,-22 64-15,0-21 0,1 0 0,63-64 16</inkml:trace>
  <inkml:trace contextRef="#ctx0" brushRef="#br0" timeOffset="49212.35">11472 11515 0,'0'0'0,"0"-21"31,0 42-31,0 0 16,0 0-16,-21 0 0,0 0 15,21 1-15,-21-1 0,0 21 16,21-21-16,0 0 0,-22 1 16,-20 41-16,42-42 15,21-42 32,-21 0-47,21 0 16,1 0-16,-1-1 0,0 1 0,0 0 15,-21-21-15,85-43 16,-1 0 0,-62 64-16,-1 21 15,0 0-15,0 0 16,-21 21-16,0 1 0,0-1 0,21 21 15,0-21-15,-21 22 0,22-1 16,-22-21 0,21 0-16,0 0 0,0 1 0,0-1 0,43 21 15,-1-42 1,-42 0 0,1 0-16,41 0 0,-42 0 15,22-21-15,-1-21 0,-21 20 16,0 1-16,0 0 15,1-21-15,-1 21 0,0-22 0,0-41 16,0 20-16,-21 22 0,0-1 16,21 1-16,1-21 0,-22-1 15,0 22-15,0 21 0,0-22 16,0 22-16,0 42 31,-22 0-31,1 22 0,21-1 16,-21 64-16,0-64 15,21 22-15,0-1 0,-21-20 0,21 20 16,0 22-16,0-64 0,0 21 16,0 1-16,0-22 15,21 21-15,0-42 16,0 0-16,22 0 0,-22 0 16,0 0-16,0 0 15,0-21-15,22-21 16,-43 20-16,0 1 0</inkml:trace>
  <inkml:trace contextRef="#ctx0" brushRef="#br0" timeOffset="49408.33">12171 11367 0,'0'0'0,"-21"0"0,42 0 31,0 0-31,21 0 0,-21 0 0,1 0 15,20 0-15,-21 0 0,106 0 16,-85 0-16,1 0 16,20-22-16,-20 22 0,20 0 0</inkml:trace>
  <inkml:trace contextRef="#ctx0" brushRef="#br0" timeOffset="50355.36">13356 11303 0,'0'-42'16,"-21"21"-16,-21-22 16,20 43-16,1-21 0,0 21 15,0-21-15,-21 21 0,-1 0 16,22 0-16,-21 0 0,21 0 16,-1 21-16,-20 0 0,-21 43 15,41-43-15,1 21 0,0 1 16,-21 41-16,21-63 15,21 22-15,-22-1 0,22-21 0,0 22 16,0-1-16,22-21 0,-1 0 16,21 0-1,43 1-15,-64-22 0,21 0 16,-21 0-16,43-22 0,-43 1 16,21 21-16,-20-21 0,20 0 15,-21 0-15,0-22 0,0 22 0,22-21 16,20-64-1,-42 64-15,1 21 0,-22-22 16,0 22-16,21-21 16,-21 63-1,-21 0-15,-1 0 0,1 43 16,21-43-16,-21 21 0,21 22 16,0-43-16,0 42 15,0-41-15,0-1 0,42 21 16,-42-21-16,64 0 15,-43-21 1,0 0-16,0 0 0,1-42 16,-1 21-1,0-21-15,0 20 0,-21 1 16,42-63-16,-20 62 16,-1-20-16,21-43 15,0 43-15,-20 21 0,-1-21 16,21 20-16,-21 1 0,64 0 15,-43 21-15,-21 0 0,22 42 16,-22-20-16,0 41 16,-21-42-16,0 22 0,0 20 15,0-21-15,0-20 0,0 20 16,-21-21-16,21 0 0,-42 22 16,20-22-16,1-21 0,0 21 15,42-21 32,-21-21-47,21 0 0,1-1 0,-1 1 16,0 0-16,0 0 0,0-21 15,22-22-15,-22 43 0,0-21 16,0-1-16,0 22 16,0-85-16,-42 149 31,0-22-31,21 0 15,-21 21-15,0 1 0,21-22 16,-21 21-16,21 22 16,0-43-16,0 0 0,0 0 0,0 0 15,0 0-15,84 43 16,-41-64-16,-22 0 16,21 0-16,0 0 0,64 0 15,-63 0-15,-22 0 0,0-21 16,21 0-16,22-22 15</inkml:trace>
  <inkml:trace contextRef="#ctx0" brushRef="#br0" timeOffset="50934.03">3492 12848 0,'0'0'15,"22"0"-15,20 21 16,-21-21-16,64 0 15,-43 0-15,149 0 16,-149 0 0,-21 0-16,21 0 0,-20 0 0,20 0 15,-63 0 17,0 0-32</inkml:trace>
  <inkml:trace contextRef="#ctx0" brushRef="#br0" timeOffset="51312.47">3556 12933 0,'-127'148'32,"106"-127"-32,21 0 15,0 1-15,-21-1 0,21 0 16,-22 0-16,1-21 15,21 21-15,0-42 47,0 0-31,0 0 0,0 0-16,21 21 15,1-22 1,-1 22 46,0 0-62,-21-21 16,21 21-16,0 0 0,0 0 16,1-21-16</inkml:trace>
  <inkml:trace contextRef="#ctx0" brushRef="#br0" timeOffset="52088.27">3979 12827 0,'0'0'16,"0"-21"-16,0 0 15,0 0-15,0 42 31,0 0-15,0 0-16,0 0 0,0 22 16,0-1-16,-21 64 15,0-64-15,21 0 0,0 1 16,-21-1-16,-22 64 16,43-64-16,-21-21 0,0 22 15,21-22-15,-42 64 16,21-85-16,21 21 15,0-42 17,0-1-32,0 1 15,0-21-15,0 21 0,0 0 0,21-22 16,21-20-16,-42 20 0,21 1 16,22-64-16,-43 64 15,21 0-15,-21-22 0,21 22 16,-21-1-16,0-20 15,0 21-15,0 20 0,0 1 16,0 0-16,-21 21 16,0 0-16,-22 21 15,22 0-15,0 1 0,0-1 0,0 21 16,-22 0-16,22 1 0,-42 63 16,20-64-16,1 0 0,0 1 15,-1-22-15,1 21 0,-22 0 16,43-20-16,0-1 0,-21 0 15,21-21 1,21-21 0,0 0-1,0-1-15,21 1 0,0 0 16,0 0-16,0 0 0,0 0 0,1-1 16,20-20-16,0 21 15,-21 21-15,43 0 0,-22 0 16,-21 0-16,22 21 15,-22 0-15,21-21 0,1 21 0,-1 22 16,0-22-16,-21 0 0,1 0 16,-1-21-16,0 21 0,21-21 15,-21 22-15,1-22 0,-1 0 16,0 0 0,0 0-16,-21-22 15,21 1 1</inkml:trace>
  <inkml:trace contextRef="#ctx0" brushRef="#br0" timeOffset="52272.05">4360 13102 0,'21'0'94,"1"0"-94,-1-21 15,0 21-15</inkml:trace>
  <inkml:trace contextRef="#ctx0" brushRef="#br0" timeOffset="52732.68">5694 12827 0,'0'-21'31,"21"21"-31,0 21 16,0 0-16,0 22 0,1-22 0,20 63 15,0-41-15,-21-1 16,22 43-16,-22-43 0,21 22 16,-42-22-16,0-21 15,21 43-15,-21-43 0,0 0 16,0 42-16,0-84 31,0 0-15,22 0-16,-22 0 15,0 0-15,0-1 0</inkml:trace>
  <inkml:trace contextRef="#ctx0" brushRef="#br0" timeOffset="52988.98">6223 12869 0,'0'0'0,"21"-63"31,-42 63-31,0 0 0,-22 42 16,22-21-16,-21 1 0,-43 62 15,64-63-15,-21 22 0,-43 41 16,43-41-16,-1-22 16,22 21-16,-21 1 0,21-22 15,-64 63-15,64-62 16,0-1-16,21 0 16,21-21 15,0 0-31,0 0 0,0-21 0,1 0 15,20-1-15,-21 1 0</inkml:trace>
  <inkml:trace contextRef="#ctx0" brushRef="#br0" timeOffset="53704.06">6435 12869 0,'0'0'0,"0"22"16,0-1-1,0 0-15,0 21 0,0-21 0,0 1 16,0 20-16,0-21 0,0 21 16,0 1-16,0-1 0,0 22 15,0-43-15,0 0 16,-22-21-16,22 21 0,-21-21 16,21 21-16,0-42 31,0 0-31,0 0 15,0 0-15,21-43 16,1 22-16,-1-22 16,0 22-16,0 0 0,21-85 15,-20 105-15,-1-41 16,0 42-16,0 21 0,21 0 16,-20 0-16,-1 0 0,0 21 15,-21 0-15,21 0 0,43 85 16,-22-42-1,-42-22-15,0-21 0,21 43 16,0-43-16,-21 21 0,0-21 16,0 0-16,0 1 0,0-1 15,0 0 1,21-21 0,-21-21-1,22 0-15,-22-1 0,21 1 16,21-42-16,-21 20 15,0 22-15,22-63 16,-22 62-16,0-20 0,0 0 16,22 21-16,-22-22 0,21 1 15,-21 21-15,0 21 0,22 0 16,-22 42 0,-21 0-16,0-20 0,21 41 15,-21-21-15,0 107 16,0-128-16,0 21 15,0-21-15,-21 0 0,0 43 16,0-43-16,21 0 16,-22-21-16,22 21 15,-21-21-15,21-21 16,21 21 0,1-21-16,-1 0 0,-21 0 15,21 0-15,0-1 0</inkml:trace>
  <inkml:trace contextRef="#ctx0" brushRef="#br0" timeOffset="54012.38">7937 12742 0,'0'0'0,"22"22"16,-22-1-1,0 0-15,0 0 0,-22 21 0,1-20 16,0 20-16,0 0 0,0 1 15,0-22-15,-1 21 0,-20 0 0,21 22 16,0-43-16,0 21 16,-1 1-16,22-22 0,0 0 15,0 0-15,0 0 16,22-21-16,-1 0 16,0 0-16,0 0 0,0 0 15,22 0-15,-1 0 16,0 0-16,-21 0 0,64-21 0,-43 0 15,-20 21-15,20-21 0,-21 21 16,21-21-16,-20 0 0,20-1 16,-21 22-16,0-21 0</inkml:trace>
  <inkml:trace contextRef="#ctx0" brushRef="#br0" timeOffset="54989.04">9504 12975 0,'0'0'0,"21"0"0,42-42 31,-41 42-31,20-21 0,-21 0 0,21-1 16,-20 1-16,-1 0 0,0-42 16,-21-1-1,0 43-15,-64 0 16,-20 21-1,41 0-15,22 0 0,-63 42 16,20 43 0,43-43-1,21-21-15,0 43 0,0-22 16,0 0-16,0-20 0,21 20 16,0-21-16,22 43 0,-22-43 15,0 0-15,21 42 16,22 1-1,-64-43-15,0 0 0,0 22 16,-21-43-16,-1 0 16,1 0-16,0 0 0,-21 0 0,-1 0 15,1 0-15,21 0 0,-43-22 16,43 1-16,-21 0 0,0-21 16,20-43-1,1 64-15,21 0 0,0-22 16,0 22-16,21 42 31,1 1-31,-22-1 0,21 0 16,0 21-16,-21-21 0,21 1 15,0 20-15,0-21 0,1 0 16,-1 0-16,0 1 0,0-1 16,0-21-16,0 21 0,1-21 0,20 0 15,43 0-15,-64 0 16,21 0-16,0-21 0,-20 0 15,20 21-15,43-43 16,-64 22-16,21-21 0,22-22 16,-22 22-16,0-43 15,-21 43-15,43-170 16,-64 170-16,21 0 16,-21-1-16,0 22 0,21-42 15,-42 84 1,0 0-16,0 21 15,0 1-15,21-1 0,-22 64 16,22-64-16,-21 43 16,21-43-16,0 0 15,0 43-15,0-64 0,0 0 16,21 22-16,-21-22 16,22 0-16,-1-21 0,0 0 15,0 0-15,0 0 0,0 0 16,1 0-16,-1 0 0,-21-21 15,21 0-15,0-22 16</inkml:trace>
  <inkml:trace contextRef="#ctx0" brushRef="#br0" timeOffset="55192.96">10012 12996 0,'0'0'0,"-21"0"0,-1 0 0,1 0 16,42 0 31,22 0-47,-22 0 0,0 0 15,21 0-15,1 0 0,-1 0 0,0 0 16,-20 0-16,20 0 0,0 0 16,64-21-16,-85 21 15</inkml:trace>
  <inkml:trace contextRef="#ctx0" brushRef="#br0" timeOffset="55625.56">10562 13081 0,'-21'0'0,"42"0"0,-42-21 16,21 0-1,0 0-15,0-1 0,0 1 16,0 0-16,21 0 0,0 0 15,0 0-15,22-22 16,-22 43-16,0 0 0,0 0 16,0 0-16,1 64 15,-1-43 1,-21 0-16,21 21 0,-21 1 0,0-22 16,0 64-16,0-64 15,0 63-15,0-62 16,-21 62-1,42-105 17,-21 0-17,21 0-15,0 0 16,-21-1-16,21 1 0,1-42 16,-1 42-16,21-85 15,22 42 1,-64 43-16,21 0 0,21-21 15,-21 20-15,0 1 16,1 0-16,-1 21 0</inkml:trace>
  <inkml:trace contextRef="#ctx0" brushRef="#br0" timeOffset="56073.05">11303 12806 0,'0'0'0,"0"21"16,0 0-16,0 0 15,0 1-15,0-1 0,0 0 16,0 21-16,-21-21 0,0 1 15,21 20-15,-22 0 16,22 1-16,0-22 0,0 21 16,0-21-16,0 0 0,0 1 15,0-1-15,43 0 16,-22-21-16,0 21 0,43-21 16,-43 0-16,21 0 15,-21-21-15,0 0 0,22 0 16,-22-1-16,0-20 15,0 0-15,0 21 0,1-43 16,-1 22-16,21-64 16,-42 64-16,21 20 0,-21 1 15,21 21-15,-21-21 16,0 42 0,0 0-16,0 1 15,-21 20-15,0 0 0,21 1 16,0-22-16,-21 42 0,21-20 15,0 20 1,0-42-16,0 0 0,0 1 16,21-1-16,43 0 15,-43-21-15,21 0 16,-21 0-16,64 0 16,-43-21-16,1 0 0,-1-1 15,0 1-15</inkml:trace>
  <inkml:trace contextRef="#ctx0" brushRef="#br0" timeOffset="57364.71">12446 12848 0,'0'0'0,"0"-21"0,-21 21 15,0 0 1,-1 0-16,1 0 0,0 0 0,0 0 16,-21 21-16,-1 43 0,22-43 15,21 0-15,-21 21 0,21-20 16,-21 20-16,21-21 0,0 21 0,0-20 15,0-1-15,0 42 16,0-42-16,21 22 16,0-22-16,0 0 0,43 0 15,-43-21-15,21 0 0,1 0 16,-22 0-16,106 0 16,-43-21-1,-41 0-15,-22 0 0,42-43 16,-41 43-16,-1-21 0,21-43 15,-21 43-15,22-128 16,-43 128-16,0-21 16,21 20-16,0 1 0,-21-106 15,0 127 1,0-1-16,-21 22 31,0 22-31,-1-1 0,1 0 16,21 21-16,0 1 0,0-1 15,-21 0-15,21 1 0,0-1 0,0 0 16,0 106 0,0-105-16,0-1 0,0 22 15,0-22-15,21 21 16,0-41-16,1-22 0,-1 21 16,0-21-16,64 0 15,-43 0-15,0-43 16,1 43-16,-1-21 15,0-21-15,-21 0 0,43-43 16,-43 43-16,0-1 16,-21 22-16,0-42 15,0 84 17,-21 0-32,21 0 15,0 0-15,0 43 16,0-43-16,0 0 0,0 0 0,0 0 15,0 22-15,0-1 16,21-21-16,-21 0 16,21 1-16,1-22 0,-1 0 15,0 0-15,0 0 0,0 0 0,0 0 16,1 0-16,-1 0 0,21-22 16,-21 22-16,0-21 0,1-21 15,-1 0-15,21-1 16,-42 22-16,0-21 0,21-1 15,0 22-15,1-21 16,-22 63 15,0 0-31,0 0 0,0 1 16,0-1-16,0 0 0,0 0 16,0 64-16,0-64 15,0 0-15,0 0 0,0 0 16,0 22-16,0-22 15,21-21-15,0 0 0,-21 21 16,21-21-16,0 0 0,0 0 16,1 0-16,-1 0 15,-21-21-15,21-43 16,-21 43-16,21 0 0,-21 0 16,0 0-16,0 0 0,42-43 15,-20 43-15,-1 0 0,-21 0 16,21-1-16,0 1 0,21 0 15,-20 21-15,-1 0 16,0 0-16,-21 21 16,0 22-16,0-22 0,0 0 15,0 42-15,0-41 0,0-1 16,0 0-16,0 0 0,0 0 16,0 22-16,0-22 0,0 0 15,0 0-15,0-42 47,0 0-47,0 0 16,0-1-16,0 1 0,0 0 15,21 0-15,-21 0 0,21 0 0,22-22 16,-43 1-16,21 21 16,0 0-16,0-22 0,21 22 0,1-21 15,-22 21-15,0 21 0,0-22 16,0 22-16,1 0 15,-1 0-15</inkml:trace>
  <inkml:trace contextRef="#ctx0" brushRef="#br0" timeOffset="57742.52">14584 13018 0,'0'21'16,"0"-42"-16,0 63 0,0-21 0,0 0 16,21-21-1,0 0 1,0 0-16,0 0 0,1 0 15,-1 0-15,0-21 0,0 0 16,0 21-16,0-21 0,1 21 16,-22-21-16,21-43 15,-21 43-15,0 0 0,0 0 16,0-1-16,0-20 16,-21 42-16,-1 0 15,1 21-15,-21 0 16,21 22-16,0-22 0,-22 42 15,22-20-15,21 41 16,-21-62-16,21 20 16,0 0-16,0-21 0,21 1 15,43 20-15,-22-42 16,-21 0-16,0 0 16,64 0-16,-64 0 15,0 0-15,22-21 0,-22 21 0,0-21 16,42-22-1,1-41 1,-43 62-16</inkml:trace>
  <inkml:trace contextRef="#ctx0" brushRef="#br0" timeOffset="58060.36">13081 12615 0,'0'0'0,"-42"0"0,20 0 0,1 0 16,0 0-16,42 0 15,0-21-15,22 21 16,-22 0-16,64 0 15,-22-21-15,-21 21 0,22 0 16,-1 0-16,-20 0 0,63 0 16,-43-21-16,43 21 15,-64 0-15,-21 0 0,22 0 16,-22-21-16,0 21 0</inkml:trace>
  <inkml:trace contextRef="#ctx0" brushRef="#br0" timeOffset="58806.53">3281 14372 0,'21'0'31,"21"0"-31,-21 0 0,1 0 16,20 0-16,0 0 0,1 0 15,84-21 1,-85 21-16,-21 0 0,21 0 16,-20 0-16,20 0 15,-42-21 1,-21 21 0,0-21-16</inkml:trace>
  <inkml:trace contextRef="#ctx0" brushRef="#br0" timeOffset="59296.55">3323 14288 0,'0'21'15,"0"-42"-15,-21 42 0,0 0 0,0 0 0,21 0 16,-43 22-16,43-1 16,-21 0-16,0-21 15,21 22 1,-21-43-16,21 21 0,21-42 62,0 0-62,0-1 0,0 22 16,1-21-16,-1 21 0,0 0 16,21 0-16,-21-21 0,43 21 15,-22 0-15,22 0 16,-43 21-16,0-21 0,0 21 15,0 1-15,1 83 16,-22-83-16,-22 20 16,1-21-16,0 0 0,-106 64 15,85-64-15,-1 0 16,1-21-16,21 21 16,-85 1-16,64-22 0,21 0 15,-22 0-15,22 0 16,0 0-1,0 0-15,21-22 0,-21 22 0,21-21 16,0 0 0,0 0-1,21 21-15,0-21 16,0 21-16,0-21 0,0 21 0</inkml:trace>
  <inkml:trace contextRef="#ctx0" brushRef="#br0" timeOffset="59485.56">3916 14690 0,'0'0'0,"21"0"0,0 0 32,0 0-1,0 0-16</inkml:trace>
  <inkml:trace contextRef="#ctx0" brushRef="#br0" timeOffset="59889.97">5038 14266 0,'0'-21'0,"21"21"32,0 0-32,0 21 15,0 1-15,0-1 0,-21 21 0,43 43 16,-22-43-16,0 0 16,0-20-16,-21 20 0,21 43 15,-21-64-15,22 21 0,-22 22 16,0-43-16,0 0 0,0 0 15,0 0-15,-22-21 16,1 0-16</inkml:trace>
  <inkml:trace contextRef="#ctx0" brushRef="#br0" timeOffset="60153.89">5567 14288 0,'-127'63'16,"84"-42"-1,1 22-15,-43 20 16,43-21-16,0 1 0,-43 20 16,43-20-16,-43 41 15,43-41-15,-1-22 16,43 0-16,0 0 0,22-21 31,-1 0-31,0 0 16,0-21-16,21 0 0,-20 21 0,20-21 15,-21-22-15</inkml:trace>
  <inkml:trace contextRef="#ctx0" brushRef="#br0" timeOffset="60842.02">5757 14266 0,'0'0'0,"21"0"16,-21 22 0,-21-1-16,0 0 0,21 21 15,0-21-15,-21 22 0,0 41 16,-22 1 0,43-43-16,-42 43 15,21-64-15,21 0 16,0 1-16,0-44 31,0 1-31,0 0 16,0 0-16,21 0 0,0-22 15,0 22-15,1-21 0,41-85 16,-42 85 0,0-1-16,1 1 0,20 0 0,-21 20 15,43-62-15,-43 84 16,21 0-16,-21 0 15,22 21-15,-43 0 16,21 21-16,-21-20 0,21 20 16,-21-21-16,0 106 15,0-85-15,0 1 0,0-22 16,0 21-16,0 22 16,21-43-16,-21 0 0,0 0 15,21-21 1,0 0-1,-21-21-15,22 0 0,-22 0 0,21 0 16,0-1-16,0 1 0,0 0 16,22-64-16,-22 64 0,0-21 15,21 0-15,-21-1 0,1 1 0,20 0 16,-21 20-16,0 1 0,22 0 16,-1 0-16,-21 21 0,0 0 15,-21 21-15,21 0 16,-21 0-16,0 22 0,0-1 0,0-21 15,0 22-15,0 41 16,0-41-16,-21 41 16,21-63-16,-42 85 15,42-85-15,-21 1 0,21-1 16,0 0 0,21-42-1,0 0-15,0 21 16,0-22-16,1 1 0</inkml:trace>
  <inkml:trace contextRef="#ctx0" brushRef="#br0" timeOffset="61188.93">7387 14182 0,'0'84'16,"-21"-62"-16,21 20 0,-21 0 15,-22 22-15,22-22 16,0 0-16,-64 64 16,64-85-16,-21 1 0,21 20 15,-22-21-15,1 21 16,42-20 0,42-22-16,43 0 15,84 0 1,-63 0-1,-63 0-15,-22 0 16,42 0-16,-42-22 0,1 22 16,20 0-16,-42-21 0,21 0 15,0 0 1,-21 0-16,0 0 16,0-1-16,21 1 0</inkml:trace>
  <inkml:trace contextRef="#ctx0" brushRef="#br0" timeOffset="63005.44">8953 14182 0,'0'0'0,"-21"0"0,21 21 0,0 0 16,0 0-1,21-21 1,1 0-16,-1 0 16,0 0-16,0 0 0,43-21 15,-22 21-15,-21-21 0,21 0 16,1 21-16,-22-21 0,21-1 16,-21 1-16,1 0 0,-22 0 15,0 0-15,0 0 16,0-1-16,-22 1 0,-20 21 15,0 0-15,21 0 0,-22 0 16,1 0-16,0 0 0,-1 21 16,-41 1-16,41-1 0,22 0 15,0 0-15,-21 0 0,42 0 16,-22 22-16,22-22 0,0 21 16,0 1-16,22-22 0,-1 0 15,0-21-15,0 21 16,21 0-16,64-21 0,-85 0 15,22 0-15,-1 0 16,-21 0-16,0 0 0,22-21 16,-43 0-1,-21 21-15,-1 0 0,1 0 16,-21 0-16,0 0 0,-1 0 16,1 0-16,0 0 0,-64 42 15,63-21-15,-84 85 16,106-85-16,0 22 15,21-22-15,-21 21 0,21 64 16,42-85-16,-21 0 16,1-21-16,20 22 0,64-1 15,-43-21 1,-20 0-16,-1 0 0,21 0 16,86-21-16,-86-1 15,-21 1-15,43-21 0,-43 21 16,1-22-16,-1 22 0,-21-21 15,0 21-15,1-22 0,-1 1 16,0 21-16,-21-21 0,0 20 16,0 1-16,0 0 0,0 0 0,0 0 15,0 42 17,0 0-32,0 0 0,0 22 15,0-22-15,0 21 0,0-21 16,-21 0-16,21 22 0,-21-22 0,21 42 15,0-41-15,-22-1 0,22 0 16,-21 0-16,21 0 16,0-42 15,0 0-31,0 0 16,0 0-16,43-22 15,-1-63-15,-21 64 16,85-106-1,-43 106 1,-41 20-16,41 1 16,-42 21-16,0 0 0,1 21 15,-22 1 1,0 20-16,0-21 0,0 64 16,0-43-16,0-21 0,0 22 15,0-22-15,0 0 0,0 21 16,0-21-16,0 1 0,0-1 0,21 0 15,0 0-15,0-21 16,0 0-16,0 0 0,1 0 0,-1 0 16,21 0-16,-21 0 0,22 0 0,-22 0 15,21 0-15,0-21 16,1-21-16,-1 20 0,-21 1 16,0-21-16,1 21 0,-1-22 15,0 1-15,21-43 0,-21 43 16,-21 0-16,0-43 0,22 43 15,-22-22 1,0 43-16,21 0 0,-21 0 0,-21 42 47,-1 0-47,1 0 0,21 22 16,-21-22-16,21 21 0,0-21 15,0 22-15,-21-1 0,0 43 16,21-43-16,0 0 0,0-21 15,0 22-15,0 63 16,0-85-16,0 0 16,21-21 15,0 0-31,0 0 0,0-21 16,1 21-16,-1 0 0,0 0 15,0-21-15,0 21 0,0 0 16,1 0-16,-1-22 15,0 22-15,0 0 0,0 0 16,0-21-16,43 21 16,-22-21-1,-21 0-15,22 0 0,-1 0 16,-21 21-16,0-22 0,1 1 16,-1 21-16,-21-21 0,0 0 0,0-21 15,0 20-15,0 1 16,-21 21-1,-1 0-15,1 21 16,21 1-16,0-1 0,-21 0 16,0 0-16,21 21 0,-21-20 0,21 62 15,0-63-15,0 1 16,0-1-16,0 0 16,0 0-16,21-21 0,0 21 15,0-21-15,22 0 16,-22 0-16,21 0 0,-42-21 15,21 0-15,0 21 0,1-21 0,-1 0 16,0-43 0,0 43-16</inkml:trace>
  <inkml:trace contextRef="#ctx0" brushRef="#br0" timeOffset="63180.78">11366 14076 0,'0'0'0,"-21"0"0,0 0 0,0 0 15,0 0 1,0 0-16,-1 21 16,22 0-16,-21-21 31,21 21-31,-21-21 0,0 0 16</inkml:trace>
  <inkml:trace contextRef="#ctx0" brushRef="#br0" timeOffset="63373.03">10350 14266 0,'0'64'32,"22"-64"-32,-1 0 0,0 0 15,21 0-15,-21 0 0,43 0 16,-22 0-16,22 0 0,42-21 15,-43 0-15,1 21 0,-1-22 16</inkml:trace>
  <inkml:trace contextRef="#ctx0" brushRef="#br0" timeOffset="64191.11">11811 14076 0,'0'-21'16,"0"0"-1,-21 21 1,0 0-16,-1 21 16,1 0-16,0 0 15,0 21-15,0-20 0,-22 41 16,22-21-16,21 1 0,-21-22 16,0 21-16,0 1 0,21 41 15,0-41-15,0-1 0,0 0 16,0 1-16,0-22 15,0 0-15,0 0 0,21-21 0,21 21 16,-21-21-16,1 0 0,20 0 16,-21 0-16,0 0 0,22 0 15,20-42-15,-42 21 0,22 0 16,20-22-16,-42 22 0,0-21 16,1 21-16,-1-1 0,0-41 15,-21 42-15,0 0 16,-21 42-1,0 0 1,21 0-16,0 0 0,-22 43 16,1-43-16,21 42 15,0-41-15,0-1 0,0 0 16,0 0-16,43 0 16,-22 0-16,21-21 0,0 0 15,1 0-15,84-21 16,-106 21-16,0-21 15,21 0-15,-20 0 0,-1 0 0,42-64 16,-63 64-16,21 0 16,-21-22-16,22-20 15,-22 42 1,0 42 15,0 0-31,0 0 0,-22 0 0,22 0 16,-21 1-16,0 20 15,21-21-15,0 21 0,-42 43 0,21-43 16,21 1-16,-22 41 16,1-41-16,0 20 0,21-20 15,-21 20-15,21 1 0,-42 105 16,42-106-16,-22 1 0,1-22 16,21 22-16,-21-22 0,21 64 15,-21-64-15,0 1 0,0 41 16,-1-41-16,22-1 15,-21-21-15,0 0 0,21 0 0,-21 1 16,21-44 15,0 1-31,0 0 0,0 0 0,0 0 16,0-22-16,0 22 0,21-21 0,21-43 16,-42 43-16</inkml:trace>
  <inkml:trace contextRef="#ctx0" brushRef="#br0" timeOffset="64443.99">11642 14266 0,'0'0'0,"21"-42"31,0 42-31,0 0 0,21 0 0,-20 0 0,20-21 15,-21 21-15,21 0 0,43 0 16,-43 0-16,1 0 0,20 0 16,-20 0-16,-1 0 15,0 0-15,-21 0 16,1 0-16,-1 0 16,0 0-1</inkml:trace>
  <inkml:trace contextRef="#ctx0" brushRef="#br0" timeOffset="65036.55">13779 14372 0,'0'0'16,"0"-21"-16,0 0 0,0 0 15,0 0-15,0-1 0,0 1 16,0 0-16,0 0 16,0 0-16,22 21 0,41-21 15,-42-1-15,22 22 16,-22 0-16,63 22 16,-41-1-16,-1 42 15,-21-42-15,0 22 0,-21 41 16,0-41-16,0-22 0,0 64 15,-21-64-15,0 0 16,0 21-16,0-21 0,0 1 16,-43-1-16,43-21 15,0 0-15,21-21 16,0-1 0,0 1-16,42-21 0,-21 0 15,0 20-15,1-20 0,20 0 16,43-64-16,-64 85 15,21-22-15,0 22 0,1 0 16,84-42 0,-106 63-16,0 0 0,21 0 15,-20 0-15,-1 0 0</inkml:trace>
  <inkml:trace contextRef="#ctx0" brushRef="#br0" timeOffset="65407.16">14647 14351 0,'0'0'0,"43"21"16,-22-21-16,0 0 15,0 0-15,0 0 0,0-21 0,1 0 16,20 0-16,-21 0 16,0 21-16,0-22 0,1 1 0,-1 21 15,0-42 1,-21 21-16,0 0 0,-21-1 15,0 22-15,-1 0 16,1 0-16,0 0 0,-21 0 16,21 22-16,-1-22 0,1 21 15,0 0-15,0 0 0,0 43 16,21-43-16,-21 0 0,21 21 16,0-21-16,0 1 0,0 41 15,0-42-15,21 0 0,0 1 16,0-1-16,0-21 0,22 0 15,-22 0-15,0 0 0,42 0 16,-20 0-16,20-21 16,-20 21-16,-1-22 0,43-41 15,-43 42-15</inkml:trace>
  <inkml:trace contextRef="#ctx0" brushRef="#br0" timeOffset="67708.19">15684 13822 0,'0'0'16,"0"-106"0,0 85-16,0-21 15,0 20 1,-21 22 0,0 22-16,-21 41 15,21-21-15,-1 22 0,-41 84 16,42-84-16,0-1 15,-1 1-15,1 20 0,0 149 16,0-169-16,0 84 16,21-64-16,-21-20 15,-1 84-15,22-63 0,-21 126 16,21-126-16,-21-21 16,0-1-16,21-21 0,-21 22 15,21 63-15,-21-85 16,21 1-16,0-22 0,0 0 15,0 21-15,21-42 16,0 0-16,21 0 0,1-21 16,-22 21-16,21-21 0,43-43 15,42-20 1,-85 41-16,-21 1 0,64-106 16,-85 84-16,0 1 15,0-1-15,0 1 0,0-1 0,-21 1 16,0 21-16,-1-22 0,-20 22 0,21-22 15,-21 22-15,-1 21 0,-20-43 16,20 22-16,22 21 0,-21 0 16,21-1-16,42 1 31,0 21-31,0 0 16,22 0-16,-22 0 0,21-21 15,-21 0-15,43 0 0,-22 21 16,0-21-16,1-1 0,-22 1 15,21 0-15,22-42 16,-43 20-16,21 22 0,-21-21 0,1 21 16,62-85-1,-41 63 1,-22 43 0,-21 22-1,0-1 1,0 0-16,0 0 0,0 0 15,0 0-15,0 1 0,0-1 0,0 0 16,21 0-16,0 0 16,-21 0-16,21 1 0,43-1 15,-43-21 1,0 0-16,0 0 0,0 0 0,64-21 16,-64 21-16,0-22 15,22 1-15,-22 0 0,0 0 16,21 0-16,1-22 15,-1 1-15,-21 21 16,-21 0-16,0 0 16,0-1-16,0 1 15,-21 21-15,0 0 16,0 0-16,0 0 0,-1 21 16,22 1-16,-21-1 0,21 0 15,0 0-15,0 0 0,0 0 0,0 22 16,0-22-16,0 0 15,21 0-15,-21 0 0,22 1 0,41 20 16,-42-42-16,22 0 16,-22 0-16,21 0 15,64 0-15,-85 0 0,21-21 16,1 0-16,-1-1 0,-21 1 16,43-21-16,-43 21 15,21 0-15,-21-43 0,1 43 16,-22 0-16,0 0 15,-22 21 1,1 0-16,0 0 16,0 21-16,0 0 0,21 0 15,-21 0-15,21 0 0,0 1 16,-22-1-16,22 0 0,-21 21 16,21-21-16,0 1 0,0-1 15,0 0 1,0-42-1,0 0 1,21-1-16,1 1 16,-1-21-16,0 21 0,0 0 15,0-1-15,0 1 0,43-42 16,-43 42 0,21-1-1,22 22-15,-43 0 0,0 0 16,-21 43-1,21-1 1,-21-21-16,0 0 0,22 22 16,-1-22-1,0-21-15,0 0 0,0 0 16,0 0 0,-21-21-16,22 21 15,-1-21-15,-21-1 0,21 1 0,21 0 16,-42 0-16,21 0 15,1 0-15,-1-1 0,42-20 16,-42 42-16,1-21 16,-1 21-16,-21-21 0,21 21 15,0 0-15,-21-21 94,-21-1-78,0 22-1,21-21-15,-21 21 16,-1 0-16,1 0 0,0 0 16,0 0-1,0 21-15,0-21 0,-1 22 0,1-1 16,0 0-16,0 0 0,21 0 15,-21 0-15,21 22 0,0-1 16,0-21-16,0 0 0,0 43 16,21-43-16,0 0 15,0 0-15,0-21 0,1 22 0,-1-1 16,42-21-16,-42 21 16,43-21-16,-43 0 0,0 0 15,22 0-15,-1-42 16,-21 20-16,0 1 0,0 0 15,1 0-15,-1 0 0,21-43 16,-21 43-16,-21 0 0,0 0 0,21-22 16,-21 22-16,22 0 15,-22 0-15,0 0 0,-22 21 32,22 21-17,-21 0-15,21 0 0,-21 0 16,21 1-16,-21-1 0,21 0 15,-21 0-15,21 0 0,0 0 16,0 1-16,0-1 0,0 21 16,21-42-16,0 21 15,0-21-15,0 0 0,1 0 16,-1 0-16,21 0 0,-21 0 16,22 0-16,20 0 0,-21-21 15,-20 0-15,20 0 0,0 0 16,-21-1-16,22 1 0,-1 0 0,-21-21 15,22 21-15,-22-1 16,21 1-16,-21 0 0,22-42 16,-22 41-16,-21 1 0,0 0 15,-21 21 1,-1 0-16,1 0 0,0 0 16,21 21-16,-21 22 15,21-22-15,0 0 0,-21 21 16,21-21-16,0 22 15,0-22-15,0 0 0,0 21 16,0-20-16,-21-1 16,21 0-16,-22-21 0,1 0 31,0 0-15</inkml:trace>
  <inkml:trace contextRef="#ctx0" brushRef="#br0" timeOffset="67841.12">18648 14372 0,'0'0'16,"-21"0"0,-1 0-16,1 0 15,0 0-15,0 0 0,-43 0 16,22 0-16</inkml:trace>
  <inkml:trace contextRef="#ctx0" brushRef="#br0" timeOffset="68852.73">3281 15663 0,'0'0'15,"21"-21"-15,-21 0 16,0 0-16,-21 21 16,0 0-1,-1 0-15,-20 0 0,21 21 16,0 0-16,0 0 16,-22 1-16,22 20 0,-21 0 0,-22 43 15,43-43-15,-21 1 16,21 20-16,-1-21 0,1 1 0,21-1 15,-21 0-15,21 1 0,0-22 16,0 42-16,21-41 0,64-1 16,-43-21-1,-21 0-15,22 0 0,-1 0 0,64-43 16,-64 43 0,22-42-16,-43 21 15,42-43-15,-63 22 16,0 21-16,0 0 0,0 0 15,-42-43-15,21 43 16,-21 21-16,20 0 0,1 0 16,-21 0-16,0 0 15,20 21-15,-41 21 16,42-20-16,-22 20 16,43-21-16,0 0 0,0 0 15,0 1-15,22-22 16,-1 0-1,0 0-15</inkml:trace>
  <inkml:trace contextRef="#ctx0" brushRef="#br0" timeOffset="69076.67">3789 15875 0,'0'-21'31,"21"21"32,0 0-48,0-21-15</inkml:trace>
  <inkml:trace contextRef="#ctx0" brushRef="#br0" timeOffset="69518.06">4762 15663 0,'0'-21'0,"0"42"0,0-63 15,22 63 1,-1 0 0,0 1-16,0-1 0,0 21 15,22 0-15,-22 1 0,0-1 16,21 0-16,1 43 0,-22-43 16,21 43-16,-21-64 15,-21 22-15,21-22 0,-21 0 0,0 0 16,0 0-1,0 0-15,-21-21 16,0-21 0,21 0-16,0-21 0</inkml:trace>
  <inkml:trace contextRef="#ctx0" brushRef="#br0" timeOffset="69760.85">5228 15685 0,'0'0'0,"-21"21"31,0 0-15,0 0-16,-1 0 0,-20 22 0,21-1 15,-21 0-15,-1 1 0,-63 84 16,64-85-16,21 0 16,-21 1-16,20-1 15,-41 21-15,42-41 16,21-1-16,-21-21 0,42 0 31,0-21-31,21 21 0,-21-22 16,1 1-16,20 0 0</inkml:trace>
  <inkml:trace contextRef="#ctx0" brushRef="#br0" timeOffset="70456.02">5440 15790 0,'21'0'0,"-21"22"16,-21-1 0,21 0-16,-21 0 0,21 21 0,-22-20 15,1 20-15,21-21 16,-21 43-16,0-43 0,0 21 16,21 0-16,0-20 0,-21 20 15,-1-42 1,22-21 15,0 0-31,0-1 0,0 1 16,0 0-16,22-85 15,-22 64-15,42-64 16,-21 64-16,0-1 0,0 1 16,1 21-16,-1 0 0,21-22 15,-21 22-15,0 21 0,1 0 16,-1 21-16,21 22 15,-21-22-15,-21 0 0,0 0 16,21 22-16,-21-22 0,22 63 16,-22-41-16,0-22 0,0 21 15,0 22-15,21-43 0,-21 0 16,0 0-16,0 0 0,21-21 16,-21 22-16,21-22 31,-21-22-31,21 22 0,0-21 0,1 0 15,-1-21-15,0 21 0,0-22 16,64-63 0,-43 64-16,-21 0 0,22 21 15,-22-22-15,63-20 16,-84 42-16,22 21 0,-1 0 16,-21 21-16,0 0 15,0 0-15,0 0 0,0 22 0,0-1 16,0-21-16,0 106 15,-21-85-15,21-20 0,-22 20 16,22 0-16,0-21 0,-21 43 16,0-43-16,21 0 15,0 0-15,21-21 32,0-21-32,1 0 0,-1 0 15,21 0-15,-21 0 0</inkml:trace>
  <inkml:trace contextRef="#ctx0" brushRef="#br0" timeOffset="70769.23">6816 15642 0,'0'0'0,"0"21"16,0 1-1,-22-1-15,1 0 0,0 21 0,0-21 16,0 22-16,0-1 0,-43 43 15,43-43-15,0 0 0,-22 43 16,43-43-16,0-20 16,0 41-16,0-42 0,0 0 15,0 1-15,22-22 16,20 0-16,-21 0 0,0 0 16,43 0-16,-43 0 0,21 0 15,-21-22-15,1 22 0,20-21 16,0 0-16,-21 21 15,1-21-15,41 0 16,-42 0-16,0-1 0,1 22 16,-1-21-16,21 0 0</inkml:trace>
  <inkml:trace contextRef="#ctx0" brushRef="#br0" timeOffset="73814.42">8340 15706 0,'0'0'0,"-22"0"0,1 0 0,0 0 16,42 0 15,0 0-31,1 0 0,-1 0 16,0 0-16,21-21 0,22-1 15,-22 1-15,0 21 0,1-21 16,-22 0-16,85-43 15,-85 1 1,-21 42-16,-42-43 16,-1 64-16,-63 0 15,85 0 1,-63 43-16,62-22 0,-20 21 16,0 0-16,21 1 15,-1-22-15,22 0 0,-21 21 0,21-20 16,0 20-16,0-21 15,21 0-15,1 0 0,-1-21 16,0 22-16,0-1 0,0-21 0,0 0 16,22 21-16,-22-21 0,0 0 15,21 0-15,-20 0 0,20 0 16,-21 0-16,-42 0 31,0 0-31,-22 21 0,22-21 0,0 21 16,-21-21-16,21 21 0,-22 1 15,22-1-15,0 0 0,-43 64 16,64-64-16,0 21 0,0-21 16,0 0-16,0 43 15,0-43-15,22-21 16,-1 0-16,-21 21 0,84-21 16,-62 0-16,-1 0 15,21-21-15,-21 21 0,22-21 0,84-43 16,-85 22-1,0 21-15,43-64 0,-43 43 16,22-43 0,-22 43-16,-21 0 0,22-43 0,-22 43 15,21-64 1,-42 63-16,0 1 0,21 21 16,-21 0-16,0 0 0,0-1 15,-21 22-15,-21 22 16,42-1-16,-64 63 15,43-41-15,21-1 16,-21 0-16,21 1 0,-21-1 0,0 106 16,21-105-16,0-1 15,0 0-15,0-21 0,42 85 16,-21-85-16,0 1 16,43-1-16,-22-21 15,22 0-15,-22 0 16,0 0-16,43-21 0,-43 21 15,1-22-15,-22 1 0,21 0 16,-21-21-16,22 21 0,-1-43 16,-21 22-16,-21 21 0,0-22 15,0 22-15,0-21 0,0-1 16,0 22-16,-21 0 16,0 21-16,0 0 15,-1 21-15,1-21 0,21 21 0,-21 1 16,21-1-16,-21 21 0,21-21 15,0 0-15,0 22 0,0-22 0,0 42 16,0-41-16,0-1 0,21 0 16,0-21-16,0 21 0,1 0 15,-1-21-15,0 0 0,42 0 16,-41-21-16,-1 0 16,21 0-16,-21 21 0,22-43 15,20-20-15,-42 21 16,0 20-16,1-20 0,-1 21 15,0-64-15,-21 64 16,21 0-16,-21 42 31,0 0-31,0 0 16,0 1-16,0 20 0,0-21 16,0 21-16,0-20 0,0 20 15,0-21-15,0 21 0,-21 1 16,21-22-16,0 0 0,-21 21 15,21-20 1,0-44 15,0 1-31,21 21 0,0-21 16,0 0-16,-21-21 0,21 20 0,43-83 16,-43 62-1,0 22-15,0 0 0,1-21 16,62-22-16,-63 64 15,1 0-15,-1 0 16,0 21 0,-21 43-1,0-43-15,21 42 16,-21-41-16,21 62 16,-21-63-16,0 1 0,0 20 15,0-21-15,0 0 16,21-21-16,1 0 15,-22-21 1,21 0-16,0 21 0,-21-21 16,21 0-16,-21-22 15,42-20-15,-20 42 0,-1-22 16,21-20-16,-21 42 0,0-22 16,1 22-16,-1 0 0,-21 0 15,21 0-15,0 21 0,0-22 16,-21 44-1,0-1-15,0 0 16,0 21-16,0-21 0,0 1 16,-21 20-16,21-21 15,-21 21-15,21-20 0,0 20 0,0-21 16,0 0-16,0 22 0,0-1 16,21-21-16,0 0 0,43 0 15,-43 1-15,21-22 0,1 0 16,-22 0-16,21 0 0,43 0 15,-43 0-15,0 0 0,43-43 16,-64 22-16,43-21 16,-43 21-16,0-22 0,0 1 15,22-22-15,-43 43 0,0-21 16,0 21-16,0 0 0,0-1 16,0-20-16,-22 42 15,1 0-15,0 0 16,0 0-16,0 21 0,0 0 15,-1 1-15,1 41 16,0-42-16,21 22 0,0 20 16,0-42-16,0 22 0,42-1 15,-20-21-15,41 21 16,-42-20-16,0-1 0,85-21 16,-42 0-1,-22 0-15,0 0 0,22-21 16,-43-1-16,85-83 15,-85 83-15,0-20 16,0 0-16,-21 21 0,22-64 16,-22 64-16,21 21 15,-21-21-15,-21 42 32,21 0-32,0 0 0,-22 0 15,-20 43-15,42-43 0,-21 0 16,0 64-16,21-64 15,-21 21-15,21-21 16,0-42 31,21 0-47,-21 0 0,21 0 16,0 0-16,0-22 15,0 22-15,1-21 0,-1 21 0,42-43 16,-42 22-16,22 21 15,-22-1-15,0 1 0,21 21 0,1-21 16,-22 21-16,0 0 16,-21 21-16,0 0 15,0 22-15,0-22 0,0 42 16,0-41-16,21 20 16,0 0-16,1 1 15,-1-22-15,21 21 0,-21-21 16,0 0-16,1-21 0,-1 0 15,0 22-15,21-22 0,-21 0 0,1 0 16,-1-22 0,0 1-16,0 0 0,0-42 15,0 41-15,1-20 0,-1-43 16,0 22-16,21-22 16,-21 43-16,1-22 0,20-41 15,-21 62-15,0 1 0,0 0 16,-21 20-16,0 1 0,0-21 15,0 21-15,-21 21 16,0 21-16,0 0 16,0 0-16,21 0 0,-64 106 15,64-63 1,-21-43-16,21 21 16,-21 64-16,21-85 15,0 22-15,0-1 0,0-21 16,0 22-16,0 41 15,42-20-15,-21-64 16,1 21-16,-1-21 0,0 0 16,85 0-1,-85 0-15,21-21 0,1 0 16,-1-1-16,106-62 16,-106 41-16,1 22 0,-22-21 15,21 21-15,1-64 16,-43 64-16,0 0 0,0 0 15,-22 21 1,1 0-16,0 0 0,0 21 16,21 0-16,0 0 0,0 0 15,0 0-15,0 22 0,0-22 16,0 21-16,0-21 0,0 43 16,0-43-16,0 0 15,0 22-15,0-22 0,0 0 16,0 21-16,0-21 15,-21-21-15,0 0 16,-1 22-16,1-22 0,0 0 16,0 0-16,0-22 15,0 1-15,21 0 16,0 0-16,0 0 0,0 0 16,0-1-16,0 1 0</inkml:trace>
  <inkml:trace contextRef="#ctx0" brushRef="#br0" timeOffset="74055.95">12827 15515 0,'148'0'15,"-127"0"-15,22 0 16,-1-21-16,0 21 0,1 0 15,-1 0-15,43-21 0,-43 21 16,43 0 0,-64 0-16,0 0 0,21 0 15,-21 0-15,-42 0 32,0 0-32</inkml:trace>
  <inkml:trace contextRef="#ctx0" brushRef="#br0" timeOffset="74851.48">2371 17103 0,'0'21'16,"21"-21"-16,-21 21 0,21-21 16,0 0-16,21 21 15,-20-21-15,41 0 16,-21 0-16,-20 0 0,62-21 15,-41 21-15,20-21 16,-42 0-16,0 0 0,22-1 16,-22 1-16,0-21 15,-21 21-15,0 0 16,-21 21 0,0 0-16,0 21 15,21 21-15,0-21 0,-22 22 16,1 41-16,0-41 15,0 41-15,0-20 16,21-22-16,-43 64 16,22-43-16,21 22 15,-21-43-15,21-20 0,0 41 16,0-42-16,0 0 0,0 1 16,21-22-16,0 0 15,1-22 1,-22 1-16,0 0 0,0-21 0,0 21 15</inkml:trace>
  <inkml:trace contextRef="#ctx0" brushRef="#br0" timeOffset="75054.03">2455 17526 0,'0'0'16,"21"0"15,1 0-31,-1 0 15,0 0-15,21 0 0,-21 0 16,22-21-16,41 0 16,-41 21-16,-1-21 0,22-1 15,20 1 1,-41 0-16,-22 0 0,0 0 16</inkml:trace>
  <inkml:trace contextRef="#ctx0" brushRef="#br0" timeOffset="75235.93">3217 17357 0,'0'0'16,"0"21"-16,21-21 31,-21 21-15,22-21 15,-1 0-31,0 0 0,0 0 15,0 0-15,0-21 0</inkml:trace>
  <inkml:trace contextRef="#ctx0" brushRef="#br0" timeOffset="75673.03">4297 17103 0,'0'0'0,"0"-21"0,-21 21 0,21-22 15,0 1-15,0 42 32,0 1-17,0-1-15,0 21 0,21-21 16,0 22-16,0-1 0,0 0 16,0 1-16,1-1 0,20 64 15,-21-64-15,0 0 0,22 43 16,-22 21-1,0-43 1,0-63-16,-21-21 31,0 0-31,0 0 16,21 0-16,-21-22 0</inkml:trace>
  <inkml:trace contextRef="#ctx0" brushRef="#br0" timeOffset="75933.2">4847 17187 0,'21'-21'16,"-42"42"-16,42-63 0,-21 21 0,-21 21 31,0 0-31,0 21 0,0 0 0,-22-21 16,1 21-16,0 1 0,20 20 16,-20-21-16,0 0 0,-1 22 0,1-1 15,0-21-15,-1 21 0,1 1 16,21-1-16,-21-21 0,20 22 15,1-22-15,0 0 0,21 0 0,0 0 16,21-21 15,0-21-31,1 21 16,20-21-16,-21 0 0,0 0 16,22-1-16</inkml:trace>
  <inkml:trace contextRef="#ctx0" brushRef="#br0" timeOffset="76640.82">5059 17187 0,'0'0'0,"0"-21"0,21 21 15,-21 21 1,0 1-16,0-1 16,0 0-16,0 0 0,-21 21 15,21-20-15,0-1 0,-21 21 16,-1-21-16,1 22 15,21-22-15,-21 0 0,0-21 16,21 21-16,-21-21 0,0 21 16,-1-21-1,22-21-15,0-21 16,0 21 0,0-43-16,22 43 0,-1 0 15,0-64-15,0 64 16,64-64-1,-64 43-15,21 0 0,-21 42 16,22-22 0,-22 22-16,-21 22 0,0-1 15,21-21-15,0 42 0,-21 0 16,0-20-16,21 20 0,-21-21 16,0 0-16,0 22 0,22-1 15,-22 0-15,0-21 0,0 22 16,0-22-16,0 0 15,0-42 17,21 0-32,0 0 15,0-1-15,-21 1 0,21-21 16,0 21-16,1 0 0,-1-22 16,21 1-16,0-22 0,-20 22 15,41 0-15,-42 21 16,0-1-16,22 22 0,-22 0 15,-21 22-15,21-1 16,-21 0-16,21 42 16,-21-41-16,0 20 0,0-21 15,0 0-15,0 22 0,-21 20 16,0-42-16,21 22 0,0-22 16,-21 0-16,21 21 0,-21 1 15,-1-22-15,22 0 0,0 0 16,0-42 15,22 0-31,-22 0 16,21-1-16,0 1 0</inkml:trace>
  <inkml:trace contextRef="#ctx0" brushRef="#br0" timeOffset="76996.62">6223 17039 0,'0'0'0,"21"-21"16,-21 42 0,0 0-16,0 1 15,0-1-15,0 21 0,0-21 16,-21 22-16,-21 20 16,20-42-16,-41 85 15,42-64-15,0 1 0,-1 20 16,22-42-16,0 1 0,0-1 15,0 0-15,0 0 0,22 0 16,-1 0-16,42-21 16,-42 0-16,1 0 15,20 0-15,-21 0 0,0 0 16,0 0-16,22 0 0,-22 0 16,42-21-16,-41 21 15,-1 0-15,-21-21 0,21 0 31,-21 0-31,21 21 16</inkml:trace>
  <inkml:trace contextRef="#ctx0" brushRef="#br0" timeOffset="78708.67">7599 17272 0,'0'0'0,"21"0"0,-21-21 15,0 0-15,21 0 0,-21-1 16,21 1-16,-21 0 15,0 0-15,0 0 0,0 0 16,0-1 0,-21 1 15,0 21-31,0 0 0,0 0 16,-1 0-16,1 0 0,0 0 15,0 0-15,-21 21 0,-1 1 16,1 20-16,21 0 15,0-21-15,-43 43 0,43-22 16,0 1-16,21-1 16,-21 0-16,21-21 0,0 43 15,0-22-15,0-21 0,0 22 16,0-22-16,21-21 0,0 0 16,42 0-1,-41-21-15,-1 21 0,0-21 16,0-1-16,64-62 15,-64 63-15,0-1 0,0-20 16,0 21-16,1-21 0,-1-22 16,0 43-16,-21-21 0,0-1 15,21-20 1,-21 84 0,0 0-1,-42 21-15,42 1 0,-21-22 16,-1 42-16,22-20 15,-21-1-15,21-21 0,0 22 0,0-1 16,0 0 0,0 1-16,21-1 15,1-42-15,62 21 16,-41-21-16,-22 0 0,21 0 16,-21-21-16,127-43 15,-105 22-15,-22 21 16,21 0-16,-21-22 0,1 1 0,20-21 15,-21 20-15,-21 1 0,0 0 16,0-1-16,21-84 16,-21 85-16,0-22 15,0 43-15,0 42 32,-21 22-32,0-22 15,-21 106-15,20-85 16,1 43-16,21-64 15,-21 21-15,21 85 16,0-63 0,0-22-16,0-21 0,0 22 15,21-22-15,0-21 0,1 0 16,-1 0-16,0 0 0,42 0 16,-41 0-16,-1 0 0,0-21 15,0 0-15,21-1 0,1-41 16,-22 21-16,0 20 0,21-62 15,-20 41-15,-1 1 0,-21-21 16,0 20-16,21 1 0,-21-85 16,0 106-16,0-22 15,0 22-15,0 42 16,-21 1 0,21-1-16,-21 21 15,-1-21-15,1 64 0,21-43 0,0 64 31,0 42-15,0-63 0,0-64-16,43 21 15,20-42 1,-42 0-16,43-21 16,-1-21-1,-42 21-15,1 0 0,-1-22 16,-21 22-16,0-42 15,0 41 1,-21 22-16,-1 0 16,1 0-16,21 22 15,0-1-15,0 0 16,0 0-16,0 0 0,0 0 16,21 43-16,22-22 15,-43-21-15,21 1 16,21-1-1,1 0-15,-22-21 16,0 0-16,0 0 16,0-21-16,22 0 15,-22-1-15,0 1 0,21-42 16,-21 42-16,-21-1 0,43-41 16,-22 42-16,-21 0 15,0-1-15,21 1 16,-21 42-1,0 1-15,0-1 16,0 0-16,0 0 0,0 21 16,0-20-16,0 41 15,0-42 1,21-21 0,-21-21-1,21 0-15</inkml:trace>
  <inkml:trace contextRef="#ctx0" brushRef="#br0" timeOffset="78901.56">9250 17039 0,'0'0'0,"0"-21"0,-43 0 16,22 21-16,0 0 15,21-21 16,-21 21-31,0 0 32,0-21-17,-1 21-15</inkml:trace>
  <inkml:trace contextRef="#ctx0" brushRef="#br0" timeOffset="79085.97">8255 17124 0,'0'0'0,"-21"21"0,0-21 16,21 21-16,-22-21 15,22 21 1,22-21-16,41 0 16,-21 0-16,22 0 15,190-63 1</inkml:trace>
  <inkml:trace contextRef="#ctx0" brushRef="#br0" timeOffset="79637.17">9652 16955 0,'21'-22'0,"-21"1"15,-21 42 16,0 1-31,0-1 0,21 0 0,0 0 16,-22 21-16,1-20 16,0 126-1,21-106-15,0 0 0,0 1 16,0-22-16,-21 21 0,21 22 16,0-22-16,0 22 15,0-22 1,0-21-16,-21-21 15,21-21 1,0 0-16,0 0 16,0-1-16,0 1 0,0-21 0,0 21 15,21 0-15,42-64 16,-20 43-16,-22 20 16,0 1-16,21 0 0,1 0 15,-22 0-15,64 21 0,-43 0 16,-21 0-16,21 0 0,-20 21 15,-1 0-15,0 43 0,-21-43 16,0 21-16,0-21 16,0 22-16,-42-1 0,-1 0 15,22 1-15,-85 20 16,0-42 0,85-21-16,0 0 15,0 0-15,21-21 16,0 0-1,21 0-15,0 0 0,22-1 16,-22 1-16,21 0 0,0 0 16</inkml:trace>
  <inkml:trace contextRef="#ctx0" brushRef="#br0" timeOffset="80749.08">10414 17209 0,'0'0'0,"0"21"31,-21 0-31,21 0 0,-21 0 16,-1 0-16,-20 22 15,21 63 1,21-85-16,0 21 16,0-21-16,0 0 0,0 1 15,21-22-15,21 21 16,-20-21-16,-1 0 0,21 0 15,-42-21-15,42-1 16,-20 1-16,-1 0 0,21-21 16,-21 21-16,22-64 15,-22 64-15,0-43 16,0 43-16,-21 0 16,21 0-16,-21 42 31,0 0-31,0 0 15,0 0-15,0 1 0,0-1 16,-21 63 0,21-62-16,0 20 15,0-21-15,0 0 0,0 0 16,0 1-16,85-1 16,-64-21-16,0 0 0,0 0 15,0 0-15,43-43 16,-43 22-16,0 0 0,0 0 15,1-21-15,-1 20 0,21-62 16,-21 41-16,0 1 0,1 0 16,-1-1-16,-21 1 0,21-43 15,0 43-15,-21-43 16,-21 128 15,0-22-31,0 0 16,21 21-16,-22-20 0,22 20 15,-42 64 1,42-64-16,0 0 0,0-20 16,0 20-16,0-21 0,0 43 15,0-43-15,0 63 16,0-62-16,21-22 0,0 21 16,1-21-16,-1 0 0,21 0 15,-21 0-15,43-21 16,-1-43-1,-42 43-15,1-21 0,-1-1 16,21-20 0,-42 42-16,0 42 47,0 0-47,0 21 0,0-21 15,-21 1-15,21-1 16,0 42-16,0-42 0,0 1 15,0-1 1,0 0-16,42-21 0,22 0 31,-43-21-31,0 21 0,-21-21 16,21-1-16,0 1 0,1-21 16,-1 21-16,0 0 0,0-64 15,0 64-15,0 0 0,1-43 16,-22 43-16,21 0 0,-21 42 31,0 0-31,0 0 16,-21 0-16,-1 1 0,22-1 0,-21 0 15,21 0-15,-21 21 0,0-20 16,21-1-16,0 0 0,0 0 0,-21 0 16,21 0-16,-21-21 0,21 22 15,-22-22 1,22-22-1,0 1 1,0 0-16</inkml:trace>
  <inkml:trace contextRef="#ctx0" brushRef="#br0" timeOffset="81073.06">11049 16997 0,'-21'0'0,"42"0"0,-21 0 31,42 0-31,-21-21 16,1 21-16,20 0 0,-21 0 0,21-21 15,-20-1-15,20 22 0,0 0 16,43-21-16,-64 21 15,0-21-15,0 21 0,1 0 16,20 0 0,-42-21-16</inkml:trace>
  <inkml:trace contextRef="#ctx0" brushRef="#br0" timeOffset="82414">22267 14309 0,'0'0'0,"-21"0"16,0 0-1,0 0-15,0-21 16,-1 21-16,1-22 0,0 1 16,0 21-16,0-21 15,21 0-15,-21 0 0,21 0 16,0-1-16,0 1 15,0 0-15,21 0 0,-21 0 0,21-22 16,85-20-16,-64 42 16,22 0-16,-22 21 0,21-22 15,1 1-15,84 21 16,-106 0-16,1 0 16,-22 21-16,0 1 0,-21 41 15,-21-21-15,-21-20 0,20 20 16,-20-21-16,-21 21 0,-22 22 15,21-22-15,22 1 0,-43 41 16,43-41-16,-21 20 16,41-21-16,1-20 0,21 62 15,0-63 1,0 1-16,0-1 0,85-21 16,-43 0-16,1 0 15,-1 0-15,0 0 0,128-43 16,-128 22-16,21 0 15,-20 0-15,-1 0 16,22-64 0,-64 43-16,0 21 0,0-43 0,0 22 15,-64-22 1,22 64-16,-1-21 0,22 21 16,-21 0-16,0 0 0,-43 0 15,64 21-15,-22 0 16,22 1-16,0-1 0,-21 21 15,42-21-15,0 0 16,0 1-16,0-1 0,0 0 16,21-21-1,21 0 1,-21 0-16</inkml:trace>
  <inkml:trace contextRef="#ctx0" brushRef="#br0" timeOffset="82660.98">23156 14309 0,'0'-21'32,"21"21"-17,-21-22 1,22 22 15</inkml:trace>
  <inkml:trace contextRef="#ctx0" brushRef="#br0" timeOffset="83089.92">24003 14034 0,'-21'-22'16,"0"-20"0,21 21-16,0 0 15,21 21 1,0 0 0,0 0-16,0 21 0,0 0 15,1 0-15,-1 22 0,21-22 16,-21 21-16,22 22 0,-22-22 15,0 0-15,0 1 0,0-22 16,0 21-16,22 64 16,-43-43-1,0-41-15,0-1 0,0-42 47,0-1-47,0 1 0,0-21 16,0 21-16</inkml:trace>
  <inkml:trace contextRef="#ctx0" brushRef="#br0" timeOffset="83350.78">24680 14012 0,'0'0'16,"21"-21"-16,-21 0 0,-21 21 31,0 0-31,-21 21 0,21 0 0,-22 1 16,1-1-16,0 0 0,20 21 15,-20-21-15,0 22 0,-1-22 16,1 21-16,-85 43 16,21 0-1,85-64-15,0 0 0,21 0 16,21-21 15,0 0-31,0-21 0,1 0 0,20 21 16,0-21-16,22-43 15</inkml:trace>
  <inkml:trace contextRef="#ctx0" brushRef="#br0" timeOffset="84068.05">24892 14012 0,'0'0'16,"21"0"-16,-21 22 15,0-1 1,0 0-16,0 0 0,0 21 15,-21-20-15,0 20 0,21 0 16,-21 1-16,21-22 16,-22 0-16,1 21 15,21-21-15,0 1 0,0-1 16,0-42 15,0-1-31,0 1 16,0 0-16,0 0 0,21-43 15,1 22-15,-1-21 16,0 20-16,0 1 0,43-64 16,-43 85-1,21-43-15,22 43 16,-43 21 0,-21 21-16,21 1 0,-21-1 15,0 42-15,0-42 0,0 85 31,0 21-15,21-42 0,-21-64-16,0 0 15,21-21-15,0 0 16,22 0 0,-43-21-16,42-21 15,-21 21-15,0-1 0,1-20 16,-1 21-16,0 0 0,42-85 15,22 21 1,-64 64-16,43-21 16,-43 42-1,-21 21 1,0 21-16,0-21 0,0 22 16,-42 63-16,42-85 15,-22 21-15,1 0 0,21 1 16,0-22-16,-21 42 0,21-41 15,0 20-15,0-21 0,0 0 16,0 0-16,0 1 16,21-22-1,-21-22 1,21 1-16,1 21 0,-1-21 16,-21-21-16,63-22 15</inkml:trace>
  <inkml:trace contextRef="#ctx0" brushRef="#br0" timeOffset="84388.42">26247 13885 0,'0'0'0,"0"43"47,-22-22-47,1 21 0,0-21 15,-21 64-15,21-21 16,-1-43-16,1 21 15,0 22-15,0-22 16,0-21-16,0 43 0,21-43 16,-22 0-16,22 21 15,0-21-15,22-21 16,-1 0-16,0 0 0,0 0 16,21 0-16,1 0 0,20 0 15,-20 0-15,-1 0 0,-21 0 16,21 0-16,-20 0 0,20-21 15,-21 0 1,-21 0 0,0 0-16</inkml:trace>
  <inkml:trace contextRef="#ctx0" brushRef="#br0" timeOffset="84865.65">27686 13610 0,'0'-21'0,"0"42"0,0-21 32,0 43-17,0-22-15,0 0 0,0 21 16,0 1-16,-21-1 0,21 21 15,-21-20-15,-1-1 0,1 0 16,0 1-16,0 41 0,0-41 16,0-1-16,-1 0 0,1 1 15,-63 84 1,84-85-16,0-21 0,-22 0 16,1 1-16,21-44 31,0 1-16,21 0-15,1-21 0,-22 21 0,21-22 16</inkml:trace>
  <inkml:trace contextRef="#ctx0" brushRef="#br0" timeOffset="85201.46">27517 13843 0,'0'0'0,"0"-42"0,21-1 0,-21 22 0,0-21 15,21-43-15,42-21 16,-41 85-1,62-21-15,-41 42 16,41-21-16,-20 21 16,-22 0-16,64 63 15,-64-42-15,1 22 0,-1-1 16,-21 22-16,-21-22 0,-21 85 16,0-85-16,-22 1 15,1-22-15,0 0 0,-106 42 16,105-41-16,-41-1 15,41-21-15,-41 21 16,62-21-16,1 0 16,42 0 15,1 0-31,-1 0 0,42 0 16,1 0-1</inkml:trace>
  <inkml:trace contextRef="#ctx0" brushRef="#br0" timeOffset="85702.68">28427 14118 0,'21'0'0,"-42"0"0,63 0 16,-21-21 0,-21 0-16,0 0 0,0 0 15,0-1-15,0 1 0,-21 0 16,0 21-16,-21 0 15,20 0-15,-20 0 16,0 0-16,21 21 0,-64 22 16,-21 62-1,64-62 1,42-22-16,-21 64 16,21-43-1,0-21-15,21-21 16,21 0-1,-21 0-15,43 0 16,-43 0-16,85-42 16,-85 21-16,42-22 0,-41 22 15,41-42 1,-63 20-16,0 22 0,0-21 16,21 21-16,-21-1 15,0 44 1,0-1-1,0 0-15,0 0 0,0 0 0,0 22 16,0-22-16,0 0 16,0 0-16,0 0 0,0 0 15,0 22-15,21-43 0,1 21 16,-1-21-16,0 0 16,21 0-16,-21 0 0,1 0 15,-1 0-15</inkml:trace>
  <inkml:trace contextRef="#ctx0" brushRef="#br0" timeOffset="86084.38">28765 14224 0,'-21'42'0,"42"-84"0,-21 21 0,0 0 0,0 0 0,0-1 16,0 1-16,0 0 0,0 0 15,0 0-15,22 0 0,-1-1 16,0 1-16,0 0 0,0 0 16,0 21-16,1 0 0,-1 0 15,0 0-15,0 0 0,21 0 16,-20 21-16,-1-21 0,0 21 15,-21 0-15,21 1 0,0 20 16,-21 0-16,0-21 0,0 22 16,0-22-16,0 21 0,-21 1 15,0-22-15,0 21 16,0-42-16,-1 21 16,22-42 15,0 0-16,22 21-15,-1-42 0,0 20 16,0-20 0,0 0-16,0 21 0,22-22 15,-43 22-15,42 0 16,-21 0-16,-21 0 0,43 21 16,-22 0-16,21-22 15,22 22 1</inkml:trace>
  <inkml:trace contextRef="#ctx0" brushRef="#br0" timeOffset="86529.51">29803 13970 0,'21'-21'0,"-42"42"0,63-63 16,-21 21-16,-21-1 0,0 1 15,0 0-15,-21 21 31,-21 0-31,20 0 0,1 0 16,0 21-16,-21 0 0,21-21 16,-22 22-16,-20 41 15,20-21 1,43-20-16,0-1 0,0 0 16,0 0-16,43 0 15,-22-21-15,0 21 0,21-21 16,-20 22-16,-22-1 0,21-21 15,0 21-15,0-21 0,-21 21 16,0 0-16,0 0 16,0 1-1,-21-22-15,-43 0 16,43 0 0,-63 0-16,-22 0 15,85 0 1,-22 0-16,22 0 0,0 0 15,42-22 17,21 22-32,-20 0 15,-1-21-15</inkml:trace>
  <inkml:trace contextRef="#ctx0" brushRef="#br0" timeOffset="87385.39">30226 14139 0,'0'0'0,"21"-21"0,-21 0 16,21 0-16,0 21 0,1-21 0,-22 0 15,0-1-15,0-20 16,0 21-16,-22 21 16,1 0-16,0 0 0,0 0 15,-21 0-15,20 0 0,-20 21 0,-21 21 16,41-20-1,1-1-15,-42 42 0,42-42 16,21 1-16,0 20 16,0-21-16,0 43 15,21-43-15,0-21 16,0 0-16,43 0 16,-43 0-16,0 0 0,21 0 15,-21 0-15,22-43 16,-22 22-16,0 21 0,0-42 15,0 21-15,22-43 16,-22 22 0,-21 21-16,0 42 31,0 0-31,0 0 16,-21 22-16,0 20 15,21-42-15,0 0 16,0 1-16,0-1 15,21 0-15,0-21 0,0 0 16,21 21-16,-20-21 16,41 0-1,-42 0-15,0-21 16,-21 0-16,22-22 16,-1 22-16,-21 0 0,0 0 15,21 0-15,0-22 0,21 1 16,43-64-1,-64 85-15,64 0 16,-22 21 0,-41 21-16,-1 0 0,21 22 15,-42 20 1,0-21-16,0-20 0,0 20 16,0-21-16,0 21 0,0 43 15,-21-85-15,21 21 16,-21 0-16,0-21 15,21-21 17,0 0-32,0 0 0,0 0 15,0 0-15,0-1 0,21 1 16,106-106 0,0 43-1,-85 62-15,127-83 16,-126 105-1,-22 0-15,0 0 0,-21 21 16,-21-21 0</inkml:trace>
  <inkml:trace contextRef="#ctx0" brushRef="#br0" timeOffset="88386.98">22331 15685 0,'0'-22'32,"21"22"-32,0 0 15,0 0-15,0-21 16,1 21-16,-1 0 0,21-21 15,-21 21-15,0-21 0,22 0 16,-22 21-16,-21-21 0,0-1 16,0 1-16,0-42 15,-21 42-15,0-1 16,-1 1-16,1 0 0,-63 21 16,41 0-16,-20 0 15,42 21-15,-64 43 16,64-22-16,0-21 15,-1 0-15,1 1 0,21 62 16,0-63 0,0 1-16,21-22 0,1 0 15,62 21 1,-41-21-16,-1 0 0,0 0 0,1 0 16,84-43-1,-106 22-15,21 21 0,0-42 16,-20 21-16,20-22 15,-42 22-15,0 0 0,0 0 16,-21 42 0,0 0-1,-1 0-15,1 1 0,21-1 0,-21 21 16,0-21-16,21 22 0,-21 41 16,21-41-16,0-1 0,-21 64 15,21-64 1,-22 0-16,22 1 0,0 20 0,0-42 0,0 22 15,-21 20-15,21-42 16,-42 43-16,21-43 16,-43-21-1,43 0-15,-42 0 16,41 0-16,1 0 0,-21-21 16,42 0-16,-21 0 0,0 21 15,-1-22-15,1 1 0,21 0 16,0 0-16,0 0 15,0 0-15,21-1 16,64-41 0</inkml:trace>
  <inkml:trace contextRef="#ctx0" brushRef="#br0" timeOffset="88549.89">23093 16002 0,'21'0'15,"-42"0"-15,63 0 0,-21-21 0,0 21 16,1 0 0,-22-21-1,21 21-15,-21-21 16,21 21-16,0-22 16</inkml:trace>
  <inkml:trace contextRef="#ctx0" brushRef="#br0" timeOffset="88916.68">24426 15515 0,'0'0'0,"-21"0"0,0-21 15,21-21-15,0 21 0,-21-1 16,21 1-16,-21 0 0,21 0 16,-22 21-16,22 21 31,0 0-31,0 22 16,0-22-16,0 21 0,43 43 15,-22-43-15,-21 0 0,21 1 16,0-1-16,0 0 0,43 85 15,-43-84-15,0 20 16,0-20-16,-21 41 16</inkml:trace>
  <inkml:trace contextRef="#ctx0" brushRef="#br0" timeOffset="89181.45">24871 15600 0,'0'-21'16,"0"42"-16,0-85 0,-21 64 15,-1 0 1,1 0-16,-21 22 0,0-1 16,-1 0-16,1 0 0,0 0 15,-1 0-15,1 1 0,-43 41 16,43-42-16,0 0 0,-1 22 0,1-22 15,21 0-15,-22 0 0,1 22 16,21-22-16,21 0 0,0 0 16,21-21 15,0 0-31,0 0 0,1-21 0,-1 0 16</inkml:trace>
  <inkml:trace contextRef="#ctx0" brushRef="#br0" timeOffset="89920.45">25040 15579 0,'0'0'0,"85"-43"31,-85 65-15,0-1-16,0 0 15,-21 0-15,21 0 0,-43 22 16,43-1-16,0-21 0,-21 0 15,0 0-15,0 85 16,0-85-16,-1 1 16,22-1-16,0-42 47,0-1-47,0 1 0,0 0 0,22 0 15,-1-21-15,0 20 16,21-41-16,-42 42 0,21 0 15,64-85-15,-64 85 16,22-43 0,41 22-16,-63 42 15,1 0-15,-22 21 16,21-21-16,-21 63 16,21-41-16,-21 20 0,0-21 15,0 21-15,0-20 0,0 41 16,0-21-16,0-20 0,0 41 15,0-21-15,0 22 16,-21-64-16,21 21 16,0-42-1,0 0 1,21 21-16,-21-21 0,21-1 16,0-20-16,22-43 15,-22 43-15,0 21 0,21-43 16,1 22-16,41-64 15,-41 85 1,41-42 0,1 63-16,-85 21 15,0 63 1,0-62-16,0 20 0,0 0 16,-21-21-16,-22 85 15,22-63-15,21-22 0,-21 21 16,0-21-16,21 0 0,-21 43 15,21-43-15,0 0 16,0 0-16,0-42 47,21 21-47,0-21 0,0 0 0</inkml:trace>
  <inkml:trace contextRef="#ctx0" brushRef="#br0" timeOffset="90257.05">26374 15494 0,'21'-21'16,"-42"42"-16,63-42 0,-42 0 0,0 42 31,0 0-31,0 0 16,-21 22-16,0-22 0,-1 0 15,1 21-15,-21 22 16,21-43-16,0 21 0,-1-21 15,1 22-15,0-22 0,-21 42 16,42-41-16,-21-1 0,21 21 16,21-21-1,0 0-15,21-21 16,1 0-16,-22 0 0,42 0 16,-42 0-16,43 22 15,-43-22-15,0 0 16,0 0-16,1 0 0,-1 0 0,21-22 15,-21 1 1,0 0-16,1 0 0,-1 0 16,0 0-16</inkml:trace>
  <inkml:trace contextRef="#ctx0" brushRef="#br0" timeOffset="90920.92">27940 15367 0,'0'0'0,"21"0"63,0-21-48,0 0-15,1 21 0,-1-21 16,0 21-16,0-22 0,0 1 16,0 21-16,1-21 0,-22 0 0,21 21 15,-21-21-15,0 0 16,-21 21-16,-1-22 0,-41 22 15,42 0-15,-64 0 16,43 0-16,21 0 0,-22 22 16,1-22-16,21 21 0,-22 21 15,22-21-15,0 0 0,21 43 16,0-43-16,0 43 16,21-22-16,0-21 15,1 0-15,-1 22 0,0-22 0,85 63 31,-22 1-31,-62-43 16,-22 22 0,0-1-1,-43-63-15,-105 22 16,0-22 0,106-22-16,-64-20 15,85 42-15,-22-42 16,22 21-16,0-43 15,21 22 1,0 21-16,0-1 0,63-41 16,-41 63-16,-1-21 15,21 0-15,-21 21 0,22-22 16,-22 22-16,21 0 0,0-21 0</inkml:trace>
  <inkml:trace contextRef="#ctx0" brushRef="#br0" timeOffset="93053">28511 15515 0,'0'-21'0,"0"42"0,22-42 0,-22 0 15,-22 21 1,1 0 0,0 0-16,0 0 0,0 0 15,0 0-15,-1 0 0,-20 21 0,21 0 16,0 0-16,0 1 0,-22 20 15,43 0-15,0-21 0,-21 22 16,21-22-16,0 0 0,0 0 16,0 0-16,21 1 0,22 20 15,-22-42-15,0 21 0,0-21 16,21 0-16,-20 0 0,41 0 16,-21 0-16,22 0 15,-43 0-15,0-21 0,43-21 16,-43 20-16,42-62 15,-41 63 1,-1-22-16,0 1 0,0 0 0,-21-22 16,64-84-1,-64 106-15,21-43 0,-21 64 16,21-43 0,-21 85-1,-21 1-15,0 20 0,-1 0 16,1 1-16,0-1 0,0 43 15,0-43-15,0 0 0,-1 43 16,22-43-16,-21-21 0,21 22 16,-21-22-16,21 0 0,-21 43 15,21-43 1,0-42 15,21-1-15,-21 1-16,21 21 0,0-21 15,1 0-15,-22 0 0,21 0 16,0-1-16,0 1 0,0 0 0,0 0 16,22 0-16,-22 21 15,0 0 1,-21 21-16,0 0 0,0 0 16,0 0-1,0 1-15,0-1 0,0 21 16,0-21-16,21 22 15,0-22-15,22 0 16,-22-21-16,42 0 16,-41 0-16,105 0 15,-85 0-15,0 0 16,1 0-16,-22-21 0,63-22 16,-62 22-16,-1 0 15,0 0-15,0-21 0,-21-43 16,0 64-1,0 0-15,0-1 0,-21 44 32,0-1-17,21 0-15,0 0 0,-21 21 16,-1-20-16,22-1 0,0 0 16,0 64-1,22-64-15,-1 0 16,0-21-16,21 0 15,43 0 1,-64 0-16,85-42 16,-43-22-1,-41 43-15,41-21 16,-42 20-16,-21 1 16,0 0-16,0 42 31,-21 0-16,21 1-15,-21-1 0,0 0 0,21 0 16,0 0-16,0 0 16,0 1-16,-21-1 15,21 0-15,0 0 16,-22-21-16,22-21 31,0 0-15,0 0-16,0-1 0,22 1 15,-1 21-15,0-21 0,0 0 16,-21-21-16,21 20 0,0 1 0,22 0 16,-22 0-16,0 0 0,21 0 15,-20-1-15,-1 22 0,0 0 16,0 0-16,0 0 0,-21 43 16,0-22-16,0 42 15,0-41-15,0-1 16,0 21-16,0-21 15,0 0-15,-21-21 0,21 22 16,-21-22-16,21 21 0,-21-21 16,21-21 15,21-1-15,0 22-16,0-21 0,-21 0 15,21 0-15,1 21 0,20-42 16,-21-1-16,85-20 15,-85 42-15,43-22 16,-43 22-16,21 21 0,-21-21 16,0 21-16,1 0 15,-22 21-15,0 0 16,0 0-16,0 1 0,0-1 0,0 21 16,0-21-16,0 0 15,-22 22-15,1-22 0,21 21 16,0-21-1,0 1-15,0-1 0,21-21 16,1 0 0,-1 0-16,0 0 15,0 0-15,0 0 16,0 0-16,22 0 0,-22 0 16,21-21-16,22-1 15,-22 1-15,0 21 0,22-42 16,-22 21-16,1-43 15,-22 43-15,0 0 0,0 0 0,-21-22 16,0 22-16,0 0 0,0 0 16,-21 0-16,0 21 0,0-21 15,-1 21-15,1 0 0,-42 0 16,42 21-16,-22 0 0,22 0 16,-21 0-16,21 0 15,-43 22-15,43-22 0,-21 42 16,42-41-1,-22-1-15,22 21 0,0-21 0,0 0 16,22-21 15,-1 0-31,0 0 16,0 0-16,0 0 0,0-21 16,1 0-16,20 0 0,-21 21 15,0-21-15,0 0 0,43-43 16,-43 43-16,21 0 0,-20 0 15,-1 21-15,0-22 0,-21 44 32,0-1-32,-21 0 0,0 21 15,-1-21 1,22 1-16,-21-1 0,21 0 16,0 0-16,0 0 0,0 0 15,21-21 1,1 22-16,-1-22 15,0 0-15,42 0 16,-41 0 0,20 0-1,-21-22-15,43-20 16,-22 21-16</inkml:trace>
  <inkml:trace contextRef="#ctx0" brushRef="#br0" timeOffset="93280.62">31877 15790 0,'-21'0'94,"0"0"-79,-1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5T14:15:59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1439 0,'21'0'16,"-21"-21"78,22 21-79</inkml:trace>
  <inkml:trace contextRef="#ctx0" brushRef="#br0" timeOffset="478.72">2117 1418 0,'0'-21'0,"0"0"15,0 0-15,0 0 16,0-1-16,0 1 16,0 0-16,0 42 47,0 0-47,0 85 31,-22 106-16,22 0 1,-63 20 0,63-83-1,-42-22 1,20-64 0,22-42-1,-21-21 1,21-42-1,0-43 1,0 64-16,0-106 16</inkml:trace>
  <inkml:trace contextRef="#ctx0" brushRef="#br0" timeOffset="1163.33">1947 1439 0,'0'0'0,"0"-63"32,0 42-32,0 0 15,43-22 1,62-20 0,-20 20-1,-21 43-15,147 0 16,-63 64-1,-42 84 1,-106-21 0,-169 106-1,0-106 1,20-42 0,22-22 15,106-63-16,21-85 1,85 1 0,63-1-1,-21 22 1,85 63 0,-43 84-1,-63 1 1,-43 63-1,-63 0 1,-148 0 0,0-42-1,-85-21 17,64-64-32,63-42 31,-21-43-16,106 43-15,-43-42 16,64 20 0,0 22-1,22 0 1,126 0 0,-106 21-16</inkml:trace>
  <inkml:trace contextRef="#ctx0" brushRef="#br0" timeOffset="3127.33">3535 2138 0,'0'0'0,"21"-21"0,0 0 16,21-64-1,-42 0 1,-42-21-1,-43 64 1,64 42-16,-42 0 16,-85 64-1,63 41 1,-42 44 0,106-44-1,0 22 1,21-63-1,84-43 1,22-21 0,0-63-1,0-43 1,-22 0 0,-20-42 15,-64 84-16,0 43 1,-85 127 15,43 0-15,21 0 0,21-22-1,0-63-15,63 22 16,22-22-1,63-63 1,0-22 0,22-63-1,-65 0 1,-62 0 0,-43 85 15,-43 42-16,-20 63 1,-1 85 0,64-63-1,0 0 1,22-22 0,20 1-1,-21-43 1,-42-42 15,-21 0-15,-22-1-1,43 1 1,0 21 0,21 43-1,0-1 16,106 21-15,-22-63 0,43 0-1,-21-42 1,42-43 0,0-20-1,-84 20 1,-43 43-16,0-22 15,-21 43 1,-21 42 0,-21 21-1,21 107 17,21-86-32,0 22 15,63-64 16,43 0-15,0-42 0,21-64-1,-21-21 1,-22-21 0,-63 106-16,43-106 15,-22 43 1,-21 84-1,-21 42 1,0 43 0,0-22-1,0-21 1,0-63 31,0-21-32,0 0 1,0-64 0,-21 85-1,-21 21 1,0 21 0,-22 85-1,43-22 1,0-63-16,0 64 15,21 0 1,63 21 0,1-64-1,41-42 1,-83 0-16,41 0 16,128-64 15,-86-20-16,22-43 1,-42-21 0,-64 63-1,-21 43 1,-42 42 0,-22 63-1,22 43 1,42 0-1,0-64-15,0 0 16,21 64 0,-21-63-1,0-1 1,0-21 0,-84-21 15,41 0-31,-20 0 31,20-42-15,22-22-1,21 43-15</inkml:trace>
  <inkml:trace contextRef="#ctx0" brushRef="#br0" timeOffset="3314.5">5122 1609 0,'0'0'0,"0"-21"0,-21 21 15,21 21 32,21-21-16,0 0-31</inkml:trace>
  <inkml:trace contextRef="#ctx0" brushRef="#br0" timeOffset="4427.25">7091 2244 0,'0'0'0,"-43"21"31,43-42-15,0 0-1,64-22 1,-64 22-16,63-64 16,22-84-1,-43 21 1,-20 21 0,-1 85-1,-21 105 1,-43 106-1,-20 22 1,42-64 0,21-21-1,0-43 1,42-42 0,-21-21-16,22 0 15,105-63 16,-85-1-15,-42-63 0,-21 0-1,-105 0 1,41 106 0,-21 21-1,64 0-15,21 21 31,43-21-15,-1 0-16,106-21 16,148-85-1,-42 1 1,-127 41 0,-42 22-1,-85 21 1,0 42 15,-21-21-15,-43 127-1,64-85-15,-42 149 16,-43 84 0,43-21-1,0 190 1,42-147-1,0-213-15,0 234 16,0 63 0,63-43-1,-42-147 1,1-128-16,-22 86 16,-106-1 15,0-127-16,-42-42 1,-43-85 0,43 0-1,106 85-15,-64-106 16,0-64 0,127-41-1,85-1 1</inkml:trace>
  <inkml:trace contextRef="#ctx0" brushRef="#br0" timeOffset="4845.01">9927 1207 0,'0'0'0,"-21"0"0,-43 0 15,86 0 1,83-22 0,44 22-1,83 0 1,1 0 0,-106 0-1,-106 0-15,1 22 31,-86-1-15,43-21-16</inkml:trace>
  <inkml:trace contextRef="#ctx0" brushRef="#br0" timeOffset="5195.42">10372 1334 0,'-22'42'15,"1"-21"-15,0 64 16,-21 42-1,21 84 1,-1-62 0,1 20-1,-21-63 1,-64 0 0,-42-64-1,21-42 1,-42-42 15,105-1-15,43 22-16,-21-85 15,42 43 1,0-22 0,42 64-1,148 0 1,-41 21-1</inkml:trace>
  <inkml:trace contextRef="#ctx0" brushRef="#br0" timeOffset="5744.62">11049 1969 0,'42'-22'16,"-84"44"-16,105-65 0,-41 22 0,-22 0 15,0 0-15,-22-22 16,-83 22 0,-22 21-1,0 64 1,-22 63 0,44 0-1,83-21 1,22-22-1,43-41 1,63-43 0,-22 0-1,-63-22-15,64-20 16,-64 21-16,64-64 16,21-84 15,-64 42-31,-21 85 31,0 169 0,22 0-15,-22-43 0,42 1-1,22-22 1,-21-63-1,-1 0 1,-21-63 0,1-43-1</inkml:trace>
  <inkml:trace contextRef="#ctx0" brushRef="#br0" timeOffset="5995.47">11684 1778 0,'21'-85'16,"-42"170"-16,42-191 15,0 106 1,0 64 0,1 42-1,20 63 1,-21-63 0,-21 21-1,0-64 1,0-84 15,21 0-15,22-21-1</inkml:trace>
  <inkml:trace contextRef="#ctx0" brushRef="#br0" timeOffset="6244.33">12319 1736 0,'21'-21'0,"-42"42"0,42-106 31,0 64-31,-42 42 16,0 0 0,-43 43-1,-84 105 1,0-21 0,85-63-1,-1 0 1,64-43-1,21-21 1,0-21-16,64 0 16,21-42-1</inkml:trace>
  <inkml:trace contextRef="#ctx0" brushRef="#br0" timeOffset="6808.01">12954 1820 0,'0'0'0,"21"-21"0,-21-42 16,21-22-1,-21 43 1,-21 42 0,-42 63-1,-64 85 1,21 22-1,42-64 1,43-22 0,21-63-16,0 22 15,21-22 1,22-21 0,62-64-1,22-41 16,22-65-15,-44 64 0,-62 64-1,-43 106 1,0 63 0,-21 21-1,63-42 1,-21-85-16,64 63 15,21-41 1,105-43 0,-84 0-1,43-85 1,-149 64-16,63-43 16,-62-20-1,-22 41-15,0 22 16</inkml:trace>
  <inkml:trace contextRef="#ctx0" brushRef="#br0" timeOffset="7792.97">2709 3048 0,'0'0'0,"-21"0"0,0 0 16,0-21-16,0 21 0,-1 0 15,1 0-15,42 0 31,43 0-15,84-21 0,127 21-1,-190 0-15,190-21 16,191-1 0,84 22-1,-42-21 1,-317 21-16,359 0 15,275 0 1,-190 0 0,233 0-1,21 0 1,21 0 0,22-21 15,-43 21-16,-254 0 1,-85 0 0,85 0-1,-148-21 1,-148 21 0,-191-21-1,-42 21 1,-85 0-1,-42 0 48,-1 0-63,-41 0 16,42-21-16</inkml:trace>
  <inkml:trace contextRef="#ctx0" brushRef="#br0" timeOffset="7962.87">14118 2900 0,'0'0'0,"-21"0"0,21 21 16,-21-21-1,21 21 1,-21-21-1</inkml:trace>
  <inkml:trace contextRef="#ctx0" brushRef="#br0" timeOffset="9245.14">8953 3387 0,'0'0'0,"0"-21"0,0-1 0,0-62 16,0 20 0,0 43 15,22 21-31,-22 64 31,42 190-15,-21-85-1,-21 85 1,0-191-16,0 128 16,0-64-1,-63 21 1,41-127-16,-41 43 15,21-64 1,-1-21 0,22 21-16</inkml:trace>
  <inkml:trace contextRef="#ctx0" brushRef="#br0" timeOffset="9496">8615 4085 0,'0'0'0,"0"-21"15,0-21 1,21 105 15,0-42-31,43 85 16,41 21 0,-41 0-1,-43-63 1,21-22-1,1-42 1,-1 0 0,64-106-1</inkml:trace>
  <inkml:trace contextRef="#ctx0" brushRef="#br0" timeOffset="9676.89">9419 4001 0,'0'-22'15,"0"44"-15,0-1 16,0 0-16,-42 64 16,-43 63-1,-42 0 1,42-63 0,1-1-1,84-63-15</inkml:trace>
  <inkml:trace contextRef="#ctx0" brushRef="#br0" timeOffset="10160.74">6498 5186 0,'0'0'0,"42"-85"31,-20 85-31,-22 21 16,21 1-16,-21-1 0,0 21 16,0 85-16,-21 42 15,-85 107 1,42-86 15,43-148-31,-64 149 16,43-85-1,21-85-15,21 21 16,0-63 0</inkml:trace>
  <inkml:trace contextRef="#ctx0" brushRef="#br0" timeOffset="10629.47">6308 5715 0,'0'0'0,"0"-85"0,21-126 15,-21 126 1,106-42 0,63 85-1,0 42 1,43 127 15,-127 42-15,-107 0-1,-83-63 1,-171 21 0,171-106-1,62-21-15,-84 0 16,85-42-1,42-21 1,63 126 15,-41-42-31,62 64 16,1 42 0,0 0-1,-43-64 1,0-20 15,-21-43-31,1 21 0,41-21 31,-42-21-31</inkml:trace>
  <inkml:trace contextRef="#ctx0" brushRef="#br0" timeOffset="11179.16">7048 6202 0,'0'0'0,"0"-21"15,22-22 1,41 1 0,22-21-1,-1-43 1,-41 42 15,-43 43-31,-21 42 31,-64 43-15,0 63 0,64-106-16,-21 42 15,42 43 1,42-42 0,22-64-1,84-21 1,42-64-1,-20-21 1,-86 21 0,-84 43-16,0 0 15,-63 42 1,-22 42 0,43 43-1,42-1 16,42 1-15,0-21 0,-42-43-16,0 0 15,0 0 1,0-63 0,0-22-1,64-42 1</inkml:trace>
  <inkml:trace contextRef="#ctx0" brushRef="#br0" timeOffset="11402.03">8234 5355 0,'21'-42'15,"-42"84"-15,105-148 16,-84 85 0,0 42-16,0 64 15,-42 106 1,-21 63-1,-1-106 1,43 0 0,21-85-1,0-84 17</inkml:trace>
  <inkml:trace contextRef="#ctx0" brushRef="#br0" timeOffset="11566.94">7874 5736 0,'-21'-21'0,"42"-21"31,64 21-15,63-1-1,42-20 1,-42 0-1,-105 42-15</inkml:trace>
  <inkml:trace contextRef="#ctx0" brushRef="#br0" timeOffset="12247.23">9461 5292 0,'0'-21'0,"0"42"0,0-64 0,0 22 16,0-42-16,0-22 31,0 64-15,-21 84-1,0-20-15,-21 105 16,42-85-16,-64 149 16,-42 42-1,1-63 1,41-107-1,43-63-15,21 22 16,0-86 0,63-41-1,1-107 1,21 1 0,84-149 15,-84 191-16,42 63 1,-85 128 0,-21 105-1,-21 21 1,0 85 0,-42-63-1,42-64 1,0-64-1,-21-63 17,-22-63-17</inkml:trace>
  <inkml:trace contextRef="#ctx0" brushRef="#br0" timeOffset="12452.11">9334 5863 0,'-21'0'0,"0"0"16,63-21 31,1 21-47,20-21 0,128-21 16,84-1-1,21 1 1,-190 0-1</inkml:trace>
  <inkml:trace contextRef="#ctx0" brushRef="#br0" timeOffset="12830.9">10499 5609 0,'42'-21'31,"-169"63"-31,212-63 0,-43-42 16,-84 63 0,-64 0-1,21 42 1,0 22-1,43 20 1,42-20 0,64-22-1,41 22 1,22-22 0,-42 21-1,-64-41 1,-21-1-1,-84 0 1,41 0-16,-63-21 16,-63 0-1,21 0 1,127 0 0,84-42 15,-42 21-31,64-1 15,-43 1-15</inkml:trace>
  <inkml:trace contextRef="#ctx0" brushRef="#br0" timeOffset="14195.12">11282 5652 0,'63'-22'0,"-126"44"0,169-107 15,-106 64 1,-64 0-1,1 21 17,-22 21-32,43 42 31,42 43-15,63-21-1,1-22 1,-1 22-1,-63-64-15,0 21 16,-21 1 0,-106-22-1,0-21 1,-42-21 0,84-22-1,21 1 1,43 21-1,21 63 17,85 43-17,0-43 1,20 1 0,-62-43-16,63 0 31,-85 0-31,106 0 15,63-64 1,-84 1 0,-42-22-1,20-63 1,-63 21 0,1 84-1,-44 128 16,22-64-31,-21 43 16,0 84 0,21-85-1,64 1 17,20-64-32,43-21 31,0-43-16,-42-42 1,-43 1 0,1-22-1,-43 169 17,-22 43-17,-20 42 1,21-22-1,21-62 1,21 20 0,43-63-1,20 0 1,-20-21 15,-22-21-31,-21-22 31,-21-42-15,0 85-16,0-85 16,0 43-1,0 42-15,43-43 16,20 43 0,43 21-1,21 42 1,-42 22-1,-1 63 1,-84-42 0,-42 42-1,-22-106 1,1-21 0,42 0 15,21-21-16,42-106 1,64 0 0,0 0-1,21 63 1,-85 43 0,64 21-1,-21 0 1,-85 21-1</inkml:trace>
  <inkml:trace contextRef="#ctx0" brushRef="#br0" timeOffset="14546.92">13525 5821 0,'0'21'0,"0"-42"0,22 42 31,20-21-31,21 0 16,-41 0-1,62-42 1,1-22 0,-43-20-1,-42 20 1,-63 64 0,-43 42-1,21 22 1,22 63-1,42 0 17,42-64-32,85-20 31,21-22-31,21-21 31,63 0-31</inkml:trace>
  <inkml:trace contextRef="#ctx0" brushRef="#br0" timeOffset="15145.58">14901 5757 0,'0'0'0,"21"-105"16,-21-1 0,-21 42-1,-63 64 16,-22 0-15,63 21-16,-62 43 16,-22 63-1,63-21 1,64 21 0,0-64-1,64-20 1,-1-43-1,64 0 1,-21-85 0,21-63-1,-21-22 1,-22-20 0,1-106-1,-21 84 1,-64 170-16,0-43 15,0 64 1,-85 169 0,43-42-1,20 211 1,22-126 0,43 42-1,20-85 16,1-85-15,-1-42 0,1-21-1,20-42 1,1-21 0</inkml:trace>
  <inkml:trace contextRef="#ctx0" brushRef="#br0" timeOffset="15366.45">15875 5990 0,'0'0'0,"-21"0"31</inkml:trace>
  <inkml:trace contextRef="#ctx0" brushRef="#br0" timeOffset="30008.45">2455 8721 0,'0'0'0,"0"-21"0,0-1 16,0 1-16,0-21 0,-21 21 15,21 0-15,-42-22 32,21 64-17,-1 85 1,-20 169 0,-21 22-1,20-43 1,1-85-1,-22 0 1,22-63 0,21-106-1,0 0-15,21-42 16</inkml:trace>
  <inkml:trace contextRef="#ctx0" brushRef="#br0" timeOffset="30391.82">1990 8890 0,'0'-42'0,"0"84"0,-22-127 0,1 43 0,21 21 0,-21-127 32,21 21-17,64 63 1,147 1-1,86 84 1,-43 127 0,-149 0-1,-105 22 1,-169 41 0,-85-84-1,85-42 1,42-64-1,84 0 17,86-21-17,41-42 1,22 21-16</inkml:trace>
  <inkml:trace contextRef="#ctx0" brushRef="#br0" timeOffset="30827.57">3090 9102 0,'-21'63'31,"0"-20"-31,0-22 0,-43 85 16,43-85-16,-42 85 16,-1 21-1,64 21 1,0-85-1,85-20 17,-1-43-17,43-64 1,-21-42 0,21-84-1,-127 42 1,-63 21-1,-107 63 1,65 85 0,-1 64-1,63-22 1,43 43 0,64-63-1,-43-43-15,106 0 16,-85 0-1</inkml:trace>
  <inkml:trace contextRef="#ctx0" brushRef="#br0" timeOffset="31209.35">3831 9229 0,'85'-64'16,"-170"128"-16,191-149 16,-127 85-1,-22 0 1,-126 85-1,84-1 1,85-20 0,0-43-1,22 21-15,41 1 32,43 41-17,-43-20 1,-63-43-1,-21 21 1,-169-20 0,84-22-1,-106 0 1,128 0 0,41-22-1,43 1 1,64-21-1,63-43 1</inkml:trace>
  <inkml:trace contextRef="#ctx0" brushRef="#br0" timeOffset="31542.77">4635 8700 0,'22'-43'16,"-44"86"-16,86-128 0,-22 21 15,-42 43-15,21-21 16,-21 21-16,22 21 16,-22 21-1,-64 85 1,-21 105 0,1-20-1,-1-22 1,0 43-1,43-85 1,42-64 0,0-41-1,64-22 1,-22-43 0,43-41-1</inkml:trace>
  <inkml:trace contextRef="#ctx0" brushRef="#br0" timeOffset="31760.65">4276 9250 0,'0'0'0,"-64"0"16,22 0 0,42-21-1,63 21 1,22-43-1,84 22 1,1 21 0,-22-21-1,-85 21 1</inkml:trace>
  <inkml:trace contextRef="#ctx0" brushRef="#br0" timeOffset="32559.82">4911 9208 0,'0'21'15,"0"-42"17,0-1-17,0 1 1,42 0 0,0 21-1,1 21 1,20 43-1,-42 42 1,-21-43 0,0 22-1,0-43 1,0-21 0,-42-21-1,21 0-15,0-42 16,-1 0 15,22 20-31,22-83 16,83 20-1,1 0 1,64 43 0,-1 42-1,-63 42 1,-22 43-1,-62 0 1,-22-22 0,0-21-1,-43-42 1,1-21 15,42-42-15,21-1 15,0 22-31,85-43 0,127-63 31,-106 127-15,21 63 0,-127 22-1,-21 20 1,-21 1-1,-64 0 1,22-22 0,-1-42-1,86-21 32,-1-21-47,21 21 16</inkml:trace>
  <inkml:trace contextRef="#ctx0" brushRef="#br0" timeOffset="33541.9">7112 9208 0,'0'0'0,"0"-22"15,-21-83 1,-43 62-1,-63 22 1,-21 42 0,42 64-1,0 21 1,64-64-16,0 43 16,42 21-1,0-22 1,106-84-1,-1 0 1,107-84 15,-106 20-31,21-63 32,-64 21-17,-41 85 1,-86 85 15,64-43-31,-21 63 16,21-20-1,21 21 1,0-85-16,43 42 16,20-42-1,22-21 1,0-43-1,-42 1 1,20-43 0,-41-21 15,-22 106-15,-21 42-1,0 64 1,-64-1-1,64-63-15,-42 85 16,0-42 0,20-22-1,1-21 1,-42-21 0,63-42-1,0-22 1,63-41-1,64-44 17,21 65-17,-105 41-15,126 1 16,-63 63 0,-43 85-1,-63 21 1,0-21-1,-84 0 1,20-43 0,43-63-1,21-21 17,21-21-17</inkml:trace>
  <inkml:trace contextRef="#ctx0" brushRef="#br0" timeOffset="34341.44">8848 9335 0,'0'0'0,"-22"0"0,1 0 15,0 0-15,0 0 16,63 0-1,22 0-15,147 0 16,86 21 15,20-21-15,22 0 0,-127 0-1,-43 0 1,-106-43-1,-63 1 1,-21 42-16,-106-85 16,-21 43-1,-42 0 1,41 21 0,86 21-1,211 21 16,21 0-15,64 0 15,-42 0-15,-149-21-16,0 21 16,-42 1-16,0 20 15,-105 21 1,-44 1-1,-62 42 1,-1-22 0,85 1-1,42-64 1,64 0 15,42-21-15,64-42-1,-64 42 1</inkml:trace>
  <inkml:trace contextRef="#ctx0" brushRef="#br0" timeOffset="34546.33">10583 9758 0,'0'0'0,"21"21"16,1 0 15</inkml:trace>
  <inkml:trace contextRef="#ctx0" brushRef="#br0" timeOffset="78731.03">15282 1715 0,'0'0'0,"-21"21"15,0-21 1,0 21-16,21 0 15,-21-21-15,-1 0 16,22 21 0,0-42 109</inkml:trace>
  <inkml:trace contextRef="#ctx0" brushRef="#br0" timeOffset="79152.8">15113 1778 0,'0'-21'0,"0"42"0,-21-42 0,0 21 16,-1 0-16,1 0 0,0 0 15,-21 0-15,-22 0 16,43 0-16,0 0 31,42 0-15,170 0 15,63 21-15,-149-21-16,319 42 15,-107-42 1,22 0 0,-170 0-1,-63 0 1,-85-21-1,-42-21 1,-42 0 0,-43-22-1,85 64 1,-43-42-16,-21 21 16</inkml:trace>
  <inkml:trace contextRef="#ctx0" brushRef="#br0" timeOffset="79518.6">16129 1482 0,'0'21'15,"21"21"1,0-42-16,64 43 16,63-22-1,64 0 1,-64 0-1,-63-21 1,-85 42 0,0 1-1,-149 105 1,22-42 0,-42 21-1,0-21 16,126-64-15,22 0 0,21-63 15,0 0-31</inkml:trace>
  <inkml:trace contextRef="#ctx0" brushRef="#br0" timeOffset="80437.64">17568 1376 0,'0'0'0,"0"-42"15,0 20 1,0 44 31,0 62-31,43 64-1,-43-105-15,21 168 16,21-62-1,-21-22 1,0-43 0,-21-63-1,22-21 17,-1-63-17,-21 42-15,42-85 31</inkml:trace>
  <inkml:trace contextRef="#ctx0" brushRef="#br0" timeOffset="80703.49">18034 1397 0,'0'0'0,"0"-42"16,0-64 0,0 85-1,-21 42 16,-43 127-15,-20 85 0,20 0-1,22-127 1,42-1 0,0-62 15,21-43-16,21 0-15,43-43 16</inkml:trace>
  <inkml:trace contextRef="#ctx0" brushRef="#br0" timeOffset="82019.45">18500 1693 0,'0'0'0,"21"-21"0,-21-63 16,-21 41-1,-22 43 1,-20 0 0,-1 85-1,22-64-15,-22 106 16,1 0 0,42-21 15,21-43-16,0-41 1,63-22 0,1-22-1,42-83 1,-1-44 0,-41 44-1,-43 20 1,-21 106-1,0 64 1,-42 63 0,42-42-1,0-22 1,21-41 0,64-22 15,-22-21-16,64-64 1,0-20 0,-63-22-1,-22-42 1,-42 84 0,0 107-1,0 41 1,-21 64-1,21-63 1,0 0 0,63-43-1,1-21 1,63-21 0,21-42 15,0-64-31,-63 0 31,-43-21-15,-42 64-1,-85 63 1,1 63 0,-43 43-1,63 0 1,43-21-1,21-43 1,64-42 0,20 0-1,1-42 1,0-64 0,-22 0-1,1 42 16,-64 149 1,-43 21-17,43-43 1,0-20 0,21-22-1,64-21 1,21-21-1,-21-43 1,-64 43-16,42-64 16,-42 64-1,-21 42 1,0 43 0,-21 21 15,0-85-31,21 42 15,0 0 1,0-63 15,0 0-15,21-21-16</inkml:trace>
  <inkml:trace contextRef="#ctx0" brushRef="#br0" timeOffset="82202.92">20235 1693 0,'-42'-42'31,"21"42"-31,0 0 16,21-21 31,21 21-32,0-21-15</inkml:trace>
  <inkml:trace contextRef="#ctx0" brushRef="#br0" timeOffset="82670.66">20574 1482 0,'0'0'0,"0"21"15,-42 42 1,42-41-16,-43 83 15,22 22 1,0 22 0,0-44-1,21-41 1,0-43-16,0 0 16,0-42 15,21-64 0,64 1-15,20-1-1,-83 64-15,105 0 16,-85 21 0,0 84-1,-42-20 1,-127 42-1,21-64 1,-21-21 0,43-21-1,126-42 17,-21 21-17</inkml:trace>
  <inkml:trace contextRef="#ctx0" brushRef="#br0" timeOffset="82886.53">21294 1503 0,'-22'21'16,"22"21"-16,-21-20 0,0-1 15,21 21-15,-42 85 16,-22 21-1,43-42 1,21-21 0,42-43-1,-20-42 1</inkml:trace>
  <inkml:trace contextRef="#ctx0" brushRef="#br0" timeOffset="83220.35">21378 2159 0,'0'-21'31,"21"21"-15,1 0-16,41-42 16,43-43-1,-43 21 1,-41 22-1,-44 42 1,-20 0-16,-106 106 16,63-21-1,22 20 1,63-41 15,106-43-15,63-21-1,0-21 1,22-43 0</inkml:trace>
  <inkml:trace contextRef="#ctx0" brushRef="#br0" timeOffset="84171.82">17230 2836 0,'0'22'32,"0"-1"-32,0 0 0,0 21 15,0-21-15,0 1 0,0 20 0,0-21 16,0 21-16,0 64 16,0-42-1,0-22 16,-22-42 1,22-21-32,0-64 15,22 1 1,62-65 0,43 44-1,-42 83 1,42 65-1,-42 63 1,-64 42 0,-21-42-1,-43-22 1,43-63-16,-21 22 16,0-43-1,21-21 16,0-43-15,85-42 0,21-42-1,21 63 1,0 64 0,-43 85-1,-84 63 1,0-106-16,0 64 15,-21-1 1,0-41 0,0-22-1,63-64 17,-21 43-17</inkml:trace>
  <inkml:trace contextRef="#ctx0" brushRef="#br0" timeOffset="84550.61">18351 3260 0,'0'21'15,"22"-21"1,20 0 0,0 0-1,64-21 1,-21-43-1,-22 22 1,-42-43 0,-21 43-1,0 21 1,-21 21-16,-42 42 16,-22 64-1,43 0 16,42 0-15,0-22 0,0-41-1,63-43 1,64 0 0,43-85-1,-86 21 1</inkml:trace>
  <inkml:trace contextRef="#ctx0" brushRef="#br0" timeOffset="84784.47">19240 3048 0,'43'-85'0,"-86"170"0,128-275 16,-85 168-1,0 86 1,-42 63 0,-22 63-1,1-63 16,63-84-31,-43 41 16,22-62-16,21 20 16,0-21-1,64-42 1,42-64 0,-85 43-16</inkml:trace>
  <inkml:trace contextRef="#ctx0" brushRef="#br0" timeOffset="85539.7">19664 2879 0,'21'-43'0,"-42"86"0,42-107 16,-42 170-1,-22 21 1,1 21 0,21-105-16,-21 105 15,42-64 16,0-20-15,42-64 15,43-64-15,-22-20 0,-42 63-16,43-43 15,-22 22 1,-42 126 15,0-62-31,0 41 16,0 22-1,0-43 1,21-21 0,43-21-1,42-21 16,-1-64-15,-41 1 0,-1-1-1,-63 127 17,0-20-32,0 20 15,-21 43 1,21-43-1,21-42 1,85 0 0,-21 0-1,21-64 1,-64-20 15,-42-64-15,-42 63-1,-64 64 1,0 63 0,43 43-1,63-64-15,0 64 16,21-22 0,85-42-1</inkml:trace>
  <inkml:trace contextRef="#ctx0" brushRef="#br0" timeOffset="86062.4">21124 3217 0,'0'0'0,"0"-42"0,0 0 16,0-1 0,-63 43-1,-22 64 1,-21 63-1,43-21 1,63 0 0,0-64-1,21-21-15,42-21 16,1 0 0,21-63-1,-1-22 1,22-190 15,-42 105-15,-1-62-1,-42 126 1,-21 127 0,-21 127-1,-42 21 1,20 43-1,22-64 1,21 43 0,0-128-1,0-42 1,42-21 0,64-63 15,-85 42-31,43-43 0</inkml:trace>
  <inkml:trace contextRef="#ctx0" brushRef="#br0" timeOffset="86288.27">19304 2963 0,'0'0'15,"-42"0"-15,20 0 0,1 0 0,21 22 16,21-22 0,128 0-1,-1 0 1,-85 0-16,64 0 16,-84 0-16,20 0 15</inkml:trace>
  <inkml:trace contextRef="#ctx0" brushRef="#br0" timeOffset="87526.89">17843 4657 0,'0'0'0,"22"-21"0,-1-1 16,0 1-16,0 0 0,-21-42 16,0-22-1,0 64-15,0-43 16,-42 64 0,-22 64-1,-42 84 1,1 42 15,20 22-15,85-21-1,42-107 1,64 1 0,21-85-1,0-21 1,0-64-1,-42 0 1,-22-63 0,-63 64-1,0 62 1,-42 86 0,0 21-1,20 20 16,22-41-15,22-1 0,83-63-1,-62 0 1,41-84 0,-84 41-1,-63-105 1,-1 85-1,1-1 1,63 43 0,42 0-1,64 21 1,0 21 0,21 43 15,-85-22-31,1 21 15,-43 86 1,0-65 0,-22 1-1,-20-43 1,21-21 0,21-84 15,42-22-16,64-84 1,0 42 0,-64 106-16,64-43 15,0 64 1,-64 106 0,-42 0-1,0 21 16,-84-42-15,62-64 0,44-42 31,20-22-47</inkml:trace>
  <inkml:trace contextRef="#ctx0" brushRef="#br0" timeOffset="87891.43">19494 4826 0,'-21'0'15,"42"0"-15,-126 42 16,83-20-16,-83 41 16,62 1 15,86-22-16,84-21 1,-22 43 0,-41-43-1,-22 21 1,-63 0 0,-42-42-1,-107 22 1,64-22-1,64 0 17,42-22-17,42 1 1,22-21-16</inkml:trace>
  <inkml:trace contextRef="#ctx0" brushRef="#br0" timeOffset="88136.14">19981 4551 0,'21'-85'16,"-42"170"-16,42-254 16,-21 190-1,-42 63 1,-21 86 15,41-128-31,-41 127 16,21 1-1,20-43 1,22-64 0,85-42-1,0-21 1</inkml:trace>
  <inkml:trace contextRef="#ctx0" brushRef="#br0" timeOffset="88337.03">19664 5038 0,'-21'-21'0,"42"42"0,-42-64 16,42 22 0,42 0-1,85 0 1,22 21-1,-64 0 1</inkml:trace>
  <inkml:trace contextRef="#ctx0" brushRef="#br0" timeOffset="89245.54">20129 5017 0,'0'0'0,"0"-85"31,0 43-31,43-22 16,-1 43-1,-21 21-15,64 0 16,-64 42 0,0 64-1,-21 0 16,0 0-15,-21-22 0,0-84-1,0 0 1,21-42 0,42-21-1,43-64 1,-1 0-1,1 63 17,-64 64-17,0 21 1,-21 43 0,43-22-1,-22-21 1,21-21 15,-42-21-15,0 0-1,0 42 17,-21 0-17,-42 64 1,41 0-1,22-43 1,0 21 0,43-63-1,63 0 1,-1-21 0,-41-21-1,21-43 1,-43 1-1,-42 62 17,0 44-17,-21 41 1,21 1 0,-43-1-1,43-21 1,0-20-1,64-22 1,-1 0 0,-41-22-1</inkml:trace>
  <inkml:trace contextRef="#ctx0" brushRef="#br0" timeOffset="89488.6">21399 4974 0,'0'0'0,"0"-63"15,0 42 1,-42 42 0,-21 85-1,41-43 1,1 22 0,21-64-16,0 21 31,0-21-16,43-21 1,-22 0-16,63 0 16,-62 0-16</inkml:trace>
  <inkml:trace contextRef="#ctx0" brushRef="#br0" timeOffset="89769.44">21780 4614 0,'0'-63'0,"0"126"0,0-232 15,0 148-15,0-43 16,-21 64 15,-21 85-15,21 0 0,-43 126-1,22-84 1,0 22-1,42-44 1,0-62 0,0-22-1,42-21 1,-21 0-16</inkml:trace>
  <inkml:trace contextRef="#ctx0" brushRef="#br0" timeOffset="90155.84">21886 4932 0,'0'0'16,"-21"0"0,-21 0-1,42 21-15,-43 21 16,1 43 0,42-43-1,0-20-15,0 20 16,42-21-1,43-21 1,0-42 0,-64 21-1,21-43 1,-21 22-16,1-43 16,-22 22-1,-43 63 1,1 0-1,0 63 1,20-21 0,22 1-1,64-43 1,-43 0 0</inkml:trace>
  <inkml:trace contextRef="#ctx0" brushRef="#br0" timeOffset="90573.66">22161 4995 0,'0'0'16,"0"-21"-16,0 0 0,22-64 15,20 43 1,21 21 0,22 21 15,-43 63-31,-20-41 15,-22 41 1,0 22 0,0-1-1,0-62-15,-43-1 16,22 0 0,0-21-1,0-21 1,21-22-1,21-20 1,42-22 0,1 22-1,-1-1 1,-41 43 0,-1 0-1,-21-21 1,-64 20-1</inkml:trace>
  <inkml:trace contextRef="#ctx0" brushRef="#br0" timeOffset="90837.51">21484 4509 0,'-21'0'15,"42"0"-15,-21 0 32,21 0-32,22 0 15,-22 21-15,106-21 16,21 42 0,-42-42-1,-43 0 1,-42 0-1,-42-42 1</inkml:trace>
  <inkml:trace contextRef="#ctx0" brushRef="#br0" timeOffset="91637.34">15642 2350 0,'-21'0'0,"0"0"0,0 0 0,-1-22 0,1 22 15,21 22 16,21-22-31,85 63 16,-85-21-16,128 64 16,-22-21-1,42 0 1,-84-64 0,-22-21 15,-63-21 0,0-1-31,-42-20 16,21 0-1,-1 21 1,22 42 15,0 21-15,0-21-16,-21 22 15,-21-1 1,-64-21 0,85 0-1,0-21-15</inkml:trace>
  <inkml:trace contextRef="#ctx0" brushRef="#br0" timeOffset="92403.91">15155 3112 0,'0'0'0,"0"-22"16,21 22-1,1 0-15,-1 0 16,42 22-16,85 105 16,-42 0-1,-42-85-15,105 148 16,-42-41 15,42 41-15,22-21-1,-43-63 1,21 21 0,-105-84-1,-43-22 1,-63-21 15,-22-21-15,22-43-1,21 22 1,0 21 0,-1-22-1,22 22 1,22 0 15,41 42-15,-21 0-1,-20 0-15,41 43 16,-21-1 0,-20-20-1,-22-22 1,-43 21-1,-84-21 1,21-21 0,1 22-1,83-1 1</inkml:trace>
  <inkml:trace contextRef="#ctx0" brushRef="#br0" timeOffset="94134.86">17674 7006 0,'21'-21'16,"0"0"-16,1 0 15,-1 21-15,0-21 0,0-1 32,0 1-17,-21 42 1,0 1 0,-42 41-1,-43 149 1,43-85-1,21-85-15,-43 170 16,43-64 0,21-42-1,85-64 1,63-42 0,-42-21 15,42-64-16,-85 1 1,-41-65 0,-44-105-1,-20 127 1,0 22 0,-1 83-1,-20 22 1,-1 43-1,43-22-15,0 0 16,0 0-16,0 22 16,21 20-1,0-42 1</inkml:trace>
  <inkml:trace contextRef="#ctx0" brushRef="#br0" timeOffset="94661.08">18648 7070 0,'0'0'0,"0"-21"0,21-1 16,-21 1 0,-21 42 15,0 1-31,-1-1 0,-20 63 15,-43 86 1,64-128-16,21 64 16,-42 42-1,42-21 1,85-42 0,-22-64 15,64-21-16,-85-21-15,64-22 16,-63 22-16,41-63 16,-41-107-1,-43-42 1,-43 43 0,-20 105-1,-43 43 1,-21 84-1,42 22 1,22 126 0,63-84 15,84 0-15,-41-85-16</inkml:trace>
  <inkml:trace contextRef="#ctx0" brushRef="#br0" timeOffset="94973.71">19579 7091 0,'0'0'16,"0"-21"-1,-21 21-15,0 0 16,-22 42-1,43 0-15,-42 107 16,21-22 0,21-85-16,-21 106 15,0-21 17,21-42-17,0-43 1,0-21-1,42-63 1</inkml:trace>
  <inkml:trace contextRef="#ctx0" brushRef="#br0" timeOffset="95313.04">19537 7239 0,'0'0'0,"0"-42"0,-21 21 0,-22-64 31,43 43-15,0 20-16,85-20 15,21 42 1,63 0 0,-84 64-1,-22 63 1,-63-43-1,-63 1 1,-107 0 0,65-43-1,20-21 17,106-21-1,21 0-16</inkml:trace>
  <inkml:trace contextRef="#ctx0" brushRef="#br0" timeOffset="95765.02">20595 7133 0,'0'0'0,"21"0"0,-21-21 0,0 0 0,0 0 15,-21 0 17,-64 21-17,1 42 1,41-42-16,-41 106 16,41 0-1,43-43 1,85 43-1,0-64 1,84 43 15,-63-22-15,-106-20 0,-64-1-1,-20-42 1,-64 21-1,63-21 1,43 0 0,-1 0-1,1 0 1</inkml:trace>
  <inkml:trace contextRef="#ctx0" brushRef="#br0" timeOffset="96309.59">17081 8043 0,'0'0'0,"-42"0"0,0 0 0,21 22 0,-22-22 16,1 0 0,21 0-1,42 0 1,106 21 0,127 0-1,21-21 1,191 42-1,211-21 1,-254 1 0,107-22-1,-403 0 1,190 0 0,22 0-1,-22-22 1,-190 22-1,-42 0 1,-106-21 62,0 21-78,-1 0 0,1 0 0</inkml:trace>
  <inkml:trace contextRef="#ctx0" brushRef="#br0" timeOffset="96475.51">20807 8149 0,'-21'0'15,"-1"0"1,1 0 0,0 0 30,-42 21-30,41-21-16</inkml:trace>
  <inkml:trace contextRef="#ctx0" brushRef="#br0" timeOffset="97068.7">15198 9102 0,'0'-43'0,"0"86"0,0-107 0,0 43 16,0-21-16,0 21 0,0-22 16,0 22-1,21 63 1,-21 64-1,0 64 17,-21-22-17,-22-42 1,43-22 0,-21-63-1,42-42 1,0 0-16</inkml:trace>
  <inkml:trace contextRef="#ctx0" brushRef="#br0" timeOffset="97266.99">15706 9250 0,'21'0'31,"0"0"31,0 0-46,0 0-16,0 0 16</inkml:trace>
  <inkml:trace contextRef="#ctx0" brushRef="#br0" timeOffset="101502.18">17018 9081 0,'0'0'0,"-21"0"0,0 0 16,-1 0-1,22 63-15,0-21 32,0-20-32,43 20 15,84-21 1,0-21 0,42-63-1,-63-43 1,-85-21-1,-21-21 1,-42 84 0,-43 64-1,43 64 1,21-43-16,-85 169 16,63-20-1,1 41 1,42-63-1,0-105 1,0 84 0,0-43-1,0-62 1,-85-44 0,-42-83-1,-42-44 1,84 65-1,43 63 1,42 42 0,0 21-16,21 43 31,85 42-15,0-43-1,84-62 1,22-22-1,0-43 1,-85-63 0,-127-21-1,0 43 1,0 63 0,-43 42-1,22 63 1,-21 43-1,21-21 1,0-63 0,21-22-1,21-21 1,42-85 0,22-21 15,-22 0-16,1 22 1,-64 105 15,0 0-31,0 43 16,42 41 0,-21-62-1,1-22-15,62 42 16,1-63-1,0 0 1,42-63 0,-22-64-1,-20-64 1,-21-20 0,-64 147-1,21-20-15,-21 20 31,-21 85-15,-64 106 0,21 21-1,22 1 1,21 83 0,21-126-1,0-42 1,63-107 15,1-41 0,-43 63-31,64-85 16,-43 63 0,-42 22-16,21 0 15,0 85 1,-21-1-1,0 43 1,43-43 0,41-20-1,43-43 1,-42 0 0,21-64-1,-43-42 1,-41 64-1,-22 0-15,0-43 16,-22 43 0,1 42-1,-21 63 1,21 64 0,21-42-1,0 0 16,42-64-15,0-21 0,22-43-1,21-41 1,-1-1 0,-63 43-16,64-64 15,-43 85 1,-42 84 15,0-42-31,0 85 16,0 0-1,0-42 1,22-22 0,83-42-1,22-42 16,-42-22-15,0-63 0,-43 42-1,-42 64-15,21-21 16,-21 63 0,0 43-1,0 41 1,0-41-1,64-1 1,-1-63 0,43 0-1,-21-63 1,-22-64 0,-63 0-1,64-85 1,-43 1 15,-21 105-15,0 106-1,-42 106 1,20 84 0,-20 1-1,42-43 1,0 0-1,42-63 1,43-43 0,42-42-1,21-64 1,-105 22-16,20-21 16,-21 41-16,43-126 31,-85 64-16,-42 62 1,-85 22 0,42 64-1,22 84 1,63-106 0,0 43-1,0-43 1,42-20-1,21-44 1,1-41 0,-43 42-16,0-43 15,22-42 1,-43 128 15,-22 62-15,22-20-1,0-43 1,0 42 0,43-41-1,63-22 1,-1 0 0,-20-64-1,-21-63 1,-22 42-1,-42 22 1,-21 105 15,0 64-15,21-64-16,-22 22 16,1-1-1,21 1 1,21-64 31,22-64-32,-1-41 1,-42 83-16,21-62 16,22 41-1,-22 107 16,-21 21-15,21-22 0,64 22-1,-22-85 1,-21 0 15,-20 0-31,20-21 16,-21-1-16,21-41 15,43-64 1,0 0 0,-43 85-1,-21 20 1,0 22 0,-21 64-1,0-43 1,0 0-1,0-42 32,0-21-31,0-1 0,-42 1-1,-21 42 1,20 21-1,-20 85 1,42-21 0,-1 42-1,107-21 1,0-85 0,63-21 15,-63 0-16,-1-85 1,-63 64-16,43-64 16,-22-42-1,-42 106-15,-21 21 32,-21 106-17,21 0 1,-1-22-1,1-20 17,21-43-17,43-21 1,-22 0-16,42-63 16,43-22-1,21-21 1,-63 21-1,-86 149 17,-41 21-17,42-43-15,-43 64 16,43-43 0,0-20-1,21-22 1,-21-21 15,-22-64 0,22 43-31</inkml:trace>
  <inkml:trace contextRef="#ctx0" brushRef="#br0" timeOffset="101785.02">20341 9250 0,'0'0'0,"21"0"31,0 0-31,22 0 0,63 0 15,-85 0-15,212 0 32,-149 0-17,64-42 1,-148 20 0,-21 1-16</inkml:trace>
  <inkml:trace contextRef="#ctx0" brushRef="#br0" timeOffset="102187.79">19621 8848 0,'0'0'0,"-42"0"0,21 0 16,0 0-16,-22 0 0,22 21 0,-21 0 15,21 21 17,21-20-17,42-22 1,43-22 0,-1-20-1,-62-21 1,-22 20-1,-43 1 1,-20 42 0,42 63-1,21 1 1,0-1 0,0 1-1,21-1 1</inkml:trace>
  <inkml:trace contextRef="#ctx0" brushRef="#br0" timeOffset="202388.67">1333 12361 0,'0'0'0,"0"-21"15,-21 21-15,21-21 0,-21 0 16,21-21 0,0 20 15,0 1-16,0 42 1,0 22 0,21 84-1,0 0 1,-21 42 0,0-105-16,0 41 15,0 1 1,0-42-1,-42-64 17,0-43-17,-1-84 1</inkml:trace>
  <inkml:trace contextRef="#ctx0" brushRef="#br0" timeOffset="203103.49">847 12446 0,'-64'-63'16,"445"422"-16,-698-655 0,232 211 0,43 22 15,42-22 1,0 1-1,0 62-15,63-20 16,106 21 0,1 42-1,20 43 1,22 105 0,-85 0 15,-85-42-16,-21 64 1,-21-43 0,0-85-1,-42-20 1,21-43 0,0-64-1,21-63 1,63-21-1,43-85 1,21-42 0,21 85-1,-42 147 17,21 107-17,-85 105 1,-42 43-1,0-128 1,0-41-16,-63 126 16,-1-63-1,43 0 1,21-64 0,-21 0-1,21-63 32,0 0-47,21-21 16</inkml:trace>
  <inkml:trace contextRef="#ctx0" brushRef="#br0" timeOffset="203887">2688 12573 0,'0'-21'16,"0"42"-16,-21-42 31,0 21-15,21 21-16,-21-21 0,-22 42 16,22 22-1,21-22-15,-21 64 16,21-42-1,42-1 1,1-42 0,-22-21-1,-21-21 1,0-85 15,-21 22-15,-1-65-1,65 44 1,105 20 0,-21 85-1,0 0 1,-85 21-16,22 43 16,-22 63-1,-42 0 1,0 0-1,-21-85 1,21-21-16,-21 0 16,0-63 15,21 21-31,0-64 31,0 43-31,63-64 16,22-42-1,21 63 1,42 43 0,-21 63-1,-43 85 1,-84-22 0,0 86-1,-63-43 1,-1-64-1,43 1 1,0-64-16,21 21 16,64-42-1,20-22 1</inkml:trace>
  <inkml:trace contextRef="#ctx0" brushRef="#br0" timeOffset="205862.91">4762 12700 0,'0'0'0,"-21"0"0,0 0 15,0-21-15,0 0 16,0 21-16,-1-21 0,-62-22 15,63 22-15,-43-21 16,-42-22 0,0 64 15,22 0-31,-64 106 31,84 0-15,22 63-1,42-63 1,42-21 0,22-64-1,84-21 1,0-64 0,-21-41-1,21-86 1,-63 22-1,-22-64 1,-63 85 0,0 0-1,-42 232 32,42-41-47,-42 105 16,-1 0-1,43-85-15,0 86 16,0-86-16,0 64 16,64 0-1,84-21 1,-21-106 0,21-21-1,-42-43 1,21-84-1,-64-64 1,-63 128 0,-63-1-1,-1 85 1,-63 64 15,64 41-31,42-83 16,-43 105-1,64 0 1,0-106-16,0 63 16,64-20-1,42-64 1,-22-21 0,43-127-1,-84 42 1,-1-21-1,-42 42 1,0 64 0,-21 84 15,-22 43-15,43 21 15,0-42-16,22-64-15,62 21 16,-41-20 0,105-65-1,0-41 1,-63-1 0,-1-63-1,-41 63 1,-43 43-1,-43 63 17,43 0-32,-63 106 15,63 0 17,0-63-17,106-1 1,-22-63-1,22-21 1,0-43 0,-21-41-1,-22-44 1,-21 22 0,-20 64-1,-22 42 1,0 42-1,0 21 1,0-21-16,-22 64 16,1-64-16,0 106 15,21 85 1,-21 21 15,21-43-15,0 107-1,21 20 1,0-253-16,0 105 16,22 212-1,-43-106 1,0-106 0,-106 43-1,21-127 1,1-64-1,-22-21 1,0-85 0,64 43-16,-64-85 15,0-42 1,-42-276 15,148 149-15,84-106-1,65 63 1,20 106 0,-42 85-1,0 21 1,-21 63 0,-43 43-1,-63 42 48</inkml:trace>
  <inkml:trace contextRef="#ctx0" brushRef="#br0" timeOffset="206669.98">7514 12700 0,'0'0'0,"-21"0"0,0 0 0,0 0 16,-22 0-16,-20 0 15,20 0 16,22 0-15,42 0 0,85-21-1,21 21 1,106-21 0,42 21-1,-42 0 1,-127 0-1,-43 0 1,-41 0 0,-44 0 15,1 0-31,-63 0 31,41 0-31,-63 0 0</inkml:trace>
  <inkml:trace contextRef="#ctx0" brushRef="#br0" timeOffset="207003.78">7197 12764 0,'0'0'16,"-22"0"-16,44 0 31,-1 0-31,127 0 15,42 0 1,86 0 0,-22-22-1,-106 22 1,-106 0-16,43-21 31,-43 21-15,-42-21 15,-42 0-15,21 0-1</inkml:trace>
  <inkml:trace contextRef="#ctx0" brushRef="#br0" timeOffset="207454.32">8318 12383 0,'0'0'0,"-21"0"16,21 21 15,0 0-31,0 0 16,21 64-1,43-43 1,42 0-1,-22-20 1,65-22 0,-22-22-1,-106 22 1,0-21-16,-21 0 16,-85 21-1,-21 0 1,1 85-1,-1 21 1,21 21 0,22-43 15,20 1-31,1-43 31,42-21-15,0-42-1</inkml:trace>
  <inkml:trace contextRef="#ctx0" brushRef="#br0" timeOffset="207621.23">8424 13018 0,'0'21'31,"21"-21"0,1-21 0,-22-1-31</inkml:trace>
  <inkml:trace contextRef="#ctx0" brushRef="#br0" timeOffset="209302.1">10202 12065 0,'0'0'0,"21"-42"0,-21 21 15,22-1-15,-22-20 0,0 21 0,0-43 32,0 22-17,0 21-15,0 42 16,0 85 0,-22 127-1,1-191-15,-21 85 16,-85 148-1,21-127 1,-21 1 0,42-86-1,43-63 17,0-63-32,21-64 31,21-43-16,0-20 1,21 84 0,0 21-1,-21 106 1,63 85 0,-41-63-16,20 105 15,0-42 1,22 21-1,-1-43 1,22-63 0,63-42-1,-21-42 1,-21-43 0,-21 0-1,-43 0 16,-42 64-15,-42 127 15,-1-1-15,22 64 0,21-21-1,42-63 1,43-43-1,-64-21-15,85-21 16,63-43 0,-42-84-1,-84 85 1,-43 20-16,-21-147 31,-85 126-31,-64 1 31,22 84-15,64 43 0,20 41-1,64 1 1,0 0 0,106-21-1,-43-64-15</inkml:trace>
  <inkml:trace contextRef="#ctx0" brushRef="#br0" timeOffset="209987.71">11557 12531 0,'21'-21'16,"-42"42"-16,63-64 0,-42 1 15,0 21-15,0 0 16,-84 21-1,-22 21 1,21 42 0,0 64-1,85-63 1,0-1 0,64-41-1,21-22 1,42-85-1,-64 21 1,-42-20 0,-21 63-1,0-1 17,-21 107-1,0-64-31,21 106 15,0 85 1,0 21 0,0 42-1,0 21 1,0-84 0,-64 0-1,1-64 1,42-127-16,-64 64 15,-42-64 1,-21-42 0,106-1-16,-85-83 15,-43-65 1,86-41 15,62 62-15,22-62-1,64 84 1,21-21 0,42 21-16</inkml:trace>
  <inkml:trace contextRef="#ctx0" brushRef="#br0" timeOffset="210254.56">11853 12446 0,'0'0'0,"-21"21"47,0 0-47,0 1 16,0 20-16,-1 21 15,1-41 16,21-1-31,0-42 32,21-1-17,1-20-15</inkml:trace>
  <inkml:trace contextRef="#ctx0" brushRef="#br0" timeOffset="210603.89">11938 12150 0,'0'0'0,"-42"-64"0,-22 64 16,22 21 0,42 22 15,0-1-31,42-21 16,85-21 15,-63-21-16,-22-42 1,-42-1 0,-106-21-1,0 64 1,43 64 0,42 41-1,21 22 1,42 0-1,-21-85-15,43 43 16,-22-43 0</inkml:trace>
  <inkml:trace contextRef="#ctx0" brushRef="#br0" timeOffset="211035.65">12340 12404 0,'0'-21'16,"0"42"-16,-21-42 31,0 42-15,0 42-1,-1 22 1,1-22 0,21-20-1,-21-1 1,21-63 15,0 0-31,0-43 16,0 43-16,42-21 15,-20 21-15,41-64 16,106-63 0,-63 148-1,0 21 16,-42 64-15,-64 42 0,-22 0-1,1-85 1,0 0 0</inkml:trace>
  <inkml:trace contextRef="#ctx0" brushRef="#br0" timeOffset="211453">13949 11980 0,'0'0'0,"0"-21"0,0 0 0,0 0 16,-21 0-16,21-22 15,21 65 1,0 41-1,64 128 1,-22-1 0,-42-42-1,-21-127-15,0 106 16,0-63 15,0-43-31,0-42 31,21-43-15</inkml:trace>
  <inkml:trace contextRef="#ctx0" brushRef="#br0" timeOffset="211703.86">14584 11938 0,'21'-21'0,"-42"42"0,63-84 15,-63 63 1,-85 84-1,0 22 1,0 42 0,64-105-16,-64 105 15,64-64 1,42-20 0,42-64 15,85 0-16,-84-21-15</inkml:trace>
  <inkml:trace contextRef="#ctx0" brushRef="#br0" timeOffset="211936.78">14795 12277 0,'0'21'31,"-21"0"-31,21 0 0,-21 43 15,-21-1 1,21 1 0,21-22-1,0-63 32,21 21-31,0-21-16</inkml:trace>
  <inkml:trace contextRef="#ctx0" brushRef="#br0" timeOffset="212089.21">14795 12319 0,'0'-42'16,"0"84"-16,22-211 15,-22 148-15,0-22 16,0 1 0,21 63 15,42 64-16,-42-64-15</inkml:trace>
  <inkml:trace contextRef="#ctx0" brushRef="#br0" timeOffset="212574.93">15600 12383 0,'0'0'0,"0"-22"0,21-20 15,-21-43 1,-42 1 0,-43 84-1,-21 0 17,-21 106-17,42-22 1,1 64-1,84-105 1,0-22-16,42 0 16,43-21-1,21-42 1,-1-22 15,-41-42-15,-43 85-16,21-85 15,-20 85 1,-22 64 0,-22-22-16,-20 106 15,21-43 1,21 1 0,42-21-1,43-64 1,63 0-1</inkml:trace>
  <inkml:trace contextRef="#ctx0" brushRef="#br0" timeOffset="213024.67">17103 11896 0,'0'-21'15,"0"42"-15,0-64 0,0 22 0,0 0 16,-22-21-1,-41 21 1,-22 63 0,-21 106-1,-21 43 17,0-1-17,43-63 1,41 21-1,22-21 1,85-106 0,147-42-1,-126-21 1,63-22 0</inkml:trace>
  <inkml:trace contextRef="#ctx0" brushRef="#br0" timeOffset="213952.88">17272 12404 0,'0'-21'16,"0"42"-16,-21-42 16,0 21-16,-43 21 15,1 42 1,20 1 0,22-43-16,21 85 15,0-64 1,0-21-16,21-21 15,85 21 1,-21-21 0,-1-63-1,-62-22 1,-22 1 0,-43-43-1,43 42 1,64 21 15,63 64-15,21 22-1,-21 62 1,-64 22 0,-63 21-1,0-63 1,-42-22 15,21-42-15,0 0-1,21-64 1,21-20 0,0 63-16,21-85 15,43 0 1,21 21-1,-85 85-15,21 0 16,-20 0-16,62 64 16,-63 20 15,-21 43-15,-42-42-1,21-64 1,-21-21-1,42-21 17,0-42-17,63-1 1,43-63 0,42 42-1,-42 64 1,0 64-1,-64 62 1,-42-20 0,0-43-16,-42 64 15,-22-42 1,43-1 15,0-63-15,127-21-1</inkml:trace>
  <inkml:trace contextRef="#ctx0" brushRef="#br0" timeOffset="214336.66">19008 12340 0,'0'-21'0,"0"42"0,0-84 15,0 84 16,-22-21-15,22 42-16,0 85 31,0-84-31,0 105 16,0 127 0,0 0-1,0-63 1,-63 126-1,-22-105 1,22-169 15,-64-43-15,106-21 0,-1-127-1,86-64 1,42 22-1,-85 106-15</inkml:trace>
  <inkml:trace contextRef="#ctx0" brushRef="#br0" timeOffset="-214162.62">18965 12531 0,'0'-43'0,"0"86"0,0-170 15,0 84-15,0-41 16,64-1-1,63 43 1,-43 63 0,22 85-1,-85 0 1,-42-22 0,-127 1-1,63-64 1,1 0-1,105-21 32,64 0-47,-22-42 32,64 0-17,42-43 1,-84 43-1,0-43 1,-85 43 0,0 63-1,-43 42 1,22 1 0,0 42-1,21-43 1,64-42-1,-43 0 1,63-21-16,22-21 31,0-63-15,-42-22 0,-1-21-1,-42 63 1,-42 128 15,21-22-31,-21 43 16,21-22-1,0-42-15,0 43 16,42-22 0,43-42-1,21-21 1,42-64 15,-21-84-15,-42 0-1,20-106 1,-83 169 0,-22 63-1,-64 86 1,-21 105-1,-20 64 1,83-1 0,22-84-1,0-42 17,0-64-32,22 0 15,-1-21-15,21 0 16,0-63-1,22-1 1</inkml:trace>
  <inkml:trace contextRef="#ctx0" brushRef="#br0" timeOffset="-213917.84">20426 12107 0,'-21'0'0,"42"0"0,-85 0 16,43 0-1,42 0 1,64 0 0,63 0-1,-84 0 1,-43 0-16,63 0 16,-41 0 15,-1 0-16</inkml:trace>
  <inkml:trace contextRef="#ctx0" brushRef="#br0" timeOffset="-213125.14">21018 12319 0,'0'0'0,"22"0"16,-1 0-1,0 0-15,21 0 16,22-42 0,-43-1-1,0-20 1,-21 21 0,-21 42-1,0 0-15,-43 42 16,1 43-1,63-64-15,-43 63 16,43-20 0,0 21-1,64-43 17,42-42-17,42 0 1,-106-21-1,-21-64 1,1-21 0,20 22-1,21-22 1,-20 42 0,105 64-1,-63 0 1,-1 106-1,-63-21 1,1 63 0,-86-63-1,1-22 17,20-42-17,22-21 1,0 0-1,21-42 1,42 0 0,64-64-1,21-42 1,-21 42 0,0 21-1,-43 64 1,-42 21-1,1 0 1</inkml:trace>
  <inkml:trace contextRef="#ctx0" brushRef="#br0" timeOffset="-199987.03">0 11959 0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5T14:20:11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15409 14542 0</inkml:trace>
  <inkml:trace contextRef="#ctx0" brushRef="#br0" timeOffset="1599.08">7493 13547 0,'0'0'0,"-21"-21"0,21-1 16,-21 22-16,-1 0 0,1-21 15,0 0 1,42 42 15,22 0-31,211 128 16,-43-44-1,22 22 17,-21-42-17,-191-64-15,85 22 16,-43-22-1,-84-21 17,-148-21-17,21-22 1,84 22-16</inkml:trace>
  <inkml:trace contextRef="#ctx0" brushRef="#br0" timeOffset="1900.91">7324 13801 0,'0'0'16,"-43"-21"-16,-20-1 0,20 22 0,-20 0 31,42 0-15,84 0 0,64 64-1,170-1 1,147 43-1,-296-85 1,149 64 0,-213-43-1,-41-42 1,-65 0 0,-20 0-1,-43-63 1,85 42-1</inkml:trace>
  <inkml:trace contextRef="#ctx0" brushRef="#br0" timeOffset="2283.69">8255 13526 0,'0'0'16,"0"-22"-16,0 1 15,0 42 1,42 22-1,43 63 1,-43-64-16,128 106 16,-22-63-1,21 21 1,-42-22 0,-127-41-1,-63-1 1,-149 21-1,170-41-15,-128 41 32,1 1-32,127-64 0,-128 84 31,128-63-15,21 1-16,-43 20 15,64-21 1,43-21-1</inkml:trace>
  <inkml:trace contextRef="#ctx0" brushRef="#br0" timeOffset="2835.94">10456 14224 0,'0'0'0,"0"-21"15,0 0-15,-21 21 0,21-21 16,0 42 0,0 0-1,0 42-15,0 149 32,0-64-17,0-105-15,-21 84 16,-21 21-1,42-64 1,21-105 15,21-21-31</inkml:trace>
  <inkml:trace contextRef="#ctx0" brushRef="#br0" timeOffset="3486.57">11007 14457 0,'0'0'0,"84"-42"16,-84 63 0,-21 0-1,-64 85 1,1 42 0,84 0-1,0-42 1,21-85-1,42 21 1,43-20 0,21-65-1,-106-20 1,-21-43 0,0-42-1,0-22 1,43 65-1,41 41 1,65 106 15,-65 64-15,-84 0 0,0-64-16,0 85 15,-63-21 1,63-21-1,42-43 1,22-42 0,84-21-1,-21-64 1,-64-63 0,-63 0-1,-21 106-15,-127-85 16,21 84-1,-42 86 17,63 41-17,85-20 1,84 42 0,1-106-16</inkml:trace>
  <inkml:trace contextRef="#ctx0" brushRef="#br0" timeOffset="3787.4">12827 14055 0,'0'0'0,"0"-21"0,0-1 0,0 1 0,-21 0 15,0 21 1,-1 21-16,-20 85 15,0 106 1,42-149 0,-21 128-1,-1 20 1,1-20 0,21-128-1,21-41 1,1-44-1,-1-20 1</inkml:trace>
  <inkml:trace contextRef="#ctx0" brushRef="#br0" timeOffset="4094.22">12594 14372 0,'0'0'16,"-85"-190"-1,85 42 1,0 105-16,85-41 15,84-1 1,64 106 0,-85 43-1,-21 105 1,-169 0 0,-148 1-1,-22-43 1,85-85-1,63-21 1,128-21 31,-22 0-47,85 0 0</inkml:trace>
  <inkml:trace contextRef="#ctx0" brushRef="#br0" timeOffset="5362.5">13779 14626 0,'0'0'0,"22"0"0,-22-42 16,0-22 0,-64-41-1,-63 62 1,42 43-1,-42 106 1,43 0 0,-1 63-1,64-42 1,63-84 0,64-22-1,21-21 1,0-85 15,-21-42-15,-64 21-1,-21 43 1,-21 42-16,0-1 16,0 86-1,-42 21 1,21-64-16,21 63 15,0-41-15,21 41 16,64 1 0,105-21-1,85-64 1,-63 0 0,42-85-1,-63-42 1,-149 21-1,-84 0 1,-170 85 15,64 63-15,-64 64 0,106 0-1,85-21 1,85-1-1,84-41 1,-42-43 0,42-64-1,-21-63 1,-106 64 0,21-22-1,-42 64 1,0 42 15,-42 64-15,42-64-1,0 106 1,-21 21 0,21 191-1,21-1 1,0-84-1,0 106 1,-21-21 0,0-43-1,-42-105 1,-64-1 0,43-147-1,-22-43 1,43-85-1,-22-106 1,1-105 15,-1-127-15,22-43 0,84 85-1,85 106 1,0 106-1,0 63 1,-21 42 0,-43 43-1,-41-21 17,20-1-17</inkml:trace>
  <inkml:trace contextRef="#ctx0" brushRef="#br0" timeOffset="6052.11">15240 14711 0,'21'0'46,"0"-21"-46,0 0 16,22-1 0,-22 1-16,42-63 15,-20 20 1,-43-21 0,-43 85-1,-20 0 1,-43 106-1,85-85-15,-21 106 32,20-63-32,22 63 31,106-64-15,64-20-1,20-43 1,-63-43-1,21-62 1,0-107 0,-148 148-1,-21-63 1,-85 127 0,43 43-1,63 63 16,0 21-15,42 0 0,1-22-1,-43-20 1,0-64 0,-64 0-1,1-21 1,41 0-1,1-21 1,21 0-16</inkml:trace>
  <inkml:trace contextRef="#ctx0" brushRef="#br0" timeOffset="6367.93">16658 15134 0,'0'0'0,"-21"0"15,21 21 32,0 1-31,0-1 15,-21-21-15,0 0-1</inkml:trace>
  <inkml:trace contextRef="#ctx0" brushRef="#br0" timeOffset="-103046.69">25739 6646 0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3:56:05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1291 0,'-21'0'16,"63"0"46,-21 0-46,21-21-16,1 21 0,-1 0 0,0 0 16,22 0-16,-22-21 0,1 21 15,-1 0-15,-21 0 0,21 0 16,-20 0-16,-1 0 0,0 0 0,-42 0 31,0 0-31,-1 0 16,1 0-16,-21 0 0,21 0 15,-22 0-15,22 0 0</inkml:trace>
  <inkml:trace contextRef="#ctx0" brushRef="#br0" timeOffset="546.43">1079 1291 0,'0'0'16,"-21"21"-16,21 1 0,-42-1 15,42 0-15,-21 0 0,21 0 16,-43 43 0,43-43-16,-21 0 15,21 21-15,0-20 0,-21 20 16,21-21-16,-21-21 16,21 21-16,0-42 31,0 0-16,0 0-15,0 0 16,21 21-16,0-22 0,0 22 16,-21-21-16,43 0 0,-22 0 15,21 21-15,-21 0 0,22 0 16,-22-21-16,21 21 16,1 0-16,-1 0 0,43 0 15,-43 21-15,21 21 16,-41-21-16,-1 1 0,0-1 0,-21 21 15,0 0-15,0 1 0,0-1 16,0-21-16,-21 22 0,-22 20 16,1-21-16,21-20 0,0-1 15,-22 0-15,22 0 0,-42 0 16,42-21-16,-22 21 16,22-21-16,-21 0 0,21 0 0,-1 0 15,1 0-15,0 0 0,0-21 16,-21 0-16,20 0 15,1 0 1,21 0-16,0-1 0,0 1 16,0 0-1,21 0-15,1 0 0,20 21 0</inkml:trace>
  <inkml:trace contextRef="#ctx0" brushRef="#br0" timeOffset="753.31">1968 1630 0,'22'0'0,"-44"0"0,65 0 16,-43-21-16,21 21 62</inkml:trace>
  <inkml:trace contextRef="#ctx0" brushRef="#br0" timeOffset="1167.44">3683 1164 0,'0'0'0,"-21"0"0,21-21 16,21 21 15,0 0-31,21 0 0,-20 0 16,20 0-16,0 0 0,22 0 15,-22 0-15,22 0 0,-1 0 16,-21 0-16,22 0 0,21 0 15,-43 0-15,0 0 0,22 21 16,-43-21-16,0 21 16,-21 1-16,-21-22 15</inkml:trace>
  <inkml:trace contextRef="#ctx0" brushRef="#br0" timeOffset="1553.12">4085 1270 0,'-21'42'15,"42"-84"-15,-42 106 0,21-43 16,0 0-16,0 21 16,0-21-16,0 22 0,0-22 0,0 21 15,0-21-15,0 64 16,0-43-16,0 1 0,0-1 15,0 0-15,0-20 0,-21 62 16,0-63-16,-1 22 0,1-22 0,0 0 16,21 21-16,-21-42 0,0 22 15,0-1-15,-1-21 0,1 0 0,0 21 16,-21-21-16,21 0 0,-43 0 16,43 0-16,-21 0 0,-1-42 15,1 42-15,21-22 16,0 1-16,-1 0 0,1 0 0,0 21 15,0-21-15,21 0 0,0-1 16,0 1-16,0 0 0,0 0 16,21 21-16,0-21 0,0 0 15,22-1-15,63-20 0,-64 21 16,21 0-16</inkml:trace>
  <inkml:trace contextRef="#ctx0" brushRef="#br0" timeOffset="2053.03">5038 1376 0,'0'0'0,"21"-21"0,0 0 0,-21-1 16,0 1 0,0 0-16,-21 21 15,0 0-15,-1 0 0,-62 0 16,41 0-16,1 21 15,0 0-15,-1-21 0,-62 64 16,62-22-16,22-21 16,0 1-16,0-1 15,21 42 1,0-42-16,21-21 0,0 22 16,106 20-1,-42-21 1,-64 0-16,127 43 15,-106-22 1,-42-21-16,0 0 0,0 64 16,-42-43-1,21-20-15,-21-1 0,-43 0 16,43 0-16,-1-21 0,-41 21 16,41-21-16,1 0 15,0 0-15,20 0 0,-20 0 0,21 0 16,-21 0-16,20 0 0,1-21 15,21 0-15,-21 21 0,0-21 16,21 0 0,0-1-16,21 1 15,0 0-15,22 21 0,-1-21 16,0 0-16</inkml:trace>
  <inkml:trace contextRef="#ctx0" brushRef="#br0" timeOffset="2553.37">5651 1291 0,'0'-21'0,"-21"21"16,0 0-16,0 0 15,0 0-15,0 21 0,-1-21 16,-41 64-16,42-43 0,-43 42 15,43-41 1,0 20-16,-21 43 0,20-43 0,1 43 16,21-43-1,0 0-15,0 22 0,0-22 16,0-21-16,21 43 16,1-43-16,20 0 0,-21-21 15,0 0-15,85 0 16,0-21-1,-43 0-15,64-64 16,-105 64-16,62-64 16,-63 64-16,1-21 0,-1-64 15,-21 64-15,0-85 16,-21 84-16,-22 22 0,22-21 16,-21 21-16,21-1 0,-64 1 15,43 21-15,20 0 0,-62 0 16,41 0-16,22 21 15,-21-21-15,21 22 0,0-1 16,-1 21-16,22-21 16,0 0-16,0 22 0,0-22 15,22 0-15,20 0 16,-21 0-16,21-21 0</inkml:trace>
  <inkml:trace contextRef="#ctx0" brushRef="#br0" timeOffset="2836.64">6435 1334 0,'0'0'0,"0"-22"0,0 44 32,-22-22-32,22 42 0,-21-21 15,21 0-15,0 22 0,-21-1 0,0 106 16,0-106-1,0 107-15,-1-44 32,1-20-32,21-64 15,0 43 1,21-64-16,1 0 16,-1-21-1,-21-1-15</inkml:trace>
  <inkml:trace contextRef="#ctx0" brushRef="#br0" timeOffset="3080.5">6498 1418 0,'0'0'0,"0"21"15,21 1-15,0-1 0,-21 21 0,22 0 0,-1 1 16,0-1-16,64 85 15,-64-106-15,0 22 16,21 20-16,-21-42 16,1 0-16,20 1 0,-21-1 15,0 0-15,0-21 16,1 0 0,-1 0-16,-21-21 15</inkml:trace>
  <inkml:trace contextRef="#ctx0" brushRef="#br0" timeOffset="3321.13">7239 1312 0,'0'-42'16,"0"84"-16,-21-84 0,0 42 16,-1 21-16,1 0 0,0 22 15,0-22-15,0 21 0,0 22 16,-1 20-16,1-20 0,0-1 15,21-20-15,-21 20 0,0-20 16,0 41-16,21-41 0,-22-22 16,1 42-16,21-42 0,0 1 15,0-1-15,21-21 16,1 0 0,-1 0-16</inkml:trace>
  <inkml:trace contextRef="#ctx0" brushRef="#br0" timeOffset="5037.58">9123 1482 0,'0'0'0,"-21"-21"0,21-43 31,0 43-31,0 0 0,21 0 16,-21-1-16,21 1 0,-21 0 0,0 0 15,21 0-15,-21 0 0,21-22 16,-21 22-16,0 0 16,0 63 15,-42-21-31,21 22 0,0-1 0,-1 0 15,1 22-15,-21-1 0,21 1 16,0-1-16,-22 1 0,22-1 16,0 1-16,0-22 0,0 22 0,-22-1 15,22-20-15,0-1 0,-21 0 0,20 1 16,-83 41-16,83-63 16,-41 22-1,21-43-15,-1 0 0,1 0 16,21 0-16,-22 0 0,22-21 15,0 21-15,0-43 0,0-41 16,0 41-16,21 1 16,0 0-16,0-22 0,0 22 0,0-22 15,0 1-15,21 20 0,0-41 16,-21 63-16,21-1 0,-21-20 16,21 42-1,-21 21-15,21 43 16,-21-22-16,22 0 0,-1 1 15,-21-1-15,21 22 0,21 20 16,-42-41-16,85 84 31,-64-106-31,64 63 0,-43-62 16,64 41 0,42-63-1,-106 0-15,22 0 0,105-21 16,1-43-1,-128 43-15,0 0 0,22-21 16,-22-1-16,-21 22 0,-21-21 16,0 0-16,21-1 0,-21-63 15,0 64-15,-42-21 16,42 41-16,-21 22 16,0-21-16,0 21 0,-43 21 15,22 1-15,-43 62 16,-21 22-1,85-64-15,-21 1 16,-1 20-16,43-20 0,0 20 31,22 1-31,-1-64 16,21 0-16,-21 0 16,22 0-16,-22 0 0,0 0 0,21-22 15,1 1 1,-1 0-16,-21 0 0,21-21 15,1 20-15,-22-20 0,21-21 16,-42 41-16,21-20 0,-21 21 16,22 0-16,-22 0 0,0-22 15,0 64 1,0 1-16,0-1 16,0 0-16,0 21 0,0-21 15,0 22-15,0-22 0,0 0 0,0 43 16,0-43-16,0 0 15,0 0-15,0 0 0,21-21 16,0 21-16,0-21 0,0 0 0,0 0 16,43 0-16,-43 0 15,21 0-15,22-21 0,-22 21 16,-21-21-16,22 0 16,-22 0-16,21 21 0,22-85 15,-43 64-15,-21 0 0,0-22 16,21 22-16,-21-42 0,0 20 15,0 22-15,0-21 16,0 21-16,0 42 16,0 0-16,0 0 15,-21 0-15,0 22 16,21-1-16,-21 64 16,-1-64-1,22-21-15,0 1 0,0-1 0,-42 21 16,42-21-16,-21-21 15,21-21 32,0 0-47,0 0 0,21 0 16,0-1-16,0-20 16,1 21-16,-1 0 0,21-64 15,-21 64-15,0-21 0,22 20 16,-22-20-16,85-21 15,-85 63-15,21 0 0,-21 0 0,22 21 16,-1 0-16,43 64 16,-64-64-16,-21 21 0,21-21 15,-21 22-15,0 41 16,0-63-16,0 1 0,0 20 16,-21-21-16,21 0 15,-21 0-15,-22 1 16,43-1-1,0-42 17,0-1-32,22 22 0,-1-21 15,21 0-15</inkml:trace>
  <inkml:trace contextRef="#ctx0" brushRef="#br0" timeOffset="5752.92">11472 1863 0,'0'0'0,"0"-21"0,0-1 16,0 1-16,0 0 15,0 0-15,0 0 0,-42 0 16,21 21 0,0 0-16,-22 0 0,22 0 15,-42 42-15,20-21 16,22 21-16,-21-20 0,-1 20 0,-41 43 15,63-43 1,21-21-16,-22 21 0,22-20 16,0 41-1,43-63-15,-22 0 16,64 0 0,-64 0-16,0 0 0,42-21 15,-41 0-15,20 0 16,-21-1-16,0 1 0,22-21 15,-43 21-15,0 0 0,21-1 16,-21 1-16,21 0 0,-21 0 0,0 0 16,0 0-16,0-1 15,0 44 1,0-1-16,0 0 16,-21 0-16,21 0 0,0 22 0,-21 20 15,-1-21-15,22 1 0,0 20 16,0-20-16,0 105 15,0-85-15,0-20 16,0 20-16,0-21 16,0 128-16,0-128 15,0 22-15,0 20 0,0-41 16,0 62 0,0-62-16,0-1 0,0 43 0,0-43 15,-84 85 1,41-106-16,22 0 0,-21 1 15,21-22-15,-149 21 16,128-21-16,0 0 16,-1-21-16,1 21 0,-43-43 15,64 22-15,0-21 0,-42-1 16,63 1-16,-22 0 0,22 21 16,-21-22-16,21-63 15,0 64-15,0 21 0,0-21 16,21-1-16,-21 1 0,22 21 0,20-64 15,0 43-15,-21-1 16</inkml:trace>
  <inkml:trace contextRef="#ctx0" brushRef="#br0" timeOffset="7482.61">11663 1926 0,'0'0'0,"0"-21"0,0 0 15,0 0-15,0 0 0,0-22 16,0 64 15,0 1-15,0-1-16,0 0 0,0 0 0,0 0 16,0 22-16,0-22 0,0 0 0,0 0 15,0 0-15,0 22 16,0-22-16,21-21 15,0 0-15,0 0 16,0 0-16,1 0 16,-1 0-16,21 0 0,-21-21 15,22-1-15,-22 1 16,0 0-16,21-21 0,1 21 16,-1-43-1,-21 22-15,0 21 0,22-43 16,-22 22-16,21-1 15,-42 22-15,0 42 32,0 1-32,0-1 0,0 0 15,0 21-15,-21-21 16,21 1-16,0-1 0,0 21 0,0-21 16,0 0-16,0 1 0,0-1 15,21 21-15,0-21 0,0 0 16,22 1-16,-22-22 0,0 21 15,21-21-15,1 0 0,-1 0 16,43 0-16,-43 0 0,0-21 16,1 21-16,-1-22 0,0 1 15,85-21-15,-105 21 16,20-22-16,-21 22 16,0 0-16,0-21 0,-21-22 15,0 43-15,0-21 0,0 21 16,0-1-16,-42-41 15,21 63-15,0 0 0,-22-21 16,22 21-16,-85 21 16,85 0-16,-21 0 0,21 0 15,-22 22-15,-20 41 16,42-62-16,0-1 0,21 21 16,-22-21-16,22 64 15,0-64 1,22 0-1,-1-21-15,0 0 0,0 0 16,0 0-16,0 0 0,1 0 0,20 0 16,0-21-16,-21 0 15,1 21-15,41-42 0,-42 20 16,0 1-16,1 0 16,-1 0-16,-21 0 0,21-22 0,-21 22 15,21 21-15,-21-21 16,0 42 15,0 0-31,0 1 16,0-1-16,0 0 0,0 0 0,0 0 15,0 43 1,0-43-16,0 0 0,42 0 16,-20 0-16,41 1 15,1-1-15,-22-21 0,106 0 16,-84 0-1,-22 0-15,0 0 0,22 0 0,-22 0 16,43-21-16,-43-1 16,-21 22-16,0-21 0,22 0 15,-43 0-15,21-43 0,0 22 0,-21 21 16,0-43-16,0 43 16,0 0-16,-21-21 15,21 21-15,-21 21 0,0 0 16,-1 0-16,1 0 0,-21 0 15,21 21-15,-22 0 0,1 21 16,0-21-16,21 1 0,-22 41 16,22-42-16,21 0 0,0 1 15,0-1-15,0 0 0,0 0 16,0 0-16,21-21 0,0 21 16,1-21-16,-1 0 0,21 0 15,-21 0-15,43 0 16,-43 0-16,0 0 15,0 0-15,-21-21 0,43-21 16,-43 21 0,21 0-16,0-1 15,-21 1-15,21 0 0,-21 0 16,0 0 0,0 42 15,0 0-31,0 0 15,0 0-15,0 1 0,0-1 16,0 0-16,-21 85 16,0-85-16,21 21 0,-21 22 15,21-1-15,-22 43 16,22-64-16,-21 22 0,21-1 16,0-20-16,-21 20 0,21-20 0,-21 62 15,0-41-15,21-22 16,0 43-16,0-43 0,0 1 15,0 41-15,0 1 16,0-43-16,0 1 0,0-22 16,0 21-16,-21 0 0,-1 1 15,1-22-15,0 0 16,0-21-16,0 0 16,0 0-1,-1 0-15,22-21 0,0 0 16,0 0-16,-21-22 0,21 22 0,0-21 15,0-1-15,0 1 0,0-64 16,0 43-16,43-85 16,-22 84-16,-21 1 0,63-43 15,-42 63-15,22-84 16,-22 85-16,21 0 0,1-64 16,-22 64-16,21 20 15,0-62-15,-20 63 0,62-64 16,-63 64-16</inkml:trace>
  <inkml:trace contextRef="#ctx0" brushRef="#br0" timeOffset="7898.42">14372 1926 0,'0'0'0,"-21"0"15,0 0-15,42 0 31,0-21-31,0 0 16,0 21-16,1-21 0,20 21 16,-21-21-16,0 21 0,22-22 0,-22 1 15,0 0-15,42-42 16,-20-1 0,-43 43-16,0-21 15,-21 42 1,-43 0-16,43 21 15,-64 42-15,43-42 16,21 22-16,-64 20 0,64-20 16,-21 62-16,42-83 15,0-1-15,0 0 0,0 0 16,21 0-16,21 22 16,0-43-16,85 21 0,-84-21 15,-1 0-15,0 0 16,1 0-16,-1 0 0,22 0 15,-43-21-15,0 21 0,21-22 16,-21 1-16,-21 0 16</inkml:trace>
  <inkml:trace contextRef="#ctx0" brushRef="#br0" timeOffset="8553.35">3514 3683 0,'0'0'0,"-22"-21"0,1 21 0,21-21 16,0 0-16,-21 21 31,21 21-31,0 0 16,0 0-16,-21 0 0,21 22 0,-21-1 15,21 0-15,0 43 16,-21-43-16,21 1 0,-22 20 0,1 22 16,21-43-16,-21 22 15,21-22-15,-21-21 0,21 21 16,0-20-16,0-1 15,21-21 17,-21-21-17,21-1-15,0 1 0,1 0 0,-1 0 16</inkml:trace>
  <inkml:trace contextRef="#ctx0" brushRef="#br0" timeOffset="8726.35">3725 4064 0,'0'0'0,"21"-42"32,1 42-32,-1 0 62,0 0-62,0 0 0,0 0 16,0 0-16</inkml:trace>
  <inkml:trace contextRef="#ctx0" brushRef="#br0" timeOffset="9578.44">5186 3810 0,'0'0'0,"0"-21"0,0 0 0,0 0 15,0-1-15,-21 1 0,21 0 16,-22 21 0,1 0-1,0 21-15,21 22 16,0-22-16,-21 0 0,21 21 0,-21 1 16,21-1-16,-21 43 0,21-22 15,0-21-15,-22 1 16,22-1-16,-21 0 0,0 22 15,21-43-15,0 0 0,0 0 16,0-42 15,21 0-31,-21 0 0,21 0 0,1 0 16,-1-1-16,0-20 0,-21 21 16,21-21-16,0-1 0,22-41 15,-22 62-15,0-20 0,21 0 16,-21 21-16,1-1 15,-1 22-15,-21 22 16,21-1 0,-21 42-16,0-42 0,0 22 15,0 41-15,0-62 16,0 20-16,0 0 0,21 1 0,-21-22 16,42 42-1,1-20 1,-22-43-16,0 0 0,85 0 15,-85 0-15,21-22 0,1 1 16,-1 0-16,64-64 16,-64 43-16,-21 0 0,1-1 15,-1 1-15,0 0 0,-21-85 16,0 84-16,0-41 16,-21 63-16,-64-64 15,64 64-15,0 21 0,-43 0 16,43 0-16,-42 0 15,41 21-15,-20 0 0,0 0 16,21 0-16,-1 22 16,22-22-1,0 0-15,22-21 16,20 0-16,-21 0 0,21 0 16,1 0-16,-1 0 0</inkml:trace>
  <inkml:trace contextRef="#ctx0" brushRef="#br0" timeOffset="10052.84">6286 3514 0,'0'0'0,"0"-21"0,22-1 0,-22-20 15,0 63 1,0 0-16,0 22 16,0-22-16,0 0 15,0 64-15,-22-43 0,22 0 16,0 22-16,-21 63 15,0-85-15,21 85 16,0-106 0,-21 43-1,21-43-15,0-42 32,0 0-32,0 0 15,0-1-15,0 1 0,0-42 16,0 20-16,21 1 0,0 21 15,0-21-15,43-64 16,-22 85-16,1-1 0,-22 1 16,21 0-16,0 21 0,64 0 15,-63 21-15,-1-21 0,-21 21 16,0 22-16,22-22 0,-43 42 16,21-41-16,-21 20 0,0 21 15,-21-41-15,21 20 16,-22-21-16,1 0 0,0 22 0,0-22 15,0 0-15,0 0 0,-1-21 16,1 21-16,42-21 31,1-21-15,-1 0-16</inkml:trace>
  <inkml:trace contextRef="#ctx0" brushRef="#br0" timeOffset="10833.91">7429 3852 0,'0'0'0,"22"-21"0,-1 0 0,0 0 0,-21 0 16,0 0-16,0-1 0,0 1 15,0 0-15,-21 21 16,21-21-16,-21 21 0,-1 0 0,-41 0 16,42 0-1,0 0-15,-22 21 0,22 21 0,-21-20 16,-22 41-16,22-42 0,21 22 15,-22-1-15,1 0 0,-21 64 16,63-64-16,0 43 16,0-64-1,42 0-15,-21-21 0,0 22 16,64-22 0,-43 0-16,22-22 0,-22 1 15,-21 0-15,43-21 16,-43-1-16,42-20 15,-41 21-15,-1 20 0,0-62 16,-21 63-16,21-85 16,-21 85-16,0-22 15,0 22-15,0 0 0,0 42 16,0 0 0,0 0-16,0 1 0,-21 20 0,21 21 15,-21-20-15,21-1 16,0 0-16,0-20 0,0 20 0,0 64 15,21-85-15,0 0 16,0 0-16,22 0 16,41 1-16,-41-22 15,-22 0-15,63 0 0,-41-22 16,-22 1-16,21 21 0,1-42 16,-1 21-16,-21 0 0,21-22 15,-20 1-15,20 0 0,-21-1 16,0 1-16,0 0 0,1-43 15,-1 43-15,0-22 0,0 22 16,-21-1-16,0 1 0,21 0 0,0-43 16,-21 64-16,0 0 0,-21 63 31,0-21-31,0 22 16,21-1-16,-21 0 0,0 43 15,-1-43-15,22 1 0,0 105 16,0-106-16,0 0 15,0 1-15,0-22 0,0 21 16,0 1-16,22-22 0,-1 0 16,0-21-1,42 0-15,-41 0 16,20 0 0,21-106-1,-63 85-15</inkml:trace>
  <inkml:trace contextRef="#ctx0" brushRef="#br0" timeOffset="11028.92">8086 3725 0,'-22'0'16,"22"22"0,22-22-16,-1 0 15,0 0-15,0 21 0,0-21 16,0 0-16,64 0 15,-64 0-15,0 0 16,22 0-16,-22 0 0,0 0 16,21 0-16,-20 0 0</inkml:trace>
  <inkml:trace contextRef="#ctx0" brushRef="#br0" timeOffset="11343.45">9356 3662 0,'21'-64'31,"-21"86"-15,0-1-1,-21 0-15,21 21 0,0-21 16,-22 43-16,22-43 0,-21 21 15,21 1-15,-21-22 0,0 85 16,0-85-16,21 21 16,-21 1-16,21-22 15,0 0-15,21-21 16,0 0 0,0 0-16,0 0 15,0-21-15,43-22 0</inkml:trace>
  <inkml:trace contextRef="#ctx0" brushRef="#br0" timeOffset="11717.43">9864 3704 0,'0'0'15,"21"-84"1,-42 84 0,-1 0-16,1 0 0,0 0 15,0 0-15,0 21 0,0 0 0,-1-21 16,1 21-16,0 0 0,0 0 0,21 1 15,0-1 1,0 0-16,0 0 0,21 0 16,0-21-16,0 0 15,1 21-15,-1-21 0,0 22 0,21-22 16,-21 21-16,22 0 0,-22 0 16,0-21-16,-21 21 15,0 0-15,0 1 0,0 20 16,0-21-16,0 0 0,-21 0 15,0 1-15,0-22 0,-22 21 16,1-21-16,21 21 0,-22-21 16,1 0-16,21 0 0,0 0 15,0 0-15,-1 0 16,1 0-16,21-21 16,0 0-16,-21-22 15,21 22-15</inkml:trace>
  <inkml:trace contextRef="#ctx0" brushRef="#br0" timeOffset="11904.97">9440 3450 0,'-21'0'46</inkml:trace>
  <inkml:trace contextRef="#ctx0" brushRef="#br0" timeOffset="12320.48">11472 3620 0,'0'-43'31,"21"43"-31,1 0 16,41-21-16,-42 21 0,22 0 15,62 0-15,-41 0 0,42-21 16,-43 21-16,85 0 16,-105 0-16,20 0 15,-105 0 1,21 0 0,-22 0-16</inkml:trace>
  <inkml:trace contextRef="#ctx0" brushRef="#br0" timeOffset="12653.27">11874 3535 0,'0'0'0,"-21"0"0,21 21 16,0 0-1,0 0-15,0 1 0,0 41 16,0-42-16,0 0 16,0 1-16,0 20 0,0 43 15,0-64-15,0 21 0,0 0 16,0-20-16,0 20 0,0 21 15,0-41-15,-21 20 16,0 0-16,0-21 0,-22 1 16,22-22-16,0 21 0,0-21 15,-43 0-15,22 0 0,21 0 16,-43 0-16,43 0 16,-21 0-16,0-21 0,20-1 15,1 22-15,21-42 16,0 21-16,0 0 0,0 0 15,0-1-15,21 1 0,22 0 16,-22 0-16,0 0 0,21 21 16,1-21-16,-22-1 0</inkml:trace>
  <inkml:trace contextRef="#ctx0" brushRef="#br0" timeOffset="13112.35">12636 3662 0,'0'0'16,"0"-42"-1,-21 42-15,0 0 16,-42 0-16,41 0 16,-20 0-16,-21 0 15,-22 42 1,64-42-16,0 21 0,-1 21 15,44 22 1,-1-43-16,0 0 0,0-21 16,21 21-16,85 64 15,-105-64-15,20 22 16,-21-22-16,0 42 16,-21-42-16,0 1 0,0-1 15,-42 21 1,0-42-16,20 0 0,-62 0 15,41 21-15,-62-21 16,-22 0 0,105-21-1,-20 21 1,42-21-16,0 0 16,42 21-1,-20-21-15,20 21 0,21-43 16,-20 43-16,41-21 0</inkml:trace>
  <inkml:trace contextRef="#ctx0" brushRef="#br0" timeOffset="13578.45">13229 3768 0,'21'0'15,"-21"-21"-15,0-1 16,-21 22-1,0 0-15,-21 22 0,20-1 16,1-21-16,0 21 0,0 0 16,0 0-16,0 0 0,-1 22 0,1-22 15,0 21-15,0-21 0,21 22 16,-21 20-16,21-42 16,0 22-16,21-1 15,0-21-15,0 0 0,43 1 16,-43-1-16,21-21 0,64 0 15,-64 0-15,1 0 0,-1 0 16,22 0-16,-22-21 0,21-1 16,-20-20-16,-1 21 0,0-43 15,-20 22-15,-1-64 16,-21 64-16,0-43 16,0 64-16,-43-85 15,22 85-15,0 21 0,-42-21 16,41 21-16,-62 0 15,41 0-15,1 0 16,21 21-16,-21 0 0,20 0 0,-20 22 16,21-22-16,21 0 15,0 0-15,0 22 0,0-22 16,42 21-16,1-21 16,-1-21-16,43 21 0</inkml:trace>
  <inkml:trace contextRef="#ctx0" brushRef="#br0" timeOffset="13849.45">14055 3789 0,'0'-21'0,"0"42"0,0-63 0,0 20 16,-22 44 15,1-1-31,0 0 0,21 21 16,-21 22-16,21-43 0,-21 21 15,21 1-15,-21-1 0,21 43 16,0-64-16,0 21 16,0-21-16,0 0 15,0-42 32,0 0-47,21 0 0,0 0 0,-21 0 16,21-22-16</inkml:trace>
  <inkml:trace contextRef="#ctx0" brushRef="#br0" timeOffset="14080.19">14182 3747 0,'-22'42'0,"65"-106"0,-64 86 0,63-65 0,-21 22 15,0 21-15,0 0 0,1 0 16,-1 0-16,-21 21 0,0 22 16,0-22-16,21 21 0,-21 0 15,21 1-15,-21-22 16,0 21-16,21 1 0,0-22 0,1 42 15,-1-42-15,0 1 0,-21-1 16,21 0-16,0-21 16,22 21-16,-22-21 0,0 0 15,21 0-15,-21 0 16,1-21-16,-1-21 16,0 20-16,0-20 0,-21 21 0</inkml:trace>
  <inkml:trace contextRef="#ctx0" brushRef="#br0" timeOffset="14262.41">14880 3683 0,'21'-42'0,"-42"84"0,63-127 0,-42 64 16,0-21-16,0 21 16,0 42-1,0 0-15,-21 0 0,-42 85 16,42-64-16,-22 1 16,22-1-16,0 0 0,-43 85 15,43-84-15,0-22 16,0 21-16,0-21 0,21 1 15,-43 20-15,22-21 0,0 0 16,-21 22-16</inkml:trace>
  <inkml:trace contextRef="#ctx0" brushRef="#br0" timeOffset="15196.52">3133 5461 0,'21'-21'15,"0"21"-15,-21-21 16,21 21-16,0 0 16,0 0-16,1 0 15,-1 0-15,0 0 16,0 21-16,0 0 0,0 0 15,1 22-15,-1-1 0,21 64 16,-42-43-16,0 43 16,0-42-16,-21-22 0,-64 43 15,43-43-15,0 0 0,-64 22 16,63-43-16,1 0 0,-21 0 16,20 0-16,1 1 0,-22-22 15,43 0-15,-21 0 0,21 0 16,0-22-16,21 1 0,0 0 15,0 0-15,0 0 0,0-43 16,0 22-16,0 21 16,21-22-16,0 1 0,-21 0 15,42-22-15,-21 43 0,1 0 16,-1 0-16,0 21 0,0 0 16,0 0-16,22 42 15,-43-21-15,21 0 0,0 22 16,0-22-16,-21 21 0,21 43 15,0-43-15,-21-21 0,0 1 16,0-1-16,22 21 16,-22-21-16,21 0 0,0-21 15,0 0-15,0 0 0,0 0 16,1 0-16,-1 0 0</inkml:trace>
  <inkml:trace contextRef="#ctx0" brushRef="#br0" timeOffset="15345.01">3873 5863 0,'22'0'0,"-44"0"0,65 0 16,-22 0 15</inkml:trace>
  <inkml:trace contextRef="#ctx0" brushRef="#br0" timeOffset="16163.34">5419 5461 0,'-22'-21'0,"44"42"0,-65-42 0,43 0 15,0 0-15,-21 21 0,0 0 0,0 0 16,21 21-1,-21 0-15,-1 0 0,22 0 16,-21 22-16,21-1 0,-21 0 16,21 1-16,-21 20 0,-21 22 15,42-43-15,-43 85 16,43-106-16,-21 0 16,21 1-16,-21-1 0,21 0 0,0 0 15,21-42 16,0 0-31,0 0 0,-21-1 16,22 1-16,-1 0 0,0-21 16,0 21-16,21-64 0,22-21 15,-43 85 1,0-21-16,0 20 16,1 22-16,-1 0 0,-21 22 15,0-1-15,0 0 0,0 0 16,0 21-16,0-20 0,0 62 15,0-63-15,0 22 0,0-1 16,0-21-16,21 64 16,0-64-16,-21 0 0,21-21 15,22 21-15,84-21 16,-85 0-16,-21 0 0,21 0 16,1 0-16,84-63 15,-85 42-15,0 0 0,1-43 16,-1 22-16,-21-22 15,-21 22-15,0 0 16,0-64-16,0 63 0,-42-84 16,21 106-1,0-21-15,-22 21 0,22 0 0,0-1 16,-85 22 0,85 0-16,-43 0 0,43 22 15,-63 41 1,84-21-16,-22-20 0,22 20 15,0-21-15,22 85 16,-22-85-16,42-21 0,-21 0 16,21 0-16,85 0 15</inkml:trace>
  <inkml:trace contextRef="#ctx0" brushRef="#br0" timeOffset="17246.86">6519 5355 0,'0'0'0,"0"-21"0,0 0 0,0 0 16,0 0-16,0 42 31,0 0-31,0 0 0,-21 0 16,21 0-16,0 22 0,0-1 16,-21 127-1,0-126-15,21-1 0,0 0 16,0 1-16,-21-22 0,-1 42 15,22-20-15,-21-22 0,21 0 16,0 0-16,0-42 31,0 0-15,0 0-16,21 0 0,-21-1 0,43-62 16,-22 41-16,0 1 15,21 0-15,-20-1 0,-1 22 0,21-21 16,-21 21-16,0-22 0,22 43 15,-22-21-15,0 21 0,0 0 16,22 0-16,-22 21 0,-21 1 0,0-1 16,0 0-16,0 21 0,0-21 15,0 22-15,0-1 0,0-21 16,0 22-16,0 20 0,0-42 16,0 22-16,0-22 0,0 0 15,21-21-15,42 42 16,-41-42-16,-1 0 0,42 0 0,-20 0 15,-1 0-15,-21 0 16,21 0-16,1-21 0,20 0 16,-42 0-16,22 0 0,-1-1 0,-21-20 15,22 21-15,-22 0 0,21-43 16,-21 22-16,-21 0 0,0 20 16,21-20-16,-21 21 0,0-21 15,0 20 1,0 44-1,-21-22-15,21 21 0,0 21 16,-21 0-16,21 1 0,-21-22 16,21 21-16,0 1 0,0-22 15,0 42-15,0-42 0,0 1 16,21-1-16,-21 0 16,42-21-16,1 0 15,-22 0-15,42 0 0,-20 0 16,-22 0-16,64-21 15,-64 0-15,21-1 0,0-20 16,1 0-16,-1-1 16,-42 1-16,21 21 0,0-43 15,-21 22-15,0-21 16,0 41-16,0 1 16,0 42-1,0 1-15,0 20 0,0-21 16,0 21-16,-21 107 15,21-107-15,-21 21 0,21 1 16,0-22-16,0 22 0,0 63 16,0-85-16,0 43 15,0 42-15,0-64 0,0 22 16,0 105-16,0-126 16,0 21-16,0-22 0,0 1 15,0-1-15,-21 85 0,21-84 16,-21-1-16,0 1 0,-1-1 15,1-20-15,-21 20 0,-22 1 16,22-22-16,0-21 0,-22 21 16,43-42-16,-21 0 0,21 0 15,-1 0-15,1 0 0,0 0 0,-21-21 16,21 0-16,21 0 0,0-21 16,-22 20-16,22-20 0,0 21 15,-21-21-15,21-1 0,0 1 0,0-64 16,21 43-16,1-1 0,-1 1 15</inkml:trace>
  <inkml:trace contextRef="#ctx0" brushRef="#br0" timeOffset="17633.14">9673 5292 0,'0'0'0,"-21"0"0,0 0 0,0 0 16,42 0 0,0 0-16,0 0 0,21 0 15,1 0-15,-1 0 16,0 0-16,64 0 0,-42 0 0,-1 0 16,1 0-16,42 0 15,21 0-15,-85 0 16,-21 0-16,0 0 15,-42 0 1,0 0-16</inkml:trace>
  <inkml:trace contextRef="#ctx0" brushRef="#br0" timeOffset="17979.2">10160 5292 0,'0'0'0,"-21"0"15,21 21 1,0 0-16,0 0 15,0 0-15,0 1 0,-21-1 16,21 42-16,0-20 0,-22-1 16,22 0-16,0 1 0,0 62 15,0-62-15,0-1 16,0 22-16,0-43 16,-42 42-1,21-42-15,0 1 0,0-22 0,-1 21 16,1-21-16,-21 0 15,21 0-15,-22 0 0,-20 0 16,42 0-16,-85-43 16,64 22-1,20 21-15,22-21 0,0-21 16,0-1 0,22 43-16,41-63 15,-21 42-15,43-22 16</inkml:trace>
  <inkml:trace contextRef="#ctx0" brushRef="#br0" timeOffset="18411.8">10816 5440 0,'0'0'0,"21"-21"0,22 21 0,-22-21 16,42-22-1,-63 1 1,0 21-16,-21 21 15,0 0-15,-21 0 0,20 0 16,-20 0-16,21 0 0,-43 0 16,22 21-16,21 0 0,-21 21 15,20-20-15,1-1 0,0 21 16,21-21-16,0 0 16,0 22-16,0-1 0,21-21 15,0 22-15,1-22 0,-1 0 0,21 21 16,-21 1-16,22 20 15,-22-42-15,-21 0 16,0 1-16,0-1 0,0 0 16,0 0-16,-21-21 15,-1 21-15,-41-21 0,42 0 0,-22 0 16,22 0-16,-21 0 0,21 0 16,-22 0-16,1 0 15,21 0-15,0-21 0,0 21 16,21-21-16,0 0 15,0 0-15,21 21 16,0-22-16,0 1 0,43 0 16,-43 21-16,21-21 0</inkml:trace>
  <inkml:trace contextRef="#ctx0" brushRef="#br0" timeOffset="18852.49">11388 5355 0,'0'-21'0,"0"42"0,0-63 16,-22 63 15,1 0-31,0 0 0,0 1 16,-43 83-16,43-62 16,0-1-16,0 0 15,0-20-15,0 20 0,21 64 16,0-85-16,0 0 0,0 0 15,21 0-15,0 1 0,42-22 16,-41 0-16,20 0 0,-21 0 16,21 0-16,1 0 0,-1 0 15,0 0-15,-20-22 0,20 1 0,21-21 16,-41 21-16,20 0 0,-21-22 16,-21 1-16,0 21 0,0-64 15,0 43-15,0-1 0,0-41 16,-21 63-16,-43-64 15,43 64-15,-21 21 16,21 0-16,-22 0 0,22 0 0,-42 0 16,20 21-16,-20 21 15,42-21-15,0 22 16,21-22-16,0 0 16,21 21-16,0-20 15,64-1 1,-43 0-16,-21-21 0</inkml:trace>
  <inkml:trace contextRef="#ctx0" brushRef="#br0" timeOffset="19110.41">12107 5419 0,'0'0'0,"0"-21"31,0 42-31,-21 21 16,0-21-16,0 0 15,21 22-15,-21-22 0,21 21 16,0 1-16,-22 20 0,1-42 16,21 22-16,-21-22 0,21 0 15,0 0-15,0 21 0,0-20 16,21-22 0,0 0-16,1-22 15,-22 1-15,21 21 0,0-21 0,-21 0 16,0-21-16,21 20 0</inkml:trace>
  <inkml:trace contextRef="#ctx0" brushRef="#br0" timeOffset="19334.21">12277 5313 0,'0'0'0,"0"-21"0,42 21 32,-42 21-32,21 0 0,-21 21 0,21 1 15,-21-1-15,21 0 0,1 22 16,-1-22-16,0 1 15,0-1-15,0-21 0,0 0 0,1 22 16,20-1-16,-21-21 16,0 0-16,0-21 0,-21 21 0,22-21 15,-1 0-15,0 0 16,0-21-16,-21 0 16,21 0-16,-21-21 0,21 20 15</inkml:trace>
  <inkml:trace contextRef="#ctx0" brushRef="#br0" timeOffset="19540.54">12975 5228 0,'0'0'0,"0"-21"0,0 0 31,0 42-31,0 0 16,-21 0-16,21 1 0,-21 20 0,-22 21 15,43-20-15,-21-1 0,0-21 16,0 22-16,0 62 15,0-62-15,21-22 16,-22 21-16,22-21 0,0 22 16</inkml:trace>
  <inkml:trace contextRef="#ctx0" brushRef="#br0" timeOffset="20037.41">14139 5334 0,'0'0'0,"0"-21"0,21-64 31,-21 106 1,0 1-32,0-1 0,0 0 15,0 21-15,0-21 0,0 22 0,0-1 16,0-21-16,0 22 0,0 20 16,0-21-16,-21-20 0,0 41 15,21-42-15,-21 0 16,21 1-16,0-1 0,-21-21 15,42 0 1,0 0 0,0-21-16,0-1 0,22 1 15,-22 0-15</inkml:trace>
  <inkml:trace contextRef="#ctx0" brushRef="#br0" timeOffset="20388.93">14774 5313 0,'21'-21'0,"-42"42"0,64-63 0,-22 42 15,-21-22-15,-21 22 32,-1 0-32,-20 22 0,0-1 15,-1 0-15,-41 21 16,84-21-16,-21 22 16,21-22-16,21 21 15,0-42-15,0 21 16,0-21-16,85 64 15,-64-64-15,-20 21 16,-1 0-16,0-21 0,21 85 16,-42-64-1,-21 0 1,-21-21-16,21 0 16,-1 0-16,-41 0 0,42 0 0,-22 0 15,1 0 1,21 0-16,21-21 15,-21 0-15,21 0 0,0 0 16,0-1-16,0 1 0</inkml:trace>
  <inkml:trace contextRef="#ctx0" brushRef="#br0" timeOffset="20565.43">14372 4974 0,'0'0'0,"-21"-21"0,0 21 15,0-21-15,-1 21 16,1 0-16,42 0 31,1 0-15,-1 0-16,0 21 0,0-21 0,21 0 16</inkml:trace>
  <inkml:trace contextRef="#ctx0" brushRef="#br0" timeOffset="21126.4">15854 5398 0,'0'0'0,"-43"0"0,-20-64 32,63 43-32,0 0 0,0 0 0,0-1 15,0 1-15,21 21 0,0-21 16,0 0-16,64 21 15,-43 0-15,-20 0 0,20 0 16,-21 21-16,85 64 16,-85-64-16,21 21 0,-20 22 15,-22-43-15,0 42 16,0-20-16,0-22 0,0 42 16,-22-41-16,1-1 0,0 21 15,0-42-15,0 0 0,0 0 31,21-21-15,0 0-16,0 0 0,0-22 16,21 22-16,0 0 0,0 0 15,0-22-15,0 22 0,1-21 0,20 21 16,-21 0-16,43-43 0,-43 43 16,21 21-16,-21-21 0,0 0 15,22 21-15,-22 0 0,0-22 0,0 22 16,22 0-16,-22 0 15,0-21-15,0 21 0</inkml:trace>
  <inkml:trace contextRef="#ctx0" brushRef="#br0" timeOffset="21517.45">16764 5440 0,'0'0'0,"0"21"16,21-21-1,0 0 1,0 0-16,1-21 0,-1 21 0,0-21 16,21 21-16,-21-21 15,1-1-15,20 1 0,-21 0 0,0 0 16,-21 0-16,0 0 16,0-22-16,-21 43 15,0 0-15,-21 0 16,20 0-16,1 0 0,0 0 15,-21 21-15,21 1 0,-1-1 0,-20 0 16,21 21-16,0-21 0,0 1 16,21-1-16,0 21 0,-22 0 15,22-20-15,0-1 0,0 0 16,0 0-16,22 0 0,-1 0 0,0-21 16,0 22-16,0-22 0,22 0 0,-22 21 15,21-21-15,0 0 0,43 0 16,-21 0-16,-22 0 15,85-43-15,-85 43 16,85-42-16,-63 21 0,-22 0 16</inkml:trace>
  <inkml:trace contextRef="#ctx0" brushRef="#br0" timeOffset="22749.44">17759 5419 0,'21'-21'0,"-42"42"0,63-85 16,-42 43-16,0-21 0,0-1 16,0 22-16,-21 0 15,0 0-15,-22 21 16,22 0-16,0 0 0,-21 0 15,21 21-15,-22 0 0,-41 43 16,62-43-16,-20 0 0,0 21 0,21-20 16,-22-1-16,1 85 15,42-85-15,0 0 0,0 21 16,0-21-16,21 1 16,0-22-16,0 0 0,43 0 15,-22 0-15,22 0 16,-43 0-16,21-22 0,22 1 15,-43 0-15,21-42 16,-21 41 0,-21 1-16,22-21 0,-22 21 15,0-22-15,0 22 0,0 0 16,0 42 0,0 0-1,-43 64 1,22-64-16,21 22 0,-42 41 15,21-41-15,-1 62 16,1-62-16,0 20 0,21 43 16,-21-64-16,21 22 0,-21 42 15,21-43-15,0 1 0,-21-1 16,21 1-16,-22-1 0,22 1 0,-21-1 16,21-20-16,0 20 0,-21-21 0,0 43 15,0-64-15,21 0 16,0 1-16,0-1 0,0 0 0,-21-21 15,21-21 1,21 0 0,-21-1-16,21 1 0,0-21 15,0 0-15,0-1 0,1-20 0,-1-1 16,42-63-16,-20 64 16,-1-1-16,21-84 0,-20 63 15,-1 22-15,0-22 0,-20 1 16,20 20-16,-21-21 0,0 22 15,0-1-15,1 1 0,20-22 16,-42 43-16,0 0 0,21-22 16,-21 43-16,0-21 15,0 63 17,-21 0-32,21 0 15,0 0-15,0 0 0,0 22 16,0-22-16,0 0 0,0 21 0,0-20 15,0-1-15,0 21 0,0 22 16,0-43-16,21-21 16,0 21-16,0-21 0,22 0 15,-22 0 1,0 0-16,21-21 0,-20 21 16,20-43-16,-21 22 15,0 0-15,22-42 0,-22 41 16,0 1-16,21-42 15,-21 20-15,1 1 16,-22 21-16,21 0 0,-21-22 16,0 65 15,0-1-31,-21 0 16,21 0-16,-22 0 0,22 0 0,0 22 15,0-22-15,0 0 0,0 0 16,0 0-16,22 1 15,-1-22-15,0 0 0,0 21 0,0-21 16,0 0-16,1 0 16,20 0-16,-21-21 0,0 21 15,22-22-15,-22 1 16,0 0-16,21-21 16,-42 21-16,43-22 0,-43 1 0,21 21 15,-21-22 1,0 22-16,0 42 31,0 1-31,0-1 0,0 0 0,0 0 16,0 0-16,0 0 0,0 1 15,-21-1-15,21 0 0,0 0 16,0 0-16,0 0 0,0 1 0,0-1 16,21-21 15,-21-21-16,0-1-15,21 22 0</inkml:trace>
  <inkml:trace contextRef="#ctx0" brushRef="#br0" timeOffset="22925.92">18965 5059 0,'0'-21'0,"0"42"0,-21-42 0,0 21 0,21-21 16,21 42 31,0 0-47,0-21 15,1 21-15,-1 0 0,0 0 16</inkml:trace>
  <inkml:trace contextRef="#ctx0" brushRef="#br0" timeOffset="23342.15">19283 5313 0,'0'-21'16,"0"0"-1,0-1-15,0 1 16,21 21-16,0-21 0,0 0 16,0 21-16,1-21 0,-1 21 15,0 0-15,0 0 0,0 0 16,43 42-16,-43-42 15,0 21-15,-21 22 0,0-22 16,0 0-16,0 64 16,0-64-16,0 0 0,0 0 15,0 0-15,-21 0 0,21 1 16,-21-22-16,0 0 0,-1 0 16,1 0-1,21-22 1,0 1-16,0 0 15,0 0-15,21 0 0,1 0 16,-22-1-16,21 1 0,0 0 0,0 0 16,21-21-16,-20 20 15,-1 1-15,0 0 0,21 21 16,-21-21-16,22 21 0,-1 0 16,-21 0-16,0 0 0,1 0 15,-1 0-15,0 0 0</inkml:trace>
  <inkml:trace contextRef="#ctx0" brushRef="#br0" timeOffset="23694.04">19960 5313 0,'0'0'0,"21"21"15,0-21-15,1 0 16,-1 0-16,0 0 16,0 0-16,0 0 0,0 0 15,1-21-15,-1 0 16,0 21-16,0-21 0,21-22 15,-42 22 1,0 0-16,0 0 16,-21 21-1,0 0-15,0 21 16,0 0-16,-22 21 0,22 1 16,0-22-16,0 0 0,21 0 15,-42 85 1,42-85-16,0 0 15,0 22 1,21-43-16,0 21 16,0-21-16,127 21 15,-105-21-15,-22 0 0,42 0 16,-20-21-16,41 0 16</inkml:trace>
  <inkml:trace contextRef="#ctx0" brushRef="#br0" timeOffset="24210.42">20849 5313 0,'0'0'0,"0"-21"0,0 0 0,0-1 16,0-20-16,0 21 0,-21 0 16,0 21-16,0 0 0,21-21 15,-22 21-15,1 0 0,-21 0 16,0 21-16,20-21 0,-20 21 16,21 0-16,0 0 15,0 0-15,-22 43 0,22-43 16,21 0-16,0 0 0,0 1 15,0-1-15,0 0 0,0 21 16,0-21-16,21-21 16,0 22-16,1-22 0,-1 0 0,0 0 15,0 0-15,0 0 0,22-22 16,-22 1-16,0 21 0,21-42 16,-21 21-16,1 0 0,-1-1 15,0-20-15,0 0 0,43-43 16,-43 43-16,0-1 0,21-62 15,-21 62 1,22-41-16,-22 41 0,-21 1 16,21 0-16,-21 20 0,0-20 15,-42 63 1,21 0 0,-43 106-1,1 22-15,41-107 16,22 21-16,0-20 15,0-1-15,0 0 0,0 64 16,43-42 0,-22-43-16,21 0 0,43 21 15,-64-20-15,0-22 16,22 0-16,-22 0 0,0 0 0,0 0 16,0 0-16,0 0 0,1 0 0,20 0 15</inkml:trace>
  <inkml:trace contextRef="#ctx0" brushRef="#br0" timeOffset="25246.43">3323 7133 0,'0'0'0,"-63"21"31,63-42-15,21 21 0,0 0-16,0 0 0,0-21 15,22 21-15,-22 0 0,21 0 0,-21 0 16,22 0-16,-1 0 0,-21 21 15,21 0-15,-20 1 0,-1-1 16,-21 21-16,0-21 0,0 22 0,-21-22 16,-1 21-16,1 0 0,-63 1 15,41-1-15,1-21 0,-43 22 16,43-22-16,21 0 0,-22-21 16,22 21-16,0-21 0,-42 0 15,63-21 1,0 0-1,21 0-15,0 21 16,0-22-16,21 22 0,-20 0 16,20-21-16,0 21 0,1 0 0,-1 0 15,21 0-15,-20 0 0,105 43 16,-127-22-16,21 0 16,1 42-16,-43-41 15,-43 62 1,1-63-16,21 22 0,-85-1 0,64-21 15,-43 22 1,22-22-16,20-21 0,-20 21 16,20-21-16,-20 0 15,42 0-15,-22-42 16,43 20-16,-21 1 16,21-21-1,21 0 1,43-1-1,-22 43-15</inkml:trace>
  <inkml:trace contextRef="#ctx0" brushRef="#br0" timeOffset="25433.1">4212 7599 0,'0'0'0,"21"0"0,0 0 0,-21-21 31,22 21-15,-1 0-16,0 0 15,0 0 1,0-21-16,0 21 0</inkml:trace>
  <inkml:trace contextRef="#ctx0" brushRef="#br0" timeOffset="26847.53">6159 7472 0,'0'0'16,"0"-21"-16,0 0 15,0-1 1,0 1-16,22 0 0,-22 0 15,21 0-15,0 0 0,21-43 16,-21 43-16,1 0 0,20-64 16,-21 22-1,-42-1 1,0 64 0,-22 0-16,22-21 0,0 21 15,-106 0-15,106 0 16,-21 21-16,-22 0 0,43 0 15,-21 43 1,42-22-16,0 1 0,0 20 16,0-21-16,0 1 0,0 20 15,21-20-15,0-1 0,21 43 16,-21-43-16,22 64 16,-43-64-16,0 22 15,0-22-15,0 0 0,-85 43 16,43-64-16,21 0 0,-22 0 15,1-21-15,0 0 0,-43 0 16,43 0-16,-1 0 16,-41-42-16,41 21 15,1-21-15,0-1 0,42 22 16,-43-42-16,43 20 0,-21 1 16,21 21-16,0-22 0,0 1 15,0 0-15,0-22 0,0 43 16,0 0-16,0 42 31,0 0-31,21 0 0,0 22 16,1-22-16,-22 21 0,21-21 15,0 22-15,-21-1 0,42 22 16,-21-43-16,-21 21 0,43 0 16,-1 1-16,-21-22 0,22 0 15,-1 0-15,85-21 16,-85 0-1,1 0-15,20-21 0,128-64 16,-64 22 0,-85 21-1,85-64-15,-106 63 16,-21 22-16,0 42 31,-21-21-15,21 22-16,-21-1 0,0 21 15,-1-42-15,22 42 16,0-20-16,0-1 0,0 0 16,0 0-16,22 0 15,41-21 1,-21 0-16,-20 0 0,20 0 0,0-21 16,1 21-16,-1-21 0,0 0 15,-21 0-15,22 21 0,-1-22 0,-21 1 16,22 0-16,-22 0 0,0 0 15,-21 0-15,21-1 0,-21 1 16,-21 21 15,21 21-15,0 1-16,-21-1 0,21 0 0,-21 21 16,21-21-16,0 22 0,-22-1 0,22 0 15,0 1-15,0 20 16,0-20-16,0 20 0,-21 43 0,21-43 15,-21 1-15,21 63 16,0-64-16,0 1 0,0-1 16,0 1-16,0-1 0,0 128 15,0-128-15,-21-20 0,0 20 16,0-20-16,-1-1 0,-83 64 16,62-64-16,-20-21 15,20 0-15,-62-21 16,83-21-16,-20 21 0,-21-63 15,20 42-15,-41-85 16,62 42-16,1 22 16,0 0-16,0-22 0,0 1 0,21-86 15,0 107-15,0-43 16,21 64-16,42-85 16,-20 64-1,-1 21-15,43-64 0,-43 64 16</inkml:trace>
  <inkml:trace contextRef="#ctx0" brushRef="#br0" timeOffset="28565.32">7472 7599 0,'0'0'0,"0"21"16,0 0-1,0 0 1,0 1-16,0-1 0,0 21 0,0-21 16,0 43-16,0-43 0,-21 0 15,21 0-15,-22 0 0,22 1 16,0-1-16,0 0 0,0-42 47,0 0-47,0-1 0,22 1 15,-1 0-15,-21 0 16,21 0-16,0 0 0,0-22 0,0 22 16,-21 0-16,22-21 0,41-22 15,-42 43-15,0 0 0,22 0 16,-22-1-16,0 22 0,21 0 16,-20 0-16,-1 0 0,0 22 0,0-22 15,0 21-15,0 21 0,-21 0 16,22-20-16,-22-1 0,21 0 15,0 21-15,-21-21 0,21 1 16,0-1-16,0-21 0,1 21 0,41 0 16,-42 0-16,0-21 15,43 0-15,-43 0 16,21 0-16,-20-21 0,-1 21 16,21-21-16,0 0 0,-20 0 15,-1-22-15,21 1 16,0-64-16,-20 64 15,-22-1-15,42-105 16,-42 106-16,21-43 16,0 43-16,-21-64 15,0 85-15,0 0 0,0 0 16,0 42 0,0 21-1,0 106 1,0-105-16,0-1 0,0 64 15,0-64 1,-21 43-16,21-43 0,0 0 16,0 1-16,0-1 0,0-21 15,21 0-15,0 1 16,1-1-16,20-21 0,-21 0 0,0 0 16,43 0-16,-43 0 0,21 0 15,43 0-15,-64-21 16,21 21-16,1-22 0,-22 1 0,21 0 15,22-42-15,-43 20 16,0 22-16,0-21 16,-21 21-16,0-22 0,0-20 15,0 42-15,0-1 0,0-20 16,0 21-16,-21 21 0,-21 0 16,21 0-16,-1 0 0,-41 21 15,42-21-15,0 21 0,-1 0 16,1 1-16,0 20 0,0 0 15,21 1-15,-21-22 0,21 63 16,0-62-16,0-1 16,0 0-16,0 0 15,21 0-15,0 0 16,0-21-16,0 0 0,43 0 16,-43 0-1,0 0-15,0 0 0,1-21 16,41-21-1,-63 21-15,21 0 0,-21-1 0,21 1 16,-21 0-16,0 0 0,0-43 16,0 43-1,22 21-15,-22 21 16,0 1 0,0-1-16,0 0 0,0 42 15,0-41-15,0-1 0,0 0 16,0 0-16,0 0 0,0 22 15,0-22-15,21 0 16,0-21 0,0 0-16,0 0 15,0 0-15,1 0 16,-22-21-16,21 21 16,0-21-16,-21-1 0,21 1 0,0 0 0,0 0 15,1 0-15,20-43 0,0 43 16,22-42-16,-22 41 15,0 1-15,22-21 16,-22 42-16,1 0 0,-22 0 16,0 0-16,0 0 0,21 42 15,-20-21-15,-22 1 0,0 20 16,0 0-16,0-21 0,0 1 16,-22-1-16,1 0 0,0 0 0,-21 21 15,21-20-15,21-1 0,-43 0 16,43 0-16,-21-21 0,42-21 47,0 21-47,1-21 0,-1 0 15,0-1-15,0 1 16,0 0-16,22-21 0,-22-1 16,21 22-16,-21-21 0,0 0 0,1 20 15,41-83 1,-42 41-1,-21 85 1,-21 22 0,0-22-16,21 21 0,-42 43 15,20-22 1,22-20-16,0-22 0,0 42 16,43 22-1,-22-64-15,0-21 16,0 0-16,106 0 15,-106 0-15,128-42 16,-128 21 0,21 21-16,-21-22 0,0-20 15,43 0-15,-43 21 0,0-22 16,-21-84 0</inkml:trace>
  <inkml:trace contextRef="#ctx0" brushRef="#br0" timeOffset="28877.16">8805 7133 0,'0'0'15,"21"0"1,1 0-16,20 0 0,0 0 0,1 0 16,-1 0-16,0 0 0,1-21 0,62 0 15,-62 21-15,41 0 16,-41 0-16,-1-21 0,-21 21 16,64 0-1,-64 0-15,0 0 0,0 0 16,-21 21-1,-21 0-15,0 0 16</inkml:trace>
  <inkml:trace contextRef="#ctx0" brushRef="#br0" timeOffset="29864.79">2984 9229 0,'0'21'31,"0"0"-31,0 0 0,0 0 16,0 1-16,0 20 0,-21 43 15,0-43-15,0 0 0,0 1 16,0-1-16,-1 0 0,-20 43 16,0-43-16,21 1 0,-1-22 15,1 0-15,0 0 0,0 0 16,0-21-16,21-21 15,0 0 1,0 0-16,0 0 0,21-1 16,0 1-16,0 0 0,0-21 15,43 21-15,-43-1 0,21 1 16,22 21-16,-43-21 0,0 21 16,43 0-16,-22 0 15,-21 0-15,43 0 16,-43-21-16,21 21 0,-21-21 0,22 21 15,-22-21-15,85-22 16,-85 22-16,21-21 16,-21 42-16,-21-21 0,0-22 15,0 22-15,0 0 0,0 0 16,-21 0 0,21-1-16,-21 22 0,-21 0 15,-22 64 1,64-43-16,-42 85 15,0-21 1,42-43-16,-22 0 0,1 85 16,0-106-16,0 22 15,21-22-15,-21 21 0,21-21 16,0 22-16,0-22 16,21-21 15,0-21-31,0 0 15,0-1-15</inkml:trace>
  <inkml:trace contextRef="#ctx0" brushRef="#br0" timeOffset="30041.92">3768 9589 0,'0'0'0,"42"-22"31,-42 1-31,21 21 31,0 0-15,0 0-16,1 0 15</inkml:trace>
  <inkml:trace contextRef="#ctx0" brushRef="#br0" timeOffset="30756.92">5609 9208 0,'0'0'0,"-21"-22"0,0-41 31,0 63-31,-1 0 15,1 21-15,0 0 16,0 0-16,21 22 0,-42 20 16,20-20-16,1-1 0,0 64 15,0-64-15,0 22 0,0-22 16,-1 21-16,22-20 0,-21 41 16,0-62-16,0 20 0,21 0 15,0-21-15,0 1 0,0-44 47,0 1-47,0 0 0,0-21 16,21-22-16,-21 22 0,21 0 15,22-43-15,-1 21 16,0-20-16,-21 20 0,1 22 16,41-64-16,-42 64 0,0 21 15,1-43-15,-22 43 16,21 21-16,-21 21 15,0 43 1,0-22-16,0 21 16,0-20-16,0 105 15,0-106-15,0 22 0,0-22 16,0 0-16,0 85 16,21-105-16,-21 20 0,21-21 15,-21 0-15,21-21 31,-21-21-15,-21 21-16</inkml:trace>
  <inkml:trace contextRef="#ctx0" brushRef="#br0" timeOffset="30946.86">5270 9737 0,'0'0'0,"-21"0"15,42 0 16,1 0-31,-1 0 16,0 0-16,21 0 0,-21 0 16,22-21-16,-1 21 0,64-22 15,-43 22-15,1 0 0,-22-21 16,22 21-16,-22-21 0,64 21 16,-64 0-16</inkml:trace>
  <inkml:trace contextRef="#ctx0" brushRef="#br0" timeOffset="33110.11">6540 9589 0,'0'0'0,"22"-22"0,-1 22 16,0-21-16,-21 0 15,0 0-15,0 0 0,0 0 16,0-1-16,0 1 0,-64-21 16,43 42-1,0-21-15,0 21 0,0 0 0,0 0 16,-85 21-1,85 0-15,-1 0 16,1 0-16,-21 1 0,-22 83 16,43-62-16,-21 41 15,21-41-15,0 63 16,21-64-16,0-21 0,0 21 16,0-20-16,21-1 15,0-21-15,0 0 0,0 0 16,0 0-16,22 0 0,-22 0 0,85-43 15,-85 22-15,21 0 16,1 0-16,-22-21 0,42-22 16,-20 22-16,-22-1 0,42-41 15,-42 41-15,1-20 16,-22 21-16,21-1 0,0 1 0,-21 0 16,21-43-16,-21 43 15,21 20-15,-21-20 0,0 21 16,0 0-1,0 42 1,0 0-16,0 21 0,0-20 16,-21 20-16,21 0 0,-21 22 15,21-22-15,0 0 0,0 43 16,0-43-16,0 1 0,0-1 16,0 0-16,0-20 0,0 41 15,21-42-15,0 0 0,0 1 16,1-1-16,41-21 15,-21 0-15,-20 0 0,62-21 16,-63-1-16,43-20 16,-22 21-16,-21 0 15,64-64-15,-43-21 16,-20 85-16,-22 0 16,0 0-16,0 0 15,21-1-15,-21 44 31,0-1-31,0 0 16,0 0-16,0 0 0,-21 43 16,21-43-16,0 85 15,0-85-15,0 0 0,0 0 16,0 0-16,0 43 16,21-64-16,0 0 15,0 0-15,21 0 16,-20-21-16,-1 0 0,21-1 15,-21-20-15,43 0 16,-43-1-16,0 22 0,64-85 16,-64 64-16,42-21 15,-41 41-15,-22 1 16,0 0-16,21 21 16,-21-21-16,0 42 31,0 0-31,-21 0 15,21 1-15,0 20 0,-22 0 16,22 1-16,-21-22 0,21 42 16,0-20-16,21 41 15,1-63-15,62 43 16,22-43 0,-64 0-16,64-21 15,-63 0-15,-1 0 0,43-42 16,-43 42-16,21-42 15,-41 20-15,20 1 0,0-42 16,-42 20-16,21 1 16,-21-21-16,0 20 0,0-20 15,0 42-15,0-1 16,-42-20-16,21 42 0,0 0 16,-22 0-16,22 0 0,0 0 15,-21 21-15,21 0 0,-1 1 16,-20-1-16,0 42 15,-1-20-15,22-22 0,0 42 16,21-20-16,0-1 0,0-21 16,0 0-16,0 0 0,0 1 0,0-1 15,21 0-15,-21 0 0,21-21 0,1 0 16,-1 0-16,0 0 0,42 0 16,-41 0-16,-1 0 0,42-21 15,-42 0-15,1 0 0,41-43 16,-42 43-16,22-64 15,-22 64-15,0-21 0,-21-22 16,21 22-16,-21 21 0,0 0 16,0-1-16,0 44 31,-21-1-31,21 0 16,0 0-16,0 0 15,0 0-15,0 22 0,0 20 16,0-42-16,0 22 0,21-22 15,43 42 1,-43-41-16,0-22 0,0 0 16,21 0-16,-20 0 0,126 0 15,-127-22 1,21 22-16,-21-21 0,85-85 16,-63 1-1,-43 83-15,21-41 16,-21 42-16,0 0 0,0-1 15,0 44 1,0-1 0,0 0-16,-21 0 0,21 0 15,-43 43-15,43-22 16,-21-21-16,0 22 0,0-1 0,0-21 16,-1 0-16,22 0 15,0 1-15,-21-22 0,21-22 31,21 1-15,1 0-16,-22 0 0,21 0 16,0 0-16,0-22 0,0 22 15,22-21-15,-22-1 0,21-20 16,-21 42-16,0 0 0,22-1 0,-22 1 16,0 21-16,0 0 15,0 0-15,-21 21 16,0 1-16,0 20 0,0-21 15,0 0-15,0 22 0,0-22 16,0 21-16,0-21 0,0 0 0,22 43 16,-1-43-16,-21 0 0,21-21 15,21 43-15,-21-43 16,43 0-16,-43 0 0,21 0 16,22 0-16,-43 0 15,21-22-15,1 1 0,-1 0 16,-21-21-16,43-22 15,-43 22-15,0 0 0,21-1 0,-20 1 16,-1 0-16,0-64 16,0 63-16,-21 1 0,0 0 15,21-43-15,0 0 16,-21 64-16,-21 21 16,0 21-1,0 1-15,21 20 0,-21-21 0,0 21 16,21 1-16,-43 84 15,22-85-15,21 22 0,-21 20 16,21-41-16,0 41 16,0-63-16,0 22 15,0-1-15,0-21 0,21 0 16,21 1 0,-20-22-16,41 0 15,-42 0-15,43-43 16,-43 22-16,42-42 0</inkml:trace>
  <inkml:trace contextRef="#ctx0" brushRef="#br0" timeOffset="33301.15">9927 9377 0,'0'0'0,"0"21"31,21-21-16,0 0-15,1 0 0,20 0 0,-21 0 16,0 0-16,22 0 0,-1 0 0,-21 0 16,21 0-16,1 0 0,41 0 15,-62-21-15,20 21 0,-21 0 16</inkml:trace>
  <inkml:trace contextRef="#ctx0" brushRef="#br0" timeOffset="34697.41">11197 9694 0,'0'-42'32,"21"21"-32,0 21 0,-21-21 15,22 0-15,-1-1 0,-21 1 16,21 0-16,-21 0 0,0 0 0,0-43 31,0 43-31,0 0 0,-21-21 0,0 20 16,-43 1-1,22 0-15,-1 21 0,-41 0 16,41 0-16,1 0 0,-85 21 16,85 0-16,-1 1 15,22 20-15,-21-21 0,-43 106 16,85-106-16,-21 22 0,21-1 15,0 0-15,0-21 0,0 22 16,0-1-16,21-21 16,0 0-16,1-21 0,-1 0 0,42 0 15,-42 0-15,22 0 16,20-42-16,-20 42 0,-1-21 16,43-21-16,-64-1 15,21 22-15,0-21 0,-20 21 16,20-22-16,0-20 0,-21 42 15,1-22-15,-1 22 0,0-21 16,0 21-16,-21-1 0,0 1 16,0 42-1,0 1 1,0-1-16,-21 0 0,21 0 0,-21 21 16,21-20-16,-21 20 0,21 21 15,0-20-15,0-22 0,0 21 16,21-21-16,21 22 0,-21-22 0,0 0 15,22 0-15,-1 0 0,-21-21 16,22 22-16,-1-22 0,0 0 16,43 0-16,-43 0 0,1 0 15,41-22-15,-20 1 0,-22 0 16,0 0-16,22 0 0,-22 0 16,22-64-16,-22 43 0,-21 20 15,22-62-15,-43 41 0,21 22 16,-21-42-1,0 20-15,-21 22 0,-22 0 16,22 21-16,-21 0 0,-22 0 16,22 0-16,-64 42 15,85-20-15,-21-1 0,-1 21 16,22-21-16,0 0 0,21 22 16,0 41-1,0-62-15,21-1 0,43 0 16,-43-21-16,21 21 0,-21-21 15,22 0-15,-1 0 0,43 0 16,-64-21-16,21 0 0,22-22 16,-43 43-1,0-21-15,-21 0 0,0 0 0,21-43 16,-21 43-16,0 0 16,0 0-1,0 42 1,-21-21-1,21 21-15,0 0 0,-21 22 16,0-1-16,21 0 0,-22 1 16,22-1-16,-42 170 15,21-149-15,21 1 0,0-22 16,0 22-16,0 126 16,0-126-16,0-1 0,0 64 15,0-63-15,-21 84 16,21-85-16,-43-20 0,22-1 15,0 0-15,-85 64 16,64-64-16,0-20 0,-85 41 16,105-42-16,-83-21 15,83 0 1,1-21-16,21 0 0,0 0 0,0 0 16,0-85-16,0 63 15,0-20-15,21 21 0,1-22 0,-1 1 16,21-107-16,-21 107 15,22-22-15,20-63 0,-42 63 16,22 22-16,20-64 16,-42 42-16,22 43 0,-1-22 15,-21 22-15,21-22 0,1 22 0,20-43 16,-20 64-16,20-42 16,-21 42-16</inkml:trace>
  <inkml:trace contextRef="#ctx0" brushRef="#br0" timeOffset="35327.92">12594 9440 0,'0'0'0,"21"0"47,0 0-31,1 0-16,-1-21 0,0 21 15,-21-21-15,21 21 0,0-21 16,0 0-16,22-22 0,-22 22 15,0 0-15,-21 0 16,21 0-16,-21 0 0,0-22 16,-21 22-16,0 21 15,0 0-15,0 0 16,-1 21-16,1-21 0,0 21 0,0 1 16,0-1-16,-22 63 15,43-62-15,0-1 0,0 21 16,0-21-16,0 64 15,0-64-15,22-21 16,-1 21-16,21 0 0,43-21 16,-64 0-16,21 0 15,22 0-15,-22-21 16,106-21-16,-105 21 16,-1 0-16,21-1 0,-20 1 0,84-63 15,-85 62 1,-21 1-16,22-42 0,-43 42 15,0-43 1,-43 43-16,1 21 16,21 0-16,-85 21 15,85 0-15,0-21 0,21 43 16,0-22-16,0 0 0,0 0 16,0 21-16,0-20 0,0 20 0,42 21 15,-21-41-15,-21 20 16,0-21-16,21 0 0,-21 0 0,21 22 15,-21-22-15,0 0 16,-21-21 0,0 0-16,0 0 0,0 0 15,0 0-15,-22 0 0,22 0 16,-21 0-16,-1 0 16,1 0-16</inkml:trace>
  <inkml:trace contextRef="#ctx0" brushRef="#br0" timeOffset="35896.51">2815 11113 0,'0'21'31,"21"-21"-31,0 0 16,22 0-16,-22 0 16,42 0-16,-20 0 15,-22 0-15,42 0 0,-20 0 16,-22 0-16,0 0 0,0 0 15,0 0-15,-42 0 32</inkml:trace>
  <inkml:trace contextRef="#ctx0" brushRef="#br0" timeOffset="36391.71">2900 11134 0,'-21'0'16,"42"0"-16,-64 21 0,22-21 0,0 21 0,21 0 15,-21 0-15,0 1 0,0-1 16,-1 21-16,1-21 0,-21 64 16,42-64-1,-21 43-15,0-43 0,-1 21 16,1-21-16,21-42 62,21 0-62,1 0 0,-1 21 16,0-21-16,0-1 0,0 22 16,0-21-16,22 21 15,-1 0-15,-21 0 0,22 0 16,-22 0-16,63 21 16,-62-21-16,20 22 0,-21 41 15,0-42-15,-21 0 0,0 43 16,0-43-16,0 0 0,-63 43 15,42-43-15,-1 0 0,-20 0 16,0 0-16,21-21 0,-43 22 16,22-22-16,21 0 0,-43 0 15,43 0-15,0 0 16,-22 0-16,43-22 0,-21 22 16,21-21-1,0 0 1,0 0-16,21 21 15,1 0-15,-1-21 0,21 21 16,-21-21-16,22 21 0,-22-22 0</inkml:trace>
  <inkml:trace contextRef="#ctx0" brushRef="#br0" timeOffset="36584.98">3577 11642 0,'0'0'15,"42"0"-15,-20 0 0,-1 0 0,0-21 79,0 21-64,-21-22-15</inkml:trace>
  <inkml:trace contextRef="#ctx0" brushRef="#br0" timeOffset="36989.71">5736 11049 0,'0'0'0,"21"0"31,0 0-31,22 0 0,-22 0 16,21 0-16,1 0 0,41 0 15,-41 0-15,-1 0 0,43 0 16,-43 0-16,21 0 16,-20 0-16,-22 0 0,21 0 15,-63 21 16</inkml:trace>
  <inkml:trace contextRef="#ctx0" brushRef="#br0" timeOffset="37330.25">6202 11070 0,'0'0'0,"-21"0"16,21 21-16,-22-21 16,22 22-16,0-1 15,0 0-15,-21 0 0,21 21 16,0-20-16,0 20 0,0-21 15,0 85 1,0-64-16,0-21 0,0 64 16,0-64-16,0 43 15,0-43-15,-21 21 0,-21 22 16,21-43-16,-22 0 0,22-21 16,-21 21-16,21-21 0,-22 0 15,1 0-15,0 0 0,-64 0 16,85 0-16,-22 0 0,-20-21 15,42 0-15,-1 21 0,22-21 16,0 0-16,-21 21 0,21-43 16,21 1-1,1 42-15,20-21 16,-21 21-16,0-21 0,22-1 16,20 1-16,-21 21 15</inkml:trace>
  <inkml:trace contextRef="#ctx0" brushRef="#br0" timeOffset="37776.01">6710 11324 0,'0'0'0,"63"0"0,-20-21 0,-1 0 16,0 0-16,1 0 0,-22-1 0,21 1 16,-42 0-16,0 0 0,0 0 15,0 0-15,-21 21 16,0 0-16,-85 0 15,85 0-15,-22 21 16,1 0-16,0 0 0,-1 0 16,1 43-16,21-43 0,0 64 15,21-64 1,0 21-16,0-21 0,42 0 16,43 22-16,-43-22 15,22 0-15,-22 0 16,-21 0-16,64 22 15,-85-1 1,0-21-16,0 0 16,-21 1-16,-1-22 0,-105 21 15,85-21-15,0 0 0,-1 0 16,-20 21-16,21-21 0,-43 0 16,43 0-16,20 0 0,-20 0 15,21 0-15,0-21 0,21 0 31,21-1-31,0 22 0,43-21 16,-43 0-16,21 21 0,64-42 16</inkml:trace>
  <inkml:trace contextRef="#ctx0" brushRef="#br0" timeOffset="38275.01">7514 11282 0,'21'-21'0,"-42"42"0,42-63 0,-21 20 16,0 1-16,-21 21 31,0 21-15,0 1-16,0-1 0,21 0 16,-22 21-16,1 1 0,0 62 15,-21 22 1,42-84-16,0-22 15,0 0-15,0 0 0,21 43 16,-21-43-16,21-21 0,21 21 16,1-21-1,-1 0-15,0 0 0,-20 0 16,62-21-16,-63 0 0,22 21 16,63-64-16,-85 43 15,0-21-15,0 21 0,0-22 16,0-84-16,-21 85 15,0 0-15,0-1 0,0 1 16,-21 0-16,-21-43 16,21 64-16,0 0 0,-43 21 15,43 0-15,0 0 0,-43 21 16,22-21-16,21 21 0,0 0 16,-22 0-16,22 0 0,0 64 15,21-64-15,0 0 16,0 1-16,0-1 0,0 0 0,21 21 15,0-42-15,22 0 0,20 0 16,-42 0-16</inkml:trace>
  <inkml:trace contextRef="#ctx0" brushRef="#br0" timeOffset="38537.07">8361 11218 0,'0'0'0,"0"-21"31,0 42-31,0 1 16,0-1-16,-21 0 0,-1 64 15,22-64-15,0 63 16,-21-41-16,21-22 0,-21 64 16,21-64-16,0 42 15,0-42-15,-21 22 16,21-22-16,21-21 31,-21-21-15,21 0-16,-21-1 0,21 1 15,-21 0-15</inkml:trace>
  <inkml:trace contextRef="#ctx0" brushRef="#br0" timeOffset="38783.1">8403 11324 0,'0'0'0,"21"-42"0,0 0 0,22-1 31,-22 43-31,-21 21 0,21 1 16,21 62 0,-42-63-16,43 43 15,-43-22-15,21-21 0,-21 22 0,42 20 16,-42-42-16,21 1 0,1-1 16,-22 0-16,0 0 0,21 0 15,0 0-15,0-21 16,21 0-1,-20 0-15,-1 0 16,0-42-16,0 21 0,0 0 16,0 0-16,1-1 0,20 1 0</inkml:trace>
  <inkml:trace contextRef="#ctx0" brushRef="#br0" timeOffset="38980.61">9207 11155 0,'22'-21'0,"-44"42"0,44-63 0,-22 20 16,-22 22-1,22 22-15,-21-1 0,0 0 16,0 21-16,0-21 0,21 22 16,-21-1-16,-1 0 0,-20 43 15,21-43-15,21 1 0,-42 20 16,-1 22 0,43-64-16,-21 0 0,0 0 15</inkml:trace>
  <inkml:trace contextRef="#ctx0" brushRef="#br0" timeOffset="39461.33">10393 10986 0,'0'0'0,"0"-22"0,0 1 16,0 0-16,0 0 0,0 0 16,-21 21-1,-1 21 1,22 0-16,0 0 0,0 22 16,-21-1-16,21 0 0,-21 1 15,0 126-15,21-127 16,-21 22-16,-22 20 0,43-41 15,-21-1-15,0 0 16,0-20-16,21-1 0,-21 42 16,0-63-16,21 21 0,0 1 15,0-44 1,0 1 0,0 0-16,0 0 0,0-21 15</inkml:trace>
  <inkml:trace contextRef="#ctx0" brushRef="#br0" timeOffset="39778.71">10139 11028 0,'0'-42'0,"21"-64"31,0 85-31,0-1 0,64-41 16,-43 42-1,1 0-15,41 21 0,-41 0 16,84 0-1,21 84 1,-127-41-16,21-22 0,-42 21 16,0 0-16,0 1 0,-21 63 15,0-85-15,-21 21 0,20 0 16,-20-20-16,0-1 0,-22 21 16,22-21-16,0 0 0,-1-21 15,22 22-15,0-22 16,0 0-16,42 0 15,21 0 1,-21 0-16,1-22 16,41 22-16</inkml:trace>
  <inkml:trace contextRef="#ctx0" brushRef="#br0" timeOffset="40325.99">11451 11218 0,'0'0'0,"0"-21"0,0 0 0,0-21 16,-21 21-16,0-43 16,0 64-16,-1-21 0,1 21 15,0 0-15,0 0 0,-21 0 16,-43 63-1,64-41-15,-64 105 16,64-106-16,0 21 16,-43 43-16,43-43 0,0-21 15,0 22-15,0-22 0,21 21 16,0 0-16,0-20 0,0-1 16,0 0-16,21-21 15,42 0-15,-42 0 16,85-21-16,-85 0 15,22-1-15,41-20 16,-62 21-16,20-21 0,-21 20 16,21-20-16,-20 21 0,-1-64 15,-21 64-15,21-21 0,-21-1 16,0 22-16,0 42 31,-21-21-31,21 43 0,0-22 0,0 0 16,0 0-16,-21 22 0,21-22 15,0 21-15,0-21 0,0 0 0,0 22 16,0-22-16,21 0 0,0 21 16,0-42-16,21 22 15,-20-22-15,-1 0 16,21 0-16,0 0 16,-20 0-16</inkml:trace>
  <inkml:trace contextRef="#ctx0" brushRef="#br0" timeOffset="40725.11">11811 11409 0,'0'-21'0,"42"-106"31,-21 106-31,1-1 0,-22 1 0,21 0 16,0 0-16,0 21 0,43-21 16,-43 21-16,0 0 0,21 0 15,-21 0-15,1 0 0,62 63 16,-63-20-16,22 20 15,-43-21-15,21 1 0,0 20 16,-21-20-16,0-22 16,0 42-16,0-42 0,0 1 15,-21-1-15,0-21 0,21 21 16,-43 0-16,22-21 16,0 0-1,21-21-15,0 0 16,0 0-16,0-1 0,21 1 15,-21 0-15,43-42 16,-22 20-16,0 22 0,0-21 16,21 21-16,-20-22 0,20-20 15,0 42-15,-21-1 0,22-20 16,-22 21-16,21 0 16,-21 21-16,1 0 0,-1-21 15,0 21-15</inkml:trace>
  <inkml:trace contextRef="#ctx0" brushRef="#br0" timeOffset="41245.33">13017 11282 0,'0'0'0,"22"0"0,-1 0 15,0 0-15,0 0 0,0 0 0,0-21 16,1 0-16,-1 21 15,0-22-15,0 22 0,0-21 16,0 0-16,-21 0 0,0 0 16,0 0-1,-21 21-15,0 0 0,-21 0 16,21 0-16,-1 0 0,-20 0 16,0 21-16,-1 0 15,22 0-15,-21 43 16,42-43-16,-21 0 0,21 0 15,0 21-15,0-20 0,0 41 16,21-63-16,42 64 16,-41-43-16,-1-21 15,0 21-15,0 0 0,0-21 16,22 42-16,-22-42 0,0 22 16,-21-1-16,0 0 15,-21-21-15,0 0 16,-64 21-16,64-21 15,-22 0-15,1 0 0,0 0 16,-22 0 0,43-21-16,0 21 0,-21-21 15,20 21-15,22-21 0,-21 21 16,0-22-16,21 1 16,21 21 15,0 0-31,1 0 0,-1 0 0,21-21 15,0 21-15</inkml:trace>
  <inkml:trace contextRef="#ctx0" brushRef="#br0" timeOffset="42165.36">13695 11367 0,'21'-22'16,"-21"1"-16,21-21 0,-21 21 15,0 0-15,0-1 0,0-20 16,0 21-16,-21 0 16,0 0-16,0 21 0,-1 0 15,1 0-15,-42 0 16,42 21-16,-22 0 0,22 0 0,-42 43 16,20-43-16,22 21 0,-21 0 15,21-20-15,-1 20 0,1 64 16,21-22-1,21-62-15,22-1 16,-22-21-16,0 21 16,21-21-16,1 0 0,-22 0 15,21-21-15,43-22 16,-64 22-16,21-42 16,-20 20-16,-1 22 15,-21-21-15,0 21 0,0 0 16,21-64-1,-21 64 1,0 42-16,0 0 16,-21 0-16,21 0 0,0 22 15,0-1-15,0 0 16,0-20-16,0 41 16,0-42-16,42 22 15,-21-22-15,0-21 0,22 0 16,-22 0-1,0 0-15,0 0 0,0 0 0,22 0 16,-22-64 15,0 43-31,-21 0 0,0 0 0,0-22 0,21-41 16,0-1 0,1 64-16,-1 0 15,0-22-15,0 22 16,0 0-16,22 0 0,-22 21 15,42-21 1,-42 21-16,22 0 0,20 42 16,-42-21-16,1 0 0,-1 22 15,0-22-15,-21 21 0,0 22 16,0-43-16,0 21 0,0-21 16,0 22-16,0 20 15,0-42-15,0 1 0,-21-1 16,0-21-16,-1 0 15,22-21 17,0-1-32,0 1 15,0 0-15,0 0 0,0 0 0,22 0 16,-1-1-16,0-62 0,42-22 16,-41 85-1,20-22-15,-21 22 0,0 0 0,0 0 16,22-21-16,-22 42 15,42 0-15,-41 0 16,-1 0-16,0 21 16,0-21-16,0 21 0,-21 0 15,21 0-15</inkml:trace>
  <inkml:trace contextRef="#ctx0" brushRef="#br0" timeOffset="42369.35">15303 11578 0,'0'0'0,"0"21"16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3:57:16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593 0,'0'0'0,"21"0"16,-21-21-16,22 21 0,-1-22 15,-21 1 1,0 0 0,21 21-16,-42 0 31,0 0-15,-1 21-16,-20-21 0,21 21 15,-21 1-15,-1-1 0,1 0 16,21 0-16,-22 21 0,1-20 15,21 20-15,-21 0 0,20 1 16,1-1-16,0 0 0,0 22 0,-21 20 16,20-41-16,22 63 15,0-64-15,0 0 0,0 1 16,0-1-16,0 0 0,0 22 16,22-43-16,-1 21 15,0-21-15,0 1 0,21-22 0,22 21 16,-43-21-16,21 0 15,43-21-15,-21-1 0,-22 1 16,0 0-16,1 0 0,-1 0 16,43-43-1,-64 43-15,0-21 0,0 21 0,-21-22 16,0-41 0,-21 41-16,-21 22 0,20 0 0,-20 0 15,-85 21 1,85 0-16,-1 0 0,1 21 15,0-21-15,-85 106 16,106-64-16,-1-21 16,1 22-16,-42 84 15,42-106-15,21 0 16,0 0-16,0 43 16,21-43-16,0-21 0,42 0 15,-20 0-15,-1-21 16</inkml:trace>
  <inkml:trace contextRef="#ctx0" brushRef="#br0" timeOffset="215.16">1947 1185 0,'0'22'62,"-21"-22"-62</inkml:trace>
  <inkml:trace contextRef="#ctx0" brushRef="#br0" timeOffset="742.38">3725 953 0,'0'0'0,"0"-22"0,21-126 31,-21 127-31,0 0 16,0 0-16,0 0 15,-21 21-15,0 21 16,-21 21 0,21 0-16,21 1 0,-64 63 15,1 63 1,41-127-16,1 22 0,-21-22 15,21 0-15,21 1 0,-64 63 16,64-85-16,0 21 16,0-21-16,0 0 0,0 1 15,0-44 1,0 1 0,0 0-16,21 0 0,1 0 15,-22-22-15,21 1 0,0 0 0,0-1 16</inkml:trace>
  <inkml:trace contextRef="#ctx0" brushRef="#br0" timeOffset="987.34">3514 1185 0,'0'0'0,"63"-105"0,-42 41 16,85-63 0,-21 0-16,-43 106 15,-21 0-15,43-22 16,-43 22-16,42 21 0,-41 0 16,20 21-16,0 43 15,-21-22-15,1 1 0,-1-1 16,-21 0-16,21 22 0,-21 42 15,21-64-15,-21 0 0,0 43 16,0-43-16,0 22 16,-21-22-16,0-21 0,21 0 0,-21 1 15,21-1-15,0 0 0,-22-21 16,1 21-16,0-21 16,0 0-16,-21-42 15</inkml:trace>
  <inkml:trace contextRef="#ctx0" brushRef="#br0" timeOffset="1185.24">3344 1249 0,'0'0'0,"-42"21"32,63-21-17,0 0-15,22 0 0,-22 0 16,21 0-16,22 0 0,41 0 15,86-21 1,-128 0-16,1 21 0,84-43 16,-84 22-16,-1 0 0,1 0 15</inkml:trace>
  <inkml:trace contextRef="#ctx0" brushRef="#br0" timeOffset="1439.76">4784 783 0,'0'0'0,"0"-21"0,0 0 15,-22 21 1,1 0 0,0 21-16,0 0 0,21 0 15,-21 22-15,0 20 16,-1 22-16,22-43 16,0 1-16,-42 84 15,42-85-15,0 0 0,0 1 16,0-22-16,-21 63 15,21-62-15,0-1 0,0 0 16,21-21 0,-21-21-1,0 0-15</inkml:trace>
  <inkml:trace contextRef="#ctx0" brushRef="#br0" timeOffset="1759.48">4635 953 0,'-21'-22'16,"42"44"-16,-42-65 0,0 22 0,21 0 0,0 0 16,0 0-16,0-1 15,0 1-15,0 0 0,21 21 0,0-21 16,1 0-16,20 21 0,-21 0 16,21-21-16,1 21 0,-22 0 15,21 0-15,1 0 0,-22 21 16,21 0-16,-21 64 15,-21-64-15,0 21 0,0 22 16,0-22-16,-42 21 16,21-41-16,0-1 0,-43 21 15,43-42-15,-21 21 16,20-21-16,1 21 0,42-21 47,1 0-47,-1 0 0,0-21 15</inkml:trace>
  <inkml:trace contextRef="#ctx0" brushRef="#br0" timeOffset="2046.88">5546 762 0,'0'0'16,"21"0"-16,-21-21 0,0 0 0,0 0 15,-21 21 1,-1 0 0,22 21-16,0 0 15,-21 0-15,21 0 0,-21 22 0,21-22 16,-21 21-16,21 0 0,-21 1 16,21-1-16,0-21 0,0 22 15,-21 20-15,-1-42 16,22 22-16,0-22 0,0 42 15,22-63 17</inkml:trace>
  <inkml:trace contextRef="#ctx0" brushRef="#br0" timeOffset="2300.44">5207 1312 0,'0'0'0,"-42"43"16,42-22-16,0 0 0,0 0 15,0 0-15,42-21 16,-21 22-16,64-22 16,-64 0-16,21 0 15,-21 0-15,22 0 0,105-22 16,-106 22-16,-21-21 15,22 0-15,-22 0 0,64-43 16,-64 43 0,0 0-16,-21-21 0</inkml:trace>
  <inkml:trace contextRef="#ctx0" brushRef="#br0" timeOffset="2531.41">5292 656 0,'-22'0'0,"44"0"0,-22 0 31,21 0-31,0 0 16,0-21-16,0 21 0,22 0 16,-1 0-16,0 0 0,-21 0 15,22 0-15,-1 0 0,-21 0 16,22 0-16,-22 0 0,0 0 15</inkml:trace>
  <inkml:trace contextRef="#ctx0" brushRef="#br0" timeOffset="3018.93">7302 487 0,'-21'0'0,"42"0"0,-84 0 0,42-21 15,21 0 1,21-1-1,21 22-15,-21 0 0,22 0 16,-1 0-16,22 0 0,-1 0 16,1 0-16,-1 0 0,85 0 15,-84 0-15,-1 0 0,22 0 16,-43 0-16,1 0 0,-1 0 16,-42 22-1,-21-22-15,0 0 16,-43 21-16,22-21 15,-1 0-15</inkml:trace>
  <inkml:trace contextRef="#ctx0" brushRef="#br0" timeOffset="3263.52">7726 466 0,'-21'42'31,"21"-21"-31,-22-21 0,1 43 16,21-22-16,-21 21 0,21-21 15,-21 22-15,-21 147 16,20-126-16,1-22 0,0 21 16,21-20-16,-63 84 15,63-106-15,0 21 0,-22-21 16,22 1-16,-21-1 0,21 21 16,0-21-1,0-42 1,21 0-16,1 21 15,-1-21-15</inkml:trace>
  <inkml:trace contextRef="#ctx0" brushRef="#br0" timeOffset="3672.46">7959 1080 0,'21'0'31,"0"0"-31,0 0 16,0 0-16,0 0 0,22-22 15,-22 22-15,0-21 0,0 0 16,0 21-16,22-63 16,-43 41-16,21 1 0,-21 0 15,0 0-15,-21 21 16,0 0-1,-1 0-15,1 0 0,0 21 16,-85 43-16,85-22 16,-21-21-16,21 21 0,-1 1 0,-41 41 31,42-41-31,21-22 0,-21 21 16,21-21-16,0 22 15,42-1-15,-21-42 16,0 0-16,43 0 15,-22 0-15,0 0 0,1 0 16,-1-21-16,43 0 16,-43 0-16,22-1 0</inkml:trace>
  <inkml:trace contextRef="#ctx0" brushRef="#br0" timeOffset="4683.26">8848 974 0,'21'-21'0,"-42"42"15,63-64-15,-42 22 0,0-21 16,0 21-16,-21 21 15,0 0 1,-43 0-16,43 0 16,-43 42-16,22-21 15,21 0-15,-43 22 0,43-1 16,21-21-16,-21 22 16,21-22-16,0 0 0,0 0 15,21 0-15,22 0 16,-22 1-16,21-22 0,22 21 15,-22 0-15,-21-21 0,21 21 16,-20-21-16,-1 21 0,42-21 16,-63 21-16,21-21 0,-21 22 15,-21-22 1,0 0-16,0 0 16,-21 0-16,20 0 0,-62 0 15,41 0-15,22 0 16,-42 0-16,42-22 15,-22 22-15,22 0 0,0 0 16,0-21-16,21 42 31,0 1-15,21-22-16,0 21 0,0-21 16,0 21-16,1-21 0,-1 0 0,21 21 15,22 0 1,-43-21-16,21 0 0,43 0 15,-43 0-15,85 0 16,-85 0-16,1-21 0,-1 0 16,0 21-16,1-21 0,20-22 15,-42 1-15,64-64 16,-64 64-16,22-64 16,-22 64-16,-21-22 0,21-20 15,-21 20-15,21-42 16,-21 64-16,0 21 15,0 0-15,0-1 0,0 1 0,0 42 47,0 1-47,0-1 16,0 0-16,0 21 0,-21 1 0,21-22 16,-21 21-16,21 0 0,-21 22 15,21-22-15,0 43 16,-22-43-16,22 1 0,-21-1 0,21-21 15,0 21-15,0-20 0,0 41 16,0-42-16,0 0 0,0 1 16,21-22-16,1 21 15,-1-21-15,21 0 16,-21 0-16,0-21 0,43-1 16,-43 1-16,21 0 0,1-21 15,-1-1 1,0-20-16,-20 42 0,-1 0 15,-21-22-15,21 43 16,-21 21 0,-21 1-16,0-1 15,21 0-15,-22 0 0,22 0 16,-21 0-16,21 22 16,0-22-16,0 0 0,0 0 15,0 0-15,0 1 16,21-22-1,1 0-15,-1 0 0,0 0 0,0 0 16,0 0-16,43-22 16,-43 1-16,0 0 0,21-42 15</inkml:trace>
  <inkml:trace contextRef="#ctx0" brushRef="#br0" timeOffset="4879.02">10118 699 0,'0'0'0,"-22"0"0,-20 0 16</inkml:trace>
  <inkml:trace contextRef="#ctx0" brushRef="#br0" timeOffset="5087.12">9292 804 0,'0'0'0,"-21"22"15,42-22 1,0 0-16,0 0 16,1 0-16,-1 0 0,0 0 15,21 0-15,22 0 0,-22 0 16,-21 0-16,22 0 0,-1 0 16</inkml:trace>
  <inkml:trace contextRef="#ctx0" brushRef="#br0" timeOffset="5903.05">10414 931 0,'0'-21'16,"0"42"31,0 1-32,0-1-15,0 0 0,0 0 0,-21 21 16,21-20-16,0-1 0,-21 0 16,-22 64-16,43-64 15,-21 0-15,21 0 0,-21-21 16,21 21-16,0 0 16,0-42 15,0 0-16,0 0 1,0 0-16,0 0 0,21-1 0,0-20 16,0 21-16,-21-21 0,43 20 15,-22-20-15,0 0 0,43-22 16,-43 43-16,21 0 0,43-21 16,-43 42-16,0 0 0,43 0 15,-43 0-15,1 0 16,-1 21-16,-21 0 0,22 0 0,-22 21 15,0-20-15,-21 20 0,0-21 16,0 21-16,0-20 0,0 20 0,0-21 16,-21 21-16,0-20 15,-22 20-15,22-21 0,0-21 16,-21 21-16,20-21 16,22 21-1,-21-21-15,21-21 31,0 0-31,21 0 0,1 21 16,-1-21-16</inkml:trace>
  <inkml:trace contextRef="#ctx0" brushRef="#br0" timeOffset="6898.49">11790 974 0,'0'0'0,"21"-21"0,0-1 0,0 1 0,-21 0 16,0 0-16,0-43 16,-21 43-1,-21 21 1,-22 0-16,43 0 16,0 0-16,-85 64 15,85-43-15,-43 42 16,22-41-16,-21 83 15,41-83-15,22-1 0,0 0 16,0 0-16,0 0 0,0 43 16,22-64-1,-1 21-15,21-21 0,43 0 16,-64 0-16,42-21 16,-20 0-16,20-43 15,-42 43-15,1 0 16,20-22-16,-21 22 0,0 0 15,-21-21-15,0 21 0,21-1 16,-21 1 0,0 42 31,0 1-47,0-1 0,0 0 15,0 21-15,0-21 0,0 43 16,-21-22-16,21-21 0,0 22 15,0-1-15,-21-21 0,21 64 16,-21-43-16,21 1 0,0 20 16,0-21-16,0 22 0,0 63 15,0-85-15,0 22 0,-21 63 16,21-64-16,0-20 0,-21 20 16,21-21-16,0 22 0,-22 105 15,22-126-15,0 20 16,0 43-16,0 42 15,0-106-15,0 1 16,-21 41-16,21-41 0,0 41 16,0-62-16,0 20 15,0-21-15,-21 0 0,21 0 16,-21 1-16,0-22 16,0 0-16,-1 0 0,1 0 15,0-43 1,0 22-16,0 0 0,-22-43 15,22 22-15,-85-170 16,85 149-16,0-22 16,0 1-16,0 20 0,21-169 15,0 149-15,0 20 0,21 1 16,0-1-16,64-148 16,-43 149-16,-21-1 0,22 1 15,-1 21-15,-21-1 0,106-84 16,-85 85-16,1 21 15,-1 0-15,0-22 0,1 43 16,41-42-16,-62 42 0,20 0 16,0-21-16,-21 21 15,1 0 1,-44 0 46</inkml:trace>
  <inkml:trace contextRef="#ctx0" brushRef="#br0" timeOffset="7010.96">12234 1312 0,'0'0'0,"-21"0"46</inkml:trace>
  <inkml:trace contextRef="#ctx0" brushRef="#br0" timeOffset="7895.52">1418 2752 0,'-21'0'15,"0"0"17,21 21-17,-21 0 1,21 21-16,-22-20 0,1 20 0,21-21 15,-21 21-15,21 1 0,-21 63 16,0-85 0,21 21-16,0 0 0,-21-20 0,21 20 15,-22-21-15,22 0 16,-21 0-16,21 22 0,0-22 16,-21-21-1,21-21 16,0 0-31,0-1 0</inkml:trace>
  <inkml:trace contextRef="#ctx0" brushRef="#br0" timeOffset="8254.49">1757 3048 0,'0'21'0,"42"22"31,-21-43-31,0 0 16,1 0-16,-1 0 15,0 0-15,0-22 16,-21 1-16,0 0 15,0 0 1,0 0-16,-21 21 31,0 0-31,0 0 16,-1 21 0,22 0-16,0 0 15,0 0 1</inkml:trace>
  <inkml:trace contextRef="#ctx0" brushRef="#br0" timeOffset="9766.93">3069 2900 0,'0'0'0,"0"-21"0,0 0 15,0-1 1,-21 22-16,0 22 31,21-1-31,-21 0 16,21 0-16,0 0 0,-22 43 16,22-22-16,-21 0 0,0-20 15,21 20-15,-21 85 16,21-106-16,-21 21 0,21-20 15,0-1-15,0 21 16,21-42 0,0-21-1,0 0-15,0 0 16,-21-1-16,22-20 0,-1 21 16,0-21-16,42-43 15,-63 43-15,22 20 0,-1-20 16,0 21-16,0-21 15,0 42 1,-21 21-16,0 0 16,0 0-16,0 0 15,0 0-15,0 1 0,0 20 0,0-21 16,0 0-16,0 22 0,21-1 16,1 0-16,-22-21 0,21 1 15,0-22-15,0 21 16,21 0-16,-20-21 0,-1 0 15,0 0-15,21 0 0,-21 0 16,64-42-16,-64 20 0,22 1 16,41-21-16,-41 0 15,-22 20-15,21 1 0,-21-21 0,0 21 16,22-64-16,-43 43 16,0-1-16,0 22 15,0 0-15,0-21 16,-21 42-1,-1 0-15,22 21 16,-21 0-16,0 0 16,21 0-16,0 1 0,-21 20 0,0-21 15,21 21-15,-21-20 0,21 83 16,0 1 0,0-85-16,21 43 15,63-43 1,-62-21-16,83 0 15,-62 0-15,84-63 16,-85 41 0,22-41-16,-43 42 15,21-22-15,0-20 0,-20 21 16,-22-1-16,21-63 16,-21 22-1,0 63-15,0-43 16,0 43-16,0 0 0,-21 21 15,-1 21 1,1 0-16,21 0 0,0 0 16,0 22-16,0-22 0,0 21 0,0-21 15,0 22-15,0-1 0,0 0 16,0 1-16,0-22 0,0 85 16,0-64-16,-21-21 15,21 0-15,0 1 0,0-1 16,0 0-16,0-42 31,0 0-31,0-1 16,0 1-16,21 0 0,0-21 15,-21 21-15,22-22 0,-1 22 16,85-85-16,-85 85 0,21-21 16,43-1-16,-64 22 15,85 21 1,-85 0-16,0 0 0,0 0 15,0 0-15,-21 64 16,0-43-16,0 0 0,0 0 16,0 22-16,-63 62 15,63-83-15,-21-1 0,21 21 16,-21-21-16,-1 22 16,22-22-16,22-21 15,-1 0 1,0 0-16,21 0 0,85-21 15,-84-1-15</inkml:trace>
  <inkml:trace contextRef="#ctx0" brushRef="#br0" timeOffset="10559.38">5567 3048 0,'0'-21'0,"0"42"0,0-63 15,0-1 1,0 22-16,0 0 0,-43-21 15,22 21-15,-21 21 16,21-22-16,0 22 0,-22 0 16,22 22-16,-21-1 0,-1 21 15,1-21-15,-21 43 16,41-22-16,1-21 0,-42 85 16,63-85-16,0 43 15,0-22-15,0-21 0,42 22 16,-21-22-1,22-21-15,-22 0 0,63 0 16,-62 0-16,20 0 16,-21-21-16,0-1 0,64-41 15,-64 42-15,0 0 16,22-43-16,-22 22 16,0-64-1,0 85-15,-21-22 0,21 1 16,-21 21-16,0-21 15,0 20-15,0 44 32,0-1-32,0 0 0,-21 21 15,21-21-15,-21 1 0,21 20 0,0-21 16,0 21-16,0-20 0,0 62 16,0-63-16,0 1 0,0 41 15,21-42-15,0 0 16,0 1-16,1-1 0,-1-21 0,42 0 15,-42 0-15,22 0 0,-22 0 16,21-21-16,1 21 0,-22-22 16,42-41-16,-42 42 0,22-22 15,-22 1-15,0 0 16,0-1-16,43-84 16,-22 43-16,-21 41 15,-21-20-15,0-43 16,0 85-16,0 0 0,0 0 15,0 42 1,-21 0 0,0 0-16,21 21 0,0-20 15,0 20-15,-21 0 0,21-21 0,0 64 16,-21 0 0,21-64-16,0 127 15,0-84 1,21-43-16,-21 0 0,21 0 15,21-21-15,-21 0 16,1 0-16,-1 0 0,0 0 16,42-42-16,-41 21 15,-1-1-15</inkml:trace>
  <inkml:trace contextRef="#ctx0" brushRef="#br0" timeOffset="10756.08">6117 2858 0,'0'0'0,"-21"21"31,42-21-31,21 0 16,-20 0-16,-1 0 0,42 0 16,-42 0-16,22 0 15,-22 0-15,21 0 0,1 0 0,41 0 16,-41-21-16,20 21 0</inkml:trace>
  <inkml:trace contextRef="#ctx0" brushRef="#br0" timeOffset="11102.69">7916 2773 0,'0'0'0,"-42"21"32,42 0-32,-21-21 0,21 21 15,0 1-15,0-1 0,-21 21 0,-1 0 16,1-20-16,0 20 15,21 0-15,-21-21 0,0 43 16,21-43 0,0 0-16,0 0 0,0 1 0,63-1 15,-42-21 1,1 0-16,20 0 0,0-21 16,1 21-16</inkml:trace>
  <inkml:trace contextRef="#ctx0" brushRef="#br0" timeOffset="11468.03">8509 2815 0,'21'-21'0,"-42"42"0,42-63 0,-21 21 15,-21 21-15,0 0 16,-22 0-16,22 0 0,0 0 16,-21 0-16,21 21 0,-1 0 0,-20 0 15,21 0-15,21 22 16,0-22-16,0 0 0,21 0 15,0 0-15,43 1 16,-22-1-16,-21-21 16,22 21-16,-22-21 0,0 21 15,42 0-15,-41-21 16,-1 21-16,0 1 16,-21-1-16,0 21 15,-64-21 1,43 0-16,0-21 0,-42 0 15,20 0-15,22 0 0,-21 0 16,-1 0-16,22 0 0,-42 0 16,42 0-16,-1 0 0,1 0 15,21-21-15,0 0 16,0 0-16,0 0 0,0 0 16</inkml:trace>
  <inkml:trace contextRef="#ctx0" brushRef="#br0" timeOffset="11663.09">8107 2625 0,'0'0'0,"-21"-21"0,21-1 31,-22 22-31,44 0 31,-1 0 1</inkml:trace>
  <inkml:trace contextRef="#ctx0" brushRef="#br0" timeOffset="12433.46">10583 2900 0,'0'0'0,"0"-21"16,0 0-16,0-1 0,0-20 0,0 21 15,0 0-15,0 0 0,-21 21 32,0 0-32,0 42 15,21-21-15,-21 0 0,-1 22 16,22-22-16,-42 63 0,21-41 16,0-22-16,0 21 15,-1 1-15,1-1 0,-42 21 16,42-20-16,21-22 0,-22 21 15,1-21-15,0-21 16,21-21 0,0 0-1,0 0-15,0 0 0,42-127 16,-20 105 0,-1 22-16,0-42 0,64-64 15,-43 84-15,-21 1 0,21 21 16,-20-22-16,126 1 15,-127 42-15,21 0 16,-21 21-16,1 22 16,62 41-16,-84-41 15,21-1-15,1-21 0,-22 21 0,0 1 16,0 20-16,0-42 16,0 22-16,0 20 0,0-42 15,0 43 1,-22-64-16,22 21 0,-21 0 15,0-21 1,0 0-16,0-21 16,0 0-16,-1 0 0,1 21 0</inkml:trace>
  <inkml:trace contextRef="#ctx0" brushRef="#br0" timeOffset="12618.46">10308 3112 0,'0'0'16,"21"0"15,0 0-31,1 0 0,-1 0 16,0 0-16,21-22 0,-21 22 0,22 0 15,41 0-15,-41-21 0,-1 21 16,64-21 0,21 0-16,-64 0 0,-20 0 15,-1 21-15,0-22 16</inkml:trace>
  <inkml:trace contextRef="#ctx0" brushRef="#br0" timeOffset="12868.53">11472 2773 0,'21'0'0,"-42"0"0,42-21 15,-21 42 17,0 0-32,0 0 15,0 0-15,0 1 0,0 20 16,0-21-16,-21 21 0,21-20 0,-42 41 15,42-42-15,-21 22 0,0-22 16,21 0-16,-22 21 0,1 22 16,0-43-1,21 0-15,0 0 16,21-42 0,0 0-1,-21 0-15,22 0 0,-22-1 16</inkml:trace>
  <inkml:trace contextRef="#ctx0" brushRef="#br0" timeOffset="13143.05">11472 2879 0,'0'-21'0,"0"42"0,21-85 0,-21 43 0,0 0 15,22 0-15,-22 0 16,21 21-16,0-22 0,0 1 16,0 21-16,0 0 15,22 0-15,-22 0 0,0 0 0,0 0 16,22 0-16,-22 0 0,0 21 0,0 1 15,0-1-15,-21 0 0,0 42 16,-21-41-16,0-1 16,0 0-16,0 0 0,-22 0 15,-20 0-15,20 1 0,22-22 16,-42 21-16,42-21 0,-1 0 16,1 21-16,42-21 31,1 0-31,-1 0 0,21-21 15,-21 0-15,22 21 0</inkml:trace>
  <inkml:trace contextRef="#ctx0" brushRef="#br0" timeOffset="13391.18">12361 2646 0,'0'0'0,"21"0"15,-21-21-15,22 21 0,-22 21 31,-22 0-31,1 0 16,0 0-16,21 1 0,-21 20 0,0-21 16,0 0-16,-1 22 15,-20 41-15,21-63 16,0 22-16,0 20 16,21-42-16,0 1 0,-22-22 15,22 21-15,0 0 16,22-21-1,-1 0-15</inkml:trace>
  <inkml:trace contextRef="#ctx0" brushRef="#br0" timeOffset="13630.96">11959 3090 0,'0'0'0,"-42"22"0,21-22 0,21 21 0,0 0 16,0 0-16,0 0 15,0 0-15,21 1 16,0-22-16,21 0 0,-21 0 16,43 0-16,-22 0 0,1 0 15,-1 0-15,-21 0 0,21 0 16,43-43-16,-43 22 16,-20 0-16,-1 21 0,0-21 15,0-43 1,-21 22-16,0 21 0,0 0 0</inkml:trace>
  <inkml:trace contextRef="#ctx0" brushRef="#br0" timeOffset="13816.02">12128 2667 0,'0'0'0,"-21"0"0,21-21 46,21 21-46,1 0 0,-1 0 16,0 0-16,0 0 0,21 0 16,22-21-16,-22 21 15,-21 0-15,22 0 0</inkml:trace>
  <inkml:trace contextRef="#ctx0" brushRef="#br0" timeOffset="14176.12">13271 2371 0,'0'0'0,"0"-21"16,0-1-16,22 22 16,-1 0-1,0 0-15,42 0 0,-20 0 16,-1 0-16,0 0 0,1 0 16,84 0-16,-85 0 15,0 0-15,43 0 16,-64 0-16,43 0 15,-43 0-15,0 0 0,0 0 16,-42 0 0,0 0-16,0 0 0</inkml:trace>
  <inkml:trace contextRef="#ctx0" brushRef="#br0" timeOffset="14417.56">13610 2371 0,'0'42'0,"0"-84"0,-21 105 0,0-42 0,21 22 16,-21-1-16,-1 0 0,1 1 16,0 41-16,0-41 0,0-1 15,0 0-15,-1 1 16,1-1-16,-21 22 0,21-22 16,0 0-16,-22 43 15,43-64-15,0 21 16,0-20-16,21-22 31,1 0-31,62-43 16</inkml:trace>
  <inkml:trace contextRef="#ctx0" brushRef="#br0" timeOffset="14787.55">13631 2985 0,'21'0'31,"1"0"-15,-1-22-16,0 22 16,0 0-16,21-21 0,-20 0 15,-1 21-15,21-21 0,43-21 32,-64 20-32,-21 1 0,0 0 15,-21 21 1,0 0-16,-1 0 0,1 0 15,-21 0-15,21 21 0,0 0 16,-1-21-16,-20 22 0,21-1 16,0 0-16,-22 21 15,22-21-15,0 22 0,0-1 16,21-21-16,0 0 0,0 22 16,0-22-16,0 0 15,21-21-15,-21 21 0,64-21 16,-43 0-16,21 0 15,-21 0-15,22 0 0,105-42 16,-85 21-16</inkml:trace>
  <inkml:trace contextRef="#ctx0" brushRef="#br0" timeOffset="16190.95">14499 2900 0,'21'-21'0,"-42"42"0,63-63 0,-20 20 15,-22 1 1,-22 21-16,1 0 15,-21 0-15,21 0 0,-64 21 16,43-21-16,21 22 0,-1-22 16,1 21-16,0-21 0,21 42 15,0-21-15,0 0 16,0 1-16,21-1 0,22 0 16,-22 0-16,0 0 0,0-21 15,0 21-15,22 22 16,-43-22-16,21-21 15,-21 21-15,0 0 16,-21-21 0,-1 0-16,1 0 0,-42-42 15,42 42 1,-1-21-16,1 0 0,0 21 16,0-22-16,0-20 0,0 42 15,-1 0-15,22 21 31,0 0-15,0 1-16,0-1 16,0 0-16,22-21 0,-22 21 0,21 0 15,0-21-15,42 21 16,-20-21-16,-22 0 0,64 0 16,-43 0-16,0 0 15,1 0-15,-1-21 0,0 0 0,22 0 16,-22 0-16,22-43 15,-22 43-15,-21-21 0,21-1 16,-20 1-16,-1 0 0,0-1 16,21-62-16,-21 62 15,1-20-15,-22 20 0,0-20 0,0 21 16,0-43-16,0 64 16,0 0-16,0-1 0,-22 44 31,22-1-31,0 21 15,-21 0-15,21 1 0,-21-1 16,0 0-16,21 1 0,-21 20 0,0-20 16,21-1-16,-22 0 0,1 43 15,21-43-15,-21 1 0,21 20 16,0-21-16,0 1 16,0-22-16,21 0 0,22 21 15,-22-42-15,21 0 0,-21 0 16,22 0-16,-22 0 0,21 0 15,43 0-15,-64-21 0,21 0 16,1 0-16,-22 0 0,21 0 16,22-22-16,-43 22 0,0 0 15,21-43-15,-21 43 16,-21 0-16,0 0 0,0 42 47,-21 0-47,0-21 0,21 21 0,-21 1 15,21-1 1,0 0-16,0 0 0,0 0 16,0 0-16,0 1 15,21-22-15,0 0 0,0 0 16,1 0-16,126 0 16,-127 0-16,21 0 15,-21-22-15,22 1 0,-22 0 0,21-21 16,-21 21-16,1-1 0,-22-20 15,0 21-15,21 0 0,-21-43 16,-21 64 15,21 21-15,-22 1-16,22-1 0,-21 0 16,21 0-16,-42 43 15,42-43-15,0 0 0,-42 21 0,42-21 16,-22 22-1,1-22 1,21-42 15,0 0-31,0-1 16,21 1-16,1 0 16,-1-42-16,21 20 15,0 22-15,-20 0 0,62-43 16,-63 43-16,64 0 15,-64 21-15,22 0 16,41 21-16,-63 0 16,22 1-16,20 20 0,-42-21 15,22 21-15,-43 1 0,0-22 16,0 42-16,0-41 16,-21-1-16,-1 0 15,1 0-15,-42 0 16,42-21-16,21 21 0,-22-21 15,44-21 17,-1 21-17,0-21-15,0 0 0,0 21 0</inkml:trace>
  <inkml:trace contextRef="#ctx0" brushRef="#br0" timeOffset="16855.72">16976 2879 0,'0'0'0,"21"-21"0,-21-1 0,0 1 16,0 0-16,0 0 0,0 0 15,-43 0-15,22 21 16,0 0-16,0 0 16,0 0-16,-43 21 15,1 21-15,42-21 0,-22 0 16,22 1-16,-42 41 0,41-21 15,1-20-15,0 20 16,21 0-16,0-21 0,0 22 16,0-22-16,21 0 0,0-21 15,22 21-15,-22-21 0,42 0 16,-20 0-16,-1 0 0,-21 0 16,22 0-16,-22 0 0,42-42 15,-63 21-15,21 0 0,1 21 16,-1-64-16,-21 43 15,21-21-15,-21 20 0,21 1 16,-21 0-16,0 0 0,0 0 16,0 42 15,0 0-31,0 0 16,-21 0-16,0 43 15,-22 63-15,22-85 0,21 1 16,-42 62-1,42-62-15,0 20 0,-21 43 16,21-64-16,-21 64 16,21-63-16,0-1 0,0 64 15,-22-43-15,1 85 16,0-105-16,0 41 16,-21 1-16,-1 21 15,22-85-15,0 0 0,0 0 16,0 1-16,-43 20 15,43-21-15,0-21 0,-22 0 16,22 0-16,0 0 16,0 0-1,0-21-15,21 0 0,0 0 16,0-43-16,0 43 16,0 0-16,0-64 0,0 43 15</inkml:trace>
  <inkml:trace contextRef="#ctx0" brushRef="#br0" timeOffset="17111.38">16065 2392 0,'0'0'0,"0"-21"0,-21 21 0,21-21 16,-21 21-16,21-22 16,-21 22 46</inkml:trace>
  <inkml:trace contextRef="#ctx0" brushRef="#br0" timeOffset="17347.6">14838 2688 0,'0'0'0,"0"21"16,21-21-1,0 0-15,0 0 16,0 0-16,1 0 0,-1 0 0,42 0 16,-20 0-16,-22 0 15,42 0-15,-20 0 16,-1 0-16,-21 0 0,0 0 16</inkml:trace>
  <inkml:trace contextRef="#ctx0" brushRef="#br0" timeOffset="18468.53">1524 4466 0,'0'0'0,"-21"0"0,0 0 15,-1 0-15,1 0 16,0 0-16,0-21 15,21 0 1,0 0-16,0 0 16,21-1-16,0 1 15,0 21-15,-21-21 0,22 21 0,20-21 16,-21 21 0,64 21-16,-64 0 15,0-21-15,0 43 16,0-22-16,-21 85 15,-21 21 1,-21-85-16,0 21 0,-43 22 16,21-21-16,-84 63 15,106-85-15,-43 21 16,43-41-16,0-1 0,-22 0 16,22-21-16,-1 0 15,22 0-15,0 0 0,-21-42 16,42 20-16,-21 1 15,21-21-15,0 21 0,0-22 0,0 1 16,0 0-16,0-1 0,21-20 16,0 21-16,-21 20 15,42-20-15,-21 21 16,1 21-16,-1 0 0,0 0 16,0 0-16,0 21 0,0 0 15,1 0-15,-1 22 0,-21-22 16,21 106-1,-21-85-15,0 1 0,0-22 16,0 21-16,21 43 16,-21-64-16,0 0 0,0 0 15,21-21-15,22 21 16,-22-21-16,21-21 16,-21 0-16</inkml:trace>
  <inkml:trace contextRef="#ctx0" brushRef="#br0" timeOffset="18663">1799 4826 0,'42'-21'32,"-42"42"14,22-21-30,-1 0-16,0 0 16</inkml:trace>
  <inkml:trace contextRef="#ctx0" brushRef="#br0" timeOffset="20820.97">2942 4572 0,'0'-42'16,"-21"42"0,0 0-1,0 21-15,-1 0 0,1 0 16,21 0-16,-21 22 0,0-22 16,-43 106-16,43-85 15,21 1-15,-21-1 0,0 0 16,0 43-1,21-64-15,0 0 0,0 0 16,0-42 0,21 0-1,0 21-15,0-21 0,22-43 16,-1 43-16,0-63 16,-21 41-16,64-41 15,-64 41-15,-21 22 0,21 0 16,1 21-16,-22-21 15,21 21-15,-21 21 16,0 0-16,0 64 16,0-64-1,0 21-15,0 1 0,0-22 16,0 85-16,0-64 16,0-21-16,21 0 0,-21 0 15,21 1-15,0-22 16,0 21-16,1-21 0,20 0 15,-21 0-15,43-43 16,-43 43-16,21-21 0,22-42 16,-43 42-16,21-22 0,22-41 15,-43 41-15,0 1 0,0 21 16,0-22-16,0 1 0,1-21 16,-22 41-16,0 1 0,0 0 15,-22 21 1,1 0-1,0 21-15,21 0 0,-21 22 16,0-22-16,21 21 0,0 1 0,-21-22 16,-1 63-16,22-41 0,0-1 15,0-21-15,0 22 0,0-22 16,0 0-16,0 0 0,22 0 0,-1-21 16,21 0-16,-21 0 15,22 0-15,20 0 0,-21 0 16,-20-21-16,20 0 0,0-21 15,43-43 1,-43 43-16,-21-1 0,1 1 16,-1 0-16,0-64 15,-21 63-15,0 1 0,0 0 16,0-1-16,0 1 16,-21 42-16,0 0 15,21 21-15,-22 22 16,1-22-16,21 0 0,0 64 15,0-43-15,-21 43 16,0-43-16,21 0 16,-21 43-16,21-43 0,-21 1 15,-1 20-15,22-42 16,0 22-16,0-65 31,22 22-31,-1-21 16,0 0-16,0 0 15,0-21-15,0 20 0,22-62 16,-22 41-16,0 22 0,21-42 16,-20 42-16,20-22 15,-21 43-15,0 21 16,-21 1 0,0-1-16,0 21 0,0-21 0,0 0 0,21 43 15,-21-43 1,22 21-16,-22-20 0,21-1 0,-21 0 15,42 21-15,-21-21 0,43 1 16,-22-22-16,0 0 16,64 0-16,-63 0 0,20 0 15,43-22-15,-43 1 16,-20 0-16,20 21 0,-20-21 16,-1-21-16,21-1 0,-41 1 15,-1 21-15,0-22 0,-21 1 16,21 0-16,-21-43 15,0 43-15,-21-1 16,0 43-16,-43-21 16,43 21-16,0 0 0,0 0 15,-22 21-15,-62 43 16,83-22-16,-20 1 0,0 20 16,21-21-16,-22 64 15,43-63-15,0-22 0,0 21 16,0-21-16,85 22 15,0-43 1,-43 0-16,-21 0 0,43-43 16,-22 22-1,21-42-15,-20 41 16,-22-41-16,0 21 16,-21-1-16,21-20 0,-21 42 15,0-22-15,0 1 16,0 21-16,0 0 15,0 42 17,0 0-32,0 0 0,0 21 0,0-20 15,-21 20-15,21-21 0,0 21 0,0 1 16,0-22-16,0 21 16,0-21-16,0 1 0,0-1 0,0 0 15,21 0-15,-21 0 0,21-21 16,22 0-16,-22 0 0,0 0 0,21 0 15,22 0-15,-22 0 0,22-42 16,-22 21-16,0 0 16,64-85-16,-85 85 15,1-22-15,20 1 16,43-149-16,-64 149 16,0 0-16,-21-1 0,21 22 15,0-85-15,-21 85 16,0 0-16,0 42 31,0 22-31,-21-22 16,0 21-16,0-21 0,0 22 0,-1-1 15,1 0-15,0 43 16,0-43-16,0 106 16,21-126-16,0 20 15,0-21-15,0 0 0,63 43 16,-42-64-16,1 21 15,-1-21-15,42 0 16,-42-21-16,1 21 16,-1-21-16,-21-1 15,42-62-15,-42 63 16</inkml:trace>
  <inkml:trace contextRef="#ctx0" brushRef="#br0" timeOffset="21003.34">5884 4530 0,'0'0'0,"-21"0"0,0 0 32,42 0-17,0 0-15,0 0 0,1 0 16,-1 0-16,63 0 16,-62 0-16,-1 0 0,21 0 0,-21 0 15,22 0-15,-22 0 16,21 0-16,0 0 0,1 0 0</inkml:trace>
  <inkml:trace contextRef="#ctx0" brushRef="#br0" timeOffset="21298.3">7070 4509 0,'0'0'16,"0"-22"-16,-22 22 31,1 0-31,0 22 16,21-1-16,-21-21 0,0 42 15,0 0-15,-22 22 16,43-22-16,-21-21 16,21 1-16,0 20 0,-21 21 15,21-41-15,0-1 0,0 0 16,21 0-1,0-21-15,0 0 0,43 0 16,-22 0-16,1-21 0</inkml:trace>
  <inkml:trace contextRef="#ctx0" brushRef="#br0" timeOffset="21647.32">7578 4636 0,'0'0'15,"21"-22"-15,0 1 0,-21-21 16,0 21-16,-21 21 15,0 0-15,-43 0 16,22 0-16,-22 21 16,43-21-16,-21 21 0,-1 21 15,22-20-15,21-1 0,0 0 16,0 0-16,0 0 0,0 0 16,21-21-16,1 22 0,83 20 15,-20 0 1,-43-42-16,-20 21 15,20 1-15,-42-1 0,0 21 16,0-21-16,0 0 16,-21 1-16,-22-22 15,1 21-15,0 0 0,-85-21 16,106 0 0,-1 0-16,-20 0 0,21 0 15,0 0 1,0-21-16,21 0 0,0-1 15,0-41-15</inkml:trace>
  <inkml:trace contextRef="#ctx0" brushRef="#br0" timeOffset="21815.75">7091 4276 0,'0'0'16,"-21"0"-16,-1 0 0,22-21 0,-21 21 15,42 0 32,1 0-47</inkml:trace>
  <inkml:trace contextRef="#ctx0" brushRef="#br0" timeOffset="22663.52">8509 4487 0,'0'0'16,"0"-42"-16,0 21 0,0 0 0,0 0 16,0-1-16,0 1 0,21 21 15,-21 21 1,0 1-16,0-1 15,0 0-15,0 21 0,0-21 16,-21 22-16,0-22 0,0 64 16,-22 20-1,43-62-15,-21 20 16,0-42-16,21 1 0,0 20 16,21-42-1,0 0 1,-21-21-16,21 21 0,1-21 0,-1-1 15,0 1-15,42-63 16,-41 41-16,-1 22 0,21-42 16,-21 41-16,0 1 15,1 0-15,-1 0 0,-21 42 32,0 0-17,0 0-15,0 22 0,0-22 16,0 0-16,0 64 15,0-64-15,0 21 0,0-21 16,0 1-16,0-1 0,63 42 16,-42-63-16,22 0 0,-22 0 15,21 0-15,106 0 16,-105-21-16,-1 0 0,0-21 16,1 20-16,126-105 15,-105 0 1,-43 85-16,0-85 15,-21 64-15,0 20 16,-21-20-16,0 20 0,-22 1 16,22 21-16,-21 21 15,-1 0-15,1 0 0,21 21 16,0 0-16,0 0 16,-1 1-16,1 62 15,21-20 1,0-22-16,43 22 0,-22-43 15,21-21-15,-21 21 0,0 0 16,22-21-16,-22 0 0</inkml:trace>
  <inkml:trace contextRef="#ctx0" brushRef="#br0" timeOffset="23035.65">9567 4678 0,'0'0'0,"21"0"0,1 21 15,-1-21-15,0 0 16,0 0-16,0 0 0,0 0 15,1 0-15,-1 0 0,21-21 0,22 0 16,-22 21-16,-21-21 16,21-1-16,1 1 0,-22 21 15,21-42-15,-21 21 0,-21 0 16,22-1-16,-22 1 16,-22 21-16,1 0 0,0 0 15,-21 0-15,21 0 0,-22 0 16,1 21-16,-64 43 15,64-43-15,21 21 0,-43 22 16,22-22 0,42 1-16,0 62 15,0-83-15,21-1 0,0 0 16,0 0-16,85 0 16,-64-21-16,22 0 0,42 0 15,-43 0-15,149-63 16,-149 42-16,-20-22 15,-1 22-15,22-21 0,-43 21 0,21-22 16</inkml:trace>
  <inkml:trace contextRef="#ctx0" brushRef="#br0" timeOffset="23486.36">10710 4318 0,'0'0'0,"0"-106"32,0 85-32,-21 42 15,0 0-15,21 1 16,-21-1-16,0 21 0,21 0 0,0 1 15,0-1-15,-22 0 16,22 1-16,-21-1 0,0 43 16,21-64-16,0 21 0,-21 1 0,0-1 15,21-21-15,-21 43 16,21-43-16,0 0 0,0-42 31,0 0-15,0-1-16,0 1 0,0 0 0,21-21 15,0 21-15,0-1 0,0-20 16,0 21-16,1-21 0,-1 20 0,85-62 16,-64 63-1,21-22-15,-20 43 16,-1 0-16,43 0 0,-64 0 16,64 64-1,-64-43-15,0 42 0,-21-41 16,-21 62-16,0-41 15,-22-22-15,22 0 0,-21 0 16,-1 0-16,-84 22 16,85-22-16,21-21 0,-21 0 15,20 0-15,-20 0 16,42-21 0,0-1-16,0-20 15,21 21-15</inkml:trace>
  <inkml:trace contextRef="#ctx0" brushRef="#br0" timeOffset="26219.66">11769 4466 0,'21'0'46,"0"0"-46,0-21 0,0 21 16,0-21-16,22 0 0,-22 21 16,85-64-16,-64 43 0,-21 0 15,22 21-15,-22-21 16,-21-22-16,0 22 16,-21 0-1,-22 21-15,1 0 0,0 0 16,-1 21-16,-20 22 0,42-22 15,-43 21 1,64 22 0,0-43-16,0 63 15,0-62-15,21-1 0,22 21 16,-43-21-16,63 64 16,-42-43-16,-21 1 15,0-1-15,0 21 16,0-41-16,-21-1 0,0 0 15,0 0-15,0-21 0,-64 0 16,64 0-16,0 0 16,-1-21-16,1 0 0,-42-43 15,42 43-15,21-21 16,-22-1-16,22 1 16,0-43-16,0 64 15,0 0-15,0 0 0,0 0 16,0 0-16,0 42 31,0 0-15,0 0-16,22 0 0,-22 0 15,0 1-15,0-1 0,21 21 0,0 0 16,0-20-16,-21 20 16,21-21-16,0 0 0,1 0 0,20 1 15,-21-1-15,21-21 0,-20 0 16,20 0-16,0 0 0,85 0 15,-84 0-15,105-64 16,-106 43 0,0 0-16,1 0 0,63-85 15,-85 42 1,-21 43-16,0 0 16,0-42-16,0 41 15,-21 22 1,-1 0-1,1 0-15,0 22 0,0 20 16,0-21-16,-22 21 16,22-20-16,0-1 0,21 42 15,0-42-15,0 22 16,0-22-16,0 0 0,21 21 16,22-42-16,20 22 15,-21-22-15,-20 0 16,20 0-16,0 0 0,85-85 15,-84 64-15,-22 0 16,21-1-16,-21 1 0,0-21 16,1 0-16,-22 20 0,21 1 15,-21-21-15,0 21 16,-21 21 0,-1 0-16,1 0 0,0 0 15,0 0-15,42 0 47,0 0-47,0 0 16,1 0-16,-1 0 0,0 0 15,0 0-15,0 0 0,0 0 16,1 0-16,-1 0 16,0 0-16,-21 21 31,0 0-31,0 0 15,0 0-15,0 1 0,0-1 16,0 0-16,-21 0 0,0 43 16,-1-1-1,22-42 1,0 22-16,0-22 16,22 0-16,-1-21 15,21 0-15,-21 0 16,22 0-16,20-21 0,-42 0 15,43-22 1,-22 22-16,0 0 0,22-43 16,-43 43-16,0-21 0,43-43 15,-43 43-15,-21 0 16,21 20-16,0-20 16,-42 42 15,0 21-31,21 0 0,-21 1 15,0-1-15,21 0 0,-43 64 16,43-43-16,0-21 16,0 21-16,0 1 0,0-22 15,0 0-15,0 0 0,21 0 16,1 1-16,-1-22 0,0 0 16,0 0-16,0 0 0,0 0 15,43 0-15,-43-22 0,21 1 16,1-21-16,-1 21 15,-21 0-15,22-43 16,-22 43-16,0-21 0,21-1 16,-21 1-16,1 21 0,-22 0 15,0-1-15,0 1 0,0-21 16,0 63 15,-22 0-31,1 0 0,0 1 0,21 20 16,0-21-16,-21 0 15,21 0-15,0 22 0,0-22 0,0 21 16,0-21-16,0 1 0,0-1 16,21 0-16,43 21 15,-43-42-15,0 0 16,42 0-16,-20 0 0,63 0 16,-64 0-1,0-21-15,22-21 0,-43 21 16,21-22-16,-21 22 15,1-21-15,20-1 16,-42 1-16,0 21 0,0-21 16,0 20-16,21 22 0,-21 22 31,-21-1-31,21 0 16,0 0-16,0 0 0,0 0 0,-21 43 15,21-22 1,0-21-16,0 1 0,0-1 15,21 0-15,0 0 0,21 0 16,-20-21-16,-1 0 0,0 0 16,21 0-16,-21 0 0,1-21 15,20 0-15,-42 0 0,21 0 16,0-1-16,0 1 0,1-21 16,-1 21-16,0 0 0,0-22 0,0 22 15,-21-21-15,43 21 0,-43-1 16,63-41-1,-42 42-15,0 21 0,1 0 16,-22 21 0,0 0 15,0 0-15,21-21-1,-21-21 1,0 0-1,0 0 1,0 0 0,0-1-1,-21 22 1,-1 0-16,1 0 0,0 22 16,0-22-1,0 21-15,-43 85 16,43-1-1,21-62 1,0-1-16,0-21 0,0 43 16,85-22-1,-43-21-15,0-21 0,43 0 16,-43 0-16,64 0 16,-63 0-16,20 0 0,64-63 15,-85 42-15,1-1 16,-1 1-16,-21-21 0,0 21 15,22-43-15,-43 22 0,0 0 16,0-1-16,0 22 0,-21 0 16,-1 21-1,1 0-15,0 0 0,0 21 0,0 21 16,21-20 0,-21 20-16,21 21 0,0-41 0,0-1 15,0 42 1,0-42-16,0 1 0,21 20 15,0-21-15,0 0 0,21 0 16,-20-21-16,20 0 16,-21 0-16,0 0 0,43 0 15,-43 0-15,21-42 16,-21 21-16,1 0 0,-1-22 16,-21 22-16,0-21 0</inkml:trace>
  <inkml:trace contextRef="#ctx0" brushRef="#br0" timeOffset="26407.56">15113 4212 0,'0'0'0,"-21"0"0,0 0 0,-1 21 16,1-21-16,0 0 0,42 0 46,0 0-46,1 0 16,-1 0-16</inkml:trace>
  <inkml:trace contextRef="#ctx0" brushRef="#br0" timeOffset="26807.36">16976 4085 0,'0'0'0,"-22"-21"31,44 21-15,-1 0-16,0 0 0,21 0 0,1 0 16,-1 0-16,0 0 0,64 0 15,-42 0-15,-22 0 0,21 0 16,1 0-16,-22 21 0,64-21 15,-85 21-15,43-21 16,-43 0-16,-42 0 16,0 0-16,-1 0 15</inkml:trace>
  <inkml:trace contextRef="#ctx0" brushRef="#br0" timeOffset="27049.37">17357 4128 0,'0'0'0,"0"21"0,0 0 15,-22-21-15,1 63 16,0-41-16,-21 62 16,21-41-16,-22 20 15,43-21-15,-63 64 16,42-85-16,-1 22 0,22-22 16,0 21-16,-42 22 15,42-43-15,0 0 0,0 0 16,21-21 15,0 0-31,1-21 0,20 0 16</inkml:trace>
  <inkml:trace contextRef="#ctx0" brushRef="#br0" timeOffset="29056.2">17399 4657 0,'0'0'0,"21"0"16,0 0-1,-21-21-15,21 21 16,1 0-16,20-22 16,0 1-16,-21 21 0,43-21 15,-22 0-15,-21 0 0,43-22 16,-43 43-16,-21-21 0,21 0 16,-21 0-16,0 0 0,0 0 15,-21 21 1,0 0-16,0 0 0,0 21 15,-1-21-15,1 21 0,-21 0 16,21 21-16,-22-20 0,-20 62 16,42-63-16,0 1 15,21 20-15,0-21 16,0 21-16,21-20 0,0-1 16,42-21-16,-20 21 15,-22-21-15,64 0 16,-43 0-16,0 0 0,1-21 15,-1 21-15,0-21 0,43-22 16,-43 22-16,1 0 0,20-21 16,-21 20-16,-20-20 0,20 0 15,-42 21-15,0-1 16,0 1-16,-21 21 16,0 0-16,-1 21 0,1 1 15,0-1-15,0 21 16,21-21-16,0 0 0,0 43 15,0-43 1,0 21-16,0-20 0,0-1 16,0 0-16,-21-21 31,0 0-31,21-21 16,-22 0-16,1 21 0,0-22 15,21 1-15,-42 0 0,42 0 16,-21 21-16,21 21 47,0 0-32,21 0-15,0 1 0,0-22 16,0 21-16,22-21 0,-22 0 16,21 21-16,-21-21 0,22 0 0,41 0 15,-41 0-15,41 0 16,-41-21-16,-1 0 0,21-22 15,-20 22-15,20-21 16,-20-1-16,-22 22 0,21-63 16,0 41-16,-20 1 15,20-64-15,-42 43 16,42-64-16,-42 21 16,0 85-1,21 21-15,-21 21 16,-21 0-1,0 21-15,-42 85 16,-1 0 0,43-84-16,0-1 0,-22 43 15,22-43-15,21 21 16,0-41-16,0 62 16,0-63-16,64 22 15,20-22 1,-62-21-16,20 0 0,43 0 15,42-42 1,-85 20-16,0-20 16,1 21-16,-1-43 15,-21 43 1,-21 0-16,21 0 0,-42 21 31,0 21-31,21 0 16,-21 0-16,21 1 15,-21-22-15,21 42 16,-22-42-16,22 21 0,0 0 16,0 0-1,22 1-15,-1-22 0,0 0 16,85 0 0,-43-43-1,-42 22-15,1 0 16,-22 0-16,0-43 15,21 64-15,-21-21 0,0 0 32,-21 21-1,-1 0-31,1 21 16,0-21-16,0 21 0,0-21 15,0 0-15,21 21 16,21-21 31,0 0-47,0 0 15,0 0-15,-21-21 0,43 21 16,-22 0-16,0 0 16,0 0-16,0 21 31,-21 1-31,21-22 15,-21 21-15,0 0 0,0 0 16,22 0 0,-1-21-16,-21 21 15,21 1-15,0-22 0,0 0 0,0 21 16,22-21-16,-1 0 0,-21 0 16,64 0-16,-64 0 0,21 0 15,22 0-15,-22 0 16,43-64-1,-43 64-15,-21-21 0,1 0 16,-1-21-16,0 20 0,0-20 16,0 0-16,-21 21 0,0-43 15,-21 43 1,0 21-16,-21 0 0,20 0 0,-41 0 16,-22 42-1,43-21-15,21 1 0,-22-22 16,22 21-16,0 0 0,21 21 15,0-21-15,0 1 0,0 20 16,0-21-16,21 0 0,22 0 16,-22-21-1,-21 22-15,21-1 0,0-21 0,-21 21 16,0 0-16,21 0 16,0 85-16,-21-64 15,22 1-15,-22 41 16,0 65-16,0-107 15,0 0-15,-22 64 16,1-64-16,0 1 0,-21 41 16,21-41-16,-1-22 0,-41 42 15,21-41-15,20-1 0,-62 0 16,63-21-16,-64 0 16,64 0-16,-22 0 0,-20 0 15,42-21-15,0 0 0,-22-22 16,43 22-16,-21-106 15,21 106-15,0-21 16,21-22-16,0 22 16,22-43-16,-22 22 0,0 20 15</inkml:trace>
  <inkml:trace contextRef="#ctx0" brushRef="#br0" timeOffset="29264.08">19791 4043 0,'0'0'16,"-21"-21"-16,-1 0 0,22-1 0,-21 22 15,0 0 17,21 22-17,-21-22-15,0 21 0,0-21 16,-1 0-16,1 0 0,-21 21 15</inkml:trace>
  <inkml:trace contextRef="#ctx0" brushRef="#br0" timeOffset="29451.48">18605 4255 0,'0'0'0,"-21"0"0,0 21 15,42 0 1,0-21-16,1 0 15,-1 0-15,21 0 16,0 0-16,1 0 0,41 21 16,-41-21-16,-1 0 0,22 0 15,-22 0-15,-21 0 0,21 21 16</inkml:trace>
  <inkml:trace contextRef="#ctx0" brushRef="#br0" timeOffset="30570.84">1122 6371 0,'-64'0'16,"64"-21"-1,0 0-15,0 0 0,0 0 16,0-1-1,0 1-15,21 0 0,1 21 16,-1 0-16,63 0 16,-20 0-1,-22 0-15,-21 0 0,22 42 16,-22 1-16,-21 41 16,0-41-16,-21-1 0,0 0 15,-22-20-15,22 20 0,-64 0 16,64 1-16,0-43 0,-21 21 15,21 0-15,-1-21 16,1 0-16,21-21 16,0 0-1,0-1-15,0 1 16,21 21 0,1 0-16,-1 0 0,0 0 15,0 0-15,85 0 16,-43 43-1,-20-22-15,-22 0 0,64 64 16,-85-1 0,-22-63-16,-41 43 15,21-43-15,-85 43 16,84-43-16,1-21 0,0 21 16,-1-21-16,-63 0 15,85 0-15,-42 0 16,42-21-16,-1 21 0,1-21 15,21-1-15,-21 1 16,0 0-16,21 0 0,0 0 16,0 0-16,21 21 15,21-43-15,-20 43 0,20-21 16</inkml:trace>
  <inkml:trace contextRef="#ctx0" brushRef="#br0" timeOffset="30779.24">1968 6541 0,'22'0'94</inkml:trace>
  <inkml:trace contextRef="#ctx0" brushRef="#br0" timeOffset="31218.99">3048 6117 0,'0'0'16,"21"0"-1,0-21 1,0 21-16,22 0 15,-1 0-15,127 0 16,-105 0-16,63 0 16,-64 0-16,107 0 15,-128 0 1,-63 0 0,0 0-16,0 0 0</inkml:trace>
  <inkml:trace contextRef="#ctx0" brushRef="#br0" timeOffset="31480.84">3408 6117 0,'-21'0'16,"-1"0"-1,22 21 1,-21 1 0,21-1-16,0 21 0,0-21 15,-21 22-15,21 41 0,0-41 16,0 20-16,-21 22 15,-21 63 1,20-63 0,22-64-16,-21 21 15,42-42 17,-21-21-32,22 0 15,-1 0-15</inkml:trace>
  <inkml:trace contextRef="#ctx0" brushRef="#br0" timeOffset="32117.36">3725 6414 0,'43'0'0,"-86"0"0,107-22 0,-43 22 15,-21 22 17,-21-1-32,21 21 0,-21-21 15,-1 0-15,-20 43 16,21-1-16,0-20 0,21-22 15,-21 64 1,21-43 0,21-42-16,21 0 15,0 0 1,1 0-16,-1 0 0,22-42 16,-22 20-16,0 1 0,43-63 15,-64 62-15,21-41 16,-20 42-16,-1-64 15,-21 43-15,0 21 16,0-1-16,0 1 0,0 42 31,-21 1-31,-1 20 16,1 21-16,21-20 16,-21-1-16,0 0 0,0 1 15,21-1-15,-43 64 0,22-64 16,21 1-16,-21 62 15,0 149 1,21-21 0,-42-85-1,20-105-15,22-1 0,-42 43 16,0-43-16,21 0 0,-64 1 16,64-22-16,-106 0 15,0-42 1,84 0-16,-41-43 15,41 43-15,22 0 0,-42-43 16,20 43-16,22-85 16,21 85-1,0 0-15,0 0 0,0 0 0,106-64 16,-64 64 0,43-43-16,-21 22 15,63-43-15</inkml:trace>
  <inkml:trace contextRef="#ctx0" brushRef="#br0" timeOffset="32452.17">4424 6604 0,'0'0'0,"0"-42"0,21-64 32,-21 85-32,0 42 31,0 0-31,0 0 0,0 0 15,0 22-15,0-1 0,0 0 0,0 22 16,-21-22-16,21 22 0,-21 84 16,-1-85-16,1 22 15,21-21-15,-21-1 0,0 22 0,-43 105 16,22-20 0,21-128-1,-21 127 1,42-105-16,0-85 31,0-1-15,0 1-16,63-106 15,-42 85-15,0-64 16,1 43-16</inkml:trace>
  <inkml:trace contextRef="#ctx0" brushRef="#br0" timeOffset="32745.5">4381 6710 0,'0'-42'0,"0"84"0,0-127 0,0 43 0,0 0 16,0-1-16,22 1 0,-1 21 16,42-43-16,-42 43 0,64-21 15,-43 42-15,22 0 16,21 0-16,-43 0 0,0 0 16,1 0-16,-1 42 0,-21-21 15,0 22-15,0-22 0,-21 21 0,0 0 16,0 1-16,0-22 0,-21 21 15,0-21-15,-21 22 0,-1-22 16,1 0-16,0 0 0,-43 22 16,43-43-16,-1 21 0,-41-21 15,63 0-15,-1 0 0,1 0 16,0 0-16,42 0 16,0-21-1,1-1-15,20 1 0,-21 0 0,21 0 16</inkml:trace>
  <inkml:trace contextRef="#ctx0" brushRef="#br0" timeOffset="33146.51">5228 6541 0,'21'0'31,"-21"-22"-31,21 1 0,1 0 15,-1 21-15,0-21 0,0 0 16,0 0-16,0-1 0,1 1 16,-1 0-16,-21 0 15,0 0-15,-21 21 16,-1 0 0,1 0-16,0 0 0,0 21 15,0 0-15,0 0 0,21 0 16,-43 22-16,1 41 15,42-41-15,0-22 16,0 21-16,0 22 16,42-22-1,-21-42-15,64 0 16,-64 0 0,64 0-16,-43 0 15,106-63-15,-84 41 16,-22 1-16,22-21 0,-22 0 0,0 20 15,22-20-15</inkml:trace>
  <inkml:trace contextRef="#ctx0" brushRef="#br0" timeOffset="33417.31">6075 6371 0,'21'-21'0,"0"-21"16,-63 105-16,84-147 0,-42 62 0,-21 22 15,0 0 1,0 0-16,-1 0 16,1 22-16,0-1 0,0 0 0,21 0 15,-21 0-15,21 0 0,0 22 0,0-22 16,0 0-16,0 0 0,42 22 15,-21-22-15,-21 21 0,21-21 16,1-21-16,-22 21 0,21 1 16,-21-1-16,0 0 0,0 0 0,0 0 15,-21 0 1,-1-21-16,-20 0 16,21 0-16,-21 0 0,20 0 0,-20 0 15,0 0-15,-22 0 0,22 0 16,21 0-16,0-21 15,-1 21-15,22-21 0,0 0 0,0 0 16,43 0 0,-1-1-16</inkml:trace>
  <inkml:trace contextRef="#ctx0" brushRef="#br0" timeOffset="34566.99">7197 6519 0,'0'0'0,"0"-21"31,0 0-31,0 0 0,0 0 16,21-22-16,0 22 0,-21 0 16,21 0-16,0-21 0,0 20 0,1 1 15,-22-21-15,21 21 0,0-22 16,0 43-16,-21-21 0,0 0 15,0 42 17,0 0-32,0 1 0,0-1 15,-21 0-15,0 21 0,21-21 16,0 22-16,-21-22 0,-1 21 16,22-21-16,-21 43 0,21-22 15,0-21-15,0 1 0,0-1 16,43 42-16,-22-63 15,0 0-15,21 0 0,-21 0 16,43 0 0,-22-21-16,-21 21 0,64-42 15,-64 21-15,43-43 16,-43 43-16,-21 0 0,0-43 16,0 22-16,0 21 0,0-43 15,0 43-15,-42 0 0,-1 0 16,22 0-16,0 21 0,-43 0 15,43 0 1,0 0-16,42 0 31,22 0-31,-22 0 16,42 0-16,-20 0 16,-1-22-16,21 22 0,-20-21 0,-1 21 15,85-21 1,0-21-1,-85 42-15,-20-21 16,-1-1 0,-21 44-1,0-1-15,0 0 16,-21 0-16,21 0 0,-22 0 0,1 43 16,-21 21-1,42-64-15,-21 42 0,0 43 16,21-64-16,-43 149 15,22-128-15,21 22 0,0 63 16,-21-63-16,0 254 16,21-255-16,0-20 15,0 20-15,0-20 0,0 84 16,0-84-16,0-22 16,0 64-16,0-43 0,0 85 15,0-126 1,0-1-16,0 0 0,-21-21 15,-1 0 1,1 0-16,0 0 0,0-21 0,0 0 16,-64-149-1,64 128-15,0-22 16,0 1-16,-1-1 0,1-168 16,21 147-16,0 0 0,0 1 15,0-1-15,0 0 0,43-63 16,-22 85-16,0-1 0,42-63 15,-41 85-15,20-22 0,0 22 16,1 0-16,105-64 16,-106 85-16,22-22 15,84-41-15</inkml:trace>
  <inkml:trace contextRef="#ctx0" brushRef="#br0" timeOffset="35400.75">10118 6075 0,'0'0'0,"0"-21"0,-22 0 0,22-1 0,0 1 16,0 0 0,0 0-16,0 0 15,-21 21-15,0 21 16,0-21-16,21 21 0,-21 0 15,0 22-15,21-22 0,-22 21 0,1-21 16,0 64 0,0-43-16,0 1 0,21 41 15,-21-63-15,-1 85 16,1-85-16,21 1 0,0-1 16,21-21-1,1 0 1,-22-21-16,21-1 0,63-62 15,-62 63-15,20-1 16,-21-20-16,21 21 0,43-85 16,-64 85-16,22 0 15,-1-22-15,-21 22 0,-21 0 16,21 21-16,0 0 16,-21 21-16,0 0 0,0 1 15,0 41 1,0-21-16,0-20 0,0 20 0,0 0 15,0 43 1,0-64-16,0 21 0,22-20 16,-1-1-16,0-21 0,0 0 15,21 0-15,-20 0 0,41-21 16,-21-1-16,-20 1 0,20 0 16,0 0-16,1-21 0,62-64 15,-62 85-15,-1-64 16,-21 43-16,0-1 0,-21-41 15,0 41-15,-42-63 16,21 85-16,-43-21 16,1 42-1,42 0-15,-43 42 16,64 43 0,0-64-16,0 0 15,0 43 1,0-43-16,21 0 0,1-21 0,-22 21 15,21 0-15,21 1 16,-21-1-16</inkml:trace>
  <inkml:trace contextRef="#ctx0" brushRef="#br0" timeOffset="36184.35">10985 6265 0,'0'0'16,"22"0"-16,83 22 16,-83-22-1,-1 0-15,0 0 0,21 0 0,-21 0 16,1-22-16,20 1 0,-21 21 15,0-21-15,0 0 0,1 21 0,-1-21 16,0 0-16,0-1 0,-21 1 16,0 0-16,0 0 0,0 0 15,0 0-15,-21 21 16,0 0-16,0 0 0,-1 0 16,-41 42-16,42-21 15,-22 0-15,-62 85 0,83-64 16,1-20-16,-21 20 15,42 0-15,0-21 0,0 43 16,0-22-16,0-21 0,21 1 0,0-22 16,85 42-1,-85-42-15,22 0 0,41 0 16,-41 0-16,62-42 16,-62 20-16,-1 1 0,43-42 15,-43 42-15,43-85 16,-43 63-16,-21 1 0,0 0 15,-21-1-15,22 1 0,-1-85 16,-21 85-16,0-1 0,0 22 16,0-21-16,0 21 15,-21 21 1,-1 0-16,22 21 0,-42 127 16,42-106-1,-21 1-15,21-1 0,0 0 0,0 1 16,-21 41-16,0-41 15,21-1-15,0 22 0,-22-22 16,22-21-16,-42 21 16,42-20-16,0-1 0,0-42 31,0-1-31,0 1 16,0-21-16,0 21 0,0 0 0,0-22 15,21 22-15,0-21 0,22-22 16,-22 22-16,0 21 15,21 0-15,-20-1 0,20 1 0,64-21 16,-64 42-16,0 0 16,1 0-16,-1 21 0,43 43 15,-43-43-15,-21 0 16,0 42-16,-21-41 16,0 20-16,0-21 0,0 0 0,-42 0 15,0 22-15,-1-22 16,1 0-16,0 0 0,-1-21 0,1 21 15,-43-21 1,43 0-16,21 0 0,0-21 16,21 0-1,0 0-15</inkml:trace>
  <inkml:trace contextRef="#ctx0" brushRef="#br0" timeOffset="38433.31">13081 6117 0,'85'0'16,"-64"-21"0,21 21-16,-21-21 0,22 0 15,-22 21-15,21-21 0,22-22 16,-43 22-16,0 0 0,0-43 16,-21 43-16,0 0 15,0 0-15,-21-21 0,-64-1 16,43 22-16,0 21 15,-1 0-15,1 0 0,-85 21 16,106 0-16,0 1 0,-22-1 16,43 0-16,0 106 15,0-85-15,21-21 16,22 43-16,-22-22 16,42 22-16,-41-43 0,20 21 15,0 22-15,-42-22 16,0 22-16,0-22 15,0-21-15,-21 43 0,0-43 0,-106 21 32,85-42-32,-1 0 0,-20 0 15,20 0-15,-62-63 16,83 41-16,-20-20 0,21-21 16,21 20-16,0-20 15,0 20-15,0 22 0,0-21 0,0 0 16,0 20-16,0-20 0,21 0 15,-21 21-15,21 21 16,-21 21 0,0 0-16,0 0 0,0 0 15,0 22-15,0-22 0,0 0 16,0 21-16,0 1 0,0-22 0,0 21 16,21 0-16,-21-20 0,22 20 15,-22-21-15,21 21 0,0-20 0,0-1 16,64 0-16,-64-21 15,21 0-15,1 0 0,-1 0 16,0 0-16,1 0 0,20 0 16,-21-21-16,22 0 0,-22-1 15,22-20-15,-22 21 0,0 0 0,43-43 16,-43 22-16,-20 0 0,20-22 16,-21 43-16,0-21 15,-21 20-15,0 1 0,0 0 16,-21 21-1,0 0-15,0 0 0,-22 21 16,22 0-16,-63 64 16,84-43-1,-22-20-15,22-1 0,-21 21 0,21 43 16,0-64 0,0 0-16,0 0 0,21 0 15,43 1-15,-43-22 16,0 0-16,43 0 0,-43 0 15,85-22 1,-85 1-16,42-21 0,-41 21 16,-1 0-16,42-43 15,-42 43-15,22-64 16,-43 64-16,21-21 16,-21 63 15,0 0-31,0 0 0,0 0 0,-21 1 15,21-1-15,-21 21 0,-1 22 16,22-43-16,0 0 16,0 21-16,0-21 0,0 1 0,22-1 15,-1-21 1,0 0-16,0 0 0,0 0 0,0 0 16,22 0-16,-22 0 0,0-21 15,21 21-15,-20-22 0,20 1 0,-21 0 16,0 0-16,22 0 0,-22 0 0,0-22 15,0 22-15,0 0 0,0 0 16,1-22-16,-1-20 16,0 42-16,-21 0 0,-21 42 47,21 0-47,-21 0 0,21 0 15,0 0-15,-22 1 0,22-1 16,-21 0-16,21 0 0,0 0 0,0 22 15,0-22-15,0 42 16,64-42 0,-43-21-16,42 0 15,-20 0-15,-22 0 16,0-21-16,0 0 0,22 0 0,20-43 16,-42 43-1,0-42-15,1 42 0,-1-1 16,0-62-1,-21 63-15,0-1 0,0 44 32,-21-22-32,21 21 15,0 0-15,0 0 0,-21 0 16,21 0-16,0 1 0,0 20 0,0-21 16,0 0-16,0 0 0,0 1 15,0-1-15,0 0 0,21 0 0,0 0 16,0 0-16,21-21 0,22 0 15,-43 0-15,21 0 0,-20 0 16,20 0-16,0 0 0,-21-21 0,43 0 16,-43 0-16,21 0 15,-20-22-15,-1 22 0,0 0 16,21-42-16,-21 41 0,1-20 16,-1 21-16,21-21 0,-42 20 15,21 1-15,0 21 16,-21 21-1,0 1 1,0-1-16,0 0 0,0 0 16,0 0-1,22-21 17,-1-21-17,-21 0-15,0 0 16,0 0-16,21 21 0,-21-22 15,0 1-15,0 0 16,0 0-16,0 0 0,-42 21 16,20 0-1,1 0-15,0 0 16,0 21-16,0 0 0,0 0 0,-1 0 16,22 1-16,-21-1 0,0 63 15,21-41 1,0-22-16,0 42 0,0-41 0,42 41 31,-20-42-31,20 0 0,-21 1 0,21-22 16,1 0-16,20 0 15,-20 0-15,-22 0 0,42-22 16,-20 1-16,-1 0 0,21-21 16,-20-1-16,-22 22 0,21 0 15,-21-21-15,1 21 0,-1-43 16,-21 43-16,0-21 0,0 20 15,0 1-15,-21 21 16,-1 0-16,1 0 0,-21 43 16,21-22-16,0 21 15,21 0-15,-22-20 16,22 41-16,0-42 0,0 22 16,0-22-16,0 0 0,0 0 15,43 21-15,-22-42 16,0 0-16,0 0 15,0 0-15,22 0 0,-22-21 16,0 21-16,21-42 0,-42 21 16,22-43-1,-22 43-15</inkml:trace>
  <inkml:trace contextRef="#ctx0" brushRef="#br0" timeOffset="38623.31">15473 5821 0,'-43'0'0,"86"0"0,-107 0 16,43 0-16,0 0 15,21 21-15,0 0 32,21-21-17,0 0-15,0 0 16</inkml:trace>
  <inkml:trace contextRef="#ctx0" brushRef="#br0" timeOffset="41079.25">17526 6075 0,'0'0'0,"-127"0"31,148 0 1,0 0-32,0 0 0,1 0 0,20 0 15,-21 0-15,21 0 0,1 0 16,-1 0-16,22-42 16,-22 42-16,-21-22 0,21 1 15,-20 0-15,-1 21 0,-21-42 16,0 21-16,-21 21 31,-1 0-15,1 0-16,0 21 0,-21 21 15,42-21-15,-21 22 0,-22 20 16,22-21-16,21-20 16,-21 62-16,0-41 0,0-1 15,-1 43-15,1-22 16,21-21-16,-21-20 0,21 20 15,-21 0-15,0 22 16,0-43-16,-1-21 0,1 0 16,0 0-16,0 0 15,0 0-15,0-21 0,-1-22 16,1 22-16,-21-42 16,42 20-16,-21 1 0,0-43 15,-1 64-15,22-21 0,-21 21 16,21 0-16,0-1 0,-21-20 15,0 42-15,21 21 16,0 0 0,-21 1-16,21-1 0,0 21 0,0-21 15,0 22-15,0-22 0,21 21 16,0 0-16,0-20 0,0-1 16,1 21-16,20-21 0,-21 0 0,21 1 15,-20-1-15,20-21 0,0 0 16,1 21-16,-1-21 0,0 0 0,1 0 15,-1 0-15,43-21 0,-43 0 16,21-1 0,-20 1-16,-22 0 0,64-64 15,-43 1 1,-21 63-16,-21-22 0,21-20 16,-21 42-16,0-1 0,0 44 46,0-1-46,-21 0 0,21 21 16,-21-21-16,21 1 0,-21 20 0,21-21 16,0 0-16,0 22 0,0-1 15,0-21-15,21-21 16,0 21-16,0-21 0,43 0 16,-43 0-1,42-21-15,-41 0 0,20 0 16,64-64-1,-64 64-15,-21 0 0,22-22 0,-22 22 16,21-21-16,0 0 16,-42-1-16,0 22 15,0 0-15,-21 21 16,21 21 0,-21 0-16,0 0 0,21 22 15,0-1-15,0-21 0,0 22 16,0 62-1,0-83-15,0-1 0,0 21 16,0-21 0,-21-21 15,0-21-31,-1 0 16,1 0-16,21 0 0,-21-1 0,0 1 15,0-21-15,21 21 16,-21 0-16,21-1 15,-22 22-15,22 22 16,0-1-16,0 0 0,0 0 16,0 0-16,43 43 15,-22-43-15,0 0 0,0-21 16,106 42 0,-106-42-16,22 0 0,-1 0 15,0 0-15,85-21 16,-84 0-16,-22 0 0,42-21 15,-41 20-15,41-41 16,-42 21-16,0-1 0,22-41 16,-22 41-16,0 1 0,0 0 15,-21-1-15,21 22 0,-21-21 16,22-43-16,-1 64 16,-21-21-16,-21 63 15,-1 0 1,1 21-16,0-21 0,0 22 15,0-1-15,21-21 0,-21 22 16,-1 126 0,22-148-16,0 21 0,0 1 15,0-22-15,0 64 16,0-64-16,22 0 0,-1-21 16,0 21-16,21-21 0,-21 0 15,22 0-15,-1 0 0,0 0 0,1 0 16,-1-21-16,0 21 0,1-21 15,-1 0-15,0-1 0,43-62 16,-64 63-16,0-1 16,1-20-16,-1 21 0,0 0 15,0 0-15,-42 42 32,0 0-32,0 0 15,21 0-15,-22 22 0,1-22 16,0 0-16,21 21 0,-21-21 15,21 1-15,-21-1 16,21 0-16,21-21 31,0 0-31,0-21 16,0 0-16,-21-1 16,22 1-16,-1 0 0,0 0 15,0 0-15,-21 0 0,42-22 16,-20 22-16,20-42 15,-21 63-15,0 0 16,-21 21 0,0 0-1,0 0-15,0 0 0,0 0 0,0 43 16,21-43-16,1 0 16,-22 0-16,21 1 0,63 41 15,-62-63 1,20 0-16,0 21 0,-21-21 15,128 0-15,-107 0 16,0 0-16,43-42 0,-43 42 16,64-85-1,-85 43-15,0 21 0,22-64 16,-43 64-16,0-43 16,0 43-16,0 0 0,-43 0 15,22 21-15,-42 0 16,20 0-16,22 0 0,-21 21 0,0 0 15,20-21-15,-20 21 0,-21 22 16,41-1-16,-20 0 16,42-20-16,-21-1 0,21 63 15,0-41 1,21-22 0,0 42-16,-21-41 15,0-1-15,0 0 0,0 0 16,21 21-16,-21 22 15,0-43-15,0 106 16,0-106-16,0 64 16,-21-43-16,0 1 0,0 41 15,0-41-15,0-1 0,-43 21 16,43-20-16,-43 20 16,22-42-16,0 1 0,-64 20 15,64-42-15,-1 0 0,22 0 16,-21 0-16,21 0 0,-22-21 15,22 0-15,0-1 0,21-20 16,0 0-16,0 21 0,0-22 16,0 1-16,0 0 0,0-43 15,0 21-15,21 22 0,21-85 16</inkml:trace>
  <inkml:trace contextRef="#ctx0" brushRef="#br0" timeOffset="41281.11">20108 5906 0,'-21'-43'31,"21"22"-31,-21 21 31,0 0-15,0 0-1,-1 21-15,1-21 16</inkml:trace>
  <inkml:trace contextRef="#ctx0" brushRef="#br0" timeOffset="41499.3">19156 6117 0,'-21'21'16,"42"-42"-16,-42 64 0,42-43 15,0 0 1,0 0-16,21 0 0,-20 0 16,20 0-16,-21 0 15,0 0-15,22 0 0,62 0 16,-62 0-16,20 0 16,-42 0-16,1 0 0,-1 0 15,0 0-15,-21-22 0,-21 22 16</inkml:trace>
  <inkml:trace contextRef="#ctx0" brushRef="#br0" timeOffset="42684.91">1524 8382 0,'0'0'0,"0"-21"16,0 0-16,0 0 0,0-1 16,0-20-16,0 21 0,-21 0 0,21 0 15,0-1-15,0-20 16,-21 21-16,-1 21 16,1 0-16,21 21 0,-21 0 0,0 43 15,21-43-15,-21 21 16,0 22-16,21-22 0,-22 43 15,1-43-15,0 0 0,0 43 16,0-64-16,0 22 0,-1-22 16,22 0-16,0 0 0,-21-21 15,21-21 17,21 0-32,-21 0 15,22 21-15,-1 0 0,0 0 16,21-22-16,-21 22 0,1 0 15,20 0-15,21 0 0,-20 0 16,-1 0-16,0-21 0,1 21 16,-22-21-16,64 0 15,-64 0-15,21 21 0,22-43 16,-43 22-16,21-42 16,-42 20-16,21-20 15,-21 42-15,0-85 16,0 85-16,0 0 0,0-1 15,-42 44 1,21-1-16,0 0 0,-1 64 16,-41 105-1,63-148-15,-21 1 16,21-1-16,-21 0 0,21 85 16,0-105-1,0 20-15,0 0 16,0 1-1,0-65 17,0 1-32,42-21 15,-42 21-15</inkml:trace>
  <inkml:trace contextRef="#ctx0" brushRef="#br0" timeOffset="42863.28">2286 8573 0,'21'-22'0,"-42"44"0,63-44 16,-42 1 0,21 21 15,1 0-31,-1 0 16,0 0-16,0 0 0,21 0 15,-20 0-15</inkml:trace>
  <inkml:trace contextRef="#ctx0" brushRef="#br0" timeOffset="43531.78">5038 8446 0,'0'-22'0,"21"-20"31,-21 21-31,21 0 15,0 0-15,0-22 0,0 22 16,-21 0-16,0 0 0,0 0 16,22-1-16,-22-20 0,0 21 15,0 0-15,0 0 0,-22-1 16,1 22-16,0 0 0,-42 0 16,20 0-16,1 0 0,-43 43 15,43-22-15,0 0 0,-1 0 16,1 22-16,-22 62 15,64-62-15,0-22 0,0 0 16,22 21-16,83 22 16,-83-43-16,20 0 0,21 22 15,-20-1-15,20 0 16,-20-21-16,-22 1 16,-21-1-16,21 21 0,-21-21 0,-21 43 15,0-43 1,-1 0-16,-20 0 0,-21 0 0,20 1 15,-147-22-15,126 0 16,-63 0-16,64 0 16,-85-43-1,126 22-15,-20 0 0,0-21 16,21-1-16,-22-20 16,43 42-16,0-1 0,0 1 15,0 0-15,21 0 16,1 21-16,-1 0 0,42-21 15,-42 21-15,128 0 16,-107-21-16</inkml:trace>
  <inkml:trace contextRef="#ctx0" brushRef="#br0" timeOffset="44017.57">5630 8276 0,'0'-21'16,"0"0"-16,-42 21 16,21 0-16,-22 0 0,22 0 15,-21 0-15,-43 63 16,64-41-16,-21 20 0,21-21 16,-1 21-16,1-20 0,-21 62 15,21-41-15,21-22 0,0 63 16,0-41-16,0-1 0,0-21 15,0 22-15,42-22 0,0 21 16,-20-21-16,20 0 0,0-21 0,-21 0 16,22 0-16,-1 0 15,106-21-15,-105 0 0,41-21 16,-41-1-16,-1 22 16,21-42-16,-20 20 15,-1-20-15,-21 21 0,-21-1 16,0-84-16,-21 64 15,-21 20-15,21 1 0,-22 21 16,-63-64 0,64 85-16,0 0 0,-43 0 15,-21 64 1,85-43-16,-21 21 0,21-21 0,-1 22 16,22-1-16,0-21 0,-21 64 15,21-64-15,21 64 16,1-64-16,20-21 0,43 21 15,-43-21-15</inkml:trace>
  <inkml:trace contextRef="#ctx0" brushRef="#br0" timeOffset="44277.9">6540 8297 0,'0'0'0,"0"-21"0,0 0 16,-42 21-1,-21 0-15,63 21 16,-22 0-16,-20 22 16,21-1-16,0-21 0,0 22 15,21-22-15,-22 21 0,-20 64 16,42-64-16,0-21 0,0 22 16,0-22-16,-21 0 0,21 0 15,0 0-15,0 1 0,0-1 0,21-21 16,0 0-1,0-21-15,-21-1 0,22 1 16</inkml:trace>
  <inkml:trace contextRef="#ctx0" brushRef="#br0" timeOffset="44539.47">6329 8573 0,'0'-43'16,"0"86"-16,0-128 0,21 0 0,21 22 16,-21 20-16,1 1 15,41-21-15,-21 20 0,1 22 16,63-21-16,-64 42 0,21 0 15,22 21-15,-43 0 16,-20 21-16,41 22 0,-42-22 16,0 1-16,1 62 15,-22-62-15,0-1 0,0 0 16,0 1-16,-22-1 0,-20 22 0,21-22 16,-21-21-16,20 0 0,-20 22 15,21-43-15,0 21 0,0 0 16,-1-21-16,1 0 0,0 0 0,0 0 15,21-21 1,-21 0-16,0-1 16</inkml:trace>
  <inkml:trace contextRef="#ctx0" brushRef="#br0" timeOffset="44714.85">6265 8551 0,'0'-21'31,"21"21"-31,1 0 0,-1 0 16,21-21-16,22 21 0,-22 0 16,0 0-16,64-21 15,-42 21-15,-22-21 0,21 21 16,-20-21-16,20 21 0,-20-22 0</inkml:trace>
  <inkml:trace contextRef="#ctx0" brushRef="#br0" timeOffset="45395.27">9504 7811 0,'0'0'0,"-21"0"0,-1-22 15,1 22-15,0 0 0,0 0 16,0 0-16,0 0 15,-1 22-15,1 20 0,0-21 0,21 21 16,-21 1-16,0 20 0,0-20 16,-1 20-16,1 1 0,0-22 0,-21 64 15,21-43-15,-1-20 0,1-1 16,0-21-16,0 21 0,-21 43 16,20-64-16,1 0 15,21-42 16,0 0-31,0 0 0,0-21 16,43-64 0,-22 63-16,0 1 15,0-21-15,0 20 0,106-211 16,-21 106 0,-64 106-16,64-64 15,21 106 1,-84 21-16,20 21 15,-42 1-15,43 105 16,-64 21 0,0-105-16,0 84 15,0-85-15,0-41 16,-21 62-16,-1-63 0,-20 43 16,21-43-16,0 0 15,0-21-15,-1 0 0,1 0 16,-21 0-1,21-21-15,0 21 0,-1-21 0</inkml:trace>
  <inkml:trace contextRef="#ctx0" brushRef="#br0" timeOffset="45562.8">8975 8467 0,'0'0'0,"-22"0"0,1-21 0,21-1 31,21 22-15,1 0-16,-1 0 0,21 0 0,0 0 15,1-21-15,-1 21 0,0 0 0,22 0 16,-1-21-16,-20 21 0,105 0 16,-85-21-16,1 21 0,63-21 15,-64 21-15</inkml:trace>
  <inkml:trace contextRef="#ctx0" brushRef="#br0" timeOffset="45948.1">9969 8297 0,'0'-21'0,"0"42"0,-21-42 0,0 0 16,21 0-16,-21-21 16,21-22-16,42 43 15,1 0 1,-22 21-16,85 0 16,-85 0-16,42 21 15,-20 0-15,-1 21 0,0 1 16,1-1-16,-22-21 0,0 43 15,-21-22-15,0-21 0,0 22 16,0-22-16,-21 0 0,0 0 0,-22 21 16,22-20-16,-21-22 0,-1 21 15,22-21-15,0 0 16,21-21 0,0-1-1,0 1-15,21 0 0,0 0 16,1 0-16,-1 0 0,0-1 0,0-20 15,0 21-15,22-21 0,-22 20 0,0 1 16,21-21 0,-21 21-16,22 0 0,-1-1 0,0 22 15,-20-21-15,-1 21 0,21-21 16,-21 21-16</inkml:trace>
  <inkml:trace contextRef="#ctx0" brushRef="#br0" timeOffset="46867.48">11091 8086 0,'-63'0'31,"20"0"-31,22 21 0,0-21 0,-64 63 16,43-41-16,21-1 16,-21 42-16,20-42 15,-20 43-15,42-22 16,0-21-16,-21 43 0,21-43 15,21 43-15,0-43 16,0-21-16,22 21 0,-22-21 16,106 21-16,-85-21 15,22 0-15,42 0 16,-43 0-16,85-42 16,-105 21-16,-1-1 0,43-41 15,-43 21-15,21-43 16,-41 43-16,-1-1 0,21-84 15,-21 64-15,0-149 16,1 170-16,-22-1 16,0 22-16,21-21 0,-21 21 15,0 63 17,-43 64-32,1 84 15,21-126 1,21-1-16,-21-20 15,0-1-15,-1 85 0,1-85 16,21-20-16,-21 41 16,0-42-16,21 0 0,0-42 47,0 0-47,0 0 15,21 0-15,0 0 0,0-1 0,22-41 16,-22 21-16,0 20 0,43-41 15,-43 21-15,21 20 16,-21 1-16,22 0 0,-22 21 0,21 0 16,-42 21-16,21 0 15,-21 1-15,0-1 0,0 21 16,0-21-16,0 0 0,0 22 0,0-22 16,-21 42-16,21-41 0,0-1 15,0 0-15,0 0 16,0 0-16,21 0 0,0-21 15,22 0-15,41 0 0,-41 0 16,20 0 0,-20 0-16,-1 0 0,-21-21 15,21 0-15,43-42 16,-64 41-16,0-20 0,1-21 16,-22 41-16,0-62 15,0 63-15,-22 42 16,1 0-1,0 0-15,21 21 0,-21-20 0,0-1 16,0 21-16,-1 43 16,1-22-1,21-42-15,0 1 16,21-22 0,1 0-1,-22-22-15,21 22 0,0-21 0,-21 0 16</inkml:trace>
  <inkml:trace contextRef="#ctx0" brushRef="#br0" timeOffset="47023.62">12552 8001 0,'0'0'0,"0"-21"0,-21-106 32,42 127 14,0 0-46,0 0 0,0 0 16</inkml:trace>
  <inkml:trace contextRef="#ctx0" brushRef="#br0" timeOffset="47300.61">13250 7705 0,'0'-21'0,"0"42"0,-21-42 15,0 21-15,0 0 16,0 0-16,-1 21 0,1 0 0,0 0 16,0 0-16,0 22 0,-22 41 15,22-41-15,-21-1 0,21 21 16,0-20-16,-1 20 0,1 22 16,0-43-16,21 1 0,-21-1 15,21-21-15,0 21 0,0 1 16,0-22-16,0 0 0,21 0 15,0-21-15,0 0 16,1 0-16,-1 0 0,0-21 16,0 21-16</inkml:trace>
  <inkml:trace contextRef="#ctx0" brushRef="#br0" timeOffset="47481.42">12869 8149 0,'0'-21'0,"21"21"32,1-21-32,-1 21 15,0 0-15,0 0 0,0 0 16,64 0 0,-64 0-16,21-21 0,64 21 15</inkml:trace>
  <inkml:trace contextRef="#ctx0" brushRef="#br0" timeOffset="47861.55">13462 8213 0,'0'21'32,"21"-21"-32,0 0 15,0 0-15,1 0 0,-1 0 16,0 0-16,0 0 0,0 0 15,0-21-15,1 21 0,-1-21 16,-21-1-16,21 1 0,0 0 16,-21 0-16,0 0 15,0 0-15,0-1 0,-42 22 16,21 0-16,-1 0 16,1 0-16,0 22 0,-21-1 0,21 0 15,-1 0-15,1 21 0,0 22 16,0-43-16,0 43 15,0-43-15,21 21 0,0 0 16,0-20-16,0-1 0,0 0 16,21 0-16,0-21 15,0 0-15,0 0 0,0 0 0,1 0 16,41 0-16,-21 0 0,-20 0 16,20 0-16,0-21 0,85-21 15</inkml:trace>
  <inkml:trace contextRef="#ctx0" brushRef="#br0" timeOffset="49079.54">14160 8086 0,'0'0'0,"0"-43"15,0 22-15,0 0 0,-21 21 16,0 0-16,0 0 16,0 21-16,0 0 0,-1 1 15,22 20-15,-21-21 0,-21 85 16,42-85-16,0 21 15,0-20-15,0-1 0,0 21 0,0 0 16,0-20-16,21-1 16,0 0-16,0-21 0,1 0 15,-1 21-15,0-21 0,21 0 0,1 0 16,20 0-16,-21 0 0,-20-21 16,20 21-16,-21-21 0,21 0 15,22-22-15,-43 1 0,21 21 16,1-64-16,-22 43 0,21-22 15,-21 22-15,1-22 16,-1 22-16,0-64 0,-21 64 16,21 0-16,-21-22 15,0 43-15,0 0 0,0 0 16,0 42 0,-21 0-1,0 0-15,0 0 0,21 0 0,-22 43 16,1-22-16,21 1 15,-21-1-15,21 127 16,0-126-16,0-1 0,0-21 16,0 21-16,0 22 15,21-43-15,0-21 16,22 21-16,-22-21 16,0 0-16,0 0 0,0 0 15,22-21-15,-22 0 0,42-43 16,-41 22-1,-1 21-15,0-43 0,0 22 16,0-43-16,-21 64 16,-21 21 15,0 21-31,21 1 0,-21-1 0,21 0 16,-21 21-16,21 1 15,-22-22-15,22 21 0,0 22 16,0-43-16,0 21 15,0-21-15,22 0 0,-1-21 16,0 22-16,64-22 16,-22 0-1,-21 0-15,-20-22 0,105-20 16,-85 21-16,43-43 16,-64 22-16,63-43 15,-84 64 1,0 0-16,22 0 0,-44 42 31,22 0-31,-21 0 16,0 22-16,21-22 0,-21 0 15,21 0-15,0 22 0,-21-1 16,21-21-16,0 0 0,0 0 16,0 1-16,0-1 0,0 0 15,21-21-15,0 21 16,0-21-16,0 0 15,1 0-15,-1-21 16,0 21-16,0-21 0,21-22 16,-20 22-16,-1-21 15,21 0-15,0-1 0,64-63 16,-85 85 0,64-21-16,-43 21 0,85 0 15,-105 42 1,-1 0-16,0 0 0,-21 0 15,0 22-15,0-1 0,0-21 16,-21 43-16,0-43 16,-22 42-1,22-42-15,0-21 0,0 22 16,21-1-16,-21-21 16,21-21-1,0-1 1,0 1-16,21 0 15,0 0-15,-21 0 0,21 0 0,85-64 16,-43 21 0,-20 43-16,-22 0 0,64-21 15,-43 21-15,0-1 0,-21 22 16,22 0-16,-22-21 0</inkml:trace>
  <inkml:trace contextRef="#ctx0" brushRef="#br0" timeOffset="49478.84">16785 8170 0,'0'0'0,"21"0"32,0 0-32,1 0 0,20 0 15,-21 0-15,0 0 0,22 0 16,-22-21-16,0 21 0,21-21 15,-21 0-15,1 0 0,-22 0 16,0-1-16,0 1 0,0 0 0,0 0 16,-22 0-16,1 21 0,0-21 15,0 21-15,0 0 0,-43 21 16,22 21-16,21-21 16,-22 0-16,22 22 0,0-1 15,-21 22-15,42-22 0,-21-21 16,21 85-16,0-85 15,21 0-15,0 0 16,0 1-16,43 20 0,-43-42 16,21 0-16,-21 0 0,0 0 15,64 0 1,-43-21-16,-20 0 0,62-1 16,-41 1-16,20-21 15</inkml:trace>
  <inkml:trace contextRef="#ctx0" brushRef="#br0" timeOffset="49776.38">14668 7620 0,'0'0'0,"-21"21"0,42-21 31,1 0-31,20 0 0,43 0 16,-43 0-16,0 0 0,128 0 16,-65 0-1,-41 0-15,-22 0 0,64 0 16,-64 0-16,-20 0 0,41-21 15,-42 21-15,0 0 0</inkml:trace>
  <inkml:trace contextRef="#ctx0" brushRef="#br0" timeOffset="50551.48">1799 9970 0,'0'0'0,"21"0"16,0 0 0,1-22-16,20 1 15,0 21-15,1-21 16,-1 21-16,21-21 15,-41 21-15,-44 0 32</inkml:trace>
  <inkml:trace contextRef="#ctx0" brushRef="#br0" timeOffset="50983.38">1820 9948 0,'0'0'16,"0"22"-16,-21-1 0,0-21 15,0 63-15,0-63 16,-1 21-16,22 1 0,-21-22 16,21 42-1,-21-42-15,42-21 32,0 21-17,1-21-15,-1 21 0,0 0 16,0-22-16,0 22 15,0 0-15,85 0 16,-85 22-16,22-22 0,-22 21 16,0 0-16,21 42 15,-20-41-15,-22 41 16,0-42-16,-85 85 16,64-64-16,-22-20 15,22 20-15,-21-21 0,0 0 16,-43 0-16,64 1 0,-22-22 15,1 0-15,21 0 0,0 0 16,-64-22-16,64 1 16,21 0-16,-21 21 15,21-21-15,0 0 0,21 0 16,0-1 0,21 22-16,-20-21 0,41-21 15,-42 42-15</inkml:trace>
  <inkml:trace contextRef="#ctx0" brushRef="#br0" timeOffset="51183.53">2625 10245 0,'0'0'0,"21"0"15,-21-21 63</inkml:trace>
  <inkml:trace contextRef="#ctx0" brushRef="#br0" timeOffset="53146.88">4085 10118 0,'-21'-64'16,"0"43"-16,21 0 16,-43 21-1,22 0-15,0 0 0,0 21 16,0 0-16,21 0 0,-21 43 15,21-43-15,-22 21 0,1 22 16,21-22-16,0 43 16,-21-64-16,21 21 0,-21 22 15,21-43-15,0 0 0,0 0 16,21-21 0,0 0-16,64-84 15,-43 20 1,-21 43-16,1-21 0,41-43 15,-42 64 1,-21 0-16,0 0 0,21 21 16,1 0-16,-22 21 15,0 0 1,0 0-16,0 0 0,0 0 16,0 22-16,0-22 0,21 64 15,0-64-15,0 42 16,-21-42-16,21 1 0,22-1 15,-22-21-15,63 21 16,-41-21-16,-1-21 0,22 0 16,-22-1-16,85-62 15,-85 41-15,22-20 16,-22 21-16,-21 20 16,22-83-16,-22 62 15,-21-20-15,0 20 16,0 1-16,0 21 0,0 0 15,-21 21-15,-22 0 0,22 0 16,0 21-16,21 0 16,-21 0-16,0 43 15,21-22-15,-43 85 16,43-85-16,0 43 16,0-43-16,0-20 0,43 62 15,-22-63-15,42 1 16,-42-22-16,22 0 0,-1 0 15,-21 0-15,22-22 0,84-41 16,-106 21-16,63-22 16,-41 22-16,20-64 15,-42 64-15,1-1 0,-1 1 16,-21 21-16,0-22 0,0-41 16,0 41-16,0 1 15,0-21-15,0 41 0,-21 22 31,21 22-31,0-1 0,-22 21 16,1-21-16,21 22 0,-21-1 16,0 85-16,21-85 15,-21 1-15,21-1 0,-21 43 16,21-43-16,0-21 16,0 21-16,0-20 0,0-1 0,0 21 15,21-63 16,-21 0-31,21 0 0,0-1 0,0 1 16,0 0-16,1 0 0,-1-21 16,21 20-16,-21 1 0,22-42 15,-22 42-15,0 21 16,-21 21 0,21-21-16,-21 21 15,0 0-15,0 21 0,21-20 0,-21-1 16,0 42-16,0-42 15,43 64-15,-22-64 16,0-21-16,42 43 0,-41-43 16,20 0-16,21 0 0,-20 0 15,-1 0-15,85 0 16,-85-22-16,22 1 0,42-21 0,-64 21 16,0 0-16,-20-1 15,-1-20-15,0 21 0,0-64 16,0 64-16,-21-21 0,0-64 15,-21 85-15,-21-22 16,42 22-16,-85 0 16,64 21-16,0 0 0,-43 42 15,22-20-15,-22 20 16,22 0-16,21-21 0,-21 64 16,20-43-16,1 64 15,21-85 1,0 43-16,21-43 0,1-21 15,83 21 1,-83-21-16,20 0 0,-21-21 16,0 21-16,64-63 15,-64 41-15,0-20 0,0 21 0,1 0 16,-1-22-16,-21-20 16,0 42-16,0-43 15,0 22-15,0 21 0,0-43 16,0 85-1,-21-21-15,21 22 16,-22 20-16,22-21 0,0 0 0,0 22 16,0-22-16,0 21 15,0 0-15,0-20 0,0 20 0,0-21 16,0 43-16,0-43 0,22-21 16,-1 21-16,0 0 0,21-21 15,22 0-15,-22 0 0,0 0 16,85-42-16,-84 42 15,-1-21-15,-21-22 16,85-84-16,-85 106 16,43-85-1,-43 64-15,0 0 0,-21-1 16,0 1-16,21 0 0,-21-22 16,0 43-16,0-21 0,0 20 15,-21 44 1,0-1-16,0 42 15,0-20-15,-1 20 16,22-21-16,0 22 0,0 63 16,0-85-16,0 1 15,0-22-15,0 21 0,0-21 16,0 0-16,0 1 0,22-1 0,20 21 16,-21-42-16,0 0 15,0 0 1,1-21-16,-1-43 15,0 22-15</inkml:trace>
  <inkml:trace contextRef="#ctx0" brushRef="#br0" timeOffset="53311.78">6943 10118 0,'-22'0'0,"44"0"0,-65 0 0,22 0 15,42 0 1,0 0-16,1 0 15,-1 0-15,21 0 0,64 0 16,-43 0-16,-20 0 16,20-21-16,1 21 0,63 0 15</inkml:trace>
  <inkml:trace contextRef="#ctx0" brushRef="#br0" timeOffset="53567.27">8699 10033 0,'0'0'0,"0"-21"31,0 42-15,-21-21-16,0 21 16,21 0-16,-21 22 0,21-22 15,0 0-15,-21 21 0,21-20 16,-21-1-16,-22 106 15,22-106-15,21 0 0,0 0 16,-21 0-16,21 1 16,21-22-1,21 0-15</inkml:trace>
  <inkml:trace contextRef="#ctx0" brushRef="#br0" timeOffset="53931.23">9250 10075 0,'0'0'0,"21"-21"0,-21 0 0,0 0 0,0 0 16,-21 0-16,0 21 15,-1 0-15,1 0 0,0 0 16,-21 0-16,21 21 0,-43 0 16,64 0-16,0 0 15,0 0-15,0 1 0,0 20 16,21-42-16,0 21 0,43-21 15,-43 21-15,21-21 0,-20 21 16,20-21-16,-21 0 0,21 43 16,-20-43-16,-1 21 0,0 21 15,-21-21 1,0 1-16,-21-1 16,0-21-16,-1 21 0,-20-21 0,21 0 15,-21 0-15,-1 21 0,22-21 16,-64 0-16,64 0 0,-21 0 15,-22 0-15,43 0 16,21-21 0,0 0-16,0 0 0,0-1 15</inkml:trace>
  <inkml:trace contextRef="#ctx0" brushRef="#br0" timeOffset="54127.83">8721 9758 0,'0'0'15,"-43"0"1,64 0 31,1 0-47</inkml:trace>
  <inkml:trace contextRef="#ctx0" brushRef="#br0" timeOffset="54851.54">11091 10033 0,'85'-42'16,"-64"42"-16,0-21 15,0-1-15,1 1 0,20 0 0,-21 0 16,0 0-16,0 0 0,22-22 15,-43 22-15,0 0 0,0-21 16,-21 20-16,-1 22 16,1 0-16,-21 0 0,-43 0 15,43 0-15,-85 22 16,85-1-16,-1 0 16,22 0-16,0 0 0,0 85 15,21-85 1,21 22-16,21-22 0,-21 0 15,106 64-15,-84-64 16,-1 21-16,43 0 0,-64-20 16,21 41-16,-42-42 15,0 22-15,0-1 0,-21-21 16,0 21-16,-64-20 16,22-1-16,20-21 0,-84 0 15,85 0-15,-127 0 16,126-21-16,1-1 0,21 1 15,-21 0-15,-1-42 16,43 41-16,0-20 0,0 0 16,0 21-1,0-22-15,21 43 0,1-21 16,-1 21-16,21-21 0,0 21 0,43-21 16,-43 0-16,1 21 15</inkml:trace>
  <inkml:trace contextRef="#ctx0" brushRef="#br0" timeOffset="55330.48">11896 9821 0,'0'0'16,"0"-21"0,0 0-16,-22 21 15,1 0-15,-42 42 16,42 1-16,-1-22 15,1 0-15,0 21 0,0-20 0,-21 41 16,20-21-16,1-20 0,0 20 16,21-21-16,-21 21 0,21 22 15,0-43-15,0 21 0,21 1 16,0-22-16,0-21 0,1 21 16,-1-21-16,0 0 0,21 0 15,43 0-15,-43 0 0,1-21 16,41-21-16,-41 20 15,20-20-15,-21 21 16,1-21-16,-1-22 0,-21 22 16,-21-1-16,0-41 15,-42-107 1,0 170-16,-1-21 0,22 21 0,-21-1 16,-1 22-16,-20 0 15,21 0-15,-1 22 0,1 41 16,21-21-16,-22 22 15,43-22-15,-21 1 0,21 20 16,0-21-16,0-20 0,0 41 16,21-42-16,43 0 15,-22-21-15,43 0 16</inkml:trace>
  <inkml:trace contextRef="#ctx0" brushRef="#br0" timeOffset="55816.3">12763 9906 0,'0'0'0,"0"-21"0,0-21 16,0 20-16,0 1 0,-21 21 31,0 21-15,0 22-16,21-22 0,0 21 15,0-21-15,-21 22 0,0 41 16,21-62-16,-22 20 0,22 0 15,0-21-15,0 22 0,-21-1 16,21-21-16,0 0 0,-21 22 16,21-64 15,0-1-31,0 1 16,0 0-16,0 0 0,21 0 0,0-22 15,-21 22-15,22 0 0,-1-21 16,0-1-16,0 1 0,0 0 15,22-1-15,20-20 0,-21 21 16,1 20-16,-1-20 0,0 42 16,85-21-16,-84 21 15,-1 21-15,22 43 0,-43-43 16,42 106 0,-63-85-16,0 22 15,0-22-15,0-21 0,-42 64 16,42-43-16,-42-21 15,20 0-15,-41 1 16,42-1-16,0-21 0,-1 0 16,1 0-16,-42-21 15,42 21-15,-22-22 0</inkml:trace>
  <inkml:trace contextRef="#ctx0" brushRef="#br0" timeOffset="55994.38">12742 10097 0,'64'0'32,"-43"0"-32,0 0 0,0 0 0,22 0 15,-1 0-15,0 0 0,1 0 16,-1 0-16,21-22 0,-20 22 0,20 0 16,-20-21-16,20 21 0,-21-21 15,1 0-15,20 21 0,-20-21 0</inkml:trace>
  <inkml:trace contextRef="#ctx0" brushRef="#br0" timeOffset="56511.48">13949 9779 0,'0'0'0,"0"-21"0,0 0 15,0 0 17,-21 21-32,-1 21 0,22 0 15,-21 0-15,21 21 0,-21 1 0,21-22 16,-42 64-16,42-43 15,0 0-15,0 1 0,-21-22 16,21 21-16,-22 22 0,22-22 16,-21-21-16,21 43 0,0-43 15,0 0-15,0 0 16,21-21 0,-21-21-1,0 0-15,22 0 0,-22-1 16,0 1-16,0-42 15,0 42-15,0-22 0,0-20 16,0-107 0,0 128-16,0-21 0,0 20 15,0 1-15,0-22 0,0 1 16,21 21-16,0 20 16,42-41-16,-41 63 0,105-42 15,-85 42 1,0 0-16,1 0 0,-1 21 0,64 85 15,-106-64 1,0 43-16,0-43 16,-21 0-16,-43 22 15,43-43-15,-64 42 16,43-63-16,0 22 0,-43-1 16,43-21-16,-1 0 0,1 0 15,0 0-15,20 0 0,1 0 16,0 0-16,0 0 0,0 0 15,0 0-15</inkml:trace>
  <inkml:trace contextRef="#ctx0" brushRef="#br0" timeOffset="57594.95">1376 11917 0,'0'0'0,"0"-21"0,0-43 16,0 43-16,0 0 15,21 0-15,0 21 16,-21-21-16,21 21 15,-42 0 32,0 0-47,0 0 0,0 0 0,21 21 16,-22-21-16,1 0 0,0 0 16,0 0-1,21-21 1,-21 21-16,0 0 15,21-22-15,-22 22 16,1 0-16,0 22 0,0-22 0,0 21 16,0 21-16,-1 0 0,-20 43 15,42-21-15,-21-1 16,0 1-16,0-1 0,-1 1 16,-20 41-16,42-62 15,0 84-15,0-85 16,21 0-16,0-20 15,64-1 1,-21-21-16,-22 0 0,-21-21 16,85-22-1,-64 22-15,-21-21 0,1 21 0,-22-1 16,0 1-16,0-42 16,-64 20-1,43 22-15,-85 21 16,21 21-1,43 1-15,21-1 0,-43 42 16,43 1 0,21-43-16,0 21 15,0-21-15,43-21 16,-22 0-16,21 0 16,-21 0-16</inkml:trace>
  <inkml:trace contextRef="#ctx0" brushRef="#br0" timeOffset="57743.18">1841 12277 0,'0'0'0,"22"-21"16,20 21-16,-21-22 0,0 22 15,0-21 1,1 21 15,-1 0-31,0 0 0,0 0 16</inkml:trace>
  <inkml:trace contextRef="#ctx0" brushRef="#br0" timeOffset="59678.56">3937 11684 0,'0'0'0,"-21"-21"0,21 0 0,0 0 16,-21 21 15,21 21-31,-22 21 0,1 22 15,0-22-15,21 0 0,-21 1 16,0 20-16,-22 64 16,22-63-16,0-22 0,0 21 15,0-20-15,0-1 16,21-21-16,0 0 0,21-21 31,0-21-31,0 0 16,0 0-16,22 0 0,20-64 15,-42 43 1,22-1-16,-1-20 0,-21 21 16,43-43-16,-64 64 15,21 21-15,0 0 16,-21 42 0,0-21-16,0 0 0,0 22 15,0-1-15,0-21 0,21 64 16,-21-64-16,0 21 0,21 1 15,0-22-15,1 21 16,-1-21-16,0-21 0,0 0 0,21 0 16,-20 0-16,-1 0 0,21 0 15,-21 0-15,22-21 0,-22 0 16,63 0-16,-62-21 0,20 20 16,-21 1-16,21-21 0,-20 0 15,20-43-15,-21 43 0,0-1 16,-21-41-16,0 41 0,0 22 15,0-21-15,0 21 0,0-1 16,0-20-16,0 63 16,0 0-1,-21 1-15,0-1 0,21 21 16,-21 0-16,21-20 0,-21 62 16,21-41-16,0-1 0,0 43 15,0-1 1,42-63-16,-21 1 0,21-1 15,1-21-15,-1 0 0,22 0 16,-22 0-16,0-21 0,-21-1 16,22 1-16,-1 0 0,64-85 15,-21 0 1,-64 64-16,0-106 16,0 106-1,-21-43-15,0 64 0,0-22 0,0 1 16,-21 63 15,0 0-31,21 22 0,-21 20 16,21-20-16,-43 62 0,43-62 15,-21 105 1,21-106-16,-21 1 0,21-1 16,0-21-16,0 21 0,0-20 15,0-1-15,0 0 0,21-42 31,0 21-31,0-21 0,1-1 16,-1 1-16,0 0 0,0-21 0,0 21 16,0-22-16,1 22 0,20-42 15,-42 20-15,21 22 16,21 0-16,-20 21 16,-1 0-16,-21 21 15,0 0-15,0 22 0,0-22 16,0 42-16,21-42 0,-21 1 15,21 20-15,-21-21 0,21 0 16,0 22-16,43-1 0,-43-21 16,21-21-16,43 21 0,-43 0 15,64-21 1,-63 0-16,-1 0 0,64-21 0,-64 0 16,85-42-1,-106 41-15,22-20 0,-22 21 16,0-21-16,21-85 15,-21 84-15,-21 1 0,0-22 16,0 22-16,-21 21 0,-21 0 16,21 21-16,0 0 0,-22 0 15,1 0-15,-43 63 16,64-20-16,-42 20 16,41-21-16,1 1 0,-21 84 15,42-85 1,0-21-16,0 0 0,0 22 15,21-1-15,0-42 16,0 0-16,43 0 0,-43 0 16,0 0-16,0-21 0,1 0 15,20 0-15,0-22 0,-21 22 16,1 0-16,20-43 16,-42 22-16,21 0 0,0-22 15,-21 22-15,0 0 0,0-1 16,0 22-16,0 0 0,0 0 15,0 42 1,0 0-16,0 0 0,0 0 0,0 43 16,0-22-16,0-21 0,0 22 15,0-1-15,0 0 16,0 22-16,21-43 0,1 0 16,-1 22-16,21-22 0,-21 0 0,22-21 15,-1 21-15,0-21 0,1 0 16,41 0-16,-41 0 0,-1 0 15,43-42-15,-64 42 16,21-21-16,0-43 0,1 43 16,20-106-16,-42 85 15,1-1-15,-1-41 16,21-43 0,-21 105-16,-21-20 0,21-21 15,-21 41-15,22 1 0,-22 0 16,0 42-1,0 0-15,-22 64 16,22-43-16,-21 1 16,21-1-16,-21 22 0,-21 105 15,42-127-15,0 22 16,0-22-16,0 22 16,0-43-1,21-21-15,0 0 16,0 0-16,0 0 15,1 0-15,-1-21 0,0-1 16,0 1-16,21-21 0,-20 21 16,-22 0-16,0-1 0,21-20 0</inkml:trace>
  <inkml:trace contextRef="#ctx0" brushRef="#br0" timeOffset="59860.5">7239 11853 0,'0'0'15,"21"0"1,0 0 0,0 0-16,1 0 0,-1 0 0,0 0 0,21 0 15,1 0-15,-22-21 16,0 21-16,21 0 0,-21 0 16,43-21-16,-43 21 0,0-21 15,43 21-15</inkml:trace>
  <inkml:trace contextRef="#ctx0" brushRef="#br0" timeOffset="60275.64">9207 11663 0,'0'-21'0,"0"42"0,0-63 16,0 20-1,0 44 16,0-1-31,-21 0 0,21 0 0,-21 0 16,21 0-16,0 22 0,-21-22 16,-21 42-16,42-41 15,-22 20-15,1 21 0,21-41 16,0-1-16,-21 21 16,21-21-16,21-21 31,22 0-31,-22 0 15,0-21-15,21 0 0,1 0 16</inkml:trace>
  <inkml:trace contextRef="#ctx0" brushRef="#br0" timeOffset="60631.63">9673 11705 0,'0'0'0,"42"-21"0,-20 0 0,-1 0 16,0 0-16,0-1 0,-21 1 0,-21 21 31,0 0-31,-22 0 0,22 21 15,0 1-15,-21-22 16,21 21-16,-22 21 0,22-21 0,0 0 16,21 43-1,0-43-15,0 0 0,21-21 16,0 0-16,22 21 16,-1 1-16,0-22 0,22 42 15,-22-42-15,22 42 16,-43-21-16,0 1 0,-21 20 15,0-21-15,-42 21 16,20-20-16,-20-1 0,0-21 16,21 0-16,-22 21 0,-84-21 15,85 0-15,21 0 0,-22 0 16,22-21-16,-42 0 16,63-1-16,0 1 0,-21 0 15,21 0-15,0-64 16,0 64-16</inkml:trace>
  <inkml:trace contextRef="#ctx0" brushRef="#br0" timeOffset="60830.89">9292 11409 0,'0'-21'15,"0"0"1,21 21 31,0 0-47,1 0 0,-1 0 0</inkml:trace>
  <inkml:trace contextRef="#ctx0" brushRef="#br0" timeOffset="61609.42">11134 11303 0,'0'0'0,"-43"-42"31,22 63-31,0 0 16,21 0-16,-21 22 0,0-22 0,-1 85 15,-41 21 1,42-85-16,0 0 15,-43 64-15,43-64 16,-21 22-16,20-43 16,22 21-16,0 1 15,-21-43-15,21-21 32,0-1-32,21 1 0,-21 0 15,22-21-15,-22 21 0,42-43 16,-21 22-16,0 21 0,43-64 15,-43 43-15,21-1 0,1-20 0,41-22 16,1 0 0,-43 43-16,1 21 0,62-43 15,-62 64-15,-22 0 16,0 0-16,0 0 0,0 22 16,1-1-16,-22 0 0,0 0 0,0 0 15,0 22-15,-22-1 0,-20-21 16,21 0-16,-21 0 0,-1 1 15,1-22-15,-22 21 0,22 0 0,0-21 16,-22 21-16,22-21 16,-22 0-16,64 21 15,0 0 1,0 1-16,0-1 16,0 0-16,43 42 15,-43-41-15,63 41 16,-63-42-16,21 0 0,1 1 15,-22-1-15,84 21 16,-63-42-16,1 21 0,20-21 16,-21 0-16,64 0 15,-43 0-15,0-21 0,22-21 16,-22 21-16,1-1 0,-1 1 16,0 0-16,1-21 0,-1 21 15</inkml:trace>
  <inkml:trace contextRef="#ctx0" brushRef="#br0" timeOffset="61882.28">12086 11430 0,'-21'42'0,"63"-126"0,-63 126 0,63-105 16,-20 41-16,-22-41 16,-22 63-1,1 21-15,0 0 16,0 0-16,-21 22 0,20-1 16,1-21-16,0 22 0,-21 41 15,21-41-15,-1-1 0,1 64 16,21-85-16,0 42 15,0-41-15,0-1 0,21 21 16,1-42-16,-1 21 0,0-21 16,21 0-16,-21 0 0,64 0 15,-64 0-15,64-21 16,-43 0-16,64-21 16,-85 20-16,0 1 0,22 0 15,-43 0-15,0-64 16</inkml:trace>
  <inkml:trace contextRef="#ctx0" brushRef="#br0" timeOffset="62050.52">12086 11621 0,'-21'0'16,"42"0"-16,-21 0 16,21 0-1,0 0-15,1 0 0,-1 0 16,0 0-16,21 0 0,-21 0 15,22 0-15,-1 0 0,43-22 16,-64 1-16,0 21 0,0-21 16,-21 0-16</inkml:trace>
  <inkml:trace contextRef="#ctx0" brushRef="#br0" timeOffset="62219.13">12128 11345 0,'-21'-21'15,"42"42"-15,-42-63 0,42 42 32,1 0-32,-1 0 0,0 0 15,21 0-15,22 0 16,-22 0-16,-21 0 0,22 0 0,-1 0 16,-21 0-16,21 0 0</inkml:trace>
  <inkml:trace contextRef="#ctx0" brushRef="#br0" timeOffset="62647.91">13229 11388 0,'0'0'0,"21"0"15,0 0 1,1 0-16,-22-21 0,0-1 16,0 1-16,-22 0 15,1 21-15,0-21 0,-21 21 16,21 0-16,-22-21 0,1 21 0,21 0 15,-22 0-15,1 0 16,21 21-16,-43 0 0,22 0 0,21 0 16,0 22-16,21-22 0,0 0 0,0 0 15,0 22-15,0-22 16,0 0-16,63 42 16,-42-41-16,22-1 0,-22 0 15,21 0-15,1 0 0,-1 22 16,0-43-16,-21 21 0,1 21 15,-22-21-15,0 0 16,-22 1-16,-62-1 16,41-21-16,1 0 0,-43 0 15,43 0-15,-21 0 16,20 0-16,22 0 0,-21 0 16,21 0-16,21-21 15,0-1 1,21 22-16,0 0 0,0-21 15,85-21-15,-64 21 16</inkml:trace>
  <inkml:trace contextRef="#ctx0" brushRef="#br0" timeOffset="62908.52">13779 11324 0,'0'0'0,"0"-42"31,22 21-31,-1 21 16,0-21-16,0 21 0,21 0 0,22 0 15,-22 0-15,43 0 16,-22 0-16,-20 0 16,41 0-16,-41 0 0,-22 0 15,0 0-15,-21 21 0,-42-21 31,21 0-31,-1 0 0,-20 0 0,0 0 16,21 0-16</inkml:trace>
  <inkml:trace contextRef="#ctx0" brushRef="#br0" timeOffset="63127.91">13906 11261 0,'0'0'0,"-21"0"0,21 21 16,-21-21-16,21 21 0,-21 0 15,0 0-15,21 1 0,0-1 16,0 0-16,0 85 15,-21-85-15,-1 85 16,22-64-16,0-21 0,0 0 16,0 1-16,-21 41 15,0-42-15,21 0 0,0 1 16,0-1-16,0 0 16,-21-21-16,0 0 15,21 21-15,-21-21 0,-1 0 0</inkml:trace>
  <inkml:trace contextRef="#ctx0" brushRef="#br0" timeOffset="63992.02">1609 13250 0,'0'0'15,"-22"0"-15,-20 0 0,21 0 16,0 0-16,-22 0 0,1 0 16,21 0-16,21 22 15,0-1-15,0 0 16,0 0-16,63 0 16,-20 0-16,-1 1 0,22-22 0,-22 0 15,21 0-15,107 0 16,-107 0-16,-20-22 0,20 1 15,-21 21-15,85-42 16,-84 21-16,-22 0 0,0-1 16,-21 1-16,0 0 0,0 0 15,-21 0 1,0 21-16,0 0 0,-1 0 16,1 21-16,-21-21 0,21 21 15,-22 43-15,22-22 0,0 0 16,0 1-16,0-1 0,0 21 15,-1-20-15,1 20 0,0 1 0,0-22 16,0 0-16,0 22 0,21-22 16,0 1-16,0 20 0,0-42 15,0 0-15,0 1 0,0-1 16,0 0 0,0-42-1,0 0-15,0-1 16</inkml:trace>
  <inkml:trace contextRef="#ctx0" brushRef="#br0" timeOffset="64175.52">1482 13801 0,'0'0'0,"-22"0"0,1 0 16,42 0 15,22 0-31,-22 0 0,21 0 16,1 0-16,-1 0 0,21-21 0,-20 21 15,20-22-15,-20 1 0,20 21 16,43-21-16,-64 0 16,1 21-16,-1-21 0,0 21 0</inkml:trace>
  <inkml:trace contextRef="#ctx0" brushRef="#br0" timeOffset="64335.63">2455 13610 0,'21'0'0,"1"0"78,-1 0-78,0 0 16,0 0-16,0-21 16</inkml:trace>
  <inkml:trace contextRef="#ctx0" brushRef="#br0" timeOffset="65928.56">3937 13822 0,'0'-21'0,"0"0"15,21-1-15,-21 1 16,0 0-16,21 0 0,-21 0 0,21-22 16,-21 22-16,0-21 0,22 0 0,-1 20 15,-21-20-15,21 0 16,-21-1-16,0-20 0,0 21 15,0-43-15,21 64 16,-21-22-16,0 1 0,0 21 16,0 0-16,0 42 31,0 0-31,0 21 0,0-20 0,0 20 16,0 0-16,-21 43 15,21-43-15,-21 64 16,21-64-16,-21 22 0,21 21 15,0-22-15,0-21 0,0 22 16,0-43-16,0 0 0,21 22 16,0-43-16,21 0 15,-21 0-15,22 0 0,20 0 16,-42-22-16,22 1 16,-1 0-16,0 0 0,1-21 0,20-43 15,-20 43-15,-1-1 16,-21 1-16,21-22 0,-20 22 0,62-106 15,-63 106-15,-21-1 16,22 1-16,-22 21 16,21-64-16,-21 64 15,0 42 1,0 0-16,0 0 16,-21 1-16,-1 20 0,22-21 15,-21 21-15,-21 85 16,21-84-16,21-1 0,-21 43 15,21-43-15,0 22 16,0-22-16,0-21 0,0 0 0,21 0 16,0 1-16,21-1 15,-21-21-15,1 0 0,83 0 16,-83-21-16,83-43 16,-62 43-16,-1 0 15,-21 0-15,22-22 0,-22 22 0,42-42 16,1-1-1,-85 85 17,-1 0-17,22 1-15,0 20 0,-21 0 16,0 1-16,21-22 16,-21 0-16,21 21 0,0 1 15,0-22-15,0 0 16,0 0-16,0 0 0,-21-21 15,0-21 1,21 0 0,0 0-16,-22 0 0,22-1 0,-21-20 15,21 21-15,-21 0 16,0 0-16,21-1 0,-21-20 16,0 42-1,-1 0-15,1 42 16,21-20-16,0-1 15,0 21-15,0 0 16,0 1-16,21-22 0,1 0 16,-1 0-16,0 0 0,0-21 15,21 43-15,1-43 0,-22 0 16,64 0-16,-43 0 16,-21 0-16,21-21 15,1 21-15,-1-22 0,43-20 16,-43 21-16,0-21 0,43-64 15,-64 85-15,0-22 16,1 1-16,-1 0 0,-21 20 0,0 1 16,0 0-16,0 0 0,0 0 0,0 0 15,-21 21 1,-1 21-16,22 0 16,-21 0-16,0 0 0,0 0 15,21 22-15,0-22 0,-21 21 0,21 43 16,0-64-16,0 21 15,0-20-15,0-1 0,0 0 16,42 0-16,-42 0 16,21-21-16,43 0 0,-43 0 15,85 0 1,-64 0-16,64-63 16,-43 20-1,-20 22-15,-22 0 0,21-42 16,-21 20-16,-21 22 0,0-42 15,0 41-15,0 1 0,0-21 16,0 63 0,-21 0-1,21 0-15,-21 22 0,21 41 16,0-41-16,0-22 16,0 21-16,0-21 0,0 1 15,-21 20-15,21-21 0,0 0 16,0 0-16,-21-21 0,0 22 15,-1-22 1,1 0-16,21-22 16,0 1-16,0 0 0,0 0 0</inkml:trace>
  <inkml:trace contextRef="#ctx0" brushRef="#br0" timeOffset="67076">7662 13653 0,'0'0'0,"-21"0"0,21 21 0,-21-21 31,21-21 0,0-1-31,0 1 16,21-21-16,-21 21 0,21 0 15,0-1-15,-21-20 0,22 21 0,-1-21 16,0 20-16,0-41 16,-21 42-16,21-22 0,-21 1 15,0 21-15,-21 42 31,0 0-31,0 0 0,-22 43 16,22-22-16,0 1 16,0-1-16,-64 127 15,85-126-15,-21-22 16,21 21-16,0-21 0,21 43 16,0-43-16,1-21 15,-1 0-15,21 0 0,-21 0 0,64 0 16,-43 0-16,1 0 15,41-42-15,-41 20 0,62-62 16,-83 41 0,20 1-16,-42 21 0,21-21 15,-21-64-15,0 63 0,-21 22 16,0-21-16,0 21 0,-1 0 16,-83-1-1,62 22-15,22 0 0,-21 0 16,21 0-16,-1 0 0,1 0 15,21 22-15,21-1 16,1-21-16,-1 0 16,21 21-16,0-21 0,1 0 0,41 0 15,-41 0-15,-1 0 0,0 0 16,1 0-16,-1 0 0,43-21 16,-64 21-16,0-21 0,43-1 15,-43 22-15,-21-21 16,21 21-16,-21-21 0,0 0 31,0 42 0,0 0-31,0 0 0,0 1 16,-21-1-16,21 21 0,0-21 16,-21 0-16,21 22 0,0-1 15,0-21-15,-22 22 0,22 20 16,0-21-16,-21 170 15,21-148-15,-21-22 0,0 85 16,21-85-16,0 106 16,0-84-16,-21-1 0,21 86 15,-21-86-15,-1 128 16,1-128-16,21 1 16,-21-1-16,0 1 0,0 126 15,21-148-15,-21 22 0,-1-22 16,22 1-16,0-22 0,-21 63 15,0-62 1,0-22 0,21-22-1,0 1-15,0-21 0,0 21 0,0-22 16,-21-126 0,21 106-16,-21-1 0,21 1 0,0-1 15,0 1-15,0-107 16,0 107-16,0-22 0,42-63 15,0 63-15,-21 22 0,43-43 16,-22 42-16,1 22 0,-1 0 16,0-1-16,1 1 0,62-43 15,-41 22-15,-1 21 0,86-43 16</inkml:trace>
  <inkml:trace contextRef="#ctx0" brushRef="#br0" timeOffset="68576.33">10329 13060 0,'0'0'0,"-21"-21"0,21 0 16,-21 21-16,21-22 0,-21 22 15,0 0 1,21 22-16,-22-1 16,1 42-16,0-20 0,21-1 15,-21 0-15,0 1 0,-22 84 16,22-64-16,0-21 15,0 1-15,21-1 0,-21 43 16,21-64-16,0 0 16,21-21-1,0 0-15,0-21 16,0 0-16,1 0 0,-1-1 16,21 1-16,0-42 15,-20 20-15,20 1 0,0-21 16,-21 20-16,1 22 0,-1-42 15,0 20-15,-21 22 0,21 21 16,-21-21-16,0 42 16,0 0-16,0 22 15,0-22-15,0 0 0,0 21 16,0-21-16,0 1 0,0 20 0,0 21 16,0-41-16,0-1 15,0 0-15,0 0 0,21-21 0,0 21 16,1-21-16,-1 0 0,21 0 15,-21 0-15,22 0 16,-22-21-16,63 0 0,-62 0 16,20-22-16,0 22 0,1 0 15,-22-21-15,42-22 0,-42 22 16,1 0-16,20-43 0,-42 43 16,21-22-16,-21 22 15,0-1-15,0 1 0,0 0 16,0 21-16,0-1 0,-21 22 15,0 22-15,0 20 0,-1-21 16,1 21-16,21 1 0,-21 41 16,0-41-16,21 63 15,0-64-15,0 85 16,0-85-16,0-21 0,21 22 16,0-22-16,0 0 0,64 43 15,-43-64-15,-20 0 16,20 0-16,0 0 0,1 0 15,20-43-15,-21 22 0,-20 0 16,41-21-16,-42 20 0,0-20 16,22 0-16,-43-1 15,0 22-15,0-21 0,0 21 16,0 0-16,0-1 0,0 1 0,-21 21 31,-1 21-31,1 1 16,0-1-16,0 0 0,21 21 15,0-21-15,0 1 0,-21 20 0,21-21 16,0 21-16,0-20 0,0-1 0,0 21 16,21-21-16,0 0 0,0 1 15,0-22-15,1 0 0,41 0 16,-42 0-16,22 0 16,-1 0-16,-21-22 0,43-20 15,-43 0-15,0 21 0,0-1 16,0-20-16,0 0 15,22-22-15,-22 22 0,0 0 16,21-85-16,-42 84 16,22-20-16,-22 42 15,0-1-15,-22 22 16,22 22-16,-21-1 16,0 0-16,0 0 0,0 21 0,21 1 0,-21-22 15,-1 148 1,1-126-16,21-22 15,0 21-15,0 0 0,0 64 16,0-85-16,0 1 16,0-44 15,0 1-15,0 0-16,0 0 0,0 0 0,0-22 15,21-20-15,1 42 0,20-43 16,0 43-16,-21 0 15,22 0-15,-1 0 0,0-1 0,1 22 16,41 0-16,-62 0 0,20 22 16,21-1-16,-20 0 15,-22 21-15,21 1 16,-42-1-16,0 0 16,-21 1-16,0-22 0,-43 21 15,22-21-15,-127 43 16,84-64-1,43 0-15,21 0 0,-22 0 0,-20 0 16,42 0-16,-22-43 16,43 22-16,0-21 15,21 21-15,43-22 16</inkml:trace>
  <inkml:trace contextRef="#ctx0" brushRef="#br0" timeOffset="71358.39">13504 13187 0,'0'0'0,"0"-21"47,21 21-31,1-21-16,-1-1 15,0 22-15,0-21 0,0 0 0,0 0 16,1 0-16,-1-22 0,21 1 16,-42 21-16,0-21 0,0-22 15,-21 43-15,-21 21 16,-1 0-16,22 0 15,-64 21-15,43 0 0,21 0 16,-21 1-16,20 20 0,1 0 16,-21 85-16,42-106 15,0 22-15,0-1 0,0 0 0,21-20 16,21 62 0,-42-63-16,22 22 0,-1 20 15,0-42-15,-21 22 0,0-22 16,0 0-16,0 0 0,-21 0 15,0 1-15,-64-22 16,43 0-16,-1 0 0,1-22 16,0 1-16,-107-63 15,128 62-15,0-20 0,0 21 16,21-21-16,0-64 16,0 63-16,0 22 0,21-21 15,-21 21-15,21 0 16,0 21-16,1 0 15,-22 21-15,0 0 0,21 42 16,-21-20 0,0-22-16,21 42 0,-21-41 15,42 83 1,-42-83-16,21-1 0,1 0 0,-1 0 16,63 21-1,-41-42-15,-1 0 0,0 0 16,1 0-16,-1 0 0,85-21 15,-85 0-15,1 0 0,-1 0 16,0 0-16,1-1 0,20-41 16,-42 42-16,1-22 0,20 1 15,-42 0-15,0 21 16,0-43-16,0 43 16,0 0-16,-21 21 15,0 0-15,21 21 16,-22 0-16,1 0 0,0 0 0,0 1 15,0 41-15,21-21 16,-21 1-16,21-1 0,0-21 16,0 43-16,0-43 0,0 0 15,21 0-15,0-21 16,0 0-16,21 0 16,1 0-16,-22 0 0,21 0 15,-21 0-15,22-21 0,20-21 16,-20 21-16,-1-1 0,0-41 15,-21 42-15,1-22 0,-1 1 16,-21 0-16,21 21 0,-21-1 16,0 1-16,21 21 62,0 0-62,0 0 16,1 0-16,-1 0 0,0 0 0,0 0 15,0 0-15,0 0 16,1 0-16,-1 0 0,-21 21 16,0 1-1,0-1-15,0 0 16,0 0-16,0 0 0,0 0 16,0 1-16,-21-1 0,21 0 15,-22 0-15,22 21 16,0-20-16,0-1 0,0 21 15,0-21-15,22-21 16,-1 0-16,0 0 0,21 0 16,-21 0-16,1 0 0,-1 0 15,0-21-15,0 0 0,0 21 16,0-21-16,1 0 0,-1-1 0,21-41 16,-21 42-16,-21 0 15,43-43-15,-43 22 0,0 21 16,21-1-16,-21 1 0,21 0 0,-21 0 15,-21 42 17,0-21-32,21 21 0,0 0 15,0 1-15,-22 20 0,22-21 16,0 0-16,-21 22 16,21-22-16,0 0 0,0 0 15,0 0-15,0 43 16,21-64-16,1 21 0,20-21 15,-21 0-15,43 0 16,-43 0-16,0 0 0,21-21 0,-21 21 16,1-21-16,-1-1 0,21 1 15,-21 0-15,0 0 0,1 0 0,-1-22 16,0 22-16,-21-21 0,21 21 0,0-43 16,0 43-16,-21-21 15,0 21-15,0 42 31,0 0-15,0 0-16,-42 21 0,21-20 16,0 20-16,21-21 15,0 0-15,0 22 0,0-22 16,0 0-16,0 21 0,0-21 16,21-21-16,0 22 15,21-1-15,-20-21 0,-1 0 0,21 0 16,0 0-16,-20 0 0,20 0 15,0 0-15,-21-21 0,22 21 0,-1-43 16,-21 22-16,0 0 0,1 0 16,-1 0-16,0-22 0,0 1 15,-21 21-15,0 0 0,21-22 16,-21 64 15,-21 1-31,21-1 16,-21 0-16,21 0 0,0 0 15,0 0-15,-21 1 0,21-1 0,0 0 16,0 21-16,0-21 16,0 1-16,21-1 15,42-21-15,-41 0 16,-1 0-16,21 0 0,-21 0 16,64-43-1,-64 22-15,21 0 0,1-21 0,-22-1 16,42 1-1,-41 0-15,-1 21 0,0-22 0,0 22 16,0 0-16,22-21 16,-22 20-16,0 22 15,-21 22 1,0-1-16,0 0 16,0 0-16,0 0 0,0 0 15,0-42 48,21 21-63,-21-21 0,0 0 0,0 0 15,0 0-15,0-1 16,0 1-16,-21 0 16,0 21-16,0 0 15,-1 0-15,-20 42 16,21-20-16,0-1 0,0 21 15,-1 0-15,1-20 0,0-1 16,21 0-16,0 0 0,0 43 16,0-43-16,0 0 0,0 21 15,21-21-15,22 1 16,-22-1-16,21 0 0,85-21 16,-85 0-16,1 0 15,-1 0-15,0-21 0,1 21 16,-1-21-16,-21-1 0,22 1 0,-1-21 15,-21 21 1,0 0-16,22-43 0,-43 43 16,21 0-16,-21-22 0,0 22 15,0 0-15,0 42 16,-21 0 0,-1-21-16,22 22 15,-21 20-15,21-21 0,0 0 0,-21 0 16,21 1-16,-21-1 0,21 0 15,0 0-15,0 43 16,0-43-16,0 0 0,21 0 16,0-21-16,0 21 0,43-21 15,-43 0-15,0 0 0,43-21 16,-22 0-16,22-21 16,-22 20-16,0 1 0,22-42 15,-22 42-15,43-85 16,-64 85-1,-21-22-15,0 1 0,0 21 0,0 0 16,0-43-16,-21 85 31,21 22-31,-21-22 0,21 0 16,-22 21-16,22-21 0,0 22 16,-21-22-16,21 42 15,0-20-15,-21-22 0,0 42 16,0-41-16,21-1 0,-21 21 15,-1-42-15,22 21 0,-42 0 16,21-21 0,0 0-16,0 0 15,21-21-15,0 0 0,0 0 16,-22 0-16,22 0 16,-21-22-16,21 22 0,0 0 15,-21 0-15</inkml:trace>
  <inkml:trace contextRef="#ctx0" brushRef="#br0" timeOffset="71556.61">16383 12721 0,'0'0'0,"-148"-21"31,127 0-31,-1 21 15,1 0-15,0 0 16,0 0-16,0 0 0,0 0 16,-1 0-16,1 0 0,0 0 15</inkml:trace>
  <inkml:trace contextRef="#ctx0" brushRef="#br0" timeOffset="72583.53">1333 15304 0,'0'0'0,"-21"21"15,0-21-15,0 0 16,0 0-16,0 0 0,-1 0 16,1 0-16,-21-43 0,42 22 15,0 0-15,0 0 0,0-21 16,0 20-16,0 1 0,0-21 16,42-43-1,-21 64-15,1-21 0,20 21 0,0-1 16,106 1-1,-126 21-15,-1 0 16,-21 21-16,0 1 0,-21 83 16,-85 44-1,63-86-15,-62 64 16,62-85-16,1 22 0,-43 42 16,64-64-16,-21 64 15,42-85-15,0 0 16,0 0-16,0 1 0,84-22 15,-41 0 1,63 0-16,-64-22 0,64 1 16,-43 0-16,-20-21 15,-1 21-15,-21-1 0,21 1 16,-42-42-16,0 42 0,0-22 16,0 1-16,-63-22 15,21 22-15,-43 0 16,43 21-16,-1-1 0,1 22 15,0 0-15,-64 0 16,85 22-16,-1-22 0,1 21 16,21 0-16,0 0 0,0 21 15,0-20-15,0-1 0,0 0 16,21-21-16,22 21 0,-22-21 0</inkml:trace>
  <inkml:trace contextRef="#ctx0" brushRef="#br0" timeOffset="72755.37">1968 15367 0,'0'0'0,"43"0"0,-22 0 0,-21-21 15,21 21-15,0 0 32,0 0-1,1 0-31,-1 0 0</inkml:trace>
  <inkml:trace contextRef="#ctx0" brushRef="#br0" timeOffset="73639.11">3979 15431 0,'0'-85'31,"0"64"-31,0 0 15,0-1-15,0-20 0,0 0 16,0-1-16,-21 22 0,0-21 16,0 21-16,0-22 0,-1 22 0,-41-21 15,42 21-15,-22 0 0,1 21 16,-21 0-16,20 0 0,-41 0 16,41 21-16,1 0 0,0 0 15,-1 21-15,1 1 0,-22 63 16,43-64-16,0 21 0,0 43 15,21-63 1,0-1-16,0 21 0,0-20 16,21-22-16,0 0 0,0 0 15,64-21-15,-64 0 16,22 0-16,-1 0 0,-21 0 16,106-42-1,-85 0-15,22 20 0,21-62 16,-43 41-16,64-147 15,-85 148-15,42-85 16,-41 84-16,-1-126 16,0 127-16,-21-1 0,0 22 15,0-21-15,0 21 16,0 42-16,-21 21 16,21-21-16,-21 106 15,21-84-15,0 62 16,0-41-16,0 84 15,0-106-15,0 1 16,0 20-16,0-42 16,21 43-1,42-64-15,-42 0 0,1 0 16,41-21 0,-42 21-16,43-43 0,-43 1 15,0 21-15,21-43 16,-20 43-16,-22 0 0,0-42 15,0 41-15,0 44 16,0-1 0,-22 0-16,22 0 0,-21 0 15,0 22-15,21-22 0,0 0 0,-21 42 16,0-63-16,21 22 0,0-1 16,21-42 30,0-1-46,0 1 0</inkml:trace>
  <inkml:trace contextRef="#ctx0" brushRef="#br0" timeOffset="73808">4508 14859 0,'0'0'16,"0"-21"-16,0 42 62,22 0-31,-22 0-31</inkml:trace>
  <inkml:trace contextRef="#ctx0" brushRef="#br0" timeOffset="76308.77">4720 15261 0,'21'0'15,"-42"0"-15,42 21 0,0-21 0,1 0 16,62 0-16,-63-21 16,43 0-16,-22 0 15,1 0-15,20-22 16,64-62 0,-106 83-16,22-41 15,-22 21-15,-21-43 16,0 64-16,0 0 0,0-1 15,-21 22-15,-1-21 0,1 21 16,0 0-16,0 0 0,0 0 16,-22 21-16,22 1 0,0-1 0,-21 63 15,42-41-15,-21-1 0,-1 22 16,1-1-16,-42 149 16,42-149-16,-22 1 0,1 63 15,-22 84 1,43-147-16,0-1 15,0 86-15,21-86 0,-21 1 0,21-22 16,0 21-16,0-20 16,0 41-16,0-41 0,0-1 15,21 0-15,0-42 16,21 0-16,22 0 0,-43 0 16,21-21-16,22-21 15,-22 21-15,1 0 0,-22-22 0,0 1 16,0 0-16,0-128 15,-21 107-15,0-1 0,0 1 16,-21 20-16,-21-20 0,-22-43 16,22 64-16,-85-64 15,106 85-15,-22-22 16,43 22-16,43 0 16,-22 21-1,21-21-15,1 21 0,-1-21 0,0 0 16,22-1-16,-22 1 0,22 0 0,-1 0 15,1 0-15,20-22 0,-20 22 16,84-63-16,-85 41 0,43-20 16,-42 20-1,-43 1-15,21-43 16,-42 43-16,0-21 16,-21 41-16,0 1 0,0 21 15,0 0-15,-22 0 16,22 0-16,0 21 0,0 1 15,0 20-15,-43 106 16,43-84-16,0-1 0,0 1 16,-1-1-16,-83 233 15,83-232-15,1-1 0,-21 86 16,21-65-16,-22 43 16,43-63-16,0-1 0,-21 64 15,21-84-15,0 41 16,0-63-16,21 1 0,22 20 15,-22-42-15,85 0 16,-64-21 0,0 0-16,1-1 0,-1 1 0,0 0 15,85-106-15,-105 85 16,41-64-16,-63 42 16,0 1-16,0-43 15,-42 64-15,21-22 0,-64-20 16,43 41-16,-107-41 15,107 62-15,0 1 0,-1 0 16,1 21-16,21 0 0,-21 0 16,63 0-1,0 0-15,0 0 16,21 0-16,1 0 0,41-21 16,-20 21-16,-22-21 0,22 0 15,-22 21-15,22-22 0,-1 1 16,43-21-16,-64 21 0,1-22 15,-1 22-15,-21 0 0,21 0 16,1-21-16,-22 42 16,-21-22-16,0 44 31,0-1-31,0 0 0,0 0 16,-21 21-16,21-20 15,0 20-15,-21-21 0,21 0 0,0 22 16,0-22-16,21 63 15,0-41 1,0-43-16,64 0 16,-43 0-16,0-21 15,1 21-15,63-64 16,-85 22-16,21 21 0,43-43 16,-43 22-16,43-64 15,-22 42 1,-63 43-16,0 0 15,0 0-15,-42 42 16,42 0 0,-21 0-16,0 1 0,21-1 15,0 21-15,-22 0 0,22 1 16,0-22-16,0 21 0,0-21 16,22 22-16,-1-22 15,0 0-15,21 0 0,1-21 16,-1 0-16,-21 0 0,21 0 15,1 0-15,20 0 0,22-21 16,-43 21-16,1-21 0,41-21 16,-41 20-16,-1-20 0,-21 21 15,0-21-15,43-64 16,-64 85-16,0-1 0,0-20 16,0 21-16,-21 21 15,-1 0 1,1 21-16,0 0 0,0 64 15,0-64 1,21 0-16,0 43 0,0-22 0,0 0 16,0-20-16,0-1 15,0 0-15,0 0 0,0 0 16,21-21 0,0 0-16,0 0 0,0-21 15,1-21 1,-1-1-16,-21 22 15,0 0-15,63-85 16,-42 85-16,1-21 0,-1 21 16,0-22-16,0 22 0,43-21 15,-43 42-15,0 0 0,0 0 16,-21 21 0,0 0-16,0 0 0,0 0 0,0 22 15,0-1-15,0-21 0,21 0 16,-21 22-16,21-22 15,1 21-15,-1-21 0,0 1 16,0-1-16,43 0 0,-22-21 16,-21 0-16,21 0 0,-20 0 15,41 0-15,-42-21 0,22 21 16,-22-21-16,0-1 0,0-20 16,0 21-16,22-64 0,-22 64 15,0-21-15,0-1 0,0 22 16,0-21-16,1 21 0,-1 21 15,0-21-15,0 21 0,0 0 0,-21 21 32,0 0-17,0 0 1,0 0 0,21-21-1,1 0 1,-1-21-1,-21 0-15,0 0 16,0 0-16,0-1 16,-21 22-16,21-21 15,-22 21-15,1 0 16,0 0-16,0 0 0,0 0 16,-43 64-1,43-43-15,0 21 0,21-21 16,-21 22-16,21 63 15,0-85-15,0 21 0,0-21 16,0 22-16,63-1 16,-42-21-16,22 0 0,20-21 15,-20 0-15,105 0 16,-106 0-16,22-21 0,20-21 16,-20 21-16,20-22 15,-62 1-15,20 0 0,0-43 16,-21 64-16,1-22 15,-22-41-15,0 20 16,-22 64 0,1 0-16,0 21 0,0 1 15,-21 20-15,42-21 16,0 21-16,-22 22 0,22-22 16,0-21-16,0 64 15,0-64-15,22 0 16,-22 1-16,21-1 0,42 0 15,1-21 1,-43 0-16,0 0 0,64-21 16,-43 0-16,64-43 15</inkml:trace>
  <inkml:trace contextRef="#ctx0" brushRef="#br0" timeOffset="76979.57">10774 14563 0,'0'-21'0,"0"42"0,0-64 0,0 22 15,0 0-15,-21 0 0,21-21 16,-22 42 0,22 21-16,0 0 15,0 0-15,0 21 0,0 1 0,0-1 16,0 0-16,0 1 0,0 20 0,0 22 15,0-43 1,0 1-16,-21 20 0,21-21 0,-21 1 16,21-1-16,-21-21 0,21 22 15,-21-22-15,21 21 0,0-21 16,0 0-16,0-42 31,0 0-31,0 0 0,0 0 16,0-22-16,0 22 0,21-42 15,0 42-15,0-22 0,22-20 16,-1 42-16,0-1 0,1 1 16,-1 0-16,0 0 0,1 21 15,-1 0-15,0 0 0,-21 0 0,64 0 16,-64 21-16,22 21 16,-43-20-16,0-1 15,0 0-15,-22 21 0,-105 22 16,85-43-16,0-21 15,-22 21-15,22 0 0,0 0 0,-43-21 16,43 22-16,20-22 16,-20 0-16,42-22 31,21 1-31,0 0 0,22 21 16,-22-21-16,64-21 15,-43 20-15</inkml:trace>
  <inkml:trace contextRef="#ctx0" brushRef="#br0" timeOffset="77275.05">11642 14626 0,'0'0'0,"21"-21"0,0 0 15,0 0-15,0-22 16,-42 43 0,0 22-16,0-1 15,21 0-15,-21 21 0,-1 1 16,1-1-16,0 0 0,0 1 15,-21 62-15,20-62 0,1-1 16,0 22-16,-21-22 0,21 0 16,-22 43-16,1-43 0,21-21 15,-22 64-15,43-64 16,-21-21-16,21 21 0,21-21 31,1 0-15,-1 0-16,0-21 0,42-21 15,-41 0-15,20 20 0,0 1 16</inkml:trace>
  <inkml:trace contextRef="#ctx0" brushRef="#br0" timeOffset="77783.28">11853 14923 0,'0'0'0,"21"-22"0,-21 44 31,0-1-15,-21 0-16,21 0 0,-21 21 0,-21 43 15,42-43-15,0-20 16,-21 20-16,21-21 0,0 43 16,0-43-16,0 0 15,42-21-15,0 0 16,1 0-16,-1 0 16,-21-21-16,21 21 0,1-21 15,-1-1-15,22-41 16,-22 42-16,0-22 0,22-20 15,-43 42-15,0 0 0,0-22 16,0 43-16,-21-21 0,0 42 31,-21 0-31,0 1 0,21-1 16,0 0-16,0 21 0,0-21 0,0 22 16,0-1-16,0-21 0,0 0 15,21 1-15,43-22 16,-43 0-16,21 0 15,22 0-15,-22 0 0,22-22 16,-43 1-16,0 0 16,0 0-16,21-21 0,-42-1 15,0 22-15,0 0 0,0-21 16,0 20-16,0-20 0,0 21 16,-21 0-16,0 0 0,0 21 15,0-22-15,0 22 16,21-21-16,0 0 31</inkml:trace>
  <inkml:trace contextRef="#ctx0" brushRef="#br0" timeOffset="78394.03">14351 14605 0,'0'0'0,"-42"21"16,42 0-16,0 1 16,21-22 15,0 0-31,0 0 15,21-22-15,-20 22 0,20-21 16,-21 0-16,21 0 0,22-21 16,-43 20-16,0 1 0,0 0 0,-21 0 15,0 0-15,-21-22 16,0 22-16,0 21 0,-64 0 16,43 0-16,0 0 0,-43 0 15,21 21-15,43 1 0,-42 20 16,42 0-16,-1-21 15,22 1-15,0-1 0,0 21 0,22 22 16,-1-43-16,0 21 16,21-21-16,-21 22 0,128 62 15,-107-62 1,-21-22-16,21 42 0,-42-20 16,0 20-1,0-42-15,-21 1 0,-42 20 0,-1-42 16,-42 21-1,43-21-15,-22 0 0,-42-21 16,64 21-16,20-21 0,-62-22 16,62 1-16,22 21 0,-21-43 15,21 43-15,21 0 0,0-42 16,0 41-16,0 1 16,0 0-16,21 0 0,0 0 0,64 0 15,-43-1-15,0 22 16,-21 0-16,22 0 0,-1 0 15,43 0-15</inkml:trace>
  <inkml:trace contextRef="#ctx0" brushRef="#br0" timeOffset="78861.19">14986 14753 0,'21'-21'0,"-42"42"0,63-42 16,-42 0-16,0 0 15,-21 21-15,0 0 16,0 0-16,0 0 0,-22 0 16,22 0-16,-42 63 15,41-42-15,-20 43 16,21-43-16,0 85 16,21-85-16,0 21 15,0-20-15,0-1 0,63 21 16,-20-42-16,-22 0 0,21 0 15,-21 0-15,149-21 16,-128 0 0,-21 0-16,64-22 0,-64 22 15,21 0-15,-21 0 0,1-22 16,-1 1-16,-21-21 0,0 20 16,0-41-1,0 62-15,-43-20 0,1 0 0,0 21 16,21 21-16,-43 0 15,22 0-15,-22 21 16,22 0-16,21 0 0,-64 64 16,64-64-16,21 21 15,0-21-15,-21 1 0,21 20 0,0 0 16,0-21-16,0 1 0,21-1 16,0-21-16,0 21 0,22-21 15,41 0-15</inkml:trace>
  <inkml:trace contextRef="#ctx0" brushRef="#br0" timeOffset="79642.03">15960 14796 0,'0'0'0,"21"-22"0,0 1 0,0 0 16,-21 0-16,0 0 0,0 0 16,0-1-16,0 1 0,-21 0 15,0 0-15,-43 21 16,43 0-16,-21 0 0,-22 0 15,22 0-15,0 21 0,-1 0 16,1 0-16,-85 64 16,85-43-16,-1-20 0,22 20 0,-21-21 15,21 0-15,21 43 16,0-43-16,0 0 0,42 21 16,0-20-16,-21-22 0,64 21 15,-43-21-15,1 0 0,41 0 16,-41 0-16,41-43 15,-62 22-15,20 0 16,0-21-16,-21 21 0,1-1 16,-22-62-16,0 20 15,0 43-15,0 0 16,0 0-16,0 42 31,-22 0-31,22 0 0,-21 0 16,21 1-16,0-1 0,0 0 15,0 0-15,0 0 0,0 0 16,0 1-16,0-1 0,0 0 0,43 0 16,-22 0-16,0-21 0,0 0 15,0 21-15,0-21 0,64 0 16,-43 0-16,1 0 0,41-21 16,-41 0-16,-22 21 15,21-21-15,-21 0 0,22 0 0,20-64 16,-42 64-16,1 0 15,-22-1-15,0-20 0,21 21 16,-21 0-16,21 0 16,-21 42-1,0 0-15,-21 0 0,0 21 16,-22 43 0,22-43-16,0 1 0,0 20 15,-22-20-15,-20 147 16,42-126-16,0-1 0,-22 43 15,22-43-15,-21 43 16,21-42-16,-1-1 0,-41 64 16,42-84-16,-22 62 15,43-83-15,-21-1 16,21-42 0,0-1-1,21 1-15,1-21 0,-1 0 16,21-43-16,-21 43 15</inkml:trace>
  <inkml:trace contextRef="#ctx0" brushRef="#br0" timeOffset="79903.48">16425 15261 0,'21'-63'0,"-42"126"0,64-190 15,-22 64-15,21-43 0,-21 64 16,0-1-16,22 1 0,-22 21 16,0-22-16,21 22 0,-20-21 0,-1 21 15,63-43-15,-62 64 16,-1 0-16,0 0 0,21 0 15,43 64 1,-64-43-16,-21 0 0,21 0 16,-21 22-16,0 20 15,-21-42-15,0 0 0,-43 1 16,43-1-16,-85 0 16,85-21-16,-21 0 15,0 0-15,20 0 0,-62 0 16,84-21-1,0 0-15,0-1 16,0 1-16</inkml:trace>
  <inkml:trace contextRef="#ctx0" brushRef="#br0" timeOffset="80676.73">18711 14309 0,'0'0'0,"0"-21"0,0-1 15,0 1-15,0 0 16,0 0 0,0 0-16,-21 21 0,0-21 15,0 21-15,0 0 0,-1 0 16,-20 0-16,0 0 0,21 0 0,-22 0 16,-63 63-1,85-63-15,-42 64 0,42-43 16,-22 42-1,43-42-15,0 1 0,0-1 16,21 0-16,64 0 16,-64-21-16,22 0 0,-22 21 15,21-21-15,43 0 16,-64 0-16,0 0 0,0 0 16,-21 21-1,-21-21-15,0 0 0,-21 22 16,20-22-16,-20 0 0,-21 21 15,20 0-15,22-21 0,0 21 16,0-21-16,0 21 0,-1-21 0,1 21 16,42-21 15,1 0-31,20 0 16,-21 0-16,21 0 0,-20 0 15,20 0-15,43-21 16,-43 21-16,-21 0 0,0-21 15,0 21-15,1 0 16,-22 21-16,0 22 16,0-22-16,-22 0 0,1 0 15,0 21-15,0-20 0,-21 41 16,-1-21-16,22 1 0,-21 20 16,-1-20-16,22-1 0,-21 21 15,21-41-15,0 20 0,21 0 16,0-21-16,21-21 31,0-21-31,21 0 16,-21 0-16</inkml:trace>
  <inkml:trace contextRef="#ctx0" brushRef="#br0" timeOffset="81031.56">20002 14161 0,'0'0'0,"0"-22"0,22 22 0,-22-21 16,0 0-1,0 42 1,-22 0-16,1 1 15,0-1-15,0 21 0,0 0 0,-43 107 16,43-107-16,0 21 16,0-20-16,0-1 15,-1 0-15,-20 43 0,21-43 16,0 1-16,0-1 0,-1-21 16,22 0-16,-21-21 15,21-21 1,21 0-1,1 0-15,-1 0 0,-21 0 16,21-22-16,0 22 0</inkml:trace>
  <inkml:trace contextRef="#ctx0" brushRef="#br0" timeOffset="81423.28">19770 14542 0,'63'-212'31,"-126"424"-31,147-466 0,-63 211 0,22 1 0,-22 0 0,0-1 16,21 22-16,-20-21 0,41-1 15,-42 43-15,0 0 0,43 0 16,-43 0-16,21 0 15,1 43-15,-22-22 0,0 42 16,-21-41-16,0 20 16,0 0-16,0 1 0,-21-22 15,-64 85-15,43-85 16,0 0-16,-1-21 0,1 21 16,-64 0-16,64-21 15,-1 0-15,1-21 0,21 0 16,-21 0-1,42 0-15,0-1 0,0 44 32,0-1-32,21 0 0,0 21 15,-21-21-15,21 22 0,0 20 16,0-20-16,22-1 16,-22 0-16,0-21 0,0 22 15,0-43-15,1 21 0,-22 0 16,21-21-16,0 0 0,21 0 15,-21 0-15,1 0 16,-1 0-16,0-21 16,-21 0-16</inkml:trace>
  <inkml:trace contextRef="#ctx0" brushRef="#br0" timeOffset="82031.57">20320 14690 0,'21'-21'16,"0"21"-16,0 0 15,1-22-15,20 22 16,-21-21-16,21 0 0,1 21 16,-22-21-16,21 0 0,1 21 0,-1-21 15,-21-1-15,21 1 0,-20-21 16,-22 21-16,0 0 16,-43 21-1,22 0-15,-21 0 0,21 21 0,-22 0 16,1 0-16,-64 43 15,64-43-15,21 21 16,-22 0-16,22 1 16,21-1-16,0-21 0,0 0 15,42 43-15,-20-43 16,-1-21-16,21 0 16,-21 21-16,22-21 0,41 0 0,-41 0 15,20 0-15,43 0 16,-64 0-16,106-63 15,-84 42-15,-22-1 0,22-20 16,-22 21-16,-21-21 0,0 20 16,22-62-1,-43 63-15,-21 21 16,-1 0 0,1 42-16,21-21 0,-21 64 15,21-64-15,0 0 16,0 0-16,0 22 0,0-22 15,0 21-15,0-21 0,21 22 16,-21-22 0,0 0-16,-21-21 15,0 0 1,0 0-16,0 0 0,-1 0 16,-41 0-1,42-21-15,21 0 0,-21 21 0,21-22 16,0 1-1,21 0-15,-21 0 0,21 0 16,21 21-16,-21-21 0</inkml:trace>
  <inkml:trace contextRef="#ctx0" brushRef="#br0" timeOffset="82288.4">21844 14351 0,'0'0'15,"21"-42"-15,21 21 0,-20-22 0,-1 22 0,0-21 16,0 21-16,-21 42 31,-21 0-15,0 0-16,0 21 0,-1 1 15,1-1-15,-42 64 0,42-43 16,-1-20-16,-41 41 0,42-41 16,-22 20-16,22-20 15,21-22-15,-21 0 0,21 0 0,0 0 16,0 0-16,21 1 15,0-22-15,1 0 0,-1 0 16,0 0-16,0 0 0,0-22 0</inkml:trace>
  <inkml:trace contextRef="#ctx0" brushRef="#br0" timeOffset="82463.57">21717 14542 0,'0'0'0,"21"-22"31,0 22-31,0 0 0,1 0 0,-1 0 16,0 0-16,21 0 0,-21-21 15,64 0-15,-43 21 16,64-42-16,-85 21 16</inkml:trace>
  <inkml:trace contextRef="#ctx0" brushRef="#br0" timeOffset="84879.31">23580 14203 0,'0'0'0,"0"-21"0,21 0 15,-21-1 1,21 22-16,0-21 0,0 21 16,-21-21-16,21 21 0,1-21 15,-1 21-15,0-21 0,0 0 16,21 21-16,-20-22 0,-1 1 0,21 0 16,-21 0-16,-21 0 15,0 0-15,-42 21 16,0 0-16,20 0 15,-83 0-15,41 21 0,-84 42 16,106-42 0,-22 43-16,22-22 15,-1 128-15,43-43 32,0-85-32,43 85 15,-43-85-15,0 1 0,21-1 16,-21-21-16,0 43 15,0-43-15,-21 0 0,-43 0 16,43-21-16,-21 0 0,-1 0 16,22 0-16,-21 0 0,-22-42 15,43 42-15,0-21 0,0-22 0,0 22 16,21 0-16,-21-21 0,21-1 16,0 1-16,0 0 0,0-1 0,0-63 15,21 64-15,0-21 16,-21 20-16,21 22 0,-21 0 15,21 21-15,-21 21 16,0 0 0,0 0-16,0 1 0,0 20 0,0 0 15,0 1-15,0-1 0,0 0 16,0 1-16,43 20 0,-22-21 16,-21-20-16,42 41 15,-21-42-15,43 0 16,-43 1-16,21-22 0,22 0 15,-22 0-15,-21 0 0,22 0 16,20 0-16,128-43 16,-128 22-16,-21-21 0,1 21 15,-1-1-15,43-83 16,-64 62-16,0 1 0,0-22 16,-21 43-16,0 0 15,0 0-15,-42 21 16,0 21-16,20-21 15,1 42-15,0-20 0,-21-1 0,21 21 16,-22 22-16,22-22 0,21-21 16,0 21-16,0-20 0,0-1 15,0 42-15,0-42 0,21-21 16,22 43-16,-1-43 16,21 0-16,-41 0 15,20 0-15,21 0 0,-20-21 16,-1 21-16,22-43 15,-43 22-15,21-21 16,0 21-16,-20-22 0,-1 1 16,0 0-16,0 20 0,0 1 15,-21 0-15,0 42 16,0 0 0,0 1-16,0-1 0,0 0 0,0 0 15,0 0-15,0 0 0,0 22 0,0-22 16,0 0-16,0 0 0,0 22 15,0-22-15,21 0 32,1-21-32,-1 0 0,0 0 0,0 0 15,0 0-15,22 0 0,-22-21 16,42-22-16,-42 43 16,1-42-16,20 0 15,0-22-15,-21 43 16,1-21-16,20-22 15,-42 43-15,21 21 0,-21 21 32,0 0-32,-21 22 0,0-1 15,21 0-15,-21 22 16,-1-43-16,22 0 0,0 22 16,0-22-16,43 21 15,-22-42 1,21 0-16,-21 0 0,1 0 0,83 0 15,-62 0-15,-22-21 16,21 0-16,-21 21 0,64-85 16,-64 64-16,22-43 15,-22 43 1,0-63-16,-21 62 16,0 44-1,-21-1 1,21 0-16,-21 0 0,21 43 15,0-43-15,-22 42 16,22-42-16,0 22 16,22-22-16,-1-21 15,0 21-15,0-21 0,43 0 16,-43 0-16,21 0 0,0 0 16,-20-21-16,41 0 15,-42 0-15,0-1 0,43-41 16,-43 21-16,0 20 15,22-20-15,-22 0 0,21 21 16,22-43-16,-22 43 0,-21 0 16,43 21-16,-43 0 15,0 0-15,-21 21 16,0 0-16,0 0 16,0 0-16,0 1 0,0-44 62,21 1-62,-21 0 16,0 0-16,0 0 0,0 0 15,0-1-15,0 1 16,-21 21 0,-21 0-16,-1 0 15,22 21-15,-106 106 16,85-63-1,21-22-15,-1 64 16,22-64 0,0 22-16,22-43 15,20 0-15,-21 0 0,0-21 16,22 0-16,41 22 16,-20-22-16,-22 0 0,0 0 15,1 0-15,-1 0 0,43-43 16,-64 22-16,42-21 15,-41 21-15,-1-22 0,21-20 16,-21 20-16,-21-20 16,0 42-16,-21 21 15,0 0-15,21 21 16,-21-21-16,0 21 0,-1 0 16,22 0-16,0 22 0,-21-1 15,21-21-15,0 0 16,0 1-16,0-1 0,21-21 0,1 21 15,-1-21-15,0 0 16,21 0-16,-21 0 16,43 0-16,-22 0 0,1 0 15,62-42-15,-83 20 16,20 1-16,0 0 16,-21-21-16,64-22 0,-64 43 15,22-21-15,-43 63 31,-22 0-31,1 0 0,0 0 16,0 22-16,-21-22 0,-1 42 16,1-20-1,21-22-15,21 0 0,-21 21 16,-1-20-16,1-22 31,21-22-15,0 1-16,0 0 0</inkml:trace>
  <inkml:trace contextRef="#ctx0" brushRef="#br0" timeOffset="85067.43">26458 14161 0,'0'0'0,"-21"-22"0,0 22 0,0 0 16,0 0-16,-1 0 0,22-21 15,-21 21-15,0 0 16,0 0-16,0 0 16,0 0-1,-1 0-15,1 21 0,-21-21 0</inkml:trace>
  <inkml:trace contextRef="#ctx0" brushRef="#br0" timeOffset="86242.74">1249 16933 0,'0'22'16,"0"-44"-16,21 65 0,0-43 16,0 0-16,0 0 0,1 0 15,-1-21-15,0-22 16,0 22-16,0 0 0,0-21 15,1 20-15,-1-62 16,-21 63-16,0-22 0,0-20 16,-21 20-16,-22 1 15,22 0-15,-85 21 16,85 21-16,-21 0 0,-1 21 16,22 0-16,-21 0 0,-22 21 15,22 1-15,21-22 16,0 21-16,0 1 0,-1-1 0,1 21 15,21-41-15,0 20 16,0-21-16,21 0 0,22-21 16,-1 0-1,22-21-15,-22 0 0,0 0 16,64-43-16,-64 43 0,1 0 16,20-43-1,-20 43-15,-1-21 16,-21 21-16,-21 0 0,-21 42 31,21 0-31,-21 21 16,21-21-16,-21 22 0,-1 41 15,22-41-15,0 41 16,0-41-16,0 63 16,0-64-16,-21 0 0,21 1 15,-21-22-15,0 21 0,0 0 16,-22-20-16,1 20 15,0-42-15,-22 0 16,43 0-16,0 0 16,-43 0-16,43 0 0,0-21 15,-21 0-15,42-1 16,0 1-16,0 0 16,0 0-16,0 0 15,21 0-15,21-1 0,-21 1 16</inkml:trace>
  <inkml:trace contextRef="#ctx0" brushRef="#br0" timeOffset="86426.63">2053 16955 0,'21'0'0,"-42"0"0,63 0 0,-20 0 0,-1 0 62,0 0-62,-21-22 16</inkml:trace>
  <inkml:trace contextRef="#ctx0" brushRef="#br0" timeOffset="87279.14">3535 16997 0,'0'0'0,"0"21"0,21-21 47,-21-21-47,0 0 15,21 0-15,-21-1 16,0 1-16,0-21 16,0 21-16,0 0 0,0-1 0,-42-41 15,21 42-15,-1 0 16,-83-43-16,62 43 16,1 21-16,0 0 15,-1 0-15,1 0 0,-43 21 0,64 0 16,-21 22-16,21-1 15,-1 0-15,-41 85 16,63-84-16,0-1 0,0 43 16,0-64-16,21 0 0,21 21 15,-20-21-15,20 1 16,0-22-16,43 0 16,42-43-1,-106 22-15,21-21 0,43-1 16,-43 1-16,-20 0 15,20-1-15,-21 1 0,0 0 0,22-64 16,-1-85 0,-42 149-16,0-21 15,0 20-15,0 22 16,0-21-16,0-1 0,0 22 16,0 42-1,0 1-15,0-1 0,0 21 16,0 0-16,0 22 0,0-22 15,0 22-15,0-1 0,0 43 16,0-42-16,0-22 0,0 64 16,0-22-1,0-62-15,0-1 0,21 0 16,0-21-16,0 0 0,85-21 16,-85 0-16,22-1 15,-22 1-15,21 0 0,43-85 16,-43 64-1,1-43-15,-22 43 0,-21 21 16,0-43-16,21 64 16,-21 21-1,0 1-15,0-1 0,-21 0 16,21 21-16,-21 22 0,-1-22 16,22-21-16,-21 0 0,21 22 15,0-22-15,-21 0 16,21 0-16,0-42 15,0 0 1</inkml:trace>
  <inkml:trace contextRef="#ctx0" brushRef="#br0" timeOffset="87435.06">4233 16510 0,'0'-21'31,"21"21"1,1 21-32,-1-21 15,0 0-15</inkml:trace>
  <inkml:trace contextRef="#ctx0" brushRef="#br0" timeOffset="89740.74">4508 16976 0,'0'0'0,"0"21"0,0 0 16,22-21-1,-1 0-15,0 0 16,0 0-16,21 0 0,43-42 16,84-43-1,-126 64-15,-22 0 16,21-22-16,-21 22 0,1-21 15,20-22-15,-42 43 0,0-42 16,0 42-16,0-1 16,-21 22-1,0 0-15,-1 0 0,1 22 16,0-1-16,-21 42 0,-1-42 16,22 43-16,0-22 0,0 22 15,0-22-15,-22 85 16,1-63-16,21-1 0,0 1 15,0-1-15,-22 1 0,1 84 16,21-64-16,0 1 0,-1-21 16,1 20-16,0-20 0,21 105 15,0-127-15,0 22 16,21-43-16,0 0 0,22-21 16,-1 0-16,22-42 15,-43 21-15,21 0 0,-21-22 16,22 1-16,-22 21 0,0-149 15,-21 128-15,0-21 16,-21-1-16,0 1 0,-1-1 16,-62-42-16,41 64 0,1 0 15,0-1-15,-1 1 16,-62-43-16,83 64 0,22 0 16,43 0-1,147-22 1,-42 1-1,-84 21-15,21 0 0,63-43 16,-64 22-16,1 0 0,-21-1 16,20 1-16,1 0 0,21-22 15,-43 22-15,-42-1 0,1 1 16,-1 21-16,-21-21 0,0-1 16,-21 22-16,-1 0 0,-20 21 15,0 0-15,-43 0 16,43 21-16,-43 85 15,22 63 1,41-105-16,22 20 16,-42 65-16,21-86 0,21 22 15,-21-22-15,0 22 0,-1 0 16,-20 63-16,42-64 16,-21-20-16,-21 84 15,42-84-15,0-1 0,-22-21 16,22 22-16,0-22 0,0 43 15,22-64-15,-1-21 16,0 0-16,21 0 0,85-42 16,-84 21-16,62-64 15,-62 43-15,84-107 16,-106 86-16,21-64 16,-42 63-16,0 1 0,0-64 15,-21 85-15,-21-22 16,21 22-16,-22-1 0,1 1 0,-64-21 15,43 20 1,41 43 0,22-21-16,22 0 15,-1 21-15,0-21 16,21 21-16,1-21 0,-1 21 0,0-22 16,1 22-16,20-21 15,-21 0-15,128-21 16,-107 21-16,22-1 15,-64 1-15,0 21 0,22 0 16,-22 0-16,-21 21 16,0 1-1,0-1-15,0 0 0,0 0 16,0 0-16,0 64 16,21-64-16,0 0 15,-21 0-15,21-21 0,22 22 16,-22-22-16,21 0 15,-21 0 1,43-22-16,-43 1 0,21 0 16,-21 0-16,1 0 0,-1 0 15,42-64-15,-42 0 16,-21 64 0,0 0-16,0 0 0,-21 42 31,21 0-31,-21 0 15,21 0-15,-21 22 0,21-22 16,0 21-16,0-21 0,0 22 16,0-22-16,0 0 0,21 21 15,0-20-15,22-22 16,-22 0-16,0 0 0,64 0 16,-43 0-16,-21-22 15,21 1-15,1 21 0,-1-21 0,22-42 16,-22 41-16,-21-20 15,21 0-15,-20 21 0,-1-1 16,-21 1-16,0 42 31,0 1-31,-21-1 0,21 0 16,-22 0-16,22 0 16,0 22-16,0-22 15,22-21 16,-22-21-31,21-1 0,0 22 16,-21-21-16,21 0 0,0 0 16,-21 0-16,21 0 0,22-1 15,-43 1-15,63 21 16,-42 0-16,1 0 16,-1 21-16,-21 1 0,0-1 15,21 0-15,-21 0 0,21 0 16,-21 0-1,42 1-15,-20-1 0,-1-21 16,0 0-16,0 0 0,21 0 16,1 0-16,41-64 15,-41 64-15,-22-21 16,42-21-16,-41 21 16,-1-22-16,21 1 0,-21 21 15,0 0-15,1-1 16,-1 1-16,21 0 15,-21 21-15,-21 21 47,0-42 0,0 0-31,0 0-16,-21 21 31,0 0-31,0 0 0,0 0 16,-1 21-16,1-21 0,0 21 15,-21 43-15,21-43 16,-1 0-16,22 21 0,0-21 0,-21 22 16,21-1-16,0 0 15,0-20-15,0 20 16,21 0-16,1-42 15,-1 21-15,0-21 0,42 0 16,-20 0-16,41-42 16,-41 42-16,-1-21 0,22-43 15,-22 43-15,0-21 0,-21 21 16,1-22-16,41-62 16,-42 83-16,-21 1 0,0 0 15,0 0-15,0 0 0,-21 21 16,0 21-16,0 0 0,21 0 15,-21 0-15,-1 85 16,1-85-16,21 22 16,0 20-16,0-42 15,0 1-15,0 20 0,0-21 16,21 0-16,22-21 0,-22 0 16,0 0-16,0 0 15,0 0-15,22-42 0</inkml:trace>
  <inkml:trace contextRef="#ctx0" brushRef="#br0" timeOffset="90412.35">9546 16193 0,'0'0'16,"0"-22"-16,21 22 0,-21-42 15,0 63 17,0 0-32,0 1 0,0 20 0,0-21 15,0 21-15,0 1 0,0-22 16,0 21-16,0 1 0,0 20 16,0-21-16,0-20 0,-21 41 15,21-21-15,0 1 16,-21-22-16,21 0 0,-21-21 0,21 21 15,-21-21 17,21-21-32,0 0 0,0 0 0,0 0 15,0-1-15,0 1 0,21 0 16,0-21-16,21-1 0,1 22 16,-1-21-16,0 21 15,1 0-15,105-22 16,-85 43-16,-20 0 0,62 0 15,-20 85 1,-85-64-16,-21 21 16,-148 85-1,105-105-15,1-1 0,-43 0 16,63 0-16,-62 0 16,62-21-16,22 0 0,-21 0 15,21 0-15,21-21 16,21 0-1,0 0-15,0 0 0,0-1 16,22 1-16,-1 0 0,0 0 0</inkml:trace>
  <inkml:trace contextRef="#ctx0" brushRef="#br0" timeOffset="90676.2">10647 16171 0,'0'0'0,"-21"43"31,21-22-31,-22 0 0,1 21 16,0 1-16,-42 41 15,41-41-15,-62 105 16,63-106-16,-1 1 0,-41 41 16,21-41-16,20-1 0,-41 21 15,42-41-15,0-1 16,-1 0-16,22 0 0,-21-21 0,42 0 31,1 0-31,-1-21 0,21 21 16,43-85-16</inkml:trace>
  <inkml:trace contextRef="#ctx0" brushRef="#br0" timeOffset="91223.4">10880 16552 0,'0'0'0,"0"-21"0,0 42 31,0 1-15,0-1-16,0 0 0,-22 0 15,1 0-15,21 22 0,-42 20 16,42-42-16,0 0 0,-21 1 16,21-1-16,-21 0 0,21 0 15,0 0-15,21-21 16,0 0-1,0-21-15,0 0 0,22 0 16,-1-22-16,0 22 16,22-21-16,-22 0 0,-21 20 15,43 1-15,-43 0 0,0 21 16,0 0 0,0 21-16,-21 0 15,0 1-15,0 20 16,0-21-16,0 0 0,0 0 15,0 22-15,0-22 0,43 0 16,-22 0-16,64 0 16,-64-21-16,21 0 0,-21 0 15,0 0-15,22 0 0,-1-21 16,-21 0-16,-21 0 0,21-21 16,-21 20-16,22-62 15,-22 63-15,0-22 0,0 1 16,0 21-16,0 0 15,0-1 1,-22 22 0,1 0-1</inkml:trace>
  <inkml:trace contextRef="#ctx0" brushRef="#br0" timeOffset="91931.52">12890 16298 0,'0'-21'16,"22"0"-1,-1 0-15,21 21 0,-21-21 0,22 21 16,-22-21-16,0 21 0,21-22 16,-21 1-16,1 0 0,-1 0 0,0-21 15,42-43 1,-63 64-16,0-22 0,0 22 15,0 0-15,0 0 0,0-21 16,-21 42-16,0 0 16,0 21-16,-21 21 15,-1 0-15,22 1 0,-42 84 16,20-64-16,22 1 0,-21-1 16,21 1-16,-22-1 0,-41 128 15,62-107-15,-20-20 0,21-1 16,0 1-16,0-1 0,21 64 15,-22-21 1,1-63-16,21-1 0,0-21 16,0 0-16,0 0 0,0 1 0,21-22 15,1 0-15,-1 0 16,0 0-16,21-22 0,-21 1 0,22 0 16,-22 0-16,106-85 15,-106 64-15,21-1 0,-20 1 16,-1-21-16,-21-107 15,-21 86 1,-22 41-16,22 1 0,-106-43 16,85 64-16,-64 0 15,64 21-15,20 0 0,-41 0 16,42 0-16,63 0 31,-21 0-31,0 0 0,22 0 16,20 0-16,-20 0 0,-1 0 15,21 0-15,-20-21 0,105 21 16,-106-21-16,1 21 16,-1 0-16,0-22 0,1 22 15</inkml:trace>
  <inkml:trace contextRef="#ctx0" brushRef="#br0" timeOffset="92298.82">13504 16362 0,'0'-21'15,"0"0"1,21-1 0,-21 1-16,22 21 0,-1-21 15,0 21-15,0 0 0,0 0 0,0-21 16,1 21-16,-1 0 0,21 0 16,43 63-1,-64-41-15,-21-1 0,0 42 16,0-42-1,0 22-15,0-22 0,0 0 16,-21 0-16,0 0 0,-1-21 16,1 0-1,21-21 1,0 0-16,0 0 16,0 0-16,0 0 0,0-1 15,21 1-15,-21-21 16,22 21-16,20-22 15,-42 22-15,21 0 0,43-21 16,-22 42-16,21 0 16,-20 0-16,-22 0 0</inkml:trace>
  <inkml:trace contextRef="#ctx0" brushRef="#br0" timeOffset="93025.06">14584 16193 0,'0'0'0,"-21"0"15,-1 0 1,1 21-16,-21 0 0,21-21 16,-43 42-16,43-21 15,0 1-15,-43 41 0,43-42 16,0 0-16,0 1 0,21-1 0,0 0 16,0 21-16,0-21 15,42-21 1,-21 0-16,1 0 0,20 0 15,0 0-15,1 0 16,-22-21-16,0 0 16,-21 0-16,0-64 15,0 64-15,42-85 16,1 22 0,-22 62-16,0 1 0,42-21 15,-41 42-15,-1 0 0,42 0 16,-42 0-16,1 21 0,-1 0 15,0 0-15,0 22 16,-21-1-16,21 0 0,-21-20 16,0 41-16,0 22 15,0-64-15,-21 0 16,-21 21 0,-1-42-16,22 0 15,0 0 1,21-21-16,0 0 15,0-21 1,21 21-16,43-64 16,20-21-1,-41 85-15,-1-21 0,127-64 16,-84 106 0,-43 0-16,1 0 0,20 63 15,-42-42-15,22 85 16,-43-63-16,0 20 15,0-21-15,0-20 0,-43 41 16,1 22 0,42-64-1,21-21 17,0 0-32,-21-21 15,43 0-15,-43-1 0,42 22 16,-21-21-16,0-21 0,1 21 0,20 0 15,-21-22-15,85-84 16</inkml:trace>
  <inkml:trace contextRef="#ctx0" brushRef="#br0" timeOffset="93258.89">15938 15981 0,'22'-42'0,"-22"-1"0,-64 213 0,106-255 16,-20-21-16,-22 85 0,0 0 0,0 42 16,-22 21-1,1-21-15,21 1 16,0 20-16,-21 0 0,0 1 0,0-1 15,0 0-15,-43 128 16,43-65 0,0-83-16,21 41 15,0-21 1,21-42 15,-21-21-31,21 21 16,-21-21-16,21 0 0,-21 0 0</inkml:trace>
  <inkml:trace contextRef="#ctx0" brushRef="#br0" timeOffset="93439.96">15706 16171 0,'0'0'0,"-22"0"0,1 0 16,42 0 15,1 0-16,-1 0-15,0 0 0,0 0 16,21 0-16,-20 0 0,20 0 0,0 0 16,43-21-16,-43 21 0,22-21 15,-22 21-15</inkml:trace>
  <inkml:trace contextRef="#ctx0" brushRef="#br0" timeOffset="94956.84">16383 16087 0,'0'0'0,"-21"0"32,42-21-17,0 21-15,0-22 16,0 22-16,22-21 0,-22 0 16,21 0-16,1 21 0,-22-21 0,21 0 15,-21-1-15,0 1 0,22 0 0,-43 0 16,0-21-16,0 20 15,-21 22-15,-1 0 16,-20 0-16,0 0 0,-1 0 16,1 0-16,-43 0 15,43 22-15,0-1 0,-1 0 0,-20 0 16,63 0-16,0 22 16,0-22-16,0 0 0,0 42 15,42-63-15,-21 22 16,1-1-16,20-21 0,106 21 15,-127 0-15,22-21 16,-22 0-16,0 0 0,21 0 16,-84 0-1,21 0 1,-64 21-16,43 0 0,-1-21 16,-62 43-16,62-22 15,-20 21-15,20-21 0,22 1 16,-63 62-1,84-63-15,0 22 16,0-22-16,21 21 16,0-42-16,85 0 15,-64 0-15,106 0 16,0-21 0,-84 0-16,-22 21 0,1-21 15,-1 0-15,85-106 16,-106 84-16,-21 22 15,0 0-15,0 0 0,0-22 16,-21 65 0,21-1-16,-21 0 15,0 0-15,-1 0 0,1 0 16,0 22-16,0-22 0,0 0 0,-22 43 16,43-43-16,-21 0 15,21 0-15,-21 0 0,0-21 16,21 21-16,21-21 31,0 0-31,0-21 0,1 0 16,-1 21-16,0-21 0,0 0 15,21 0-15,-20-1 0,20-20 0,21 0 16,-41-1-16,20 22 0,-21 0 16,21 0-16,-20 0 0,20 21 15,-21 0-15,0 0 0,0 21 31,-21 0-31,0 0 0,22 0 0,-22 1 16,0 20-16,21-21 0,0 0 16,0 0-16,0 1 0,0-1 15,43 0-15,-22 0 16,1-21-16,41 0 0,-41 0 16,20 0-16,-21 0 0,22 0 15,-22 0-15,43 0 0,-64 0 16,21-21-16,1-21 15,-43 20-15,21 1 0,-21-42 16,0 20-16,0 1 0,0 21 16,0-21-16,0 20 0,-21-41 15,0 63-15,-43-21 16,-84 63 0,-21 85-1,126-85-15,1 22 16,42-43-16,0 85 15,42-64 1,-21-42-16,106 21 16,-84-21-1,41 0-15,-41-21 16,-1 0 0,64-85-1,-64 64-15,1-43 0,-22 43 16,0-22-16,21-41 15,-21 41-15,1 22 0,20-64 16,21-42 0,-63 127-16,0-1 0,-21 22 15,-42 43 1,42-22-16,-1 21 0,-41 43 16,42-22-16,-22 43 15,43-42-15,-21-22 0,21 64 16,0-64-16,0 1 0,21 62 15,1-83 1,20 41-16,0-63 0,-21 21 16,43-21-16,-22 0 0,-21 0 15,22 0-15,-1 0 0,85-21 16</inkml:trace>
  <inkml:trace contextRef="#ctx0" brushRef="#br0" timeOffset="95639.64">20087 15981 0,'-42'-85'31,"21"64"-15,-1 0-16,1 21 0,0-21 15,0 21-15,-21 0 0,20 0 0,-20 0 16,0 0-16,21 0 0,-22 0 16,-41 42-16,41 0 0,22-20 15,-42 41-15,41-42 0,1 0 16,21 43-16,0-43 15,21 21 1,1-20-16,-1-1 0,21-21 0,0 0 16,1 21-16,84-21 15,-85 0-15,0 0 16,-20 0-16,-1 0 0,21 0 16,-63 0-1,0 0-15,-22 0 16,1 0-16,0 0 0,-22 21 0,-20 0 15,20-21-15,-21 21 16,64 1-16,-21-22 0,0 21 16,20-21-16,22 21 15,22-21 1,20 0-16,0 0 0,22 0 16,-22 0-1,0 0-15,22 0 0,-22 0 16,-21 0-16,43 42 15,-64-21-15,21 1 0,-21-1 16,0 0-16,0 0 0,-42 43 16,21-43-16,-43 42 15,43-20-15,-85 41 16,85-63-16,-21 1 0,-1 20 16,43-21-16,21-21 31,1-21-31,20 0 0,-21 0 15</inkml:trace>
  <inkml:trace contextRef="#ctx0" brushRef="#br0" timeOffset="96375.57">21569 15790 0,'0'0'0,"0"-21"0,0 0 16,21 0-16,0 0 0,0 0 15,0-1-15,1 1 0,-1 0 0,-21 42 47,0 0-47,-21 64 0,-1-43 16,22 1-16,-21-1 0,0 22 15,-42 105 1,41-106-16,1-20 0,-21 63 16,21-64-16,-64 64 15,64-85-15,21 0 0,-21 0 16,0-21-16,21 21 16,0-42-1,0 0-15,0 0 16,0 0-16,0 0 0,21-1 15,0-20-15,0 21 0,0-21 0,43-22 16,-22 43-16,0-21 16,64-1-16,-63 43 0,20 0 15,1 0-15,-22 0 0,21 0 16,22 43-16,-43-22 0,-20 21 16,20 22-1,-42-43-15,-21 63 16,0-62-16,-22-1 0,-41 0 15,-170 0 1,42-21 0,148 0-1,22 0-15,21 0 0,21-21 16,0 0-16,0 0 16,21 21-1,21 0-15,-20 0 0,20-22 0,0 22 16,22 0-16,-22 0 0</inkml:trace>
  <inkml:trace contextRef="#ctx0" brushRef="#br0" timeOffset="96820.58">22585 16235 0,'42'0'0,"-84"0"0,126-21 0,-62 0 16,-1-1-16,-21 1 0,0 0 15,0 0-15,-21 21 16,-1 0-16,1 0 15,0 0-15,-21 0 0,-22 21 0,43-21 16,-21 42-16,-1-20 0,1-1 16,21 21-16,-21-21 0,-22 43 15,43-43-15,0 21 0,0 1 16,21-22-16,0 0 0,0 0 16,0 0-16,21-21 0,21 0 15,-21 0-15,0 0 0,22 0 16,-1 0-16,0 0 0,1-21 0,41 0 15,-41 0-15,-1 0 16,22-22-16,-22 1 16,0-22-16,-21 22 0,-21 21 15,22-64-15,-44 106 32,1 22-32,21-22 15,-21 0-15,0 21 16,21-20-16,0 20 0,-21 21 0,0-41 15,21 41-15,0-42 16,0 0-16,21-21 0,0 0 16,21 0-16,43 0 15,-43 0-15,1 0 0,20 0 16</inkml:trace>
  <inkml:trace contextRef="#ctx0" brushRef="#br0" timeOffset="97546.88">23474 16256 0,'0'0'0,"21"-42"0,-21-1 0,0-41 15,0 63-15,0-22 16,0 1-16,0 21 0,-21 21 16,0 0-16,-1 0 0,1 21 0,0 0 15,0 0-15,0 22 0,0-1 16,-1 0-16,1 1 0,0-1 16,0 0-16,0 43 15,21 21-15,0-64 16,0-21-16,0 0 0,21 1 15,-21-1-15,42 0 0,-21 0 0,22-21 16,-1 0-16,85 0 16,-63 0-16,-22-21 15,0 21-15,22-21 0,-43 0 0,64-43 16,-64 22-16,21-1 0,-21 1 16,0 0-16,1-22 0,41-63 15,-42 64-15,0-1 0,1 22 0,-1 0 16,0-1-16,-21 22 15,0 0-15,0 0 0,0 42 16,-21 21-16,0 1 16,-1-1-16,1 0 0,0 22 0,0-22 15,-64 106-15,22-84 16,42-43-16,-1 21 16,1-21-16,0 1 15,21-1-15,0-42 31,21 21-31,0-22 0,1 1 16,-1 0-16,42-21 16,-20-1-16,-22 22 0,21 0 15,0 0-15,64-21 16,-85 42-16,43 0 16,-64 21-16,0 21 15,-21 0 1,0-42-16,-22 22 0,-20-22 15,-64 21 1,84-21-16,1 0 0,-21 0 16,20 21-1,43 0-15,43 21 16,-22-42 0,0 43-16,0-43 15,0 42-15,0-42 0,1 0 16,-22 21-1,21-21-15,0 0 16,0-21-16,0 0 16,0 0-16</inkml:trace>
  <inkml:trace contextRef="#ctx0" brushRef="#br0" timeOffset="99043.57">24871 15981 0,'-21'0'0,"42"0"0,-64 21 0,22-21 16,21 42-16,0-20 16,21-22-1,1 0-15,20 0 0,-21 0 16,0 0-16,22 0 0,-1 0 0,0-22 15,-21 22-15,64-42 16,-64 21-16,0 21 0,1-42 16,-22 20-16,0 1 0,0-21 15,0 21-15,0 0 0,-22-1 16,1 1-16,-85 21 16,64 0-16,0 0 0,-43 43 15,43-22-15,-22 42 16,22-20-16,21-1 0,-43 21 15,64-20-15,0 63 16,21-64-16,1-21 16,-1 0-16,21 0 0,64 22 15,-64-22 1,1-21-16,-1 0 0,-21 0 16,0 0-16,-21-21 15,-21 21 1,-21 0-16,-64-21 15,64 21-15,-1 0 0,1 0 16,0 0-16,-64 42 16,85-21-16,-22 0 0,22 0 15,0 1-15,21-1 0,-21 21 16,21-21-16,0 0 0,21 1 16,-21-1-16,42 0 0,-21-21 15,22 0-15,-1 0 0,106 0 16,-84 0-16,-22 0 15,22 0-15,-22 0 0,21-21 0,22 0 16,-43-1-16,1 1 16,-22 0-16,21-21 0,-21 21 15,22-43-15,-22 43 0,0 0 16,0-22-16,-21 65 31,0-1-31,-21 0 0,0 0 0,0 0 16,0 43-1,-1-43-15,1 0 0,-21 0 0,21 0 16,0 1 0,21-1-1,21-21 1,0-21-16,0 21 16,0-22-16,0 1 0,1 0 0,-1 21 15,0-21-15,42-21 16,-41 20-16,-1 1 0,42-21 15,-42 42-15,1 0 16,-1 0-16,0 0 0,-21 21 16,0 0-1,0 0-15,0 1 0,0 20 16,0-21 0,21 0-16,0 0 15,0 1-15,22-1 0,-1-21 16,-21 0-16,127 21 15,-63-21 1,-43 0-16,22 0 0,21 0 16,-64 0-16,21-21 0,0-22 15,-20 22-15,-1 0 0,0 0 16,-21-21-16,0 20 0,0-41 16,0 21-16,0 20 0,0-20 15,-21 21-15,-22 0 16,1 21-16,21 0 0,-21 21 0,20 0 15,-20 0-15,-64 43 16,85-22-16,0-21 16,0 22-16,0-22 0,21 0 0,-22 21 15,22-21-15,0 1 16,22 20-16,-1-21 0,42 0 16,-20-21-1,-22 0-15,0 0 0,0 0 16,21 0-16,1-42 0,-22 21 15,21 0-15,-21-22 0,1 22 16,20-85 0,-21 64-16,0 0 0,0-1 15,1 1-15,62-170 16,-84 170-16,21 0 16,1-1-16,-1 1 0,-21-43 15,0 64-15,0 42 31,-21 0-31,-1 1 0,1 20 0,0 21 16,0-20-16,0 20 0,-43 64 16,64-84-16,-21 20 0,0 22 15,0-43-15,21-21 16,0 43-16,0-43 0,0 21 16,0-21-16,21 1 15,21-1-15,-21-21 16,1 0-1,-1 0 1,-21-21-16,21-1 0,0 1 16</inkml:trace>
  <inkml:trace contextRef="#ctx0" brushRef="#br0" timeOffset="99560.6">27982 15769 0,'0'0'0,"0"-63"15,0 42 1,0-1-16,-21 44 15,0-1 1,0 21-16,0-21 0,-1 22 16,1 20-16,0-21 0,0 22 0,-21 42 15,-43 63 1,64-127-16,0 1 16,-1-1-16,-41 22 15,42-22-15,0 0 0,21-21 16,-22 1-16,22-1 0,0 0 15,22-21 1,-1 0-16,0-21 16,0 0-16,-21-1 15,21 1-15</inkml:trace>
  <inkml:trace contextRef="#ctx0" brushRef="#br0" timeOffset="99759.93">27390 16277 0,'-43'0'31,"64"0"-15,1 0-16,-1 0 15,21 0-15,-21 0 0,0 0 16,22 0-16,-22 0 0,21 0 16,43 0-16,-43 0 0,64 0 15,-64 0-15,-20-21 16,62 21-16,-63-21 15</inkml:trace>
  <inkml:trace contextRef="#ctx0" brushRef="#br0" timeOffset="101706.03">28215 16277 0,'0'0'0,"0"43"31,21-43-15,0 0-16,1 0 0,-1 0 15,0 0-15,0 0 0,21 0 16,-20 0-16,-1-22 0,0 22 16,0-21-16,0 0 0,-21 0 15,0 0-15,0 0 16,0-1-16,-21 22 16,0 0-1,0 0-15,0 0 0,-1 0 0,1 22 16,-21-1-16,21 0 15,0 0-15,-1 43 16,22-43-16,-21 0 0,21 0 16,0 0-16,0 64 15,0-64-15,21 0 16,1-21-16,-1 21 0,0-21 16,0 0-16,0 0 15,0 0-15,22 0 0,-1 0 16,0 0-16,-20-21 0,20 0 15,0 21-15,149-85 16,-149 64-16,22 0 16,-22 0-16,0 0 0,85-64 15,-84 64-15,-22 0 16,0 0-16,0-1 0,-42 22 31,0 0-31,0 0 0,-22 0 16,-41 22-16,41-1 15,22 0-15,0 0 0,0-21 16,0 21-16,21 22 16,0-22-16,0 0 0,0 0 15,0 0-15,0 0 0,42 1 16,-42-1-16,21 0 0,0 0 16,-21 0-1,21-21-15,-21 21 16,-21-21-1,0 0-15,0 0 16,0 0-16,0-21 16,-1 21-16,1 0 0,0 0 0,0-21 15,-21 21-15,20 0 16,22 21 15,0 0-15,22-21-16,-1 22 0,0-22 15,21 0-15,-21 0 0,1 0 16,126 0 0,-127 0-16,21 0 0,1 0 15,20 0-15,85-85 16,-105 64-16,-1 0 16,-21-22-16,64-84 15,-64 106-15,0-21 0,0-1 16,0 1-16,-21-64 15,0 85-15,0 0 0,-21 21 32,0 21-32,-21 85 15,-43 63 1,64-63 0,0-64-1,0 43 1,21-21-1,0-43-15,21 0 0,21 0 16,-21-21-16,22 21 16,-22-21-16,21 0 0,0 0 15,-20 0-15,-1-21 0,21 0 16,-21 21-16,0-21 0,1 0 0,20-1 16,-21 1-16,0 0 0,22 0 15,-22 0-15,0 21 0,0-21 0,21 21 16,-42 21 15,-21 0-31,0-21 16,0 21-16,0 0 0,21 0 0,-21-21 15,-22 43-15,22-43 0,21 21 16,-21 0 0,42-21 15,0-21-16,0 21-15,1-21 16,-1 0-16,0 21 0,0-22 0,0 1 16,64-21-1,-43 21-15,-21 0 0,1 21 16,-1 0-16,0 0 16,-21 21-16,0 0 15,0 0-15,-21 0 16,21 0-16,0 1 15,0-1-15,0 0 16,21 0-16,21 0 0,-21-21 0,22 21 16,-22 1-16,21-22 0,1 21 15,41-21-15,-41 0 0,-1 0 16,-21 0-16,21 0 0,-20 0 16,41-21-16,-42-1 0,0 1 15,1 0-15,-1 0 0,0 0 16,0-85-16,-21 85 15,0-22-15,0 22 0,0 0 16,0 0-16,-21 21 16,0 0-16,0 0 0,-22 0 15,22 0-15,0 21 0,-43 21 16,43-20-16,0 20 0,0-21 16,21 0-16,0 0 0,0 22 15,0-22-15,0 0 0,0 0 16,21 0-16,0-21 0,0 22 15,1-22-15,-1 0 16,0 0-16,0 0 0,-21 21 16,0 0-1,0 0 1,0 0-16,0 0 0,0 22 16,-21 20-16,0-20 15,0-1-15,21 21 0,-43-20 16,-41 84-16,62-64 15,-41 22-15,21-22 16,-64 107 0,85-128-16,-1 22 0,1-1 15,0-21-15,0 22 0,-21 21 16,20-43-16,1-21 0,0 43 16,0-43-16,-21 0 15,20-21-15,-20 0 0,0 0 16,21 0-16,-22-64 15,43 43-15,-21 0 16,21 0-16,0 0 0,0-43 16,0 22-16,0 21 15,0-22-15,0 1 0,0-64 16</inkml:trace>
  <inkml:trace contextRef="#ctx0" brushRef="#br0" timeOffset="101992.71">30268 15812 0,'0'0'0,"0"-22"0,0 1 0,0 0 15,0 0-15,-21 21 0,21-21 16,0 42 31,0 0-31,-21-21-16,0 21 15,0-21-15,-1 21 0,1-21 16</inkml:trace>
  <inkml:trace contextRef="#ctx0" brushRef="#br0" timeOffset="102242.62">29210 16193 0,'0'0'0,"63"21"31,-41-21-31,-1 0 0,21 0 0,0 0 15,-20 0-15,105 21 16,-106-21-16,21 0 16,-21 0-16,22 0 0,-1 0 15,-21 0-15,-42 0 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3:59:11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656 0,'0'0'0,"-21"-21"16,-1 21-16,1 0 15,0 0 17,21 21-1,0 0-31,0 1 15,21-1-15,0-21 0,-21 21 16,22-21-16,-1 0 0,0 21 16,21-21-16,22 0 15,-22 0-15,0 0 0,-20 0 0,20 0 16,85 0 0,-106-21-16,21 21 0,-20-21 15,-1 21-15,42-43 16,-63 22-16,0 0 15,0 0-15,0 0 0,0 0 16,0-1 0,-21 44-1,21 41 1,0-42-16,-21 22 16,0-1-16,0 0 0,21 1 15,-43 41-15,43-20 16,-21-22-16,0 22 0,0-22 15,0 21-15,-22 22 0,22-43 16,0 22-16,0-1 0,0-20 16,-1-1-16,1 0 15,21-20-15,0-1 0,-21 0 16,21 0-16,-21 0 0,21 0 16,-21-21-16,21-21 31,0 0-31,0 0 15,0 0-15,0 0 0,0-1 0,0 1 16,0 0-16</inkml:trace>
  <inkml:trace contextRef="#ctx0" brushRef="#br0" timeOffset="348.54">952 1312 0,'0'0'0,"0"22"0,-21-22 0,42 0 47,1 0-47,-1 0 16,21 0-16,-21 0 0,22 0 15,-1 0-15,0 0 0,22 0 16,-22-22-16,0 22 0,43 0 15,-43 0-15,-20 0 16,41 0-16,-42 0 0,0 0 16,1 0-16,-1 0 15,-21-21 32,0 0-31</inkml:trace>
  <inkml:trace contextRef="#ctx0" brushRef="#br0" timeOffset="728.11">2117 1207 0,'21'0'0,"0"0"16,0 0-16,-21-22 15,21 22-15,0-21 16,-21 0-16,0 0 15,0 0-15,-21 21 32,0 0-32,0 0 31,21 21-15,-21-21-16,21 21 15</inkml:trace>
  <inkml:trace contextRef="#ctx0" brushRef="#br0" timeOffset="1963.49">4530 572 0,'0'-22'0,"-22"1"15,1 21 1,0 0-16,0 0 0,0-21 15,0 21-15,-43 0 16,43 0-16,0 0 0,-22 0 16,22 0-1,64 0 17,-22 0-32,21 0 0,22 0 15,-1 0-15,1 0 0,20 0 16,64 0-16,-63 0 15,0 0-15,63 0 0,-85 0 0,86 0 16,-107 0 0,0 0-16,-21 0 0,1 0 15,-1 0 1,-21 21-16,-21-21 0,-1 0 16,1 0-16,0 0 0,-21 0 15,-1 0 1,22 0-16</inkml:trace>
  <inkml:trace contextRef="#ctx0" brushRef="#br0" timeOffset="2267.61">5016 550 0,'-21'0'31,"21"22"-31,0-1 0,-21 0 15,0 21-15,0-21 16,21 1-16,-21 62 0,-1-41 16,22 20-16,-21-21 0,0 1 15,21-1-15,-42 64 0,42-64 16,0 1-16,-21-1 0,-1 0 16,22-21-16,-21 22 0,21-22 15,0 0-15,-21 0 0,21 0 0,-21 1 16,42-22 15,0-22-31,0 1 16,1 0-16,-1 0 0</inkml:trace>
  <inkml:trace contextRef="#ctx0" brushRef="#br0" timeOffset="3152.38">5440 868 0,'0'0'0,"21"0"0,-21-21 0,-21 42 32,0 0-17,-1 0-15,1 0 16,0 22-16,0-22 0,-21 64 16,20-64-16,-41 85 15,63-64-15,-21 21 16,21-41-16,0 41 15,0-42-15,21-21 16,0 0-16,0 0 0,43 0 16,-22 0-16,-21 0 0,43-21 15,-22 0-15,64-21 16,-64 20-16,-21 1 16,1-21-16,20 21 0,-42-64 15,0 43 1,0 21-16,0-43 0,-21 43 15,0 0-15,-43-22 0,43 43 16,-43 0-16,43 0 16,0 0-16,0 0 0,0 0 15,0 0-15,42 0 32,0 0-32,0 0 0,0-21 15,22 21-15,-1 0 0,0-21 0,1 21 16,-1-21-16,0 0 0,1 21 15,-1-21-15,0 21 0,1-22 16,-1 22-16,0-21 0,22 0 16,-43 21-16,0 0 0,0 0 15,-21 21 1,0 0-16,0 1 16,0 20-16,0-21 0,-21 21 15,0-20-15,0 20 0,0 0 0,-1 1 16,22-22-16,-21 21 15,0 0-15,0 43 0,21-64 16,0 0-16,0 1 16,0-1-16,21-21 15,0 21-15,0-21 0,43 0 16,-43 0-16,43-21 16,-22 21-16,-21-21 0,64-22 15,-43 22-15,43-64 16,-43 43-16,-21 21 0,0-21 15,-21-1-15,0-84 16,0 85-16,0 0 0,-42-22 16,0 43-16,-43-21 15,-21 20 1,85 22-16,-64 0 16,43 22-1,21-22-15,-21 21 0,42 0 16,-22 21-16,22-21 15,0 1-15,0 41 16,0-21 0,22-42-16,-1 0 0,21 22 15,-21-22-15,22 0 0</inkml:trace>
  <inkml:trace contextRef="#ctx0" brushRef="#br0" timeOffset="3467.48">7070 275 0,'0'0'0,"-22"21"0,22 1 15,-21 20-15,0-21 0,0 21 16,21 1-16,-21-1 0,0 0 0,-1 1 15,-20 63 1,21-64-16,0 0 0,0 22 0,-1-22 0,1 22 16,-21 63-1,21-85-15,0 0 16,21 1-16,0-22 0,0 0 16,0 0-16,21-21 15,0 0-15,0 0 16,0-21-16,22 0 0</inkml:trace>
  <inkml:trace contextRef="#ctx0" brushRef="#br0" timeOffset="3961.09">7641 762 0,'0'0'0,"21"-21"0,-21 0 0,0 0 16,0-1-1,0 1-15,-21 21 16,0 0-16,0 0 0,0 0 0,-22 0 16,22 0-16,-21 0 0,21 21 15,-22 1-15,-20 20 16,42-21-16,-1 0 0,-41 43 16,63-43-16,0 0 0,-21 0 15,21 0-15,0 1 0,0-1 16,0 0-16,21-21 15,0 0-15,21 21 16,-20-21-16,-1 0 0,42 21 16,-42-21-16,43 21 15,-22 1-15,-21-22 16,-21 21-16,22-21 0,-1 0 0,21 21 16,-42 0-16,21-21 15,-21 21-15,0 0 16,0 1-16,-21-1 15,-21-21-15,21 21 0,-22-21 16,1 21 0,21-21-16,0 21 0,-43-21 0,43 0 15,0 0-15,0 0 16,-22 0 0,22 0-16,0 0 0,-21 0 15,20-21-15,1 0 0,0 21 16</inkml:trace>
  <inkml:trace contextRef="#ctx0" brushRef="#br0" timeOffset="4590.99">4064 1418 0,'-42'0'31,"63"0"-15,0 0-16,21 0 15,1 0-15,-1 0 0,64 0 16,-64 0-16,43 21 16,63-21-16,-63 0 0,105 0 15,-84 0-15,0 0 16,127 22-16,-106-22 15,169 0-15,-169 0 0,21 0 16,127 0-16,-127 0 16,276 0-1,-297 0-15,106 0 16,-128 0-16,1 0 0,191-22 16,-213 22-16,64 0 15,-84 0-15,-22-21 0,85 21 16,-84 0-1,-22 0-15,0 0 0,-42 0 110,0 0-110</inkml:trace>
  <inkml:trace contextRef="#ctx0" brushRef="#br0" timeOffset="4740.1">8213 1418 0,'-22'0'78,"1"0"-63,0 0-15,0 0 0,0 0 16</inkml:trace>
  <inkml:trace contextRef="#ctx0" brushRef="#br0" timeOffset="5435.79">2900 2688 0,'0'0'16,"21"-21"-16,-21-21 15,0 21-15,0-1 0,0 1 16,21 0-16,-21 0 0,0-21 15,0 20 1,0 44 0,0-1-16,0 0 15,0 21-15,0 149 16,0-149-16,0 22 16,-21 41-16,0-62 15,21 126-15,-43-42 16,43-106-1,0 43-15,0-43 16,0 21-16,22-63 47,-22 0-31,21 0-16,0 0 0</inkml:trace>
  <inkml:trace contextRef="#ctx0" brushRef="#br0" timeOffset="5767.59">3344 3027 0,'0'21'0,"0"0"16,0 0-16,0 1 0,0-1 15,21-21 16,1 0-31,-1 0 0,0 0 16,0 0-16,0-21 16,-21-1-16,21 22 15,-21-21-15,0 0 0,0 0 16,0 0-16,-21 21 16,0 0-1,0 0 1,21 21-1,-21 0 1</inkml:trace>
  <inkml:trace contextRef="#ctx0" brushRef="#br0" timeOffset="6429.7">5821 2350 0,'0'0'0,"0"-22"0,0 1 16,21 0-16,-21 0 16,0 0-16,0-64 15,0 64-15,0 0 16,0 42 15,0 21-15,0-21-16,0 22 0,0 20 0,0-20 15,0 20-15,0 1 0,-42 126 16,20-126-16,22-1 16,-21-21-16,0 22 0,0-22 0,0 64 15,0-64-15,21 22 16,0-1-16,-22-20 0,22-22 15,-21 42 1,21-41-16,0-44 31,0 1-31,21-21 16,-21 21-16,22-22 0,-22-20 16</inkml:trace>
  <inkml:trace contextRef="#ctx0" brushRef="#br0" timeOffset="6807.46">5715 2328 0,'0'0'15,"-21"-21"-15,0 0 0,-1 0 0,1 0 0,21-43 16,0 22 0,0 21-16,0 0 15,85-64-15,-43 64 16,64 0-16,-64-1 15,1 22-15,63 0 16,-64 0-16,43 22 0,-43-1 16,-21 0-16,43 21 15,-43 1-15,-21 41 16,0-63-16,0 22 0,-21-1 0,-1 0 0,-20 1 16,-106 126-1,106-148-15,-1 22 16,1-22-16,0 0 0,-64 42 15,106-41 1,-21-22-16,42 0 47,-21-22-47,21 22 16,0-21-16</inkml:trace>
  <inkml:trace contextRef="#ctx0" brushRef="#br0" timeOffset="7320.1">6625 2582 0,'21'0'16,"-21"-21"-16,-21 21 31,0 0-31,0 0 0,21 21 15,-21 1-15,-1-1 0,1 0 16,21 0-16,-21 21 0,21-20 0,-42 41 16,42-42-16,0 22 15,-21-22-15,-1 21 0,22-21 0,-21 43 16,21-43-16,0 0 0,0 21 16,0-20-16,0-1 15,0 0-15,21 0 0,1-21 16,-1 0-16,21 0 0,0 0 15,22-21-15,-43 0 16,21 21-16,43-43 0,-43 1 16,22 0-1,-22-1-15,-21 22 0,22-63 16,-22 62-16,-21-20 0,0-43 16,0 43-16,0-21 15,-21 20-15,0 22 0,-43 0 16,43 21-16,-21 0 15,-1 0-15,-20 21 16,42 0-16,-1 0 16,1 1-16,0-1 0,-21 42 15,42-20 1,0-22-16,0 0 16,21-21-16,0 0 0,21 0 15</inkml:trace>
  <inkml:trace contextRef="#ctx0" brushRef="#br0" timeOffset="7799.87">7514 2561 0,'0'0'0,"21"0"0,-21-21 0,21 21 16,-21-21-16,-21 21 31,0 0-16,0 0-15,0 0 0,0 21 0,-22 0 16,22 0-16,0 1 0,0-1 16,0 0-16,-1 0 0,22 0 15,0 0-15,0 1 16,0-1-16,22 0 16,41 0-1,-42 0-15,64 0 16,-64 1-1,0-1-15,0 0 0,1 0 16,-22 0 0,0 0-16,0 1 0,-22-1 15,-62 0 1,63-21-16,-1 21 0,-20-21 16,21 0-16,-64 0 15,43 0-15,21 0 0,-22 0 16,22 0-16,0 0 0,-21-21 15,21 21-15,21-21 0,0 0 16,-22 21-16,22-22 16,22 22-1,-1-21-15,0 21 0,0-21 16,21 0-16,1 21 0</inkml:trace>
  <inkml:trace contextRef="#ctx0" brushRef="#br0" timeOffset="8152.44">8213 2201 0,'0'0'0,"0"-21"0,21-42 31,-21 42-31,0 42 16,-21 0-1,21 0-15,-22 21 0,1 1 16,0-22-16,-42 191 16,41-149-16,-20 43 15,21-64-15,-21 85 16,20-84-16,22-22 16,0 21-16,0-21 0,22 64 15,-1-64 1,0 0-16,0-21 0,0 0 15,22 0-15,-22 0 16,0 0-16,21-21 0,-21 21 16,22-42-16,-22 21 15,0-22-15</inkml:trace>
  <inkml:trace contextRef="#ctx0" brushRef="#br0" timeOffset="8350.79">7810 2561 0,'0'0'0,"-21"0"16,42 0 15,1 0-31,-1 0 0,0 0 16,21 0-16,-21 0 0,22 0 15,41 0-15,-41-21 0,-1 0 16,22 0-16,-22 21 0</inkml:trace>
  <inkml:trace contextRef="#ctx0" brushRef="#br0" timeOffset="9356.11">8572 2582 0,'0'-21'0,"43"-42"16,-43 42 0,21-1-16,21 1 15,-21 0-15,1 21 0,-1 0 16,21 42-1,-42-20-15,21-1 0,0 21 16,-21 0-16,0 22 16,0-22-16,0-21 0,0 43 15,0-22-15,-21 22 16,21-43-16,-21 0 16,21 0-16,0 0 15,-21-21 1,21-21-1,0 0-15,0 0 16,0 0-16,0 0 0,0-22 16,21 22-16,0 0 0,0-21 15,-21-1-15,22 1 0,20-22 16,-21 43-16,0-21 0,22 21 16,-22 0-16,0-1 0,21-20 15,-21 42-15,1 0 0,20 0 16,-21 0-16,0 0 0,22 42 15,-22 1-15,-21-22 0,42 42 16,-21-20-16,-21-1 0,0 22 16,21-22-16,-21-21 0,22 43 15,-22-43-15,0 0 16,0 0-16,0 0 0,0 0 0,-22 1 16,1-1-1,0-21 1,0 0-1,21-43-15,0 22 0,0 0 16,0 0-16,21-21 0,0 20 16,22-105-1,-22 85-15,0 0 0,0-1 0,21 1 16,43-64 0,-43 64-16,1 21 0,-1 0 0,0 21 15,1 0-15,41 0 16,-62 0-16,20 21 0,0 0 0,1 64 15,-22-64-15,-21 63 16,0-41-16,0-1 0,-21 22 16,-1-22-16,1-21 0,-42 64 15,20-43 1,22-21-16,42-21 47,1 0-47,-22-21 0,42 21 15,-21-21-15</inkml:trace>
  <inkml:trace contextRef="#ctx0" brushRef="#br0" timeOffset="10360.36">10689 2646 0,'0'0'0,"21"-21"0,0 0 0,-21-43 16,0 43-16,0-21 0,0-22 15,0 43-15,0-21 0,-21 20 16,21 1-16,-21 0 0,-42 21 16,20 0-16,22 0 0,-21 21 15,21 0-15,-22 1 0,-41 41 16,20-21-16,22 1 0,-43 63 16,43-64-16,-1-21 15,22 21-15,0 1 0,21-1 16,0 22-16,0-43 15,42 21-15,1-21 16,41-21-16,-41 0 16,-1 0-16,43 0 15,63-84 1,-127 62-16,21 1 0,22-63 16,-43 41-16,43-41 15,-64 41-15,42-63 16,-21 85-16,-21-42 15,-21 84 1,0 0 0,0 0-16,-1 0 0,1 85 15,21-63-15,0 20 16,0-21-16,21 64 16,-21-85-1,22 1-15,-1-1 0,0 0 0,64 0 16,-43-21-16,0 0 15,-21 0-15,22 0 0,84-21 16,-106 21 0,21-21-16,1 0 0,-1-22 0,0 22 15,43-85 1,-64 43-16,0 20 0,22-41 16,-43 41-16,0-20 15,0 42-15,0 0 0,0-1 16,-22 22-1,22 22 1,-21-1-16,21 21 0,0-21 0,0 64 16,-21-43-16,21 1 0,0-22 15,0 21-15,-21 0 0,21 22 16,-21-43-16,21 21 16,0 1-16,0-22 15,0 21-15,-21-42 0,21 21 16,0-42 15,0 0-15,0 0-16,0 0 0,0-22 0,0 22 15,21-21-15,0 0 16,0-1-16,0-20 0,22-22 16,-1 22-16,21-22 15,-20 64-15,-1-22 0,64 1 16,-64 21-16,1 21 0,105 0 15,-127 21-15,21 0 16,1 0-16,-22 22 0,-21 105 16,0-106-16,0 1 0,0-1 15,0 21-15,-64 86 16,64-128-16,0 0 16,0 21-16,-21-21 0,21 1 0,-21-1 15,0-21 16</inkml:trace>
  <inkml:trace contextRef="#ctx0" brushRef="#br0" timeOffset="11143.53">6202 3577 0,'0'0'15,"-21"0"-15,-1 0 0,1 0 0,0 0 16,42 0 15,0 0-31,1 0 16,20 0-16,0 0 15,149 0 1,-1 0 0,-105 0-16,0 0 0,105 0 15,233 0 1,-296 0-16,0 0 0,22 0 16,-22 0-16,21 0 0,148-21 15,-148 21-15,22 0 0,-22 0 16,21 0-16,-21 0 0,318 0 15,-297 0-15,128 0 16,-149 0-16,0 0 0,-21-21 16,21 21-16,-21 0 0,106 0 15,-106-21-15,-21 21 0,-22 0 0,1 0 16,0 0-16,84-21 16,-148 21-16,22 0 15,-1-22-15,-63 22 31,0 0-31,-22 0 0,22 0 16,-21 0-16,21 0 16,-43 0-16,22 0 0</inkml:trace>
  <inkml:trace contextRef="#ctx0" brushRef="#br0" timeOffset="11831.35">6371 3789 0,'21'0'15,"0"0"1,1 0-16,20 0 0,-21 0 16,0 0-16,22 0 0,-1 0 0,64 0 15,-43 0-15,1 0 0,-1-21 16,22 21-16,-22 0 16,107 0-16,-86 0 0,22 0 0,85 0 15,-85 0 1,21 0-16,-22 0 0,1 0 0,21 0 15,233 0-15,-233 0 16,0 0-16,0 0 0,21 0 16,-21 0-16,148 0 0,-148 0 15,22 0-15,147 0 0,-169-21 16,127 21 0,-127 0-16,0 0 0,106 0 15,-127 0-15,105 0 16,-105 0-16,-21 0 0,-22 0 0,64 0 15,-63 0-15,63 0 16,-106 0-16,0 0 16,0 0-16,-42 0 47,0-22-32,0 22-15</inkml:trace>
  <inkml:trace contextRef="#ctx0" brushRef="#br0" timeOffset="14165.42">3873 4657 0,'0'0'0,"-21"0"15,21 21 17,0 0-32,0 21 0,-21 1 0,21-1 15,-21 0-15,0 1 0,0-1 16,21 22-16,-22-22 0,-20 0 16,-21 106-16,20-84 15,22-22-15,0-21 16,21 43-16,0-43 15,-21 0-15,21 0 16,0-42 15,21 21-31,0-21 0,0 0 0,0 21 16</inkml:trace>
  <inkml:trace contextRef="#ctx0" brushRef="#br0" timeOffset="14391.1">4149 5122 0,'21'-21'47,"0"21"-32,-21-21-15,21 21 31,0 0 1,0 0-32</inkml:trace>
  <inkml:trace contextRef="#ctx0" brushRef="#br0" timeOffset="16367.68">5905 4636 0,'0'0'0,"-21"-22"32,0 22-32,0 0 15,0 0-15,21 22 0,0-1 16,-21 0-16,-22 42 15,43-20-15,0-22 0,-42 64 16,42-43-16,-21 21 16,21-20-16,-21-22 0,-1 21 15,22-21-15,0 1 16,22-22 15,-1-22-31,-21 1 0,21 0 16,0 0-16,0 0 0,0-22 0,64-41 15,-64 41-15,0 1 16,1 21-16,-1 0 0,0 0 16,0-22-16,0 43 0,0 0 15,1 21 1,-22 1-16,0 20 16,0-21-16,0 0 0,21 43 15,-21-22-15,0 0 16,21-20-16,-21 20 0,21-21 15,0 0-15,-21 0 0,21-21 16,1 0-16,-1 0 0,21 0 16,-21 0-16,0 0 0,43-21 15,-43 0-15,0 0 0,43-21 16,-43-1-16,0 22 16,21-64-16,-20 43 15,20-43-15,-42 64 0,21-21 0,-21 0 16,0 20-16,0 1 0,0 0 15,0 0-15,-21 21 32,0 21-32,21 0 0,0 22 15,-21-22-15,-1 21 0,22-21 16,-21 22-16,21-1 0,0 0 16,0 1-16,0-22 0,0 21 15,0-21-15,0 22 0,21 20 16,1-42-16,41-21 15,-42 0-15,85 0 16,-64 0-16,1 0 0,20-42 16,-20 21-16,84-85 15,-43-21 1,-63 63-16,1 22 0,-1 0 16,-21-1-16,21-105 15,-21 127-15,0 0 16,0 0-16,-21 21 15,21 21-15,-21 0 16,21 43-16,0-22 16,-22 21-16,22-20 15,0 20-15,-21 22 0,21-43 16,-21 22-16,21-1 16,0-20-16,0-22 0,0 0 15,0 0-15,0 0 0,21-21 31,-21-21-31,21 0 0,22-43 16,-22 43-16,0-21 16,0 21-16,-21-22 0,21 1 0,22-21 15,-22 41-15,0 1 0,-21 0 16,21 0-16,0 0 0,1 21 16,-22 21-1,0 0-15,21 0 16,-21 22-16,0-22 0,0 0 15,0 21-15,0 22 0,0-22 16,21-21-16,0 0 0,0 1 16,0-1-16,22 21 0,-1-21 15,-21-21-15,22 0 16,-1 0-16,0 0 0,43 0 16,-43 0-16,22-21 0,20 0 15,-41 0-15,-1-22 0,22-20 16,-43 42-16,0-22 0,21-41 15,-42 41-15,0 1 0,0 0 16,0 21-16,0-22 0,0 1 16,0 21-16,-42 0 15,21 21-15,0 0 0,-22 21 16,22-21-16,-106 127 16,106-85-1,0 0-15,0 1 0,-1-1 0,22 64 16,0-64-1,0-21-15,0 22 0,0-22 0,43 21 32,-22-42-32,21 0 0,-21 0 15,22-21 1,-22 0-16,0 0 0,21-22 0,-20 1 16,20-64-1,-42 64-15,21 0 0,0-22 16,-21 22-16,0-22 15,0 43-15,21 0 0,-21 0 16,0 42-16,0 0 16,0 21-16,0-20 15,0 20-15,0 0 0,-21 64 16,21-64-16,0 1 16,0-22-16,0 21 0,43 22 15,-22-43-15,0-21 16,0 0-16,21 0 0,-20 0 15,83 0-15,-83-21 16,20 0-16,0-22 0,1 22 16,-1-21-16,21-43 0,-20 22 15,-1 20-15,0-63 0,1 64 16,-22-21-16,0 20 0,-21-20 16,0 20-16,21-62 15,-21 83-15,0 1 0,0 42 16,-21 22-1,0-22-15,0 21 0,-22 43 16,22-22-16,21-20 0,-21 41 16,21-41-16,0 20 0,0 22 15,0-64-15,0 43 16,0-22-16,21-21 0,43 21 16,-43-42-16,0 0 15,21 0-15,-20 0 16,20-63-1,0-1-15,-42 43 0,0-21 16</inkml:trace>
  <inkml:trace contextRef="#ctx0" brushRef="#br0" timeOffset="16532.58">8826 4530 0,'-21'0'0,"42"0"0,-21 0 47,22 0-47,20 0 0,0 0 0,43 0 16,-43 0-16,85 0 15,-84 0-15</inkml:trace>
  <inkml:trace contextRef="#ctx0" brushRef="#br0" timeOffset="16784.05">10393 4445 0,'0'-21'0,"0"42"0,0-21 31,-21 21-31,-1 0 16,1 1-16,0-1 0,21 0 15,-21 21-15,-21 22 16,20-43-16,1 42 15,21-41-15,0 41 16,0-42-16,21-21 16,1 0-1,20 0-15,0 0 0,1-21 0</inkml:trace>
  <inkml:trace contextRef="#ctx0" brushRef="#br0" timeOffset="17131">10922 4530 0,'0'0'15,"0"-21"-15,0-1 0,0 1 0,0 0 16,-21 21 0,0 0-16,-1 0 0,1 0 0,-21 0 15,21 0-15,0 21 16,-22 22 0,43-22-16,0 0 0,0 0 15,21 0-15,1 0 16,20-21-16,-21 22 0,43-1 15,-43 0-15,42 0 16,-42 0-16,1 0 0,-22 1 0,0-1 16,0 21-16,0-21 0,-22 0 15,1 1-15,-21-1 16,0 0-16,-1-21 0,1 0 0,-64 0 16,43 0-1,41 0-15,-62-64 16,84 1-1,0 42 1,0-22-16</inkml:trace>
  <inkml:trace contextRef="#ctx0" brushRef="#br0" timeOffset="17303.84">10520 4149 0,'0'0'0,"-43"-21"31,43 42 0,-21 0-15</inkml:trace>
  <inkml:trace contextRef="#ctx0" brushRef="#br0" timeOffset="17724.16">12382 4106 0,'0'0'0,"-21"-21"16,-21 0-1,42 42-15,-21 0 16,21 1-16,-21 20 0,21 0 15,-22 64-15,1-64 0,21 22 16,-42 21-16,42-22 16,-42 85-16,42-105 15,-22-1-15,1 0 0,21 1 0,0-22 16,0 42 0,0-42-16,21-42 31,-21 0-31,0-21 0</inkml:trace>
  <inkml:trace contextRef="#ctx0" brushRef="#br0" timeOffset="18009.48">12065 4593 0,'-21'-42'0,"42"84"0,-42-126 15,21-43-15,0 21 16,21 42-16,0 1 0,43-43 16,-43 64-16,21-1 0,0 1 15,1 21-15,-1 0 0,22-1 16,-22 22-16,0 0 0,1 0 0,-1 0 15,0 22-15,1 20 0,-1-21 16,0 64-16,-42-43 0,0 0 16,0 43-16,-21-43 15,0 1-15,-21-1 0,-1-21 16,1 22-16,-106 20 16,105-42-16,22 0 0,-21-21 15,21 22-15,0-22 16,21 21-16,21-21 15,0 0-15,0 0 0,43 0 16,-43 0-16,21-21 0,0-1 0,1 22 16</inkml:trace>
  <inkml:trace contextRef="#ctx0" brushRef="#br0" timeOffset="18384.25">12890 4360 0,'-42'43'16,"21"-22"-16,0 0 15,0 0-15,-1 22 0,22-22 0,-21 0 16,0 21-16,0-21 0,0 22 0,21-1 16,0-21-16,0 22 0,0-22 15,0 0-15,0 42 0,0-41 16,0-1-16,21-21 16,0 0-16,0 0 0,0 0 15,22 0-15,-22 0 0,64-43 16,-43 22-16,0 0 0,1-21 15,-1 21-15,0-22 0,1 22 0,20-64 16,-42 43-16,-21 21 16,0-21-16,0-1 0,0 1 0,-63 0 15,42 20-15,-22 1 0,-41 0 16,41 21-16,-84 21 16,85 0-16,21 1 15,-22-1-15,22 0 0,0 42 16,21-41-16,0-1 15,21 0-15,0 0 0,64-21 16,-43 0 0,1 0-16</inkml:trace>
  <inkml:trace contextRef="#ctx0" brushRef="#br0" timeOffset="18727.64">13758 4360 0,'0'0'0,"-42"-42"31,0 42-31,20 0 0,-20 0 16,0 0-16,21 0 0,-43 21 16,22 0-16,21 1 15,21-1-15,21 42 16,21-42-16,-21 1 0,43 20 16,-43-21-16,64 43 15,-22 20 1,-63-63-1,0 1-15,0-1 16,-21 0-16,-21-21 0,-1 0 16,22 0-16,-21 0 0,21 0 15,-22 0-15,-20 0 16,20-21-16,22 21 0,-21-43 16,42 22-16,0 0 15,0 0-15,21 0 0,21-43 16,1 22-16,-22 21 0,21-22 0</inkml:trace>
  <inkml:trace contextRef="#ctx0" brushRef="#br0" timeOffset="18963.41">14266 3916 0,'0'0'0,"-42"42"31,21-21-31,-22 64 16,22-21-16,0-22 15,-21 64-15,21-64 0,-43 106 16,43-105-16,0 41 16,0-41-1,21-22-15,0 0 0,0 0 16,21 21 0,21-42-16,-21 0 15,43-42 1,-43 21-16</inkml:trace>
  <inkml:trace contextRef="#ctx0" brushRef="#br0" timeOffset="19135.72">13801 4403 0,'-22'0'0,"44"0"0,-22 0 31,21 0-31,0-21 0,0 21 16,21 0-16,1 0 0,-1 0 15,0 0-15,1 0 0,20 0 0,-20 0 16,62-22-16,-41 22 16,-22 0-16</inkml:trace>
  <inkml:trace contextRef="#ctx0" brushRef="#br0" timeOffset="19835.14">14668 4360 0,'-21'-42'16,"21"21"-16,0 0 15,0 0-15,0-1 16,21 22 0,1 22-1,-22-1-15,0 0 0,0 0 16,0 0-16,0 22 0,0-22 0,0 21 16,0-21-16,0 22 0,0-22 0,0 21 15,0-21-15,-22 0 0,1 64 16,21-64-16,-21 0 15,21 1-15,0-44 32,0 1-17,0 0-15,0 0 16,21 0-16,-21 0 0,21-22 0,1 22 16,41-85-1,-21 64-15,-20 21 0,-1-22 16,21 22-16,-21 0 0,43-21 15,-43 42-15,21 0 0,1 21 16,-22 0-16,0 64 16,-21-64-16,0 21 0,0-21 15,0 1-15,0 20 0,0 43 16,0-64-16,0 0 16,0 0-16,-21-21 0,21 21 15,-21-21-15,-1 0 16,22-21-1,0 0 1,0 0-16,22 0 0,-1-1 16,0-20-16,21 21 0,-21 0 15,22-22-15,41-20 16,-41 21-16,20 20 0,-20 1 16,-1 0-16,0 0 0,43 21 15,-43 21-15,-21 21 16,-21-20-16,0-1 0,0 21 15,0-21-15,0 22 0,-42 20 16,-21 22 0,41-64-16,-20 21 15,63-42 17,22 0-32,-22 0 0,21 0 0,0 0 15,1-21-15,-1 21 0,0-21 16</inkml:trace>
  <inkml:trace contextRef="#ctx0" brushRef="#br0" timeOffset="20697.36">16362 4466 0,'0'-21'0,"0"42"0,0-84 0,0 42 16,0-1-16,0 1 0,-21-21 16,-43 0-16,43 42 15,-21 0-15,-22 0 16,43 21-16,-21 0 0,-22 42 15,43-20-15,-21-22 0,20 21 16,-20-21-16,21 22 0,21 20 16,0-42-16,0 1 0,0-1 15,0 0-15,0 0 0,21-21 0,0 21 16,0-21-16,1 0 0,-1 0 16,0 0-16,21 0 0,-21 0 15,22-21-15,-1 0 0,-21 0 16,22-22-16,-22 22 0,0 0 15,0-21-15,0 21 0,0-22 16,1 22-16,-22-21 0,0 21 0,0-1 16,-22 44 15,1-1-31,0 0 0,0 0 16,21 21-16,0-20 0,-21-1 15,21 21-15,0-21 0,0 0 16,0 22-16,0-22 0,63 42 15,43-20 1,-85-43-16,22 0 0,-1 0 16,0 0-16,-21 0 0,85-21 15,-63-1-15,-1-20 16,-21 0-16,43-43 16,-64 43-16,0 21 15,21-22-15,-21 22 0,0-21 16,0 63-1,0 0 1,-21 0-16,-1 0 0,22 1 16,-21-1-16,0 21 0,0-21 15,-43 64 1,43-64-16,0 0 0,21 0 0,-21 1 16,0-1-1,21 0-15,-21-21 16,21-21-16,0 0 15,0-1-15,0-20 0,0 21 16,21 0-16,-21-22 0,63-20 16,22-22-1,-43 43-15,1-22 0,41-20 16,-20 41-16,-1 22 0,-20 0 0,20 0 16,1 21-16,-1 0 15,1 42-15,-22 1 0,-21-22 16,0 63-16,-21-41 15,0 63-15,-21-64 0,-21 0 16,-1 22-16,22-22 0,0 0 16,-21-20-16,21 20 0,-1-21 15,1 0-15,-21 0 0,21 1 16,0-22-16,-1 0 16,1 0-16</inkml:trace>
  <inkml:trace contextRef="#ctx0" brushRef="#br0" timeOffset="21743.33">3598 6392 0,'-21'0'0,"-42"-21"15,63 0 1,0 0-16,-22 0 0,22 0 16,0-1-16,0 1 0,22-21 15,-1 42-15,63-42 16,-62 42-16,20 0 15,-21 0-15,21 0 0,64 0 16,-63 42 0,-22-21-16,42 43 0,-42-22 15,1 64-15,-22-64 16,0 0-16,-43 64 0,1-42 16,-22 20-1,22-41-15,0-1 0,-106 43 16,105-64-16,-84 42 15,85-63-15,-22 0 16,22 0-16,21 0 0,-64-42 16,64 21-16,0 0 15,0 0-15,21-22 0,0-41 16,0 41-16,0 1 16,0 0-16,0-1 0,21 22 15,64-64-15,-22 64 16,-42 21-16,0 21 15,43 22-15,-43-22 0,0 21 16,0-21-16,1 22 0,-22-1 16,0-21-16,21 22 0,-21-1 0,0-21 15,21 21-15,-21 1 0,0-22 16,0 0-16,0 0 0,0 0 16,0 1-16,21-22 15,0 0-15,0 0 16,1 0-1,-22-22-15,21 1 0,-21 0 0,21 0 16</inkml:trace>
  <inkml:trace contextRef="#ctx0" brushRef="#br0" timeOffset="21927.89">4170 6604 0,'0'0'0,"21"0"16,0 0 46,0 0-46,0 0-16,1 0 16</inkml:trace>
  <inkml:trace contextRef="#ctx0" brushRef="#br0" timeOffset="25804.12">5842 6138 0,'0'0'0,"-21"0"47,0 0-47,-1 43 0,1-22 16,0 0-16,-21 21 0,21 1 15,-64 63-15,43-64 0,-22 64 16,22-64-16,-1 0 15,-20 43-15,21-64 0,-43 43 16,64-64 0,0 0-16,-1 0 15,22-21-15,0-1 0,0 1 16,0 0-16,0 0 16,0-21-16,22-64 15,-1 63-15,0 1 0,-21 0 16,21-1-16,21-20 15,-42 42-15,0 0 0,22 21 16,-1 21-16,0 42 16,-21-42-16,0 22 0,42 41 15,-42-41-15,21-1 0,-21 0 16,22 1-16,-1-1 0,0 22 16,0-43-16,0 0 0,22 0 15,-1 0-15,-21-21 16,43 0-16,-22 0 0,0 0 15,1-21-15,-1 21 0,0-21 0,1-21 16,20 20-16,-21 1 16,1-21-16,41-43 0,-62 22 15,20 20-15,0-62 0,-42 41 16,0-21-16,0 22 16,0 21-16,-21-1 0,-21-41 15,21 41-15,-22 1 0,22 21 16,-21-22-16,-1 43 0,-41 0 15,20 0-15,22 0 0,0 22 16,-22-1-16,22 21 0,-43 22 16,43-1-16,21-21 0,-22 64 15,43-42-15,0-1 0,0 43 16,21-64-16,1 1 0,20 41 16,0-62-16,43 20 15,-43-21-15,22-21 16,42 0-16,-64 0 0,106-42 15,-106 21 1,43-22-16,-64 1 0,85-85 31,-64 21-15,-42 64-16,0-43 16,0 106 15,0 0-31,0 1 0,0 41 15,-21-21-15,0 43 16,21-43-16,-21 1 0,21 41 16,0-62-16,0 20 0,0-21 15,0 0-15,0 22 0,42-22 16,-21 0-16,22-21 0,-22 0 16,21 0-16,1 0 0,-1 0 15,0 0-15,1-21 0,-1 0 0,-21-1 16,21 1-16,1 0 0,63-64 15,-85 43-15,21 0 16,-42-43-16,21 43 16,-21-64-16,0 85 0,0-22 15,-21 22-15,0 0 16,-21 0 0,42 0-16,-22 21 0,1 0 15,0 0-15,0 0 16,0 0-16,0 0 31,21 21-31,0 0 31,0 0 1,-22-21 171</inkml:trace>
  <inkml:trace contextRef="#ctx0" brushRef="#br0" timeOffset="28252.04">6710 6202 0,'0'-21'16,"0"0"-16,-21 21 15,-1 0 1,1 0-16,0 0 16,0 0-16,-21 21 0,20 0 0,-41 21 15,42-21-15,0 22 16,-22-1-16,22 0 0,0 1 0,-21 84 15,20-64 1,22-42-16,0 22 0,0-1 0,0-21 16,0 43-16,0-43 15,0 0-15,43 0 0,-22-21 16,21 0-16,-21 0 0,22 0 16,-1 0-16,0 0 0,43-21 15,-43 21-15,1-21 0,-1 0 16,0 0-16,1-1 0,41-41 15,-62 42-15,-1-22 0,21-20 16,-42 21-16,0-43 16,0 43-16,0-1 0,-42-41 15,21 41-15,-1 22 0,1 0 16,-21 0-16,21 0 0,-22 21 16,22-22-16,-127 22 15,127 0 1,0 0-16,-22 22 0,22-1 0,0 0 15,-21 21-15,21 1 0,-1-22 16,22 21-16,0 0 0,0 85 16,0-84-16,0-1 15,0 22-15,22-43 16,41 63-16,-21-84 16,-20 22-16,62-22 0,-41 0 15,41 0 1,-20 0-16,-22-22 0,64-20 15,-64 21-15,85-43 16,-84 22-16,-22 21 0,21-21 16,-21 20-16,64-126 15,-64 127-15,-21 0 16,0 0-16,0 0 0,-21 42 47,21 0-47,0 0 0,-21 0 0,0 22 15,21 20-15,0-21 16,-22 22-16,1-43 16,21 21-16,-21 1 0,21-22 15,0 0-15,0 21 16,21-20-16,0-22 16,64 0-1,-43-22-15,1-20 16,-1 21-16,-21 0 0,43-22 15,-43 1-15,0 21 0,0-21 16,0 20-16,1-20 0,20 0 16,-21 21-16,-21-1 0,21 1 15,-21 42 1,0 1 0,0-1-16,-21 0 0,21 0 15,0 21-15,-21-20 0,21 20 16,-21 0-16,21-21 0,0 22 0,0-22 15,0 0-15,0 0 0,0 0 16,0 1-16,21-1 0,-21 0 0,42-21 16,1 21-16,-1-21 0,0 0 15,-21 0-15,22 0 0,-1 0 16,0-21-16,1 0 0,-22 0 0,21-1 16,43-62-1,-64 63-15,0-64 16,-21 43-16,-21-107 15,0 128-15,0-21 0,0 21 16,-1 21-16,-41-21 16,42 21-16,0-22 0,42 22 31,0 0-15,0-21-16,0 21 0,22 0 0,-1 0 15,-21 0-15,21 0 0,22 0 16,-22 0-16,64 21 15,-85 1-15,22-22 16,-43 21-16,21 21 16,0 22-16,-21-22 15,0-21-15,0 43 0,0-43 16,0 42-16,0-20 16,0-22-16,-21 21 0,0-21 15,21 22 1,-22-22-16,22-42 31,0-1-15,0 1-16,0 0 0,0 0 0,22-43 15,20-63 1,-21 64-16,43-64 16,-22 106-16,-21-22 15,21 22-15,1 0 0,-22 0 0,21 21 16,1 0-16,-1 0 0,-21 0 15,43 21-15,-43 0 0,0 22 16,-21 20-16,0-21 0,0-20 16,0 62-16,0-41 15,-42 20-15,20-42 0,1 22 16,0-22-16,21 0 0,-21 0 16,0 0-16,42-42 46,0 0-46,0 0 16,0 0-16,1-22 0,-1 22 0</inkml:trace>
  <inkml:trace contextRef="#ctx0" brushRef="#br0" timeOffset="28514.46">9567 6033 0,'21'-43'0,"-42"86"0,64-107 15,-43 43-15,21 0 0,-21 0 16,-21 42-1,-1 0 1,1 21-16,0 1 0,0-22 16,21 21-16,-42 43 0,20-43 0,-41 43 15,42-43 1,0 22-16,-22-1 0,43-21 16,-42 43-1,42-64-15,0 0 0,0 1 16,21-22-16,43 0 15,-43 0-15,21 0 0,0-43 16,1 22-16,-1-21 0,22-22 16</inkml:trace>
  <inkml:trace contextRef="#ctx0" brushRef="#br0" timeOffset="28929.08">9927 6244 0,'0'-21'0,"0"42"0,0-63 15,-21 42 1,0 0-16,0 0 0,-1 0 15,-20 42-15,21-42 0,0 21 16,-22 43-16,22-43 0,21 21 16,0 1-16,-21-22 0,21 21 15,0 22-15,0-43 0,0 0 16,0 21-16,21-20 16,43-1-16,-22 0 15,0-21-15,43 0 16,-43 0-16,1-21 0,41 0 15,-41-1-15,41-41 16,-41 42-16,41-127 16,-84 105-16,0 1 15,0 0-15,0-1 0,-42-20 16,21 42-16,-21 21 0,-43 0 16,43 0-16,-43 0 15,43 21-15,-1 0 0,-20 0 16,20 0-16,22 22 0,-21-1 15,42-21 1,0 43-16,0-43 0,0 0 16,42 21-16,-21-21 15,22 1-15,-22-22 0,21 0 16,1 0-16,62 0 0</inkml:trace>
  <inkml:trace contextRef="#ctx0" brushRef="#br0" timeOffset="29851.09">10753 6329 0,'0'0'0,"21"-21"0,0 0 16,-21-1-16,0-20 16,0 21-16,0 0 0,0 0 15,-21-1-15,0 22 0,-1 0 16,1 0 0,0 0-16,0 0 0,0 22 0,0-1 0,-1 0 15,1 0-15,0 21 0,0-20 16,0 20-16,0-21 0,-1 21 15,22 1-15,-21-22 0,21 21 0,-21-21 16,21 22-16,0-22 0,0 0 16,21 21-16,0-42 0,1 0 15,20 22-15,-21-22 0,21 0 16,-20 0-16,20-22 0,-21 1 16,0 0-16,43-21 0,-43 21 15,21-1-15,1-62 16,-22 63-16,21-64 15,-42 43-15,21 20 0,0-41 16,-21 42-16,0 0 0,0 42 31,0 0-31,0 0 16,-21 0-16,21 0 0,0 1 16,0-1-16,0 21 0,0-21 0,0 0 15,0 22-15,21-22 0,1 0 0,41 21 16,-42-20-16,64-1 15,-43-21-15,22 0 0,105 0 16,-127 0 0,85 0-16,-84-21 15,84-43-15,-106 43 16,21-21-16,-21 20 0,1-20 16,-1-43-16,-21 64 15,0-21-15,-21 21 16,-1 0-16,-62-1 15,63 22-15,-22 0 0,-41 0 16,41 0-16,22 22 0,-21 20 16,-1-21-16,22 0 0,-42 43 15,42-22-15,21-21 0,0 43 16,0-22-16,0-21 0,0 0 16,21 1-16,0-1 0,42 0 15,-20-21-15,-1 0 16,-21 0-16,22 0 0,-22 0 15,42-42-15,-20 42 0,-22-43 16,42-41-16,-20 41 16,-43 1-16,21 0 0,0-1 15,21-168 1,-21 105-16,1 63 16,-22-20-16,0-22 15,0 64-15,0-21 16,-43 63-1,22 0-15,0 0 0,-21 127 16,42-105-16,-22-1 0,22 22 16,0-22-16,0 0 0,0 22 15,0-22-15,0 0 0,0 1 0,43 41 16,-22-41-16,-21-1 16,21-21-16,0 0 0,0 1 0,22-1 15,-22-21-15,21 0 0,22 0 16,-43 0-16,21-21 15</inkml:trace>
  <inkml:trace contextRef="#ctx0" brushRef="#br0" timeOffset="30675.55">13462 5927 0,'0'0'0,"21"-21"0,0 21 0,0-22 16,1 22-16,-22-21 15,0 0-15,-22 21 16,1 0-16,0 0 0,-21 0 16,-64 21-16,64-21 15,-1 21-15,22 1 16,0-1-16,-21 42 15,42-42-15,0 22 16,21-22-16,21 0 16,0 0-16,-20-21 0,20 0 15,-21 21-15,21-21 0,64 0 16,-42 0 0,-43 0-16,0 0 15,-42 0 1,0 22-16,-22-22 15,-41 21-15,20-21 0,22 21 16,-22-21-16,22 21 0,-106 21 16,106-20-1,20-22-15,-41 42 0,63-21 16,-21 0-16,21 0 16,21-21-16,21 0 15,-21 0-15,1 0 16,20 0-16,0 0 0,1 0 15,-1-21-15,0 0 0,64 21 16,-85-21-16,22 21 0,20 0 16,-42-21-16,0 21 0,1 0 15,-22 21-15,0 0 16,0 0-16,0 0 0,0 22 0,-22-22 16,1 21-16,0 1 0,0-1 15,0 0-15,-22 1 0,22-1 16,-42 43-16,42-43 0,-22 0 15,-20 22-15,42-22 0,-1-21 16,1 22-16,21-22 16,0 0-16,21-21 15,1 0-15,-1 0 0,21-21 16,0 0-16</inkml:trace>
  <inkml:trace contextRef="#ctx0" brushRef="#br0" timeOffset="32079.53">14859 5906 0,'0'0'0,"-21"21"0,0-21 31,42 0-15,0 0-16,0-21 0,43-1 15,-22 1-15,0 0 0,1 0 16,-1-21-16,43-43 15,-43 43-15,-21 20 0,-21-20 16,0 21-16,0-43 16,0 43-16,-21 21 15,0 0-15,0 0 0,-22 43 16,22-1-16,0 0 0,-21 43 16,-1 84-1,22-126-15,0 105 16,0-106-16,21 0 15,-21-20-15,21 20 0,0 0 16,-43 22-16,43-43 0,-21 0 16,21 43-16,-21-64 15,0 0-15,0 0 16,-1-43-16,1 22 16,0 0-16,0 0 15,0 0-15,0-1 0,-43-20 16,43 0-16,-64-22 15,43 43-15,21 21 0,-22-21 16,22 21-16,0 0 16,21 21-16,0 0 0,0 0 15,0 1-15,42 41 16,-20-42-16,-1 22 0,42-1 16,-42-21-16,22-21 15,20 42-15,-42-42 0,64 0 16,-43 0-16,1 0 0,63 0 15,-64-21-15,0 21 16,43-42-16,-43 21 16,1 0-16,84-64 15,-85 43-15,-21 20 16,0-20-16,0-21 16,-21 41-16,0 44 31,0-1-31,0 0 0,-21 0 15,0 21-15,-21 1 16,21-22-16,-1 0 0,1 21 16,0-20-16,21-1 0,-21 0 15,21 0-15,0 0 0,0-42 32,21 0-17,0 0-15,0 0 16,1-1-16,-1 1 0,21 0 0,-21 0 15,22 0-15,-22 0 0,85-64 16,-64 64-16,-21 0 16,0-1-16,22 1 0,-22 21 15,21 0-15,-21 0 16,-21 43-16,0-22 16,0 0-16,0 0 0,0 0 15,0 0-15,-21 43 16,0-43-16,21 0 0,-21 0 15,21 1-15,0-1 0,0 21 16,0-21-16,0 0 0,42-21 16,-21 0-16,0 0 0,22 0 15,-1 0-15,64-42 16,-64 21-16,1 0 16,-1 0-16,0-1 0,1 1 0,20-21 15,-21 21-15,-20-22 0,-1 22 16,0 0-16,-21-21 0,21-22 15,-42 43 1,0 21-16,0 0 0,-1 0 16,-20 21-16,21-21 0,0 21 15,21 43 1,0-43-16,0 0 0,0 22 16,21-22-16,21 42 15,-42-42-15,21 1 0,-21-1 16,0 0-16,0 0 0,0 21 15,0-20-15,-21-22 0,0 0 16,0 0-16,0 0 0,0 0 16,-1 0-16,1 0 0,-21-22 15,42 1-15,0 0 0,0 0 16,0 0-16,0-22 16,21 22-16,0 0 0,43-21 15,-22 21-15</inkml:trace>
  <inkml:trace contextRef="#ctx0" brushRef="#br0" timeOffset="32360.37">17018 5567 0,'0'0'0,"0"-21"0,-21 21 16,0 21-1,-1 0 1,1 21-16,-21 64 15,21-63-15,0 20 0,-1-21 16,1 1-16,0-1 0,0 0 16,0-20-16,0 20 0,-1 21 15,22-41-15,0 20 0,0-21 16,0 0-16,0 0 0,22-21 16,-1 0-16,0 0 15,0 0-15,0 0 0,43-21 16,-1-42-1</inkml:trace>
  <inkml:trace contextRef="#ctx0" brushRef="#br0" timeOffset="32526.28">16700 5906 0,'0'0'16,"-21"0"-16,0 0 0,0 0 15,42 0 16,21 0-31,-20 0 0,20 0 16,0 0-16,1 0 0,-1 0 16,0 0-16,1 0 0,20 0 0,-21 0 15</inkml:trace>
  <inkml:trace contextRef="#ctx0" brushRef="#br0" timeOffset="33516.71">17759 5948 0,'0'-21'16,"0"0"-16,-21 21 0,-1-22 16,22 1-16,-21 0 0,0 0 15,-21-21-15,21 20 16,-1 22-16,1 0 16,-21 0-16,0 22 15,-1-1-15,1 0 0,21 21 16,-22-21-16,22 22 0,-42 20 15,42-20-15,-1-22 0,1 63 16,21-62-16,0 20 16,21-42-16,1 21 0,20-21 15,0 0-15,-21 0 0,22 0 16,-22 0-16,21 0 0,43 0 16,-64-21-16,21 0 0,22-22 15,21-20 1,-64 42-16,-21-22 15,42-41-15,-42-1 16,0 64 0,-21 21-16,-21 21 15,20 0 1,22 0-16,-42 43 0,42-43 16,-21 0-16,21 22 0,0-22 15,0 0-15,21 64 16,0-64-16,0 0 0,22 0 15,-1 0-15,22-21 16,-22 0-16,64 0 16,-85 0-16,21 0 0,1-21 15,-22 21-15,21-21 0,43-64 16,-64 43-16,21 0 0,1-43 16,-22 21-16,0-41 15,0 62-15,0-84 16,-21 85-1,0 21-15,-21 21 16,0 21-16,0 21 16,0-21-16,-1 22 0,1-1 15,-42 85-15,63-85 16,0 1-16,0-1 0,0 0 16,0-20-16,0 41 15,0-42-15,63 43 16,-42-43-16,1 0 0,-1-21 15,21 0-15,0 0 0,43 0 16,-43 0-16,1 0 0,41-21 16,-41 0-16,-1 0 0,43-43 15,-43 22-15,-21-1 0,22 1 16,-22 0-16,21-22 0,0-42 16,-20 43-16,-22 21 0,21-64 15,-21 42 1,-21 64-1,-1 0-15,1 0 0,0 21 0,-21 64 16,21-43 0,-43 107-16,64-107 15,0 21-15,0-20 0,0-1 16,0 64-16,0-64 16,21-21-16,22 22 15,84-22 1,-85-21-16,85 0 15,-85-21-15,64 0 16,-64-1-16,64-41 16,-85 42-16,-21 0 0</inkml:trace>
  <inkml:trace contextRef="#ctx0" brushRef="#br0" timeOffset="34059.4">14393 6943 0,'0'0'0,"-21"0"31,0 21-15,0 21-16,21-21 16,0 22-16,-21 20 0,-22 43 15,43-64-15,0 22 0,-42 42 16,21-64-16,0 85 15,-22-21 1,43-64-16,0-21 0,-21 1 16,21-1-16,-21 0 15,21-42 1,0 0-16,0-1 0,0 1 16</inkml:trace>
  <inkml:trace contextRef="#ctx0" brushRef="#br0" timeOffset="34360.22">14097 7239 0,'0'0'16,"0"-63"-16,21-22 0,0 43 0,0 20 16,22-62-16,-22 63 15,85-43-15,-64 43 16,106 21-16,-105 0 16,20 0-16,-42 21 15,22 21-15,-43 43 16,0 0-1,0-43-15,-22 0 0,-105 85 16,-21-21 0,106-85-16,-22 1 0,22-1 15,0 0-15,21 0 0,-43 0 16,85-21 0,0 0-1,22 0-15,-22 0 0,21 0 0,1-21 16,-1 0-16,0 21 0,1-21 15,20 0-15</inkml:trace>
  <inkml:trace contextRef="#ctx0" brushRef="#br0" timeOffset="34745.01">14838 7218 0,'0'0'0,"0"21"16,-21 0-16,21 0 15,-22 1-15,1-1 0,0 42 16,0-20-16,0 41 15,0-63-15,21 22 0,-22 20 16,22-42-16,0 22 16,0-22-16,0 0 0,22-21 15,-1 0-15,21 0 0,43 0 16,-64 0-16,64-21 16,-43 0-16,-21 21 15,43-64-15,-22 43 0,0-85 16,-42 64-1,0-43-15,0 43 0,0 21 16,-63-64-16,42 64 0,-1 0 16,1 21-16,0 0 0,-85 0 15,85 21 1,0 21-16,0-21 0,21 1 16,0-1-16,-21 42 0,21-42 15,0 1-15,0 20 16,21-21-16,42 0 15,-42-21-15,22 0 0,105 0 16</inkml:trace>
  <inkml:trace contextRef="#ctx0" brushRef="#br0" timeOffset="35091.81">15579 7387 0,'105'-42'16,"-210"84"-16,253-126 16,-148 62-16,0 1 15,-21 21 1,-1 0-16,-105 64 15,106-43-15,-21 21 16,21 43 0,21-64-16,0 0 15,21 0-15,21 22 0,-21-22 16,1-21-16,-1 21 0,0 0 16,0 22-16,0-22 15,-21 0-15,0 0 16,-21 0-16,0-21 15,0 0-15,0 0 0,-43 0 16,22 0-16,-1 0 0,22 0 16,-21 0-16,0 0 0,-1-21 15,22 0-15,0 21 0,21-21 16,0 0-16,0-1 16,21 1-16,21 21 0,-20-21 0,62-21 15,43-43 1</inkml:trace>
  <inkml:trace contextRef="#ctx0" brushRef="#br0" timeOffset="35343.67">16150 7027 0,'21'-21'0,"-42"42"0,42-63 16,-21 21-16,-21 42 31,0 0-31,0 0 0,0 22 16,-1-22-16,1 21 0,0 64 15,0-64-15,0 22 0,0-22 16,-1 1-16,1-1 0,0 64 16,21-85-16,0 21 0,0-21 15,0 1-15,0-1 16,21-21-16,0 0 0,64 0 16,-21 0-1,-43-21-15,0-1 0,21-20 16</inkml:trace>
  <inkml:trace contextRef="#ctx0" brushRef="#br0" timeOffset="35512.57">15917 7345 0,'0'0'0,"-21"0"0,42 0 31,0-21-15,1 21-16,-1 0 0,0 0 15,21 0-15,1 0 0,41-21 16,-20 21-16,-22 0 0,64 0 16,-64 0-16</inkml:trace>
  <inkml:trace contextRef="#ctx0" brushRef="#br0" timeOffset="36177.18">16637 7303 0,'-21'0'16,"0"0"-16,21 21 0,-22 0 15,1 0-15,21 0 16,-21 0-16,21 1 0,0-1 0,-21 63 16,21-62-1,-21 41-15,21-42 16,-21 0-16,-1 1 0,22-1 16,-21-21-16,21-21 46,0-1-46,21 1 16,1 0-16,-1 0 0,0-21 0,0 20 16,0-20-16,0 0 0,43-22 15,-22 22-15,1 21 0,20-43 16,-21 64-16,-20-21 0,20 21 16,-21 0-16,43 42 15,-43-20-15,0-1 0,-21 42 16,21-20-16,-21-22 15,0 42-15,0-42 0,0 1 16,-21 20-16,21-21 0,-21-21 16,21 21-16,-21-21 15,-1 0 17,22-21-17,0 0-15,0 0 0,0 0 16,22-22-16,-1 22 0,0-21 15,0 21-15,0-22 0,43-20 16,-22 20-16,0 22 0,43-21 16,-43 21-16,43 21 15,-64 0-15,22 21 0,20 42 16,-63-20-16,0-22 16,0 21-16,0-21 0,-21 85 15,-43-42 1,43-43-16,0-21 15,-21 21-15,21-21 0,21 21 16,21-21 15,0 0-31,21 0 0,-21-21 16,22 21-16,-1-21 0</inkml:trace>
  <inkml:trace contextRef="#ctx0" brushRef="#br0" timeOffset="37064.68">18119 7324 0,'0'-21'0,"0"42"0,0-64 0,0 22 16,0 0-16,0 0 0,-22-21 15,22 20-15,-21 22 0,-21 0 16,21 0-16,0 0 16,-1 0-16,-20 22 0,21-1 0,-43 42 15,22-42-15,21 22 0,-43 20 16,22-20-16,21-1 15,0-21-15,21 21 0,0-20 0,0 41 16,0-42 0,42 0-16,-21-21 0,0 0 15,43 0-15,-22 0 16,-21 0-16,22 0 0,-22 0 16,0-21-16,64-42 15,-43-22 1,-21 43-16,0 21 0,1-43 15,-22 22-15,0 21 0,0-1 16,0 44 0,-22-1-16,22 0 0,-21 0 15,0 0-15,21 22 0,0 20 16,0-42-16,0 22 16,0-22-16,0 0 0,42 42 15,-20-41-15,-1-22 16,0 0-16,0 21 0,21-21 15,22 0-15,-43 0 0,21 0 16,22-21-16,-43-1 0,0 1 16,22 0-16,-22 0 0,0-21 15,21-22-15,-21 43 0,-21-21 16,22-22-16,-1 43 16,-21-21-1,0 63 1,-21 0-16,-1 0 15,22 21-15,-21-20 0,-21 41 16,21-21-16,-22 22 16,43-43-16,-21 0 0,21 22 15,0-22 1,-21-21-16,21-21 47,0-1-47,0 1 0,21 0 0,0 0 15,22-43-15,41-63 16,-41 85 0,-1 0-16,43-43 0,63-42 15,-106 106 1,85-43 0,-84 64-16,-22 0 0,21 43 0,-42-1 15,0 85 1,0-63-16,0-22 0,-21 64 15,-43 0 1,43-64-16,-42 21 16,63-41-16,-21 20 15,-1-42-15,22 21 16,-63-21 0,42 0-16,0 0 0</inkml:trace>
  <inkml:trace contextRef="#ctx0" brushRef="#br0" timeOffset="38362.15">3133 9102 0,'0'-21'0,"0"-1"16,0 1 0,0 0-1,0 0-15,0 0 16,0 0-1,21 21-15,0 0 0,0-22 0,0 1 16,0 21-16,1 0 0,-1 0 16,0 0-16,0 0 0,0 0 15,0 0-15,22 43 0,-43-22 16,0 0-16,0 21 16,0-21-16,-43 22 0,22-1 15,-21-21-15,0 0 0,20 22 16,-20-22-16,0 0 0,-22 21 15,22-42-15,21 22 0,0-22 16,-1 0-16,1 21 0,0-21 16,0 0-16,21-21 15,21-1 1,0 1-16,0 21 0,1-21 16,-1 0-16,21 21 15,-21 0-15,0-21 16,22 21-16,-22 0 0,0 0 15,0 21-15,0-21 0,1 21 16,-1 21-16,-21-20 0,21-1 16,-21 0-16,0 0 0,0 0 15,0 43-15,-21-22 0,0-21 16,-22 22-16,22-22 0,-21 0 16,-1 21-16,1-21 0,0 1 0,-149 20 31,149-42-31,-22 0 0,22 0 15,0 0-15,-43-42 16,64 20-16,0 1 0,0 0 16,-1 0-16,1-64 15,21 43 1,0 21-16,0 0 16,0-1-16,21 22 15,1 0-15,41-21 16,-42 21-16,0 0 15,1-21-15</inkml:trace>
  <inkml:trace contextRef="#ctx0" brushRef="#br0" timeOffset="38948.72">3662 9229 0,'0'-21'16,"-21"21"15,-1 0-31,1 0 15,21 21 1,0 0 0,21-21 15,1 0-31,-22-21 31</inkml:trace>
  <inkml:trace contextRef="#ctx0" brushRef="#br0" timeOffset="42725.31">4720 8848 0,'0'0'0,"0"-21"0,0-1 16,0 1-16,21 21 0,-21-21 15,0 42 16,-21 0-31,21 22 0,-21-22 16,21 21-16,-21 1 0,0-1 16,21 0-16,0 1 0,-22 84 15,22-85 1,-21 0-16,21 22 0,0-43 16,0 42-16,21-41 15,1-22-15,-1 0 0,0 0 16,42 0-16,-41 0 15,20 0-15,-21-22 0,21 1 16,-20 0-16,62-21 16,-63-1-16,22 22 0,-1-21 0,0-22 15,1 22-15,-1-64 16,-42 64-16,21 0 0,0-64 16,-21 63-16,0 22 0,0-42 15,0 42-15,0-1 16,0 44-1,0-1-15,-21 21 16,0 0-16,21 1 0,-21-1 16,21 0-16,0 22 0,-21-22 0,21 22 15,-21 20-15,21-41 16,0 41-16,0-62 0,0 20 16,0 0-16,0-21 15,21 1-15,0-22 0,0 0 16,0 0-16,0 0 0,43 0 15,-22 0-15,1-22 0,41 1 16,-41 0-16,-1 0 0,0-21 16,1 20-16,-1 1 0,43-42 15,-43 20-15,0 1 0,1-21 16,-22 41-16,-21 1 0,0 0 16,0 0-16,0 0 0,-21 21 15,-1 0-15,1 21 0,0 0 16,0-21-16,0 21 0,21 43 15,-21-43-15,21 0 16,0 64-16,0-64 16,42 42-16,-42-41 15,21-1-15,0 0 0,-21 0 0,0 0 16,21 0-16,-21 1 16,-21-22-1,0 0 1,0-22-16,0 22 15,0-21-15,-22 21 0,1-42 16,21 21-16,0 0 0,-1-1 16,1 22-16,0-21 15,21 42 1,0 1-16,0-1 16,21 0-16,0 0 15,1 0-15,-1 0 0,63 22 16,22-43-1,-63 0-15,-1 0 16,106 0 0,85-43-16,-85 1 15,-84 21 1,41-64-16,-20 1 16,-64 62-1,-21-20-15,0-21 16,0 41-16,0 1 0,-21-21 15,0 42-15,0 0 0,-22-21 16,1 21-16,-21 21 16,41 0-16,-83 43 15,62-22-15,22-21 0,0 21 16,0-20-16,0 105 16,-1-106-16,22 21 0,0-21 15,0 0-15,22 1 16,-1-22-16,0 0 0,21 0 15,-21 0-15,85 0 16,-85-22-16,22 1 0,-22 0 16,21 0-16,64-85 15,-85 85 1,0 0-16,22-43 0,-43 22 16,21-22-1,0 43-15,-21 0 0,0 0 0,0 42 31,0 0-31,0 0 16,-21 1-16,0-1 0,0 42 16,21-20-16,0-22 15,0 0-15,0 21 0,0-21 0,21 22 16,0-22-16,85 21 16,-64-21-16,43-21 15,-43 0-15,22 0 0,20 0 16,-20 0-16,84-21 15,-106 0-15,43-21 16,-43 21-16,1-1 16,-22 1-16,21-42 0,-21-1 15,-21 22-15,0 21 0,0 0 16,-42-43-16,0 43 16,20 21-16,1 0 0,-21 0 0,0 0 15,20 21-15,-20 0 0,0 0 16,-1 1-16,-20 41 15,42-42-15,0 22 0,-1-22 16,22 21-16,0-21 0,0 43 16,0-43-16,22 0 0,20 0 15,-21 0-15,0-21 0,22 0 0,-22 0 16,0 0-16,21 0 0,-21 0 16,22 0-16,-22 0 0,64-42 15,-64 21-15,-21 0 16,21 0-16,-21-1 0,21-41 15,-21 42-15,0 0 16,0-22-16,0 22 0,0 42 31,0 0-15,0 22-16,0-22 16,0 0-16,0 21 0,0 1 0,0-22 15,0 127-15,0-84 16,0-1-16,0 64 0,0-63 15,0 84 1,0-85-16,0 1 0,0 20 0,0-20 16,0 21-16,0-1 0,-42 128 15,21-149-15,-1 1 0,1-1 16,0 1-16,-21-22 0,-64 85 16,85-84-16,-22-22 15,22 0-15,0-21 0,0 0 0,-21-42 16,20 20-1,22 1-15,0-21 0,0 0 0,0-1 16,0-147-16,64-43 16,-43 148-16,0 1 15,0-1-15,22 21 0,41-168 16,-41 168-16,-22 1 16,21-1-16,43-63 15,42-42 1,-85 126-16,1 1 0,-1 21 0</inkml:trace>
  <inkml:trace contextRef="#ctx0" brushRef="#br0" timeOffset="43076.31">8255 9271 0,'0'21'16,"21"-42"15,0 21-31,0-21 15,1 0-15,-1 0 16,0-1-16,0 1 0,-21 0 0,0 0 16,21 0-16,-21 0 0,0-43 15,0 43 1,-21 21 0,0 0-16,0 21 0,0 0 15,-1 0-15,1 22 0,0-22 16,21 85-1,0-64-15,0-21 0,0 0 16,0 1-16,64 20 16,-43-21-16,0-21 0,0 0 15,0 0-15,22 0 0,41 0 16,-63 0-16,43-42 16,-43 42-16,21-21 0</inkml:trace>
  <inkml:trace contextRef="#ctx0" brushRef="#br0" timeOffset="44215.83">10202 9165 0,'-21'0'15,"21"-21"-15,0 0 0,21 0 16,0 0-16,1-1 15,20-20-15,21-21 16,-41 20-16,41-63 16,-63 85-1,21-21-15,-21 21 0,0 0 0,0-1 16,0 1 0,-21 42-1,0 1-15,-21 20 0,20-21 16,22 21-16,-21 1 15,0-22-15,0 106 16,0-106-16,0 21 0,21 22 16,0-43-16,0 43 15,0-43-15,42 0 16,-21-21-16,21 0 16,1 0-16,-22 0 0,42-42 15,-41 42-15,83-64 16,-83 43-16,-1-21 0,0 20 15,0-20-15,-21 21 0,21-85 16,-21 64 0,0 21-16,-21-22 0,0 22 0,-43 0 15,43 21 1,0 0-16,-21 0 0,21 0 0,-1 0 16,1 0-1,21 21-15,21 0 16,22-21-1,-22 0-15,85 0 16,-43 0-16,-20 0 0,62-21 16,-41 0-16,63 0 15,-64 0-15,1-1 0,84-20 16,-42 0 0,-106 21-16,0-1 15,-21 22 1,0 0-1,-1 0-15,1 22 0,0-1 16,0 0-16,0 0 0,0 21 0,-1 1 16,1-1-16,0 0 0,21 1 15,-21 84-15,0-64 16,21 1-16,0 42 0,0-43 16,0 22-16,0 42 0,0-43 15,0 1-15,0-21 16,0 20-16,0 128 15,0-149-15,0 22 0,-64 106 16,43-107-16,0-20 0,0-22 16,-22 22-16,22-22 0,-42 64 15,42-85-15,-1 21 0,-20 1 16,21-22-16,0-21 0,-22 0 16,43-21-1,-21-1-15,21-20 0,0-21 16,0-1-16,0 22 0,0-170 15,21 127-15,1 1 16,-1-86-16,63-105 16,-62 169-16,20 22 15,21-64-15,-20 84 16,41-63-16,-41 85 16,-22-1-16,106-62 0,-85 83 15,1-20-15,41 0 16,-41 42-16,-1-21 0</inkml:trace>
  <inkml:trace contextRef="#ctx0" brushRef="#br0" timeOffset="44664.5">13377 8657 0,'0'0'0,"-21"-21"0,21 0 16,0 0-16,0 0 15,-21-22-15,21 22 0,0 0 0,0 0 16,0 42 0,0 0-16,-21 0 15,21 0-15,-21 22 0,-1-1 0,22 0 16,-21 1-16,0 20 0,21 1 16,-21-1-16,0-20 0,-22 62 15,22-41-15,0-22 0,0 64 16,0-85-1,21 0-15,0 1 0,0-1 0,21-42 32,0 21-17,-21-22-15,21 1 0,0-21 0,-21 21 16</inkml:trace>
  <inkml:trace contextRef="#ctx0" brushRef="#br0" timeOffset="44979.47">13144 8700 0,'0'0'0,"-21"-22"0,21-20 15,0 0-15,0 21 16,0-22-16,21-41 16,1 62-16,-1-20 0,42 0 15,-20 21-15,41-22 16,-41 22-16,-1 21 0,43-21 16,-64 21-16,21 0 0,22 21 15,-22-21-15,-21 21 0,0 43 16,-21-22-16,0 0 0,0 22 15,-42-22-15,21 1 16,-22-22-16,1 21 0,0-21 0,-85 64 16,84-64-1,22 0-15,0 0 0,-21 1 16,21-1-16,42-21 31,0 0-15,0 0-16,21 0 0,-20-21 15,-1-1-15</inkml:trace>
  <inkml:trace contextRef="#ctx0" brushRef="#br0" timeOffset="45405.16">13906 8657 0,'22'-21'0,"-44"42"0,65-42 16,-64 42 15,-1 0-31,1 1 0,0-1 15,0 42-15,0-42 0,0 22 16,-1-1-16,1 0 0,21-20 16,0 62-16,-21-63 0,21 22 15,0-1-15,0-21 0,0 22 16,21-22-16,0-21 16,1 0-16,-1 0 15,85 0-15,-64-21 16,-21 21-16,21-22 0,-20 1 15,-1-21-15,42 0 16,-42-1-16,1-84 16,-1 85-16,-21-43 15,0 43-15,0 0 0,-21 20 0,21-20 16,-22 21-16,-41 0 16,42 21-16,0 0 0,-22 0 15,1 21-15,21-21 0,-22 42 16,22 1-16,21-22 0,0 0 15,0 21-15,0-21 0,0 43 16,0-43-16,0 0 0,21 0 16,1-21-16,20 0 0,0 22 15,-21-22-15</inkml:trace>
  <inkml:trace contextRef="#ctx0" brushRef="#br0" timeOffset="45790.75">14795 8721 0,'0'0'0,"0"-21"0,0-1 16,-21 22 0,0 0-16,0 0 0,-21 0 15,20 0-15,1 22 0,-21-1 16,21-21-16,21 21 0,-21 21 16,21-21-16,0 1 0,0 20 15,0-21-15,42 21 16,-21-20-16,0-1 15,0 0-15,1 0 0,-1 43 16,0-64-16,-21 21 16,0 0-16,0 0 0,0 0 0,-21 0 15,0-21 1,-22 22-16,22-22 0,-106 0 16,85 0-1,21 0-15,-1-22 0,1 1 16,-21 0-16,21 21 15,21-21-15,0 0 16,42 0 0,-21-1-16,43 1 15,-43 0-15,85-21 16</inkml:trace>
  <inkml:trace contextRef="#ctx0" brushRef="#br0" timeOffset="46067.71">15367 8467 0,'0'0'0,"0"-21"0,0-1 16,-21 22 15,0 22-31,-1 20 0,1-21 0,0 0 16,0 22-16,0-1 0,0 0 15,-1 1-15,-20 62 16,21-62-16,21-1 0,-21 43 0,21-43 15,0 22-15,0-43 16,0 0-16,0 21 16,21-21-16,0-21 15,0 0-15,0 0 0,22 0 0,-22 0 16,0-21-16,0 0 0,43-21 16,-43 21-16,0-1 0</inkml:trace>
  <inkml:trace contextRef="#ctx0" brushRef="#br0" timeOffset="46240.63">15113 8763 0,'-21'0'15,"42"0"-15,-63 0 0,20 0 0,44 0 32,-1 0-32,21 0 15,-21-21-15,64 0 16,-43 21-16,1 0 0,20 0 0,-21 0 15,64-21-15</inkml:trace>
  <inkml:trace contextRef="#ctx0" brushRef="#br0" timeOffset="46956.99">15896 8700 0,'-21'0'0,"0"-22"15,0 22 1,-1 22 15,22-1-31,0 0 0,0 0 16,0 21-16,0-20 0,0 20 15,0 21-15,-21-20 16,21-22-16,-21 21 0,21-21 0,-21 1 16,21-1-16,0 21 15,-21-21-15,21 0 16,-21-21-16,21-21 31,0 0-31,0 0 0,0 0 16,0 0-16,0-1 0,21-20 0,-21 21 15,21-21-15,0-1 0,0 1 16,0 0-16,1 20 0,20-20 0,0-21 16,1 41-16,-22 22 15,21-21-15,0 21 0,-20 0 0,83 21 16,-83-21-16,20 43 15,-21-22-15,0 21 0,22-21 16,-22 64-16,-21-43 0,0 1 16,0 20-16,0-42 15,0 64-15,-21-43 16,-1-20 0,-20-22-16,21 0 15,0 0-15,0-22 16,21-20-1,0 21-15,21-21 0,0 20 16,0 1-16,85-106 16,-64 85-16,1 0 0,20-1 15,-21 22-15,149-64 16,-149 64-16,22 0 0,20 21 16,-62 0-16,20 21 0,-21 22 15,0-22-15,-21 106 16,0-85-16,0-21 0,0 64 15,0-64-15,-42 43 16,42-43-16,-21 0 0,-22 21 16,43-21-1,22-21 17,-1-21-17,0 0-15,21 21 0</inkml:trace>
  <inkml:trace contextRef="#ctx0" brushRef="#br0" timeOffset="47872.15">17843 8784 0,'0'-21'0,"0"42"16,0-63-16,0 21 0,0 0 0,-21-1 15,0 1-15,0 0 16,0 21-16,0 0 0,-1-21 0,1 21 15,-42 0-15,20 0 0,1 0 16,21 21-16,-21 0 0,-1 0 16,-41 64-16,62-64 0,-20 22 15,0 41-15,21-41 0,21 20 16,0-42-16,0 0 16,42 64-1,21-64-15,-20-21 16,-22 0-16,42 0 15,-20 0-15,63-42 16,-85 21-16,85-64 16,-22-63-1,-63 106-15,1-1 16,-22 22-16,0 0 0,0-21 16,-22 42-1,22 21-15,-21 0 16,0 21-16,0-21 0,0 22 0,21 20 15,0-42-15,0 22 0,0-22 16,0 0-16,0 21 0,0-20 16,21-1-16,0 0 0,0 0 15,22 0-15,-22-21 0,85 21 16,-64-21-16,-21 0 16,21 0-16,43-21 0,-43 21 15,1-21-15,-1-21 0,-21 21 16,22-22-16,-22 1 0,21 21 0,-21-22 15,0 1-15,-21 0 16,0-1-16,22 22 0,-22-21 16,-22 42-16,1 21 15,0 0-15,0 22 16,0-22-16,0 0 0,-22 42 16,22-20-16,21-22 0,-21 21 15,0-21-15,0 1 0,21 20 16,0-21-16,-22 0 0,22 0 15,-21-21-15,21 22 0,0-44 47,0 1-47,0 0 0,0 0 16,21 0-16,1 0 0,-1-22 0,0 1 16,64-64-16,-43 64 15,21-1-15,-20 1 16,20 21-16,-20 0 0,62-22 15,-62 43-15,-1 0 0,0 0 0,1 0 16,41 43 0,-62-1-16,-1-21 0,-21 64 15,0-64-15,0 64 16,0-64-16,0 21 0,-43 1 16,43-22-16,-63 21 15,42-21-15,0-21 16,21-21-1,0 0 1</inkml:trace>
  <inkml:trace contextRef="#ctx0" brushRef="#br0" timeOffset="48871.93">19939 9038 0,'21'0'31,"0"0"-31,0 0 16,1 0-16,-1-21 16,0 21-16,0-21 0,0 0 0,0 0 15,1-1-15,-1 1 0,0 0 0,-21 0 16,42-43-16,-42 22 15,0 21-15,21-21 16,1 20-16,-22 1 0,0 0 16,0 42 15,0 0-31,-22 1 0,22-1 0,0 0 16,-21 0-16,21 0 0,-21 0 15,21 1-15,-21 20 0,21 21 16,0 1-1,21-64-15,64 42 16,-64-42-16,0 0 16,43 21-16,84-42 15,-106 0 1,0 21-16,1-42 0,-22-1 16,21-20-1,-21 42-15,1-22 0,-22-20 16,0 42-1,-22 42 1,1 0 0,21 0-16,-21 0 0,0 1 15,0-1-15,21 0 0,-21 21 0,-22 1 16,22-22-16,0 21 16,0-21-16,21 0 15,0-42 32,0 0-47,0 0 16,0-21-16,21 20 0,0 1 0,0-21 15,0 21-15,22-22 0,-1 22 0,-21-21 16,22 0-16,-1 20 0,21 1 16,22-21-16,-43 21 0,1 21 15,20 0 1,1 21-1,-64 0-15,0 43 0,0-43 16,0 85 0,-21-64-16,-1-21 0,-20 43 15,42-22-15,-42 21 16,42-41-16,-21-22 16,21 21-16,-22-21 15,22-21 1,0-1-1,0 1-15,0 0 0,0 0 0,-21 0 16</inkml:trace>
  <inkml:trace contextRef="#ctx0" brushRef="#br0" timeOffset="49116.39">20362 8276 0,'-21'0'0,"0"0"31,21-21-31,-21 21 16,0 0 30,-1 21-46,1-21 16</inkml:trace>
  <inkml:trace contextRef="#ctx0" brushRef="#br0" timeOffset="51778">3471 10372 0,'0'0'0,"0"21"15,0 0 1,0 0-16,-21 64 15,0-22-15,0-20 0,0 20 16,21 1-16,-85 105 16,64-105-16,-22-1 0,1 1 15,21-22-15,-85 106 16,85-106-16,0-20 0,-22 41 16,22-63-16,21-21 31,0-21-31,0 20 0,0-20 0,0 0 15,0-1-15,0 22 0,21-85 16,1 64-16,20-85 16,-42 85-16,21-43 15,0 43-15,0-1 16,1 65 0,-22-1-1,0 0-15,21 42 0,-21-20 16,21-1-16,-21 0 0,0 1 15,21-1-15,0 43 16,0-43-16,1 0 0,20 22 16,0-43-16,-21 0 0,64-21 15,-43 0-15,1 0 0,41 0 16,-20-21-16,-22 0 0,1 0 16,-1 0-16,21-22 0,1-20 15,-22 20-15,-21 1 0,22-43 16,-22 22-16,-21-43 15,0 43-15,0 20 0,0-20 16,-21-1-16,0 1 0,-1 20 0,1-20 16,-21 21-16,0 20 0,20 1 15,-62-21-15,41 42 0,1 0 16,-64 21-16,64 0 16,0 0-16,20 22 0,-20 20 15,21-20-15,-21 84 0,20-64 0,1 1 16,21 41-16,0-62 15,0 20-15,0 22 16,21-43-16,1 1 0,-1-1 16,21 0-16,64 22 15,-43-43-15,-20-21 0,-1 0 0,22 0 16,-22 0-16,85-42 16,-85 20-16,22 1 0,-22 0 15,0-21-15,64-43 16,-63 43-16,-1-1 0,0 1 15,-42 0-15,0-1 16,0 22-16,-21 21 16,21 21-1,-42 1-15,21-1 16,-1 0-16,22 0 0,0 21 16,-21 43-1,21-64-15,0 0 0,0 43 0,0-43 16,43 43-1,-43-43-15,42 0 0,-21-21 16,85-21 0,-64 0-16,-21-1 15,22 22-15,-1-42 0,64-21 16,-64 41-16,22-41 16,-43 42-16,0-22 0,0 1 15,-21 21-15,21 21 0,-21-21 16,0 42-1,0 0 1,0 21-16,-21-20 0,0 41 16,21 1-1,0-43 1,0 63-16,21-84 16,0 0-1,22 0-15,-22 0 0,0 0 16,0 0-16,22-21 0,-1 0 0,-21 0 15,21-21 1,-20 20-16,-1 1 0,0-21 16,-21 21-16,21 0 0,-21-1 0,0 1 15,0 0-15,0-21 16,0 63 15,0 0-31,0 21 16,-21-20-16,21-1 0,-21 0 0,21 21 15,0-21-15,0 1 0,0 20 0,0-21 16,0 0-16,0 0 16,21 22-16,42-22 15,-41-21-15,-1 0 16,42 0-16,-42-21 16,22 0-16,-22 21 0,0-22 0,21 1 15,1-42 1,-1 42-16,-21-1 0,22-41 0,-22 42 15,0-85 1,-21 85-16,0 0 0,0-1 16,-21 22-16,0 0 15,-1 0-15,1 0 0,0 22 16,0-22-16,0 21 0,-22 21 16,22 0-16,21-20 0,0 41 15,0-42-15,0 64 16,0-64-16,0 21 0,21-20 15,1-22-15,41 42 16,-42-42-16,22 0 0,-22 0 16,63 0-16,-62 0 0,62-42 15,-41 20-15,-22 1 16,63-21-16,-41 0 16,41-64-16,-62 63 15,-1 1-15,0 0 0,0-1 16,-21 1-16,42-127 0,-42 126 15,0-20-15,22 21 16,-22-1-16,0 22 0,0-42 16,0 41-16,-22 22 15,1 43-15,0-22 16,21 21-16,0 1 0,-21-1 0,21 0 16,-21 1-16,21 20 0,0 85 15,0-105-15,0-1 16,0 0-16,0 1 0,0 62 15,21-62-15,0-22 0,0 21 16,0-21-16,1 1 16,20-1-16,-21-21 0,21 0 15,1 0-15,-1 0 0,-21-21 0,22-1 16,-22 1-16,21 0 16,-21 0-16,43-21 0,-22-1 15,-21 22-15,22-42 0,-43 41 16,0 1-16,21 0 0,-21 0 15,0 0-15,-21 21 16,-1 0-16,1 21 16,21 0-16,-21 0 0,21 0 15,-21 1-15,21 20 0,0 0 16,0-21-16,0 22 0,0-1 16,21-21-16,0 0 15,22 1-15,-1-1 0,21-21 16,-20 0-16,-1 0 0,64-21 15,-64-1 1,1 1-16,-22 0 0,21 0 0,0-85 16,-42 85-16,0-21 15,0-1-15,0 1 0,0 0 16,-63-64-16,42 85 16,-22-1-16,-20 1 0,21 21 15,-43 21 1,43 1-16,-1-1 0,-41 21 15,-1 64 1,64-85-16,21 0 0,-21 0 16,21 1-16,0-1 0,0 0 15</inkml:trace>
  <inkml:trace contextRef="#ctx0" brushRef="#br0" timeOffset="52289.46">7980 10837 0,'0'0'16,"0"-21"-16,0 0 0,21 0 15,-21 0-15,0 0 0,0 42 32,-21 0-32,21 0 0,-21 0 15,21 22-15,0-22 0,0 21 16,-22 22-16,22-22 0,-21 21 15,0 64-15,0-63 0,21-1 16,-21 22-16,0-21 0,-1-1 0,-20 85 16,21-84-16,-43 126 15,43-126-15,-42 105 16,63-127-16,0-20 16,-21 20-16,21-21 15,-22 21-15,22-63 31,0 0-31,0-21 0,0 21 16,0-22-16,0 1 0,0-64 16,22 43-16,-1-128 15,-21 128-15,0-1 0,0 1 0</inkml:trace>
  <inkml:trace contextRef="#ctx0" brushRef="#br0" timeOffset="52590.45">7472 11049 0,'-21'-42'0,"42"84"0,-64-127 0,22 64 16,21-21-16,0-22 15,0 43-15,0-21 0,21-22 16,1 22-16,-1 21 16,21 21-16,0-21 0,22 21 15,63 0-15,-64 0 0,1 0 16,63 42-16,-85 0 16,22-20-16,-1 41 0,-42-42 15,1 22-15,-22 20 0,0-42 16,-22 0-16,1 1 0,0-1 15,-21 0-15,-43 0 16,43 0-16,-1-21 0,-20 0 16,21 0-16,20 0 0,1 0 15,0 0-15,0 0 0,42 0 32,21-21-32,-20 0 0,20 21 15,-21-21-15,21 21 0,1-21 16,-1-1-16</inkml:trace>
  <inkml:trace contextRef="#ctx0" brushRef="#br0" timeOffset="54156.91">8445 10710 0,'0'-21'32,"0"42"-32,0 1 15,0-1-15,0 0 0,-21 0 16,0 64-1,21-64-15,0 0 0,0 0 0,0 0 16,0 1-16,-21 20 16,21-21-16,-21-21 15,21 21-15,0-42 16,0 0 0,0 0-16,0-22 15,63-62 1,22-22-1,-64 105-15,43-41 16,-43 63-16,21 0 16,0 0-16,-20 0 15,41 63-15,-42-41 16,0-1-16,1 0 0,-22 0 16,0 64-16,0-64 15,0 0-15,0 0 0,0 0 0,0 1 16,0 20-16,-22-42 15,22 21-15,-21-21 0,0 0 16,21-21 0,0 0-1,0 0-15,0-1 16,0 1-16,21 0 0,0 0 0,22-43 16,-22 43-16,21-42 15,-21 20-15,22 22 0,20-21 16,-20 21-16,-22 0 0,42 21 15,-20 0-15,-22 0 16,0 21-16,-21 0 0,0 0 0,21 64 16,-21-43-16,0-21 15,0 0-15,0 22 0,-21-22 16,0 21-16,21-21 0,0 1 16,0-1-16,0 0 0,21 0 31,0-21-31,0 0 0,0 0 0,1 0 15,-1 0-15,42-21 16,-42 0-16,22 0 0,-22 21 16,21-22-16,-21 1 0,43-21 15,-22 21-15,-21 0 0,1-43 16,-22 43-16,21-21 0,-21 20 16,0 1-16,0 0 0,0 0 0,-21 21 15,-1 0-15,1 0 16,0 0-16,-42 42 15,63-21-15,-22 1 0,1 41 16,21-42-16,0 64 16,0-64-16,0 21 15,0-20-15,64-1 16,-43 0-16,0-21 16,43 0-16,-22 0 15,85 0-15,-85 0 16,22-21-16,20 0 0,-41-1 15,41-20-15,-62 0 16,20 21-16,-21-43 16,0 43-16,-21 0 0,0-22 15,0 22-15,-21 42 16,0 1-16,21-1 16,-21 0-16,0 0 0,-22 21 15,43-20-15,-42 20 16,42-21-16,0 0 0,-21 22 15,0-43-15,21 21 0,21-21 47,-21-21-47,21 21 0,0-22 16,0 1-16,0 0 0,1 0 16,20-21-16,-21-1 0,21 22 15,1-42-15,-22 41 16,21 1-16,-21-21 0,1 42 0,20-21 15,0 21-15,-21 0 16,-21 21-16,0 0 0,22 0 16,-22 22-16,0-22 0,0 0 15,0 0-15,0 0 0,0 22 16,0-22-16,21 0 0,-21 21 16,21-21-16,0-21 0,21 22 15,-20-22-15,20 0 16,-21 0-16,0 0 0,0 0 0,43-22 15,-43 1-15,0 0 16,0 0-16,1 0 0,-1 0 0,42-43 16,-42 22-16,1-1 0,20-62 15,-21 62 1,0-20-16,0-43 0,1 64 16,-1-1-16,0-20 0,0 20 15,-21 22-15,21 0 16,-21 42-1,-21-21-15,0 21 0,0 22 16,0-1-16,-43 85 16,-21 85-1,64-85 1,0 0 0,21-106-16,0 0 0,21 0 15,-21 0-15,21-21 0,1 0 16,-1 0-16,0 0 0,21 0 15,-21 0-15,1 0 0,20-21 16,-21 0-16,21 0 0,-20 0 16,-1 0-16,-21-1 0,21 1 15,0-42-15</inkml:trace>
  <inkml:trace contextRef="#ctx0" brushRef="#br0" timeOffset="54372.83">10922 10499 0,'0'0'0,"-21"21"0,0-21 16,-1 0-16,22 21 0,0 0 16,22-21-16,-1 21 15,0-21-15,0 0 0,85 0 16,-21 0 0,-43 0-16,0 0 0,1 0 0,41 0 15,-41 0-15,-1 0 0,0 0 16,-21-21-16,22-21 15</inkml:trace>
  <inkml:trace contextRef="#ctx0" brushRef="#br0" timeOffset="55224.55">12806 10414 0,'0'0'0,"63"-63"16,-63 41-16,43-20 16,-22 21-1,-21 0-15,0 0 0,0-1 16,0 1-16,-21 21 0,-1-21 0,1 21 16,-21 0-16,0 0 15,20 0-15,1 0 0,-21 0 0,21 21 16,0 0-16,-22 1 0,22-1 15,0 0-15,-21 64 16,20-64-16,1 21 0,21-21 0,0 22 16,0-22-16,0 21 0,0 0 15,21-20-15,1-1 0,20 0 16,-21 0-16,21-21 0,22 21 16,-22-21-16,1 0 0,-1 0 0,43 0 15,-64 0-15,42 0 16,-84 0-1,-21 0 1,21 0-16,-22 0 0,22 0 16,-21 0-16,-1 0 0,1 0 0,-21 43 15,20-43-15,22 21 16,-42 21-16,41-42 16,-20 21-16,42 0 0,-21 1 0,21 20 31,21-42-31,43 0 15,-43 0-15,21 0 16,-21 0-16,22 0 0,20 0 16,-21 0-16,85-42 15,-105 20-15,20 1 0,-21 21 16,0-21-16,0 0 16,-42 42-1,0-21-15,0 21 16,0 0-16,-64 85 15,22 0 1,20-64-16,-20 85 16,20-63-16,-20 42 15,42-64-15,0-21 16,21 0-16,-22 1 0,22 41 16,22-63-1,-1 0-15,0 0 0,0-21 16,21 0-16,1 0 0,-1-1 0,0-20 15</inkml:trace>
  <inkml:trace contextRef="#ctx0" brushRef="#br0" timeOffset="55656.14">14287 9948 0,'0'0'0,"-21"0"0,42 0 16,22 0-1,-22 0-15,21 0 0,1 0 16,-1 0-16,0 0 0,64 0 16,-42 0-16,-1 0 15,1 0-15,-22 0 0,148 0 16,-168 0-16,20 0 15,-84 0 1,-1 0 0,22 0-16,-21 0 0,21 0 15</inkml:trace>
  <inkml:trace contextRef="#ctx0" brushRef="#br0" timeOffset="55921.05">14647 9948 0,'0'0'0,"0"22"16,0-1-16,0 0 0,0 21 16,0-21-16,-21 22 0,0 20 15,0-20-15,21-1 0,-21 0 16,-1 1-16,1 20 0,-42 22 16,42-22-16,-1-20 0,1-1 0,0-21 15,0 21-15,0-20 0,21 20 16,-21-21-16,21 0 0,-22-21 15,22 21-15,22-21 32,-1-21-32,0 21 0,0-21 15,43-21-15,-43 21 16</inkml:trace>
  <inkml:trace contextRef="#ctx0" brushRef="#br0" timeOffset="56290.63">14817 10456 0,'0'0'0,"21"0"31,0 0-31,0 0 0,0 0 16,0-21-16,1 21 0,20 0 16,-21-21-16,0 0 0,43 0 15,-43 0-15,0 21 0,-21-43 16,21 43-16,-21-21 15,0 0-15,-42 21 16,21 0-16,0 0 0,-43 21 16,22-21-16,21 21 15,-1 0-15,-20 1 0,21 20 16,-21 21-16,20-41 0,1 20 16,0 0-16,21 1 0,-21-22 15,21 21 1,0-21-16,0 22 0,0-22 15,21-21-15,21 0 16,43 0 0,-43 0-16,64-21 15,-63-1-15,-22 1 0</inkml:trace>
  <inkml:trace contextRef="#ctx0" brushRef="#br0" timeOffset="57259.96">15727 10266 0,'0'0'0,"21"-21"0,-21 0 16,-21 21 0,0 0-16,-1 0 0,1 0 15,0 0-15,-21 21 0,-22 21 16,64-21 0,-21 0-16,21 1 15,0-1-15,0 0 0,21 0 16,0 0-1,1 0-15,-1 1 0,0-1 0,0 0 16,0 42 0,-21-41-16,21-22 0,-21 21 15,0 0-15,0 0 0,0 0 16,-21-21-16,0 0 0,0 21 16,0-21-16,-64 0 15,64 0-15,0 0 0,0-21 16,-1 0-16,22 0 0,-21 21 15,21-21-15,0 0 0,0-43 16,0 43-16,0 0 0,0 0 16,0-1-16,-21 1 0,0 21 31,21 21-31,0 1 0,0-1 16,0 0-16,0 0 0,0 21 15,0-20-15,0-1 0,0 0 16,0 0-16,21 21 0,0-20 0,0-1 15,1-21-15,20 21 16,-21-21-16,0 0 0,43 0 16,-22 0-16,0 0 0,22 0 15,-22-21-15,1 0 0,-1 21 16,0-22-16,1-20 0,20 0 16,-21-1-16,1 1 0,20-64 15,-42 64-15,22 0 0,-22-1 16,21 1-16,-21 0 0,43-85 15,-64 105-15,21 1 16,-21 0-16,0 0 0,-42 42 31,21 21-31,-1-20 16,1-1-16,0 21 0,0 0 0,0 1 16,0 41-16,-1-41 0,1-1 15,21 43-15,0-64 16,0 21-16,0 22 0,0-43 15,0 42 1,21-41-16,22-22 16,-22 0-16,85 0 15,-85 0-15,21 0 0,43-43 16,-64 22-16,85-42 16,-85 41-16,0 1 0,0-21 15,-21 21-15,22 0 0,-22-1 16,-22 44-1,22-1 1,-21 0-16,0 0 0,21 0 16,0 0-16,0 1 0,0-1 0,0 0 15,0 21-15,0-21 0,0 1 16,0-1-16,21-21 16,0 21-16,1-21 0,-1 0 15,21 0-15,0 0 16,-20 0-16,-1 0 0,0-21 0,0 21 15,0-21-15,22-22 16,-22 22-16,0-21 0,21-22 16,-42 22-16</inkml:trace>
  <inkml:trace contextRef="#ctx0" brushRef="#br0" timeOffset="57443.78">17018 10139 0,'0'0'0,"-42"-21"31,20 21-31,1 0 16,21 21 15,-21 0 0</inkml:trace>
  <inkml:trace contextRef="#ctx0" brushRef="#br0" timeOffset="57639.05">15960 10351 0,'0'21'0,"21"-21"31,21 0-31,-21 0 0,0 0 0,22 0 15,-1 0-15,22 0 0,-22 0 16,21-21-16,-20 21 0,20 0 0,-20 0 16</inkml:trace>
  <inkml:trace contextRef="#ctx0" brushRef="#br0" timeOffset="58247.65">17230 10351 0,'0'0'0,"-43"0"16,22 0-16,21 21 15,0 0-15,-21 0 0,0 0 0,21 0 16,-21 1-16,21 62 16,0-63-16,0 1 15,-22 41-15,22-42 0,0 22 16,0-22-16,0 0 16,0 0-16,-21-21 15,21-21 16,0 0-31,0 0 16,0-1-16,0 1 0,21-21 16,1 21-16,20-43 15,-21 22-15,0 21 0,43-64 16,-43 64-16,21 0 0,1-22 16,-22 43-16,21-21 0,0 21 0,22 0 15,-43 0-15,0 0 0,0 21 16,1 1-16,-1-1 0,0 42 15,-21-42-15,0 1 0,0 41 16,0-21-16,0-20 0,0-1 16,0 0-16,0 0 0,-42 21 15,42-20-15,-22-22 16,1 21-16,0-21 16,42-21 30,0 21-46,1-22 0,-1 22 16,21-21-16</inkml:trace>
  <inkml:trace contextRef="#ctx0" brushRef="#br0" timeOffset="59167.15">18373 10329 0,'0'0'0,"0"-21"0,0 0 0,-22 0 16,1 21-16,-21 0 16,0 0-16,20 0 0,-20 0 15,0 0-15,21 0 16,-1 21-16,1 0 0,-85 64 16,85-43-1,0-21-15,0 1 0,21-1 16,-21 63-1,21-62-15,0-1 0,21 42 16,0-42 0,0-21-16,0 0 0,1 0 0,20 0 15,-21 0-15,43 0 16,-1-63 0,-42 42-16,0-22 15,1 22-15,-1 0 0,0-21 16,0 21-16,-21-1 0,21 1 15,-21 0-15,0 0 16,0 42 15,-21 0-15,21 0-16,-21 1 16,21-1-16,-21 0 0,21 21 15,-21-21-15,-1 43 0,1-43 16,-21 43-16,42-43 15,-21 21-15,-22 22 0,22-22 16,-63 127 0,84-126-16,-22 20 0,1-21 15,21 22-15,0-22 0,-21 85 16,0-84-16,21 20 0,-21 43 16,21-64-16,0 1 0,0-1 15,-21 21-15,21-20 0,-22-1 0,22 0 16,-21 1-16,0-1 0,-21 85 15,21-106-15,-1 0 0,1 22 16,0-22-16,0 0 0,-21 0 16,20 0-16,1-21 15,0 0-15,0 0 16,21-21 0,0 0-16,0-21 0,0 21 15,21-22-15,0 1 0,0 0 0,1-1 16,-1-20-16,0-64 0,0 63 15,21 1-15,22-85 16,-22 84-16,22-84 16,-1 84-16,-20-20 0,-1 41 0,0-20 15,1-1-15,41-20 16,-63 41-16,22 22 0,-1-42 16,-21 63-16,0-21 0,22-1 15,-22 22-15,-21-21 16,0 0 46</inkml:trace>
  <inkml:trace contextRef="#ctx0" brushRef="#br0" timeOffset="59359.95">18330 10859 0,'0'21'47,"-21"-21"-1</inkml:trace>
  <inkml:trace contextRef="#ctx0" brushRef="#br0" timeOffset="61383.46">2180 12446 0,'0'0'0,"21"-21"0,-21 0 16,21 0-1,1 21-15,-22-22 0,0 1 16,0 42 15,-22 1-15,1-22-16,21 21 0,0 21 0,-21-21 15,0 0-15,0 22 0,21-22 16,-21 21-16,-1-21 0,1 22 16,0 20-16,0-42 0,0 22 15,-22-1-15,43-21 16,0 0-16,-21-21 0,0 0 15,21-21 1,0 0-16,0 0 16,0 0-16,0 0 0,0-1 15,0 1-15,0 0 0,21 21 16,0-21-16,-21 0 0,22 21 16,-1 0-16,0 0 0,64-21 15,-43 21-15,-21 0 16,21 0-16,-20 0 0,83 0 15,-62 0-15,20 0 16,-42 0-16,43-22 16,-64 1-1,21 21-15,-21-21 0,0 0 16,0 0-16,0 0 16,-21 21-16,21-22 0,-21 22 15,21-21-15,-21 21 16,-1 0-16,1 0 15,0 0-15,21 21 16,-21 1-16,21-1 0,-21 0 0,0 0 16,-1 21-16,22-20 0,-21 20 15,0-21-15,21 21 0,-21 1 16,0-22-16,21 21 0,-21 22 16,21-43-16,-22 21 0,22-21 0,0 1 15,-21-1-15,21 0 16,0-42 15,0 0-15</inkml:trace>
  <inkml:trace contextRef="#ctx0" brushRef="#br0" timeOffset="61700.1">2857 12721 0,'0'21'16,"0"-42"-16,0 21 62,0-21-15,0 42 0,22-21-16</inkml:trace>
  <inkml:trace contextRef="#ctx0" brushRef="#br0" timeOffset="62972.12">4276 12319 0,'0'-21'0,"-22"21"15,1 0 1,0 21 0,21 21-16,-21-20 15,21 20-15,-21-21 0,21 21 0,0 22 16,0-22-16,-21 22 0,-22 42 15,43-43-15,-42 128 16,0-86 0,42-41-1,-22-64-15,22-21 32,0 0-17,0-22-15,0 22 0,0 0 16,22-21-16,-22-1 0</inkml:trace>
  <inkml:trace contextRef="#ctx0" brushRef="#br0" timeOffset="63287.52">4000 12531 0,'0'0'15,"0"-43"-15,-21 22 0,21-63 16,0 62-16,0-20 0,0 0 16,0 21-16,21-1 0,1-20 0,20 0 15,0 21-15,1-1 0,-1 22 16,21 0-16,107 22 15,-107-22-15,-20 42 0,-1-21 16,0 21-16,22 64 16,-64-63-16,0-1 0,-43 21 15,1-41-15,-85 62 16,85-63-16,-1 1 16,-41 20-16,41-42 0,-20 21 15,42-21-15,0 0 16,-1 0-16,44-21 31,-1 21-31,0 0 16,0 0-16,0-21 0,64 21 15,-43-21-15,1-1 0</inkml:trace>
  <inkml:trace contextRef="#ctx0" brushRef="#br0" timeOffset="63688.07">4974 12531 0,'0'0'0,"-21"21"32,0 0-32,0 0 0,-1 0 0,1 1 15,0-1-15,0 21 0,0-21 16,0 22-16,-1-1 0,22-21 16,-21 43-16,21-22 0,0-21 15,0 21-15,0-20 16,21-1-16,22-21 0,-1 21 15,-21-21-15,43 0 0,-22 0 16,22-42 0,-43 20-16,106-83 15,-106 83-15,0-20 0,-21 0 16,0 21-16,0-85 16,0 63-16,0 22 0,-21-21 15,0 0-15,-22 20 16,22 1-16,0 21 0,-21 0 15,21 0-15,-22 21 16,22 1-16,0-22 0,0 21 16,21 0-16,0 0 0,0 43 15,0-43-15,21-21 16,0 21-16,21-21 0,-20 21 0,20-21 16</inkml:trace>
  <inkml:trace contextRef="#ctx0" brushRef="#br0" timeOffset="64063.61">5842 12510 0,'0'0'0,"0"-22"0,-64 22 31,22 0-31,0 0 0,21 0 16,-22 0-16,1 22 0,-43-1 15,43 0-15,21 0 0,-22 0 16,43 0-16,0 22 15,0-22-15,22 0 0,20 0 16,0 0-16,-21-21 0,22 22 16,-1-22-16,-21 21 0,22 0 0,20 0 15,-42 0-15,-21 0 16,0 22-16,0-22 16,0 0-16,-21 0 0,0 0 15,-21-21-15,-43 22 0,43-22 16,-64 0-16,63 0 15,1 0-15,-21 0 16,41-22-16,-41-20 16,42 0-1,21 21-15,42-22 16,43 1 0,-43 21-16,0 0 0</inkml:trace>
  <inkml:trace contextRef="#ctx0" brushRef="#br0" timeOffset="64338.2">6371 12234 0,'0'0'0,"0"-21"0,0 0 16,-21 21 0,0 21-16,21 0 0,-21 1 15,-22 41-15,43-21 16,-21 1-16,-21 41 0,21-41 15,-1-1-15,1 0 0,-21 43 16,21-64-16,21 22 0,0-1 16,0-21-16,0 43 15,0-43-15,21-21 0,0 0 16,0 0-16,43 0 16,-43-21-16,0 21 0,21-43 15,-20 22-15,-1-21 0</inkml:trace>
  <inkml:trace contextRef="#ctx0" brushRef="#br0" timeOffset="64496.17">5969 12615 0,'0'0'16,"-21"0"0,42 0-16,0 0 15,0 0-15,0 0 0,1 0 16,20 0-16,21-21 0,-20 21 15,-1 0-15,43-42 0,-43 42 16,0 0-16</inkml:trace>
  <inkml:trace contextRef="#ctx0" brushRef="#br0" timeOffset="65188.74">6752 12552 0,'0'0'0,"-21"0"0,0-21 0,21 0 15,0-1 1,21 22 15,0 22-31,-21-1 16,0 21-16,21-21 16,-21 0-16,0 22 0,0-22 0,0 21 15,-21 22-15,0-22 16,0 22-16,0-43 15,21 0-15,-22 42 16,22-84 15,0 0-31,22 0 0,20-43 16,0 1 0,-21 21-16,1-1 0,41-20 15,-21 20-15,85-41 16,-63 63-1,-43 21-15,0 0 0,43 42 16,-43 21 0,-21-41-16,21 83 15,-21-62-15,0 41 16,0-62 0,0 41-16,0-42 15,0 0-15,0-42 31,0 0-31,0 0 0,0 0 16,0 0-16,21-43 16,0 43-16,1-21 0,-1-1 15,0 22-15,21-21 0,22-22 16,-43 43-16,21 0 0,64-21 16,-64 42-16,-20 0 0,-1 0 15,0 21-15,0 0 0,-21 21 16,0-21-16,0 85 15,0-85-15,0 1 0,-42 41 16,42-42-16,-21 22 16,-1-22-16,22 0 15,22-21 1,-1-21 0,0 0-16</inkml:trace>
  <inkml:trace contextRef="#ctx0" brushRef="#br0" timeOffset="66107.89">8403 12615 0,'0'0'0,"0"-84"31,0 63-31,-21-1 0,-21-20 16,20 21-16,1 21 0,0 0 15,-21 0-15,21 0 0,-43 0 16,22 0-16,21 21 0,-22 0 0,1 0 15,0 1-15,20 20 0,-41 21 16,42-20-16,0-22 0,-1 106 16,22-64-1,0-41-15,22-1 16,20 21-16,0-21 0,-21-21 16,64 0-16,-43 0 0,43 0 15,-43-21-15,1 0 16,20-21-16,-42 20 0,22 1 15,-1-42-15,-42 42 16,21-22-16,0-20 16,-21 42-16,0-64 15,0 64-15,0 0 0,-21 21 32,0 21-32,21 0 0,0 0 0,0 0 15,0 22-15,0-22 0,0 21 16,0 0-16,0-20 0,0 20 15,0-21-15,21 0 0,22 0 16,-1-21-16,-21 0 16,21 0-16,-20 0 0,20 0 0,43 0 15,-43-21-15,-21 0 0,21 21 16,1-21-16,-22-21 0,64-22 16,-85 22-1,21 21-15,0-43 0,-21 43 0,0 0 16,0 0-16,-21 21 31,0 0-31,-1 21 0,22 0 16,-21 0-16,0 0 0,0 22 15,21-22-15,-21 0 0,0 21 0,21-21 16,0 1-16,-22-1 0,1 21 16,21-21-16,0 0 0,-42 1 15,42-1-15,-21-21 0,21-21 31,0-1-31,0 1 16,0 0-16,0 0 0,0-21 0,21 20 16,0-20-16,0 21 0,43-43 15,-43 22-15,21 0 16,43-22-16,-22 43 0,1 0 16,-22 0-16,22 0 0,-22-1 15,43 22-15,-64 0 0,0 0 16,21 43-16,-42-22 15,0 21-15,0 1 0,0-22 16,-21 85 0,0-85-16,0 42 0,0-20 15,-43 41 1,64-63-16,0 1 0,-21-1 16,0-21-16,21 21 15,0-42 1,0 0-16,21-1 15,0 1-15</inkml:trace>
  <inkml:trace contextRef="#ctx0" brushRef="#br0" timeOffset="67323.66">11070 12192 0,'0'0'0,"21"0"0,0-21 0,1 0 0,-1 0 15,-21-1-15,63-41 16,-63 42-16,0 0 0,0-22 16,0 22-1,-63 21-15,20 0 0,22 0 16,-21 0-16,0 21 0,-85 43 16,84-43-16,22 0 15,-21 64-15,21-64 16,-1 42-16,22-20 15,0-22-15,0 42 0,22-41 16,62 83 0,-63-83-16,22 20 0,-22-21 15,0 0-15,0 85 16,-21-85-16,0 22 0,-42-1 16,21-21-16,-85 21 15,64-42-15,-1 0 0,1 0 16,0 0-16,-1 0 0,1-21 15,0 21-15,20-42 0,-41 0 16,42-1-16,0 22 0,21-85 16,0 64-16,0 21 15,0-22-15,0 1 0,0 0 16,21-1-16,0 1 0,0 21 16,0 21-1,0 21-15,-21 0 16,22 0-16,-22 22 0,0-22 0,0 0 15,21 21-15,-21-20 0,21 20 16,0-21-16,-21 43 0,21-22 16,0-21-16,1 21 0,-1-20 15,0-1-15,21 21 16,1-21-16,-22-21 0,63 0 16,-20 0-16,-22 0 0,64 0 15,-64-21-15,22 0 0,42-21 16,-64 20-16,0 1 0,1-21 15,-22 21-15,21-22 0,1-41 16,-22 41-16,21 1 0,-21-43 16,0 22-16,-21 21 15,22-1-15,-22 1 0,0-43 16,0 106 15,0 22-31,-22-22 0,1 21 0,0 1 16,21-1-16,-21 0 0,0 1 15,21-1-15,-21 0 0,21 1 16,-22-1-16,1 43 0,21-64 16,0 63-1,21-41 1,1-43-16,20-21 16,-21-1-1</inkml:trace>
  <inkml:trace contextRef="#ctx0" brushRef="#br0" timeOffset="67524.31">11324 12488 0,'-21'0'16,"42"0"-16,-63 0 0,21 0 0,21-21 31,21 21-15,0 0-16,0 0 0,0 0 0,22 0 15,-1-21-15,0 21 0,1 0 16,-1 0-16,0-21 0,1 21 0,20 0 16,-21 0-16,43-21 15,-43 21-15</inkml:trace>
  <inkml:trace contextRef="#ctx0" brushRef="#br0" timeOffset="67921.12">11917 12467 0,'0'0'0,"-21"0"0,-22 0 16,22 0-16,21-21 16,0 0-16,0 0 0,0 0 15,21-1-15,0 22 16,1-21-16,-1 21 0,0 0 0,21 0 16,22 0-16,-43 0 15,21 0-15,-21 21 0,1 1 0,20-1 16,-21 21-16,0-21 0,-21 22 15,0 41 1,0-63-16,0 1 0,-21-1 16,0 0-16,-43 42 15,43-41-15,0-22 0,0 0 16,0 0-16,21-22 16,0 1-1,0 0-15,21 0 0,0 0 16,0 0-16,-21-1 0,21 22 0,1-21 15,-1 0-15,0 0 0,0 0 0,0 0 16,22-1-16,-22 1 0,0 0 16,21 0-16,-21 21 0,85-42 15,-85 20-15,22 22 16,-22-21-16</inkml:trace>
  <inkml:trace contextRef="#ctx0" brushRef="#br0" timeOffset="68389.36">12721 12298 0,'0'21'31,"-21"0"-15,0 0-16,21 1 16,-21-1-16,21 0 0,0 0 0,-22 0 15,1 0-15,0 43 16,21-43-16,0 0 0,0 0 16,0 1-16,0 20 0,0-21 0,0 21 15,21-42-15,0 22 0,1-22 16,-1 0-16,0 0 0,21 0 15,-21 0-15,22 0 0,-1-22 16,0 1-16,1-21 16,-22 21-16,21 0 0,1-43 15,-22 22-15,0 21 0,0-22 16,-21 22-16,21-21 0,0 21 16,1-43-16,-22 43 15,0 42 1,-22 0-1,22 0-15,-21 1 0,0-1 0,0 21 16,21-21-16,-21 43 0,0-43 16,21 21-16,0 1 15,0-22-15,0 0 0,0 0 16,0 0-16,0 0 0,21 1 16,0-22-16,42 0 15,-41 0-15,20 0 0,-21 0 16,21 0-16,128-64 15,-128 43-15,0 0 0,22-22 16,-43 1-16,43-21 16</inkml:trace>
  <inkml:trace contextRef="#ctx0" brushRef="#br0" timeOffset="69589.1">13695 12446 0,'21'-63'0,"-21"20"16,0 22-16,-21 148 0,42-275 16,-42 148-16,0 0 15,-22 21-15,22-21 16,-42 64-1,63-43-15,-43 63 16,22 1 0,21-64-16,0 0 0,0 43 0,0-43 15,21 0-15,0 0 0,1 1 16,83 20 0,-83-42-16,20 0 0,-21 0 0,64 0 15,-64 0-15,21-21 16,1 0-16,-1-1 0,-21-20 0,64-21 15,-64 41-15,21-20 0,-21-21 16,1 20-16,20 1 0,0-85 16,-21 63-16,1 1 0,20-43 15,-42 43-15,0 20 16,21 22-16,-21-21 0,0 21 0,0-22 16,-21 43-16,0 0 15,0 0-15,-1 21 16,1 43-16,0-22 15,0 1-15,-21 41 0,42-20 16,-22 84 0,1-106-16,21 1 0,0-1 15,0 0-15,0 1 0,0 20 16,0-21-16,0-20 0,21 20 16,1-21-16,20 21 15,-21-42-15,0 0 0,85 0 16,-64-21-16,43 0 15,-43 0-15,-20-21 0,20 20 16,-21 1-16,85-106 16,-106 85-16,21 21 0,-21 0 15,21-1-15,-21-20 16,-21 63 15,0-21-31,0 21 0,21 1 0,-21 20 16,21-21-16,-22 21 0,22-20 15,0 41-15,0-42 16,0 0-16,0 22 0,22-22 16,20 42-1,-21-63-15,0 0 0,0 0 0,1 0 16,41 0 0,-42-21-16,0 21 0,1-21 15,-1 0-15,42-85 16,-63 64-16,21 21 0,-21-43 15,0 43-15,22 0 16,-22 0-16,0 42 31,0 0-31,0 0 0,0 0 16,0 0-16,0 1 0,0-1 0,0 0 16,0 21-16,0-21 15,0 22-15,0-22 0,21 0 16,0 21-16,0-42 15,0 22-15,0-22 16,1 0-16,-1-22 16,0 1-16,0 0 15,-21 0-15,21 0 0,0 0 16,1-22-16,83-41 16,-62 41-16,-1 22 0,0-21 15,1 21-15,-1-1 0,43 1 16,-64 21-16,21 0 0,-21 0 15,1 0-15,-1 0 0,0 43 16,-21-22-16,0 21 0,0 22 16,0-22-16,-21 0 15,21-21-15,-21 1 16,-1 20-16,1-21 0,0-21 16,0 21-16,21-42 31,0 0-16,0 0-15,21 0 0,-21-1 16,21 1-16,0 0 16,1 0-16,-1 0 0,21-43 0,-21 43 15,43-64 1,-43 64-16,0 0 0,0 0 16,0 0-16,1 21 0,41-21 15,-21 21-15</inkml:trace>
  <inkml:trace contextRef="#ctx0" brushRef="#br0" timeOffset="69972.16">16214 12446 0,'0'0'16,"0"21"0,21-21-1,0 0-15,0 0 0,0 0 0,0-21 16,1 21-16,20-21 15,-21 21-15,0-21 0,22 0 0,-22 21 16,0-22-16,21-20 16,-42 21-16,21-43 0,-21 43 15,0 0-15,-21 0 0,0 21 16,0 0-16,-43 0 16,43 0-16,-21 21 0,21 0 15,-22 0-15,22 22 0,-21-1 16,21 0-16,0 1 0,21-1 15,0 0-15,0 43 16,21-64-16,0 0 16,0-21-16,85 22 15,-85-22-15,21 0 0,-20 0 16,20 0-16,43-22 16,-64 1-16,0 21 15,42-42-15,-63 21 0,22 0 16</inkml:trace>
  <inkml:trace contextRef="#ctx0" brushRef="#br0" timeOffset="70324.13">14414 11790 0,'0'0'0,"22"0"16,-1 0-16,21 0 15,-21 0-15,22 0 0,-1 0 0,0 0 16,22 0-16,-22 0 15,0 0-15,64 0 0,-63 0 16,20 0-16,43 0 0,-64 0 16,22 0-16,-22 0 0,0 0 15,1 0-15,-1 0 0,22 0 16,-43 0-16,0 0 16,-21-21-16</inkml:trace>
  <inkml:trace contextRef="#ctx0" brushRef="#br0" timeOffset="71132.6">2032 14034 0,'0'0'0,"0"-22"47,21 22-47,0 0 0,22 0 16,-22-21-16,21 21 16,22-21-16,84 21 15,-106 0-15,0 0 0,-20 0 16,-1 0-16,0 0 0,0 0 15,-42 0 1,0 0 0</inkml:trace>
  <inkml:trace contextRef="#ctx0" brushRef="#br0" timeOffset="71676.16">2095 13991 0,'0'0'0,"-84"85"32,63-85-32,21 21 0,-22 0 0,1 0 15,0 1-15,21-1 16,0 0-16,-21-21 0,21 21 16,-21 0-16,21 0 31,21-42 0,0 21-31,0-21 16,0 21-16,1-21 0,-1 21 15,0-21-15,0 21 0,21-21 16,22 21-16,-43 0 0,21 0 16,1 0-16,-22 0 0,21 0 15,22 42-15,-22-21 0,-21 21 16,0-20-16,-21 20 0,0-21 15,0 21-15,0 43 0,-21-43 16,0-20-16,0 20 0,-21-21 16,-1 21-16,-41 1 15,41-22-15,22-21 0,-21 21 16,21-21-16,-22 0 0,1 0 16,21 0-16,0 0 0,-1-21 15,1 0-15,-21-22 16,42 22-16,-21 0 0,0 0 15,-1 0-15,22 0 16,0-1 15,0 1-15,22 21-16</inkml:trace>
  <inkml:trace contextRef="#ctx0" brushRef="#br0" timeOffset="72159.23">2752 14457 0,'0'-21'94,"-22"21"-63,1 0 31,0-21 63</inkml:trace>
  <inkml:trace contextRef="#ctx0" brushRef="#br0" timeOffset="75769.2">4381 13949 0,'0'-21'16,"0"0"-1,0-1 1,0 1-16,0 0 16,0 0-16,0 0 15,0 0-15,0-1 0,-21 22 16,0 0-16,0 0 0,0 0 16,0 0-1,-1 22-15,1-1 0,0 21 16,0 0-16,0 1 0,21-1 15,-21 0-15,21 1 0,-22-1 0,1 43 16,21-22-16,0 22 16,0-43-16,0 1 0,21 41 15,1-63-15,-1 1 16,0-1-16,0-21 0,0 0 0,22 0 16,20 0-16,-42 0 0,22 0 15,-1 0-15,0-21 16,1-1-16,-1-20 0,0 21 0,-21 0 15,22-22-15,-1 22 0,-21-21 16,22 21-16,-1-64 0,-42 64 16,0 0-16,0-43 15,0 43-15,0 0 0,-21 0 16,0 21-16,-1 0 16,1 0-16,0 0 15,0 0-15,21 21 16,21-21-1,0 0-15,0 0 16,1 0-16,20 0 0,-21 0 0,0 0 16,0-21-16,64 0 15,-64 21-15,-21-22 16,21 22-16,1 0 16,-22 22-1,0-1-15,0 0 0,0 0 16,0 0-16,0 0 0,0 22 15,-22-1-15,22 0 0,0-20 16,0 20-16,0-21 0,0 0 16,0 64-16,0-64 15,64 21 1,-43-42-16,21 0 0,-20 0 16,20 0-16,43-42 15,-43 42-15,-21-21 16,21 0-16,1-22 0,63-41 15,-64 63-15,-21-22 0,21 22 16,-20 0-16,-22-85 16,0 85-16,0 0 0,0-22 15,0 22-15,-22 21 16,1 0-16,0 0 0,-21 21 16,21-21-16,-1 43 15,-20-1-15,21-21 0,0 22 16,21-22-16,0 21 0,0 0 15,0 22-15,0-22 16,0-21-16,42 43 0,-21-43 16,0 0-16,22 0 0,20 22 15,-20-43-15,20 0 0,-21 21 16,22-21-16,-1 0 0,1 0 16,-1 0-16,1-21 0,63-22 15,-64 22-15,22 0 0,42-42 16,-63 41-16,-1-20 0,22-21 15,-64 20-15,0 22 0,0-21 16,-21-1-16,0 22 0,0-85 16,-21 85-16,0 0 15,0 0-15,0 21 0,-1 0 16,-62 0-16,41 0 16,22 21-16,-21 0 0,-43 64 15,64-64-15,0 21 16,-43 64-1,43 0-15,21-64 16,0-20-16,0 20 16,21-21-16,1 0 0,-1-21 15,21 0-15,43-21 16,-64 21-16,42-42 16,-20 21-16,-22-22 0,21 22 15,-21 0-15,1-21 0,41-85 16,-42 63-1,-21-42 1,-21 106 15,0 21-31,0 1 0,21-1 0,-21 0 16,-22 42-16,22-20 0,21-22 16,0 21-16,0-21 15,0 85-15,21-85 0,0 1 16,22 20-16,41-21 15,-41-21 1,-1 0-16,85-21 16,-85 0-16,64-22 15,-63 1-15,-1 21 0,43-64 16,-64 43-16,42-43 16,-42 43-16,1 0 0,20-64 15,-42 21-15,0-21 16,0 64-1,0 21-15,-21 42 32,21 0-32,-21 0 0,21 127 15,0-21 1,0-84 0,0 20-16,0-20 0,0-1 15,0 43-15,0-64 0,0 21 16,21-21-16,-21 22 15,21-22-15,42 21 0,-41-42 16,-1 0-16,21 0 0,0 0 16,1 0-16,-1 0 0,0-21 0,1 0 15,20 0-15,-20-1 0,-1 1 0,0 0 16,1-21-16,-1 21 16,-21-22-16,0 22 0,22-42 15,-43 41-15,21-41 16,-42 63-1,-1 0-15,1 0 0,-42 21 16,42-21-16,-1 21 16,1 0-16,21 22 0,0 20 15,0-20-15,0-22 0,0 0 16,0 0-16,21 0 0,1 0 16,20 22-16,43-22 15,-64-21-15,21 0 16,0 0-16,-20 0 0,20 0 0,-21-21 15,43-22-15,-43 22 16,0 0-16,0 0 0,0-21 16,-21 20-16,0-20 0,0 21 0</inkml:trace>
  <inkml:trace contextRef="#ctx0" brushRef="#br0" timeOffset="76005.39">7345 13885 0,'0'0'0,"-21"0"0,21 22 0,21-22 31,0 0-31,0 0 0,0 0 16,22 0-16,-22 0 0,21 0 15,43-22-15,-43 22 0,127-21 16,-126 21-1,-1-21-15,0 0 0,1 21 16,-22-21-16</inkml:trace>
  <inkml:trace contextRef="#ctx0" brushRef="#br0" timeOffset="76959.59">10350 13610 0,'0'0'16,"22"-21"-16,-1-106 16,-21 106-1,-21 0-15,-1 21 0,1 0 0,0 0 16,0 0-16,0 0 0,-22 0 15,1 0-15,0 0 0,-22 63 16,22-42-16,0 22 0,-43 63 16,43-64-16,20 21 0,-41 43 15,42-63-15,0 20 16,-1-21-16,22 1 0,0 41 16,0-41-16,0-1 0,85 43 15,-64-64 1,64 21-16,-22-42 0,107 0 15,-107 0-15,-20 0 16,20-21-16,-21 0 16,22 0-16,63-43 0,-85 22 15,-21 21-15,22 0 16,-22-22-16,42-41 16,-41 41-16,-1 22 0,0-21 15,-21 21-15,0-1 16,-21 22-1,0 22-15,-1-22 0,1 42 16,0 0-16,0-21 0,0 43 16,21-43-16,-21 64 15,21-64-15,0 0 16,0 0-16,0 22 0,105-1 16,-83-42-1,20 0-15,0 0 0,1 0 16,84-21-16,-85 0 15,0-1-15,43-20 0,-43 21 16,22-43-16,-43 22 16,0 21-16,-21-64 0,0 43 15,0 0-15,-42-22 16,21 22-16,-22 21 0,1-1 16,0 22-16,-1 0 0,-41 0 15,41 0-15,-20 0 0,20 22 16,1-1-16,0 21 0,21-21 0,-43 43 15,43-22-15,21-21 0,0 22 16,0-22-16,0 0 0,0 21 0,0-21 16,21 1-16,0-1 0,0 0 15,1 0-15,20 0 0,-21-21 16,21 21-16,1-21 0,-1 0 0,170-21 16,-170 0-1,0 0-15,22 0 0,-22 0 16</inkml:trace>
  <inkml:trace contextRef="#ctx0" brushRef="#br0" timeOffset="77239.83">11726 13631 0,'0'0'0,"0"-42"0,0 21 15,0-21-15,0 20 16,0 1-16,-21 21 16,0 0-16,0 64 15,0-43-15,-22 64 16,43-43-16,-63 148 15,42-126-15,21-22 16,-22-21-16,22 22 0,0 41 16,0-41-16,0-22 0,0 0 15,0 0-15,22-21 16,-1 0-16,21 0 16,-21-21-16,0 0 0,43 0 15,42-106 1,-85 84-1,42-20-15</inkml:trace>
  <inkml:trace contextRef="#ctx0" brushRef="#br0" timeOffset="77457.77">12044 13610 0,'21'-63'15,"0"20"1,-106 234 0,128-276-16,-1 1 0,-42 126 0,-21 0 15,0 1-15,0 41 16,-1-20-16,1-22 0,-21 43 15,21-43-15,0 0 0,-1 1 16,1-1-16,0 43 16,21-64-16,0 0 0,0 0 15,0 0-15,21-21 16,0 0-16,1 0 16,41-21-16,-42 0 0,43-21 15,-22 21-15</inkml:trace>
  <inkml:trace contextRef="#ctx0" brushRef="#br0" timeOffset="77853.16">12382 14012 0,'0'22'16,"0"-44"-16,-21 44 0,21-1 16,21-21 15,1 0-31,-1 0 0,21 0 15,-21-21-15,0 21 0,22-43 16,-22 43-16,0-21 0,0 0 16,0 0-16,-21 0 0,0-1 15,0 1-15,0-21 16,-21 42 0,0 0-16,0 0 0,0 0 0,0 0 15,-43 21-15,43 0 16,-21 22-16,20-22 0,1 0 15,0 0-15,-21 43 0,42-43 16,0 0-16,0 0 0,0 0 16,0 0-16,0 22 15,21-22-15,0-21 0,21 21 16,1 0-16,-22-21 0,42 0 16,-20 0-16,-1 0 0,0 0 15,-20 0-15,20 0 0,0 0 0,1 0 16,-1-21-16,0 0 0,1 0 0,-1 0 15</inkml:trace>
  <inkml:trace contextRef="#ctx0" brushRef="#br0" timeOffset="79669.03">13335 13780 0,'0'0'0,"-42"-22"16,20 22-16,1 0 15,-21 22-15,21-1 16,-22 42-16,22-42 0,0 1 15,-21 41-15,21-42 0,21 22 16,0-1-16,0-21 16,0 0-16,0 22 15,0-22-15,0 0 0,42 21 16,-21-42-16,43 21 16,-22-21-16,0 0 0,22 0 15,-22 0-15,64-42 16,-64 21-16,22-21 15,-43 20-15,21-20 0,22-85 16,-1 42 0,-42 22-16,-21-1 0,64-84 15,-43 106-15,-21-43 16,21 64-16,-21-64 16,0 107 15,-21-22-31,0 42 0,21-21 0,0 21 15,-21 22-15,0-22 16,21 22-16,-22-22 0,22 22 0,0-22 16,-21 21-16,0 22 0,21-43 15,0 43-15,0-43 16,0-20-16,0-1 0,0 21 16,0-21-16,21 0 0,22 1 15,-22-22-15,0 0 0,64 0 16,-22-22-1,-42 1-15,22 0 0,-22 0 0,21 0 16,-21 0-16,22-22 0,41-63 16,-41 85-1,-22-21-15,0 0 0,0 20 0,-21-41 16,-21 63 0,0 21-1,0 0-15,-1 0 0,22 1 16,-21-1-16,0 0 0,21 0 15,0 43-15,-21-43 16,21 42-16,0-42 0,0 1 16,0-1-16,21-21 15,-21 21-15,106 0 16,-43-21 0,-41 0-16,126-42 15,-42-22 1,-85 43-16,63-85 15,-62 85-15,20 0 0,-21-43 16,-21 43-16,21 0 16,-21 42-1,-21 0 1,0 1-16,0-1 0,0 21 16,21-21-16,-22 0 0,1 85 15,21-85 1,0 1-16,0-1 0,0 0 15,0 0-15,21 0 16,1-21-16,-1 0 0,0 0 16,0 0-16,0 0 0,0 0 15,1-21-15,20 0 0,-21 0 16,0 0-16,0-22 16,-21 22-16,22-64 15,-22 43-15,0-21 16,0 41-16,0 1 0,-43-21 15,22 42-15,-21-21 16,21 21-16,42 0 47,0 0-47,0 0 0,0 0 16,22 0-16,-22-21 0,0 21 0,21 0 15,-21 0-15,22 0 0,-22 0 16,21 0-16,-21 0 0,22 0 0,-22 0 15,0 21-15,0 0 0,0 0 16,22 0-16,-43 0 0,0 1 16,0 20-16,0-21 0,0 0 15,0 0-15,0 1 16,0-1-16,-43 42 16,22-42-16,21 1 15,-21-1-15,0-21 16,-21 21-1,20-21-15,22-21 32,0 0-32,0-1 15,22 1-15,-1 0 0,0 0 16,0 0-16,21 0 0,43-43 16,-43 43-16,1-21 15,41-22-15,-41 43 0,84-21 16,-106 42-16,0 0 15,0 0-15,0 0 0,-21 21 16,0 42-16,0-42 16,0 22-16,-21-22 0,0 0 15,0 21-15,0 22 16,21-43-16,0 0 16,0 0-16,0 1 0,0-1 15,21 0-15,0-21 16,0 0-16,0 0 0,43 0 15,-43 0-15,21 0 0,43-21 16,-43 0-16,1-1 0,20 22 16,-20-21-16,20 0 0,1 0 15,41-43-15,-62 22 0,-22 21 16,21-21-16,-21-1 0,1 1 16,-22 21-16,0-22 0,0 22 0,0 0 15,-22 21-15,1 0 16,-63 0-16,41 21 15,1 22 1,21 62 0,21 1-1,0-85-15,0 22 16,0-22-16,0 21 16,0-21-16,0 1 0,0-1 15,-21-21-15,-1 21 16,1-21-1,0 0-15,0 0 16,0-21-16,21 0 16,-21 21-16,21-22 0,0 1 0,-22 0 15,1 0-15,0 0 0,0 0 16</inkml:trace>
  <inkml:trace contextRef="#ctx0" brushRef="#br0" timeOffset="79883.81">15113 13420 0,'0'0'16,"-21"0"-16,0 0 0,-22 0 15,1 0 1,21 0-1,0 0 1,-1 0-16</inkml:trace>
  <inkml:trace contextRef="#ctx0" brushRef="#br0" timeOffset="80119.16">13758 13674 0,'0'0'0,"-21"0"0,21 21 31,21-21-31,0 0 0,1 0 16,20 0-16,-21 0 0,21-21 16,1 0-16,63 21 15,-64-22-15,0 22 0,1 0 16,-1 0-16,-21 0 0,0-21 0,-42 21 15,-21 0 1</inkml:trace>
  <inkml:trace contextRef="#ctx0" brushRef="#br0" timeOffset="81105.19">2434 15685 0,'21'0'15,"-42"0"-15,42-22 0,-21 1 16,0 0-16,-21 21 15,0 0-15,-21 0 0,20 0 16,1 0-16,-21 0 0,0 21 16,20-21-16,-20 21 0,0 22 15,21-22-15,-43 64 16,22-43-16,21 21 0,-1-20 16,1 20-16,0 1 0,0 42 15,21-64-15,0 43 16,0-64-16,21 21 0,43 0 15,-43-20-15,21-22 0,43 0 16,-43 0-16,0 0 16,1 0-16,-1 0 0,22-22 0,20 1 15,-63 0-15,43-21 16,-64 21-16,0-1 0,0 1 16,-21-42-16,0 42 15,-43-22-15,22 1 0,-1 42 16,1-21-16,0 21 0,-64 0 15,64 21-15,20 0 16,-20 0-16,21 0 16,-43 106-1,64-105-15,-21 20 0,21-21 0,0 0 16,0 64 0,0-64-1,21-21-15,22 0 16,-1 0-16,-21 0 0,0-21 15,22 21-15</inkml:trace>
  <inkml:trace contextRef="#ctx0" brushRef="#br0" timeOffset="81403.9">2879 16171 0,'0'22'16,"0"-44"-16,0 65 15,0-64 32,0-1-47,0 1 32,-22 21-17,1 0 1,21 21-1,21-21 17,1 0-32,-1 0 15,0 0-15</inkml:trace>
  <inkml:trace contextRef="#ctx0" brushRef="#br0" timeOffset="82489.28">4254 15409 0,'0'0'0,"0"-21"15,22 0-15,-22 0 0,0 0 16,0 42 0,0 0-1,-22 0-15,22 0 0,-21 22 16,0-1-16,21-21 0,0 64 15,-21-43-15,21 1 0,-21-1 16,21 0-16,-21 1 0,21 20 16,0-21-16,0 1 0,-22 20 15,22-42-15,0 1 16,-21-1-16,21 0 0,0 0 0,0-42 47,21 0-47,1 0 0,-22-22 15,21 1-15,0-22 0</inkml:trace>
  <inkml:trace contextRef="#ctx0" brushRef="#br0" timeOffset="85004.85">4233 15452 0,'0'0'0,"0"-43"16,0 1-16,21 21 0,22-21 15,20-43 1,-42 64-16,85 0 15,0 21 1,-85 21-16,0 0 0,1 85 16,-22 0-1,-43-64-15,-63 43 16,64-64-16,-43 21 16,43-21-16,-85 22 15,106-43 1,-21 0-16,42-22 31,0 1-15,21 21-16,0 21 15,0 1-15,0-22 0,0 21 16,43 106 0,-43-106-16,0 21 0,0-21 15,85 106 1,-85-127-16,1 22 0,41-1 15,22-21 1,-43 0-16,-21 0 0,22 0 16,-1 0-16,106-85 15,-127 64-15,22-21 16,-22 20-16,0-20 0,21-43 16,-42 64-16,0-21 15,0-22-15,0 43 0,0 0 16,-21 21-16,0 0 15,0 0-15,0 0 0,-1 0 16,-20 42 0,0 43-16,21-64 0,21 22 15,0 20 1,0-21-16,0 43 0,21-64 16,0 22-16,42-22 15,-20 0-15,41 0 16,-41-21-16,-1 0 0,22 0 0,20 0 15,-20 0-15,20 0 0,86-42 16,-64 42-16,-22-21 0,64-22 16,-84 22-16,42-42 15,-85 41-15,21 1 0,-21-42 16,-21 42-16,0-22 0,0 1 16,-21 21-16,0 0 15,-21-1-15,21 1 0,-22 21 16,-41 0-16,41 0 0,1 0 15,-64 43-15,64-22 0,-1 21 16,-62 0 0,62 1-16,-20 20 0,42-20 15,-22 41 1,43-63-16,0 1 0,0-1 16,43-21-16,105 21 15,-85-21-15,-20 0 0,20-21 16,1 21-16,105-64 15,-127 43-15,1 0 0,-22 0 16,21-22-16,22-20 16,-43 42-16,-21 0 0,0-22 15,0 22-15,0 0 16,0 42 15,0 0-31,0 0 16,-21 22-16,-1-22 0,22 21 0,-42 64 15,42-64 1,-21 22-16,-21 63 0,20-64 0,1 1 16,-42 126-1,-1-41-15,43-65 0,0-20 16,0 20-16,-43 107 16,64-106-1,0-43-15,0 0 0,0 1 16,21-43-1,1 0-15,-1-22 0,0 1 0,21 0 16,-21 0-16,1-21 0,20-1 0,-21 1 16,21 0-16,-20-22 0,41-84 15,-42 84-15,0 1 0,1-22 16,20 22-16,-21-22 0,21-84 16,-20 105-16,20-20 0,21-149 15,-41 190 1,-1-20-16,0 21 0,42-107 15,-63 128 1,22 0-16,-22 42 31,0 0-31,-22 1 16,22-1-16,0 0 0,0 0 16,0 21-16,0-20 0,0 20 15,0-21-15,0 21 16,0-20-16,22-1 0,20 0 15,-21-21-15,43 0 16,-43 0-16,0 0 0,85-21 16,-22-43-1,-62 43-15,-1 0 16,42-21-16,-20-85 16,-22 42-1,-21 64-15,0 0 16,0-1-16,0 44 31,-21-1-31,21 0 0,-22 0 16,22 0-16,-21 0 15,21 1-15,0 20 0,0 0 16,0 1-16,0-22 0,0 42 16,0-42-16,43 22 15,-43-22-15,105 21 16,-83-42-16,20 0 15,-21 0-15,21 0 0,85-42 16,-84 21-16,-22 0 0,21-22 16,1 22-16,20-64 15,-42 64-15,0-21 0,-21 0 16,0 20-16,0-20 16,0 21-1,-21 21-15,0 0 0,-42 21 16,41 0-16,1 0 15,0 22-15,21-22 16,-21 42-16,21-41 16,0-1-16,0 42 0,0-42 15,42 43 1,-21-43-16,1-21 0,20 21 16,-21-21-16,85 0 15,-21-42 1,-43 42-16,0-21 0,85-64 15,-84 64-15,41-43 16,-41 22-16,-1 21 0,21-43 16,-41 43-16,20 0 0,-42 0 15,0 0-15,21 21 0,-42 21 32,0 0-32,0 0 0,21 0 0,-22 1 15,22-1-15,-21 21 0,21-21 16,0 43-16,0-43 0,0 0 15,0 21-15,0-20 0,0-1 16,21 21-16,1-42 16,-22 21-16,0 0 0,0-42 31,-22 0-31,22 0 0,-21 21 16,0-21-16,0 0 15,0-22-15,0 43 0,21-21 0,-22 0 16,1 0-16,0 21 15,21 21 1,0 0 0,21 0-16,-21 0 0,21 1 15,1-22-15,-1 21 0,42 21 16,-20-21-16,-22-21 16,0 0-16,21 0 0,-21 0 0,85 0 15,-63-21 1,-22 0-16,0 0 0,21 0 0,43-64 15,-64 43 1,0 20-16,0-20 0,1 0 16,41-170-1,-42 170-15,0-22 0,1 22 16,-1 0-16,21-64 16,-42 85-16,-21 42 15,21 0 1,-21 21-16,-22 1 0,22-22 0,0 42 15,0-20-15,0-1 0,-22 43 16,22 63 0,0-127-16,21 21 0,0 1 0,0 20 15,0-21 1,0-20-16,0-1 0,21 0 0,22 0 16,-22-21-1,0 0-15,0 0 0,0 0 16,22-21-16,-1 0 0,-21 0 15,0-1-15,0 1 0,1 0 16,-1 0-16,-21-21 0</inkml:trace>
  <inkml:trace contextRef="#ctx0" brushRef="#br0" timeOffset="85202.74">8869 15536 0,'0'0'0,"-21"0"0,42 0 31,0 0-31,0 0 16,0 0-16,0 0 0,22 0 0,-22 0 15,0 0-15,21 0 0,-20 0 16,20 0-16,-21 0 0,0-21 0,22 21 16,-43-21-16,21 21 0,0 0 15</inkml:trace>
  <inkml:trace contextRef="#ctx0" brushRef="#br0" timeOffset="85853.37">11705 15028 0,'0'0'0,"21"-21"0,-21 0 0,0 0 16,0-21 0,0-1-1,-21 43-15,0-21 16,0 21-16,-43 0 15,-42 64 1,22 20 0,63-41-16,-22 20 0,1 43 15,0-64-15,20 22 0,-20 42 16,42 63 0,0-127-16,21 22 15,22-43-15,62 42 16,-62-41-1,-1-1-15,43-21 0,-22 0 16,22 0-16,-22 0 16,-20 0-16,63-43 15,-64 22-15,0 21 0,22-42 16,-43 21-16,64-22 16,-64 22-16,0 0 15,0 0-15,-21 0 0,21 0 16,0-1-16,22-20 15</inkml:trace>
  <inkml:trace contextRef="#ctx0" brushRef="#br0" timeOffset="86291.12">12742 15007 0,'0'0'0,"0"-21"15,-21 21-15,0 0 16,0 0-16,0 0 0,-1 0 16,1 21-16,0 43 15,0-43-15,0 21 0,0 1 16,-1-1-16,1 64 16,0-64-16,21 43 15,0-64-15,0 106 16,21-106-16,0 0 0,1-21 15,-1 21-15,42-21 16,-42 0-16,85 0 16,-63 0-16,20-42 15,-42 21-15,22-21 0,20-22 16,-42 22-16,22-43 16,-22 43-16,21-128 15,-42 86 1,0 63-1,0 42 32,21 0-31,0-21-16</inkml:trace>
  <inkml:trace contextRef="#ctx0" brushRef="#br0" timeOffset="86604.93">13758 15007 0,'0'-21'16,"-21"21"0,21 21-16,-21 0 0,0 1 0,21-1 15,-21 21-15,-1 0 0,1 1 16,0-1-16,21 0 0,-21 1 0,0-1 15,-22 43-15,43-64 16,-21 42-16,21-41 0,-21 20 16,21-21-16,0 0 0,0 0 15,21-21 1,0 0-16,1-21 16,-1 21-16,-21-21 15,21-42 1,-21 41-16,21 1 0</inkml:trace>
  <inkml:trace contextRef="#ctx0" brushRef="#br0" timeOffset="86989.72">13695 15092 0,'-43'169'0,"86"-338"0,-1 105 15,-21 43-15,22-21 16,-22 42-16,0 0 0,0-21 16,0 21-16,22 0 0,20 0 15,-42 21-15,0-21 16,22 42-16,-43-21 15,0 43-15,0-43 0,-64 64 16,43-64 0,0-21-16,-64 42 15,-42-21 1,106-21-16,-21 0 0,-22 0 16,22 0-1,63 22 1,0-1-1,0 0-15,1 0 0,-1 0 0,21 22 16,0 20 0,1 1-1,-22-43-15,21 21 16,-21-21-16,43 0 16,-22-21-16,43 22 15,-64-22 1,0 0-1,22-22-15</inkml:trace>
  <inkml:trace contextRef="#ctx0" brushRef="#br0" timeOffset="87284.55">14859 15007 0,'0'0'0,"0"-21"0,-21 21 31,0 21-31,-1 0 16,22 1-16,0 20 0,-21-21 0,21 21 15,-21 43-15,21 0 16,-21-43-16,21 0 0,-21 64 16,0-42-1,21-43-15,0 0 0,-22 21 16,22-20-1,22-22 17,-22-22-32,21 22 0,-21-21 15,0 0-15,21 0 0</inkml:trace>
  <inkml:trace contextRef="#ctx0" brushRef="#br0" timeOffset="87659.33">14711 15071 0,'0'0'0,"0"-21"0,0-1 15,0 1-15,0 0 16,0 0-16,21 0 16,0 0-16,0 21 0,43 0 15,-43-22-15,64 22 16,-64 0-16,21 0 0,43 22 16,-64-1-16,21 0 15,1 42-15,-22-41 0,-21 105 16,-21 63-1,-1-148 1,1 1-16,0-1 0,0-21 0,-21 22 16,-22-1-16,22-21 15,-1 0-15,-20 0 16,21 1-16,20-22 0,-20 0 16,21 21-16,-64-21 15,64 0-15,0 0 16,42-21 31,0 21-32,0 0-15,1-22 0</inkml:trace>
  <inkml:trace contextRef="#ctx0" brushRef="#br0" timeOffset="87848.23">15240 15663 0,'21'0'32,"-42"0"-1,21-21-31,-21 21 0</inkml:trace>
  <inkml:trace contextRef="#ctx0" brushRef="#br0" timeOffset="88920.18">11070 16066 0,'0'0'0,"21"0"31,0 0-31,22 0 0,-1 0 16,0 0-16,1 0 0,20 0 16,1 0-16,-22 0 0,22 0 15,-1 0-15,85-22 16,-84 22-16,-22 0 0,22-21 15,-22 21-15,-21 0 0,43 0 16,-43 0-16,-42 0 31,-1 0-15,1 0-16,0 0 0</inkml:trace>
  <inkml:trace contextRef="#ctx0" brushRef="#br0" timeOffset="89938.2">8086 16447 0,'0'0'0,"0"-22"0,0 1 16,0 0 0,-22 21-16,1 0 15,0 0-15,0 0 0,0 0 16,-22 0-16,1 21 16,21 0-16,-43 64 15,43-43-15,0-20 0,0 20 16,0 0-16,0 85 15,21-106-15,0 22 0,0-22 16,0 0-16,63 43 16,-42-64-16,0 0 0,64 0 15,-43 0-15,43-43 16,-43 43-16,1-42 0,-1 21 16,0 0-16,1-1 0,63-83 15,-85 83-15,0-20 16,-21-21-16,0 41 15,0-20-15,0 21 16,0 0-16,-42 21 0,20-21 0,1 21 16,0 0-1,21 21-15,0 0 16,0 0-16,0 21 16,64 43-1,-43-64-15,-21 22 0,42 20 16,-42-42-16,21 64 15,-21-64-15,0 0 0,0 0 16,0 1-16,21-1 16,1-21-16,-1 0 15,0 0-15,0 0 0,21 0 16,-20-21-16,-1-1 0,42 1 16,-20 0-16,-22 21 15,42-42-15,-42 21 0,22-22 16,-22 22-16,0 0 0,0 0 15,-21-22-15,0 22 16,0 0-16,0 0 0,0 0 16,-21 21 15,0 21-31,0 0 0,0 0 16,-1 22-16,1-22 0,21 0 15,-21 21-15,21-21 0,0 1 16,0 20-16,0-21 0,0 0 0,0 0 15,21 1-15,0-1 0,1 0 16,-1-21-16,0 0 0,21 21 0,-21-21 16,22 0-16,-1 0 0,43 0 15,-43-21-15,-21 0 0,22 21 16,-1-21-16,0-1 0,22-41 16,-22 42-16</inkml:trace>
  <inkml:trace contextRef="#ctx0" brushRef="#br0" timeOffset="90792.17">9525 16658 0,'0'-21'15,"-21"127"-15,42-191 0,-21 22 0,-21 42 16,0 21-16,-1 0 16,-20 0-16,21 21 15,0 0-15,0 0 0,-1 0 16,-20 64 0,42-64-16,-21 0 0,21 22 15,0-22-15,0 63 16,0-62-16,0-1 0,0 0 15,21-21-15,21 0 16,-20 0-16,-1 0 0,0-21 16,0 0-16,21-43 15,-42 43-15,22 0 0,-22-43 16,0 43-16,0-42 16,0 41-16,0 1 0,0-21 15,0 63 16,0 0-31,0 22 16,0-22-16,0 42 16,-22 22-16,22-64 15,0 21-15,0-20 16,0-1-16,0 0 0,0 0 16,0 0-16,22-21 0,-1 0 15,0 0-15,0 0 0,0 0 16,22 0-16,-22-21 0,21 0 0,0 0 15,-20 0-15,20-1 0,43-41 16,-43 42-16,-21-22 0,21 1 16,-20 0-16,20-1 0,21-41 15,-41 41-15,-1 22 0,-21-63 16,21 62-16,-21 1 16,0 0-16,0 42 15,-21 0-15,0 1 16,-1-1-16,1 21 0,0 0 15,21 1-15,-21-1 0,0 22 0,0-22 16,21 0-16,0 1 0,0-1 16,0 21-16,0-20 0,0-22 15,0 0-15,21 0 0,0 0 16,0-21-16,43 0 16,-22 0-16,0 0 0,-21 0 15,22 0-15,-1-21 0,43 0 16,-64 0-16,42-43 15,-41 43-15,-1 0 0,21-64 16,-42 22 0,-21 63-16,0 0 15,0 21-15,-1 64 16,1 21 0,21-85-16,0 21 15,0 0 1,0-20-16,21-22 15,22 0-15,-22 0 16,0 0-16,0 0 0,0-22 16,22 22-16,-22-21 0,0 0 15,0 0-15,0 0 0,1 0 0,-1-1 16,-21 1-16</inkml:trace>
  <inkml:trace contextRef="#ctx0" brushRef="#br0" timeOffset="90986.17">10054 16637 0,'0'0'0,"-21"0"0,-21 0 31,63 0-31,0 0 16,21 0-16,-21 0 0,22 0 15,20 0-15,-20-21 0,20 21 0,-21-21 16,22 0-16,-1-1 0,1 22 0,-1-21 15</inkml:trace>
  <inkml:trace contextRef="#ctx0" brushRef="#br0" timeOffset="91539.42">12319 15960 0,'0'21'0,"21"-21"15,0 0-15,0 0 0,1 0 16,41 0-16,-42 0 0,22 0 15,-22-21-15,21 21 16,22-21-16,-43 21 0,0 0 16,-21 21 15</inkml:trace>
  <inkml:trace contextRef="#ctx0" brushRef="#br0" timeOffset="92052.34">11493 16552 0,'0'0'0,"0"-21"0,0 42 32,0 1-17,0-1-15,0 0 0,-21 0 16,21 21-16,-21-20 0,21 62 15,0 1 1,0-64-16,0 0 0,0 22 16,21-43-1,0 0-15,1 0 16,20 0-16,0-22 16,-21 1-16,-21 0 0,43-21 15,-43 21-15,0-1 16,0 1-16,0 0 0,0 0 15,21-21-15,-21 20 0,21 1 16,-21 0 0,21 21-16,0 0 15,-21-21-15,22 21 16,-1 0-16</inkml:trace>
  <inkml:trace contextRef="#ctx0" brushRef="#br0" timeOffset="92369.4">12107 16552 0,'0'22'31,"0"-1"-31,0 0 0,-21 0 0,0 64 16,0-43-16,21 0 0,-43 43 15,1 84 1,21-105-16,0-22 15,21 22-15,-21-1 0,-1-20 16,1 20-16,-21 43 0,21-43 16,0-20-16,-1-1 0,1 0 15,0 1-15,0 20 0,21-42 16,0 1-16,-21-22 16,21-22-1,0 1-15,0-21 0,21 21 16,42-170-1,-41 128-15,-1 20 0,0-20 16</inkml:trace>
  <inkml:trace contextRef="#ctx0" brushRef="#br0" timeOffset="92637.43">11980 16722 0,'0'0'0,"0"-21"0,0-1 16,21 1-16,1 0 0,-22 0 15,42 0-15,-21 21 0,0 0 16,43-21-16,-22 21 0,43 0 15,-43 0-15,-21 0 16,43 0-16,-22 0 0,-21 0 16,-21 42-16,0-21 15,0 0-15,0 0 0,0 1 0,-21-22 16,-42 42 0,20-21-16,1-21 0,-22 42 15,22-42-15,21 0 0,-43 22 16,86-22-1,-1 0 1,21-22-16,-21 22 16,0-21-16</inkml:trace>
  <inkml:trace contextRef="#ctx0" brushRef="#br0" timeOffset="93085.01">12742 16574 0,'0'0'0,"0"-22"15,-21 22 1,0 0-16,0 0 16,0 0-16,-22 22 0,22-1 15,-21 21-15,21-21 16,-1 0-16,1 22 16,0-22-16,21 0 0,0 0 15,0 0-15,21 1 16,43-22-1,-43 0-15,42-22 16,-41 1-16,20-21 16,-21 21-16,0-22 0,0-41 15,1-1 1,-1-42 0,-21 106-16,0-21 15,0 63 16,0 0-31,0 0 0,-21 21 0,21-20 16,-22 20-16,22-21 0,-21 21 16,0 43-16,21-64 0,0 22 15,0 41 1,21-20 0,43-43-1,-43-21-15,21 0 0</inkml:trace>
  <inkml:trace contextRef="#ctx0" brushRef="#br0" timeOffset="93935.05">13229 16616 0,'0'0'0,"0"-21"0,0 0 15,0-1-15,0-41 16,-21 63 0,0 0-16,-43 21 15,43-21 1,0 21-16,0 0 0,0 22 15,-43 20-15,43 22 16,21-64 0,0 0-16,0 22 0,21-43 15,0 0 1,0 0-16,1 0 16,-1 0-16,0 0 0,0-43 15,43-20 1,-43 42-16,-21-1 0,21-41 15,-21 21-15,0 20 0,0 1 16,21 0-16,-21 42 31,0 0-31,0 1 16,-21-1-16,21 0 0,0 0 0,0 43 16,0-43-16,0 0 15,0 21-15,0-21 0,0 1 16,21-1-1,21-21-15,-20 0 0,62-43 16,-63 22 0,22 0-16,-22 0 0,0-21 15,43-43 1,-43 43-16,21-22 16,-21 22-16,-21-1 0,21-20 15,1 42-15,-22-22 16,0 22-16,0 42 15,0 22-15,-22-22 16,1 0-16,-21 85 16,42-64-16,-21 1 0,21 41 15,0-63-15,0 64 16,0-64-16,0 0 0,0 43 16,21-64-16,0 21 15,0 0-15,0-21 0,22 0 0,41 0 16,-41 0-1,20-42-15,-20 21 16,-22 0-16,21-22 0,-21 22 16,0-21-16,-21 21 0,22-1 15,-22 1-15,0-21 16,-22 42 0,1 0-16,0 0 0,0 42 15,0-21-15,21 1 0,-21 41 16,21-42-16,0 43 15,0-43-15,0 0 0,0 21 16,21-42-16,21 22 16,-21-22-16,22 0 15,-22 0-15,0 0 0,0-22 16,0 1-16,0 0 0,22-21 16</inkml:trace>
  <inkml:trace contextRef="#ctx0" brushRef="#br0" timeOffset="94136.1">13420 16468 0,'0'0'0,"-22"21"0,1-21 16,21 21-1,21-21-15,1 0 16,-1 0-16,0 0 0,21 0 0,-21 0 15,22 0-15,84-42 16,-85 42-16</inkml:trace>
  <inkml:trace contextRef="#ctx0" brushRef="#br0" timeOffset="94412.57">13864 15854 0,'0'0'0,"0"-21"0,21 21 15,0 0-15,1 0 0,-1 0 16,0 0-16,0 0 0,0 0 15,22 0-15,-22 0 0,21 0 0,-21 0 16,22 0-16,-22 0 0,42 21 16,-42-21-16,1 0 15,-22 21-15,21-21 16</inkml:trace>
  <inkml:trace contextRef="#ctx0" brushRef="#br0" timeOffset="95436.39">14922 16320 0,'0'0'0,"0"-22"0,0 1 16,-21 21-16,0 0 15,21 21-15,-21 1 16,21-1-16,-21 0 16,21 21-16,-21 22 0,-1-43 15,22 21-15,0-21 0,-21 22 16,-21 41-16,21-62 16,21-1-16,-21 0 15,-1 0 1,22-42-1,0 0-15,0 0 16,0-22-16,0 22 0,0 0 0,22-21 16,-1 20-16,0-41 15,0 21-15,0-1 0,64-63 16,-43 85-16,-21-21 16,22 21-16,-22 21 0,21-21 15,1 21-15,-22 0 0,0 0 16,0 0-16,-21 21 0,0 0 15,0 21-15,-21-42 16,-21 43-16,20-22 0,-20 0 16,-43 0-16,64-21 15,-42 21 1,42-21-16,-22 0 16,22 0-1,21 21 1,-21 1-16,21-1 15,0 0-15,0 0 16,0 0-16,0 0 0,0 1 0,0-1 16,0 0-16,0 0 0,21 0 15,0 0-15,43 1 16,-43-22-16,0 0 0,21 0 16,-20 0-16,20 0 0,43 0 15,-43-22-15,21 1 16,-20 0-16,-1 21 15,43-42-15,-64 21 0,0-1 16,21-41-16,-42 42 16,0 0-16,0-1 15,0 1-15,-21 21 0,0 0 16,0 0-16,0 0 16,0 0-16,-64 21 15,64 1-15,0-1 0,21 21 16,-22-21-16,22 0 0,0 22 15,0-22-15,0 0 0,22 0 16,-1 0-16,63 1 16,-41-1-16,-1-21 0,22 0 15,-22 0-15,43 0 16,-43 0-16,0-21 0,43-1 16</inkml:trace>
  <inkml:trace contextRef="#ctx0" brushRef="#br0" timeOffset="96437.42">15981 16510 0,'0'-42'16,"0"84"-16,0-105 16,0 41-16,-21 22 125,-1 0-110,1 0-15,0 0 16,0 22-16,0-1 16,0-21-16,-1 21 0,1-21 0,0 21 15,0-21-15,0 21 0,21 0 16,-21-21-16,21 22 15,0-1-15,21-21 32,42 0-32,-42 0 15,1 0-15,-1-21 16,0 21-16,42-64 16,-41 43-16,-1 0 15,-21 0-15,0 42 47,0 0-47,0 0 16,0 0-16,0 0 0,0 1 15,0-1-15,21-21 16,-21 21-16,21-21 0,0 21 0,43-21 16,-43 0-16,42 0 15,-20 0-15,-1 0 0,0 0 16,22 0-16,42-42 15,-85 42-15,0-21 16,21-22-16,-20 22 16,-22-21-16,0 21 0,0-1 15,0 1-15,0-21 0,0 21 16,-22 21-16,1 0 16,0 0-16,-21 0 15,-1 0-15,1 42 16,0-21-16,21 0 0,-43 22 15,43-22-15,0 0 0,0 43 16,21-43-16,0 0 16,0 0-16,21-21 0,42 21 15,-20 0-15,20-21 16,-42 0-16,64-21 16,-43 0-16,-21 0 15,22 0-15,-22 0 0,0-1 0,43-41 16,-43 21-16,0-1 15,0 1-15,0 0 0,0-22 16,43-84-16,-43 106 16,0-1-16,-21 1 0,0 21 15,21-22-15,-21 22 0,0 42 16,-21 1 0,-21 62-1,21-41-15,-85 168 16,85-147-16,0 20 15,21-41-15,0-1 0,0 43 16,0-43-16,21 0 16,0-20-16,-21-1 0,42 21 15,-21-42-15,1 0 16,-1 0-16,0-21 0,42-43 16</inkml:trace>
  <inkml:trace contextRef="#ctx0" brushRef="#br0" timeOffset="96736.32">15028 16023 0,'-21'21'0,"42"-42"0,-63 42 0,84-21 31,-21 0-31,1 0 0,20 0 0,43 0 16,-22 0-16,-21 0 0,22 0 16,-1 0-16,1 0 0,42 0 15,-43-21-15,-20 21 0,41-21 16,-41 0-16,20 21 15,-42-21-15</inkml:trace>
  <inkml:trace contextRef="#ctx0" brushRef="#br0" timeOffset="97636.93">17865 15282 0,'-22'85'31,"1"-64"-31,0 22 0,0-22 16,0 21-16,0 0 0,-1-20 16,-20 20-16,21 0 0,0-21 0,-64 43 15,64-22-15,-43 1 16,43-22-16,0 21 16,0-42-16,21-21 31,0 0-31,21 0 0,21-22 15,-42 22-15,64-42 16,-43-22 0,0 64-16,-21 0 15,21-1 1,-21 44 0,0 20-16,0-21 15,0 21-15,0-20 16,0-1-16,0 42 15,22-42-15,-1 1 0,21-1 16,0-21-16,64 0 16,-63 0-16,-1 0 0,43 0 15,-43-21-15,43-1 16,-64 1-16,21 0 0,-21 0 16,22-21-16,-22 20 0,0-20 0,-21-21 15,0 20-15,0 1 16,0-22-16,0 22 0,0 0 0,-42-85 15,20 84 1,-41 1-16,42 21 0,-22 21 16,-20 0-16,21 0 0,20 21 15,-20 0-15,21 22 0,0-1 16,0-21-16,-1 64 16,1-1-16,21-41 15,0-1-15,0-21 0,43 43 16,-22-43-16,0 21 0,42 1 15,-20-43-15,-1 21 0,0 0 16,1-21-16,-1 0 0,64 0 16</inkml:trace>
  <inkml:trace contextRef="#ctx0" brushRef="#br0" timeOffset="98200.98">18500 15706 0,'0'0'0,"21"0"31,0 0-31,0 0 16,0-21-16,22 21 0,-22-22 16,21 1-16,-21 0 15,-21 0-15,21 21 0,-21-21 16,0 0-16,0-1 0,-42 22 16,21 0-16,0 0 15,-22 0-15,-62 22 16,20 20-1,43-21-15,-1 43 16,43-43-16,0 42 16,0-42-16,0 1 15,21-1-15,106 0 16,-63-21 0,-22 0-16,1 0 0,41 0 15,-20-21-15,-22 0 0,22-43 16,-22 43-16,0-21 15,22-22-15,-22 22 0,0-22 16,22-42-16,-43 64 0,21-21 16,-20 20-16,-1 1 0,-21 0 15,0-22-15,0 43 0,-21 21 32,21 21-32,-43 43 15,22-22-15,0 0 0,0 1 0,0-1 16,-1 21-16,-20 22 15,42-43-15,0 1 0,0 20 16,0-20-16,0 20 16,0-42-16,0 0 0,0 1 15,21-1-15,43-21 16,-43 0-16,0 0 0,0 0 16,0 0-16,22-21 0,-22 21 0</inkml:trace>
  <inkml:trace contextRef="#ctx0" brushRef="#br0" timeOffset="99041.34">19410 15685 0,'42'0'31,"-21"0"-31,0 0 0,1 0 16,-1 0-16,0-22 0,0 22 0,0 0 15,0-21-15,43 0 16,-43 0-16,0 0 0,22-22 15,-22 22-15,-21-21 16,0 21-16,0 0 0,-21 21 16,-1 0-16,1 0 0,-21 0 0,0 0 15,20 0-15,-62 42 16,41-21-16,22 21 0,-42 1 16,42-22-16,-1 0 0,22 21 15,0-20-15,0-1 0,0 21 16,0-21-16,22-21 0,-1 21 15,42 1-15,-20-22 16,-22 0-16,21 0 0,0 0 0,1 0 16,63 0-16,-64-22 15,0 22-15,1-21 0,-1 0 16,0-21-16,-21 21 0,43-64 16,-22 43-16,-21-1 0,1 1 15,20-22-15,-21 22 0,0-64 16,0 43-16,1 20 0,-1 1 15,-21 21-15,0-21 0,0 20 16,0 44 0,0-1-16,-21 0 15,-1 21-15,22 1 0,-21 20 0,0-21 16,21 22-16,-21 21 16,0-43-16,21 21 0,0 1 15,0-22-15,0 43 16,0-64-16,0 0 0,0 0 15,21-21 1,0 0-16,0 0 0,0 0 16,43 0-16,-22 0 0,1 0 15,62-42-15,-62 42 16,105-63-16,-127 41 16,64-62-16,-64 63 15,-21-22-15,0 22 16,-21 21-1,0 0-15,-1 21 0,-20-21 16,21 21-16,0 1 0,-22 20 16,22-21-16,21 0 15,0 0-15,0 1 0,0-1 16,0 0-16,21-21 0,1 0 16,-1 21-16,0-21 0,64 0 15,-1 0 1,-63 0-16,22-21 15,-1 0-15,0 21 0,-42-21 16,43-1-16,-22 1 0,-21 0 16,0 0-1,0 0-15,0-22 16,-21 22-16</inkml:trace>
  <inkml:trace contextRef="#ctx0" brushRef="#br0" timeOffset="99289.43">20087 15325 0,'85'0'31,"-64"0"-31,0 0 0,64 0 16,-64 0-16,21 0 0,1 0 15,-1 0-15,85 0 16,-106 0-16,21 0 16,22 0-16,-43 0 15,43 0-15,-43 0 16</inkml:trace>
  <inkml:trace contextRef="#ctx0" brushRef="#br0" timeOffset="99536.62">22077 15960 0,'-21'0'47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4:00:53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1037 0,'0'0'0,"0"-21"16,-21 21-16,21-21 16,-21 21 15,21 21 16,0 0-47,21 0 0,0 1 15,0-1-15,1 0 16,20-21-16,-21 0 16,21 0-16,1 0 0,41 0 15,-41 0-15,126-21 16,-127 0-16,1-1 0,-22 1 16,21 21-16,-21-21 0,22-21 15,-22 21-15,-21-1 16,0 1-16,0 0 0,0 0 15,0 0 1,0 42 15,0 0-31,0 21 16,-21-20-16,-22 62 16,-20 86-1,-1-22 1,43-106-16,21 0 0,-21 1 0,0-1 15,0 64 1,21-64-16,-21-21 0,21 1 16,0-1-16,0 0 0,0 21 15,0-21 1,-22-21-16,1 0 31,21-21-31,0 0 16,-21 0-16,21 0 0,-21 0 15</inkml:trace>
  <inkml:trace contextRef="#ctx0" brushRef="#br0" timeOffset="353.1">1058 1439 0,'0'0'0,"-21"0"0,42 0 31,0 0-31,1 0 16,20 0-16,-21 0 0,21-21 16,22 21-16,-22 0 0,1-21 15,20 0-15,1 21 0,-22 0 0,21 0 16,-20 0-16,-1-21 0,0 21 15,-20 0-15,-1 0 0,0 0 0,0 0 16</inkml:trace>
  <inkml:trace contextRef="#ctx0" brushRef="#br0" timeOffset="788.29">2222 1355 0,'22'0'47,"-1"0"-47,-21-21 16,0-1-1,-21 22 32,-1 0-47,1 0 16,21 22 31,-21-22-47</inkml:trace>
  <inkml:trace contextRef="#ctx0" brushRef="#br0" timeOffset="3239.7">3450 847 0,'0'-21'0,"0"-1"0,0 1 16,0 0 0,0 42 15,0 0-31,0 22 15,-21-1-15,0 0 0,0 1 16,-1 20-16,1 1 0,0-22 16,-21 22-16,21-1 0,-43 22 15,43-43-15,-21 43 16,20-43-16,1-21 0,0 22 16,21-22-16,-21 0 15,0-21-15,21-21 16,0 0-16,0-43 15,0 22-15,0 21 16,0-43-16,0 43 16,21-106-16,0 63 15,0 22-15,-21 21 16,0 0-16,21-22 16,1 43-16,-22 22 15,21 41-15,-21-21 16,21 22-1,-21-22-15,21 1 0,0-22 16,0 21-16,-21-21 0,43 43 16,-22-43-16,0 0 0,0 0 15,0 0-15,1-21 0,20 0 0,21 0 16,-20 0-16,-1 0 16,0-21-16,1 0 0,-1 0 0,0 0 15,1 0-15,-22-1 0,21 1 0,1-21 16,-22 0-16,0 20 0,0-20 15,0-64-15,-21 64 16,0 0-16,0-22 0,0 22 0,0-22 16,-42-20-16,21 41 15,-85-63 1,64 85-16,-43 0 16,43 21-16,-1 0 0,-63 21 15,1 43 1,83-22-16,-20 0 0,21 64 15,21-63-15,0 41 16,0-41-16,21 62 16,0-83-16,43 20 15,-43-21-15,0 0 0,21-21 16,1 0-16,-1 21 0,0-21 0,1 0 16,-1 0-16,0 0 0,1 0 15,20-21-15,-20 21 0,-1-21 0,0 0 16</inkml:trace>
  <inkml:trace contextRef="#ctx0" brushRef="#br0" timeOffset="4603.55">4360 995 0,'21'-21'15,"-42"42"-15,42-21 32,-42 21-17,0 21-15,0-20 0,21-1 16,0 21-16,-21-21 0,0 22 0,21-22 15,-22 106 1,1-106-16,21 0 16,0 0-16,0 0 0,21 1 15,1-22-15,-1 0 16,0 0-16,0 0 0,43 0 16,-43-22-16,42 1 15,-42 0-15,43-42 16,-43 20-16,0 22 15,-21 0-15,0-21 0,0-1 0,0-20 16,0 20-16,-21 22 16,-21-42-16,21 42 0,-22 21 15,22 0-15,-21 0 16,-1 0-16,1 21 16,0 21-1,21-42-15,-1 21 0,1 22 0,21-22 16,0 0-1,21-21-15,22 21 16,-22-21-16,0 0 0,21 0 16,-20 0-16,20-21 0,0 21 15,-21-21-15,22 0 0,63-22 16,-85 43-16,0-21 16,0 21-16,0 0 0,-21-21 0,21 0 15,-21 42 1,0 0-1,0 0-15,0 0 0,0 1 16,0-1-16,0 0 0,0 21 16,0-21-16,-21 1 0,21-1 15,-21 0-15,21 21 0,0-21 16,0 1-16,0-1 0,0 0 16,0 0-16,21-21 15,0 0-15,22 0 0,-22 0 16,0 0-16,43 0 15,-22 0-15,-21-21 0,43-21 16,-43 42-16,63-64 16,-62 22-16,-22 21 0,21-1 15,-21 1-15,21-21 16,-21 63 15,0 0-31,0 0 0,0 1 0,0-1 16,-21 0-16,21 0 0,-21 64 15,21-64-15,0 0 16,0 0-16,0 0 0,0 1 16,21-22-1,0 0 1,0 0-16,0 0 0,0-22 16,1 1-16,20 0 0,-21 0 15,0-21-15,0 20 16,-21 1-16,22-42 0,-22 20 15,0-41 1,0 63-16,0-1 0,-22 1 16,22 0-16,-21 0 0,21 0 31,21 21-15,1 0-1,-1 0-15,0-21 0,21 21 0,-21 0 16,22 0-16,-22 0 15,64 21-15,-64 0 0,21 0 16,22 21-16,-43-20 16,0 20-16,0-21 0,0 0 0,-21 0 15,0 43-15,0-43 16,0 0-16,0 0 0,-21 1 16,-21-1-1,21-21 1,-1 0-16,22-21 15,0-1 1,0 1-16,22-21 16,-1 0-16,63-64 15,-62 63-15,41-20 16,-42 21-16,22 20 0,41-20 16,-20 63-1,-43 0-15,0 43 16,-21 84-1,0-106-15,-21 43 16,21-43 0,-42 1-16,20-22 0,22 21 15,-21-21 1,21-42 15,21 0-31</inkml:trace>
  <inkml:trace contextRef="#ctx0" brushRef="#br0" timeOffset="4891.8">6858 720 0,'0'0'0,"0"-21"0,0-22 31,-21 43-31,0 0 0,-22 0 16,22 21-16,0 22 15,0-22-15,0 21 0,-64 128 16,64-128 0,-22 64-16,22-64 0,-21 64 15,42-64-15,-21-21 16,21 1-16,0-1 0,0 0 16,0 21-1,42-42-15,-21 0 16,0 0-16,106-21 15,-84 0-15,-1 0 0,0 0 16</inkml:trace>
  <inkml:trace contextRef="#ctx0" brushRef="#br0" timeOffset="5293.06">7112 1058 0,'0'-21'0,"0"42"0,0-63 16,-21 42-1,0 21 1,-1-21-16,1 21 0,-21 1 0,0 41 15,20-42-15,1 0 16,-21 43-16,21-43 0,21 64 16,0-43-1,0-21-15,21 0 16,85-21 0,-43 0-16,-20 0 15,-1 0-15,64-21 16,-85 21-16,21-21 0,-21 0 15,1 0-15,-1 0 0,21-22 16,-42-41 0,0 41-16,0 1 0,-21-22 15,0 22-15,-22 0 16,22 21-16,0-1 0,0 22 16,-21 0-16,20 0 0,-83 64 15,83-43-15,-20 0 0,0 22 16,21-22-16,-1 0 15,-20 42-15,42-20 0,0-22 16,0 0-16,0 0 0,21 0 16,0-21-16,1 22 0</inkml:trace>
  <inkml:trace contextRef="#ctx0" brushRef="#br0" timeOffset="6258.73">7916 910 0,'0'0'0,"0"-21"0,-21 0 0,0 21 15,-21 0-15,-1 0 16,1 0-16,-43 85 16,43-64-16,-22 63 15,43-41-15,0-22 0,-21 64 16,21-1-1,21-63-15,0 1 0,0 20 16,0-21 0,42-21-16,-21 0 15,64 0-15,-43 0 0,-21-21 16,22 0-16,-22 0 16,0 21-16,42-64 0,-41 43 15,-1-21-15,21-22 16,-21 22-16,0-1 0,-21 1 0,0 21 15,0 0-15,0-22 16,0 65 0,0-1-1,0 21-15,0-21 0,-21 22 0,21-22 16,-21 21-16,21 0 0,0 22 16,0-43-16,0 21 0,0-20 15,21-1-15,43 42 16,-43-63-16,21 21 0,1-21 15,-1 0-15,106 0 16,-106 0-16,22 0 16,-22 0-16,1 0 0,20-21 15,64-42-15,-42-22 16,-64 64-16,0-85 16,-21 64-1,0-1-15,0 1 0,-21 21 16,-21-21-1,20 42-15,1 0 0,-42 21 16,20 0-16,-41 64 16,63-43-16,-1 0 0,1-21 15,0 22-15,0 41 16,21-62-16,0 20 16,0-21-16,21 0 0,43-21 15,-43 0-15,0 0 0,42 0 16,-41 0-16,62 0 15,-63-21-15,22 0 0,-22 0 16,21 0-16,-21-1 0,1-20 16,20-21-16,-21-1 0,0 22 15,0-22-15,1 1 16,-1-1-16,0-42 0,0 43 16,-21 21-16,21-43 0,-21 43 15,0 20-15,0 1 0,-21 21 16,0 0-1,0 21-15,0 1 0,-22-1 0,22 21 16,0 22-16,0-22 0,0 21 16,-1 1-16,1-1 0,21 43 15,0-42-15,0-22 0,0 22 0,0-22 16,0-21-16,43 43 16,-22-43-16,0 0 0,42 21 15,-20-42-15,-1 0 0,64 0 16,-64 0-16,106-42 15</inkml:trace>
  <inkml:trace contextRef="#ctx0" brushRef="#br0" timeOffset="7095.51">10858 783 0,'0'0'0,"22"-42"31,-22 21-31,0 0 16,-22 21-16,1-22 16,0 22-16,0 0 15,0 0-15,0 0 0,-22 0 16,22 0-16,0 22 0,0-1 15,-85 106 1,85-85-16,0 22 16,21-22-16,-22 43 15,22-64-15,0 21 16,22-21-16,41 22 16,-42-43-16,43 0 15,-22 0-15,64 0 16,-85 0-16,0-22 15,-21 1-15,-21 21 16,0 0 0,-43 0-16,43 0 0,-106 21 15,85-21-15,21 22 16,-22-1-16,1 0 0,21 0 16,-43 43-1,64-43-15,0 0 0,0 0 16,0 0-16,0 0 15,43-21-15,-22 0 0,0 0 16,0 0-16,0 0 0,22 0 0,20 0 16,22 0-1,-43-21-15,1 21 0,-22-21 0,21 21 16,0 0-16,-20-21 0,-1 21 0,-21-21 16,0 42-1,0 0-15,-21-21 0,-1 21 16,1 22-16,0-22 0,-42 42 15,41-20-15,-20-1 0,-21 85 16,41-85-16,1-21 16,0 22-16,0-22 0,21 0 15,-21 21-15,21-20 16,21-44 0,21-20-1,-21 21-15</inkml:trace>
  <inkml:trace contextRef="#ctx0" brushRef="#br0" timeOffset="9080.28">12192 699 0,'0'0'0,"0"21"16,-21 0 0,21 0-16,-21 0 15,21 0-15,0 1 0,0-1 16,0 0-16,0 21 16,0-21-16,21-21 0,21 22 15,-21-22-15,64 0 16,-64 0-16,21-22 15,1 1-15,-1 0 0,85-64 16,-106 64-16,0 0 16,1-21-16,-1 21 0,0-106 15,-21 105 1,0 1-16,0 0 0,0 0 16,-21 21-16,0 0 15,-1 21-15,22 0 0,-21 0 16,-21 128-1,42-86-15,-21 1 0,21-1 16,-21 1-16,21 147 16,0-168-16,0-1 15,0 0-15,0-21 0,0 43 16,0-43-16,0 0 16,-22-21-16,1 0 15,0 0-15,0 0 16,0 0-16,0-21 0,-22 0 15,1-21-15,0 20 0,20 1 16,-20-21-16,21 21 0,-21 0 16,20-1-16,1-20 0,-21 42 0,21-21 15,21 0-15,-21 21 16,-1 0-16,1 21 16,21 0-16,0 0 15,0 22-15,0-22 0,21 0 0,1 0 16,-1 0-16,0 0 0,21 1 15,-21-1-15,22 0 0,-1 0 16,0-21-16,1 21 0,-1-21 0,0 0 16,1 0-16,-1 0 0,43 0 15,-22 0-15,-20 0 0,41-42 16,-41 21-16,41-22 16,-63 22-16,64-63 15,-85 62-15,0-41 16,21 21-16,-21 20 0,0-20 15,0 21 1,0 42 15,0 0-31,-21-21 0,21 21 16,0 1-16,-21-22 16,21 21-16,0 0 0,0 0 46,-21-21-30,0 0 31,21 21-31,0 0-16,0 1 15,0-1-15,0 0 0,-22 0 0,22 0 16,0 0-16,0 1 15,0-1-15,0 0 0,-21-21 0,0 42 16,21-21-16,0-42 63,0 0-63,0 0 0,0-21 15,0 20-15,21 1 16,0-21-16,1 21 0,41-64 15,-42 64-15,22-21 0,20-1 16,22 22 0,-64 21-16,0 0 0,0 21 15,0 0-15,1 64 16,-22-43-16,21-20 0,-21 41 16,0-42-16,0 0 0,21 22 15,-21-22-15,21 0 0,0-21 16,0 21-16,1-21 15,-1 0-15,21 0 0,-21 0 16,22 0-16,-22 0 0,21-21 16,43 0-16,-43 0 0,-21 0 15,64-43-15,-43 43 16,1-21-16,-1 20 0,-21-20 0,21 0 16,1-43-16,-22 64 15,-21-21-15,21-22 0,-21 43 16,-21 21-1,0 21-15,0 0 0,-1 22 16,1-22-16,0 21 0,21 0 16,-21-20-16,21 20 0,0 21 15,0-20-15,0-22 0,0 0 16,0 0-16,21 0 0,21 22 16,-20-22-16,-1-21 15,-21 21 1,-21-21-1,-1 0-15,1 0 0,0 0 16,0 0-16,-21 0 0,20 0 16,1-21-16,21 0 15,0 0-15,0-1 16,0 1-16,21 21 0,22-21 0,-22-21 16</inkml:trace>
  <inkml:trace contextRef="#ctx0" brushRef="#br0" timeOffset="9325.64">14711 656 0,'0'0'0,"0"-21"0,0 42 31,0 0-31,-21 1 0,-1 20 16,22 0-16,-21 1 0,0-1 15,0 0-15,0 22 0,0-22 0,-1 0 16,1 1-16,0-1 0,-21 43 15,21-64-15,21 21 0,0-21 16,-22 1-16,22-1 16,0 0-16,22-21 15,-1 0-15,0 0 16,0-21-16,21 0 0</inkml:trace>
  <inkml:trace contextRef="#ctx0" brushRef="#br0" timeOffset="9489.29">14330 1016 0,'0'0'16,"-21"0"-1,42 0 1,0 0-16,21 0 0,-21 0 16,64 0-16,0 0 15,-22 0-15,-20 0 0,62 0 16</inkml:trace>
  <inkml:trace contextRef="#ctx0" brushRef="#br0" timeOffset="10492.25">15536 995 0,'0'0'15,"0"-21"-15,0 0 0,-21-1 16,0 1-16,0 21 0,0-21 0,-1 0 15,-62 21 1,41 0-16,1 0 0,0 0 16,21 21-16,-106 85 15,84-85-15,1 21 0,-22 43 16,43-43-16,-21 22 16,42-22-16,0-21 0,-21 22 15,21-22-15,0 21 16,21-42-16,0 21 15,64-21-15,-1 0 16,-41-21-16,-1 21 16,43-42-16,-43 21 0,0 0 15,1-1-15,-1-20 0,0 21 16,43-106-16,-64 85 16,0-1-16,1 1 0,-22 21 15,21 0-15,-21-22 16,0 22-16,-21 42 15,-1 0-15,1 22 0,0-22 16,-42 85 0,41-64-16,22 0 0,0 1 15,0-22-15,0 64 16,0-43-16,0-21 0,43 0 16,-22-21-16,0 21 0,85-21 15,-64 0-15,43 0 16,-43 0-16,22-21 15,-43 0-15,21 0 0,-21 0 16,1-22-16,20 22 0,-21-21 0,21-43 16,-20 22-1,-1 20-15,0-84 0,0 85 16,0-64-16,-21 85 16,0-21-16,0-1 0,0 22 15,0 0-15,0 42 16,-21 0-16,21 22 15,-21-22-15,0 21 0,0 1 16,21 20-16,0-21 0,-22 64 16,1-63-16,21 41 15,0-41-15,0-22 0,0 42 16,0-42-16,21 1 0,22 20 16,-22-42-16,42 0 15,-41 0-15,20 0 0,-21 0 0,21 0 16,1 0-16,-1-21 0,43-22 15,-43 22-15,0-21 16,22-43-16,-43 43 16,43-64-16,-43 43 0,0-1 15,0 22-15,0-22 0,-21 22 16,21 0-16,-21-1 0,0 22 0,0 0 16,0 0-16,-21 21 15,0 21-15,0 0 0,0 21 16,0 1-16,-1-1 0,1 22 15,0-22-15,21 21 0,0-20 16,0 20-16,0-20 0,0-1 16,0 0-16,0-21 0,42 43 15,-42-43-15,22 0 0,-1 0 0,0 1 16,0-22-16,0 0 0,43 0 16,-43 0-16,21 0 0,-21 0 15,1-22-15,83-41 16,-62 42-16</inkml:trace>
  <inkml:trace contextRef="#ctx0" brushRef="#br0" timeOffset="11176.92">18182 1101 0,'21'0'0,"-42"0"0,63-21 0,-20 21 15,-1-22-15,0 1 0,0 0 16,-21-21-16,21 21 16,0-43-16,-21 43 15,0-21-15,0 20 0,0 1 0,0 0 16,-42 0-16,21 21 16,-43 0-1,43 21-15,-21-21 0,21 21 0,-22 22 16,-84 105-1,43-42 1,63-64-16,-1-21 0,22 43 16,0-43-16,0 21 15,0-21-15,64-21 16,21 0 0,-43 0-16,0 0 0,22-21 15,-22 0-15,-21 0 16,22 0-16,-22-1 0,0-20 0,21 21 15,-21-21-15,1 20 0,-22-20 16,21 21-16,-21 0 0,21 0 0,-21-1 16,0 1-16,0 42 15,0 1-15,0-1 0,0 0 16,-21 21-16,0-21 0,21 22 16,0 20-16,0-42 15,0 22-15,0-22 0,0 0 16,0 0-16,0 0 0,21 1 0,0-22 15,42 21 1,-20-21-16,-1 0 0,64 0 16,-64 0-16,43-43 15,-64 22-15</inkml:trace>
  <inkml:trace contextRef="#ctx0" brushRef="#br0" timeOffset="11445.27">19008 974 0,'0'-43'0,"0"86"0,21-107 0,-21 22 0,0 21 16,0 0-16,0 42 15,0 0 1,0 21-16,-21 1 0,-1-1 16,-20 64-16,42-43 15,-42 43-15,21-42 0,-1-22 16,1 21-16,0 1 0,0-1 16,-43 128-16,64-128 15,0 1-15,-21 42 0,0-64 16,21 22-1,0-22-15,0-21 0,0 21 16,21-42 0,0 0-16,1 0 15,-1-21-15,0 0 0,0 0 0,0-21 16,0 20-16</inkml:trace>
  <inkml:trace contextRef="#ctx0" brushRef="#br0" timeOffset="11732.23">18923 1228 0,'0'0'0,"-21"-233"32,21 191-32,0 20 0,21-20 15,0 21-15,0 0 0,0 0 16,1-1-16,20 22 0,0 0 16,1 0-16,41 22 0,-41 20 15,-1-21-15,0 21 0,-21 1 16,1-1-16,-1 0 0,-21-20 0,0 20 15,0 0-15,-64 1 16,43-22-16,-21 0 0,-22 21 16,22-42-16,0 0 0,-1 21 15,22-21-15,-21 0 0,-1 0 16,22 0-16,21-21 16,0 0-1,21 0-15,22 0 0</inkml:trace>
  <inkml:trace contextRef="#ctx0" brushRef="#br0" timeOffset="12058.13">19791 889 0,'0'-21'15,"0"42"-15,0 0 16,-21 0-16,-1 1 0,1 20 0,-42 85 31,42-64-31,21-20 0,-43 63 16,22-43-16,-21 106 15,-1 1 1,22-128-16,0 85 16,21-85-16,-21 22 15,21-43-15,0 21 16,0-63 15,0 0-31,21 0 16,0-43-16,0 22 0,1 0 15,-22-1-15</inkml:trace>
  <inkml:trace contextRef="#ctx0" brushRef="#br0" timeOffset="12640.28">19727 1143 0,'0'0'0,"0"-42"0,21 21 15,-21-22-15,22 22 0,-1-21 16,-21 21-16,21-1 0,0 22 16,0 0-16,0 0 0,43 0 15,-43 0-15,43 43 16,-43-22-16,21 42 16,-42-20-16,21-22 0,-21 42 15,0-20-15,-21-22 0,-21 21 16,-1-21-16,-62 1 15,83-22-15,-41 0 16,21 0-16,20 0 16,-20 0-16,63 0 47,0 0-47,1 0 15,20 0-15,0 21 0,-21-21 0,22 0 16,20 0-16,-20 0 15,-1 0-15,43-21 16,-64 21-16,85-43 16,-64 22-16,0 0 0,22-43 15,-22 22-15,43-85 16,-43 85-16,-21-1 0,0 1 16,1 0-16,-1 21 0,0-43 15,-42 85 16,0 0-31,-1 1 16,1 20-16,0 0 0,0 1 0,0-1 16,-22 43-16,43-64 15,0 21-15,-21-21 0,21 22 0,0-22 16,0 0-16,0 0 0,0 0 16,0 0-16,0 1 15,21-22-15,1 0 16,-1 0-16,21 0 0,-21-22 15,0 1-15,1 0 0,20 0 0</inkml:trace>
  <inkml:trace contextRef="#ctx0" brushRef="#br0" timeOffset="13081.08">21251 656 0,'-21'0'15,"0"0"-15,21 21 16,0 1-16,-21-1 0,21 0 16,-21 0-16,21 0 0,0 0 15,-22 1-15,22 41 0,0-21 16,0-20-16,0-1 16,0 0-16,-21-21 15,21-21 16,0 0-31,0-1 0,0 1 16,0-21-16,0 21 0,0-22 16,21 22-16,43-85 15,-43 85-15,0-21 16,0 21-16,106-43 16,-105 64-16,41 0 15,-42 21-15,22 22 16,-43-1-16,0 22 15,-22-22-15,1 0 0,0 1 16,0-1-16,0-21 0,-22 64 16,22-64-16,0 0 0,0 0 15,0 0-15,21 1 16,0-1-16,-21 0 0,-1 0 0,1 0 16</inkml:trace>
  <inkml:trace contextRef="#ctx0" brushRef="#br0" timeOffset="14324.24">1884 3429 0,'0'0'0,"-43"21"16,22-21-16,0 0 15,0 0-15,0 0 16,0 0-16,-1 0 0,1 0 0,0-21 15,0 0-15,0 0 16,0 21-16,-1-21 0,1-1 16,21 1-16,0 0 0,0-42 15,0 41-15,21 1 0,43-21 16,-43 21-16,21 0 0,1-1 16,-1 1-16,0 0 0,22 21 15,-43 0-15,21 0 16,-42 21-16,0 0 15,0 22-15,0-1 0,-42 43 16,21-43-16,-21 0 0,-43 43 16,43-43-16,-85 85 15,84-105 1,1 20-16,21 0 0,0-21 16,-22 64-16,43-64 15,0 0-15,21 1 16,64-22-16,-43 0 15,43 0 1,-43-22-16,22 22 0,21-42 16,-43 42-16,64-63 15,-85 41-15,0-20 16,-21 0-16,0 21 0,-42-43 16,21 64-16,-43-42 15,43 42-15,-21 0 0,-1 0 16,1 0-16,-64 21 15,64 0-15,-1 0 16,22-21-16,21 21 16,0 1-16,21-1 15,1-21-15,-1 0 16,63 0-16,-41 0 0</inkml:trace>
  <inkml:trace contextRef="#ctx0" brushRef="#br0" timeOffset="14531.84">2730 3408 0,'0'0'0,"22"0"62,-1 0-46</inkml:trace>
  <inkml:trace contextRef="#ctx0" brushRef="#br0" timeOffset="15336.5">4551 3175 0,'0'0'0,"0"-21"0,0 0 16,0-22 0,-21 65-1,-1-1-15,-62 106 16,41 0 0,1-64-16,0 1 0,-43 126 15,43-126-15,-22 42 16,43-43-16,-42 64 15,41-85-15,22-20 16,0-1-16,-21 0 0,42-42 31,1 0-31,-1-22 16,0 22-16,-21-21 0,21-1 0,0 1 16,0 0-16,-21-1 15,22-20-15,-1 21 0,0-22 0,0 1 16,21-43-16,-20 42 15,-22 1-15,63-107 16,-42 86 0,0 63-16,-21-1 0,22 44 15,-22-1 1,21 21-16,-21 0 0,21 64 16,-21-42-16,21 126 15,-21-147-15,0 20 0,21-21 16,-21 1-16,0 20 0,0 22 15,0-43-15,0 64 16,0-85-16,0 43 16,0-85 15,0-1-15,-21 1-16,0 0 0</inkml:trace>
  <inkml:trace contextRef="#ctx0" brushRef="#br0" timeOffset="16647.34">4106 3789 0,'0'0'0,"21"0"47,1 0-47,-1 0 0,42 0 15,-42-21-15,22 21 0,-1-21 16,0 21-16,22-22 0,21 1 15,-22 0-15,-21 21 0,1-21 16,20 0-16,-20 21 0,-1-21 16,-21-1-16,21 22 0,-20 0 15,20-21-15,-42 42 32,0 1-32,0-1 15,-21 0-15,21 0 16,-21 0-16,-1 0 0,22 22 15,0-22-15,0 0 0,0 0 0,0 0 16,0 1-16,0-1 0,0 21 16,0-21-16,0 0 0,22-21 15,-1 0-15,0 0 0,42 0 16,-41 0-16,20 0 16,0-21-16,1-21 15,-22 21-15,0 0 0,0-1 16,0 1-16,0 0 0,22-64 15,-43 64-15,21-42 16,-21 42-16,0-22 16,0 22-1,0 42 1,-21 0-16,21 1 16,-21 20-16,21-21 0,0 21 15,0 43-15,0-43 16,0-20-16,0 41 0,0-42 15,0 43-15,21-64 16,0 21-16,21 0 16,-21-21-16,43 0 15,-22 0-15,-21 0 0,22-21 0,-1 0 16,0 0-16,22-1 0,-1-20 16,-20 21-16,-1-21 0,22-22 15,-43 22-15,21-22 16,-21 22-16,0 0 0,1-64 15,-22 63-15,0 1 0,0-21 16,0 41-16,0-20 16,-22 63-1,1 0 1,0 22-16,21-22 0,-21 21 0,0 1 16,21 20-16,0-21 15,-21 1-15,-1 41 0,1-62 16,21 20-16,0 21 0,0-20 15,0-22-15,0 0 0,0 0 16,21 22-16,1-43 0,-1 21 16,0 0-16,0-21 0,0 0 0,22 0 15,-22 0-15,21 0 0,22-21 16,-43 0-16,21-1 0,-21 1 16,22 0-16,-22 0 0,42-43 15,-20 22-15,-22 0 0,42-43 16,-42 43-16,-21-1 15,22-41-15,-1 41 0,-21 22 16,0-21-16,0 21 0,0 42 31,-21 0-31,-1 0 16,22 0-16,-21 22 0,0-1 0,-21 64 16,42-64-1,-21 1-15,21-22 0,-22 21 0,22-21 16,-42 64-1,42-64-15,-21 21 16,21-20-16,-21-22 16,21-22-1,21 1 1,0 0-16,-21 0 0,42-21 16,-20-1-16,62-41 15,-63 41-15,64-20 16,42 20-1,-106 43-15,0 22 16,1-22-16,-22 21 0,0 63 16,0-62-16,0 20 15,0 0-15,-22-21 16,1 22-16,21-22 0,-21 0 16,0 0-16,21 0 0,0 1 15,-21-22 1,0-22-1,21 1 1,0 0-16</inkml:trace>
  <inkml:trace contextRef="#ctx0" brushRef="#br0" timeOffset="16837.23">5884 3577 0,'0'0'0,"-42"0"0,21 0 0,0 0 0,-1 0 15,44 0 17,20 0-32,-21 0 15,21 0-15,1 0 0,20 0 0,-20 0 16,20 0-16,1 0 0,-22 0 0,21 0 16,1 0-16</inkml:trace>
  <inkml:trace contextRef="#ctx0" brushRef="#br0" timeOffset="17272.25">7260 3493 0,'0'0'0,"-42"0"32,21 0-32,-1 0 0,-20 42 15,21-21-15,-43 64 16,43-64-16,0 0 15,0 21-15,21-20 0,-21 20 0,21 21 16,0-20-16,21-22 16,0 0-16,0-21 0,0 21 15,43 0-15,-22-21 16,1 0-16,-22 0 0,21 0 16,0 0-16,43-42 15,-21 0-15,-43 21 16,0-1-16,-21-20 0,0 0 15,0-1-15,0 22 0,0-21 16,-21 0-16,0-1 0,-1 22 16,1-21-16,-21 21 0,21-1 0,-64 1 15,64 21-15,-64 0 16,64 0-16,-64 43 16,85-22-16,0 42 15,0-42-15,43 43 16,-22-43-16,21-21 0,-21 21 15,22-21-15,-1 0 0,0 21 16</inkml:trace>
  <inkml:trace contextRef="#ctx0" brushRef="#br0" timeOffset="17661.21">7641 3662 0,'0'0'0,"0"-21"15,-21-22-15,21 22 0,0 0 16,0 0 0,21 0-16,-21 0 0,42-1 15,-20 1-15,-1 21 0,0 0 16,21 0-16,-21 0 0,1 0 0,20 21 16,0 1-16,-21-1 15,-21 0-15,22 21 0,-22-21 0,0 43 16,0-43-16,0 21 0,0-20 15,-22-1-15,22 21 0,-21-21 16,0 0-16,0-21 0,0 22 0,0-1 16,-1-21-1,22-21 1,0-1 0,0 1-16,22 0 15,-1 21-15,0-21 0,21-21 16,43-43-1,-43 64-15,-21-22 0,64-20 16,-43 42-16,22-22 16,-22 22-16</inkml:trace>
  <inkml:trace contextRef="#ctx0" brushRef="#br0" timeOffset="17853.29">8530 3471 0,'0'0'0,"0"22"0,0-1 0,0 63 16,0-62-16,0-1 0,-21 0 15,21 21-15,0-21 16,0 22-16,0-22 16,0 0-16,0 0 15,0-42 17,0 0-17,0 0-15</inkml:trace>
  <inkml:trace contextRef="#ctx0" brushRef="#br0" timeOffset="18016.28">8445 3239 0,'0'0'0,"0"-22"16,-21 22 0,42 0 30</inkml:trace>
  <inkml:trace contextRef="#ctx0" brushRef="#br0" timeOffset="18872.6">8953 3620 0,'0'-22'16,"0"1"-16,0 0 0,0 0 0,0 0 15,22 0-15,-1 21 16,0-22-16,21 22 15,-21-21-15,1 21 0,-1 0 0,0 0 16,0 0-16,21 43 16,-20-22-16,-22 0 0,0 21 15,0-21-15,-43 64 16,22-64-16,-21 22 0,21-22 16,-22 0-16,-63 64 15,64-64-15,21 0 0,-43 21 16,43-21-16,-21 1 15,42-1-15,-21-21 0,42 0 47,0 0-47,0 0 0,0 0 0,22 0 16,-22 0-16,0 0 0,85 0 16,-85 21-1,85 21-15,-85-21 16,21 43-16,-20-43 15,-1 0-15,0 85 16,-21-64-16,0 1 0,0-1 16,0 0-16,0 1 0,-42 63 15,20-64-15,1 21 0,-42 43 16,20-63-16,-41 62 16,41-62-16,1-1 0,-106 64 15,21-64 1,63-42-16,-63 0 15,-42-84 1,127 41-16,-22-20 16,43 20-16,0 1 15,0-64-15,21 64 0,0 21 16,21-64-16,0 43 16,21-22-16,1 43 0,-22-21 15,21-1-15,64-41 16,-64 41-16,22 1 0</inkml:trace>
  <inkml:trace contextRef="#ctx0" brushRef="#br0" timeOffset="19712.28">9821 3514 0,'0'0'0,"0"-21"0,0-1 0,0 1 16,0 0-16,-42 0 16,21 0-16,0 21 0,-43 0 15,22 0-15,21 0 0,-43 42 16,22-21 0,-1 22-16,1-1 0,21 0 15,0-21-15,0 85 16,21-63-16,0-22 0,0 0 15,0 0-15,21 43 16,0-64-16,0 21 16,0-21-16,0 0 0,1 0 15,-1 0-15,0-21 0,42-1 16,-41 1-16,-1 0 0,0 0 16,-21 0-16,21 0 0,0-1 0,22-41 15,-43-1 1,0 22-16,0 21 0,0-64 15,0 64-15,0 0 16,-22 21 0,22 21-16,0 0 15,-21 22-15,21-22 0,0 21 16,-21 22-16,21-22 0,0-21 16,0 43-16,0-43 0,0 0 15,21 0-15,0 0 0,1 0 16,-1-21-16,42 22 15,-20-22-15,-22 0 16,21 0-16,64-22 16,-64 1-16,1 0 0,20-21 15,-21-1-15,22-20 16,-43 21-16,21-1 0,1-41 16,-22 20-16,21-84 15,-21 84-15,-21 22 0,0-43 16,0 43-16,0 0 15,0 21-15,0-1 0,0 1 16,-21 21 0,21 21-16,-42 22 15,42-1-15,-21 85 16,0-85-16,-1 22 16,22-22-16,-21 22 0,21-22 15,0 43-15,0-43 16,0 0-16,0 22 0,0-43 15,0 0-15,21 43 16,1-64-16,-1 0 0,0 21 16,0-21-16,21 0 0,-20 0 15,-1 0-15,0-21 0,0 0 16,0 21-16,0-22 0,43-20 16,-43 21-16,0-21 0</inkml:trace>
  <inkml:trace contextRef="#ctx0" brushRef="#br0" timeOffset="19990.3">10985 3302 0,'22'0'0,"-44"0"0,44-21 16,-1 21-16,-21 21 31,0 0-31,-21 0 16,-1 22-16,1-22 15,-21 85 1,42-85-16,-21 0 0,0 21 15,21-20-15,-22 20 16,22-21-16,0 0 0,0 0 16,22 1-16,-1-22 15,21 0 1,-21 0-16,22 0 16,-22-22-16,0 22 0,21-21 0,-21 0 15,22 0-15,-1 0 0,0 0 0</inkml:trace>
  <inkml:trace contextRef="#ctx0" brushRef="#br0" timeOffset="20707.75">11536 3387 0,'0'0'0,"0"-21"0,0 42 31,-21 0-31,-1 0 16,22 0-16,-21 0 0,21 1 15,-42 20-15,42-21 16,0 0-16,-21 43 0,21-43 15,0 0-15,0 0 16,0 0-16,21 1 16,0-22-1,0 0-15,0 0 16,-21-22-16,0 1 16,0 0-16,0 0 15,0 0-15,0 0 0,0-1 0,0-41 16,0 42-16,0-22 15,0 22-15,0-21 0,0 21 16,43-43-16,-43 43 0,21 0 16,0 0-16,0 0 0,0-1 15,43 1-15,-43 21 0,0 0 16,0 0-16,1 0 0,41 64 16,-63-43-16,21 0 15,-21 21-15,0-20 16,21 105-1,-21-85-15,0-21 0,22 21 0,-22-20 16,0 41 0,0-42-16,0 0 15,-22-21 17,1-21-32,21 0 15,0 0-15,0 0 16,0 0-16,0-1 0,21-41 15,1 21-15,-1 20 0,42-62 16,-20 41-16,41-20 16,-41 42-16,-1-22 0,64 22 15,-64 21-15,0 0 0,22 21 16,-43 1 0,0-1-16,0 63 0,-21-41 15,0-22-15,0 64 0,0-43 16,0 21-16,-21-41 15,0 20-15,0 0 0,0-42 16,21 21-16,-21 1 16,-1-22-16,1 0 15,0 0-15,0-22 16,0 22-16,21-21 16,-21 0-16</inkml:trace>
  <inkml:trace contextRef="#ctx0" brushRef="#br0" timeOffset="20932.09">11726 2900 0,'0'0'0,"-21"0"16,0 0-16</inkml:trace>
  <inkml:trace contextRef="#ctx0" brushRef="#br0" timeOffset="21151.72">10393 3196 0,'0'0'0,"-21"0"0,21 21 0,21-21 16,0 0 0,0 0-16,0 0 0,0 0 0,1 0 15,-1 0-15,21-21 16,-21 0-16,22 21 0,-22 0 0,0 0 15,21-21-15,-21 21 0</inkml:trace>
  <inkml:trace contextRef="#ctx0" brushRef="#br0" timeOffset="22105.49">3895 4487 0,'0'0'0,"-43"0"31,22 0-31,21 22 16,21-22-1,0 0-15,22 0 16,-22 0-16,0 0 0,43 0 16,-22 0-16,85 0 15,-85 0-15,85 0 16,-63 0-16,211 0 15,-190 0-15,20 0 0,1 0 16,21 0-16,-21 0 0,148 0 16,-106 0-16,-21 0 15,170 0-15,-149 0 0,339-22 16,-318 22 0,148 0-16,-126 0 0,-22 0 15,382-21 1,-382 21-16,21 0 0,-20 0 0,20 0 15,361 0 1,-361-21-16,1 21 0,-1 0 16,1 0-16,-1 0 0,170 0 15,-191 0-15,1 0 0,-1-21 16,-21 21-16,0 0 0,149 0 16,-149 0-16,0 0 0,-21 0 0,0 0 15,-21 0-15,0 0 0,-22 0 16,1 0-16,0-21 0,-22 21 0,64 0 15,-85 0-15,43 0 16,-64-21-16,0 21 0,22 0 16,-64 0 31,-1 0-32,1 0-15,0 0 0</inkml:trace>
  <inkml:trace contextRef="#ctx0" brushRef="#br0" timeOffset="22232.19">12848 4403 0,'0'0'0,"-21"0"0,0 21 15,0-21 1,-1 0-16,1 21 16,0-21-1,0 0-15,0 0 0</inkml:trace>
  <inkml:trace contextRef="#ctx0" brushRef="#br0" timeOffset="23053.73">4720 5715 0,'0'0'0,"0"-21"16,21 0-16,-21 0 0,0-1 15,21 1-15,1 0 16,-22 42 15,-22 22-31,1-1 16,0 0-16,0 1 0,0-1 15,0 21-15,-22 22 16,22-21-16,0-22 0,-21 43 16,20-64-16,-41 85 15,63-85-15,0 0 0,0 21 16,-21-42-16,42 0 31,0-21-15,0 21-16,-21-21 0,21 0 0,1 0 15,-1-1-15</inkml:trace>
  <inkml:trace contextRef="#ctx0" brushRef="#br0" timeOffset="23295.28">5059 6054 0,'0'0'0,"21"0"16,-21-21-16,21 21 15,0-22 1,0 22-16,-21-21 16</inkml:trace>
  <inkml:trace contextRef="#ctx0" brushRef="#br0" timeOffset="23691.91">7027 5546 0,'-21'-21'0,"42"42"0,-63-42 16,21 21-16,0 0 0,-1 0 15,1 21-15,0 0 16,-21 42-16,21-20 16,-1-1-16,1 0 0,21 1 15,-63 105-15,42-127 16,-1 21-16,22 1 0,-21-1 15,0-21-15,21 43 0,-21-43 16,21 0-16,0 0 0,21-21 31,-21-21-31,21 21 16,0-21-16</inkml:trace>
  <inkml:trace contextRef="#ctx0" brushRef="#br0" timeOffset="24244.53">6731 5757 0,'0'-21'0,"0"42"0,0-84 0,0 21 0,0-1 16,0 1-16,21 21 0,43-43 15,-22 22-15,0 21 0,85-43 16,-84 64 0,41 0-16,-41 0 0,-1 0 15,43 43 1,-43 20-16,-42-21 15,0-20-15,-42 105 16,-1-85-16,-41 43 0,41-64 16,-126 85-1,127-106-15,-1 21 0,1 0 16,21-21-16,-22 0 16,65-21-1,20 0-15,-21 21 0,21-22 16,1 1-16,-1 21 0,106-21 15,-84 21-15,20 0 16,-41 21-16,20-21 0,1 43 16,-22-22-16,43 63 15,-85-62-15,0-1 16,0 21-16,-21 0 16,-43 1-16,22-22 15,-22 0-15,-20 21 0,20-20 16,-84-1-1,106-21-15,-22 0 0,22 0 0,-1 0 16,-84-43 0,106 22-16,0 0 0,0 21 15,0-21-15,0-43 16,21 43-16,0 0 0,21 21 16,0 0-16,21-21 0,22 0 15,-22 21-15,0 0 0,1 0 16,-1-21-16,0 21 0</inkml:trace>
  <inkml:trace contextRef="#ctx0" brushRef="#br0" timeOffset="25827.7">8213 5906 0,'0'0'0,"21"-22"15,42-41 1,-42 42-16,-21 0 0,0-1 0,0 1 15,0-21-15,-21 21 16,0 21-16,0-21 16,0 21-16,0 0 0,-1 0 15,-20 21-15,21 0 0,-43 21 16,43-21-16,-21 22 0,-22 20 16,43-20-16,-21-22 0,0 42 15,20-20-15,22-22 0,0 0 16,0 0-16,0 0 0,0 22 15,0-22-15,22-21 16,-1 0-16,0 0 0,0 0 0,21 0 16,-20 0-16,20 0 0,0-21 15,1-1-15,62-62 16,-41 20 0,-43 43-16,-21-21 15,42-64-15,-20 85 16,-22-22-16,0 22 0,0 0 15,0 0-15,0 42 16,-22 0 0,22 22-16,-21-22 0,0 0 15,0 21-15,21-21 0,0 22 16,-21-22-16,21 64 16,0-64-16,0 0 0,0 21 15,21-21-15,21-21 16,-21 0-16,1 0 0,41 0 15,-21 0-15,85-21 16,-84 21-16,-1-21 16,0 0-16,22 0 0,-22 0 0,1-1 15,20-41-15,-21 21 16,1-22-16,-22 43 0,-21-21 16,0-1-16,-21 43 15,0 0 1,-22 21-16,22 1 0,0-1 0,0 0 15,0 0-15,-1 21 0,1-20 16,21-1-16,0 42 16,0-42-16,0 1 0,0 20 15,0-21-15,0 0 0,0 0 16,21-21-16,-21 22 16,0-44 15,-21 1-31,21 0 15,-21 0-15,0 0 0,0-22 16,21 22-16,-21 0 16,-1 21-16,1 0 15,21 21 1,0 0-16,0 1 16,0-1-16,0 0 0,21 0 15,22 0-15,-22 0 16,0-21-16,43 22 15,-22-22-15,0 0 0,43 0 16,-22 0-16,64 0 16,-84 0-16,84-85 15,-64 43 1,-42 20-16,22-126 16,-22 85-1,-21 42-15,0-1 0,0-20 16,0 21-16,0 42 15,0 0-15,-21 0 16,21 1-16,0-1 0,-21 85 16,21-85-1,0 42-15,0-42 0,0 1 16,0 20-16,0-21 0,0 0 16,21 0-16,0-21 15,85 22-15,0-22 16,-85-22-1,21 1 1,0 0-16,43-42 16,-64 20-16,0 22 0,22-21 15,-22-1-15,21 22 0,43-85 16,-43 85-16,1 0 16,-22 0-16,0 0 0,0 21 0,21 0 15,-42 21-15,22-21 16,-22 21-16,0 0 0,0 22 15,0-22-15,0 21 16,-22-42 0,22 21-16,22-42 31,-1 0-15,-21 0-16,21 0 0,-21-1 15,0 1-15,0 0 16,0 0-16,0 0 0,0 0 15,-21 21-15,0 0 16,-1 0-16,-41 0 16,42 0-16,0 21 0,-43 42 15,22-42-15,-43 85 16,64-85-16,0 22 0,21 20 16,0-42-16,0 22 15,21-22-15,0 0 0,43 0 16,-43 0-16,85-21 15,-64 0-15,0 0 0,1 0 16,-1 0-16,-21 0 0,64-21 16,-43 0-16,-21 21 15,-21-21-15,21 0 0,-21-22 16,22 1-16,-22 0 0,0-1 16</inkml:trace>
  <inkml:trace contextRef="#ctx0" brushRef="#br0" timeOffset="26001">9758 5334 0,'0'0'0,"-43"21"31,65-21-15,-1 0-1</inkml:trace>
  <inkml:trace contextRef="#ctx0" brushRef="#br0" timeOffset="26723.91">11959 5249 0,'0'0'0,"0"-21"16,0-42 0,-21 63-16,-43 0 15,22 21-15,21 0 16,0 0-16,-22 0 0,-41 64 16,41-43-1,22 1-15,0 20 0,-21-20 0,21 20 16,-43 106-16,64-126 15,0-1-15,0 43 0,0-43 16,21-21-16,0 22 0,22-22 16,-1-21-16,43 21 15,-43-21-15,22 0 0,-22 0 16,21 0-16,1 0 0,-1 0 0,1-21 16,-1 0-16,-20-1 0,63-20 15,-64 0-15,0-1 0,22-41 16,-43 41-16,0-20 0,0-43 15,-21 64-15,0-85 16,-21 84-16,-21-20 0,-85-64 16,84 85-1,-20 20-15,-1 1 0,1 0 0,-149 21 16,43 85 0,105-43-1,22 0-15,-21 64 0,41-42 16,1 42-16,21-43 15,0 1-15,21 41 0,1-62 16,105 105 0,-85-106-16,0-21 15,22 1-15,-22-1 0,127 0 16,-105-21-16,-1 0 0,1 0 16,-22 0-16,22 0 0,42-21 15</inkml:trace>
  <inkml:trace contextRef="#ctx0" brushRef="#br0" timeOffset="27531.77">12954 5673 0,'0'-43'16,"0"86"-16,0-107 0,0 43 0,0 0 15,0 0-15,0 0 0,-21 21 16,0 0-16,-1 0 0,1 0 16,-21 0-16,21 0 0,0 21 0,-22 0 15,22 0-15,-21 0 0,21 22 0,-1-22 16,-20 21-16,21-21 0,0 22 15,0 20 1,21-42-16,0 0 0,0 1 16,0-1-16,21 0 0,0-21 15,0 0-15,0 0 0,43 0 16,-43 0-16,42 0 16,-41-21-16,-1 0 0,63-43 15,-41 1 1,-22 20-16,0 22 0,0-64 15,0 64-15,-21 0 0,0 0 16,0 42 0,-21 0-1,0 0-15,0 1 0,21-1 16,0 42-16,-21 22 16,21-64-16,0 0 15,0 43 1,21-64-16,0 21 0,0-21 15,0 0-15,43 0 16,21 0-16,-43 0 16,-21 0-16,0-21 0,22 0 15,-22-1-15,0 1 0,0-21 16,0 21-16,0-22 0,22 1 16,-43 0-16,21 21 0,-21-1 15,0 1-15,-21 42 31,0 1-31,21-1 0,0 0 16,-22 0-16,1 0 0,21 0 16,-21 22-16,21-22 0,0 0 15,0 0-15,0 0 0,21-21 16,0 0 0,1 0-16,-1 0 0,0 0 0,0 0 15,0 0-15,0 0 0,1-21 16,-1 0-16,21-21 0,-21 21 15,-21-1-15,21 1 16,-21 0-16,22-21 0,-22-1 16,0 22-16,0 42 31,0 1-31,0-1 16,-22 0-16,22 0 0,-21 0 0,0 22 15,21-22-15,0 21 16,0-21-16,0 0 15,21-21-15,43 0 16,-43 0-16,0-21 16</inkml:trace>
  <inkml:trace contextRef="#ctx0" brushRef="#br0" timeOffset="27803.87">14245 5144 0,'0'-43'0,"0"86"0,0-107 0,-21 64 16,0 21 0,0 0-16,-1 1 0,1 20 0,-21 0 15,21 1-15,-22 20 16,22-21-16,-21 107 16,21-107-16,0 64 15,21-64-15,0 22 16,0-43-16,0 0 0,0 21 15,21-42 1,0 0-16,0 0 16,0 0-16,22-21 0,-1 0 15</inkml:trace>
  <inkml:trace contextRef="#ctx0" brushRef="#br0" timeOffset="28236.81">14626 5144 0,'-63'84'32,"41"-41"-32,22-22 15,-21 21-15,0-21 0,0 22 16,0-1-16,21 0 0,-21-21 16,-1 22-16,22-1 0,-42 85 15,21-106-15,0 43 16,0-43-16,21 21 15,0-63 17,0 0-32,0 0 0,21 0 15,0-22-15,0 22 0,0-21 16,64-22-16,-43 22 0,-21 21 16,64-43-16,-43 43 0,1 0 15,-22 21-15,0 0 16,0 0-16,22 21 0,-43 0 15,0 22-15,0-1 0,0-21 16,0 106-16,0-85 16,0-20-16,-43 41 15,22-21-15,0 1 16,0-22-16,0-21 16,-1 0-1,1 0-15,0-21 16,0 21-16</inkml:trace>
  <inkml:trace contextRef="#ctx0" brushRef="#br0" timeOffset="28436.49">13652 5419 0,'0'0'16,"-21"0"-16,42 0 15,1 0-15,20 0 16,-21 0-16,21 0 0,1 0 15,105-21 1,-106 21-16,64 0 0,-42 0 16,41 0-1,-83 0-15,-44 0 16</inkml:trace>
  <inkml:trace contextRef="#ctx0" brushRef="#br0" timeOffset="29364.3">4551 7366 0,'0'21'31,"0"-42"1,0 0-32,0 0 15,0 0-15,0-1 0,0 1 16,21 0-16,0 0 0,21 0 15,-20 21-15,-1 0 0,0 0 16,0 0-16,64 42 16,-64 0-16,0 1 0,0-1 15,0 0-15,1 1 0,-22 41 16,0-41-16,0 20 16,-64 22-16,22-43 0,-106 64 15,105-85 1,-20 22-16,-22-1 0,43-21 15,-22 0-15,43-21 16,-21 0-16,21-21 0,-1 0 16,22 0-16,-21-43 15,21 43-15,0-21 0,0 21 16,0-22-16,0 22 0,21-85 16,-21 85-16,22 0 0,-1 0 15,0 0-15,0 21 16,21 0-16,-20 0 0,-1 21 0,0 0 15,0 0-15,0 0 0,22 43 16,-22-43-16,0 0 0,0 21 16,-21-20-16,0-1 0,0 21 15,0-21-15,0 0 0,0 1 0,21-1 16,-21 21-16,0-21 0,0 0 16,21-21-1,1 0-15,-1 0 0,0-21 16,-21 0-16</inkml:trace>
  <inkml:trace contextRef="#ctx0" brushRef="#br0" timeOffset="29544.1">5207 7705 0,'42'-21'31,"-42"-1"0,21 22-15,1 0 0,-1 0-16,0 0 0</inkml:trace>
  <inkml:trace contextRef="#ctx0" brushRef="#br0" timeOffset="29979.29">7154 7260 0,'0'0'0,"-21"-21"0,21-21 0,0 21 0,0-1 15,0-20-15,0 21 0,0 0 16,-21 0-16,21 42 16,-21 0-1,0 85-15,-1-43 16,1 107-16,0-107 15,0-21-15,21 22 0,-21-22 16,0 1-16,-43 41 16,43-41-16,-43 41 15,64-63-15,0 1 16,0-44 0,0 1-16,0 0 15,0 0-15,0 0 0</inkml:trace>
  <inkml:trace contextRef="#ctx0" brushRef="#br0" timeOffset="30479.74">6794 7345 0,'0'0'0,"0"-64"0,0 22 0,0-21 0,22 20 15,-1 1-15,0 0 0,21 20 16,-21-20-16,22 21 0,-1 0 16,0 0-16,1 21 0,-1 0 15,85 0-15,-85 0 16,-20 21-16,20 0 0,-21 0 15,0 21-15,0 43 0,-21-21 16,0-22-16,-63 64 16,21-64-16,-1 0 0,-63 43 15,43-64-15,-1 22 0,22-22 0,-21 0 16,20 0-16,-20-21 16,42 0-16,42-21 15,0 0-15,21 21 16,1-21-16,-1 21 0,0-22 15,1 22-15,105 0 16,-106 0-16,0 0 0,43 43 16,-43-22-16,64 42 15,-106-41-15,0-1 16,0 42-16,0-42 16,-63 22-16,20-22 15,1 0-15,-43 21 0,22-20 0,-1-22 16,-41 21-16,41-21 15,-84 0 1,127 0-16,-85-43 16,106 22-16,0 0 15,0 0-15,0 0 0,0-22 16,21 43-16,0-21 0,22 21 0,-1 0 16,-21-21-16,21 21 0,64 0 15,-63-21-15,-1 21 0</inkml:trace>
  <inkml:trace contextRef="#ctx0" brushRef="#br0" timeOffset="31870.56">8043 7451 0,'0'0'0,"0"-21"0,0-1 0,0 1 0,-21 21 0,0-21 15,0 21 1,-22 0-16,1 0 0,0 0 15,21 21-15,-43 22 0,43-22 16,-43 42 0,43-42-16,0 22 0,-21 20 15,21-42-15,-1 1 0,22 41 16,0-42-16,0 22 16,0-22-16,22 0 15,-1-21-15,21 0 16,-21 0-16,0 0 0,22 0 15,-1-21-15,-21 0 0,43-1 16,-43 1-16,64-63 16,-64 41-16,-21 22 15,21-21-15,0-1 0,-21 22 0,0-21 16,0 21-16,0 0 0,21-1 16,-21 1-16,0 42 31,0 22-31,0-22 0,-21 0 15,21 0-15,0 22 0,0-22 0,0 21 16,-21 0-16,21 1 16,0-22-16,0 21 15,0-21-15,21-21 0,-21 22 16,21-22-16,0 0 0,22 21 16,-22-21-16,21 0 0,22 0 15,42-43 1,-85 22-16,0 0 0,42-21 15,-20-1-15,20-41 16,-42 63-16,-21-64 16,0 64-1,-21 21 1,0 0-16,21 21 16,0 0-16,0 0 15,0 0-15,0 1 0,0-1 16,0 0-16,0 0 0,21 0 0,-21 0 15,21 1-15,-21-1 0,0 0 16,22 0-16,-22 0 16,21 0-16,-21 1 0,0-1 15,21-21-15,-21 21 16,21-21-16,0 0 0,22 0 16,-22 0-16,0 0 0,64-42 15,-43 42-15,-21-22 16,21 1-16,1 0 0,41-42 15,-62 41-15,-1-20 0,0 21 16,-21 0-16,21-43 16,-21 43-16,0 42 47,0 0-47,0 1 0,0-1 0,0 0 15,0 21-15,0-21 0,0 1 16,0 20-16,0-21 15,21 43-15,64-64 32,-64 0-32,0 0 15,22 0-15,-22 0 0,0 0 0,0 0 16,21 0-16,22-64 16,-1 1-1,-41 41-15,-22 1 0,21-42 16,0 42-16,-21-22 0,0 22 15,0 0-15,0 0 0,0 42 32,-21 0-32,0 0 15,-1 0-15,22 22 0,0-22 0,-21 0 16,21 21-16,-21-20 0,21-1 16,0 0-16,0 0 0,0 0 15,0 0-15,0 1 0,0-1 16,42 0-16,-20-21 15,62 0 1,-63 0-16,22 0 0,20 0 16,-20-21-16,62-43 15,-62 43-15,-1 0 0,22-21 16,-43 20-16,42-41 16,-42 42-16,-21 0 0,22-22 15,-1 22-15,-21 42 31,0 0-31,-21 1 16,21-1-16,-22 0 0,22 21 0,0-21 16,0 1-16,0-1 15,0 21-15,0-21 16,22-21-16,-1 0 0,21 0 16,0 0-16,-20 0 15,20 0-15,0 0 0,-21-21 16</inkml:trace>
  <inkml:trace contextRef="#ctx0" brushRef="#br0" timeOffset="32227.81">11007 6795 0,'0'0'0,"-22"0"0,22-22 0,22 22 31,20-21-31,0 21 0,22 0 0,-1 0 15,1 0-15,63-21 16,-64 21-16,64 0 16,-63 0-16,-1 0 0,64 0 15,-84 0-15,20 0 16,-42 0-16,-63 0 16,21 0-16,-22 0 15,22 21-15,-21-21 0</inkml:trace>
  <inkml:trace contextRef="#ctx0" brushRef="#br0" timeOffset="32479.3">11451 6816 0,'0'0'0,"0"21"15,0 0-15,-21 0 16,21 0-16,0 1 0,-21 20 0,21-21 16,0 21-16,0 1 0,-21-1 15,-43 106-15,64-105 16,-21-1-16,0 21 0,0-20 15,-1 41-15,22-62 16,-21 20-16,0 21 0,21-41 16,0 20-1,21-42 1,0 0-16,1 0 0,62-21 16,-41 0-16,-1-1 15,0 1-15,1 0 0</inkml:trace>
  <inkml:trace contextRef="#ctx0" brushRef="#br0" timeOffset="32903.48">11980 7218 0,'0'0'16,"43"-21"-16,-43 0 0,21-1 0,-42 22 31,-1 22-31,1-1 16,21 21-16,-21-21 15,0 22-15,0-1 0,0-21 0,-1 21 16,1 1-16,0-22 0,21 21 0,0 1 15,0-22-15,0 0 0,0 0 16,0 0-16,21 22 0,0-43 16,1 0-16,-1 0 0,42 0 15,-20 0-15,-1 0 16,0 0-16,22 0 0,63-64 16,-106 43-16,21 0 0,1 0 15,-22-22-15,0 1 0,0-43 16,-21 43-16,0 0 0,0-43 15,-21 43-15,-21-1 16,-1 22-16,22 0 0,-42 21 16,20 0-16,-63 0 15,64 21-15,21 0 16,-21 0-16,20 22 0,1-22 0,-21 64 16,42-64-1,0 21-15,0-21 0,0 0 16,85 22-16,-43-43 0,0 0 15,22 0-15,-22 0 0,22 0 16</inkml:trace>
  <inkml:trace contextRef="#ctx0" brushRef="#br0" timeOffset="34075.87">12975 6964 0,'0'0'0,"0"-21"0,0-43 31,-21 85-15,0 1-16,0-1 0,-1 0 16,1 64-16,-21-1 15,42-20-15,-21-22 0,0 43 16,21-43-16,0 0 0,-22 1 16,1-1-16,21 0 15,-21-42-15,21 22 0,0-1 16,0-42 15,0-1-31,0 1 0,21 0 0,0 0 16,1-21-16,-1 20 0,21-20 15,64-85 1,-85 85-16,21 21 0,1-22 16,-22 43-16,0 0 0,0-21 15,-21 42 16,-21 0-31,0-21 16,0 0-16,0 0 0,-1 22 0,1-22 16,0 0-16,-64 0 15,64 21-15,0-21 16,21 21-16,0 0 16,-21 21-16,0-20 0,21-1 15,0 21-15,0 0 0,0 1 16,0-22-16,21 0 15,21 21-15,-21-20 16,1-22-16,83 21 16,-62-21-16,20 21 0,-20-21 15,20 0-15,85 0 16,-105-21-16,-1 0 0,0-1 16,-21 22-16,22-21 0,-1-42 15,-21 20-15,0 22 0,1-21 16,-22 0-16,21-1 0,-21 22 0,0-42 15,0 41-15,0 1 0,0 0 16,-21 21 0,-1 21-16,-20 0 0,21 22 15,0-22-15,0 21 0,-1-21 16,1 22-16,0-1 0,21-21 16,0 43-16,0-22 0,0-21 0,0 22 15,21-43 1,0 21-16,43 0 0,-22-21 15,-21 0-15,22 0 0,-1 0 16,0 0-16,64 0 0,-63 0 16,-1-21-16,43 0 0,-64-22 15,21 22-15,-21 0 16,22-21-16,-22-1 0,21-63 16,-42 64-16,0-21 15,0 41-15,0 1 16,0 42-1,-21-21-15,0 22 0,0 41 16,21-21-16,-43 43 16,22-43-16,0-20 15,21-1-15,-21 21 0,21-21 0,-21 22 16,-1-43-16,1 21 16,21-42 15,0-1-31,0 1 15,0-21-15,0 21 0,21-22 16,1 22-16,-1-21 0,21-22 16,0 22-16,64-43 15,-63 43-15,-1 0 0,64-1 16,-43 22-16,-20 0 0,-1 21 16,0 0-16,-21 21 0,43 22 15,-43-22-15,0 21 0,-21 22 16,0-22-16,0 0 0,0 1 15,0-1-15,-21-21 0,0 21 0,0-20 16,21 20-16,-21-21 0,-22 0 16,43 0-16,-21 1 0,0-22 15,0 21-15,0-21 0,-22 0 16,22 21-16</inkml:trace>
  <inkml:trace contextRef="#ctx0" brushRef="#br0" timeOffset="34990.75">4254 9229 0,'0'0'15,"22"0"-15,-22-21 0,21-1 0,0 22 16,-21-21-16,21 21 0,0-21 16,0 21-16,22-21 0,-22 21 15,42 0-15,-41 0 16,20 0-16,0 0 0,-21 0 15,1 21-15,-22 0 0,0 0 0,-22 43 16,1-22 0,0-21-16,-64 22 15,43-22-15,-43 21 16,43-21-16,21-21 0,-43 22 16,43-22-16,42-22 31,1 1-31,-1 21 0,42-21 15,-42 21-15,22 0 16,-1 0-16,149 21 16,-149 0-16,21-21 15,-41 22-15,20-1 0,0 63 16,-42-41-16,0-22 16,-63 42-16,20-41 0,-41 41 15,20-42 1,1 0-16,-64 22 0,84-43 0,-20 21 15,-22-21-15,43 0 16,-22 0-16,22 0 0,21 0 16,0-42-1,0 20-15,21 1 16,0 0-16,0 0 0,21 21 16,0-21-16,0 21 15,0-21-15,0 21 0,1 0 16,-1 0-16</inkml:trace>
  <inkml:trace contextRef="#ctx0" brushRef="#br0" timeOffset="35188.17">5186 9525 0,'0'0'0,"21"0"16,-21-21 46,21 21-62,0 0 16</inkml:trace>
  <inkml:trace contextRef="#ctx0" brushRef="#br0" timeOffset="35909.25">7197 8932 0,'0'0'0,"0"-21"0,0-21 0,0 21 16,0 0-16,-22-1 15,1 1-15,-42 21 16,42 21-16,-22 22 15,22-22-15,-64 106 16,64-85-16,-21 1 16,21 20-16,0-21 0,-106 191 15,84-21 1,43-106 0,0-64-16,0-21 0,64 64 15,-43-64 1,64 0-16,-43-21 15,106 0 1,-106 0-16,22-21 0,84-42 16,-42-1-16,-64 22 15,1-1-15,84-84 16,-85 85-16,-21-21 0,0 20 16,0-20-16,-21 20 0,0-84 15,0 85-15,-63-148 16,42 126-16,-22 22 0,22-1 15,-21 1-15,0 0 0,-43 21 16,43 21-16,-1 0 0,-63 0 16,64 21-16,-43 42 15,43 1-15,21-22 0,-43 85 16,22-63-16,21-1 16,0 1-16,21-1 0,0-21 0,0 22 15,0 42-15,0-64 0,21 0 16,21 43-16,-21-43 15,22-20-15,-22-1 0,21 0 0,1-21 16,105 0 0,-106 0-16</inkml:trace>
  <inkml:trace contextRef="#ctx0" brushRef="#br0" timeOffset="36812.44">8170 9377 0,'0'0'15,"0"-21"-15,0 0 0,0-1 0,0 1 16,0 0-16,0 0 0,-21 21 0,0-21 16,0 21-16,0 0 0,-22 0 15,22 0-15,-21 0 0,-1 42 16,1-21-16,-21 43 16,41-22-16,1-21 15,0 22-15,21-22 0,0 21 16,0 43-16,0-43 15,0-21-15,0 22 0,21-22 16,0-21 0,1 0-16,41 0 0,-42-21 15,22-1-15,-22 22 0,0-21 16,21 0-16,-21-21 0,1 21 16,20-1-16,-21 1 0,0-42 15,0 20-15,-21 22 0,22 0 0,-22 0 16,0 0-16,0-43 15,0 85 17,0 1-32,0-1 0,-22 0 15,1 42-15,21-41 0,0-1 16,0 21-16,0-21 0,0 43 16,0-43-16,0 0 15,21 0-15,1-21 0,41 0 16,-42 0-16,0 0 15,22 0-15,-1-21 0,0-21 16,1 42 0,-22-43-16,21 1 0,-21 21 15,1 0-15,-1-64 16,0 64-16,-21-21 16,-21 63 15,0 0-31,21 0 15,-22 0-15,22 0 0,-21 1 16,21 20 0,0-21-16,0 0 0,0 0 15,21-21 1,1 0-16,-1 0 16,0 0-16,-21-21 0,21 0 15,0 21-15,22-42 0,-22 21 16,0-1-16,0 1 0,0 0 15,0 0-15,22 0 0,-22 0 16,-21-1-16,0 1 0,0 42 47,0 1-47,0-1 0,0 0 16,-21 0-16,21 0 0,0 0 15,-21 1-15,21-1 0,0 21 16,0-21-16,0 0 15,21 1-15,42-22 16,-20 0-16,-22 0 16,21 0-16,-21 0 0,106-64 15,-106 43-15,22 0 16</inkml:trace>
  <inkml:trace contextRef="#ctx0" brushRef="#br0" timeOffset="37060.24">9546 8932 0,'0'0'0,"0"-42"0,0-43 32,-21 107-17,21 20-15,0 0 0,-42 43 16,20 0 0,1-43-16,0 0 0,0 43 15,0-43-15,21 1 0,-21 20 16,21-42-16,-22 0 0,22 22 15,0-22-15,22-21 32,62-21-17,-63 0-15,1-1 0,-1 1 0</inkml:trace>
  <inkml:trace contextRef="#ctx0" brushRef="#br0" timeOffset="37502.82">9800 8869 0,'0'-21'0,"0"42"0,0-63 16,0 63 0,0 21-16,0-21 15,-21 22-15,-21 62 16,42-20-16,0-43 16,-22 1-16,1 41 15,0-41-15,21-22 0,0 0 16,0 0-16,-21 0 0,21 1 0,-21-1 15,21-42 17,0-1-17,0 1-15,0 0 0,21 0 0,0 0 16,0-22-16,0 22 0,1-21 0,-1 21 16,21-22-16,-21 22 15,22 0-15,41-21 0,-63 21 16,22 21-16,20 0 0,-42 21 15,43 42-15,-43-42 16,-21 22-16,0-22 0,21 21 16,-21-21-16,0 1 0,0 20 15,0-21-15,-21 0 0,-21 22 16,21-22-16,21 0 0,-43 0 16,43 0-16,-21-21 15,0 0-15,21-21 16,0 0-16,-21 0 0,0 21 15</inkml:trace>
  <inkml:trace contextRef="#ctx0" brushRef="#br0" timeOffset="37677.68">9229 9123 0,'0'0'0,"0"21"0,21 0 31,0-21-31,0 0 0,21 0 16,-20 0-16,41 0 16,-21 0-16,1 0 0,-1 0 15,0 0-15,1-21 0</inkml:trace>
  <inkml:trace contextRef="#ctx0" brushRef="#br0" timeOffset="38290.1">11599 9144 0,'0'0'0,"-21"0"16,21-21 15,0 0-31,0 0 0,0-1 16,21 1-16,0 0 15,1-21-15,-22 21 0,21-22 0,-21 22 16,0-21-16,21 21 0,0-22 16,-21 22-16,0 0 0,0 0 15,0 42 1,0 0-1,0 21-15,0-20 0,-21 20 0,0 43 16,0-22-16,-1-21 0,22 1 16,-21-1-16,0-21 0,0 85 15,-21-21 1,42-64-16,-22 0 16,22 0-16,0 0 0,-21-21 15,0 22-15,0-22 0,0 0 16,-22 0-16,22 0 0,-21 0 15,0 0-15,20 0 16,1 0-16,0 0 0,21-22 31,21 22-31,0 0 16,1 0-16,20 0 0,21-21 16,1 21-1,-22 0-15,85-21 16,-84 21-16,-22 0 0,42-21 15,-20 21-15,-1 0 16,-21-21-16,-21 0 0,21 21 16,0-22-16</inkml:trace>
  <inkml:trace contextRef="#ctx0" brushRef="#br0" timeOffset="38485.44">12065 9208 0,'0'-64'16,"0"43"0,0 0-1,21 21 17,0 0-32,0 0 0,1 0 15,-1-21-15,0 21 0,21 0 16</inkml:trace>
  <inkml:trace contextRef="#ctx0" brushRef="#br0" timeOffset="38928.94">13039 8827 0,'0'0'0,"21"-22"0,-21 1 0,0 0 15,0 0-15,0 0 16,-21 21-16,-1 0 15,-41 0-15,42 0 16,0 21-16,-22 0 0,22 0 16,0 0-16,-64 106 15,43-84-15,0 41 16,-22 65 0,64-128-16,0 21 0,21 22 15,0-43-15,43 0 16,-22 0-16,1 0 0,84-21 15,-85 0-15,64 0 16,-43-21-16,85-21 16,-42-64-1,-85 85-15,1-22 0,20-62 16,-42 41-16,0 1 16,0 20-16,0-20 0,0 20 0,-42-20 15,-1 21-15,22 20 16,-64 1-16,43 21 0,-106 21 15,106-21 1,-22 22-16,22 20 0,-1-21 16,-126 148-1,106-126-15,20-1 0</inkml:trace>
  <inkml:trace contextRef="#ctx0" brushRef="#br0" timeOffset="39739.85">4403 10859 0,'0'-22'16,"0"44"15,0-1-31,0 0 15,0 0-15,-22 21 0,22-20 16,-63 105-16,42-85 16,0 0-16,-1 1 0,1-1 15,0-21-15,-42 64 16,41-64-16,22 0 16,0-42-1,22 21-15,-1-21 16,0 0-16,0 21 0,0-22 15,0 1-15,22 21 0,-1-21 0,-21 0 16,22 21-16,-1 0 0,21-21 16,-20 21-16,-1 0 0,0-21 15,-20 21-15,20-22 0,-21 1 16,-21 0 0,21 21-16,-21-21 0,0 0 0,0 0 15,-21 21 1,0 0-1,0 0-15,0 21 0,21 0 16,0 0-16,-22 0 0,22 22 16,-21-22-16,0 21 0,0-21 0,21 22 15,-21-22-15,0 21 0,21-21 16,-22 0-16,1 22 16,21-22-16,21-21 15,1 0 1,-1-21-16</inkml:trace>
  <inkml:trace contextRef="#ctx0" brushRef="#br0" timeOffset="39915.67">5038 11113 0,'0'0'0,"21"0"0,0-22 0,0 22 16,0-21-16,0 21 15</inkml:trace>
  <inkml:trace contextRef="#ctx0" brushRef="#br0" timeOffset="40573.64">6646 10753 0,'0'0'15,"0"-21"-15,0-1 0,-21 22 16,21-21-16,-21 21 0,0 0 16,0 21-1,-1-21-15,-20 43 16,21-1-16,-43 43 16,43-43-16,0 0 0,-21 1 15,21 20-15,-43 107 16,43-128-16,0 21 0,21 43 15,0-63-15,0 20 16,0-21-16,0-20 0,42 20 16,0-21-16,64 0 15,-42-21-15,42-21 16,-43 0-16,1 0 0,190-85 16,-212 64-1,0-22-15,1 22 0,41-128 16,-63 107-16,1-1 15,-22-63-15,0 85 16,-22-148-16,1 147 16,0-20-16,-21 42 0,-1-22 15,-84 1 1,85 42-16,-21 0 0,-43 42 16,63-21-16,-147 149 15,169-107-15,-22-20 16,22-1-16,0 21 0,0 43 15,21-63-15,0 20 0,0 22 16,0-43-16,42 64 16,1-85-16,-22 0 0,85 0 15,-64-21-15,21 0 0,1 0 16,-22 0-16</inkml:trace>
  <inkml:trace contextRef="#ctx0" brushRef="#br0" timeOffset="41428.3">7514 11134 0,'0'0'0,"0"-43"0,0-20 16,0 42-1,-21 0-15,0 21 0,0 0 16,-1 0-16,1 0 0,0 0 16,0 21-16,0 0 0,0 21 15,-22-21-15,22 1 0,0 20 0,0 21 16,0-20-16,21-1 0,-22-21 15,22 22-15,0-22 0,0 21 16,0-21-16,22-21 0,-1 21 16,0-21-16,0 0 0,0 0 15,0 0-15,1 0 0,-1-21 16,0 0-16,0 21 0,0-21 0,0 0 16,22-43-16,-22 43 15,-21 0-15,21-21 0,-21 20 16,21-20-16,-21 0 0,0 21 0,0-1 15,0 1-15,-21 42 32,21 1-32,-21-1 0,21 0 15,-21 21-15,21-21 0,0 22 16,0-22-16,0 21 0,0 1 16,0-22-16,21 21 15,42-21 1,-41-21-16,62 0 15,-63-21-15,22 21 0,-1-21 16,0 0-16,1 0 0,20-22 16,-20 1-16,41-43 15,-63 43-15,1 21 16,-22-22-16,0 22 0,0-21 16,0 21-16,-22 42 31,22 0-31,-21 0 15,21 0-15,-21 1 0,21 20 0,0-21 16,0 85 0,0-64-16,0-21 0,0 1 15,64-1 1,-43-21-16,0 0 0,0 0 0,0 0 16,106-43-1,-106 22-15,1 0 0,-1 0 16,0 0-16,42-85 15,-41 85-15,-1-22 0,0-20 16,0 42-16,-21 0 16,0-1-16,0 44 15,0-1 1,-21 21-16,21-21 0,0 22 16,0-22-16,-21 21 0,21 43 15,0-43-15,0-21 16,0 0-16,0 1 0,0-1 15,21 0-15,0-21 16,0 0-16,43 0 0,-43 0 0,21 0 16,22-42-1,-43 20-15,21 1 0</inkml:trace>
  <inkml:trace contextRef="#ctx0" brushRef="#br0" timeOffset="41676.24">9165 10668 0,'0'0'0,"0"-42"16,-21 42-16,0 0 16,21 21-16,-21 0 0,-1 0 0,1 22 15,0-22-15,0 21 0,0 0 16,21 1-16,-21-1 0,-1 0 0,-20 43 16,42-21-16,0-22 15,-21 0-15,0 1 0,21-1 16,-21-21-16,21 21 0,0-20 0,0-1 15,0 21-15,0-21 16,42-21 0,-21 0-16,21-42 15,1 21-15,-22 0 0</inkml:trace>
  <inkml:trace contextRef="#ctx0" brushRef="#br0" timeOffset="42138.2">9525 10710 0,'0'-127'16,"0"254"-16,-21-232 16,0 147-1,-1-21-15,22 21 0,-21 1 16,0-1-16,21 0 0,-21 1 0,0-1 16,0 0-16,21 1 0,-22-1 0,1 0 15,21 22-15,-21-22 0,21-21 16,-21 64-16,21-64 0,-21 0 15,21 1-15,0-1 0,0-42 32,0-1-17,21 1-15,-21 0 0,21-21 16,-21 21-16,21-22 0,0 22 16,1-21-16,-1-1 0,42-62 15,-20 83-15,-22 1 16,0 0-16,21 0 0,1 0 15,-1 21-15,21 42 16,-63-21-16,22 43 16,-22 42-1,0-85-15,0 21 0,0 0 16,-22 1-16,-20 20 16,21-42-1,21 1-15,-21-22 16,0 0-16,-1 0 15,1 0-15,0-43 0</inkml:trace>
  <inkml:trace contextRef="#ctx0" brushRef="#br0" timeOffset="42321.75">8742 10816 0,'0'0'0,"0"21"31,21-21-31,0 0 0,0 0 16,22 0-16,-22 0 0,21 0 0,43 0 15,-43-21-15,0 21 16,1-21-16,-1 21 0</inkml:trace>
  <inkml:trace contextRef="#ctx0" brushRef="#br0" timeOffset="42989.75">10985 10880 0,'0'0'0,"-21"-85"16,21 64-16,0 0 16,0 0-16,0-1 0,21 22 15,1-21-15,-22 0 0,21 0 16,42 21-16,-42 0 0,1 0 15,-1 0-15,21 0 0,-21 0 16,22 85-16,-22-64 16,-21 85-16,0-64 15,0 0-15,0 1 0,-21-1 16,-1-21-16,-41 64 0,21-43 16,-22 0-16,-21 1 15,22-1-15,-64 0 16,85-20-16,-64-22 15,85 0-15,-1 0 0,1-22 16,0 22-16,0-21 0,21-21 16,0 21-16,0-22 0,0-20 15,0 21-15,0 20 16,0-20-16,0 21 0,21 0 0,0-22 16,22 22-16,-22 0 0,0 21 15,0 0-15,21 0 0,-20 21 16,20 22-16,-21-22 15,21 0-15,1 42 0,-22-20 0,-21-22 16,42 42 0,-21-41-16,-21-1 0,22 0 0,-1 0 15,-21 0-15,42 0 16,-21-21-16,0 0 16,1 0-16,62-21 15,-63 0-15,1 21 16,-1-21-16</inkml:trace>
  <inkml:trace contextRef="#ctx0" brushRef="#br0" timeOffset="43184.04">11705 10964 0,'21'-21'0,"0"-21"32,-21 63 46,22-21-63,-1 0-15,0 0 0</inkml:trace>
  <inkml:trace contextRef="#ctx0" brushRef="#br0" timeOffset="43687.52">12721 10562 0,'0'-21'0,"-63"0"31,41 21-31,1 0 0,21 21 16,-63 21-16,42-20 0,-1 20 15,1-21-15,0 21 16,0 1-16,0-22 0,0 21 0,-1-21 16,22 22-16,-21 41 15,21-41-15,0-22 16,0 21-16,85 22 16,-64-64-16,64 42 15,-43-42-15,64 0 16,-64 0-16,22-21 0,-22 0 15,0 21-15,107-106 16,-107 64-16,-21 20 0,0-20 16,0 0-16,1 21 0,-1-64 15,-21 43-15,-21-64 16,-1 63-16,-41 1 16,42 21-16,-22 0 15,-41 21-15,63 0 0,-22 0 16,-20 42-16,42-42 15,-43 42-15,43-20 0,-21 41 16,42-42 0,0 0-16,0 1 15,21-22-15</inkml:trace>
  <inkml:trace contextRef="#ctx0" brushRef="#br0" timeOffset="43851.66">13039 11070 0,'0'0'0,"-22"0"31,1 0-15,0 0-1,0 0-15</inkml:trace>
  <inkml:trace contextRef="#ctx0" brushRef="#br0" timeOffset="45024.3">2328 13314 0,'21'0'16,"1"0"0,-22-21-16,21 21 0,21-21 0,-21-1 15,0 22-15,1-21 0,-1 0 16,0 0-16,0-21 0,-21 20 0,21 1 15,-21 0-15,0-21 0,-21-22 16,0 43-16,0 0 0,0 0 16,-1 0-16,-83 21 15,62 0-15,1 0 16,21 0-16,-22 21 0,-41 42 16,63-42-16,-1 1 15,22-1-15,0 0 0,22 42 16,-1-63-1,42 0-15,-20 0 0,84 0 16,-64 0 0,-21 0-16,64-21 0,-63 0 15,41-21 1,-63 42-16,1-21 0,20 21 16,-42-22-16,21 22 15,-21 22 1,-21-1-16,21 0 15,-21 0-15,21 0 16,-21 22-16,21-1 0,-22 21 16,22-20-16,-21-1 0,0 43 15,0-43-15,21 0 0,-21 1 16,0-1-16,21 0 0,-43 22 16,22-22-16,21-21 0,-21 43 15,0-43-15,0 0 16,-1 0-16,1-21 0,0 0 15,0 0-15,-21 0 16,20 0-16,-41 0 0,42 0 16,-22-21-16,22 21 0,0-21 15,-21 0-15,21 0 0,-22-22 16,22 22-16,21 0 0,0 0 16,0 0-16,-21 0 0,21-1 15,0 1-15,0 0 16,0 0-16,21 21 15,0 0-15,0 0 16,1 0-16,-1-21 0</inkml:trace>
  <inkml:trace contextRef="#ctx0" brushRef="#br0" timeOffset="45320.32">3450 13377 0,'-21'0'15,"0"0"32,21-21-31,21 0 15</inkml:trace>
  <inkml:trace contextRef="#ctx0" brushRef="#br0" timeOffset="46172.28">5651 12637 0,'0'0'0,"-21"0"31,0 21-15,0 0-16,0 21 0,0 1 16,-1 20-16,-20-21 0,-43 191 15,43-190 1,0 84-16,-1-43 15,43-41 1,0-22-16,22-21 31,-1-21-31,-21-1 16,21 1-16,-21 0 0,21-21 16,-21-1-16,42-62 15,-20 62-15,-22-20 0,21 20 16,0-20-16,21-85 15,-21 105-15,1 1 0,-1 21 16,0-21-16,-21 20 0,63 22 16,-41 43-1,-1-1-15,0 106 16,-21-105-16,0 126 16,0-42-1,0-85-15,0-21 16,0 64-16,0-64 15,0 0-15,0 1 0,0-1 16,-21-21-16,0 0 16,-1 0-16,1 0 0,-21 0 15</inkml:trace>
  <inkml:trace contextRef="#ctx0" brushRef="#br0" timeOffset="46363.7">5186 13229 0,'106'-42'31,"-85"42"-31,21 0 16,0 0-16,1-21 0,20 21 0,43 0 15,-42 0-15,-1-21 0,1 21 16,-1-22-16,1 22 0,-1-21 16,43 0-16,-64 0 0,1 0 15,-1 0-15,0-1 0,1 1 16,-22 0-16</inkml:trace>
  <inkml:trace contextRef="#ctx0" brushRef="#br0" timeOffset="46564.78">6413 12764 0,'0'0'0,"0"-22"16,0 1-16,-21 42 31,21 1-31,-21 20 0,0 64 16,0 0-1,0-64-15,21 0 0,-22 43 16,22-64-16,-21 85 15,0-43 1,21-41-16,0-1 0,0 0 16,0-42-1,0 0 1</inkml:trace>
  <inkml:trace contextRef="#ctx0" brushRef="#br0" timeOffset="46853.18">6286 13018 0,'22'-43'0,"-44"86"0,65-128 0,-22 43 0,0-1 16,0 1-16,43-22 0,-43 43 16,21 0-16,1 0 0,-1 21 15,0 0-15,43 0 16,-43 0-16,1 0 0,-1 0 16,-21 42-16,0-21 0,0 1 0,-21 62 15,0-41-15,-42-22 0,21 21 16,-21 0-16,-1-20 0,-63 41 15,43-42-15,21 0 0,-64 22 16,85-43-16,-64 21 16,64-21-16,0 0 0,42 0 31,0 0-15,21-21-16,1 0 0,-1 21 0,0-22 15,22 1-15</inkml:trace>
  <inkml:trace contextRef="#ctx0" brushRef="#br0" timeOffset="47105.71">7493 12742 0,'0'-21'0,"0"42"0,-21-42 16,0 21-1,-1 21-15,22 1 0,-21-1 0,0 0 16,0 21-16,21-21 0,-21 22 15,21-1-15,-21 0 0,-1 43 16,22-43-16,-21 1 0,0-1 16,21-21-16,0 22 0,0-22 0,-21 0 15,0 0-15,21 0 0,0 0 0,-21 1 16</inkml:trace>
  <inkml:trace contextRef="#ctx0" brushRef="#br0" timeOffset="47350.68">6752 13377 0,'-21'22'0,"42"-44"0,-63 65 0,21-22 0,21 0 16,0 0-16,0 0 0,21 1 15,0-1-15,64 21 16,-43-42-16,0 0 0,64 21 15,-42-21-15,41 0 16,-41 0-16,-22-21 0,64 0 16,-42 0-16,41-22 15,-62 43-15,-1-21 0,43-42 16,-64 42-16,0-1 0,0-83 16,-21 41-1</inkml:trace>
  <inkml:trace contextRef="#ctx0" brushRef="#br0" timeOffset="47537.2">7048 12742 0,'0'0'0,"22"-21"32,-1 21-17,0 0-15,21 0 0,-21-21 0,22 21 16,-1 0-16,0 0 0,43-21 15,-43 21-15,1 0 0,-1 0 16,22-21-16,-43 21 0,63 0 16</inkml:trace>
  <inkml:trace contextRef="#ctx0" brushRef="#br0" timeOffset="47944.14">8826 12594 0,'0'0'0,"64"-42"16,-22 42-16,22 0 16,-22 0-16,22-21 0,-1 21 0,-21 0 15,64 0-15,-42 0 16,20 0-16,-41 0 0,-1 0 15,43 0-15,-43 0 16,-21 0-16,22 0 0,-22 0 16,-42 0-1,-1 0-15,1 0 16,-21 0-16</inkml:trace>
  <inkml:trace contextRef="#ctx0" brushRef="#br0" timeOffset="48184.3">9313 12637 0,'0'0'0,"-42"148"15,21-85-15,0-20 0,-1 62 16,1-41-16,0-22 16,0 1-16,-21-1 0,-22 64 15,43-64-15,0-21 16,0 0-16,21 1 0,0-1 15,-43 21-15,43-21 16,21-21 0,1-21-1,-1 21-15,21-21 0,-21 0 0</inkml:trace>
  <inkml:trace contextRef="#ctx0" brushRef="#br0" timeOffset="48740.05">9631 13187 0,'0'0'0,"0"-21"0,42 0 16,-21-1-16,-21 1 15,21 0-15,1 21 16,-22-21-16,0 0 0,21 0 0,-21-1 16,21 1-16,-21 0 0,21 0 15,-21 0-15,0 0 0,0-1 16,-21 22-1,0 22-15,0-22 16,-1 21-16,1 21 0,0-21 16,0 0-16,0 22 0,0-22 15,-1 0-15,1 21 0,0 1 16,21-22-16,0 0 0,0 0 16,0 0-16,0 1 0,21-1 15,0-21-15,1 0 0,41 0 16,-42 0-16,64 0 15,-64 0-15,21-21 0,85-22 16,-84 22-16,-1 0 16,0 0-16,1-22 0,-1 22 0,0-42 15,-20 42-15,-1-1 16,-21 1-16,21 0 0,-21 0 16,0 42-1,0 0-15,-21 43 16,0-22-16,21-21 15,-43 64-15,43-64 16,0 0-16,-21 0 0,21 1 16,-21-1-16,21 21 0,0-21 15,0-42 32,21 0-31,-21 0-16,21 0 0</inkml:trace>
  <inkml:trace contextRef="#ctx0" brushRef="#br0" timeOffset="48975.91">10647 12658 0,'21'-43'0,"-42"86"0,63-107 16,-42 43-16,0 0 0,21 21 16,-42 21-1,0 21 1,21-20-16,-21 20 0,0 0 15,-1 1-15,1 20 0,21-21 16,-21 1-16,0-1 0,0 22 16,-22 41-16,43-83 15,0 20-15,0 21 16,0-41-16,0-44 31</inkml:trace>
  <inkml:trace contextRef="#ctx0" brushRef="#br0" timeOffset="49154.81">10245 12869 0,'63'-42'31,"-42"42"-31,0 0 0,1 0 0,-1 0 16,21 0-16,-21-21 0,0 21 15,85-21-15,-63 21 16,-22 0-16,21-21 0</inkml:trace>
  <inkml:trace contextRef="#ctx0" brushRef="#br0" timeOffset="49725.48">11769 12658 0,'0'0'0,"0"-21"0,0-1 16,0-20-16,0 21 16,0 0-16,21-22 0,0 43 15,0 0-15,21 0 16,-20 0-16,-1 0 0,42 64 16,-42-43-16,22 21 0,-22 1 15,21 20-15,-21 1 0,22 42 16,-22-43-16,0-21 0,-21 64 15,0-63-15,0 62 16,-21-41 0,21-43-16,0-42 31,0 0-15,21-22-16,0 22 0,0-21 15,1 21-15,20-22 0,-21 1 0,21-21 16,-20 20-16,20-20 0,0-1 0,-21 1 15,64-22-15,-43 22 16,22-1-16,-43 22 0,0 21 16,22-1-1,-22 22-15,21-21 0,-42 42 16,21 22 0,-21-22-16,21 21 0,-21-21 15,0 22-15,0 20 0</inkml:trace>
  <inkml:trace contextRef="#ctx0" brushRef="#br0" timeOffset="50693.45">13081 13208 0,'21'0'0,"-42"0"0,63 21 0,22-21 15,-22 0-15,0-21 16,-20 21-16,20-21 0,0-21 16,-42 20-16,21-41 15,1 21-15,-22-1 0,0-41 16,0 41-16,-22 22 15,-20-42-15,0 41 16,21 1-16,-1 21 0,-20 0 0,0 0 16,-64 43-1,64-22-15,-1 21 0,1 0 16,21 1-16,0-22 0,-43 64 16,43-43-16,21 0 0,0 22 15,0-43-15,0 0 0,0 0 16,0 0-16,21 1 0,21-1 15,-20-21-15,20 0 0,21 0 16,-20 0-16,-1 0 0,-21-21 16,22 21-16,-1-22 0,64-41 15,-64 21-15,-21 20 16,0-20-16,22 0 0,-22-1 0,0-20 16,-21 21-16,21-1 15,-21 22-15,0 0 0,0 0 16,0 0-16,0 42 15,-21 0-15,0 0 16,0 21-16,0 22 0,-1-22 16,1-21-16,0 22 0,21-1 15,0-21-15,0 43 0,0-43 16,0 0-16,0 0 0,42 0 16,-20 1-16,20-22 15,-21 0-15,21 0 0,43 0 16,-43 0-16,1-22 0,-22 1 15,21 0-15,-21 0 0,43-43 16,-22 22-16,1-64 16,-1 64-16,-21-22 0,0-41 15,0 62-15,1 1 0,-22-43 16,21 43-16,-21-22 16,-21 64-1,-1 0-15,1 0 0,21 22 16,-21-1-16,0 0 0,21 21 15,-21 22-15,0-22 16,21 22-16,-22-22 0,22 0 16,0 1-16,0 41 0,0-41 15,0-1-15,0 21 16,22-41-16,20 41 16,-21-42-16,0-21 0,22 0 15,-22 0-15,0 0 0,21 0 16,-21 0-16,22 0 0,41-42 15,-41 21-15,-22 0 0,0-1 16,21 1-16,-20 0 0,-1-42 16,0 41-16,-21 1 0,21 0 15,-21 42 1,0 0 0,0 1-16,-21-1 0,0 0 0,21 0 15,-21 21-15,21 22 16,0-43-16,0 0 15,0 0 1,21-21-16,21 0 0,-21 0 16,0 0-16,22 0 15,-22-21-15,21-21 0,-21 21 16,-21 0-16</inkml:trace>
  <inkml:trace contextRef="#ctx0" brushRef="#br0" timeOffset="50857.36">14690 12637 0,'0'0'0,"0"-22"16,-22 22-16,1 0 16,0 0-1,0 0-15,21 22 32,0-1-32,0 0 15,21 0-15,-21 0 0,21 0 0</inkml:trace>
  <inkml:trace contextRef="#ctx0" brushRef="#br0" timeOffset="51437.03">15452 13060 0,'0'0'0,"0"-21"0,0 0 16,0-22-16,0 1 0,0-22 15,-43-41 1,22 83-16,0 1 0,-43-21 16,22 42-16,-21 21 15,41 0-15,-20 22 0,-21 20 16,41-42-16,-20 22 16,21-1-16,0 0 0,0 1 15,-1 41-15,22-20 16,0-43-16,22 0 15,41 21-15,-42-42 16,64 0-16,-43 0 16,22-21-16,-22 21 15,-21-21-15,43-42 16,-22 41-16,-21-20 0,0 0 16,22-1-16,-22 1 0,64-127 15,-64 105-15,0 1 16,0 20-16,0-20 0,43-64 15,-64 85-15,21 20 0,-21 1 16,0 0-16,0 0 0,-21 42 16,-22 21-1,22-20-15,0 20 16,0 0-16,21 1 0,-21-1 0,-22 127 16,43-126-1,0 62-15,0-62 0,0-1 16,0 43-16,0-64 0,22 0 15,-1 21-15,21-20 16,-21-22-16,43 42 0,-22-42 16,0 0-16,1 0 0,-1 0 15,0 0-15,107-21 16</inkml:trace>
  <inkml:trace contextRef="#ctx0" brushRef="#br0" timeOffset="51885.77">16425 12912 0,'0'0'16,"0"-43"-16,0-41 15,0 41-15,-21 22 0,-42-21 16,41 42-16,1 0 0,-42 0 16,42 0-16,-22 21 0,-20 21 15,20-20-15,22-1 16,-21 21-16,21-21 0,0 22 0,-1 20 16,22-42-16,0 22 0,0-22 15,0 0-15,0 0 16,22 21-16,-1-20 15,0-22-15,0 0 0,0 0 16,64 0-16,-64 0 16,0-22-16,43 1 0,-43 0 15,0-21-15,0 21 16,0-22-16,1 1 0,20-43 16,-42 43-16,21 0 0,0 20 15,-21-20-15,21 42 0,-21-21 16,0 42-16,-21 0 15,0 0-15,0 22 0,-21 20 16,20-20-16,22-22 0,-21 21 16,21-21-16,0 22 0,0-1 15,0-21-15,64 21 16,-43-20-16,0-22 16,0 0-16,22 0 0,-22 0 0,42 0 15,-42 0-15,22 0 16,20-43-16,-42 1 15,1 21-15,41-64 0</inkml:trace>
  <inkml:trace contextRef="#ctx0" brushRef="#br0" timeOffset="52143.62">17018 12319 0,'0'0'16,"0"-21"-16,0 0 0,0 0 15,0 42 1,-21 0-16,21 21 0,-21-21 15,-1 22-15,22-1 0,-21-21 16,0 22-16,0 20 0,0 22 16,0-22-16,-1-20 0,22 62 15,-21-62-15,0 63 16,21-85-16,0 0 16,0 0-16,0 0 0,0 0 15,21-21 1,0 0-1,1 0-15,-1-21 0,21 0 0,0 0 16,-20 0-16</inkml:trace>
  <inkml:trace contextRef="#ctx0" brushRef="#br0" timeOffset="52380.49">17441 12742 0,'0'0'0,"21"-21"0,1 0 16,-22 0-16,-22 21 15,1 0 1,0 21-16,0 0 0,-43 22 15,43-22-15,0 0 0,0 21 16,0-21-16,0 1 0,-1 41 16,1-21-16,21-20 0,-21 20 15,21-21-15,0 43 16,0-43 0,21-21-16,0 0 15,1 0-15,20 0 0,-21 0 0,106-21 16,-63-1-16,-22 1 15</inkml:trace>
  <inkml:trace contextRef="#ctx0" brushRef="#br0" timeOffset="53028.12">17907 12806 0,'0'0'0,"0"-21"0,0 0 16,-21 21-16,0 0 16,-1 0-16,1 21 0,0 21 15,0-21-15,0 43 16,0-43-16,21 21 0,-22 22 15,22-43-15,0 0 0,0 43 16,0-43-16,22 0 16,-1 0-16,0-21 15,0 0-15,-21-21 16,0 0 0,0 0-16,0-1 15,21 1-15,-21-21 0,21 0 0,-21 20 16,22-20-16,-1 0 0,0-1 15,42-62-15,-41 62 16,62 1-16,-41 21 16,84 0-16,-85 21 15,0 0-15,22 0 16,-43 84 0,-21-63-16,0 22 0,-21 20 15,21-20-15,-21-1 0,-22 21 16,1-20-16,42-22 0,-42 21 15,42-21-15,-22 1 0,1-22 16,21 21-16,0-42 31,0-1-31,0 1 16,0 0-16,21 0 0,1-21 16,20 20-16,-21-20 0,21 21 15,43-64-15,-43 43 0,22 0 16,42-22-16,-43 43 15,22 0-15,-43 21 16,1 0-16,-1 21 0,-21-21 16,-21 63-16,0-20 0,0-22 15,-21 64 1,0-64-16,0 21 0,-22 22 16,22-43-16,21 0 0,-42 21 15,-1 1 1,22-43-16,0 0 15,21-22 1,0 1-16,0 0 0</inkml:trace>
  <inkml:trace contextRef="#ctx0" brushRef="#br0" timeOffset="53220.01">18584 12404 0,'-21'0'15,"42"0"-15,-63 0 0,21 0 0,21-21 16,-43 21-16,22 0 16,0 0-1,21-22 1,-21 22 0,0 0-16,0 0 15</inkml:trace>
  <inkml:trace contextRef="#ctx0" brushRef="#br0" timeOffset="53455.87">17081 12319 0,'-21'21'0,"42"-42"0,-42 63 31,42-42-15,1 0-16,-1 0 15,21 0-15,-21 0 0,22 0 0,-22 0 16,0 0-16,21 0 0,-21 0 16,22 0-16,-22 0 15</inkml:trace>
  <inkml:trace contextRef="#ctx0" brushRef="#br0" timeOffset="63084.11">5270 14690 0,'0'-21'0,"0"-1"16,0 1-16,22 21 15,-22-21-15,21 21 16,-21-21-16</inkml:trace>
  <inkml:trace contextRef="#ctx0" brushRef="#br0" timeOffset="65120.14">5059 14732 0,'0'0'0,"0"-21"15,0 0-15,0 0 16,0-1 0,0 44 15,0-1-31,0 0 0,0 42 15,0-20-15,0-1 0,0 0 16,0-20-16,0 20 0,0 43 16,0-43-16,0-21 0,-21 43 15,21-43-15,-22 42 16,22-42-16,-21 1 0,0-22 31,21-22-15,0 1-16</inkml:trace>
  <inkml:trace contextRef="#ctx0" brushRef="#br0" timeOffset="65311.31">5461 15007 0,'21'-21'15,"-21"0"-15,21 0 78</inkml:trace>
  <inkml:trace contextRef="#ctx0" brushRef="#br0" timeOffset="67648.78">7112 14753 0,'0'-84'31,"21"84"-31,-21-22 16,21 1-16,0-21 0,1 21 15,-22 0-15,21-1 0,0-20 0,-21 21 16,0-21-16,21 20 0,-21 1 15,0-42-15,0 42 16,-21-1-16,0 22 0,0 0 16,-43 0-16,43 0 0,-148 85 31,147-64-31,-20 22 0,21-22 16,-21 21-16,20 106 15,22-84 1,0-22-16,64 64 15,-43-85-15,0 21 0,43 1 16,-43-22-16,0 64 16,0-64-16,-21 0 0,0 21 15,-21-21-15,-21 1 16,-1-1-16,-84-21 16,85 0-16,-106-21 15,106 21-15,-22-64 16,22 43-16,-43-64 15,64 43-15,0 21 0,0-22 16,21 1-16,0 21 0,-22-64 16,22 64-1,0 0-15,22 42 16,-22 0 0,21 0-16,0 1 0,-21-1 0,21 21 15,0-21-15,0 22 16,1-22-16,-1 0 0,21 64 15,-21-64-15,22 0 0,-22 0 16,0 0-16,21 0 0,-21 1 0,22-22 16,-1 0-16,0 0 0,1 0 15,-1 0-15,22 0 0,20-22 16,-20 1-16,-22 0 0,43-42 16,-43 41-16,0 1 15,22-42-15,-43 42 0,0-1 16,22-20-16,-43 21 0,21 0 15,-21 0-15,-21 42 32,-1 0-17,22 0-15,0 0 0,-21 0 0,0 1 16,21-1-16,-21 21 16,21-21-16,0 0 0,0 1 15,0-1 1,21 0-16,43-21 15,20 0 1,-63-21-16,1 0 0,41-1 16,-42 1-16,22 0 0,-1-21 15,-42 21-15,21-1 0,0-20 16,-21 21-16,0 0 16,0 0-16,-21 42 31,21 0-31,-21 0 15,21 0-15,0 0 0,0 1 0,0-1 16,0 0-16,0 0 0,0 21 16,0-20-1,21 20-15,0-42 16,0 0-16,1 0 0,20 0 16,-21 0-16,64 0 15,-64-21-15,21 21 0,22-43 16,-43 22-16,42-21 15,-41 21-15,41-85 16,-63 64 0,0-1-16,21 1 15,-21 63 17,0 0-32,-21 64 15,21-43-15,0 22 16,0-1-1,0-42-15,42 22 16,-20-22 0,-1-21-16,0 0 0,0 0 0,21 0 15,22 0-15,-22 0 16,22 0-16,20-21 16,-20 0-16,-22 21 0,64-43 15,-85 22-15,64-21 16,-64 21-16,0-1 0,0-62 15,-21 63-15,0-1 0,0 1 16,-21 0-16,-21 21 16,21-21-16,0 21 0,-22 0 15,22 0-15,-21 21 16,21 0-16,-22 0 0,1 22 16,21-22-16,0 0 0,-1 0 15,1 0-15,0 22 0,0-22 16,21 21-16,0-21 0,0 1 15,0-1-15,21-21 16,0 0-16,0 0 16,1 0-16,41 0 15,-42 0-15,43-21 16,-22-1-16,-21 1 0,43-21 0,-22 21 16,-21 0-16,22-22 15,-22 22-15,-21 0 0,21-21 16,-21-1-1,0 64 17,-21 1-32,21-1 0,0 0 15,0 0-15,0 43 16,0-43-16,0 0 0,63 21 16,-42-21-16,1 1 15,-1-22-15,0 0 0,106 21 16,-64-21-16,43 0 15,-63 0-15,20-21 16,43-1-16,-43 1 0,107-63 16,-128 62-1,-21-20-15,0 21 0,-21 0 16,-21-85 0,-21 64-16,21 42 15,-106 0 1,84 0-16,-20 63 15,21-42-15,-1 22 16,1-1-16,42-21 0,-21 43 16,0-43-16,21 42 15,0-42-15,0 1 0,42-1 16,-21-21-16,21 0 16,1 0-16,-1 0 15,-21 0-15,0 0 0,22-21 16,-22 21-16,0 0 0,0 0 15,0 0-15,1 0 16,-22 21-16,0 21 16,21 22-16,0-43 15,-21 21-15,0 22 0,0-22 16,0 0-16,0 64 0,0-64 16,0 1-16,0 63 0,0-43 15,0-21-15,0 22 16,-21-22-16,0 22 0,-22 20 15,22-41-15,-21-1 0,-1-21 0,1 22 16,0-22-16,-1 0 0,-41-21 16,20 0-16,22 0 0,-85 0 15,63-21-15,22 0 0,-21-22 16,20 22-16,1-21 0,-43-43 16,64 43-16,0-1 0,0-84 15,21 106-15,0-21 16,21 0-16,21-1 0,-21 1 15,85-22-15,-63 22 0,20 21 16</inkml:trace>
  <inkml:trace contextRef="#ctx0" brushRef="#br0" timeOffset="68305.84">10710 14838 0,'0'-21'0,"0"42"0,0-63 16,0 20-16,0 1 0,0-21 16,0 21-16,0-22 0,-21 43 15,0-21-15,-43-21 16,43 42-16,-42 0 16,42 21-16,-1 0 0,-41 22 15,42-22-15,-22 0 0,1 42 16,21-41-16,0 62 15,21-63-15,0 1 16,0-1-16,0 0 0,63 0 16,-42-21-1,22 0-15,-22 0 0,21 0 16,85-21 0,-84 0-16,-1 0 0,0-1 15,1-41 1,-22 63-16,-21-21 0,21 21 15,-21-21-15,0 42 32,0 0-32,-21 0 0,0 21 0,21-20 15,0 20-15,-22 64 16,22-64-16,0 22 0,-21 126 16,21-148-16,0 22 0,0-1 15,0 1-15,-21-22 0,21 22 16,-21-22-16,21 22 0,-21 84 15,21-106-15,-21 0 16,21 22-16,-22-22 0,-20 85 31,21-84-31,-43-1 0,1-21 32,42-21-32,0 0 0,-1-21 0,22 0 0,-21 0 15,0-43 1,21 22-16,0-1 0,0-41 15,0 41-15,21-147 16,0 148-16,1-1 16,-1 1-16,0 0 0,64-64 15,-64 63-15</inkml:trace>
  <inkml:trace contextRef="#ctx0" brushRef="#br0" timeOffset="68682.14">11239 14901 0,'22'0'15,"-22"-21"-15,21 21 16,0 0-16,0-21 0,0 21 16,0-21-16,1 21 0,-22-21 15,21 21-15,0-21 0,0-1 0,0 1 16,0 0-16,-21 0 15,0 0-15,0 0 16,-21 21-16,0 0 0,-21 0 16,21 0-16,-1 0 0,-20 21 15,21 0-15,0 0 0,-22 21 16,22-20-16,21-1 0,-21 0 16,21 0-16,0 0 0,21 43 15,0-64-15,1 21 16,41 0-16,-42 0 15,22-21-15,-22 0 0,63 0 16,-62 0-16,-1 0 16,0 0-16,0 0 0,21-21 15</inkml:trace>
  <inkml:trace contextRef="#ctx0" brushRef="#br0" timeOffset="69000.27">11642 14880 0,'21'-21'16,"-21"0"-16,-21 106 0,21-128 0,21-20 0,-21 42 15,21-1-15,0-20 16,0 21-16,43-21 15,-43 20-15,21 1 0,22 0 16,-22 0-16,22 21 16,-22 0-16,0 0 0,22 21 15,-43 0-15,0 0 0,21 85 16,-42-63-16,0 20 16,0-42-16,0 64 15,0-64-15,0 0 0,0 0 16,-21-21-16,0 0 15,21-21 1,0 0-16,0 0 0,0 0 16,0 0-16,0-1 0,0-20 15,0 21-15,21 0 0,0-22 16,-21 1-16,22 21 0,-1-21 16,0 20-16,21-41 0,-21 42 15,1 21-15,-1-21 0,0-1 0,0 1 16,0 21-16,0 0 15,22-21-15</inkml:trace>
  <inkml:trace contextRef="#ctx0" brushRef="#br0" timeOffset="69717.64">14033 14774 0,'22'0'16,"-1"-21"-16,0 21 15,0-21-15,43-42 16,-43 41-16,-21 1 0,0-21 16,0 21-16,-21-85 15,-1 85-15,1-22 0,-63 22 16,62 21-16,-105 21 16,85 1-16,0-1 0,-43 42 15,43-20-15,-22 41 16,43-41-16,0-1 15,0 43-15,21-64 0,0 42 16,0-42-16,21 1 16,21-1-16,-21-21 0,1 21 15,83-21-15,-62 0 16,-1-21-16,-21 21 0,43-21 16,-22-1-16,85-62 15,-42-1-15,-22 43 16,64-191-1,-106 169-15,22-41 16,-43 62-16,0-84 16,0 106-16,0 0 0,0 0 15,-21 21-15,-1 21 16,1-21-16,0 42 0,0-21 0,0 22 16,0-1-16,-1 22 0,-20 41 15,42-41-15,0-22 16,-21 64-16,21-64 0,0 1 15,0-1-15,0-21 0,0 22 16,21-1-16,0-21 0,0-21 16,64 21-16,-43-21 15,-20 0-15,20 0 0,-21 0 16,64-21-16,-43 0 0,-21 0 16,22 0-16,-22-1 0</inkml:trace>
  <inkml:trace contextRef="#ctx0" brushRef="#br0" timeOffset="70100.2">14880 14542 0,'0'0'16,"-21"0"0,0 21-16,21 0 0,-21 0 15,-1 0-15,22 0 0,-21 1 0,0-1 16,21 0-16,-21 0 0,21 0 0,0 0 16,0 1-16,0-1 0,0 21 15,0-21-15,21-21 0,21 21 16,-20-21-16,-1 0 15,21 0-15,-21 0 0,0 0 0,85-21 16,-85 0 0,22 0-16,-22 0 0,0 0 15,0-1-15,-21-41 0,0 21 16,0 20-16,0-62 0,0 41 16,0 1-16,-21 21 0,0 0 15,0 0-15,-43-1 16,43 22-16,0 0 0,-21 22 15,-1-1-15,22 0 0,-21 42 16,42-41-16,-21 20 0,21-21 16,0 0-16,0 22 0,0-1 15,0-21-15,42 43 16,43-64 0,-43 0-16,0 0 0</inkml:trace>
  <inkml:trace contextRef="#ctx0" brushRef="#br0" timeOffset="71371.48">15642 14457 0,'0'-21'15,"0"42"-15,0-63 0,-21 42 16,0 21 0,0 0-16,-64 64 15,64-43-15,-43 64 16,22-22-1,42-62-15,0 41 16,21-42-16,21 0 16,1-21-16,-22 22 0,64-22 15,-43 0-15,-21 0 0,21-22 16,1 1-16,-22 21 0,64-42 16,-64 0-16,63-43 15,-62 43-15,-1 20 16,-21-20-16,0 21 0,0-21 0,21 20 15,-42 44 17,0-1-32,21 21 0,-22-21 15,1 0-15,21 22 0,0-22 16,0 21-16,-21-21 0,21 22 0,0-22 16,0 0-16,0 21 0,21-20 15,-21-1 1,21-21-16,1 0 0,62 0 15,-63 0-15,22 0 0,-22 0 16,21-21-16,1-1 0,20 1 16,-42-21-16,64-43 15,-64 64-15,0-21 0,0-1 16,1 1-16,-1-43 16,-21 64-16,-21 21 31,-1 21-31,1 1 0,21-1 15,0 21-15,-21-21 0,0 106 16,21-63 0,0-43-16,42 21 15,-21-42-15,1 21 16,62-21-16,-41 0 0,-1 0 16,43 0-1,-43 0-15,0 0 0,43-21 16,-43 0-16,1 0 0,-1-21 15,0-1-15,-21 22 0,-21-21 16,22-1-16,-22 22 0,0-63 16,-22 105 15,1 0-31,21 0 0,0 21 16,-21-20-16,0-1 0,21 21 15,-21-21-15,21 0 0,0 22 0,-21-22 16,21 0-16,0 0 0,-22 0 15,22-42 32,0 0-47,0 0 16,0 0-16,22-22 0,-1 22 0,0-21 16,0 21-16,0-22 0,0 1 15,1 0-15,41-22 16,-42 22-16,22 21 0,-1 0 15,0-1-15,-21 1 0,22 21 0,-1 0 16,-21 21-16,0 1 0,-21-1 16,0 0-16,0 21 0,0 22 15,0-22-15,0 0 0,0 22 16,0-43-16,0 0 0,0 0 16,-21 1-16,21-1 0,-42 0 15,42 0 1,-21-21-1,21-21-15,0 0 16,0 0-16,21-1 0,-21 1 16,42-21-16,-21 21 0,22 0 15,41-64-15,-41 64 16,63-64-16,-43 43 0,-21 21 16,64-22-16,-85 43 15,22 21 1,-43 1-16,0-1 0,0 42 15,0-42-15,0 85 16,-21-85-16,21 1 0,0-1 16,-22 0-16,-20 42 15,42-41 1,21-44 31,0 22-47,1-21 0</inkml:trace>
  <inkml:trace contextRef="#ctx0" brushRef="#br0" timeOffset="72469.59">18267 14542 0,'21'0'31,"0"0"-31,0 0 0,0 0 15,1 0-15,41-22 16,-42 1-16,0 21 0,22-21 16,-22 0-16,0 0 0,43-22 15,-43 22-15,-21 0 0,0-21 16,-43 21 0,22 21-16,0 0 15,-21 0-15,21 21 0,-22-21 0,-20 42 16,42-21-16,-43 43 15,43-43-15,21 21 0,0 43 16,0-22 0,0-41-16,21-1 15,21 0-15,1 0 16,-22-21-16,21 21 0,22-21 16,147 0-1,-168 0-15,20-21 0,-20 0 16,-1 0-16,64-43 15,-85 22-15,0 21 0,0-43 16,-21 22-16,0 0 16,0 20-16,-21 22 31,0 22-31,0 20 0,21-21 0,-21 21 16,-1-20-16,1 20 0,0 21 15,0-41-15,21 20 0,-42 0 16,42-21-16,0 1 15,0-1-15,-22 0 16,22-42 15,22 0-31,-1-1 16,0 1-16,21-42 0,-21 42 16,43-64-16,-43 43 15,21-1-15,64-63 16,-21 43-16,-43 42 15,1 0-15,-22 21 0,0 0 16,0 0-16,0 0 0,-21 21 16,0 0-16,0 0 0,0 43 15,-21-43-15,0 21 0,0 0 16,21 1-16,0-22 0,0 42 16,0-41-16,0 20 0,42 21 15,-21-63 1,0 22-16,22-22 0,-22 0 0,85 0 15,-85 0-15,21 0 16,-21-22-16,22 1 0,-22 0 16,85-85-16,-85 64 15,21 0-15,-21-1 0,1-20 16,20 20-16,0-62 16,-21 62-16,1 1 0,-1 0 0,-21-1 15,0 22-15,21-42 16,-21 41-16,0 1 0,0-21 15,-21 63 1,0-21-16,21 21 16,-22 22-16,1-22 0,0 21 15,0 0-15,0 1 0,21-1 0,-43 64 16,22-64-16,0 43 16,21-22-16,-42 43 15,42-85-15,0 43 16,21-22-1,0-42-15,21 0 16,43 0 0,-64 0-1,43-63 1,20-1-16,-62 22 16,-1 21-16,0-22 0</inkml:trace>
  <inkml:trace contextRef="#ctx0" brushRef="#br0" timeOffset="72736.37">19981 14161 0,'0'0'0,"21"0"32,1 0-32,20 0 0,-21 0 15,0 0-15,22 0 0,62 0 16,1 0-1,-63-22-15,-22 22 0,42 0 16,-42-21-16,1 21 16,20 0-16,-21 0 0,0 0 15,-42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4:02:10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1037 0,'0'-21'15,"0"0"-15,0 0 16,-21 0-16,21-1 16,0 1-16,0 0 15,0 0-15,-21 42 63,21 0-63,0 22 0,0-22 0,0 21 15,-21 0-15,21 1 0,-21 105 16,21-106 0,-21 43-16,21-43 0,-22 22 15,22-22-15,-21 0 16,0 1-16,21-1 16,-21 0-16,21-63 46,21 0-30,0 0-16,-21 0 16,21 0-16</inkml:trace>
  <inkml:trace contextRef="#ctx0" brushRef="#br0" timeOffset="468.79">1037 1058 0,'0'-21'16,"0"42"0,-21 1-1,0 20-15,0-21 0,21 0 16,0 22-16,0-22 16,-22 21-16,22-21 0,-21 22 0,21-1 15,0-21-15,0 43 16,0 41-1,21-83-15,22-1 16,41 0 0,-62-21-16,20 0 0,43-21 15,-43 0-15,43-22 16,-43 22-16,0 0 0,1 0 16,-22-22-16,21 22 0,-21-21 15,0 21-15,-21-22 0,0 1 0,0 0 16,0-1-16,0 1 0,-42-64 15,0 85-15,-43-64 16,64 64 0,0 21-16,-22 0 0,22 0 0,-42 21 15,42 1-15,-1-1 16,-20 42-16,21-42 16,0 64-16,21-64 15,0 0-15,0 1 16,21-1-16,64 21 15,-64-42-15</inkml:trace>
  <inkml:trace contextRef="#ctx0" brushRef="#br0" timeOffset="671.71">1926 1207 0,'0'0'0,"21"0"31,-21-22 32</inkml:trace>
  <inkml:trace contextRef="#ctx0" brushRef="#br0" timeOffset="1163.4">3090 931 0,'0'0'0,"0"-21"0,0-127 15,21 106-15,-21 21 16,22-22-16,-22 22 0,0 0 15,0 0-15,0 42 32,0 0-32,0 0 0,0 64 15,0-22-15,-22 64 16,22-63-16,-21 63 16,0-64-16,0 1 0,0 42 15,21-43-15,-43 85 16,43-105-16,0-1 15,-21-21-15,21 22 0,0-22 0,0 21 16,0-21-16,0 0 16,0-42-1,21 0 1,-21-21-16</inkml:trace>
  <inkml:trace contextRef="#ctx0" brushRef="#br0" timeOffset="1484.39">3006 1122 0,'0'0'0,"-22"-64"0,22 1 16,0-1-16,0 22 0,0-21 16,0 20-16,0-20 0,0-22 15,0 43-15,43-43 16,-1 64-16,-21-21 0,22-1 16,20 22-16,-21 0 0,85 0 15,-63 21-15,-1 0 16,64 42-16,-84 0 0,-1 1 15,-21-1-15,0 0 0,-42 107 16,-21-86-16,0-21 16,-22 1-16,1 20 0,-107 43 15,107-85 1,-1 22-16,22-22 0,-22 0 0,-41 21 16,83-42-1,44 0 1,-1 0-16,21 0 15,0 0-15,1-21 16,-1 21-16</inkml:trace>
  <inkml:trace contextRef="#ctx0" brushRef="#br0" timeOffset="3934.45">4064 1397 0,'42'0'16,"-21"0"0,1 0-16,-22-21 15,21 21-15,0-21 0,-21 0 16,0-1-16,21-41 0,-21 42 16,0-22-16,0 22 0,0-21 15,0 0-15,-21-22 0,21 43 16,-21 0-16,0 0 0,-1 21 15,1 0-15,0 0 0,-21 0 16,21 21-16,-22 0 0,1 21 16,0-21-16,-1 22 0,-84 63 15,85-64-15,-22 21 16,43-20-16,0-22 0,0 42 16,21-41-16,21 41 15,0-63-15,0 0 16,1 21-16,-1-21 0,85 0 15,-64 0-15,0-21 16,22-21-16,-22 42 16,22-64-16,-43 43 0,21 0 15,-42-21-15,21 20 0,22-83 16,-43 62-16,0 1 16,21 0-16,-21 20 0,0-20 15,0 0 1,0 63-1,0 0-15,0 0 16,0 22-16,0-1 0,0-21 16,0 21-16,-21 64 15,-1-85-15,22 22 0,0-22 16,0 0-16,22 43 16,-1-64-16,-21 21 0,63-21 15,-42 0-15,64 0 16,-43-21-16,22-1 15,-22 1-15,1 0 0,20-42 16,-21 41-16,-20 1 16,20-21-16,-21 21 0,-21-22 15,21-20-15,-21 42 16,0-22-16,-21 43 31,21 22-15,0-1-16,0 0 0,0 0 15,0 0-15,0 0 0,21 22 16,0-22-16,1 21 0,-22-21 16,21 1-16,-21-1 0,21 21 15,0-21-15,0 0 0,-21 1 16,21-1-16,43 21 16,-22-21-16,-21-21 0,22 0 15,-1 0-15,64 0 16,-64 0-16,1-21 0,-1 0 15,21 0-15,86-64 16,-107 64-16,0-43 16,-21 22-16,-21-106 31,0 127-31,0-22 0,-21 22 16,-42-42-16,42 63 0,-1 0 15,-20 0-15,21 0 0,-21 0 16,-64 63-1,63-42-15,-20 64 16,42-64-16,-22 22 0,1 62 16,42-83-16,0-1 15,0 21-15,0-21 0,0 22 16,21-22-16,0 0 0,1-21 16,-1 0-16,21 0 0,0 0 15,1 0-15,-1 0 0,-21-21 16,22 21-16,-1-21 0,-21-1 15,21 1-15,-20 0 0,-1-21 16,0 21-16,21-22 0,-21 22 16,1-64-16,-22 64 0,21-21 15,-21 21-15,0 0 0,0-1 16,0 1-16,0 42 16,0 1-1,-21-1-15,-1 0 0,22 0 16,0 21-16,0-20 0,0 20 15,0-21-15,0 21 0,0 22 16,0-43-16,22 21 16,-1-20-16,42-22 15,-20 0-15,84 0 16,-85 0-16,0 0 0,22-22 16,-22 22-16,0-42 15,-20 21-15,-1 0 0,0-43 16,-21 43-16,0-64 15,0 64-15,0 0 16,0 0-16,0 42 31,0 0-31,0 0 0,0 1 0,0-1 16,-21 21-16,21 0 16,0-20-16,-21-1 0,21 0 15,0 42 1,0-41-16,-22-22 0,22 21 15,0-42 17,0-1-32,0 1 15,0 0-15,22 0 16,-22 0-16,0-22 0,21 22 0,0-21 16,-21 21-16,21-22 0,21-20 15,-20 42-15,-1 0 0,0-1 16,0 1-16,0 21 0,22 0 15,-22 0-15,0 21 0,0 1 16,-21 20-16,21-21 16,-21 0-16,0 22 0,0-22 15,21 42-15,-21-42 16,0 22-16,0-22 0,0 0 0,0 0 16,0 0-16,0 1 15,0-1-15,22-42 31,-22-1-15,0 1-16,21 21 0,21-63 16,-21 42-16,22-43 15,-22 43-15,0-21 0,42-22 16,-20 22-16,41-43 16,1 64-1,-64 21-15,22 21 16,-43 43-1,0-22-15,0 64 16,0-22 0,0-62-16,0-1 0,0 21 15,0-21-15,0 0 16,42 1-16,-21-22 0,21 0 16,1 21-16,-22-21 15,21 0-15,-21 0 0,22 0 16,-1 0-16,-21-21 0,22-1 15,-1 22-15,-21-21 0,43-21 16,-43 0-16,0 20 0,0-20 16,0 21-16,0-21 0,-21-22 15,0 22-15,0-1 0,0 22 16,0 0-16,0 0 0,-21 21 16,0 0-16,0 21 0,0 0 15,0 0-15,21 1 0,-43 41 16,43-21-16,-21 1 0,21-22 15,0 0-15,0 21 0,0-20 16,0 20-16,0-21 0,21 0 16,0 0-16,1 1 15,-1-22-15,21 21 0,-21-21 16,0 0-16,43 0 0,-43 0 16,21 0-16,-20-21 0,-1-1 15,21 1-15,22-21 0,-43 0 16,42-43-16,-42 43 15,22-1-15,-22-20 0,0-1 16,0 22-16,22-85 16,-43 85-16,21-22 0,0-42 15,-21 85-15,0 0 16,-21 42 0,0 0-16,-1 22 0,1-1 15,0 0-15,0 22 0,-21 42 16,20-43-16,1-21 15,21 64-15,0-63 0,0-22 16,0 63-16,0-62 0,0-1 16,0 0-16,0 0 0,21-21 15,1 21-15,-1-21 0,0 0 16,0 0-16,0 0 0,0-21 16,22 0-16,-22 0 0</inkml:trace>
  <inkml:trace contextRef="#ctx0" brushRef="#br0" timeOffset="4133.81">7959 910 0,'0'0'0,"-22"21"0,22 1 32,22-1-17,-1-21-15,0 0 0,21 0 16,1 0-16,-1 0 0,0 0 0,1 0 15,-1 0-15,0 0 0,1-21 16,-22 21-16,21 0 0,85-22 16</inkml:trace>
  <inkml:trace contextRef="#ctx0" brushRef="#br0" timeOffset="4632.05">8678 1228 0,'0'0'0,"-21"-21"16,21-1 0,0 1-1,21 0-15,0 21 16,-21-21-16,43 21 0,41-64 16,-62 64-1,-1-21 1,-42 21-1,-22 21 1,22 1-16,0-1 0,0 0 16,0 0-16,-1 21 0,1-20 15,0-1-15,21 0 0,-21 42 16,21-41-16,0-1 16,0 0-16,21 0 0,0 0 15,0-21-15,1 0 0,20 0 0,-21 21 16,21-21-16,1 0 0,41 0 15,-41 0-15,-1 0 0,-21-21 16,22 0-16,-1 0 0,0 0 16,-21 0-16</inkml:trace>
  <inkml:trace contextRef="#ctx0" brushRef="#br0" timeOffset="5080.01">9250 1185 0,'0'0'0,"21"-21"0,-21 0 0,21-21 16,-21 21-16,21-1 0,0 1 15,-21 0-15,43-21 0,-22 21 16,0 21-16,0 0 15,0 0-15,22 21 16,-22 0-16,42 64 16,-41-64-16,-22 0 0,0 21 15,0-21-15,0 64 16,0-64-16,0 0 0,-22 22 16,22-22-16,-21-21 15,0 0-15,21-21 47,0 0-47,0-1 0,21 1 16,0-42-16,1 42 15,-1-1-15,0-20 0,0 21 0,64-64 16,-64 43 0,42 21-16,-20 21 0,-22 0 15,21 0 1,-21 0-16,1 21 0,-22 0 0,0 0 15,0 0-15,0 43 16,0-43-16,0 64 16,0-64-16,-22 21 15,22-21-15,-21 1 16,21-1-16,-21-21 0,21-21 31,0-1-15</inkml:trace>
  <inkml:trace contextRef="#ctx0" brushRef="#br0" timeOffset="5246.95">10075 720 0,'0'0'0,"-21"0"0,0-43 31,0 43-31,21 22 16,0-1-1,0 0-15,21-21 16,0 0-16,-21 21 0,21 0 16</inkml:trace>
  <inkml:trace contextRef="#ctx0" brushRef="#br0" timeOffset="5804.71">10435 1016 0,'0'0'0,"0"-21"16,0 0 0,21 21-1,0 0-15,1 0 16,-1 0-16,0 0 0,-21 21 16,21 0-16,0 0 0,-21 0 15,21 1-15,-21 41 16,0-42-16,-21 43 15,0-43-15,-64 64 16,64-64-16,-85 21 16,22-21-1,84 0-15,-21-21 16,42 0 0,21 0-1,-21 0-15,0 0 0,22 0 16,-1 22-16,-21-22 0,64 42 15,-64-21-15,21 0 0,-20 22 16,20-22-16,21 85 16,-41-64-16,-22 0 15,21 43-15,-21-43 0,-21 43 16,-1-43-16,1-21 16,-85 106-16,64-105 15,-85 62-15,64-63 16,-22 1-16,-63 20 0,84-21 15,1-21-15,-128 0 16,128-21-16,20 0 0,1 0 16,0-1-16,-1 1 0,1-42 15,42 42-15,0-43 16,0 22-16,0-1 0,42-41 16,1 20-16,-22 22 0</inkml:trace>
  <inkml:trace contextRef="#ctx0" brushRef="#br0" timeOffset="6484.95">11282 1249 0,'0'0'0,"21"0"0,0 0 0,0 0 16,-21-21-16,21 0 0,1-1 15,-1 1-15,-21 0 16,21 0-16,-21 0 0,0-64 15,0 64-15,0 0 16,-21-22-16,0 43 16,-64-21-16,-21 21 15,85 21 1,-21 1-16,-1 20 0,1-21 0,-64 106 16,85-85-1,-21-20-15,-1 62 0,43-63 16,0 43-1,0-43-15,0 0 0,0 0 16,21-21-16,43 0 16,-43 0-16,21 0 0,1-21 15,-1 0-15,127-64 16,-126 64-16,-22 0 16,21 0-16,-21-21 0,43-64 15,-43 63-15,-21 1 16,0 21-16,0 0 0,0-43 15,0 85 1,-21 1 0,0-1-16,21 0 0,-21 0 15,21 43-15,0-22 0,0-21 16,0 43-16,0-22 16,0-21-16,0 0 0,0 22 0,0-22 15,42 21 1,-21-42-16,21 0 15,85-42 1,-105 21-16</inkml:trace>
  <inkml:trace contextRef="#ctx0" brushRef="#br0" timeOffset="6768.44">12023 529 0,'0'0'0,"0"-21"0,0 0 15,0 42 1,0 0-16,0 0 16,0 1-16,0 20 0,-22-21 15,22 21-15,-21 1 0,21-1 16,-21 43-16,0-22 0,0-20 16,21-1-16,-21 21 0,-1-20 15,22-1-15,-21 22 0,21-22 16,-21-21-16,0 21 0,21-20 15,0-1 1,21-21 0,0 0-16,0-21 15,1-1-15</inkml:trace>
  <inkml:trace contextRef="#ctx0" brushRef="#br0" timeOffset="7016.34">12319 889 0,'0'0'0,"21"0"0,-21-21 0,21 21 16,-21 21 0,0 0-1,0 0-15,-21 1 0,21 20 16,-21 21-16,0-41 16,0-1-16,21 21 0,0-21 15,-64 64 1,64-64-16,-21 0 0,21 0 0,0 1 15,21-22 17,21 0-32,-20-22 15,20 1-15</inkml:trace>
  <inkml:trace contextRef="#ctx0" brushRef="#br0" timeOffset="7699.7">12848 995 0,'0'0'0,"-21"21"32,21 0-32,-21 0 0,0 1 15,-1-1-15,22 0 0,-21 0 16,0 0-16,21 0 0,0 1 0,-21-1 16,0 21-16,0-21 15,21 0-15,0 1 0,0-1 16,0-42 15,0-1-15,21 1-16,-21 0 0,21 0 15,-21 0-15,21 0 0,0-43 16,0 22-16,1-22 16,-1 22-16,21 21 0,0-43 15,1 43-15,-1 0 16,-21 0-16,22 21 0,-1 0 0,0 0 15,1 0-15,-1 21 0,0 0 16,22 43-16,-43-22 0,0 0 16,0 1-16,-21-1 0,0 64 15,0-64 1,-21-21-16,-21 22 0,-22-1 16,43-42-1,0 0-15,0 0 16,21-21-1,0 0-15,0-1 16,0 1-16,0-21 16,0 21-16,21-22 0,21 22 0,-21-21 15,22 0-15,84-85 16,0 21 0,-85 85-16,106 21 15,-63 105 1,-64-62-16,-21 41 15,21-20-15,-21 42 16,0-64-16,-21 22 16,21-43-1,-21 21-15,0-42 0,0 21 16,-1-21 0,1 0-16,0-21 15,21 0-15,-42-21 0</inkml:trace>
  <inkml:trace contextRef="#ctx0" brushRef="#br0" timeOffset="7904.15">13187 508 0,'0'0'0,"-21"0"15,-64 0 1,64 0-1,0 0 1,-1 0 0,1 0-1,0 0-15,0 0 0,0 0 16</inkml:trace>
  <inkml:trace contextRef="#ctx0" brushRef="#br0" timeOffset="8903.89">4487 1905 0,'0'0'0,"-84"-21"15,62 0 1,1 21-16,0 0 15,0 0-15,0 0 16,21-21-16,-21 21 16,-1 0-16,1 0 15,42 0 32,22 0-31,-22 0-16,21 0 0,1 0 0,20 0 15,1 0-15,20 21 0,1-21 16,21 0-16,21 0 0,-21 0 16,42 0-16,-21 21 0,42-21 15,170 0-15,-149 0 0,1 0 16,20 21-16,1-21 0,719 0 16,-698 0-1,21 0-15,275 0 16,276 0-1,-530 0-15,21 21 0,276-21 16,-276 0-16,-21 0 0,22 0 16,-22 0-16,529 21 15,-529-21-15,191 0 16,-233 0-16,-22 0 0,340 0 16,-149 0-1,-317 0-15,84 0 16,-148 0-16,21 0 15,-20 0-15,-44 0 32,-20 0-32,0 0 15,-22 0-15,1 0 0,-22 0 0,-21 0 16</inkml:trace>
  <inkml:trace contextRef="#ctx0" brushRef="#br0" timeOffset="9500.2">11620 953 0,'-63'0'16,"126"0"-16,-147 0 16,105 0 15,0 0-31,21 0 0,-20 0 16,20 0-16,0 0 0,1 0 15,62 0-15,-83 0 0,20 0 16,0 0-16,-21 0 0,1 21 31,-22 0-31,-22-21 16,1 21-16</inkml:trace>
  <inkml:trace contextRef="#ctx0" brushRef="#br0" timeOffset="10123.57">5884 3069 0,'0'0'0,"0"-21"0,0 0 0,21 21 0,-21-21 16,0 0-16,0-1 15,0 1 1,0 42 15,0 1-31,-21 41 16,0-21-16,21 1 0,-42 63 15,21-64-15,-22 64 16,22-64-16,0 0 0,0 43 16,0-43-16,-1 22 15,22-43-15,0 0 0,0 0 16,22-21 15,-1-21-31,0 0 0,0 21 16</inkml:trace>
  <inkml:trace contextRef="#ctx0" brushRef="#br0" timeOffset="10412.92">6308 3344 0,'0'22'16,"0"-1"0,21-21-1,0 0 1,0 0-16,0-21 0,0 21 16,-21-22-16,22 22 15,-22-21-15,0 0 0,-22 21 31,1 0-15,0 0-16,21 21 16,-21-21-16,21 21 0,21-21 31</inkml:trace>
  <inkml:trace contextRef="#ctx0" brushRef="#br0" timeOffset="10780.43">7493 2942 0,'0'0'0,"-21"-21"0,21-21 16,0 21-16,-21-1 0,21 1 15,0-21-15,0 21 0,-43-43 16,43 43 0,-21 21-16,0 0 15,21 21-15,-21-21 0,21 43 0,-21-22 16,21 21-16,0 0 0,-22 1 16,22 20-16,-42 43 15,42-42-15,-21 84 0,0-85 16,0 43-16,-1-64 0,22 22 15,-21-1 1,21-20-16,0-22 0,0 21 0,0-21 16,21-42 15</inkml:trace>
  <inkml:trace contextRef="#ctx0" brushRef="#br0" timeOffset="11095.44">7239 3006 0,'0'0'0,"0"-43"0,0 1 0,0 0 16,0-1-16,0 1 0,0 0 0,21-43 15,-21 64 1,42-21-16,1-1 0,-22 22 0,85 21 16,-64 0-1,0 21-15,1 0 0,-1 22 16,-21-22-16,43 64 15,-85 84 1,-22-127-16,22-21 0,-85 43 16,64-43-16,0 21 0,-1-20 15,1-22-15,0 21 0,-22 21 16,22-42-16,21 0 0,21 21 16,21-21-1,0 0 1,0 0-16,0 0 0,22-21 0,-1 21 15,0 0-15</inkml:trace>
  <inkml:trace contextRef="#ctx0" brushRef="#br0" timeOffset="11613.06">8361 3133 0,'0'0'0,"0"-21"16,0-1-16,0 1 0,0 0 15,-21 21-15,-1-21 0,1 0 16,0 21-16,0 0 0,-21-21 16,20 21-16,-20 0 0,21 21 15,-21-21-15,-85 84 16,84-41-16,1-1 0,0 43 16,-1-43-16,1 43 15,42-43-15,0-21 0,-21 43 16,21-43-16,0 21 15,21-42-15,21 0 16,-21 0-16,22 0 0,41 0 16,-62-21-16,83-64 15,-62 64-15,-1-21 16,-21 0-16,0-1 16,1 1-16,20-43 0,-21 64 0,-21-21 15,0-22-15,0 43 16,0 0-16,0 0 0,-21 42 31,21 0-31,-21 21 16,21-20-16,-21 20 0,21 0 0,0 1 15,0-1-15,0 0 0,0 43 16,0-43-16,0-21 0,0 22 16,0-22-16,21 21 15,0-21-15,0-21 0,21 22 16,-20-22-16,-1 0 0,42-22 15,-20 1-15,-1-21 16</inkml:trace>
  <inkml:trace contextRef="#ctx0" brushRef="#br0" timeOffset="11852.28">8932 2858 0,'0'0'0,"21"-127"31,-42 148-16,0 0-15,0 21 16,0-21-16,0 22 0,21-1 16,-22 0-16,1 1 0,-21 41 15,42-41-15,-21-1 0,0 0 16,21 1-16,0-22 0,-22 42 16,22-20-16,0-22 0,0 21 15,0-21-15,22-21 16,-1 0-16,0 0 15,0-21-15,0 0 0,22 0 0</inkml:trace>
  <inkml:trace contextRef="#ctx0" brushRef="#br0" timeOffset="12300.2">9377 2688 0,'0'21'16,"0"1"-1,0-1-15,-21 0 16,21 21-16,0-21 0,-43 64 16,43-43-16,-21 1 0,21 41 15,-21-41-15,0-1 0,0 43 16,21-43-16,-22 0 0,1 1 16,21-22-16,-21 0 0,21 43 15,0-86 16,0 1-31,0 0 0,0 0 16,21-21-16,43-64 16,-43 63-16,21 1 15,22-43-15,-43 43 16,21 21-16,-21-21 0,22 20 0,84 1 16,-106 21-1,42 43-15,-41-22 16,-1 85-1,-21-64-15,0 0 0,0-21 16,0 22-16,-21-1 0,-22 43 16,22-64-16,-21 0 15,21 0-15,-22-21 16,22 0-16,0 0 16,0 0-16,0-21 0</inkml:trace>
  <inkml:trace contextRef="#ctx0" brushRef="#br0" timeOffset="12481.38">8805 2985 0,'-21'0'16,"42"0"0,22 0-1,-22 0-15,42 0 0,1 0 16,-22 0-16,0 0 0,22 0 15,-22-22-15,22 22 0,-22-21 16</inkml:trace>
  <inkml:trace contextRef="#ctx0" brushRef="#br0" timeOffset="12883.57">11324 2582 0,'0'0'0,"-21"0"16,0 0-16,0 0 16,-1 22-16,22 20 15,-21-21-15,0 21 0,-21 64 16,21-42-16,-1-1 0,-20 43 16,21-42-16,0-1 0,-22 43 15,22-64-15,0 85 16,0-106-16,21 22 15,0-22-15,0-42 32,0 0-32</inkml:trace>
  <inkml:trace contextRef="#ctx0" brushRef="#br0" timeOffset="13164.35">10880 3069 0,'0'-63'0,"0"126"0,0-232 0,0 127 16,21-149-1,21 128-15,22-43 0,-43 63 16,21 1-16,64 0 16,-43 21-16,86 21 15,-107 21-15,0 21 0,43 43 16,-43 63 0,-42-85-16,0-20 0,-21 41 15,-85 22 1,64-63-16,0-22 0,-1 0 0,1 0 15,21 0-15,-22-21 0,-20 21 16,42-21-16,42 0 31,0 0-15,21 0-16,-20 0 0,20 0 0</inkml:trace>
  <inkml:trace contextRef="#ctx0" brushRef="#br0" timeOffset="13646.89">12023 2985 0,'0'0'0,"0"-22"0,0-20 15,-22 21 1,1 21-16,-21 0 0,21-21 16,-22 21-16,22 0 0,-42 0 15,20 21-15,22 0 0,-63 21 16,62-20-16,-41 20 15,42 0-15,-22 1 0,22-22 16,0 21-16,21 0 0,0-20 0,-21 62 16,21-41-1,0-22-15,21 0 0,43-21 16,-43 0-16,0 0 16,21 0-16,-21-21 0,85-43 15,-63 43 1,-22-21-16,0 21 0,21-22 0,43-84 31,-85 85-31,0 21 0,0 0 16,21-1-16,-42 44 31,21-1-31,-21 21 0,21-21 16,0 0-16,-21 22 0,21 20 15,0-20-15,0-1 0,0 0 16,0 1-16,0-22 0,21 21 15,0-42-15,0 21 0,0-21 16,0 0-16,1 0 16,20 0-16,0 0 0,-21-21 15,1 21-15</inkml:trace>
  <inkml:trace contextRef="#ctx0" brushRef="#br0" timeOffset="13978.76">12192 3239 0,'0'0'0,"21"-22"0,-21-20 15,21 21-15,-21-21 0,21 20 16,43-83-16,-43 83 15,0 1-15,0 0 0,1 21 16,-1-21-16,42 21 0,-42 0 16,1 0-16,-1 21 0,21-21 15,-21 21-15,22 43 16,-43-22-16,0-21 0,0 22 0,0-1 16,0 0-16,0 1 0,0 20 15,0-21-15,-22-20 0,1 20 16,21-21-16,-21-21 15,0 0-15,21-21 16,0 0 0,0 0-16,0-22 0,42-41 15,-21 41-15,-21 1 16,22 0-16,-1 20 0,0-20 16,21-21-16,-21 20 15,1 22-15,-1 0 0,21 0 16,43 21-1,-64 0-15,21 0 0</inkml:trace>
  <inkml:trace contextRef="#ctx0" brushRef="#br0" timeOffset="15999.44">13441 3239 0,'0'0'16,"21"0"-16,0 0 0,0 0 0,43-64 15,-43 43-15,0-43 16,-21 43-16,0 0 0,0-85 16,0 43-1,-21 42-15,0-1 16,-85 1-16,21 21 16,43 0-16,0 21 15,-1 1-15,-63 20 0,64 0 16,0-21-16,21 22 0,-22-22 0,22 21 15,0-21-15,0 22 0,21-22 16,0 21-16,21 22 16,0-43-16,64 0 15,-43-21-15,0 0 0,43 0 16,-43 0-16,1 0 16,-1-21-16,0 0 0,-20 0 0,62-43 15,-41 1 1,-22 20-16,-21 22 0,0-42 15,0 41-15,0 1 0,0-21 16,-21 63 15,-1 0-31,1 0 0,21 1 16,0-1-16,0 0 0,-21 21 0,21-21 16,0 43-16,0-43 15,21 21-15,0-20 0,-21-1 16,22-21-16,-1 21 0,21-21 15,-21 0-15,64 0 16,-43 0-16,22 0 0,-43-21 16,21 0-16,1-22 15,-22 22-15,0-21 0,21-1 16,-21 1-16,-21 21 0,0-43 16,22 43-16,-22 0 0,0 0 15,0 42 1,0 0-16,-22 22 15,22-22-15,0 0 0,-42 42 16,21-41-16,21-1 16,-21 21-16,21-21 0,0 0 15,-21 22-15,-1-22 0,22 0 16,0-42 15,0 0-31,0 0 16,22-1-16,-1 1 0,0-21 15,-21 21-15,21 0 0,0-1 16,0-20-16,1 21 0,-1 0 16,0-22-16,0 22 0,43-21 15,-43 21-15,0 21 0,0 0 16,0 0-16,0 21 0,-21 21 16,0-21-16,0 1 0,0-1 15,22 0-15,-22 0 0,0 21 16,0-20-16,21-1 0,-21 0 0,0 21 15,0-21 1,0 1-16,0-44 31,0 1-31,0 0 16,0 0-16,0 0 0,21 0 0,0-1 16,0 1-16,0-21 15,22 21-15,20-43 0,-42 43 16,106-42-1,-84 41-15,-1 1 0,0 21 16,1 21 0,-43 1-16,0-1 0,0 0 15,0 21-15,0 22 16,0-43-16,0 0 0,-21 0 16,21 0-16,0 43 15,21-43-15,0-21 16,0 0-16,85 0 15,-64 0-15,-21 0 0,22 0 16,-1-21-16,85-21 16,-106 20-16,22 1 0,20-42 15,-42 42-15,-21-22 16,0 1-16,0 21 16,0 0-16,0-1 0,0 1 0,-21 21 15,0 0-15,0 0 16,0 0-16,-43 0 0,43 21 15,0 1-15,0-1 16,-1 21-16,1-21 0,21 43 16,0 20-1,0-62-15,21-1 0,22 0 16,-22 0-16,0-21 0,43 0 16,-43 0-16,63 0 15,-62 0-15,20 0 0,21-42 16,-20 21-16,-22-1 15,0 1-15,21-21 0,-20 0 0,83-85 16,-83 84 0,41-63-16,-42 43 0,0-1 15,22-41-15,-22 62 0,-21-20 16,0 42-16,0-1 16,0-20-16,-21 42 15,0 0-15,-1 21 16,1 0-16,-21 43 0,21-22 15,21 1-15,-43 62 16,43-62-16,0 20 0,0 22 16,0-43-16,0 1 0,0-1 15,0-21-15,0 21 0,22 22 16,-1-43-16,0 0 0,0-21 16,0 21-16,0-21 0,22 0 15,-22 0-15,64 0 16,-43 0-16,-21-21 0,21-21 15,-20 21-15,41-43 16,-42 43 0,-21-21-16,0 21 0,0-1 15,0 44 17,-21-1-32,0 0 0,21 0 0,0 0 15,0 0-15,-21-21 0,21 22 16,0 41-16,0-42 15,0 0 1,21-21-16,0 0 16,0 0-16,0 0 0,22 0 15,-22 0-15,42-42 16,-41 42-16,20-21 0,21-21 16,-41-1-16,62-20 15,-63 42-15,-21-1 0,22 1 16,-1 21-16,-21 21 31,0 1-31,0-1 0,0 0 0,-21 0 16,21 0-16,0 0 0,0 1 15,0-1-15,0 0 16,0 0-16,0 0 16,21-21-1,0 0 1,0-21-1,-21 0-15,0 0 16,0 0-16,0-1 16,0-20-16</inkml:trace>
  <inkml:trace contextRef="#ctx0" brushRef="#br0" timeOffset="16244.2">15642 2392 0,'0'0'0,"-63"0"32,84 0-32,0 0 0,21 0 15,1 0-15,-1 0 0,0 0 16,22 0-16,-22 0 0,22 0 16,-22 0-16,85 0 0,-64 0 15,86-21-15,-107 21 16,-21 0-16,21 0 0,-20 0 15,-1 0 1,-42 0-16</inkml:trace>
  <inkml:trace contextRef="#ctx0" brushRef="#br0" timeOffset="17161.4">5821 4614 0,'0'0'16,"-21"0"-16,-22 0 0,1 0 16,0 0-16,-1-21 0,-41 0 15,62 0-15,1 0 16,0 0-16,21-1 0,0 1 16,21 21-16,22-21 15,-22 21-15,0 0 0,42 0 16,-20 21-16,63 22 15,-64-1-15,0 0 0,22 43 16,-43-43-16,-21 128 16,0-107-16,-64 43 15,22-64-15,-191 106 16,191-105-16,-22-22 16,1 0-16,21-21 0,-64 21 15,85-21 1,-1 0-16,1 0 0,21-21 15,0-21-15,0-1 16,0 22-16,0 0 0,0-21 16,21-1-16,22-41 15,-22 41-15,0 22 0,0 0 16,0 0-16,1 21 0,41 21 16,-42 21-16,0-20 0,1-1 15,-1 21-15,21 43 16,-21-43-16,-21-21 0,21 22 15,-21-22-15,0 0 0,0 21 16,22-21-16,-22 1 0,21-1 16,-21 0-16,21-21 15,0 0-15,0 0 16,0 0-16</inkml:trace>
  <inkml:trace contextRef="#ctx0" brushRef="#br0" timeOffset="17320.34">6392 5101 0,'0'0'16,"21"0"-16,-21-21 0,0 0 15,22 21-15,-22-21 16,21 21-16,0 0 0,0-21 0,0 21 16,0 0-16,1 0 15,-1 0-15,0 0 0,0-22 0</inkml:trace>
  <inkml:trace contextRef="#ctx0" brushRef="#br0" timeOffset="18113">8594 4360 0,'0'0'0,"-43"0"0,-168 0 31,168 22-31,1-1 0,-22 0 16,22 21-16,0-21 0,-43 85 16,43-42-16,-1-22 15,1 106-15,21-84 0,0-1 16,21 1-16,0-1 0,0-20 16,0 62-16,21-62 0,-21-22 15,63 21-15,-20-21 16,-1 1-16,43-22 0,-43 0 15,0 0-15,64-22 16,-42 1-16,-22 0 0,22 0 16,-22-21-16,21-1 0,1 1 0,42-64 15,-43 43-15,-20-1 16,-1 1-16,-21-1 0,0-63 16,-21 85-16,0-22 0,-63-63 15,-1 85-15,22-22 0,-85 1 16,85 21-16,-149 20 15,128 22-15,-1 0 16,22 22-16,-1-1 0,-84 148 16,127-105-1,0-22-15,0 21 0,0 22 0,64 127 16,-43-128 0,21-20-16,1-1 0,-22 1 15,85 126-15,-64-126 16,0-1-16,22 43 0,-22 42 15,-42-84 1,0-22-16,-21 22 0,0-22 16,-21-21-16,-22 22 15,22-22-15,-1-21 0,-41 0 16,41 0-16,1-21 0,-43-22 16,43 22-16,0-21 0,21-1 15,-1 22-15,1-42 0,21-22 16,0 22-16,21 20 0,43-84 15,-43 85-15,43-22 0,-22 22 16,21-21-16</inkml:trace>
  <inkml:trace contextRef="#ctx0" brushRef="#br0" timeOffset="19519.71">9250 4763 0,'21'-22'0,"-42"44"0,63-44 15,-42 44 1,0-1-1,0 0-15,-21 21 0,0-21 16,21 22-16,-21-1 0,-1 0 0,22-20 16,-21 20-16,0 21 15,0-41-15,21 41 16,0-42-16,0 0 16,42-21-1,-21 0-15,1 0 0,-1 0 0,42-21 16,-20 0-16,-22 0 0,0 0 15,21 0-15,-21-22 0,43-63 16,-43 64-16,21-43 16,-20 43-16,-1 0 15,-21 21-15,21-1 0,-21 1 16,0 42 0,0 1-1,0-1-15,-21 0 0,21 21 16,0-21-16,-43 64 0,43-43 15,-21-20-15,21 20 0,0 0 16,0-21-16,0 64 16,0-64-16,0 0 0,21-21 15,1 22-15,-1-22 0,21 0 16,0 0-16,-20 0 0,20 0 16,0 0-16,1 0 0,126-43 15,-127 22-15,1 0 0,41-43 16,-41 22-16,-22 21 15,0-21-15,0 20 0,-21-20 16,0-43-16,0 43 16,-21 21-16,0 21 15,-43 0-15,22 42 16,0-21-16,20 1 16,-41 83-16,42-83 15,21 20-15,0 21 0,0-41 16,0 20-16,21-21 15,0 0-15,21 22 0,-20-43 16,20 0-16,-21 21 0,21-21 16,-20 0-16,62 0 15,-41 0-15,-22 0 0,21-21 0,0-1 16,1 1-16,-22 21 0,42-63 16,-41 42-16,-1-1 0,0-20 15,0 21-15,0 0 0,-21 0 16,0-1-16,21 1 0,-21 42 31,0 1-31,-21-1 16,21 0-16,0 0 0,-21 0 0,21 0 15,0 22-15,0-22 16,0 0-16,0 0 16,21-21-1,0 0-15,1 0 0,-1 0 16,21-21-16,-21 21 15,0-21-15,43-21 0,-22 20 16,43-41 0,-64 42-16,0-22 0,22 22 15,-43 0-15,21 0 16,-21 42 0,0 0-16,0 0 0,-21 1 15,-1-1-15,1 21 16,21 0-16,-42 22 15,42-43-15,0 0 0,42 0 16,1-21 0,-1 0-16,-21 0 15,64 0-15,-43-21 16,22-21-16,-43 42 0,21-42 16,0-1-16,-20 1 0,-1 21 15,0-43-15,-21 22 16,21 21-16,-21-22 0,0 22 0,21 21 15,-21-21-15,0 42 16,0 0 0,0 1-16,0 20 0,-21-21 15,0 21-15,0 1 0,21-1 16,-21 0-16,-1 1 0,1 63 16,0-64-16,21 21 0,-21 43 15,0-42-15,21-1 0,-21 64 16,-1-63-16,1-1 0,0 85 15,0-84-15,0-1 16,0 22-16,-1-21 0,-20 20 0,-21 107 16,41-128-16,-62 64 15,63-84-15,-1-22 16,1-21-16,0 0 0,0 0 16,-21 0-16,-1-21 0,22-1 15,-64-41-15,64 21 0,-21-1 16,-43-41-16,64 20 15,0 22-15,0-1 0,0 1 16,-1 0-16,22-85 16,0 84-16,22-105 15,20 106-15</inkml:trace>
  <inkml:trace contextRef="#ctx0" brushRef="#br0" timeOffset="19878.28">12742 4212 0,'0'0'0,"-148"43"16,127-22 0,0 21-16,-22 0 0,22 1 0,0-1 15,0 22-15,-21 63 16,20-64-16,22-21 0,-42 85 16,42-63-16,0-22 15,0 1-15,0-1 0,0 0 0,0 1 16,0-22-16,0 0 0,0 0 15,21-21-15,0 0 16,1 0-16,-22-21 0,0 0 0,0 0 16</inkml:trace>
  <inkml:trace contextRef="#ctx0" brushRef="#br0" timeOffset="20176.56">12255 4572 0,'0'0'0,"0"-63"0,0-43 16,22-42-16,-1 105 15,0 1-15,21 0 0,1-1 16,168-63 0,-147 106-16,-1 0 0,1 0 15,-1 22-15,128 126 16,-128-64 0,-63-20-16,-42 63 15,0-85-15,-1-21 0,-63 43 16,43-22-16,-64 1 15,85-22-15,-1 0 0,-20-21 16,42 21 0,42-21 15,0 0-31,0 0 0,0 0 16,0 0-16,22 0 0</inkml:trace>
  <inkml:trace contextRef="#ctx0" brushRef="#br0" timeOffset="20695.64">13504 4720 0,'0'-21'0,"0"42"0,0-63 0,0 21 16,0 0-16,0-1 16,-21 22-16,0-21 0,-43 0 15,43 21-15,0 0 0,-21 0 16,21 0-16,-22 0 0,1 0 15,0 21-15,-1 0 0,22 1 0,-64 41 16,43-42-16,0 22 16,21-22-16,-1 21 0,1 0 0,0 22 15,21-43-15,0 0 0,0 22 16,0-22-16,21-21 16,43 0-16,-43 0 0,21 0 15,43 0-15,-43 0 16,43-43-16,-43 22 0,22 0 15,20-42 1,-41 20-16,-22 22 0,21-21 0,-21-1 16,64-62-1,-85 83-15,0 1 0,0 42 32,-21 1-32,0-1 0,0 21 15,-1 0-15,1 22 16,0-43-16,21 21 0,0 22 15,0-43-15,0 0 0,0 22 16,0-22-16,21 0 16,22 0-16,-22-21 0,21 0 15,22 0 1,-43-21-16,0 21 16,21-42-16,-21 20 15</inkml:trace>
  <inkml:trace contextRef="#ctx0" brushRef="#br0" timeOffset="21045.44">13843 4720 0,'0'-21'16,"0"42"-16,0-127 16,21 106-16,-21-21 15,21 21-15,43-42 16,42 42 0,-85 0-16,42 21 15,-20-21-15,-22 21 0,63 64 16,-41-22-1,-43-20-15,0-22 0,0 85 16,-21-43 0,-1-42-16,1 1 0,-42 20 15,42-42 1,21-21 0,0 0-16,0-22 15,0 22-15,21 0 0,0-43 16,0 22-16,0 21 15,22-43-15,-22 22 16,-21 21-16,42-21 16,-21 20-16,64-20 15,-64 42-15,64 0 16,-1 21 0</inkml:trace>
  <inkml:trace contextRef="#ctx0" brushRef="#br0" timeOffset="22946.21">15113 4868 0,'0'0'16,"21"0"-16,0 0 15,0 0-15,1-21 16,-22 0-16,21 21 0,0-21 0,0-21 16,-21 20-16,21-20 0,0 21 15,-21-43-15,0 43 16,0-21-16,-21 0 15,0 20-15,0 22 0,-21-21 0,20 21 16,1 0-16,-63 0 16,41 21-16,22 1 0,-64 20 15,43-21-15,-43 21 16,43 1-16,21-22 0,0 21 0,0 1 16,21-22-16,0 42 15,0-20-15,0-22 0,21 63 16,0-62-16,21-1 15,1-21-15,-22 0 0,42 0 16,-42 0-16,85-21 16,-85-1-16,22-20 15,-22 21-15,0-21 0,0 20 0,43-83 16,-43 62 0,0 1-16,-21 21 0,21-22 15,-21-20-15,0 42 16,0 42-1,-21 0-15,21 0 16,0 0-16,0 1 0,-21 20 16,21-21-16,0 21 0,0 22 15,0-43-15,0 0 0,0 22 16,21-22-16,0 0 0,64 0 16,-64 0-16,21-21 0,43 0 15,-43 0-15,-20 0 0,20 0 16,0 0-16,-21-21 0,22 0 0,-1-21 15,-21 20-15,0-20 16,-21 21-16,0-21 0,22 20 0,-22-41 16,21 21-16,-21 20 0,0 1 15,0 42 17,0 1-32,-21-1 15,-1 21-15,1 0 0,0 1 16,21-22-16,-21 21 0,21-21 15,-42 43 1,42-43-16,0-42 31,0 0-31,0 0 16,0-1-16,21 1 0,0 0 16,0-21-16,0 21 0,0-1 15,-21-20-15,22 21 0,41-64 16,1 43-1,-43 42-15,21 0 16,22 42 0,-64-21-16,21 1 0,0 62 15,-21-20 1,0-43-16,0 0 0,0 0 16,0 22-16,0-22 15,0 0-15,-21-21 16,21-21-1,0 0 1,0-1-16,0 1 0,21 0 16,-21-21-16,21 21 0,0-1 15,0 1-15,1 0 0,20-42 16,0 41-16,22-41 16,-1 42-1,-42 0-15,1 21 0,-1 0 0,-21 21 16,0 0-16,0 0 15,0 0-15,0 0 0,0 1 0,0 20 16,0 0-16,0-21 0,0 1 16,0-1-16,0 21 15,0 0-15,0-20 0,0-1 16,21-21-16,0 21 0,43-21 16,-43 0-16,0 0 15,42 0-15,-20 0 16,20-42-16,-20 20 15,-22 1-15,0-21 0,0 21 16,0-64-16,0 64 16,-21-21-16,0-1 15,0 22-15,0 0 16,-21 21-16,0 0 16,0 0-16,0 0 0,0 21 15,-1 0-15,22 0 0,-21 22 16,0-1-16,21-21 0,0 43 15,0-43-15,0 64 16,0-64-16,64 42 16,20-42-1,-63-21-15,22 0 0,-22 0 16,42 0-16,-41-21 16,20 0-16,-21 0 0,0 0 0,64-85 15,-64 64 1,43-43-16,-43 21 15,42-63-15,-42 85 16,1-21-16,-1 20 0,-21 1 16,0 21-16,21-64 15,-42 106 1,0-21-16,-1 43 0,1-22 16,0 21-16,0-21 0,0 22 15,0-1-15,-1 0 0,1 64 16,21-64-16,0-20 0,0 20 15,0-21-15,0 21 0,0-20 16,0 20-16,0-21 0,21 0 0,-21 0 16,22 1-16,-1-1 0,42-21 15,-42 21-15,1-21 16,41 0-16,-42 0 16,43-21-16,-22 0 0,-21-1 15,0 1-15,22 0 0,-22 0 16,0-21-16,-21 20 0,21 1 0,0 0 15,-21-21-15,22-1 0,-22 22 16,0 0-16,-22 42 31,1 0-31,0 1 16,0-1-16,-21 63 16,42-62-16,-22 20 15,22-21-15,0 0 0,0 43 16,0-43-16,0 0 0,22-21 15,-1 21-15,21-21 16,-21 0-16,0 0 0,1 0 16,20 0-16,21-21 15,-41 0-15,-22 0 0,21 21 16,-21-21-16,21-1 0,-21-41 16,0 42-1,0 0-15,0-1 0</inkml:trace>
  <inkml:trace contextRef="#ctx0" brushRef="#br0" timeOffset="23208.29">17018 4339 0,'0'0'0,"-21"0"0,42 0 16,0 0-1,0 0-15,22 0 0,20 0 0,43 0 16,-43 0-16,64 0 16,-63 0-16,105 0 15,-126 0 1,20 0-16,-21 0 0,-20 21 16,-1-21-16,-42 0 31,-1 0-31</inkml:trace>
  <inkml:trace contextRef="#ctx0" brushRef="#br0" timeOffset="24216.43">1079 7260 0,'0'0'0,"0"-21"0,0-42 16,0 41-1,0 1-15,0-21 16,-21 63 15,21 0-31,0 22 0,-21-22 16,21 42-16,-21-20 0,0 20 15,21-21-15,-64 191 16,64-190-16,-42 41 16,42-63-16,-21 22 15,21-22-15,0 0 0,0 0 16,0 0-16,0-42 31,0 0-31,21 0 16,-21 0-16,21 0 15</inkml:trace>
  <inkml:trace contextRef="#ctx0" brushRef="#br0" timeOffset="24483.9">1714 7112 0,'0'0'0,"-21"0"31,21 21-31,-21 0 16,0 1-16,21 20 0,0 0 16,0 43-16,-21-43 0,21 1 15,0-1-15,-21 85 16,21-85-16,-22 1 0,1-22 16,0 21-16,21-21 0,-42 64 15,21-64 1</inkml:trace>
  <inkml:trace contextRef="#ctx0" brushRef="#br0" timeOffset="24672.62">2074 7557 0,'21'-22'0,"-42"44"0,64-65 0,-22 22 15,0 0-15,-21 0 32,21 21 15,0 0-47</inkml:trace>
  <inkml:trace contextRef="#ctx0" brushRef="#br0" timeOffset="25613.51">4741 7260 0,'0'-42'0,"0"84"0,0-126 15,0 62-15,0-20 0,0 21 0,-21 0 16,0-22-16,0 22 0,0 0 15,-1 0-15,1 0 0,-21 0 16,0-1-16,-22 22 16,43-21-16,-85 21 15,64 21-15,21 1 0,-43 41 16,-42 106 0,85-84-16,0-21 0,-21 168 15,42-168-15,0-1 16,0 1-16,0 126 15,42-105 1,-21-64-16,148 43 16,-42-85-1,43-43 1,-128 43-16,22 0 16,41-43-16,-41 22 0,-22 21 15,43-43 1,42-84-16,-106 127 15,21-85-15,-42 85 16,0 0-16,0 0 0,-21 21 31,0 0-31,0 21 0,0 0 16,0 0-16,-85 85 16,63-64-16,22 1 0,0-22 15,21 21-15,-21 43 16,21-64-16,0 0 0,42 21 15,-21-20-15,22-22 16,20 0-16,-20 0 0,41 0 16,-41 0-16,-1-22 0,0 1 15,1 0-15,-1 0 0,0 21 16,43-64-16,-64 43 0,0 0 16,0-21-16,-21 21 0,0-22 15,0 22-15,0-21 0,0-1 0,-21 22 16,-42-42-16,42 20 15,-22 22-15,22 0 0,-21 21 16,-1 0-16,1 0 0,21 0 0,-21 21 16,-1 0-16,-20 22 0,42-1 15,-22-21-15,22 22 16,0-1-16,0 85 16,21-106-16,0 0 0,0 0 15,21 1-15,64-1 16,-43-21-16,0 0 0,1 0 0,-1 0 15,0-21-15,64-1 16</inkml:trace>
  <inkml:trace contextRef="#ctx0" brushRef="#br0" timeOffset="25900.06">6202 7049 0,'0'0'0,"21"-22"0,-21 1 16,0-21-1,0 63 1,-21-21-16,21 42 0,-21-20 16,-1 20-16,1 0 0,21 22 15,0-22-15,-21 22 0,0-22 16,0 21-16,21 1 0,-21-22 0,-1 1 16,22 20-16,-21-21 0,21 1 15,-21-22-15,21 21 0,-21-21 0,21 22 16,0-22-16,0 0 15,21-21 1,0 0-16,0 0 0,1 0 0,-1 0 16,0-21-16,0 0 0,21-22 15,-20 1-15,-1 21 0</inkml:trace>
  <inkml:trace contextRef="#ctx0" brushRef="#br0" timeOffset="26149.23">6562 7091 0,'21'-21'15,"-42"42"-15,63-85 0,-21 64 0,-21-21 16,21 0-16,-21 42 16,-21 0-16,0 1 15,-21 105 1,20-85-16,1 21 0,0-20 16,0 20-16,21-20 0,-42 41 15,42-41-15,0-1 0,-22 21 16,1-20-16,21 20 15,0-42-15,0 1 16,21-22 0,1 0-16,-1 0 0,0 0 15,0-22-15,21 1 0</inkml:trace>
  <inkml:trace contextRef="#ctx0" brushRef="#br0" timeOffset="26514.47">6794 7620 0,'22'0'47,"-1"0"-47,0 0 0,0 0 16,21 0-16,-20 0 0,20-21 16,64-21-1,-64 20-15,-21 1 0,0 21 0,1-21 16,-22 0-16,0 0 15,-22 21 1,-20 0-16,21 0 0,0 0 0,0 21 16,-22-21-16,22 21 0,-64 21 15,64-20-15,0 20 16,-64 21-16,64-41 0,21-1 16,0 0-16,0 0 0,0 0 15,0 0-15,0 1 16,21-22-16,22 21 0,-22-21 15,21 0-15,-21 0 0,22 0 16,-1 0-16,43 0 0,-43 0 16,0-21-16,85-22 15</inkml:trace>
  <inkml:trace contextRef="#ctx0" brushRef="#br0" timeOffset="27992.46">7662 7451 0,'0'0'16,"0"-21"-16,0-85 15,-21 106 1,0 0-16,0 21 16,0-21-16,21 42 0,-43 1 15,22-1-15,21 0 0,-42 22 16,42-22-16,-21 43 16,21-43-16,0-21 15,0 0-15,0 1 0,21 41 16,0-63-1,0 0-15,0 0 0,0 0 16,85 0 0,-63 0-16,-22 0 0,42-42 0,-20 21 15,62-64 1,-20-21 0,-64 43-16,22 20 0,20-147 15,-21 147-15,-42-20 0,22 21 16,-1-22-16,-21-42 15,0 85-15,0-21 16,-21 42 0,-1 0-1,22 42-15,-21-21 0,0 0 0,21 22 16,0-1-16,-42 127 16,42-126-16,-21 20 0,21 64 15,0-84 1,0-1-16,0 0 0,0-21 15,0 1-15,0 20 0,0-21 16,21 0-16,21-21 0,-21 0 16,0 0-16,22 0 0,-22 0 15,0 0-15,85-42 16,-85 21-16,0 0 0,22-1 16,-22 1-16,42-63 15,-42 41-15,1 1 0,-22 0 16,0-1-16,21 22 15,-21 42 1,-21 0 0,-1 1-16,22-1 0,0 21 15,-21-21-15,0 22 0,21-22 0,-21 42 16,21-42-16,0 1 16,0 20-16,0-21 0,0 0 15,0 0-15,21 1 0,0-22 16,0 0-16,22 0 0,-22 0 15,64 0-15,-43 0 16,0-22-16,-21 22 0,22-21 0,-1 0 16,-21 21-16,22-21 0,-22 0 15,21 0-15,0-43 16,-20 43-16,-1 0 0,-21-43 16,0 43-16,0 42 31,-21 0-16,21 1-15,-22-1 0,1 0 16,21 0-16,0 0 0,-21 0 0,0 22 16,21-22-16,0 0 15,0 0-15,0 0 16,21-21-16,0 0 0,0 0 16,1 0-16,-1 0 0,21 0 15,-21-21-15,0 0 16,-21 0-1,0-21-15,0 20 16,0 1-16,0-42 0,0 42 16,-42-64-1,21 64 1,21 0-16,0-1 16,21 1-16,0 21 15,85 0 1,-85 0-16,0 0 0,1 0 15,-1 0-15,0 0 0,21 21 16,-21 1-16,1-1 0,-22 21 16,0-21-16,0 43 15,0-43 1,0 0-16,0 0 0,0 0 0,0 43 16,0-43-1,0 0-15,0 0 16,0-42 31,0 0-47,0 0 15,21 0-15,0-22 0,0 22 16,0 0-16,0 0 0,1-21 16,20 20-16,-21-20 0,21 0 15,1 21-15,-1-1 0,64-41 16,-64 63-16,1-21 0,20 21 15,-42 0-15,0 21 0,1 21 16,-22 1-16,0 20 16,0-21-16,-43 43 15,22-43-15,0-20 0,-21 20 16,42-21-16,-22 0 16,1 0-16,21 1 0,21-22 62,1-22-62,-1 1 0</inkml:trace>
  <inkml:trace contextRef="#ctx0" brushRef="#br0" timeOffset="28408.46">10668 7451 0,'0'0'0,"21"-21"0,0-1 0,0-20 16,-21 21-16,0-21 15,0 20-15,-21 22 0,0 0 16,0 0-16,0 0 0,-43 22 16,43-1-16,-42 21 15,41-21-15,1 0 16,0 22-16,21-22 0,-21 0 16,21 0-16,0 0 0,0 1 15,21-1-15,43 0 16,-43-21-16,0 0 15,0 0-15,0 21 0,0-21 16,1 21-16,20 0 0,-42 1 16,21-1-16,-21 0 15,0 0-15,0 0 16,-21-21 0,0 21-16,0-21 0,-1 0 0,1 22 15,0-22-15,-21 0 0,-22 0 16,43 21-16,-21-21 0,-22 0 15,43 0-15,0 0 0,0 0 16,0 0-16,-1-21 16,22-1-1,0 1-15,0 0 0,0-21 16</inkml:trace>
  <inkml:trace contextRef="#ctx0" brushRef="#br0" timeOffset="28624.78">9737 6964 0,'0'0'16,"-22"-21"-16,1 21 0,0 0 0,21 21 62,-21-21-30,0 0-32</inkml:trace>
  <inkml:trace contextRef="#ctx0" brushRef="#br0" timeOffset="28847.37">8424 7303 0,'21'0'0,"-42"0"0,85 0 0,-22 0 0,0 0 16,1 0-16,-1 0 15,0-22-15,1 22 0,-22 0 0,21 0 16,-21-21-16,1 21 0,-1 0 15</inkml:trace>
  <inkml:trace contextRef="#ctx0" brushRef="#br0" timeOffset="29400.37">4360 8827 0,'0'-43'0,"0"86"0,0-107 0,0 43 0,0 0 0,21 0 15,-21-1-15,0 1 16,0 42 15,0 22-31,0-1 0,0 0 0,0 1 16,0-1-16,-42 64 16,42-64-16,-21 1 0,21 20 15,-21-21-15,0 1 0,-1-22 0,1 64 16,0-22-1,21-42-15,-21 0 0,21 1 16,21-44 15,-21 1-31,21 0 0</inkml:trace>
  <inkml:trace contextRef="#ctx0" brushRef="#br0" timeOffset="29644.27">4826 9165 0,'0'0'0,"0"21"31,21-21-15,0 0-16,0 0 16,1-21-16,-22 0 15,0 0-15,0 0 31,0 0 1,0-1-17</inkml:trace>
  <inkml:trace contextRef="#ctx0" brushRef="#br0" timeOffset="30329.67">4572 8340 0,'0'0'0,"-21"-21"0,0 21 16,-1 0-16,1 0 0,0 0 16,42 0 15,0 0-31,1 0 0,-1 0 16,21 0-16,22 0 0,-1 0 15,1 0-15,-1 0 0,106 0 16,-63 0-16,0 0 0,148 0 15,-106 0-15,0 0 0,22 0 16,-22 0-16,42 0 0,1 0 0,190 21 16,-169-21-16,20 0 15,-20 0-15,21 21 0,-21-21 16,253 0-16,-232 0 0,-21 0 16,232 0-16,-211 0 0,-21 0 15,-22 0-15,22 0 0,-22 0 16,191 0-16,-211 0 0,-1 0 15,-21 0-15,0-21 0,-21 21 16,-21 0-16,64 0 0,-107 0 16,1 0-16,20 0 0,-63 0 15,-42 0 17,0 0-32,0 0 0,0 0 15,-22 0-15,-105 42 16</inkml:trace>
  <inkml:trace contextRef="#ctx0" brushRef="#br0" timeOffset="32380.16">6413 9144 0,'-21'21'31,"42"-21"-15,22 0-1,-22-21-15,0 0 0,21 21 0,1-21 16,-1 0-16,22-1 0,-22 1 16,-21 0-16,0 0 15,-21 0-15,0 0 16,0-1-16,-21 22 0,0 0 16,0-21-16,-149 21 15,128 0-15,-64 21 16,85 1-16,-21-1 15,21 0-15,21 0 0,0 21 16,0 1-16,0-1 16,21 0-16,0-20 0,42 20 15,-41 0-15,83 64 16,-83-85 0,-22 0-16,0 1 0,21 83 15,-42-83 1,-1-1-16,-20 0 0,21 0 0,-21 0 15,-43-21-15,43 0 16,20 0-16,-62 0 0,41 0 16,22 0-16,-21-21 0,21 0 15,0-21-15,-1 20 0,-20-41 16,21 42-16,21 0 0,0-22 16,0 1-16,0 21 0,0-43 15,0 43-15,0 0 0,0-21 16,0 63 15,0 0-31,21 0 0,-21 21 0,42 1 16,-42-1-1,22 22-15,-1-43 0,-21 0 16,21 42-16,0-20 0,0-1 16,0-21-16,43 0 15,-43-21 1,0 0-16,43-21 0,-22 21 15,22-42-15,-22 21 16,0 0-16,43-43 16,21-21-1,-64 43-15,-21 21 0,43-43 16,-43 43-16,-21 0 0,21-21 16,0 21-16,-21 42 31,0 0-31,-21 0 15,21 21-15,-21 43 16,21-64-16,0 0 0,-21 43 16,21-22-16,0-21 0,0 43 15,42-1 1,-21-63 0,22 0-16,-22 0 0,21 0 15,0-21 1,-20 0-16,20-42 0,0 41 15,22-62-15,-43 41 16,0 1-16,0 0 16,0-1-16,-21 22 0,22-21 15,-22 21-15,21 21 16,-21 21 0,0 0-16,0 0 15,0 0-15,0 1 0,-21 41 16,-1 22-1,22-64-15,0 21 0,-21 1 16,21-22-16,0 42 16,21-63-16,1 0 15,-1 0-15,0 0 0,0 0 16,0 0-16,22 0 0,20-63 16,-42 42-16,22-1 15,20-41-15,-21-1 16,-20 22-1,-22 21-15,21-21 16,-21-1 0,0 22-16,0 42 15,0 0 1,0 1-16,0-1 0,0 21 16,0-21-16,-21 43 15,21-43-15,0 21 0,0 22 16,0-43-16,21 0 15,0-21-15,0 0 0,0 21 0,43-21 16,-43 0-16,85-42 16,-64 21-16,0 0 15,-20-1-15,20 1 0,-21-21 16,43-43-16,-22 22 16,-21 20-16,0 1 15,0 0-15,1-43 0,-1 43 16,0-1-16,-21-41 0,21 41 15,0 1-15,-21 21 16,0 0-16,0 42 16,0 21-1,-21-21-15,0 22 0,0 20 16,21 1-16,0-22 0,-21 0 16,-1 1-16,22-1 0,-21 43 15,21-43-15,-21 43 16,21-43-16,0-21 0,0 22 15,21-22-15,43-21 16,-22 0-16,64 0 16,-64 0-16,1-21 15,-1-1-15,0 1 0,1 0 16,41-21-16,-41 21 0,41-64 16,-63 64-16,1 0 15,-22-1-15,21 1 0,-21 0 16,-21 21-16,-43 0 15,43 0 1,0 21-16,-22 22 16,22-22-16,0 21 0,0 0 15,21-20-15,0 20 0,0-21 16,0 0-16,42 43 16,1-64-16,-22 21 0,42-21 15,-20 0-15,-22 0 0,63 0 16,-41 0-16,-1 0 0,43-42 15,-43 20-15,0 1 0,22-21 16,-43 21-16,0 0 16,-21-22-16,0 22 0</inkml:trace>
  <inkml:trace contextRef="#ctx0" brushRef="#br0" timeOffset="32594.06">8509 9059 0,'0'0'0,"0"22"16,-21-22-16,42 0 31,0 0-31,0 0 16,0 0-16,22 0 0,-1 0 15,0-22-15,-20 1 16,-22 0-16,0 0 15</inkml:trace>
  <inkml:trace contextRef="#ctx0" brushRef="#br0" timeOffset="32740.12">7789 8996 0,'0'0'0,"0"21"0</inkml:trace>
  <inkml:trace contextRef="#ctx0" brushRef="#br0" timeOffset="36255.8">10181 9102 0,'-21'0'0,"42"0"0,-63 0 16,42 21-16,21-21 47,0 0-47,0 0 15,0 0-15,1 0 0,-1-21 0,42 0 16,-42-1-16,22 1 16,-1 0-16,-42 0 15,42-21-15,-42-22 16,0 43-16,0 0 16,-21 0-16,0-1 0,-21 22 15,-1 0-15,1 0 16,-21 22-16,20-1 0,22 0 15,-85 85-15,85-85 16,0 21-16,0-21 0,21 22 16,0-22-16,0 42 15,0-41-15,21-1 0,0 0 16,21-21-16,64 21 16,-63-21-16,-22 0 0,63 0 15,-62 0-15,20 0 0,-21 0 16,0 0-16,0 0 0,1 0 15,-44 0 1,1 0-16,0 0 16,0 0-16,-21 21 0,-43 22 15,43-22-15,-1 21 16,22 0-16,0-20 16,21 41-16,21 1 15,0-64-15,0 21 16,1-21-16,-1 0 15,106-21 1,-64-22-16,-42 43 16,1-21-16,41-21 15,-42 21-15,0-1 0,43-62 16,-43 63-16,43-22 16,-43 22-16,0 0 0,42 0 15,-41 21-15,41 0 16,-42 0-16,0 0 0,-21 42 15,0-21-15,0 22 16,0-22-16,-21 21 0,21-21 16,-21 0-16,0 1 0,-43 62 15,43-63-15,0 1 16,21-44 15,21 22-31,22-21 0,-22 0 16,0 0-16,0 0 0,21 0 15,22-22-15,-22 22 0,1-21 16,62-43 0,-83 64-16,41-43 0,-42 43 15,-21 0-15,21-21 16,-42 42 0,0 0-1,0 21-15,0 0 0,0 0 0,-43 43 16,43-22-16,0-21 15,0 22-15,21-22 0,0 21 0,-22 0 16,22 1-16,0-22 0,22 21 16,-1-21-16,63 22 15,43-43 1,-84 0-16,-1 0 0,22 0 16,105-85-1,-148 64-15,85-64 16,-85 64-1,0-21-15,-21 21 0,0-1 0,21-20 16,-21-43 0,0 64-16,-21 21 0,0 0 15,0 0 1,0 21-16,-64 85 16,64-21-1,21 0 1,21-22-1,0-63-15,0 21 0,1-21 16,-1 0-16,0 0 0,21-21 16,1 21-16,-22-21 0,63-21 15,-41-22 1,-22 43-16,0 0 16,43-43-16,-43 22 0,63-64 15,1 43 1,-43 41-1,-20 22-15,-1 0 16,0 43 0,-21 41-1,0-62 1,0-1-16,0-42 47,0-1-47,0 1 15,0 0-15,0 0 0,0 0 16,0 0-16,0-1 16,-21 22-16,0 0 0,-1 0 15,1 0-15,0 0 0,-21 22 16,21-22-16,-43 84 16,-42 22-1,85-64 1,0-20-16,21-1 0,0 21 15,0-21-15,0 22 0,0-1 16,0-21-16,42 21 16,-21-42-16,22 22 0,-1-22 15,0 0-15,43 0 0,-43 0 16,22 0-16,21-22 16,-43 1-16,0 0 0,43-21 15,-43-1-15,-21 22 0,85-63 16,-85 41-16,43 1 15,-64-22 1,-21 64 0,0 0-1,-1 22-15,1-1 0,0 0 0,0 0 16,0 21-16,0-20 0,-1-1 16,22 0-16,-21 0 0,21 43 15,0-43-15,0 0 16,0 0-16,21-21 15,22 0-15,-1 0 16,-21 0-16,43 0 0,-43 0 16,21-21-16,22-21 15,42-22-15,-85 22 16,0 21-16,21-43 16,-21 43-16,1-21 0,-22 20 15,0 1-15,0 0 0,0 0 16,0 42-1,-22-21 1,1 21-16,0 0 0,21 1 0,-42 41 16,42-42-16,-21 0 0,21 22 15,0-22-15,0 0 0,0 21 16,0-20-16,0-1 16,21 0-16,0-21 0,0 0 0,43 0 15,-43 0-15,21 0 16,22 0-16,-22 0 15,-21-21-15,43-22 0,-43 22 16,42-42-16,-42 42 16,1-22-16,20-41 15,-21 20-15,0 22 0,0-22 0,1 1 16,-22-1-16,21 1 0,21-22 16,-21 43-16,-21-1 0,21-20 15,-21-1 1,0 86-1,-21 20-15,0-21 0,0 21 16,0 1-16,0 20 0,-22 43 16,22-42-16,0-1 15,0-21-15,0 22 0,-1-22 16,22 43-16,0-43 0,-21 43 16,21-43-16,0-21 15,0 1-15,21-1 16,1 0-16,-1-21 0,0 0 15,21 0-15,-21 0 0,1 0 16,41-42-16,-42 42 16,0-22-16,43-20 0,-43 21 15,0 0-15,43-43 16,-43 43-16,0-21 0,0 21 16,0-22-16,-21 22 0,43-21 15,-43 21-15,0 42 31,-21 0-31,-1 0 0,22 0 16,-21 0-16,21 22 0,0-22 16,-21 0-16,21 0 0,0 22 0,0 20 15,0-42-15,0 0 16,21 1-16,22-22 16,-1 21-16,-21-21 15,0 0-15,43 0 0,-22 0 16,-21 0-16,43-43 0,-22 43 15,0-42-15,1 0 16,-22 21-16,21-22 0,1-20 16,-22 20-16,0 22 15,0 0-15,-21 0 0,21 0 16,-21 42 0,-21 0-1,0 0-15,0 0 0,0 22 16,-1-1-16,22-21 0,-21 0 15,21 1-15,0 20 0,0 0 16,0-21-16,0 22 16,21-22-1,1-21-15,-1 0 0,0 0 16,21 0-16,-21 0 0,1 0 16,-1-21-16,-21 0 0,21 21 15,0-43-15,-21 22 0,0 0 16,0-64-16,0 43 15,0 21-15,0 0 16,-21-43-16,0 64 16,0 0-16,21-21 15,21 21 17,0 0-32,0 0 0,0 0 15,0 0-15,1 0 0,41-21 16,-42 21-16,22 0 0,-22 0 15,21 0-15,43 0 16,-64 0-16,0 21 0,0 21 16,0-21-16,1 1 15,-22-1-15,0 0 0,0 42 16,0-41-16,0-1 16,0 0-16,-22 0 15,1 0-15,0 0 16,21 1-16,-21-22 31,21-22 0,0 1-31,21 0 0,-21 0 16,21 0-16,0 0 0,43-22 16,-43 22-16,21-21 0,1 21 15,-22-22-15,21 22 0,85-64 16,-42 43-1,-64 42-15,21 0 0,-20 0 0,-1 21 16,-21 0-16,0 43 16,0-22-16,0 1 15,0-1-15,-21-21 0,-22 64 16,22-64-16,21 0 16,0 0-16,-21 0 15,0 1-15,42-44 47,0 1-31,0 21-16,0-21 0</inkml:trace>
  <inkml:trace contextRef="#ctx0" brushRef="#br0" timeOffset="36661.57">16573 9081 0,'0'0'15,"0"-22"-15,0 1 0,0 0 0,0 0 16,-21 21-16,-21 0 16,21 0-16,-22 0 0,-20 0 15,42 0-15,-43 0 16,43 0-16,0 21 0,0 21 16,21-20-16,0-1 15,0 0-15,21 0 16,42 0-16,-41 0 15,-1 1-15,42-1 0,-42-21 16,22 21-16,-22-21 0,0 21 16,-21 0-16,0 0 15,0 1-15,0-1 16,0 0-16,-63 0 16,41 0-16,-83 0 15,83-21-15,-20 0 0,0 0 16,21 0-16,-22 0 0,-20 22 15,42-22-15,-1 0 0,-20 0 16,21 0 0,21-22-16,0 1 15,0 0-15,0 0 0,0 0 16,0-22-16</inkml:trace>
  <inkml:trace contextRef="#ctx0" brushRef="#br0" timeOffset="36888.44">15113 8551 0,'0'0'0,"-21"0"0,-22 0 0,22-21 16,0 0-16,0 21 15,0 0 48,0 0-63,-1 0 15</inkml:trace>
  <inkml:trace contextRef="#ctx0" brushRef="#br0" timeOffset="37128.31">13335 8869 0,'0'0'0,"0"21"0,21-21 16,0 0-16,22 0 16,-22 0-16,21 0 0,64 0 15,-64 0-15,1-21 0,41 21 16,-41 0-16,41-21 15,-41 21-15,-1 0 0,64 0 16</inkml:trace>
  <inkml:trace contextRef="#ctx0" brushRef="#br0" timeOffset="38043.65">4276 10837 0,'0'-21'32,"0"0"-17,0 0-15,42-64 16,-21 64-16,21-21 16,-20 21-16,62-1 15,-41 22 1,-22 0-16,21 22 0,-21 20 15,43 85-15,-64-85 16,0 22-16,0-22 0,0 22 16,-106 105-1,64-106-15,-1 1 0,-41 21 16,41-43-16,-84 43 16,-21-43-1,63-63 1,64-85-1,21 64-15,0-85 16,64 0 0,-43 84-16,21 1 0,43-22 15,-22 64 1,-20 0-16,-22 0 0,21 43 16,-21-22-16,-21 21 0,0-21 15,22 22-15,-22-1 0,0-21 16,0 64-16,21-64 15,-21 21-15,0 22 0,0-43 16,0 0-16,21 0 0,0 1 16,0-1-16,0-21 15,22 0-15,-22 0 16,21-21-16</inkml:trace>
  <inkml:trace contextRef="#ctx0" brushRef="#br0" timeOffset="38208.56">5186 11070 0,'0'0'0,"21"-21"31,0 21 0,0 0-15,0 0-16</inkml:trace>
  <inkml:trace contextRef="#ctx0" brushRef="#br0" timeOffset="40012.86">6477 10732 0,'0'0'0,"-21"0"0,0 0 15,-1 0-15,22 21 32,22-21-32,-1 0 0,0 21 15,21-21-15,1 0 0,-1 0 16,0 0-16,64 0 16,-42-21-16,-22 0 0,21-1 0,1 1 15,-22 0-15,22 0 0,20-21 16,-62 20-16,-1 1 0,0-42 15,-21 42-15,0-43 16,-21 43-16,0 0 0,-64-22 16,43 43-16,-191 22 15,190-1 1,-20 0-16,21 21 0,-22-21 0,-42 106 16,85-84-16,0-1 15,0 0-15,21 1 0,0 84 16,0-106-16,21 21 15,0-21-15,0 1 0,22-1 16,84 21-16,-85-42 16,0 0-16,1 0 0,-1 0 0,0 0 15,1 0 1,-22 0-16,0-21 0,-42 0 16,-43 21-1,22 0-15,-22 0 0,22 0 16,-21 0-16,20 0 0,-105 42 15,106-21-15,-1 0 0,22 22 16,0-22-16,-21 106 16,42-85-16,0 1 0,21 20 15,0-21-15,0-20 16,43 20-16,-22-21 0,64-21 16,-64 0-16,22 0 0,63 0 15,-64 0-15,107-63 16,-107 41-16,-21-20 15,43-21-15,-43 20 16,-20 22-16,20-21 0,-21-1 16,-21 1-16,21-43 0,0 43 15,-21 21-15,0-21 16,0 20-16,0 1 0,0 42 16,0 1-1,0-1-15,0 21 0,0-21 16,-21 22-16,0 62 15,21-62-15,0-1 0,0 0 16,-21 1-16,21-22 16,0 0-16,0 0 0,0-42 31,0 0-31,0 0 16,0 0-16,0-1 0,0 1 0,21-21 15,21-64-15,-20 43 16,-1 20-16,63-63 31,-20 85-31,-43 21 16,21 21-1,-20 1-15,-22-1 0,21 21 0,-21-21 16,21 85 0,0 0-16,-21-85 15,21 21-15,0 1 16,1-22-16,-22 0 0,21-21 15,0 21-15,0-21 0,0 0 0,43 0 16,-43 0-16,42-21 16,-41 21-16,20-21 0,0-21 15,1 20-15,-22-20 0,21-21 16,-42 41-16,21-20 16,-21 0-16,21 21 0,-21-22 0,22 22 15,-22-21-15,0 21 16,0-1-16,0 44 31,0-1-31,0 21 0,0-21 0,0 22 16,-22 62-1,1 1-15,21-63 16,0-22-16,0 42 16,0-42-16,21-21 0,1 0 15,-1 0-15,21 0 16,-21 0-16,0-21 0,1 21 15,20-21-15,21-64 16,-20 64-16,-22-21 0,21-22 16,-21 22-16,1 0 0,20-22 15,-21 43-15,-21-21 16,21 21-16,-21-1 0,0 44 31,0-1-31,0 0 0,-21 0 16,0 21-16,21 1 0,0-22 15,-21 42-15,21-20 16,0 41-16,0-62 16,21-1-16,0 0 0,0-21 15,22 0-15,-1 0 16,-21 0-16,21 0 0,43 0 16,-43 0-16,64-64 15,-85 43-15,22 0 0,-22 0 16,0-21-16,0 20 0,0-83 15,1 62-15,-22 22 0,21 0 16,-21 0-16,0 42 31,0 0-31,0 0 0,-21 22 0,21-22 16,-22 21-16,22 0 0,-21-20 16,21 20-16,0-21 0,0 0 0,0 0 15,0 22-15,0-22 16,0 0-16,21-21 31,1 0-31,-1-21 16,-21 0-16,0 0 0,0-1 15</inkml:trace>
  <inkml:trace contextRef="#ctx0" brushRef="#br0" timeOffset="40195.92">9313 10837 0,'0'0'0,"-42"0"16,21 0-16,0 0 15,21 22 17,21-22-32,0 21 15,0-21-15,0 21 0</inkml:trace>
  <inkml:trace contextRef="#ctx0" brushRef="#br0" timeOffset="40613.49">9588 11113 0,'0'0'16,"0"-22"-1,0 1-15,0 0 0,0 0 16,0 0-16,0 0 0,43-1 15,-22 22-15,0-21 16,0 21-16,0 0 0,64 0 16,-64 21-16,0 1 0,1-1 15,-1 0-15,0 21 0,-21 22 16,0-22-16,0-21 0,-21 85 16,21-85-16,-43 43 15,22-43 1,21 0-16,0-42 31,0 0-15,0 0-16,0-1 0,0-20 15,0 21-15,0-21 0,0 20 16,21 1-16,22-63 16,-22 41-16,-21 22 0,42-21 15,-42 21-15,43-1 16,-22 22-16,-21-21 0,42 21 15,-21 0-15,43 0 16,-43 0-16</inkml:trace>
  <inkml:trace contextRef="#ctx0" brushRef="#br0" timeOffset="42757.47">10668 10922 0,'0'-42'31,"-21"42"-31,0 0 0,-1 0 0,1 0 16,0 21-16,0 0 0,0 0 15,0 0-15,-1 1 0,1 20 0,0-21 16,0 21-16,-21 22 16,20-22-16,22 1 0,0-22 15,0 21-15,0 22 16,22-43-16,-1 0 0,42 0 15,-42-21-15,1 0 16,20 0-16,-21 0 0,43 0 16,-22-21-16,-21 0 0,64-43 15,-64 22-15,21-22 16,-42 22-16,0-64 16,0 64-16,0 21 15,-42-43-15,21 43 0,-85-42 16,64 63-1,-1 0-15,22 0 0,-21 0 0,-1 21 16,22 0-16,-21 0 0,21 21 16,0-20-16,21 83 15,21-20-15,0-43 16,0-20-16,0-1 16,22 0-16,-22 0 0,63 21 15,-41-42-15,-1 0 0,0 0 0,1 0 16,-1 0-16,0 0 0,85-42 15,-84 21-15,-1 0 0,64-22 16,-85 22-16,21-21 0,22-22 16,-43 43-16,0-63 15,0 62-15,-21 1 16,0 0-16,-21 42 31,21 0-31,-21 1 0,21-1 0,-21 0 16,21 42-16,-42 22 15,42-64-15,0 0 16,-22 43 0,22-43-16,0 0 15,0-42 1,0 0-16,0 0 16,22 0-16,-1-1 15,-21 1-15,21 0 0,0-42 16,0 41-16,0-20 0,22 0 15,-22-1-15,0 22 0,0 0 16,0 0-16,1 0 0,20 21 16,-21 0-16,-21 21 15,0 0-15,0 0 16,0 0-16,21 1 0,-21-1 0,0 42 16,0-42-16,0 1 15,0 41-15,0-42 0,0 22 16,0-22-16,0-42 47,21-1-47,1-20 15,-22 21-15,21 0 16,0 0-16,0-1 0,43-41 16,-43 42-16,85-64 15,-85 64-15,21 0 16,-21 0-16,22 21 0,20 0 15,-42 0-15,-21 21 16,0 0-16,0 42 16,0-41-16,0 20 0,-21 0 15,0-21-15,21 1 0,-21 20 16,21-21-16,0 0 16,21-21 15,0 0-31,0 0 0,0-21 15,43-42-15,21-1 16,-43 43 0,-21 0-16,64-22 15,-64 22-15,0 0 0,43 0 16,-43 21-16,0 0 0,-21 21 31,0 0-31,0 43 16,-21-22-16,21 0 15,0-20-15,0 41 16,0-42-16,0 0 0,21-21 16,0 22-16,0-22 0,43 21 15,-43-21-15,21 0 0,22 0 16,-1 0-16,-20 0 0,-1 0 16,0 0-16,22-21 0,20-22 15,-41 22-15,63-85 16,-106 64-1,0 0-15,0 20 16,0-20-16,-22 42 16,1 0-16,-42 0 15,-22 64 1,64-43-16,0 0 0,21 42 16,0-41-16,0 20 15,0-21-15,0 0 0,0 0 16,21 1-16,0-1 0,43-21 15,-43 0-15,0 0 0,21 0 16,1 0-16,-22 0 0,42-21 16,-20-1-16,-1 1 0,21-42 15,-20 42-15,41-64 16,-62 64-16,-1-43 16,0 43-16,-21 0 15,0 42 1,0 0-16,-42 64 15,20-43 1,1-21 0,21 1-16,0 41 15,-21-63-15,21 21 16,21-21 0,0 0-16,-21-21 15,22 0-15,-1 0 0,0 0 0,0 21 16,0-22-16,0 1 0,1 0 15,-1 0-15,0 0 0,0 0 0,43-1 16,-43 22-16,0 0 16,-21 22-1,0-1-15,0 0 0,0 0 16,0 0-16,0 0 0,0 1 0,0-1 16,0 0-16,0 0 0,0 0 15,0 0-15,0 1 0,21-22 16,0 0-16,0 0 0,1 0 15,-1 0-15,0 0 16,0 0-16,0-22 0,0 22 0,1-21 16,20 0-16,0-42 15,-21 20-15,22-20 0,-22 20 16,0 1-16,85-106 16,-85 106-16,0-1 0,0-20 15,1 20-15,-1 1 0,-21-21 16,0 41-16,0 1 0,-21 21 15,-22 21 1,22 1-16,0 20 0,-21 43 16,20-43-16,-20 43 15,21-43-15,21 0 0,0 43 16,-21-64-16,21 21 0,0 22 16,0-43-16,0 21 15,21-20-15,0-1 0,21-21 16,-20 0-1,20 0-15,-21 0 0,85-43 16,-85 22 0,0 0-16</inkml:trace>
  <inkml:trace contextRef="#ctx0" brushRef="#br0" timeOffset="42932.41">14139 10795 0,'0'0'0,"-21"0"15,-42 21 1,84-21 0,0 0-16,21 0 15,1 0-15,-1 0 0,0 0 0,1 0 16,-1 0-16,0 0 0,1 0 16,-1 0-16,0-21 0,1 21 0</inkml:trace>
  <inkml:trace contextRef="#ctx0" brushRef="#br0" timeOffset="43579.74">15981 10647 0,'0'0'0,"21"0"0,42 0 15,-41 0-15,-1 0 0,21 0 16,-21 0-16,0-21 0,85-43 15,-85 22 1,-21 21-16,0-22 16,-42-41-1,21 63-15,0 21 0,-22-22 0,22 22 16,-85-21 0,64 21-16,21 21 0,-21 1 15,20 20-15,1 0 16,21-21-16,0 22 0,21 41 15,1-41-15,20 20 16,-21-20-16,64 62 16,-64-83-16,-21 20 0,0-21 15,0 21-15,0-20 0,0 20 16,0-21-16,-42 0 0,-22 22 16,43-22-16,-21-21 0,-1 0 15,1 0-15,-22 0 0,-20 0 16,41-21-16,1-1 0,-64-20 15,85 21 1,0 0-16,0-22 0,21 22 16,0-42-1,0 20-15,21 1 0,0 42 16,64-42 0,-64 42-16,21 0 0,22-21 15,-22 21-15,-21 0 0,64 0 16,-64 0-16</inkml:trace>
  <inkml:trace contextRef="#ctx0" brushRef="#br0" timeOffset="44192.51">16341 10816 0,'0'21'0,"0"-42"0,0 64 0,21-43 16,0 21-16,0-21 16,0 21-16,0-21 15,1 0-15,-1 0 0,0 0 0,0 0 16,0 0-16,22 0 0,-22-21 15,42 0-15,-42-1 0,1 22 16,20-42-16,-21 21 16,-21-21-16,0 20 15,-21 1-15,0 0 0,0 0 16,-22 0-16,-20 0 16,42 21-16,-22 0 0,-20 0 15,20 21-15,-20 21 16,21-21-16,20 22 0,-20 20 15,42-42-15,0 64 16,0-64-16,21 0 0,0 0 16,1 1-16,20-1 0,-21-21 0,106 21 15,-42-21 1,-43 0-16,22 0 0,63 0 16,-85-21-16,-21 0 15,21-1-15,1 1 0,-22 0 0,42-42 16,-20 20-16,-22 1 15,0 0-15,0-1 0,22 1 16,-1-64-16,-42 43 16,21 20-16,0-41 0,0 62 15,-21 1-15,0-21 16,-21 42 0,0 21-16,0 0 0,-64 106 15,43-21 1,21-42-16,-22-22 0,22 21 15,21-20-15,-21-1 0,0 64 16,21-85-16,0 43 16,0-43-16,63 0 15,-41-21-15,20 0 16,-21 0-16,0 0 0,0 0 16,22-21-16,-22 0 0,0-1 15,0 1-15,0 0 0</inkml:trace>
  <inkml:trace contextRef="#ctx0" brushRef="#br0" timeOffset="44378.78">17145 10647 0,'-21'0'16,"42"0"-16,-21 0 16,21 0-1,0 0-15,0-21 0,1 21 0,20 0 16,-21 0-16,21 0 0,22 0 15,-22 0-15,22 0 16,-22 0-16,0-21 0,43 21 16,-64 0-16</inkml:trace>
  <inkml:trace contextRef="#ctx0" brushRef="#br0" timeOffset="44716.35">17780 10605 0,'0'21'16,"-21"0"-16,0 0 15,-1 0-15,-41 43 16,42-1-1,0-63-15,21 21 16,0 22-16,0-22 16,21-21-16,0 21 15,85 0-15,-64-21 16,0 0-16,43 0 0,-43 0 16,43-42-1,-43 42-15,-20-21 0,62-43 16,-63 43-16,1 0 0,-22 0 15,0 0-15,0-22 0,21 1 16,-21 21-16,0 0 0,0-22 16,-21 43 15,21 21-31,0 1 0,0-1 16,0 0-16,0 0 15,0 0-15,0 0 16,21-21-16,0 0 0,0 0 15</inkml:trace>
  <inkml:trace contextRef="#ctx0" brushRef="#br0" timeOffset="45058.36">18817 10668 0,'21'-21'0,"-42"42"0,63-63 0,-42 21 0,0-1 16,0 1-1,-21 21 1,0 21-16,0-21 15,0 22-15,21 20 0,-21-21 0,-1 21 16,-20-20-16,21 20 0,-21 64 16,20-64-16,1 22 0,-21 63 15,42-43-15,-21 1 0,21 63 16,0-63-16,-21-1 0,-1-20 16,22 21-16,-63 232 15,42-253-15,0 63 16,-1-85-16,-41 85 15,42-64 1,21-41-16,-21-22 16,21-22-1,21 1 1,0 0-16,0-21 0,0 21 16,0-22-16,22 1 0,-1-64 0</inkml:trace>
  <inkml:trace contextRef="#ctx0" brushRef="#br0" timeOffset="45309.37">18605 10901 0,'0'0'15,"0"-42"-15,-21-22 0,21 22 0,0-1 16,0 1-16,0 0 0,0-1 0,43-20 16,-22 42-16,21 0 15,0-1-15,-20 1 0,20 21 0,43 0 16,-43 21-16,0 1 15,22 41-15,-43-42 0,0 22 16,0-22-16,-21 21 0,0-21 16,0 22-16,0-22 0,0 0 0,-21 0 15,-42 21-15,41-42 0,-20 0 16,0 0-16,-1 0 0,1 0 16,0 0-16,-85 0 15</inkml:trace>
  <inkml:trace contextRef="#ctx0" brushRef="#br0" timeOffset="46257.08">4212 12404 0,'0'0'0,"21"0"15,0-21-15,-21-1 16,22 22-1,-22-21-15,21 21 16,0 0-16,0 0 16,0 0-16,0 0 0,-21 21 15,22 1-15,-1-1 0,-21 0 16,0 0-16,0 0 0,0 0 0,0 43 16,0-43-16,-21 0 0,-1 22 15,-20-22-15,21 21 16,-43 0-16,22-20 0,0-1 0,-22 0 15,43 0 1,0-21-16,0 0 0,0 0 0,21-21 31,21-43-15,0 64-16,21-21 0,43 0 16,0 21-16,-43 0 15,0 0-15,85 42 16,-84 22-1,-22-43-15,-21 0 0,-21 85 16,-22-85-16,1 0 0,0 22 16,-1-22-16,-168 42 15,168-41-15,-20-22 16,20 0-16,1 0 0,-64 0 16,85 0-16,0-22 15,0 22-15,21-21 0,-21 0 0,21 0 16,0 0-1,21 21-15,0-21 0,21 21 0,22-22 16,-43 1-16,21 21 16,1-21-16</inkml:trace>
  <inkml:trace contextRef="#ctx0" brushRef="#br0" timeOffset="46451.98">4889 12764 0,'0'0'0,"85"-22"16,-64 22 62,0 0-78,1 0 0,-1-21 16</inkml:trace>
  <inkml:trace contextRef="#ctx0" brushRef="#br0" timeOffset="47142.45">7387 12425 0,'21'-21'0,"-42"42"0,42-63 0,0-43 16,-21 64-1,0 0-15,0-1 0,0 1 0,0 0 16,-42-21-16,21 21 0,-21-1 16,-1 22-16,1 0 0,-149 0 15,128 0-15,-22 22 16,-63 41-16,85-21 15,-64 64-15,63-63 0,22 20 16,-22 43-16,43-43 0,21 107 16,21-128-1,0 0-15,22 1 0,-1-22 16,0 21-16,85 1 16,-63-22-16,148 0 15,-149-21-15,170-21 16,-170 0-1,-20-1-15,-22 22 0,0-42 16,-63-21 0,-1 63-16,-62-64 15,62 64-15,1-21 0,-22 0 16,43 21-16,0 0 16,21 21-1,0 0-15,21 0 16,0 22-16,1-1 15,-22 0-15,21 43 0,-21 105 16,-21-147 0,-1-1-16,1 22 0,0-22 15,-64 106 1,64-106-16,0 1 0,-21 41 16,21-41-16,-43 20 15,64-42-15,-21 1 0,21-44 31,42 1-31,-21-21 16,1 21-16,20-22 0,-21 1 0,21-21 16,1-1-16,20 22 0,-20-22 15</inkml:trace>
  <inkml:trace contextRef="#ctx0" brushRef="#br0" timeOffset="47560.49">7726 12637 0,'21'-22'0,"-42"44"0,42-65 0,-21 22 15,-21 42 17,0 0-32,-22 1 0,22-1 0,0 21 15,0-21-15,-22 64 16,43-22-16,-21-20 16,21-1-16,0-21 0,0 43 15,21-43-15,1 0 16,-1-21-16,21 0 0,64 0 15,21-42 1,-85 42-16,1-21 0,-22-1 16,21-20-16,0 21 0,-20-21 0,-1-22 15,-21 22-15,0 21 0,0-22 16,-21 22-16,-22-21 0,-20-1 16,20 22-16,1 21 0,-64 0 15,64 0-15,0 0 0,-1 21 16,1-21-16,0 43 15,20-22-15,1 0 0,0 0 0,0 22 16,21-22-16,0 0 0,0 21 16,0-21-16,0 22 0,21-22 15,0-21-15,43 21 0,-22-21 16,0 0-16,1 0 16,20 0-16,22 0 0</inkml:trace>
  <inkml:trace contextRef="#ctx0" brushRef="#br0" timeOffset="48077.95">8572 12319 0,'0'0'0,"-42"-42"32,21 42-32,0 0 0,21 21 15,-43 21-15,22-21 0,0 22 16,0 20-16,0 43 15,0-64 1,21 1-16,-43 84 0,43-85 16,0 22-16,0-22 15,0-21-15,0 21 16,0-20-16,0-44 31,0 1-31,0 0 16,21 0-16,1 0 0,-1-22 15,0 22-15,0-21 0,43-43 16,-22 64-16,-21 0 0,21 0 16,-20 0-16,20 21 0,21 0 15,-41 0-15,20 0 0,0 21 16,-42 21-16,21-21 0,-21 0 16,0 22-16,0-22 0,0 42 15,0-41-15,-21 20 0,-42 0 16,42-21-16,-22-21 15,1 22-15,0-1 0,20-21 16,-20 0-16,0 0 0,21 0 0,-22 0 16,-20 0-16,42 0 15,-1-21-15,22-1 16,22 1 0,-1 21-16,0-21 0,21 21 15,-21-21-15,22 0 0,63 0 0</inkml:trace>
  <inkml:trace contextRef="#ctx0" brushRef="#br0" timeOffset="48764.21">9546 12594 0,'0'-21'0,"0"42"0,0-63 0,0 21 16,-21 21-1,0 0-15,-22 0 0,22 0 0,0 0 16,0 21-16,-21 0 0,-43 43 15,64-22-15,0-21 16,-1 21-16,1-20 0,21-1 16,0 85-1,0-85-15,0 0 0,21-21 0,1 21 16,-1-21-16,0 0 0,0 0 16,64 0-1,-64 0-15,0-21 0,0 0 16,0 0-16,22-1 0,-1-41 15,-42 42-15,21-22 0,0-20 16,-21 21-16,22-1 0,-22 1 16,21 21-16,-21 0 0,0 42 31,-21 0-31,-1 0 16,22 0-16,0 22 0,0-22 0,-21 21 15,21-21-15,0 22 0,0 20 16,0-42-16,0 0 15,0 43-15,21-43 16,43 0-16,-43-21 16,21 0-16,1 0 0,-22 0 15,106-42-15,-85 21 16,1-22-16,-22 22 0,21-21 16,85-149-1,-106 149-15,43-64 16,-43 43-16,0 20 0,21-62 15,-42 62-15,22 22 0,-22-42 16,-22 63 0,1 21-16,0 0 0,-21 0 15,21 21-15,-1 1 0,1-1 0,0 43 16,21-43-16,0 64 16,0-64-16,0 1 0,0 41 15,0-41-15,64 41 16,-43-63-16,0-21 15,42 22-15,-41-1 0,20-21 16,0 0-16,1-21 16,-1-1-16,0 1 0,-21 0 15</inkml:trace>
  <inkml:trace contextRef="#ctx0" brushRef="#br0" timeOffset="49524.85">12404 12700 0,'0'0'0,"21"0"0,0 0 15,0 0-15,0-21 16,0 21-16,1-21 0,-1 0 15,-21-1-15,21 1 0,-21 0 16,0 0-16,0 0 0,0-43 16,0 43-16,-21 0 0,-22-21 15,22 20-15,-127 1 16,106 21-16,-1 21 16,1 1-16,-21-1 0,-64 85 15,84-85 1,-41 63-16,62-41 0,1 105 15,21-85 1,21-41 0,22-22-16,-1 0 0,0 0 15,1 0-15,-1-22 0,22 1 16,84-42 0,-106 20-16,106-62 15,-105 62-15,62-147 16,-62 147-16,-22-20 15,-21-1-15,21 22 0,0-64 16,-21 64-16,0 0 0,0 20 16,0 1-16,0 42 15,0 1-15,-21 20 0,0 0 0,0 22 16,21-22-16,-21 22 0,-1 20 16,1-20-16,21-22 0,0 43 15,0-43-15,0-21 16,0 43-16,0 42 15,21-85 1,1-21-16,-1 0 16,0 0-16,42 0 0,-41 0 15,20-21-15,-21-1 0</inkml:trace>
  <inkml:trace contextRef="#ctx0" brushRef="#br0" timeOffset="49873.84">13060 12552 0,'21'0'32,"0"0"-17,0 0-15,0-21 0,1 21 16,-1 0-16,21-21 0,43-1 16,-64 1-16,0 0 15,0 21-15,0-21 0,-21 0 0,0-22 16,-21 43-16,-21 0 15,21 0-15,-22 0 0,-105 22 16,106-1 0,-85 63-16,85-62 15,-1 41-15,22-42 16,0 0-16,21 22 0,0-22 0,0 0 16,0 0-16,0 22 15,21-22-15,64 21 16,-43-42-16,43 0 15,-22 0-15,-20 0 0,62 0 16,-41-21-16,-22 0 0,64 0 16</inkml:trace>
  <inkml:trace contextRef="#ctx0" brushRef="#br0" timeOffset="50374.94">13906 12425 0,'0'0'15,"0"-21"-15,0-22 0,0 22 16,-21 21-1,0 0-15,-64 85 16,64-64 0,0 21-16,21-20 0,-21-1 15,0 85 1,21-64-16,0-21 16,0 0-16,42 22 15,-21-43-15,0 0 0,22 21 0,-22-21 16,21 0-1,1-21-15,-1 21 0,43-64 16,-43 22-16,-21 21 0,0-22 16,0 22-16,1-21 0,20-64 15,-21 64-15,0-22 0,0 1 16,1-1-16,-1 1 0,0 20 16,21-63-16,-21 85 0,-21-21 15,0 21-15,0 0 0,-21 63 16,0-21-1,0 21-15,0 1 0,0-1 0,-1 22 16,1-22-16,21 21 0,-21-20 16,-21 63-16,42-64 15,-21 64-15,21-64 0,0-21 16,0 106-16,0-106 16,42 64-1,0-85-15,22 42 16,-22-42-16,149 0 15,-86-21 1,-41 0-16,-1 0 0,43 0 16</inkml:trace>
  <inkml:trace contextRef="#ctx0" brushRef="#br0" timeOffset="51028.46">15198 12615 0,'21'-42'16,"0"21"-16,-148 148 0,212-191 0,-43-41 0,-42 20 16,0 43-16,0 20 15,-21 1-15,0 0 0,-22 21 0,1-21 16,0 21-16,-1 0 0,22 0 15,-21 21-15,-1 0 16,22 0-16,-63 22 0,41-1 16,22-21-16,-42 43 0,41-22 15,1-21-15,21 22 0,0-22 16,0 0-16,0 42 0,21-41 16,1-1-16,-1 0 15,21 0-15,-21-21 0,22 0 0,20 0 16,-42 0-16,22 0 0,-22 0 15,0-21-15,21 0 0,1-22 16,-22 22-16,42-63 16,-42 41-16,-21 22 0,0-21 15,22 21-15,-1-43 16,-21 85 15,-21 0-31,-1 1 0,22-1 16,0 42-16,0-42 0,0 1 15,0-1-15,0 0 0,0 0 16,0 21-16,22-20 16,-1-22-16,0 0 0,21 0 15,22 0-15,-22 0 16,64-43 0,-85 43-16,21-21 0,1 0 0,-22 0 15,0-22-15,85-62 16,-64 41-1,-21 43-15,1-21 16,-22 63 0,0 0-16,0 0 15,-22 0-15,22 0 0,-21 1 0,0 41 16,0-42-16,21 43 16,0-22-16,0-21 15,0 0-15,0 1 0,21-1 16,0 0-16,0 0 15,64-21-15,-43 0 0,1 0 16,41 0-16,-41 0 16,-1 0-16,64-42 0,-64 21 15,1-1-15,-1 1 0</inkml:trace>
  <inkml:trace contextRef="#ctx0" brushRef="#br0" timeOffset="52861.61">16510 12552 0,'0'-64'15,"0"43"-15,-21 169 0,42-338 0,-21 317 0,0-275 0,0 127 16,-21-1-16,-22 1 15,22 21-15,-42 0 16,42 0-16,-22 21 0,22 1 16,0-1-16,-21 0 0,-43 42 15,64-20-15,0-22 0,21 0 16,0 0-16,0 85 16,0-85-16,0 0 15,21-21-15,42 0 16,-42 0-16,1 0 15,20 0-15,-42-21 16,42-21-16,-21 21 0,1 0 16,-1-22-16,0 22 0,0 0 15,0-21-15,-21 20 16,0 1-16,21 0 0,-21 0 16,0 42-1,-21 0-15,21 0 16,-21 1-16,21-1 0,-21 21 15,21-21-15,0 0 0,0 1 16,0-1-16,0 21 0,21 22 16,0-64-16,0 21 0,1 0 15,20-21-15,-21 0 0,43 0 16,-22 0-16,-21 0 0,21-42 16,-20 20-16,20-20 15,-21 21-15,0-21 16,22-22-16,-22 22 0,0-1 15,0-62-15,0 62 16,0-20-16,22-43 0,-22 42 16,0 22-16,-21 0 0,0 21 15,0-22-15,0 22 16,0 42 0,-21 0-16,0 22 0,0-1 15,21 0-15,-22 1 0,1 63 16,21-64-16,-21 0 0,21 1 15,-21-1-15,21 0 0,0 43 16,0-64-16,0 21 16,0-20-16,0-1 0,42 42 15,-21-42-15,1-21 0,41 0 16,-42 0-16,43-21 16,-43 0-16,0 0 15,0 0-15,0 0 0,1-1 0,41-20 16,-42 0-16,64-22 15,-64 64-15,0-21 16,-42 42 15,0 0-31,0 1 0,0-1 16,21 0-16,-22 0 16,1 43-1,21-43-15,0 0 0,0 0 16,0 0-16,21-21 0,43 43 15,42-43 1,-85 0-16,21 0 0,22-22 16,42-41-1,-85 42-15,21-22 0,0 22 16,-20 0-16,20 0 0,21-21 16,-41 20-16,-44 44 31,1-22-31,0 21 0,0 0 15,0 0-15,0 0 16,21 22-16,-22-1 0,1-21 16,21 43-16,0-43 15,0 21-15,0-21 16,21-21-16,1 0 0,-1 0 16,21 0-1,-21 0-15,0-21 0,1 21 16,-22-21-16,21-64 15,0 64-15,-21-64 16,0 43-16,0-21 16,0 41-16,0 1 0,-21 21 15,0-21-15,-1 21 16,1 0 0,21-21-1,21 21 1,1 0-16,-1 0 15,0-21-15,21 21 0,-21 0 0,1 0 16,41-21-16,-42 21 0,22 0 16,-1 0-16,-21 0 15,0 0-15,0 42 0,-21-21 16,0 0-16,0 0 16,0 1-16,0-1 0,0 21 15,0 0-15,0-20 0,-21 20 16,21-21-16,0 21 15,-21-42-15,0 22 16,21-44 15,0 1-31,21 0 16,0 0-16,0 0 16,1 0-16,20-1 0,0-20 0,1 21 15,20 0-15,1 0 0,41-43 16,-62 43-16,-1 0 15,22 0-15,-22 21 16,-21 0-16,-21 21 16,0 0-16,-21 0 15,0 0-15,-22 22 16,22-22-16,0 42 16,21-42-16,0 1 0,0 20 15,85 0 1,-64-21-16,0 1 0,64-22 15,-43 0-15,-21 0 0,0 0 16,22 0-16,-22 0 0,21-22 16,-21 1-16,22 0 15,-22 0-15,-21-21 0,42-1 16,-21 22-16,22-85 16,-43 85-1,0 0-15,0 0 0,-21 21 16,-1 21-16,1 0 15,0 0-15,0 0 16,0 43-16,0-22 16,21-21-16,-22 22 0,22-22 15,-21 21-15,21-21 16,0 1-16,0 20 0,-21-21 16,0-21-1,0 0 1,21-21-16,-21 0 15,21 0-15,0-1 0,0 1 16,0 0-16</inkml:trace>
  <inkml:trace contextRef="#ctx0" brushRef="#br0" timeOffset="53116.49">18267 12002 0,'0'0'0,"-21"-22"0,-85-41 31,85 63-31,21-21 0</inkml:trace>
  <inkml:trace contextRef="#ctx0" brushRef="#br0" timeOffset="53359.62">16912 12171 0,'0'0'0,"-21"0"0,-21 42 32,63-42-32,0 0 0,0 0 15,0 0-15,22 0 0,-1 0 16,85 0 0,-85 0-16,106 0 15,-84 0-15,84 0 16,-84 0-16,41-21 15,-62 21-15,-1 0 0</inkml:trace>
  <inkml:trace contextRef="#ctx0" brushRef="#br0" timeOffset="54692.47">1122 14859 0,'0'0'16,"-21"-21"-1,-1 21 17,1 0-17,21 21-15,0 0 0,0 0 0,0 1 16,0-1-16,0 21 0,0 0 16,0 43-16,0-43 15,-21 1-15,0 63 0,21-85 16,-21 21-16,21 22 15,-21-22-15,21-21 0,-22 0 16,22 0-16,0 1 16,0-44 15,22 22-31,-1-21 0,-21 0 16,21 0-16,0 0 0,0 0 15</inkml:trace>
  <inkml:trace contextRef="#ctx0" brushRef="#br0" timeOffset="55260.41">1693 14986 0,'0'0'0,"-21"0"0,21-21 15,0 0-15,0 0 0,0-1 16,0 1-16,0 0 15,21 0-15,0 0 0,1 0 16,-1 21-16,21 0 16,-21 0-16,0 0 0,64 42 15,-64-21-15,43 43 16,-43-43-16,0 21 0,-21 43 16,0-43-16,0 43 15,0-43-15,-21 0 0,0 1 16,0-1-16,-22-21 15,-84 85-15,85-85 16,0 22-16,-22-22 0,22 0 16,-106 21-16,105-42 15,1 21-15,0-21 0,-1 0 16,-41-21 0,62 0-16,1 0 0,21 0 0,0 0 15,0-85 1,43 21-16,-1 43 15,-21 21-15,43-1 16,-43 22-16,21 0 0,22 0 16,-22 0-16,0 43 15,1-22-15,-22 0 0,21 43 16,-21-43-16,-21 21 0,21-21 16,-21 0-16,22 22 0,-22-1 15,0-21-15,0 0 16,0 1-16,0-1 0,21-21 15,0 0-15,0 0 16,0 0 0,0-21-16,1 21 0,-1-22 0</inkml:trace>
  <inkml:trace contextRef="#ctx0" brushRef="#br0" timeOffset="55576.06">2434 15282 0,'0'22'0,"-21"-1"16,21 0-16,-21 0 15,21 0-15,21-21 32,0 0-17,0 0-15,-21-21 0,21-21 16,-21 21-1,0-1 1,-21 22 0,0 0-16,0 22 15,0-1 1,0 0-16,21 0 16</inkml:trace>
  <inkml:trace contextRef="#ctx0" brushRef="#br0" timeOffset="58510.09">4657 14838 0,'0'0'0,"21"0"0,0-21 15,-21 0-15,21 21 0,-21-22 0,21 1 16,-21 0-16,21 0 0,-21 0 16,0 42 15,-21 21-31,0 1 16,0-1-16,21 0 0,-21 1 0,0 20 15,-64 128 1,64-149-16,0 21 0,-43 43 15,43-63-15,21-1 0,-21-21 16,0 21-16,-1-20 0,22 20 16,-21-21-16,21-42 31,0 0-31,0 0 0,0-1 0,21-20 16,-21 21-16,43-106 15,-43 63-15,21-105 16,-21 106-1,0 20-15,0 22 16,21 21 0,-21 21-16,0 0 15,0 22-15,42 41 0,-42-41 16,22-1-16,-1 0 0,-21 22 16,63 63-16,-42-85 15,22-21-15,20 43 0,-42-43 16,64 0-1,-43-21-15,1 0 0,41 0 16,-20 0-16,21-21 16,-43 0-16,0 0 0,1-22 0,41-20 15,-41 21-15,-1-1 0,21-63 16,-41 43-16,-22-43 16,0 43-16,0-1 0,-22-105 15,-20 126-15,21-20 16,-21 21-16,20-1 0,-20 1 15,-43-22-15,43 43 16,0 21-16,-1 0 0,1 0 0,0 21 16,-43 43-16,64-22 0,-21 1 15,20-1-15,1 0 0,21 22 16,0-1-16,0 43 0,0-42 16,21-22-16,22 64 15,-1-64-15,-21 0 0,22 1 16,-22-22-16,106 42 15,-85-41-15,64-22 16,-43 0-16,128 0 16,-128-22-16,1 1 0,126-42 15,-126 42-15,42-22 16,-64 1-16,-21 21 0,22-22 16,-22 22-16,0 0 0,21-42 15,-42 20-15,0-20 16,0 42-16,-21-1 15,0 22-15,0 0 16,0 0-16,-1 0 0,1 0 16,-63 64-16,41-22 15,22-21-15,-21 22 0,21-1 16,-64 64 0,64-64-16,0-21 0,21 43 0,0-43 15,0 21 1,21-42-16,0 0 15,0 0-15,0 0 0,43-21 16,-22 21-16,64-84 16,-85 62-16,64-83 15,-22-22 1,-63 84-16,21 22 0,-21-42 16,0 41-16,0 1 0,0 42 31,-21 1-16,21 20-15,-21-21 0,21 21 16,-21-20-16,21 20 0,0 0 0,0 1 16,0 20-16,0-21 0,0 1 15,0-22-15,0 0 0,0 21 16,42-20-16,-21-1 16,1-21-16,-1 0 0,21 0 15,-21 0-15,43 0 16,-43-21-16,21-22 0,22 1 15,-43 0-15,21-1 0,-21 1 16,1-22-16,20 22 0,0-64 16,1 64-16,-22-22 0,21-41 15,-21 62-15,-21-20 0,21 20 16,1 1-16,-22 21 0,21-21 16,-21 20-16,-21 44 15,-1-1-15,1 21 16,0 0-16,0 1 0,0-1 15,-22 64-15,22-43 0,21 107 16,0-107 0,0-20-16,0 62 0,0-62 15,21-1-15,22 22 16,-1-22-16,64-21 0,-64 0 16,191-21-1,-127-21 1,-64 21-16,128-106 15,-128 64-15,-21 21 0,21-22 16,-20 1-16,-1-85 16,-21 85-16,0-1 0,0 1 15,0 21-15,-21 0 0,-1 21 16,1 0-16,0 0 0,-42 0 16,41 21-16,1 0 0,-42 43 15,42-43-15,-1 21 16,1 0-16,0 1 0,21-22 0,-21 85 15,21-85-15,0 0 16,0 0-16,0 0 0,21-21 16,21 0-16,-20 0 0,-1 0 15,21 0-15,-21 0 0,22-21 16,-22 0-16,0 0 16,0 0-16,43-85 15,-64 85-15,21-22 0,-21 1 16,21 21-16,-21-21 0,0-1 15,0 22-15,0 42 32,0 0-32,0 1 0,0 20 0,-21-21 15,21 21-15,0 1 0,0 20 16,0-42-16,0 43 16,21-43-16,0 0 0,43 22 15,-22-43-15,0 0 16,1 0-16,-1 0 0,106 0 15,-84 0-15,-22-22 16,-21 1-16,21 0 0,-20-21 16,20-43-16</inkml:trace>
  <inkml:trace contextRef="#ctx0" brushRef="#br0" timeOffset="58762.64">6562 14859 0,'0'0'16,"21"0"-16,0 0 0,0 0 16,64 0-16,-43 0 0,0 0 15,22 0-15,-1 0 0,1 0 0,63-21 16,106 21-1,-191-21-15,0 21 16,43 0-16,0-21 16,-64-1-1</inkml:trace>
  <inkml:trace contextRef="#ctx0" brushRef="#br0" timeOffset="60152.51">9525 14690 0,'0'0'0,"0"-21"0,0-22 16,0 22-16,0 0 0,0-21 16,-21-22-1,21 43-15,0 0 0,-21 21 16,-1 0-16,-20 42 15,21-21-15,21 22 0,-42 41 16,20-20-16,-20 42 16,0-43-16,21-21 0,-64 85 15,64-84-15,-22 20 0,-41 43 16,-22 0 0,85-85-16,0 0 0,21 0 15,-22-21-15,1 0 16,21-21-1,0-21-15,0 0 0,0 20 16,0-20-16,0 0 0,0-1 16,0-41-16,0 41 0,0 1 15,0-21-15,0 20 0,0 22 16,0 0-16,0 0 16,0 0-16,0 42 15,0 0-15,0 0 16,0 0-16,43 85 15,-22-64-15,0 1 0,21 41 16,-21-41-16,22 20 16,-22-20-16,0-1 0,21-21 0,-20 0 15,20 0-15,64 1 16,-64-22-16,0 0 0,1 0 16,-22 0-16,148-85 15,-126 64-15,-1-22 16,0 1-16,1 0 0,41-106 15,-63 84-15,1 1 16,-22 20-16,0-20 0,0-191 16,0 190-1,-22 22-15,1 0 0,0-1 0,-85-41 16,64 84 0,21 0-16,-64 21 0,43 0 15,-1 0-15,1 21 0,0 1 16,-1 20-16,1-20 0,21 20 15,0 1-15,0-22 0,-1 64 16,22-64-16,0 22 0,0 20 16,22-41-16,-1-1 0,0 0 15,21-21-15,1 22 0,20-1 16,1-21-16,84 0 16,-106-21-16,127 0 15,-105-21-15,42-21 16,-43 21-16,107-106 15,-149 106-15,0-22 16,-21 22-16,0-21 0,0-22 16,-21 43-1,-22 21-15,22 0 16,-42 21 0,42-21-16,21 21 0,0 22 15,0-22-15,0 0 16,0 0-16,21 0 0,21 43 15,-21-43-15,-21 0 0,43 22 16,-1 41 0,-21-84-16,0 21 0,0 22 15,1-43-15,-1 0 0,-21 21 16,21-21-16,0 0 0,21 0 16,-20-21-16,-1 21 0,21-43 15,-21 22-15,22-21 16,-1 0-16,-21-1 0,0 1 0,22 0 15,-22-1-15,-21 22 16,21 0-16,-21 0 0,0 0 16,0 42-1,0 0 1,0 0-16,0 0 0,0 0 16,-21 1-16,21 20 0,-21-21 0,21 0 15,0 22-15,0-1 16,0-21-16,0 0 0,0 0 15,0 1-15,0-44 47,0 1-47,0 0 0,0 0 0,0 0 16</inkml:trace>
  <inkml:trace contextRef="#ctx0" brushRef="#br0" timeOffset="60344.23">10731 14753 0,'0'0'0,"-21"-21"0,0 21 31,42 0 32,0 0-63,1 0 15</inkml:trace>
  <inkml:trace contextRef="#ctx0" brushRef="#br0" timeOffset="60786.07">11091 14859 0,'0'-21'16,"0"0"-16,21 21 15,1 0 1,-22 21-16,21 0 16,-21 21-16,21-20 0,-21-1 15,0 21-15,0-21 0,0 22 16,0-1-16,0 0 0,0 22 15,0-43-15,0 42 0,0-41 16,0-1-16,0 0 16,21-21-1,0-21-15,-21 0 16,21 21-16,1-22 0,-1-41 16,0 42-16,0 0 0,0-43 15,0 22-15,1 21 0,-1-1 16,0-20-16,0 21 0,21-43 15,-20 64-15,20-42 16,-21 42 0,0 0-16,0 0 15,-21 21 1</inkml:trace>
  <inkml:trace contextRef="#ctx0" brushRef="#br0" timeOffset="61548.46">11620 15092 0,'0'0'16,"22"0"-16,-1 21 0,0-21 16,0 0-16,0 0 0,22 0 0,20 0 15,-42-21-15,22 21 16,-22-21-16,21 0 0,-21 21 0,0-22 16,1 1-16,-22 0 0,21-21 15,-21 21-15,0-22 16,-21 43-16,-1-21 15,1 21-15,0 0 0,0 0 16,0 21-16,-22-21 0,22 21 16,-21 22-16,0-1 0,20-21 15,1 85-15,0-85 16,21 64 0,0-64-16,0 0 0,21 22 15,0-22-15,43 21 16,-43-42-16,21 0 0,128 0 15,-128 0-15,64 0 16,-64-21-16,1 0 0,-1 0 16,0-1-16,1-20 0,41-43 15,-63 43-15,1 0 16,-1 21-16,-21-22 0,0 22 0,21-42 16,-21 84 15,0 21-31,-21-21 15,21 0-15,0 1 0,0 20 16,-21 0-16,-1-21 0,22 22 0,-21-22 16,21 42-16,-21-41 0,0 20 15,21-21 1,-21 0-16,21-42 31,0 0-15,0 0-16,0 0 0,21-22 15,0 1-15,21-22 16,1 22-16,-22 0 0,106-85 16,21 42-1,-106 64-15,64 21 16,-63 0-16,-1 0 0,0 21 0,1 21 16,-22 1-16,-21-1 15,0 0-15,0 1 0,0-1 0,-21 43 16,-1-43-16,1-21 15,21 22-15,-21-22 0,0 21 16,-21 0-16,20-20 0,22-1 16,-21-21-16,0 0 15,21-21 1,0-1-16,0 1 16,21 0-16</inkml:trace>
  <inkml:trace contextRef="#ctx0" brushRef="#br0" timeOffset="61964.49">14118 14478 0,'0'-42'15,"0"21"-15,21-1 16,0 22-16,22 0 15,20 0-15,-20-21 0,126 21 16,-42 0 0,-64 0-16,1 0 0,63 0 15,-85 0-15,22 0 0,-22 0 16,0 21-16,-20-21 0,-1 0 0,0 22 16,-42-1-1,0-21-15,-22 0 0,1 0 16,21 0-16,-22 0 0,1 0 0</inkml:trace>
  <inkml:trace contextRef="#ctx0" brushRef="#br0" timeOffset="62207.87">14647 14393 0,'0'0'0,"-21"0"16,21 22-16,0-1 16,0 0-16,0 21 0,0-21 15,0 22-15,-21-1 0,21 0 16,-21 1-16,21-1 0,-43 43 15,22-43-15,0 22 0,-42 20 16,41-41-16,-62 84 16,63-85-16,-1-21 0,1 21 15,0-20-15,21-1 0,-21 0 16,21 0-16,21-21 31,0-21-31,0 0 16,22 0-16,-1-1 0</inkml:trace>
  <inkml:trace contextRef="#ctx0" brushRef="#br0" timeOffset="64424.8">14774 15092 0,'21'0'31,"1"0"-31,-1-21 16,0 21-16,0 0 0,21-21 15,-20-1-15,-1 22 0,0-21 16,0 21-16,21-21 0,1-21 16,-22 21-16,0-1 0,-21 1 15,0 0-15,0-21 16,-21 21-16,-21 21 16,20 0-16,-41 21 15,42 0-15,-22 0 0,1 21 16,0 1-16,-1-1 15,22 0-15,21-20 16,-21 41-16,21-21 0,0 22 16,21-43-1,0 0-15,1-21 0,-1 21 0,21-21 16,64 0 0,63 0-1,-84 0-15,-22 0 0,128-42 16,-22-43-1,-126 64-15,41-63 16,-84 62-16,21-20 16,-21 21-16,0 0 0,-21 21 15,-42 0 1,42 0-16,-1 0 16,1 21-16,0-21 0,21 85 15,0-22 1,0-42-16,21 0 0,43 85 15,-43-42 1,-21-22 0,-21-42 15,0-21-31,-1 21 16,22-21-16,-42-22 15,21 22-15,-21-21 16,20 21-16,22 0 0,-21-1 15,0 22 1,21 22 0,0-1-16,0 0 0,21 0 0,22 0 15,-22 0-15,0 1 16,0-22-16,0 21 0,0 0 0,43-21 16,-43 0-16,21 0 0,-20 0 15,20 0-15,0 0 0,43 0 16,-43 0-16,1-21 0,20-22 15,-21 1-15,1 21 16,-1-21-16,-21-1 0,22 1 16,-1 0-16,21-43 0,1-21 15,-43 43-15,0 20 16,22-20-16,-1-22 0,-21 22 16,-21 20-16,0 22 0,21 0 15,-21 0-15,0 0 0,-21 42 16,21 0-16,-21 0 0,0 21 15,0 1-15,-1-1 0,1 0 16,0 22-16,-42 63 16,20-42-1,22-43-15,0 0 0,21 128 16,0-128 0,0 0-16,85 22 15,-43-64-15,43 0 16,-43 0-1,21 0-15,-20-21 0,-22-1 16,21 1-16,-21-21 0,1 21 0,41-43 16,-42 22-1,0 21-15,1-22 0,-22 22 16,21-21-16,-21 63 31,0 0-31,0 0 16,0 1-16,-21-1 15,21 0-15,0 0 0,0 21 16,0-20-16,0-1 0,0 0 16,21-21-16,0 21 0,21-21 15,1 21-15,-22-21 0,21 0 0,-21 0 16,22 0-16,-22 0 0,21 0 16,-21-21-16,22 0 0,-22 0 0,21-22 15,-21 22-15,-21-21 16,0 21-16,21 0 0,-21-1 0,22-20 15,-44 63 17,1 0-32,0 1 0,0-1 15,0 0-15,0 21 0,-1 1 16,-20-1-16,42-21 16,0 0-16,-21 22 15,0-43 1,21-22-1,0 1-15,21 0 16,0 0 0,0 0-16,-21-22 0,43 22 0,-1-21 15,0 0-15,-21 20 0,22 1 16,-1 0-16,106-21 16,-105 42-16,-22 0 0,42 0 15,-42 0-15,-21 42 16,0 0-16,0-20 0,0 41 15,0-21-15,-21 43 16,0-64-16,21 0 16,-21 22-16,21-22 15,0 0-15,0 0 32,21-21-32,43 0 15,-43 0-15,0 0 0,0 0 16,21 0-16,43-42 15,-64 21-15,22 21 0,-1-21 16,0-1-16,22 1 0,42 0 16,-64 0-16,0 0 0,64-43 15,-85 43-15,43-21 16,-64 21-16,0-1 0,0 1 16,0 0-16,-21 21 15,-1 0-15,-20 0 0,21 0 0,0 0 16,-22 0-16,22 0 0,-21 0 0,-22 42 15,43-20 1,-21 20-16,0-21 0,20 43 16,22-22-16,0-21 15,0 0-15,0 0 0,22 22 16,-1-43 0,0 0-16,0 0 0,0 0 15,64 0-15,-64 0 16,0-21-16,22-22 15,-22 22-15,42-64 16,-63 64-16,21 0 0,1-21 16,-22 21-1,0 42 1,0 0-16,-22 0 0,1 0 16,0 22-16,0-1 0,0-21 15,0 21-15,-22 1 0,22-1 0,-21 43 16,-1-43-16,22 0 0,0 22 15,0-22-15,0 1 0,0 20 16,-22 64-16,22-63 0,-21 126 16,21-126-16,-1 126 31,-41-42-31,63-84 16,-21-22-16,-22 22 0,43-43 15,-21 0-15,0 0 16,-21-21-16,21 0 0,-43-21 15,22 0-15,-1-22 16,22 22-16,0 0 0,21-42 16,-21 41-16,21-62 15,0 41-15,0 1 0,0 0 16,0-22-16,42-42 0</inkml:trace>
  <inkml:trace contextRef="#ctx0" brushRef="#br0" timeOffset="64643.47">17780 14520 0,'0'0'0,"-21"0"0,0-21 16,-1 0-1,1 0-15,0 21 0,21-21 16,-21 21 31,0 0-47,0 0 15,-1 0-15,-20 0 0</inkml:trace>
  <inkml:trace contextRef="#ctx0" brushRef="#br0" timeOffset="64872.92">16319 14669 0,'0'21'0,"0"-42"0,22 42 15,-1-21-15,21 0 16,43 0-16,-22 0 16,43 0-16,-64 0 15,22 0-15,42 0 0,-43 0 16,-20 0-16,41 0 15,-41 0-15,20 0 16,-63 21-16,-21 0 16</inkml:trace>
  <inkml:trace contextRef="#ctx0" brushRef="#br0" timeOffset="68304.67">974 16574 0,'0'0'0,"0"-22"0,0-20 0,0 21 0,0 0 16,0 0-16,-22 21 16,22 21 15,-21 21-31,21-21 0,0 22 16,0-1-16,0 0 0,0 1 15,0 20-15,0-21 0,0 1 16,0 20-16,-21-20 0,21-1 0,0-21 15,0 21-15,0-20 0,0 20 16,0-21-16,0 0 0,0-42 47,0 0-47,0 0 16,0 0-16</inkml:trace>
  <inkml:trace contextRef="#ctx0" brushRef="#br0" timeOffset="68821.77">1333 16574 0,'0'0'0,"0"-22"0,0 1 16,0 0 0,22 21-16,-1-21 15,0 21-15,0-21 0,21 21 16,-20 0-16,-1 0 0,21 0 15,0 0-15,-20 21 0,41 0 16,-63 0-16,0 0 16,0 22-16,0-22 0,0 21 15,-42-21-15,21 1 0,-22 20 16,-41 0-16,41-21 0,22 1 16,-64-1-16,64 0 15,0-21-15,0 0 0,42 0 47,0 0-47,22 0 0,-1 0 0,0 21 16,64 0-1,-64 0-15,1-21 0,20 43 16,-42-22-16,-21 0 0,0 0 16,0 0-16,0 1 0,0-1 15,-42 0-15,21 21 0,-21-42 0,-1 21 16,1 1-16,-22-1 0,22-21 15,0 0-15,-1 21 0,1-21 0,0 0 16,-1 0-16,22 0 0,-21-21 16,21 21-16,21-43 15,0 22 1,21 0 0,0 0-16,0 21 0,0-21 0,22 0 15,-1 21-15,-21-22 0</inkml:trace>
  <inkml:trace contextRef="#ctx0" brushRef="#br0" timeOffset="68994.67">2011 16870 0,'0'0'0,"21"0"0,0 0 0,0 0 62,0 0-46,1-21-16</inkml:trace>
  <inkml:trace contextRef="#ctx0" brushRef="#br0" timeOffset="70853.2">3831 16320 0,'0'0'0,"-21"-22"0,0 1 16,-22 21-16,22 0 0,0 0 0,0 0 15,0 0-15,0 21 0,-22 22 16,22-1-16,0-21 0,0 22 16,0 20-16,-1-21 0,1 1 15,0 20-15,0-20 0,0 20 16,0-21-16,-1 22 0,1-22 16,21 1-16,-42 20 0,42-42 0,-21 22 15,21-22 1,0-42 15,0-1-31,0 1 0,0 0 0,21-21 16,-21-1-16,42-41 15,-42 20-15,21 22 0,43-64 16,-43 64-16,43-64 16,-43 64-16,21-1 0,43-20 15,-43 42-15,-21-1 0,22 22 16,-22 0-16,21 0 0,22 43 15,-43-22-15,-21 42 16,0-41-16,-43 62 16,1-41-16,21-22 15,-21 0-15,-1 0 0,1 21 16,-22-20-16,22-1 0,21-21 16,-21 0-16,20 0 15,1 0-15,0 0 16,42 21 15,0 0-31,-21 0 0,22 0 16,-1 1-16,0-1 0,-21 0 15,21 0-15,0 0 0,-21 0 16,21 1-16,1-1 0,-1 21 16,0-42-16,21 21 0,1-21 15,-22 0-15,85 0 16,-64 0-16,0 0 15,-21 0-15,22 0 0,-1 0 0,22-42 16,-22 21-16,64-43 16,-85 43-1,0 0-15,0-21 0,0 20 16,-21-20-16,22-21 0,-22 41 16,0 1-16,0 0 0,0 0 15,-22 0-15,-41 21 16,42 0-16,0 0 0,-1 0 15,1 21-15,0 0 0,-21 43 16,21-43-16,21 21 0,0 0 16,0-20-16,0 83 15,0-83-15,0-1 0,21 0 16,0 0-16,64 43 16,-43-64-16,21 0 0,43 0 15,-42 0-15,84 0 16,-85 0-16,22-22 0,42 1 15,-85 0-15,107-64 16,-128 64-16,0 0 16,21-64-16,-42 64 15,0-42-15,0 20 0,0 22 16,0 0-16,-21 0 0,0 21 16,-21-21-16,20 21 0,1 0 15,-85 42-15,85-21 16,-63 43-1,62-43-15,1 21 0,-42 22 16,63-22-16,-21 43 16,21-64-16,21 21 15,0-42-15,0 0 16,0 0-16,0 0 0,22 0 0,20 0 16,-42 0-16,22-21 15,-1 0-15,-21 0 0,0 0 0,43-43 16,-43 43-16,0 0 0,0-22 15,-21 22-15,0 0 0,22-42 16,-22 41-16,0 44 31,0-1-31,0 0 16,-22 0-16,22 0 16,0 22-16,0-22 0,0 21 0,0-21 15,0 22-15,0-22 0,22 0 16,-1 0-16,42 21 0,-20-20 15,-1-1-15,21 0 0,-20-21 16,20 0-16,1 0 0,-1 0 16,22 0-16,-22 0 0,1-21 0,-1 21 15,1-21-15,-1-1 0,43-20 16,-63 0-16,-1 21 0,0-64 16,-21 43-16,-21-85 15,0 105-15,-21-41 16,0 63-16,0-21 0,-43 21 15,22 0-15,0 0 16,-43 42-16,22-21 0,-22 22 16,43-1-16,-1-21 15,-20 64-15,63-64 0,0 42 16,0-20-16,0-22 16,0 21-16,42-42 0,-21 21 15,64-21-15,-64 0 16,43 0-16,20 0 0,-41 0 15,20-42 1,-21 21-16,1-21 0,-22 20 0,21-20 16,-21 0-16,43-106 15,-64 105-15,42-63 16,-42 43-16,0 21 0,43-107 16,-43 107-16,21 0 15,-21-1-15,0 22 0,0 64 31,0-22-31,0 21 0,-21 0 16,-22 64-16,22-42 0,0-22 16,0 22-16,21-1 0,0-21 15,-21 64-15,21-42 16,0 42-16,21-85 16,21 42-16,-21-42 15,0-21-15,22 0 0,-22 0 16,21 0-16,22-21 15,-22 0-15</inkml:trace>
  <inkml:trace contextRef="#ctx0" brushRef="#br0" timeOffset="71483.77">8509 16256 0,'0'0'0,"-64"0"31,64 21-31,-21-21 0,0 43 16,21-22-16,-42 85 16,21-64-16,21 0 0,-43 64 15,22-64-15,0 43 16,0-21-16,0-43 0,21 21 16,-22-21-16,1 22 15,21-65 16,0 1-31,21 0 0,-21 0 16,22 0-16,-22-22 0,0 1 0,42-43 16,-42 43-16,63-85 15,-41 85 1,41-64-16,-21 64 16,-20-1-16,62-41 0,-20 62 15,-22-20-15,43 21 0,-43 21 16,43 21-16,-43 0 15,-21 22-15,64 84 16,-85-85-16,0 0 16,0 22-16,0-22 0,0 106 15,0-105-15,-21-1 0,0 0 16,-1 1-16,1-22 0,-21 21 16,42-21-16,-21 0 0,0-21 15,-1 0-15,-20 0 16,21 0-16,0-21 15,0 0-15,-1 0 16,-20 0-16</inkml:trace>
  <inkml:trace contextRef="#ctx0" brushRef="#br0" timeOffset="71656.39">8086 16679 0,'21'0'0,"0"0"16,21 0-16,1 0 0,-1 0 0,0 0 15,1-21-15,84 0 16,-64 21-16,85-21 16,-63 21-16,169-42 15,-191 20-15,22 1 0,-21 0 16,-1 0-16</inkml:trace>
  <inkml:trace contextRef="#ctx0" brushRef="#br0" timeOffset="71879.59">9546 16256 0,'0'0'16,"-21"0"-16,0 21 16,0-21-16,-1 21 0,22 1 15,-21 41-15,0-42 16,21 22-16,-21-1 0,21-21 0,0 21 16,-21 43-16,21-43 15,0 1-15,-21 20 0,-1-20 16,22-22-16,0 42 15,0 1 1,22-64 0</inkml:trace>
  <inkml:trace contextRef="#ctx0" brushRef="#br0" timeOffset="72167.7">9483 16489 0,'21'-42'0,"-42"84"0,42-106 0,0 22 15,0 21-15,-21-21 0,21 20 16,0 1-16,1 0 0,20 0 16,-21 0-16,0 21 0,0 0 0,22 0 15,-22 0-15,0 0 0,0 0 16,0 42-16,-21-21 0,0 22 16,0-22-16,0 0 0,0 21 0,-21-21 15,0 1-15,0 20 0,-21-21 16,20 0-16,-41 0 15,21 1-15,-1-1 0,1-21 16,21 0-16,-22 0 0,-20 21 16,42-21-16,42-21 31,21 0-31,-21 21 0,22-22 16</inkml:trace>
  <inkml:trace contextRef="#ctx0" brushRef="#br0" timeOffset="72427.83">10541 16235 0,'-21'63'31,"0"-41"-31,-1-1 0,1 21 0,0-21 16,21 0-16,-42 43 15,21-22-15,21-21 0,0 22 16,-22-1-16,22 0 16,-21-20-16,21-1 0,0 21 15,0-21-15</inkml:trace>
  <inkml:trace contextRef="#ctx0" brushRef="#br0" timeOffset="72658.07">10033 16785 0,'0'0'15,"-21"21"-15,0 1 0,-1-22 0,22 21 0,0 0 16,0 0-16,0 21 16,22-42-16,20 0 15,0 22 1,1-22-16,-1 0 0,43 0 0,-64 0 15,21 0-15,0 0 16,1-22-16,-1 1 0,22 0 16,-43 0-16,0 0 0,0 21 15,0-43-15,0 22 0,-21 0 0,0-42 16</inkml:trace>
  <inkml:trace contextRef="#ctx0" brushRef="#br0" timeOffset="72879.47">10054 16235 0,'64'0'16,"-43"0"0,0 0-16,0 0 0,21 0 0,-20 0 15,20 0-15,0-21 0,1 21 0,-22 0 16,21 0-16,0 0 0,1 0 15,41 0 1,-62 0-16</inkml:trace>
  <inkml:trace contextRef="#ctx0" brushRef="#br0" timeOffset="76144.28">11599 16574 0,'-21'21'0,"42"-42"0,-42 63 0,21-21 15,42-21 17,-20 0-32,20 0 0,0 0 0,22 0 15,-22 0-15,22-21 0,-1 0 16,1 0-16,-1-1 0,1 1 0,-22 0 15,21 0-15,-20 0 0,20-43 16,-20 22-16,-22 0 0,21-85 16,-42-22-1,0 107-15,0 0 16,-21-1-16,0 22 16,0 0-16,-1 21 15,1 0-15,-21 85 16,21-43-16,-43 64 15,43-64-15,0 22 0,0-1 16,-22 1-16,22-1 0,-21 22 0,21-22 16,0 22-16,-85 148 15,85-148-15,-1-22 0,1 22 16,0-22-16,0 22 0,-21 148 16,42-170-16,-22 85 15,22-84-15,0 105 16,0-148-16,0 22 15,22-22-15,-1 0 0,42 0 16,-42-21-16,22 0 16,-22-21-16,21 0 0,22 0 15,20-64-15,-41 43 16,41-64-16,-41 42 0,-22 1 16,0-128-16,-21 128 15,0-1-15,-21 1 0,-21-1 16,-1 1-16,-63-43 15,43 43-15,-43-1 0,43 22 16,20 21-16,-63-22 16,85 22-16,-21 21 0,21 0 15,0 0-15,42 0 32,21 0-32,0 0 0,1 0 0,20-21 15,-20 0-15,41 21 0,64-43 16,-63 43-16,-21-21 0,84-21 15,-85 21-15,1 0 16,20-22-16,-41 43 0,-1-21 16,-21 0-16,0 0 0,-21 0 15,-21 21 1,0 0 0,0 0-16,0 21 15,0 0-15,-1-21 0,22 21 16,0 0-16,-21 43 0,0-43 15,21 42 1,0 22 0,0-64-16,21-21 0,22 21 15,-22-21-15,21 0 16,0 0-16,-20 0 0,62 0 16,-63-21-16,22 0 0,20-21 15,-20 21-15,-22-1 0,0-20 16,21 21-16,-21 0 0,22-64 15,-43 64 1,0 0-16,0 0 0,-21 21 31,21 21-31,-22 0 16,1 0-16,0 21 0,21 1 16,0-22-16,0 21 15,0 22-15,0-43 16,21 0-16,0-21 0,1 21 15,-1-21-15,85 0 16,-43 0 0,-21 0-16,-20 0 0,83-42 15,-83 21-15,-1 0 0,0-1 16,-21 1-16,21-42 16,-21 42-16,0-1 0,0-20 15,-21 42 16,0 0-31,21 21 16,0 0-16,-21 1 0,21-1 0,-22 0 16,1 21-16,21 1 0,-21-22 15,21 0-15,-21-21 16,21 21-16,0-42 31,0 0-31,0 0 16,21-1-16,-21 1 0,21 0 15,0 0-15,1 0 0,-1-22 16,0 22-16,0 0 0,0 0 0,0 0 16,85-22-1,-85 43-15,1 0 0,-1 0 16,-21 22-16,21 20 16,-21-21-16,0 0 0,0 0 0,0 22 15,0-22-15,0 21 0,0 22 16,0-43-16,0 0 15,21 21-15,-21-20 0,21-1 0,22 0 16,-22 0 0,0-21-16,64 0 0,-64 0 0,85-21 15,-64 0 1,0-22-16,1 22 16,20-63-1,43-43-15,-85 84 16,21-20-1,-42 42-15,22-1 0,-1 1 16,0 21 0,-21 21-16,0 1 15,0-1-15,0 0 16,0 0-16,0 0 16,0 0-1,21-21 1,-21-21-1,0 0 1,0 0-16,0 0 16,0 0-16,0-1 15,-21 22-15,0 0 16,0 0-16,-1 0 16,1 0-16,0 0 0,-21 22 15,-1-1-15,22 21 16,0-21-16,0 64 15,21-64-15,0 21 0,0 1 16,0-22-16,21 64 16,0-64-16,0 0 0,1 0 15,-1-21-15,63 21 16,-41-21-16,-1 0 0,0 0 16,1 0-16,84-63 15,-85 42-15,-21-1 0,22-20 16,-1 0-16,85-128 15,-85 128-15,1-21 16,-22 20-16,21 1 0,64-106 16,-85 105-1,0 1-15,22-21 0,-43 41 16,0-20-16,-22 42 16,-20 64-16,21-43 15,0 21-15,0 0 0,-1 1 16,1-1-16,-21 43 0,21-43 15,0 0-15,-1 1 0,1-1 16,21 0-16,0 1 0,0-22 16,0 21-16,0-21 0,0 22 15,0-22-15,0 0 0,43 21 16,-22-20-16,0-22 0,0 0 0,21 0 16,-20 0-16,62-22 15,-41 22-15,-22-21 0,21 0 16,22-42-16,-22-1 15,-21 43-15,0 0 0,0-22 16,1 22-16,-1 0 16,0-21-16,-42 63 31,0 0-31,-1 0 16,22 0-16,-21 22 0,21-22 15,-21 42-15,21-41 16,0-1-16,0 21 0,0-21 15,21 0-15,0 1 16,22-22-16,-22 0 0,0 0 16,21 0-16,1 0 0,-22 0 15,21 0-15,1 0 0,-22-22 0,42 1 16,-42 0-16,1-21 0,20-1 16,-21 1-16,0 21 0,-21 0 15,0 0-15,0-1 0,0 1 16,-21 42 15,0 1-31,0-1 16,21 0-16,0 0 0,-21 0 0,21 22 15,0-1-15,0-21 16,0 21-16,0-20 16,21-22-16,0 21 0,0-21 15,21 0 1,-20 0-16,-1 0 0,21-21 0,-21-1 15,0-20 1,-21 21-16,0 0 0,0-43 16,0 43-16,-21-64 15,-21 43 1,21 42-16,42 0 47,0 0-32,0 0-15,0 0 0,22 0 0,-22-21 16,0 21-16,21 0 0,-20 0 0,20 0 16,-21 0-16,0 0 0,0 0 15,22 0-15,-43 21 0,0 0 16,21-21-16,-21 21 16,0 1-16,0-1 0,0 0 0,0 0 15,0 0-15,0 22 0,0-1 16,-21-21-1,21 0-15,-21 0 0,21 1 16,0-44 15,0 1-15,0 0-16,0 0 0,21 0 0,0 0 16,0-1-16,0 1 0,0-21 15,1 21-15,20-22 0,-21 22 16,64-63-16,-43 62 0,0-20 15,1 21-15,-22 0 0,21 21 16,43 0-16,-64 0 0,0 0 16,0 21-16,-21 21 0,0-21 15,0 43-15,0-43 0,-21 21 16,-21 22-16,21-43 0,-22 43 16,22-43-16,21 0 15,-21 0-15,0 0 0,21 0 16,-21-21-1,0 0 1,21-21 0,0 0-16,0 0 0,0 0 15,0 0-15,0-1 0</inkml:trace>
  <inkml:trace contextRef="#ctx0" brushRef="#br0" timeOffset="76341.45">16552 16044 0,'-42'0'15,"63"0"32,0 0-47,0 0 16</inkml:trace>
  <inkml:trace contextRef="#ctx0" brushRef="#br0" timeOffset="76540.73">15325 16193 0,'-43'0'0,"86"0"0,-128 21 0,64 0 16,21 0-16,0 0 15,21-21 1,0 0-16,21 0 0,107 21 16,-86-21-16,1 0 15,-1 0-15,22 0 0,-22 0 16,64-42-16</inkml:trace>
  <inkml:trace contextRef="#ctx0" brushRef="#br0" timeOffset="77474.86">18013 16785 0,'0'0'0,"-21"0"0,21-21 16,0 0-16,0 0 15,0 0-15,0-1 16,0 1-16,0 0 16,0 0-16,0 0 0,21 0 0,-21-1 15,0 1-15,0-42 0,0 42 16,-21-43-1,-1 43-15,-41 21 16,42 0-16,-22 0 0,1 0 16,0 0-16,21 0 0,-128 85 15,107-64-15,-64 21 16,64 0-16,-43 22 16,64-22-16,21-21 0,0 1 15,0-1-15,21 21 16,0-21-16,22 0 0,20-21 15,-20 0-15,84 0 16,-85 0-16,0-21 16,43-21-16,-64 21 15,43-22-15,-22 22 0,-21-21 16,21-22-16,-20 43 0,-22-21 16,21 0-16,-21 20 15,0 1-15,21 0 0,-21 42 31,0 0-31,-21 1 0,0-1 0,-1 0 16,22 0-16,0 0 0,-21 22 16,21-22-16,-21 0 0,21 0 15,0 0-15,0 0 0,0 22 16,21-22-16,22-21 16,-22 0-16,0 0 0,21 0 15,1 0-15,-1-42 16,0 20-16,-21 1 0,43-21 15,-43 21-15,21-22 16,-20 22-16,-1-21 0,0 0 16,21-43-16,-21 21 0,1 22 15,20-43-15,-21 43 0,-21 0 16,0-22-16,0 43 0,-42 42 31,21 0-31,-1 22 16,-20-1-16,21 0 0,-21 1 15,20 20-15,-20 22 0,21-43 16,21 106 0,0-126-16,0 20 0,0-21 15,21 0-15,0 0 0,0 22 16,1-43-16,-1 0 0,0 0 16,0 0-16,85-21 15,-43-22 1,-41 22-16,20 0 0,-21 0 15</inkml:trace>
  <inkml:trace contextRef="#ctx0" brushRef="#br0" timeOffset="78088.02">20426 15917 0,'0'0'0,"-21"-42"16,42 21-1,0 0-15,0 21 0,21-21 0,1-22 16,-1 22-16,0-21 15,-20 21-15,-1 21 0,-21-43 16,-21 22 0,-22 21-16,22 0 0,-21 0 15,-22 0-15,22 0 0,0 21 16,-64 0-16,63 1 16,-62 20-16,83-21 15,1 85 1,21-64-16,0-21 15,64 106 1,-43-84-16,0-22 16,21 21-16,-20 1 0,-1 62 15,-21-83-15,0 41 16,-21-42-16,-1 22 0,-62-1 16,63-42-16,-43 21 0,-21-21 15,22 0-15,-43 0 16,64 0-16,-22 0 0,22-21 0,0 21 15,-1-21-15,1 0 0,0-1 16,20-20-16,1 21 0,21 0 16,0-43-16,0 22 0,0 0 15,43-22-15,-22 22 16,21-1-16,0 22 0,1 0 16,20 0-16,-20 21 0,-22 0 15,21 0-15,0 0 0,1 0 16,-1 0-16</inkml:trace>
  <inkml:trace contextRef="#ctx0" brushRef="#br0" timeOffset="78420.57">20743 16002 0,'0'0'16,"21"0"-16,-21 21 0,0 0 15,0 22-15,0-22 16,-21 0-16,0 0 0,21 22 0,-63 20 15,41-21-15,-41 64 16,21-63-16,20-1 0,-62 85 16,63-64-16,-85 149 15,85-127-15,-22-22 16,22 22-16,0-22 0,-21 1 0,-22 84 16,43-84-1,-43 126-15,43-148 16,21 1-16,-21-1 15,21-21-15,0 0 0,0 1 0,0-44 32,21 1-32,0-21 0,1 0 15,-1-1-15,0-20 0,0 20 0,21-20 16,-20-22-16,-1 22 0,21-22 0</inkml:trace>
  <inkml:trace contextRef="#ctx0" brushRef="#br0" timeOffset="78708.52">20553 16150 0,'0'-63'0,"0"126"0,21-169 0,0 64 16,-21 21-16,21-21 16,0 20-16,1 1 0,-1 0 0,0 21 15,21-21-15,-21 21 0,22 0 16,-22 0-16,21 0 0,1 0 16,20 42-16,-42-21 0,0 22 15,22 20-15,-43-20 16,0-1-16,-21 21 15,-1-20-15,1-22 0,-21 21 16,0-21-16,-1 1 0,-41 20 16,41-42-16,1 21 0,-43-21 15,64 0-15,-21 0 16,21 0-16,21-21 16,21 0-1,0 21-15,0-21 0,21-1 16,1 22-16,-22-21 0</inkml:trace>
  <inkml:trace contextRef="#ctx0" brushRef="#br0" timeOffset="79074.73">21167 16214 0,'0'0'0,"21"0"15,0 21-15,0-21 16,21 0-1,-20 0-15,-1 0 0,21-21 0,-21 0 16,22-22 0,-22 22-16,0 0 15,-21 0-15,0 0 0,0-43 16,-21 43 0,0 21-16,-43 0 15,43 21-15,-21 21 16,20-20-16,1-1 0,0 42 15,0-42-15,21 22 16,0-1-16,0-21 0,0 43 16,21-43-1,0 0-15,0-21 0,1 0 16,20 21-16,0-21 16,-21 0-16,22 0 0,-22 0 0,21 0 15,-21 0-15,43 0 0</inkml:trace>
  <inkml:trace contextRef="#ctx0" brushRef="#br0" timeOffset="79355.23">22098 16023 0,'0'0'0,"0"-21"0,0 0 0,0 0 16,0 0-16,-21 21 15,0 0-15,-1 0 16,1 0-16,0 21 0,-21 0 0,-1 21 15,22-21-15,-21 22 0,21-22 16,0 21-16,-1 1 16,-20-1-16,42 0 0,0-21 0,0 22 15,0-22-15,0 0 16,21 0-16,0 0 16,1-21-16,41 0 0,-21 0 15,-20 0-15,-1 0 0,21 0 16,-21 0-16,43-42 0,-43 21 15,21 0-15,-21 0 0</inkml:trace>
  <inkml:trace contextRef="#ctx0" brushRef="#br0" timeOffset="80623.95">23029 16235 0,'0'0'0,"106"0"32,-85-21-17,0 0-15,1-1 0,-1 1 0,0 0 16,-21 0-16,0 0 0,21-64 15,-21 64-15,0-21 0,0-22 16,-21 43-16,-43-43 16,43 64-16,-21 0 15,21 0-15,-22 0 0,1 0 0,-106 85 16,106-43 0,-22 1-16,22-1 0,-22 0 15,22 1-15,-43 105 16,43-42-16,42-64 15,0-21-15,21 0 0,0 1 16,0-1-16,106-21 16,-84 0-16,20 0 0,-20 0 15,20 0-15,64-43 16,-85 22-16,1 0 0,-22 0 16,21-21-16,22-85 15,-43 63-15,0 22 0,21-85 16,-20 63-16,-22 22 15,21 0-15,0-22 0,-21 22 0,21-85 16,-21 84-16,21 1 16,-21 21-16,0 0 15,-21 21 1,-21 63-16,42-42 16,-43 64-16,43-21 0,0-1 15,-42 128 1,42-22-16,0-106 15,0 64 1,0-105-16,0 20 16,0-21-16,0 0 0,21-21 15,0 0-15,1 0 0,-1 0 16,0 0-16,0 0 0,0-21 16,22 0-16,-22 0 0,42-43 15,-42 43-15,1 0 16,20-21-16,-21 20 0,21-20 0,1-21 15,-22 41-15,0 1 0,0 0 16,-21 0-16,0 0 16,0 42-1,-21-21-15,21 21 16,-42 21-16,21 1 0,-22-22 16,22 0-16,0 21 15,0-20-15,0-1 0,21 21 0,-22-21 16,22 0-16,-21 22 0,21-22 15,0 0-15,0 0 0,0 0 16,21-21-16,43 22 16,-43-22-16,64 0 15,-64 0-15,21 0 0,1 0 16,-1-22-16,0 1 0,43-42 16,-64 42-16,0-64 15,-21 43-15,0-1 0,0-41 16,0 41-16,0 22 0,-21 0 15,0 0-15,-64 0 16,43 21-16,21 0 16,-22 21-16,1 21 0,-43 43 15,64-43-15,0 0 16,0-20-16,0 20 0,0 43 16,21-64-16,0 0 15,42 21-15,-21-21 16,85 1-1,-64-22-15,1 0 0,-1 0 0,21 0 16,-20-22-16,-1 22 0</inkml:trace>
  <inkml:trace contextRef="#ctx0" brushRef="#br0" timeOffset="82673.48">24469 16108 0,'0'0'0,"0"-21"0,0-22 0,0 1 15,0 21-15,-22 42 31,1 0-31,21 0 16,-21 1-16,0 20 0,0-21 0,0 21 16,-1-20-16,22 20 0,0-21 0,0 43 15,0-43 1,0 0-16,0 42 0,0-41 16,22-1-16,-1-21 15,0 0-15,21 0 0,1 0 16,62 0-16,-62 0 15,63-43 1,-85 22-16,42-42 16,-42 42-16,1-22 0,-1 1 15,-21 21-15,0-22 0,21-20 16,-21 84 0,-21 0-1,0 0-15,-1 1 0,22 20 0,-21-21 16,21 21-16,-21-20 0,21 20 15,0-21-15,0 0 16,0 0-16,0 1 0,21-1 16,0 0-16,1-21 15,20 0-15,0 0 0,1 0 16,20 0-16,43-42 16,-85 20-16,0 1 15,22-42-15,-22 42 16,0-22-16,0 22 0,-21-21 0,0 21 15,0-1-15,0 1 16,21 21-16,-42 21 16,21 1-16,-21-1 15,0 0-15,21 21 0,0 1 16,0-22-16,0 0 0,0 0 16,0 0-16,0 0 0,0 1 15,0-1-15,21-21 0,42 0 16,-20 0-16,63 0 15,-85 0-15,0 0 16,21 0-16,-21-21 0,22-22 16,-22 22-16,-21 0 0,21-43 15,0 43-15,-21-63 16,-21 84 15,21 21-31,-21 0 0,0 0 16,0 0-16,-1 22 0,1-22 15,0 0-15,0 21 16,0-21-16,0 1 0,21-1 16,0 0-16,-22-21 15,22-21 1,0 0 0,22-1-16,-1 1 0,-21 0 15,21 0-15,0 0 0,0 0 16,0-22-16,1 22 0,41-42 15,-42 41-15,0 1 0,43 0 16,-43 21-16,0 21 16,-21 0-16,0 1 15,0 20-15,0-21 0,0 0 16,-21 22-16,21-22 0,0 21 16,0 0-16,0-20 15,0-1-15,0 0 0,0-42 63,0 0-63,0-1 15,21 1-15,0 0 0,1 0 0,-1-21 16,21 20-16,-21-20 0,22 21 16,-1-21-16,0 20 0,64-41 15,-85 42-15,22 21 0,-22 0 16,0 0-16,21 0 0,1 42 15,-43-21-15,0 22 0,0 20 16,0-42-16,0 64 16,0-64-16,0 43 15,0-43 1,0 0-16,0 0 16,63-21-16,-42 0 15,22 0-15,-1 0 16,21 0-16,-20-21 15,-22 0-15,0 21 0,0-21 16,0-22-16,43-41 16,-43 41-16,0 1 0,-21 0 15,21-43 1,-21 64-16,-21 21 0,0 0 16,0 21-16,-43 64 15,43-64-15,0 63 16,21-62-1,0 41-15,0-42 0,0 0 16,0 1-16,21-1 0,22-21 16,-22 0-16,0 21 0,21-21 15,22 0-15,-22 0 0,-21 0 16,43-42-16,-43 42 16,42-64-16,-41 43 0,-1 0 15,0-22-15,0 22 0,0 0 16,0 0-16,-21-21 0,-21 63 31,0 0-31,0 0 0,0 0 0,0 0 16,-1-21-16,1 22 0,0-1 15,0 0-15,0 0 0,21 0 16,-21-21-16,21 21 0,21-21 47,0-21-47,0 0 0,0 0 15,0 21-15,1-21 0,20 0 0,-21-1 16,21 1-16,1-21 0,-22 21 16,42 0-16,-20 21 15,-43 21 1,0 0-16,0 0 16,0 0-16,0 22 0,-21-1 15,-1 0-15,22-21 16,0 1-16,0 20 15,0-21-15,43-21 16,-22 0-16,0 0 0,21 0 16,-20 0-16,20 0 15,-21-21-15,0 0 0,22-22 16,-1 1-16,-21 21 0,0-21 16,22-1-16,-22-20 0,42-43 15,-20 42-15,-1 1 0,-21 21 16,21-1-16,1-20 0,-1-1 15,-21 22-15,0 21 0,-21 0 16,-21 21 0,0 0-16,-21 42 0,-1-21 15,-20 43-15,42-22 16,-43 64-16,43-64 16,0 0-16,21 43 0,0-43 0,0 1 15,0-1-15,0 0 0,0-20 16,0 20-16,21-21 15,-21 0-15,21-21 16,0 21-16,1-21 0,-1 0 0,0 0 16,0 0-16,21 0 15,-20-21-15,-1 21 0,21-21 16,-21 0-16,0 0 0,1 0 16</inkml:trace>
  <inkml:trace contextRef="#ctx0" brushRef="#br0" timeOffset="82904.45">27517 15960 0,'-43'0'15,"86"0"-15,-65 0 16,44 0 0,-1 0-16,21 0 0,-21 21 15,22-21-15,-1 0 0,21 0 0,-20 0 16,20 0-16,43 0 0,-64 0 15,1 0-15,41 0 16,-41 0-16,-22 0 16,-21 21-16,0 0 0,-21-21 15,-22 21-15,1-21 0,-21 22 0</inkml:trace>
  <inkml:trace contextRef="#ctx0" brushRef="#br0" timeOffset="83795.9">1291 17738 0,'0'21'62,"0"0"-46,0 0-1,0 0-15,0 1 0,0-1 16,0 0-16,0 0 0,0 0 16,0 22-16,0 41 15,0-63-15,0 22 16,0-22-16,0 0 0,0 0 15,0 0-15,0 1 0,-21-22 16,21 21-16,-21-21 16,0 0-1,21-21 1,0-1-16,0 1 16,0 0-16</inkml:trace>
  <inkml:trace contextRef="#ctx0" brushRef="#br0" timeOffset="84324.18">1693 17738 0,'0'0'0,"21"0"0,1-21 0,-22 42 31,0 0-31,0 0 0,0 21 16,-22-20-16,1 20 0,0-21 15,21 21-15,-21-20 0,0 20 16,0-21-16,-1 0 0,1 0 15,21 1-15,-21-1 0,0 21 16,21-63 31,0 0-47,21 21 0,-21-21 16,21 21-16,0 0 0,1-22 0,62 1 15,-63 21 1,1-21-16,-1 21 15,0 0-15,64-21 16,-64 0-16,0 21 16,0-21-16,-21-1 15,21 1-15,0 0 0,-21 0 16,0 0-16,0 0 16,0 42-1,-21 0-15,0 0 16,21 0-16,-21 22 0,-21-1 15,42 0-15,-22 1 16,1-22-16,0 21 0,21-21 0,0 22 16,-21-22-16,21 0 0,-21 0 15,21 0-15,0 0 16,0 1-16,21-22 16,0 0-16,0-22 0,0 1 15,1 0-15,-1-21 16</inkml:trace>
  <inkml:trace contextRef="#ctx0" brushRef="#br0" timeOffset="84507.37">2519 17928 0,'21'0'0,"-42"0"0,63 0 16,-21 0 62</inkml:trace>
  <inkml:trace contextRef="#ctx0" brushRef="#br0" timeOffset="85220.16">3873 17738 0,'-63'-85'31,"42"64"-31,0 21 0,-1 0 15,-20 0-15,21 0 0,-21 0 16,20 0-16,1 21 16,21 0-16,0 22 0,-21-22 0,21 21 15,-21 0-15,21 22 0,0 63 16,-21-85 0,0 22-16,21-22 15,0-21-15,-22 22 0,22-22 16,0 21-1,0-63 1,0 0-16,0 0 16,0-1-16,0 1 0,0 0 15,0 0-15,0-21 0,0-1 16,0 1-16,22 0 0,-1-1 0,0 1 16,0-22-16,43-20 15,-43 20-15,21 22 0,-21 0 16,22 20-16,41-41 15,-63 63-15,1 0 0,-1 0 16,0 0-16,42 42 16,-41-21-1,-22 1-15,0-1 16,-22-21 171</inkml:trace>
  <inkml:trace contextRef="#ctx0" brushRef="#br0" timeOffset="87057.2">3852 17695 0,'0'-21'15,"0"0"1,0 0-16,0 0 16,0 0-1,0-1 1,-21 44 15,21 20-15,-21-21-16,0 21 0,0 1 15,-1 20-15,1-20 0,0-1 16,0 0-16,-21 22 0,20-22 0,1 0 16,-21 1-16,21-22 0,-22 64 15,1-43 1,42 0-16,0-21 0,0-42 47,0 0-47,21 0 0,-21 0 15,21 0-15,22-22 16,-22 22-16,0 0 0,43-43 0,-22 22 16,64-43-1,-85 64-15,0 0 0,0 0 16,0 0-16,22 0 16,-22 21-1,-42 0 63,0 0-78,-1 0 16,1 0 0,0 0-16</inkml:trace>
  <inkml:trace contextRef="#ctx0" brushRef="#br0" timeOffset="89001.69">3831 17568 0,'-21'0'31,"0"0"-31,0 22 0,-1-1 16,1 0-16,0 0 0,21 0 16,-21 22-16,0-22 0,-22 63 15,22-41-15,-42 63 16,42-64-16,-1 0 15,22-21-15,-21 22 0,0-22 0,21 0 16,0 0-16,-21 0 16,21 1-16,0-44 31,21 1-15,0 21-16,-21-21 0,21 0 0,43-43 15,-43 22 1,0 21-16,0 0 0,1 0 15,62-64 1,-63 64-16,1 21 0,-1-21 0,0 21 16,0 0-16,21 21 15,-42 0 1,22 0-16,-22 0 0,0 0 16,0 1-16,21-1 0,-21 21 15,0 0-15,0-20 0,0-1 16,0 0-16,0 0 0,21 0 15,0-21-15,0 21 16,0-21-16,1 0 16,-1 0-16,0 0 0,0-21 15,0 0-15,0 21 0,1-21 16,20-21-16,-42-1 16,42 1-16,-21 0 15,-21 20-15,0-20 0,22 0 16,-22 21-16,21-85 15,-21 63 1,0 22-16,0 0 16,0 42-1,0 0 1,0 1-16,0 20 0,0 21 16,0-41-16,0 20 0,0 0 15,0-21-15,-21 22 0,21-1 16,0 0-16,0-20 0,0-1 15,0 0-15,21 42 16,0-41 0,0-22-16,0 0 0,0 0 15,43 0-15,-43 0 0,21-22 16,1 1-16,-1 0 0,-21 21 16,22-42-16,-1 21 15,0-1-15,22-41 0,-43 42 0,0-22 16,0 22-16,-21-21 15,0 21-15,0-22 0,-21 43 16,0 0 0,0 0-16,0 22 0,-1-1 15,22 0-15,0 0 0,-21 0 16,21 0-16,0 1 0,0-1 16,0 0-16,0 0 0,21 21 15,1-20-15,-1-1 0,0 0 16,0-21-16,0 21 0,0 0 0,1-21 15,-1 21-15,0-21 16,0 0-16,0 0 16,0 0-16,1 0 15,-1-21-15,0 21 0,0-21 16,21 0-16,-42 0 16,43-43-16,-22 43 15,0 0-15,0-21 0,0 20 16,1-62-16,-22 63 15,21-1-15,-21 44 32,0-1-32,0 0 0,0 21 15,0-21-15,0 1 0,0 20 16,-21-21-16,21 0 0,0 22 16,0-22-16,0 63 15,42-41 1,-21-43-16,85 0 15,42 0 1,-106-21-16,1 21 0,63-43 16,-64 22-16,21-42 15,-20 20-15,-22 1 0,42-43 16,-41 43 0,-22-22-16,42-41 0,-42 62 15,21-41-15,-21 62 16,0 1-16,0 0 0,0 0 15,-21 21-15,0 21 16,0 0-16,21 0 0,0 22 16,-22-1-16,1 43 15,0-43-15,21 22 0,0-22 16,0 0-16,0 1 0,0-1 16,0 0-16,0-21 0,21 43 15,0-22-15,1-21 0,20 22 16,-21-43-16,21 0 0,-20 0 15,-1 0-15,21 0 0,0 0 16,1-21-16,-22-1 16,0 1-16,21 0 0,-20 0 0,20-43 15,-21 43-15,-21-21 16,0 0-16,21 20 0,-21-20 16,0 0-16,0 21 15,-21 21 1,0 21-16,0 0 0,21 0 15,-21 0-15,-1 43 16,22-43-16,0 21 0,0-21 0,0 1 16,22 41-1,41-42 1,-42 0-16,64-21 16,-43 0-16,43-21 15,-43 0-15,106-42 16,-105 41-16,-22 1 15,0 0-15,0 0 0,-21 0 16,21-22-16,-21 1 16</inkml:trace>
  <inkml:trace contextRef="#ctx0" brushRef="#br0" timeOffset="89255.95">6202 17632 0,'0'0'16,"21"0"15,0 0-31,0 0 16,0 0-16,1 0 0,20-21 0,-21 0 15,21 21-15,-20 0 0,62-22 16,-63 22-16,22 0 0,-22-21 15,0 21-15,21-21 16,-42 0-16,-21 0 16</inkml:trace>
  <inkml:trace contextRef="#ctx0" brushRef="#br0" timeOffset="89463.92">5461 17484 0,'0'0'0,"-21"21"16,21 0-1,21-21 1,0 21 0,0-21-16,0 0 15,1 0 1,-1 0-16</inkml:trace>
  <inkml:trace contextRef="#ctx0" brushRef="#br0" timeOffset="90205.77">8382 17611 0,'0'0'0,"42"-64"31,-42 85-31,0 1 16,0-1-16,0 21 0,-21 0 16,0 1-16,21-1 0,-21 0 15,0 1-15,-1-1 0,1 0 16,0-20-16,-21 41 16,21-21-16,-1-20 0,1-1 0,21 0 15,0 0-15,0-42 31,0 0-15,0 0-16,0-1 0,21 1 16,-21-21-16,22 21 0,-1-22 0,21-41 15,-21 41-15,43-126 16,20 42 0,-41 106-16,-22 0 15,42 0-15,-20 21 16,-1 0-16,22 63 0,-43-42 15,21 22-15,-21-1 0,0 0 16,1 1-16,-1-1 0,-21 21 16,0-20-16,0-1 0,0-21 15,0 22-15,-21-1 0,-1-21 16,22 21-16,-21-20 0,-21 20 16,21-21-16,0-21 15,-1 0-15,1 0 0,-21-21 16</inkml:trace>
  <inkml:trace contextRef="#ctx0" brushRef="#br0" timeOffset="90596.49">8255 17971 0,'0'0'0,"42"0"32,-21 0-32,1 0 0,-1 0 15,0 0-15,0 0 0,21 0 0,-20-22 16,62 22-1,-41-21-15,62 0 0,-41 21 0,-1-21 16,64-21 0,-63 42-16,-22-22 0,64-20 15,-64 21-15,43-64 16,-64 64-16,0 0 0,1 0 16,-22 0-16,0-1 15,0 44 1,0 20-16,0-21 15,0 21-15,0-20 0,-22 62 16,1-41-16,0-22 0,21 21 16,0 0-16,-21-20 0,21 20 15,-42 0-15,42-21 16,0 1-16,0-1 0,-22 0 16,44-21 15,-22-21-31,0 0 15,0-1-15</inkml:trace>
  <inkml:trace contextRef="#ctx0" brushRef="#br0" timeOffset="90869.07">9271 17801 0,'0'0'0,"21"-42"16,0 21-16,-21-22 0,43 1 16,20-43-1,-42 64-15,0 0 0,43 0 16,-43 21-16,21 0 15,-20 0-15,-1 21 0,0 0 16,-21 22-16,0-22 0,0 42 16,0-42-16,-64 64 15,22-43-15,-64 1 16,64-22-16,0-21 16,-1 0-16,22 0 15,-21 0-15,63 0 31,0-21-31,21 0 0,1 21 0,-22-22 16,21 1-16</inkml:trace>
  <inkml:trace contextRef="#ctx0" brushRef="#br0" timeOffset="91112.21">10139 17526 0,'-43'42'31,"22"-20"-31,0-1 0,-21 42 16,21-42-16,-1 22 16,-20 20-16,21-42 0,0 22 15,0-22-15,-1 0 0,22 21 16,-21 1-16,21-22 0,0 0 16,0 0-16,0 0 0,0 1 15,21-22 1,1 0-16,-1 0 15,0 0 1</inkml:trace>
  <inkml:trace contextRef="#ctx0" brushRef="#br0" timeOffset="91332.69">9673 18076 0,'0'0'0,"0"22"0,0-1 16,0 0-16,0 0 15,0 0-15,21-21 16,0 0-16,1 21 0,20-21 16,-21 0-16,21 0 0,1 0 0,-1 0 15,0 0-15,22 0 0,21 0 16,-43-21-16,0 21 16,22-42-16,-43 21 0,0 0 15,0-1-15,-21-20 0,21 21 16,-21-21-16</inkml:trace>
  <inkml:trace contextRef="#ctx0" brushRef="#br0" timeOffset="91527.79">9864 17484 0,'0'0'16,"-22"0"-16,1 0 0,21 21 15,0 0-15,21-21 16,22 0-16,-22 0 0,21 21 15,1-21-15,-1 0 0,0 0 16,1 0-16,-1 0 0,85 0 16,-85 0-16,-21 0 15,1-21-15,-1 21 0</inkml:trace>
  <inkml:trace contextRef="#ctx0" brushRef="#br0" timeOffset="92040.33">12594 17526 0,'0'0'15,"0"-21"1,21 21 0,0-21-16,22 21 15,-22 0-15,42 0 0,86-21 16,41-1-1,-126 22-15,-1 0 0,1 0 16,-1 0-16,-21 0 0,-20 0 16,20 0-16,-63 0 31,-22 0-31,1 0 0,21 0 0</inkml:trace>
  <inkml:trace contextRef="#ctx0" brushRef="#br0" timeOffset="92276.19">12933 17484 0,'0'21'0,"0"64"15,0-43 1,-21 0-16,21 1 0,-22-1 16,1 0-16,21 1 0,-42 41 15,21-41-15,0-22 0,21 21 16,0-21-16,-22 0 0,22 22 15,0-22-15,0 0 16,22-21 0,-1-21-1,0 0-15</inkml:trace>
  <inkml:trace contextRef="#ctx0" brushRef="#br0" timeOffset="92841.17">13102 18034 0,'21'0'0,"-190"21"0,317-42 0,-106 21 32,-20 0-32,-1-21 0,0 21 15,0-21-15,21 21 16,-20 0-16,-1-21 0,0-1 16,0 22-16,21-21 0,1 0 15,-22 0-15,-21 0 16,0 0-16,0-1 0,-21 22 15,-22 0-15,22 0 16,0 0-16,-21 0 0,-1 22 16,22-1-16,-21 0 0,-22 64 15,43-64-15,0 21 16,21-21-16,0 0 16,0 1-16,21-1 0,0 0 15,1-21-15,20 0 16,43 0-16,-64 0 0,21 0 15,106-21-15,-105 0 16,-1 21-16,0-22 16,1 1-16,41-63 15,-63 41-15,22-41 16,-43 41-16,0 22 16,0 0-16,0-21 15,0 63 1,-21 0-16,21 0 0,0 0 0,0 0 15,0 1-15,0 20 0,0 21 16,0-41-16,0-1 0,0 21 16,0-21-16,0 43 15,0-43-15,-22 0 16,-20 0-16,21-21 16,0 0-16,0 0 0,-1 0 15,1 0-15,21-21 0,0 0 16,0-43-1</inkml:trace>
  <inkml:trace contextRef="#ctx0" brushRef="#br0" timeOffset="93085.4">14266 17441 0,'21'0'0,"-42"0"0,42 22 15,-21-1-15,0 0 16,0 0-16,-21 21 0,0-20 15,21 20-15,-21 0 0,-21 64 16,20-64 0,22-20-16,-21 20 0,21-21 0,-21 0 15,21 0-15,0 1 0,0 41 16,21-63 15,-21-21-15</inkml:trace>
  <inkml:trace contextRef="#ctx0" brushRef="#br0" timeOffset="93261.56">14033 17780 0,'0'0'0,"22"0"32,-1 0-32,0 0 15,0 0-15,0 0 0,0 0 16,1 0-16,-1 0 0,63 0 15,-41 0-15,-1 0 0,0-21 16,1 0-16,84-22 16,-85 22-16,0 21 0</inkml:trace>
  <inkml:trace contextRef="#ctx0" brushRef="#br0" timeOffset="94890.82">15367 17463 0,'0'0'0,"0"-22"0,0 1 16,0 0-16,0 0 15,-21 21-15,0 0 16,-1 0-16,-20 21 0,-21 21 16,41-20-16,-20-1 0,0 21 15,-1 0-15,22 22 0,-42 21 16,42-43-16,-22 0 15,43 1-15,-21-1 0,21 0 0,0-21 16,0 22-16,0 41 16,21-62-16,-21-1 0,43 0 15,-22-21-15,21 21 0,22-21 16,41 0-16,-20 0 16,63 0-16,-84 0 0,-1-21 15,1 0-15,-1 0 0,-20-1 16,41-41-16,-41 42 15,-22-22-15,21-41 0,-21 41 16,-21 1-16,0 0 16,0 21-16,0-22 0,0 1 15,0 21-15,-21 0 0,0 21 16,0 0-16,-64 42 16,64 0-16,-21-21 0,20 22 15,-20-22-15,21 21 0,-43 43 16,43-64-16,0 21 0,0 22 15,21-43-15,0 0 0,0 0 16,0 1-16,21-1 0,0 0 16,0-21-16,1 0 15,-1 0-15,21 0 0,-21 0 0,22-21 16,-22 0 0,0-22-16,0 22 0,0 0 15,22-43-15,-22 22 16,-21 0-16,42-22 0,-42 43 15,0-21 1,0 21-16,0 42 16,0 0-16,0 21 15,-21-21-15,0 1 0,21 41 16,-21-42-16,21 22 0,0-22 16,0 0-16,0 0 0,0 21 15,0-20-15,21-1 16,0-21-16,0 0 0,0 0 15,22 0-15,20 0 16,-42-21-16,22-1 0,62 1 16,-62 0-16,-1-21 15,22-22-15,-43 43 0,21-21 16,-21-22-16,0 1 16,-42 63-1,0 21 1,0-21-16,21 21 0,0 0 15,-21 43-15,0-43 16,21 0-16,0 21 16,0 1-16,0-22 0,0 21 15,0-21-15,0 1 16,0-1-16,0 0 16,-22-21-1,1 0 1,0-21-16,0 0 0,0-1 15,21 1-15,-21 21 0,21-42 16,-22 21-16,1 21 16,21 21 15,0 0-31,0 0 0,0 0 16,0 1-16,21-1 15,1-21-15,-1 21 0,0-21 16,42 21-1,1-21-15,-22 0 0,1 0 16,105-21 0,-42 0-1,-64 0-15,0-1 0,22-41 16,-22 42-16,-21-22 0,22-41 16,-43 63-16,21-64 15,-21 64-15,0 0 0,0-1 16,-21 22-16,-1 0 15,1 22-15,-42 62 16,42-63 0,21 22-16,0-22 0,-22 21 0,22 1 15,0-1-15,0 21 16,0-41-16,22-1 16,-1 0-16,21 0 15,-21-21-15,0 0 16,43 0-16,-43 0 0,21-21 15,43 0-15,-21 0 16,-22-1-16,0 1 0,22-21 16,-1 21-16,22-43 15,-43 22-15,1 0 0,-22-1 16,0 22-16,-21-21 0,0-1 16,-21 43-16,-22 0 15,22 0-15,0 0 0,-42 43 16,63-22-16,-22 42 15,22-41-15,22 62 16,-1-41-16,0-1 16,0-21-16,-21 0 0,21 22 15,-21-1 1,-21-21 0,0-21-16,0 0 15,0 0-15,-1 0 0,1 0 16,0 0-16,0 0 15,21-21-15,0 0 16,21 0 0,0-1-16,22 1 0,-22 21 15</inkml:trace>
  <inkml:trace contextRef="#ctx0" brushRef="#br0" timeOffset="95075.72">18267 18119 0,'0'0'0,"-21"0"78,-1 0-78</inkml:trace>
  <inkml:trace contextRef="#ctx0" brushRef="#br0" timeOffset="-136488.68">22564 13420 0,'0'-21'0,"0"42"47,0 0-31,0 0-16,0 0 0,0 0 0,0 22 15,0-22-15,0 21 0,0-21 16,0 43-16,0-22 0,0 1 16,0-1-16,-22 0 15,1 1-15,21-22 16,-21 0-16,21 0 0,21-21 47,0-21-47</inkml:trace>
  <inkml:trace contextRef="#ctx0" brushRef="#br0" timeOffset="-136240.78">22987 13504 0,'0'0'0,"21"-21"15,0 21 1,0 0-16,22 0 0,-22-21 16,0 21-16,0 0 0,22 0 15,-22 0-15,42 0 0,-42 0 16,22 0-16,-22 0 0,0-21 15,21 21 1,-42-21 0,-21 21-16,0 0 0</inkml:trace>
  <inkml:trace contextRef="#ctx0" brushRef="#br0" timeOffset="-135865.21">22881 13589 0,'0'0'0,"-21"21"0,21 0 0,21-21 16,0 0-1,0 0-15,22 0 0,-22 0 16,21 0-16,22 22 16,-43-22-16,0 0 15,43 42-15,-22 0 16,-42-21-1,0 1-15,21 20 0,-21-21 16,0 21 0,0-20-16,0-1 0,-21 0 15,0 0-15,0 0 0,-64 0 16,64-21-16,-22 22 16,22-22-16,-42 0 15,42 0-15,-1 0 0,1 0 16,0-22-16,21 1 15,0 0-15,0 0 16,21 0-16,22 0 16</inkml:trace>
  <inkml:trace contextRef="#ctx0" brushRef="#br0" timeOffset="-135651.45">23685 13801 0</inkml:trace>
  <inkml:trace contextRef="#ctx0" brushRef="#br0" timeOffset="-135360.83">24744 13462 0,'0'-21'0,"0"42"0,-21-63 0,-1 21 0,1 21 16,0 0-1,0 21-15,0 21 0,21-21 16,0 22-16,-21 62 16,-1-62-16,1-1 0,21 64 15,-21-64-15,-42 64 16,63-64-16,-22-20 0,1-1 15,21 0-15,-21 0 0,21 43 16</inkml:trace>
  <inkml:trace contextRef="#ctx0" brushRef="#br0" timeOffset="-134919.18">24363 13674 0,'0'-21'15,"0"42"-15,0-85 0,-21 1 16,21 42-16,0-43 0,0 43 16,21 0-16,0 0 15,21 21-15,-21 0 0,64 0 16,-43 0-16,1 0 0,-1 0 16,22 21-16,-22 0 0,0 21 0,43 22 15,-43-22-15,1 0 0,-22 1 16,0 20-16,0-20 0,21 84 15,-42-22 1,0-62-16,0-22 16,-21-21-16,-21 21 15,21-21 1,0 0-16,21-21 16,0 0-16,0 0 15,0-22-15,0 22 16,42-42-16,-21 20 15,0 1-15,22-43 0,-22 22 16,85-85-16,-85 105 16,0 1-16,42-22 15,-41 43-15,20 0 16,-21 21-16,0 0 16,-21 21-16,0 22 15,0-22-15,0 0 0,0 0 0</inkml:trace>
  <inkml:trace contextRef="#ctx0" brushRef="#br0" timeOffset="-133963.89">25442 13885 0,'21'22'16,"1"-22"-1,-1 0-15,21-43 0,-21 43 16,0-21-16,22-21 0,-22 21 15,-21-1 1,0 1-16,0 0 0,0 0 16,0 0-16,-21 21 15,0 0-15,-22 21 16,22 0-16,0 0 0,-64 43 16,64 20-1,0-62-15,21 41 16,0-42-16,0 0 0,0 1 15,0-1-15,21 0 0,43 0 16,63 0 0,-85-21-16,-21 0 15,21 0-15,-20-21 0,20 0 16,21 0-16,-20 0 0,-1-1 16,22-41-16,-43 42 15,21-64-15,-21 64 16,0-21-16,22-22 0,-43 22 15,0 21-15,0-1 16,0 44 0,0 41-1,-21-42-15,-1 0 0,1 43 16,0-22-16,0 64 16,0-64-1,21-20-15,0 20 16,21-42-16,0 0 15,0 0-15,22 0 16,-22 0-16,63-42 16,-41 20-16,-22 1 15,21 0-15,-21 0 0,1 0 16,41-43-16,-42 43 0,22 0 16,-43 0-1,0 42 1,0 0-16,0 0 0,0 0 0,0 1 15,-22 20 1,22-21-16,-42 43 16,42-43-16,0 0 0,0 0 15,0 0-15,42-21 16,-20 0-16,-1 0 0,21 0 16,-21 0-16,22 0 15,-22 0-15,0 0 0,21-21 16,-21 0-16,1 0 0,-1-22 15,0-62 1,-21 62-16,0 22 0,0-21 16,0-43-16,-21 64 15,0 0-15,-1 0 0,1 21 0,-21 0 16,42 21 0,0 0-16,0 0 15,0 0-15,0 0 16,42-21-16,-21 0 15,1 0-15,20 0 16,-21 0-16,21 0 16,-20 0-16,-1-21 0,-21 0 15,21 21-15,-21-21 16</inkml:trace>
  <inkml:trace contextRef="#ctx0" brushRef="#br0" timeOffset="-132780.58">27517 13526 0,'0'0'0,"0"-22"15,0 1 1,0 0 15,0 42 157</inkml:trace>
  <inkml:trace contextRef="#ctx0" brushRef="#br0" timeOffset="-131261.04">27559 13441 0,'0'0'0,"0"-21"16,0 0 0,0-1-1,-21 44 17,0 20-17,-1-21-15,1 21 16,21 1-16,-63 84 15,42-85-15,-22 64 16,43-21 0,-21-64-16,0 21 15,21-21-15,0 0 16,-21-21-16,21-21 47,0 0-47,0 0 15,0 0 1,0 0-16</inkml:trace>
  <inkml:trace contextRef="#ctx0" brushRef="#br0" timeOffset="-130662.63">27241 13483 0,'0'0'0,"0"-21"0,0-42 16,0 41-1,22 22-15,-1-21 0,0 21 16,21-21-16,-21 0 0,22 21 16,-22 0-16,0 0 0,21 0 15,1 0-15,-1 0 16,-21 21-16,0 0 0,1 0 15,-1 1-15,21 62 0,-21-41 16,-21-1-16,0 64 16,0-64-16,0 0 0,0-20 15,-21 62 1,0-84-16,21 21 16,-42-21-1,42-21-15,0 0 16,0 0-16,0-64 15,0 64-15,0-21 0,0-1 16,21 1-16,42-64 16,-20 64-16,-1 0 15,43-22-15,-43 43 0,64-21 16,-64 42-16,22 0 16,20 0-16,-41 0 0,41 105 15,-63-83-15,-21 41 16,0 22-16,0-22 15,-63 85-15,42-105 16,0-22-16,-22 21 16,22-21-16,-64 64 15,64-85-15,0 21 0,-21 0 16,21-21-16,21 22 16,21-44-1,0 22-15,0-21 16,21 0-16,1 0 0</inkml:trace>
  <inkml:trace contextRef="#ctx0" brushRef="#br0" timeOffset="-130167.64">28787 13758 0,'0'-21'0,"0"42"0,0-63 15,0 0-15,0 21 16,0-64-1,0 64-15,0 0 0,-22 21 0,1-22 16,0 22-16,0 0 0,0 0 16,0 22-16,-22-1 15,22 0-15,-21 21 0,-64 43 16,85-43-16,-43 22 16,43-22-16,0-21 0,21 43 15,0-43-15,0 0 0,0 0 16,21-21-16,0 21 0,22-21 15,-22 0-15,21 0 0,0 0 16,1 0-16,-22 0 16,21-21-16,-21 0 0,1 0 0,62-43 15,-63 43-15,1-21 16,-1 21-16,-21-22 0,42-41 16,-42 105 15,-21 0-31,0 0 15,21 22-15,-21-22 0,21 0 0,0 42 16,0-41 0,0-1-16,0 21 0,21-21 15,0-21-15,0 21 16,0-21-16,0 0 0,22 0 16,-1 0-16,0 0 0,22 0 15,-43-21-15,21 21 0,22-42 16</inkml:trace>
  <inkml:trace contextRef="#ctx0" brushRef="#br0" timeOffset="-129736.15">29337 13801 0,'21'-64'0,"-21"43"16,-42 127-16,63-127 0,0-43 15,-42 85 1,0 1-16,21-1 0,-21 0 16,21 0-16,0 0 0,-22 0 0,1 1 15,0-1-15,21 0 16,0 0-16,-21-21 15,21-21 32,0 0-47,0-22 16,0 22-16,21 0 16,0 0-16,0-21 0,22 20 0,20-62 15,-20 63-15,62-43 16,-62 22-16,105-1 15,-106 43-15,1 0 0,-22 0 16,21 22-16,-21 20 0,22 64 16,-43-64-16,0 43 15,0-43-15,-43 64 16,22-85-16,0 0 16,0 0-16,0 1 0,-1-1 15,1 0-15,0-21 16,0 0-16,42-21 47,0 21-47</inkml:trace>
  <inkml:trace contextRef="#ctx0" brushRef="#br0" timeOffset="-129532.2">30162 14118 0,'0'-21'79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14:04:44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593 0,'0'0'0,"0"-21"0,0-1 16,0 1-16,0 0 15,0 0-15,0 0 0,0 0 16,0-1 15,0 44-15,0-1-16,0 0 0,0 21 16,-21-21-16,21 22 0,-22 20 15,22 64-15,-63 127 16,63-190-1,-21-1-15,0-20 16,21 20-16,-22-21 0,1 43 16,0-43-16,0 1 0,21 20 15,0-42-15,-21 43 16,0-43-16,21-42 31,0 0-31,0 0 16,0-22-16,0 22 0,0-21 15</inkml:trace>
  <inkml:trace contextRef="#ctx0" brushRef="#br0" timeOffset="575.66">2857 826 0,'0'0'0,"0"-22"0,0 1 0,0 0 0,0 0 16,0 0-16,0 0 15,0-1-15,0-41 16,0 42-16,0 0 0,0-22 16,22 22-16,41-64 15,-21 64-15,-20 0 0,-1 0 16,21 0-16,0 21 0,1-21 16,-1 21-16,0 0 0,64 0 15,-63 21-15,20 0 0,22 64 16,-64-43-16,0 127 15,-21-126-15,-21 20 0,-21 1 16,-1-1-16,-20-21 0,-22 64 16,22-63-16,20-1 15,-41 21-15,41-41 16,22-1-16,-21 0 0,21-21 0,-1 0 16,-20 0-16,21 0 15,0-21 1,21 0-16,0-22 0,0 22 15,0 0-15,0-43 16,0 22-16,0 0 16,21 42-16,0 0 15,0 0-15,22 42 16,-22 0-16,21 22 16,-21-43-16,-21 21 0,21 22 15,1-43-15,-1 21 16,-21-20-16,21-1 0,-21 0 0,42 21 15,-42-21-15,21 1 16,-21-1-16,22 0 0,-1 0 0,0 0 16,0 0-16,0-21 0,22 0 15,-22 0 1,21 0-16,-21-21 0</inkml:trace>
  <inkml:trace contextRef="#ctx0" brushRef="#br0" timeOffset="989.43">3725 1291 0,'43'0'16,"-22"0"-1,0 0-15,0 0 16,0 0-16,0-21 0,43-21 15,-43 21-15,0-1 16,0 1-16,-21 0 16,22-42-16,-22 41 15,0 1-15,0 0 0,-22 21 32,1 0-32,0 0 0,-21 21 0,21 0 15,-43 22-15,43-22 16,0 0-16,-22 43 0,22-22 15,21-21-15,-21 43 16,21-43-16,0 21 16,0-21-16,0 0 0,21 22 15,-21-22-15,64 21 16,-43-42-16,21 0 16,-21 0-16,1 0 0,41 0 15,-42 0-15,64-42 16</inkml:trace>
  <inkml:trace contextRef="#ctx0" brushRef="#br0" timeOffset="1412.18">4593 1101 0,'0'0'0,"21"-21"0,0-1 0,-21 1 16,0 0-16,-21 21 31,0 0-31,0 21 0,-21 0 16,-1 1-16,22-1 15,0-21-15,0 21 0,21 0 16,-21 0-16,21 0 16,0 22-1,0-22-15,21 0 0,0 0 16,21 0 0,-21-21-16,1 22 0,20-1 15,-21-21-15,0 21 0,0-21 16,-21 21-16,0 0 0,0 0 15,0 1 1,-21-22-16,0 21 0,0-21 0,-21 0 16,20 21-16,-20-21 15,21 0-15,0 0 0,0 0 16,-43 0-16,43 0 0,0 0 16,-22 0-16,22 0 15,21-21-15,-21 21 0,0 0 16,21-21-16,0-1 15,21 1 1,0 21-16,0-21 16,1 21-16</inkml:trace>
  <inkml:trace contextRef="#ctx0" brushRef="#br0" timeOffset="1737">5228 656 0,'0'-21'0,"0"42"0,0-63 16,0 21-16,0 0 0,0 42 47,0 0-47,0 0 0,0 21 0,0-20 15,0 20-15,-21 21 0,0-20 16,0 63-16,-1-43 15,1-21-15,0 43 0,21-43 16,-21 1-16,21-1 16,0-21-16,-21 0 0,21 43 15,0-43-15,0 0 16,21-21 0,0 0-1,0-21-15,0 0 0,1 0 16</inkml:trace>
  <inkml:trace contextRef="#ctx0" brushRef="#br0" timeOffset="1963.87">4995 1016 0,'0'0'0,"-21"0"0,21-21 16,21 21-1,0 0-15,1 0 16,-1-21-16,0 21 0,0 0 16,0 0-16,0-21 0,22 21 15,-22 0-15,21-22 16,-21 22-16,1 0 16,-1 0-16</inkml:trace>
  <inkml:trace contextRef="#ctx0" brushRef="#br0" timeOffset="2820.38">6921 445 0,'0'0'0,"0"-22"0,-21 22 0,21-21 0,-21 21 16,0 0-1,-43 0-15,43 21 16,-21 43-1,0-22-15,-43 85 16,64-63-16,-22-1 0,22-20 16,0 20-16,-21 1 0,-43 84 15,64-106-15,-21 43 16,20-64-16,1 64 16,0-64-16,21 0 15,-21-21-15,42-21 31,0 0-15,0-1-16,-21 1 0,22 0 0,-1 0 16,-21-21-16,21-1 0,0 1 15,21-64-15,-20 64 0,20-22 16,-21 1-16,0 20 16,85-105-16,-85 106 15,64-64 1,-64 64-16,0-1 0,-21 22 15,21 21-15,1 0 16,-22 21 0,21 1-16,-21 20 0,21 0 15,-21-21-15,0 43 0,0 21 16,0-22-16,0-21 0,0 22 16,0-1-16,0-20 0,0 41 15,0-41-15,0-1 0,0 22 16,0-22-16,0-21 0,0 21 15,0-20-15,0-1 16,0 0-16,0-42 47</inkml:trace>
  <inkml:trace contextRef="#ctx0" brushRef="#br0" timeOffset="3021.27">6435 1080 0,'0'0'0,"-22"0"0,44 0 47,-1 0-32,0 0-15,21 0 0,-21 0 16,22 0-16,-22 0 0,148-22 15,-84 1 1</inkml:trace>
  <inkml:trace contextRef="#ctx0" brushRef="#br0" timeOffset="3538.55">7556 974 0,'0'0'0,"0"-21"0,22-1 0,-1 22 16,-21-21-16,21 0 0,-21 0 16,0 0-16,0 0 0,0-1 15,0 1 1,-21 21-16,0 0 16,-1 0-16,1 0 0,-42 0 15,42 21-15,-1 1 0,-20-22 16,21 21-16,-43 42 15,43-42-15,0 22 16,0-22-16,21 0 0,0 21 16,21 1-1,0-43-15,0 21 0,1 0 16,41 0-16,-42 0 16,64 1-16,-43-1 15,1 0-15,-22-21 16,0 21-16,0 0 0,-21 0 15,0 1-15,-21-22 16,-43 0-16,43 21 16,-21-21-16,-22 0 15,22 0-15,0 0 0,-1 0 16,22 0-16,-21 0 0,-43 0 16,64-21-16,0 21 0,0-22 15,0 22-15,-1-21 16,44 0-1,20 21 1,-21 0-16,0-21 0,22 21 0,-22 0 16</inkml:trace>
  <inkml:trace contextRef="#ctx0" brushRef="#br0" timeOffset="4638.57">8403 995 0,'0'0'16,"0"-21"-16,21 21 0,-21-21 0,0-1 15,0 1-15,-21 0 16,0 21-16,0 0 0,-22-21 16,-41 21-1,63 0-15,-1 0 0,-41 21 16,42 0-16,0 0 0,-22 22 15,43-1 1,0-21-16,21 43 16,64-22-1,-64-21 1,64 22-16,-64-22 16,21 21-16,-20-21 15,-22 0 1,0 1-16,-22-22 15,-41 0 1,-43 0 0,85 0-16,-21 0 0,20 0 15,-20 0-15,0 0 0,-64-43 16,42 1 0,43 21-16,0 0 0,0-1 15,0 1-15,21 0 16,21 21-1,0 21 1,0-21-16,0 21 0,1 1 0,20-1 16,-21 0-16,0 0 0,43 0 15,-43 0-15,0 1 0,43-1 16,-43 0 0,0-21-16,21 0 0,1 0 15,-22 0-15,21 0 0,0 0 16,22 0-16,-43 0 15,127-64 1,-127 43-16,22-21 0,-22 21 16,21 0-16,22-85 15,-43 63-15,0 22 0,0-21 16,-21 21-16,0-64 16,-21 106 15,0-21-31,21 43 0,-21-22 15,21 0-15,-21 0 0,21 21 0,-22 22 16,22-43-16,0 0 16,-21 0-16,21 1 0,0 41 15,0-42 1,21 0-16,1 1 16,-1-22-16,0 0 0,0 0 15,0 0-15,22 0 0,-22 0 0,0 0 16,21 0-16,1-22 0,-22 1 15,21 0-15,22-21 0,-43 21 16,0-1-16,0 1 16,0-21-16,0 21 0,1-43 15,-22 43-15,21 0 0,-21 0 16,0 0-16,0-1 0,0 1 16,0 42-1,0 1-15,0-1 16,0 0-16,0 0 0,-21 0 0,21 22 15,-22-22-15,22 21 0,0-21 16,0 0-16,0 1 0,0-1 0,0 42 16,0-42-1,0 1-15,0-1 0,0 0 16,22-21-16,-1 0 0,0 0 0,21 0 16,-21 0-1,43 0-15,-43 0 16,21-21-16,-20 0 15,-1-1-15,-21 1 0</inkml:trace>
  <inkml:trace contextRef="#ctx0" brushRef="#br0" timeOffset="5037.6">9546 1058 0,'0'0'0,"0"-21"0,0 0 16,0-21 0,0 21-16,0-1 15,0 1-15,42 0 16,-20 0-16,-1 21 0,42 0 15,-42 0-15,1 0 0,20 0 16,-21 21-16,0 0 0,43 64 16,-43-64-1,0 0-15,-21 22 0,0-22 0,0 21 16,0 0-16,0-20 0,0-1 16,0 0-16,0 0 0,0 0 15,-21 0-15,0 1 0,0-22 16,-1 0-1,1 0-15,0 0 16,21-22-16,0 1 16,0 0-16,0 0 15,0 0-15,0 0 0,21-22 16,0 22-16,1 0 0,-1-21 16,0 20-16,-21 1 0,63-42 15,-41 63-15,-1-21 0,0-1 16,21 1-16,-21 21 0,1 0 0,41-21 15,-42 21-15,0 0 16,1 0-16,-1 0 0,0 0 0,0 0 16</inkml:trace>
  <inkml:trace contextRef="#ctx0" brushRef="#br0" timeOffset="5408.46">10372 1122 0,'0'21'0,"21"-21"16,0 0-16,21 0 16,-21 0-16,22-21 15,-22 21-15,0-21 0,64-43 16,-43 22 0,-42 21-16,21 0 0,-21-22 15,0 22-15,0-21 16,0 21-16,0-1 0,-21 22 15,0 0-15,-43 0 16,22 22-16,21-1 0,0 0 16,-22 0-16,22 21 0,-21 22 15,21-43-15,0 21 16,21 22-16,0-43 0,0 64 16,21-64-1,21 0-15,-21 0 0,0 0 16,22-21-16,20 22 15,22-22-15,-22 0 0,-20 0 16,-1 0-16,22 0 0</inkml:trace>
  <inkml:trace contextRef="#ctx0" brushRef="#br0" timeOffset="6095.91">11705 847 0,'0'0'0,"0"-21"0,-21-1 16,0 1-16,0 21 0,-1-21 0,1 21 16,0 0-16,0-21 0,-21 21 15,20 0-15,1 0 0,-42 0 16,42 0-16,-1 21 16,-41 0-16,21 0 0,20 22 15,-41-1-15,42 0 16,0-20-16,-1 20 0,1-21 15,21 21-15,-21 22 0,21-43 16,0 0-16,0 0 0,0 1 16,0-1-16,64 21 15,-43-21-15,0-21 0,21 21 16,-21-21-16,1 0 0,41 0 16,-21 0-16,64-42 15,-85 21-15,43-43 16,-22 22-16,64-148 15,-64 84 1,-20 42-16,41-147 16,-42 147-16,0 22 15,-21-1-15,22 1 0,-1-85 16,-21 106 0,0 0-16,0 42 31,0 0-31,0 0 0,-21 22 15,-1-22-15,1 85 16,0-64-16,0 0 0,21 22 0,-21-1 16,0-20-16,21 84 15,-22-64-15,22 1 0,-21 41 16,21-62-16,0-1 0,0 22 16,21-43-16,1 21 0,-1-21 15,0-21-15,0 21 0,43 1 16,-22-22-16,-21 0 0,64 0 15,-43 0-15,0 0 0,1-22 16,-1 1-16,0 21 0,64-42 16,-63 21-16,-22-22 0,21 22 15,0-21-15,-20 21 0,-1 0 16,0-22-16,0 22 0,-21 0 16,0 0-16,-42 21 15</inkml:trace>
  <inkml:trace contextRef="#ctx0" brushRef="#br0" timeOffset="7200">2222 1926 0,'0'0'0,"-21"21"15,0-21 1,0 0-16,0 0 15,42 0 17,0 0-17,0 0-15,0 0 0,1 0 16,-1 0-16,21 0 0,43 0 16,-43 0-16,43 0 15,-22 0-15,1 0 0,84 0 16,-85 0-16,22 0 0,63 0 15,-63 0-15,21 0 0,0 0 16,-1 0-16,1 0 0,0 0 0,127 0 16,-106 0-16,127 0 15,-127 0-15,21 0 16,127-21-16,-148 21 0,21 0 16,128 0-16,-128-21 15,275 21-15,22 0 16,-276 0-1,297 0 1,-297 0-16,170 0 16,-170 0-16,339 0 15,-318 0-15,-20 0 0,190 0 16,-191 0-16,170 21 16,-170-21-16,0 0 0,1 0 0,-1 0 15,-21 21-15,21-21 0,128 0 16,-149 0-16,148 22 15,-169-22-15,0 0 0,233 0 16,-42 0 0,-213 0-16,-20 0 0,63 0 15,64 0 1,-170 0-16,43 0 16,-64 0-16,0 0 15,0 0-15,1 0 16,-22-22-16,0 1 78,-22 21-78</inkml:trace>
  <inkml:trace contextRef="#ctx0" brushRef="#br0" timeOffset="7375.38">12869 2011 0,'21'21'15,"-21"0"17,0 0-17,-21-21 1,0 0-16,0 22 0,0-22 15</inkml:trace>
  <inkml:trace contextRef="#ctx0" brushRef="#br0" timeOffset="10491.69">1905 2963 0,'0'0'0,"0"-21"16,0 0-16,21 0 15,-21 0-15,21 0 16,-21-1-16,0 1 15,0 42 48,0 1-63,0-1 0,0 0 16,0 0-16,0 21 0,0-20 0,0 20 15,0 0-15,0 1 0,0-1 16,0 0-16,0 22 0,0-22 0,0 0 15,-21 43-15,21-64 16,-21 22-16,21-22 0,0 21 0,0-21 16,0 0-1,0 1-15,-21-22 0,21 21 16,0-42 15,0-1-31,0 1 16,0 0-16</inkml:trace>
  <inkml:trace contextRef="#ctx0" brushRef="#br0" timeOffset="10848.35">2392 3281 0,'0'0'0,"0"21"16,0 21 0,0-20-16,21-22 31,0 0-31,-21-22 16,21 22-16,0-21 0,-21 0 0,22 21 15,-22-21-15,0-21 16,0 20-16,0 1 0,0 0 15,-22 21 1,1 0-16,0 0 16,21 21-16,-21-21 15,0 21-15,21 1 0,-21-22 0,21 21 16,0 0-16,0 0 16,21-21-1,21 0-15</inkml:trace>
  <inkml:trace contextRef="#ctx0" brushRef="#br0" timeOffset="13195.39">4318 2900 0,'0'0'0,"0"-21"0,0 0 0,0-1 16,0 44 31,-21-1-32,21 0-15,0 0 0,0 21 16,0-20-16,0 20 0,-21-21 0,21 21 16,0 43-1,0-64-15,0 85 0,0-64 16,0 22 0,0-43-16,0 0 15,21-42 16,0 0-31,0-21 16,-21 20-16,21 1 0,0-21 16,1 0-16,-1 20 0,-21-20 0,42-21 15,-21 20-15,0 22 0,-21 0 16,22 0-16,20-43 16,-21 64-1,0 21 1,-21 1-16,0-1 15,21 0-15,-21 0 0,0 0 0,0 0 16,22 43 0,-22-22-16,21-21 0,-21 43 15,21-43-15,42 43 16,1-43 0,-43-21-16,0 0 0,43 0 15,-22 0-15,-21 0 0,43-43 16,-22 22-16,0 0 0,-20-21 15,20 21-15,-21-22 0,43-20 16,-43 42-16,0-22 0,-21 1 0,21 21 16,-21 0-16,0-22 15,21 1-15,-21 21 0,0 0 16,0-1 0,-21 22-1,0 22-15,21-1 0,-21 0 0,0 0 16,21 0-16,-22 22 0,22-22 15,-21 42-15,21-42 16,-21 85 0,21-85-16,0 43 0,0-43 15,21 0-15,0-21 0,22 21 16,41-21-16,-41 0 16,-22 0-16,64-42 15,-43 21-15,0 0 0,1 0 16,-1-1-16,106-105 15,-127 85-15,22 21 16,-22-21-16,-21-1 0,42-63 16,-42 64-16,0 0 0,0 21 15,0-1-15,0-41 16,0 42-16,-21 21 16,21 21-1,-21 0-15,0 0 0,21 22 16,0-22-16,-22 21 0,1 0 15,0 64-15,21-63 16,-21-1-16,0 21 0,21-20 16,-21-1-16,21-21 15,-22 0-15,22 22 0,-21-1 16,21-21-16,0 0 0,21-42 31,1 0-31,-1 0 16,0 0-16,0 0 0,-21-1 15,21-20-15,0 21 0,43-64 16,-43 64-16,21-21 16,-20 21-16,-1 21 15,0 0 1,-21 21 0,21 0-16,-21 0 0,0 0 15,0 0-15,0 22 0,21 20 16,-21-20-16,64 41 15,-43-63 1,0 1-16,21-1 0,128 0 31,-128-21-31,0 0 0,22 0 16,-22 0-16,149-42 16,-128 20-16,-20-20 0,20 21 15,-21 0-15,107-127 16,-149 126-16,0-20 0,21 21 15,-21-21-15,0-1 0,0 1 16,0 21-16,-64-22 16,43 43-16,-21 0 15,-1 0-15,22 0 0,-21 22 16,21-1-16,-22 0 0,1 0 0,0 0 16,21 22-16,-22-22 0,22 21 15,0-21-15,0 22 0,0-22 16,21 106-1,0-85-15,21-21 16,85 0 0,-64-21-16,-21 0 0,21 0 15,1 0-15,41-63 16,-41 42-16,-22 0 0,21-43 16,-21 43-16,22-64 15,-43 64-15,0-21 0,0-22 16,21 22-16,-21 21 0,0 0 15,0-1-15,0 1 0,0 42 32,-21 1-17,21 20-15,0-21 0,-21 21 16,21 1-16,0-1 0,0-21 16,0 0-16,0 22 0,0-22 15,0 21-15,21-21 0,42 22 16,-42-22-1,22-21-15,-1 0 16,0 0-16,64-21 0,-63 0 16,-1-1-16,0 1 0,-21 0 15,85-64 1,-85 43-16,1 0 0,-1-1 0,0 1 16,0 0-16,21-106 15,-20 42 1,-22 63-16,21 1 0,-21-43 15,0 64-15,0 42 32,0 1-32,0 20 0,0 0 0,0 43 15,-21-43-15,-1 64 16,1-64-16,21 1 0,-21 41 16,21-41-16,-21-1 15,21 22-15,0-22 0,21 21 16,0-41-1,0-1-15,1-21 16,-1 0-16,0 0 0,42 0 0,-41 0 16,-1 0-16,63-43 15,-41 1-15,-22 21 16,-21-21-16,21 20 0</inkml:trace>
  <inkml:trace contextRef="#ctx0" brushRef="#br0" timeOffset="13375.69">7768 2836 0,'0'0'0,"-21"0"0,21 22 15,42-22 1,-21 0-16,1 0 16,20 0-16,0 0 0,1 0 0,-1 0 15,0 0-15,1 0 0,20 0 0,-21 0 16,64 0-16,-63 0 15</inkml:trace>
  <inkml:trace contextRef="#ctx0" brushRef="#br0" timeOffset="13652.1">9207 2773 0,'0'0'0,"0"-21"31,0 42 1,0 0-32,-21 0 0,21 0 15,0 43-15,-42-1 16,21-41-16,21 20 0,-21-21 16,-1 21-16,1-20 0,21-1 15,-42 42-15,42-42 16,0 22-16,21-43 15,21 0 1,-20 0-16,20-21 0</inkml:trace>
  <inkml:trace contextRef="#ctx0" brushRef="#br0" timeOffset="14044.28">9885 2773 0,'0'0'16,"0"-21"-16,0 0 15,-21 21-15,-1-22 0,1 22 0,-42 0 16,42 0-16,-22 0 16,22 22-16,-21-22 0,21 21 15,-1 0-15,1-21 0,0 21 0,21 21 16,0-20-16,0-1 16,21 0-16,0 0 15,43 0-15,-22-21 0,1 21 16,-1-21-16,0 22 0,1-22 0,-22 21 15,63 0-15,-62-21 16,-1 21-16,21 21 16,-42 1-1,-21-43-15,-43 21 16,22 0-16,-85-21 16,85 21-16,-1-21 0,1 0 15,0 0-15,-1 0 0,-62 0 16,83 0-16,1 0 0,0 0 15,0 0-15,21-21 0,-21 0 16,21 0-16,0-22 16,21 1-16</inkml:trace>
  <inkml:trace contextRef="#ctx0" brushRef="#br0" timeOffset="14236.17">9419 2498 0,'0'0'0,"-42"-21"31,63 21 16,0 0-31</inkml:trace>
  <inkml:trace contextRef="#ctx0" brushRef="#br0" timeOffset="15109.09">11853 2561 0,'0'0'0,"0"-42"0,-21 21 15,21-22-15,0 1 0,-21 21 0,21-21 16,0 20-16,0 1 16,-21 21-16,0 0 15,-1 21-15,22 1 0,-21-1 0,21 21 16,-21 0-16,0 1 0,21 20 16,-21 43-16,0-42 0,21-22 15,-22 21-15,1-20 0,21-1 16,-21 0-16,21 1 0,-21-1 15,21 22-15,0-43 16,0 0-16,0 0 0,0-42 31,0 0-31,-21 0 16,21-1-16,-21 1 0,21 0 16,0-21-16,0 21 0,0-22 15,0 1-15,0 0 0,0-43 16,0 21-16,0 1 0,42-43 15,-21 43-15,0 20 0,22-20 16,-1 20-16,-21 22 0,85-42 16,-64 42-16,1-1 0,62 22 15,-62 0-15,-1 22 16,0-1-16,1 0 0,-1 21 0,-21-21 16,0 64-16,-21-43 0,-21 22 15,-21-22-15,0-21 0,-1 22 16,-126 63-16,127-85 15,-1 0-15,-20 0 0,20 0 16,22-21-16,-21 0 0,21 0 0,0 0 16,-22 0-1,43-21-15,0 0 16,21 21 0,1 0-1,-1 0-15,0 21 0,21 43 16,-21-43-16,1 0 0,-1 0 15,-21 0-15,42 43 16,-42-43-16,0 0 0,21 0 16,0 0-16,1-21 15,-1 22-15,0-22 0,21 0 16,-21 0-16,1 0 0,20 0 16,-21 0-16,21-22 15,-20 1-15,-1 0 0,0 21 0</inkml:trace>
  <inkml:trace contextRef="#ctx0" brushRef="#br0" timeOffset="15727.58">12382 2921 0,'22'0'32,"-22"-21"-32,42 21 15,-21 0-15,21-21 16,-20 0-16,-1 21 0,21-22 15,-21 1-15,0 0 0,22 0 16,-43 0-16,0 0 0,0-1 16,0 1-16,-21 21 31,-1 0-31,1 0 0,0 21 16,-21 22-16,-1-22 15,1 21-15,21-21 0,0 1 16,0 62-16,21-63 15,0 1-15,0-1 16,0 21 0,21-42-16,21 21 0,-21-21 0,85 0 31,-64 0-31,1 0 0,41-42 16,-20 42-16,42-42 15,-43-1-15,-20 22 0,84-42 16,-85 41-16,64-62 15,-85 63-15,-21-1 0,0 1 16,-21 21 0,-22 21-1,22-21-15,0 22 0,0-1 0,-43 63 16,64-41 0,0-22-16,0 0 0,0 0 15,0 22-15,22-22 0,-1 42 16,0-42-1,-21 1 1,-21-22 0,0 0-1,-1 0-15,1 0 0,-21-22 16,21 1-16,0 0 0,21 0 16,0 0-16,0 0 15,0-1-15,0 1 0,21-21 0</inkml:trace>
  <inkml:trace contextRef="#ctx0" brushRef="#br0" timeOffset="15984.41">13822 2307 0,'0'43'31,"0"-22"-31,0 21 0,0 0 0,-21 1 16,-1 41-16,1-41 0,21-1 15,-21 0-15,0 1 0,0-1 16,0 0-16,-1 1 0,1-1 16,21-21-16,-21 0 0,21 1 0,0-1 15,0 0-15,21-21 16,0 0 0,1 0-1,-1-21-15,0 0 0,-21-1 16</inkml:trace>
  <inkml:trace contextRef="#ctx0" brushRef="#br0" timeOffset="16141.45">13525 2667 0,'0'0'16,"22"0"0,-1 0-16,0 0 0,0 0 15,21 0-15,1 0 16,63 0-1,63-21-15,-106 0 16</inkml:trace>
  <inkml:trace contextRef="#ctx0" brushRef="#br0" timeOffset="16769.64">15282 2286 0,'0'0'0,"-21"-21"0,0 21 16,0-64-16,-22 64 15,-41 64 17,84-43-32,-21 21 0,-1 1 0,1 20 15,0-20-15,0 20 0,0 1 16,0-22-16,-22 0 0,22 22 16,0-22-16,21-21 0,-21 22 15,0-22-15,21 21 0,-22 0 16,22-63 15,0 0-15,22 0-16,-22-21 0,21 20 0,0-20 15,-21 0-15,21-1 0,0-20 16,0 21-16,1-22 0,-1 1 0,21-43 16,-21 63-16,43-41 15,-43 41-15,0 22 16,0-21-16,0 42 15,1 21-15,-22 0 0,0 0 16,0 64 0,21-43-16,-21 22 0,0-1 15,0 1-15,0-1 0,0 43 16,0-63-16,0-1 0,0 43 16,0-64-16,0 21 0,0 0 15,0-20-15,0-1 16,-21-21-16,-1 0 15,1 0-15,0 0 0,0-21 16</inkml:trace>
  <inkml:trace contextRef="#ctx0" brushRef="#br0" timeOffset="17288.08">14711 2731 0,'0'-22'31,"21"22"-31,0 0 0,0 0 15,22 0-15,-22 0 0,21 0 16,0-21-16,1 21 0,20 0 0,128-42 16,-128 42-1,22-21-15,-22 0 0,1 21 16,-1-22-16,86-41 16,-107 63-16,21-42 15,-41 42-15,-1 0 0,-21-22 16,-21 22 15,-1 0-31,1 22 0,0-1 16,0-21-16,-21 21 0,20 0 0,-20 0 15,21 0-15,0 1 0,-22-1 16,43 0-16,0 0 0,0 43 16,0-43-16,22-21 15,-1 21-15,21 0 16,-21-21-16,0 21 0,22-21 0,-22 21 0,21-21 15,-21 22-15,1-22 16,-1 0-16,0 21 0,-21 0 16,0 0-16,-21 0 15,0-21-15,-1 0 16,-20 0-16,0 0 0,-43 21 16,43-21-16,-22 0 15,43 0-15,0 0 0,0 0 16,21-21-1,0 0-15,42 21 0,-21-21 16,0 0-16,22 0 0,-1-1 0</inkml:trace>
  <inkml:trace contextRef="#ctx0" brushRef="#br0" timeOffset="18527.1">16362 2540 0,'0'0'0,"21"0"0,0-21 0,-21 0 16,0 0-1,-21 21-15,0 0 16,-22 0-16,22 0 0,-21 0 16,-43 0-16,43 0 15,21 21-15,0 0 0,-1 0 16,1 0-16,21 43 16,0-43-16,0 0 0,0 0 15,0 0-15,64 43 16,-43-43-16,21 0 0,-21 0 15,1-21-15,-1 22 0,0 20 16,0-42 0,-42 0-1,-21 0 1,20 0-16,1 0 0,-21 0 0,-22-21 16,43 0-16,-42 21 15,42 0-15,21-22 16,-43 22-16,43 22 31,21-1-31,1 0 16,-1-21-16,0 21 0,21 0 15,-21-21-15,22 21 0,-22-21 0,21 0 16,1 0-16,41 22 16,-41-22-16,62 0 15,-41 0-15,-1 0 0,86-43 16,-128 43-16,63-63 15,-62 42-15,-1-1 0,42-83 16,-63 20 0,0 43-16,21 20 0,-21-20 15,0 0-15,0 21 0,0 42 32,0 0-32,-21 21 0,21-21 15,0 22-15,-21-1 0,0-21 16,21 22-16,-21-1 0,21-21 0,0 21 15,0 1-15,0-22 16,0 21-16,0-21 16,21-21-16,0 0 0,0 0 15,0 0-15,1 0 0,-1 0 16,0 0-16,21 0 0,-21-21 16,1 0-16,-1 0 0,21 0 15,-21 0-15,0-1 0,1-20 0,-1 21 16,0-21-16,0-1 0,-21 22 15,0-21-15,21 21 0,-21-1 16,0 44 0,-21-1-1,21 21-15,-21-21 0,21 0 0,-21 1 16,21 20-16,-21-21 0,21 43 16,0-43-16,0 0 15,0 0-15,0 0 0,42 0 0,0 1 16,-21-22-1,85 21-15,-63-21 16,-1 0-16,0 0 16,-21 0-16,1-21 0,-1-1 15,-21-41 1,0 42-16,0-22 0,0 22 0,21-21 16,-21 0-16,21-43 15,-21 64-15,21 0 16,0-1-16,1 1 0,20-21 15,-21 42-15,0 0 0,0 0 16,22 0-16,-22 0 0,42 63 16,-20-41-1,-22-1-15,0 21 0,-21-21 0,21 0 16,22 43-16,-43-22 0,0 1 16,0-22-16,0 21 15,0-21-15,-22-21 16,1 0-16,0 0 15,0 0 1,21-21-16,0 0 16,0 0-16,0 0 0,0-1 15,0-20-15,0 21 0,0 0 16,21-22-16,0 22 0,0 0 0,1-21 16,-22 21-16,42-22 15,-21 22-15,0 0 0,0 21 16,1 0-16,-1 0 0,42 0 15,-42 0 1,1 21-16,-22 0 0</inkml:trace>
  <inkml:trace contextRef="#ctx0" brushRef="#br0" timeOffset="18875.84">18394 2709 0,'21'22'31,"0"-22"-31,0 0 0,0 0 15,22 0-15,-1 0 0,0 0 0,1 0 16,-1 0-16,0-22 0,1 1 16,-1 21-16,43-63 15,-85 42-15,21-1 0,-21 1 16,0 0-16,0 0 0,0 0 16,-21 0-16,0 21 15,-22 0-15,22 0 0,-21 0 0,-1 21 16,1 0-16,21-21 0,-21 21 15,-1 0-15,22 22 0,-42-1 16,41-21-16,1 0 0,0 22 16,21-22-16,0 0 0,0 0 15,0 0-15,0 0 0,21 1 0,22 20 16,-22-42-16,0 21 16,64-21-16,-64 21 0,21-21 15,0 0-15,1 0 0,-1 0 16,85 0-16,-85 0 15</inkml:trace>
  <inkml:trace contextRef="#ctx0" brushRef="#br0" timeOffset="19376.24">19452 2731 0,'21'-22'0,"-42"44"0,63-65 16,-20 1-16,-1 0 16,-21-1-16,0 1 15,0 21-15,-43-22 16,22 43-16,0 0 15,0 0-15,0 0 0,-43 0 16,43 22-16,0-1 0,-21 0 16,20 0-16,1 0 0,-21 43 15,42-43-15,-21 64 16,21-43-16,0 21 16,0-41-16,21-1 15,-21 0-15,21-21 0,43 21 16,-43-21-1,21 0-15,-21 0 16,64-63-16,-64 41 16,0 1-16,0-21 0,22 0 15,-22-1-15,64-105 16,-64 85-16,0 20 0,0-20 16,0 20-16,0 1 0,22-43 15,-22 64-15,-21 0 16,21 0-16,-21 0 0,0 0 0,-42 42 31,42 0-31,-43 0 16,22 0-16,0 22 0,0-1 15,0 0-15,0 1 0,-1-1 0,1 0 16,0 22-16,21-22 0,-21 0 16,21 43-16,0-43 0,0 1 15,42-1-15,-21-21 0,22 22 16,-22-22-16,21-21 15</inkml:trace>
  <inkml:trace contextRef="#ctx0" brushRef="#br0" timeOffset="19548.08">20024 2836 0,'0'0'0,"21"-21"16,-21 0-1,-21 21 32,-1 0-47,1 0 0,0 0 0,0 0 16,-21 21-16,-1-21 0,1 0 15</inkml:trace>
  <inkml:trace contextRef="#ctx0" brushRef="#br0" timeOffset="20569.16">2180 4593 0,'-21'-42'31,"0"42"-16,21-21-15,-21 21 16,21-21-16,-22-1 0,22 1 16,0 0-1,0 0-15,22 21 0,-1 0 16,0-21-16,42 21 16,-41 0-16,20 0 0,21 21 15,-20 0-15,20 21 16,-42 1-16,1-22 0,-22 64 15,0-22-15,0-21 0,-64 64 16,-84 42 0,84-105-16,22-1 15,-21 0-15,20 1 0,1-22 0,-22 0 16,1 21-16,21-20 16,-1-22-16,22 0 0,0 0 0,-21 0 15,20-22-15,1 1 16,21-21-16,0 21 0,0-22 15,0 22-15,0-21 0,0 0 16,0-22-16,0 22 0,21-1 16,1 1-16,-1 21 0,0 0 15,21 21-15,1 0 0,-1 0 16,-21 21-16,0 0 16,22 21-16,-22-20 0,21 62 15,-42-63-15,21 64 16,0-64-16,-21 22 0,0 20 15,0-42-15,0 0 0,0 22 16,0-22-16,0 0 16,22-21-1,-1 0-15,0 0 16</inkml:trace>
  <inkml:trace contextRef="#ctx0" brushRef="#br0" timeOffset="20743.34">2857 4995 0,'0'0'0,"22"-21"0,20 21 15,-42-21 1,21 21 15,0-21-15</inkml:trace>
  <inkml:trace contextRef="#ctx0" brushRef="#br0" timeOffset="23075.21">4318 4890 0,'21'0'0,"0"0"0,0 0 16,1-22-16,-22 1 0,21 0 15,0 21-15,-21-42 16,0 21-16,0-1 0,0 1 15,0 0-15,-21 0 16,0 21-16,-1-21 0,-20 0 16,0 21-16,-22-22 15,43 22-15,0 0 0,-43 0 16,43 22-16,-21-1 0,-22 21 16,43 0-16,0-20 15,-42 83-15,41-62 0,1-1 16,21 43-16,0-43 15,0 0-15,0 1 0,0-22 0,0 0 16,21 0-16,1 22 0,-1-43 16,0 0-16,21 0 0,-21 0 15,1 0-15,41 0 16,-42-22-16,22 1 0,-1 0 16,-21 0-16,21-21 0,43-22 15,-43 22-15,-20-22 0,20 22 0,0-22 16,-21 22-16,22-21 0,-1-43 15,-21 63-15,0-20 0,1 21 16,-22-1-16,0-20 0,0-1 16,0 22-16,0 21 0,0-22 15,-22 43 1,1 0-16,21 22 0,-42 62 16,21-41-16,0-1 15,21 0-15,0 22 0,-22-22 0,1 127 16,21-105-1,0-22-15,0 22 0,0-22 16,0 106 0,43-105-16,-22-43 15,106 21 1,-85-21-16,0 0 0,1-21 16,-1-1-16,85-41 15,-85 42-15,-20 0 0,41-43 16,-42 43-16,22-43 15,-43 22-15,0 21 0,0-21 16,0 20-16,0 1 16,-22 42-1,22 1 1,-21 20-16,21-21 0,-21 21 16,21-20-16,0 20 0,0-21 0,0 21 15,0 22-15,0-43 0,0 21 16,0-20-16,0-1 0,21 0 15,22 0-15,-22-21 0,0 0 16,21 0-16,-21 0 16,1 0-16,20 0 0,-21 0 0,106-85 31,-106 64-31,43-42 0,-64 42 16,21-149-1,-21 128-15,0 0 16,-21-1-16,0 22 0,-64-64 15,64 64-15,0 21 0,-22 0 16,22 0-16,-64 21 16,64 1-16,-21-1 0,21 0 15,0 21-15,-1 1 0,22 41 16,-21-41-16,21-1 0,0 0 16,0 1-16,0-1 0,0-21 15,43 21-15,-22-20 16,63-1-16,-41-21 15,-1 0-15,0 0 0,1 0 16,-1 0-16,106-43 16,0-41-16,-126 63 15,62-43-15,-63 22 16,1 21-16,-22-22 0,21-20 16,0 42-16,-21-1 0,0 1 15,0 42 1,-21 1-1,21-1-15,-21 0 0,-1 21 16,22-21-16,0 22 0,-21-22 16,21 21-16,-21 1 0,21-22 15,-21 0-15,21 21 0,0-21 0,0 1 16,0-1-16,21 0 0,0-21 16,0 0-16,1 0 0,20 0 15,21 0-15,-41-21 0,20 0 16,21-1-16,-20 1 15,-1-42-15,0 42 16,-20-22-16,20-41 0,-42 62 16,21-20-16,-21 21 0,0 0 15,0 0 1,0 42 0,0 0-16,0 0 0,-21 0 15,21 22-15,-21-22 0,21 42 16,0-42-16,0 43 15,0-43-15,0 0 0,0 0 16,0 1-16,21-22 0,0 21 16,0-21-16,0 0 0,43 0 15,-43 0-15,64-21 16,-64-1-16,0 1 16,0 0-16,0 0 0,-21 0 0,0-22 15,0 1-15,0 21 16,0-21-16,-21 20 0,0-20 15,-21-21-15,21 41 16,21 1-16,0 0 0,0 0 0,0 0 16,21 0-1,0 21-15,21-22 0,-21 22 16,1 0-16,20 0 0,0 0 16,-21 0-16,22 0 0,-1 22 15,-21-1-15,22 0 0,62 64 16,-83-64-16,20 42 15,-21-20-15,-21-1 0,0 21 16,0-41-16,0 20 16,0-21-16,-21 0 0,-21 0 15,42 1-15,-43-22 16,43-22 0,0 1-1,0 0-15,0 0 0,0 0 0,0-22 16,21 22-16,1-21 0,-1 0 15,0-1-15,0 1 0,0 0 16,0 20-16,64-83 0,-43 83 16,-20 22-16,-1 0 0,21 0 15,22 0 1,-43 22-16,0-1 0,0 0 0,0 21 16,-21 64-1,0-64-15,0 1 0,0 20 16,-21-20-16,-21 20 15,42-42-15,0 0 0,-21 1 16,-1-1-16,44-42 31,-1-1-31,0 22 16,0-42-16,0 21 0</inkml:trace>
  <inkml:trace contextRef="#ctx0" brushRef="#br0" timeOffset="23323.6">8022 4466 0,'0'0'0,"21"-21"0,-21-21 0,0 21 0,0-1 16,0 1-16,-21 21 15,0 21 1,21 1-16,-21-1 0,0 42 16,-22 43-1,22-64-15,0 1 0,-21 84 16,20-43-1,22-41-15,0-22 0,-21 42 16,21-41-16,0-1 0,0 21 16,21-42-1,1 0-15,-1 0 0,0 0 0,85-42 16,-85 21-16</inkml:trace>
  <inkml:trace contextRef="#ctx0" brushRef="#br0" timeOffset="23740.56">8403 4699 0,'0'0'0,"21"-21"0,-21 0 0,0 0 16,-21 21 0,0 0-1,0 0-15,-22 21 0,22 0 0,0 0 16,0 0-16,-43 43 16,43-43-16,0 21 0,0 1 15,0-22-15,0 85 16,21-85-16,0 0 0,21 21 15,0-21-15,64 1 16,-43-22-16,-21 0 0,21 0 16,1 0-16,-1 0 0,-21 0 0,22-22 15,-1 1-15,0 0 0,22-21 16,-43 21-16,42-85 16,-63 63-16,0 1 15,0-21-15,0 41 0,0-20 0,-42-64 16,21 85-1,0 21-15,-22-21 0,22 21 16,-85 0 0,64 21-16,-64 21 0,64-20 15,21-1-15,0 21 16,-1-21-16,1 0 0,21 43 0,0-22 16,0-21-16,0 1 0,21-1 15,1 0-15,62 21 16,-41-42-16</inkml:trace>
  <inkml:trace contextRef="#ctx0" brushRef="#br0" timeOffset="24690.38">9292 4678 0,'0'0'0,"0"-21"0,-21 0 0,-85-43 31,85 64-31,0 0 0,0 0 0,-1 0 16,-20 42 0,-21 22-16,20-22 15,22-21-15,-42 85 16,41-63-16,22-22 0,0 21 16,0-21-16,0 43 15,0-43-15,0 0 0,43-21 16,-22 0-16,21 0 15,-21 0-15,1 0 0,20 0 16,0-21-16,1-21 16,-1 20-16,-21-20 0,0 21 0,22-64 15,-22 43-15,21-43 16,-42 64-16,0 0 16,0 0-16,0 0 0,0 42 31,0 0-16,0 0-15,0 0 0,0 22 16,0-22-16,0 63 0,0-41 16,21-22-16,0 0 0,1 21 15,-1-20-15,21 20 0,0-42 16,1 21-16,-22-21 0,21 0 16,22 0-16,20 0 15,-20 0-15,-22-21 0,64 0 16,-64 0-16,1-1 0,-1-20 0,-21 21 15,22-21-15,-22-1 0,21-20 16,-21 20-16,-21 1 0,0-21 16,0 20-16,-21 1 15,0 21-15,0 0 0,-85-1 16,64 22-16,-1 0 16,1 0-16,0 22 0,-1 20 15,-20 0-15,42 1 0,-1-1 16,-20 21-16,42-20 15,0 63 1,42-1-16,1-83 16,41-1-1,1-21 1,-43 0-16,1-21 0,-1-22 16,0 22-16,1-42 15,-22 20-15,0 1 0,21-43 16,-20 43-16,-1-22 0,0-41 15,-21 41-15,21-105 16,-21 126-16,0-62 16,0 83-16,0-41 15,0 84 1,-21 0-16,-21 106 16,42-84-16,-22-1 0,22 127 15,0-126-15,0 20 16,0-21-16,0 1 0,0-1 15,0 43-15,22-43 16,20 22-16,-21-43 16,0 0-16,0-21 15,22 0-15</inkml:trace>
  <inkml:trace contextRef="#ctx0" brushRef="#br0" timeOffset="25356.15">11472 4678 0,'-21'0'0,"42"0"0,-63 0 15,21 0-15,0 0 0,42 0 31,0 0-31,0 0 16,21 0-16,1 0 0,20 0 0,43 0 16,-42 0-16,63 0 15,-64 0-15,1 0 0,41 0 16,-41 0-16,-22 0 0,1-21 16,-22 21-16,-21-21 15,0-1-15,-21 22 16,-1-21-16,-20 0 0,0 21 15,-43-21-15,64 21 16,-21 0-16,20-21 0,1 21 0,0 0 16,0 0-1,42 0-15,0 0 16,0 0-16,22 0 0,-1 0 16,0 0-16,1 0 0,41 21 15,-41-21-15,63 63 16,-85-63-16,-21 43 0,0-1 15,0-21-15,-21 0 0,-1 1 16,1 20-16,-21-21 0,-85 43 16,0-22-1,106-21-15,-43 0 16,43-21-16,63 0 31,-20-21-31,20 21 0</inkml:trace>
  <inkml:trace contextRef="#ctx0" brushRef="#br0" timeOffset="26738.1">13843 4424 0,'0'0'16,"-21"0"-16,0 0 0,-1 0 0,22 21 0,-21-21 16,42 0 15,1-21-16,-1 0-15,21 0 0,-21 21 16,22-22-16,-22 1 0,21 0 16,22-42-1,-43 41-15,21-20 0,0-21 0,-20 41 16,-1-83 0,-21 83-16,0-20 0,0 21 15,0 0-15,-21 21 16,21 21-1,-22 0-15,1 0 0,-42 191 16,42-149-16,-1-20 16,22 20-16,-21 1 0,0 84 15,0-106-15,21 22 16,0-22-16,0-21 0,-42 85 16,20-85-16,1 0 15,21 1-15,-21-22 0,-42 0 16,41 0-1,1 0-15,-21 0 0,21-22 16,-43-62-16,64 63 16,-21-1-16,0-20 0,0 21 15,21 0-15,-43-22 16,43 22-16,-21 0 0,21 42 31,0 0-31,0 1 16,0-1-16,64 42 15,20-20 1,-62-43-16,20 0 0,21 0 16,-20 0-16,-1 0 0,22 0 15,-22 0-15,21 0 0,86-43 16,-44 1 0,-62 21-16,-1 0 0,-21-1 0,22-20 15,-22 21-15,-21-21 16,0 20-16,0 1 0,0 0 15,-21 21 1,-1 0-16,1 21 0,0 0 16,21 1-16,-21-1 0,0 0 0,0 21 15,-1 1 1,22-22-16,-21 0 0,0 42 0,21-41 16,0-1-1,0 0-15,0-42 16,21 21-1,0-21-15,1-1 0,-1 1 16,0 0-16,64-42 16,-64 20-16,0 22 15,21-21-15,-21 21 0,1-22 0,41-20 16,-42 42-16,0-1 16,1 22-16,-22 22 15,0-1-15,0 0 16,0 21-16,0-21 15,0 43-15,0-43 0,0 0 16,0 0-16,0 1 0,0-1 0,0 0 16,0 0-16,0 0 15,0 0-15,21 1 0,0-1 0,0-21 0,0 21 16,0-21 0,22 0-16,-22 0 0,42 0 15,-20-21-15,-22 0 0,64-1 16,-43 1-16,21-21 15,-20 0-15,-22 20 0,42-83 16,-41 83-16,-22-41 16,0 42-16,0 0 15,-22 21 1,1 0-16,21 21 0,-21 0 16,21 21-16,0 43 15,0-64 1,21 21-16,0-20 0,-21 20 15,22 21-15,-22-41 16,0-1-16,0 0 16,-22-21-16,1 0 0,-21 0 15,21 0-15,0 0 0,-1 0 16,-20-42 0,42 20-16,0-20 15,21 0-15,64-43 16</inkml:trace>
  <inkml:trace contextRef="#ctx0" brushRef="#br0" timeOffset="26960.17">15833 4043 0,'0'0'0,"21"-21"15,21 0-15,-42 42 16,0 0-16,0 64 16,0-43-16,-21 0 15,0 1-15,0-1 0,-1 0 16,1 43-16,0-64 0,0 21 15,21 1-15,0-22 0,-21 0 16,0 21-16,21-20 0,0-1 16,0 0-16,21-21 31,-21-21-15</inkml:trace>
  <inkml:trace contextRef="#ctx0" brushRef="#br0" timeOffset="27154.01">15557 4403 0,'64'0'31,"-43"21"-31,0-21 0,22 0 16,-22 0-16,21 0 0,-21 0 15,22 0-15,-1 0 0,-21 0 0,43 0 16,41 0-16,-41-21 15,84 21 1,-84 0-16,20 0 0</inkml:trace>
  <inkml:trace contextRef="#ctx0" brushRef="#br0" timeOffset="28091.57">16849 4360 0,'0'0'0,"-64"-84"31,43 63-31,0-1 16,0 22-16,-1-21 0,1 21 15,-21 0-15,0 0 16,-1 21-16,1 1 0,-43 20 16,43-21-16,0 21 0,-43 22 15,43-22-15,20 1 0,1-22 16,-21 21-16,21-21 0,21 0 16,0 22-16,0-22 0,0 0 0,0 0 15,21 0-15,64 1 16,-43-22-16,-21 0 15,64 0-15,-43-22 16,43 1-16,-43 0 16,-21 0-16,43-21 0,-22-1 15,-21 22-15,22-64 16,-22 64-16,0-21 0,-21-43 0,21 64 16,-21 0-16,0 0 15,0 0-15,0 42 16,0 0-16,-21 0 15,0 0-15,21 22 0,-21 20 16,21-42-16,-22 64 16,22-43-16,0-21 15,0 1-15,0-1 0,43 42 16,-43-42-16,42-21 16,-21 22-16,0-22 0,22 0 0,63 0 15,-85 0 1,21-22-16,0 1 0,-20 0 15,62-64-15,-63 64 16,22-21-16,-1-64 16,22-63-1,-64 126-15,21-20 0,21-43 0,-42 64 16,0-1 0,0 22-16,0 0 0,0 42 15,-21 0-15,0 22 16,0-1-16,-1 0 0,1 64 15,0-63-15,-21 62 16,42-41-16,0-22 0,-21 22 16,21-22-16,21 64 15,0-85-15,0 21 16,0-20-16,22-22 0,-1 21 0,21 0 16,-20-21-16,-1 0 15,0 0-15,-20-21 0,20 0 16,64-64-16,-64 64 0,-21-22 15,0 1-15,22 0 16,-22-22-16,21-42 0,-21 43 0,1-1 16,-1 1-16,0-1 0,0 22 15,-21 0-15,0-1 0,21 22 0,-21 0 16,0 0 0,0 42-16,-21 21 15,0 1-15,0-1 0,0 0 16,-1 1-16,1 20 0,-21 22 15,21-43-15,-43 85 16,64-84-16,0-22 0,-21 21 16,21-21-16,0 0 0,0 43 15,21-43 1,22-21-16,-22 0 0,21 0 0,43 0 16,-43 0-16,22 0 0</inkml:trace>
  <inkml:trace contextRef="#ctx0" brushRef="#br0" timeOffset="28555.93">18732 4487 0,'-42'0'31,"63"0"-31,0 0 0,1 0 16,-1 0-16,21 0 0,0 0 0,1 0 15,-1 0-15,0 0 0,22 0 16,-22 0-16,22 0 0,42 0 16,-43 0-16,1 0 0,-1 0 15,1 0-15,-22 0 0,64-21 16,-85 21-16,-21-21 16,0 0-16,-21 0 15,-22 21-15,1-21 0,-21 21 16,20-22-16,1 22 15,0-21-15,20 21 0,1 0 16,42 0 0,1 0-1,-1 0-15,85 0 16,-85 0-16,21 0 0,-21 21 16,0 1-16,-21 20 15,0-21-15,-21 0 16,0 0-16,0 1 0,-43-1 15,43 0-15,-21 0 0,21-21 16,0 21-16,-106 22 16,105-22-16,1-21 0,-21 21 15,0 0-15</inkml:trace>
  <inkml:trace contextRef="#ctx0" brushRef="#br0" timeOffset="29128.12">4635 5884 0,'0'0'16,"-21"0"-16,0 0 0,21 22 15,-21 20 1,21 0-16,-21 1 0,0-1 15,21 21-15,-85 170 16,64-190-16,0 20 16,21 1-16,-22-22 0,-20 106 15,42-127-15,0 22 0,-21-22 16,21 0-16,0 21 16,21-63 15,0 0-31,0 0 15,-21 0-15</inkml:trace>
  <inkml:trace contextRef="#ctx0" brushRef="#br0" timeOffset="29440.16">4191 6265 0,'0'0'0,"0"-42"0,0 21 0,0-21 16,0-43-1,0 64-15,21-22 0,0 22 16,22 0-16,-22 0 0,63-21 15,-20 42-15,-1 0 0,43 0 16,-42 0-16,84 42 16,-106 64-1,-42-85-15,0 21 0,-42 22 16,0-43-16,-1 21 16,-41 1-16,41-22 0,-20 0 15,42 0-15,-22 0 0,22-21 16,-21 21-16,21-21 0,42 0 47,0 0-47,0 0 0,0 0 15,22 0-15,-22 0 0,21 0 0,-21 0 16</inkml:trace>
  <inkml:trace contextRef="#ctx0" brushRef="#br0" timeOffset="29821.97">4911 6498 0,'0'0'0,"-64"-84"31,64 62-31,0 1 16,0 0-16,0 0 0,21 21 16,0-21-16,1 0 0,20-1 15,-21 22-15,43 0 0,-22 0 0,0 0 16,-21 0-16,22 22 15,-22-1-15,42 21 0,-63 0 16,22-20-16,-22 20 0,0-21 16,0 21-16,0 22 0,-22-43 15,1 0-15,-42 43 16,20-22-16,22-42 16,-21 0-1,42-21-15,0 0 16,0 0-16,21-43 15,0 43-15,0-21 0,22-1 16,-22 1-16,42-22 16,-41 43-16,20 0 0,43-21 15,-22 21-15,-21-1 0,43 1 16</inkml:trace>
  <inkml:trace contextRef="#ctx0" brushRef="#br0" timeOffset="30433.57">5905 6181 0,'-63'84'16,"42"-62"0,0 20-16,21-21 0,-22 21 0,1-20 0,0 20 15,0-21-15,21 43 16,0-43-16,0 0 0,0 0 16,0 0-16,42 0 15,1 1-15,-22-22 0,21 0 16,0 0-16,107-22 15,-107 1-15,-21 0 0,43-21 16,-43 21-16,0-43 16,-21 43-16,0-21 0,0 20 0,0-20 15,-21 21-15,0 0 0,-64-22 16,43 22-16,-64 21 16,63 0-16,1 0 0,-21 0 15,41 0-15,65 0 31,-22 0-31,21 0 0,1 0 16,-1 0-16,21 0 16,-20 0-16,20 0 0,-20 0 0,-1 0 15,85-42-15,-85 42 16,-21 0-16,22 0 0,-22 0 16,42 0-1,-63 21-15,0 0 16,0 0-16,0 22 15,0-1-15,0 0 0,-21 22 16,21-1-16,-42 43 16,42-42-16,-21-1 0,0 64 15,21-63-15,-22 20 0,-41 149 16,21-85 0,20-84-16,1-1 0,-42 86 15,63-107-15,0 0 16,-21 1-16,21-22 0,-22-21 15,22-21 1,0-1-16,0 1 16,0-85-1,22-63-15</inkml:trace>
  <inkml:trace contextRef="#ctx0" brushRef="#br0" timeOffset="30627.94">6392 6138 0,'0'0'0,"0"-21"0,-21 21 0,0-21 15,0 21-15,42 21 63,0-21-63,0 0 0,0 0 0,1 21 15</inkml:trace>
  <inkml:trace contextRef="#ctx0" brushRef="#br0" timeOffset="30973.91">6858 6265 0,'0'0'0,"21"22"15,0-22 1,0 0-16,1-22 15,-1 22-15,0-21 0,0 21 16,0-21-16,0 0 16,1 21-16,-22-21 0,-22 21 31,1 0-15,0 0-16,0 0 0,0 21 15,-22 0-15,22 0 0,0 0 0,-42 43 16,63-43-16,0 21 15,0-20-15,0-1 0,21 42 16,0-42 0,0-21-16,0 0 0,22 0 15,62 0 1,-62 0-16,-1 0 0,43-42 16,-43 21-16,64-21 15,-64 20-15</inkml:trace>
  <inkml:trace contextRef="#ctx0" brushRef="#br0" timeOffset="31432.9">7768 6075 0,'0'0'0,"0"-21"0,0-22 16,-21 43-1,0 0-15,0 0 0,-1 0 0,-20 43 16,21-22-16,21 21 0,-21-21 16,0 1-16,-1-1 0,22 42 15,0-42-15,0 1 0,0 41 16,0-42-16,0 0 15,22 1-15,-1-1 0,0 0 16,64-21 0,-43 0-16,-21 0 0,21 0 0,1-21 15,126-43 1,-127 22-16,22-22 0,-22 43 16,1-63-1,-22 41-15,0 1 0,21-43 16,-21 43-16,1-85 15,-22 106-15,0 0 0,0-1 16,-22 44 0,1-1-16,0 0 15,0 21-15,0 1 0,-22 84 16,22-106-16,21 21 0,-21 0 16,21 1-16,0 84 15,0-85-15,0-21 16,0 0-16,21 1 0,43-1 15,-43-21-15,0 0 16,21 0-16,-20 0 0,20-43 16,-21 22-16,0 0 15,-21 0-15</inkml:trace>
  <inkml:trace contextRef="#ctx0" brushRef="#br0" timeOffset="31601.17">8107 6033 0,'0'0'0,"0"21"0,21-21 16,0 0-1,0 0-15,0 0 0,1 0 16,20 0-16,-21 0 0,21 0 0,22-21 16,-43 21-16,21 0 0,1-22 15</inkml:trace>
  <inkml:trace contextRef="#ctx0" brushRef="#br0" timeOffset="32207.41">10160 6096 0,'0'0'0,"21"0"0,21 0 0,1-21 16,-1 0-16,-21 0 0,22-1 15,-22 1-15,21 0 0,22-42 16,-43 20-16,-21 22 15,0 0-15,0 0 0,0 0 16,-43-1-16,1 1 0,0 21 16,-43 0-16,43 0 0,-1 0 15,-41 21-15,63 1 16,-22-1-16,1 21 16,42-21-16,0 22 15,0-22-15,21 0 0,21 21 16,1-21-16,63 43 15,-64-43-15,0 21 0,1-20 16,-22-1-16,21 0 0,-21 64 16,-21-43-16,-21 43 15,-21-64-15,-43 0 16,22 0-16,-1-21 0,-105 0 16,-1-21-1,128 0-15,-43-22 16,64 22-16,0-21 15,-21-22-15,42 1 16,0 42-16,0 0 16,127-64-1,-43 85-15,-41-21 0,-1 21 16,22 0-16,-1 0 0,-21 0 16,22 0-16</inkml:trace>
  <inkml:trace contextRef="#ctx0" brushRef="#br0" timeOffset="32791.81">10626 6223 0,'0'0'0,"42"21"31,-21-21-15,0 0-16,0 0 0,1 0 16,-1-21-16,0 21 0,0-21 0,43 0 15,-43 0-15,0 21 16,21-43-16,-21 22 0,-21 0 15,0 0-15,0 0 16,-21 21-16,0-22 0,0 22 16,-43 0-16,43 0 0,-21 22 15,0-1 1,-1 0-16,-20 42 0,42-41 16,21-1-16,0 0 0,0 0 15,0 0-15,0 22 16,0-22-16,21 0 0,21 0 15,0 0-15,64-21 16,-85 0-16,85 0 16,-63 0-16,168-63 15,-147 42-15,20-43 16,-41 43-16,84-148 16,-64 20-1,-42 1 1,-21 127-1,0 0-15,-21 42 16,0 0 0,21 0-16,-21 22 0,0-22 0,0 21 15,-22 43-15,43-64 16,-21 21-16,0 43 0,21-43 16,-21-20-16,21 20 0,0 21 15,0-41-15,0-1 16,0 0-16,0 0 0,42 0 15,-21-21-15,0 21 0,1-21 0,-1 0 16,0 0-16,0-42 16,0 21-16</inkml:trace>
  <inkml:trace contextRef="#ctx0" brushRef="#br0" timeOffset="32985.3">11409 6033 0,'0'0'0,"-21"0"15,42 0 1,0 0-16,0 0 16,0 0-16,0 0 0,1 0 15,41 0-15,-21 0 0,-20 0 16,41-22-16,-42 22 16,64 0-1,-43 0-15,-21 0 0,22 0 16</inkml:trace>
  <inkml:trace contextRef="#ctx0" brushRef="#br0" timeOffset="33319.65">12001 6011 0,'0'0'0,"0"22"32,-21-22-32,0 21 15,0-21-15,0 21 0,21 0 0,-43 21 16,43-20-16,-21-1 16,21 0-16,0 0 0,0 0 0,0 0 15,0 1-15,0-1 0,21 0 16,22-21-16,-22 0 15,42 0-15,-20 0 16,84 0-16,-85 0 16,0-21-16,1 0 15,-22-1-15,64-20 16,-64 0-16,0-22 0,-21 43 16,0 0-16,0-21 15,0 20-15,0 1 16,0 0-16,-21 21 31,21 21-31,0 0 0,0 1 16,0-1-16,0 0 15,0 0-15,42 0 16,-21-21-16</inkml:trace>
  <inkml:trace contextRef="#ctx0" brushRef="#br0" timeOffset="33656.15">12933 6033 0,'0'0'0,"0"-43"31,-21 43-15,21 21-16,-22 1 16,1-1-16,21 0 15,-21 0-15,0 0 0,-21 85 16,20-64-16,1 64 15,0-63-15,-21 147 16,21-148-16,-1 22 0,1 42 16,0-43-16,21 43 15,-21-64-15,21 22 0,-21-22 0,0 64 16,21-64-16,0 43 16,0-43-16,0-20 0,0 41 15,0-42-15,0 0 0,21-21 31,0 0-31,0-21 0,-21 0 16,42 0-16,-20 0 0,-1 0 16</inkml:trace>
  <inkml:trace contextRef="#ctx0" brushRef="#br0" timeOffset="33936.11">12869 6265 0,'0'0'0,"0"-42"15,0 0-15,0-1 0,106-105 32,-85 127-32,22 0 0,20 21 15,-42 0-15,22 0 16,-22 0-16,21 0 0,-21 21 0,22 43 16,-43-43-16,0 0 15,0 0-15,-22 21 0,-83 1 16,62-22-16,1 0 15,-43 0-15,43-21 0,0 0 16,-1 0-16,22 0 16,0 0-16,0 0 0,42-21 15</inkml:trace>
  <inkml:trace contextRef="#ctx0" brushRef="#br0" timeOffset="34372.1">15430 5715 0,'0'0'0,"-21"-42"0,21 21 0,-21-1 0,0 1 16,21 0-16,-21 21 15,0 0-15,-22 42 16,43-20-16,-42 62 15,21-41-15,-22 105 16,43-106-16,-21 0 0,-21 43 16,42-64-16,-21 22 0,21-22 15,-21 21-15,21 22 16,0-43-16,21-42 47,-21-1-47,0 1 0</inkml:trace>
  <inkml:trace contextRef="#ctx0" brushRef="#br0" timeOffset="34805.96">15113 5948 0,'0'0'0,"0"-21"0,0-22 15,0 1-15,21 0 0,0-1 16,22-41 0,-43 41-16,42 22 0,-21 0 15,0 0-15,22 0 0,62 0 16,-62-1-16,-1 22 0,22 0 15,-22 0-15,0 0 0,43 43 16,-64-1-16,0-21 0,-21 64 16,0-43-16,0-21 0,-63 64 15,20-64-15,1 0 0,-21 22 16,-1-22-16,1 0 0,20-21 16,1 21-16,0-21 0,-1 0 0,-20 0 15,42 0-15,21-21 31,0 0-15,21 21-16,0 0 0,0 0 16,0 0-16,0 0 0,1 21 15,-1 0-15,0-21 0,0 21 16,0 1-16,-21-1 16,21 0-16,1 0 0,20 21 15,-21-20-15,21-1 0,1-21 16,-22 21-16,42-21 15,-41 0-15,-1 0 0,85-21 16,-85 21-16,21-21 16,0-1-16,-20 22 0</inkml:trace>
  <inkml:trace contextRef="#ctx0" brushRef="#br0" timeOffset="35255.68">16362 5673 0,'0'0'16,"0"-21"-16,0-1 0,-21 22 15,-1 22 1,-20 41-16,21-42 16,21 22-16,-21-1 0,0-21 0,-1 21 15,-41 64-15,63-85 16,-21 1-16,0 20 16,21-21-16,-22 21 15,22-20-15,-21-22 31,21-22-31,0 1 16,0 0-16,21-42 16,1 41-16,41-105 15,-42 85-15,64-43 16,-64 43-16,106-64 16,-85 85-16,22 0 0,21 0 15,-64 21-15,63 21 16,-62 0-16,-1 21 15,42 85-15,-63-84 16,0 41-16,0-41 16,0-22-16,-21 42 15,0-20-15,-21-1 0,20-42 16,-20 42-16,21-42 16,0 0-16,21 22 15,-21-22-15,-1 0 16,1-22-16,0-20 15</inkml:trace>
  <inkml:trace contextRef="#ctx0" brushRef="#br0" timeOffset="35449.68">16235 5948 0,'0'0'0,"0"-21"31,21 21-31,0 0 0,0 0 0,0 0 15,22 0-15,-1 0 0,0 0 16,1 0-16,-1 0 0,0 0 0,1 0 16,41 0-16,-41 0 15,-22-21-15,21 21 0,-21 0 16,1 0-16,41-22 0</inkml:trace>
  <inkml:trace contextRef="#ctx0" brushRef="#br0" timeOffset="35643.85">17420 6096 0,'21'0'32,"-21"21"-32,21-21 15,-21-21 16,0 0-15</inkml:trace>
  <inkml:trace contextRef="#ctx0" brushRef="#br0" timeOffset="40638.56">1693 8382 0,'0'0'0,"0"-21"31,0 0-15,0 0-16,21 21 16,1-22-16,41-41 15,-42 63-15,43-21 16,-43 21-16,0 0 0,43 0 15,-64 21-15,0 21 16,0-21-16,0 1 0,0 41 16,-22-21-16,-20-20 0,21-1 15,0 21-15,-22-21 0,-20 43 16,21-43-16,20 0 0,-41 0 16,42-21-1,0 0-15,21-21 31,21 21-31,21-21 0,-21 21 16,0 0-16,22-21 0,-1 21 16,22 0-16,-43 0 15,21 0-15,-21 0 0,22 0 16,20 63-16,-63-42 16,0 1-16,0 20 0,0-21 15,0 21-15,-63 64 16,20-85-16,1 1 0,0 20 15,-1-21-15,-105 21 16,106-42-16,-1 0 0,-41 0 16,41 0-16,-20-42 15,42 21-15,0 0 16,-1 0-16,22-22 16,0 22-16,22 0 15,-1 21-15,63-42 16,22-1-1,-63 43-15</inkml:trace>
  <inkml:trace contextRef="#ctx0" brushRef="#br0" timeOffset="40823.75">2201 8657 0,'21'0'0,"-42"0"0,64 0 0,-22 0 0,0 0 78,0 0-78,0 0 16,0 0-16,1 0 0,-1 0 0</inkml:trace>
  <inkml:trace contextRef="#ctx0" brushRef="#br0" timeOffset="41395.94">3789 8107 0,'0'0'0,"0"-21"16,0 0-16,0 42 47,0 0-47,0 0 0,0 0 16,0 0-16,0 1 0,0-1 0,0 21 15,0 0-15,-21-20 0,21 20 16,0 0-16,-22 1 0,22-1 15,0 0-15,0 1 0,-63 84 16,63-85-16,-21 43 16,21-43-16,-21-21 0,-1 43 15,22-43-15,0 0 0,0 0 16,0 0-16,-21-21 16,21-21 15,0 0-31,0 0 15,0 0-15,0-22 0,0 22 0,21 0 16</inkml:trace>
  <inkml:trace contextRef="#ctx0" brushRef="#br0" timeOffset="41869.04">3662 8340 0,'0'0'0,"0"-21"0,0-1 0,0 1 16,-21 0-16,21 0 0,0-21 15,0 20-15,0-20 0,0 21 0,21 0 16,0-22-16,21 22 0,-21 0 16,22 0-16,63-21 15,-64 42-15,0 0 0,43 42 16,-43-21-16,43 85 16,-64-43-16,0-20 0,-21 41 15,0-41-15,-42 20 16,0-20-16,-1-1 0,-41 0 15,41-21-15,1 1 0,0-1 16,-1 0-16,1-21 16,-22 0-16,43 0 0,0 0 15,-21-21-15,42 0 16,0-1-16,0 1 0,0 0 16,21 0-16,0 21 0,0 0 15,0 0-15,1 0 16,20 0-16,-21 21 0,0 0 0,22 0 15,-22 1-15,21-1 0,-21 0 0,22 21 16,-22 1-16,0-22 16,0 0-16,0 0 0,22 64 15,-22-64-15,0 0 16,0-21-16,-21 21 16,21-21-1,0-21 1,1 21-16</inkml:trace>
  <inkml:trace contextRef="#ctx0" brushRef="#br0" timeOffset="42125.25">4911 8213 0,'0'0'0,"21"0"15,-21-21-15,0-1 0,0 44 31,0 20-31,-21-21 0,21 21 0,-22-20 16,1 20-16,21 0 0,-21-21 16,0 22-16,21-1 0,-42 22 15,20-22-15,1-21 0,0 43 16,0-22-16,0-21 0,0 21 16,21-20-16,-22-1 0,22-42 31,0-1-16</inkml:trace>
  <inkml:trace contextRef="#ctx0" brushRef="#br0" timeOffset="42403.49">4847 8319 0,'0'-22'16,"0"44"-16,21-86 0,0 43 15,-21 0-15,22 0 0,20-22 0,-21 22 16,21-21-1,-20 21-15,-1 21 0,21 0 16,-21 0-16,0 21 0,43 85 16,-43-85-16,0 21 15,-21 0-15,0 1 0,0 84 16,0-85-16,0 0 0,-42 22 16,0 42-1,20-85-15,1 0 0,21 0 16,-21-21-16,21 21 0,-21-21 15,0 0 1,0-21-16</inkml:trace>
  <inkml:trace contextRef="#ctx0" brushRef="#br0" timeOffset="42616.37">4572 8594 0,'0'0'0,"21"0"31,0 0-31,0 0 0,43-21 16,-22 21-16,1 0 0,62-22 15,-62 22-15,20-21 0,-20 0 16,-1 21-16,21 0 0,-20-21 0,126 21 16,-63-21-1,-64 0-15,22 21 0,-1-22 16</inkml:trace>
  <inkml:trace contextRef="#ctx0" brushRef="#br0" timeOffset="42886.49">6858 8276 0,'0'0'15,"0"-21"-15,21 21 0,-21-21 16,-21 42 15,0 0-31,21 0 0,-21 1 16,21-1-16,-22 21 0,1-21 15,21 0-15,-21 1 0,0-1 0,0 42 16,0-42-16,-1-21 0,1 43 16,21-22-16,-21-21 0,21 21 15,21-21 1,0 0-16,22-21 15,-1 0-15,0 21 0</inkml:trace>
  <inkml:trace contextRef="#ctx0" brushRef="#br0" timeOffset="43252.18">7408 8234 0,'21'-21'0,"-42"42"0,64-63 0,-43 20 15,0 1 1,-22 21-16,-62 0 15,63 0-15,-43 43 16,22-43-16,-22 63 16,43-42-16,0-21 0,21 21 15,0 1-15,21-1 16,0 0-16,22-21 0,20 21 16,-42 0-16,22-21 0,20 43 15,-42-43-15,0 21 16,22 21-16,-22-42 0,-21 21 15,21 0-15,-21 1 0,0-1 16,-21 0-16,0-21 16,-43 21-16,43-21 0,-21 0 15,21 0-15,-43 0 0,22 0 16,21 0-16,-1 0 0,-20 0 16,21-21-16,-21 0 0,42 0 15,-22-1-15,22 1 16,0 0-16,0 0 15</inkml:trace>
  <inkml:trace contextRef="#ctx0" brushRef="#br0" timeOffset="43465.18">6773 8022 0,'0'-21'0,"0"42"0,-21-63 16,21 21-1,21 21 17,0 0-32,1 0 15,-1 0-15,0 0 0,0 0 16,0 0-16,22 21 16,-22-21-16</inkml:trace>
  <inkml:trace contextRef="#ctx0" brushRef="#br0" timeOffset="43983.18">9271 8234 0,'0'-21'0,"0"42"0,0-63 0,0-1 0,0 22 15,0-21-15,0-1 16,0 22-16,0 0 0,0 0 16,0 63-1,0-21-15,0 22 0,0-1 0,-21 22 16,21-22-16,-21 148 16,21-126-16,-22 21 0,1 63 15,0-85-15,-21 170 16,21-169-16,-1 20 15,1-20-15,0-1 0,-64 191 16,64-211-16,0 20 16,0-21-16,0 1 15,21 41-15,0-62 0,-21-1 16,21-42 0,0-22-1,0 22-15,0-21 0,0-1 0</inkml:trace>
  <inkml:trace contextRef="#ctx0" brushRef="#br0" timeOffset="44318.21">8911 8594 0,'-21'-64'0,"42"128"0,-63-170 0,21 42 16,-1 22-16,22 0 0,-21-1 0,21 1 16,0 0-16,0-1 0,21-41 15,1 63-15,20-22 0,-21 22 16,21 0-16,1 0 0,41 21 15,-20 0-15,-22 0 16,1 0-16,20 0 0,-21 0 0,1 42 16,-1-21-16,-21 0 0,22 22 15,-22-22-15,-21 64 0,0-64 16,0 21-16,-21-21 0,-1 22 16,-20-22-16,-43 21 0,43-21 15,0 0-15,-43 1 16,43-1-16,-1-21 0,22 0 15,0 0-15,0 0 0,42 0 16,0 0 0,0 0-16,22 0 0,-1-21 15,0 21-15,1-22 0,-1 1 0</inkml:trace>
  <inkml:trace contextRef="#ctx0" brushRef="#br0" timeOffset="44738.6">10223 8022 0,'0'0'0,"0"-21"16,-21 21-1,0 0-15,-21 21 16,21 0-16,-1 1 0,1-1 16,0 21-16,-42 22 0,41-43 15,1 21-15,-21 22 16,42-43-16,0 0 0,0 21 15,0-21-15,85 1 16,-1-22 0,-41 0-16,-1 0 0,43-43 15,-43 22-15,0 21 0,43-63 16,-64 41-16,21 1 0,-20-21 16,-22 21-16,0 0 0,0-22 0,0-20 15,-22 42-15,1-1 0,0 1 16,-21 0-16,-1 0 15,-62 21-15,62 0 16,-41 21-16,41-21 0,22 21 16,-42 22-16,20 20 15,43-42 1,0 43 0,0-43-16,21 0 0,22 0 15,-1-21-15,85 0 16,-85 0-16</inkml:trace>
  <inkml:trace contextRef="#ctx0" brushRef="#br0" timeOffset="45083.98">10922 8022 0,'0'0'0,"0"-21"0,0 0 16,0 0-16,0 0 15,-21 21-15,0 0 0,21 21 16,0 0-16,-22 0 0,22 0 15,-21 22-15,21-22 0,-21 127 16,0-85-16,21-20 16,-42 105-16,42-85 0,-43 86 15,22-65 1,0 1-16,-21 84 0,42-84 16,-64 148-16,43-170 15,0 22-15,-22 63 16,22-84-16,0-22 0,0 64 15,0-64-15,21 0 0,-21 1 16,21-22-16,0-42 16,21 0-1,-21-22-15,21 22 0,0-21 16,0-1-16,0-20 0,1-1 0</inkml:trace>
  <inkml:trace contextRef="#ctx0" brushRef="#br0" timeOffset="45433.18">10753 8361 0,'0'0'0,"-22"-42"0,22-1 0,-21 1 15,21 0-15,0-22 0,0 1 16,0 41 0,21-20-16,85 0 0,-85 21 15,43-1-15,-22 22 0,1 0 16,105 22-1,-85-1-15,-20 0 0,-22 21 0,42 22 16,-42 20 0,-21-41-16,-42-22 0,-21 21 15,41 1-15,-126-1 16,85-21-16,20 0 0,-41 0 16,41-21-16,-41 22 15,105-22 16,0 0-15,21 0-16,-20-22 0,20 22 0,170-63 16,-170 42-1</inkml:trace>
  <inkml:trace contextRef="#ctx0" brushRef="#br0" timeOffset="46086.05">11578 8022 0,'0'0'0,"21"-21"0,-21 0 16,0 0-16,-21 42 31,21 0-31,-42 64 16,21 21-1,-1-85-15,22 21 0,0-21 16,0 0-16,0 1 0,0 41 16,22-42-16,-1-21 0,0 0 15,0 0-15,43 0 16,-43 0-16,0 0 15,0 0-15,21-21 0,-20 0 0,20 0 16,21-22-16,-41 1 16,41-21-16,-42 20 0,0 1 15,1-43-15,-1 64 16,-21 0-16,-21 42 31,21 0-31,-22 0 0,22 22 16,-21-22-16,0 21 15,21-21-15,0 22 0,0 41 16,0-41 0,0-22-16,0 0 0,42 21 15,-20-42-15,41 0 16,-42 0-16,22 0 0,20 0 16,-21-21-16,-20 0 0,62-21 15,-63-1-15,22 22 0,41-127 16,-41 106-1,-22-22-15,0 22 0,21-22 0,22-63 16,-64 85-16,21 21 16,-21-21-16,0 20 0,0 1 15,-21 21 1,0 21-16,0 1 0,-1-1 16,1 0-16,21 21 15,-21 1-15,0-1 0,21 0 16,-21 1-16,21-1 0,-21 64 15,21-64-15,-22 0 0,22-20 0,0 20 16,-21 0-16,21-21 0,0 22 16,0-22-16,0 0 0,21-21 15,1 0-15,20 0 16,-21 0-16,21 0 0,43 0 16</inkml:trace>
  <inkml:trace contextRef="#ctx0" brushRef="#br0" timeOffset="46549.68">13504 8043 0,'0'0'0,"0"-21"0,0 0 0,0 0 15,-42-43-15,21 43 16,21 0-16,-21 0 0,-1 0 0,1 21 16,-21-21-1,21 21-15,-22 0 0,1 0 0,21 21 16,-21 0-16,-1 42 15,-41 43 1,62-63-16,1-1 0,-21 43 16,21-22-1,21-42-15,0 0 0,42 22 16,-21-43-16,0 21 0,43-21 16,-43 0-16,0 0 15,22 0-15,-1-21 0,-21 21 0,21-21 16,-20-1-16,20 1 0,-21 0 0,21-42 15,-20 20-15,-1 1 16,-21-22-16,21 43 0,-21-21 16,0 21-16,0 0 0,-21 42 31,21 0-15,-21 21-16,21-21 0,0 1 15,0 20-15,0-21 0,0 0 16,0 22-16,0-22 0,0 21 15,0-21-15,21 0 16,0 1-16,42-1 16,-41-21-16,-1 0 0,42 0 15</inkml:trace>
  <inkml:trace contextRef="#ctx0" brushRef="#br0" timeOffset="46940.58">13779 8107 0,'0'0'0,"0"-21"0,0-22 0,0 22 0,0-63 15,0 62-15,0 1 16,22 0-16,-1 0 16,42-21-16,22 42 15,-64 0-15,21 0 16,22 0-16,-22 21 16,-21 0-16,22 0 0,-22 0 0,0 22 15,0-1-15,-21 21 16,0-20-16,0 20 0,0-42 15,0 1-15,-21 20 16,21-21-16,-21 0 0,0-21 16,0 0-1,21-21-15,0 0 16,0 0-16,0 0 0,0-1 0,0-20 16,21 21-16,0-21 0,21-22 15,1 22-15,-22-1 0,42-20 16,-42 42-16,85-64 15,-85 64-15,1 0 16,20 21-16,-21 0 0,0 0 16,0 0-16,1 0 15,-1 0-15</inkml:trace>
  <inkml:trace contextRef="#ctx0" brushRef="#br0" timeOffset="47092.28">14774 7980 0,'0'21'0,"-21"-21"47,0-21-47</inkml:trace>
  <inkml:trace contextRef="#ctx0" brushRef="#br0" timeOffset="54692.18">1778 10224 0,'0'0'0,"0"-22"15,0 1-15,-21 21 0,21-21 16,-21 0-16,21 0 0,0 0 16,0-1-16,0 44 31,0-1-15,0 21-16,0 0 0,0 1 0,-22-1 15,1 22-15,21-1 0,-21 1 16,0-22-16,-43 64 15,43-43-15,-21-20 0,21-1 16,0 0-16,-1-21 0,1 1 0,0-1 16,21 0-16,-21-21 0,21-21 15,0 0-15,0-22 16,0 1-16,21 21 16,0-22-16,0 22 0,22-21 0,-1 0 15,0 20-15,-20 1 16,20 0-16,-21 21 0,21 0 0,43 0 15,-64 0 1,43 0-16,-43 0 0,0 0 16,21 0-16,-20 21 0,-1-21 15,0 0 1,0 0-16,0-21 16,-21 0-16,0 0 15,0 0-15,0-1 0,0 1 16,0 0-16,0-21 0,0 21 0,0-1 15,-42-41 1,42 42-16,-21 21 16,21 21-16,-21 0 15,21 0-15,0 22 0,0-22 16,0 21-16,-43 85 16,43-85-16,0 1 0,-21-1 15,0 0-15,21 1 0,-21 63 16,0-85-16,21 0 15,-22 0-15,22 0 0,-21 0 16,21 1-16,0-44 31,21 1-15,1 0-16</inkml:trace>
  <inkml:trace contextRef="#ctx0" brushRef="#br0" timeOffset="54984.23">2455 10626 0,'0'21'31,"0"0"-15,0-42 15,-21 21 47,42-21-31</inkml:trace>
  <inkml:trace contextRef="#ctx0" brushRef="#br0" timeOffset="57648.66">4254 10033 0,'0'0'0,"22"0"15,-22-21-15,21 21 16,-21-21-16,0 0 15,0-1 1,0 1-16,-21 21 16,-1-21-16,1 21 15,0 0-15,0 0 0,0 0 16,-22 0-16,22 21 0,0-21 16,-42 43-16,20-22 15,1 21-15,-22 22 0,22-43 16,0 21-16,21 0 0,-22 22 15,22-22-15,-21 106 16,42-105-16,0-1 16,0 0-16,0 1 0,0-22 0,42 42 15,-21-41-15,22-1 0,20 0 16,-21 0-16,1-21 0,-22 0 16,21 0-16,1 0 0,-1 0 0,21 0 15,64-42 1,-84 21-16,-22-1 0,64-20 15,-64 21-15,21 0 16</inkml:trace>
  <inkml:trace contextRef="#ctx0" brushRef="#br0" timeOffset="58091.67">4889 10139 0,'0'0'0,"0"-21"0,0 0 16,0-1-16,0 1 0,0-21 15,0 21 1,0 42 0,0 0-16,-21 0 15,21 0-15,-21 22 0,0-22 16,21 21-16,-42 85 16,42-84-16,-22-1 0,1 43 15,21-43-15,0 21 16,0-41-16,21-1 0,43 21 15,-43-42-15,0 0 0,64 0 16,-64 0-16,43 0 16,-22-21-16,-21 0 0,64-64 15,-64 43 1,21-43-16,-21 43 16,1-1-16,-1-41 0,-21 41 15,21 1-15,0-21 0,-21 20 16,0 22-16,0 0 15,0 0-15,0 42 32,0 0-17,0 0-15,0 0 16,21-21 0,0 22-16,1-22 0,-1 0 0</inkml:trace>
  <inkml:trace contextRef="#ctx0" brushRef="#br0" timeOffset="58375.5">6032 10012 0,'0'0'0,"0"-21"32,-21 21-32,0 0 15,0 0-15,21 21 16,0 0-16,-21 0 0,0 0 15,-1 22-15,22-22 0,-42 64 16,42-64-16,-21 21 0,-21 43 16,42-43-16,-22 0 0,22-20 15,-21 20-15,21 21 16,-21-41-16,21-1 0,0 0 16,21-42 15,-21 0-31,21-1 0,1 1 0,-1-21 15</inkml:trace>
  <inkml:trace contextRef="#ctx0" brushRef="#br0" timeOffset="58832.24">5927 10202 0,'0'0'15,"0"-42"-15,0 21 0,0 0 16,21-22-16,-21 1 0,21 42 16,21-63-16,-21 63 15,1-22-15,-1 1 16,0 21-16,0 0 0,64-21 15,-64 21-15,0 0 0,0 21 16,22 0-16,-22 1 0,0 20 16,-21-21-16,0 0 0,0 22 15,0-22-15,-21 0 0,0 0 16,-1 0-16,-62 43 16,41-64-16,22 21 0,-85-21 15,64 0-15,0 0 16,21 0-16,-1 0 15,1-42-15,0 42 16,21-22-16,0 44 31,21-22-31,0 21 0,-21 0 16,22 0-16,-1 0 0,0 22 0,0-22 16,0 0-16,0 21 0,1-21 15,20 64-15,-21-64 16,21 22-16,-20-43 15,-1 21-15,0-21 16,0 0-16,0 0 0,0 0 16,1-21-16,-22-1 15,21 1-15,0 0 0,0 0 16,-21 0-16,64-64 16</inkml:trace>
  <inkml:trace contextRef="#ctx0" brushRef="#br0" timeOffset="59072.11">6837 9991 0,'0'-21'0,"0"42"0,0-64 16,0 22-16,0 42 31,-21 1-31,21-1 0,-22 21 16,22 0-16,-21 1 15,21-1-15,-21-21 0,21 22 16,0-1-16,-63 64 15,63-64-15,0-21 0,-43 43 16,43-43-16,-21 0 0,21 0 16,0 0-16,0 1 0,0-44 31,21 22-31,0-21 0</inkml:trace>
  <inkml:trace contextRef="#ctx0" brushRef="#br0" timeOffset="59407.91">6731 10097 0,'0'0'0,"-21"-22"0,21-83 31,0 83-31,0-20 0,21 42 0,0-21 16,43 0-16,-22 21 16,64 0-16,-64 0 15,0 0-15,43 42 0,-43 0 16,-20-20-16,20-1 0,-21 21 15,0 0-15,0 22 16,-21-22-16,0 1 0,-21 62 16,-21-83-16,21 20 15,-22-21-15,1 0 0,-43 43 16,43-64-16,0 21 0,-85 21 16,84-21-16,22-21 15,-21 0-15,21 0 0,0 0 0,-22 0 16,22 0-1,21-21-15,0 0 16,21 0-16,0 0 0,1 0 16</inkml:trace>
  <inkml:trace contextRef="#ctx0" brushRef="#br0" timeOffset="60432.36">9229 10245 0,'0'0'0,"-22"-64"16,1 43 0,21 0-16,0 0 15,0 0-15,0-1 0,0 1 16,0 0-16,21 0 0,1 0 15,-1 0-15,-21-22 0,21 22 16,0 0-16,-21 0 0,21-22 16,-21 22-16,21 21 15,-21 21 1,0 1-16,0-1 0,0 0 16,-21 21-16,21 1 0,-21 20 15,21-21-15,0 1 0,-42 20 16,42-20-16,-21-1 0,21-21 15,0 21-15,0-20 0,0 20 16,0-21-16,0 0 0,42 0 16,0-21-1,-21 0-15,1-21 16,-1 0-16,42-42 0,-42 41 16,22 1-16,-22-21 0,0 21 15,0-22-15,0-62 16,-21 83-16,-21-83 15,-21 105-15,0-22 16,-1 22-16,22 0 0,-21 0 16,-1 0-16,1 0 0,-21 43 15,41-22-15,1 0 16,21 0-16,0 0 16,21-21-16,1 22 0,20-22 15,-21 0-15,21 0 0,43 0 16,-43 0-16,22 0 0,126-64 15,-105 64-15,-21-21 16,-1 0-16,1 0 0,63-22 16,-106 43-16,0-21 15,0 0-15,0 0 0,-21 0 16,0 42 15,-21-21-31,21 21 0,-21 21 16,21-21-16,-21 64 15,21-43-15,0 1 0,-43 126 16,22-105-16,21 20 16,-21-20-16,0 20 0,-64 170 15,-21 127 1,64-296-16,-43 190 16,64-211-16,-21 84 15,42-85-15,0 43 16,0-85-16,0 1 0,0-44 15,21 1-15,0 0 16,0 0-16,64-170 16,-43 128-1,-20-1-15,-1-20 0</inkml:trace>
  <inkml:trace contextRef="#ctx0" brushRef="#br0" timeOffset="60739.18">10054 10224 0,'0'0'0,"0"-43"0,0 22 16,0-21-16,0-1 0,21-41 16,0 63-16,1-1 0,-1 22 15,21-21-15,-21 0 0,64 21 16,-43 0-16,22 0 0,-22 0 16,0 0-16,1 21 0,-22 22 0,21-22 15,-21 0-15,-21 21 0,0 64 16,-21-85-16,0 22 15,0-22-15,-148 85 16,126-85-16,1-21 16,-43 42-16,64-42 0,0 0 15,0 0-15,0 0 0,21-21 32,0 0-32,21 0 0,0-1 15,0 1-15,43 0 0,-22 0 16,0 0-16</inkml:trace>
  <inkml:trace contextRef="#ctx0" brushRef="#br0" timeOffset="61402.81">10689 10160 0,'21'0'16,"0"0"-1,-21-21-15,22 21 0,-1-21 0,0 21 16,0-21-16,0-1 0,43-20 15,-43 21-15,0 0 0,21-22 16,-20 22-16,-22 0 16,-22 21-1,1 0-15,-21 0 0,0 0 16,-22 42-16,43-20 0,-43 41 16,43-42-1,0 64-15,0-43 16,21-21-16,0 64 15,0-64-15,21 22 16,0-22-16,64 0 16,-64-21-16,21 0 0,22 0 15,-22-21-15,43-22 16,-64 22-16,21 0 0,22-21 16,-43 21-16,21-22 0,1-20 15,-22 42-15,0-43 16,0 43-16,0 0 0,1 0 0,20-22 15,-21 43-15,0 0 16,0 0-16,22 0 16,-1 0-16,-21 0 0,0 21 15,22 22-15,-22-1 0,-21-21 16,21 43-16,0-22 16,-21 64-16,0-64 15,0-21-15,0 43 0,-21-43 16,0 0-16,0 0 15,21-42 1,-21 21-16,21-21 16,0-21-16,0 21 0,0-1 15,0 1-15,0-21 0,42-64 16,-21 85-16,-21-21 16,21 20-16,0-20 0,43-43 15,-43 64-15,0 0 0,43 21 16,-43-21-16,0 21 15,21 0-15,-20 0 0,-1 0 0,21 21 16,0 0-16</inkml:trace>
  <inkml:trace contextRef="#ctx0" brushRef="#br0" timeOffset="63381.18">12679 10160 0,'0'0'0,"21"0"0,0-21 15,-21 0-15,21 0 0,-21-1 16,0 1-16,0-21 0,0 21 16,0 0-16,0-22 0,-21 1 15,0 0-15,21 20 0,-42 1 16,20 21-16,1 0 0,-21 0 16,21 0-16,0 0 0,-43 43 15,22-22-15,21 0 0,-85 85 16,42-43-1,43-42-15,0 22 0,-21 41 16,42-62-16,0-1 16,0 21-16,21-21 15,42-21-15,-42 0 0,22 0 16,41 0-16,-41-21 16,-1 0-16,0 0 15,-20 0-15,-1-22 0,0 22 16,0 0-16,-21-43 15,0 43-15,0-21 0,21 21 16,-21 0-16,0-1 0,0-20 16,0 21-16,0 42 15,0 0-15,0 0 0,-21 1 16,21-1-16,0 0 0,0 42 16,0-20-16,0 41 15,0-62-15,0-1 0,0 0 16,21 0-16,0 0 0,22 22 15,-22-43-15,21 0 0,85 0 16,-84 0-16,41-22 16,-41 1-16,-1 0 15,0 0-15,1 0 0,-1-22 0,64-84 16,-85 64 0,42-43-16,-41 21 15,-1 22-15,21-64 0,-42 85 16,0-22-16,0 1 0,0 41 15,0 1-15,0 0 16,-21 42 0,0 0-16,-22 106 15,22-84-15,21 63 16,-21-43-16,-21 85 16,42-105-16,0-1 0,0 21 15,0-20-15,0-22 0,0 21 16,0-21-16,42-21 0,0 22 15,-20-22-15,62 0 16,-41 0-16,-22-22 16,63 1-16,1-63 15,-43 62-15,-20-20 16,62-64-16,-63 85 16,-21-21-16,0 21 0,22-1 15,-22 1-15,-22 21 31,1 21-31,0 1 0,21-1 16,-21 0-16,21 0 0,-21 43 16,21-43-16,0 0 0,0 0 15,0 0-15,0 0 0,0 22 16,0-22-16,42-21 16,-21 0-16,0 0 0,1 0 0,20 0 15,-21 0-15,85 0 16,-64 0-16,-21-21 0,85-43 15,-85 22-15,22 21 16,-22-22-16,0 22 0,43-42 16,-43 20-16,0 22 0,-21 0 15,0 42 1,0 0 0,-21 22-16,0-22 0,-1 0 15,22 21-15,-21 22 16,21-43-16,-21 43 0,21-43 15,0 0-15,0 21 16,0-21-16,21 1 0,0-22 16,1 0-16,20 0 15,-21 0-15,0 0 0,22-22 16,-22 1-16,-21-21 16,0 21-16,0-85 15,0 21 1,-21 43-16,-1 21 0,1 0 15,0-1-15,0 1 0,0 0 16,42 0 15,0 21-31,0 0 16,22 0-16,20 0 0,-21-21 16,-20 21-16,20 0 0,0 0 15,-21 0-15,43 0 0,-22 0 16,-21 0-16,43 42 15,-43-21-15,21 22 16,-20-1-16,-22-21 0,0 43 16,0-22-16,0-21 0,0 21 15,-22-20-15,1-1 0,-21 42 16,42-42-16,-21 1 16,0-22-1,21-22 1,0 1-1,0 0-15,21 0 16,0 0-16,0-22 0,0 22 16,22-21-16,-1 21 0,0-22 0,106-84 15,-84 85 1,-1 0-16,-20-1 0,-1 22 16,85 0-16,-106 21 15,0 0-15,1 21 0,-22 22 16,0-22-16,0 42 15,0-20-15,0-1 0,-43 64 16,22-85-16,0 42 16,21-41-16,0-1 0,0 0 15,21 0-15,0 0 0,0-21 16,1 0-16,-1 0 0,21 0 16,0 0-16,-20 0 0,41-21 15,-42 0-15,22 0 0,41-22 16,-41 22-16,-22-21 15,21 0-15,0-1 0,1 1 0,-22 0 16,21-43-16,-21 43 16,-21-43-16,0 43 0,0-1 15,-21 43-15,0 0 16,0 0-16,0 21 0,0 22 16,-43 63-16,43-64 15,21 0-15,0 43 0,0-64 16,0 43-1,0-22-15,0-21 0,0 21 16,0-20-16,0-1 0,0 0 16,0 0-1,-21-21-15,0 0 0,-1 0 16,1 0-16,0 0 0,-21 0 16,21 0-16,-1 0 15,1-21-15,21 0 0,-21 21 0,-21-43 16,21 43-16,-1-21 0</inkml:trace>
  <inkml:trace contextRef="#ctx0" brushRef="#br0" timeOffset="63572.08">14859 9313 0,'0'0'0,"-42"0"0,20 0 16,1 0-16,0 0 15,0 0 32,0 0-47,0 0 16,-1 0-16,1 0 0</inkml:trace>
  <inkml:trace contextRef="#ctx0" brushRef="#br0" timeOffset="63780.96">13017 9673 0,'0'0'0,"-21"21"0,0 1 0,21-1 0,21-21 32,0 0-32,22 0 0,-1 0 0,0 0 15,107 0 1,20 0-16,-127-21 15,22 21-15,-1 0 16,-42 0-16,1 0 0</inkml:trace>
  <inkml:trace contextRef="#ctx0" brushRef="#br0" timeOffset="64385.62">1079 12488 0,'64'-21'31,"-43"21"-31,0 0 16,0-21-16,22 0 0,41 21 15,-41 0-15,105-21 16,-106 21-16,22-21 16,-22 21-16,-21 0 15,-42 0 1,-21 0-1,-1 0-15,1 0 0</inkml:trace>
  <inkml:trace contextRef="#ctx0" brushRef="#br0" timeOffset="64763.4">1079 12552 0,'0'21'31,"0"0"-31,22-21 15,-1 0-15,0 0 16,0 21-16,0-21 0,0 0 16,22 0-16,-22 0 0,21 0 15,1 22-15,62-1 16,-62 0-16,-1 21 16,-21-21-16,-21 43 15,-84 21 1,41-64-16,-84 42 15,64-63-15,-22 21 16,43-21-16,-1 0 0,-62 0 16,20-21-1,64 21 1,21-42 0,0 21-16,0 0 15,21-1-15,21 22 16,-21-21-16,1 21 15,20 0-15,-21-21 0</inkml:trace>
  <inkml:trace contextRef="#ctx0" brushRef="#br0" timeOffset="64939.52">1905 12806 0,'0'0'0,"63"0"31,-63-21-15,22 21 0,-1 0-1,-21-21-15,21-1 0,0 22 0,0 0 16</inkml:trace>
  <inkml:trace contextRef="#ctx0" brushRef="#br0" timeOffset="65576.48">4000 12044 0,'0'-42'0,"0"84"0,-21-106 15,21 43-15,0 0 0,0 0 16,-21 21-16,21-21 0,-21 21 0,0 0 16,21 21-16,-21 0 15,-1 0-15,1 22 0,0-1 0,0 21 16,0-20-16,-22 63 0,22-43 15,-42 43 1,42-64-16,-22 1 0,-20 41 0,42-41 16,-22-1-16,1 21 15,21-41-15,21 20 16,0-63 0,0 0-16,21-22 15,0 22-15,0-21 0,0-1 0,43-41 16,-43 41-16,43-84 15,-22 85-15,64-170 16,-85 149-16,21-1 16,1-20-16,-22 63 0,0-22 15,0 43 1,-21 43-16,0-1 16,21 0-16,0 1 0,-21 20 15,0 1-15,22 105 16,-22-106-16,0-20 15,0-1-15,0 0 0,0 43 16,0-43-16,0 1 0,0-1 16,0-21-16,21 0 0,-21 1 15,0-44 1,0 1-16,0 0 0</inkml:trace>
  <inkml:trace contextRef="#ctx0" brushRef="#br0" timeOffset="66166.03">3598 12467 0,'-21'0'0,"42"0"0,-42 21 16,21 1-1,21-22-15,22 21 16,-22-21-16,0 0 0,0 0 0,21 0 16,43 0-16,-43 0 15,1-21-15,-1-1 0,22 22 16,147-84-1,-168 41-15,-1 22 0,-21 0 16,21 0-16,22-43 16,-64 43-16,0 0 0,0 0 15,-21 42 1,0 0-16,-1 0 0,22 1 16,0 20-16,-42 43 15,42-43-15,-21-21 0,21 21 16,0-20-16,0-1 0,0 21 15,0-21-15,21-21 0,21 21 16,-20-21-16,20 0 0,21 0 16,-20 0-16,-22-21 0,21 0 15,1 21-15,-1-21 16,64-64-16,-64 64 16,-21-21-16,22-22 0,-22 22 15,-21-22-15,0 22 16,0 21-16,0 0 15,0 42 1,0 0-16,-43 43 16,22-22-16,0-21 0,21 64 15,-21-64-15,21 42 16,0-41-16,0-1 0,0 21 16,21-21-16,0 0 0,0-21 15,1 0-15,83 0 16,-20-21-1,-43 0-15,-20 0 0,62-43 16,-41 22-16</inkml:trace>
  <inkml:trace contextRef="#ctx0" brushRef="#br0" timeOffset="66371.92">5588 11853 0,'0'-21'0,"0"42"0,0-63 0,0 21 15,-21 21 1,0 21-16,-1 21 0,1-20 15,0 20-15,0 43 16,0-22-16,0-21 0,-1 22 16,1-22-16,0 1 0,-21 84 15,42-85-15,-21-21 0,21 21 16,0-20-16,0-1 0,0 0 16,21-21-16,21 0 15,0 0-15,64-42 16,-42-1-16</inkml:trace>
  <inkml:trace contextRef="#ctx0" brushRef="#br0" timeOffset="66787.92">6032 11853 0,'22'-42'16,"-44"84"-16,44-105 0,-22 42 0,-22 42 31,22 0-31,0 0 0,-21 22 16,21-1-16,-21 0 0,0 1 0,21-1 15,-21 21-15,0-20 0,21-1 16,-22 0-16,-20 85 16,0-42-1,42-64-15,0 0 0,-21-21 16,21 22-16,0-44 16,21-41-1,0 42 1,0 0-16,0-22 0,0 1 0,64-64 15,21 0 1,-85 85-16,64 21 16,-64 0-16,0 21 15,0 0-15,0 22 0,1-22 0,-22 21 16,21-21-16,-21 22 0,0-1 16,0 22-16,0-43 0,-21 0 15,-22 42-15,22-63 0,0 22 16,0-1-16,0-21 15,-22 21-15,22-21 16,0 0-16,0 0 0,-22-21 16,22 0-16,0-1 0</inkml:trace>
  <inkml:trace contextRef="#ctx0" brushRef="#br0" timeOffset="66963.62">5228 12150 0,'0'0'0,"-21"0"0,42 0 31,0 0-31,22 0 16,-22 0-16,21 0 0,22 0 0,-1 0 15,1-21-15,20 21 0,149-22 16,-169 22 0,20 0-16,-20 0 0</inkml:trace>
  <inkml:trace contextRef="#ctx0" brushRef="#br0" timeOffset="67346.12">6752 11959 0,'-106'85'31,"85"-64"-31,0 21 0,0-20 16,-22 20-16,22 0 0,0-21 0,0 22 15,21-1-15,-21-21 0,21 43 16,0-43-16,0 0 0,0 0 15,0 0-15,21 1 0,64-1 16,-43-21-16,0 0 16,43 0-16,-22-21 0,-20 21 15,-1-22-15,0 1 0,43-42 16,-64 20-16,-21 1 16,0-21-16,0 20 15,0 1-15,0 0 0,-21-1 0,0 1 16,-64-22-16,43 64 15,21 0-15,-22 0 16,22 0-16,-21 0 0,-22 22 16,43-1-16,21 0 0,-21 21 15,21-21-15,0 1 0,0-1 16,21 0-16,0 0 0,43 0 16,-43-21-16,21 21 0,1-21 0</inkml:trace>
  <inkml:trace contextRef="#ctx0" brushRef="#br0" timeOffset="67868.19">7197 12213 0,'-22'-63'31,"1"42"-31,21-1 0,0 1 0,0 0 0,0 0 16,21-21-16,1 20 15,20 1-15,0 21 16,43 0-16,-43 0 15,-21 21-15,22 1 0,-22 20 16,85 85 0,-106-85-16,0 1 0,0-22 15,0 0-15,0 21 0,0 1 16,-21-22-16,-22 0 16,22-21-16,0 0 15,21-21 1,0 0-16,0-1 0,0-41 15,63-1 1,-41 22-16,-1 21 16,21-64-16,0 64 0,64-85 15,-85 85-15,85-21 16,-21 21 0,-64 21-16,0 0 15,0 0-15,-21 21 0,0 0 16,0 0-16,0 0 0,0 22 15,0 20-15,0-42 0,-21 22 16,21-22-16,-21 42 16,21-42-16,-21 1 0,21-1 15,0 0-15,0 0 0,0 0 16,0-42 15,0 0-31,0 0 16,0 0-16,0-1 0</inkml:trace>
  <inkml:trace contextRef="#ctx0" brushRef="#br0" timeOffset="68013.19">7874 11748 0,'0'-22'16,"0"44"-16,-21-44 0,0 22 15,42 0 16,0 0-31</inkml:trace>
  <inkml:trace contextRef="#ctx0" brushRef="#br0" timeOffset="68699.8">8318 12023 0,'0'0'0,"0"-43"31,0 22-31,0 0 0,22 21 0,-1-21 0,0 21 16,0 0-16,0 0 16,0 0-16,85 21 15,-63 0-15,-22 22 0,21-1 16,-21 0-16,-21-21 0,0 22 16,0-22-16,0 21 0,-21-21 0,-42 43 15,41-43-15,-20 0 0,-43 22 16,64-22-16,-42 0 15,42-21-15,-22 0 0,22 0 16,0 0-16,21-21 31,21 21-31,0 0 16,0 0-16,1 0 0,-1 0 0,42 21 16,-20-21-1,-1 21-15,43 21 0,-64-20 16,106 62-16,-85-63 15,-21 22-15,22-1 0,-22 0 16,-21 22-16,0 84 16,0-106-16,-21 22 0,-43 21 15,22-43-15,-1 0 0,1 1 16,-21-22-16,-22 42 16,43-42-16,-22 1 0,22-22 0,-43 0 15,22 0-15,20 0 0,1 0 16,0-22-16,-22 1 0,-21-42 15,43 20-15,21 22 0,0-21 16,0-43-16,21 43 0,0 0 16,0-1-16,21 1 0,0 0 15,64-43-15,-43 43 0,0-1 16,64-20-16,-64 20 0</inkml:trace>
  <inkml:trace contextRef="#ctx0" brushRef="#br0" timeOffset="70398.2">9504 11959 0,'0'0'0,"0"-21"0,-21-85 16,-1 85-16,1 0 15,0 0-15,0 21 0,-21 0 16,-1 0-16,-41 42 15,41-21-15,1 0 0,0 22 16,20-1-16,-20 0 0,-21 85 16,41 0-1,22-105-15,0 20 16,0 0-16,22-42 0,-1 21 16,0-21-16,21 0 0,43 0 15,-43 0 1,1 0-16,20-42 0,-21 21 15,43-64-15,-43 64 16,-20-21-16,-1-1 16,0 1-16,21-106 15,-42 106-15,0 20 0,0 1 16,0 42 0,-21 1-1,21-1-15,-21 21 0,21-21 0,0 22 16,-21-1-16,21 0 15,0 1-15,0-22 0,0 21 0,0 22 16,0-43-16,0 0 0,21 0 16,0 0-16,21-21 15,-20 0-15,-1 0 0,21 0 0,-21 0 16,64-21-16,-64 21 0,21-21 16,1-21-16,-1 20 0,-21-20 15,22 0-15,-1-1 0,-21 1 0,21-21 16,1-43-16,-22 63 15,0-105-15,0 85 16,-21 20-16,21-41 16,-21 63-16,0-22 15,0 22-15,0 42 16,0 0-16,-42 64 16,42-43-16,-21 1 0,0 20 15,0-20-15,-1 168 16,22-147-16,0-22 0,0 0 15,0 1-15,0 41 16,22-62-16,-1-1 0,42-21 16,-42 0-16,22 0 15,20 0-15,-42 0 0,85-43 16,-85 1 0,64-43-16,-64 43 15,0 0-15,1-1 0,-1 1 16,42-21-16,-63 41 15,0 44 17,0-1-32,-21 21 0,21-21 15,0 0-15,-21 1 0,21 20 16,-21-21-16,21 43 16,0-43-16,0 0 0,0 0 0,0 0 15,0 0-15,21 1 0,0-22 16,0 0-16,0 0 0,43 0 15,-22 0-15,1 0 0,-22-22 16,63-20-16,-41 21 16,-1-21-16,-21 20 0,22-20 0,20-64 15,-42 85-15,0-21 16,1 21-16,-22-1 0,0 1 16,0 0-1,0 42-15,0 0 16,-43 43-1,22-43-15,0 21 0,21 1 0,-21-22 16,21 21-16,-21 43 16,21-64-16,0 21 15,0-20-15,63-1 16,-42 0-16,22-21 0,-1 0 16,0 0-16,43-21 15,-43-64 1,-21 43-16,-21-22 15,0 22-15,0 0 0,-42-22 16,0 43-16,-43-43 16,64 64-16,0 0 15,0-21-15,21 0 32,21 21-32,0 0 0,21 0 15,1 0-15,-22 0 0,21 0 16,0-21-16,43 21 0,-21 0 15,-22 0-15,43 0 0,-64 0 16,42 42-16,-42-21 16,1 1-16,-1-1 0,-21 0 15,0 21-15,0-21 0,0 43 16,0-22-16,-21-21 0,-1 43 16,22-22-16,-21-21 0,0 22 15,21-22-15,0 0 0,0 0 16,-21-21-1,21-21 1,0 0 0,0 0-16,0 0 0,0-22 15,0 22-15,21-21 0,0-1 0,64-84 16,-43 85 0,64-43-16,-64 43 15,149-43-15,-149 64 0,22 21 16,20 0-16,-41 0 0,20 64 15,-63-22 1,0 0-16,0 43 16,0-21-16,-42 20 15,21-41-15,0-1 0,-22 21 16,22-41-16,-42 41 16,41-42-16,1-21 15,0 0-15,0-21 16,21 0-16,-21 0 15,0 0-15,21-1 0,-22-20 0,22 21 16</inkml:trace>
  <inkml:trace contextRef="#ctx0" brushRef="#br0" timeOffset="70580.42">11557 11430 0,'-42'0'0,"84"0"0,-106 0 0,43 0 0,0 0 15,0 0-15,-21 0 16,42 21 15,-22-21-15,1 0 0</inkml:trace>
  <inkml:trace contextRef="#ctx0" brushRef="#br0" timeOffset="70794.92">9991 11811 0,'0'0'0,"0"21"0,21-21 16,21 0-16,-21 0 15,22 0-15,-22 0 0,21 0 16,85 0-1,-85 0-15,1 0 0,-1 0 0,0 0 16,1 0-16,20 0 16</inkml:trace>
  <inkml:trace contextRef="#ctx0" brushRef="#br0" timeOffset="71568.35">1482 13928 0,'0'0'0,"-85"-21"31,64 21-31,0 0 15,-1 0-15,-20 21 16,0 21-16,21 0 16,-1 1-16,-20 41 15,21-41-15,-21-1 0,20 85 16,1-85-16,21 64 16,0-63-16,0-1 0,43 21 15,-22-41-15,106 41 16,-85-63-16,22 0 0,-22 0 15,0 0-15,106-42 16,-105 21-16,-1-1 0,0-20 16,-20 21-16,20-64 15,-42 43-15,0 0 16,-42 20-16,20-20 0,-147-21 16,127 63-1,-1 0-15,1 0 0,-21 0 16,-22 21-16,64 0 15,-22 0-15,1 21 0,21-20 16,21-1-16,0 0 16,0 0-16,0 0 0,0 0 15,21-21-15,0 0 0,64 22 16,-64-22-16</inkml:trace>
  <inkml:trace contextRef="#ctx0" brushRef="#br0" timeOffset="71739.83">2011 14309 0,'21'0'0,"-42"0"0,63 0 16,-42-21-16,21 21 47,0 0-32,1 0-15,-1 0 16,0 0-16</inkml:trace>
  <inkml:trace contextRef="#ctx0" brushRef="#br0" timeOffset="72176.06">3641 13695 0,'0'0'0,"-22"-21"0,1-64 31,0 85-31,0 0 0,21 21 16,-21 0-16,0 1 16,21 20-16,-22 43 15,22-43-15,0 21 0,-21 43 16,0-42-16,0-1 0,0 64 16,21-63-16,0 42 15,-21-64-15,21 21 0,-22 1 16,22-22-16,-21 22 15,21-43-15,0 0 16,0-42 15,0 0-31</inkml:trace>
  <inkml:trace contextRef="#ctx0" brushRef="#br0" timeOffset="72488.05">3238 14203 0,'0'-42'0,"0"84"0,0-127 0,0 43 0,0-22 15,0 22-15,0 0 0,0-1 16,22-20-16,-1 21 0,0-1 0,0 1 16,106-64-1,-63 85-15,-1 0 0,64 0 16,-63 21-16,105 63 16,-127-42-16,22 64 15,-22-22-15,-42-20 0,0 41 16,-42 43-1,-1-84-15,1-1 0,0-21 16,-22 22-16,22-22 0,-22 0 0,-20 0 16,41 0-16,1 0 15,21-21-15,-21 0 0,20 0 0,44 0 47,-1 0-47,0 0 0,21 0 0,1 0 16,-1 0-16</inkml:trace>
  <inkml:trace contextRef="#ctx0" brushRef="#br0" timeOffset="74729.22">4424 14224 0,'0'0'0,"21"0"0,0-63 31,-21 41-31,0 1 0,0 0 16,0 0-16,-21 0 0,0 0 0,0-22 15,-1 43-15,-20 0 16,21 0-16,0 0 0,-43 43 16,43-22-16,0 21 15,-21-21-15,20 22 0,1-1 16,-42 43-16,42-43 0,-22 43 16,43-43-1,0 0-15,0 43 16,21-43-16,1-42 15,-1 0-15,21 0 16,-21 0-16,64-63 16,-43 42-16,-21-1 0,22-20 15,-22 21-15,42-106 16,-41 106-16,-1-22 0,-21 22 16,0-21-16,21-22 15,-21 86 16,0-1-31,0 0 0,0 0 0,0 0 16,0 22-16,0-22 0,0 21 16,-21 0-16,21-20 0,0 20 15,0 0-15,0-21 0,21 1 0,0-1 16,-21 0-16,21-21 16,43 0-16,-43 0 0,21 0 15,-21 0-15,64-21 0,-64 0 16,22-1-16,-22 1 0,21 0 15,0-21-15,1-22 16,-22 43-16,21-21 0,-42 21 0,21-22 16,1 22-16,-1-42 0,-21 41 15,21 1-15,-21 42 32,0 1-32,0-1 0,0 0 15,0 0-15,0 21 0,0-20 16,0-1-16,0 21 0,0 0 15,21-20-15,-21-1 0,21 21 16,85 22 0,-64-64-16,1 0 15,41 0-15,-41 0 0,63 0 16,-43-22-16,-21 22 16,64-42-16,-63 21 0,62-85 15,-83 85 1,-1-21-16,0 20 0,-21-20 15,0-85 1,-21 106-16,-22 0 0,1 21 16,-43 0-1,43 0-15,21 21 0,-64 21 16,43-21-16,-22 43 16,43-43-16,-21 21 0,0 22 15,20-22-15,22 64 16,0-85-16,0 22 15,22-22-15,-1-21 0,63 0 16,-41 0-16,41 0 16,-62-21-16,20-1 0,43-20 15,-43 0-15,-21 21 16,43-64-16,-43 43 16,0-1-16,0-20 0,-21 42 15,0-1-15,21 1 0,-21 0 0,0 0 16,-21 21-1,0 21-15,21 0 16,0 0-16,-21 1 0,21 20 16,-21-21-16,21 0 0,0 22 15,0-1-15,0-21 0,0 0 0,0 22 16,21-22-16,0 0 0,0 0 0,21 0 16,-20 0-16,20-21 0,0 0 15,1 0-15,-1 0 0,-21 0 0,64 0 16,-43 0-16,-21-21 0,22 0 15,-22 0-15,0 0 0,0-22 16,21-20-16,-20 21 0,-1 20 16,-21-20-16,0 21 0,0-21 0,0 20 15,0 1-15,0 0 0,0 42 32,0 0-32,0 1 0,0-1 15,0 0-15,-21 0 0,21 21 16,-22-20-16,1 41 0,21-21 15,0-20-15,0-1 0,0 0 16,-21 42 0,0-41-16,21-44 31,0 1-31,0 0 16,0 0-16,0 0 0,42-85 15,-21 64-15,1-1 16,-1 1-16,-21 21 0,63-85 15,1 42 1,-43 64-16,0 0 0,21 0 16,-42 22-1,22-1-15,-22 0 0,21 0 0,-21 0 16,0 22-16,0-22 16,0 42-16,0-20 0,0-22 15,42 63-15,-42-62 16,0-1-16,0 0 0,0 0 15,21-21-15,0 0 16,1-21 0,-1 0-16,-21 0 0,21-1 15,0 1-15,43-85 16,-22 64-16,-21 21 0,21-21 16,-20 20-16,20-20 0,21-21 15,-41 41-15,20 22 0,0-21 16,-21 21-16,1 0 0,-1 21 15,-21 1 1,0-1-16,0 0 0,0 106 16,0-106-16,0 0 15,0 22-15,0-22 0,21 42 16,0-42-16,0 1 16,0-1-16,22-21 15,41 0-15,-41 0 16,-22 0-16,64-43 0,-43 43 15,43-63-15,-43 42 16,-21 0-16,43-43 16,-43 22-16,21-43 15,-42 64-15,0 0 0,0 0 16,-21 21 0,0 0-16,0 0 0,-1 21 0,1 0 15,-21 0-15,21 0 0,21 0 16,-21 22-16,-1-22 0,1 64 15,21-43-15,0-21 0,0 0 16,0 0-16,0 22 0,43-22 16,-22 0-16,0-21 0,64 0 15,-43 0-15,-21 0 16,21 0-16,1 0 16,20-21-16,-20-21 0,-22 20 15,42-41-15,-42 21 16,1-1-16,-1 1 0,0-22 0,0 22 15,43-148-15,-64 126 16,21 1-16,-21-1 0,21 1 16,-21-64-1,0 105-15,0-20 0,-21 84 32,0-20-32,-1 20 0,22 0 0,0 1 15,-21 20-15,21 106 16,0-126-16,0 63 15,0-64-15,0 0 0,0 64 16,21-85-16,-21 22 16,0-22-16,22 0 0,41 0 15,-63 0-15,21-21 16,22 0-16,-22-21 0,0 0 16,21 21-16,-21-21 0,1-22 15,20 1-15</inkml:trace>
  <inkml:trace contextRef="#ctx0" brushRef="#br0" timeOffset="74900.53">8445 13949 0,'0'0'16,"-21"0"-16,0 21 0,21 0 16,21-21-1,0 0-15,1 0 0,-1 0 16,0 0-16,21 0 0,-21 0 15,22 0-15,-22 0 0,21-21 0,22 21 16,-22-21-16</inkml:trace>
  <inkml:trace contextRef="#ctx0" brushRef="#br0" timeOffset="75448">9144 14139 0,'-21'0'0,"42"0"0,-21 0 47,21 0-47,0 0 16,0-21-16,1 21 0,-1-21 0,21 0 15,-21 0 1,0 21-16,1-43 0,-22 22 15,0 0 1,-22 21-16,1 0 0,0 0 0,-21 0 16,21 0-16,-85 21 15,85 0-15,-1 1 0,1-1 16,0 0-16,21 0 0,0 21 16,0-20-16,0-1 0,0 21 15,0-21-15,0 0 0,42 22 16,64-1-1,-85-42-15,22 0 16,-22 0-16,21 0 0,-21 0 0,43 0 16,-43-21-16,21 21 0,-20-21 15,-1 0-15,0-1 0,0 1 16,-21 0-16</inkml:trace>
  <inkml:trace contextRef="#ctx0" brushRef="#br0" timeOffset="75748.75">9546 14139 0,'0'-21'15,"21"-21"-15,-42 105 0,42-147 0,0 63 16,-21-1-16,43-20 0,-22 21 15,21 0 1,-21 0-16,1 21 0,41 0 0,-42 0 16,64 21-1,-43 0-15,1 21 16,-1-21-16,-21 85 16,-21-63-16,0-22 0,-21 21 15,21-21-15,-64 43 16,43-64-16,21 21 0,-21-21 15,0 0 1,21-21-16,0 0 0,0-1 16,0 1-16,21 0 0,0 0 15,0 0-15,1 0 0,-1-1 16,42-20-16,-42 21 0,22 0 16,20-43-16,-20 43 15,41-21-15,-20 21 16,-22-1-16,64-20 0</inkml:trace>
  <inkml:trace contextRef="#ctx0" brushRef="#br0" timeOffset="75915.97">10583 13822 0,'64'0'16,"-64"42"0,-64-84-16,128 105 0,-64-20 15,-21-22-15,-43 42 16,64-41-16,-21 20 0,21-21 16,-21 0-16,21 0 0,0 1 15,0-1-15,0 0 0,0 0 16,0-42 15,0 0-15,0 0-16</inkml:trace>
  <inkml:trace contextRef="#ctx0" brushRef="#br0" timeOffset="76075.89">10583 13737 0,'0'0'0,"0"-21"0,0-42 31,-21 63-31,42 21 47,0-21-47,1 0 16,-1 21-16,0 0 0</inkml:trace>
  <inkml:trace contextRef="#ctx0" brushRef="#br0" timeOffset="76649.73">11070 13885 0,'21'0'31,"0"0"-31,1-21 16,-1 21-16,0 0 16,0 0-16,21 0 0,-20 0 15,-1 21-15,21 22 16,-42-1-1,0-21-15,-21 22 0,-21-1 16,-22 0-16,22 1 16,-22-22-16,-84 63 15,85-84-15,-1 43 16,22-43-16,21 0 0,42 0 31,0 0-31,0-21 0,21 21 16,1-22-16,-1 22 0,0 0 0,64 0 15,-63 0-15,-1 0 0,0 22 16,1-1-16,-22 21 0,42 0 16,-20 1-16,-22-1 0,21 22 15,-42-22-15,0 0 0,21 43 16,-21-43 0,-21 106-16,-21-105 15,21-1-15,-85 43 0,63-43 16,-105 43-16,85-43 15,-1-21-15,-126 64 16,20-85 0,128 0-16,-21 0 0,-22-42 15,43-1-15,-22-20 16,43 20-16,0 1 0,0-64 16,21 64-16,0-43 15,0 43-15,21 21 0,42-64 16,-20 43-16,-1 21 0,43-64 15,-22 43-15,64-43 16</inkml:trace>
  <inkml:trace contextRef="#ctx0" brushRef="#br0" timeOffset="77163.64">11896 13949 0,'0'0'15,"21"0"-15,0-42 16,-21-22-1,0 43-15,-42-43 16,20 43-16,1 21 0,0-21 16,-21 21-16,21 0 0,-22 0 15,1 21-15,21 0 0,0 1 16,-22-1-16,22 0 0,-42 42 16,41-20-16,1 63 15,21-85-15,0 0 16,0 0-16,0 0 0,43 22 15,-22-43-15,0 0 0,21 21 16,85-42 0,-42-22-1,-64 22-15,0 0 16,22-43-16,-43 43 16,0-21-16,21 0 0,-21 20 0,0-41 15,-21 63 16,-1 21-31,22 0 0,0 0 16,-21 1-16,21-1 0,-21 0 16,21 0-16,0 21 0,0 1 15,0-1 1,0-21-16,21 0 0,-21 1 16,21-22-16,85 0 15,-85 0-15,22 0 0,41-22 16,-41 1-1,-1 0-15,-21 0 0,43-85 16,-43 64-16</inkml:trace>
  <inkml:trace contextRef="#ctx0" brushRef="#br0" timeOffset="77394.2">12531 13293 0,'0'0'0,"-22"0"16,1 0-16,0 21 0,21 0 15,-21 0-15,0 0 0,0 1 16,-22 62-16,43-41 16,-21-1-16,0 85 15,21-64-15,0-41 0,0 20 16,0 0-16,0 43 16,0-64-16,0 0 0,0 0 15,0 1-15,0-1 16,21-21-16,21 0 15,-20 0-15,-1-21 0,21-1 16</inkml:trace>
  <inkml:trace contextRef="#ctx0" brushRef="#br0" timeOffset="77631.5">12785 13758 0,'0'-21'16,"0"42"-16,0-63 0,-22 42 31,1 21-31,0 0 15,0 1-15,0-1 16,21 0-16,0 21 0,-21-21 0,21 1 16,-22-1-16,22 21 15,0-21-15,0 0 0,0 1 16,0-1-16,0 0 0,43 0 16,20-21-1,-42 0-15,43 0 16,-22 0-16,-21-21 0,22 21 15</inkml:trace>
  <inkml:trace contextRef="#ctx0" brushRef="#br0" timeOffset="78283.97">13229 13822 0,'0'-21'0,"0"42"0,-21-42 16,0 42 0,0-21-16,-1 21 0,1 0 0,21 0 15,-21 1-15,21-1 0,-21 21 16,21-21-16,0 0 0,-21-21 0,21 22 15,0-1-15,0 0 0,0 0 16,21-21 0,0 0-16,0 0 15,-21-21 1,0 0-16,0 0 16,21-1-16,-21-20 0,0 21 0,22-21 15,-22 20-15,21-62 16,0 63-16,0-22 0,21-20 15,-20 42-15,83-43 16,-62 43-16,-1 21 0,43 0 16,-64 0-16,42 21 15,-41 0-15,-1 22 0,21 20 16,-21-21-16,0 1 0,-21-22 16,0 21-16,0 1 15,0 20-15,0-42 0,0 0 16,-21 43-16,0-43 15,0-21-15,0 21 16,0-21 0,-1-21-16,22 0 15,0 0-15,0-22 16,0 22-16,22 0 0,-1-21 16,21 21-16,64-106 15,-64 84-15,22 1 0,20-43 16,-20 43-16,21-22 15,-43 43-15,0 21 0,1 0 16,-22 0-16,0 21 0,-21 43 16,0-22-16,0 1 15,-21-1-15,21 21 0,-21-20 0,-1-1 16,1 43-16,0-64 16,-21 42-16,21-41 0,21-1 15,-22 0-15,1-21 16,0 0-1,0-21 1,21 0-16,-21-1 0,21 1 16,-21 0-16</inkml:trace>
  <inkml:trace contextRef="#ctx0" brushRef="#br0" timeOffset="78483.34">13568 13293 0,'0'0'16,"-21"0"-16,-1 0 0,1 0 0,0 0 0,0 0 16,0 0-16,0 0 15,-1 0 17,1 0-17,0 0-15,0 0 16</inkml:trace>
  <inkml:trace contextRef="#ctx0" brushRef="#br0" timeOffset="78693.84">12086 13589 0,'0'0'0,"85"21"31,-43-21-31,0 0 0,43 0 15,-21 0-15,84 0 16,-106 0-16,0 0 16,1 0-16,-1 0 0,-21 0 15,22 0-15</inkml:trace>
  <inkml:trace contextRef="#ctx0" brushRef="#br0" timeOffset="79515.67">1185 15790 0,'-21'0'0,"42"0"0,-63 0 15,21 0-15,0 0 0,-1 22 16,22-1-16,-21 0 0,21 0 0,0 0 16,0 0-16,0 22 0,0-22 15,0 21-15,43-21 16,-1 22-16,0-43 0,1 0 15,20 0 1,85-21-16,-84-1 0,-22 1 16,43-21-1,-43 21-15,22-64 16,-43 43-16,-21-22 16,0 43-16,0 0 15,0 0-15,-21 21 16,-1 21-16,22 0 0,-21 0 15,0 22-15,0 20 0,0-21 0,-22 85 16,1-63-16,0 42 16,-1-43-16,22-20 0,0-1 15,0 21-15,0-41 0,0 62 16,21-63-16,0 1 16,0-1-16,-22-21 0,22 21 15,0-42 16,0 0-31,0-1 16</inkml:trace>
  <inkml:trace contextRef="#ctx0" brushRef="#br0" timeOffset="79716.7">889 16425 0,'0'22'31,"21"-22"-31,0 0 0,43 0 16,-22 0-16,43 0 16,-43 0-16,22 0 0,20-22 15,-41 22-15,-1 0 16,0 0-16,1 0 0,-22-21 0,0 21 16,0 0-16,0-21 0</inkml:trace>
  <inkml:trace contextRef="#ctx0" brushRef="#br0" timeOffset="79908">1841 16362 0,'0'0'0,"22"0"0,-1 0 0,0 0 78,0 0-62,0 0-16,0 0 0,22 0 16</inkml:trace>
  <inkml:trace contextRef="#ctx0" brushRef="#br0" timeOffset="80316.28">3598 15727 0,'0'0'0,"-42"0"16,21 0-16,-22-21 0,22 21 0,21-21 15,43 21 1,-22 0-16,21 0 0,22 0 16,-22 0-16,21 0 0,1 0 0,63 0 15,-64 0 1,-20 0-16,84 0 0,-64 0 15,43 0-15,-64 0 0,1 0 16,20 0-16,-42 21 0,1 0 31,-44-21-31,1 0 0,0 0 16,0 21-16</inkml:trace>
  <inkml:trace contextRef="#ctx0" brushRef="#br0" timeOffset="80587.2">4127 15748 0,'0'-21'0,"-21"42"31,21 0-31,-21-21 16,0 43-16,21-22 0,-21 21 0,0 43 16,-22 63-1,22-85-15,0-20 16,0 63-16,0-43 15,21-21-15,-22 43 0,22-64 16,-21 22-16,21-22 0,-21 0 16,21 0-16,0 0 0,0 0 15,21-21 1,0-21 0,1 0-16</inkml:trace>
  <inkml:trace contextRef="#ctx0" brushRef="#br0" timeOffset="81272.78">4233 16447 0,'21'0'0,"43"-43"32,-43 43-32,0-21 0,0 0 15,22 0-15,-1 0 0,-21 21 16,0-22-16,1 1 15,-1 0-15,0-21 0,-21 21 16,0-43-16,-21 64 16,0 0-1,-1 0-15,1 0 0,-63 21 16,62 0-16,-41 43 16,21-43-16,-43 106 15,64-106-15,21 22 16,0-22-16,0 63 15,0-62-15,21-1 16,0-21-16,43 0 16,-22 0-16,21 0 15,-20 0-15,20 0 16,43-43-16,-64 22 0,22 0 16,-1 0-16,1 0 0,-22 0 15,64-43-15,-64 43 0,-20-21 16,41-1-16,-63 1 15,0 21-15,0 0 0,0-1 0,0 1 16,-21 21 0,0 21-16,0 1 15,-1-22-15,1 42 0,21-21 16,-21 0-16,21 0 0,0 1 16,0 20-16,0-21 0,0 0 0,42 22 15,-20-22-15,-22 0 0,21 0 16,0 0-16,-21 0 0,0 1 15,0-1-15,-21-21 32,0 0-32,-1 0 0,1 0 15,0 0-15,0 0 0,-43 0 16,43-21-16,-21 21 0,21 0 16,0 0-16,-1-22 0,1 22 0,21-21 15,21 0 1,1 0-1,20 0 1,0 21-16,1-21 0</inkml:trace>
  <inkml:trace contextRef="#ctx0" brushRef="#br0" timeOffset="81581.59">5694 15833 0,'0'0'16,"0"-21"-16,0-22 0,0 22 0,0 0 0,0 0 15,-21 42 1,-1 21 0,1-21-16,0 1 0,-21 83 15,21-62-15,-43 63 16,43-43-16,0-21 0,-22 107 16,43-107-1,-21 0-15,21-21 0,0 22 16,0-22-16,0 21 0,0-21 15,21 1-15,1-22 0,-1 0 16,21 0-16,43 0 16,-1-22-1,-62 22-15,41-42 16,-42 21-16,0 0 0,1-43 0</inkml:trace>
  <inkml:trace contextRef="#ctx0" brushRef="#br0" timeOffset="81761.7">5376 16171 0,'-21'0'0,"42"0"0,-63 0 16,21 0-16,0 0 0,42 0 31,0 0-31,0 0 0,21 0 0,85 0 16,-84-21-1,-1 21-15,22-21 0,-22 21 0,21-21 16,107-21-1,-107 42-15</inkml:trace>
  <inkml:trace contextRef="#ctx0" brushRef="#br0" timeOffset="82035.9">6667 15790 0,'0'0'0,"0"-21"15,-21 21 1,0 0-1,0 0-15,21 21 0,-21 1 0,0-1 16,21 21-16,-22 0 0,1 64 16,0-63-16,0 20 0,0 22 15,0-43-15,-1 64 16,1-85-16,0 21 16,21 22-16,-21-43 0,21 0 15,-21 22-15,21-22 16,21-21 15,-21-21-31,21-1 0,0 1 0,0 0 16,-21 0-16</inkml:trace>
  <inkml:trace contextRef="#ctx0" brushRef="#br0" timeOffset="82284.2">6583 15896 0,'21'-42'0,"-42"84"0,42-105 0,0 42 0,0-1 16,-21 1-16,21 21 0,1 0 15,-1 0-15,0 21 16,0 1-16,0 20 0,22 64 16,-22-64-16,0 0 15,-21 1-15,21 20 0,0-20 0,43 62 16,-43-62-16,0-22 16,0 0-16,0 0 0,43 43 15,-64-43 1,21-21-16,0 21 15,-21-42 1,0 0-16,21 0 0,1-1 16</inkml:trace>
  <inkml:trace contextRef="#ctx0" brushRef="#br0" timeOffset="82565.17">7493 15790 0,'0'0'16,"0"-42"-16,0 21 0,0 0 0,0 0 15,-21 21 17,0 0-32,-1 21 0,22 0 15,-21 0-15,0 21 0,-42 85 16,41-84-16,1-1 16,0 22-16,0-22 0,0 0 15,-43 43-15,43-43 0,0-21 16,0 22-16,0-22 0,-1 0 15,22 0-15,0 22 0,0-22 16,22-21 0,-1 0-16,0 0 0,21 0 15,-21 0-15,22-21 0,-1-1 16,0 1-16</inkml:trace>
  <inkml:trace contextRef="#ctx0" brushRef="#br0" timeOffset="83288.09">8234 15854 0,'0'0'0,"21"-21"0,-21 0 0,0-43 16,-21 64-16,-22-21 15,-168 42 17,168 0-32,1 0 0,0 22 15,-43 20-15,43-20 0,-1 20 16,-20 22-16,42-43 15,0 0-15,-1 1 0,1-1 0,21 0 16,0 1-16,0 20 16,0-42-16,21 1 0,1-1 15,20 0-15,-21 0 0,21-21 16,1 0-16,-1 0 0,106 0 16,-84 0-16,-22 0 15,0-21-15,-20 0 0,20 21 0,0-43 16,-42 1-16,0 21 0,0 0 15,0-22-15,-84-62 16,62 83-16,-20 1 0,21 0 16,0 21-16,-85 0 15,85 0-15,0 21 16,21 0 0,0 1-1,21-22-15,0 0 0,0 0 16,0 0-16,0 21 15,1-21-15,-1 0 0,0 0 0,0 0 0,0 0 16,0 21-16,-21 0 0,22-21 16,-1 42-16,-21-20 15,0-1-15,0 21 16,0-21-16,0 0 0,0 1 0,0 20 16,-21-21-16,-1 0 0,1 22 15,21-1-15,-21-21 0,-21 64 16,42-43-16,-21-21 0,-22 64 15,22-43-15,21 1 0,-42 20 16,21-21-16,21-20 16,0 20-16,-22-21 0,1 0 0,21 22 15,-21-1-15,21-21 0,0 0 16,0 0-16,0 1 16,0-1-16,21-42 46,0-1-46,1 22 0,-22-21 16,21 0-16,0 0 0,-21 0 0,21 21 16,0-21-16</inkml:trace>
  <inkml:trace contextRef="#ctx0" brushRef="#br0" timeOffset="83448.56">8149 17060 0,'0'0'0,"0"-21"15,0 0 17,-21 21-17,0 0-15,-22 0 16,22 0-16,-21 0 0</inkml:trace>
  <inkml:trace contextRef="#ctx0" brushRef="#br0" timeOffset="84367.47">1058 17695 0,'0'22'16,"21"-22"-1,1 0 1,-1-22-16,0 1 0,0 0 16,21 21-16,-20-21 0,20-21 15,-21 20-15,0-20 0,-21-21 16,-21 20 0,0 22-16,-21 0 15,-1 21-15,22-21 0,-106 21 16,85 0-16,-1 0 15,22 21-15,-21 0 0,0 0 16,-1 43 0,22-43-16,0 21 0,21-21 0,-21 22 15,21 41 1,0-62-16,0-1 16,21-21-16,0 0 0,21 0 15,-20 0-15,20 0 0,-21 0 16,0-21-16,64-22 15,-64 22-15,21-21 16,-20 42-16,-22-21 16,0-1-16,21 22 15,-21 22-15,0 41 16,0-21 0,0 43-16,0-43 0,0 43 15,0-43 1,0 1-16,0-1 0,0 0 15,0 1-15,-21 20 0,21-42 16,0 1-16,-22-1 0,22 0 16,-21 0-16,0 0 15,0-21 1,21-21 15,0 0-31,0 0 16,21 0-16</inkml:trace>
  <inkml:trace contextRef="#ctx0" brushRef="#br0" timeOffset="84566.75">1672 17949 0,'0'0'0,"21"0"0,0 0 0,1 0 15,-1 0-15,0 0 16,0-21 31,0 21-32,0-21-15,1 21 16</inkml:trace>
  <inkml:trace contextRef="#ctx0" brushRef="#br0" timeOffset="87068.68">3387 17314 0,'21'0'94,"0"0"-94,0 0 16,0 0-16,0 0 0,1 0 15,-1 0-15,0-21 0,21 0 16,-42 0-16,0 0 31,-21 21-31,0-21 16,0 21-16,0 0 0,-22 0 15,22 0-15,-21 0 0,21 0 0,-22 21 16,-20 21 0,42-21-16,-1 0 15,22 1-15,0 20 16,0 0-16,22-21 0,-1 22 16,0-22-16,21 21 0,-21 1 0,1-1 15,20 0-15,-21 1 0,21 41 16,-20-41-16,-22-22 0,0 21 15,0 0-15,0-20 0,-64 41 16,43-42-16,-21 0 16,-1 1-16,22-22 0,-21 0 0,-1 0 15,1 0-15,21 0 0,-43-43 16,22 22-16,21 0 16,-21-43-16,20 22 0,1-21 15,21 20-15,0-20 0,-21 20 16,21-84-16,0 85 15,0-43-15,0 43 16,0 21-16,0 0 0,0 42 16,0 0-1,21 0-15,0 64 16,1-43-16,-22 1 0,21 20 16,0-21-16,42 128 15,-41-128-15,-1-21 16,21 0-16,-21 1 0,43 20 15,-43-42-15,21 0 0,22 0 16,-22 0-16,22 0 16,-22-21-16,0 21 0,43-64 15,-43 43-15,22-42 16,-43 41-16,0-20 16,0 0-16,0-1 0,1 1 15,-22-43-15,0 64 16,0 42 15,-22 1-31,22-1 0,0 21 0,-21-21 16,21 22-16,-21-22 0,21 21 15,0 0-15,0-20 0,0 20 0,0-21 16,0 0-16,0 0 16,21 1-16,0-1 0,1-21 0,-1 0 15,0 0-15,0 0 0,0 0 16,22 0-16,-22-21 0,0 21 15,0-22-15,0 1 0,0 0 0,1 0 16,-1-21-16,0 20 0,-21 1 16,0-21-16,21 0 0,-21 20 0,21-20 15,-21 21-15,0 0 0,0-22 16,0 65 0,0-1-1,0 0-15,0 0 0,0 21 16,0-20-16,0 20 0,0-21 0,0 43 15,0-22 1,0-21-16,21 21 0,1-20 16,20-1-16,-21-21 15,0 0-15,0 0 0,22 0 16,-22 0-16,64-21 16,-64-1-16,42-20 15,-42 21-15,43-21 16,-64-1-16,21 22 0,0-64 15,0 64-15,-21-63 16,0 62-16,0 86 47,0-43-47,0 21 16,0-20-16,0 62 0,0-63 15,0 22-15,0-22 0,22 21 16,-1 1-16,0-22 0,0-21 15,-21 21-15,21-21 0,0 0 16,22 0-16,-22 0 0,0 0 16,21 0-16,-20-21 0,20 0 0,-21-1 15,0 1-15,22 0 0,-22-21 16,0 21-16,21-85 16,-21 63-16,1 1 0,-1-21 15,-21 20-15,21-20 0,0-22 16,-21 43-16,42-22 15,-42 22-15,0 21 0,0 0 0,0-22 16,0 64 0,-21 22-1,21-22-15,-21 0 16,0 21-16,21 22 0,0-22 0,-21 64 16,21-64-16,0 1 15,0 63-15,0-64 16,0 21-16,21-41 15,0 20-15,-21-21 0,21 0 16,64 22-16,-43-43 16,-21 0-16,22 0 0,20 0 0,-20 0 15,126-22 1,-127 1-16,64-21 16,-64 21-16,22-43 15,-43 43-15,0 0 0,-21-43 16,0 43-16,0-21 15,0 21-15,-21 0 0,-21 21 16,21 0-16,-22 42 16,1-21-16,21 0 0,0 43 15,21-43-15,0 21 16,0 1-16,0-1 0,0-21 16,0 0-16,42 0 0,-21 1 15,64-1-15,-1-21 16,-41 0-1,-22 0-15,21 0 16,-21-21-16,85-22 0,-85 22 16,1 21-16,-1-21 15,0 0-15,-21 0 0,0-22 16,0 22-16,0 0 0</inkml:trace>
  <inkml:trace contextRef="#ctx0" brushRef="#br0" timeOffset="87295.56">5588 17420 0,'0'0'0,"21"0"32,0 0-32,0 0 0,1-21 15,41 21-15,-42 0 16,64-21-16,-43 21 0,43-21 15,-43 0 1,-21-1 0,-21 1-16</inkml:trace>
  <inkml:trace contextRef="#ctx0" brushRef="#br0" timeOffset="87480.36">4932 17209 0,'0'0'16,"-21"0"-16,-1 0 0,1 0 0,0 21 16,42-21 15,0 0-15,1 0-16,-1 0 0,0 0 15,21 0-15,-21 0 0</inkml:trace>
  <inkml:trace contextRef="#ctx0" brushRef="#br0" timeOffset="91127.55">7726 17314 0,'-21'0'0,"42"0"0,-64 0 0,22 0 0,42 0 46,1-21-46,-1 21 16,21-21-16,-21 21 0,22-21 16,20 0-16,-21 0 15,-20-1-15,20 1 16,-21 0-16,-21 0 0,0 0 16,0 0-16,-42 21 15,-1 0-15,22 0 0,-21 0 0,0 0 16,-1 21-16,22 0 0,-64 0 15,64 0-15,-21 0 0,21 22 16,0-22-16,21 0 0,0 21 16,0-20-16,0 20 15,21-42-15,0 21 0,42-21 16,-20 0-16,-1 0 16,0 21-16,1-21 0,-22 0 15,64 0-15,-64 0 0,0 0 16,0 0-16,-21 21 31,-21-21-31,-21 22 0,20-1 0,-20-21 16,0 42-16,-22 0 15,-20 22-15,62-22 0,1-21 16,-21 43 0,42-22-16,0-21 0,0 22 15,0-22-15,0 0 0,21-21 16,64 0-1,-64 0-15,106-21 16,-64-21 0,-20 20-16,63-126 15,-64 106-15,-21 0 16,21-1-16,1 1 0,63-64 16,-85 85-16,21 0 15,0 21-15,-20 0 0,62 0 16,-63 0-1,1 21-15,-1 0 0,0 0 0,-21 22 16,0 20-16,0-21 16,0 1-16,0-1 0,0-21 15,-21 22-15,0-22 0,-1 21 16,1-21-16,0 0 0,21 22 16,-21-43-16,21-21 31,0-1-31,21 1 15,-21 0-15,21 0 0,0-21 0,22 20 16,-22-20-16,0 0 0,43-43 16,-43 64-16,21-43 15,-21 22-15,0 21 0,-21 0 16,-21 21 15,0 21-31,0 0 0,0 0 16,0 0-16,-1 22 0,1-22 15,0 64-15,21-64 0,0 85 32,0-64-32,21 0 0,0-21 0,1 1 15,62 41 1,64-63 0,64 0-1,-106-42 1,-64 21-16,1-1 0,62-62 15,-105 41-15,22-41 16,-22 63-16,0-22 0,0-20 16,0 42-16,-22-1 0,22 1 15,-21 21-15,0 0 0,-42 0 16,41 21-16,1-21 0,0 43 16,0-22-16,0 0 0,21 21 15,0 22-15,0-43 16,0 43-16,0-43 0,21 0 15,0 21-15,21-42 0,-20 21 16,20 1-16,-21-22 16,21 0-16,-20 0 0,-1 0 15,0 0-15,21 0 0,1-43 16,-1 22-16,-21 0 0,0 0 16,0-22-16,22 22 0,-1-63 15,-21 41-15,22-20 16,-22 20-16,21-20 15,-42 42-15,21 21 0,0 0 16,-21 21 0,0 0-16,0 0 15,0 0-15,0 1 0,0-1 0,0 0 16,0 0-16,0 0 16,22-21 15,-22-21-31,0 0 15,21 0-15,-21 0 16,0-1-16,0 1 0,0 0 0,0 0 16,0 0-16,-21 0 15,-22-1-15,22 22 16,0 0-16,0 22 16,-43 41-1,43-42-15,0 22 0,0-22 16,0 21-16,21 0 0,0-20 0,0 62 15,0-63-15,21 43 16,-21-22-16,42-21 0,0 22 16,1-43-16,20 21 15,-20-21-15,20 0 0,-21 0 16,22 0-16,-22 0 0,85-42 16,-84 20-16,-1 1 15,-21-21-15,0 21 16,22-22-16,-1-41 0,-21 41 15,0 1-15,-21 0 0,21 21 0,-21-1 16,22-20-16,-22 63 31,-22 0-15,22 1-16,-21 20 0,0 21 16,21-41-16,0 20 15,0 0-15,0-21 0,0 22 0,0-1 16,0-21-16,21 22 15,-21-22-15,21-21 0,1 0 16,20 0-16,-21 0 0,43 0 16,-43 0-16,0 0 0,21-21 0,-21-1 15,1 1-15,-1 0 0,21-42 16,-21 20-16,0 1 16,1 0-16,-1-1 0,-21 22 15,21-42-15,-21 41 0,0 1 16,21 21-16,-42 21 31,0 22-31,21-22 0,-21 21 16,21-21-16,0 43 15,0-22-15,0-21 0,0 22 0,0-22 16,0 21 0,21-21-16,0 1 0,64-1 15,-64-21-15,106 0 16,-85 0-16,0 0 0,22-43 15,-22 22-15,22-42 16,-43 20-16,0-20 0,21-43 16,-20 64-16,20-85 15,-21 84-15,-21-20 0,21-1 16,0-41-16,1-1 16,-22 85-1,0 42 1,0 0-16,-22 0 0,1 21 0,21 1 15,-21-1-15,0 0 0,21 22 0,-21-22 16,21 1-16,0 20 0,0-21 16,-21 22-16,21-22 0,0 1 15,0-1-15,0 0 0,0 1 16,0-22-16,0 21 0,0-21 16,0 0-16,21 1 0,0-22 15,0 0-15,0 0 16,0 0-16,22 0 0,20-43 15,-42 22-15,22 0 0,-1 0 16,-21-22-16,22 1 0,-1-21 16,0 41-16,-42-20 0,43 0 15,-22 42-15,-21 21 32,0 0-32,-21 0 0,-1 0 15,1 1-15,21 20 0,0-21 16,0 0-16,0 43 0,0-43 15,0 0-15,0 0 0,0 0 16,21 22-16,1-43 16,20 0-16,-21 0 0,21 0 15,64 0 1,0-21-16,-64-1 16,-20 1-16,20-21 15,-21 21-15,0-22 0,22-41 16,-22 41-16,0-20 15,-21 42-15,0 0 0,0 42 32,0 0-32,0 0 0,-21 0 0,21 22 15,-21-22-15,21 21 0,-22 22 16,22-43-16,0 0 0,0 21 16,0-21-16,0 1 0,0-1 15,22 0-15,-1 0 0,0-21 16,0 0-16,21 0 0,-20 0 15,20 0-15,-21 0 16,0-21-16,0 0 0,1 21 16,-1-43-16,-21 22 0,0 0 15,21-85-15,-21 64 16,0 0-16,0-1 0,-21 22 16,0 0-16,-22-21 15,22 42-15,0-22 0,-21 22 16,20 0-16,1 0 15,42 0 1,1 0 0,-1 0-16,0 0 0,21 0 0,-21 0 15,1-21-15,83 0 16,-83 21-16,-1 0 16,0 0-16,21 0 0,-21 0 15,1 0-15,-1 21 0,0-21 16,-21 21-16,0 1 0,0 62 15,0-20 1,0-43 0,0 0-16,0 64 15,0-64-15,0 21 0,0-21 16,0 1 0,0-44 15,21 1-16,-21 0-15,21 0 0,0 0 16,22-22-16,41-62 16,-41 62-16,-1 22 0,64-64 15,-64 64-15,43-21 16,-43 21-16,-21 0 16,43 21-16,-43 0 15,-21 21-15,0 0 0,0 0 0,0 0 0,0 43 16,-21-43-16,0 21 15,-22 22-15,22-22 16,0 22-16,21-43 16,0 0-16,0 0 15,0 0-15,21 0 0,0-21 16,22 0-16,-22 0 0,21 0 16,-21 0-16,22 0 0,41-21 15,-41 0-15,-1 0 0,0 0 16,1-22-16,-1 22 0,22-63 15,-22 41-15,0-41 16,-21 41-16,1 1 0,-22-22 16,0 43-16,0 0 0,0 0 15,-22 21-15,1 0 0,-21 0 16,21 21-16,-22-21 0,-20 64 16,42-43-16,0 0 15,-22 42-15,43-20 0,0 20 16,0-42-16,0 1 15,0 20-15,0-21 0,0 0 16,0 22-16,0-22 16,0 0-1,-21-21 1,0 0 0,0-21-16,0 21 15,-1-21-15,22-1 0,-21 1 16,0 0-16,0-42 15,0 41-15</inkml:trace>
  <inkml:trace contextRef="#ctx0" brushRef="#br0" timeOffset="91315.62">13758 17082 0,'0'0'16,"-21"-22"-16,-42 1 15,63 0 1,-22 21-16,22-21 16,-21 21-16,0 0 15,0-21-15,0 21 0,-22 0 16,22 0-16</inkml:trace>
  <inkml:trace contextRef="#ctx0" brushRef="#br0" timeOffset="91536.21">11896 17145 0,'0'0'0,"-64"21"0,43-21 15,-21 21-15,20-21 0,1 0 16,21 22-16,21-22 16,1 0-1,20 0-15,0 0 0,1 0 16,41 0-16,-20 0 15,84 0-15,-106 0 16,1-22-16,41 1 0,-63 21 16</inkml:trace>
  <inkml:trace contextRef="#ctx0" brushRef="#br0" timeOffset="92172.22">17060 14034 0,'0'-22'0,"0"44"0,21-44 16,1-20-16,-22 63 31,0 22-15,0-22-16,0 0 0,0 21 15,-22-21-15,22 22 0,-21-1 16,21 0-16,-21 1 0,21-1 0,0 0 16,-42 85-1,21-105-15,21-1 16,0 0-16,0 21 15,21-63 17,0 0-32,0 0 0,0 0 0,22-1 15</inkml:trace>
  <inkml:trace contextRef="#ctx0" brushRef="#br0" timeOffset="92580.17">17589 14076 0,'0'0'0,"22"-21"0,-1 0 0,-21-1 0,21 1 15,-21 42 17,-21-21-32,0 22 0,-1-1 15,22 21-15,-21-21 0,0 0 16,21 22-16,-21-1 0,21-21 16,0 22-16,0-1 0,0-21 0,0 21 15,0-20-15,0 20 0,21 0 16,0-21-16,0-21 0,22 22 15,-22-22-15,21 0 0,-21 0 16,22 0-16,-22 0 0,85-43 16,-85 1-16,42 0 15,-41-1-15,-22 1 0,21-22 16,0 22-16,-21-43 16,0 43-16,-42-43 15,20 64 1,1 21-16,0 0 0,0 0 0,-21 0 15,20 21-15,1 1 16,-21 20-16,21-21 0,0 0 16,-1 22-1,1-1-15,21-21 0,-21 21 16,21 1-16</inkml:trace>
  <inkml:trace contextRef="#ctx0" brushRef="#br0" timeOffset="92756.1">18330 14182 0,'0'0'16,"21"0"-16,1 0 15,-22-21-15,21 42 32,-21 0-17,21-21 1,0 0-16,0 0 15</inkml:trace>
  <inkml:trace contextRef="#ctx0" brushRef="#br0" timeOffset="93163.57">19621 13504 0,'0'-21'0,"0"42"0,22-63 16,-22 21-1,0 42 1,0 0-16,0 22 0,0-1 0,0 21 16,0 1-16,0-1 0,-22 1 15,-41 105 1,42-105-16,0-1 0,-1-20 16,-20 20-16,-43 64 15,64-106-15,0 22 0,-21-1 16,21-21-16,21 0 15,0-42 1,0 0-16,0 0 16,0 0-16</inkml:trace>
  <inkml:trace contextRef="#ctx0" brushRef="#br0" timeOffset="93645.55">19262 14076 0,'0'0'0,"0"-64"0,0 22 0,0-21 0,42-107 15,21 43 1,-20 85-16,-1-22 0,127-84 15,-126 127 1,20 0-16,-20 21 16,-1 0-16,106 0 15,-84 63-15,-22-41 16,-21 41-16,21 106 16,-42-105-16,0-1 0,-42 43 15,21-63-15,-64 41 16,43-41-16,-22-22 0,-41 21 15,41-21-15,1 0 0,20-21 16,1 0-16,0 0 0,-1 0 0,22 0 16,0 0-16,0-21 0,0 0 15,21 0-15,0 0 0,0-22 16,0 22-16,21-21 16,0 21-16,0 0 0,0 21 15,0 0-15,1 0 0,-1 0 16,21 21-16,-42 21 0,0-21 15,21 43-15,-21-43 16,21 85-16,1-64 16,-22-21-16,21 43 0,0-43 15,0 0-15,-21 0 0,21-21 16,64 21 0,-64-21-16,21 0 0,-20 0 15,20 0-15,43-21 16,-64 21-16,21-21 0,0-21 15,-20 21-15,-1-1 0</inkml:trace>
  <inkml:trace contextRef="#ctx0" brushRef="#br0" timeOffset="94277.82">20172 14161 0,'-21'0'16,"84"0"-16,-105 0 0,-1 0 0,22 0 0,21 21 16,0 0-1,0 0-15,21-21 16,22 0-16,-1 0 0,-21 0 15,0 0-15,22 0 0,-22 0 16,64 0-16,-64-21 16,21 21-16,-21-21 0,22 21 15,-43-21-15,21-22 0,-21 22 16,0-42 0,0 41-16,-21 22 15,-1-21-15,-20 21 0,-43 0 16,64 21-16,-21-21 0,21 22 15,0 20-15,-1-21 0,1 43 16,0-43-16,21 21 0,0 22 16,0-43-16,21 21 0,43 0 15,-43-20-15,21-1 0,43 0 16,-43-21-16,1 0 16,-1 0-16,0 0 0,1 0 15,62-21-15,-62 0 0,-1-1 16,0 1-16,1 0 0,-22 0 15,42-43-15,-41 43 0,-1-63 16,0-1 0,-21 64-16,-21 42 31,0 21-15,-1-21-16,-41 106 15,42-63-15,0-22 16,-1 22-16,-62 169 15,41-64 1,43-106-16,0 1 0,-21 63 16,21-64-16,-21 1 0,-21 63 15,42-85-15,-21 22 0,-1-22 16,1 0-16,0 1 0,-21-1 16,21-21-16,21 0 0,-22 1 15,22-44 1,0 1-16,22 0 15,-1-21-15,0 21 0,0-22 0,21 1 16,22-64-16</inkml:trace>
  <inkml:trace contextRef="#ctx0" brushRef="#br0" timeOffset="94616.18">21040 14478 0,'21'-63'0,"-42"126"0,42-190 0,-21 21 16,0 64-16,0 0 0,0-1 15,21 22-15,-21-21 0,42-22 16,-42 43-16,21 0 0,43 0 16,-43 21-16,0 0 0,22 0 15,-1 0-15,-21 0 0,85 42 16,-85-21-16,0 0 16,-21 1-16,0-1 0,0 0 15,-21 21-15,0-21 0,-43 22 16,43-22-16,-21 0 15,-22 0-15,43 0 0,-21 1 16,-43-1-16,64-21 16,0 21-16,0-21 15,42 0 17,0 0-32,0 0 15,0-21-15,1 21 0,20-21 16,-21-1-16</inkml:trace>
  <inkml:trace contextRef="#ctx0" brushRef="#br0" timeOffset="95026.23">21823 14012 0,'0'0'16,"0"-21"-16,0 0 16,-21 21-1,-1 0-15,1 0 0,0 0 16,0 0-16,0 21 0,0 0 0,-22 1 15,1 20-15,21-21 16,0 21-16,21-20 0,0 20 0,-22 64 16,22-85-1,0 21-15,22 1 16,-22-22-16,84 42 16,-63-63-16,22 0 0,-1 0 15,-21 0-15,22 0 0,41-21 16,-41 0-16,-1 0 0,-21 0 15,0-22-15,0 22 0,22-64 16,-43 64-16,0-21 0,0 0 0,0 20 16,0-20-16,-21 21 0,-1 0 15,-20 0-15,21-1 0,0 1 0,-43 21 16,22 0-16,21 0 16,0 0-16,-22 0 0,22 21 15,0 22-15,21-22 0,0 0 16,0 21-16,0-20 15,0-1-15,21 0 0,0-21 16,22 21-16</inkml:trace>
  <inkml:trace contextRef="#ctx0" brushRef="#br0" timeOffset="95429.43">22183 14161 0,'0'0'0,"0"-22"0,0 1 0,0-21 16,21 42-16,0-64 16,0 64-16,21-21 15,-20 21 1,-1 0-16,0 0 0,0 0 16,21 21-16,-20 1 0,-22-1 15,0 0-15,21 0 0,-21 0 16,0 0-16,0 1 0,0 20 0,0-21 15,-21 0-15,21 22 0,-22-22 16,1 21-16,21-21 16,-42 0-16,42-42 47,0 0-47,0 0 15,0 0-15,0 0 0,0-1 0,21 1 16,0 0-16,-21 0 0,21 0 15,1 0-15,20-43 16,-21 43-16,0 0 0,22 0 16,-22-1-16,42-20 15</inkml:trace>
  <inkml:trace contextRef="#ctx0" brushRef="#br0" timeOffset="95747.55">23114 13674 0,'0'-21'15,"0"42"17,0 0-32,-21 21 0,0-21 15,-1 1-15,1 20 0,0 0 16,0-21-16,0 22 0,0-1 0,-1-21 15,-20 22-15,42-1 0,-21-21 16,0 21-16,21-20 0,-21 20 0,21 0 16,0-21-16,0 43 15,0-43-15,21 0 16,0-21-16,42 0 16,-41 0-16,-1 0 15,0 0-15,0-21 0,64-42 16,-43 41-16</inkml:trace>
  <inkml:trace contextRef="#ctx0" brushRef="#br0" timeOffset="95992.22">22923 13928 0,'0'0'0,"-21"-21"0,0 21 16,0 0-16,42 0 31,0 0-31,0 0 0,43 0 16,-1 0-1,-20 0-15,-22 0 0,21 0 16,-21 0-16,1 0 16,20 0-16,-21 0 15,0 0-15,-21-22 16</inkml:trace>
  <inkml:trace contextRef="#ctx0" brushRef="#br0" timeOffset="96275.9">23939 14351 0,'0'21'16,"22"-21"30,-1 0-46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5T14:10:09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16870 14901 0,'0'-21'16,"-21"21"31,-1 21-47,22 1 16,-21-1-16,-21 63 15,-43 65 1,43-44-1,21-20 1,0-64-16,-1 64 16,22-43-1,0-63 32,22 0-47</inkml:trace>
  <inkml:trace contextRef="#ctx0" brushRef="#br0" timeOffset="266.83">17103 15113 0,'63'-63'15,"-126"126"-15,190-190 16,-106 127-16,-21 21 31,-21 43-15,-43 63-1,1 21 1,-1-42 0,64-85-16,-42 85 31,42-85-31,0 0 31,0-42-31,21 21 16</inkml:trace>
  <inkml:trace contextRef="#ctx0" brushRef="#br0" timeOffset="437.74">17462 15367 0,'0'-21'31,"-21"21"0</inkml:trace>
  <inkml:trace contextRef="#ctx0" brushRef="#br0" timeOffset="967.65">19008 15198 0,'-22'0'0,"44"0"0,-44-21 15,22-1-15,22 22 16,-1 0-16,63-21 16,65 21-1,105 0 1,-85 0-1,-127 0-15,43 0 16,-212 0 15,0 21-15</inkml:trace>
  <inkml:trace contextRef="#ctx0" brushRef="#br0" timeOffset="1303.46">19346 15177 0,'0'21'15,"-21"0"1,21 42 0,0 22-1,0 0 1,0-43-16,-21 64 16,-21 21-1,42-64 1,-64 43-1,-21-63 1,-42-22 0,0-64-1,22-20 1,41-22 15,64 43-15,21 0-1,106-1 1,0 22 0</inkml:trace>
  <inkml:trace contextRef="#ctx0" brushRef="#br0" timeOffset="1599.29">20193 15282 0,'0'0'0,"0"-21"0,0 0 0,21-42 16,-21 41-1,-21 44 1,21-1-16,-42 85 31,-22 63-15,22 0-1,-1 1 1,43-65 0,0-41-1,-21-64 1,21-21 0</inkml:trace>
  <inkml:trace contextRef="#ctx0" brushRef="#br0" timeOffset="1984.07">19939 15304 0,'0'-43'0,"0"86"0,0-128 0,0 64 15,0-43-15,0 1 16,85 20 0,84 43 15,85 43-16,-21 105 1,-127 42 0,-128-63-1,-147 43 1,-85-64 0,21-22-1,64-41 1,105-43-1,1 0 1,63-22 0,21-20-1,85-21 17,-85 41-32</inkml:trace>
  <inkml:trace contextRef="#ctx0" brushRef="#br0" timeOffset="2283.9">21061 15261 0,'0'0'0,"0"-21"0,0 0 15,0 42 1,-21 0-1,21 22-15,-22-22 0,1 21 0,-21 64 16,-22 0 0,1 63-1,42-127 1,-22 43 0,43-64 15,0-42-16,64-64 1</inkml:trace>
  <inkml:trace contextRef="#ctx0" brushRef="#br0" timeOffset="2868.56">21124 15346 0,'0'-106'16,"0"212"-16,0-254 15,0 127-15,-21-22 16,21 22-1,21 0 1,0 21-16,64 0 16,63 21-1,0 64 1,-105-1 15,-64 43-15,-128-21-1,-41-42 1,-22-22 0,85-42-1,85 21 1,190-63 15,-106 42-31,85 0 16,22 0-1,-107 0-15,127 85 16,-42-43 0,-84 64-1,-65-43 1,-126 22 15,106-85-31,-170 21 16,64-21-1,-21 0 1,84-21 0,43 0-1,42-22 1,84 1 0,22 21-1</inkml:trace>
  <inkml:trace contextRef="#ctx0" brushRef="#br0" timeOffset="3985.92">23050 15325 0,'0'-21'0,"0"42"0,0-64 15,0 22-15,0-21 16,-63 0 0,-43 42-1,-63 21 1,105 0-16,-42 42 16,64-20-16,-148 84 15,126-21 1,64-1-1,64-41 1,105-43 0,0-21-1,64 0 17,-85-21-32,-105 21 0,62-21 31,-62 21-16,-43 42 1,-64 0 0,-84 1-1,106-22-15,-106 0 16,-64 0 0,85-21-1,-21-63 1,63-1-1,64-42 1,21 1 0,85-22-1,63 0 1,85 21 15,21 85-15,-106-1-1,-42 22 1,-149 22 15,-63-1-15,85-21-16,-21 0 16,42-21 15,0-1-16,-21-41 1,0 63-16,-1-21 16,-105 0 15,22 42-15,-107 85-1,148-64-15,-84 64 16,21 0-1,85 42 1,84-85 0,128-20-1,-1-43 1,85 0 0,-212 0-16,85-22 15,-21 1 1,-64 0-1,-63 21 32,-21 0-47,-22 21 32,1-21-17,42 21-15</inkml:trace>
  <inkml:trace contextRef="#ctx0" brushRef="#br0" timeOffset="4166.82">22860 15769 0,'-21'0'31,"0"0"-15,-1 0-16,1 0 15,0 0-15,0 0 0</inkml:trace>
  <inkml:trace contextRef="#ctx0" brushRef="#br0" timeOffset="4817.45">16658 16362 0,'0'-21'0,"0"42"0,0-63 15,0 20-15,0 1 0,0 42 47,0 1-47,0-1 0,-21 42 16,0-20-16,-22 126 31,1-84-31,21-43 0,-21 106 31,20-63-15,-20-22-1,42-42 1,42-42 0,43-21-1</inkml:trace>
  <inkml:trace contextRef="#ctx0" brushRef="#br0" timeOffset="5387.12">16997 16552 0,'0'-21'0,"0"42"0,21-42 16,0-21-16,0 21 16,64-64-1,21 22-15,63 20 32,-21 64-17,-42 64 1,-85 42-1,-21 0 1,-21-85-16,-64 107 16,-105-22-1,-22-22 1,85-83 0,21-22-1,64-22 1,42-62-1,0 63-15,0-43 16,0-63 0,21 106-1,22 0 17,20 63-17,-21 64 1,1 0-1,41 21 1,-20-64 0,21 1-1,-1-43 1,-20-21 0,-1-21-1,-42 0-15</inkml:trace>
  <inkml:trace contextRef="#ctx0" brushRef="#br0" timeOffset="5730.51">18203 17018 0,'0'0'16,"-21"21"-16,42-21 62,0 0-62,1 0 0,-1 0 0,0-21 16,0 21-16,0-42 16,-21 21-1,0-1 1,0 44 62</inkml:trace>
  <inkml:trace contextRef="#ctx0" brushRef="#br0" timeOffset="6518.05">19875 16383 0,'0'0'0,"22"0"0,-1 0 16,-21-21-16,21 0 31,-21 0 16,21 21-32,-21-22-15,0 44 63,0-1-63,0 0 0,-63 85 15,-22 42 1,-21 85 0,21-64-1,43-84 1,0-22 0,42-84 15,0 0-16</inkml:trace>
  <inkml:trace contextRef="#ctx0" brushRef="#br0" timeOffset="7050.75">19621 16552 0,'22'-42'16,"-44"84"-16,44-105 0,-22 42 0,21-43 15,42 43 1,1-21-1,42 42 1,-64 0-16,127 42 16,-63 22-1,-64 20 1,-126 1 15,-107 0-15,22-64-1,0 0 1,147-21 0,44 0-1,83 0 1,171 63 0,-128 1-1,63 105 1,-189-105-1,-128 42 1,21-64 0,-211 0-1,148-42 1,-1 0 15,128 0-15,42-63-1,64-1 1,84 1 0</inkml:trace>
  <inkml:trace contextRef="#ctx0" brushRef="#br0" timeOffset="7314.6">21018 16701 0,'22'-22'15,"-44"44"-15,65-65 0,-43 22 0,21 0 16,-42 42 0,-43 85-1,-20 63 1,20-42 0,1 21 15,20-84-16,43-1 1</inkml:trace>
  <inkml:trace contextRef="#ctx0" brushRef="#br0" timeOffset="7666.4">20680 16849 0,'0'-43'16,"0"86"-16,0-149 0,0 64 0,0-85 15,42 63 1,106 22 15,-63 42-15,127 0-16,-1 127 31,-84 84-15,-148-41-1,-106 20 1,-63-105 0,126-64-16,-126 21 15,-22-42 1,106 0 0,64 0-1,42-42 1,127 21-1,63-21 1</inkml:trace>
  <inkml:trace contextRef="#ctx0" brushRef="#br0" timeOffset="7935.24">21823 16679 0,'21'-21'0,"-42"42"0,63-63 0,-42 21 15,0-21 1,0 63 0,-63 85-1,-1 21 1,-21 63 0,64-148-16,-42 64 15,42 0 1,21-42-1,0-43 1,0-42 0</inkml:trace>
  <inkml:trace contextRef="#ctx0" brushRef="#br0" timeOffset="8283.04">21632 16616 0,'0'0'0,"0"-42"0,21-22 16,43 1 0,63 41-1,21 22 1,64 64 0,-64 21-1,-106-43-15,1 148 16,-86-41-1,-126 20 1,21-106 0,84-41-16,-296 20 15,149-42 1,-22 0 15,191 0-15,20-64-1,65 22-15</inkml:trace>
  <inkml:trace contextRef="#ctx0" brushRef="#br0" timeOffset="9200.52">23537 16489 0,'0'-21'0,"0"42"0,0-63 0,0 20 16,43-41 0,20 21-1,1-1 1,-64 22 0,-22 21-1,-20 0-15,-127 85 16,21 21-1,-43 84 1,43 43 0,84-106 15,64 0-31,0-106 16,85 85-1,21-85 1,63-21-1,-21-63 1,43-64 0,-85-22-1,-85 65 1,-21 63 0,-21 84-1,-43 64 1,43-63-1,21 20 1,42-41 0,43-43-1,42 0 17,-21-43-17,21-63 1,-42-42-1,-43 64 1,-42 105 15,-42 85-15,20-64-16,1 0 16,21 85-1,0-84 1,43-22-1,-1-21 1,43-21 0,-1-43-1</inkml:trace>
  <inkml:trace contextRef="#ctx0" brushRef="#br0" timeOffset="10481.79">24850 16828 0,'0'-22'0,"0"44"0,0-65 16,0 1 0,-64 42-1,-21 21 1,64 0-16,-85 64 16,22 21-1,41 0 1,43-43-1,64 1 1,63-64 0,0 0-1,63-64 1,-63-21 0,-21-63 15,-85 85-16,-21 42 1,-21 63 0,-85 85-1,85-42 1,21-1 0,21-63-1,1-21-15,105 22 16,-64-22-1,-21-22-15,85-83 32,-42-1-17,-21 0 1,-64 64 0,-22 63-1,-20 42 1,-21 22-1,63-22 1,0 1 0,42-43-1,21-21 1,-20 0-16,41-21 16,65-43-1,-86-20 1,1-1-1,-64 64 1,-64 84 15,22-41-31,21-1 0,-43 42 16,43-42-16,-21 43 16,-1-22 15,43-63 0,21 0-15,64-43-1,-64 43-15,85-85 16,42-21 0,-21 85-1,-63 42 1,-22 85-1,-21-1 1,-42 1 0,0-64-16,-21 22 15,-43-1 17,64-42-17,-22 0 1,43-21-1,85-64 1,63-21 0,-21 43-1,43 42 1,-86 63 0,-84 64-1,-63 21 1,-1-64-1,-20-20 1,62-22 0,1-21-1,21-21 1,21-1 0</inkml:trace>
  <inkml:trace contextRef="#ctx0" brushRef="#br0" timeOffset="10982.51">27305 16383 0,'0'0'0,"0"-21"0,0 42 32,-64 21-17,-20 64 1,20 21-1,43-84-15,-42 84 16,-22 21 0,43-64-1,-1-41 1,22-107 31,63-20-32,170-86 1,-106 107 0,-43 42-16,43 21 15,0 42 1,-106 64 0,-42 42-1,-43-85 1,-127 22-1,85-64 1,0-21 15,127-21 1,43 0-32,-22 0 0</inkml:trace>
  <inkml:trace contextRef="#ctx0" brushRef="#br0" timeOffset="11366.8">27432 16955 0,'-21'0'15,"21"21"1,21-21 0,21 0-1,43 0 1,-43 0-16,43-43 15,21-20 1,-64-1 0,-42 43-16,0 0 15,-85 21 1,1 85 0,-1 21 15,64-43-16,21-21 1,0 22 0,21-64-1,127 21 1,-84-42 0,-1 0-16</inkml:trace>
  <inkml:trace contextRef="#ctx0" brushRef="#br0" timeOffset="11732.59">27940 16997 0,'0'-21'16,"0"-64"-1,-42 22 1,42-1 0,42 318-16,-42-275 0,21-254 15,106 275 1,-21 42 15,-21 22-31,-64 84 31,-21-106-15,-64 64 0,1-85-1,-1 0 1,43-21 0,21-63-1,0-1 1,85-42-1,-22 43 1,22-1 0,-43 43-1,43-42 1,-22 20 0</inkml:trace>
  <inkml:trace contextRef="#ctx0" brushRef="#br0" timeOffset="12498.15">29210 16129 0,'0'0'16,"42"-42"-16,1-1 0,-1 1 0,0 21 16,64-64-16,-42 85 15,-64 85 16,-43 63-15,-105 148 0,21-126-1,-42 41 1,84-105 0,64-85-16,-43 22 15,1-22 1,63-42-1,0-64 1,169-84 0,1 63-1,84 21 1,-85 64 15,-127 42-31,-42 22 31,-84-22-15,-43-21 0,84 0-16,-147 0 15,84 21 1,0 21 0,64 22-1,42-43-15,0 64 16,63-22-1,64 1 1,0-43 0,21-21-1,-42 0 1,0-43 0,-106 22-1</inkml:trace>
  <inkml:trace contextRef="#ctx0" brushRef="#br0" timeOffset="13316.83">29633 16912 0,'0'0'31,"21"0"16,1-21-31,62-21-1,-20-1 1,-43-41-1,-21 41 1,-21 43 0,0 0-16,-43 22 15,1 62 1,20-20 0,43-1-1,43 1 16,62-64-15,1 0 0,42-21-1,-63-64 1,-64 21 0,-84 107 15,20 20-16,43 1 1,0-22 0,64-21-1,84-21 1,-63-21 15,-43 0-31,64-64 16,0-21-1,-85 64 1,-42 42 0,-64 42-1,-21 64 1,43-42 0,42-22-16,-43 64 15,1 0 1,20 63-1,1 43 17,0-85-17,-43 0 1,64-106-16,-64 21 16,-21-42-1,-21-21 1,64-21-1,-1-85 1,85 0 0,85 0-16</inkml:trace>
  <inkml:trace contextRef="#ctx0" brushRef="#br0" timeOffset="13866.45">30882 16743 0,'21'-21'0,"-42"42"0,63-63 0,-63 42 32,-21 42-17,21-21-15,-64 85 16,22-43 0,41-20-1,22-22 1,22-21 15,62-21-15,1-43-1,-64 64-15,106-63 16,-63 63 0,-64 42-1,-22 43 1,-41-22-1,63-42 1,63-21 15,64-42-15,-42-43 0,42-63-1,-63 42 16,-86 106-15,-41 0 0,-22 43-1,64-1 1,21-21 0,21 0-16</inkml:trace>
  <inkml:trace contextRef="#ctx0" brushRef="#br0" timeOffset="14250.23">31813 16701 0,'0'0'0,"22"-22"0,-1 1 0,0-42 15,-42 63 1,-64 0 0,-84 106 15,42-43-16,42 85 1,85-105 0,0-22-16,42 21 15,64-21 1,21-42 0,-21-64-1,-64-20 1,-20-1-1,-65 85 17,1 21-32,-22 21 15,1 42 17,63-20-32,21-1 15</inkml:trace>
  <inkml:trace contextRef="#ctx0" brushRef="#br0" timeOffset="14648">31983 16764 0,'21'-21'16,"-42"42"-16,105-84 0,-20-1 16,-43 64-16,21-21 31,1 21-16,-43 63 1,0 22 0,0 0-1,0-22-15,0-20 32,-43-22-32,22-21 31,0-43-16,21-20 1,21 21 0,43-1-1,-64 22-15,63 0 16,22 21 0,0 0-1,-22 0 1,1 21-16</inkml:trace>
  <inkml:trace contextRef="#ctx0" brushRef="#br0" timeOffset="15336.61">32829 16785 0,'22'-21'0,"-44"42"0,86-84 15,-43 20 1,-21 22 0,-63 21-1,-64 0 1,-43 64 15,43 20-15,64-20-1,63-43-15,0 0 16,21 22 0,42-43-1,22 0 1,42-64-1,-21-42 1,-21-21 0,42-84-1,-85 126 1,-21 43 0,-84 63-1,-22 63 16,0 1-15,1 63 0,84-21-1,0-42 1,63-22 0,1-63-1,-1 0 1,-42 0-16,64-84 15,42-22 1,-64 42 0,-84 107 15,21-22-15,-42 21-16,0 64 31,-1-21-16,43-43 1,0-21 0,21 0 15</inkml:trace>
  <inkml:trace contextRef="#ctx0" brushRef="#br0" timeOffset="15487.52">33189 17103 0,'-21'0'15,"0"0"17,21-21-17,0-1 1,0-20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23DF-161B-4E88-8620-B96CB51D3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2D561-0E78-4907-BB0E-80504B830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7B9E-2AF3-443E-9C22-4231271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F06-DFDD-42E2-A746-7A75A7FEF4B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C276-8CDB-4AD6-9D23-449A0054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EF63-D3F3-4F80-9A75-81143ED6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C3C-FD76-4FF1-9630-225F225E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C759-615C-4F15-B8F9-5044E4D4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C74F9-FB83-4668-B21A-980E624CC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7AD6-861F-4C37-BB66-00E5FAB6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F06-DFDD-42E2-A746-7A75A7FEF4B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7CDA8-E230-4761-9867-AA043C7D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4C0C2-5672-443C-B032-E2BC2141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C3C-FD76-4FF1-9630-225F225E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1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82D94-5557-429D-8FEA-870C6BA5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05377-F815-45AE-8995-DDE22E7C6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6471-7A3B-418B-B74E-33AF0B6C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F06-DFDD-42E2-A746-7A75A7FEF4B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F43E-D18A-4348-82E2-B8792479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BF17-82D8-4888-BE86-F5B69C88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C3C-FD76-4FF1-9630-225F225E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8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1956-0C4E-4773-970C-69E9BEDC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1D5C-CC38-4406-AEE0-158BA30C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8553-76B0-41EE-87FC-23D69E6C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F06-DFDD-42E2-A746-7A75A7FEF4B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2FE99-E285-48B5-BE31-706EDE03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7ECF-1682-4944-8922-629928D7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C3C-FD76-4FF1-9630-225F225E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09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6537-B407-423A-A673-9DDD2403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FEAAA-E1A3-4155-980B-3974A1F74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FA01-93FD-47F1-9ECB-70ADE911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F06-DFDD-42E2-A746-7A75A7FEF4B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C9FA4-D13E-4168-B235-54560F89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3729-954F-4B6D-B998-8E595876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C3C-FD76-4FF1-9630-225F225E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2C6A-1CEE-482E-AD5B-A67E720D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2ED0-BA2F-4AB3-A004-2865E3F16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948A6-3FAF-4186-ACA0-56EFD9C87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1049-E765-4363-8548-02FF5329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F06-DFDD-42E2-A746-7A75A7FEF4B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FED08-E10F-431D-81B4-DF3D14F0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E52D0-1A44-4E2A-B52A-A618CE82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C3C-FD76-4FF1-9630-225F225E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92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DC91-80B4-4B62-812F-BFAEB9A1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7F48-80C0-4B11-829F-1BE725A8B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D8F1D-1D02-4B41-B6BF-C26F81A02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C099-A91D-4BEB-AC20-EB1440DD0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449C9-9321-4492-B645-C9940C36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9A44F-28E9-4B4A-8772-153F27AB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F06-DFDD-42E2-A746-7A75A7FEF4B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EA046-C720-44F2-9BCE-3CE37D17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1D7FE-8096-403E-AF28-D6B36E60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C3C-FD76-4FF1-9630-225F225E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45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7C5B-62F1-4793-B8D2-2063677A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73C17-4DA3-42BD-93D6-F4B5CBAA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F06-DFDD-42E2-A746-7A75A7FEF4B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69E22-0442-4369-BB21-B4762C83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A9A6B-73AD-48B2-A49A-B2FD1B5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C3C-FD76-4FF1-9630-225F225E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87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01A85-A118-4254-BA96-A791694D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F06-DFDD-42E2-A746-7A75A7FEF4B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7C9B2-DB75-42C9-9A80-ED3C6888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14EF8-8BFB-417E-94B3-64697151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C3C-FD76-4FF1-9630-225F225E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98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59E6-64A1-4D8D-A0DE-1D98AA9D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C423-31AE-4804-BADF-C149BA69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04523-535C-4844-A58F-73A9EB0B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F7B1E-F761-4008-AE08-0EB5C4D7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F06-DFDD-42E2-A746-7A75A7FEF4B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5A882-D5DE-4D70-952F-4FBDA3F5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7989-0A98-4E56-99D1-FB1DCA67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C3C-FD76-4FF1-9630-225F225E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3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06DF-B86D-4DFE-90EB-3F74AA9C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15CFD-BC3E-48E0-870E-FE4BE3533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7EAFD-C968-44C3-BDDA-8D6EFA942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7EB5F-31ED-47FB-B6AA-2ECC33F7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F06-DFDD-42E2-A746-7A75A7FEF4B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444D5-2ACF-49EA-AA8B-D3532EB1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F5017-B09B-41B2-96C3-4FA57017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C3C-FD76-4FF1-9630-225F225E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0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B031B-3A05-4DF8-AA1D-D5C4650E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104FF-F46D-41B1-99EC-0D084FB37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7E0F3-0A54-4632-9C81-4E04C7A0E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AF06-DFDD-42E2-A746-7A75A7FEF4BA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F81C-EEDE-4E24-89CE-9BBFF7DB2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C97A-7A3D-435C-AACC-EA5383AA1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2C3C-FD76-4FF1-9630-225F225E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9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1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96F0-925B-4E6F-B6E5-670C880AE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7D129-9B2E-4751-9139-623A06FDE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0FC21F-89CD-4584-9AA8-4706D0EC543D}"/>
                  </a:ext>
                </a:extLst>
              </p14:cNvPr>
              <p14:cNvContentPartPr/>
              <p14:nvPr/>
            </p14:nvContentPartPr>
            <p14:xfrm>
              <a:off x="213480" y="91440"/>
              <a:ext cx="9159480" cy="663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0FC21F-89CD-4584-9AA8-4706D0EC54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82080"/>
                <a:ext cx="9178200" cy="66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03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96F0-925B-4E6F-B6E5-670C880AE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7D129-9B2E-4751-9139-623A06FDE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9A5D5A-D8A4-4C90-B57F-BC0BF99CAED8}"/>
                  </a:ext>
                </a:extLst>
              </p14:cNvPr>
              <p14:cNvContentPartPr/>
              <p14:nvPr/>
            </p14:nvContentPartPr>
            <p14:xfrm>
              <a:off x="281880" y="228600"/>
              <a:ext cx="7612920" cy="417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9A5D5A-D8A4-4C90-B57F-BC0BF99CAE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19240"/>
                <a:ext cx="7631640" cy="41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32B603-710B-4F89-9E61-70529EDC9E68}"/>
                  </a:ext>
                </a:extLst>
              </p14:cNvPr>
              <p14:cNvContentPartPr/>
              <p14:nvPr/>
            </p14:nvContentPartPr>
            <p14:xfrm>
              <a:off x="563760" y="3802320"/>
              <a:ext cx="5243040" cy="2492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32B603-710B-4F89-9E61-70529EDC9E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400" y="3792960"/>
                <a:ext cx="5261760" cy="25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17B892-D76E-47BD-B77E-140EDE367E15}"/>
                  </a:ext>
                </a:extLst>
              </p14:cNvPr>
              <p14:cNvContentPartPr/>
              <p14:nvPr/>
            </p14:nvContentPartPr>
            <p14:xfrm>
              <a:off x="1722240" y="3787200"/>
              <a:ext cx="4374000" cy="99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17B892-D76E-47BD-B77E-140EDE367E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2880" y="3777840"/>
                <a:ext cx="4392720" cy="10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91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930568-7BB9-4D7C-BF03-15F4DBC4E779}"/>
                  </a:ext>
                </a:extLst>
              </p14:cNvPr>
              <p14:cNvContentPartPr/>
              <p14:nvPr/>
            </p14:nvContentPartPr>
            <p14:xfrm>
              <a:off x="76320" y="213480"/>
              <a:ext cx="5410440" cy="471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930568-7BB9-4D7C-BF03-15F4DBC4E7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04120"/>
                <a:ext cx="5429160" cy="47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464FF4-71C2-40F1-AAC8-2D25E25F3C80}"/>
                  </a:ext>
                </a:extLst>
              </p14:cNvPr>
              <p14:cNvContentPartPr/>
              <p14:nvPr/>
            </p14:nvContentPartPr>
            <p14:xfrm>
              <a:off x="5379840" y="655200"/>
              <a:ext cx="1943280" cy="121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464FF4-71C2-40F1-AAC8-2D25E25F3C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0480" y="645840"/>
                <a:ext cx="1962000" cy="12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86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C57EB2-3512-4B52-9A70-96FC03E112FA}"/>
                  </a:ext>
                </a:extLst>
              </p14:cNvPr>
              <p14:cNvContentPartPr/>
              <p14:nvPr/>
            </p14:nvContentPartPr>
            <p14:xfrm>
              <a:off x="221040" y="152280"/>
              <a:ext cx="6522840" cy="316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C57EB2-3512-4B52-9A70-96FC03E112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42920"/>
                <a:ext cx="6541560" cy="31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A43C92-C270-4890-A8D1-01F39331EF39}"/>
                  </a:ext>
                </a:extLst>
              </p14:cNvPr>
              <p14:cNvContentPartPr/>
              <p14:nvPr/>
            </p14:nvContentPartPr>
            <p14:xfrm>
              <a:off x="5059800" y="3840480"/>
              <a:ext cx="15480" cy="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A43C92-C270-4890-A8D1-01F39331EF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440" y="3831120"/>
                <a:ext cx="3420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4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AA8C83-BB0A-4B9E-A921-5DF529DB3D8D}"/>
                  </a:ext>
                </a:extLst>
              </p14:cNvPr>
              <p14:cNvContentPartPr/>
              <p14:nvPr/>
            </p14:nvContentPartPr>
            <p14:xfrm>
              <a:off x="0" y="175320"/>
              <a:ext cx="7955640" cy="636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AA8C83-BB0A-4B9E-A921-5DF529DB3D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5960"/>
                <a:ext cx="797436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4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5C1898-DEE7-45C7-B95C-11677E10C694}"/>
                  </a:ext>
                </a:extLst>
              </p14:cNvPr>
              <p14:cNvContentPartPr/>
              <p14:nvPr/>
            </p14:nvContentPartPr>
            <p14:xfrm>
              <a:off x="221040" y="0"/>
              <a:ext cx="7292520" cy="435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5C1898-DEE7-45C7-B95C-11677E10C6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-9360"/>
                <a:ext cx="731124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3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05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BBEFB6-D048-4388-95C3-6773C80BCE55}"/>
                  </a:ext>
                </a:extLst>
              </p14:cNvPr>
              <p14:cNvContentPartPr/>
              <p14:nvPr/>
            </p14:nvContentPartPr>
            <p14:xfrm>
              <a:off x="0" y="426600"/>
              <a:ext cx="8169120" cy="509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BBEFB6-D048-4388-95C3-6773C80BC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17240"/>
                <a:ext cx="8187840" cy="51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7B3AC9-FA39-439A-9761-76A9B8E85A14}"/>
                  </a:ext>
                </a:extLst>
              </p14:cNvPr>
              <p14:cNvContentPartPr/>
              <p14:nvPr/>
            </p14:nvContentPartPr>
            <p14:xfrm>
              <a:off x="2552760" y="2392560"/>
              <a:ext cx="6713640" cy="389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7B3AC9-FA39-439A-9761-76A9B8E85A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3400" y="2383200"/>
                <a:ext cx="6732360" cy="39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87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2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407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51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96F0-925B-4E6F-B6E5-670C880AE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7D129-9B2E-4751-9139-623A06FDE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4458C8-D5D1-4D0E-90B6-66DB5AB82E80}"/>
                  </a:ext>
                </a:extLst>
              </p14:cNvPr>
              <p14:cNvContentPartPr/>
              <p14:nvPr/>
            </p14:nvContentPartPr>
            <p14:xfrm>
              <a:off x="388440" y="114480"/>
              <a:ext cx="11087640" cy="630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4458C8-D5D1-4D0E-90B6-66DB5AB82E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05120"/>
                <a:ext cx="1110636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583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96F0-925B-4E6F-B6E5-670C880AE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7D129-9B2E-4751-9139-623A06FDE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F3474F-0221-4355-A211-44B0C31CE290}"/>
                  </a:ext>
                </a:extLst>
              </p14:cNvPr>
              <p14:cNvContentPartPr/>
              <p14:nvPr/>
            </p14:nvContentPartPr>
            <p14:xfrm>
              <a:off x="320040" y="403920"/>
              <a:ext cx="7361280" cy="387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F3474F-0221-4355-A211-44B0C31CE2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94560"/>
                <a:ext cx="7380000" cy="38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374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96F0-925B-4E6F-B6E5-670C880AE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7D129-9B2E-4751-9139-623A06FDE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4CF329-A053-4C9D-B025-576BF99C1D0F}"/>
                  </a:ext>
                </a:extLst>
              </p14:cNvPr>
              <p14:cNvContentPartPr/>
              <p14:nvPr/>
            </p14:nvContentPartPr>
            <p14:xfrm>
              <a:off x="274320" y="152280"/>
              <a:ext cx="10843560" cy="639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4CF329-A053-4C9D-B025-576BF99C1D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42920"/>
                <a:ext cx="1086228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08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96F0-925B-4E6F-B6E5-670C880AE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7D129-9B2E-4751-9139-623A06FDE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008FC1-F00F-4AF3-92E9-5E4CE4A00C0F}"/>
                  </a:ext>
                </a:extLst>
              </p14:cNvPr>
              <p14:cNvContentPartPr/>
              <p14:nvPr/>
            </p14:nvContentPartPr>
            <p14:xfrm>
              <a:off x="335160" y="99000"/>
              <a:ext cx="7612920" cy="632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008FC1-F00F-4AF3-92E9-5E4CE4A00C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89640"/>
                <a:ext cx="763164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64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96F0-925B-4E6F-B6E5-670C880AE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7D129-9B2E-4751-9139-623A06FDE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499CF7-2E03-41CF-90F0-ACEC1A3B5773}"/>
                  </a:ext>
                </a:extLst>
              </p14:cNvPr>
              <p14:cNvContentPartPr/>
              <p14:nvPr/>
            </p14:nvContentPartPr>
            <p14:xfrm>
              <a:off x="373320" y="175320"/>
              <a:ext cx="7384320" cy="572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499CF7-2E03-41CF-90F0-ACEC1A3B5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65960"/>
                <a:ext cx="7403040" cy="57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54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96F0-925B-4E6F-B6E5-670C880AE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7D129-9B2E-4751-9139-623A06FDE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71C6A2-0913-449C-9161-62517C89D763}"/>
                  </a:ext>
                </a:extLst>
              </p14:cNvPr>
              <p14:cNvContentPartPr/>
              <p14:nvPr/>
            </p14:nvContentPartPr>
            <p14:xfrm>
              <a:off x="137160" y="122040"/>
              <a:ext cx="10721520" cy="648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71C6A2-0913-449C-9161-62517C89D7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12680"/>
                <a:ext cx="10740240" cy="65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82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96F0-925B-4E6F-B6E5-670C880AE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7D129-9B2E-4751-9139-623A06FDE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6B5301-B53B-4C73-8CC8-B19E5F76A23F}"/>
                  </a:ext>
                </a:extLst>
              </p14:cNvPr>
              <p14:cNvContentPartPr/>
              <p14:nvPr/>
            </p14:nvContentPartPr>
            <p14:xfrm>
              <a:off x="266760" y="76320"/>
              <a:ext cx="8367120" cy="651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6B5301-B53B-4C73-8CC8-B19E5F76A2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66960"/>
                <a:ext cx="8385840" cy="65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1A9EC2-9BB9-4236-AF92-37E66697C8B9}"/>
                  </a:ext>
                </a:extLst>
              </p14:cNvPr>
              <p14:cNvContentPartPr/>
              <p14:nvPr/>
            </p14:nvContentPartPr>
            <p14:xfrm>
              <a:off x="5905440" y="5356800"/>
              <a:ext cx="6050520" cy="109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1A9EC2-9BB9-4236-AF92-37E66697C8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6080" y="5347440"/>
                <a:ext cx="6069240" cy="11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624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96F0-925B-4E6F-B6E5-670C880AE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7D129-9B2E-4751-9139-623A06FDE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D6F5A7-1C86-4934-8C99-A185FFC2B639}"/>
                  </a:ext>
                </a:extLst>
              </p14:cNvPr>
              <p14:cNvContentPartPr/>
              <p14:nvPr/>
            </p14:nvContentPartPr>
            <p14:xfrm>
              <a:off x="312480" y="518040"/>
              <a:ext cx="7368840" cy="389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D6F5A7-1C86-4934-8C99-A185FFC2B6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08680"/>
                <a:ext cx="7387560" cy="39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35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2022-02-24T16:43:57Z</dcterms:created>
  <dcterms:modified xsi:type="dcterms:W3CDTF">2022-02-25T17:31:55Z</dcterms:modified>
</cp:coreProperties>
</file>